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4.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5.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6.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7.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tags/tag22.xml" ContentType="application/vnd.openxmlformats-officedocument.presentationml.tags+xml"/>
  <Override PartName="/ppt/tags/tag23.xml" ContentType="application/vnd.openxmlformats-officedocument.presentationml.tags+xml"/>
  <Override PartName="/ppt/notesSlides/notesSlide8.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9.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10.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tags/tag32.xml" ContentType="application/vnd.openxmlformats-officedocument.presentationml.tags+xml"/>
  <Override PartName="/ppt/tags/tag33.xml" ContentType="application/vnd.openxmlformats-officedocument.presentationml.tags+xml"/>
  <Override PartName="/ppt/notesSlides/notesSlide11.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notesSlides/notesSlide12.xml" ContentType="application/vnd.openxmlformats-officedocument.presentationml.notesSlide+xml"/>
  <Override PartName="/ppt/charts/chart23.xml" ContentType="application/vnd.openxmlformats-officedocument.drawingml.chart+xml"/>
  <Override PartName="/ppt/tags/tag37.xml" ContentType="application/vnd.openxmlformats-officedocument.presentationml.tags+xml"/>
  <Override PartName="/ppt/tags/tag38.xml" ContentType="application/vnd.openxmlformats-officedocument.presentationml.tags+xml"/>
  <Override PartName="/ppt/notesSlides/notesSlide13.xml" ContentType="application/vnd.openxmlformats-officedocument.presentationml.notesSlide+xml"/>
  <Override PartName="/ppt/charts/chart24.xml" ContentType="application/vnd.openxmlformats-officedocument.drawingml.chart+xml"/>
  <Override PartName="/ppt/tags/tag39.xml" ContentType="application/vnd.openxmlformats-officedocument.presentationml.tags+xml"/>
  <Override PartName="/ppt/tags/tag40.xml" ContentType="application/vnd.openxmlformats-officedocument.presentationml.tags+xml"/>
  <Override PartName="/ppt/notesSlides/notesSlide14.xml" ContentType="application/vnd.openxmlformats-officedocument.presentationml.notesSlide+xml"/>
  <Override PartName="/ppt/charts/chart25.xml" ContentType="application/vnd.openxmlformats-officedocument.drawingml.chart+xml"/>
  <Override PartName="/ppt/tags/tag41.xml" ContentType="application/vnd.openxmlformats-officedocument.presentationml.tags+xml"/>
  <Override PartName="/ppt/tags/tag42.xml" ContentType="application/vnd.openxmlformats-officedocument.presentationml.tags+xml"/>
  <Override PartName="/ppt/notesSlides/notesSlide15.xml" ContentType="application/vnd.openxmlformats-officedocument.presentationml.notesSlide+xml"/>
  <Override PartName="/ppt/charts/chart26.xml" ContentType="application/vnd.openxmlformats-officedocument.drawingml.chart+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16.xml" ContentType="application/vnd.openxmlformats-officedocument.presentationml.notesSlide+xml"/>
  <Override PartName="/ppt/charts/chart27.xml" ContentType="application/vnd.openxmlformats-officedocument.drawingml.chart+xml"/>
  <Override PartName="/ppt/charts/style3.xml" ContentType="application/vnd.ms-office.chartstyle+xml"/>
  <Override PartName="/ppt/charts/colors3.xml" ContentType="application/vnd.ms-office.chartcolorstyle+xml"/>
  <Override PartName="/ppt/charts/chart28.xml" ContentType="application/vnd.openxmlformats-officedocument.drawingml.chart+xml"/>
  <Override PartName="/ppt/charts/style4.xml" ContentType="application/vnd.ms-office.chartstyle+xml"/>
  <Override PartName="/ppt/charts/colors4.xml" ContentType="application/vnd.ms-office.chartcolorstyl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notesSlides/notesSlide17.xml" ContentType="application/vnd.openxmlformats-officedocument.presentationml.notesSlide+xml"/>
  <Override PartName="/ppt/charts/chart29.xml" ContentType="application/vnd.openxmlformats-officedocument.drawingml.chart+xml"/>
  <Override PartName="/ppt/charts/style5.xml" ContentType="application/vnd.ms-office.chartstyle+xml"/>
  <Override PartName="/ppt/charts/colors5.xml" ContentType="application/vnd.ms-office.chartcolorstyle+xml"/>
  <Override PartName="/ppt/charts/chart30.xml" ContentType="application/vnd.openxmlformats-officedocument.drawingml.chart+xml"/>
  <Override PartName="/ppt/charts/style6.xml" ContentType="application/vnd.ms-office.chartstyle+xml"/>
  <Override PartName="/ppt/charts/colors6.xml" ContentType="application/vnd.ms-office.chartcolorstyle+xml"/>
  <Override PartName="/ppt/charts/chart31.xml" ContentType="application/vnd.openxmlformats-officedocument.drawingml.chart+xml"/>
  <Override PartName="/ppt/tags/tag50.xml" ContentType="application/vnd.openxmlformats-officedocument.presentationml.tags+xml"/>
  <Override PartName="/ppt/notesSlides/notesSlide18.xml" ContentType="application/vnd.openxmlformats-officedocument.presentationml.notesSlide+xml"/>
  <Override PartName="/ppt/charts/chart32.xml" ContentType="application/vnd.openxmlformats-officedocument.drawingml.chart+xml"/>
  <Override PartName="/ppt/tags/tag51.xml" ContentType="application/vnd.openxmlformats-officedocument.presentationml.tags+xml"/>
  <Override PartName="/ppt/tags/tag52.xml" ContentType="application/vnd.openxmlformats-officedocument.presentationml.tags+xml"/>
  <Override PartName="/ppt/charts/chart33.xml" ContentType="application/vnd.openxmlformats-officedocument.drawingml.chart+xml"/>
  <Override PartName="/ppt/charts/style7.xml" ContentType="application/vnd.ms-office.chartstyle+xml"/>
  <Override PartName="/ppt/charts/colors7.xml" ContentType="application/vnd.ms-office.chartcolorstyl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19.xml" ContentType="application/vnd.openxmlformats-officedocument.presentationml.notesSlide+xml"/>
  <Override PartName="/ppt/charts/chart34.xml" ContentType="application/vnd.openxmlformats-officedocument.drawingml.chart+xml"/>
  <Override PartName="/ppt/charts/style8.xml" ContentType="application/vnd.ms-office.chartstyle+xml"/>
  <Override PartName="/ppt/charts/colors8.xml" ContentType="application/vnd.ms-office.chartcolorstyle+xml"/>
  <Override PartName="/ppt/charts/chart35.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3.xml" ContentType="application/vnd.openxmlformats-officedocument.themeOverride+xml"/>
  <Override PartName="/ppt/charts/chart36.xml" ContentType="application/vnd.openxmlformats-officedocument.drawingml.chart+xml"/>
  <Override PartName="/ppt/tags/tag56.xml" ContentType="application/vnd.openxmlformats-officedocument.presentationml.tags+xml"/>
  <Override PartName="/ppt/notesSlides/notesSlide20.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tags/tag58.xml" ContentType="application/vnd.openxmlformats-officedocument.presentationml.tags+xml"/>
  <Override PartName="/ppt/notesSlides/notesSlide21.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tags/tag59.xml" ContentType="application/vnd.openxmlformats-officedocument.presentationml.tags+xml"/>
  <Override PartName="/ppt/tags/tag60.xml" ContentType="application/vnd.openxmlformats-officedocument.presentationml.tags+xml"/>
  <Override PartName="/ppt/notesSlides/notesSlide22.xml" ContentType="application/vnd.openxmlformats-officedocument.presentationml.notesSlide+xml"/>
  <Override PartName="/ppt/charts/chart40.xml" ContentType="application/vnd.openxmlformats-officedocument.drawingml.chart+xml"/>
  <Override PartName="/ppt/tags/tag61.xml" ContentType="application/vnd.openxmlformats-officedocument.presentationml.tags+xml"/>
  <Override PartName="/ppt/notesSlides/notesSlide23.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24.xml" ContentType="application/vnd.openxmlformats-officedocument.presentationml.notesSlide+xml"/>
  <Override PartName="/ppt/charts/chart44.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25.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tags/tag68.xml" ContentType="application/vnd.openxmlformats-officedocument.presentationml.tags+xml"/>
  <Override PartName="/ppt/tags/tag69.xml" ContentType="application/vnd.openxmlformats-officedocument.presentationml.tags+xml"/>
  <Override PartName="/ppt/notesSlides/notesSlide26.xml" ContentType="application/vnd.openxmlformats-officedocument.presentationml.notesSlide+xml"/>
  <Override PartName="/ppt/charts/chart47.xml" ContentType="application/vnd.openxmlformats-officedocument.drawingml.chart+xml"/>
  <Override PartName="/ppt/charts/chart48.xml" ContentType="application/vnd.openxmlformats-officedocument.drawingml.chart+xml"/>
  <Override PartName="/ppt/tags/tag70.xml" ContentType="application/vnd.openxmlformats-officedocument.presentationml.tags+xml"/>
  <Override PartName="/ppt/tags/tag71.xml" ContentType="application/vnd.openxmlformats-officedocument.presentationml.tags+xml"/>
  <Override PartName="/ppt/charts/chart49.xml" ContentType="application/vnd.openxmlformats-officedocument.drawingml.chart+xml"/>
  <Override PartName="/ppt/charts/chart50.xml" ContentType="application/vnd.openxmlformats-officedocument.drawingml.chart+xml"/>
  <Override PartName="/ppt/tags/tag72.xml" ContentType="application/vnd.openxmlformats-officedocument.presentationml.tags+xml"/>
  <Override PartName="/ppt/tags/tag73.xml" ContentType="application/vnd.openxmlformats-officedocument.presentationml.tags+xml"/>
  <Override PartName="/ppt/charts/chart51.xml" ContentType="application/vnd.openxmlformats-officedocument.drawingml.chart+xml"/>
  <Override PartName="/ppt/charts/chart52.xml" ContentType="application/vnd.openxmlformats-officedocument.drawingml.chart+xml"/>
  <Override PartName="/ppt/tags/tag7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53"/>
  </p:notesMasterIdLst>
  <p:handoutMasterIdLst>
    <p:handoutMasterId r:id="rId54"/>
  </p:handoutMasterIdLst>
  <p:sldIdLst>
    <p:sldId id="256" r:id="rId2"/>
    <p:sldId id="4478" r:id="rId3"/>
    <p:sldId id="4437" r:id="rId4"/>
    <p:sldId id="257" r:id="rId5"/>
    <p:sldId id="4261" r:id="rId6"/>
    <p:sldId id="4428" r:id="rId7"/>
    <p:sldId id="4525" r:id="rId8"/>
    <p:sldId id="4526" r:id="rId9"/>
    <p:sldId id="4479" r:id="rId10"/>
    <p:sldId id="4542" r:id="rId11"/>
    <p:sldId id="4298" r:id="rId12"/>
    <p:sldId id="4554" r:id="rId13"/>
    <p:sldId id="4555" r:id="rId14"/>
    <p:sldId id="4453" r:id="rId15"/>
    <p:sldId id="4569" r:id="rId16"/>
    <p:sldId id="4570" r:id="rId17"/>
    <p:sldId id="4455" r:id="rId18"/>
    <p:sldId id="4459" r:id="rId19"/>
    <p:sldId id="4566" r:id="rId20"/>
    <p:sldId id="4565" r:id="rId21"/>
    <p:sldId id="4567" r:id="rId22"/>
    <p:sldId id="4557" r:id="rId23"/>
    <p:sldId id="4439" r:id="rId24"/>
    <p:sldId id="4447" r:id="rId25"/>
    <p:sldId id="4433" r:id="rId26"/>
    <p:sldId id="448" r:id="rId27"/>
    <p:sldId id="4558" r:id="rId28"/>
    <p:sldId id="4559" r:id="rId29"/>
    <p:sldId id="4448" r:id="rId30"/>
    <p:sldId id="4476" r:id="rId31"/>
    <p:sldId id="4545" r:id="rId32"/>
    <p:sldId id="4560" r:id="rId33"/>
    <p:sldId id="4571" r:id="rId34"/>
    <p:sldId id="4440" r:id="rId35"/>
    <p:sldId id="4562" r:id="rId36"/>
    <p:sldId id="4563" r:id="rId37"/>
    <p:sldId id="4432" r:id="rId38"/>
    <p:sldId id="4441" r:id="rId39"/>
    <p:sldId id="4451" r:id="rId40"/>
    <p:sldId id="4456" r:id="rId41"/>
    <p:sldId id="4572" r:id="rId42"/>
    <p:sldId id="4450" r:id="rId43"/>
    <p:sldId id="4469" r:id="rId44"/>
    <p:sldId id="4482" r:id="rId45"/>
    <p:sldId id="4486" r:id="rId46"/>
    <p:sldId id="4487" r:id="rId47"/>
    <p:sldId id="4488" r:id="rId48"/>
    <p:sldId id="4483" r:id="rId49"/>
    <p:sldId id="4484" r:id="rId50"/>
    <p:sldId id="4485" r:id="rId51"/>
    <p:sldId id="4490" r:id="rId52"/>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FFFFFF"/>
    <a:srgbClr val="F2F2F2"/>
    <a:srgbClr val="FFA3A3"/>
    <a:srgbClr val="000000"/>
    <a:srgbClr val="265979"/>
    <a:srgbClr val="9DBB9B"/>
    <a:srgbClr val="252525"/>
    <a:srgbClr val="5F87A0"/>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79" autoAdjust="0"/>
    <p:restoredTop sz="95481" autoAdjust="0"/>
  </p:normalViewPr>
  <p:slideViewPr>
    <p:cSldViewPr snapToGrid="0">
      <p:cViewPr varScale="1">
        <p:scale>
          <a:sx n="79" d="100"/>
          <a:sy n="79" d="100"/>
        </p:scale>
        <p:origin x="69" y="93"/>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894"/>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Dumi\Desktop\DC\Master%20Excel\2022'09'28%20-%20Master%20CEPREMAP%20v15h00.xlsx" TargetMode="External"/></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3.xml"/><Relationship Id="rId1" Type="http://schemas.microsoft.com/office/2011/relationships/chartStyle" Target="style3.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4.xml"/><Relationship Id="rId1" Type="http://schemas.microsoft.com/office/2011/relationships/chartStyle" Target="style4.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5.xml"/><Relationship Id="rId1" Type="http://schemas.microsoft.com/office/2011/relationships/chartStyle" Target="style5.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Dumi\Desktop\DC\Master%20Excel\2022'09'28%20-%20Master%20CEPREMAP%20v15h00.xlsx" TargetMode="Externa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6.xml"/><Relationship Id="rId1" Type="http://schemas.microsoft.com/office/2011/relationships/chartStyle" Target="style6.xml"/></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7.xml"/><Relationship Id="rId1" Type="http://schemas.microsoft.com/office/2011/relationships/chartStyle" Target="style7.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8.xml"/><Relationship Id="rId1" Type="http://schemas.microsoft.com/office/2011/relationships/chartStyle" Target="style8.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file:///C:\Users\Dumi\Desktop\DC\Master%20Excel\2022'09'28%20-%20Master%20CEPREMAP%20v15h00.xlsx" TargetMode="External"/></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5.9976207005066423E-2"/>
          <c:w val="0.92911192007185917"/>
          <c:h val="0.69918003895662861"/>
        </c:manualLayout>
      </c:layout>
      <c:lineChart>
        <c:grouping val="standard"/>
        <c:varyColors val="0"/>
        <c:ser>
          <c:idx val="0"/>
          <c:order val="0"/>
          <c:tx>
            <c:strRef>
              <c:f>Sheet1!$B$1</c:f>
              <c:strCache>
                <c:ptCount val="1"/>
                <c:pt idx="0">
                  <c:v>Euro Area</c:v>
                </c:pt>
              </c:strCache>
            </c:strRef>
          </c:tx>
          <c:spPr>
            <a:ln w="19050">
              <a:solidFill>
                <a:srgbClr val="C00000"/>
              </a:solidFill>
            </a:ln>
          </c:spPr>
          <c:marker>
            <c:symbol val="none"/>
          </c:marker>
          <c:dLbls>
            <c:dLbl>
              <c:idx val="209"/>
              <c:layout>
                <c:manualLayout>
                  <c:x val="0"/>
                  <c:y val="-5.4523824550060385E-2"/>
                </c:manualLayout>
              </c:layout>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4C-4AD2-B76A-87CBFB42BD1B}"/>
                </c:ext>
              </c:extLst>
            </c:dLbl>
            <c:dLbl>
              <c:idx val="210"/>
              <c:layout>
                <c:manualLayout>
                  <c:x val="0"/>
                  <c:y val="-8.7301229533709682E-2"/>
                </c:manualLayout>
              </c:layout>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4C-4AD2-B76A-87CBFB42BD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Sheet1!$A$2:$A$211</c:f>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f>Sheet1!$B$2:$B$211</c:f>
              <c:numCache>
                <c:formatCode>General</c:formatCode>
                <c:ptCount val="210"/>
                <c:pt idx="0">
                  <c:v>2.3424306087</c:v>
                </c:pt>
                <c:pt idx="1">
                  <c:v>2.0343038825000002</c:v>
                </c:pt>
                <c:pt idx="2">
                  <c:v>1.9845891856</c:v>
                </c:pt>
                <c:pt idx="3">
                  <c:v>2.236065821</c:v>
                </c:pt>
                <c:pt idx="4">
                  <c:v>1.7706144024999999</c:v>
                </c:pt>
                <c:pt idx="5">
                  <c:v>2.4435434270999998</c:v>
                </c:pt>
                <c:pt idx="6">
                  <c:v>2.2773595353</c:v>
                </c:pt>
                <c:pt idx="7">
                  <c:v>1.5134811917</c:v>
                </c:pt>
                <c:pt idx="8">
                  <c:v>2.1353693272999998</c:v>
                </c:pt>
                <c:pt idx="9">
                  <c:v>1.3495152793</c:v>
                </c:pt>
                <c:pt idx="10">
                  <c:v>1.8183222130000001</c:v>
                </c:pt>
                <c:pt idx="11">
                  <c:v>1.9370724020000001</c:v>
                </c:pt>
                <c:pt idx="12">
                  <c:v>1.8667029771000001</c:v>
                </c:pt>
                <c:pt idx="13">
                  <c:v>1.8348836231000001</c:v>
                </c:pt>
                <c:pt idx="14">
                  <c:v>1.9269944418</c:v>
                </c:pt>
                <c:pt idx="15">
                  <c:v>1.589546076</c:v>
                </c:pt>
                <c:pt idx="16">
                  <c:v>1.6554596192</c:v>
                </c:pt>
                <c:pt idx="17">
                  <c:v>1.9260024969</c:v>
                </c:pt>
                <c:pt idx="18">
                  <c:v>1.8669185406</c:v>
                </c:pt>
                <c:pt idx="19">
                  <c:v>1.6777816309</c:v>
                </c:pt>
                <c:pt idx="20">
                  <c:v>1.7060386273999999</c:v>
                </c:pt>
                <c:pt idx="21">
                  <c:v>2.2464769453</c:v>
                </c:pt>
                <c:pt idx="22">
                  <c:v>1.4965339814</c:v>
                </c:pt>
                <c:pt idx="23">
                  <c:v>1.7612503362</c:v>
                </c:pt>
                <c:pt idx="24">
                  <c:v>1.443397241</c:v>
                </c:pt>
                <c:pt idx="25">
                  <c:v>2.0825066409000001</c:v>
                </c:pt>
                <c:pt idx="26">
                  <c:v>2.3967133509999998</c:v>
                </c:pt>
                <c:pt idx="27">
                  <c:v>2.3696328498999999</c:v>
                </c:pt>
                <c:pt idx="28">
                  <c:v>1.7645027759</c:v>
                </c:pt>
                <c:pt idx="29">
                  <c:v>1.2074411334999999</c:v>
                </c:pt>
                <c:pt idx="30">
                  <c:v>0.84515236980000008</c:v>
                </c:pt>
                <c:pt idx="31">
                  <c:v>1.2279227877000001</c:v>
                </c:pt>
                <c:pt idx="32">
                  <c:v>1.3624921273999999</c:v>
                </c:pt>
                <c:pt idx="33">
                  <c:v>1.659037721</c:v>
                </c:pt>
                <c:pt idx="34">
                  <c:v>1.6217885077</c:v>
                </c:pt>
                <c:pt idx="35">
                  <c:v>1.4482740031000001</c:v>
                </c:pt>
                <c:pt idx="36">
                  <c:v>1.5277569086</c:v>
                </c:pt>
                <c:pt idx="37">
                  <c:v>2.0917399604</c:v>
                </c:pt>
                <c:pt idx="38">
                  <c:v>1.5543516665999999</c:v>
                </c:pt>
                <c:pt idx="39">
                  <c:v>1.6825206228</c:v>
                </c:pt>
                <c:pt idx="40">
                  <c:v>2.0404732667999999</c:v>
                </c:pt>
                <c:pt idx="41">
                  <c:v>1.2385316694999999</c:v>
                </c:pt>
                <c:pt idx="42">
                  <c:v>1.3738153929000001</c:v>
                </c:pt>
                <c:pt idx="43">
                  <c:v>1.6410513078</c:v>
                </c:pt>
                <c:pt idx="44">
                  <c:v>0.98392684530000007</c:v>
                </c:pt>
                <c:pt idx="45">
                  <c:v>0.97411812610000004</c:v>
                </c:pt>
                <c:pt idx="46">
                  <c:v>1.0331986039000001</c:v>
                </c:pt>
                <c:pt idx="47">
                  <c:v>1.3567261194</c:v>
                </c:pt>
                <c:pt idx="48">
                  <c:v>1.0791474837999999</c:v>
                </c:pt>
                <c:pt idx="49">
                  <c:v>0.96896655809999999</c:v>
                </c:pt>
                <c:pt idx="50">
                  <c:v>-0.75056009089999998</c:v>
                </c:pt>
                <c:pt idx="51">
                  <c:v>-1.2748838877999999</c:v>
                </c:pt>
                <c:pt idx="52">
                  <c:v>-4.3376719941999999</c:v>
                </c:pt>
                <c:pt idx="53">
                  <c:v>-15.3087411181</c:v>
                </c:pt>
                <c:pt idx="54">
                  <c:v>-19.307284519500001</c:v>
                </c:pt>
                <c:pt idx="55">
                  <c:v>-19.8309557784</c:v>
                </c:pt>
                <c:pt idx="56">
                  <c:v>-20.354087286799999</c:v>
                </c:pt>
                <c:pt idx="57">
                  <c:v>-20.398482922700001</c:v>
                </c:pt>
                <c:pt idx="58">
                  <c:v>-21.005238332899999</c:v>
                </c:pt>
                <c:pt idx="59">
                  <c:v>-19.4163381533</c:v>
                </c:pt>
                <c:pt idx="60">
                  <c:v>-16.700977020300002</c:v>
                </c:pt>
                <c:pt idx="61">
                  <c:v>-13.4237460866</c:v>
                </c:pt>
                <c:pt idx="62">
                  <c:v>-9.842791568900001</c:v>
                </c:pt>
                <c:pt idx="63">
                  <c:v>-12.7255926808</c:v>
                </c:pt>
                <c:pt idx="64">
                  <c:v>-8.3936188911000009</c:v>
                </c:pt>
                <c:pt idx="65">
                  <c:v>-6.8876671282000004</c:v>
                </c:pt>
                <c:pt idx="66">
                  <c:v>-5.8242425466999999</c:v>
                </c:pt>
                <c:pt idx="67">
                  <c:v>-4.5620755932000003</c:v>
                </c:pt>
                <c:pt idx="68">
                  <c:v>-4.0203305680000003</c:v>
                </c:pt>
                <c:pt idx="69">
                  <c:v>-3.6785289783000001</c:v>
                </c:pt>
                <c:pt idx="70">
                  <c:v>-2.6381389735999998</c:v>
                </c:pt>
                <c:pt idx="71">
                  <c:v>-2.6454563321000002</c:v>
                </c:pt>
                <c:pt idx="72">
                  <c:v>-3.4544701143999998</c:v>
                </c:pt>
                <c:pt idx="73">
                  <c:v>-3.7913166389000001</c:v>
                </c:pt>
                <c:pt idx="74">
                  <c:v>-4.2498815389000004</c:v>
                </c:pt>
                <c:pt idx="75">
                  <c:v>-3.6541440730999999</c:v>
                </c:pt>
                <c:pt idx="76">
                  <c:v>-3.4426254295000001</c:v>
                </c:pt>
                <c:pt idx="77">
                  <c:v>-3.9228971063000002</c:v>
                </c:pt>
                <c:pt idx="78">
                  <c:v>-4.4705627028999997</c:v>
                </c:pt>
                <c:pt idx="79">
                  <c:v>-4.1741375667999998</c:v>
                </c:pt>
                <c:pt idx="80">
                  <c:v>-3.6424795080000001</c:v>
                </c:pt>
                <c:pt idx="81">
                  <c:v>-3.8666130793</c:v>
                </c:pt>
                <c:pt idx="82">
                  <c:v>-2.8649698632999998</c:v>
                </c:pt>
                <c:pt idx="83">
                  <c:v>-3.1629775286999999</c:v>
                </c:pt>
                <c:pt idx="84">
                  <c:v>-4.9377161608</c:v>
                </c:pt>
                <c:pt idx="85">
                  <c:v>-7.1762072143999998</c:v>
                </c:pt>
                <c:pt idx="86">
                  <c:v>-6.4947577451000003</c:v>
                </c:pt>
                <c:pt idx="87">
                  <c:v>-6.1925508064999999</c:v>
                </c:pt>
                <c:pt idx="88">
                  <c:v>-6.5003855304</c:v>
                </c:pt>
                <c:pt idx="89">
                  <c:v>-5.2506188534999998</c:v>
                </c:pt>
                <c:pt idx="90">
                  <c:v>-4.8463411146000004</c:v>
                </c:pt>
                <c:pt idx="91">
                  <c:v>-4.3926861600000002</c:v>
                </c:pt>
                <c:pt idx="92">
                  <c:v>-4.7392620219000001</c:v>
                </c:pt>
                <c:pt idx="93">
                  <c:v>-5.7586041409000002</c:v>
                </c:pt>
                <c:pt idx="94">
                  <c:v>-6.2208681192000004</c:v>
                </c:pt>
                <c:pt idx="95">
                  <c:v>-5.5022577155999999</c:v>
                </c:pt>
                <c:pt idx="96">
                  <c:v>-6.0458953984999999</c:v>
                </c:pt>
                <c:pt idx="97">
                  <c:v>-5.4246519512000004</c:v>
                </c:pt>
                <c:pt idx="98">
                  <c:v>-4.8814645430999999</c:v>
                </c:pt>
                <c:pt idx="99">
                  <c:v>-4.9159505089</c:v>
                </c:pt>
                <c:pt idx="100">
                  <c:v>-4.1054332210000002</c:v>
                </c:pt>
                <c:pt idx="101">
                  <c:v>-5.2945187526000002</c:v>
                </c:pt>
                <c:pt idx="102">
                  <c:v>-3.3370594900000001</c:v>
                </c:pt>
                <c:pt idx="103">
                  <c:v>-1.9962871055</c:v>
                </c:pt>
                <c:pt idx="104">
                  <c:v>2.0425504836999999</c:v>
                </c:pt>
                <c:pt idx="105">
                  <c:v>11.8599229967</c:v>
                </c:pt>
                <c:pt idx="106">
                  <c:v>17.3272152015</c:v>
                </c:pt>
                <c:pt idx="107">
                  <c:v>18.249619989900001</c:v>
                </c:pt>
                <c:pt idx="108">
                  <c:v>20.327698490500001</c:v>
                </c:pt>
                <c:pt idx="109">
                  <c:v>19.263952907099998</c:v>
                </c:pt>
                <c:pt idx="110">
                  <c:v>18.4358764226</c:v>
                </c:pt>
                <c:pt idx="111">
                  <c:v>17.159037515200001</c:v>
                </c:pt>
                <c:pt idx="112">
                  <c:v>16.3997729403</c:v>
                </c:pt>
                <c:pt idx="113">
                  <c:v>13.8978270479</c:v>
                </c:pt>
                <c:pt idx="114">
                  <c:v>12.1347410888</c:v>
                </c:pt>
                <c:pt idx="115">
                  <c:v>10.695876678999999</c:v>
                </c:pt>
                <c:pt idx="116">
                  <c:v>8.5968322108000006</c:v>
                </c:pt>
                <c:pt idx="117">
                  <c:v>7.5194514585999999</c:v>
                </c:pt>
                <c:pt idx="118">
                  <c:v>6.5106453584999997</c:v>
                </c:pt>
                <c:pt idx="119">
                  <c:v>6.0203899951000004</c:v>
                </c:pt>
                <c:pt idx="120">
                  <c:v>5.8156009352</c:v>
                </c:pt>
                <c:pt idx="121">
                  <c:v>5.2520205866999996</c:v>
                </c:pt>
                <c:pt idx="122">
                  <c:v>3.9693353574999999</c:v>
                </c:pt>
                <c:pt idx="123">
                  <c:v>3.5954001129000002</c:v>
                </c:pt>
                <c:pt idx="124">
                  <c:v>4.1455149885000004</c:v>
                </c:pt>
                <c:pt idx="125">
                  <c:v>4.6955707043999997</c:v>
                </c:pt>
                <c:pt idx="126">
                  <c:v>3.8750617323999998</c:v>
                </c:pt>
                <c:pt idx="127">
                  <c:v>4.2487477966</c:v>
                </c:pt>
                <c:pt idx="128">
                  <c:v>4.3752773221999997</c:v>
                </c:pt>
                <c:pt idx="129">
                  <c:v>4.4172581406999996</c:v>
                </c:pt>
                <c:pt idx="130">
                  <c:v>4.5823243910000002</c:v>
                </c:pt>
                <c:pt idx="131">
                  <c:v>4.2096755570999997</c:v>
                </c:pt>
                <c:pt idx="132">
                  <c:v>4.4085982889000004</c:v>
                </c:pt>
                <c:pt idx="133">
                  <c:v>4.0513807633000001</c:v>
                </c:pt>
                <c:pt idx="134">
                  <c:v>4.4266944438999998</c:v>
                </c:pt>
                <c:pt idx="135">
                  <c:v>4.9625866358000001</c:v>
                </c:pt>
                <c:pt idx="136">
                  <c:v>5.4295535054000004</c:v>
                </c:pt>
                <c:pt idx="137">
                  <c:v>6.7948998345999998</c:v>
                </c:pt>
                <c:pt idx="138">
                  <c:v>7.7009635334000004</c:v>
                </c:pt>
                <c:pt idx="139">
                  <c:v>7.4326812545000003</c:v>
                </c:pt>
                <c:pt idx="140">
                  <c:v>7.6318101222000001</c:v>
                </c:pt>
                <c:pt idx="141">
                  <c:v>6.3409479675</c:v>
                </c:pt>
                <c:pt idx="142">
                  <c:v>5.6182184983000001</c:v>
                </c:pt>
                <c:pt idx="143">
                  <c:v>5.4926542529000004</c:v>
                </c:pt>
                <c:pt idx="144">
                  <c:v>5.6450548520000003</c:v>
                </c:pt>
                <c:pt idx="145">
                  <c:v>4.7907725624999999</c:v>
                </c:pt>
                <c:pt idx="146">
                  <c:v>5.4640728635000002</c:v>
                </c:pt>
                <c:pt idx="147">
                  <c:v>4.5664189196000002</c:v>
                </c:pt>
                <c:pt idx="148">
                  <c:v>5.1621722329999997</c:v>
                </c:pt>
                <c:pt idx="149">
                  <c:v>5.3118784727000001</c:v>
                </c:pt>
                <c:pt idx="150">
                  <c:v>5.7734689462000004</c:v>
                </c:pt>
                <c:pt idx="151">
                  <c:v>5.6275009982000004</c:v>
                </c:pt>
                <c:pt idx="152">
                  <c:v>5.7121032269000001</c:v>
                </c:pt>
                <c:pt idx="153">
                  <c:v>6.1734653482999997</c:v>
                </c:pt>
                <c:pt idx="154">
                  <c:v>7.1714119791000002</c:v>
                </c:pt>
                <c:pt idx="155">
                  <c:v>6.0849280272000001</c:v>
                </c:pt>
                <c:pt idx="156">
                  <c:v>6.3527049777000002</c:v>
                </c:pt>
                <c:pt idx="157">
                  <c:v>6.0944656419000003</c:v>
                </c:pt>
                <c:pt idx="158">
                  <c:v>6.2488539951000002</c:v>
                </c:pt>
                <c:pt idx="159">
                  <c:v>6.6925393153000003</c:v>
                </c:pt>
                <c:pt idx="160">
                  <c:v>6.5984057252000001</c:v>
                </c:pt>
                <c:pt idx="161">
                  <c:v>6.7394199339999998</c:v>
                </c:pt>
                <c:pt idx="162">
                  <c:v>6.9310970985999996</c:v>
                </c:pt>
                <c:pt idx="163">
                  <c:v>6.1662005628000003</c:v>
                </c:pt>
                <c:pt idx="164">
                  <c:v>5.5663880507999997</c:v>
                </c:pt>
                <c:pt idx="165">
                  <c:v>5.5454312744000003</c:v>
                </c:pt>
                <c:pt idx="166">
                  <c:v>4.3498151468000001</c:v>
                </c:pt>
                <c:pt idx="167">
                  <c:v>4.2308913884999999</c:v>
                </c:pt>
                <c:pt idx="168">
                  <c:v>3.8762690968000002</c:v>
                </c:pt>
                <c:pt idx="169">
                  <c:v>3.7091028741000001</c:v>
                </c:pt>
                <c:pt idx="170">
                  <c:v>3.6980560215999998</c:v>
                </c:pt>
                <c:pt idx="171">
                  <c:v>3.2248785585999999</c:v>
                </c:pt>
                <c:pt idx="172">
                  <c:v>2.7758351004000001</c:v>
                </c:pt>
                <c:pt idx="173">
                  <c:v>2.342688382</c:v>
                </c:pt>
                <c:pt idx="174">
                  <c:v>2.4843225625000001</c:v>
                </c:pt>
                <c:pt idx="175">
                  <c:v>2.9671372506</c:v>
                </c:pt>
                <c:pt idx="176">
                  <c:v>2.4940164532</c:v>
                </c:pt>
                <c:pt idx="177">
                  <c:v>2.4870505712000002</c:v>
                </c:pt>
                <c:pt idx="178">
                  <c:v>2.6417040159999998</c:v>
                </c:pt>
                <c:pt idx="179">
                  <c:v>2.1330014787999998</c:v>
                </c:pt>
                <c:pt idx="180">
                  <c:v>2.3504196668000001</c:v>
                </c:pt>
                <c:pt idx="181">
                  <c:v>2.0665596573</c:v>
                </c:pt>
                <c:pt idx="182">
                  <c:v>2.2043018291999998</c:v>
                </c:pt>
                <c:pt idx="183">
                  <c:v>2.1029620926999999</c:v>
                </c:pt>
                <c:pt idx="184">
                  <c:v>1.8038894894999999</c:v>
                </c:pt>
                <c:pt idx="185">
                  <c:v>1.5312966397000001</c:v>
                </c:pt>
                <c:pt idx="186">
                  <c:v>1.1058768334</c:v>
                </c:pt>
                <c:pt idx="187">
                  <c:v>1.0209250410999999</c:v>
                </c:pt>
                <c:pt idx="188">
                  <c:v>1.0107628237999999</c:v>
                </c:pt>
                <c:pt idx="189">
                  <c:v>1.1338647891</c:v>
                </c:pt>
                <c:pt idx="190">
                  <c:v>1.5312127173000001</c:v>
                </c:pt>
                <c:pt idx="191">
                  <c:v>1.6569105657000001</c:v>
                </c:pt>
                <c:pt idx="192">
                  <c:v>1.6950153294000001</c:v>
                </c:pt>
                <c:pt idx="193">
                  <c:v>2.0443723334000001</c:v>
                </c:pt>
                <c:pt idx="194">
                  <c:v>2.3169788837</c:v>
                </c:pt>
                <c:pt idx="195">
                  <c:v>2.6561018069000002</c:v>
                </c:pt>
                <c:pt idx="196">
                  <c:v>2.5868887818999999</c:v>
                </c:pt>
                <c:pt idx="197">
                  <c:v>2.4070273535000002</c:v>
                </c:pt>
                <c:pt idx="198">
                  <c:v>3.1148806398</c:v>
                </c:pt>
                <c:pt idx="199">
                  <c:v>3.5587296465999998</c:v>
                </c:pt>
                <c:pt idx="200">
                  <c:v>3.4946986592</c:v>
                </c:pt>
                <c:pt idx="201">
                  <c:v>3.7438584070999998</c:v>
                </c:pt>
                <c:pt idx="202">
                  <c:v>3.1535160034</c:v>
                </c:pt>
                <c:pt idx="203">
                  <c:v>3.3219909899000002</c:v>
                </c:pt>
                <c:pt idx="204">
                  <c:v>2.9694931821999999</c:v>
                </c:pt>
                <c:pt idx="205">
                  <c:v>2.1076131090999999</c:v>
                </c:pt>
                <c:pt idx="206">
                  <c:v>2.1667722138999999</c:v>
                </c:pt>
                <c:pt idx="207">
                  <c:v>3.0676929847999999</c:v>
                </c:pt>
                <c:pt idx="208">
                  <c:v>2.8840288481999998</c:v>
                </c:pt>
                <c:pt idx="209">
                  <c:v>3.0173996333000002</c:v>
                </c:pt>
              </c:numCache>
            </c:numRef>
          </c:val>
          <c:smooth val="0"/>
          <c:extLst>
            <c:ext xmlns:c16="http://schemas.microsoft.com/office/drawing/2014/chart" uri="{C3380CC4-5D6E-409C-BE32-E72D297353CC}">
              <c16:uniqueId val="{00000002-124C-4AD2-B76A-87CBFB42BD1B}"/>
            </c:ext>
          </c:extLst>
        </c:ser>
        <c:ser>
          <c:idx val="1"/>
          <c:order val="1"/>
          <c:tx>
            <c:strRef>
              <c:f>Sheet1!$C$1</c:f>
              <c:strCache>
                <c:ptCount val="1"/>
                <c:pt idx="0">
                  <c:v>USA</c:v>
                </c:pt>
              </c:strCache>
            </c:strRef>
          </c:tx>
          <c:spPr>
            <a:ln w="19050">
              <a:solidFill>
                <a:schemeClr val="accent2">
                  <a:lumMod val="60000"/>
                </a:schemeClr>
              </a:solidFill>
            </a:ln>
          </c:spPr>
          <c:marker>
            <c:symbol val="none"/>
          </c:marker>
          <c:dLbls>
            <c:dLbl>
              <c:idx val="209"/>
              <c:numFmt formatCode="0.0" sourceLinked="0"/>
              <c:spPr>
                <a:ln>
                  <a:solidFill>
                    <a:schemeClr val="accent2">
                      <a:lumMod val="60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24C-4AD2-B76A-87CBFB42BD1B}"/>
                </c:ext>
              </c:extLst>
            </c:dLbl>
            <c:dLbl>
              <c:idx val="210"/>
              <c:numFmt formatCode="0.0" sourceLinked="0"/>
              <c:spPr>
                <a:ln>
                  <a:solidFill>
                    <a:schemeClr val="accent2">
                      <a:lumMod val="60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4C-4AD2-B76A-87CBFB42BD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Sheet1!$A$2:$A$211</c:f>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f>Sheet1!$C$2:$C$211</c:f>
              <c:numCache>
                <c:formatCode>General</c:formatCode>
                <c:ptCount val="210"/>
                <c:pt idx="0">
                  <c:v>2.4930657156999998</c:v>
                </c:pt>
                <c:pt idx="1">
                  <c:v>2.6475701292</c:v>
                </c:pt>
                <c:pt idx="2">
                  <c:v>2.2119667767000002</c:v>
                </c:pt>
                <c:pt idx="3">
                  <c:v>2.5436593668</c:v>
                </c:pt>
                <c:pt idx="4">
                  <c:v>2.3291105509999999</c:v>
                </c:pt>
                <c:pt idx="5">
                  <c:v>2.1884427761</c:v>
                </c:pt>
                <c:pt idx="6">
                  <c:v>2.8380270938000001</c:v>
                </c:pt>
                <c:pt idx="7">
                  <c:v>2.3933460336999999</c:v>
                </c:pt>
                <c:pt idx="8">
                  <c:v>2.9577200548999998</c:v>
                </c:pt>
                <c:pt idx="9">
                  <c:v>2.4475506857</c:v>
                </c:pt>
                <c:pt idx="10">
                  <c:v>2.1644894092000002</c:v>
                </c:pt>
                <c:pt idx="11">
                  <c:v>1.8923193548999999</c:v>
                </c:pt>
                <c:pt idx="12">
                  <c:v>2.4831783677999999</c:v>
                </c:pt>
                <c:pt idx="13">
                  <c:v>1.9776551759000001</c:v>
                </c:pt>
                <c:pt idx="14">
                  <c:v>2.2041246210000001</c:v>
                </c:pt>
                <c:pt idx="15">
                  <c:v>2.0424087297</c:v>
                </c:pt>
                <c:pt idx="16">
                  <c:v>2.0538734651000001</c:v>
                </c:pt>
                <c:pt idx="17">
                  <c:v>2.6593075280999998</c:v>
                </c:pt>
                <c:pt idx="18">
                  <c:v>2.1354699048999999</c:v>
                </c:pt>
                <c:pt idx="19">
                  <c:v>2.6068771261000001</c:v>
                </c:pt>
                <c:pt idx="20">
                  <c:v>2.3817502789999998</c:v>
                </c:pt>
                <c:pt idx="21">
                  <c:v>2.7758298035000002</c:v>
                </c:pt>
                <c:pt idx="22">
                  <c:v>2.1444392123</c:v>
                </c:pt>
                <c:pt idx="23">
                  <c:v>2.0681834846</c:v>
                </c:pt>
                <c:pt idx="24">
                  <c:v>2.5254369534999999</c:v>
                </c:pt>
                <c:pt idx="25">
                  <c:v>3.4674341622</c:v>
                </c:pt>
                <c:pt idx="26">
                  <c:v>4.6216614196999997</c:v>
                </c:pt>
                <c:pt idx="27">
                  <c:v>4.6098723777000004</c:v>
                </c:pt>
                <c:pt idx="28">
                  <c:v>3.0302266685000001</c:v>
                </c:pt>
                <c:pt idx="29">
                  <c:v>2.2809087692999999</c:v>
                </c:pt>
                <c:pt idx="30">
                  <c:v>2.2663090626</c:v>
                </c:pt>
                <c:pt idx="31">
                  <c:v>1.8714100712999999</c:v>
                </c:pt>
                <c:pt idx="32">
                  <c:v>3.1408067688000001</c:v>
                </c:pt>
                <c:pt idx="33">
                  <c:v>2.4020493232</c:v>
                </c:pt>
                <c:pt idx="34">
                  <c:v>3.2940231165</c:v>
                </c:pt>
                <c:pt idx="35">
                  <c:v>3.3240742049000001</c:v>
                </c:pt>
                <c:pt idx="36">
                  <c:v>4.5650137509000004</c:v>
                </c:pt>
                <c:pt idx="37">
                  <c:v>3.7594179061999999</c:v>
                </c:pt>
                <c:pt idx="38">
                  <c:v>2.7534765128999998</c:v>
                </c:pt>
                <c:pt idx="39">
                  <c:v>1.8406572425000001</c:v>
                </c:pt>
                <c:pt idx="40">
                  <c:v>2.6892100536000001</c:v>
                </c:pt>
                <c:pt idx="41">
                  <c:v>2.2469436741000002</c:v>
                </c:pt>
                <c:pt idx="42">
                  <c:v>2.0638554352999998</c:v>
                </c:pt>
                <c:pt idx="43">
                  <c:v>2.8870357132</c:v>
                </c:pt>
                <c:pt idx="44">
                  <c:v>3.1096335372000001</c:v>
                </c:pt>
                <c:pt idx="45">
                  <c:v>2.1403868357000002</c:v>
                </c:pt>
                <c:pt idx="46">
                  <c:v>3.1800417539999999</c:v>
                </c:pt>
                <c:pt idx="47">
                  <c:v>2.3159252175999998</c:v>
                </c:pt>
                <c:pt idx="48">
                  <c:v>2.6799251629</c:v>
                </c:pt>
                <c:pt idx="49">
                  <c:v>2.5573670586000001</c:v>
                </c:pt>
                <c:pt idx="50">
                  <c:v>2.7253983930999999</c:v>
                </c:pt>
                <c:pt idx="51">
                  <c:v>2.6387896610000001</c:v>
                </c:pt>
                <c:pt idx="52">
                  <c:v>2.9064152354999999</c:v>
                </c:pt>
                <c:pt idx="53">
                  <c:v>-3.8721757899</c:v>
                </c:pt>
                <c:pt idx="54">
                  <c:v>-9.5384873880000001</c:v>
                </c:pt>
                <c:pt idx="55">
                  <c:v>-12.7122143475</c:v>
                </c:pt>
                <c:pt idx="56">
                  <c:v>-12.958011878200001</c:v>
                </c:pt>
                <c:pt idx="57">
                  <c:v>-11.5595437312</c:v>
                </c:pt>
                <c:pt idx="58">
                  <c:v>-11.164259806900001</c:v>
                </c:pt>
                <c:pt idx="59">
                  <c:v>-10.4495380549</c:v>
                </c:pt>
                <c:pt idx="60">
                  <c:v>-10.5021626399</c:v>
                </c:pt>
                <c:pt idx="61">
                  <c:v>-8.4114676503000005</c:v>
                </c:pt>
                <c:pt idx="62">
                  <c:v>-7.9699662346000002</c:v>
                </c:pt>
                <c:pt idx="63">
                  <c:v>-9.6851148394000006</c:v>
                </c:pt>
                <c:pt idx="64">
                  <c:v>-7.3914483031999998</c:v>
                </c:pt>
                <c:pt idx="65">
                  <c:v>-4.7156259440000001</c:v>
                </c:pt>
                <c:pt idx="66">
                  <c:v>-5.0083160158000002</c:v>
                </c:pt>
                <c:pt idx="67">
                  <c:v>-4.6275431036999999</c:v>
                </c:pt>
                <c:pt idx="68">
                  <c:v>-5.1986273209</c:v>
                </c:pt>
                <c:pt idx="69">
                  <c:v>-5.3415597042999998</c:v>
                </c:pt>
                <c:pt idx="70">
                  <c:v>-3.6988939132</c:v>
                </c:pt>
                <c:pt idx="71">
                  <c:v>-3.4542805754999999</c:v>
                </c:pt>
                <c:pt idx="72">
                  <c:v>-3.9030204598</c:v>
                </c:pt>
                <c:pt idx="73">
                  <c:v>-5.0224142658000002</c:v>
                </c:pt>
                <c:pt idx="74">
                  <c:v>-3.0977317093000001</c:v>
                </c:pt>
                <c:pt idx="75">
                  <c:v>-3.0321293634000002</c:v>
                </c:pt>
                <c:pt idx="76">
                  <c:v>-3.4200349942999999</c:v>
                </c:pt>
                <c:pt idx="77">
                  <c:v>-2.8127999924</c:v>
                </c:pt>
                <c:pt idx="78">
                  <c:v>-3.309098648</c:v>
                </c:pt>
                <c:pt idx="79">
                  <c:v>-3.7467281015</c:v>
                </c:pt>
                <c:pt idx="80">
                  <c:v>-2.3130843842000002</c:v>
                </c:pt>
                <c:pt idx="81">
                  <c:v>-0.85471424979999999</c:v>
                </c:pt>
                <c:pt idx="82">
                  <c:v>-1.1303486225999999</c:v>
                </c:pt>
                <c:pt idx="83">
                  <c:v>-0.29107455370000002</c:v>
                </c:pt>
                <c:pt idx="84">
                  <c:v>-0.82013814470000002</c:v>
                </c:pt>
                <c:pt idx="85">
                  <c:v>-0.86921547750000006</c:v>
                </c:pt>
                <c:pt idx="86">
                  <c:v>-0.9618212934</c:v>
                </c:pt>
                <c:pt idx="87">
                  <c:v>-1.3547020329999999</c:v>
                </c:pt>
                <c:pt idx="88">
                  <c:v>-2.1464727696999999</c:v>
                </c:pt>
                <c:pt idx="89">
                  <c:v>-1.3864106157</c:v>
                </c:pt>
                <c:pt idx="90">
                  <c:v>-1.7201773599000001</c:v>
                </c:pt>
                <c:pt idx="91">
                  <c:v>-1.9211790188</c:v>
                </c:pt>
                <c:pt idx="92">
                  <c:v>-1.9415104331999999</c:v>
                </c:pt>
                <c:pt idx="93">
                  <c:v>-1.5912807427</c:v>
                </c:pt>
                <c:pt idx="94">
                  <c:v>-0.80320398960000006</c:v>
                </c:pt>
                <c:pt idx="95">
                  <c:v>-0.5330590342</c:v>
                </c:pt>
                <c:pt idx="96">
                  <c:v>-1.9585374365999999</c:v>
                </c:pt>
                <c:pt idx="97">
                  <c:v>-1.6081250917000001</c:v>
                </c:pt>
                <c:pt idx="98">
                  <c:v>-0.55336064299999999</c:v>
                </c:pt>
                <c:pt idx="99">
                  <c:v>-1.4895929879000001</c:v>
                </c:pt>
                <c:pt idx="100">
                  <c:v>-1.0750916484999999</c:v>
                </c:pt>
                <c:pt idx="101">
                  <c:v>-0.90089498769999998</c:v>
                </c:pt>
                <c:pt idx="102">
                  <c:v>-0.62056861620000003</c:v>
                </c:pt>
                <c:pt idx="103">
                  <c:v>0.12855321510000001</c:v>
                </c:pt>
                <c:pt idx="104">
                  <c:v>3.7162645914999999</c:v>
                </c:pt>
                <c:pt idx="105">
                  <c:v>14.1015108294</c:v>
                </c:pt>
                <c:pt idx="106">
                  <c:v>19.045996688100001</c:v>
                </c:pt>
                <c:pt idx="107">
                  <c:v>23.280104272300001</c:v>
                </c:pt>
                <c:pt idx="108">
                  <c:v>24.705596943</c:v>
                </c:pt>
                <c:pt idx="109">
                  <c:v>21.041931453299998</c:v>
                </c:pt>
                <c:pt idx="110">
                  <c:v>18.580403335900002</c:v>
                </c:pt>
                <c:pt idx="111">
                  <c:v>15.6269723228</c:v>
                </c:pt>
                <c:pt idx="112">
                  <c:v>15.585587471</c:v>
                </c:pt>
                <c:pt idx="113">
                  <c:v>12.724979165400001</c:v>
                </c:pt>
                <c:pt idx="114">
                  <c:v>11.7972566933</c:v>
                </c:pt>
                <c:pt idx="115">
                  <c:v>13.408702201700001</c:v>
                </c:pt>
                <c:pt idx="116">
                  <c:v>10.2381720117</c:v>
                </c:pt>
                <c:pt idx="117">
                  <c:v>8.8579090860999994</c:v>
                </c:pt>
                <c:pt idx="118">
                  <c:v>7.3954419012999999</c:v>
                </c:pt>
                <c:pt idx="119">
                  <c:v>8.6350001491999997</c:v>
                </c:pt>
                <c:pt idx="120">
                  <c:v>6.5823792076999998</c:v>
                </c:pt>
                <c:pt idx="121">
                  <c:v>7.8411212756999999</c:v>
                </c:pt>
                <c:pt idx="122">
                  <c:v>7.3267852417999997</c:v>
                </c:pt>
                <c:pt idx="123">
                  <c:v>7.1304247218999999</c:v>
                </c:pt>
                <c:pt idx="124">
                  <c:v>7.2384568413999997</c:v>
                </c:pt>
                <c:pt idx="125">
                  <c:v>7.5771558319999999</c:v>
                </c:pt>
                <c:pt idx="126">
                  <c:v>6.2002220240000003</c:v>
                </c:pt>
                <c:pt idx="127">
                  <c:v>6.2951742782000002</c:v>
                </c:pt>
                <c:pt idx="128">
                  <c:v>6.7374215869</c:v>
                </c:pt>
                <c:pt idx="129">
                  <c:v>6.5507010143000004</c:v>
                </c:pt>
                <c:pt idx="130">
                  <c:v>6.3182285539</c:v>
                </c:pt>
                <c:pt idx="131">
                  <c:v>5.9768626884999998</c:v>
                </c:pt>
                <c:pt idx="132">
                  <c:v>5.9100653994999996</c:v>
                </c:pt>
                <c:pt idx="133">
                  <c:v>4.6174052049999998</c:v>
                </c:pt>
                <c:pt idx="134">
                  <c:v>4.8581056419999999</c:v>
                </c:pt>
                <c:pt idx="135">
                  <c:v>4.422422439</c:v>
                </c:pt>
                <c:pt idx="136">
                  <c:v>5.1372646235000001</c:v>
                </c:pt>
                <c:pt idx="137">
                  <c:v>5.0623953264999999</c:v>
                </c:pt>
                <c:pt idx="138">
                  <c:v>5.5148566323999999</c:v>
                </c:pt>
                <c:pt idx="139">
                  <c:v>5.1727079575000001</c:v>
                </c:pt>
                <c:pt idx="140">
                  <c:v>5.7266063092000001</c:v>
                </c:pt>
                <c:pt idx="141">
                  <c:v>5.1172014266000003</c:v>
                </c:pt>
                <c:pt idx="142">
                  <c:v>5.0907076010000001</c:v>
                </c:pt>
                <c:pt idx="143">
                  <c:v>4.8717751358000001</c:v>
                </c:pt>
                <c:pt idx="144">
                  <c:v>5.2381083544000004</c:v>
                </c:pt>
                <c:pt idx="145">
                  <c:v>4.5452338258999996</c:v>
                </c:pt>
                <c:pt idx="146">
                  <c:v>5.6776617511999996</c:v>
                </c:pt>
                <c:pt idx="147">
                  <c:v>4.3606415177000004</c:v>
                </c:pt>
                <c:pt idx="148">
                  <c:v>4.3000777154999996</c:v>
                </c:pt>
                <c:pt idx="149">
                  <c:v>3.7308541183999999</c:v>
                </c:pt>
                <c:pt idx="150">
                  <c:v>3.4924870685</c:v>
                </c:pt>
                <c:pt idx="151">
                  <c:v>3.4255083294999999</c:v>
                </c:pt>
                <c:pt idx="152">
                  <c:v>3.5930715393999999</c:v>
                </c:pt>
                <c:pt idx="153">
                  <c:v>4.7438860554</c:v>
                </c:pt>
                <c:pt idx="154">
                  <c:v>3.6394946161999999</c:v>
                </c:pt>
                <c:pt idx="155">
                  <c:v>3.1483273455999998</c:v>
                </c:pt>
                <c:pt idx="156">
                  <c:v>3.6628328256999998</c:v>
                </c:pt>
                <c:pt idx="157">
                  <c:v>3.8834761809999998</c:v>
                </c:pt>
                <c:pt idx="158">
                  <c:v>3.5308979574000001</c:v>
                </c:pt>
                <c:pt idx="159">
                  <c:v>3.3789176896000002</c:v>
                </c:pt>
                <c:pt idx="160">
                  <c:v>2.9693429387000001</c:v>
                </c:pt>
                <c:pt idx="161">
                  <c:v>2.3334261853</c:v>
                </c:pt>
                <c:pt idx="162">
                  <c:v>2.8107673635000001</c:v>
                </c:pt>
                <c:pt idx="163">
                  <c:v>2.8395870996000001</c:v>
                </c:pt>
                <c:pt idx="164">
                  <c:v>2.382702068</c:v>
                </c:pt>
                <c:pt idx="165">
                  <c:v>1.6971003093999999</c:v>
                </c:pt>
                <c:pt idx="166">
                  <c:v>1.6966462772999999</c:v>
                </c:pt>
                <c:pt idx="167">
                  <c:v>0.91475186500000005</c:v>
                </c:pt>
                <c:pt idx="168">
                  <c:v>1.2337247303000001</c:v>
                </c:pt>
                <c:pt idx="169">
                  <c:v>1.307642548</c:v>
                </c:pt>
                <c:pt idx="170">
                  <c:v>1.6499254262</c:v>
                </c:pt>
                <c:pt idx="171">
                  <c:v>1.3815071392</c:v>
                </c:pt>
                <c:pt idx="172">
                  <c:v>1.0715148113999999</c:v>
                </c:pt>
                <c:pt idx="173">
                  <c:v>0.86635486130000006</c:v>
                </c:pt>
                <c:pt idx="174">
                  <c:v>1.0878759784000001</c:v>
                </c:pt>
                <c:pt idx="175">
                  <c:v>1.7736309738</c:v>
                </c:pt>
                <c:pt idx="176">
                  <c:v>1.3131271453</c:v>
                </c:pt>
                <c:pt idx="177">
                  <c:v>1.973222195</c:v>
                </c:pt>
                <c:pt idx="178">
                  <c:v>2.0449033777999999</c:v>
                </c:pt>
                <c:pt idx="179">
                  <c:v>1.6271698453000001</c:v>
                </c:pt>
                <c:pt idx="180">
                  <c:v>2.1827382473000001</c:v>
                </c:pt>
                <c:pt idx="181">
                  <c:v>1.6285349358000001</c:v>
                </c:pt>
                <c:pt idx="182">
                  <c:v>1.8794398698000001</c:v>
                </c:pt>
                <c:pt idx="183">
                  <c:v>2.1754818652000001</c:v>
                </c:pt>
                <c:pt idx="184">
                  <c:v>1.6272574483</c:v>
                </c:pt>
                <c:pt idx="185">
                  <c:v>1.4193722261999999</c:v>
                </c:pt>
                <c:pt idx="186">
                  <c:v>1.3704833590000001</c:v>
                </c:pt>
                <c:pt idx="187">
                  <c:v>1.1461994537</c:v>
                </c:pt>
                <c:pt idx="188">
                  <c:v>0.75122106160000002</c:v>
                </c:pt>
                <c:pt idx="189">
                  <c:v>0.46875117529999999</c:v>
                </c:pt>
                <c:pt idx="190">
                  <c:v>1.2957074789</c:v>
                </c:pt>
                <c:pt idx="191">
                  <c:v>1.0662725099999999</c:v>
                </c:pt>
                <c:pt idx="192">
                  <c:v>0.98827371660000007</c:v>
                </c:pt>
                <c:pt idx="193">
                  <c:v>-0.37134436720000003</c:v>
                </c:pt>
                <c:pt idx="194">
                  <c:v>0.73933239560000008</c:v>
                </c:pt>
                <c:pt idx="195">
                  <c:v>0.72182865740000002</c:v>
                </c:pt>
                <c:pt idx="196">
                  <c:v>0.59686432769999997</c:v>
                </c:pt>
                <c:pt idx="197">
                  <c:v>1.5064086527</c:v>
                </c:pt>
                <c:pt idx="198">
                  <c:v>1.3120758295999999</c:v>
                </c:pt>
                <c:pt idx="199">
                  <c:v>1.8499922682000001</c:v>
                </c:pt>
                <c:pt idx="200">
                  <c:v>2.4546881028</c:v>
                </c:pt>
                <c:pt idx="201">
                  <c:v>2.3636057434</c:v>
                </c:pt>
                <c:pt idx="202">
                  <c:v>2.4920295285999998</c:v>
                </c:pt>
                <c:pt idx="203">
                  <c:v>2.363285437</c:v>
                </c:pt>
                <c:pt idx="204">
                  <c:v>2.8259517907</c:v>
                </c:pt>
                <c:pt idx="205">
                  <c:v>1.8110753965999999</c:v>
                </c:pt>
                <c:pt idx="206">
                  <c:v>2.1209902684999999</c:v>
                </c:pt>
                <c:pt idx="207">
                  <c:v>2.8043488801000001</c:v>
                </c:pt>
                <c:pt idx="208">
                  <c:v>2.4415847850999999</c:v>
                </c:pt>
                <c:pt idx="209">
                  <c:v>2.4070186984999999</c:v>
                </c:pt>
              </c:numCache>
            </c:numRef>
          </c:val>
          <c:smooth val="0"/>
          <c:extLst>
            <c:ext xmlns:c16="http://schemas.microsoft.com/office/drawing/2014/chart" uri="{C3380CC4-5D6E-409C-BE32-E72D297353CC}">
              <c16:uniqueId val="{00000005-124C-4AD2-B76A-87CBFB42BD1B}"/>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10"/>
          <c:min val="-2"/>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5862856311245617"/>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616"/>
              <c:layout>
                <c:manualLayout>
                  <c:x val="-7.3820900033713582E-2"/>
                  <c:y val="-0.25031602464699265"/>
                </c:manualLayout>
              </c:layout>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AB3-4BAA-95A4-769CD281E08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Sheet1!$A$2:$A$618</c:f>
              <c:numCache>
                <c:formatCode>yyyy\-mm\-dd</c:formatCode>
                <c:ptCount val="617"/>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pt idx="562">
                  <c:v>44939</c:v>
                </c:pt>
                <c:pt idx="563">
                  <c:v>44942</c:v>
                </c:pt>
                <c:pt idx="564">
                  <c:v>44943</c:v>
                </c:pt>
                <c:pt idx="565">
                  <c:v>44944</c:v>
                </c:pt>
                <c:pt idx="566">
                  <c:v>44945</c:v>
                </c:pt>
                <c:pt idx="567">
                  <c:v>44946</c:v>
                </c:pt>
                <c:pt idx="568">
                  <c:v>44949</c:v>
                </c:pt>
                <c:pt idx="569">
                  <c:v>44950</c:v>
                </c:pt>
                <c:pt idx="570">
                  <c:v>44951</c:v>
                </c:pt>
                <c:pt idx="571">
                  <c:v>44952</c:v>
                </c:pt>
                <c:pt idx="572">
                  <c:v>44953</c:v>
                </c:pt>
                <c:pt idx="573">
                  <c:v>44956</c:v>
                </c:pt>
                <c:pt idx="574">
                  <c:v>44957</c:v>
                </c:pt>
                <c:pt idx="575">
                  <c:v>44958</c:v>
                </c:pt>
                <c:pt idx="576">
                  <c:v>44959</c:v>
                </c:pt>
                <c:pt idx="577">
                  <c:v>44960</c:v>
                </c:pt>
                <c:pt idx="578">
                  <c:v>44963</c:v>
                </c:pt>
                <c:pt idx="579">
                  <c:v>44964</c:v>
                </c:pt>
                <c:pt idx="580">
                  <c:v>44965</c:v>
                </c:pt>
                <c:pt idx="581">
                  <c:v>44966</c:v>
                </c:pt>
                <c:pt idx="582">
                  <c:v>44967</c:v>
                </c:pt>
                <c:pt idx="583">
                  <c:v>44970</c:v>
                </c:pt>
                <c:pt idx="584">
                  <c:v>44971</c:v>
                </c:pt>
                <c:pt idx="585">
                  <c:v>44972</c:v>
                </c:pt>
                <c:pt idx="586">
                  <c:v>44973</c:v>
                </c:pt>
                <c:pt idx="587">
                  <c:v>44974</c:v>
                </c:pt>
                <c:pt idx="588">
                  <c:v>44977</c:v>
                </c:pt>
                <c:pt idx="589">
                  <c:v>44978</c:v>
                </c:pt>
                <c:pt idx="590">
                  <c:v>44979</c:v>
                </c:pt>
                <c:pt idx="591">
                  <c:v>44980</c:v>
                </c:pt>
                <c:pt idx="592">
                  <c:v>44981</c:v>
                </c:pt>
                <c:pt idx="593">
                  <c:v>44984</c:v>
                </c:pt>
                <c:pt idx="594">
                  <c:v>44985</c:v>
                </c:pt>
                <c:pt idx="595">
                  <c:v>44986</c:v>
                </c:pt>
                <c:pt idx="596">
                  <c:v>44987</c:v>
                </c:pt>
                <c:pt idx="597">
                  <c:v>44988</c:v>
                </c:pt>
                <c:pt idx="598">
                  <c:v>44991</c:v>
                </c:pt>
                <c:pt idx="599">
                  <c:v>44992</c:v>
                </c:pt>
                <c:pt idx="600">
                  <c:v>44993</c:v>
                </c:pt>
                <c:pt idx="601">
                  <c:v>44994</c:v>
                </c:pt>
                <c:pt idx="602">
                  <c:v>44995</c:v>
                </c:pt>
                <c:pt idx="603">
                  <c:v>44998</c:v>
                </c:pt>
                <c:pt idx="604">
                  <c:v>44999</c:v>
                </c:pt>
                <c:pt idx="605">
                  <c:v>45000</c:v>
                </c:pt>
                <c:pt idx="606">
                  <c:v>45001</c:v>
                </c:pt>
                <c:pt idx="607">
                  <c:v>45002</c:v>
                </c:pt>
                <c:pt idx="608">
                  <c:v>45005</c:v>
                </c:pt>
                <c:pt idx="609">
                  <c:v>45006</c:v>
                </c:pt>
                <c:pt idx="610">
                  <c:v>45007</c:v>
                </c:pt>
                <c:pt idx="611">
                  <c:v>45008</c:v>
                </c:pt>
                <c:pt idx="612">
                  <c:v>45009</c:v>
                </c:pt>
                <c:pt idx="613">
                  <c:v>45012</c:v>
                </c:pt>
                <c:pt idx="614">
                  <c:v>45013</c:v>
                </c:pt>
                <c:pt idx="615">
                  <c:v>45014</c:v>
                </c:pt>
                <c:pt idx="616">
                  <c:v>45015</c:v>
                </c:pt>
              </c:numCache>
            </c:numRef>
          </c:cat>
          <c:val>
            <c:numRef>
              <c:f>Sheet1!$B$2:$B$618</c:f>
              <c:numCache>
                <c:formatCode>General</c:formatCode>
                <c:ptCount val="617"/>
                <c:pt idx="0">
                  <c:v>14.907999999999999</c:v>
                </c:pt>
                <c:pt idx="1">
                  <c:v>14.662000000000001</c:v>
                </c:pt>
                <c:pt idx="2">
                  <c:v>14.682</c:v>
                </c:pt>
                <c:pt idx="3">
                  <c:v>14.741</c:v>
                </c:pt>
                <c:pt idx="4">
                  <c:v>14.593</c:v>
                </c:pt>
                <c:pt idx="5">
                  <c:v>14.545999999999999</c:v>
                </c:pt>
                <c:pt idx="6">
                  <c:v>14.388</c:v>
                </c:pt>
                <c:pt idx="7">
                  <c:v>14.481999999999999</c:v>
                </c:pt>
                <c:pt idx="8">
                  <c:v>14.567</c:v>
                </c:pt>
                <c:pt idx="9">
                  <c:v>14.695</c:v>
                </c:pt>
                <c:pt idx="10">
                  <c:v>14.669</c:v>
                </c:pt>
                <c:pt idx="11">
                  <c:v>14.568</c:v>
                </c:pt>
                <c:pt idx="12">
                  <c:v>14.675000000000001</c:v>
                </c:pt>
                <c:pt idx="13">
                  <c:v>14.811</c:v>
                </c:pt>
                <c:pt idx="14">
                  <c:v>14.632999999999999</c:v>
                </c:pt>
                <c:pt idx="15">
                  <c:v>14.569000000000001</c:v>
                </c:pt>
                <c:pt idx="16">
                  <c:v>14.423</c:v>
                </c:pt>
                <c:pt idx="17">
                  <c:v>14.613</c:v>
                </c:pt>
                <c:pt idx="18">
                  <c:v>14.577</c:v>
                </c:pt>
                <c:pt idx="19">
                  <c:v>14.54</c:v>
                </c:pt>
                <c:pt idx="20">
                  <c:v>14.548999999999999</c:v>
                </c:pt>
                <c:pt idx="21">
                  <c:v>14.763</c:v>
                </c:pt>
                <c:pt idx="22">
                  <c:v>14.933</c:v>
                </c:pt>
                <c:pt idx="23">
                  <c:v>15.106</c:v>
                </c:pt>
                <c:pt idx="24">
                  <c:v>15.238</c:v>
                </c:pt>
                <c:pt idx="25">
                  <c:v>14.894</c:v>
                </c:pt>
                <c:pt idx="26">
                  <c:v>14.846</c:v>
                </c:pt>
                <c:pt idx="27">
                  <c:v>14.986000000000001</c:v>
                </c:pt>
                <c:pt idx="28">
                  <c:v>15.076000000000001</c:v>
                </c:pt>
                <c:pt idx="29">
                  <c:v>15.148999999999999</c:v>
                </c:pt>
                <c:pt idx="30">
                  <c:v>15.201000000000001</c:v>
                </c:pt>
                <c:pt idx="31">
                  <c:v>15.388999999999999</c:v>
                </c:pt>
                <c:pt idx="32">
                  <c:v>15.545</c:v>
                </c:pt>
                <c:pt idx="33">
                  <c:v>15.196999999999999</c:v>
                </c:pt>
                <c:pt idx="34">
                  <c:v>15.263999999999999</c:v>
                </c:pt>
                <c:pt idx="35">
                  <c:v>15.303000000000001</c:v>
                </c:pt>
                <c:pt idx="36">
                  <c:v>15.314</c:v>
                </c:pt>
                <c:pt idx="37">
                  <c:v>15.05</c:v>
                </c:pt>
                <c:pt idx="38">
                  <c:v>14.933999999999999</c:v>
                </c:pt>
                <c:pt idx="39">
                  <c:v>15.305999999999999</c:v>
                </c:pt>
                <c:pt idx="40">
                  <c:v>15.433999999999999</c:v>
                </c:pt>
                <c:pt idx="41">
                  <c:v>15.531000000000001</c:v>
                </c:pt>
                <c:pt idx="42">
                  <c:v>15.759</c:v>
                </c:pt>
                <c:pt idx="43">
                  <c:v>15.37</c:v>
                </c:pt>
                <c:pt idx="44">
                  <c:v>15.430999999999999</c:v>
                </c:pt>
                <c:pt idx="45">
                  <c:v>15.257</c:v>
                </c:pt>
                <c:pt idx="46">
                  <c:v>15.233000000000001</c:v>
                </c:pt>
                <c:pt idx="47">
                  <c:v>15.54</c:v>
                </c:pt>
                <c:pt idx="48">
                  <c:v>15.526999999999999</c:v>
                </c:pt>
                <c:pt idx="49">
                  <c:v>15.468999999999999</c:v>
                </c:pt>
                <c:pt idx="50">
                  <c:v>15.423999999999999</c:v>
                </c:pt>
                <c:pt idx="51">
                  <c:v>15.218999999999999</c:v>
                </c:pt>
                <c:pt idx="52">
                  <c:v>15.303000000000001</c:v>
                </c:pt>
                <c:pt idx="53">
                  <c:v>15.358000000000001</c:v>
                </c:pt>
                <c:pt idx="54">
                  <c:v>15.523999999999999</c:v>
                </c:pt>
                <c:pt idx="55">
                  <c:v>15.477</c:v>
                </c:pt>
                <c:pt idx="56">
                  <c:v>15.372</c:v>
                </c:pt>
                <c:pt idx="57">
                  <c:v>15.462999999999999</c:v>
                </c:pt>
                <c:pt idx="58">
                  <c:v>15.739000000000001</c:v>
                </c:pt>
                <c:pt idx="59">
                  <c:v>15.836</c:v>
                </c:pt>
                <c:pt idx="60">
                  <c:v>16.155999999999999</c:v>
                </c:pt>
                <c:pt idx="61">
                  <c:v>16.526</c:v>
                </c:pt>
                <c:pt idx="62">
                  <c:v>16.353000000000002</c:v>
                </c:pt>
                <c:pt idx="63">
                  <c:v>16.141999999999999</c:v>
                </c:pt>
                <c:pt idx="64">
                  <c:v>15.826000000000001</c:v>
                </c:pt>
                <c:pt idx="65">
                  <c:v>15.750999999999999</c:v>
                </c:pt>
                <c:pt idx="66">
                  <c:v>15.648</c:v>
                </c:pt>
                <c:pt idx="67">
                  <c:v>15.722</c:v>
                </c:pt>
                <c:pt idx="68">
                  <c:v>15.702999999999999</c:v>
                </c:pt>
                <c:pt idx="69">
                  <c:v>15.848000000000001</c:v>
                </c:pt>
                <c:pt idx="70">
                  <c:v>15.672000000000001</c:v>
                </c:pt>
                <c:pt idx="71">
                  <c:v>15.651</c:v>
                </c:pt>
                <c:pt idx="72">
                  <c:v>15.811</c:v>
                </c:pt>
                <c:pt idx="73">
                  <c:v>16.035</c:v>
                </c:pt>
                <c:pt idx="74">
                  <c:v>15.893000000000001</c:v>
                </c:pt>
                <c:pt idx="75">
                  <c:v>15.894</c:v>
                </c:pt>
                <c:pt idx="76">
                  <c:v>15.972</c:v>
                </c:pt>
                <c:pt idx="77">
                  <c:v>15.907</c:v>
                </c:pt>
                <c:pt idx="78">
                  <c:v>15.840999999999999</c:v>
                </c:pt>
                <c:pt idx="79">
                  <c:v>15.98</c:v>
                </c:pt>
                <c:pt idx="80">
                  <c:v>16.172999999999998</c:v>
                </c:pt>
                <c:pt idx="81">
                  <c:v>16.183</c:v>
                </c:pt>
                <c:pt idx="82">
                  <c:v>16.420999999999999</c:v>
                </c:pt>
                <c:pt idx="83">
                  <c:v>16.593</c:v>
                </c:pt>
                <c:pt idx="84">
                  <c:v>16.710999999999999</c:v>
                </c:pt>
                <c:pt idx="85">
                  <c:v>16.734999999999999</c:v>
                </c:pt>
                <c:pt idx="86">
                  <c:v>16.602</c:v>
                </c:pt>
                <c:pt idx="87">
                  <c:v>16.606000000000002</c:v>
                </c:pt>
                <c:pt idx="88">
                  <c:v>16.62</c:v>
                </c:pt>
                <c:pt idx="89">
                  <c:v>16.678000000000001</c:v>
                </c:pt>
                <c:pt idx="90">
                  <c:v>16.454000000000001</c:v>
                </c:pt>
                <c:pt idx="91">
                  <c:v>16.786999999999999</c:v>
                </c:pt>
                <c:pt idx="92">
                  <c:v>16.762</c:v>
                </c:pt>
                <c:pt idx="93">
                  <c:v>16.881</c:v>
                </c:pt>
                <c:pt idx="94">
                  <c:v>16.622</c:v>
                </c:pt>
                <c:pt idx="95">
                  <c:v>16.744</c:v>
                </c:pt>
                <c:pt idx="96">
                  <c:v>16.704000000000001</c:v>
                </c:pt>
                <c:pt idx="97">
                  <c:v>16.779</c:v>
                </c:pt>
                <c:pt idx="98">
                  <c:v>16.864999999999998</c:v>
                </c:pt>
                <c:pt idx="99">
                  <c:v>16.875</c:v>
                </c:pt>
                <c:pt idx="100">
                  <c:v>16.875</c:v>
                </c:pt>
                <c:pt idx="101">
                  <c:v>16.991</c:v>
                </c:pt>
                <c:pt idx="102">
                  <c:v>16.843</c:v>
                </c:pt>
                <c:pt idx="103">
                  <c:v>16.742999999999999</c:v>
                </c:pt>
                <c:pt idx="104">
                  <c:v>16.684999999999999</c:v>
                </c:pt>
                <c:pt idx="105">
                  <c:v>16.908999999999999</c:v>
                </c:pt>
                <c:pt idx="106">
                  <c:v>16.733000000000001</c:v>
                </c:pt>
                <c:pt idx="107">
                  <c:v>16.873000000000001</c:v>
                </c:pt>
                <c:pt idx="108">
                  <c:v>17.059999999999999</c:v>
                </c:pt>
                <c:pt idx="109">
                  <c:v>17.071000000000002</c:v>
                </c:pt>
                <c:pt idx="110">
                  <c:v>17.024999999999999</c:v>
                </c:pt>
                <c:pt idx="111">
                  <c:v>17.047999999999998</c:v>
                </c:pt>
                <c:pt idx="112">
                  <c:v>17.117999999999999</c:v>
                </c:pt>
                <c:pt idx="113">
                  <c:v>17.151</c:v>
                </c:pt>
                <c:pt idx="114">
                  <c:v>16.917999999999999</c:v>
                </c:pt>
                <c:pt idx="115">
                  <c:v>16.800999999999998</c:v>
                </c:pt>
                <c:pt idx="116">
                  <c:v>17.039000000000001</c:v>
                </c:pt>
                <c:pt idx="117">
                  <c:v>17.163</c:v>
                </c:pt>
                <c:pt idx="118">
                  <c:v>17.576000000000001</c:v>
                </c:pt>
                <c:pt idx="119">
                  <c:v>17.672999999999998</c:v>
                </c:pt>
                <c:pt idx="120">
                  <c:v>17.841999999999999</c:v>
                </c:pt>
                <c:pt idx="121">
                  <c:v>17.928000000000001</c:v>
                </c:pt>
                <c:pt idx="122">
                  <c:v>18.13</c:v>
                </c:pt>
                <c:pt idx="123">
                  <c:v>18.341999999999999</c:v>
                </c:pt>
                <c:pt idx="124">
                  <c:v>18.300999999999998</c:v>
                </c:pt>
                <c:pt idx="125">
                  <c:v>18.698</c:v>
                </c:pt>
                <c:pt idx="126">
                  <c:v>19</c:v>
                </c:pt>
                <c:pt idx="127">
                  <c:v>19.277000000000001</c:v>
                </c:pt>
                <c:pt idx="128">
                  <c:v>18.928000000000001</c:v>
                </c:pt>
                <c:pt idx="129">
                  <c:v>19.114000000000001</c:v>
                </c:pt>
                <c:pt idx="130">
                  <c:v>18.954000000000001</c:v>
                </c:pt>
                <c:pt idx="131">
                  <c:v>18.518999999999998</c:v>
                </c:pt>
                <c:pt idx="132">
                  <c:v>17.649000000000001</c:v>
                </c:pt>
                <c:pt idx="133">
                  <c:v>18.29</c:v>
                </c:pt>
                <c:pt idx="134">
                  <c:v>18.204000000000001</c:v>
                </c:pt>
                <c:pt idx="135">
                  <c:v>18.084</c:v>
                </c:pt>
                <c:pt idx="136">
                  <c:v>18.100000000000001</c:v>
                </c:pt>
                <c:pt idx="137">
                  <c:v>18.071999999999999</c:v>
                </c:pt>
                <c:pt idx="138">
                  <c:v>17.721</c:v>
                </c:pt>
                <c:pt idx="139">
                  <c:v>17.707000000000001</c:v>
                </c:pt>
                <c:pt idx="140">
                  <c:v>17.734000000000002</c:v>
                </c:pt>
                <c:pt idx="141">
                  <c:v>17.771999999999998</c:v>
                </c:pt>
                <c:pt idx="142">
                  <c:v>17.503</c:v>
                </c:pt>
                <c:pt idx="143">
                  <c:v>17.484999999999999</c:v>
                </c:pt>
                <c:pt idx="144">
                  <c:v>17.605</c:v>
                </c:pt>
                <c:pt idx="145">
                  <c:v>17.966000000000001</c:v>
                </c:pt>
                <c:pt idx="146">
                  <c:v>18.138999999999999</c:v>
                </c:pt>
                <c:pt idx="147">
                  <c:v>18.341000000000001</c:v>
                </c:pt>
                <c:pt idx="148">
                  <c:v>18.593</c:v>
                </c:pt>
                <c:pt idx="149">
                  <c:v>18.408999999999999</c:v>
                </c:pt>
                <c:pt idx="150">
                  <c:v>18.629000000000001</c:v>
                </c:pt>
                <c:pt idx="151">
                  <c:v>18.257999999999999</c:v>
                </c:pt>
                <c:pt idx="152">
                  <c:v>18.099</c:v>
                </c:pt>
                <c:pt idx="153">
                  <c:v>18.238</c:v>
                </c:pt>
                <c:pt idx="154">
                  <c:v>18.686</c:v>
                </c:pt>
                <c:pt idx="155">
                  <c:v>18.759</c:v>
                </c:pt>
                <c:pt idx="156">
                  <c:v>19.042999999999999</c:v>
                </c:pt>
                <c:pt idx="157">
                  <c:v>19.138000000000002</c:v>
                </c:pt>
                <c:pt idx="158">
                  <c:v>19.158000000000001</c:v>
                </c:pt>
                <c:pt idx="159">
                  <c:v>19.271999999999998</c:v>
                </c:pt>
                <c:pt idx="160">
                  <c:v>19.279</c:v>
                </c:pt>
                <c:pt idx="161">
                  <c:v>19.407</c:v>
                </c:pt>
                <c:pt idx="162">
                  <c:v>19.507999999999999</c:v>
                </c:pt>
                <c:pt idx="163">
                  <c:v>19.533000000000001</c:v>
                </c:pt>
                <c:pt idx="164">
                  <c:v>19.431999999999999</c:v>
                </c:pt>
                <c:pt idx="165">
                  <c:v>19.510999999999999</c:v>
                </c:pt>
                <c:pt idx="166">
                  <c:v>19.047000000000001</c:v>
                </c:pt>
                <c:pt idx="167">
                  <c:v>19.016999999999999</c:v>
                </c:pt>
                <c:pt idx="168">
                  <c:v>19.289000000000001</c:v>
                </c:pt>
                <c:pt idx="169">
                  <c:v>19.53</c:v>
                </c:pt>
                <c:pt idx="170">
                  <c:v>19.224</c:v>
                </c:pt>
                <c:pt idx="171">
                  <c:v>19.334</c:v>
                </c:pt>
                <c:pt idx="172">
                  <c:v>19.41</c:v>
                </c:pt>
                <c:pt idx="173">
                  <c:v>19.254000000000001</c:v>
                </c:pt>
                <c:pt idx="174">
                  <c:v>19.315999999999999</c:v>
                </c:pt>
                <c:pt idx="175">
                  <c:v>19.125</c:v>
                </c:pt>
                <c:pt idx="176">
                  <c:v>19.207999999999998</c:v>
                </c:pt>
                <c:pt idx="177">
                  <c:v>19.391999999999999</c:v>
                </c:pt>
                <c:pt idx="178">
                  <c:v>19.407</c:v>
                </c:pt>
                <c:pt idx="179">
                  <c:v>19.527000000000001</c:v>
                </c:pt>
                <c:pt idx="180">
                  <c:v>19.724</c:v>
                </c:pt>
                <c:pt idx="181">
                  <c:v>19.792999999999999</c:v>
                </c:pt>
                <c:pt idx="182">
                  <c:v>20.132000000000001</c:v>
                </c:pt>
                <c:pt idx="183">
                  <c:v>20.294</c:v>
                </c:pt>
                <c:pt idx="184">
                  <c:v>20.387</c:v>
                </c:pt>
                <c:pt idx="185">
                  <c:v>20.283000000000001</c:v>
                </c:pt>
                <c:pt idx="186">
                  <c:v>20.404</c:v>
                </c:pt>
                <c:pt idx="187">
                  <c:v>20.846</c:v>
                </c:pt>
                <c:pt idx="188">
                  <c:v>20.956</c:v>
                </c:pt>
                <c:pt idx="189">
                  <c:v>21.382999999999999</c:v>
                </c:pt>
                <c:pt idx="190">
                  <c:v>21.245999999999999</c:v>
                </c:pt>
                <c:pt idx="191">
                  <c:v>21.754999999999999</c:v>
                </c:pt>
                <c:pt idx="192">
                  <c:v>22.285</c:v>
                </c:pt>
                <c:pt idx="193">
                  <c:v>22.481000000000002</c:v>
                </c:pt>
                <c:pt idx="194">
                  <c:v>22.420999999999999</c:v>
                </c:pt>
                <c:pt idx="195">
                  <c:v>22.971</c:v>
                </c:pt>
                <c:pt idx="196">
                  <c:v>22.771999999999998</c:v>
                </c:pt>
                <c:pt idx="197">
                  <c:v>22.457999999999998</c:v>
                </c:pt>
                <c:pt idx="198">
                  <c:v>21.803000000000001</c:v>
                </c:pt>
                <c:pt idx="199">
                  <c:v>22.515999999999998</c:v>
                </c:pt>
                <c:pt idx="200">
                  <c:v>22.588000000000001</c:v>
                </c:pt>
                <c:pt idx="201">
                  <c:v>23.091999999999999</c:v>
                </c:pt>
                <c:pt idx="202">
                  <c:v>22.975999999999999</c:v>
                </c:pt>
                <c:pt idx="203">
                  <c:v>22.477</c:v>
                </c:pt>
                <c:pt idx="204">
                  <c:v>22.722999999999999</c:v>
                </c:pt>
                <c:pt idx="205">
                  <c:v>23.091000000000001</c:v>
                </c:pt>
                <c:pt idx="206">
                  <c:v>23.093</c:v>
                </c:pt>
                <c:pt idx="207">
                  <c:v>23.09</c:v>
                </c:pt>
                <c:pt idx="208">
                  <c:v>23.335000000000001</c:v>
                </c:pt>
                <c:pt idx="209">
                  <c:v>23.312999999999999</c:v>
                </c:pt>
                <c:pt idx="210">
                  <c:v>23.768999999999998</c:v>
                </c:pt>
                <c:pt idx="211">
                  <c:v>23.699000000000002</c:v>
                </c:pt>
                <c:pt idx="212">
                  <c:v>24.274000000000001</c:v>
                </c:pt>
                <c:pt idx="213">
                  <c:v>24.579000000000001</c:v>
                </c:pt>
                <c:pt idx="214">
                  <c:v>24.448</c:v>
                </c:pt>
                <c:pt idx="215">
                  <c:v>24.716999999999999</c:v>
                </c:pt>
                <c:pt idx="216">
                  <c:v>25.081</c:v>
                </c:pt>
                <c:pt idx="217">
                  <c:v>25.593</c:v>
                </c:pt>
                <c:pt idx="218">
                  <c:v>24.925999999999998</c:v>
                </c:pt>
                <c:pt idx="219">
                  <c:v>25.247</c:v>
                </c:pt>
                <c:pt idx="220">
                  <c:v>25.576000000000001</c:v>
                </c:pt>
                <c:pt idx="221">
                  <c:v>25.664000000000001</c:v>
                </c:pt>
                <c:pt idx="222">
                  <c:v>26.24</c:v>
                </c:pt>
                <c:pt idx="223">
                  <c:v>26.951000000000001</c:v>
                </c:pt>
                <c:pt idx="224">
                  <c:v>28.181000000000001</c:v>
                </c:pt>
                <c:pt idx="225">
                  <c:v>29.77</c:v>
                </c:pt>
                <c:pt idx="226">
                  <c:v>29.88</c:v>
                </c:pt>
                <c:pt idx="227">
                  <c:v>30.893000000000001</c:v>
                </c:pt>
                <c:pt idx="228">
                  <c:v>31.716000000000001</c:v>
                </c:pt>
                <c:pt idx="229">
                  <c:v>31.521000000000001</c:v>
                </c:pt>
                <c:pt idx="230">
                  <c:v>33.119999999999997</c:v>
                </c:pt>
                <c:pt idx="231">
                  <c:v>33.932000000000002</c:v>
                </c:pt>
                <c:pt idx="232">
                  <c:v>28.957999999999998</c:v>
                </c:pt>
                <c:pt idx="233">
                  <c:v>29.167999999999999</c:v>
                </c:pt>
                <c:pt idx="234">
                  <c:v>29.335999999999999</c:v>
                </c:pt>
                <c:pt idx="235">
                  <c:v>29.422999999999998</c:v>
                </c:pt>
                <c:pt idx="236">
                  <c:v>29.76</c:v>
                </c:pt>
                <c:pt idx="237">
                  <c:v>29.558</c:v>
                </c:pt>
                <c:pt idx="238">
                  <c:v>31.173999999999999</c:v>
                </c:pt>
                <c:pt idx="239">
                  <c:v>31.864999999999998</c:v>
                </c:pt>
                <c:pt idx="240">
                  <c:v>32.375</c:v>
                </c:pt>
                <c:pt idx="241">
                  <c:v>32.561999999999998</c:v>
                </c:pt>
                <c:pt idx="242">
                  <c:v>32.774000000000001</c:v>
                </c:pt>
                <c:pt idx="243">
                  <c:v>32.314999999999998</c:v>
                </c:pt>
                <c:pt idx="244">
                  <c:v>32.401000000000003</c:v>
                </c:pt>
                <c:pt idx="245">
                  <c:v>32.883000000000003</c:v>
                </c:pt>
                <c:pt idx="246">
                  <c:v>33.088999999999999</c:v>
                </c:pt>
                <c:pt idx="247">
                  <c:v>32.704000000000001</c:v>
                </c:pt>
                <c:pt idx="248">
                  <c:v>31.172999999999998</c:v>
                </c:pt>
                <c:pt idx="249">
                  <c:v>31.033000000000001</c:v>
                </c:pt>
                <c:pt idx="250">
                  <c:v>30.701000000000001</c:v>
                </c:pt>
                <c:pt idx="251">
                  <c:v>31.234000000000002</c:v>
                </c:pt>
                <c:pt idx="252">
                  <c:v>31.609000000000002</c:v>
                </c:pt>
                <c:pt idx="253">
                  <c:v>31.297999999999998</c:v>
                </c:pt>
                <c:pt idx="254">
                  <c:v>31.164999999999999</c:v>
                </c:pt>
                <c:pt idx="255">
                  <c:v>31.757999999999999</c:v>
                </c:pt>
                <c:pt idx="256">
                  <c:v>30.486999999999998</c:v>
                </c:pt>
                <c:pt idx="257">
                  <c:v>30.638999999999999</c:v>
                </c:pt>
                <c:pt idx="258">
                  <c:v>30.928000000000001</c:v>
                </c:pt>
                <c:pt idx="259">
                  <c:v>30.946000000000002</c:v>
                </c:pt>
                <c:pt idx="260">
                  <c:v>31.231999999999999</c:v>
                </c:pt>
                <c:pt idx="261">
                  <c:v>33.131999999999998</c:v>
                </c:pt>
                <c:pt idx="262">
                  <c:v>33.223999999999997</c:v>
                </c:pt>
                <c:pt idx="263">
                  <c:v>33.895000000000003</c:v>
                </c:pt>
                <c:pt idx="264">
                  <c:v>32.741999999999997</c:v>
                </c:pt>
                <c:pt idx="265">
                  <c:v>32.405999999999999</c:v>
                </c:pt>
                <c:pt idx="266">
                  <c:v>32.893000000000001</c:v>
                </c:pt>
                <c:pt idx="267">
                  <c:v>34.128</c:v>
                </c:pt>
                <c:pt idx="268">
                  <c:v>35.215000000000003</c:v>
                </c:pt>
                <c:pt idx="269">
                  <c:v>33.621000000000002</c:v>
                </c:pt>
                <c:pt idx="270">
                  <c:v>34.597999999999999</c:v>
                </c:pt>
                <c:pt idx="271">
                  <c:v>34.628</c:v>
                </c:pt>
                <c:pt idx="272">
                  <c:v>35.04</c:v>
                </c:pt>
                <c:pt idx="273">
                  <c:v>35.204999999999998</c:v>
                </c:pt>
                <c:pt idx="274">
                  <c:v>35.503999999999998</c:v>
                </c:pt>
                <c:pt idx="275">
                  <c:v>36.063000000000002</c:v>
                </c:pt>
                <c:pt idx="276">
                  <c:v>37.951999999999998</c:v>
                </c:pt>
                <c:pt idx="277">
                  <c:v>39.470999999999997</c:v>
                </c:pt>
                <c:pt idx="278">
                  <c:v>38.030999999999999</c:v>
                </c:pt>
                <c:pt idx="279">
                  <c:v>38.328000000000003</c:v>
                </c:pt>
                <c:pt idx="280">
                  <c:v>38.94</c:v>
                </c:pt>
                <c:pt idx="281">
                  <c:v>38.1</c:v>
                </c:pt>
                <c:pt idx="282">
                  <c:v>37.612000000000002</c:v>
                </c:pt>
                <c:pt idx="283">
                  <c:v>39.438000000000002</c:v>
                </c:pt>
                <c:pt idx="284">
                  <c:v>39.895000000000003</c:v>
                </c:pt>
                <c:pt idx="285">
                  <c:v>42.438000000000002</c:v>
                </c:pt>
                <c:pt idx="286">
                  <c:v>44.86</c:v>
                </c:pt>
                <c:pt idx="287">
                  <c:v>46.13</c:v>
                </c:pt>
                <c:pt idx="288">
                  <c:v>40.939</c:v>
                </c:pt>
                <c:pt idx="289">
                  <c:v>36.033000000000001</c:v>
                </c:pt>
                <c:pt idx="290">
                  <c:v>36.548000000000002</c:v>
                </c:pt>
                <c:pt idx="291">
                  <c:v>37.447000000000003</c:v>
                </c:pt>
                <c:pt idx="292">
                  <c:v>40.020000000000003</c:v>
                </c:pt>
                <c:pt idx="293">
                  <c:v>38.725000000000001</c:v>
                </c:pt>
                <c:pt idx="294">
                  <c:v>35.811</c:v>
                </c:pt>
                <c:pt idx="295">
                  <c:v>37.747</c:v>
                </c:pt>
                <c:pt idx="296">
                  <c:v>41.335000000000001</c:v>
                </c:pt>
                <c:pt idx="297">
                  <c:v>42.951000000000001</c:v>
                </c:pt>
                <c:pt idx="298">
                  <c:v>43.473999999999997</c:v>
                </c:pt>
                <c:pt idx="299">
                  <c:v>41.807000000000002</c:v>
                </c:pt>
                <c:pt idx="300">
                  <c:v>41.802999999999997</c:v>
                </c:pt>
                <c:pt idx="301">
                  <c:v>41.091999999999999</c:v>
                </c:pt>
                <c:pt idx="302">
                  <c:v>40.21</c:v>
                </c:pt>
                <c:pt idx="303">
                  <c:v>40.491999999999997</c:v>
                </c:pt>
                <c:pt idx="304">
                  <c:v>40.161000000000001</c:v>
                </c:pt>
                <c:pt idx="305">
                  <c:v>39.857999999999997</c:v>
                </c:pt>
                <c:pt idx="306">
                  <c:v>39.670999999999999</c:v>
                </c:pt>
                <c:pt idx="307">
                  <c:v>39.613</c:v>
                </c:pt>
                <c:pt idx="308">
                  <c:v>40.018000000000001</c:v>
                </c:pt>
                <c:pt idx="309">
                  <c:v>40.368000000000002</c:v>
                </c:pt>
                <c:pt idx="310">
                  <c:v>41.8</c:v>
                </c:pt>
                <c:pt idx="311">
                  <c:v>42.856999999999999</c:v>
                </c:pt>
                <c:pt idx="312">
                  <c:v>45.088000000000001</c:v>
                </c:pt>
                <c:pt idx="313">
                  <c:v>46.600999999999999</c:v>
                </c:pt>
                <c:pt idx="314">
                  <c:v>50.045000000000002</c:v>
                </c:pt>
                <c:pt idx="315">
                  <c:v>48.779000000000003</c:v>
                </c:pt>
                <c:pt idx="316">
                  <c:v>46.268999999999998</c:v>
                </c:pt>
                <c:pt idx="317">
                  <c:v>46.927999999999997</c:v>
                </c:pt>
                <c:pt idx="318">
                  <c:v>48.253999999999998</c:v>
                </c:pt>
                <c:pt idx="319">
                  <c:v>50.720999999999997</c:v>
                </c:pt>
                <c:pt idx="320">
                  <c:v>49.768999999999998</c:v>
                </c:pt>
                <c:pt idx="321">
                  <c:v>49.149000000000001</c:v>
                </c:pt>
                <c:pt idx="322">
                  <c:v>46.951999999999998</c:v>
                </c:pt>
                <c:pt idx="323">
                  <c:v>47.67</c:v>
                </c:pt>
                <c:pt idx="324">
                  <c:v>49.798999999999999</c:v>
                </c:pt>
                <c:pt idx="325">
                  <c:v>51.332000000000001</c:v>
                </c:pt>
                <c:pt idx="326">
                  <c:v>48.651000000000003</c:v>
                </c:pt>
                <c:pt idx="327">
                  <c:v>46.95</c:v>
                </c:pt>
                <c:pt idx="328">
                  <c:v>47.948999999999998</c:v>
                </c:pt>
                <c:pt idx="329">
                  <c:v>47.978000000000002</c:v>
                </c:pt>
                <c:pt idx="330">
                  <c:v>48.161000000000001</c:v>
                </c:pt>
                <c:pt idx="331">
                  <c:v>53.54</c:v>
                </c:pt>
                <c:pt idx="332">
                  <c:v>58.579000000000001</c:v>
                </c:pt>
                <c:pt idx="333">
                  <c:v>66.811999999999998</c:v>
                </c:pt>
                <c:pt idx="334">
                  <c:v>56.521000000000001</c:v>
                </c:pt>
                <c:pt idx="335">
                  <c:v>55.131</c:v>
                </c:pt>
                <c:pt idx="336">
                  <c:v>59.988</c:v>
                </c:pt>
                <c:pt idx="337">
                  <c:v>67.986000000000004</c:v>
                </c:pt>
                <c:pt idx="338">
                  <c:v>69.028999999999996</c:v>
                </c:pt>
                <c:pt idx="339">
                  <c:v>74.006</c:v>
                </c:pt>
                <c:pt idx="340">
                  <c:v>84.941999999999993</c:v>
                </c:pt>
                <c:pt idx="341">
                  <c:v>84.215999999999994</c:v>
                </c:pt>
                <c:pt idx="342">
                  <c:v>75.866</c:v>
                </c:pt>
                <c:pt idx="343">
                  <c:v>68.781000000000006</c:v>
                </c:pt>
                <c:pt idx="344">
                  <c:v>72.781000000000006</c:v>
                </c:pt>
                <c:pt idx="345">
                  <c:v>66.275000000000006</c:v>
                </c:pt>
                <c:pt idx="346">
                  <c:v>65.055999999999997</c:v>
                </c:pt>
                <c:pt idx="347">
                  <c:v>60.28</c:v>
                </c:pt>
                <c:pt idx="348">
                  <c:v>60.997999999999998</c:v>
                </c:pt>
                <c:pt idx="349">
                  <c:v>62.473999999999997</c:v>
                </c:pt>
                <c:pt idx="350">
                  <c:v>62.438000000000002</c:v>
                </c:pt>
                <c:pt idx="351">
                  <c:v>63.963000000000001</c:v>
                </c:pt>
                <c:pt idx="352">
                  <c:v>67.900999999999996</c:v>
                </c:pt>
                <c:pt idx="353">
                  <c:v>69.957999999999998</c:v>
                </c:pt>
                <c:pt idx="354">
                  <c:v>67.688999999999993</c:v>
                </c:pt>
                <c:pt idx="355">
                  <c:v>65.36</c:v>
                </c:pt>
                <c:pt idx="356">
                  <c:v>66.516000000000005</c:v>
                </c:pt>
                <c:pt idx="357">
                  <c:v>67.623000000000005</c:v>
                </c:pt>
                <c:pt idx="358">
                  <c:v>67.317999999999998</c:v>
                </c:pt>
                <c:pt idx="359">
                  <c:v>64.86</c:v>
                </c:pt>
                <c:pt idx="360">
                  <c:v>66.623999999999995</c:v>
                </c:pt>
                <c:pt idx="361">
                  <c:v>70.790000000000006</c:v>
                </c:pt>
                <c:pt idx="362">
                  <c:v>72.793000000000006</c:v>
                </c:pt>
                <c:pt idx="363">
                  <c:v>72.569999999999993</c:v>
                </c:pt>
                <c:pt idx="364">
                  <c:v>74.816000000000003</c:v>
                </c:pt>
                <c:pt idx="365">
                  <c:v>77.727999999999994</c:v>
                </c:pt>
                <c:pt idx="366">
                  <c:v>80.725999999999999</c:v>
                </c:pt>
                <c:pt idx="367">
                  <c:v>83.561999999999998</c:v>
                </c:pt>
                <c:pt idx="368">
                  <c:v>79.006</c:v>
                </c:pt>
                <c:pt idx="369">
                  <c:v>79.006</c:v>
                </c:pt>
                <c:pt idx="370">
                  <c:v>78.12</c:v>
                </c:pt>
                <c:pt idx="371">
                  <c:v>81.063999999999993</c:v>
                </c:pt>
                <c:pt idx="372">
                  <c:v>84.924999999999997</c:v>
                </c:pt>
                <c:pt idx="373">
                  <c:v>80.668999999999997</c:v>
                </c:pt>
                <c:pt idx="374">
                  <c:v>79.117000000000004</c:v>
                </c:pt>
                <c:pt idx="375">
                  <c:v>78.947000000000003</c:v>
                </c:pt>
                <c:pt idx="376">
                  <c:v>79</c:v>
                </c:pt>
                <c:pt idx="377">
                  <c:v>78.046000000000006</c:v>
                </c:pt>
                <c:pt idx="378">
                  <c:v>77.125</c:v>
                </c:pt>
                <c:pt idx="379">
                  <c:v>72.057000000000002</c:v>
                </c:pt>
                <c:pt idx="380">
                  <c:v>75.293000000000006</c:v>
                </c:pt>
                <c:pt idx="381">
                  <c:v>81.058999999999997</c:v>
                </c:pt>
                <c:pt idx="382">
                  <c:v>84.073999999999998</c:v>
                </c:pt>
                <c:pt idx="383">
                  <c:v>82.662000000000006</c:v>
                </c:pt>
                <c:pt idx="384">
                  <c:v>77.316999999999993</c:v>
                </c:pt>
                <c:pt idx="385">
                  <c:v>78.432000000000002</c:v>
                </c:pt>
                <c:pt idx="386">
                  <c:v>79.084999999999994</c:v>
                </c:pt>
                <c:pt idx="387">
                  <c:v>82.768000000000001</c:v>
                </c:pt>
                <c:pt idx="388">
                  <c:v>76.995999999999995</c:v>
                </c:pt>
                <c:pt idx="389">
                  <c:v>77.94</c:v>
                </c:pt>
                <c:pt idx="390">
                  <c:v>78.218000000000004</c:v>
                </c:pt>
                <c:pt idx="391">
                  <c:v>76.05</c:v>
                </c:pt>
                <c:pt idx="392">
                  <c:v>75.311999999999998</c:v>
                </c:pt>
                <c:pt idx="393">
                  <c:v>74.899000000000001</c:v>
                </c:pt>
                <c:pt idx="394">
                  <c:v>73.006</c:v>
                </c:pt>
                <c:pt idx="395">
                  <c:v>74.114999999999995</c:v>
                </c:pt>
                <c:pt idx="396">
                  <c:v>75.733999999999995</c:v>
                </c:pt>
                <c:pt idx="397">
                  <c:v>76.733999999999995</c:v>
                </c:pt>
                <c:pt idx="398">
                  <c:v>76.885999999999996</c:v>
                </c:pt>
                <c:pt idx="399">
                  <c:v>78.155000000000001</c:v>
                </c:pt>
                <c:pt idx="400">
                  <c:v>80.816999999999993</c:v>
                </c:pt>
                <c:pt idx="401">
                  <c:v>79.277000000000001</c:v>
                </c:pt>
                <c:pt idx="402">
                  <c:v>81.37</c:v>
                </c:pt>
                <c:pt idx="403">
                  <c:v>81.117999999999995</c:v>
                </c:pt>
                <c:pt idx="404">
                  <c:v>81.126000000000005</c:v>
                </c:pt>
                <c:pt idx="405">
                  <c:v>80.430000000000007</c:v>
                </c:pt>
                <c:pt idx="406">
                  <c:v>79.525999999999996</c:v>
                </c:pt>
                <c:pt idx="407">
                  <c:v>79.489999999999995</c:v>
                </c:pt>
                <c:pt idx="408">
                  <c:v>79.325999999999993</c:v>
                </c:pt>
                <c:pt idx="409">
                  <c:v>80.179000000000002</c:v>
                </c:pt>
                <c:pt idx="410">
                  <c:v>82.71</c:v>
                </c:pt>
                <c:pt idx="411">
                  <c:v>88.328999999999994</c:v>
                </c:pt>
                <c:pt idx="412">
                  <c:v>89.674000000000007</c:v>
                </c:pt>
                <c:pt idx="413">
                  <c:v>86.662000000000006</c:v>
                </c:pt>
                <c:pt idx="414">
                  <c:v>89.52</c:v>
                </c:pt>
                <c:pt idx="415">
                  <c:v>94.132000000000005</c:v>
                </c:pt>
                <c:pt idx="416">
                  <c:v>96.043000000000006</c:v>
                </c:pt>
                <c:pt idx="417">
                  <c:v>101.702</c:v>
                </c:pt>
                <c:pt idx="418">
                  <c:v>98.5</c:v>
                </c:pt>
                <c:pt idx="419">
                  <c:v>99.475999999999999</c:v>
                </c:pt>
                <c:pt idx="420">
                  <c:v>100.086</c:v>
                </c:pt>
                <c:pt idx="421">
                  <c:v>108.70399999999999</c:v>
                </c:pt>
                <c:pt idx="422">
                  <c:v>111.434</c:v>
                </c:pt>
                <c:pt idx="423">
                  <c:v>113.568</c:v>
                </c:pt>
                <c:pt idx="424">
                  <c:v>125.819</c:v>
                </c:pt>
                <c:pt idx="425">
                  <c:v>128.38</c:v>
                </c:pt>
                <c:pt idx="426">
                  <c:v>139.08600000000001</c:v>
                </c:pt>
                <c:pt idx="427">
                  <c:v>155.17400000000001</c:v>
                </c:pt>
                <c:pt idx="428">
                  <c:v>150.32400000000001</c:v>
                </c:pt>
                <c:pt idx="429">
                  <c:v>145.149</c:v>
                </c:pt>
                <c:pt idx="430">
                  <c:v>150.30699999999999</c:v>
                </c:pt>
                <c:pt idx="431">
                  <c:v>153.44399999999999</c:v>
                </c:pt>
                <c:pt idx="432">
                  <c:v>148.47</c:v>
                </c:pt>
                <c:pt idx="433">
                  <c:v>134.91999999999999</c:v>
                </c:pt>
                <c:pt idx="434">
                  <c:v>134.57599999999999</c:v>
                </c:pt>
                <c:pt idx="435">
                  <c:v>133.68100000000001</c:v>
                </c:pt>
                <c:pt idx="436">
                  <c:v>136.405</c:v>
                </c:pt>
                <c:pt idx="437">
                  <c:v>134.08199999999999</c:v>
                </c:pt>
                <c:pt idx="438">
                  <c:v>138.18600000000001</c:v>
                </c:pt>
                <c:pt idx="439">
                  <c:v>147.21</c:v>
                </c:pt>
                <c:pt idx="440">
                  <c:v>164.86699999999999</c:v>
                </c:pt>
                <c:pt idx="441">
                  <c:v>163.096</c:v>
                </c:pt>
                <c:pt idx="442">
                  <c:v>161.14699999999999</c:v>
                </c:pt>
                <c:pt idx="443">
                  <c:v>158.285</c:v>
                </c:pt>
                <c:pt idx="444">
                  <c:v>167.00299999999999</c:v>
                </c:pt>
                <c:pt idx="445">
                  <c:v>170.495</c:v>
                </c:pt>
                <c:pt idx="446">
                  <c:v>169.54300000000001</c:v>
                </c:pt>
                <c:pt idx="447">
                  <c:v>170.94200000000001</c:v>
                </c:pt>
                <c:pt idx="448">
                  <c:v>169.54</c:v>
                </c:pt>
                <c:pt idx="449">
                  <c:v>168.36</c:v>
                </c:pt>
                <c:pt idx="450">
                  <c:v>171.34700000000001</c:v>
                </c:pt>
                <c:pt idx="451">
                  <c:v>184.267</c:v>
                </c:pt>
                <c:pt idx="452">
                  <c:v>195.369</c:v>
                </c:pt>
                <c:pt idx="453">
                  <c:v>193.91800000000001</c:v>
                </c:pt>
                <c:pt idx="454">
                  <c:v>206.18899999999999</c:v>
                </c:pt>
                <c:pt idx="455">
                  <c:v>213.19200000000001</c:v>
                </c:pt>
                <c:pt idx="456">
                  <c:v>213.53</c:v>
                </c:pt>
                <c:pt idx="457">
                  <c:v>227.536</c:v>
                </c:pt>
                <c:pt idx="458">
                  <c:v>233.06100000000001</c:v>
                </c:pt>
                <c:pt idx="459">
                  <c:v>256.59699999999998</c:v>
                </c:pt>
                <c:pt idx="460">
                  <c:v>251.55699999999999</c:v>
                </c:pt>
                <c:pt idx="461">
                  <c:v>272.38299999999998</c:v>
                </c:pt>
                <c:pt idx="462">
                  <c:v>297.46699999999998</c:v>
                </c:pt>
                <c:pt idx="463">
                  <c:v>320.87099999999998</c:v>
                </c:pt>
                <c:pt idx="464">
                  <c:v>272.66399999999999</c:v>
                </c:pt>
                <c:pt idx="465">
                  <c:v>237.85499999999999</c:v>
                </c:pt>
                <c:pt idx="466">
                  <c:v>205.54599999999999</c:v>
                </c:pt>
                <c:pt idx="467">
                  <c:v>206.12700000000001</c:v>
                </c:pt>
                <c:pt idx="468">
                  <c:v>191.77099999999999</c:v>
                </c:pt>
                <c:pt idx="469">
                  <c:v>217.626</c:v>
                </c:pt>
                <c:pt idx="470">
                  <c:v>217.87799999999999</c:v>
                </c:pt>
                <c:pt idx="471">
                  <c:v>203.11099999999999</c:v>
                </c:pt>
                <c:pt idx="472">
                  <c:v>208.61500000000001</c:v>
                </c:pt>
                <c:pt idx="473">
                  <c:v>195.92500000000001</c:v>
                </c:pt>
                <c:pt idx="474">
                  <c:v>181.619</c:v>
                </c:pt>
                <c:pt idx="475">
                  <c:v>186.39500000000001</c:v>
                </c:pt>
                <c:pt idx="476">
                  <c:v>205.114</c:v>
                </c:pt>
                <c:pt idx="477">
                  <c:v>209.31100000000001</c:v>
                </c:pt>
                <c:pt idx="478">
                  <c:v>183.739</c:v>
                </c:pt>
                <c:pt idx="479">
                  <c:v>180.976</c:v>
                </c:pt>
                <c:pt idx="480">
                  <c:v>189.81700000000001</c:v>
                </c:pt>
                <c:pt idx="481">
                  <c:v>191.714</c:v>
                </c:pt>
                <c:pt idx="482">
                  <c:v>189.93600000000001</c:v>
                </c:pt>
                <c:pt idx="483">
                  <c:v>190.79</c:v>
                </c:pt>
                <c:pt idx="484">
                  <c:v>184.79499999999999</c:v>
                </c:pt>
                <c:pt idx="485">
                  <c:v>195.536</c:v>
                </c:pt>
                <c:pt idx="486">
                  <c:v>212.37100000000001</c:v>
                </c:pt>
                <c:pt idx="487">
                  <c:v>194.21100000000001</c:v>
                </c:pt>
                <c:pt idx="488">
                  <c:v>185.125</c:v>
                </c:pt>
                <c:pt idx="489">
                  <c:v>169.81100000000001</c:v>
                </c:pt>
                <c:pt idx="490">
                  <c:v>163.68</c:v>
                </c:pt>
                <c:pt idx="491">
                  <c:v>175.36500000000001</c:v>
                </c:pt>
                <c:pt idx="492">
                  <c:v>177.72900000000001</c:v>
                </c:pt>
                <c:pt idx="493">
                  <c:v>164.38200000000001</c:v>
                </c:pt>
                <c:pt idx="494">
                  <c:v>168.81899999999999</c:v>
                </c:pt>
                <c:pt idx="495">
                  <c:v>170.898</c:v>
                </c:pt>
                <c:pt idx="496">
                  <c:v>167.69200000000001</c:v>
                </c:pt>
                <c:pt idx="497">
                  <c:v>160.81</c:v>
                </c:pt>
                <c:pt idx="498">
                  <c:v>154.87700000000001</c:v>
                </c:pt>
                <c:pt idx="499">
                  <c:v>151.398</c:v>
                </c:pt>
                <c:pt idx="500">
                  <c:v>141.21299999999999</c:v>
                </c:pt>
                <c:pt idx="501">
                  <c:v>137.12899999999999</c:v>
                </c:pt>
                <c:pt idx="502">
                  <c:v>153.17699999999999</c:v>
                </c:pt>
                <c:pt idx="503">
                  <c:v>146.31</c:v>
                </c:pt>
                <c:pt idx="504">
                  <c:v>140.28399999999999</c:v>
                </c:pt>
                <c:pt idx="505">
                  <c:v>138.81</c:v>
                </c:pt>
                <c:pt idx="506">
                  <c:v>136.49</c:v>
                </c:pt>
                <c:pt idx="507">
                  <c:v>138.14599999999999</c:v>
                </c:pt>
                <c:pt idx="508">
                  <c:v>140.33600000000001</c:v>
                </c:pt>
                <c:pt idx="509">
                  <c:v>127.895</c:v>
                </c:pt>
                <c:pt idx="510">
                  <c:v>121.506</c:v>
                </c:pt>
                <c:pt idx="511">
                  <c:v>130.44300000000001</c:v>
                </c:pt>
                <c:pt idx="512">
                  <c:v>129.745</c:v>
                </c:pt>
                <c:pt idx="513">
                  <c:v>122.831</c:v>
                </c:pt>
                <c:pt idx="514">
                  <c:v>120.306</c:v>
                </c:pt>
                <c:pt idx="515">
                  <c:v>125.97499999999999</c:v>
                </c:pt>
                <c:pt idx="516">
                  <c:v>120.46599999999999</c:v>
                </c:pt>
                <c:pt idx="517">
                  <c:v>120.518</c:v>
                </c:pt>
                <c:pt idx="518">
                  <c:v>107.67100000000001</c:v>
                </c:pt>
                <c:pt idx="519">
                  <c:v>120.343</c:v>
                </c:pt>
                <c:pt idx="520">
                  <c:v>130.41900000000001</c:v>
                </c:pt>
                <c:pt idx="521">
                  <c:v>122.292</c:v>
                </c:pt>
                <c:pt idx="522">
                  <c:v>120.949</c:v>
                </c:pt>
                <c:pt idx="523">
                  <c:v>123.342</c:v>
                </c:pt>
                <c:pt idx="524">
                  <c:v>123.49299999999999</c:v>
                </c:pt>
                <c:pt idx="525">
                  <c:v>128.57499999999999</c:v>
                </c:pt>
                <c:pt idx="526">
                  <c:v>135.583</c:v>
                </c:pt>
                <c:pt idx="527">
                  <c:v>130.58099999999999</c:v>
                </c:pt>
                <c:pt idx="528">
                  <c:v>130.58699999999999</c:v>
                </c:pt>
                <c:pt idx="529">
                  <c:v>128.51499999999999</c:v>
                </c:pt>
                <c:pt idx="530">
                  <c:v>135.494</c:v>
                </c:pt>
                <c:pt idx="531">
                  <c:v>144.94800000000001</c:v>
                </c:pt>
                <c:pt idx="532">
                  <c:v>139.79400000000001</c:v>
                </c:pt>
                <c:pt idx="533">
                  <c:v>136.92500000000001</c:v>
                </c:pt>
                <c:pt idx="534">
                  <c:v>135.77099999999999</c:v>
                </c:pt>
                <c:pt idx="535">
                  <c:v>139.20599999999999</c:v>
                </c:pt>
                <c:pt idx="536">
                  <c:v>149.43700000000001</c:v>
                </c:pt>
                <c:pt idx="537">
                  <c:v>139.393</c:v>
                </c:pt>
                <c:pt idx="538">
                  <c:v>140.19999999999999</c:v>
                </c:pt>
                <c:pt idx="539">
                  <c:v>138.24700000000001</c:v>
                </c:pt>
                <c:pt idx="540">
                  <c:v>138.16</c:v>
                </c:pt>
                <c:pt idx="541">
                  <c:v>131.75</c:v>
                </c:pt>
                <c:pt idx="542">
                  <c:v>134.02000000000001</c:v>
                </c:pt>
                <c:pt idx="543">
                  <c:v>116.386</c:v>
                </c:pt>
                <c:pt idx="544">
                  <c:v>109.96899999999999</c:v>
                </c:pt>
                <c:pt idx="545">
                  <c:v>107.68600000000001</c:v>
                </c:pt>
                <c:pt idx="546">
                  <c:v>100.105</c:v>
                </c:pt>
                <c:pt idx="547">
                  <c:v>94.150999999999996</c:v>
                </c:pt>
                <c:pt idx="548">
                  <c:v>87.816999999999993</c:v>
                </c:pt>
                <c:pt idx="549">
                  <c:v>84.272999999999996</c:v>
                </c:pt>
                <c:pt idx="550">
                  <c:v>85.933000000000007</c:v>
                </c:pt>
                <c:pt idx="551">
                  <c:v>87.947999999999993</c:v>
                </c:pt>
                <c:pt idx="552">
                  <c:v>78.873999999999995</c:v>
                </c:pt>
                <c:pt idx="553">
                  <c:v>80.543999999999997</c:v>
                </c:pt>
                <c:pt idx="554">
                  <c:v>75.432000000000002</c:v>
                </c:pt>
                <c:pt idx="555">
                  <c:v>67.141000000000005</c:v>
                </c:pt>
                <c:pt idx="556">
                  <c:v>73.936999999999998</c:v>
                </c:pt>
                <c:pt idx="557">
                  <c:v>72.028000000000006</c:v>
                </c:pt>
                <c:pt idx="558">
                  <c:v>76.215000000000003</c:v>
                </c:pt>
                <c:pt idx="559">
                  <c:v>72.36</c:v>
                </c:pt>
                <c:pt idx="560">
                  <c:v>67.596000000000004</c:v>
                </c:pt>
                <c:pt idx="561">
                  <c:v>68.760000000000005</c:v>
                </c:pt>
                <c:pt idx="562">
                  <c:v>65.866</c:v>
                </c:pt>
                <c:pt idx="563">
                  <c:v>57.072000000000003</c:v>
                </c:pt>
                <c:pt idx="564">
                  <c:v>61.378</c:v>
                </c:pt>
                <c:pt idx="565">
                  <c:v>62.795999999999999</c:v>
                </c:pt>
                <c:pt idx="566">
                  <c:v>62.04</c:v>
                </c:pt>
                <c:pt idx="567">
                  <c:v>67.825999999999993</c:v>
                </c:pt>
                <c:pt idx="568">
                  <c:v>67.403999999999996</c:v>
                </c:pt>
                <c:pt idx="569">
                  <c:v>59.71</c:v>
                </c:pt>
                <c:pt idx="570">
                  <c:v>57.817999999999998</c:v>
                </c:pt>
                <c:pt idx="571">
                  <c:v>56.018000000000001</c:v>
                </c:pt>
                <c:pt idx="572">
                  <c:v>55.904000000000003</c:v>
                </c:pt>
                <c:pt idx="573">
                  <c:v>56.171999999999997</c:v>
                </c:pt>
                <c:pt idx="574">
                  <c:v>58.267000000000003</c:v>
                </c:pt>
                <c:pt idx="575">
                  <c:v>60.445</c:v>
                </c:pt>
                <c:pt idx="576">
                  <c:v>58.302</c:v>
                </c:pt>
                <c:pt idx="577">
                  <c:v>58.969000000000001</c:v>
                </c:pt>
                <c:pt idx="578">
                  <c:v>59.064999999999998</c:v>
                </c:pt>
                <c:pt idx="579">
                  <c:v>56.384</c:v>
                </c:pt>
                <c:pt idx="580">
                  <c:v>54.741</c:v>
                </c:pt>
                <c:pt idx="581">
                  <c:v>53.698999999999998</c:v>
                </c:pt>
                <c:pt idx="582">
                  <c:v>54.581000000000003</c:v>
                </c:pt>
                <c:pt idx="583">
                  <c:v>52.283000000000001</c:v>
                </c:pt>
                <c:pt idx="584">
                  <c:v>52.588999999999999</c:v>
                </c:pt>
                <c:pt idx="585">
                  <c:v>54.701999999999998</c:v>
                </c:pt>
                <c:pt idx="586">
                  <c:v>52.331000000000003</c:v>
                </c:pt>
                <c:pt idx="587">
                  <c:v>49.621000000000002</c:v>
                </c:pt>
                <c:pt idx="588">
                  <c:v>49.941000000000003</c:v>
                </c:pt>
                <c:pt idx="589">
                  <c:v>48.64</c:v>
                </c:pt>
                <c:pt idx="590">
                  <c:v>50.384</c:v>
                </c:pt>
                <c:pt idx="591">
                  <c:v>50.652000000000001</c:v>
                </c:pt>
                <c:pt idx="592">
                  <c:v>50.783000000000001</c:v>
                </c:pt>
                <c:pt idx="593">
                  <c:v>47.418999999999997</c:v>
                </c:pt>
                <c:pt idx="594">
                  <c:v>46.664999999999999</c:v>
                </c:pt>
                <c:pt idx="595">
                  <c:v>47.084000000000003</c:v>
                </c:pt>
                <c:pt idx="596">
                  <c:v>46.814999999999998</c:v>
                </c:pt>
                <c:pt idx="597">
                  <c:v>44.98</c:v>
                </c:pt>
                <c:pt idx="598">
                  <c:v>42.149000000000001</c:v>
                </c:pt>
                <c:pt idx="599">
                  <c:v>43.37</c:v>
                </c:pt>
                <c:pt idx="600">
                  <c:v>42.338999999999999</c:v>
                </c:pt>
                <c:pt idx="601">
                  <c:v>43.598999999999997</c:v>
                </c:pt>
                <c:pt idx="602">
                  <c:v>52.856999999999999</c:v>
                </c:pt>
                <c:pt idx="603">
                  <c:v>49.584000000000003</c:v>
                </c:pt>
                <c:pt idx="604">
                  <c:v>44.185000000000002</c:v>
                </c:pt>
                <c:pt idx="605">
                  <c:v>42.905000000000001</c:v>
                </c:pt>
                <c:pt idx="606">
                  <c:v>44.341000000000001</c:v>
                </c:pt>
                <c:pt idx="607">
                  <c:v>42.856999999999999</c:v>
                </c:pt>
                <c:pt idx="608">
                  <c:v>39.325000000000003</c:v>
                </c:pt>
                <c:pt idx="609">
                  <c:v>42.4</c:v>
                </c:pt>
                <c:pt idx="610">
                  <c:v>39.973999999999997</c:v>
                </c:pt>
                <c:pt idx="611">
                  <c:v>43.186</c:v>
                </c:pt>
                <c:pt idx="612">
                  <c:v>41.094000000000001</c:v>
                </c:pt>
                <c:pt idx="613">
                  <c:v>42.527999999999999</c:v>
                </c:pt>
                <c:pt idx="614">
                  <c:v>42.752000000000002</c:v>
                </c:pt>
                <c:pt idx="615">
                  <c:v>42.802999999999997</c:v>
                </c:pt>
                <c:pt idx="616">
                  <c:v>43.609000000000002</c:v>
                </c:pt>
              </c:numCache>
            </c:numRef>
          </c:val>
          <c:smooth val="0"/>
          <c:extLst>
            <c:ext xmlns:c16="http://schemas.microsoft.com/office/drawing/2014/chart" uri="{C3380CC4-5D6E-409C-BE32-E72D297353CC}">
              <c16:uniqueId val="{00000001-EAB3-4BAA-95A4-769CD281E083}"/>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c:spPr>
          <c:marker>
            <c:symbol val="none"/>
          </c:marker>
          <c:dLbls>
            <c:dLbl>
              <c:idx val="616"/>
              <c:layout>
                <c:manualLayout>
                  <c:x val="-7.4777837626743296E-2"/>
                  <c:y val="-0.177047847703021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5AA-45E6-902F-C775207202D2}"/>
                </c:ext>
              </c:extLst>
            </c:dLbl>
            <c:spPr>
              <a:noFill/>
              <a:ln>
                <a:solidFill>
                  <a:schemeClr val="accent2">
                    <a:shade val="70000"/>
                    <a:satMod val="1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Sheet1!$A$2:$A$618</c:f>
              <c:numCache>
                <c:formatCode>yyyy\-mm\-dd</c:formatCode>
                <c:ptCount val="617"/>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pt idx="562">
                  <c:v>44939</c:v>
                </c:pt>
                <c:pt idx="563">
                  <c:v>44942</c:v>
                </c:pt>
                <c:pt idx="564">
                  <c:v>44943</c:v>
                </c:pt>
                <c:pt idx="565">
                  <c:v>44944</c:v>
                </c:pt>
                <c:pt idx="566">
                  <c:v>44945</c:v>
                </c:pt>
                <c:pt idx="567">
                  <c:v>44946</c:v>
                </c:pt>
                <c:pt idx="568">
                  <c:v>44949</c:v>
                </c:pt>
                <c:pt idx="569">
                  <c:v>44950</c:v>
                </c:pt>
                <c:pt idx="570">
                  <c:v>44951</c:v>
                </c:pt>
                <c:pt idx="571">
                  <c:v>44952</c:v>
                </c:pt>
                <c:pt idx="572">
                  <c:v>44953</c:v>
                </c:pt>
                <c:pt idx="573">
                  <c:v>44956</c:v>
                </c:pt>
                <c:pt idx="574">
                  <c:v>44957</c:v>
                </c:pt>
                <c:pt idx="575">
                  <c:v>44958</c:v>
                </c:pt>
                <c:pt idx="576">
                  <c:v>44959</c:v>
                </c:pt>
                <c:pt idx="577">
                  <c:v>44960</c:v>
                </c:pt>
                <c:pt idx="578">
                  <c:v>44963</c:v>
                </c:pt>
                <c:pt idx="579">
                  <c:v>44964</c:v>
                </c:pt>
                <c:pt idx="580">
                  <c:v>44965</c:v>
                </c:pt>
                <c:pt idx="581">
                  <c:v>44966</c:v>
                </c:pt>
                <c:pt idx="582">
                  <c:v>44967</c:v>
                </c:pt>
                <c:pt idx="583">
                  <c:v>44970</c:v>
                </c:pt>
                <c:pt idx="584">
                  <c:v>44971</c:v>
                </c:pt>
                <c:pt idx="585">
                  <c:v>44972</c:v>
                </c:pt>
                <c:pt idx="586">
                  <c:v>44973</c:v>
                </c:pt>
                <c:pt idx="587">
                  <c:v>44974</c:v>
                </c:pt>
                <c:pt idx="588">
                  <c:v>44977</c:v>
                </c:pt>
                <c:pt idx="589">
                  <c:v>44978</c:v>
                </c:pt>
                <c:pt idx="590">
                  <c:v>44979</c:v>
                </c:pt>
                <c:pt idx="591">
                  <c:v>44980</c:v>
                </c:pt>
                <c:pt idx="592">
                  <c:v>44981</c:v>
                </c:pt>
                <c:pt idx="593">
                  <c:v>44984</c:v>
                </c:pt>
                <c:pt idx="594">
                  <c:v>44985</c:v>
                </c:pt>
                <c:pt idx="595">
                  <c:v>44986</c:v>
                </c:pt>
                <c:pt idx="596">
                  <c:v>44987</c:v>
                </c:pt>
                <c:pt idx="597">
                  <c:v>44988</c:v>
                </c:pt>
                <c:pt idx="598">
                  <c:v>44991</c:v>
                </c:pt>
                <c:pt idx="599">
                  <c:v>44992</c:v>
                </c:pt>
                <c:pt idx="600">
                  <c:v>44993</c:v>
                </c:pt>
                <c:pt idx="601">
                  <c:v>44994</c:v>
                </c:pt>
                <c:pt idx="602">
                  <c:v>44995</c:v>
                </c:pt>
                <c:pt idx="603">
                  <c:v>44998</c:v>
                </c:pt>
                <c:pt idx="604">
                  <c:v>44999</c:v>
                </c:pt>
                <c:pt idx="605">
                  <c:v>45000</c:v>
                </c:pt>
                <c:pt idx="606">
                  <c:v>45001</c:v>
                </c:pt>
                <c:pt idx="607">
                  <c:v>45002</c:v>
                </c:pt>
                <c:pt idx="608">
                  <c:v>45005</c:v>
                </c:pt>
                <c:pt idx="609">
                  <c:v>45006</c:v>
                </c:pt>
                <c:pt idx="610">
                  <c:v>45007</c:v>
                </c:pt>
                <c:pt idx="611">
                  <c:v>45008</c:v>
                </c:pt>
                <c:pt idx="612">
                  <c:v>45009</c:v>
                </c:pt>
                <c:pt idx="613">
                  <c:v>45012</c:v>
                </c:pt>
                <c:pt idx="614">
                  <c:v>45013</c:v>
                </c:pt>
                <c:pt idx="615">
                  <c:v>45014</c:v>
                </c:pt>
                <c:pt idx="616">
                  <c:v>45015</c:v>
                </c:pt>
              </c:numCache>
            </c:numRef>
          </c:cat>
          <c:val>
            <c:numRef>
              <c:f>Sheet1!$C$2:$C$618</c:f>
              <c:numCache>
                <c:formatCode>0.00</c:formatCode>
                <c:ptCount val="617"/>
                <c:pt idx="0">
                  <c:v>8.7843872174060849</c:v>
                </c:pt>
                <c:pt idx="1">
                  <c:v>8.6067000254431356</c:v>
                </c:pt>
                <c:pt idx="2">
                  <c:v>8.6440541684299621</c:v>
                </c:pt>
                <c:pt idx="3">
                  <c:v>7.7741081994928152</c:v>
                </c:pt>
                <c:pt idx="4">
                  <c:v>7.7257364080121214</c:v>
                </c:pt>
                <c:pt idx="5">
                  <c:v>7.7923154701718902</c:v>
                </c:pt>
                <c:pt idx="6">
                  <c:v>7.4701825557809327</c:v>
                </c:pt>
                <c:pt idx="7">
                  <c:v>7.6173817752676394</c:v>
                </c:pt>
                <c:pt idx="8">
                  <c:v>7.7678430384001356</c:v>
                </c:pt>
                <c:pt idx="9">
                  <c:v>7.9753476611883682</c:v>
                </c:pt>
                <c:pt idx="10">
                  <c:v>8.3056013456686291</c:v>
                </c:pt>
                <c:pt idx="11">
                  <c:v>#N/A</c:v>
                </c:pt>
                <c:pt idx="12">
                  <c:v>8.1317144774366721</c:v>
                </c:pt>
                <c:pt idx="13">
                  <c:v>8.2033555926544253</c:v>
                </c:pt>
                <c:pt idx="14">
                  <c:v>8.2058823529411757</c:v>
                </c:pt>
                <c:pt idx="15">
                  <c:v>7.8566219128128623</c:v>
                </c:pt>
                <c:pt idx="16">
                  <c:v>7.0355279400872357</c:v>
                </c:pt>
                <c:pt idx="17">
                  <c:v>7.221605395180525</c:v>
                </c:pt>
                <c:pt idx="18">
                  <c:v>6.7648911609498681</c:v>
                </c:pt>
                <c:pt idx="19">
                  <c:v>6.7530047878487709</c:v>
                </c:pt>
                <c:pt idx="20">
                  <c:v>6.8768849615988108</c:v>
                </c:pt>
                <c:pt idx="21">
                  <c:v>7.1859100288898068</c:v>
                </c:pt>
                <c:pt idx="22">
                  <c:v>7.2856518512410338</c:v>
                </c:pt>
                <c:pt idx="23">
                  <c:v>7.5198322644301925</c:v>
                </c:pt>
                <c:pt idx="24">
                  <c:v>7.4941350906095563</c:v>
                </c:pt>
                <c:pt idx="25">
                  <c:v>7.4891869718598727</c:v>
                </c:pt>
                <c:pt idx="26">
                  <c:v>7.3401600522619637</c:v>
                </c:pt>
                <c:pt idx="27">
                  <c:v>7.5104005220654226</c:v>
                </c:pt>
                <c:pt idx="28">
                  <c:v>7.5774665242750352</c:v>
                </c:pt>
                <c:pt idx="29">
                  <c:v>7.7455674483209407</c:v>
                </c:pt>
                <c:pt idx="30">
                  <c:v>7.3099457504520799</c:v>
                </c:pt>
                <c:pt idx="31">
                  <c:v>7.0420569179037154</c:v>
                </c:pt>
                <c:pt idx="32">
                  <c:v>6.4326458793681978</c:v>
                </c:pt>
                <c:pt idx="33">
                  <c:v>6.862280773309406</c:v>
                </c:pt>
                <c:pt idx="34">
                  <c:v>6.7250386776321154</c:v>
                </c:pt>
                <c:pt idx="35">
                  <c:v>7.0556515361421237</c:v>
                </c:pt>
                <c:pt idx="36">
                  <c:v>7.1577830188679252</c:v>
                </c:pt>
                <c:pt idx="37">
                  <c:v>7.5086138049058748</c:v>
                </c:pt>
                <c:pt idx="38">
                  <c:v>7.5065326633165839</c:v>
                </c:pt>
                <c:pt idx="39">
                  <c:v>7.5805555555555557</c:v>
                </c:pt>
                <c:pt idx="40">
                  <c:v>7.5159183673469387</c:v>
                </c:pt>
                <c:pt idx="41">
                  <c:v>7.701447011428102</c:v>
                </c:pt>
                <c:pt idx="42">
                  <c:v>7.7195378669517325</c:v>
                </c:pt>
                <c:pt idx="43">
                  <c:v>7.6434900542495487</c:v>
                </c:pt>
                <c:pt idx="44">
                  <c:v>7.4983998680303534</c:v>
                </c:pt>
                <c:pt idx="45">
                  <c:v>7.6987296873711131</c:v>
                </c:pt>
                <c:pt idx="46">
                  <c:v>#N/A</c:v>
                </c:pt>
                <c:pt idx="47">
                  <c:v>7.1561655126937023</c:v>
                </c:pt>
                <c:pt idx="48">
                  <c:v>7.1547723328650541</c:v>
                </c:pt>
                <c:pt idx="49">
                  <c:v>6.9866014147063673</c:v>
                </c:pt>
                <c:pt idx="50">
                  <c:v>6.8603882217469989</c:v>
                </c:pt>
                <c:pt idx="51">
                  <c:v>7.3015306122448971</c:v>
                </c:pt>
                <c:pt idx="52">
                  <c:v>7.4585851931153764</c:v>
                </c:pt>
                <c:pt idx="53">
                  <c:v>7.7691926696384348</c:v>
                </c:pt>
                <c:pt idx="54">
                  <c:v>7.5132247125961458</c:v>
                </c:pt>
                <c:pt idx="55">
                  <c:v>7.204383651944628</c:v>
                </c:pt>
                <c:pt idx="56">
                  <c:v>8.0424528301886795</c:v>
                </c:pt>
                <c:pt idx="57">
                  <c:v>8.0550066423115254</c:v>
                </c:pt>
                <c:pt idx="58">
                  <c:v>7.9141965548805873</c:v>
                </c:pt>
                <c:pt idx="59">
                  <c:v>8.3430726908969657</c:v>
                </c:pt>
                <c:pt idx="60">
                  <c:v>8.1472335809062848</c:v>
                </c:pt>
                <c:pt idx="61">
                  <c:v>8.1726569646569658</c:v>
                </c:pt>
                <c:pt idx="62">
                  <c:v>7.9869051553205557</c:v>
                </c:pt>
                <c:pt idx="63">
                  <c:v>8.1854621918034152</c:v>
                </c:pt>
                <c:pt idx="64">
                  <c:v>8.0512719189923434</c:v>
                </c:pt>
                <c:pt idx="65">
                  <c:v>8.201123224314502</c:v>
                </c:pt>
                <c:pt idx="66">
                  <c:v>#N/A</c:v>
                </c:pt>
                <c:pt idx="67">
                  <c:v>8.7868648604134076</c:v>
                </c:pt>
                <c:pt idx="68">
                  <c:v>9.1018159203980105</c:v>
                </c:pt>
                <c:pt idx="69">
                  <c:v>8.6971367096987748</c:v>
                </c:pt>
                <c:pt idx="70">
                  <c:v>8.6212126204794455</c:v>
                </c:pt>
                <c:pt idx="71">
                  <c:v>8.299456029011786</c:v>
                </c:pt>
                <c:pt idx="72">
                  <c:v>8.0848142963023975</c:v>
                </c:pt>
                <c:pt idx="73">
                  <c:v>7.846986662275647</c:v>
                </c:pt>
                <c:pt idx="74">
                  <c:v>7.7460695296523534</c:v>
                </c:pt>
                <c:pt idx="75">
                  <c:v>7.7956521739130435</c:v>
                </c:pt>
                <c:pt idx="76">
                  <c:v>7.8566083132830009</c:v>
                </c:pt>
                <c:pt idx="77">
                  <c:v>8.0487113402061858</c:v>
                </c:pt>
                <c:pt idx="78">
                  <c:v>7.9702523240371841</c:v>
                </c:pt>
                <c:pt idx="79">
                  <c:v>7.772669104204752</c:v>
                </c:pt>
                <c:pt idx="80">
                  <c:v>7.7152035516837003</c:v>
                </c:pt>
                <c:pt idx="81">
                  <c:v>7.6556885218270692</c:v>
                </c:pt>
                <c:pt idx="82">
                  <c:v>7.6319320665881953</c:v>
                </c:pt>
                <c:pt idx="83">
                  <c:v>7.7192398250925001</c:v>
                </c:pt>
                <c:pt idx="84">
                  <c:v>7.6012031080290745</c:v>
                </c:pt>
                <c:pt idx="85">
                  <c:v>7.42981647532054</c:v>
                </c:pt>
                <c:pt idx="86">
                  <c:v>7.1060738255033558</c:v>
                </c:pt>
                <c:pt idx="87">
                  <c:v>7.3255240650679179</c:v>
                </c:pt>
                <c:pt idx="88">
                  <c:v>7.2398421096833783</c:v>
                </c:pt>
                <c:pt idx="89">
                  <c:v>7.1022582269979848</c:v>
                </c:pt>
                <c:pt idx="90">
                  <c:v>7.2696577243293241</c:v>
                </c:pt>
                <c:pt idx="91">
                  <c:v>7.3827100452792207</c:v>
                </c:pt>
                <c:pt idx="92">
                  <c:v>7.1970714466043928</c:v>
                </c:pt>
                <c:pt idx="93">
                  <c:v>7.2612093023255797</c:v>
                </c:pt>
                <c:pt idx="94">
                  <c:v>7.4256058295204213</c:v>
                </c:pt>
                <c:pt idx="95">
                  <c:v>7.400585639110508</c:v>
                </c:pt>
                <c:pt idx="96">
                  <c:v>7.4832484725050925</c:v>
                </c:pt>
                <c:pt idx="97">
                  <c:v>7.618116003747553</c:v>
                </c:pt>
                <c:pt idx="98">
                  <c:v>7.5848869936034111</c:v>
                </c:pt>
                <c:pt idx="99">
                  <c:v>7.661323003575685</c:v>
                </c:pt>
                <c:pt idx="100">
                  <c:v>#N/A</c:v>
                </c:pt>
                <c:pt idx="101">
                  <c:v>7.0902133423636986</c:v>
                </c:pt>
                <c:pt idx="102">
                  <c:v>7.2308986873106713</c:v>
                </c:pt>
                <c:pt idx="103">
                  <c:v>7.2433420365535239</c:v>
                </c:pt>
                <c:pt idx="104">
                  <c:v>7.2456763122476442</c:v>
                </c:pt>
                <c:pt idx="105">
                  <c:v>7.3361979166666673</c:v>
                </c:pt>
                <c:pt idx="106">
                  <c:v>7.5073890383322137</c:v>
                </c:pt>
                <c:pt idx="107">
                  <c:v>7.4618689401537948</c:v>
                </c:pt>
                <c:pt idx="108">
                  <c:v>7.5720802005012535</c:v>
                </c:pt>
                <c:pt idx="109">
                  <c:v>7.6245619889871525</c:v>
                </c:pt>
                <c:pt idx="110">
                  <c:v>7.7890236809306197</c:v>
                </c:pt>
                <c:pt idx="111">
                  <c:v>7.7164301717699768</c:v>
                </c:pt>
                <c:pt idx="112">
                  <c:v>7.645306904305821</c:v>
                </c:pt>
                <c:pt idx="113">
                  <c:v>7.781911007803421</c:v>
                </c:pt>
                <c:pt idx="114">
                  <c:v>7.7153157633018408</c:v>
                </c:pt>
                <c:pt idx="115">
                  <c:v>7.8724865535788178</c:v>
                </c:pt>
                <c:pt idx="116">
                  <c:v>8.1046740569159503</c:v>
                </c:pt>
                <c:pt idx="117">
                  <c:v>8.2636702568351268</c:v>
                </c:pt>
                <c:pt idx="118">
                  <c:v>8.1841124577458988</c:v>
                </c:pt>
                <c:pt idx="119">
                  <c:v>8.2723969541466644</c:v>
                </c:pt>
                <c:pt idx="120">
                  <c:v>8.397592162072403</c:v>
                </c:pt>
                <c:pt idx="121">
                  <c:v>8.4164961317694047</c:v>
                </c:pt>
                <c:pt idx="122">
                  <c:v>8.3453394418992097</c:v>
                </c:pt>
                <c:pt idx="123">
                  <c:v>8.2790049751243782</c:v>
                </c:pt>
                <c:pt idx="124">
                  <c:v>8.3645244215938312</c:v>
                </c:pt>
                <c:pt idx="125">
                  <c:v>8.2160571945106415</c:v>
                </c:pt>
                <c:pt idx="126">
                  <c:v>8.2798274445357443</c:v>
                </c:pt>
                <c:pt idx="127">
                  <c:v>8.3547532596137977</c:v>
                </c:pt>
                <c:pt idx="128">
                  <c:v>8.391631487459648</c:v>
                </c:pt>
                <c:pt idx="129">
                  <c:v>8.3288047512991845</c:v>
                </c:pt>
                <c:pt idx="130">
                  <c:v>8.7307008152845267</c:v>
                </c:pt>
                <c:pt idx="131">
                  <c:v>8.4036327933235153</c:v>
                </c:pt>
                <c:pt idx="132">
                  <c:v>8.2764821487061901</c:v>
                </c:pt>
                <c:pt idx="133">
                  <c:v>8.1736048512660808</c:v>
                </c:pt>
                <c:pt idx="134">
                  <c:v>8.130505415162455</c:v>
                </c:pt>
                <c:pt idx="135">
                  <c:v>8.0586799868981327</c:v>
                </c:pt>
                <c:pt idx="136">
                  <c:v>8.0995841487279847</c:v>
                </c:pt>
                <c:pt idx="137">
                  <c:v>8.3207457682557848</c:v>
                </c:pt>
                <c:pt idx="138">
                  <c:v>8.2692080668962138</c:v>
                </c:pt>
                <c:pt idx="139">
                  <c:v>8.3859825399439973</c:v>
                </c:pt>
                <c:pt idx="140">
                  <c:v>#N/A</c:v>
                </c:pt>
                <c:pt idx="141">
                  <c:v>8.6581922290388551</c:v>
                </c:pt>
                <c:pt idx="142">
                  <c:v>8.6047513540128033</c:v>
                </c:pt>
                <c:pt idx="143">
                  <c:v>8.5089111348157882</c:v>
                </c:pt>
                <c:pt idx="144">
                  <c:v>8.7156639432202692</c:v>
                </c:pt>
                <c:pt idx="145">
                  <c:v>8.6077125472784086</c:v>
                </c:pt>
                <c:pt idx="146">
                  <c:v>8.755934986044986</c:v>
                </c:pt>
                <c:pt idx="147">
                  <c:v>8.7493972939729403</c:v>
                </c:pt>
                <c:pt idx="148">
                  <c:v>8.8205109249219653</c:v>
                </c:pt>
                <c:pt idx="149">
                  <c:v>9.2695752577319581</c:v>
                </c:pt>
                <c:pt idx="150">
                  <c:v>9.437186261558784</c:v>
                </c:pt>
                <c:pt idx="151">
                  <c:v>9.1248761149653124</c:v>
                </c:pt>
                <c:pt idx="152">
                  <c:v>9.1437726822830747</c:v>
                </c:pt>
                <c:pt idx="153">
                  <c:v>9.2927284912457075</c:v>
                </c:pt>
                <c:pt idx="154">
                  <c:v>9.2142797108757772</c:v>
                </c:pt>
                <c:pt idx="155">
                  <c:v>9.1508788159111933</c:v>
                </c:pt>
                <c:pt idx="156">
                  <c:v>9.3406591558769119</c:v>
                </c:pt>
                <c:pt idx="157">
                  <c:v>9.5101079407580968</c:v>
                </c:pt>
                <c:pt idx="158">
                  <c:v>9.7648961126005371</c:v>
                </c:pt>
                <c:pt idx="159">
                  <c:v>9.9760334728033477</c:v>
                </c:pt>
                <c:pt idx="160">
                  <c:v>10.28726280436608</c:v>
                </c:pt>
                <c:pt idx="161">
                  <c:v>10.412432705248989</c:v>
                </c:pt>
                <c:pt idx="162">
                  <c:v>10.473325479636486</c:v>
                </c:pt>
                <c:pt idx="163">
                  <c:v>10.504888926287446</c:v>
                </c:pt>
                <c:pt idx="164">
                  <c:v>10.671572358961347</c:v>
                </c:pt>
                <c:pt idx="165">
                  <c:v>#N/A</c:v>
                </c:pt>
                <c:pt idx="166">
                  <c:v>10.476575435039702</c:v>
                </c:pt>
                <c:pt idx="167">
                  <c:v>10.364601470712534</c:v>
                </c:pt>
                <c:pt idx="168">
                  <c:v>10.623483696570368</c:v>
                </c:pt>
                <c:pt idx="169">
                  <c:v>10.56530612244898</c:v>
                </c:pt>
                <c:pt idx="170">
                  <c:v>10.786441106986162</c:v>
                </c:pt>
                <c:pt idx="171">
                  <c:v>10.641134751773052</c:v>
                </c:pt>
                <c:pt idx="172">
                  <c:v>10.5660345411446</c:v>
                </c:pt>
                <c:pt idx="173">
                  <c:v>10.435887882123803</c:v>
                </c:pt>
                <c:pt idx="174">
                  <c:v>10.615438061345536</c:v>
                </c:pt>
                <c:pt idx="175">
                  <c:v>10.952226755056943</c:v>
                </c:pt>
                <c:pt idx="176">
                  <c:v>11.22476433121019</c:v>
                </c:pt>
                <c:pt idx="177">
                  <c:v>11.468051308188924</c:v>
                </c:pt>
                <c:pt idx="178">
                  <c:v>11.592552016985138</c:v>
                </c:pt>
                <c:pt idx="179">
                  <c:v>11.765615704937536</c:v>
                </c:pt>
                <c:pt idx="180">
                  <c:v>11.867158734198695</c:v>
                </c:pt>
                <c:pt idx="181">
                  <c:v>11.465800169348011</c:v>
                </c:pt>
                <c:pt idx="182">
                  <c:v>11.679546032014905</c:v>
                </c:pt>
                <c:pt idx="183">
                  <c:v>11.657702349869453</c:v>
                </c:pt>
                <c:pt idx="184">
                  <c:v>11.224236817761334</c:v>
                </c:pt>
                <c:pt idx="185">
                  <c:v>11.289205788322395</c:v>
                </c:pt>
                <c:pt idx="186">
                  <c:v>11.554118636937318</c:v>
                </c:pt>
                <c:pt idx="187">
                  <c:v>11.954118539752132</c:v>
                </c:pt>
                <c:pt idx="188">
                  <c:v>11.913417721518986</c:v>
                </c:pt>
                <c:pt idx="189">
                  <c:v>11.93947658168883</c:v>
                </c:pt>
                <c:pt idx="190">
                  <c:v>11.771618059688802</c:v>
                </c:pt>
                <c:pt idx="191">
                  <c:v>11.895145879542744</c:v>
                </c:pt>
                <c:pt idx="192">
                  <c:v>11.811904761904763</c:v>
                </c:pt>
                <c:pt idx="193">
                  <c:v>11.42476360848454</c:v>
                </c:pt>
                <c:pt idx="194">
                  <c:v>11.190828729281767</c:v>
                </c:pt>
                <c:pt idx="195">
                  <c:v>11.430394155623514</c:v>
                </c:pt>
                <c:pt idx="196">
                  <c:v>11.119376221636781</c:v>
                </c:pt>
                <c:pt idx="197">
                  <c:v>11.204742813273054</c:v>
                </c:pt>
                <c:pt idx="198">
                  <c:v>11.166467168262656</c:v>
                </c:pt>
                <c:pt idx="199">
                  <c:v>11.251743638077286</c:v>
                </c:pt>
                <c:pt idx="200">
                  <c:v>11.480158730158729</c:v>
                </c:pt>
                <c:pt idx="201">
                  <c:v>11.316320272572403</c:v>
                </c:pt>
                <c:pt idx="202">
                  <c:v>11.323082822085889</c:v>
                </c:pt>
                <c:pt idx="203">
                  <c:v>12.12495963287159</c:v>
                </c:pt>
                <c:pt idx="204">
                  <c:v>12.670436187399032</c:v>
                </c:pt>
                <c:pt idx="205">
                  <c:v>12.439666129988986</c:v>
                </c:pt>
                <c:pt idx="206">
                  <c:v>12.612447186074023</c:v>
                </c:pt>
                <c:pt idx="207">
                  <c:v>13.317381738173818</c:v>
                </c:pt>
                <c:pt idx="208">
                  <c:v>13.359623501603917</c:v>
                </c:pt>
                <c:pt idx="209">
                  <c:v>13.534299191374663</c:v>
                </c:pt>
                <c:pt idx="210">
                  <c:v>#N/A</c:v>
                </c:pt>
                <c:pt idx="211">
                  <c:v>13.133962900505903</c:v>
                </c:pt>
                <c:pt idx="212">
                  <c:v>14.168208336856345</c:v>
                </c:pt>
                <c:pt idx="213">
                  <c:v>14.492067916877851</c:v>
                </c:pt>
                <c:pt idx="214">
                  <c:v>14.220572586774768</c:v>
                </c:pt>
                <c:pt idx="215">
                  <c:v>15.142368421052632</c:v>
                </c:pt>
                <c:pt idx="216">
                  <c:v>15.182495344506519</c:v>
                </c:pt>
                <c:pt idx="217">
                  <c:v>15.746447902571044</c:v>
                </c:pt>
                <c:pt idx="218">
                  <c:v>15.465740032304685</c:v>
                </c:pt>
                <c:pt idx="219">
                  <c:v>14.777631578947371</c:v>
                </c:pt>
                <c:pt idx="220">
                  <c:v>14.515284774997864</c:v>
                </c:pt>
                <c:pt idx="221">
                  <c:v>13.958979383199862</c:v>
                </c:pt>
                <c:pt idx="222">
                  <c:v>13.83886094296189</c:v>
                </c:pt>
                <c:pt idx="223">
                  <c:v>14.484131455399062</c:v>
                </c:pt>
                <c:pt idx="224">
                  <c:v>14.956395596893932</c:v>
                </c:pt>
                <c:pt idx="225">
                  <c:v>16.633150965977091</c:v>
                </c:pt>
                <c:pt idx="226">
                  <c:v>17.055840041102929</c:v>
                </c:pt>
                <c:pt idx="227">
                  <c:v>16.025888107087699</c:v>
                </c:pt>
                <c:pt idx="228">
                  <c:v>17.278236462561537</c:v>
                </c:pt>
                <c:pt idx="229">
                  <c:v>16.517922413793105</c:v>
                </c:pt>
                <c:pt idx="230">
                  <c:v>16.897610862839464</c:v>
                </c:pt>
                <c:pt idx="231">
                  <c:v>18.551904843992418</c:v>
                </c:pt>
                <c:pt idx="232">
                  <c:v>16.766374978339979</c:v>
                </c:pt>
                <c:pt idx="233">
                  <c:v>16.743271060370176</c:v>
                </c:pt>
                <c:pt idx="234">
                  <c:v>16.403016682513613</c:v>
                </c:pt>
                <c:pt idx="235">
                  <c:v>15.747753585622949</c:v>
                </c:pt>
                <c:pt idx="236">
                  <c:v>16.245824318476853</c:v>
                </c:pt>
                <c:pt idx="237">
                  <c:v>16.486680505102925</c:v>
                </c:pt>
                <c:pt idx="238">
                  <c:v>16.714937079813829</c:v>
                </c:pt>
                <c:pt idx="239">
                  <c:v>15.900792966729878</c:v>
                </c:pt>
                <c:pt idx="240">
                  <c:v>14.660884177869701</c:v>
                </c:pt>
                <c:pt idx="241">
                  <c:v>14.886383526383529</c:v>
                </c:pt>
                <c:pt idx="242">
                  <c:v>15.167942871891936</c:v>
                </c:pt>
                <c:pt idx="243">
                  <c:v>14.988527971126581</c:v>
                </c:pt>
                <c:pt idx="244">
                  <c:v>15.481341358555461</c:v>
                </c:pt>
                <c:pt idx="245">
                  <c:v>17.33360337843661</c:v>
                </c:pt>
                <c:pt idx="246">
                  <c:v>17.264262351523499</c:v>
                </c:pt>
                <c:pt idx="247">
                  <c:v>18.193320134285962</c:v>
                </c:pt>
                <c:pt idx="248">
                  <c:v>17.007349262485985</c:v>
                </c:pt>
                <c:pt idx="249">
                  <c:v>15.888930871618721</c:v>
                </c:pt>
                <c:pt idx="250">
                  <c:v>15.2740196925203</c:v>
                </c:pt>
                <c:pt idx="251">
                  <c:v>16.287356718090148</c:v>
                </c:pt>
                <c:pt idx="252">
                  <c:v>16.699516324062881</c:v>
                </c:pt>
                <c:pt idx="253">
                  <c:v>16.848094044429079</c:v>
                </c:pt>
                <c:pt idx="254">
                  <c:v>16.329160517406027</c:v>
                </c:pt>
                <c:pt idx="255">
                  <c:v>15.982442352534761</c:v>
                </c:pt>
                <c:pt idx="256">
                  <c:v>14.665621490887105</c:v>
                </c:pt>
                <c:pt idx="257">
                  <c:v>14.39764665166984</c:v>
                </c:pt>
                <c:pt idx="258">
                  <c:v>15.321195462478185</c:v>
                </c:pt>
                <c:pt idx="259">
                  <c:v>14.270885744234803</c:v>
                </c:pt>
                <c:pt idx="260">
                  <c:v>14.949292205522543</c:v>
                </c:pt>
                <c:pt idx="261">
                  <c:v>15.52917839549613</c:v>
                </c:pt>
                <c:pt idx="262">
                  <c:v>14.512689996465184</c:v>
                </c:pt>
                <c:pt idx="263">
                  <c:v>14.734085500220361</c:v>
                </c:pt>
                <c:pt idx="264">
                  <c:v>15.323973028125279</c:v>
                </c:pt>
                <c:pt idx="265">
                  <c:v>14.479952119170068</c:v>
                </c:pt>
                <c:pt idx="266">
                  <c:v>15.043494093613997</c:v>
                </c:pt>
                <c:pt idx="267">
                  <c:v>15.421988220596107</c:v>
                </c:pt>
                <c:pt idx="268">
                  <c:v>#N/A</c:v>
                </c:pt>
                <c:pt idx="269">
                  <c:v>16.450509255158977</c:v>
                </c:pt>
                <c:pt idx="270">
                  <c:v>14.679088329194753</c:v>
                </c:pt>
                <c:pt idx="271">
                  <c:v>13.7054211035818</c:v>
                </c:pt>
                <c:pt idx="272">
                  <c:v>12.833462966236523</c:v>
                </c:pt>
                <c:pt idx="273">
                  <c:v>12.197689390598821</c:v>
                </c:pt>
                <c:pt idx="274">
                  <c:v>12.479071827118943</c:v>
                </c:pt>
                <c:pt idx="275">
                  <c:v>11.048436254097634</c:v>
                </c:pt>
                <c:pt idx="276">
                  <c:v>11.233368869936037</c:v>
                </c:pt>
                <c:pt idx="277">
                  <c:v>11.513541021329322</c:v>
                </c:pt>
                <c:pt idx="278">
                  <c:v>11.498311378304306</c:v>
                </c:pt>
                <c:pt idx="279">
                  <c:v>11.872837753925308</c:v>
                </c:pt>
                <c:pt idx="280">
                  <c:v>11.471484305727968</c:v>
                </c:pt>
                <c:pt idx="281">
                  <c:v>11.29831992218587</c:v>
                </c:pt>
                <c:pt idx="282">
                  <c:v>11.512004972473806</c:v>
                </c:pt>
                <c:pt idx="283">
                  <c:v>11.328563867325336</c:v>
                </c:pt>
                <c:pt idx="284">
                  <c:v>11.105825242718446</c:v>
                </c:pt>
                <c:pt idx="285">
                  <c:v>11.597569413643219</c:v>
                </c:pt>
                <c:pt idx="286">
                  <c:v>11.680646303674195</c:v>
                </c:pt>
                <c:pt idx="287">
                  <c:v>11.997309972568798</c:v>
                </c:pt>
                <c:pt idx="288">
                  <c:v>11.249080459770115</c:v>
                </c:pt>
                <c:pt idx="289">
                  <c:v>#N/A</c:v>
                </c:pt>
                <c:pt idx="290">
                  <c:v>12.238861386138613</c:v>
                </c:pt>
                <c:pt idx="291">
                  <c:v>12.203291854205277</c:v>
                </c:pt>
                <c:pt idx="292">
                  <c:v>12.139998230558259</c:v>
                </c:pt>
                <c:pt idx="293">
                  <c:v>10.713790365272633</c:v>
                </c:pt>
                <c:pt idx="294">
                  <c:v>11.230178350697511</c:v>
                </c:pt>
                <c:pt idx="295">
                  <c:v>11.456759136944079</c:v>
                </c:pt>
                <c:pt idx="296">
                  <c:v>11.23767177941307</c:v>
                </c:pt>
                <c:pt idx="297">
                  <c:v>11.695043731778426</c:v>
                </c:pt>
                <c:pt idx="298">
                  <c:v>11.488219178082193</c:v>
                </c:pt>
                <c:pt idx="299">
                  <c:v>11.81940166401133</c:v>
                </c:pt>
                <c:pt idx="300">
                  <c:v>12.289618307121399</c:v>
                </c:pt>
                <c:pt idx="301">
                  <c:v>12.781483768525053</c:v>
                </c:pt>
                <c:pt idx="302">
                  <c:v>14.566728232189973</c:v>
                </c:pt>
                <c:pt idx="303">
                  <c:v>12.702346680624617</c:v>
                </c:pt>
                <c:pt idx="304">
                  <c:v>12.69626976500393</c:v>
                </c:pt>
                <c:pt idx="305">
                  <c:v>#N/A</c:v>
                </c:pt>
                <c:pt idx="306">
                  <c:v>12.848623207530572</c:v>
                </c:pt>
                <c:pt idx="307">
                  <c:v>12.116095196121639</c:v>
                </c:pt>
                <c:pt idx="308">
                  <c:v>11.434838595872289</c:v>
                </c:pt>
                <c:pt idx="309">
                  <c:v>12.016734226295384</c:v>
                </c:pt>
                <c:pt idx="310">
                  <c:v>12.147974168435953</c:v>
                </c:pt>
                <c:pt idx="311">
                  <c:v>12.265468583599574</c:v>
                </c:pt>
                <c:pt idx="312">
                  <c:v>12.933022967101181</c:v>
                </c:pt>
                <c:pt idx="313">
                  <c:v>19.143055555555552</c:v>
                </c:pt>
                <c:pt idx="314">
                  <c:v>14.20272041659185</c:v>
                </c:pt>
                <c:pt idx="315">
                  <c:v>14.898117604876301</c:v>
                </c:pt>
                <c:pt idx="316">
                  <c:v>14.388019538188278</c:v>
                </c:pt>
                <c:pt idx="317">
                  <c:v>16.566643115782039</c:v>
                </c:pt>
                <c:pt idx="318">
                  <c:v>14.768810916179337</c:v>
                </c:pt>
                <c:pt idx="319">
                  <c:v>13.599546406140963</c:v>
                </c:pt>
                <c:pt idx="320">
                  <c:v>12.606901371538395</c:v>
                </c:pt>
                <c:pt idx="321">
                  <c:v>12.697826086956523</c:v>
                </c:pt>
                <c:pt idx="322">
                  <c:v>11.955128989943159</c:v>
                </c:pt>
                <c:pt idx="323">
                  <c:v>11.801897018970191</c:v>
                </c:pt>
                <c:pt idx="324">
                  <c:v>11.770876762722256</c:v>
                </c:pt>
                <c:pt idx="325">
                  <c:v>12.641348533050548</c:v>
                </c:pt>
                <c:pt idx="326">
                  <c:v>12.942670780079331</c:v>
                </c:pt>
                <c:pt idx="327">
                  <c:v>14.144363348575446</c:v>
                </c:pt>
                <c:pt idx="328">
                  <c:v>13.4540545294635</c:v>
                </c:pt>
                <c:pt idx="329">
                  <c:v>13.307829839704072</c:v>
                </c:pt>
                <c:pt idx="330">
                  <c:v>#N/A</c:v>
                </c:pt>
                <c:pt idx="331">
                  <c:v>13.523346852406982</c:v>
                </c:pt>
                <c:pt idx="332">
                  <c:v>13.896711918194642</c:v>
                </c:pt>
                <c:pt idx="333">
                  <c:v>13.954026695332795</c:v>
                </c:pt>
                <c:pt idx="334">
                  <c:v>13.590139087018546</c:v>
                </c:pt>
                <c:pt idx="335">
                  <c:v>13.403714617376552</c:v>
                </c:pt>
                <c:pt idx="336">
                  <c:v>13.970551872424299</c:v>
                </c:pt>
                <c:pt idx="337">
                  <c:v>14.621303799747881</c:v>
                </c:pt>
                <c:pt idx="338">
                  <c:v>14.537757313109427</c:v>
                </c:pt>
                <c:pt idx="339">
                  <c:v>15.650617622838322</c:v>
                </c:pt>
                <c:pt idx="340">
                  <c:v>15.126691142726022</c:v>
                </c:pt>
                <c:pt idx="341">
                  <c:v>14.172851634226957</c:v>
                </c:pt>
                <c:pt idx="342">
                  <c:v>14.039534249067588</c:v>
                </c:pt>
                <c:pt idx="343">
                  <c:v>14.247302417899675</c:v>
                </c:pt>
                <c:pt idx="344">
                  <c:v>14.660828025477707</c:v>
                </c:pt>
                <c:pt idx="345">
                  <c:v>14.4925</c:v>
                </c:pt>
                <c:pt idx="346">
                  <c:v>14.172395596397052</c:v>
                </c:pt>
                <c:pt idx="347">
                  <c:v>14.726832817900675</c:v>
                </c:pt>
                <c:pt idx="348">
                  <c:v>15.397611075920732</c:v>
                </c:pt>
                <c:pt idx="349">
                  <c:v>15.064344113372094</c:v>
                </c:pt>
                <c:pt idx="350">
                  <c:v>15.137706106178658</c:v>
                </c:pt>
                <c:pt idx="351">
                  <c:v>16.044693396226414</c:v>
                </c:pt>
                <c:pt idx="352">
                  <c:v>16.241347291761492</c:v>
                </c:pt>
                <c:pt idx="353">
                  <c:v>16.776653306613223</c:v>
                </c:pt>
                <c:pt idx="354">
                  <c:v>17.266960552626795</c:v>
                </c:pt>
                <c:pt idx="355">
                  <c:v>17.127740288163416</c:v>
                </c:pt>
                <c:pt idx="356">
                  <c:v>16.414758682904829</c:v>
                </c:pt>
                <c:pt idx="357">
                  <c:v>17.178725507819525</c:v>
                </c:pt>
                <c:pt idx="358">
                  <c:v>17.331069273038466</c:v>
                </c:pt>
                <c:pt idx="359">
                  <c:v>17.648570394498734</c:v>
                </c:pt>
                <c:pt idx="360">
                  <c:v>17.699154929577464</c:v>
                </c:pt>
                <c:pt idx="361">
                  <c:v>18.752046676998816</c:v>
                </c:pt>
                <c:pt idx="362">
                  <c:v>18.821651560926487</c:v>
                </c:pt>
                <c:pt idx="363">
                  <c:v>19.86459325760352</c:v>
                </c:pt>
                <c:pt idx="364">
                  <c:v>19.710873768529598</c:v>
                </c:pt>
                <c:pt idx="365">
                  <c:v>20.782229357798162</c:v>
                </c:pt>
                <c:pt idx="366">
                  <c:v>20.973022741920634</c:v>
                </c:pt>
                <c:pt idx="367">
                  <c:v>22.039322002586367</c:v>
                </c:pt>
                <c:pt idx="368">
                  <c:v>22.883802169516454</c:v>
                </c:pt>
                <c:pt idx="369">
                  <c:v>#N/A</c:v>
                </c:pt>
                <c:pt idx="370">
                  <c:v>22.651263537906139</c:v>
                </c:pt>
                <c:pt idx="371">
                  <c:v>21.842262234533706</c:v>
                </c:pt>
                <c:pt idx="372">
                  <c:v>21.79054836042987</c:v>
                </c:pt>
                <c:pt idx="373">
                  <c:v>20.598077100859754</c:v>
                </c:pt>
                <c:pt idx="374">
                  <c:v>21.162562814070352</c:v>
                </c:pt>
                <c:pt idx="375">
                  <c:v>21.883548810192995</c:v>
                </c:pt>
                <c:pt idx="376">
                  <c:v>23.415354814324861</c:v>
                </c:pt>
                <c:pt idx="377">
                  <c:v>22.401602288984265</c:v>
                </c:pt>
                <c:pt idx="378">
                  <c:v>23.436470588235292</c:v>
                </c:pt>
                <c:pt idx="379">
                  <c:v>24.220591030026604</c:v>
                </c:pt>
                <c:pt idx="380">
                  <c:v>25.694524441076162</c:v>
                </c:pt>
                <c:pt idx="381">
                  <c:v>27.248267021175579</c:v>
                </c:pt>
                <c:pt idx="382">
                  <c:v>28.340300908402725</c:v>
                </c:pt>
                <c:pt idx="383">
                  <c:v>25.947615894039735</c:v>
                </c:pt>
                <c:pt idx="384">
                  <c:v>22.690273700161001</c:v>
                </c:pt>
                <c:pt idx="385">
                  <c:v>23.860953193102144</c:v>
                </c:pt>
                <c:pt idx="386">
                  <c:v>24.687197953188669</c:v>
                </c:pt>
                <c:pt idx="387">
                  <c:v>25.355486164488859</c:v>
                </c:pt>
                <c:pt idx="388">
                  <c:v>25.162089552238807</c:v>
                </c:pt>
                <c:pt idx="389">
                  <c:v>26.031433506044905</c:v>
                </c:pt>
                <c:pt idx="390">
                  <c:v>26.863333649558868</c:v>
                </c:pt>
                <c:pt idx="391">
                  <c:v>27.11667775349235</c:v>
                </c:pt>
                <c:pt idx="392">
                  <c:v>26.917130641330168</c:v>
                </c:pt>
                <c:pt idx="393">
                  <c:v>26.059402477072894</c:v>
                </c:pt>
                <c:pt idx="394">
                  <c:v>27.973581011351911</c:v>
                </c:pt>
                <c:pt idx="395">
                  <c:v>27.979813432835819</c:v>
                </c:pt>
                <c:pt idx="396">
                  <c:v>28.707873498498497</c:v>
                </c:pt>
                <c:pt idx="397">
                  <c:v>28.39700850705805</c:v>
                </c:pt>
                <c:pt idx="398">
                  <c:v>27.755148293228874</c:v>
                </c:pt>
                <c:pt idx="399">
                  <c:v>#N/A</c:v>
                </c:pt>
                <c:pt idx="400">
                  <c:v>25.925931111733412</c:v>
                </c:pt>
                <c:pt idx="401">
                  <c:v>27.682374906646753</c:v>
                </c:pt>
                <c:pt idx="402">
                  <c:v>27.061213991769549</c:v>
                </c:pt>
                <c:pt idx="403">
                  <c:v>27.086141658900281</c:v>
                </c:pt>
                <c:pt idx="404">
                  <c:v>29.636416184971097</c:v>
                </c:pt>
                <c:pt idx="405">
                  <c:v>29.721562558619397</c:v>
                </c:pt>
                <c:pt idx="406">
                  <c:v>27.622301890306357</c:v>
                </c:pt>
                <c:pt idx="407">
                  <c:v>28.449995345806567</c:v>
                </c:pt>
                <c:pt idx="408">
                  <c:v>28.529495178672718</c:v>
                </c:pt>
                <c:pt idx="409">
                  <c:v>28.079091343854618</c:v>
                </c:pt>
                <c:pt idx="410">
                  <c:v>23.454353233830847</c:v>
                </c:pt>
                <c:pt idx="411">
                  <c:v>24.256734733007384</c:v>
                </c:pt>
                <c:pt idx="412">
                  <c:v>24.473307692307696</c:v>
                </c:pt>
                <c:pt idx="413">
                  <c:v>22.581575433911883</c:v>
                </c:pt>
                <c:pt idx="414">
                  <c:v>#N/A</c:v>
                </c:pt>
                <c:pt idx="415">
                  <c:v>22.005004739336496</c:v>
                </c:pt>
                <c:pt idx="416">
                  <c:v>22.227715996578272</c:v>
                </c:pt>
                <c:pt idx="417">
                  <c:v>20.275412179548272</c:v>
                </c:pt>
                <c:pt idx="418">
                  <c:v>20.154123907259599</c:v>
                </c:pt>
                <c:pt idx="419">
                  <c:v>20.968984108967085</c:v>
                </c:pt>
                <c:pt idx="420">
                  <c:v>21.15226777767257</c:v>
                </c:pt>
                <c:pt idx="421">
                  <c:v>21.06891699153751</c:v>
                </c:pt>
                <c:pt idx="422">
                  <c:v>17.806719938384521</c:v>
                </c:pt>
                <c:pt idx="423">
                  <c:v>18.742733812949641</c:v>
                </c:pt>
                <c:pt idx="424">
                  <c:v>#N/A</c:v>
                </c:pt>
                <c:pt idx="425">
                  <c:v>18.30265306122449</c:v>
                </c:pt>
                <c:pt idx="426">
                  <c:v>18.462316989289572</c:v>
                </c:pt>
                <c:pt idx="427">
                  <c:v>21.093094302554025</c:v>
                </c:pt>
                <c:pt idx="428">
                  <c:v>20.245931319492275</c:v>
                </c:pt>
                <c:pt idx="429">
                  <c:v>21.7</c:v>
                </c:pt>
                <c:pt idx="430">
                  <c:v>20.927932682732525</c:v>
                </c:pt>
                <c:pt idx="431">
                  <c:v>22.657683520413233</c:v>
                </c:pt>
                <c:pt idx="432">
                  <c:v>22.494752623688157</c:v>
                </c:pt>
                <c:pt idx="433">
                  <c:v>23.784233025151607</c:v>
                </c:pt>
                <c:pt idx="434">
                  <c:v>25.173615635179157</c:v>
                </c:pt>
                <c:pt idx="435">
                  <c:v>24.177881893606639</c:v>
                </c:pt>
                <c:pt idx="436">
                  <c:v>26.771124620060789</c:v>
                </c:pt>
                <c:pt idx="437">
                  <c:v>26.520364741641341</c:v>
                </c:pt>
                <c:pt idx="438">
                  <c:v>27.771923454367027</c:v>
                </c:pt>
                <c:pt idx="439">
                  <c:v>29.072948417350531</c:v>
                </c:pt>
                <c:pt idx="440">
                  <c:v>30.290527459502176</c:v>
                </c:pt>
                <c:pt idx="441">
                  <c:v>29.179146966115049</c:v>
                </c:pt>
                <c:pt idx="442">
                  <c:v>27.402627939142462</c:v>
                </c:pt>
                <c:pt idx="443">
                  <c:v>27.516071778780148</c:v>
                </c:pt>
                <c:pt idx="444">
                  <c:v>27.601905599530927</c:v>
                </c:pt>
                <c:pt idx="445">
                  <c:v>25.701741001564947</c:v>
                </c:pt>
                <c:pt idx="446">
                  <c:v>27.650637629978419</c:v>
                </c:pt>
                <c:pt idx="447">
                  <c:v>27.203634220607015</c:v>
                </c:pt>
                <c:pt idx="448">
                  <c:v>26.872119613016707</c:v>
                </c:pt>
                <c:pt idx="449">
                  <c:v>25.373556231003043</c:v>
                </c:pt>
                <c:pt idx="450">
                  <c:v>26.099794801641586</c:v>
                </c:pt>
                <c:pt idx="451">
                  <c:v>27.281330472103008</c:v>
                </c:pt>
                <c:pt idx="452">
                  <c:v>29.270980847359258</c:v>
                </c:pt>
                <c:pt idx="453">
                  <c:v>29.070374331550806</c:v>
                </c:pt>
                <c:pt idx="454">
                  <c:v>29.193212358999507</c:v>
                </c:pt>
                <c:pt idx="455">
                  <c:v>31.400542888165042</c:v>
                </c:pt>
                <c:pt idx="456">
                  <c:v>31.013419913419913</c:v>
                </c:pt>
                <c:pt idx="457">
                  <c:v>30.783140106111226</c:v>
                </c:pt>
                <c:pt idx="458">
                  <c:v>31.664770240700221</c:v>
                </c:pt>
                <c:pt idx="459">
                  <c:v>33.005499450054998</c:v>
                </c:pt>
                <c:pt idx="460">
                  <c:v>31.57865417548101</c:v>
                </c:pt>
                <c:pt idx="461">
                  <c:v>32.026676062009258</c:v>
                </c:pt>
                <c:pt idx="462">
                  <c:v>32.064944834503514</c:v>
                </c:pt>
                <c:pt idx="463">
                  <c:v>31.677185969821128</c:v>
                </c:pt>
                <c:pt idx="464">
                  <c:v>31.938443821349889</c:v>
                </c:pt>
                <c:pt idx="465">
                  <c:v>30.728742276260714</c:v>
                </c:pt>
                <c:pt idx="466">
                  <c:v>31.123070000000002</c:v>
                </c:pt>
                <c:pt idx="467">
                  <c:v>31.570791683326675</c:v>
                </c:pt>
                <c:pt idx="468">
                  <c:v>29.981246872810971</c:v>
                </c:pt>
                <c:pt idx="469">
                  <c:v>#N/A</c:v>
                </c:pt>
                <c:pt idx="470">
                  <c:v>27.975876309427882</c:v>
                </c:pt>
                <c:pt idx="471">
                  <c:v>27.052321699544763</c:v>
                </c:pt>
                <c:pt idx="472">
                  <c:v>26.965880707363379</c:v>
                </c:pt>
                <c:pt idx="473">
                  <c:v>27.133406309085487</c:v>
                </c:pt>
                <c:pt idx="474">
                  <c:v>27.699743968488431</c:v>
                </c:pt>
                <c:pt idx="475">
                  <c:v>27.762594594594599</c:v>
                </c:pt>
                <c:pt idx="476">
                  <c:v>31.109849849849855</c:v>
                </c:pt>
                <c:pt idx="477">
                  <c:v>28.407566052842277</c:v>
                </c:pt>
                <c:pt idx="478">
                  <c:v>26.597588908981319</c:v>
                </c:pt>
                <c:pt idx="479">
                  <c:v>26.460780780780784</c:v>
                </c:pt>
                <c:pt idx="480">
                  <c:v>26.351862607650709</c:v>
                </c:pt>
                <c:pt idx="481">
                  <c:v>26.778104179285283</c:v>
                </c:pt>
                <c:pt idx="482">
                  <c:v>24.457193443949823</c:v>
                </c:pt>
                <c:pt idx="483">
                  <c:v>23.870699200328072</c:v>
                </c:pt>
                <c:pt idx="484">
                  <c:v>24.403099730458219</c:v>
                </c:pt>
                <c:pt idx="485">
                  <c:v>23.517119452509334</c:v>
                </c:pt>
                <c:pt idx="486">
                  <c:v>24.484976476738112</c:v>
                </c:pt>
                <c:pt idx="487">
                  <c:v>24.150360601689677</c:v>
                </c:pt>
                <c:pt idx="488">
                  <c:v>23.668506360279032</c:v>
                </c:pt>
                <c:pt idx="489">
                  <c:v>22.595964768537485</c:v>
                </c:pt>
                <c:pt idx="490">
                  <c:v>23.571094934789205</c:v>
                </c:pt>
                <c:pt idx="491">
                  <c:v>23.833888048411495</c:v>
                </c:pt>
                <c:pt idx="492">
                  <c:v>24.112089249492904</c:v>
                </c:pt>
                <c:pt idx="493">
                  <c:v>23.487475757885068</c:v>
                </c:pt>
                <c:pt idx="494">
                  <c:v>22.629008971846964</c:v>
                </c:pt>
                <c:pt idx="495">
                  <c:v>23.133148205286432</c:v>
                </c:pt>
                <c:pt idx="496">
                  <c:v>22.608025963321655</c:v>
                </c:pt>
                <c:pt idx="497">
                  <c:v>23.602844234521001</c:v>
                </c:pt>
                <c:pt idx="498">
                  <c:v>22.645600493979625</c:v>
                </c:pt>
                <c:pt idx="499">
                  <c:v>21.004815689495839</c:v>
                </c:pt>
                <c:pt idx="500">
                  <c:v>19.919115404168785</c:v>
                </c:pt>
                <c:pt idx="501">
                  <c:v>19.048292084270813</c:v>
                </c:pt>
                <c:pt idx="502">
                  <c:v>18.622749974518396</c:v>
                </c:pt>
                <c:pt idx="503">
                  <c:v>17.379434737923948</c:v>
                </c:pt>
                <c:pt idx="504">
                  <c:v>17.996741447568777</c:v>
                </c:pt>
                <c:pt idx="505">
                  <c:v>19.410130818375421</c:v>
                </c:pt>
                <c:pt idx="506">
                  <c:v>19.07259303601716</c:v>
                </c:pt>
                <c:pt idx="507">
                  <c:v>17.619069443060678</c:v>
                </c:pt>
                <c:pt idx="508">
                  <c:v>19.477881619937694</c:v>
                </c:pt>
                <c:pt idx="509">
                  <c:v>21.858533387129317</c:v>
                </c:pt>
                <c:pt idx="510">
                  <c:v>19.588559364632555</c:v>
                </c:pt>
                <c:pt idx="511">
                  <c:v>21.572345579329834</c:v>
                </c:pt>
                <c:pt idx="512">
                  <c:v>20.89075156362145</c:v>
                </c:pt>
                <c:pt idx="513">
                  <c:v>22.106969205834687</c:v>
                </c:pt>
                <c:pt idx="514">
                  <c:v>23.695626938857203</c:v>
                </c:pt>
                <c:pt idx="515">
                  <c:v>20.938955582232893</c:v>
                </c:pt>
                <c:pt idx="516">
                  <c:v>19.921954377926092</c:v>
                </c:pt>
                <c:pt idx="517">
                  <c:v>21.373307213180631</c:v>
                </c:pt>
                <c:pt idx="518">
                  <c:v>19.44837989910749</c:v>
                </c:pt>
                <c:pt idx="519">
                  <c:v>19.606095551894565</c:v>
                </c:pt>
                <c:pt idx="520">
                  <c:v>19.776951172625914</c:v>
                </c:pt>
                <c:pt idx="521">
                  <c:v>20.30541682673838</c:v>
                </c:pt>
                <c:pt idx="522">
                  <c:v>21.046894078883611</c:v>
                </c:pt>
                <c:pt idx="523">
                  <c:v>20.734352691491416</c:v>
                </c:pt>
                <c:pt idx="524">
                  <c:v>22.551395666601604</c:v>
                </c:pt>
                <c:pt idx="525">
                  <c:v>22.499892933618842</c:v>
                </c:pt>
                <c:pt idx="526">
                  <c:v>24.135864406779664</c:v>
                </c:pt>
                <c:pt idx="527">
                  <c:v>#N/A</c:v>
                </c:pt>
                <c:pt idx="528">
                  <c:v>23.086110843373493</c:v>
                </c:pt>
                <c:pt idx="529">
                  <c:v>21.87510274299914</c:v>
                </c:pt>
                <c:pt idx="530">
                  <c:v>23.800260466911059</c:v>
                </c:pt>
                <c:pt idx="531">
                  <c:v>22.774961449498839</c:v>
                </c:pt>
                <c:pt idx="532">
                  <c:v>21.978744977998854</c:v>
                </c:pt>
                <c:pt idx="533">
                  <c:v>20.324739039665971</c:v>
                </c:pt>
                <c:pt idx="534">
                  <c:v>17.96313403230377</c:v>
                </c:pt>
                <c:pt idx="535">
                  <c:v>17.734205020920502</c:v>
                </c:pt>
                <c:pt idx="536">
                  <c:v>18.53493209231646</c:v>
                </c:pt>
                <c:pt idx="537">
                  <c:v>19.327331495389295</c:v>
                </c:pt>
                <c:pt idx="538">
                  <c:v>20.168055687091581</c:v>
                </c:pt>
                <c:pt idx="539">
                  <c:v>21.266493088430224</c:v>
                </c:pt>
                <c:pt idx="540">
                  <c:v>22.426126126126125</c:v>
                </c:pt>
                <c:pt idx="541">
                  <c:v>20.590008451497795</c:v>
                </c:pt>
                <c:pt idx="542">
                  <c:v>22.378024668110346</c:v>
                </c:pt>
                <c:pt idx="543">
                  <c:v>21.194086072134851</c:v>
                </c:pt>
                <c:pt idx="544">
                  <c:v>18.82610869975467</c:v>
                </c:pt>
                <c:pt idx="545">
                  <c:v>17.135258043211621</c:v>
                </c:pt>
                <c:pt idx="546">
                  <c:v>17.094885295223765</c:v>
                </c:pt>
                <c:pt idx="547">
                  <c:v>16.031778425655979</c:v>
                </c:pt>
                <c:pt idx="548">
                  <c:v>16.305206175861422</c:v>
                </c:pt>
                <c:pt idx="549">
                  <c:v>16.953708584337349</c:v>
                </c:pt>
                <c:pt idx="550">
                  <c:v>15.091813909774435</c:v>
                </c:pt>
                <c:pt idx="551">
                  <c:v>14.598732275331018</c:v>
                </c:pt>
                <c:pt idx="552">
                  <c:v>14.306909806862928</c:v>
                </c:pt>
                <c:pt idx="553">
                  <c:v>#N/A</c:v>
                </c:pt>
                <c:pt idx="554">
                  <c:v>12.896235182550972</c:v>
                </c:pt>
                <c:pt idx="555">
                  <c:v>13.42251155769412</c:v>
                </c:pt>
                <c:pt idx="556">
                  <c:v>11.966040939534007</c:v>
                </c:pt>
                <c:pt idx="557">
                  <c:v>12.048666666666668</c:v>
                </c:pt>
                <c:pt idx="558">
                  <c:v>12.465501121914734</c:v>
                </c:pt>
                <c:pt idx="559">
                  <c:v>11.572311853026203</c:v>
                </c:pt>
                <c:pt idx="560">
                  <c:v>11.648004094165813</c:v>
                </c:pt>
                <c:pt idx="561">
                  <c:v>11.696945785369476</c:v>
                </c:pt>
                <c:pt idx="562">
                  <c:v>10.781200295912708</c:v>
                </c:pt>
                <c:pt idx="563">
                  <c:v>#N/A</c:v>
                </c:pt>
                <c:pt idx="564">
                  <c:v>11.277561560453748</c:v>
                </c:pt>
                <c:pt idx="565">
                  <c:v>10.41656056831811</c:v>
                </c:pt>
                <c:pt idx="566">
                  <c:v>10.326167360147943</c:v>
                </c:pt>
                <c:pt idx="567">
                  <c:v>9.9975429521522248</c:v>
                </c:pt>
                <c:pt idx="568">
                  <c:v>10.81250114984822</c:v>
                </c:pt>
                <c:pt idx="569">
                  <c:v>10.231884324921715</c:v>
                </c:pt>
                <c:pt idx="570">
                  <c:v>9.6143316786173934</c:v>
                </c:pt>
                <c:pt idx="571">
                  <c:v>9.2143552088113818</c:v>
                </c:pt>
                <c:pt idx="572">
                  <c:v>9.7576530142659923</c:v>
                </c:pt>
                <c:pt idx="573">
                  <c:v>8.3725304961937095</c:v>
                </c:pt>
                <c:pt idx="574">
                  <c:v>8.4486661128034726</c:v>
                </c:pt>
                <c:pt idx="575">
                  <c:v>7.725243253166882</c:v>
                </c:pt>
                <c:pt idx="576">
                  <c:v>7.6219148161630867</c:v>
                </c:pt>
                <c:pt idx="577">
                  <c:v>7.5140349273109637</c:v>
                </c:pt>
                <c:pt idx="578">
                  <c:v>7.775027839643653</c:v>
                </c:pt>
                <c:pt idx="579">
                  <c:v>8.2349906542056086</c:v>
                </c:pt>
                <c:pt idx="580">
                  <c:v>7.6109548206800195</c:v>
                </c:pt>
                <c:pt idx="581">
                  <c:v>7.693157552687774</c:v>
                </c:pt>
                <c:pt idx="582">
                  <c:v>8.0194013096351728</c:v>
                </c:pt>
                <c:pt idx="583">
                  <c:v>7.6745742092457423</c:v>
                </c:pt>
                <c:pt idx="584">
                  <c:v>8.1359512965889031</c:v>
                </c:pt>
                <c:pt idx="585">
                  <c:v>7.8748691588785045</c:v>
                </c:pt>
                <c:pt idx="586">
                  <c:v>7.6135420560747651</c:v>
                </c:pt>
                <c:pt idx="587">
                  <c:v>7.3014117647058825</c:v>
                </c:pt>
                <c:pt idx="588">
                  <c:v>#N/A</c:v>
                </c:pt>
                <c:pt idx="589">
                  <c:v>6.6287790697674422</c:v>
                </c:pt>
                <c:pt idx="590">
                  <c:v>6.9648064637354379</c:v>
                </c:pt>
                <c:pt idx="591">
                  <c:v>7.4328749058025618</c:v>
                </c:pt>
                <c:pt idx="592">
                  <c:v>7.9071996215704834</c:v>
                </c:pt>
                <c:pt idx="593">
                  <c:v>8.8238677278756867</c:v>
                </c:pt>
                <c:pt idx="594">
                  <c:v>8.8212355212355202</c:v>
                </c:pt>
                <c:pt idx="595">
                  <c:v>8.971836390864846</c:v>
                </c:pt>
                <c:pt idx="596">
                  <c:v>8.8907590759075923</c:v>
                </c:pt>
                <c:pt idx="597">
                  <c:v>9.66621761658031</c:v>
                </c:pt>
                <c:pt idx="598">
                  <c:v>8.2383242532406538</c:v>
                </c:pt>
                <c:pt idx="599">
                  <c:v>8.5913455227379263</c:v>
                </c:pt>
                <c:pt idx="600">
                  <c:v>8.2493219535324798</c:v>
                </c:pt>
                <c:pt idx="601">
                  <c:v>8.2164392647337525</c:v>
                </c:pt>
                <c:pt idx="602">
                  <c:v>7.8276024938598159</c:v>
                </c:pt>
                <c:pt idx="603">
                  <c:v>8.3004483467214651</c:v>
                </c:pt>
                <c:pt idx="604">
                  <c:v>8.1716773772934719</c:v>
                </c:pt>
                <c:pt idx="605">
                  <c:v>7.8841501564129315</c:v>
                </c:pt>
                <c:pt idx="606">
                  <c:v>8.0913072203869731</c:v>
                </c:pt>
                <c:pt idx="607">
                  <c:v>7.5050174150428326</c:v>
                </c:pt>
                <c:pt idx="608">
                  <c:v>7.0732761033871423</c:v>
                </c:pt>
                <c:pt idx="609">
                  <c:v>7.4301039346696367</c:v>
                </c:pt>
                <c:pt idx="610">
                  <c:v>6.8642651831247097</c:v>
                </c:pt>
                <c:pt idx="611">
                  <c:v>6.7516683518705758</c:v>
                </c:pt>
                <c:pt idx="612">
                  <c:v>7.0326291298278276</c:v>
                </c:pt>
                <c:pt idx="613">
                  <c:v>6.6091896407685891</c:v>
                </c:pt>
                <c:pt idx="614">
                  <c:v>6.3852965593579922</c:v>
                </c:pt>
                <c:pt idx="615">
                  <c:v>6.2591592145293635</c:v>
                </c:pt>
                <c:pt idx="616">
                  <c:v>6.5907036560720194</c:v>
                </c:pt>
              </c:numCache>
            </c:numRef>
          </c:val>
          <c:smooth val="0"/>
          <c:extLst>
            <c:ext xmlns:c16="http://schemas.microsoft.com/office/drawing/2014/chart" uri="{C3380CC4-5D6E-409C-BE32-E72D297353CC}">
              <c16:uniqueId val="{00000002-EAB3-4BAA-95A4-769CD281E083}"/>
            </c:ext>
          </c:extLst>
        </c:ser>
        <c:dLbls>
          <c:showLegendKey val="0"/>
          <c:showVal val="0"/>
          <c:showCatName val="0"/>
          <c:showSerName val="0"/>
          <c:showPercent val="0"/>
          <c:showBubbleSize val="0"/>
        </c:dLbls>
        <c:marker val="1"/>
        <c:smooth val="0"/>
        <c:axId val="393164752"/>
        <c:axId val="599805616"/>
      </c:lineChart>
      <c:dateAx>
        <c:axId val="2118791784"/>
        <c:scaling>
          <c:orientation val="minMax"/>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599805616"/>
        <c:scaling>
          <c:orientation val="minMax"/>
          <c:min val="5"/>
        </c:scaling>
        <c:delete val="0"/>
        <c:axPos val="r"/>
        <c:numFmt formatCode="0.00" sourceLinked="1"/>
        <c:majorTickMark val="out"/>
        <c:minorTickMark val="none"/>
        <c:tickLblPos val="nextTo"/>
        <c:crossAx val="393164752"/>
        <c:crosses val="max"/>
        <c:crossBetween val="between"/>
      </c:valAx>
      <c:dateAx>
        <c:axId val="393164752"/>
        <c:scaling>
          <c:orientation val="minMax"/>
        </c:scaling>
        <c:delete val="1"/>
        <c:axPos val="b"/>
        <c:numFmt formatCode="yyyy\-mm\-dd" sourceLinked="1"/>
        <c:majorTickMark val="out"/>
        <c:minorTickMark val="none"/>
        <c:tickLblPos val="nextTo"/>
        <c:crossAx val="599805616"/>
        <c:crosses val="autoZero"/>
        <c:auto val="1"/>
        <c:lblOffset val="100"/>
        <c:baseTimeUnit val="days"/>
      </c:date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8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D80-4714-8FAA-ED1DC641B522}"/>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pt idx="771">
                  <c:v>44939</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44978</c:v>
                </c:pt>
                <c:pt idx="797">
                  <c:v>44979</c:v>
                </c:pt>
                <c:pt idx="798">
                  <c:v>44980</c:v>
                </c:pt>
                <c:pt idx="799">
                  <c:v>44981</c:v>
                </c:pt>
                <c:pt idx="800">
                  <c:v>44984</c:v>
                </c:pt>
                <c:pt idx="801">
                  <c:v>44985</c:v>
                </c:pt>
                <c:pt idx="802">
                  <c:v>44986</c:v>
                </c:pt>
                <c:pt idx="803">
                  <c:v>44987</c:v>
                </c:pt>
                <c:pt idx="804">
                  <c:v>44988</c:v>
                </c:pt>
                <c:pt idx="805">
                  <c:v>44991</c:v>
                </c:pt>
                <c:pt idx="806">
                  <c:v>44992</c:v>
                </c:pt>
                <c:pt idx="807">
                  <c:v>44993</c:v>
                </c:pt>
                <c:pt idx="808">
                  <c:v>44994</c:v>
                </c:pt>
                <c:pt idx="809">
                  <c:v>44995</c:v>
                </c:pt>
                <c:pt idx="810">
                  <c:v>44998</c:v>
                </c:pt>
                <c:pt idx="811">
                  <c:v>44999</c:v>
                </c:pt>
                <c:pt idx="812">
                  <c:v>45000</c:v>
                </c:pt>
                <c:pt idx="813">
                  <c:v>45001</c:v>
                </c:pt>
                <c:pt idx="814">
                  <c:v>45002</c:v>
                </c:pt>
                <c:pt idx="815">
                  <c:v>45005</c:v>
                </c:pt>
                <c:pt idx="816">
                  <c:v>45006</c:v>
                </c:pt>
                <c:pt idx="817">
                  <c:v>45007</c:v>
                </c:pt>
                <c:pt idx="818">
                  <c:v>45008</c:v>
                </c:pt>
                <c:pt idx="819">
                  <c:v>45009</c:v>
                </c:pt>
                <c:pt idx="820">
                  <c:v>45012</c:v>
                </c:pt>
                <c:pt idx="821">
                  <c:v>45013</c:v>
                </c:pt>
                <c:pt idx="822">
                  <c:v>45014</c:v>
                </c:pt>
                <c:pt idx="823">
                  <c:v>45015</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pt idx="766">
                  <c:v>78.569999999999993</c:v>
                </c:pt>
                <c:pt idx="767">
                  <c:v>79.650000000000006</c:v>
                </c:pt>
                <c:pt idx="768">
                  <c:v>80.099999999999994</c:v>
                </c:pt>
                <c:pt idx="769">
                  <c:v>82.67</c:v>
                </c:pt>
                <c:pt idx="770">
                  <c:v>84.03</c:v>
                </c:pt>
                <c:pt idx="771">
                  <c:v>85.28</c:v>
                </c:pt>
                <c:pt idx="772">
                  <c:v>85.92</c:v>
                </c:pt>
                <c:pt idx="773">
                  <c:v>84.98</c:v>
                </c:pt>
                <c:pt idx="774">
                  <c:v>85.62</c:v>
                </c:pt>
                <c:pt idx="775">
                  <c:v>87.63</c:v>
                </c:pt>
                <c:pt idx="776">
                  <c:v>88.19</c:v>
                </c:pt>
                <c:pt idx="777">
                  <c:v>86.13</c:v>
                </c:pt>
                <c:pt idx="778">
                  <c:v>86.12</c:v>
                </c:pt>
                <c:pt idx="779">
                  <c:v>87.89</c:v>
                </c:pt>
                <c:pt idx="780">
                  <c:v>86.66</c:v>
                </c:pt>
                <c:pt idx="781">
                  <c:v>84.9</c:v>
                </c:pt>
                <c:pt idx="782">
                  <c:v>84.49</c:v>
                </c:pt>
                <c:pt idx="783">
                  <c:v>82.84</c:v>
                </c:pt>
                <c:pt idx="784">
                  <c:v>82.17</c:v>
                </c:pt>
                <c:pt idx="785">
                  <c:v>79.94</c:v>
                </c:pt>
                <c:pt idx="786">
                  <c:v>80.989999999999995</c:v>
                </c:pt>
                <c:pt idx="787">
                  <c:v>83.69</c:v>
                </c:pt>
                <c:pt idx="788">
                  <c:v>85.09</c:v>
                </c:pt>
                <c:pt idx="789">
                  <c:v>84.5</c:v>
                </c:pt>
                <c:pt idx="790">
                  <c:v>86.39</c:v>
                </c:pt>
                <c:pt idx="791">
                  <c:v>86.61</c:v>
                </c:pt>
                <c:pt idx="792">
                  <c:v>85.58</c:v>
                </c:pt>
                <c:pt idx="793">
                  <c:v>85.38</c:v>
                </c:pt>
                <c:pt idx="794">
                  <c:v>85.14</c:v>
                </c:pt>
                <c:pt idx="795">
                  <c:v>83</c:v>
                </c:pt>
                <c:pt idx="796">
                  <c:v>83.05</c:v>
                </c:pt>
                <c:pt idx="797">
                  <c:v>80.599999999999994</c:v>
                </c:pt>
                <c:pt idx="798">
                  <c:v>82.21</c:v>
                </c:pt>
                <c:pt idx="799">
                  <c:v>83.16</c:v>
                </c:pt>
                <c:pt idx="800">
                  <c:v>82.45</c:v>
                </c:pt>
                <c:pt idx="801">
                  <c:v>83.89</c:v>
                </c:pt>
                <c:pt idx="802">
                  <c:v>84.31</c:v>
                </c:pt>
                <c:pt idx="803">
                  <c:v>84.75</c:v>
                </c:pt>
                <c:pt idx="804">
                  <c:v>85.83</c:v>
                </c:pt>
                <c:pt idx="805">
                  <c:v>86.18</c:v>
                </c:pt>
                <c:pt idx="806">
                  <c:v>83.29</c:v>
                </c:pt>
                <c:pt idx="807">
                  <c:v>82.66</c:v>
                </c:pt>
                <c:pt idx="808">
                  <c:v>81.59</c:v>
                </c:pt>
                <c:pt idx="809">
                  <c:v>82.78</c:v>
                </c:pt>
                <c:pt idx="810">
                  <c:v>80.77</c:v>
                </c:pt>
                <c:pt idx="811">
                  <c:v>77.45</c:v>
                </c:pt>
                <c:pt idx="812">
                  <c:v>73.69</c:v>
                </c:pt>
                <c:pt idx="813">
                  <c:v>74.7</c:v>
                </c:pt>
                <c:pt idx="814">
                  <c:v>72.97</c:v>
                </c:pt>
                <c:pt idx="815">
                  <c:v>73.790000000000006</c:v>
                </c:pt>
                <c:pt idx="816">
                  <c:v>75.319999999999993</c:v>
                </c:pt>
                <c:pt idx="817">
                  <c:v>76.69</c:v>
                </c:pt>
                <c:pt idx="818">
                  <c:v>75.91</c:v>
                </c:pt>
                <c:pt idx="819">
                  <c:v>74.989999999999995</c:v>
                </c:pt>
                <c:pt idx="820">
                  <c:v>78.12</c:v>
                </c:pt>
                <c:pt idx="821">
                  <c:v>78.650000000000006</c:v>
                </c:pt>
                <c:pt idx="822">
                  <c:v>78.28</c:v>
                </c:pt>
                <c:pt idx="823">
                  <c:v>79.27</c:v>
                </c:pt>
              </c:numCache>
            </c:numRef>
          </c:val>
          <c:smooth val="0"/>
          <c:extLst xmlns:c15="http://schemas.microsoft.com/office/drawing/2012/chart">
            <c:ext xmlns:c16="http://schemas.microsoft.com/office/drawing/2014/chart" uri="{C3380CC4-5D6E-409C-BE32-E72D297353CC}">
              <c16:uniqueId val="{00000001-0D80-4714-8FAA-ED1DC641B522}"/>
            </c:ext>
          </c:extLst>
        </c:ser>
        <c:ser>
          <c:idx val="0"/>
          <c:order val="1"/>
          <c:tx>
            <c:strRef>
              <c:f>Graph!$C$1</c:f>
              <c:strCache>
                <c:ptCount val="1"/>
                <c:pt idx="0">
                  <c:v>WTI price</c:v>
                </c:pt>
              </c:strCache>
            </c:strRef>
          </c:tx>
          <c:spPr>
            <a:ln w="19050"/>
          </c:spPr>
          <c:marker>
            <c:symbol val="none"/>
          </c:marker>
          <c:dLbls>
            <c:dLbl>
              <c:idx val="823"/>
              <c:layout>
                <c:manualLayout>
                  <c:x val="-1.0028003807119403E-16"/>
                  <c:y val="7.29257910908382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D80-4714-8FAA-ED1DC641B522}"/>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pt idx="771">
                  <c:v>44939</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44978</c:v>
                </c:pt>
                <c:pt idx="797">
                  <c:v>44979</c:v>
                </c:pt>
                <c:pt idx="798">
                  <c:v>44980</c:v>
                </c:pt>
                <c:pt idx="799">
                  <c:v>44981</c:v>
                </c:pt>
                <c:pt idx="800">
                  <c:v>44984</c:v>
                </c:pt>
                <c:pt idx="801">
                  <c:v>44985</c:v>
                </c:pt>
                <c:pt idx="802">
                  <c:v>44986</c:v>
                </c:pt>
                <c:pt idx="803">
                  <c:v>44987</c:v>
                </c:pt>
                <c:pt idx="804">
                  <c:v>44988</c:v>
                </c:pt>
                <c:pt idx="805">
                  <c:v>44991</c:v>
                </c:pt>
                <c:pt idx="806">
                  <c:v>44992</c:v>
                </c:pt>
                <c:pt idx="807">
                  <c:v>44993</c:v>
                </c:pt>
                <c:pt idx="808">
                  <c:v>44994</c:v>
                </c:pt>
                <c:pt idx="809">
                  <c:v>44995</c:v>
                </c:pt>
                <c:pt idx="810">
                  <c:v>44998</c:v>
                </c:pt>
                <c:pt idx="811">
                  <c:v>44999</c:v>
                </c:pt>
                <c:pt idx="812">
                  <c:v>45000</c:v>
                </c:pt>
                <c:pt idx="813">
                  <c:v>45001</c:v>
                </c:pt>
                <c:pt idx="814">
                  <c:v>45002</c:v>
                </c:pt>
                <c:pt idx="815">
                  <c:v>45005</c:v>
                </c:pt>
                <c:pt idx="816">
                  <c:v>45006</c:v>
                </c:pt>
                <c:pt idx="817">
                  <c:v>45007</c:v>
                </c:pt>
                <c:pt idx="818">
                  <c:v>45008</c:v>
                </c:pt>
                <c:pt idx="819">
                  <c:v>45009</c:v>
                </c:pt>
                <c:pt idx="820">
                  <c:v>45012</c:v>
                </c:pt>
                <c:pt idx="821">
                  <c:v>45013</c:v>
                </c:pt>
                <c:pt idx="822">
                  <c:v>45014</c:v>
                </c:pt>
                <c:pt idx="823">
                  <c:v>45015</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pt idx="766">
                  <c:v>73.77</c:v>
                </c:pt>
                <c:pt idx="767">
                  <c:v>74.63</c:v>
                </c:pt>
                <c:pt idx="768">
                  <c:v>75.12</c:v>
                </c:pt>
                <c:pt idx="769">
                  <c:v>77.41</c:v>
                </c:pt>
                <c:pt idx="770">
                  <c:v>78.39</c:v>
                </c:pt>
                <c:pt idx="771">
                  <c:v>79.86</c:v>
                </c:pt>
                <c:pt idx="772">
                  <c:v>80.180000000000007</c:v>
                </c:pt>
                <c:pt idx="773">
                  <c:v>79.48</c:v>
                </c:pt>
                <c:pt idx="774">
                  <c:v>80.2</c:v>
                </c:pt>
                <c:pt idx="775">
                  <c:v>81.31</c:v>
                </c:pt>
                <c:pt idx="776">
                  <c:v>81.62</c:v>
                </c:pt>
                <c:pt idx="777">
                  <c:v>80.13</c:v>
                </c:pt>
                <c:pt idx="778">
                  <c:v>80.150000000000006</c:v>
                </c:pt>
                <c:pt idx="779">
                  <c:v>82.01</c:v>
                </c:pt>
                <c:pt idx="780">
                  <c:v>79.680000000000007</c:v>
                </c:pt>
                <c:pt idx="781">
                  <c:v>77.900000000000006</c:v>
                </c:pt>
                <c:pt idx="782">
                  <c:v>78.87</c:v>
                </c:pt>
                <c:pt idx="783">
                  <c:v>76.41</c:v>
                </c:pt>
                <c:pt idx="784">
                  <c:v>75.88</c:v>
                </c:pt>
                <c:pt idx="785">
                  <c:v>73.39</c:v>
                </c:pt>
                <c:pt idx="786">
                  <c:v>74.11</c:v>
                </c:pt>
                <c:pt idx="787">
                  <c:v>77.14</c:v>
                </c:pt>
                <c:pt idx="788">
                  <c:v>78.47</c:v>
                </c:pt>
                <c:pt idx="789">
                  <c:v>78.06</c:v>
                </c:pt>
                <c:pt idx="790">
                  <c:v>79.72</c:v>
                </c:pt>
                <c:pt idx="791">
                  <c:v>80.14</c:v>
                </c:pt>
                <c:pt idx="792">
                  <c:v>79.06</c:v>
                </c:pt>
                <c:pt idx="793">
                  <c:v>78.59</c:v>
                </c:pt>
                <c:pt idx="794">
                  <c:v>78.489999999999995</c:v>
                </c:pt>
                <c:pt idx="795">
                  <c:v>76.34</c:v>
                </c:pt>
                <c:pt idx="796">
                  <c:v>76.16</c:v>
                </c:pt>
                <c:pt idx="797">
                  <c:v>73.95</c:v>
                </c:pt>
                <c:pt idx="798">
                  <c:v>75.39</c:v>
                </c:pt>
                <c:pt idx="799">
                  <c:v>76.319999999999993</c:v>
                </c:pt>
                <c:pt idx="800">
                  <c:v>75.680000000000007</c:v>
                </c:pt>
                <c:pt idx="801">
                  <c:v>77.05</c:v>
                </c:pt>
                <c:pt idx="802">
                  <c:v>77.69</c:v>
                </c:pt>
                <c:pt idx="803">
                  <c:v>78.16</c:v>
                </c:pt>
                <c:pt idx="804">
                  <c:v>79.680000000000007</c:v>
                </c:pt>
                <c:pt idx="805">
                  <c:v>80.459999999999994</c:v>
                </c:pt>
                <c:pt idx="806">
                  <c:v>77.58</c:v>
                </c:pt>
                <c:pt idx="807">
                  <c:v>76.66</c:v>
                </c:pt>
                <c:pt idx="808">
                  <c:v>75.72</c:v>
                </c:pt>
                <c:pt idx="809">
                  <c:v>76.680000000000007</c:v>
                </c:pt>
                <c:pt idx="810">
                  <c:v>74.8</c:v>
                </c:pt>
                <c:pt idx="811">
                  <c:v>71.33</c:v>
                </c:pt>
                <c:pt idx="812">
                  <c:v>67.61</c:v>
                </c:pt>
                <c:pt idx="813">
                  <c:v>68.349999999999994</c:v>
                </c:pt>
                <c:pt idx="814">
                  <c:v>66.739999999999995</c:v>
                </c:pt>
                <c:pt idx="815">
                  <c:v>67.64</c:v>
                </c:pt>
                <c:pt idx="816">
                  <c:v>69.33</c:v>
                </c:pt>
                <c:pt idx="817">
                  <c:v>70.900000000000006</c:v>
                </c:pt>
                <c:pt idx="818">
                  <c:v>69.959999999999994</c:v>
                </c:pt>
                <c:pt idx="819">
                  <c:v>69.260000000000005</c:v>
                </c:pt>
                <c:pt idx="820">
                  <c:v>72.81</c:v>
                </c:pt>
                <c:pt idx="821">
                  <c:v>73.2</c:v>
                </c:pt>
                <c:pt idx="822">
                  <c:v>72.97</c:v>
                </c:pt>
                <c:pt idx="823">
                  <c:v>74.37</c:v>
                </c:pt>
              </c:numCache>
            </c:numRef>
          </c:val>
          <c:smooth val="0"/>
          <c:extLst>
            <c:ext xmlns:c16="http://schemas.microsoft.com/office/drawing/2014/chart" uri="{C3380CC4-5D6E-409C-BE32-E72D297353CC}">
              <c16:uniqueId val="{00000003-0D80-4714-8FAA-ED1DC641B52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016"/>
          <c:min val="44562"/>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2"/>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AA6-4C2B-B285-D06233898FD1}"/>
                </c:ext>
              </c:extLst>
            </c:dLbl>
            <c:dLbl>
              <c:idx val="363"/>
              <c:layout>
                <c:manualLayout>
                  <c:x val="1.02164643151331E-2"/>
                  <c:y val="7.994276570811222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AA6-4C2B-B285-D06233898FD1}"/>
                </c:ext>
              </c:extLst>
            </c:dLbl>
            <c:dLbl>
              <c:idx val="6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AA6-4C2B-B285-D06233898FD1}"/>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Graph!$A$2:$A$737</c:f>
              <c:numCache>
                <c:formatCode>m/d/yyyy</c:formatCode>
                <c:ptCount val="73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numCache>
            </c:numRef>
          </c:cat>
          <c:val>
            <c:numRef>
              <c:f>Graph!$B$2:$B$739</c:f>
              <c:numCache>
                <c:formatCode>0</c:formatCode>
                <c:ptCount val="738"/>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numCache>
            </c:numRef>
          </c:val>
          <c:smooth val="0"/>
          <c:extLst xmlns:c15="http://schemas.microsoft.com/office/drawing/2012/chart">
            <c:ext xmlns:c16="http://schemas.microsoft.com/office/drawing/2014/chart" uri="{C3380CC4-5D6E-409C-BE32-E72D297353CC}">
              <c16:uniqueId val="{00000002-7AA6-4C2B-B285-D06233898FD1}"/>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016"/>
          <c:min val="44562"/>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2"/>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223-4325-8FA7-7E3356596F16}"/>
                </c:ext>
              </c:extLst>
            </c:dLbl>
            <c:dLbl>
              <c:idx val="506"/>
              <c:layout>
                <c:manualLayout>
                  <c:x val="1.8603453898752099E-2"/>
                  <c:y val="6.86593831099311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223-4325-8FA7-7E3356596F16}"/>
                </c:ext>
              </c:extLst>
            </c:dLbl>
            <c:dLbl>
              <c:idx val="81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223-4325-8FA7-7E3356596F1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Graph!$A$2:$A$911</c:f>
              <c:numCache>
                <c:formatCode>m/d/yyyy</c:formatCode>
                <c:ptCount val="910"/>
                <c:pt idx="0">
                  <c:v>45015</c:v>
                </c:pt>
                <c:pt idx="1">
                  <c:v>45014</c:v>
                </c:pt>
                <c:pt idx="2">
                  <c:v>45013</c:v>
                </c:pt>
                <c:pt idx="3">
                  <c:v>45012</c:v>
                </c:pt>
                <c:pt idx="4">
                  <c:v>45009</c:v>
                </c:pt>
                <c:pt idx="5">
                  <c:v>45008</c:v>
                </c:pt>
                <c:pt idx="6">
                  <c:v>45007</c:v>
                </c:pt>
                <c:pt idx="7">
                  <c:v>45006</c:v>
                </c:pt>
                <c:pt idx="8">
                  <c:v>45005</c:v>
                </c:pt>
                <c:pt idx="9">
                  <c:v>45002</c:v>
                </c:pt>
                <c:pt idx="10">
                  <c:v>45001</c:v>
                </c:pt>
                <c:pt idx="11">
                  <c:v>45000</c:v>
                </c:pt>
                <c:pt idx="12">
                  <c:v>44999</c:v>
                </c:pt>
                <c:pt idx="13">
                  <c:v>44998</c:v>
                </c:pt>
                <c:pt idx="14">
                  <c:v>44995</c:v>
                </c:pt>
                <c:pt idx="15">
                  <c:v>44994</c:v>
                </c:pt>
                <c:pt idx="16">
                  <c:v>44993</c:v>
                </c:pt>
                <c:pt idx="17">
                  <c:v>44992</c:v>
                </c:pt>
                <c:pt idx="18">
                  <c:v>44991</c:v>
                </c:pt>
                <c:pt idx="19">
                  <c:v>44988</c:v>
                </c:pt>
                <c:pt idx="20">
                  <c:v>44987</c:v>
                </c:pt>
                <c:pt idx="21">
                  <c:v>44986</c:v>
                </c:pt>
                <c:pt idx="22">
                  <c:v>44985</c:v>
                </c:pt>
                <c:pt idx="23">
                  <c:v>44984</c:v>
                </c:pt>
                <c:pt idx="24">
                  <c:v>44981</c:v>
                </c:pt>
                <c:pt idx="25">
                  <c:v>44980</c:v>
                </c:pt>
                <c:pt idx="26">
                  <c:v>44979</c:v>
                </c:pt>
                <c:pt idx="27">
                  <c:v>44978</c:v>
                </c:pt>
                <c:pt idx="28">
                  <c:v>44974</c:v>
                </c:pt>
                <c:pt idx="29">
                  <c:v>44973</c:v>
                </c:pt>
                <c:pt idx="30">
                  <c:v>44972</c:v>
                </c:pt>
                <c:pt idx="31">
                  <c:v>44971</c:v>
                </c:pt>
                <c:pt idx="32">
                  <c:v>44970</c:v>
                </c:pt>
                <c:pt idx="33">
                  <c:v>44967</c:v>
                </c:pt>
                <c:pt idx="34">
                  <c:v>44966</c:v>
                </c:pt>
                <c:pt idx="35">
                  <c:v>44965</c:v>
                </c:pt>
                <c:pt idx="36">
                  <c:v>44964</c:v>
                </c:pt>
                <c:pt idx="37">
                  <c:v>44963</c:v>
                </c:pt>
                <c:pt idx="38">
                  <c:v>44960</c:v>
                </c:pt>
                <c:pt idx="39">
                  <c:v>44959</c:v>
                </c:pt>
                <c:pt idx="40">
                  <c:v>44958</c:v>
                </c:pt>
                <c:pt idx="41">
                  <c:v>44957</c:v>
                </c:pt>
                <c:pt idx="42">
                  <c:v>44956</c:v>
                </c:pt>
                <c:pt idx="43">
                  <c:v>44953</c:v>
                </c:pt>
                <c:pt idx="44">
                  <c:v>44952</c:v>
                </c:pt>
                <c:pt idx="45">
                  <c:v>44951</c:v>
                </c:pt>
                <c:pt idx="46">
                  <c:v>44950</c:v>
                </c:pt>
                <c:pt idx="47">
                  <c:v>44949</c:v>
                </c:pt>
                <c:pt idx="48">
                  <c:v>44946</c:v>
                </c:pt>
                <c:pt idx="49">
                  <c:v>44945</c:v>
                </c:pt>
                <c:pt idx="50">
                  <c:v>44944</c:v>
                </c:pt>
                <c:pt idx="51">
                  <c:v>44943</c:v>
                </c:pt>
                <c:pt idx="52">
                  <c:v>44939</c:v>
                </c:pt>
                <c:pt idx="53">
                  <c:v>44938</c:v>
                </c:pt>
                <c:pt idx="54">
                  <c:v>44937</c:v>
                </c:pt>
                <c:pt idx="55">
                  <c:v>44936</c:v>
                </c:pt>
                <c:pt idx="56">
                  <c:v>44935</c:v>
                </c:pt>
                <c:pt idx="57">
                  <c:v>44932</c:v>
                </c:pt>
                <c:pt idx="58">
                  <c:v>44931</c:v>
                </c:pt>
                <c:pt idx="59">
                  <c:v>44930</c:v>
                </c:pt>
                <c:pt idx="60">
                  <c:v>44929</c:v>
                </c:pt>
                <c:pt idx="61">
                  <c:v>44925</c:v>
                </c:pt>
                <c:pt idx="62">
                  <c:v>44924</c:v>
                </c:pt>
                <c:pt idx="63">
                  <c:v>44923</c:v>
                </c:pt>
                <c:pt idx="64">
                  <c:v>44922</c:v>
                </c:pt>
                <c:pt idx="65">
                  <c:v>44918</c:v>
                </c:pt>
                <c:pt idx="66">
                  <c:v>44917</c:v>
                </c:pt>
                <c:pt idx="67">
                  <c:v>44916</c:v>
                </c:pt>
                <c:pt idx="68">
                  <c:v>44915</c:v>
                </c:pt>
                <c:pt idx="69">
                  <c:v>44914</c:v>
                </c:pt>
                <c:pt idx="70">
                  <c:v>44911</c:v>
                </c:pt>
                <c:pt idx="71">
                  <c:v>44910</c:v>
                </c:pt>
                <c:pt idx="72">
                  <c:v>44909</c:v>
                </c:pt>
                <c:pt idx="73">
                  <c:v>44908</c:v>
                </c:pt>
                <c:pt idx="74">
                  <c:v>44907</c:v>
                </c:pt>
                <c:pt idx="75">
                  <c:v>44904</c:v>
                </c:pt>
                <c:pt idx="76">
                  <c:v>44903</c:v>
                </c:pt>
                <c:pt idx="77">
                  <c:v>44902</c:v>
                </c:pt>
                <c:pt idx="78">
                  <c:v>44901</c:v>
                </c:pt>
                <c:pt idx="79">
                  <c:v>44900</c:v>
                </c:pt>
                <c:pt idx="80">
                  <c:v>44897</c:v>
                </c:pt>
                <c:pt idx="81">
                  <c:v>44896</c:v>
                </c:pt>
                <c:pt idx="82">
                  <c:v>44895</c:v>
                </c:pt>
                <c:pt idx="83">
                  <c:v>44894</c:v>
                </c:pt>
                <c:pt idx="84">
                  <c:v>44893</c:v>
                </c:pt>
                <c:pt idx="85">
                  <c:v>44890</c:v>
                </c:pt>
                <c:pt idx="86">
                  <c:v>44888</c:v>
                </c:pt>
                <c:pt idx="87">
                  <c:v>44887</c:v>
                </c:pt>
                <c:pt idx="88">
                  <c:v>44886</c:v>
                </c:pt>
                <c:pt idx="89">
                  <c:v>44883</c:v>
                </c:pt>
                <c:pt idx="90">
                  <c:v>44882</c:v>
                </c:pt>
                <c:pt idx="91">
                  <c:v>44881</c:v>
                </c:pt>
                <c:pt idx="92">
                  <c:v>44880</c:v>
                </c:pt>
                <c:pt idx="93">
                  <c:v>44879</c:v>
                </c:pt>
                <c:pt idx="94">
                  <c:v>44876</c:v>
                </c:pt>
                <c:pt idx="95">
                  <c:v>44875</c:v>
                </c:pt>
                <c:pt idx="96">
                  <c:v>44874</c:v>
                </c:pt>
                <c:pt idx="97">
                  <c:v>44873</c:v>
                </c:pt>
                <c:pt idx="98">
                  <c:v>44872</c:v>
                </c:pt>
                <c:pt idx="99">
                  <c:v>44869</c:v>
                </c:pt>
                <c:pt idx="100">
                  <c:v>44868</c:v>
                </c:pt>
                <c:pt idx="101">
                  <c:v>44867</c:v>
                </c:pt>
                <c:pt idx="102">
                  <c:v>44866</c:v>
                </c:pt>
                <c:pt idx="103">
                  <c:v>44865</c:v>
                </c:pt>
                <c:pt idx="104">
                  <c:v>44862</c:v>
                </c:pt>
                <c:pt idx="105">
                  <c:v>44861</c:v>
                </c:pt>
                <c:pt idx="106">
                  <c:v>44860</c:v>
                </c:pt>
                <c:pt idx="107">
                  <c:v>44859</c:v>
                </c:pt>
                <c:pt idx="108">
                  <c:v>44858</c:v>
                </c:pt>
                <c:pt idx="109">
                  <c:v>44855</c:v>
                </c:pt>
                <c:pt idx="110">
                  <c:v>44854</c:v>
                </c:pt>
                <c:pt idx="111">
                  <c:v>44853</c:v>
                </c:pt>
                <c:pt idx="112">
                  <c:v>44852</c:v>
                </c:pt>
                <c:pt idx="113">
                  <c:v>44851</c:v>
                </c:pt>
                <c:pt idx="114">
                  <c:v>44848</c:v>
                </c:pt>
                <c:pt idx="115">
                  <c:v>44847</c:v>
                </c:pt>
                <c:pt idx="116">
                  <c:v>44846</c:v>
                </c:pt>
                <c:pt idx="117">
                  <c:v>44845</c:v>
                </c:pt>
                <c:pt idx="118">
                  <c:v>44844</c:v>
                </c:pt>
                <c:pt idx="119">
                  <c:v>44841</c:v>
                </c:pt>
                <c:pt idx="120">
                  <c:v>44840</c:v>
                </c:pt>
                <c:pt idx="121">
                  <c:v>44839</c:v>
                </c:pt>
                <c:pt idx="122">
                  <c:v>44838</c:v>
                </c:pt>
                <c:pt idx="123">
                  <c:v>44837</c:v>
                </c:pt>
                <c:pt idx="124">
                  <c:v>44834</c:v>
                </c:pt>
                <c:pt idx="125">
                  <c:v>44833</c:v>
                </c:pt>
                <c:pt idx="126">
                  <c:v>44832</c:v>
                </c:pt>
                <c:pt idx="127">
                  <c:v>44831</c:v>
                </c:pt>
                <c:pt idx="128">
                  <c:v>44830</c:v>
                </c:pt>
                <c:pt idx="129">
                  <c:v>44827</c:v>
                </c:pt>
                <c:pt idx="130">
                  <c:v>44826</c:v>
                </c:pt>
                <c:pt idx="131">
                  <c:v>44825</c:v>
                </c:pt>
                <c:pt idx="132">
                  <c:v>44824</c:v>
                </c:pt>
                <c:pt idx="133">
                  <c:v>44823</c:v>
                </c:pt>
                <c:pt idx="134">
                  <c:v>44820</c:v>
                </c:pt>
                <c:pt idx="135">
                  <c:v>44819</c:v>
                </c:pt>
                <c:pt idx="136">
                  <c:v>44818</c:v>
                </c:pt>
                <c:pt idx="137">
                  <c:v>44817</c:v>
                </c:pt>
                <c:pt idx="138">
                  <c:v>44816</c:v>
                </c:pt>
                <c:pt idx="139">
                  <c:v>44813</c:v>
                </c:pt>
                <c:pt idx="140">
                  <c:v>44812</c:v>
                </c:pt>
                <c:pt idx="141">
                  <c:v>44811</c:v>
                </c:pt>
                <c:pt idx="142">
                  <c:v>44810</c:v>
                </c:pt>
                <c:pt idx="143">
                  <c:v>44806</c:v>
                </c:pt>
                <c:pt idx="144">
                  <c:v>44805</c:v>
                </c:pt>
                <c:pt idx="145">
                  <c:v>44804</c:v>
                </c:pt>
                <c:pt idx="146">
                  <c:v>44803</c:v>
                </c:pt>
                <c:pt idx="147">
                  <c:v>44802</c:v>
                </c:pt>
                <c:pt idx="148">
                  <c:v>44799</c:v>
                </c:pt>
                <c:pt idx="149">
                  <c:v>44798</c:v>
                </c:pt>
                <c:pt idx="150">
                  <c:v>44797</c:v>
                </c:pt>
                <c:pt idx="151">
                  <c:v>44796</c:v>
                </c:pt>
                <c:pt idx="152">
                  <c:v>44795</c:v>
                </c:pt>
                <c:pt idx="153">
                  <c:v>44792</c:v>
                </c:pt>
                <c:pt idx="154">
                  <c:v>44791</c:v>
                </c:pt>
                <c:pt idx="155">
                  <c:v>44790</c:v>
                </c:pt>
                <c:pt idx="156">
                  <c:v>44789</c:v>
                </c:pt>
                <c:pt idx="157">
                  <c:v>44788</c:v>
                </c:pt>
                <c:pt idx="158">
                  <c:v>44785</c:v>
                </c:pt>
                <c:pt idx="159">
                  <c:v>44784</c:v>
                </c:pt>
                <c:pt idx="160">
                  <c:v>44783</c:v>
                </c:pt>
                <c:pt idx="161">
                  <c:v>44782</c:v>
                </c:pt>
                <c:pt idx="162">
                  <c:v>44781</c:v>
                </c:pt>
                <c:pt idx="163">
                  <c:v>44778</c:v>
                </c:pt>
                <c:pt idx="164">
                  <c:v>44777</c:v>
                </c:pt>
                <c:pt idx="165">
                  <c:v>44776</c:v>
                </c:pt>
                <c:pt idx="166">
                  <c:v>44775</c:v>
                </c:pt>
                <c:pt idx="167">
                  <c:v>44774</c:v>
                </c:pt>
                <c:pt idx="168">
                  <c:v>44771</c:v>
                </c:pt>
                <c:pt idx="169">
                  <c:v>44770</c:v>
                </c:pt>
                <c:pt idx="170">
                  <c:v>44769</c:v>
                </c:pt>
                <c:pt idx="171">
                  <c:v>44768</c:v>
                </c:pt>
                <c:pt idx="172">
                  <c:v>44767</c:v>
                </c:pt>
                <c:pt idx="173">
                  <c:v>44764</c:v>
                </c:pt>
                <c:pt idx="174">
                  <c:v>44763</c:v>
                </c:pt>
                <c:pt idx="175">
                  <c:v>44762</c:v>
                </c:pt>
                <c:pt idx="176">
                  <c:v>44761</c:v>
                </c:pt>
                <c:pt idx="177">
                  <c:v>44760</c:v>
                </c:pt>
                <c:pt idx="178">
                  <c:v>44757</c:v>
                </c:pt>
                <c:pt idx="179">
                  <c:v>44756</c:v>
                </c:pt>
                <c:pt idx="180">
                  <c:v>44755</c:v>
                </c:pt>
                <c:pt idx="181">
                  <c:v>44754</c:v>
                </c:pt>
                <c:pt idx="182">
                  <c:v>44753</c:v>
                </c:pt>
                <c:pt idx="183">
                  <c:v>44750</c:v>
                </c:pt>
                <c:pt idx="184">
                  <c:v>44749</c:v>
                </c:pt>
                <c:pt idx="185">
                  <c:v>44748</c:v>
                </c:pt>
                <c:pt idx="186">
                  <c:v>44747</c:v>
                </c:pt>
                <c:pt idx="187">
                  <c:v>44743</c:v>
                </c:pt>
                <c:pt idx="188">
                  <c:v>44742</c:v>
                </c:pt>
                <c:pt idx="189">
                  <c:v>44741</c:v>
                </c:pt>
                <c:pt idx="190">
                  <c:v>44740</c:v>
                </c:pt>
                <c:pt idx="191">
                  <c:v>44739</c:v>
                </c:pt>
                <c:pt idx="192">
                  <c:v>44736</c:v>
                </c:pt>
                <c:pt idx="193">
                  <c:v>44735</c:v>
                </c:pt>
                <c:pt idx="194">
                  <c:v>44734</c:v>
                </c:pt>
                <c:pt idx="195">
                  <c:v>44733</c:v>
                </c:pt>
                <c:pt idx="196">
                  <c:v>44729</c:v>
                </c:pt>
                <c:pt idx="197">
                  <c:v>44728</c:v>
                </c:pt>
                <c:pt idx="198">
                  <c:v>44727</c:v>
                </c:pt>
                <c:pt idx="199">
                  <c:v>44726</c:v>
                </c:pt>
                <c:pt idx="200">
                  <c:v>44725</c:v>
                </c:pt>
                <c:pt idx="201">
                  <c:v>44722</c:v>
                </c:pt>
                <c:pt idx="202">
                  <c:v>44721</c:v>
                </c:pt>
                <c:pt idx="203">
                  <c:v>44720</c:v>
                </c:pt>
                <c:pt idx="204">
                  <c:v>44719</c:v>
                </c:pt>
                <c:pt idx="205">
                  <c:v>44718</c:v>
                </c:pt>
                <c:pt idx="206">
                  <c:v>44715</c:v>
                </c:pt>
                <c:pt idx="207">
                  <c:v>44714</c:v>
                </c:pt>
                <c:pt idx="208">
                  <c:v>44713</c:v>
                </c:pt>
                <c:pt idx="209">
                  <c:v>44712</c:v>
                </c:pt>
                <c:pt idx="210">
                  <c:v>44708</c:v>
                </c:pt>
                <c:pt idx="211">
                  <c:v>44707</c:v>
                </c:pt>
                <c:pt idx="212">
                  <c:v>44706</c:v>
                </c:pt>
                <c:pt idx="213">
                  <c:v>44705</c:v>
                </c:pt>
                <c:pt idx="214">
                  <c:v>44704</c:v>
                </c:pt>
                <c:pt idx="215">
                  <c:v>44701</c:v>
                </c:pt>
                <c:pt idx="216">
                  <c:v>44700</c:v>
                </c:pt>
                <c:pt idx="217">
                  <c:v>44699</c:v>
                </c:pt>
                <c:pt idx="218">
                  <c:v>44698</c:v>
                </c:pt>
                <c:pt idx="219">
                  <c:v>44697</c:v>
                </c:pt>
                <c:pt idx="220">
                  <c:v>44694</c:v>
                </c:pt>
                <c:pt idx="221">
                  <c:v>44693</c:v>
                </c:pt>
                <c:pt idx="222">
                  <c:v>44692</c:v>
                </c:pt>
                <c:pt idx="223">
                  <c:v>44691</c:v>
                </c:pt>
                <c:pt idx="224">
                  <c:v>44690</c:v>
                </c:pt>
                <c:pt idx="225">
                  <c:v>44687</c:v>
                </c:pt>
                <c:pt idx="226">
                  <c:v>44686</c:v>
                </c:pt>
                <c:pt idx="227">
                  <c:v>44685</c:v>
                </c:pt>
                <c:pt idx="228">
                  <c:v>44684</c:v>
                </c:pt>
                <c:pt idx="229">
                  <c:v>44683</c:v>
                </c:pt>
                <c:pt idx="230">
                  <c:v>44680</c:v>
                </c:pt>
                <c:pt idx="231">
                  <c:v>44679</c:v>
                </c:pt>
                <c:pt idx="232">
                  <c:v>44678</c:v>
                </c:pt>
                <c:pt idx="233">
                  <c:v>44677</c:v>
                </c:pt>
                <c:pt idx="234">
                  <c:v>44676</c:v>
                </c:pt>
                <c:pt idx="235">
                  <c:v>44673</c:v>
                </c:pt>
                <c:pt idx="236">
                  <c:v>44672</c:v>
                </c:pt>
                <c:pt idx="237">
                  <c:v>44671</c:v>
                </c:pt>
                <c:pt idx="238">
                  <c:v>44670</c:v>
                </c:pt>
                <c:pt idx="239">
                  <c:v>44669</c:v>
                </c:pt>
                <c:pt idx="240">
                  <c:v>44665</c:v>
                </c:pt>
                <c:pt idx="241">
                  <c:v>44664</c:v>
                </c:pt>
                <c:pt idx="242">
                  <c:v>44663</c:v>
                </c:pt>
                <c:pt idx="243">
                  <c:v>44662</c:v>
                </c:pt>
                <c:pt idx="244">
                  <c:v>44659</c:v>
                </c:pt>
                <c:pt idx="245">
                  <c:v>44658</c:v>
                </c:pt>
                <c:pt idx="246">
                  <c:v>44657</c:v>
                </c:pt>
                <c:pt idx="247">
                  <c:v>44656</c:v>
                </c:pt>
                <c:pt idx="248">
                  <c:v>44655</c:v>
                </c:pt>
                <c:pt idx="249">
                  <c:v>44652</c:v>
                </c:pt>
                <c:pt idx="250">
                  <c:v>44651</c:v>
                </c:pt>
                <c:pt idx="251">
                  <c:v>44650</c:v>
                </c:pt>
                <c:pt idx="252">
                  <c:v>44649</c:v>
                </c:pt>
                <c:pt idx="253">
                  <c:v>44648</c:v>
                </c:pt>
                <c:pt idx="254">
                  <c:v>44645</c:v>
                </c:pt>
                <c:pt idx="255">
                  <c:v>44644</c:v>
                </c:pt>
                <c:pt idx="256">
                  <c:v>44643</c:v>
                </c:pt>
                <c:pt idx="257">
                  <c:v>44642</c:v>
                </c:pt>
                <c:pt idx="258">
                  <c:v>44641</c:v>
                </c:pt>
                <c:pt idx="259">
                  <c:v>44638</c:v>
                </c:pt>
                <c:pt idx="260">
                  <c:v>44637</c:v>
                </c:pt>
                <c:pt idx="261">
                  <c:v>44636</c:v>
                </c:pt>
                <c:pt idx="262">
                  <c:v>44635</c:v>
                </c:pt>
                <c:pt idx="263">
                  <c:v>44634</c:v>
                </c:pt>
                <c:pt idx="264">
                  <c:v>44631</c:v>
                </c:pt>
                <c:pt idx="265">
                  <c:v>44630</c:v>
                </c:pt>
                <c:pt idx="266">
                  <c:v>44629</c:v>
                </c:pt>
                <c:pt idx="267">
                  <c:v>44628</c:v>
                </c:pt>
                <c:pt idx="268">
                  <c:v>44627</c:v>
                </c:pt>
                <c:pt idx="269">
                  <c:v>44624</c:v>
                </c:pt>
                <c:pt idx="270">
                  <c:v>44623</c:v>
                </c:pt>
                <c:pt idx="271">
                  <c:v>44622</c:v>
                </c:pt>
                <c:pt idx="272">
                  <c:v>44621</c:v>
                </c:pt>
                <c:pt idx="273">
                  <c:v>44620</c:v>
                </c:pt>
                <c:pt idx="274">
                  <c:v>44617</c:v>
                </c:pt>
                <c:pt idx="275">
                  <c:v>44616</c:v>
                </c:pt>
                <c:pt idx="276">
                  <c:v>44615</c:v>
                </c:pt>
                <c:pt idx="277">
                  <c:v>44614</c:v>
                </c:pt>
                <c:pt idx="278">
                  <c:v>44610</c:v>
                </c:pt>
                <c:pt idx="279">
                  <c:v>44609</c:v>
                </c:pt>
                <c:pt idx="280">
                  <c:v>44608</c:v>
                </c:pt>
                <c:pt idx="281">
                  <c:v>44607</c:v>
                </c:pt>
                <c:pt idx="282">
                  <c:v>44606</c:v>
                </c:pt>
                <c:pt idx="283">
                  <c:v>44603</c:v>
                </c:pt>
                <c:pt idx="284">
                  <c:v>44602</c:v>
                </c:pt>
                <c:pt idx="285">
                  <c:v>44601</c:v>
                </c:pt>
                <c:pt idx="286">
                  <c:v>44600</c:v>
                </c:pt>
                <c:pt idx="287">
                  <c:v>44599</c:v>
                </c:pt>
                <c:pt idx="288">
                  <c:v>44596</c:v>
                </c:pt>
                <c:pt idx="289">
                  <c:v>44595</c:v>
                </c:pt>
                <c:pt idx="290">
                  <c:v>44594</c:v>
                </c:pt>
                <c:pt idx="291">
                  <c:v>44593</c:v>
                </c:pt>
                <c:pt idx="292">
                  <c:v>44592</c:v>
                </c:pt>
                <c:pt idx="293">
                  <c:v>44589</c:v>
                </c:pt>
                <c:pt idx="294">
                  <c:v>44588</c:v>
                </c:pt>
                <c:pt idx="295">
                  <c:v>44587</c:v>
                </c:pt>
                <c:pt idx="296">
                  <c:v>44586</c:v>
                </c:pt>
                <c:pt idx="297">
                  <c:v>44585</c:v>
                </c:pt>
                <c:pt idx="298">
                  <c:v>44582</c:v>
                </c:pt>
                <c:pt idx="299">
                  <c:v>44581</c:v>
                </c:pt>
                <c:pt idx="300">
                  <c:v>44580</c:v>
                </c:pt>
                <c:pt idx="301">
                  <c:v>44579</c:v>
                </c:pt>
                <c:pt idx="302">
                  <c:v>44575</c:v>
                </c:pt>
                <c:pt idx="303">
                  <c:v>44574</c:v>
                </c:pt>
                <c:pt idx="304">
                  <c:v>44573</c:v>
                </c:pt>
                <c:pt idx="305">
                  <c:v>44572</c:v>
                </c:pt>
                <c:pt idx="306">
                  <c:v>44571</c:v>
                </c:pt>
                <c:pt idx="307">
                  <c:v>44568</c:v>
                </c:pt>
                <c:pt idx="308">
                  <c:v>44567</c:v>
                </c:pt>
                <c:pt idx="309">
                  <c:v>44566</c:v>
                </c:pt>
                <c:pt idx="310">
                  <c:v>44565</c:v>
                </c:pt>
                <c:pt idx="311">
                  <c:v>44564</c:v>
                </c:pt>
                <c:pt idx="312">
                  <c:v>44561</c:v>
                </c:pt>
                <c:pt idx="313">
                  <c:v>44560</c:v>
                </c:pt>
                <c:pt idx="314">
                  <c:v>44559</c:v>
                </c:pt>
                <c:pt idx="315">
                  <c:v>44558</c:v>
                </c:pt>
                <c:pt idx="316">
                  <c:v>44557</c:v>
                </c:pt>
                <c:pt idx="317">
                  <c:v>44553</c:v>
                </c:pt>
                <c:pt idx="318">
                  <c:v>44552</c:v>
                </c:pt>
                <c:pt idx="319">
                  <c:v>44551</c:v>
                </c:pt>
                <c:pt idx="320">
                  <c:v>44550</c:v>
                </c:pt>
                <c:pt idx="321">
                  <c:v>44547</c:v>
                </c:pt>
                <c:pt idx="322">
                  <c:v>44546</c:v>
                </c:pt>
                <c:pt idx="323">
                  <c:v>44545</c:v>
                </c:pt>
                <c:pt idx="324">
                  <c:v>44544</c:v>
                </c:pt>
                <c:pt idx="325">
                  <c:v>44543</c:v>
                </c:pt>
                <c:pt idx="326">
                  <c:v>44540</c:v>
                </c:pt>
                <c:pt idx="327">
                  <c:v>44539</c:v>
                </c:pt>
                <c:pt idx="328">
                  <c:v>44538</c:v>
                </c:pt>
                <c:pt idx="329">
                  <c:v>44537</c:v>
                </c:pt>
                <c:pt idx="330">
                  <c:v>44536</c:v>
                </c:pt>
                <c:pt idx="331">
                  <c:v>44533</c:v>
                </c:pt>
                <c:pt idx="332">
                  <c:v>44532</c:v>
                </c:pt>
                <c:pt idx="333">
                  <c:v>44531</c:v>
                </c:pt>
                <c:pt idx="334">
                  <c:v>44530</c:v>
                </c:pt>
                <c:pt idx="335">
                  <c:v>44529</c:v>
                </c:pt>
                <c:pt idx="336">
                  <c:v>44526</c:v>
                </c:pt>
                <c:pt idx="337">
                  <c:v>44524</c:v>
                </c:pt>
                <c:pt idx="338">
                  <c:v>44523</c:v>
                </c:pt>
                <c:pt idx="339">
                  <c:v>44522</c:v>
                </c:pt>
                <c:pt idx="340">
                  <c:v>44519</c:v>
                </c:pt>
                <c:pt idx="341">
                  <c:v>44518</c:v>
                </c:pt>
                <c:pt idx="342">
                  <c:v>44517</c:v>
                </c:pt>
                <c:pt idx="343">
                  <c:v>44516</c:v>
                </c:pt>
                <c:pt idx="344">
                  <c:v>44515</c:v>
                </c:pt>
                <c:pt idx="345">
                  <c:v>44512</c:v>
                </c:pt>
                <c:pt idx="346">
                  <c:v>44511</c:v>
                </c:pt>
                <c:pt idx="347">
                  <c:v>44510</c:v>
                </c:pt>
                <c:pt idx="348">
                  <c:v>44509</c:v>
                </c:pt>
                <c:pt idx="349">
                  <c:v>44508</c:v>
                </c:pt>
                <c:pt idx="350">
                  <c:v>44505</c:v>
                </c:pt>
                <c:pt idx="351">
                  <c:v>44504</c:v>
                </c:pt>
                <c:pt idx="352">
                  <c:v>44503</c:v>
                </c:pt>
                <c:pt idx="353">
                  <c:v>44502</c:v>
                </c:pt>
                <c:pt idx="354">
                  <c:v>44501</c:v>
                </c:pt>
                <c:pt idx="355">
                  <c:v>44498</c:v>
                </c:pt>
                <c:pt idx="356">
                  <c:v>44497</c:v>
                </c:pt>
                <c:pt idx="357">
                  <c:v>44496</c:v>
                </c:pt>
                <c:pt idx="358">
                  <c:v>44495</c:v>
                </c:pt>
                <c:pt idx="359">
                  <c:v>44494</c:v>
                </c:pt>
                <c:pt idx="360">
                  <c:v>44491</c:v>
                </c:pt>
                <c:pt idx="361">
                  <c:v>44490</c:v>
                </c:pt>
                <c:pt idx="362">
                  <c:v>44489</c:v>
                </c:pt>
                <c:pt idx="363">
                  <c:v>44488</c:v>
                </c:pt>
                <c:pt idx="364">
                  <c:v>44487</c:v>
                </c:pt>
                <c:pt idx="365">
                  <c:v>44484</c:v>
                </c:pt>
                <c:pt idx="366">
                  <c:v>44483</c:v>
                </c:pt>
                <c:pt idx="367">
                  <c:v>44482</c:v>
                </c:pt>
                <c:pt idx="368">
                  <c:v>44481</c:v>
                </c:pt>
                <c:pt idx="369">
                  <c:v>44480</c:v>
                </c:pt>
                <c:pt idx="370">
                  <c:v>44477</c:v>
                </c:pt>
                <c:pt idx="371">
                  <c:v>44476</c:v>
                </c:pt>
                <c:pt idx="372">
                  <c:v>44475</c:v>
                </c:pt>
                <c:pt idx="373">
                  <c:v>44474</c:v>
                </c:pt>
                <c:pt idx="374">
                  <c:v>44473</c:v>
                </c:pt>
                <c:pt idx="375">
                  <c:v>44470</c:v>
                </c:pt>
                <c:pt idx="376">
                  <c:v>44469</c:v>
                </c:pt>
                <c:pt idx="377">
                  <c:v>44468</c:v>
                </c:pt>
                <c:pt idx="378">
                  <c:v>44467</c:v>
                </c:pt>
                <c:pt idx="379">
                  <c:v>44466</c:v>
                </c:pt>
                <c:pt idx="380">
                  <c:v>44463</c:v>
                </c:pt>
                <c:pt idx="381">
                  <c:v>44462</c:v>
                </c:pt>
                <c:pt idx="382">
                  <c:v>44461</c:v>
                </c:pt>
                <c:pt idx="383">
                  <c:v>44460</c:v>
                </c:pt>
                <c:pt idx="384">
                  <c:v>44459</c:v>
                </c:pt>
                <c:pt idx="385">
                  <c:v>44456</c:v>
                </c:pt>
                <c:pt idx="386">
                  <c:v>44455</c:v>
                </c:pt>
                <c:pt idx="387">
                  <c:v>44454</c:v>
                </c:pt>
                <c:pt idx="388">
                  <c:v>44453</c:v>
                </c:pt>
                <c:pt idx="389">
                  <c:v>44452</c:v>
                </c:pt>
                <c:pt idx="390">
                  <c:v>44449</c:v>
                </c:pt>
                <c:pt idx="391">
                  <c:v>44448</c:v>
                </c:pt>
                <c:pt idx="392">
                  <c:v>44447</c:v>
                </c:pt>
                <c:pt idx="393">
                  <c:v>44446</c:v>
                </c:pt>
                <c:pt idx="394">
                  <c:v>44442</c:v>
                </c:pt>
                <c:pt idx="395">
                  <c:v>44441</c:v>
                </c:pt>
                <c:pt idx="396">
                  <c:v>44440</c:v>
                </c:pt>
                <c:pt idx="397">
                  <c:v>44439</c:v>
                </c:pt>
                <c:pt idx="398">
                  <c:v>44438</c:v>
                </c:pt>
                <c:pt idx="399">
                  <c:v>44435</c:v>
                </c:pt>
                <c:pt idx="400">
                  <c:v>44434</c:v>
                </c:pt>
                <c:pt idx="401">
                  <c:v>44433</c:v>
                </c:pt>
                <c:pt idx="402">
                  <c:v>44432</c:v>
                </c:pt>
                <c:pt idx="403">
                  <c:v>44431</c:v>
                </c:pt>
                <c:pt idx="404">
                  <c:v>44428</c:v>
                </c:pt>
                <c:pt idx="405">
                  <c:v>44427</c:v>
                </c:pt>
                <c:pt idx="406">
                  <c:v>44426</c:v>
                </c:pt>
                <c:pt idx="407">
                  <c:v>44425</c:v>
                </c:pt>
                <c:pt idx="408">
                  <c:v>44424</c:v>
                </c:pt>
                <c:pt idx="409">
                  <c:v>44421</c:v>
                </c:pt>
                <c:pt idx="410">
                  <c:v>44420</c:v>
                </c:pt>
                <c:pt idx="411">
                  <c:v>44419</c:v>
                </c:pt>
                <c:pt idx="412">
                  <c:v>44418</c:v>
                </c:pt>
                <c:pt idx="413">
                  <c:v>44417</c:v>
                </c:pt>
                <c:pt idx="414">
                  <c:v>44414</c:v>
                </c:pt>
                <c:pt idx="415">
                  <c:v>44413</c:v>
                </c:pt>
                <c:pt idx="416">
                  <c:v>44412</c:v>
                </c:pt>
                <c:pt idx="417">
                  <c:v>44411</c:v>
                </c:pt>
                <c:pt idx="418">
                  <c:v>44410</c:v>
                </c:pt>
                <c:pt idx="419">
                  <c:v>44407</c:v>
                </c:pt>
                <c:pt idx="420">
                  <c:v>44406</c:v>
                </c:pt>
                <c:pt idx="421">
                  <c:v>44405</c:v>
                </c:pt>
                <c:pt idx="422">
                  <c:v>44404</c:v>
                </c:pt>
                <c:pt idx="423">
                  <c:v>44403</c:v>
                </c:pt>
                <c:pt idx="424">
                  <c:v>44400</c:v>
                </c:pt>
                <c:pt idx="425">
                  <c:v>44399</c:v>
                </c:pt>
                <c:pt idx="426">
                  <c:v>44398</c:v>
                </c:pt>
                <c:pt idx="427">
                  <c:v>44397</c:v>
                </c:pt>
                <c:pt idx="428">
                  <c:v>44396</c:v>
                </c:pt>
                <c:pt idx="429">
                  <c:v>44393</c:v>
                </c:pt>
                <c:pt idx="430">
                  <c:v>44392</c:v>
                </c:pt>
                <c:pt idx="431">
                  <c:v>44391</c:v>
                </c:pt>
                <c:pt idx="432">
                  <c:v>44390</c:v>
                </c:pt>
                <c:pt idx="433">
                  <c:v>44389</c:v>
                </c:pt>
                <c:pt idx="434">
                  <c:v>44386</c:v>
                </c:pt>
                <c:pt idx="435">
                  <c:v>44385</c:v>
                </c:pt>
                <c:pt idx="436">
                  <c:v>44384</c:v>
                </c:pt>
                <c:pt idx="437">
                  <c:v>44383</c:v>
                </c:pt>
                <c:pt idx="438">
                  <c:v>44379</c:v>
                </c:pt>
                <c:pt idx="439">
                  <c:v>44378</c:v>
                </c:pt>
                <c:pt idx="440">
                  <c:v>44377</c:v>
                </c:pt>
                <c:pt idx="441">
                  <c:v>44376</c:v>
                </c:pt>
                <c:pt idx="442">
                  <c:v>44375</c:v>
                </c:pt>
                <c:pt idx="443">
                  <c:v>44372</c:v>
                </c:pt>
                <c:pt idx="444">
                  <c:v>44371</c:v>
                </c:pt>
                <c:pt idx="445">
                  <c:v>44370</c:v>
                </c:pt>
                <c:pt idx="446">
                  <c:v>44369</c:v>
                </c:pt>
                <c:pt idx="447">
                  <c:v>44368</c:v>
                </c:pt>
                <c:pt idx="448">
                  <c:v>44365</c:v>
                </c:pt>
                <c:pt idx="449">
                  <c:v>44364</c:v>
                </c:pt>
                <c:pt idx="450">
                  <c:v>44363</c:v>
                </c:pt>
                <c:pt idx="451">
                  <c:v>44362</c:v>
                </c:pt>
                <c:pt idx="452">
                  <c:v>44361</c:v>
                </c:pt>
                <c:pt idx="453">
                  <c:v>44358</c:v>
                </c:pt>
                <c:pt idx="454">
                  <c:v>44357</c:v>
                </c:pt>
                <c:pt idx="455">
                  <c:v>44356</c:v>
                </c:pt>
                <c:pt idx="456">
                  <c:v>44355</c:v>
                </c:pt>
                <c:pt idx="457">
                  <c:v>44354</c:v>
                </c:pt>
                <c:pt idx="458">
                  <c:v>44351</c:v>
                </c:pt>
                <c:pt idx="459">
                  <c:v>44350</c:v>
                </c:pt>
                <c:pt idx="460">
                  <c:v>44349</c:v>
                </c:pt>
                <c:pt idx="461">
                  <c:v>44348</c:v>
                </c:pt>
                <c:pt idx="462">
                  <c:v>44344</c:v>
                </c:pt>
                <c:pt idx="463">
                  <c:v>44343</c:v>
                </c:pt>
                <c:pt idx="464">
                  <c:v>44342</c:v>
                </c:pt>
                <c:pt idx="465">
                  <c:v>44341</c:v>
                </c:pt>
                <c:pt idx="466">
                  <c:v>44340</c:v>
                </c:pt>
                <c:pt idx="467">
                  <c:v>44337</c:v>
                </c:pt>
                <c:pt idx="468">
                  <c:v>44336</c:v>
                </c:pt>
                <c:pt idx="469">
                  <c:v>44335</c:v>
                </c:pt>
                <c:pt idx="470">
                  <c:v>44334</c:v>
                </c:pt>
                <c:pt idx="471">
                  <c:v>44333</c:v>
                </c:pt>
                <c:pt idx="472">
                  <c:v>44330</c:v>
                </c:pt>
                <c:pt idx="473">
                  <c:v>44329</c:v>
                </c:pt>
                <c:pt idx="474">
                  <c:v>44328</c:v>
                </c:pt>
                <c:pt idx="475">
                  <c:v>44327</c:v>
                </c:pt>
                <c:pt idx="476">
                  <c:v>44326</c:v>
                </c:pt>
                <c:pt idx="477">
                  <c:v>44323</c:v>
                </c:pt>
                <c:pt idx="478">
                  <c:v>44322</c:v>
                </c:pt>
                <c:pt idx="479">
                  <c:v>44321</c:v>
                </c:pt>
                <c:pt idx="480">
                  <c:v>44320</c:v>
                </c:pt>
                <c:pt idx="481">
                  <c:v>44319</c:v>
                </c:pt>
                <c:pt idx="482">
                  <c:v>44316</c:v>
                </c:pt>
                <c:pt idx="483">
                  <c:v>44315</c:v>
                </c:pt>
                <c:pt idx="484">
                  <c:v>44314</c:v>
                </c:pt>
                <c:pt idx="485">
                  <c:v>44313</c:v>
                </c:pt>
                <c:pt idx="486">
                  <c:v>44312</c:v>
                </c:pt>
                <c:pt idx="487">
                  <c:v>44309</c:v>
                </c:pt>
                <c:pt idx="488">
                  <c:v>44308</c:v>
                </c:pt>
                <c:pt idx="489">
                  <c:v>44307</c:v>
                </c:pt>
                <c:pt idx="490">
                  <c:v>44306</c:v>
                </c:pt>
                <c:pt idx="491">
                  <c:v>44305</c:v>
                </c:pt>
                <c:pt idx="492">
                  <c:v>44302</c:v>
                </c:pt>
                <c:pt idx="493">
                  <c:v>44301</c:v>
                </c:pt>
                <c:pt idx="494">
                  <c:v>44300</c:v>
                </c:pt>
                <c:pt idx="495">
                  <c:v>44299</c:v>
                </c:pt>
                <c:pt idx="496">
                  <c:v>44298</c:v>
                </c:pt>
                <c:pt idx="497">
                  <c:v>44295</c:v>
                </c:pt>
                <c:pt idx="498">
                  <c:v>44294</c:v>
                </c:pt>
                <c:pt idx="499">
                  <c:v>44293</c:v>
                </c:pt>
                <c:pt idx="500">
                  <c:v>44292</c:v>
                </c:pt>
                <c:pt idx="501">
                  <c:v>44291</c:v>
                </c:pt>
                <c:pt idx="502">
                  <c:v>44287</c:v>
                </c:pt>
                <c:pt idx="503">
                  <c:v>44286</c:v>
                </c:pt>
                <c:pt idx="504">
                  <c:v>44285</c:v>
                </c:pt>
                <c:pt idx="505">
                  <c:v>44284</c:v>
                </c:pt>
                <c:pt idx="506">
                  <c:v>44281</c:v>
                </c:pt>
                <c:pt idx="507">
                  <c:v>44280</c:v>
                </c:pt>
                <c:pt idx="508">
                  <c:v>44279</c:v>
                </c:pt>
                <c:pt idx="509">
                  <c:v>44278</c:v>
                </c:pt>
                <c:pt idx="510">
                  <c:v>44277</c:v>
                </c:pt>
                <c:pt idx="511">
                  <c:v>44274</c:v>
                </c:pt>
                <c:pt idx="512">
                  <c:v>44273</c:v>
                </c:pt>
                <c:pt idx="513">
                  <c:v>44272</c:v>
                </c:pt>
                <c:pt idx="514">
                  <c:v>44271</c:v>
                </c:pt>
                <c:pt idx="515">
                  <c:v>44270</c:v>
                </c:pt>
                <c:pt idx="516">
                  <c:v>44267</c:v>
                </c:pt>
                <c:pt idx="517">
                  <c:v>44266</c:v>
                </c:pt>
                <c:pt idx="518">
                  <c:v>44265</c:v>
                </c:pt>
                <c:pt idx="519">
                  <c:v>44264</c:v>
                </c:pt>
                <c:pt idx="520">
                  <c:v>44263</c:v>
                </c:pt>
                <c:pt idx="521">
                  <c:v>44260</c:v>
                </c:pt>
                <c:pt idx="522">
                  <c:v>44259</c:v>
                </c:pt>
                <c:pt idx="523">
                  <c:v>44258</c:v>
                </c:pt>
                <c:pt idx="524">
                  <c:v>44257</c:v>
                </c:pt>
                <c:pt idx="525">
                  <c:v>44256</c:v>
                </c:pt>
                <c:pt idx="526">
                  <c:v>44253</c:v>
                </c:pt>
                <c:pt idx="527">
                  <c:v>44252</c:v>
                </c:pt>
                <c:pt idx="528">
                  <c:v>44251</c:v>
                </c:pt>
                <c:pt idx="529">
                  <c:v>44250</c:v>
                </c:pt>
                <c:pt idx="530">
                  <c:v>44249</c:v>
                </c:pt>
                <c:pt idx="531">
                  <c:v>44246</c:v>
                </c:pt>
                <c:pt idx="532">
                  <c:v>44245</c:v>
                </c:pt>
                <c:pt idx="533">
                  <c:v>44244</c:v>
                </c:pt>
                <c:pt idx="534">
                  <c:v>44243</c:v>
                </c:pt>
                <c:pt idx="535">
                  <c:v>44239</c:v>
                </c:pt>
                <c:pt idx="536">
                  <c:v>44238</c:v>
                </c:pt>
                <c:pt idx="537">
                  <c:v>44237</c:v>
                </c:pt>
                <c:pt idx="538">
                  <c:v>44236</c:v>
                </c:pt>
                <c:pt idx="539">
                  <c:v>44235</c:v>
                </c:pt>
                <c:pt idx="540">
                  <c:v>44232</c:v>
                </c:pt>
                <c:pt idx="541">
                  <c:v>44231</c:v>
                </c:pt>
                <c:pt idx="542">
                  <c:v>44230</c:v>
                </c:pt>
                <c:pt idx="543">
                  <c:v>44229</c:v>
                </c:pt>
                <c:pt idx="544">
                  <c:v>44228</c:v>
                </c:pt>
                <c:pt idx="545">
                  <c:v>44225</c:v>
                </c:pt>
                <c:pt idx="546">
                  <c:v>44224</c:v>
                </c:pt>
                <c:pt idx="547">
                  <c:v>44223</c:v>
                </c:pt>
                <c:pt idx="548">
                  <c:v>44222</c:v>
                </c:pt>
                <c:pt idx="549">
                  <c:v>44221</c:v>
                </c:pt>
                <c:pt idx="550">
                  <c:v>44218</c:v>
                </c:pt>
                <c:pt idx="551">
                  <c:v>44217</c:v>
                </c:pt>
                <c:pt idx="552">
                  <c:v>44216</c:v>
                </c:pt>
                <c:pt idx="553">
                  <c:v>44215</c:v>
                </c:pt>
                <c:pt idx="554">
                  <c:v>44211</c:v>
                </c:pt>
                <c:pt idx="555">
                  <c:v>44210</c:v>
                </c:pt>
                <c:pt idx="556">
                  <c:v>44209</c:v>
                </c:pt>
                <c:pt idx="557">
                  <c:v>44208</c:v>
                </c:pt>
                <c:pt idx="558">
                  <c:v>44207</c:v>
                </c:pt>
                <c:pt idx="559">
                  <c:v>44204</c:v>
                </c:pt>
                <c:pt idx="560">
                  <c:v>44203</c:v>
                </c:pt>
                <c:pt idx="561">
                  <c:v>44202</c:v>
                </c:pt>
                <c:pt idx="562">
                  <c:v>44201</c:v>
                </c:pt>
                <c:pt idx="563">
                  <c:v>44200</c:v>
                </c:pt>
                <c:pt idx="564">
                  <c:v>44196</c:v>
                </c:pt>
                <c:pt idx="565">
                  <c:v>44195</c:v>
                </c:pt>
                <c:pt idx="566">
                  <c:v>44194</c:v>
                </c:pt>
                <c:pt idx="567">
                  <c:v>44193</c:v>
                </c:pt>
                <c:pt idx="568">
                  <c:v>44189</c:v>
                </c:pt>
                <c:pt idx="569">
                  <c:v>44188</c:v>
                </c:pt>
                <c:pt idx="570">
                  <c:v>44187</c:v>
                </c:pt>
                <c:pt idx="571">
                  <c:v>44186</c:v>
                </c:pt>
                <c:pt idx="572">
                  <c:v>44183</c:v>
                </c:pt>
                <c:pt idx="573">
                  <c:v>44182</c:v>
                </c:pt>
                <c:pt idx="574">
                  <c:v>44181</c:v>
                </c:pt>
                <c:pt idx="575">
                  <c:v>44180</c:v>
                </c:pt>
                <c:pt idx="576">
                  <c:v>44179</c:v>
                </c:pt>
                <c:pt idx="577">
                  <c:v>44176</c:v>
                </c:pt>
                <c:pt idx="578">
                  <c:v>44175</c:v>
                </c:pt>
                <c:pt idx="579">
                  <c:v>44174</c:v>
                </c:pt>
                <c:pt idx="580">
                  <c:v>44173</c:v>
                </c:pt>
                <c:pt idx="581">
                  <c:v>44172</c:v>
                </c:pt>
                <c:pt idx="582">
                  <c:v>44169</c:v>
                </c:pt>
                <c:pt idx="583">
                  <c:v>44168</c:v>
                </c:pt>
                <c:pt idx="584">
                  <c:v>44167</c:v>
                </c:pt>
                <c:pt idx="585">
                  <c:v>44166</c:v>
                </c:pt>
                <c:pt idx="586">
                  <c:v>44165</c:v>
                </c:pt>
                <c:pt idx="587">
                  <c:v>44162</c:v>
                </c:pt>
                <c:pt idx="588">
                  <c:v>44160</c:v>
                </c:pt>
                <c:pt idx="589">
                  <c:v>44159</c:v>
                </c:pt>
                <c:pt idx="590">
                  <c:v>44158</c:v>
                </c:pt>
                <c:pt idx="591">
                  <c:v>44155</c:v>
                </c:pt>
                <c:pt idx="592">
                  <c:v>44154</c:v>
                </c:pt>
                <c:pt idx="593">
                  <c:v>44153</c:v>
                </c:pt>
                <c:pt idx="594">
                  <c:v>44152</c:v>
                </c:pt>
                <c:pt idx="595">
                  <c:v>44151</c:v>
                </c:pt>
                <c:pt idx="596">
                  <c:v>44148</c:v>
                </c:pt>
                <c:pt idx="597">
                  <c:v>44147</c:v>
                </c:pt>
                <c:pt idx="598">
                  <c:v>44146</c:v>
                </c:pt>
                <c:pt idx="599">
                  <c:v>44145</c:v>
                </c:pt>
                <c:pt idx="600">
                  <c:v>44144</c:v>
                </c:pt>
                <c:pt idx="601">
                  <c:v>44141</c:v>
                </c:pt>
                <c:pt idx="602">
                  <c:v>44140</c:v>
                </c:pt>
                <c:pt idx="603">
                  <c:v>44139</c:v>
                </c:pt>
                <c:pt idx="604">
                  <c:v>44138</c:v>
                </c:pt>
                <c:pt idx="605">
                  <c:v>44137</c:v>
                </c:pt>
                <c:pt idx="606">
                  <c:v>44134</c:v>
                </c:pt>
                <c:pt idx="607">
                  <c:v>44133</c:v>
                </c:pt>
                <c:pt idx="608">
                  <c:v>44132</c:v>
                </c:pt>
                <c:pt idx="609">
                  <c:v>44131</c:v>
                </c:pt>
                <c:pt idx="610">
                  <c:v>44130</c:v>
                </c:pt>
                <c:pt idx="611">
                  <c:v>44127</c:v>
                </c:pt>
                <c:pt idx="612">
                  <c:v>44126</c:v>
                </c:pt>
                <c:pt idx="613">
                  <c:v>44125</c:v>
                </c:pt>
                <c:pt idx="614">
                  <c:v>44124</c:v>
                </c:pt>
                <c:pt idx="615">
                  <c:v>44123</c:v>
                </c:pt>
                <c:pt idx="616">
                  <c:v>44120</c:v>
                </c:pt>
                <c:pt idx="617">
                  <c:v>44119</c:v>
                </c:pt>
                <c:pt idx="618">
                  <c:v>44118</c:v>
                </c:pt>
                <c:pt idx="619">
                  <c:v>44117</c:v>
                </c:pt>
                <c:pt idx="620">
                  <c:v>44116</c:v>
                </c:pt>
                <c:pt idx="621">
                  <c:v>44113</c:v>
                </c:pt>
                <c:pt idx="622">
                  <c:v>44112</c:v>
                </c:pt>
                <c:pt idx="623">
                  <c:v>44111</c:v>
                </c:pt>
                <c:pt idx="624">
                  <c:v>44110</c:v>
                </c:pt>
                <c:pt idx="625">
                  <c:v>44109</c:v>
                </c:pt>
                <c:pt idx="626">
                  <c:v>44106</c:v>
                </c:pt>
                <c:pt idx="627">
                  <c:v>44105</c:v>
                </c:pt>
                <c:pt idx="628">
                  <c:v>44104</c:v>
                </c:pt>
                <c:pt idx="629">
                  <c:v>44103</c:v>
                </c:pt>
                <c:pt idx="630">
                  <c:v>44102</c:v>
                </c:pt>
                <c:pt idx="631">
                  <c:v>44099</c:v>
                </c:pt>
                <c:pt idx="632">
                  <c:v>44098</c:v>
                </c:pt>
                <c:pt idx="633">
                  <c:v>44097</c:v>
                </c:pt>
                <c:pt idx="634">
                  <c:v>44096</c:v>
                </c:pt>
                <c:pt idx="635">
                  <c:v>44095</c:v>
                </c:pt>
                <c:pt idx="636">
                  <c:v>44092</c:v>
                </c:pt>
                <c:pt idx="637">
                  <c:v>44091</c:v>
                </c:pt>
                <c:pt idx="638">
                  <c:v>44090</c:v>
                </c:pt>
                <c:pt idx="639">
                  <c:v>44089</c:v>
                </c:pt>
                <c:pt idx="640">
                  <c:v>44088</c:v>
                </c:pt>
                <c:pt idx="641">
                  <c:v>44085</c:v>
                </c:pt>
                <c:pt idx="642">
                  <c:v>44084</c:v>
                </c:pt>
                <c:pt idx="643">
                  <c:v>44083</c:v>
                </c:pt>
                <c:pt idx="644">
                  <c:v>44082</c:v>
                </c:pt>
                <c:pt idx="645">
                  <c:v>44078</c:v>
                </c:pt>
                <c:pt idx="646">
                  <c:v>44077</c:v>
                </c:pt>
                <c:pt idx="647">
                  <c:v>44076</c:v>
                </c:pt>
                <c:pt idx="648">
                  <c:v>44075</c:v>
                </c:pt>
                <c:pt idx="649">
                  <c:v>44074</c:v>
                </c:pt>
                <c:pt idx="650">
                  <c:v>44071</c:v>
                </c:pt>
                <c:pt idx="651">
                  <c:v>44070</c:v>
                </c:pt>
                <c:pt idx="652">
                  <c:v>44069</c:v>
                </c:pt>
                <c:pt idx="653">
                  <c:v>44068</c:v>
                </c:pt>
                <c:pt idx="654">
                  <c:v>44067</c:v>
                </c:pt>
                <c:pt idx="655">
                  <c:v>44064</c:v>
                </c:pt>
                <c:pt idx="656">
                  <c:v>44063</c:v>
                </c:pt>
                <c:pt idx="657">
                  <c:v>44062</c:v>
                </c:pt>
                <c:pt idx="658">
                  <c:v>44061</c:v>
                </c:pt>
                <c:pt idx="659">
                  <c:v>44060</c:v>
                </c:pt>
                <c:pt idx="660">
                  <c:v>44057</c:v>
                </c:pt>
                <c:pt idx="661">
                  <c:v>44056</c:v>
                </c:pt>
                <c:pt idx="662">
                  <c:v>44055</c:v>
                </c:pt>
                <c:pt idx="663">
                  <c:v>44054</c:v>
                </c:pt>
                <c:pt idx="664">
                  <c:v>44053</c:v>
                </c:pt>
                <c:pt idx="665">
                  <c:v>44050</c:v>
                </c:pt>
                <c:pt idx="666">
                  <c:v>44049</c:v>
                </c:pt>
                <c:pt idx="667">
                  <c:v>44048</c:v>
                </c:pt>
                <c:pt idx="668">
                  <c:v>44047</c:v>
                </c:pt>
                <c:pt idx="669">
                  <c:v>44046</c:v>
                </c:pt>
                <c:pt idx="670">
                  <c:v>44043</c:v>
                </c:pt>
                <c:pt idx="671">
                  <c:v>44042</c:v>
                </c:pt>
                <c:pt idx="672">
                  <c:v>44041</c:v>
                </c:pt>
                <c:pt idx="673">
                  <c:v>44040</c:v>
                </c:pt>
                <c:pt idx="674">
                  <c:v>44039</c:v>
                </c:pt>
                <c:pt idx="675">
                  <c:v>44036</c:v>
                </c:pt>
                <c:pt idx="676">
                  <c:v>44035</c:v>
                </c:pt>
                <c:pt idx="677">
                  <c:v>44034</c:v>
                </c:pt>
                <c:pt idx="678">
                  <c:v>44033</c:v>
                </c:pt>
                <c:pt idx="679">
                  <c:v>44032</c:v>
                </c:pt>
                <c:pt idx="680">
                  <c:v>44029</c:v>
                </c:pt>
                <c:pt idx="681">
                  <c:v>44028</c:v>
                </c:pt>
                <c:pt idx="682">
                  <c:v>44027</c:v>
                </c:pt>
                <c:pt idx="683">
                  <c:v>44026</c:v>
                </c:pt>
                <c:pt idx="684">
                  <c:v>44025</c:v>
                </c:pt>
                <c:pt idx="685">
                  <c:v>44022</c:v>
                </c:pt>
                <c:pt idx="686">
                  <c:v>44021</c:v>
                </c:pt>
                <c:pt idx="687">
                  <c:v>44020</c:v>
                </c:pt>
                <c:pt idx="688">
                  <c:v>44019</c:v>
                </c:pt>
                <c:pt idx="689">
                  <c:v>44018</c:v>
                </c:pt>
                <c:pt idx="690">
                  <c:v>44014</c:v>
                </c:pt>
                <c:pt idx="691">
                  <c:v>44013</c:v>
                </c:pt>
                <c:pt idx="692">
                  <c:v>44012</c:v>
                </c:pt>
                <c:pt idx="693">
                  <c:v>44011</c:v>
                </c:pt>
                <c:pt idx="694">
                  <c:v>44008</c:v>
                </c:pt>
                <c:pt idx="695">
                  <c:v>44007</c:v>
                </c:pt>
                <c:pt idx="696">
                  <c:v>44006</c:v>
                </c:pt>
                <c:pt idx="697">
                  <c:v>44005</c:v>
                </c:pt>
                <c:pt idx="698">
                  <c:v>44004</c:v>
                </c:pt>
                <c:pt idx="699">
                  <c:v>44001</c:v>
                </c:pt>
                <c:pt idx="700">
                  <c:v>44000</c:v>
                </c:pt>
                <c:pt idx="701">
                  <c:v>43999</c:v>
                </c:pt>
                <c:pt idx="702">
                  <c:v>43998</c:v>
                </c:pt>
                <c:pt idx="703">
                  <c:v>43997</c:v>
                </c:pt>
                <c:pt idx="704">
                  <c:v>43994</c:v>
                </c:pt>
                <c:pt idx="705">
                  <c:v>43993</c:v>
                </c:pt>
                <c:pt idx="706">
                  <c:v>43992</c:v>
                </c:pt>
                <c:pt idx="707">
                  <c:v>43991</c:v>
                </c:pt>
                <c:pt idx="708">
                  <c:v>43990</c:v>
                </c:pt>
                <c:pt idx="709">
                  <c:v>43987</c:v>
                </c:pt>
                <c:pt idx="710">
                  <c:v>43986</c:v>
                </c:pt>
                <c:pt idx="711">
                  <c:v>43985</c:v>
                </c:pt>
                <c:pt idx="712">
                  <c:v>43984</c:v>
                </c:pt>
                <c:pt idx="713">
                  <c:v>43983</c:v>
                </c:pt>
                <c:pt idx="714">
                  <c:v>43980</c:v>
                </c:pt>
                <c:pt idx="715">
                  <c:v>43979</c:v>
                </c:pt>
                <c:pt idx="716">
                  <c:v>43978</c:v>
                </c:pt>
                <c:pt idx="717">
                  <c:v>43977</c:v>
                </c:pt>
                <c:pt idx="718">
                  <c:v>43973</c:v>
                </c:pt>
                <c:pt idx="719">
                  <c:v>43972</c:v>
                </c:pt>
                <c:pt idx="720">
                  <c:v>43971</c:v>
                </c:pt>
                <c:pt idx="721">
                  <c:v>43970</c:v>
                </c:pt>
                <c:pt idx="722">
                  <c:v>43969</c:v>
                </c:pt>
                <c:pt idx="723">
                  <c:v>43966</c:v>
                </c:pt>
                <c:pt idx="724">
                  <c:v>43965</c:v>
                </c:pt>
                <c:pt idx="725">
                  <c:v>43964</c:v>
                </c:pt>
                <c:pt idx="726">
                  <c:v>43963</c:v>
                </c:pt>
                <c:pt idx="727">
                  <c:v>43962</c:v>
                </c:pt>
                <c:pt idx="728">
                  <c:v>43959</c:v>
                </c:pt>
                <c:pt idx="729">
                  <c:v>43958</c:v>
                </c:pt>
                <c:pt idx="730">
                  <c:v>43957</c:v>
                </c:pt>
                <c:pt idx="731">
                  <c:v>43956</c:v>
                </c:pt>
                <c:pt idx="732">
                  <c:v>43955</c:v>
                </c:pt>
                <c:pt idx="733">
                  <c:v>43952</c:v>
                </c:pt>
                <c:pt idx="734">
                  <c:v>43951</c:v>
                </c:pt>
                <c:pt idx="735">
                  <c:v>43950</c:v>
                </c:pt>
                <c:pt idx="736">
                  <c:v>43949</c:v>
                </c:pt>
                <c:pt idx="737">
                  <c:v>43948</c:v>
                </c:pt>
                <c:pt idx="738">
                  <c:v>43945</c:v>
                </c:pt>
                <c:pt idx="739">
                  <c:v>43944</c:v>
                </c:pt>
                <c:pt idx="740">
                  <c:v>43943</c:v>
                </c:pt>
                <c:pt idx="741">
                  <c:v>43942</c:v>
                </c:pt>
                <c:pt idx="742">
                  <c:v>43941</c:v>
                </c:pt>
                <c:pt idx="743">
                  <c:v>43938</c:v>
                </c:pt>
                <c:pt idx="744">
                  <c:v>43937</c:v>
                </c:pt>
                <c:pt idx="745">
                  <c:v>43936</c:v>
                </c:pt>
                <c:pt idx="746">
                  <c:v>43935</c:v>
                </c:pt>
                <c:pt idx="747">
                  <c:v>43934</c:v>
                </c:pt>
                <c:pt idx="748">
                  <c:v>43930</c:v>
                </c:pt>
                <c:pt idx="749">
                  <c:v>43929</c:v>
                </c:pt>
                <c:pt idx="750">
                  <c:v>43928</c:v>
                </c:pt>
                <c:pt idx="751">
                  <c:v>43927</c:v>
                </c:pt>
                <c:pt idx="752">
                  <c:v>43924</c:v>
                </c:pt>
                <c:pt idx="753">
                  <c:v>43923</c:v>
                </c:pt>
                <c:pt idx="754">
                  <c:v>43922</c:v>
                </c:pt>
                <c:pt idx="755">
                  <c:v>43921</c:v>
                </c:pt>
                <c:pt idx="756">
                  <c:v>43920</c:v>
                </c:pt>
                <c:pt idx="757">
                  <c:v>43917</c:v>
                </c:pt>
                <c:pt idx="758">
                  <c:v>43916</c:v>
                </c:pt>
                <c:pt idx="759">
                  <c:v>43915</c:v>
                </c:pt>
                <c:pt idx="760">
                  <c:v>43914</c:v>
                </c:pt>
                <c:pt idx="761">
                  <c:v>43913</c:v>
                </c:pt>
                <c:pt idx="762">
                  <c:v>43910</c:v>
                </c:pt>
                <c:pt idx="763">
                  <c:v>43909</c:v>
                </c:pt>
                <c:pt idx="764">
                  <c:v>43908</c:v>
                </c:pt>
                <c:pt idx="765">
                  <c:v>43907</c:v>
                </c:pt>
                <c:pt idx="766">
                  <c:v>43906</c:v>
                </c:pt>
                <c:pt idx="767">
                  <c:v>43903</c:v>
                </c:pt>
                <c:pt idx="768">
                  <c:v>43902</c:v>
                </c:pt>
                <c:pt idx="769">
                  <c:v>43901</c:v>
                </c:pt>
                <c:pt idx="770">
                  <c:v>43900</c:v>
                </c:pt>
                <c:pt idx="771">
                  <c:v>43899</c:v>
                </c:pt>
                <c:pt idx="772">
                  <c:v>43896</c:v>
                </c:pt>
                <c:pt idx="773">
                  <c:v>43895</c:v>
                </c:pt>
                <c:pt idx="774">
                  <c:v>43894</c:v>
                </c:pt>
                <c:pt idx="775">
                  <c:v>43893</c:v>
                </c:pt>
                <c:pt idx="776">
                  <c:v>43892</c:v>
                </c:pt>
                <c:pt idx="777">
                  <c:v>43889</c:v>
                </c:pt>
                <c:pt idx="778">
                  <c:v>43888</c:v>
                </c:pt>
                <c:pt idx="779">
                  <c:v>43887</c:v>
                </c:pt>
                <c:pt idx="780">
                  <c:v>43886</c:v>
                </c:pt>
                <c:pt idx="781">
                  <c:v>43885</c:v>
                </c:pt>
                <c:pt idx="782">
                  <c:v>43882</c:v>
                </c:pt>
                <c:pt idx="783">
                  <c:v>43881</c:v>
                </c:pt>
                <c:pt idx="784">
                  <c:v>43880</c:v>
                </c:pt>
                <c:pt idx="785">
                  <c:v>43879</c:v>
                </c:pt>
                <c:pt idx="786">
                  <c:v>43875</c:v>
                </c:pt>
                <c:pt idx="787">
                  <c:v>43874</c:v>
                </c:pt>
                <c:pt idx="788">
                  <c:v>43873</c:v>
                </c:pt>
                <c:pt idx="789">
                  <c:v>43872</c:v>
                </c:pt>
                <c:pt idx="790">
                  <c:v>43871</c:v>
                </c:pt>
                <c:pt idx="791">
                  <c:v>43868</c:v>
                </c:pt>
                <c:pt idx="792">
                  <c:v>43867</c:v>
                </c:pt>
                <c:pt idx="793">
                  <c:v>43866</c:v>
                </c:pt>
                <c:pt idx="794">
                  <c:v>43865</c:v>
                </c:pt>
                <c:pt idx="795">
                  <c:v>43864</c:v>
                </c:pt>
                <c:pt idx="796">
                  <c:v>43861</c:v>
                </c:pt>
                <c:pt idx="797">
                  <c:v>43860</c:v>
                </c:pt>
                <c:pt idx="798">
                  <c:v>43859</c:v>
                </c:pt>
                <c:pt idx="799">
                  <c:v>43858</c:v>
                </c:pt>
                <c:pt idx="800">
                  <c:v>43857</c:v>
                </c:pt>
                <c:pt idx="801">
                  <c:v>43854</c:v>
                </c:pt>
                <c:pt idx="802">
                  <c:v>43853</c:v>
                </c:pt>
                <c:pt idx="803">
                  <c:v>43852</c:v>
                </c:pt>
                <c:pt idx="804">
                  <c:v>43851</c:v>
                </c:pt>
                <c:pt idx="805">
                  <c:v>43847</c:v>
                </c:pt>
                <c:pt idx="806">
                  <c:v>43846</c:v>
                </c:pt>
                <c:pt idx="807">
                  <c:v>43845</c:v>
                </c:pt>
                <c:pt idx="808">
                  <c:v>43844</c:v>
                </c:pt>
                <c:pt idx="809" formatCode="yyyymm">
                  <c:v>43843</c:v>
                </c:pt>
                <c:pt idx="810" formatCode="yyyymm">
                  <c:v>43840</c:v>
                </c:pt>
                <c:pt idx="811" formatCode="yyyymm">
                  <c:v>43839</c:v>
                </c:pt>
                <c:pt idx="812" formatCode="yyyymm">
                  <c:v>43838</c:v>
                </c:pt>
                <c:pt idx="813" formatCode="yyyymm">
                  <c:v>43837</c:v>
                </c:pt>
                <c:pt idx="814" formatCode="yyyymm">
                  <c:v>43836</c:v>
                </c:pt>
                <c:pt idx="815" formatCode="yyyymm">
                  <c:v>43833</c:v>
                </c:pt>
                <c:pt idx="816" formatCode="yyyymm">
                  <c:v>43832</c:v>
                </c:pt>
                <c:pt idx="817" formatCode="yyyymm">
                  <c:v>43830</c:v>
                </c:pt>
              </c:numCache>
            </c:numRef>
          </c:cat>
          <c:val>
            <c:numRef>
              <c:f>Graph!$B$2:$B$911</c:f>
              <c:numCache>
                <c:formatCode>0.0</c:formatCode>
                <c:ptCount val="910"/>
                <c:pt idx="0">
                  <c:v>692.25</c:v>
                </c:pt>
                <c:pt idx="1">
                  <c:v>704.75</c:v>
                </c:pt>
                <c:pt idx="2">
                  <c:v>699.75</c:v>
                </c:pt>
                <c:pt idx="3">
                  <c:v>698</c:v>
                </c:pt>
                <c:pt idx="4">
                  <c:v>688.5</c:v>
                </c:pt>
                <c:pt idx="5">
                  <c:v>662</c:v>
                </c:pt>
                <c:pt idx="6">
                  <c:v>663.5</c:v>
                </c:pt>
                <c:pt idx="7">
                  <c:v>683.25</c:v>
                </c:pt>
                <c:pt idx="8">
                  <c:v>700.75</c:v>
                </c:pt>
                <c:pt idx="9">
                  <c:v>710.5</c:v>
                </c:pt>
                <c:pt idx="10">
                  <c:v>699</c:v>
                </c:pt>
                <c:pt idx="11">
                  <c:v>702.75</c:v>
                </c:pt>
                <c:pt idx="12">
                  <c:v>696.25</c:v>
                </c:pt>
                <c:pt idx="13">
                  <c:v>684.5</c:v>
                </c:pt>
                <c:pt idx="14">
                  <c:v>679.25</c:v>
                </c:pt>
                <c:pt idx="15">
                  <c:v>665.75</c:v>
                </c:pt>
                <c:pt idx="16">
                  <c:v>687.5</c:v>
                </c:pt>
                <c:pt idx="17">
                  <c:v>698</c:v>
                </c:pt>
                <c:pt idx="18">
                  <c:v>695.25</c:v>
                </c:pt>
                <c:pt idx="19">
                  <c:v>708.75</c:v>
                </c:pt>
                <c:pt idx="20">
                  <c:v>712.75</c:v>
                </c:pt>
                <c:pt idx="21">
                  <c:v>710</c:v>
                </c:pt>
                <c:pt idx="22">
                  <c:v>705.5</c:v>
                </c:pt>
                <c:pt idx="23">
                  <c:v>710</c:v>
                </c:pt>
                <c:pt idx="24">
                  <c:v>721.75</c:v>
                </c:pt>
                <c:pt idx="25">
                  <c:v>750.5</c:v>
                </c:pt>
                <c:pt idx="26">
                  <c:v>750</c:v>
                </c:pt>
                <c:pt idx="27">
                  <c:v>762.75</c:v>
                </c:pt>
                <c:pt idx="28">
                  <c:v>775.75</c:v>
                </c:pt>
                <c:pt idx="29">
                  <c:v>776.25</c:v>
                </c:pt>
                <c:pt idx="30">
                  <c:v>780.25</c:v>
                </c:pt>
                <c:pt idx="31">
                  <c:v>796.75</c:v>
                </c:pt>
                <c:pt idx="32">
                  <c:v>800.75</c:v>
                </c:pt>
                <c:pt idx="33">
                  <c:v>786</c:v>
                </c:pt>
                <c:pt idx="34">
                  <c:v>757.25</c:v>
                </c:pt>
                <c:pt idx="35">
                  <c:v>764.75</c:v>
                </c:pt>
                <c:pt idx="36">
                  <c:v>749.75</c:v>
                </c:pt>
                <c:pt idx="37">
                  <c:v>750.25</c:v>
                </c:pt>
                <c:pt idx="38">
                  <c:v>756.75</c:v>
                </c:pt>
                <c:pt idx="39">
                  <c:v>761</c:v>
                </c:pt>
                <c:pt idx="40">
                  <c:v>759.75</c:v>
                </c:pt>
                <c:pt idx="41">
                  <c:v>761.25</c:v>
                </c:pt>
                <c:pt idx="42">
                  <c:v>752.5</c:v>
                </c:pt>
                <c:pt idx="43">
                  <c:v>750</c:v>
                </c:pt>
                <c:pt idx="44">
                  <c:v>752.5</c:v>
                </c:pt>
                <c:pt idx="45">
                  <c:v>741.25</c:v>
                </c:pt>
                <c:pt idx="46">
                  <c:v>734.5</c:v>
                </c:pt>
                <c:pt idx="47">
                  <c:v>720</c:v>
                </c:pt>
                <c:pt idx="48">
                  <c:v>741.5</c:v>
                </c:pt>
                <c:pt idx="49">
                  <c:v>734.5</c:v>
                </c:pt>
                <c:pt idx="50">
                  <c:v>742.5</c:v>
                </c:pt>
                <c:pt idx="51">
                  <c:v>751.75</c:v>
                </c:pt>
                <c:pt idx="52">
                  <c:v>743.75</c:v>
                </c:pt>
                <c:pt idx="53">
                  <c:v>742.75</c:v>
                </c:pt>
                <c:pt idx="54">
                  <c:v>740</c:v>
                </c:pt>
                <c:pt idx="55">
                  <c:v>731</c:v>
                </c:pt>
                <c:pt idx="56">
                  <c:v>741.5</c:v>
                </c:pt>
                <c:pt idx="57">
                  <c:v>743.5</c:v>
                </c:pt>
                <c:pt idx="58">
                  <c:v>746.75</c:v>
                </c:pt>
                <c:pt idx="59">
                  <c:v>745.5</c:v>
                </c:pt>
                <c:pt idx="60">
                  <c:v>775.5</c:v>
                </c:pt>
                <c:pt idx="61">
                  <c:v>792</c:v>
                </c:pt>
                <c:pt idx="62">
                  <c:v>774</c:v>
                </c:pt>
                <c:pt idx="63">
                  <c:v>785.5</c:v>
                </c:pt>
                <c:pt idx="64">
                  <c:v>774.5</c:v>
                </c:pt>
                <c:pt idx="65">
                  <c:v>776</c:v>
                </c:pt>
                <c:pt idx="66">
                  <c:v>762.25</c:v>
                </c:pt>
                <c:pt idx="67">
                  <c:v>767.75</c:v>
                </c:pt>
                <c:pt idx="68">
                  <c:v>750.5</c:v>
                </c:pt>
                <c:pt idx="69">
                  <c:v>748.5</c:v>
                </c:pt>
                <c:pt idx="70">
                  <c:v>753.5</c:v>
                </c:pt>
                <c:pt idx="71">
                  <c:v>757.25</c:v>
                </c:pt>
                <c:pt idx="72">
                  <c:v>749.25</c:v>
                </c:pt>
                <c:pt idx="73">
                  <c:v>750.75</c:v>
                </c:pt>
                <c:pt idx="74">
                  <c:v>754.75</c:v>
                </c:pt>
                <c:pt idx="75">
                  <c:v>734.25</c:v>
                </c:pt>
                <c:pt idx="76">
                  <c:v>746.25</c:v>
                </c:pt>
                <c:pt idx="77">
                  <c:v>749.5</c:v>
                </c:pt>
                <c:pt idx="78">
                  <c:v>729</c:v>
                </c:pt>
                <c:pt idx="79">
                  <c:v>739</c:v>
                </c:pt>
                <c:pt idx="80">
                  <c:v>761</c:v>
                </c:pt>
                <c:pt idx="81">
                  <c:v>783</c:v>
                </c:pt>
                <c:pt idx="82">
                  <c:v>795.5</c:v>
                </c:pt>
                <c:pt idx="83">
                  <c:v>781.5</c:v>
                </c:pt>
                <c:pt idx="84">
                  <c:v>780.75</c:v>
                </c:pt>
                <c:pt idx="85">
                  <c:v>797</c:v>
                </c:pt>
                <c:pt idx="86">
                  <c:v>813.5</c:v>
                </c:pt>
                <c:pt idx="87">
                  <c:v>810.5</c:v>
                </c:pt>
                <c:pt idx="88">
                  <c:v>818.25</c:v>
                </c:pt>
                <c:pt idx="89">
                  <c:v>822</c:v>
                </c:pt>
                <c:pt idx="90">
                  <c:v>825</c:v>
                </c:pt>
                <c:pt idx="91">
                  <c:v>837.25</c:v>
                </c:pt>
                <c:pt idx="92">
                  <c:v>848</c:v>
                </c:pt>
                <c:pt idx="93">
                  <c:v>838.25</c:v>
                </c:pt>
                <c:pt idx="94">
                  <c:v>813.75</c:v>
                </c:pt>
                <c:pt idx="95">
                  <c:v>803.5</c:v>
                </c:pt>
                <c:pt idx="96">
                  <c:v>806.5</c:v>
                </c:pt>
                <c:pt idx="97">
                  <c:v>827.75</c:v>
                </c:pt>
                <c:pt idx="98">
                  <c:v>845.75</c:v>
                </c:pt>
                <c:pt idx="99">
                  <c:v>847.75</c:v>
                </c:pt>
                <c:pt idx="100">
                  <c:v>840.5</c:v>
                </c:pt>
                <c:pt idx="101">
                  <c:v>846</c:v>
                </c:pt>
                <c:pt idx="102">
                  <c:v>902.5</c:v>
                </c:pt>
                <c:pt idx="103">
                  <c:v>882.25</c:v>
                </c:pt>
                <c:pt idx="104">
                  <c:v>829.25</c:v>
                </c:pt>
                <c:pt idx="105">
                  <c:v>838.5</c:v>
                </c:pt>
                <c:pt idx="106">
                  <c:v>840.5</c:v>
                </c:pt>
                <c:pt idx="107">
                  <c:v>834.75</c:v>
                </c:pt>
                <c:pt idx="108">
                  <c:v>838.75</c:v>
                </c:pt>
                <c:pt idx="109">
                  <c:v>850.75</c:v>
                </c:pt>
                <c:pt idx="110">
                  <c:v>849.25</c:v>
                </c:pt>
                <c:pt idx="111">
                  <c:v>841.25</c:v>
                </c:pt>
                <c:pt idx="112">
                  <c:v>849.5</c:v>
                </c:pt>
                <c:pt idx="113">
                  <c:v>861</c:v>
                </c:pt>
                <c:pt idx="114">
                  <c:v>859.75</c:v>
                </c:pt>
                <c:pt idx="115">
                  <c:v>892.25</c:v>
                </c:pt>
                <c:pt idx="116">
                  <c:v>882.25</c:v>
                </c:pt>
                <c:pt idx="117">
                  <c:v>901</c:v>
                </c:pt>
                <c:pt idx="118">
                  <c:v>938</c:v>
                </c:pt>
                <c:pt idx="119">
                  <c:v>880.25</c:v>
                </c:pt>
                <c:pt idx="120">
                  <c:v>879</c:v>
                </c:pt>
                <c:pt idx="121">
                  <c:v>902</c:v>
                </c:pt>
                <c:pt idx="122">
                  <c:v>903</c:v>
                </c:pt>
                <c:pt idx="123">
                  <c:v>912</c:v>
                </c:pt>
                <c:pt idx="124">
                  <c:v>921.5</c:v>
                </c:pt>
                <c:pt idx="125">
                  <c:v>896.25</c:v>
                </c:pt>
                <c:pt idx="126">
                  <c:v>903.25</c:v>
                </c:pt>
                <c:pt idx="127">
                  <c:v>871.5</c:v>
                </c:pt>
                <c:pt idx="128">
                  <c:v>858</c:v>
                </c:pt>
                <c:pt idx="129">
                  <c:v>880.5</c:v>
                </c:pt>
                <c:pt idx="130">
                  <c:v>910.75</c:v>
                </c:pt>
                <c:pt idx="131">
                  <c:v>903.75</c:v>
                </c:pt>
                <c:pt idx="132">
                  <c:v>893.75</c:v>
                </c:pt>
                <c:pt idx="133">
                  <c:v>830.5</c:v>
                </c:pt>
                <c:pt idx="134">
                  <c:v>859.75</c:v>
                </c:pt>
                <c:pt idx="135">
                  <c:v>845</c:v>
                </c:pt>
                <c:pt idx="136">
                  <c:v>872.25</c:v>
                </c:pt>
                <c:pt idx="137">
                  <c:v>860.5</c:v>
                </c:pt>
                <c:pt idx="138">
                  <c:v>858.75</c:v>
                </c:pt>
                <c:pt idx="139">
                  <c:v>869.5</c:v>
                </c:pt>
                <c:pt idx="140">
                  <c:v>829</c:v>
                </c:pt>
                <c:pt idx="141">
                  <c:v>844.25</c:v>
                </c:pt>
                <c:pt idx="142">
                  <c:v>817</c:v>
                </c:pt>
                <c:pt idx="143">
                  <c:v>811</c:v>
                </c:pt>
                <c:pt idx="144">
                  <c:v>794.25</c:v>
                </c:pt>
                <c:pt idx="145">
                  <c:v>831.5</c:v>
                </c:pt>
                <c:pt idx="146">
                  <c:v>820.25</c:v>
                </c:pt>
                <c:pt idx="147">
                  <c:v>842.75</c:v>
                </c:pt>
                <c:pt idx="148">
                  <c:v>805.25</c:v>
                </c:pt>
                <c:pt idx="149">
                  <c:v>789</c:v>
                </c:pt>
                <c:pt idx="150">
                  <c:v>813.25</c:v>
                </c:pt>
                <c:pt idx="151">
                  <c:v>800.5</c:v>
                </c:pt>
                <c:pt idx="152">
                  <c:v>788.25</c:v>
                </c:pt>
                <c:pt idx="153">
                  <c:v>771</c:v>
                </c:pt>
                <c:pt idx="154">
                  <c:v>749</c:v>
                </c:pt>
                <c:pt idx="155">
                  <c:v>780.5</c:v>
                </c:pt>
                <c:pt idx="156">
                  <c:v>802.75</c:v>
                </c:pt>
                <c:pt idx="157">
                  <c:v>817.75</c:v>
                </c:pt>
                <c:pt idx="158">
                  <c:v>822.5</c:v>
                </c:pt>
                <c:pt idx="159">
                  <c:v>826.25</c:v>
                </c:pt>
                <c:pt idx="160">
                  <c:v>816.25</c:v>
                </c:pt>
                <c:pt idx="161">
                  <c:v>781.5</c:v>
                </c:pt>
                <c:pt idx="162">
                  <c:v>779.75</c:v>
                </c:pt>
                <c:pt idx="163">
                  <c:v>775.75</c:v>
                </c:pt>
                <c:pt idx="164">
                  <c:v>782.5</c:v>
                </c:pt>
                <c:pt idx="165">
                  <c:v>763.75</c:v>
                </c:pt>
                <c:pt idx="166">
                  <c:v>774.75</c:v>
                </c:pt>
                <c:pt idx="167">
                  <c:v>800.25</c:v>
                </c:pt>
                <c:pt idx="168">
                  <c:v>807.75</c:v>
                </c:pt>
                <c:pt idx="169">
                  <c:v>817</c:v>
                </c:pt>
                <c:pt idx="170">
                  <c:v>790.25</c:v>
                </c:pt>
                <c:pt idx="171">
                  <c:v>803.75</c:v>
                </c:pt>
                <c:pt idx="172">
                  <c:v>770</c:v>
                </c:pt>
                <c:pt idx="173">
                  <c:v>759</c:v>
                </c:pt>
                <c:pt idx="174">
                  <c:v>806.25</c:v>
                </c:pt>
                <c:pt idx="175">
                  <c:v>819.5</c:v>
                </c:pt>
                <c:pt idx="176">
                  <c:v>812.25</c:v>
                </c:pt>
                <c:pt idx="177">
                  <c:v>812.75</c:v>
                </c:pt>
                <c:pt idx="178">
                  <c:v>776.75</c:v>
                </c:pt>
                <c:pt idx="179">
                  <c:v>795</c:v>
                </c:pt>
                <c:pt idx="180">
                  <c:v>810.75</c:v>
                </c:pt>
                <c:pt idx="181">
                  <c:v>814.25</c:v>
                </c:pt>
                <c:pt idx="182">
                  <c:v>856.5</c:v>
                </c:pt>
                <c:pt idx="183">
                  <c:v>891.5</c:v>
                </c:pt>
                <c:pt idx="184">
                  <c:v>836.5</c:v>
                </c:pt>
                <c:pt idx="185">
                  <c:v>804.5</c:v>
                </c:pt>
                <c:pt idx="186">
                  <c:v>807</c:v>
                </c:pt>
                <c:pt idx="187">
                  <c:v>846</c:v>
                </c:pt>
                <c:pt idx="188">
                  <c:v>884</c:v>
                </c:pt>
                <c:pt idx="189">
                  <c:v>930</c:v>
                </c:pt>
                <c:pt idx="190">
                  <c:v>936</c:v>
                </c:pt>
                <c:pt idx="191">
                  <c:v>917.5</c:v>
                </c:pt>
                <c:pt idx="192">
                  <c:v>936.5</c:v>
                </c:pt>
                <c:pt idx="193">
                  <c:v>949.25</c:v>
                </c:pt>
                <c:pt idx="194">
                  <c:v>988.75</c:v>
                </c:pt>
                <c:pt idx="195">
                  <c:v>987.25</c:v>
                </c:pt>
                <c:pt idx="196">
                  <c:v>1046.75</c:v>
                </c:pt>
                <c:pt idx="197">
                  <c:v>1090.5</c:v>
                </c:pt>
                <c:pt idx="198">
                  <c:v>1063.5</c:v>
                </c:pt>
                <c:pt idx="199">
                  <c:v>1065.25</c:v>
                </c:pt>
                <c:pt idx="200">
                  <c:v>1086</c:v>
                </c:pt>
                <c:pt idx="201">
                  <c:v>1070.75</c:v>
                </c:pt>
                <c:pt idx="202">
                  <c:v>1071.25</c:v>
                </c:pt>
                <c:pt idx="203">
                  <c:v>1074.75</c:v>
                </c:pt>
                <c:pt idx="204">
                  <c:v>1071.75</c:v>
                </c:pt>
                <c:pt idx="205">
                  <c:v>1093</c:v>
                </c:pt>
                <c:pt idx="206">
                  <c:v>1040</c:v>
                </c:pt>
                <c:pt idx="207">
                  <c:v>1058.25</c:v>
                </c:pt>
                <c:pt idx="208">
                  <c:v>1041.25</c:v>
                </c:pt>
                <c:pt idx="209">
                  <c:v>1087.5</c:v>
                </c:pt>
                <c:pt idx="210">
                  <c:v>1157.5</c:v>
                </c:pt>
                <c:pt idx="211">
                  <c:v>1143.25</c:v>
                </c:pt>
                <c:pt idx="212">
                  <c:v>1148.25</c:v>
                </c:pt>
                <c:pt idx="213">
                  <c:v>1154.75</c:v>
                </c:pt>
                <c:pt idx="214">
                  <c:v>1190</c:v>
                </c:pt>
                <c:pt idx="215">
                  <c:v>1168.75</c:v>
                </c:pt>
                <c:pt idx="216">
                  <c:v>1200.5</c:v>
                </c:pt>
                <c:pt idx="217">
                  <c:v>1230.75</c:v>
                </c:pt>
                <c:pt idx="218">
                  <c:v>1277.5</c:v>
                </c:pt>
                <c:pt idx="219">
                  <c:v>1247.5</c:v>
                </c:pt>
                <c:pt idx="220">
                  <c:v>1177.5</c:v>
                </c:pt>
                <c:pt idx="221">
                  <c:v>1178.75</c:v>
                </c:pt>
                <c:pt idx="222">
                  <c:v>1113</c:v>
                </c:pt>
                <c:pt idx="223">
                  <c:v>1095.5</c:v>
                </c:pt>
                <c:pt idx="224">
                  <c:v>1092.75</c:v>
                </c:pt>
                <c:pt idx="225">
                  <c:v>1108.5</c:v>
                </c:pt>
                <c:pt idx="226">
                  <c:v>1106.5</c:v>
                </c:pt>
                <c:pt idx="227">
                  <c:v>1076.5</c:v>
                </c:pt>
                <c:pt idx="228">
                  <c:v>1045.5</c:v>
                </c:pt>
                <c:pt idx="229">
                  <c:v>1055.5</c:v>
                </c:pt>
                <c:pt idx="230">
                  <c:v>1055.75</c:v>
                </c:pt>
                <c:pt idx="231">
                  <c:v>1085.75</c:v>
                </c:pt>
                <c:pt idx="232">
                  <c:v>1091.25</c:v>
                </c:pt>
                <c:pt idx="233">
                  <c:v>1095</c:v>
                </c:pt>
                <c:pt idx="234">
                  <c:v>1072.5</c:v>
                </c:pt>
                <c:pt idx="235">
                  <c:v>1075.25</c:v>
                </c:pt>
                <c:pt idx="236">
                  <c:v>1076.5</c:v>
                </c:pt>
                <c:pt idx="237">
                  <c:v>1097.5</c:v>
                </c:pt>
                <c:pt idx="238">
                  <c:v>1109</c:v>
                </c:pt>
                <c:pt idx="239">
                  <c:v>1128.75</c:v>
                </c:pt>
                <c:pt idx="240">
                  <c:v>1104.5</c:v>
                </c:pt>
                <c:pt idx="241">
                  <c:v>1121.25</c:v>
                </c:pt>
                <c:pt idx="242">
                  <c:v>1112.5</c:v>
                </c:pt>
                <c:pt idx="243">
                  <c:v>1089</c:v>
                </c:pt>
                <c:pt idx="244">
                  <c:v>1058.25</c:v>
                </c:pt>
                <c:pt idx="245">
                  <c:v>1020</c:v>
                </c:pt>
                <c:pt idx="246">
                  <c:v>1038.25</c:v>
                </c:pt>
                <c:pt idx="247">
                  <c:v>1045.25</c:v>
                </c:pt>
                <c:pt idx="248">
                  <c:v>1010.25</c:v>
                </c:pt>
                <c:pt idx="249">
                  <c:v>984.5</c:v>
                </c:pt>
                <c:pt idx="250">
                  <c:v>1006</c:v>
                </c:pt>
                <c:pt idx="251">
                  <c:v>1027.25</c:v>
                </c:pt>
                <c:pt idx="252">
                  <c:v>1014.25</c:v>
                </c:pt>
                <c:pt idx="253">
                  <c:v>1057</c:v>
                </c:pt>
                <c:pt idx="254">
                  <c:v>1102.25</c:v>
                </c:pt>
                <c:pt idx="255">
                  <c:v>1085.75</c:v>
                </c:pt>
                <c:pt idx="256">
                  <c:v>1105.75</c:v>
                </c:pt>
                <c:pt idx="257">
                  <c:v>1118.25</c:v>
                </c:pt>
                <c:pt idx="258">
                  <c:v>1119.25</c:v>
                </c:pt>
                <c:pt idx="259">
                  <c:v>1063.75</c:v>
                </c:pt>
                <c:pt idx="260">
                  <c:v>1098</c:v>
                </c:pt>
                <c:pt idx="261">
                  <c:v>1069.25</c:v>
                </c:pt>
                <c:pt idx="262">
                  <c:v>1154.25</c:v>
                </c:pt>
                <c:pt idx="263">
                  <c:v>1096.25</c:v>
                </c:pt>
                <c:pt idx="264">
                  <c:v>1106.5</c:v>
                </c:pt>
                <c:pt idx="265">
                  <c:v>1087</c:v>
                </c:pt>
                <c:pt idx="266">
                  <c:v>1201.5</c:v>
                </c:pt>
                <c:pt idx="267">
                  <c:v>1286.5</c:v>
                </c:pt>
                <c:pt idx="268">
                  <c:v>1294</c:v>
                </c:pt>
                <c:pt idx="269">
                  <c:v>1209</c:v>
                </c:pt>
                <c:pt idx="270">
                  <c:v>1134</c:v>
                </c:pt>
                <c:pt idx="271">
                  <c:v>1059</c:v>
                </c:pt>
                <c:pt idx="272">
                  <c:v>984</c:v>
                </c:pt>
                <c:pt idx="273">
                  <c:v>934</c:v>
                </c:pt>
                <c:pt idx="274">
                  <c:v>859.75</c:v>
                </c:pt>
                <c:pt idx="275">
                  <c:v>934.75</c:v>
                </c:pt>
                <c:pt idx="276">
                  <c:v>884.75</c:v>
                </c:pt>
                <c:pt idx="277">
                  <c:v>852.5</c:v>
                </c:pt>
                <c:pt idx="278">
                  <c:v>804</c:v>
                </c:pt>
                <c:pt idx="279">
                  <c:v>804.75</c:v>
                </c:pt>
                <c:pt idx="280">
                  <c:v>786.25</c:v>
                </c:pt>
                <c:pt idx="281">
                  <c:v>785.75</c:v>
                </c:pt>
                <c:pt idx="282">
                  <c:v>805.5</c:v>
                </c:pt>
                <c:pt idx="283">
                  <c:v>804</c:v>
                </c:pt>
                <c:pt idx="284">
                  <c:v>771.5</c:v>
                </c:pt>
                <c:pt idx="285">
                  <c:v>785</c:v>
                </c:pt>
                <c:pt idx="286">
                  <c:v>778.75</c:v>
                </c:pt>
                <c:pt idx="287">
                  <c:v>768.75</c:v>
                </c:pt>
                <c:pt idx="288">
                  <c:v>763.25</c:v>
                </c:pt>
                <c:pt idx="289">
                  <c:v>751.75</c:v>
                </c:pt>
                <c:pt idx="290">
                  <c:v>755</c:v>
                </c:pt>
                <c:pt idx="291">
                  <c:v>769</c:v>
                </c:pt>
                <c:pt idx="292">
                  <c:v>761.25</c:v>
                </c:pt>
                <c:pt idx="293">
                  <c:v>786.25</c:v>
                </c:pt>
                <c:pt idx="294">
                  <c:v>777</c:v>
                </c:pt>
                <c:pt idx="295">
                  <c:v>795</c:v>
                </c:pt>
                <c:pt idx="296">
                  <c:v>818</c:v>
                </c:pt>
                <c:pt idx="297">
                  <c:v>800.5</c:v>
                </c:pt>
                <c:pt idx="298">
                  <c:v>780</c:v>
                </c:pt>
                <c:pt idx="299">
                  <c:v>790.25</c:v>
                </c:pt>
                <c:pt idx="300">
                  <c:v>796.5</c:v>
                </c:pt>
                <c:pt idx="301">
                  <c:v>769</c:v>
                </c:pt>
                <c:pt idx="302">
                  <c:v>741.5</c:v>
                </c:pt>
                <c:pt idx="303">
                  <c:v>746.75</c:v>
                </c:pt>
                <c:pt idx="304">
                  <c:v>757.75</c:v>
                </c:pt>
                <c:pt idx="305">
                  <c:v>770.25</c:v>
                </c:pt>
                <c:pt idx="306">
                  <c:v>762</c:v>
                </c:pt>
                <c:pt idx="307">
                  <c:v>758.5</c:v>
                </c:pt>
                <c:pt idx="308">
                  <c:v>746</c:v>
                </c:pt>
                <c:pt idx="309">
                  <c:v>760.75</c:v>
                </c:pt>
                <c:pt idx="310">
                  <c:v>770</c:v>
                </c:pt>
                <c:pt idx="311">
                  <c:v>758</c:v>
                </c:pt>
                <c:pt idx="312">
                  <c:v>770.75</c:v>
                </c:pt>
                <c:pt idx="313">
                  <c:v>779.75</c:v>
                </c:pt>
                <c:pt idx="314">
                  <c:v>787.75</c:v>
                </c:pt>
                <c:pt idx="315">
                  <c:v>783.5</c:v>
                </c:pt>
                <c:pt idx="316">
                  <c:v>804</c:v>
                </c:pt>
                <c:pt idx="317">
                  <c:v>814.75</c:v>
                </c:pt>
                <c:pt idx="318">
                  <c:v>814</c:v>
                </c:pt>
                <c:pt idx="319">
                  <c:v>799</c:v>
                </c:pt>
                <c:pt idx="320">
                  <c:v>777.75</c:v>
                </c:pt>
                <c:pt idx="321">
                  <c:v>775</c:v>
                </c:pt>
                <c:pt idx="322">
                  <c:v>770.5</c:v>
                </c:pt>
                <c:pt idx="323">
                  <c:v>756</c:v>
                </c:pt>
                <c:pt idx="324">
                  <c:v>787</c:v>
                </c:pt>
                <c:pt idx="325">
                  <c:v>788.75</c:v>
                </c:pt>
                <c:pt idx="326">
                  <c:v>785.25</c:v>
                </c:pt>
                <c:pt idx="327">
                  <c:v>776.75</c:v>
                </c:pt>
                <c:pt idx="328">
                  <c:v>794.5</c:v>
                </c:pt>
                <c:pt idx="329">
                  <c:v>808.5</c:v>
                </c:pt>
                <c:pt idx="330">
                  <c:v>806.25</c:v>
                </c:pt>
                <c:pt idx="331">
                  <c:v>803.75</c:v>
                </c:pt>
                <c:pt idx="332">
                  <c:v>815</c:v>
                </c:pt>
                <c:pt idx="333">
                  <c:v>790.5</c:v>
                </c:pt>
                <c:pt idx="334">
                  <c:v>787.25</c:v>
                </c:pt>
                <c:pt idx="335">
                  <c:v>822.25</c:v>
                </c:pt>
                <c:pt idx="336">
                  <c:v>840.25</c:v>
                </c:pt>
                <c:pt idx="337">
                  <c:v>850.25</c:v>
                </c:pt>
                <c:pt idx="338">
                  <c:v>867.5</c:v>
                </c:pt>
                <c:pt idx="339">
                  <c:v>857.5</c:v>
                </c:pt>
                <c:pt idx="340">
                  <c:v>834.25</c:v>
                </c:pt>
                <c:pt idx="341">
                  <c:v>830.75</c:v>
                </c:pt>
                <c:pt idx="342">
                  <c:v>833</c:v>
                </c:pt>
                <c:pt idx="343">
                  <c:v>820</c:v>
                </c:pt>
                <c:pt idx="344">
                  <c:v>836.75</c:v>
                </c:pt>
                <c:pt idx="345">
                  <c:v>828.5</c:v>
                </c:pt>
                <c:pt idx="346">
                  <c:v>824.25</c:v>
                </c:pt>
                <c:pt idx="347">
                  <c:v>803</c:v>
                </c:pt>
                <c:pt idx="348">
                  <c:v>778.5</c:v>
                </c:pt>
                <c:pt idx="349">
                  <c:v>768</c:v>
                </c:pt>
                <c:pt idx="350">
                  <c:v>766.5</c:v>
                </c:pt>
                <c:pt idx="351">
                  <c:v>773.75</c:v>
                </c:pt>
                <c:pt idx="352">
                  <c:v>781</c:v>
                </c:pt>
                <c:pt idx="353">
                  <c:v>791.5</c:v>
                </c:pt>
                <c:pt idx="354">
                  <c:v>797.25</c:v>
                </c:pt>
                <c:pt idx="355">
                  <c:v>772.75</c:v>
                </c:pt>
                <c:pt idx="356">
                  <c:v>772.5</c:v>
                </c:pt>
                <c:pt idx="357">
                  <c:v>759.75</c:v>
                </c:pt>
                <c:pt idx="358">
                  <c:v>752.25</c:v>
                </c:pt>
                <c:pt idx="359">
                  <c:v>759.5</c:v>
                </c:pt>
                <c:pt idx="360">
                  <c:v>756</c:v>
                </c:pt>
                <c:pt idx="361">
                  <c:v>741.25</c:v>
                </c:pt>
                <c:pt idx="362">
                  <c:v>749.25</c:v>
                </c:pt>
                <c:pt idx="363">
                  <c:v>736</c:v>
                </c:pt>
                <c:pt idx="364">
                  <c:v>736.25</c:v>
                </c:pt>
                <c:pt idx="365">
                  <c:v>734</c:v>
                </c:pt>
                <c:pt idx="366">
                  <c:v>724.75</c:v>
                </c:pt>
                <c:pt idx="367">
                  <c:v>718.75</c:v>
                </c:pt>
                <c:pt idx="368">
                  <c:v>734</c:v>
                </c:pt>
                <c:pt idx="369">
                  <c:v>731.75</c:v>
                </c:pt>
                <c:pt idx="370">
                  <c:v>734</c:v>
                </c:pt>
                <c:pt idx="371">
                  <c:v>741.25</c:v>
                </c:pt>
                <c:pt idx="372">
                  <c:v>746</c:v>
                </c:pt>
                <c:pt idx="373">
                  <c:v>744.75</c:v>
                </c:pt>
                <c:pt idx="374">
                  <c:v>756.5</c:v>
                </c:pt>
                <c:pt idx="375">
                  <c:v>755.25</c:v>
                </c:pt>
                <c:pt idx="376">
                  <c:v>725.5</c:v>
                </c:pt>
                <c:pt idx="377">
                  <c:v>710.25</c:v>
                </c:pt>
                <c:pt idx="378">
                  <c:v>706.5</c:v>
                </c:pt>
                <c:pt idx="379">
                  <c:v>722.25</c:v>
                </c:pt>
                <c:pt idx="380">
                  <c:v>723.75</c:v>
                </c:pt>
                <c:pt idx="381">
                  <c:v>717.75</c:v>
                </c:pt>
                <c:pt idx="382">
                  <c:v>705.75</c:v>
                </c:pt>
                <c:pt idx="383">
                  <c:v>690.25</c:v>
                </c:pt>
                <c:pt idx="384">
                  <c:v>700.75</c:v>
                </c:pt>
                <c:pt idx="385">
                  <c:v>708.75</c:v>
                </c:pt>
                <c:pt idx="386">
                  <c:v>713</c:v>
                </c:pt>
                <c:pt idx="387">
                  <c:v>712.25</c:v>
                </c:pt>
                <c:pt idx="388">
                  <c:v>700.75</c:v>
                </c:pt>
                <c:pt idx="389">
                  <c:v>687</c:v>
                </c:pt>
                <c:pt idx="390">
                  <c:v>688.5</c:v>
                </c:pt>
                <c:pt idx="391">
                  <c:v>692.25</c:v>
                </c:pt>
                <c:pt idx="392">
                  <c:v>709.5</c:v>
                </c:pt>
                <c:pt idx="393">
                  <c:v>719.75</c:v>
                </c:pt>
                <c:pt idx="394">
                  <c:v>726.25</c:v>
                </c:pt>
                <c:pt idx="395">
                  <c:v>717</c:v>
                </c:pt>
                <c:pt idx="396">
                  <c:v>714.25</c:v>
                </c:pt>
                <c:pt idx="397">
                  <c:v>722.25</c:v>
                </c:pt>
                <c:pt idx="398">
                  <c:v>723.5</c:v>
                </c:pt>
                <c:pt idx="399">
                  <c:v>732.5</c:v>
                </c:pt>
                <c:pt idx="400">
                  <c:v>739.25</c:v>
                </c:pt>
                <c:pt idx="401">
                  <c:v>725.5</c:v>
                </c:pt>
                <c:pt idx="402">
                  <c:v>732.25</c:v>
                </c:pt>
                <c:pt idx="403">
                  <c:v>733.5</c:v>
                </c:pt>
                <c:pt idx="404">
                  <c:v>728.25</c:v>
                </c:pt>
                <c:pt idx="405">
                  <c:v>742.75</c:v>
                </c:pt>
                <c:pt idx="406">
                  <c:v>751.25</c:v>
                </c:pt>
                <c:pt idx="407">
                  <c:v>748.5</c:v>
                </c:pt>
                <c:pt idx="408">
                  <c:v>775</c:v>
                </c:pt>
                <c:pt idx="409">
                  <c:v>774.25</c:v>
                </c:pt>
                <c:pt idx="410">
                  <c:v>764.75</c:v>
                </c:pt>
                <c:pt idx="411">
                  <c:v>739.25</c:v>
                </c:pt>
                <c:pt idx="412">
                  <c:v>739.5</c:v>
                </c:pt>
                <c:pt idx="413">
                  <c:v>711.25</c:v>
                </c:pt>
                <c:pt idx="414">
                  <c:v>719</c:v>
                </c:pt>
                <c:pt idx="415">
                  <c:v>712.75</c:v>
                </c:pt>
                <c:pt idx="416">
                  <c:v>717.25</c:v>
                </c:pt>
                <c:pt idx="417">
                  <c:v>724.5</c:v>
                </c:pt>
                <c:pt idx="418">
                  <c:v>729.5</c:v>
                </c:pt>
                <c:pt idx="419">
                  <c:v>703.75</c:v>
                </c:pt>
                <c:pt idx="420">
                  <c:v>705.25</c:v>
                </c:pt>
                <c:pt idx="421">
                  <c:v>688.75</c:v>
                </c:pt>
                <c:pt idx="422">
                  <c:v>674.5</c:v>
                </c:pt>
                <c:pt idx="423">
                  <c:v>677</c:v>
                </c:pt>
                <c:pt idx="424">
                  <c:v>684</c:v>
                </c:pt>
                <c:pt idx="425">
                  <c:v>692.25</c:v>
                </c:pt>
                <c:pt idx="426">
                  <c:v>710.75</c:v>
                </c:pt>
                <c:pt idx="427">
                  <c:v>700.5</c:v>
                </c:pt>
                <c:pt idx="428">
                  <c:v>697.75</c:v>
                </c:pt>
                <c:pt idx="429">
                  <c:v>692.5</c:v>
                </c:pt>
                <c:pt idx="430">
                  <c:v>672</c:v>
                </c:pt>
                <c:pt idx="431">
                  <c:v>654.25</c:v>
                </c:pt>
                <c:pt idx="432">
                  <c:v>633.75</c:v>
                </c:pt>
                <c:pt idx="433">
                  <c:v>640.75</c:v>
                </c:pt>
                <c:pt idx="434">
                  <c:v>615</c:v>
                </c:pt>
                <c:pt idx="435">
                  <c:v>618</c:v>
                </c:pt>
                <c:pt idx="436">
                  <c:v>622.25</c:v>
                </c:pt>
                <c:pt idx="437">
                  <c:v>626</c:v>
                </c:pt>
                <c:pt idx="438">
                  <c:v>652.75</c:v>
                </c:pt>
                <c:pt idx="439">
                  <c:v>665.5</c:v>
                </c:pt>
                <c:pt idx="440">
                  <c:v>679.5</c:v>
                </c:pt>
                <c:pt idx="441">
                  <c:v>646.25</c:v>
                </c:pt>
                <c:pt idx="442">
                  <c:v>651.5</c:v>
                </c:pt>
                <c:pt idx="443">
                  <c:v>640.75</c:v>
                </c:pt>
                <c:pt idx="444">
                  <c:v>652</c:v>
                </c:pt>
                <c:pt idx="445">
                  <c:v>663.75</c:v>
                </c:pt>
                <c:pt idx="446">
                  <c:v>655</c:v>
                </c:pt>
                <c:pt idx="447">
                  <c:v>665</c:v>
                </c:pt>
                <c:pt idx="448">
                  <c:v>665.75</c:v>
                </c:pt>
                <c:pt idx="449">
                  <c:v>643</c:v>
                </c:pt>
                <c:pt idx="450">
                  <c:v>665.75</c:v>
                </c:pt>
                <c:pt idx="451">
                  <c:v>666</c:v>
                </c:pt>
                <c:pt idx="452">
                  <c:v>679</c:v>
                </c:pt>
                <c:pt idx="453">
                  <c:v>685.75</c:v>
                </c:pt>
                <c:pt idx="454">
                  <c:v>683.75</c:v>
                </c:pt>
                <c:pt idx="455">
                  <c:v>682.25</c:v>
                </c:pt>
                <c:pt idx="456">
                  <c:v>685</c:v>
                </c:pt>
                <c:pt idx="457">
                  <c:v>680</c:v>
                </c:pt>
                <c:pt idx="458">
                  <c:v>687.75</c:v>
                </c:pt>
                <c:pt idx="459">
                  <c:v>676.25</c:v>
                </c:pt>
                <c:pt idx="460">
                  <c:v>687.5</c:v>
                </c:pt>
                <c:pt idx="461">
                  <c:v>693.5</c:v>
                </c:pt>
                <c:pt idx="462">
                  <c:v>663.5</c:v>
                </c:pt>
                <c:pt idx="463">
                  <c:v>676.25</c:v>
                </c:pt>
                <c:pt idx="464">
                  <c:v>648.5</c:v>
                </c:pt>
                <c:pt idx="465">
                  <c:v>656.5</c:v>
                </c:pt>
                <c:pt idx="466">
                  <c:v>662.25</c:v>
                </c:pt>
                <c:pt idx="467">
                  <c:v>674.25</c:v>
                </c:pt>
                <c:pt idx="468">
                  <c:v>675.25</c:v>
                </c:pt>
                <c:pt idx="469">
                  <c:v>679.25</c:v>
                </c:pt>
                <c:pt idx="470">
                  <c:v>698</c:v>
                </c:pt>
                <c:pt idx="471">
                  <c:v>699.75</c:v>
                </c:pt>
                <c:pt idx="472">
                  <c:v>707.25</c:v>
                </c:pt>
                <c:pt idx="473">
                  <c:v>701.5</c:v>
                </c:pt>
                <c:pt idx="474">
                  <c:v>729.75</c:v>
                </c:pt>
                <c:pt idx="475">
                  <c:v>741.75</c:v>
                </c:pt>
                <c:pt idx="476">
                  <c:v>730.5</c:v>
                </c:pt>
                <c:pt idx="477">
                  <c:v>761.75</c:v>
                </c:pt>
                <c:pt idx="478">
                  <c:v>753.25</c:v>
                </c:pt>
                <c:pt idx="479">
                  <c:v>744.5</c:v>
                </c:pt>
                <c:pt idx="480">
                  <c:v>726.75</c:v>
                </c:pt>
                <c:pt idx="481">
                  <c:v>718</c:v>
                </c:pt>
                <c:pt idx="482">
                  <c:v>734.75</c:v>
                </c:pt>
                <c:pt idx="483">
                  <c:v>729</c:v>
                </c:pt>
                <c:pt idx="484">
                  <c:v>722.75</c:v>
                </c:pt>
                <c:pt idx="485">
                  <c:v>732.75</c:v>
                </c:pt>
                <c:pt idx="486">
                  <c:v>739.5</c:v>
                </c:pt>
                <c:pt idx="487">
                  <c:v>712.25</c:v>
                </c:pt>
                <c:pt idx="488">
                  <c:v>710.5</c:v>
                </c:pt>
                <c:pt idx="489">
                  <c:v>675</c:v>
                </c:pt>
                <c:pt idx="490">
                  <c:v>661.25</c:v>
                </c:pt>
                <c:pt idx="491">
                  <c:v>653.75</c:v>
                </c:pt>
                <c:pt idx="492">
                  <c:v>655</c:v>
                </c:pt>
                <c:pt idx="493">
                  <c:v>655.5</c:v>
                </c:pt>
                <c:pt idx="494">
                  <c:v>650.25</c:v>
                </c:pt>
                <c:pt idx="495">
                  <c:v>633.5</c:v>
                </c:pt>
                <c:pt idx="496">
                  <c:v>631.25</c:v>
                </c:pt>
                <c:pt idx="497">
                  <c:v>638.75</c:v>
                </c:pt>
                <c:pt idx="498">
                  <c:v>628.75</c:v>
                </c:pt>
                <c:pt idx="499">
                  <c:v>616.25</c:v>
                </c:pt>
                <c:pt idx="500">
                  <c:v>615.5</c:v>
                </c:pt>
                <c:pt idx="501">
                  <c:v>618</c:v>
                </c:pt>
                <c:pt idx="502">
                  <c:v>611</c:v>
                </c:pt>
                <c:pt idx="503">
                  <c:v>618</c:v>
                </c:pt>
                <c:pt idx="504">
                  <c:v>601.75</c:v>
                </c:pt>
                <c:pt idx="505">
                  <c:v>616.75</c:v>
                </c:pt>
                <c:pt idx="506">
                  <c:v>613.25</c:v>
                </c:pt>
                <c:pt idx="507">
                  <c:v>612.5</c:v>
                </c:pt>
                <c:pt idx="508">
                  <c:v>624.75</c:v>
                </c:pt>
                <c:pt idx="509">
                  <c:v>634.75</c:v>
                </c:pt>
                <c:pt idx="510">
                  <c:v>627.25</c:v>
                </c:pt>
                <c:pt idx="511">
                  <c:v>627</c:v>
                </c:pt>
                <c:pt idx="512">
                  <c:v>630.5</c:v>
                </c:pt>
                <c:pt idx="513">
                  <c:v>640</c:v>
                </c:pt>
                <c:pt idx="514">
                  <c:v>647</c:v>
                </c:pt>
                <c:pt idx="515">
                  <c:v>645</c:v>
                </c:pt>
                <c:pt idx="516">
                  <c:v>638.5</c:v>
                </c:pt>
                <c:pt idx="517">
                  <c:v>642.5</c:v>
                </c:pt>
                <c:pt idx="518">
                  <c:v>652.5</c:v>
                </c:pt>
                <c:pt idx="519">
                  <c:v>656.5</c:v>
                </c:pt>
                <c:pt idx="520">
                  <c:v>646.5</c:v>
                </c:pt>
                <c:pt idx="521">
                  <c:v>653</c:v>
                </c:pt>
                <c:pt idx="522">
                  <c:v>651</c:v>
                </c:pt>
                <c:pt idx="523">
                  <c:v>656</c:v>
                </c:pt>
                <c:pt idx="524">
                  <c:v>666.25</c:v>
                </c:pt>
                <c:pt idx="525">
                  <c:v>650.25</c:v>
                </c:pt>
                <c:pt idx="526">
                  <c:v>660.25</c:v>
                </c:pt>
                <c:pt idx="527">
                  <c:v>675.75</c:v>
                </c:pt>
                <c:pt idx="528">
                  <c:v>685.5</c:v>
                </c:pt>
                <c:pt idx="529">
                  <c:v>670.25</c:v>
                </c:pt>
                <c:pt idx="530">
                  <c:v>669.75</c:v>
                </c:pt>
                <c:pt idx="531">
                  <c:v>655.5</c:v>
                </c:pt>
                <c:pt idx="532">
                  <c:v>665.25</c:v>
                </c:pt>
                <c:pt idx="533">
                  <c:v>648</c:v>
                </c:pt>
                <c:pt idx="534">
                  <c:v>661.5</c:v>
                </c:pt>
                <c:pt idx="535">
                  <c:v>641.25</c:v>
                </c:pt>
                <c:pt idx="536">
                  <c:v>639</c:v>
                </c:pt>
                <c:pt idx="537">
                  <c:v>635.5</c:v>
                </c:pt>
                <c:pt idx="538">
                  <c:v>649.5</c:v>
                </c:pt>
                <c:pt idx="539">
                  <c:v>655.75</c:v>
                </c:pt>
                <c:pt idx="540">
                  <c:v>641.25</c:v>
                </c:pt>
                <c:pt idx="541">
                  <c:v>637.5</c:v>
                </c:pt>
                <c:pt idx="542">
                  <c:v>648.25</c:v>
                </c:pt>
                <c:pt idx="543">
                  <c:v>644.75</c:v>
                </c:pt>
                <c:pt idx="544">
                  <c:v>651</c:v>
                </c:pt>
                <c:pt idx="545">
                  <c:v>663</c:v>
                </c:pt>
                <c:pt idx="546">
                  <c:v>647</c:v>
                </c:pt>
                <c:pt idx="547">
                  <c:v>658.25</c:v>
                </c:pt>
                <c:pt idx="548">
                  <c:v>665.25</c:v>
                </c:pt>
                <c:pt idx="549">
                  <c:v>648.5</c:v>
                </c:pt>
                <c:pt idx="550">
                  <c:v>634.5</c:v>
                </c:pt>
                <c:pt idx="551">
                  <c:v>660.75</c:v>
                </c:pt>
                <c:pt idx="552">
                  <c:v>667.75</c:v>
                </c:pt>
                <c:pt idx="553">
                  <c:v>672.25</c:v>
                </c:pt>
                <c:pt idx="554">
                  <c:v>675.5</c:v>
                </c:pt>
                <c:pt idx="555">
                  <c:v>670</c:v>
                </c:pt>
                <c:pt idx="556">
                  <c:v>660.5</c:v>
                </c:pt>
                <c:pt idx="557">
                  <c:v>665</c:v>
                </c:pt>
                <c:pt idx="558">
                  <c:v>634.75</c:v>
                </c:pt>
                <c:pt idx="559">
                  <c:v>638.75</c:v>
                </c:pt>
                <c:pt idx="560">
                  <c:v>642.25</c:v>
                </c:pt>
                <c:pt idx="561">
                  <c:v>647.5</c:v>
                </c:pt>
                <c:pt idx="562">
                  <c:v>654</c:v>
                </c:pt>
                <c:pt idx="563">
                  <c:v>642</c:v>
                </c:pt>
                <c:pt idx="564">
                  <c:v>640.5</c:v>
                </c:pt>
                <c:pt idx="565">
                  <c:v>640.75</c:v>
                </c:pt>
                <c:pt idx="566">
                  <c:v>618.5</c:v>
                </c:pt>
                <c:pt idx="567">
                  <c:v>614.25</c:v>
                </c:pt>
                <c:pt idx="568">
                  <c:v>627</c:v>
                </c:pt>
                <c:pt idx="569">
                  <c:v>629.75</c:v>
                </c:pt>
                <c:pt idx="570">
                  <c:v>617</c:v>
                </c:pt>
                <c:pt idx="571">
                  <c:v>611.25</c:v>
                </c:pt>
                <c:pt idx="572">
                  <c:v>608.25</c:v>
                </c:pt>
                <c:pt idx="573">
                  <c:v>608.75</c:v>
                </c:pt>
                <c:pt idx="574">
                  <c:v>598.5</c:v>
                </c:pt>
                <c:pt idx="575">
                  <c:v>599.75</c:v>
                </c:pt>
                <c:pt idx="576">
                  <c:v>596.5</c:v>
                </c:pt>
                <c:pt idx="577">
                  <c:v>614.5</c:v>
                </c:pt>
                <c:pt idx="578">
                  <c:v>596.5</c:v>
                </c:pt>
                <c:pt idx="579">
                  <c:v>583.25</c:v>
                </c:pt>
                <c:pt idx="580">
                  <c:v>570</c:v>
                </c:pt>
                <c:pt idx="581">
                  <c:v>577.5</c:v>
                </c:pt>
                <c:pt idx="582">
                  <c:v>575.5</c:v>
                </c:pt>
                <c:pt idx="583">
                  <c:v>584.5</c:v>
                </c:pt>
                <c:pt idx="584">
                  <c:v>588.5</c:v>
                </c:pt>
                <c:pt idx="585">
                  <c:v>577.25</c:v>
                </c:pt>
                <c:pt idx="586">
                  <c:v>585</c:v>
                </c:pt>
                <c:pt idx="587">
                  <c:v>606</c:v>
                </c:pt>
                <c:pt idx="588">
                  <c:v>596.5</c:v>
                </c:pt>
                <c:pt idx="589">
                  <c:v>617.5</c:v>
                </c:pt>
                <c:pt idx="590">
                  <c:v>604.5</c:v>
                </c:pt>
                <c:pt idx="591">
                  <c:v>599.5</c:v>
                </c:pt>
                <c:pt idx="592">
                  <c:v>598.75</c:v>
                </c:pt>
                <c:pt idx="593">
                  <c:v>606.5</c:v>
                </c:pt>
                <c:pt idx="594">
                  <c:v>603</c:v>
                </c:pt>
                <c:pt idx="595">
                  <c:v>604.75</c:v>
                </c:pt>
                <c:pt idx="596">
                  <c:v>602</c:v>
                </c:pt>
                <c:pt idx="597">
                  <c:v>597.25</c:v>
                </c:pt>
                <c:pt idx="598">
                  <c:v>598</c:v>
                </c:pt>
                <c:pt idx="599">
                  <c:v>608.5</c:v>
                </c:pt>
                <c:pt idx="600">
                  <c:v>597.5</c:v>
                </c:pt>
                <c:pt idx="601">
                  <c:v>602</c:v>
                </c:pt>
                <c:pt idx="602">
                  <c:v>609.25</c:v>
                </c:pt>
                <c:pt idx="603">
                  <c:v>606</c:v>
                </c:pt>
                <c:pt idx="604">
                  <c:v>608</c:v>
                </c:pt>
                <c:pt idx="605">
                  <c:v>607.5</c:v>
                </c:pt>
                <c:pt idx="606">
                  <c:v>598.5</c:v>
                </c:pt>
                <c:pt idx="607">
                  <c:v>603.75</c:v>
                </c:pt>
                <c:pt idx="608">
                  <c:v>608.75</c:v>
                </c:pt>
                <c:pt idx="609">
                  <c:v>615.75</c:v>
                </c:pt>
                <c:pt idx="610">
                  <c:v>620</c:v>
                </c:pt>
                <c:pt idx="611">
                  <c:v>632.75</c:v>
                </c:pt>
                <c:pt idx="612">
                  <c:v>622.75</c:v>
                </c:pt>
                <c:pt idx="613">
                  <c:v>629.75</c:v>
                </c:pt>
                <c:pt idx="614">
                  <c:v>632</c:v>
                </c:pt>
                <c:pt idx="615">
                  <c:v>627</c:v>
                </c:pt>
                <c:pt idx="616">
                  <c:v>625.25</c:v>
                </c:pt>
                <c:pt idx="617">
                  <c:v>618.25</c:v>
                </c:pt>
                <c:pt idx="618">
                  <c:v>596.75</c:v>
                </c:pt>
                <c:pt idx="619">
                  <c:v>594</c:v>
                </c:pt>
                <c:pt idx="620">
                  <c:v>594.25</c:v>
                </c:pt>
                <c:pt idx="621">
                  <c:v>593.75</c:v>
                </c:pt>
                <c:pt idx="622">
                  <c:v>595.25</c:v>
                </c:pt>
                <c:pt idx="623">
                  <c:v>607.5</c:v>
                </c:pt>
                <c:pt idx="624">
                  <c:v>592.75</c:v>
                </c:pt>
                <c:pt idx="625">
                  <c:v>584.25</c:v>
                </c:pt>
                <c:pt idx="626">
                  <c:v>573.25</c:v>
                </c:pt>
                <c:pt idx="627">
                  <c:v>570.25</c:v>
                </c:pt>
                <c:pt idx="628">
                  <c:v>578</c:v>
                </c:pt>
                <c:pt idx="629">
                  <c:v>549.5</c:v>
                </c:pt>
                <c:pt idx="630">
                  <c:v>550.25</c:v>
                </c:pt>
                <c:pt idx="631">
                  <c:v>544.25</c:v>
                </c:pt>
                <c:pt idx="632">
                  <c:v>549.75</c:v>
                </c:pt>
                <c:pt idx="633">
                  <c:v>549</c:v>
                </c:pt>
                <c:pt idx="634">
                  <c:v>558</c:v>
                </c:pt>
                <c:pt idx="635">
                  <c:v>554.75</c:v>
                </c:pt>
                <c:pt idx="636">
                  <c:v>575</c:v>
                </c:pt>
                <c:pt idx="637">
                  <c:v>556.25</c:v>
                </c:pt>
                <c:pt idx="638">
                  <c:v>542</c:v>
                </c:pt>
                <c:pt idx="639">
                  <c:v>538.25</c:v>
                </c:pt>
                <c:pt idx="640">
                  <c:v>545.75</c:v>
                </c:pt>
                <c:pt idx="641">
                  <c:v>542</c:v>
                </c:pt>
                <c:pt idx="642">
                  <c:v>548.25</c:v>
                </c:pt>
                <c:pt idx="643">
                  <c:v>543.75</c:v>
                </c:pt>
                <c:pt idx="644">
                  <c:v>544.25</c:v>
                </c:pt>
                <c:pt idx="645">
                  <c:v>550.25</c:v>
                </c:pt>
                <c:pt idx="646">
                  <c:v>553.25</c:v>
                </c:pt>
                <c:pt idx="647">
                  <c:v>558.25</c:v>
                </c:pt>
                <c:pt idx="648">
                  <c:v>564</c:v>
                </c:pt>
                <c:pt idx="649">
                  <c:v>552.25</c:v>
                </c:pt>
                <c:pt idx="650">
                  <c:v>548.75</c:v>
                </c:pt>
                <c:pt idx="651">
                  <c:v>550.75</c:v>
                </c:pt>
                <c:pt idx="652">
                  <c:v>539.75</c:v>
                </c:pt>
                <c:pt idx="653">
                  <c:v>535.5</c:v>
                </c:pt>
                <c:pt idx="654">
                  <c:v>527.75</c:v>
                </c:pt>
                <c:pt idx="655">
                  <c:v>535</c:v>
                </c:pt>
                <c:pt idx="656">
                  <c:v>528.5</c:v>
                </c:pt>
                <c:pt idx="657">
                  <c:v>522</c:v>
                </c:pt>
                <c:pt idx="658">
                  <c:v>517.5</c:v>
                </c:pt>
                <c:pt idx="659">
                  <c:v>526.25</c:v>
                </c:pt>
                <c:pt idx="660">
                  <c:v>509.5</c:v>
                </c:pt>
                <c:pt idx="661">
                  <c:v>506.5</c:v>
                </c:pt>
                <c:pt idx="662">
                  <c:v>500</c:v>
                </c:pt>
                <c:pt idx="663">
                  <c:v>495</c:v>
                </c:pt>
                <c:pt idx="664">
                  <c:v>491</c:v>
                </c:pt>
                <c:pt idx="665">
                  <c:v>495.5</c:v>
                </c:pt>
                <c:pt idx="666">
                  <c:v>501.25</c:v>
                </c:pt>
                <c:pt idx="667">
                  <c:v>510.75</c:v>
                </c:pt>
                <c:pt idx="668">
                  <c:v>508.25</c:v>
                </c:pt>
                <c:pt idx="669">
                  <c:v>521</c:v>
                </c:pt>
                <c:pt idx="670">
                  <c:v>531.25</c:v>
                </c:pt>
                <c:pt idx="671">
                  <c:v>529.5</c:v>
                </c:pt>
                <c:pt idx="672">
                  <c:v>532.75</c:v>
                </c:pt>
                <c:pt idx="673">
                  <c:v>523.5</c:v>
                </c:pt>
                <c:pt idx="674">
                  <c:v>527.75</c:v>
                </c:pt>
                <c:pt idx="675">
                  <c:v>539.5</c:v>
                </c:pt>
                <c:pt idx="676">
                  <c:v>529.5</c:v>
                </c:pt>
                <c:pt idx="677">
                  <c:v>534.5</c:v>
                </c:pt>
                <c:pt idx="678">
                  <c:v>527.75</c:v>
                </c:pt>
                <c:pt idx="679">
                  <c:v>522</c:v>
                </c:pt>
                <c:pt idx="680">
                  <c:v>534.75</c:v>
                </c:pt>
                <c:pt idx="681">
                  <c:v>535.25</c:v>
                </c:pt>
                <c:pt idx="682">
                  <c:v>550.75</c:v>
                </c:pt>
                <c:pt idx="683">
                  <c:v>526.75</c:v>
                </c:pt>
                <c:pt idx="684">
                  <c:v>524.75</c:v>
                </c:pt>
                <c:pt idx="685">
                  <c:v>534</c:v>
                </c:pt>
                <c:pt idx="686">
                  <c:v>525</c:v>
                </c:pt>
                <c:pt idx="687">
                  <c:v>516.5</c:v>
                </c:pt>
                <c:pt idx="688">
                  <c:v>495.25</c:v>
                </c:pt>
                <c:pt idx="689">
                  <c:v>493.25</c:v>
                </c:pt>
                <c:pt idx="690">
                  <c:v>492</c:v>
                </c:pt>
                <c:pt idx="691">
                  <c:v>498.75</c:v>
                </c:pt>
                <c:pt idx="692">
                  <c:v>491.75</c:v>
                </c:pt>
                <c:pt idx="693">
                  <c:v>486.5</c:v>
                </c:pt>
                <c:pt idx="694">
                  <c:v>475.75</c:v>
                </c:pt>
                <c:pt idx="695">
                  <c:v>488.25</c:v>
                </c:pt>
                <c:pt idx="696">
                  <c:v>485.75</c:v>
                </c:pt>
                <c:pt idx="697">
                  <c:v>491</c:v>
                </c:pt>
                <c:pt idx="698">
                  <c:v>489.5</c:v>
                </c:pt>
                <c:pt idx="699">
                  <c:v>485.25</c:v>
                </c:pt>
                <c:pt idx="700">
                  <c:v>488.75</c:v>
                </c:pt>
                <c:pt idx="701">
                  <c:v>494</c:v>
                </c:pt>
                <c:pt idx="702">
                  <c:v>501.25</c:v>
                </c:pt>
                <c:pt idx="703">
                  <c:v>509.75</c:v>
                </c:pt>
                <c:pt idx="704">
                  <c:v>507.75</c:v>
                </c:pt>
                <c:pt idx="705">
                  <c:v>499.25</c:v>
                </c:pt>
                <c:pt idx="706">
                  <c:v>506.25</c:v>
                </c:pt>
                <c:pt idx="707">
                  <c:v>504.5</c:v>
                </c:pt>
                <c:pt idx="708">
                  <c:v>511.5</c:v>
                </c:pt>
                <c:pt idx="709">
                  <c:v>515.25</c:v>
                </c:pt>
                <c:pt idx="710">
                  <c:v>523.75</c:v>
                </c:pt>
                <c:pt idx="711">
                  <c:v>512</c:v>
                </c:pt>
                <c:pt idx="712">
                  <c:v>508</c:v>
                </c:pt>
                <c:pt idx="713">
                  <c:v>515.25</c:v>
                </c:pt>
                <c:pt idx="714">
                  <c:v>520.75</c:v>
                </c:pt>
                <c:pt idx="715">
                  <c:v>514.5</c:v>
                </c:pt>
                <c:pt idx="716">
                  <c:v>528.5</c:v>
                </c:pt>
                <c:pt idx="717">
                  <c:v>506.75</c:v>
                </c:pt>
                <c:pt idx="718">
                  <c:v>508.75</c:v>
                </c:pt>
                <c:pt idx="719">
                  <c:v>516</c:v>
                </c:pt>
                <c:pt idx="720">
                  <c:v>513.75</c:v>
                </c:pt>
                <c:pt idx="721">
                  <c:v>498.75</c:v>
                </c:pt>
                <c:pt idx="722">
                  <c:v>497</c:v>
                </c:pt>
                <c:pt idx="723">
                  <c:v>500.25</c:v>
                </c:pt>
                <c:pt idx="724">
                  <c:v>502.25</c:v>
                </c:pt>
                <c:pt idx="725">
                  <c:v>501.75</c:v>
                </c:pt>
                <c:pt idx="726">
                  <c:v>514.5</c:v>
                </c:pt>
                <c:pt idx="727">
                  <c:v>517.25</c:v>
                </c:pt>
                <c:pt idx="728">
                  <c:v>522</c:v>
                </c:pt>
                <c:pt idx="729">
                  <c:v>522.5</c:v>
                </c:pt>
                <c:pt idx="730">
                  <c:v>517.5</c:v>
                </c:pt>
                <c:pt idx="731">
                  <c:v>520.75</c:v>
                </c:pt>
                <c:pt idx="732">
                  <c:v>519.5</c:v>
                </c:pt>
                <c:pt idx="733">
                  <c:v>516.5</c:v>
                </c:pt>
                <c:pt idx="734">
                  <c:v>524.25</c:v>
                </c:pt>
                <c:pt idx="735">
                  <c:v>516.5</c:v>
                </c:pt>
                <c:pt idx="736">
                  <c:v>526</c:v>
                </c:pt>
                <c:pt idx="737">
                  <c:v>524.75</c:v>
                </c:pt>
                <c:pt idx="738">
                  <c:v>530.5</c:v>
                </c:pt>
                <c:pt idx="739">
                  <c:v>544.75</c:v>
                </c:pt>
                <c:pt idx="740">
                  <c:v>543.75</c:v>
                </c:pt>
                <c:pt idx="741">
                  <c:v>548.75</c:v>
                </c:pt>
                <c:pt idx="742">
                  <c:v>547.5</c:v>
                </c:pt>
                <c:pt idx="743">
                  <c:v>533.75</c:v>
                </c:pt>
                <c:pt idx="744">
                  <c:v>530.5</c:v>
                </c:pt>
                <c:pt idx="745">
                  <c:v>540.5</c:v>
                </c:pt>
                <c:pt idx="746">
                  <c:v>549.75</c:v>
                </c:pt>
                <c:pt idx="747">
                  <c:v>555.5</c:v>
                </c:pt>
                <c:pt idx="748">
                  <c:v>557.5</c:v>
                </c:pt>
                <c:pt idx="749">
                  <c:v>548.25</c:v>
                </c:pt>
                <c:pt idx="750">
                  <c:v>549.25</c:v>
                </c:pt>
                <c:pt idx="751">
                  <c:v>555.75</c:v>
                </c:pt>
                <c:pt idx="752">
                  <c:v>549.25</c:v>
                </c:pt>
                <c:pt idx="753">
                  <c:v>541.75</c:v>
                </c:pt>
                <c:pt idx="754">
                  <c:v>550.25</c:v>
                </c:pt>
                <c:pt idx="755">
                  <c:v>568.75</c:v>
                </c:pt>
                <c:pt idx="756">
                  <c:v>569.5</c:v>
                </c:pt>
                <c:pt idx="757">
                  <c:v>571.25</c:v>
                </c:pt>
                <c:pt idx="758">
                  <c:v>569</c:v>
                </c:pt>
                <c:pt idx="759">
                  <c:v>580</c:v>
                </c:pt>
                <c:pt idx="760">
                  <c:v>561.5</c:v>
                </c:pt>
                <c:pt idx="761">
                  <c:v>562.5</c:v>
                </c:pt>
                <c:pt idx="762">
                  <c:v>539.25</c:v>
                </c:pt>
                <c:pt idx="763">
                  <c:v>535</c:v>
                </c:pt>
                <c:pt idx="764">
                  <c:v>508.25</c:v>
                </c:pt>
                <c:pt idx="765">
                  <c:v>499.25</c:v>
                </c:pt>
                <c:pt idx="766">
                  <c:v>498</c:v>
                </c:pt>
                <c:pt idx="767">
                  <c:v>506</c:v>
                </c:pt>
                <c:pt idx="768">
                  <c:v>505.5</c:v>
                </c:pt>
                <c:pt idx="769">
                  <c:v>512.75</c:v>
                </c:pt>
                <c:pt idx="770">
                  <c:v>522.25</c:v>
                </c:pt>
                <c:pt idx="771">
                  <c:v>518.75</c:v>
                </c:pt>
                <c:pt idx="772">
                  <c:v>515.75</c:v>
                </c:pt>
                <c:pt idx="773">
                  <c:v>518.75</c:v>
                </c:pt>
                <c:pt idx="774">
                  <c:v>518.25</c:v>
                </c:pt>
                <c:pt idx="775">
                  <c:v>527.25</c:v>
                </c:pt>
                <c:pt idx="776">
                  <c:v>523.25</c:v>
                </c:pt>
                <c:pt idx="777">
                  <c:v>525</c:v>
                </c:pt>
                <c:pt idx="778">
                  <c:v>527.5</c:v>
                </c:pt>
                <c:pt idx="779">
                  <c:v>535.75</c:v>
                </c:pt>
                <c:pt idx="780">
                  <c:v>537</c:v>
                </c:pt>
                <c:pt idx="781">
                  <c:v>534.75</c:v>
                </c:pt>
                <c:pt idx="782">
                  <c:v>552</c:v>
                </c:pt>
                <c:pt idx="783">
                  <c:v>559.25</c:v>
                </c:pt>
                <c:pt idx="784">
                  <c:v>562.5</c:v>
                </c:pt>
                <c:pt idx="785">
                  <c:v>565</c:v>
                </c:pt>
                <c:pt idx="786">
                  <c:v>541.5</c:v>
                </c:pt>
                <c:pt idx="787">
                  <c:v>544.75</c:v>
                </c:pt>
                <c:pt idx="788">
                  <c:v>547.5</c:v>
                </c:pt>
                <c:pt idx="789">
                  <c:v>542</c:v>
                </c:pt>
                <c:pt idx="790">
                  <c:v>552</c:v>
                </c:pt>
                <c:pt idx="791">
                  <c:v>558.75</c:v>
                </c:pt>
                <c:pt idx="792">
                  <c:v>556.25</c:v>
                </c:pt>
                <c:pt idx="793">
                  <c:v>562</c:v>
                </c:pt>
                <c:pt idx="794">
                  <c:v>557.25</c:v>
                </c:pt>
                <c:pt idx="795">
                  <c:v>555.5</c:v>
                </c:pt>
                <c:pt idx="796">
                  <c:v>553.75</c:v>
                </c:pt>
                <c:pt idx="797">
                  <c:v>560.5</c:v>
                </c:pt>
                <c:pt idx="798">
                  <c:v>562.25</c:v>
                </c:pt>
                <c:pt idx="799">
                  <c:v>569.75</c:v>
                </c:pt>
                <c:pt idx="800">
                  <c:v>572.25</c:v>
                </c:pt>
                <c:pt idx="801">
                  <c:v>573.5</c:v>
                </c:pt>
                <c:pt idx="802">
                  <c:v>580.5</c:v>
                </c:pt>
                <c:pt idx="803">
                  <c:v>577.75</c:v>
                </c:pt>
                <c:pt idx="804">
                  <c:v>581.5</c:v>
                </c:pt>
                <c:pt idx="805">
                  <c:v>570.5</c:v>
                </c:pt>
                <c:pt idx="806">
                  <c:v>565.25</c:v>
                </c:pt>
                <c:pt idx="807">
                  <c:v>573.25</c:v>
                </c:pt>
                <c:pt idx="808">
                  <c:v>568.5</c:v>
                </c:pt>
                <c:pt idx="809">
                  <c:v>562.25</c:v>
                </c:pt>
                <c:pt idx="810">
                  <c:v>564.5</c:v>
                </c:pt>
                <c:pt idx="811">
                  <c:v>562.25</c:v>
                </c:pt>
                <c:pt idx="812">
                  <c:v>552.75</c:v>
                </c:pt>
                <c:pt idx="813">
                  <c:v>550.25</c:v>
                </c:pt>
                <c:pt idx="814">
                  <c:v>550</c:v>
                </c:pt>
                <c:pt idx="815">
                  <c:v>554.5</c:v>
                </c:pt>
                <c:pt idx="816">
                  <c:v>560.25</c:v>
                </c:pt>
                <c:pt idx="817">
                  <c:v>558.75</c:v>
                </c:pt>
              </c:numCache>
            </c:numRef>
          </c:val>
          <c:smooth val="0"/>
          <c:extLst>
            <c:ext xmlns:c16="http://schemas.microsoft.com/office/drawing/2014/chart" uri="{C3380CC4-5D6E-409C-BE32-E72D297353CC}">
              <c16:uniqueId val="{00000002-7223-4325-8FA7-7E3356596F16}"/>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5016"/>
          <c:min val="44562"/>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2"/>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5862856311245617"/>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616"/>
              <c:layout>
                <c:manualLayout>
                  <c:x val="-7.3820900033713582E-2"/>
                  <c:y val="-0.25031602464699265"/>
                </c:manualLayout>
              </c:layout>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573-4D10-8148-FACB3E4868F6}"/>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Sheet1!$A$2:$A$618</c:f>
              <c:numCache>
                <c:formatCode>yyyy\-mm\-dd</c:formatCode>
                <c:ptCount val="617"/>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pt idx="562">
                  <c:v>44939</c:v>
                </c:pt>
                <c:pt idx="563">
                  <c:v>44942</c:v>
                </c:pt>
                <c:pt idx="564">
                  <c:v>44943</c:v>
                </c:pt>
                <c:pt idx="565">
                  <c:v>44944</c:v>
                </c:pt>
                <c:pt idx="566">
                  <c:v>44945</c:v>
                </c:pt>
                <c:pt idx="567">
                  <c:v>44946</c:v>
                </c:pt>
                <c:pt idx="568">
                  <c:v>44949</c:v>
                </c:pt>
                <c:pt idx="569">
                  <c:v>44950</c:v>
                </c:pt>
                <c:pt idx="570">
                  <c:v>44951</c:v>
                </c:pt>
                <c:pt idx="571">
                  <c:v>44952</c:v>
                </c:pt>
                <c:pt idx="572">
                  <c:v>44953</c:v>
                </c:pt>
                <c:pt idx="573">
                  <c:v>44956</c:v>
                </c:pt>
                <c:pt idx="574">
                  <c:v>44957</c:v>
                </c:pt>
                <c:pt idx="575">
                  <c:v>44958</c:v>
                </c:pt>
                <c:pt idx="576">
                  <c:v>44959</c:v>
                </c:pt>
                <c:pt idx="577">
                  <c:v>44960</c:v>
                </c:pt>
                <c:pt idx="578">
                  <c:v>44963</c:v>
                </c:pt>
                <c:pt idx="579">
                  <c:v>44964</c:v>
                </c:pt>
                <c:pt idx="580">
                  <c:v>44965</c:v>
                </c:pt>
                <c:pt idx="581">
                  <c:v>44966</c:v>
                </c:pt>
                <c:pt idx="582">
                  <c:v>44967</c:v>
                </c:pt>
                <c:pt idx="583">
                  <c:v>44970</c:v>
                </c:pt>
                <c:pt idx="584">
                  <c:v>44971</c:v>
                </c:pt>
                <c:pt idx="585">
                  <c:v>44972</c:v>
                </c:pt>
                <c:pt idx="586">
                  <c:v>44973</c:v>
                </c:pt>
                <c:pt idx="587">
                  <c:v>44974</c:v>
                </c:pt>
                <c:pt idx="588">
                  <c:v>44977</c:v>
                </c:pt>
                <c:pt idx="589">
                  <c:v>44978</c:v>
                </c:pt>
                <c:pt idx="590">
                  <c:v>44979</c:v>
                </c:pt>
                <c:pt idx="591">
                  <c:v>44980</c:v>
                </c:pt>
                <c:pt idx="592">
                  <c:v>44981</c:v>
                </c:pt>
                <c:pt idx="593">
                  <c:v>44984</c:v>
                </c:pt>
                <c:pt idx="594">
                  <c:v>44985</c:v>
                </c:pt>
                <c:pt idx="595">
                  <c:v>44986</c:v>
                </c:pt>
                <c:pt idx="596">
                  <c:v>44987</c:v>
                </c:pt>
                <c:pt idx="597">
                  <c:v>44988</c:v>
                </c:pt>
                <c:pt idx="598">
                  <c:v>44991</c:v>
                </c:pt>
                <c:pt idx="599">
                  <c:v>44992</c:v>
                </c:pt>
                <c:pt idx="600">
                  <c:v>44993</c:v>
                </c:pt>
                <c:pt idx="601">
                  <c:v>44994</c:v>
                </c:pt>
                <c:pt idx="602">
                  <c:v>44995</c:v>
                </c:pt>
                <c:pt idx="603">
                  <c:v>44998</c:v>
                </c:pt>
                <c:pt idx="604">
                  <c:v>44999</c:v>
                </c:pt>
                <c:pt idx="605">
                  <c:v>45000</c:v>
                </c:pt>
                <c:pt idx="606">
                  <c:v>45001</c:v>
                </c:pt>
                <c:pt idx="607">
                  <c:v>45002</c:v>
                </c:pt>
                <c:pt idx="608">
                  <c:v>45005</c:v>
                </c:pt>
                <c:pt idx="609">
                  <c:v>45006</c:v>
                </c:pt>
                <c:pt idx="610">
                  <c:v>45007</c:v>
                </c:pt>
                <c:pt idx="611">
                  <c:v>45008</c:v>
                </c:pt>
                <c:pt idx="612">
                  <c:v>45009</c:v>
                </c:pt>
                <c:pt idx="613">
                  <c:v>45012</c:v>
                </c:pt>
                <c:pt idx="614">
                  <c:v>45013</c:v>
                </c:pt>
                <c:pt idx="615">
                  <c:v>45014</c:v>
                </c:pt>
                <c:pt idx="616">
                  <c:v>45015</c:v>
                </c:pt>
              </c:numCache>
            </c:numRef>
          </c:cat>
          <c:val>
            <c:numRef>
              <c:f>Sheet1!$B$2:$B$618</c:f>
              <c:numCache>
                <c:formatCode>General</c:formatCode>
                <c:ptCount val="617"/>
                <c:pt idx="0">
                  <c:v>14.907999999999999</c:v>
                </c:pt>
                <c:pt idx="1">
                  <c:v>14.662000000000001</c:v>
                </c:pt>
                <c:pt idx="2">
                  <c:v>14.682</c:v>
                </c:pt>
                <c:pt idx="3">
                  <c:v>14.741</c:v>
                </c:pt>
                <c:pt idx="4">
                  <c:v>14.593</c:v>
                </c:pt>
                <c:pt idx="5">
                  <c:v>14.545999999999999</c:v>
                </c:pt>
                <c:pt idx="6">
                  <c:v>14.388</c:v>
                </c:pt>
                <c:pt idx="7">
                  <c:v>14.481999999999999</c:v>
                </c:pt>
                <c:pt idx="8">
                  <c:v>14.567</c:v>
                </c:pt>
                <c:pt idx="9">
                  <c:v>14.695</c:v>
                </c:pt>
                <c:pt idx="10">
                  <c:v>14.669</c:v>
                </c:pt>
                <c:pt idx="11">
                  <c:v>14.568</c:v>
                </c:pt>
                <c:pt idx="12">
                  <c:v>14.675000000000001</c:v>
                </c:pt>
                <c:pt idx="13">
                  <c:v>14.811</c:v>
                </c:pt>
                <c:pt idx="14">
                  <c:v>14.632999999999999</c:v>
                </c:pt>
                <c:pt idx="15">
                  <c:v>14.569000000000001</c:v>
                </c:pt>
                <c:pt idx="16">
                  <c:v>14.423</c:v>
                </c:pt>
                <c:pt idx="17">
                  <c:v>14.613</c:v>
                </c:pt>
                <c:pt idx="18">
                  <c:v>14.577</c:v>
                </c:pt>
                <c:pt idx="19">
                  <c:v>14.54</c:v>
                </c:pt>
                <c:pt idx="20">
                  <c:v>14.548999999999999</c:v>
                </c:pt>
                <c:pt idx="21">
                  <c:v>14.763</c:v>
                </c:pt>
                <c:pt idx="22">
                  <c:v>14.933</c:v>
                </c:pt>
                <c:pt idx="23">
                  <c:v>15.106</c:v>
                </c:pt>
                <c:pt idx="24">
                  <c:v>15.238</c:v>
                </c:pt>
                <c:pt idx="25">
                  <c:v>14.894</c:v>
                </c:pt>
                <c:pt idx="26">
                  <c:v>14.846</c:v>
                </c:pt>
                <c:pt idx="27">
                  <c:v>14.986000000000001</c:v>
                </c:pt>
                <c:pt idx="28">
                  <c:v>15.076000000000001</c:v>
                </c:pt>
                <c:pt idx="29">
                  <c:v>15.148999999999999</c:v>
                </c:pt>
                <c:pt idx="30">
                  <c:v>15.201000000000001</c:v>
                </c:pt>
                <c:pt idx="31">
                  <c:v>15.388999999999999</c:v>
                </c:pt>
                <c:pt idx="32">
                  <c:v>15.545</c:v>
                </c:pt>
                <c:pt idx="33">
                  <c:v>15.196999999999999</c:v>
                </c:pt>
                <c:pt idx="34">
                  <c:v>15.263999999999999</c:v>
                </c:pt>
                <c:pt idx="35">
                  <c:v>15.303000000000001</c:v>
                </c:pt>
                <c:pt idx="36">
                  <c:v>15.314</c:v>
                </c:pt>
                <c:pt idx="37">
                  <c:v>15.05</c:v>
                </c:pt>
                <c:pt idx="38">
                  <c:v>14.933999999999999</c:v>
                </c:pt>
                <c:pt idx="39">
                  <c:v>15.305999999999999</c:v>
                </c:pt>
                <c:pt idx="40">
                  <c:v>15.433999999999999</c:v>
                </c:pt>
                <c:pt idx="41">
                  <c:v>15.531000000000001</c:v>
                </c:pt>
                <c:pt idx="42">
                  <c:v>15.759</c:v>
                </c:pt>
                <c:pt idx="43">
                  <c:v>15.37</c:v>
                </c:pt>
                <c:pt idx="44">
                  <c:v>15.430999999999999</c:v>
                </c:pt>
                <c:pt idx="45">
                  <c:v>15.257</c:v>
                </c:pt>
                <c:pt idx="46">
                  <c:v>15.233000000000001</c:v>
                </c:pt>
                <c:pt idx="47">
                  <c:v>15.54</c:v>
                </c:pt>
                <c:pt idx="48">
                  <c:v>15.526999999999999</c:v>
                </c:pt>
                <c:pt idx="49">
                  <c:v>15.468999999999999</c:v>
                </c:pt>
                <c:pt idx="50">
                  <c:v>15.423999999999999</c:v>
                </c:pt>
                <c:pt idx="51">
                  <c:v>15.218999999999999</c:v>
                </c:pt>
                <c:pt idx="52">
                  <c:v>15.303000000000001</c:v>
                </c:pt>
                <c:pt idx="53">
                  <c:v>15.358000000000001</c:v>
                </c:pt>
                <c:pt idx="54">
                  <c:v>15.523999999999999</c:v>
                </c:pt>
                <c:pt idx="55">
                  <c:v>15.477</c:v>
                </c:pt>
                <c:pt idx="56">
                  <c:v>15.372</c:v>
                </c:pt>
                <c:pt idx="57">
                  <c:v>15.462999999999999</c:v>
                </c:pt>
                <c:pt idx="58">
                  <c:v>15.739000000000001</c:v>
                </c:pt>
                <c:pt idx="59">
                  <c:v>15.836</c:v>
                </c:pt>
                <c:pt idx="60">
                  <c:v>16.155999999999999</c:v>
                </c:pt>
                <c:pt idx="61">
                  <c:v>16.526</c:v>
                </c:pt>
                <c:pt idx="62">
                  <c:v>16.353000000000002</c:v>
                </c:pt>
                <c:pt idx="63">
                  <c:v>16.141999999999999</c:v>
                </c:pt>
                <c:pt idx="64">
                  <c:v>15.826000000000001</c:v>
                </c:pt>
                <c:pt idx="65">
                  <c:v>15.750999999999999</c:v>
                </c:pt>
                <c:pt idx="66">
                  <c:v>15.648</c:v>
                </c:pt>
                <c:pt idx="67">
                  <c:v>15.722</c:v>
                </c:pt>
                <c:pt idx="68">
                  <c:v>15.702999999999999</c:v>
                </c:pt>
                <c:pt idx="69">
                  <c:v>15.848000000000001</c:v>
                </c:pt>
                <c:pt idx="70">
                  <c:v>15.672000000000001</c:v>
                </c:pt>
                <c:pt idx="71">
                  <c:v>15.651</c:v>
                </c:pt>
                <c:pt idx="72">
                  <c:v>15.811</c:v>
                </c:pt>
                <c:pt idx="73">
                  <c:v>16.035</c:v>
                </c:pt>
                <c:pt idx="74">
                  <c:v>15.893000000000001</c:v>
                </c:pt>
                <c:pt idx="75">
                  <c:v>15.894</c:v>
                </c:pt>
                <c:pt idx="76">
                  <c:v>15.972</c:v>
                </c:pt>
                <c:pt idx="77">
                  <c:v>15.907</c:v>
                </c:pt>
                <c:pt idx="78">
                  <c:v>15.840999999999999</c:v>
                </c:pt>
                <c:pt idx="79">
                  <c:v>15.98</c:v>
                </c:pt>
                <c:pt idx="80">
                  <c:v>16.172999999999998</c:v>
                </c:pt>
                <c:pt idx="81">
                  <c:v>16.183</c:v>
                </c:pt>
                <c:pt idx="82">
                  <c:v>16.420999999999999</c:v>
                </c:pt>
                <c:pt idx="83">
                  <c:v>16.593</c:v>
                </c:pt>
                <c:pt idx="84">
                  <c:v>16.710999999999999</c:v>
                </c:pt>
                <c:pt idx="85">
                  <c:v>16.734999999999999</c:v>
                </c:pt>
                <c:pt idx="86">
                  <c:v>16.602</c:v>
                </c:pt>
                <c:pt idx="87">
                  <c:v>16.606000000000002</c:v>
                </c:pt>
                <c:pt idx="88">
                  <c:v>16.62</c:v>
                </c:pt>
                <c:pt idx="89">
                  <c:v>16.678000000000001</c:v>
                </c:pt>
                <c:pt idx="90">
                  <c:v>16.454000000000001</c:v>
                </c:pt>
                <c:pt idx="91">
                  <c:v>16.786999999999999</c:v>
                </c:pt>
                <c:pt idx="92">
                  <c:v>16.762</c:v>
                </c:pt>
                <c:pt idx="93">
                  <c:v>16.881</c:v>
                </c:pt>
                <c:pt idx="94">
                  <c:v>16.622</c:v>
                </c:pt>
                <c:pt idx="95">
                  <c:v>16.744</c:v>
                </c:pt>
                <c:pt idx="96">
                  <c:v>16.704000000000001</c:v>
                </c:pt>
                <c:pt idx="97">
                  <c:v>16.779</c:v>
                </c:pt>
                <c:pt idx="98">
                  <c:v>16.864999999999998</c:v>
                </c:pt>
                <c:pt idx="99">
                  <c:v>16.875</c:v>
                </c:pt>
                <c:pt idx="100">
                  <c:v>16.875</c:v>
                </c:pt>
                <c:pt idx="101">
                  <c:v>16.991</c:v>
                </c:pt>
                <c:pt idx="102">
                  <c:v>16.843</c:v>
                </c:pt>
                <c:pt idx="103">
                  <c:v>16.742999999999999</c:v>
                </c:pt>
                <c:pt idx="104">
                  <c:v>16.684999999999999</c:v>
                </c:pt>
                <c:pt idx="105">
                  <c:v>16.908999999999999</c:v>
                </c:pt>
                <c:pt idx="106">
                  <c:v>16.733000000000001</c:v>
                </c:pt>
                <c:pt idx="107">
                  <c:v>16.873000000000001</c:v>
                </c:pt>
                <c:pt idx="108">
                  <c:v>17.059999999999999</c:v>
                </c:pt>
                <c:pt idx="109">
                  <c:v>17.071000000000002</c:v>
                </c:pt>
                <c:pt idx="110">
                  <c:v>17.024999999999999</c:v>
                </c:pt>
                <c:pt idx="111">
                  <c:v>17.047999999999998</c:v>
                </c:pt>
                <c:pt idx="112">
                  <c:v>17.117999999999999</c:v>
                </c:pt>
                <c:pt idx="113">
                  <c:v>17.151</c:v>
                </c:pt>
                <c:pt idx="114">
                  <c:v>16.917999999999999</c:v>
                </c:pt>
                <c:pt idx="115">
                  <c:v>16.800999999999998</c:v>
                </c:pt>
                <c:pt idx="116">
                  <c:v>17.039000000000001</c:v>
                </c:pt>
                <c:pt idx="117">
                  <c:v>17.163</c:v>
                </c:pt>
                <c:pt idx="118">
                  <c:v>17.576000000000001</c:v>
                </c:pt>
                <c:pt idx="119">
                  <c:v>17.672999999999998</c:v>
                </c:pt>
                <c:pt idx="120">
                  <c:v>17.841999999999999</c:v>
                </c:pt>
                <c:pt idx="121">
                  <c:v>17.928000000000001</c:v>
                </c:pt>
                <c:pt idx="122">
                  <c:v>18.13</c:v>
                </c:pt>
                <c:pt idx="123">
                  <c:v>18.341999999999999</c:v>
                </c:pt>
                <c:pt idx="124">
                  <c:v>18.300999999999998</c:v>
                </c:pt>
                <c:pt idx="125">
                  <c:v>18.698</c:v>
                </c:pt>
                <c:pt idx="126">
                  <c:v>19</c:v>
                </c:pt>
                <c:pt idx="127">
                  <c:v>19.277000000000001</c:v>
                </c:pt>
                <c:pt idx="128">
                  <c:v>18.928000000000001</c:v>
                </c:pt>
                <c:pt idx="129">
                  <c:v>19.114000000000001</c:v>
                </c:pt>
                <c:pt idx="130">
                  <c:v>18.954000000000001</c:v>
                </c:pt>
                <c:pt idx="131">
                  <c:v>18.518999999999998</c:v>
                </c:pt>
                <c:pt idx="132">
                  <c:v>17.649000000000001</c:v>
                </c:pt>
                <c:pt idx="133">
                  <c:v>18.29</c:v>
                </c:pt>
                <c:pt idx="134">
                  <c:v>18.204000000000001</c:v>
                </c:pt>
                <c:pt idx="135">
                  <c:v>18.084</c:v>
                </c:pt>
                <c:pt idx="136">
                  <c:v>18.100000000000001</c:v>
                </c:pt>
                <c:pt idx="137">
                  <c:v>18.071999999999999</c:v>
                </c:pt>
                <c:pt idx="138">
                  <c:v>17.721</c:v>
                </c:pt>
                <c:pt idx="139">
                  <c:v>17.707000000000001</c:v>
                </c:pt>
                <c:pt idx="140">
                  <c:v>17.734000000000002</c:v>
                </c:pt>
                <c:pt idx="141">
                  <c:v>17.771999999999998</c:v>
                </c:pt>
                <c:pt idx="142">
                  <c:v>17.503</c:v>
                </c:pt>
                <c:pt idx="143">
                  <c:v>17.484999999999999</c:v>
                </c:pt>
                <c:pt idx="144">
                  <c:v>17.605</c:v>
                </c:pt>
                <c:pt idx="145">
                  <c:v>17.966000000000001</c:v>
                </c:pt>
                <c:pt idx="146">
                  <c:v>18.138999999999999</c:v>
                </c:pt>
                <c:pt idx="147">
                  <c:v>18.341000000000001</c:v>
                </c:pt>
                <c:pt idx="148">
                  <c:v>18.593</c:v>
                </c:pt>
                <c:pt idx="149">
                  <c:v>18.408999999999999</c:v>
                </c:pt>
                <c:pt idx="150">
                  <c:v>18.629000000000001</c:v>
                </c:pt>
                <c:pt idx="151">
                  <c:v>18.257999999999999</c:v>
                </c:pt>
                <c:pt idx="152">
                  <c:v>18.099</c:v>
                </c:pt>
                <c:pt idx="153">
                  <c:v>18.238</c:v>
                </c:pt>
                <c:pt idx="154">
                  <c:v>18.686</c:v>
                </c:pt>
                <c:pt idx="155">
                  <c:v>18.759</c:v>
                </c:pt>
                <c:pt idx="156">
                  <c:v>19.042999999999999</c:v>
                </c:pt>
                <c:pt idx="157">
                  <c:v>19.138000000000002</c:v>
                </c:pt>
                <c:pt idx="158">
                  <c:v>19.158000000000001</c:v>
                </c:pt>
                <c:pt idx="159">
                  <c:v>19.271999999999998</c:v>
                </c:pt>
                <c:pt idx="160">
                  <c:v>19.279</c:v>
                </c:pt>
                <c:pt idx="161">
                  <c:v>19.407</c:v>
                </c:pt>
                <c:pt idx="162">
                  <c:v>19.507999999999999</c:v>
                </c:pt>
                <c:pt idx="163">
                  <c:v>19.533000000000001</c:v>
                </c:pt>
                <c:pt idx="164">
                  <c:v>19.431999999999999</c:v>
                </c:pt>
                <c:pt idx="165">
                  <c:v>19.510999999999999</c:v>
                </c:pt>
                <c:pt idx="166">
                  <c:v>19.047000000000001</c:v>
                </c:pt>
                <c:pt idx="167">
                  <c:v>19.016999999999999</c:v>
                </c:pt>
                <c:pt idx="168">
                  <c:v>19.289000000000001</c:v>
                </c:pt>
                <c:pt idx="169">
                  <c:v>19.53</c:v>
                </c:pt>
                <c:pt idx="170">
                  <c:v>19.224</c:v>
                </c:pt>
                <c:pt idx="171">
                  <c:v>19.334</c:v>
                </c:pt>
                <c:pt idx="172">
                  <c:v>19.41</c:v>
                </c:pt>
                <c:pt idx="173">
                  <c:v>19.254000000000001</c:v>
                </c:pt>
                <c:pt idx="174">
                  <c:v>19.315999999999999</c:v>
                </c:pt>
                <c:pt idx="175">
                  <c:v>19.125</c:v>
                </c:pt>
                <c:pt idx="176">
                  <c:v>19.207999999999998</c:v>
                </c:pt>
                <c:pt idx="177">
                  <c:v>19.391999999999999</c:v>
                </c:pt>
                <c:pt idx="178">
                  <c:v>19.407</c:v>
                </c:pt>
                <c:pt idx="179">
                  <c:v>19.527000000000001</c:v>
                </c:pt>
                <c:pt idx="180">
                  <c:v>19.724</c:v>
                </c:pt>
                <c:pt idx="181">
                  <c:v>19.792999999999999</c:v>
                </c:pt>
                <c:pt idx="182">
                  <c:v>20.132000000000001</c:v>
                </c:pt>
                <c:pt idx="183">
                  <c:v>20.294</c:v>
                </c:pt>
                <c:pt idx="184">
                  <c:v>20.387</c:v>
                </c:pt>
                <c:pt idx="185">
                  <c:v>20.283000000000001</c:v>
                </c:pt>
                <c:pt idx="186">
                  <c:v>20.404</c:v>
                </c:pt>
                <c:pt idx="187">
                  <c:v>20.846</c:v>
                </c:pt>
                <c:pt idx="188">
                  <c:v>20.956</c:v>
                </c:pt>
                <c:pt idx="189">
                  <c:v>21.382999999999999</c:v>
                </c:pt>
                <c:pt idx="190">
                  <c:v>21.245999999999999</c:v>
                </c:pt>
                <c:pt idx="191">
                  <c:v>21.754999999999999</c:v>
                </c:pt>
                <c:pt idx="192">
                  <c:v>22.285</c:v>
                </c:pt>
                <c:pt idx="193">
                  <c:v>22.481000000000002</c:v>
                </c:pt>
                <c:pt idx="194">
                  <c:v>22.420999999999999</c:v>
                </c:pt>
                <c:pt idx="195">
                  <c:v>22.971</c:v>
                </c:pt>
                <c:pt idx="196">
                  <c:v>22.771999999999998</c:v>
                </c:pt>
                <c:pt idx="197">
                  <c:v>22.457999999999998</c:v>
                </c:pt>
                <c:pt idx="198">
                  <c:v>21.803000000000001</c:v>
                </c:pt>
                <c:pt idx="199">
                  <c:v>22.515999999999998</c:v>
                </c:pt>
                <c:pt idx="200">
                  <c:v>22.588000000000001</c:v>
                </c:pt>
                <c:pt idx="201">
                  <c:v>23.091999999999999</c:v>
                </c:pt>
                <c:pt idx="202">
                  <c:v>22.975999999999999</c:v>
                </c:pt>
                <c:pt idx="203">
                  <c:v>22.477</c:v>
                </c:pt>
                <c:pt idx="204">
                  <c:v>22.722999999999999</c:v>
                </c:pt>
                <c:pt idx="205">
                  <c:v>23.091000000000001</c:v>
                </c:pt>
                <c:pt idx="206">
                  <c:v>23.093</c:v>
                </c:pt>
                <c:pt idx="207">
                  <c:v>23.09</c:v>
                </c:pt>
                <c:pt idx="208">
                  <c:v>23.335000000000001</c:v>
                </c:pt>
                <c:pt idx="209">
                  <c:v>23.312999999999999</c:v>
                </c:pt>
                <c:pt idx="210">
                  <c:v>23.768999999999998</c:v>
                </c:pt>
                <c:pt idx="211">
                  <c:v>23.699000000000002</c:v>
                </c:pt>
                <c:pt idx="212">
                  <c:v>24.274000000000001</c:v>
                </c:pt>
                <c:pt idx="213">
                  <c:v>24.579000000000001</c:v>
                </c:pt>
                <c:pt idx="214">
                  <c:v>24.448</c:v>
                </c:pt>
                <c:pt idx="215">
                  <c:v>24.716999999999999</c:v>
                </c:pt>
                <c:pt idx="216">
                  <c:v>25.081</c:v>
                </c:pt>
                <c:pt idx="217">
                  <c:v>25.593</c:v>
                </c:pt>
                <c:pt idx="218">
                  <c:v>24.925999999999998</c:v>
                </c:pt>
                <c:pt idx="219">
                  <c:v>25.247</c:v>
                </c:pt>
                <c:pt idx="220">
                  <c:v>25.576000000000001</c:v>
                </c:pt>
                <c:pt idx="221">
                  <c:v>25.664000000000001</c:v>
                </c:pt>
                <c:pt idx="222">
                  <c:v>26.24</c:v>
                </c:pt>
                <c:pt idx="223">
                  <c:v>26.951000000000001</c:v>
                </c:pt>
                <c:pt idx="224">
                  <c:v>28.181000000000001</c:v>
                </c:pt>
                <c:pt idx="225">
                  <c:v>29.77</c:v>
                </c:pt>
                <c:pt idx="226">
                  <c:v>29.88</c:v>
                </c:pt>
                <c:pt idx="227">
                  <c:v>30.893000000000001</c:v>
                </c:pt>
                <c:pt idx="228">
                  <c:v>31.716000000000001</c:v>
                </c:pt>
                <c:pt idx="229">
                  <c:v>31.521000000000001</c:v>
                </c:pt>
                <c:pt idx="230">
                  <c:v>33.119999999999997</c:v>
                </c:pt>
                <c:pt idx="231">
                  <c:v>33.932000000000002</c:v>
                </c:pt>
                <c:pt idx="232">
                  <c:v>28.957999999999998</c:v>
                </c:pt>
                <c:pt idx="233">
                  <c:v>29.167999999999999</c:v>
                </c:pt>
                <c:pt idx="234">
                  <c:v>29.335999999999999</c:v>
                </c:pt>
                <c:pt idx="235">
                  <c:v>29.422999999999998</c:v>
                </c:pt>
                <c:pt idx="236">
                  <c:v>29.76</c:v>
                </c:pt>
                <c:pt idx="237">
                  <c:v>29.558</c:v>
                </c:pt>
                <c:pt idx="238">
                  <c:v>31.173999999999999</c:v>
                </c:pt>
                <c:pt idx="239">
                  <c:v>31.864999999999998</c:v>
                </c:pt>
                <c:pt idx="240">
                  <c:v>32.375</c:v>
                </c:pt>
                <c:pt idx="241">
                  <c:v>32.561999999999998</c:v>
                </c:pt>
                <c:pt idx="242">
                  <c:v>32.774000000000001</c:v>
                </c:pt>
                <c:pt idx="243">
                  <c:v>32.314999999999998</c:v>
                </c:pt>
                <c:pt idx="244">
                  <c:v>32.401000000000003</c:v>
                </c:pt>
                <c:pt idx="245">
                  <c:v>32.883000000000003</c:v>
                </c:pt>
                <c:pt idx="246">
                  <c:v>33.088999999999999</c:v>
                </c:pt>
                <c:pt idx="247">
                  <c:v>32.704000000000001</c:v>
                </c:pt>
                <c:pt idx="248">
                  <c:v>31.172999999999998</c:v>
                </c:pt>
                <c:pt idx="249">
                  <c:v>31.033000000000001</c:v>
                </c:pt>
                <c:pt idx="250">
                  <c:v>30.701000000000001</c:v>
                </c:pt>
                <c:pt idx="251">
                  <c:v>31.234000000000002</c:v>
                </c:pt>
                <c:pt idx="252">
                  <c:v>31.609000000000002</c:v>
                </c:pt>
                <c:pt idx="253">
                  <c:v>31.297999999999998</c:v>
                </c:pt>
                <c:pt idx="254">
                  <c:v>31.164999999999999</c:v>
                </c:pt>
                <c:pt idx="255">
                  <c:v>31.757999999999999</c:v>
                </c:pt>
                <c:pt idx="256">
                  <c:v>30.486999999999998</c:v>
                </c:pt>
                <c:pt idx="257">
                  <c:v>30.638999999999999</c:v>
                </c:pt>
                <c:pt idx="258">
                  <c:v>30.928000000000001</c:v>
                </c:pt>
                <c:pt idx="259">
                  <c:v>30.946000000000002</c:v>
                </c:pt>
                <c:pt idx="260">
                  <c:v>31.231999999999999</c:v>
                </c:pt>
                <c:pt idx="261">
                  <c:v>33.131999999999998</c:v>
                </c:pt>
                <c:pt idx="262">
                  <c:v>33.223999999999997</c:v>
                </c:pt>
                <c:pt idx="263">
                  <c:v>33.895000000000003</c:v>
                </c:pt>
                <c:pt idx="264">
                  <c:v>32.741999999999997</c:v>
                </c:pt>
                <c:pt idx="265">
                  <c:v>32.405999999999999</c:v>
                </c:pt>
                <c:pt idx="266">
                  <c:v>32.893000000000001</c:v>
                </c:pt>
                <c:pt idx="267">
                  <c:v>34.128</c:v>
                </c:pt>
                <c:pt idx="268">
                  <c:v>35.215000000000003</c:v>
                </c:pt>
                <c:pt idx="269">
                  <c:v>33.621000000000002</c:v>
                </c:pt>
                <c:pt idx="270">
                  <c:v>34.597999999999999</c:v>
                </c:pt>
                <c:pt idx="271">
                  <c:v>34.628</c:v>
                </c:pt>
                <c:pt idx="272">
                  <c:v>35.04</c:v>
                </c:pt>
                <c:pt idx="273">
                  <c:v>35.204999999999998</c:v>
                </c:pt>
                <c:pt idx="274">
                  <c:v>35.503999999999998</c:v>
                </c:pt>
                <c:pt idx="275">
                  <c:v>36.063000000000002</c:v>
                </c:pt>
                <c:pt idx="276">
                  <c:v>37.951999999999998</c:v>
                </c:pt>
                <c:pt idx="277">
                  <c:v>39.470999999999997</c:v>
                </c:pt>
                <c:pt idx="278">
                  <c:v>38.030999999999999</c:v>
                </c:pt>
                <c:pt idx="279">
                  <c:v>38.328000000000003</c:v>
                </c:pt>
                <c:pt idx="280">
                  <c:v>38.94</c:v>
                </c:pt>
                <c:pt idx="281">
                  <c:v>38.1</c:v>
                </c:pt>
                <c:pt idx="282">
                  <c:v>37.612000000000002</c:v>
                </c:pt>
                <c:pt idx="283">
                  <c:v>39.438000000000002</c:v>
                </c:pt>
                <c:pt idx="284">
                  <c:v>39.895000000000003</c:v>
                </c:pt>
                <c:pt idx="285">
                  <c:v>42.438000000000002</c:v>
                </c:pt>
                <c:pt idx="286">
                  <c:v>44.86</c:v>
                </c:pt>
                <c:pt idx="287">
                  <c:v>46.13</c:v>
                </c:pt>
                <c:pt idx="288">
                  <c:v>40.939</c:v>
                </c:pt>
                <c:pt idx="289">
                  <c:v>36.033000000000001</c:v>
                </c:pt>
                <c:pt idx="290">
                  <c:v>36.548000000000002</c:v>
                </c:pt>
                <c:pt idx="291">
                  <c:v>37.447000000000003</c:v>
                </c:pt>
                <c:pt idx="292">
                  <c:v>40.020000000000003</c:v>
                </c:pt>
                <c:pt idx="293">
                  <c:v>38.725000000000001</c:v>
                </c:pt>
                <c:pt idx="294">
                  <c:v>35.811</c:v>
                </c:pt>
                <c:pt idx="295">
                  <c:v>37.747</c:v>
                </c:pt>
                <c:pt idx="296">
                  <c:v>41.335000000000001</c:v>
                </c:pt>
                <c:pt idx="297">
                  <c:v>42.951000000000001</c:v>
                </c:pt>
                <c:pt idx="298">
                  <c:v>43.473999999999997</c:v>
                </c:pt>
                <c:pt idx="299">
                  <c:v>41.807000000000002</c:v>
                </c:pt>
                <c:pt idx="300">
                  <c:v>41.802999999999997</c:v>
                </c:pt>
                <c:pt idx="301">
                  <c:v>41.091999999999999</c:v>
                </c:pt>
                <c:pt idx="302">
                  <c:v>40.21</c:v>
                </c:pt>
                <c:pt idx="303">
                  <c:v>40.491999999999997</c:v>
                </c:pt>
                <c:pt idx="304">
                  <c:v>40.161000000000001</c:v>
                </c:pt>
                <c:pt idx="305">
                  <c:v>39.857999999999997</c:v>
                </c:pt>
                <c:pt idx="306">
                  <c:v>39.670999999999999</c:v>
                </c:pt>
                <c:pt idx="307">
                  <c:v>39.613</c:v>
                </c:pt>
                <c:pt idx="308">
                  <c:v>40.018000000000001</c:v>
                </c:pt>
                <c:pt idx="309">
                  <c:v>40.368000000000002</c:v>
                </c:pt>
                <c:pt idx="310">
                  <c:v>41.8</c:v>
                </c:pt>
                <c:pt idx="311">
                  <c:v>42.856999999999999</c:v>
                </c:pt>
                <c:pt idx="312">
                  <c:v>45.088000000000001</c:v>
                </c:pt>
                <c:pt idx="313">
                  <c:v>46.600999999999999</c:v>
                </c:pt>
                <c:pt idx="314">
                  <c:v>50.045000000000002</c:v>
                </c:pt>
                <c:pt idx="315">
                  <c:v>48.779000000000003</c:v>
                </c:pt>
                <c:pt idx="316">
                  <c:v>46.268999999999998</c:v>
                </c:pt>
                <c:pt idx="317">
                  <c:v>46.927999999999997</c:v>
                </c:pt>
                <c:pt idx="318">
                  <c:v>48.253999999999998</c:v>
                </c:pt>
                <c:pt idx="319">
                  <c:v>50.720999999999997</c:v>
                </c:pt>
                <c:pt idx="320">
                  <c:v>49.768999999999998</c:v>
                </c:pt>
                <c:pt idx="321">
                  <c:v>49.149000000000001</c:v>
                </c:pt>
                <c:pt idx="322">
                  <c:v>46.951999999999998</c:v>
                </c:pt>
                <c:pt idx="323">
                  <c:v>47.67</c:v>
                </c:pt>
                <c:pt idx="324">
                  <c:v>49.798999999999999</c:v>
                </c:pt>
                <c:pt idx="325">
                  <c:v>51.332000000000001</c:v>
                </c:pt>
                <c:pt idx="326">
                  <c:v>48.651000000000003</c:v>
                </c:pt>
                <c:pt idx="327">
                  <c:v>46.95</c:v>
                </c:pt>
                <c:pt idx="328">
                  <c:v>47.948999999999998</c:v>
                </c:pt>
                <c:pt idx="329">
                  <c:v>47.978000000000002</c:v>
                </c:pt>
                <c:pt idx="330">
                  <c:v>48.161000000000001</c:v>
                </c:pt>
                <c:pt idx="331">
                  <c:v>53.54</c:v>
                </c:pt>
                <c:pt idx="332">
                  <c:v>58.579000000000001</c:v>
                </c:pt>
                <c:pt idx="333">
                  <c:v>66.811999999999998</c:v>
                </c:pt>
                <c:pt idx="334">
                  <c:v>56.521000000000001</c:v>
                </c:pt>
                <c:pt idx="335">
                  <c:v>55.131</c:v>
                </c:pt>
                <c:pt idx="336">
                  <c:v>59.988</c:v>
                </c:pt>
                <c:pt idx="337">
                  <c:v>67.986000000000004</c:v>
                </c:pt>
                <c:pt idx="338">
                  <c:v>69.028999999999996</c:v>
                </c:pt>
                <c:pt idx="339">
                  <c:v>74.006</c:v>
                </c:pt>
                <c:pt idx="340">
                  <c:v>84.941999999999993</c:v>
                </c:pt>
                <c:pt idx="341">
                  <c:v>84.215999999999994</c:v>
                </c:pt>
                <c:pt idx="342">
                  <c:v>75.866</c:v>
                </c:pt>
                <c:pt idx="343">
                  <c:v>68.781000000000006</c:v>
                </c:pt>
                <c:pt idx="344">
                  <c:v>72.781000000000006</c:v>
                </c:pt>
                <c:pt idx="345">
                  <c:v>66.275000000000006</c:v>
                </c:pt>
                <c:pt idx="346">
                  <c:v>65.055999999999997</c:v>
                </c:pt>
                <c:pt idx="347">
                  <c:v>60.28</c:v>
                </c:pt>
                <c:pt idx="348">
                  <c:v>60.997999999999998</c:v>
                </c:pt>
                <c:pt idx="349">
                  <c:v>62.473999999999997</c:v>
                </c:pt>
                <c:pt idx="350">
                  <c:v>62.438000000000002</c:v>
                </c:pt>
                <c:pt idx="351">
                  <c:v>63.963000000000001</c:v>
                </c:pt>
                <c:pt idx="352">
                  <c:v>67.900999999999996</c:v>
                </c:pt>
                <c:pt idx="353">
                  <c:v>69.957999999999998</c:v>
                </c:pt>
                <c:pt idx="354">
                  <c:v>67.688999999999993</c:v>
                </c:pt>
                <c:pt idx="355">
                  <c:v>65.36</c:v>
                </c:pt>
                <c:pt idx="356">
                  <c:v>66.516000000000005</c:v>
                </c:pt>
                <c:pt idx="357">
                  <c:v>67.623000000000005</c:v>
                </c:pt>
                <c:pt idx="358">
                  <c:v>67.317999999999998</c:v>
                </c:pt>
                <c:pt idx="359">
                  <c:v>64.86</c:v>
                </c:pt>
                <c:pt idx="360">
                  <c:v>66.623999999999995</c:v>
                </c:pt>
                <c:pt idx="361">
                  <c:v>70.790000000000006</c:v>
                </c:pt>
                <c:pt idx="362">
                  <c:v>72.793000000000006</c:v>
                </c:pt>
                <c:pt idx="363">
                  <c:v>72.569999999999993</c:v>
                </c:pt>
                <c:pt idx="364">
                  <c:v>74.816000000000003</c:v>
                </c:pt>
                <c:pt idx="365">
                  <c:v>77.727999999999994</c:v>
                </c:pt>
                <c:pt idx="366">
                  <c:v>80.725999999999999</c:v>
                </c:pt>
                <c:pt idx="367">
                  <c:v>83.561999999999998</c:v>
                </c:pt>
                <c:pt idx="368">
                  <c:v>79.006</c:v>
                </c:pt>
                <c:pt idx="369">
                  <c:v>79.006</c:v>
                </c:pt>
                <c:pt idx="370">
                  <c:v>78.12</c:v>
                </c:pt>
                <c:pt idx="371">
                  <c:v>81.063999999999993</c:v>
                </c:pt>
                <c:pt idx="372">
                  <c:v>84.924999999999997</c:v>
                </c:pt>
                <c:pt idx="373">
                  <c:v>80.668999999999997</c:v>
                </c:pt>
                <c:pt idx="374">
                  <c:v>79.117000000000004</c:v>
                </c:pt>
                <c:pt idx="375">
                  <c:v>78.947000000000003</c:v>
                </c:pt>
                <c:pt idx="376">
                  <c:v>79</c:v>
                </c:pt>
                <c:pt idx="377">
                  <c:v>78.046000000000006</c:v>
                </c:pt>
                <c:pt idx="378">
                  <c:v>77.125</c:v>
                </c:pt>
                <c:pt idx="379">
                  <c:v>72.057000000000002</c:v>
                </c:pt>
                <c:pt idx="380">
                  <c:v>75.293000000000006</c:v>
                </c:pt>
                <c:pt idx="381">
                  <c:v>81.058999999999997</c:v>
                </c:pt>
                <c:pt idx="382">
                  <c:v>84.073999999999998</c:v>
                </c:pt>
                <c:pt idx="383">
                  <c:v>82.662000000000006</c:v>
                </c:pt>
                <c:pt idx="384">
                  <c:v>77.316999999999993</c:v>
                </c:pt>
                <c:pt idx="385">
                  <c:v>78.432000000000002</c:v>
                </c:pt>
                <c:pt idx="386">
                  <c:v>79.084999999999994</c:v>
                </c:pt>
                <c:pt idx="387">
                  <c:v>82.768000000000001</c:v>
                </c:pt>
                <c:pt idx="388">
                  <c:v>76.995999999999995</c:v>
                </c:pt>
                <c:pt idx="389">
                  <c:v>77.94</c:v>
                </c:pt>
                <c:pt idx="390">
                  <c:v>78.218000000000004</c:v>
                </c:pt>
                <c:pt idx="391">
                  <c:v>76.05</c:v>
                </c:pt>
                <c:pt idx="392">
                  <c:v>75.311999999999998</c:v>
                </c:pt>
                <c:pt idx="393">
                  <c:v>74.899000000000001</c:v>
                </c:pt>
                <c:pt idx="394">
                  <c:v>73.006</c:v>
                </c:pt>
                <c:pt idx="395">
                  <c:v>74.114999999999995</c:v>
                </c:pt>
                <c:pt idx="396">
                  <c:v>75.733999999999995</c:v>
                </c:pt>
                <c:pt idx="397">
                  <c:v>76.733999999999995</c:v>
                </c:pt>
                <c:pt idx="398">
                  <c:v>76.885999999999996</c:v>
                </c:pt>
                <c:pt idx="399">
                  <c:v>78.155000000000001</c:v>
                </c:pt>
                <c:pt idx="400">
                  <c:v>80.816999999999993</c:v>
                </c:pt>
                <c:pt idx="401">
                  <c:v>79.277000000000001</c:v>
                </c:pt>
                <c:pt idx="402">
                  <c:v>81.37</c:v>
                </c:pt>
                <c:pt idx="403">
                  <c:v>81.117999999999995</c:v>
                </c:pt>
                <c:pt idx="404">
                  <c:v>81.126000000000005</c:v>
                </c:pt>
                <c:pt idx="405">
                  <c:v>80.430000000000007</c:v>
                </c:pt>
                <c:pt idx="406">
                  <c:v>79.525999999999996</c:v>
                </c:pt>
                <c:pt idx="407">
                  <c:v>79.489999999999995</c:v>
                </c:pt>
                <c:pt idx="408">
                  <c:v>79.325999999999993</c:v>
                </c:pt>
                <c:pt idx="409">
                  <c:v>80.179000000000002</c:v>
                </c:pt>
                <c:pt idx="410">
                  <c:v>82.71</c:v>
                </c:pt>
                <c:pt idx="411">
                  <c:v>88.328999999999994</c:v>
                </c:pt>
                <c:pt idx="412">
                  <c:v>89.674000000000007</c:v>
                </c:pt>
                <c:pt idx="413">
                  <c:v>86.662000000000006</c:v>
                </c:pt>
                <c:pt idx="414">
                  <c:v>89.52</c:v>
                </c:pt>
                <c:pt idx="415">
                  <c:v>94.132000000000005</c:v>
                </c:pt>
                <c:pt idx="416">
                  <c:v>96.043000000000006</c:v>
                </c:pt>
                <c:pt idx="417">
                  <c:v>101.702</c:v>
                </c:pt>
                <c:pt idx="418">
                  <c:v>98.5</c:v>
                </c:pt>
                <c:pt idx="419">
                  <c:v>99.475999999999999</c:v>
                </c:pt>
                <c:pt idx="420">
                  <c:v>100.086</c:v>
                </c:pt>
                <c:pt idx="421">
                  <c:v>108.70399999999999</c:v>
                </c:pt>
                <c:pt idx="422">
                  <c:v>111.434</c:v>
                </c:pt>
                <c:pt idx="423">
                  <c:v>113.568</c:v>
                </c:pt>
                <c:pt idx="424">
                  <c:v>125.819</c:v>
                </c:pt>
                <c:pt idx="425">
                  <c:v>128.38</c:v>
                </c:pt>
                <c:pt idx="426">
                  <c:v>139.08600000000001</c:v>
                </c:pt>
                <c:pt idx="427">
                  <c:v>155.17400000000001</c:v>
                </c:pt>
                <c:pt idx="428">
                  <c:v>150.32400000000001</c:v>
                </c:pt>
                <c:pt idx="429">
                  <c:v>145.149</c:v>
                </c:pt>
                <c:pt idx="430">
                  <c:v>150.30699999999999</c:v>
                </c:pt>
                <c:pt idx="431">
                  <c:v>153.44399999999999</c:v>
                </c:pt>
                <c:pt idx="432">
                  <c:v>148.47</c:v>
                </c:pt>
                <c:pt idx="433">
                  <c:v>134.91999999999999</c:v>
                </c:pt>
                <c:pt idx="434">
                  <c:v>134.57599999999999</c:v>
                </c:pt>
                <c:pt idx="435">
                  <c:v>133.68100000000001</c:v>
                </c:pt>
                <c:pt idx="436">
                  <c:v>136.405</c:v>
                </c:pt>
                <c:pt idx="437">
                  <c:v>134.08199999999999</c:v>
                </c:pt>
                <c:pt idx="438">
                  <c:v>138.18600000000001</c:v>
                </c:pt>
                <c:pt idx="439">
                  <c:v>147.21</c:v>
                </c:pt>
                <c:pt idx="440">
                  <c:v>164.86699999999999</c:v>
                </c:pt>
                <c:pt idx="441">
                  <c:v>163.096</c:v>
                </c:pt>
                <c:pt idx="442">
                  <c:v>161.14699999999999</c:v>
                </c:pt>
                <c:pt idx="443">
                  <c:v>158.285</c:v>
                </c:pt>
                <c:pt idx="444">
                  <c:v>167.00299999999999</c:v>
                </c:pt>
                <c:pt idx="445">
                  <c:v>170.495</c:v>
                </c:pt>
                <c:pt idx="446">
                  <c:v>169.54300000000001</c:v>
                </c:pt>
                <c:pt idx="447">
                  <c:v>170.94200000000001</c:v>
                </c:pt>
                <c:pt idx="448">
                  <c:v>169.54</c:v>
                </c:pt>
                <c:pt idx="449">
                  <c:v>168.36</c:v>
                </c:pt>
                <c:pt idx="450">
                  <c:v>171.34700000000001</c:v>
                </c:pt>
                <c:pt idx="451">
                  <c:v>184.267</c:v>
                </c:pt>
                <c:pt idx="452">
                  <c:v>195.369</c:v>
                </c:pt>
                <c:pt idx="453">
                  <c:v>193.91800000000001</c:v>
                </c:pt>
                <c:pt idx="454">
                  <c:v>206.18899999999999</c:v>
                </c:pt>
                <c:pt idx="455">
                  <c:v>213.19200000000001</c:v>
                </c:pt>
                <c:pt idx="456">
                  <c:v>213.53</c:v>
                </c:pt>
                <c:pt idx="457">
                  <c:v>227.536</c:v>
                </c:pt>
                <c:pt idx="458">
                  <c:v>233.06100000000001</c:v>
                </c:pt>
                <c:pt idx="459">
                  <c:v>256.59699999999998</c:v>
                </c:pt>
                <c:pt idx="460">
                  <c:v>251.55699999999999</c:v>
                </c:pt>
                <c:pt idx="461">
                  <c:v>272.38299999999998</c:v>
                </c:pt>
                <c:pt idx="462">
                  <c:v>297.46699999999998</c:v>
                </c:pt>
                <c:pt idx="463">
                  <c:v>320.87099999999998</c:v>
                </c:pt>
                <c:pt idx="464">
                  <c:v>272.66399999999999</c:v>
                </c:pt>
                <c:pt idx="465">
                  <c:v>237.85499999999999</c:v>
                </c:pt>
                <c:pt idx="466">
                  <c:v>205.54599999999999</c:v>
                </c:pt>
                <c:pt idx="467">
                  <c:v>206.12700000000001</c:v>
                </c:pt>
                <c:pt idx="468">
                  <c:v>191.77099999999999</c:v>
                </c:pt>
                <c:pt idx="469">
                  <c:v>217.626</c:v>
                </c:pt>
                <c:pt idx="470">
                  <c:v>217.87799999999999</c:v>
                </c:pt>
                <c:pt idx="471">
                  <c:v>203.11099999999999</c:v>
                </c:pt>
                <c:pt idx="472">
                  <c:v>208.61500000000001</c:v>
                </c:pt>
                <c:pt idx="473">
                  <c:v>195.92500000000001</c:v>
                </c:pt>
                <c:pt idx="474">
                  <c:v>181.619</c:v>
                </c:pt>
                <c:pt idx="475">
                  <c:v>186.39500000000001</c:v>
                </c:pt>
                <c:pt idx="476">
                  <c:v>205.114</c:v>
                </c:pt>
                <c:pt idx="477">
                  <c:v>209.31100000000001</c:v>
                </c:pt>
                <c:pt idx="478">
                  <c:v>183.739</c:v>
                </c:pt>
                <c:pt idx="479">
                  <c:v>180.976</c:v>
                </c:pt>
                <c:pt idx="480">
                  <c:v>189.81700000000001</c:v>
                </c:pt>
                <c:pt idx="481">
                  <c:v>191.714</c:v>
                </c:pt>
                <c:pt idx="482">
                  <c:v>189.93600000000001</c:v>
                </c:pt>
                <c:pt idx="483">
                  <c:v>190.79</c:v>
                </c:pt>
                <c:pt idx="484">
                  <c:v>184.79499999999999</c:v>
                </c:pt>
                <c:pt idx="485">
                  <c:v>195.536</c:v>
                </c:pt>
                <c:pt idx="486">
                  <c:v>212.37100000000001</c:v>
                </c:pt>
                <c:pt idx="487">
                  <c:v>194.21100000000001</c:v>
                </c:pt>
                <c:pt idx="488">
                  <c:v>185.125</c:v>
                </c:pt>
                <c:pt idx="489">
                  <c:v>169.81100000000001</c:v>
                </c:pt>
                <c:pt idx="490">
                  <c:v>163.68</c:v>
                </c:pt>
                <c:pt idx="491">
                  <c:v>175.36500000000001</c:v>
                </c:pt>
                <c:pt idx="492">
                  <c:v>177.72900000000001</c:v>
                </c:pt>
                <c:pt idx="493">
                  <c:v>164.38200000000001</c:v>
                </c:pt>
                <c:pt idx="494">
                  <c:v>168.81899999999999</c:v>
                </c:pt>
                <c:pt idx="495">
                  <c:v>170.898</c:v>
                </c:pt>
                <c:pt idx="496">
                  <c:v>167.69200000000001</c:v>
                </c:pt>
                <c:pt idx="497">
                  <c:v>160.81</c:v>
                </c:pt>
                <c:pt idx="498">
                  <c:v>154.87700000000001</c:v>
                </c:pt>
                <c:pt idx="499">
                  <c:v>151.398</c:v>
                </c:pt>
                <c:pt idx="500">
                  <c:v>141.21299999999999</c:v>
                </c:pt>
                <c:pt idx="501">
                  <c:v>137.12899999999999</c:v>
                </c:pt>
                <c:pt idx="502">
                  <c:v>153.17699999999999</c:v>
                </c:pt>
                <c:pt idx="503">
                  <c:v>146.31</c:v>
                </c:pt>
                <c:pt idx="504">
                  <c:v>140.28399999999999</c:v>
                </c:pt>
                <c:pt idx="505">
                  <c:v>138.81</c:v>
                </c:pt>
                <c:pt idx="506">
                  <c:v>136.49</c:v>
                </c:pt>
                <c:pt idx="507">
                  <c:v>138.14599999999999</c:v>
                </c:pt>
                <c:pt idx="508">
                  <c:v>140.33600000000001</c:v>
                </c:pt>
                <c:pt idx="509">
                  <c:v>127.895</c:v>
                </c:pt>
                <c:pt idx="510">
                  <c:v>121.506</c:v>
                </c:pt>
                <c:pt idx="511">
                  <c:v>130.44300000000001</c:v>
                </c:pt>
                <c:pt idx="512">
                  <c:v>129.745</c:v>
                </c:pt>
                <c:pt idx="513">
                  <c:v>122.831</c:v>
                </c:pt>
                <c:pt idx="514">
                  <c:v>120.306</c:v>
                </c:pt>
                <c:pt idx="515">
                  <c:v>125.97499999999999</c:v>
                </c:pt>
                <c:pt idx="516">
                  <c:v>120.46599999999999</c:v>
                </c:pt>
                <c:pt idx="517">
                  <c:v>120.518</c:v>
                </c:pt>
                <c:pt idx="518">
                  <c:v>107.67100000000001</c:v>
                </c:pt>
                <c:pt idx="519">
                  <c:v>120.343</c:v>
                </c:pt>
                <c:pt idx="520">
                  <c:v>130.41900000000001</c:v>
                </c:pt>
                <c:pt idx="521">
                  <c:v>122.292</c:v>
                </c:pt>
                <c:pt idx="522">
                  <c:v>120.949</c:v>
                </c:pt>
                <c:pt idx="523">
                  <c:v>123.342</c:v>
                </c:pt>
                <c:pt idx="524">
                  <c:v>123.49299999999999</c:v>
                </c:pt>
                <c:pt idx="525">
                  <c:v>128.57499999999999</c:v>
                </c:pt>
                <c:pt idx="526">
                  <c:v>135.583</c:v>
                </c:pt>
                <c:pt idx="527">
                  <c:v>130.58099999999999</c:v>
                </c:pt>
                <c:pt idx="528">
                  <c:v>130.58699999999999</c:v>
                </c:pt>
                <c:pt idx="529">
                  <c:v>128.51499999999999</c:v>
                </c:pt>
                <c:pt idx="530">
                  <c:v>135.494</c:v>
                </c:pt>
                <c:pt idx="531">
                  <c:v>144.94800000000001</c:v>
                </c:pt>
                <c:pt idx="532">
                  <c:v>139.79400000000001</c:v>
                </c:pt>
                <c:pt idx="533">
                  <c:v>136.92500000000001</c:v>
                </c:pt>
                <c:pt idx="534">
                  <c:v>135.77099999999999</c:v>
                </c:pt>
                <c:pt idx="535">
                  <c:v>139.20599999999999</c:v>
                </c:pt>
                <c:pt idx="536">
                  <c:v>149.43700000000001</c:v>
                </c:pt>
                <c:pt idx="537">
                  <c:v>139.393</c:v>
                </c:pt>
                <c:pt idx="538">
                  <c:v>140.19999999999999</c:v>
                </c:pt>
                <c:pt idx="539">
                  <c:v>138.24700000000001</c:v>
                </c:pt>
                <c:pt idx="540">
                  <c:v>138.16</c:v>
                </c:pt>
                <c:pt idx="541">
                  <c:v>131.75</c:v>
                </c:pt>
                <c:pt idx="542">
                  <c:v>134.02000000000001</c:v>
                </c:pt>
                <c:pt idx="543">
                  <c:v>116.386</c:v>
                </c:pt>
                <c:pt idx="544">
                  <c:v>109.96899999999999</c:v>
                </c:pt>
                <c:pt idx="545">
                  <c:v>107.68600000000001</c:v>
                </c:pt>
                <c:pt idx="546">
                  <c:v>100.105</c:v>
                </c:pt>
                <c:pt idx="547">
                  <c:v>94.150999999999996</c:v>
                </c:pt>
                <c:pt idx="548">
                  <c:v>87.816999999999993</c:v>
                </c:pt>
                <c:pt idx="549">
                  <c:v>84.272999999999996</c:v>
                </c:pt>
                <c:pt idx="550">
                  <c:v>85.933000000000007</c:v>
                </c:pt>
                <c:pt idx="551">
                  <c:v>87.947999999999993</c:v>
                </c:pt>
                <c:pt idx="552">
                  <c:v>78.873999999999995</c:v>
                </c:pt>
                <c:pt idx="553">
                  <c:v>80.543999999999997</c:v>
                </c:pt>
                <c:pt idx="554">
                  <c:v>75.432000000000002</c:v>
                </c:pt>
                <c:pt idx="555">
                  <c:v>67.141000000000005</c:v>
                </c:pt>
                <c:pt idx="556">
                  <c:v>73.936999999999998</c:v>
                </c:pt>
                <c:pt idx="557">
                  <c:v>72.028000000000006</c:v>
                </c:pt>
                <c:pt idx="558">
                  <c:v>76.215000000000003</c:v>
                </c:pt>
                <c:pt idx="559">
                  <c:v>72.36</c:v>
                </c:pt>
                <c:pt idx="560">
                  <c:v>67.596000000000004</c:v>
                </c:pt>
                <c:pt idx="561">
                  <c:v>68.760000000000005</c:v>
                </c:pt>
                <c:pt idx="562">
                  <c:v>65.866</c:v>
                </c:pt>
                <c:pt idx="563">
                  <c:v>57.072000000000003</c:v>
                </c:pt>
                <c:pt idx="564">
                  <c:v>61.378</c:v>
                </c:pt>
                <c:pt idx="565">
                  <c:v>62.795999999999999</c:v>
                </c:pt>
                <c:pt idx="566">
                  <c:v>62.04</c:v>
                </c:pt>
                <c:pt idx="567">
                  <c:v>67.825999999999993</c:v>
                </c:pt>
                <c:pt idx="568">
                  <c:v>67.403999999999996</c:v>
                </c:pt>
                <c:pt idx="569">
                  <c:v>59.71</c:v>
                </c:pt>
                <c:pt idx="570">
                  <c:v>57.817999999999998</c:v>
                </c:pt>
                <c:pt idx="571">
                  <c:v>56.018000000000001</c:v>
                </c:pt>
                <c:pt idx="572">
                  <c:v>55.904000000000003</c:v>
                </c:pt>
                <c:pt idx="573">
                  <c:v>56.171999999999997</c:v>
                </c:pt>
                <c:pt idx="574">
                  <c:v>58.267000000000003</c:v>
                </c:pt>
                <c:pt idx="575">
                  <c:v>60.445</c:v>
                </c:pt>
                <c:pt idx="576">
                  <c:v>58.302</c:v>
                </c:pt>
                <c:pt idx="577">
                  <c:v>58.969000000000001</c:v>
                </c:pt>
                <c:pt idx="578">
                  <c:v>59.064999999999998</c:v>
                </c:pt>
                <c:pt idx="579">
                  <c:v>56.384</c:v>
                </c:pt>
                <c:pt idx="580">
                  <c:v>54.741</c:v>
                </c:pt>
                <c:pt idx="581">
                  <c:v>53.698999999999998</c:v>
                </c:pt>
                <c:pt idx="582">
                  <c:v>54.581000000000003</c:v>
                </c:pt>
                <c:pt idx="583">
                  <c:v>52.283000000000001</c:v>
                </c:pt>
                <c:pt idx="584">
                  <c:v>52.588999999999999</c:v>
                </c:pt>
                <c:pt idx="585">
                  <c:v>54.701999999999998</c:v>
                </c:pt>
                <c:pt idx="586">
                  <c:v>52.331000000000003</c:v>
                </c:pt>
                <c:pt idx="587">
                  <c:v>49.621000000000002</c:v>
                </c:pt>
                <c:pt idx="588">
                  <c:v>49.941000000000003</c:v>
                </c:pt>
                <c:pt idx="589">
                  <c:v>48.64</c:v>
                </c:pt>
                <c:pt idx="590">
                  <c:v>50.384</c:v>
                </c:pt>
                <c:pt idx="591">
                  <c:v>50.652000000000001</c:v>
                </c:pt>
                <c:pt idx="592">
                  <c:v>50.783000000000001</c:v>
                </c:pt>
                <c:pt idx="593">
                  <c:v>47.418999999999997</c:v>
                </c:pt>
                <c:pt idx="594">
                  <c:v>46.664999999999999</c:v>
                </c:pt>
                <c:pt idx="595">
                  <c:v>47.084000000000003</c:v>
                </c:pt>
                <c:pt idx="596">
                  <c:v>46.814999999999998</c:v>
                </c:pt>
                <c:pt idx="597">
                  <c:v>44.98</c:v>
                </c:pt>
                <c:pt idx="598">
                  <c:v>42.149000000000001</c:v>
                </c:pt>
                <c:pt idx="599">
                  <c:v>43.37</c:v>
                </c:pt>
                <c:pt idx="600">
                  <c:v>42.338999999999999</c:v>
                </c:pt>
                <c:pt idx="601">
                  <c:v>43.598999999999997</c:v>
                </c:pt>
                <c:pt idx="602">
                  <c:v>52.856999999999999</c:v>
                </c:pt>
                <c:pt idx="603">
                  <c:v>49.584000000000003</c:v>
                </c:pt>
                <c:pt idx="604">
                  <c:v>44.185000000000002</c:v>
                </c:pt>
                <c:pt idx="605">
                  <c:v>42.905000000000001</c:v>
                </c:pt>
                <c:pt idx="606">
                  <c:v>44.341000000000001</c:v>
                </c:pt>
                <c:pt idx="607">
                  <c:v>42.856999999999999</c:v>
                </c:pt>
                <c:pt idx="608">
                  <c:v>39.325000000000003</c:v>
                </c:pt>
                <c:pt idx="609">
                  <c:v>42.4</c:v>
                </c:pt>
                <c:pt idx="610">
                  <c:v>39.973999999999997</c:v>
                </c:pt>
                <c:pt idx="611">
                  <c:v>43.186</c:v>
                </c:pt>
                <c:pt idx="612">
                  <c:v>41.094000000000001</c:v>
                </c:pt>
                <c:pt idx="613">
                  <c:v>42.527999999999999</c:v>
                </c:pt>
                <c:pt idx="614">
                  <c:v>42.752000000000002</c:v>
                </c:pt>
                <c:pt idx="615">
                  <c:v>42.802999999999997</c:v>
                </c:pt>
                <c:pt idx="616">
                  <c:v>43.609000000000002</c:v>
                </c:pt>
              </c:numCache>
            </c:numRef>
          </c:val>
          <c:smooth val="0"/>
          <c:extLst>
            <c:ext xmlns:c16="http://schemas.microsoft.com/office/drawing/2014/chart" uri="{C3380CC4-5D6E-409C-BE32-E72D297353CC}">
              <c16:uniqueId val="{00000001-0573-4D10-8148-FACB3E4868F6}"/>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c:spPr>
          <c:marker>
            <c:symbol val="none"/>
          </c:marker>
          <c:dLbls>
            <c:dLbl>
              <c:idx val="616"/>
              <c:layout>
                <c:manualLayout>
                  <c:x val="-7.4777837626743296E-2"/>
                  <c:y val="-0.177047847703021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573-4D10-8148-FACB3E4868F6}"/>
                </c:ext>
              </c:extLst>
            </c:dLbl>
            <c:spPr>
              <a:noFill/>
              <a:ln>
                <a:solidFill>
                  <a:schemeClr val="accent2">
                    <a:shade val="70000"/>
                    <a:satMod val="1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Sheet1!$A$2:$A$618</c:f>
              <c:numCache>
                <c:formatCode>yyyy\-mm\-dd</c:formatCode>
                <c:ptCount val="617"/>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pt idx="556">
                  <c:v>44931</c:v>
                </c:pt>
                <c:pt idx="557">
                  <c:v>44932</c:v>
                </c:pt>
                <c:pt idx="558">
                  <c:v>44935</c:v>
                </c:pt>
                <c:pt idx="559">
                  <c:v>44936</c:v>
                </c:pt>
                <c:pt idx="560">
                  <c:v>44937</c:v>
                </c:pt>
                <c:pt idx="561">
                  <c:v>44938</c:v>
                </c:pt>
                <c:pt idx="562">
                  <c:v>44939</c:v>
                </c:pt>
                <c:pt idx="563">
                  <c:v>44942</c:v>
                </c:pt>
                <c:pt idx="564">
                  <c:v>44943</c:v>
                </c:pt>
                <c:pt idx="565">
                  <c:v>44944</c:v>
                </c:pt>
                <c:pt idx="566">
                  <c:v>44945</c:v>
                </c:pt>
                <c:pt idx="567">
                  <c:v>44946</c:v>
                </c:pt>
                <c:pt idx="568">
                  <c:v>44949</c:v>
                </c:pt>
                <c:pt idx="569">
                  <c:v>44950</c:v>
                </c:pt>
                <c:pt idx="570">
                  <c:v>44951</c:v>
                </c:pt>
                <c:pt idx="571">
                  <c:v>44952</c:v>
                </c:pt>
                <c:pt idx="572">
                  <c:v>44953</c:v>
                </c:pt>
                <c:pt idx="573">
                  <c:v>44956</c:v>
                </c:pt>
                <c:pt idx="574">
                  <c:v>44957</c:v>
                </c:pt>
                <c:pt idx="575">
                  <c:v>44958</c:v>
                </c:pt>
                <c:pt idx="576">
                  <c:v>44959</c:v>
                </c:pt>
                <c:pt idx="577">
                  <c:v>44960</c:v>
                </c:pt>
                <c:pt idx="578">
                  <c:v>44963</c:v>
                </c:pt>
                <c:pt idx="579">
                  <c:v>44964</c:v>
                </c:pt>
                <c:pt idx="580">
                  <c:v>44965</c:v>
                </c:pt>
                <c:pt idx="581">
                  <c:v>44966</c:v>
                </c:pt>
                <c:pt idx="582">
                  <c:v>44967</c:v>
                </c:pt>
                <c:pt idx="583">
                  <c:v>44970</c:v>
                </c:pt>
                <c:pt idx="584">
                  <c:v>44971</c:v>
                </c:pt>
                <c:pt idx="585">
                  <c:v>44972</c:v>
                </c:pt>
                <c:pt idx="586">
                  <c:v>44973</c:v>
                </c:pt>
                <c:pt idx="587">
                  <c:v>44974</c:v>
                </c:pt>
                <c:pt idx="588">
                  <c:v>44977</c:v>
                </c:pt>
                <c:pt idx="589">
                  <c:v>44978</c:v>
                </c:pt>
                <c:pt idx="590">
                  <c:v>44979</c:v>
                </c:pt>
                <c:pt idx="591">
                  <c:v>44980</c:v>
                </c:pt>
                <c:pt idx="592">
                  <c:v>44981</c:v>
                </c:pt>
                <c:pt idx="593">
                  <c:v>44984</c:v>
                </c:pt>
                <c:pt idx="594">
                  <c:v>44985</c:v>
                </c:pt>
                <c:pt idx="595">
                  <c:v>44986</c:v>
                </c:pt>
                <c:pt idx="596">
                  <c:v>44987</c:v>
                </c:pt>
                <c:pt idx="597">
                  <c:v>44988</c:v>
                </c:pt>
                <c:pt idx="598">
                  <c:v>44991</c:v>
                </c:pt>
                <c:pt idx="599">
                  <c:v>44992</c:v>
                </c:pt>
                <c:pt idx="600">
                  <c:v>44993</c:v>
                </c:pt>
                <c:pt idx="601">
                  <c:v>44994</c:v>
                </c:pt>
                <c:pt idx="602">
                  <c:v>44995</c:v>
                </c:pt>
                <c:pt idx="603">
                  <c:v>44998</c:v>
                </c:pt>
                <c:pt idx="604">
                  <c:v>44999</c:v>
                </c:pt>
                <c:pt idx="605">
                  <c:v>45000</c:v>
                </c:pt>
                <c:pt idx="606">
                  <c:v>45001</c:v>
                </c:pt>
                <c:pt idx="607">
                  <c:v>45002</c:v>
                </c:pt>
                <c:pt idx="608">
                  <c:v>45005</c:v>
                </c:pt>
                <c:pt idx="609">
                  <c:v>45006</c:v>
                </c:pt>
                <c:pt idx="610">
                  <c:v>45007</c:v>
                </c:pt>
                <c:pt idx="611">
                  <c:v>45008</c:v>
                </c:pt>
                <c:pt idx="612">
                  <c:v>45009</c:v>
                </c:pt>
                <c:pt idx="613">
                  <c:v>45012</c:v>
                </c:pt>
                <c:pt idx="614">
                  <c:v>45013</c:v>
                </c:pt>
                <c:pt idx="615">
                  <c:v>45014</c:v>
                </c:pt>
                <c:pt idx="616">
                  <c:v>45015</c:v>
                </c:pt>
              </c:numCache>
            </c:numRef>
          </c:cat>
          <c:val>
            <c:numRef>
              <c:f>Sheet1!$C$2:$C$618</c:f>
              <c:numCache>
                <c:formatCode>0.00</c:formatCode>
                <c:ptCount val="617"/>
                <c:pt idx="0">
                  <c:v>8.7843872174060849</c:v>
                </c:pt>
                <c:pt idx="1">
                  <c:v>8.6067000254431356</c:v>
                </c:pt>
                <c:pt idx="2">
                  <c:v>8.6440541684299621</c:v>
                </c:pt>
                <c:pt idx="3">
                  <c:v>7.7741081994928152</c:v>
                </c:pt>
                <c:pt idx="4">
                  <c:v>7.7257364080121214</c:v>
                </c:pt>
                <c:pt idx="5">
                  <c:v>7.7923154701718902</c:v>
                </c:pt>
                <c:pt idx="6">
                  <c:v>7.4701825557809327</c:v>
                </c:pt>
                <c:pt idx="7">
                  <c:v>7.6173817752676394</c:v>
                </c:pt>
                <c:pt idx="8">
                  <c:v>7.7678430384001356</c:v>
                </c:pt>
                <c:pt idx="9">
                  <c:v>7.9753476611883682</c:v>
                </c:pt>
                <c:pt idx="10">
                  <c:v>8.3056013456686291</c:v>
                </c:pt>
                <c:pt idx="11">
                  <c:v>#N/A</c:v>
                </c:pt>
                <c:pt idx="12">
                  <c:v>8.1317144774366721</c:v>
                </c:pt>
                <c:pt idx="13">
                  <c:v>8.2033555926544253</c:v>
                </c:pt>
                <c:pt idx="14">
                  <c:v>8.2058823529411757</c:v>
                </c:pt>
                <c:pt idx="15">
                  <c:v>7.8566219128128623</c:v>
                </c:pt>
                <c:pt idx="16">
                  <c:v>7.0355279400872357</c:v>
                </c:pt>
                <c:pt idx="17">
                  <c:v>7.221605395180525</c:v>
                </c:pt>
                <c:pt idx="18">
                  <c:v>6.7648911609498681</c:v>
                </c:pt>
                <c:pt idx="19">
                  <c:v>6.7530047878487709</c:v>
                </c:pt>
                <c:pt idx="20">
                  <c:v>6.8768849615988108</c:v>
                </c:pt>
                <c:pt idx="21">
                  <c:v>7.1859100288898068</c:v>
                </c:pt>
                <c:pt idx="22">
                  <c:v>7.2856518512410338</c:v>
                </c:pt>
                <c:pt idx="23">
                  <c:v>7.5198322644301925</c:v>
                </c:pt>
                <c:pt idx="24">
                  <c:v>7.4941350906095563</c:v>
                </c:pt>
                <c:pt idx="25">
                  <c:v>7.4891869718598727</c:v>
                </c:pt>
                <c:pt idx="26">
                  <c:v>7.3401600522619637</c:v>
                </c:pt>
                <c:pt idx="27">
                  <c:v>7.5104005220654226</c:v>
                </c:pt>
                <c:pt idx="28">
                  <c:v>7.5774665242750352</c:v>
                </c:pt>
                <c:pt idx="29">
                  <c:v>7.7455674483209407</c:v>
                </c:pt>
                <c:pt idx="30">
                  <c:v>7.3099457504520799</c:v>
                </c:pt>
                <c:pt idx="31">
                  <c:v>7.0420569179037154</c:v>
                </c:pt>
                <c:pt idx="32">
                  <c:v>6.4326458793681978</c:v>
                </c:pt>
                <c:pt idx="33">
                  <c:v>6.862280773309406</c:v>
                </c:pt>
                <c:pt idx="34">
                  <c:v>6.7250386776321154</c:v>
                </c:pt>
                <c:pt idx="35">
                  <c:v>7.0556515361421237</c:v>
                </c:pt>
                <c:pt idx="36">
                  <c:v>7.1577830188679252</c:v>
                </c:pt>
                <c:pt idx="37">
                  <c:v>7.5086138049058748</c:v>
                </c:pt>
                <c:pt idx="38">
                  <c:v>7.5065326633165839</c:v>
                </c:pt>
                <c:pt idx="39">
                  <c:v>7.5805555555555557</c:v>
                </c:pt>
                <c:pt idx="40">
                  <c:v>7.5159183673469387</c:v>
                </c:pt>
                <c:pt idx="41">
                  <c:v>7.701447011428102</c:v>
                </c:pt>
                <c:pt idx="42">
                  <c:v>7.7195378669517325</c:v>
                </c:pt>
                <c:pt idx="43">
                  <c:v>7.6434900542495487</c:v>
                </c:pt>
                <c:pt idx="44">
                  <c:v>7.4983998680303534</c:v>
                </c:pt>
                <c:pt idx="45">
                  <c:v>7.6987296873711131</c:v>
                </c:pt>
                <c:pt idx="46">
                  <c:v>#N/A</c:v>
                </c:pt>
                <c:pt idx="47">
                  <c:v>7.1561655126937023</c:v>
                </c:pt>
                <c:pt idx="48">
                  <c:v>7.1547723328650541</c:v>
                </c:pt>
                <c:pt idx="49">
                  <c:v>6.9866014147063673</c:v>
                </c:pt>
                <c:pt idx="50">
                  <c:v>6.8603882217469989</c:v>
                </c:pt>
                <c:pt idx="51">
                  <c:v>7.3015306122448971</c:v>
                </c:pt>
                <c:pt idx="52">
                  <c:v>7.4585851931153764</c:v>
                </c:pt>
                <c:pt idx="53">
                  <c:v>7.7691926696384348</c:v>
                </c:pt>
                <c:pt idx="54">
                  <c:v>7.5132247125961458</c:v>
                </c:pt>
                <c:pt idx="55">
                  <c:v>7.204383651944628</c:v>
                </c:pt>
                <c:pt idx="56">
                  <c:v>8.0424528301886795</c:v>
                </c:pt>
                <c:pt idx="57">
                  <c:v>8.0550066423115254</c:v>
                </c:pt>
                <c:pt idx="58">
                  <c:v>7.9141965548805873</c:v>
                </c:pt>
                <c:pt idx="59">
                  <c:v>8.3430726908969657</c:v>
                </c:pt>
                <c:pt idx="60">
                  <c:v>8.1472335809062848</c:v>
                </c:pt>
                <c:pt idx="61">
                  <c:v>8.1726569646569658</c:v>
                </c:pt>
                <c:pt idx="62">
                  <c:v>7.9869051553205557</c:v>
                </c:pt>
                <c:pt idx="63">
                  <c:v>8.1854621918034152</c:v>
                </c:pt>
                <c:pt idx="64">
                  <c:v>8.0512719189923434</c:v>
                </c:pt>
                <c:pt idx="65">
                  <c:v>8.201123224314502</c:v>
                </c:pt>
                <c:pt idx="66">
                  <c:v>#N/A</c:v>
                </c:pt>
                <c:pt idx="67">
                  <c:v>8.7868648604134076</c:v>
                </c:pt>
                <c:pt idx="68">
                  <c:v>9.1018159203980105</c:v>
                </c:pt>
                <c:pt idx="69">
                  <c:v>8.6971367096987748</c:v>
                </c:pt>
                <c:pt idx="70">
                  <c:v>8.6212126204794455</c:v>
                </c:pt>
                <c:pt idx="71">
                  <c:v>8.299456029011786</c:v>
                </c:pt>
                <c:pt idx="72">
                  <c:v>8.0848142963023975</c:v>
                </c:pt>
                <c:pt idx="73">
                  <c:v>7.846986662275647</c:v>
                </c:pt>
                <c:pt idx="74">
                  <c:v>7.7460695296523534</c:v>
                </c:pt>
                <c:pt idx="75">
                  <c:v>7.7956521739130435</c:v>
                </c:pt>
                <c:pt idx="76">
                  <c:v>7.8566083132830009</c:v>
                </c:pt>
                <c:pt idx="77">
                  <c:v>8.0487113402061858</c:v>
                </c:pt>
                <c:pt idx="78">
                  <c:v>7.9702523240371841</c:v>
                </c:pt>
                <c:pt idx="79">
                  <c:v>7.772669104204752</c:v>
                </c:pt>
                <c:pt idx="80">
                  <c:v>7.7152035516837003</c:v>
                </c:pt>
                <c:pt idx="81">
                  <c:v>7.6556885218270692</c:v>
                </c:pt>
                <c:pt idx="82">
                  <c:v>7.6319320665881953</c:v>
                </c:pt>
                <c:pt idx="83">
                  <c:v>7.7192398250925001</c:v>
                </c:pt>
                <c:pt idx="84">
                  <c:v>7.6012031080290745</c:v>
                </c:pt>
                <c:pt idx="85">
                  <c:v>7.42981647532054</c:v>
                </c:pt>
                <c:pt idx="86">
                  <c:v>7.1060738255033558</c:v>
                </c:pt>
                <c:pt idx="87">
                  <c:v>7.3255240650679179</c:v>
                </c:pt>
                <c:pt idx="88">
                  <c:v>7.2398421096833783</c:v>
                </c:pt>
                <c:pt idx="89">
                  <c:v>7.1022582269979848</c:v>
                </c:pt>
                <c:pt idx="90">
                  <c:v>7.2696577243293241</c:v>
                </c:pt>
                <c:pt idx="91">
                  <c:v>7.3827100452792207</c:v>
                </c:pt>
                <c:pt idx="92">
                  <c:v>7.1970714466043928</c:v>
                </c:pt>
                <c:pt idx="93">
                  <c:v>7.2612093023255797</c:v>
                </c:pt>
                <c:pt idx="94">
                  <c:v>7.4256058295204213</c:v>
                </c:pt>
                <c:pt idx="95">
                  <c:v>7.400585639110508</c:v>
                </c:pt>
                <c:pt idx="96">
                  <c:v>7.4832484725050925</c:v>
                </c:pt>
                <c:pt idx="97">
                  <c:v>7.618116003747553</c:v>
                </c:pt>
                <c:pt idx="98">
                  <c:v>7.5848869936034111</c:v>
                </c:pt>
                <c:pt idx="99">
                  <c:v>7.661323003575685</c:v>
                </c:pt>
                <c:pt idx="100">
                  <c:v>#N/A</c:v>
                </c:pt>
                <c:pt idx="101">
                  <c:v>7.0902133423636986</c:v>
                </c:pt>
                <c:pt idx="102">
                  <c:v>7.2308986873106713</c:v>
                </c:pt>
                <c:pt idx="103">
                  <c:v>7.2433420365535239</c:v>
                </c:pt>
                <c:pt idx="104">
                  <c:v>7.2456763122476442</c:v>
                </c:pt>
                <c:pt idx="105">
                  <c:v>7.3361979166666673</c:v>
                </c:pt>
                <c:pt idx="106">
                  <c:v>7.5073890383322137</c:v>
                </c:pt>
                <c:pt idx="107">
                  <c:v>7.4618689401537948</c:v>
                </c:pt>
                <c:pt idx="108">
                  <c:v>7.5720802005012535</c:v>
                </c:pt>
                <c:pt idx="109">
                  <c:v>7.6245619889871525</c:v>
                </c:pt>
                <c:pt idx="110">
                  <c:v>7.7890236809306197</c:v>
                </c:pt>
                <c:pt idx="111">
                  <c:v>7.7164301717699768</c:v>
                </c:pt>
                <c:pt idx="112">
                  <c:v>7.645306904305821</c:v>
                </c:pt>
                <c:pt idx="113">
                  <c:v>7.781911007803421</c:v>
                </c:pt>
                <c:pt idx="114">
                  <c:v>7.7153157633018408</c:v>
                </c:pt>
                <c:pt idx="115">
                  <c:v>7.8724865535788178</c:v>
                </c:pt>
                <c:pt idx="116">
                  <c:v>8.1046740569159503</c:v>
                </c:pt>
                <c:pt idx="117">
                  <c:v>8.2636702568351268</c:v>
                </c:pt>
                <c:pt idx="118">
                  <c:v>8.1841124577458988</c:v>
                </c:pt>
                <c:pt idx="119">
                  <c:v>8.2723969541466644</c:v>
                </c:pt>
                <c:pt idx="120">
                  <c:v>8.397592162072403</c:v>
                </c:pt>
                <c:pt idx="121">
                  <c:v>8.4164961317694047</c:v>
                </c:pt>
                <c:pt idx="122">
                  <c:v>8.3453394418992097</c:v>
                </c:pt>
                <c:pt idx="123">
                  <c:v>8.2790049751243782</c:v>
                </c:pt>
                <c:pt idx="124">
                  <c:v>8.3645244215938312</c:v>
                </c:pt>
                <c:pt idx="125">
                  <c:v>8.2160571945106415</c:v>
                </c:pt>
                <c:pt idx="126">
                  <c:v>8.2798274445357443</c:v>
                </c:pt>
                <c:pt idx="127">
                  <c:v>8.3547532596137977</c:v>
                </c:pt>
                <c:pt idx="128">
                  <c:v>8.391631487459648</c:v>
                </c:pt>
                <c:pt idx="129">
                  <c:v>8.3288047512991845</c:v>
                </c:pt>
                <c:pt idx="130">
                  <c:v>8.7307008152845267</c:v>
                </c:pt>
                <c:pt idx="131">
                  <c:v>8.4036327933235153</c:v>
                </c:pt>
                <c:pt idx="132">
                  <c:v>8.2764821487061901</c:v>
                </c:pt>
                <c:pt idx="133">
                  <c:v>8.1736048512660808</c:v>
                </c:pt>
                <c:pt idx="134">
                  <c:v>8.130505415162455</c:v>
                </c:pt>
                <c:pt idx="135">
                  <c:v>8.0586799868981327</c:v>
                </c:pt>
                <c:pt idx="136">
                  <c:v>8.0995841487279847</c:v>
                </c:pt>
                <c:pt idx="137">
                  <c:v>8.3207457682557848</c:v>
                </c:pt>
                <c:pt idx="138">
                  <c:v>8.2692080668962138</c:v>
                </c:pt>
                <c:pt idx="139">
                  <c:v>8.3859825399439973</c:v>
                </c:pt>
                <c:pt idx="140">
                  <c:v>#N/A</c:v>
                </c:pt>
                <c:pt idx="141">
                  <c:v>8.6581922290388551</c:v>
                </c:pt>
                <c:pt idx="142">
                  <c:v>8.6047513540128033</c:v>
                </c:pt>
                <c:pt idx="143">
                  <c:v>8.5089111348157882</c:v>
                </c:pt>
                <c:pt idx="144">
                  <c:v>8.7156639432202692</c:v>
                </c:pt>
                <c:pt idx="145">
                  <c:v>8.6077125472784086</c:v>
                </c:pt>
                <c:pt idx="146">
                  <c:v>8.755934986044986</c:v>
                </c:pt>
                <c:pt idx="147">
                  <c:v>8.7493972939729403</c:v>
                </c:pt>
                <c:pt idx="148">
                  <c:v>8.8205109249219653</c:v>
                </c:pt>
                <c:pt idx="149">
                  <c:v>9.2695752577319581</c:v>
                </c:pt>
                <c:pt idx="150">
                  <c:v>9.437186261558784</c:v>
                </c:pt>
                <c:pt idx="151">
                  <c:v>9.1248761149653124</c:v>
                </c:pt>
                <c:pt idx="152">
                  <c:v>9.1437726822830747</c:v>
                </c:pt>
                <c:pt idx="153">
                  <c:v>9.2927284912457075</c:v>
                </c:pt>
                <c:pt idx="154">
                  <c:v>9.2142797108757772</c:v>
                </c:pt>
                <c:pt idx="155">
                  <c:v>9.1508788159111933</c:v>
                </c:pt>
                <c:pt idx="156">
                  <c:v>9.3406591558769119</c:v>
                </c:pt>
                <c:pt idx="157">
                  <c:v>9.5101079407580968</c:v>
                </c:pt>
                <c:pt idx="158">
                  <c:v>9.7648961126005371</c:v>
                </c:pt>
                <c:pt idx="159">
                  <c:v>9.9760334728033477</c:v>
                </c:pt>
                <c:pt idx="160">
                  <c:v>10.28726280436608</c:v>
                </c:pt>
                <c:pt idx="161">
                  <c:v>10.412432705248989</c:v>
                </c:pt>
                <c:pt idx="162">
                  <c:v>10.473325479636486</c:v>
                </c:pt>
                <c:pt idx="163">
                  <c:v>10.504888926287446</c:v>
                </c:pt>
                <c:pt idx="164">
                  <c:v>10.671572358961347</c:v>
                </c:pt>
                <c:pt idx="165">
                  <c:v>#N/A</c:v>
                </c:pt>
                <c:pt idx="166">
                  <c:v>10.476575435039702</c:v>
                </c:pt>
                <c:pt idx="167">
                  <c:v>10.364601470712534</c:v>
                </c:pt>
                <c:pt idx="168">
                  <c:v>10.623483696570368</c:v>
                </c:pt>
                <c:pt idx="169">
                  <c:v>10.56530612244898</c:v>
                </c:pt>
                <c:pt idx="170">
                  <c:v>10.786441106986162</c:v>
                </c:pt>
                <c:pt idx="171">
                  <c:v>10.641134751773052</c:v>
                </c:pt>
                <c:pt idx="172">
                  <c:v>10.5660345411446</c:v>
                </c:pt>
                <c:pt idx="173">
                  <c:v>10.435887882123803</c:v>
                </c:pt>
                <c:pt idx="174">
                  <c:v>10.615438061345536</c:v>
                </c:pt>
                <c:pt idx="175">
                  <c:v>10.952226755056943</c:v>
                </c:pt>
                <c:pt idx="176">
                  <c:v>11.22476433121019</c:v>
                </c:pt>
                <c:pt idx="177">
                  <c:v>11.468051308188924</c:v>
                </c:pt>
                <c:pt idx="178">
                  <c:v>11.592552016985138</c:v>
                </c:pt>
                <c:pt idx="179">
                  <c:v>11.765615704937536</c:v>
                </c:pt>
                <c:pt idx="180">
                  <c:v>11.867158734198695</c:v>
                </c:pt>
                <c:pt idx="181">
                  <c:v>11.465800169348011</c:v>
                </c:pt>
                <c:pt idx="182">
                  <c:v>11.679546032014905</c:v>
                </c:pt>
                <c:pt idx="183">
                  <c:v>11.657702349869453</c:v>
                </c:pt>
                <c:pt idx="184">
                  <c:v>11.224236817761334</c:v>
                </c:pt>
                <c:pt idx="185">
                  <c:v>11.289205788322395</c:v>
                </c:pt>
                <c:pt idx="186">
                  <c:v>11.554118636937318</c:v>
                </c:pt>
                <c:pt idx="187">
                  <c:v>11.954118539752132</c:v>
                </c:pt>
                <c:pt idx="188">
                  <c:v>11.913417721518986</c:v>
                </c:pt>
                <c:pt idx="189">
                  <c:v>11.93947658168883</c:v>
                </c:pt>
                <c:pt idx="190">
                  <c:v>11.771618059688802</c:v>
                </c:pt>
                <c:pt idx="191">
                  <c:v>11.895145879542744</c:v>
                </c:pt>
                <c:pt idx="192">
                  <c:v>11.811904761904763</c:v>
                </c:pt>
                <c:pt idx="193">
                  <c:v>11.42476360848454</c:v>
                </c:pt>
                <c:pt idx="194">
                  <c:v>11.190828729281767</c:v>
                </c:pt>
                <c:pt idx="195">
                  <c:v>11.430394155623514</c:v>
                </c:pt>
                <c:pt idx="196">
                  <c:v>11.119376221636781</c:v>
                </c:pt>
                <c:pt idx="197">
                  <c:v>11.204742813273054</c:v>
                </c:pt>
                <c:pt idx="198">
                  <c:v>11.166467168262656</c:v>
                </c:pt>
                <c:pt idx="199">
                  <c:v>11.251743638077286</c:v>
                </c:pt>
                <c:pt idx="200">
                  <c:v>11.480158730158729</c:v>
                </c:pt>
                <c:pt idx="201">
                  <c:v>11.316320272572403</c:v>
                </c:pt>
                <c:pt idx="202">
                  <c:v>11.323082822085889</c:v>
                </c:pt>
                <c:pt idx="203">
                  <c:v>12.12495963287159</c:v>
                </c:pt>
                <c:pt idx="204">
                  <c:v>12.670436187399032</c:v>
                </c:pt>
                <c:pt idx="205">
                  <c:v>12.439666129988986</c:v>
                </c:pt>
                <c:pt idx="206">
                  <c:v>12.612447186074023</c:v>
                </c:pt>
                <c:pt idx="207">
                  <c:v>13.317381738173818</c:v>
                </c:pt>
                <c:pt idx="208">
                  <c:v>13.359623501603917</c:v>
                </c:pt>
                <c:pt idx="209">
                  <c:v>13.534299191374663</c:v>
                </c:pt>
                <c:pt idx="210">
                  <c:v>#N/A</c:v>
                </c:pt>
                <c:pt idx="211">
                  <c:v>13.133962900505903</c:v>
                </c:pt>
                <c:pt idx="212">
                  <c:v>14.168208336856345</c:v>
                </c:pt>
                <c:pt idx="213">
                  <c:v>14.492067916877851</c:v>
                </c:pt>
                <c:pt idx="214">
                  <c:v>14.220572586774768</c:v>
                </c:pt>
                <c:pt idx="215">
                  <c:v>15.142368421052632</c:v>
                </c:pt>
                <c:pt idx="216">
                  <c:v>15.182495344506519</c:v>
                </c:pt>
                <c:pt idx="217">
                  <c:v>15.746447902571044</c:v>
                </c:pt>
                <c:pt idx="218">
                  <c:v>15.465740032304685</c:v>
                </c:pt>
                <c:pt idx="219">
                  <c:v>14.777631578947371</c:v>
                </c:pt>
                <c:pt idx="220">
                  <c:v>14.515284774997864</c:v>
                </c:pt>
                <c:pt idx="221">
                  <c:v>13.958979383199862</c:v>
                </c:pt>
                <c:pt idx="222">
                  <c:v>13.83886094296189</c:v>
                </c:pt>
                <c:pt idx="223">
                  <c:v>14.484131455399062</c:v>
                </c:pt>
                <c:pt idx="224">
                  <c:v>14.956395596893932</c:v>
                </c:pt>
                <c:pt idx="225">
                  <c:v>16.633150965977091</c:v>
                </c:pt>
                <c:pt idx="226">
                  <c:v>17.055840041102929</c:v>
                </c:pt>
                <c:pt idx="227">
                  <c:v>16.025888107087699</c:v>
                </c:pt>
                <c:pt idx="228">
                  <c:v>17.278236462561537</c:v>
                </c:pt>
                <c:pt idx="229">
                  <c:v>16.517922413793105</c:v>
                </c:pt>
                <c:pt idx="230">
                  <c:v>16.897610862839464</c:v>
                </c:pt>
                <c:pt idx="231">
                  <c:v>18.551904843992418</c:v>
                </c:pt>
                <c:pt idx="232">
                  <c:v>16.766374978339979</c:v>
                </c:pt>
                <c:pt idx="233">
                  <c:v>16.743271060370176</c:v>
                </c:pt>
                <c:pt idx="234">
                  <c:v>16.403016682513613</c:v>
                </c:pt>
                <c:pt idx="235">
                  <c:v>15.747753585622949</c:v>
                </c:pt>
                <c:pt idx="236">
                  <c:v>16.245824318476853</c:v>
                </c:pt>
                <c:pt idx="237">
                  <c:v>16.486680505102925</c:v>
                </c:pt>
                <c:pt idx="238">
                  <c:v>16.714937079813829</c:v>
                </c:pt>
                <c:pt idx="239">
                  <c:v>15.900792966729878</c:v>
                </c:pt>
                <c:pt idx="240">
                  <c:v>14.660884177869701</c:v>
                </c:pt>
                <c:pt idx="241">
                  <c:v>14.886383526383529</c:v>
                </c:pt>
                <c:pt idx="242">
                  <c:v>15.167942871891936</c:v>
                </c:pt>
                <c:pt idx="243">
                  <c:v>14.988527971126581</c:v>
                </c:pt>
                <c:pt idx="244">
                  <c:v>15.481341358555461</c:v>
                </c:pt>
                <c:pt idx="245">
                  <c:v>17.33360337843661</c:v>
                </c:pt>
                <c:pt idx="246">
                  <c:v>17.264262351523499</c:v>
                </c:pt>
                <c:pt idx="247">
                  <c:v>18.193320134285962</c:v>
                </c:pt>
                <c:pt idx="248">
                  <c:v>17.007349262485985</c:v>
                </c:pt>
                <c:pt idx="249">
                  <c:v>15.888930871618721</c:v>
                </c:pt>
                <c:pt idx="250">
                  <c:v>15.2740196925203</c:v>
                </c:pt>
                <c:pt idx="251">
                  <c:v>16.287356718090148</c:v>
                </c:pt>
                <c:pt idx="252">
                  <c:v>16.699516324062881</c:v>
                </c:pt>
                <c:pt idx="253">
                  <c:v>16.848094044429079</c:v>
                </c:pt>
                <c:pt idx="254">
                  <c:v>16.329160517406027</c:v>
                </c:pt>
                <c:pt idx="255">
                  <c:v>15.982442352534761</c:v>
                </c:pt>
                <c:pt idx="256">
                  <c:v>14.665621490887105</c:v>
                </c:pt>
                <c:pt idx="257">
                  <c:v>14.39764665166984</c:v>
                </c:pt>
                <c:pt idx="258">
                  <c:v>15.321195462478185</c:v>
                </c:pt>
                <c:pt idx="259">
                  <c:v>14.270885744234803</c:v>
                </c:pt>
                <c:pt idx="260">
                  <c:v>14.949292205522543</c:v>
                </c:pt>
                <c:pt idx="261">
                  <c:v>15.52917839549613</c:v>
                </c:pt>
                <c:pt idx="262">
                  <c:v>14.512689996465184</c:v>
                </c:pt>
                <c:pt idx="263">
                  <c:v>14.734085500220361</c:v>
                </c:pt>
                <c:pt idx="264">
                  <c:v>15.323973028125279</c:v>
                </c:pt>
                <c:pt idx="265">
                  <c:v>14.479952119170068</c:v>
                </c:pt>
                <c:pt idx="266">
                  <c:v>15.043494093613997</c:v>
                </c:pt>
                <c:pt idx="267">
                  <c:v>15.421988220596107</c:v>
                </c:pt>
                <c:pt idx="268">
                  <c:v>#N/A</c:v>
                </c:pt>
                <c:pt idx="269">
                  <c:v>16.450509255158977</c:v>
                </c:pt>
                <c:pt idx="270">
                  <c:v>14.679088329194753</c:v>
                </c:pt>
                <c:pt idx="271">
                  <c:v>13.7054211035818</c:v>
                </c:pt>
                <c:pt idx="272">
                  <c:v>12.833462966236523</c:v>
                </c:pt>
                <c:pt idx="273">
                  <c:v>12.197689390598821</c:v>
                </c:pt>
                <c:pt idx="274">
                  <c:v>12.479071827118943</c:v>
                </c:pt>
                <c:pt idx="275">
                  <c:v>11.048436254097634</c:v>
                </c:pt>
                <c:pt idx="276">
                  <c:v>11.233368869936037</c:v>
                </c:pt>
                <c:pt idx="277">
                  <c:v>11.513541021329322</c:v>
                </c:pt>
                <c:pt idx="278">
                  <c:v>11.498311378304306</c:v>
                </c:pt>
                <c:pt idx="279">
                  <c:v>11.872837753925308</c:v>
                </c:pt>
                <c:pt idx="280">
                  <c:v>11.471484305727968</c:v>
                </c:pt>
                <c:pt idx="281">
                  <c:v>11.29831992218587</c:v>
                </c:pt>
                <c:pt idx="282">
                  <c:v>11.512004972473806</c:v>
                </c:pt>
                <c:pt idx="283">
                  <c:v>11.328563867325336</c:v>
                </c:pt>
                <c:pt idx="284">
                  <c:v>11.105825242718446</c:v>
                </c:pt>
                <c:pt idx="285">
                  <c:v>11.597569413643219</c:v>
                </c:pt>
                <c:pt idx="286">
                  <c:v>11.680646303674195</c:v>
                </c:pt>
                <c:pt idx="287">
                  <c:v>11.997309972568798</c:v>
                </c:pt>
                <c:pt idx="288">
                  <c:v>11.249080459770115</c:v>
                </c:pt>
                <c:pt idx="289">
                  <c:v>#N/A</c:v>
                </c:pt>
                <c:pt idx="290">
                  <c:v>12.238861386138613</c:v>
                </c:pt>
                <c:pt idx="291">
                  <c:v>12.203291854205277</c:v>
                </c:pt>
                <c:pt idx="292">
                  <c:v>12.139998230558259</c:v>
                </c:pt>
                <c:pt idx="293">
                  <c:v>10.713790365272633</c:v>
                </c:pt>
                <c:pt idx="294">
                  <c:v>11.230178350697511</c:v>
                </c:pt>
                <c:pt idx="295">
                  <c:v>11.456759136944079</c:v>
                </c:pt>
                <c:pt idx="296">
                  <c:v>11.23767177941307</c:v>
                </c:pt>
                <c:pt idx="297">
                  <c:v>11.695043731778426</c:v>
                </c:pt>
                <c:pt idx="298">
                  <c:v>11.488219178082193</c:v>
                </c:pt>
                <c:pt idx="299">
                  <c:v>11.81940166401133</c:v>
                </c:pt>
                <c:pt idx="300">
                  <c:v>12.289618307121399</c:v>
                </c:pt>
                <c:pt idx="301">
                  <c:v>12.781483768525053</c:v>
                </c:pt>
                <c:pt idx="302">
                  <c:v>14.566728232189973</c:v>
                </c:pt>
                <c:pt idx="303">
                  <c:v>12.702346680624617</c:v>
                </c:pt>
                <c:pt idx="304">
                  <c:v>12.69626976500393</c:v>
                </c:pt>
                <c:pt idx="305">
                  <c:v>#N/A</c:v>
                </c:pt>
                <c:pt idx="306">
                  <c:v>12.848623207530572</c:v>
                </c:pt>
                <c:pt idx="307">
                  <c:v>12.116095196121639</c:v>
                </c:pt>
                <c:pt idx="308">
                  <c:v>11.434838595872289</c:v>
                </c:pt>
                <c:pt idx="309">
                  <c:v>12.016734226295384</c:v>
                </c:pt>
                <c:pt idx="310">
                  <c:v>12.147974168435953</c:v>
                </c:pt>
                <c:pt idx="311">
                  <c:v>12.265468583599574</c:v>
                </c:pt>
                <c:pt idx="312">
                  <c:v>12.933022967101181</c:v>
                </c:pt>
                <c:pt idx="313">
                  <c:v>19.143055555555552</c:v>
                </c:pt>
                <c:pt idx="314">
                  <c:v>14.20272041659185</c:v>
                </c:pt>
                <c:pt idx="315">
                  <c:v>14.898117604876301</c:v>
                </c:pt>
                <c:pt idx="316">
                  <c:v>14.388019538188278</c:v>
                </c:pt>
                <c:pt idx="317">
                  <c:v>16.566643115782039</c:v>
                </c:pt>
                <c:pt idx="318">
                  <c:v>14.768810916179337</c:v>
                </c:pt>
                <c:pt idx="319">
                  <c:v>13.599546406140963</c:v>
                </c:pt>
                <c:pt idx="320">
                  <c:v>12.606901371538395</c:v>
                </c:pt>
                <c:pt idx="321">
                  <c:v>12.697826086956523</c:v>
                </c:pt>
                <c:pt idx="322">
                  <c:v>11.955128989943159</c:v>
                </c:pt>
                <c:pt idx="323">
                  <c:v>11.801897018970191</c:v>
                </c:pt>
                <c:pt idx="324">
                  <c:v>11.770876762722256</c:v>
                </c:pt>
                <c:pt idx="325">
                  <c:v>12.641348533050548</c:v>
                </c:pt>
                <c:pt idx="326">
                  <c:v>12.942670780079331</c:v>
                </c:pt>
                <c:pt idx="327">
                  <c:v>14.144363348575446</c:v>
                </c:pt>
                <c:pt idx="328">
                  <c:v>13.4540545294635</c:v>
                </c:pt>
                <c:pt idx="329">
                  <c:v>13.307829839704072</c:v>
                </c:pt>
                <c:pt idx="330">
                  <c:v>#N/A</c:v>
                </c:pt>
                <c:pt idx="331">
                  <c:v>13.523346852406982</c:v>
                </c:pt>
                <c:pt idx="332">
                  <c:v>13.896711918194642</c:v>
                </c:pt>
                <c:pt idx="333">
                  <c:v>13.954026695332795</c:v>
                </c:pt>
                <c:pt idx="334">
                  <c:v>13.590139087018546</c:v>
                </c:pt>
                <c:pt idx="335">
                  <c:v>13.403714617376552</c:v>
                </c:pt>
                <c:pt idx="336">
                  <c:v>13.970551872424299</c:v>
                </c:pt>
                <c:pt idx="337">
                  <c:v>14.621303799747881</c:v>
                </c:pt>
                <c:pt idx="338">
                  <c:v>14.537757313109427</c:v>
                </c:pt>
                <c:pt idx="339">
                  <c:v>15.650617622838322</c:v>
                </c:pt>
                <c:pt idx="340">
                  <c:v>15.126691142726022</c:v>
                </c:pt>
                <c:pt idx="341">
                  <c:v>14.172851634226957</c:v>
                </c:pt>
                <c:pt idx="342">
                  <c:v>14.039534249067588</c:v>
                </c:pt>
                <c:pt idx="343">
                  <c:v>14.247302417899675</c:v>
                </c:pt>
                <c:pt idx="344">
                  <c:v>14.660828025477707</c:v>
                </c:pt>
                <c:pt idx="345">
                  <c:v>14.4925</c:v>
                </c:pt>
                <c:pt idx="346">
                  <c:v>14.172395596397052</c:v>
                </c:pt>
                <c:pt idx="347">
                  <c:v>14.726832817900675</c:v>
                </c:pt>
                <c:pt idx="348">
                  <c:v>15.397611075920732</c:v>
                </c:pt>
                <c:pt idx="349">
                  <c:v>15.064344113372094</c:v>
                </c:pt>
                <c:pt idx="350">
                  <c:v>15.137706106178658</c:v>
                </c:pt>
                <c:pt idx="351">
                  <c:v>16.044693396226414</c:v>
                </c:pt>
                <c:pt idx="352">
                  <c:v>16.241347291761492</c:v>
                </c:pt>
                <c:pt idx="353">
                  <c:v>16.776653306613223</c:v>
                </c:pt>
                <c:pt idx="354">
                  <c:v>17.266960552626795</c:v>
                </c:pt>
                <c:pt idx="355">
                  <c:v>17.127740288163416</c:v>
                </c:pt>
                <c:pt idx="356">
                  <c:v>16.414758682904829</c:v>
                </c:pt>
                <c:pt idx="357">
                  <c:v>17.178725507819525</c:v>
                </c:pt>
                <c:pt idx="358">
                  <c:v>17.331069273038466</c:v>
                </c:pt>
                <c:pt idx="359">
                  <c:v>17.648570394498734</c:v>
                </c:pt>
                <c:pt idx="360">
                  <c:v>17.699154929577464</c:v>
                </c:pt>
                <c:pt idx="361">
                  <c:v>18.752046676998816</c:v>
                </c:pt>
                <c:pt idx="362">
                  <c:v>18.821651560926487</c:v>
                </c:pt>
                <c:pt idx="363">
                  <c:v>19.86459325760352</c:v>
                </c:pt>
                <c:pt idx="364">
                  <c:v>19.710873768529598</c:v>
                </c:pt>
                <c:pt idx="365">
                  <c:v>20.782229357798162</c:v>
                </c:pt>
                <c:pt idx="366">
                  <c:v>20.973022741920634</c:v>
                </c:pt>
                <c:pt idx="367">
                  <c:v>22.039322002586367</c:v>
                </c:pt>
                <c:pt idx="368">
                  <c:v>22.883802169516454</c:v>
                </c:pt>
                <c:pt idx="369">
                  <c:v>#N/A</c:v>
                </c:pt>
                <c:pt idx="370">
                  <c:v>22.651263537906139</c:v>
                </c:pt>
                <c:pt idx="371">
                  <c:v>21.842262234533706</c:v>
                </c:pt>
                <c:pt idx="372">
                  <c:v>21.79054836042987</c:v>
                </c:pt>
                <c:pt idx="373">
                  <c:v>20.598077100859754</c:v>
                </c:pt>
                <c:pt idx="374">
                  <c:v>21.162562814070352</c:v>
                </c:pt>
                <c:pt idx="375">
                  <c:v>21.883548810192995</c:v>
                </c:pt>
                <c:pt idx="376">
                  <c:v>23.415354814324861</c:v>
                </c:pt>
                <c:pt idx="377">
                  <c:v>22.401602288984265</c:v>
                </c:pt>
                <c:pt idx="378">
                  <c:v>23.436470588235292</c:v>
                </c:pt>
                <c:pt idx="379">
                  <c:v>24.220591030026604</c:v>
                </c:pt>
                <c:pt idx="380">
                  <c:v>25.694524441076162</c:v>
                </c:pt>
                <c:pt idx="381">
                  <c:v>27.248267021175579</c:v>
                </c:pt>
                <c:pt idx="382">
                  <c:v>28.340300908402725</c:v>
                </c:pt>
                <c:pt idx="383">
                  <c:v>25.947615894039735</c:v>
                </c:pt>
                <c:pt idx="384">
                  <c:v>22.690273700161001</c:v>
                </c:pt>
                <c:pt idx="385">
                  <c:v>23.860953193102144</c:v>
                </c:pt>
                <c:pt idx="386">
                  <c:v>24.687197953188669</c:v>
                </c:pt>
                <c:pt idx="387">
                  <c:v>25.355486164488859</c:v>
                </c:pt>
                <c:pt idx="388">
                  <c:v>25.162089552238807</c:v>
                </c:pt>
                <c:pt idx="389">
                  <c:v>26.031433506044905</c:v>
                </c:pt>
                <c:pt idx="390">
                  <c:v>26.863333649558868</c:v>
                </c:pt>
                <c:pt idx="391">
                  <c:v>27.11667775349235</c:v>
                </c:pt>
                <c:pt idx="392">
                  <c:v>26.917130641330168</c:v>
                </c:pt>
                <c:pt idx="393">
                  <c:v>26.059402477072894</c:v>
                </c:pt>
                <c:pt idx="394">
                  <c:v>27.973581011351911</c:v>
                </c:pt>
                <c:pt idx="395">
                  <c:v>27.979813432835819</c:v>
                </c:pt>
                <c:pt idx="396">
                  <c:v>28.707873498498497</c:v>
                </c:pt>
                <c:pt idx="397">
                  <c:v>28.39700850705805</c:v>
                </c:pt>
                <c:pt idx="398">
                  <c:v>27.755148293228874</c:v>
                </c:pt>
                <c:pt idx="399">
                  <c:v>#N/A</c:v>
                </c:pt>
                <c:pt idx="400">
                  <c:v>25.925931111733412</c:v>
                </c:pt>
                <c:pt idx="401">
                  <c:v>27.682374906646753</c:v>
                </c:pt>
                <c:pt idx="402">
                  <c:v>27.061213991769549</c:v>
                </c:pt>
                <c:pt idx="403">
                  <c:v>27.086141658900281</c:v>
                </c:pt>
                <c:pt idx="404">
                  <c:v>29.636416184971097</c:v>
                </c:pt>
                <c:pt idx="405">
                  <c:v>29.721562558619397</c:v>
                </c:pt>
                <c:pt idx="406">
                  <c:v>27.622301890306357</c:v>
                </c:pt>
                <c:pt idx="407">
                  <c:v>28.449995345806567</c:v>
                </c:pt>
                <c:pt idx="408">
                  <c:v>28.529495178672718</c:v>
                </c:pt>
                <c:pt idx="409">
                  <c:v>28.079091343854618</c:v>
                </c:pt>
                <c:pt idx="410">
                  <c:v>23.454353233830847</c:v>
                </c:pt>
                <c:pt idx="411">
                  <c:v>24.256734733007384</c:v>
                </c:pt>
                <c:pt idx="412">
                  <c:v>24.473307692307696</c:v>
                </c:pt>
                <c:pt idx="413">
                  <c:v>22.581575433911883</c:v>
                </c:pt>
                <c:pt idx="414">
                  <c:v>#N/A</c:v>
                </c:pt>
                <c:pt idx="415">
                  <c:v>22.005004739336496</c:v>
                </c:pt>
                <c:pt idx="416">
                  <c:v>22.227715996578272</c:v>
                </c:pt>
                <c:pt idx="417">
                  <c:v>20.275412179548272</c:v>
                </c:pt>
                <c:pt idx="418">
                  <c:v>20.154123907259599</c:v>
                </c:pt>
                <c:pt idx="419">
                  <c:v>20.968984108967085</c:v>
                </c:pt>
                <c:pt idx="420">
                  <c:v>21.15226777767257</c:v>
                </c:pt>
                <c:pt idx="421">
                  <c:v>21.06891699153751</c:v>
                </c:pt>
                <c:pt idx="422">
                  <c:v>17.806719938384521</c:v>
                </c:pt>
                <c:pt idx="423">
                  <c:v>18.742733812949641</c:v>
                </c:pt>
                <c:pt idx="424">
                  <c:v>#N/A</c:v>
                </c:pt>
                <c:pt idx="425">
                  <c:v>18.30265306122449</c:v>
                </c:pt>
                <c:pt idx="426">
                  <c:v>18.462316989289572</c:v>
                </c:pt>
                <c:pt idx="427">
                  <c:v>21.093094302554025</c:v>
                </c:pt>
                <c:pt idx="428">
                  <c:v>20.245931319492275</c:v>
                </c:pt>
                <c:pt idx="429">
                  <c:v>21.7</c:v>
                </c:pt>
                <c:pt idx="430">
                  <c:v>20.927932682732525</c:v>
                </c:pt>
                <c:pt idx="431">
                  <c:v>22.657683520413233</c:v>
                </c:pt>
                <c:pt idx="432">
                  <c:v>22.494752623688157</c:v>
                </c:pt>
                <c:pt idx="433">
                  <c:v>23.784233025151607</c:v>
                </c:pt>
                <c:pt idx="434">
                  <c:v>25.173615635179157</c:v>
                </c:pt>
                <c:pt idx="435">
                  <c:v>24.177881893606639</c:v>
                </c:pt>
                <c:pt idx="436">
                  <c:v>26.771124620060789</c:v>
                </c:pt>
                <c:pt idx="437">
                  <c:v>26.520364741641341</c:v>
                </c:pt>
                <c:pt idx="438">
                  <c:v>27.771923454367027</c:v>
                </c:pt>
                <c:pt idx="439">
                  <c:v>29.072948417350531</c:v>
                </c:pt>
                <c:pt idx="440">
                  <c:v>30.290527459502176</c:v>
                </c:pt>
                <c:pt idx="441">
                  <c:v>29.179146966115049</c:v>
                </c:pt>
                <c:pt idx="442">
                  <c:v>27.402627939142462</c:v>
                </c:pt>
                <c:pt idx="443">
                  <c:v>27.516071778780148</c:v>
                </c:pt>
                <c:pt idx="444">
                  <c:v>27.601905599530927</c:v>
                </c:pt>
                <c:pt idx="445">
                  <c:v>25.701741001564947</c:v>
                </c:pt>
                <c:pt idx="446">
                  <c:v>27.650637629978419</c:v>
                </c:pt>
                <c:pt idx="447">
                  <c:v>27.203634220607015</c:v>
                </c:pt>
                <c:pt idx="448">
                  <c:v>26.872119613016707</c:v>
                </c:pt>
                <c:pt idx="449">
                  <c:v>25.373556231003043</c:v>
                </c:pt>
                <c:pt idx="450">
                  <c:v>26.099794801641586</c:v>
                </c:pt>
                <c:pt idx="451">
                  <c:v>27.281330472103008</c:v>
                </c:pt>
                <c:pt idx="452">
                  <c:v>29.270980847359258</c:v>
                </c:pt>
                <c:pt idx="453">
                  <c:v>29.070374331550806</c:v>
                </c:pt>
                <c:pt idx="454">
                  <c:v>29.193212358999507</c:v>
                </c:pt>
                <c:pt idx="455">
                  <c:v>31.400542888165042</c:v>
                </c:pt>
                <c:pt idx="456">
                  <c:v>31.013419913419913</c:v>
                </c:pt>
                <c:pt idx="457">
                  <c:v>30.783140106111226</c:v>
                </c:pt>
                <c:pt idx="458">
                  <c:v>31.664770240700221</c:v>
                </c:pt>
                <c:pt idx="459">
                  <c:v>33.005499450054998</c:v>
                </c:pt>
                <c:pt idx="460">
                  <c:v>31.57865417548101</c:v>
                </c:pt>
                <c:pt idx="461">
                  <c:v>32.026676062009258</c:v>
                </c:pt>
                <c:pt idx="462">
                  <c:v>32.064944834503514</c:v>
                </c:pt>
                <c:pt idx="463">
                  <c:v>31.677185969821128</c:v>
                </c:pt>
                <c:pt idx="464">
                  <c:v>31.938443821349889</c:v>
                </c:pt>
                <c:pt idx="465">
                  <c:v>30.728742276260714</c:v>
                </c:pt>
                <c:pt idx="466">
                  <c:v>31.123070000000002</c:v>
                </c:pt>
                <c:pt idx="467">
                  <c:v>31.570791683326675</c:v>
                </c:pt>
                <c:pt idx="468">
                  <c:v>29.981246872810971</c:v>
                </c:pt>
                <c:pt idx="469">
                  <c:v>#N/A</c:v>
                </c:pt>
                <c:pt idx="470">
                  <c:v>27.975876309427882</c:v>
                </c:pt>
                <c:pt idx="471">
                  <c:v>27.052321699544763</c:v>
                </c:pt>
                <c:pt idx="472">
                  <c:v>26.965880707363379</c:v>
                </c:pt>
                <c:pt idx="473">
                  <c:v>27.133406309085487</c:v>
                </c:pt>
                <c:pt idx="474">
                  <c:v>27.699743968488431</c:v>
                </c:pt>
                <c:pt idx="475">
                  <c:v>27.762594594594599</c:v>
                </c:pt>
                <c:pt idx="476">
                  <c:v>31.109849849849855</c:v>
                </c:pt>
                <c:pt idx="477">
                  <c:v>28.407566052842277</c:v>
                </c:pt>
                <c:pt idx="478">
                  <c:v>26.597588908981319</c:v>
                </c:pt>
                <c:pt idx="479">
                  <c:v>26.460780780780784</c:v>
                </c:pt>
                <c:pt idx="480">
                  <c:v>26.351862607650709</c:v>
                </c:pt>
                <c:pt idx="481">
                  <c:v>26.778104179285283</c:v>
                </c:pt>
                <c:pt idx="482">
                  <c:v>24.457193443949823</c:v>
                </c:pt>
                <c:pt idx="483">
                  <c:v>23.870699200328072</c:v>
                </c:pt>
                <c:pt idx="484">
                  <c:v>24.403099730458219</c:v>
                </c:pt>
                <c:pt idx="485">
                  <c:v>23.517119452509334</c:v>
                </c:pt>
                <c:pt idx="486">
                  <c:v>24.484976476738112</c:v>
                </c:pt>
                <c:pt idx="487">
                  <c:v>24.150360601689677</c:v>
                </c:pt>
                <c:pt idx="488">
                  <c:v>23.668506360279032</c:v>
                </c:pt>
                <c:pt idx="489">
                  <c:v>22.595964768537485</c:v>
                </c:pt>
                <c:pt idx="490">
                  <c:v>23.571094934789205</c:v>
                </c:pt>
                <c:pt idx="491">
                  <c:v>23.833888048411495</c:v>
                </c:pt>
                <c:pt idx="492">
                  <c:v>24.112089249492904</c:v>
                </c:pt>
                <c:pt idx="493">
                  <c:v>23.487475757885068</c:v>
                </c:pt>
                <c:pt idx="494">
                  <c:v>22.629008971846964</c:v>
                </c:pt>
                <c:pt idx="495">
                  <c:v>23.133148205286432</c:v>
                </c:pt>
                <c:pt idx="496">
                  <c:v>22.608025963321655</c:v>
                </c:pt>
                <c:pt idx="497">
                  <c:v>23.602844234521001</c:v>
                </c:pt>
                <c:pt idx="498">
                  <c:v>22.645600493979625</c:v>
                </c:pt>
                <c:pt idx="499">
                  <c:v>21.004815689495839</c:v>
                </c:pt>
                <c:pt idx="500">
                  <c:v>19.919115404168785</c:v>
                </c:pt>
                <c:pt idx="501">
                  <c:v>19.048292084270813</c:v>
                </c:pt>
                <c:pt idx="502">
                  <c:v>18.622749974518396</c:v>
                </c:pt>
                <c:pt idx="503">
                  <c:v>17.379434737923948</c:v>
                </c:pt>
                <c:pt idx="504">
                  <c:v>17.996741447568777</c:v>
                </c:pt>
                <c:pt idx="505">
                  <c:v>19.410130818375421</c:v>
                </c:pt>
                <c:pt idx="506">
                  <c:v>19.07259303601716</c:v>
                </c:pt>
                <c:pt idx="507">
                  <c:v>17.619069443060678</c:v>
                </c:pt>
                <c:pt idx="508">
                  <c:v>19.477881619937694</c:v>
                </c:pt>
                <c:pt idx="509">
                  <c:v>21.858533387129317</c:v>
                </c:pt>
                <c:pt idx="510">
                  <c:v>19.588559364632555</c:v>
                </c:pt>
                <c:pt idx="511">
                  <c:v>21.572345579329834</c:v>
                </c:pt>
                <c:pt idx="512">
                  <c:v>20.89075156362145</c:v>
                </c:pt>
                <c:pt idx="513">
                  <c:v>22.106969205834687</c:v>
                </c:pt>
                <c:pt idx="514">
                  <c:v>23.695626938857203</c:v>
                </c:pt>
                <c:pt idx="515">
                  <c:v>20.938955582232893</c:v>
                </c:pt>
                <c:pt idx="516">
                  <c:v>19.921954377926092</c:v>
                </c:pt>
                <c:pt idx="517">
                  <c:v>21.373307213180631</c:v>
                </c:pt>
                <c:pt idx="518">
                  <c:v>19.44837989910749</c:v>
                </c:pt>
                <c:pt idx="519">
                  <c:v>19.606095551894565</c:v>
                </c:pt>
                <c:pt idx="520">
                  <c:v>19.776951172625914</c:v>
                </c:pt>
                <c:pt idx="521">
                  <c:v>20.30541682673838</c:v>
                </c:pt>
                <c:pt idx="522">
                  <c:v>21.046894078883611</c:v>
                </c:pt>
                <c:pt idx="523">
                  <c:v>20.734352691491416</c:v>
                </c:pt>
                <c:pt idx="524">
                  <c:v>22.551395666601604</c:v>
                </c:pt>
                <c:pt idx="525">
                  <c:v>22.499892933618842</c:v>
                </c:pt>
                <c:pt idx="526">
                  <c:v>24.135864406779664</c:v>
                </c:pt>
                <c:pt idx="527">
                  <c:v>#N/A</c:v>
                </c:pt>
                <c:pt idx="528">
                  <c:v>23.086110843373493</c:v>
                </c:pt>
                <c:pt idx="529">
                  <c:v>21.87510274299914</c:v>
                </c:pt>
                <c:pt idx="530">
                  <c:v>23.800260466911059</c:v>
                </c:pt>
                <c:pt idx="531">
                  <c:v>22.774961449498839</c:v>
                </c:pt>
                <c:pt idx="532">
                  <c:v>21.978744977998854</c:v>
                </c:pt>
                <c:pt idx="533">
                  <c:v>20.324739039665971</c:v>
                </c:pt>
                <c:pt idx="534">
                  <c:v>17.96313403230377</c:v>
                </c:pt>
                <c:pt idx="535">
                  <c:v>17.734205020920502</c:v>
                </c:pt>
                <c:pt idx="536">
                  <c:v>18.53493209231646</c:v>
                </c:pt>
                <c:pt idx="537">
                  <c:v>19.327331495389295</c:v>
                </c:pt>
                <c:pt idx="538">
                  <c:v>20.168055687091581</c:v>
                </c:pt>
                <c:pt idx="539">
                  <c:v>21.266493088430224</c:v>
                </c:pt>
                <c:pt idx="540">
                  <c:v>22.426126126126125</c:v>
                </c:pt>
                <c:pt idx="541">
                  <c:v>20.590008451497795</c:v>
                </c:pt>
                <c:pt idx="542">
                  <c:v>22.378024668110346</c:v>
                </c:pt>
                <c:pt idx="543">
                  <c:v>21.194086072134851</c:v>
                </c:pt>
                <c:pt idx="544">
                  <c:v>18.82610869975467</c:v>
                </c:pt>
                <c:pt idx="545">
                  <c:v>17.135258043211621</c:v>
                </c:pt>
                <c:pt idx="546">
                  <c:v>17.094885295223765</c:v>
                </c:pt>
                <c:pt idx="547">
                  <c:v>16.031778425655979</c:v>
                </c:pt>
                <c:pt idx="548">
                  <c:v>16.305206175861422</c:v>
                </c:pt>
                <c:pt idx="549">
                  <c:v>16.953708584337349</c:v>
                </c:pt>
                <c:pt idx="550">
                  <c:v>15.091813909774435</c:v>
                </c:pt>
                <c:pt idx="551">
                  <c:v>14.598732275331018</c:v>
                </c:pt>
                <c:pt idx="552">
                  <c:v>14.306909806862928</c:v>
                </c:pt>
                <c:pt idx="553">
                  <c:v>#N/A</c:v>
                </c:pt>
                <c:pt idx="554">
                  <c:v>12.896235182550972</c:v>
                </c:pt>
                <c:pt idx="555">
                  <c:v>13.42251155769412</c:v>
                </c:pt>
                <c:pt idx="556">
                  <c:v>11.966040939534007</c:v>
                </c:pt>
                <c:pt idx="557">
                  <c:v>12.048666666666668</c:v>
                </c:pt>
                <c:pt idx="558">
                  <c:v>12.465501121914734</c:v>
                </c:pt>
                <c:pt idx="559">
                  <c:v>11.572311853026203</c:v>
                </c:pt>
                <c:pt idx="560">
                  <c:v>11.648004094165813</c:v>
                </c:pt>
                <c:pt idx="561">
                  <c:v>11.696945785369476</c:v>
                </c:pt>
                <c:pt idx="562">
                  <c:v>10.781200295912708</c:v>
                </c:pt>
                <c:pt idx="563">
                  <c:v>#N/A</c:v>
                </c:pt>
                <c:pt idx="564">
                  <c:v>11.277561560453748</c:v>
                </c:pt>
                <c:pt idx="565">
                  <c:v>10.41656056831811</c:v>
                </c:pt>
                <c:pt idx="566">
                  <c:v>10.326167360147943</c:v>
                </c:pt>
                <c:pt idx="567">
                  <c:v>9.9975429521522248</c:v>
                </c:pt>
                <c:pt idx="568">
                  <c:v>10.81250114984822</c:v>
                </c:pt>
                <c:pt idx="569">
                  <c:v>10.231884324921715</c:v>
                </c:pt>
                <c:pt idx="570">
                  <c:v>9.6143316786173934</c:v>
                </c:pt>
                <c:pt idx="571">
                  <c:v>9.2143552088113818</c:v>
                </c:pt>
                <c:pt idx="572">
                  <c:v>9.7576530142659923</c:v>
                </c:pt>
                <c:pt idx="573">
                  <c:v>8.3725304961937095</c:v>
                </c:pt>
                <c:pt idx="574">
                  <c:v>8.4486661128034726</c:v>
                </c:pt>
                <c:pt idx="575">
                  <c:v>7.725243253166882</c:v>
                </c:pt>
                <c:pt idx="576">
                  <c:v>7.6219148161630867</c:v>
                </c:pt>
                <c:pt idx="577">
                  <c:v>7.5140349273109637</c:v>
                </c:pt>
                <c:pt idx="578">
                  <c:v>7.775027839643653</c:v>
                </c:pt>
                <c:pt idx="579">
                  <c:v>8.2349906542056086</c:v>
                </c:pt>
                <c:pt idx="580">
                  <c:v>7.6109548206800195</c:v>
                </c:pt>
                <c:pt idx="581">
                  <c:v>7.693157552687774</c:v>
                </c:pt>
                <c:pt idx="582">
                  <c:v>8.0194013096351728</c:v>
                </c:pt>
                <c:pt idx="583">
                  <c:v>7.6745742092457423</c:v>
                </c:pt>
                <c:pt idx="584">
                  <c:v>8.1359512965889031</c:v>
                </c:pt>
                <c:pt idx="585">
                  <c:v>7.8748691588785045</c:v>
                </c:pt>
                <c:pt idx="586">
                  <c:v>7.6135420560747651</c:v>
                </c:pt>
                <c:pt idx="587">
                  <c:v>7.3014117647058825</c:v>
                </c:pt>
                <c:pt idx="588">
                  <c:v>#N/A</c:v>
                </c:pt>
                <c:pt idx="589">
                  <c:v>6.6287790697674422</c:v>
                </c:pt>
                <c:pt idx="590">
                  <c:v>6.9648064637354379</c:v>
                </c:pt>
                <c:pt idx="591">
                  <c:v>7.4328749058025618</c:v>
                </c:pt>
                <c:pt idx="592">
                  <c:v>7.9071996215704834</c:v>
                </c:pt>
                <c:pt idx="593">
                  <c:v>8.8238677278756867</c:v>
                </c:pt>
                <c:pt idx="594">
                  <c:v>8.8212355212355202</c:v>
                </c:pt>
                <c:pt idx="595">
                  <c:v>8.971836390864846</c:v>
                </c:pt>
                <c:pt idx="596">
                  <c:v>8.8907590759075923</c:v>
                </c:pt>
                <c:pt idx="597">
                  <c:v>9.66621761658031</c:v>
                </c:pt>
                <c:pt idx="598">
                  <c:v>8.2383242532406538</c:v>
                </c:pt>
                <c:pt idx="599">
                  <c:v>8.5913455227379263</c:v>
                </c:pt>
                <c:pt idx="600">
                  <c:v>8.2493219535324798</c:v>
                </c:pt>
                <c:pt idx="601">
                  <c:v>8.2164392647337525</c:v>
                </c:pt>
                <c:pt idx="602">
                  <c:v>7.8276024938598159</c:v>
                </c:pt>
                <c:pt idx="603">
                  <c:v>8.3004483467214651</c:v>
                </c:pt>
                <c:pt idx="604">
                  <c:v>8.1716773772934719</c:v>
                </c:pt>
                <c:pt idx="605">
                  <c:v>7.8841501564129315</c:v>
                </c:pt>
                <c:pt idx="606">
                  <c:v>8.0913072203869731</c:v>
                </c:pt>
                <c:pt idx="607">
                  <c:v>7.5050174150428326</c:v>
                </c:pt>
                <c:pt idx="608">
                  <c:v>7.0732761033871423</c:v>
                </c:pt>
                <c:pt idx="609">
                  <c:v>7.4301039346696367</c:v>
                </c:pt>
                <c:pt idx="610">
                  <c:v>6.8642651831247097</c:v>
                </c:pt>
                <c:pt idx="611">
                  <c:v>6.7516683518705758</c:v>
                </c:pt>
                <c:pt idx="612">
                  <c:v>7.0326291298278276</c:v>
                </c:pt>
                <c:pt idx="613">
                  <c:v>6.6091896407685891</c:v>
                </c:pt>
                <c:pt idx="614">
                  <c:v>6.3852965593579922</c:v>
                </c:pt>
                <c:pt idx="615">
                  <c:v>6.2591592145293635</c:v>
                </c:pt>
                <c:pt idx="616">
                  <c:v>6.5907036560720194</c:v>
                </c:pt>
              </c:numCache>
            </c:numRef>
          </c:val>
          <c:smooth val="0"/>
          <c:extLst>
            <c:ext xmlns:c16="http://schemas.microsoft.com/office/drawing/2014/chart" uri="{C3380CC4-5D6E-409C-BE32-E72D297353CC}">
              <c16:uniqueId val="{00000003-0573-4D10-8148-FACB3E4868F6}"/>
            </c:ext>
          </c:extLst>
        </c:ser>
        <c:dLbls>
          <c:showLegendKey val="0"/>
          <c:showVal val="0"/>
          <c:showCatName val="0"/>
          <c:showSerName val="0"/>
          <c:showPercent val="0"/>
          <c:showBubbleSize val="0"/>
        </c:dLbls>
        <c:marker val="1"/>
        <c:smooth val="0"/>
        <c:axId val="393164752"/>
        <c:axId val="59980561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599805616"/>
        <c:scaling>
          <c:orientation val="minMax"/>
          <c:min val="5"/>
        </c:scaling>
        <c:delete val="0"/>
        <c:axPos val="r"/>
        <c:numFmt formatCode="0.00" sourceLinked="1"/>
        <c:majorTickMark val="out"/>
        <c:minorTickMark val="none"/>
        <c:tickLblPos val="nextTo"/>
        <c:crossAx val="393164752"/>
        <c:crosses val="max"/>
        <c:crossBetween val="between"/>
      </c:valAx>
      <c:dateAx>
        <c:axId val="393164752"/>
        <c:scaling>
          <c:orientation val="minMax"/>
        </c:scaling>
        <c:delete val="1"/>
        <c:axPos val="b"/>
        <c:numFmt formatCode="yyyy\-mm\-dd" sourceLinked="1"/>
        <c:majorTickMark val="out"/>
        <c:minorTickMark val="none"/>
        <c:tickLblPos val="nextTo"/>
        <c:crossAx val="599805616"/>
        <c:crosses val="autoZero"/>
        <c:auto val="1"/>
        <c:lblOffset val="100"/>
        <c:baseTimeUnit val="days"/>
      </c:date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08965802779E-2"/>
                  <c:y val="-0.15106072846688681"/>
                </c:manualLayout>
              </c:layout>
              <c:tx>
                <c:rich>
                  <a:bodyPr/>
                  <a:lstStyle/>
                  <a:p>
                    <a:pPr>
                      <a:defRPr/>
                    </a:pPr>
                    <a:r>
                      <a:rPr lang="en-US" dirty="0"/>
                      <a:t>12/31/2021</a:t>
                    </a:r>
                  </a:p>
                  <a:p>
                    <a:pPr>
                      <a:defRPr/>
                    </a:pPr>
                    <a:fld id="{EE326B4B-3209-4D67-95E4-10EE56940513}" type="VALUE">
                      <a:rPr lang="en-US"/>
                      <a:pPr>
                        <a:defRPr/>
                      </a:pPr>
                      <a:t>[VALUE]</a:t>
                    </a:fld>
                    <a:endParaRPr lang="en-US"/>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227C-44CF-9D43-215291541C1C}"/>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Graph!$A$2:$A$2000</c:f>
              <c:numCache>
                <c:formatCode>m/d/yyyy</c:formatCode>
                <c:ptCount val="1999"/>
                <c:pt idx="0">
                  <c:v>43101</c:v>
                </c:pt>
                <c:pt idx="1">
                  <c:v>43102</c:v>
                </c:pt>
                <c:pt idx="2">
                  <c:v>43103</c:v>
                </c:pt>
                <c:pt idx="3">
                  <c:v>43104</c:v>
                </c:pt>
                <c:pt idx="4">
                  <c:v>43105</c:v>
                </c:pt>
                <c:pt idx="5">
                  <c:v>43108</c:v>
                </c:pt>
                <c:pt idx="6">
                  <c:v>43109</c:v>
                </c:pt>
                <c:pt idx="7">
                  <c:v>43110</c:v>
                </c:pt>
                <c:pt idx="8">
                  <c:v>43111</c:v>
                </c:pt>
                <c:pt idx="9">
                  <c:v>43112</c:v>
                </c:pt>
                <c:pt idx="10">
                  <c:v>43115</c:v>
                </c:pt>
                <c:pt idx="11">
                  <c:v>43116</c:v>
                </c:pt>
                <c:pt idx="12">
                  <c:v>43117</c:v>
                </c:pt>
                <c:pt idx="13">
                  <c:v>43118</c:v>
                </c:pt>
                <c:pt idx="14">
                  <c:v>43119</c:v>
                </c:pt>
                <c:pt idx="15">
                  <c:v>43122</c:v>
                </c:pt>
                <c:pt idx="16">
                  <c:v>43123</c:v>
                </c:pt>
                <c:pt idx="17">
                  <c:v>43124</c:v>
                </c:pt>
                <c:pt idx="18">
                  <c:v>43125</c:v>
                </c:pt>
                <c:pt idx="19">
                  <c:v>43126</c:v>
                </c:pt>
                <c:pt idx="20">
                  <c:v>43129</c:v>
                </c:pt>
                <c:pt idx="21">
                  <c:v>43130</c:v>
                </c:pt>
                <c:pt idx="22">
                  <c:v>43131</c:v>
                </c:pt>
                <c:pt idx="23">
                  <c:v>43132</c:v>
                </c:pt>
                <c:pt idx="24">
                  <c:v>43133</c:v>
                </c:pt>
                <c:pt idx="25">
                  <c:v>43136</c:v>
                </c:pt>
                <c:pt idx="26">
                  <c:v>43137</c:v>
                </c:pt>
                <c:pt idx="27">
                  <c:v>43138</c:v>
                </c:pt>
                <c:pt idx="28">
                  <c:v>43139</c:v>
                </c:pt>
                <c:pt idx="29">
                  <c:v>43140</c:v>
                </c:pt>
                <c:pt idx="30">
                  <c:v>43143</c:v>
                </c:pt>
                <c:pt idx="31">
                  <c:v>43144</c:v>
                </c:pt>
                <c:pt idx="32">
                  <c:v>43145</c:v>
                </c:pt>
                <c:pt idx="33">
                  <c:v>43146</c:v>
                </c:pt>
                <c:pt idx="34">
                  <c:v>43147</c:v>
                </c:pt>
                <c:pt idx="35">
                  <c:v>43150</c:v>
                </c:pt>
                <c:pt idx="36">
                  <c:v>43151</c:v>
                </c:pt>
                <c:pt idx="37">
                  <c:v>43152</c:v>
                </c:pt>
                <c:pt idx="38">
                  <c:v>43153</c:v>
                </c:pt>
                <c:pt idx="39">
                  <c:v>43154</c:v>
                </c:pt>
                <c:pt idx="40">
                  <c:v>43157</c:v>
                </c:pt>
                <c:pt idx="41">
                  <c:v>43158</c:v>
                </c:pt>
                <c:pt idx="42">
                  <c:v>43159</c:v>
                </c:pt>
                <c:pt idx="43">
                  <c:v>43160</c:v>
                </c:pt>
                <c:pt idx="44">
                  <c:v>43161</c:v>
                </c:pt>
                <c:pt idx="45">
                  <c:v>43164</c:v>
                </c:pt>
                <c:pt idx="46">
                  <c:v>43165</c:v>
                </c:pt>
                <c:pt idx="47">
                  <c:v>43166</c:v>
                </c:pt>
                <c:pt idx="48">
                  <c:v>43167</c:v>
                </c:pt>
                <c:pt idx="49">
                  <c:v>43168</c:v>
                </c:pt>
                <c:pt idx="50">
                  <c:v>43171</c:v>
                </c:pt>
                <c:pt idx="51">
                  <c:v>43172</c:v>
                </c:pt>
                <c:pt idx="52">
                  <c:v>43173</c:v>
                </c:pt>
                <c:pt idx="53">
                  <c:v>43174</c:v>
                </c:pt>
                <c:pt idx="54">
                  <c:v>43175</c:v>
                </c:pt>
                <c:pt idx="55">
                  <c:v>43178</c:v>
                </c:pt>
                <c:pt idx="56">
                  <c:v>43179</c:v>
                </c:pt>
                <c:pt idx="57">
                  <c:v>43180</c:v>
                </c:pt>
                <c:pt idx="58">
                  <c:v>43181</c:v>
                </c:pt>
                <c:pt idx="59">
                  <c:v>43182</c:v>
                </c:pt>
                <c:pt idx="60">
                  <c:v>43185</c:v>
                </c:pt>
                <c:pt idx="61">
                  <c:v>43186</c:v>
                </c:pt>
                <c:pt idx="62">
                  <c:v>43187</c:v>
                </c:pt>
                <c:pt idx="63">
                  <c:v>43188</c:v>
                </c:pt>
                <c:pt idx="64">
                  <c:v>43189</c:v>
                </c:pt>
                <c:pt idx="65">
                  <c:v>43192</c:v>
                </c:pt>
                <c:pt idx="66">
                  <c:v>43193</c:v>
                </c:pt>
                <c:pt idx="67">
                  <c:v>43194</c:v>
                </c:pt>
                <c:pt idx="68">
                  <c:v>43195</c:v>
                </c:pt>
                <c:pt idx="69">
                  <c:v>43196</c:v>
                </c:pt>
                <c:pt idx="70">
                  <c:v>43199</c:v>
                </c:pt>
                <c:pt idx="71">
                  <c:v>43200</c:v>
                </c:pt>
                <c:pt idx="72">
                  <c:v>43201</c:v>
                </c:pt>
                <c:pt idx="73">
                  <c:v>43202</c:v>
                </c:pt>
                <c:pt idx="74">
                  <c:v>43203</c:v>
                </c:pt>
                <c:pt idx="75">
                  <c:v>43206</c:v>
                </c:pt>
                <c:pt idx="76">
                  <c:v>43207</c:v>
                </c:pt>
                <c:pt idx="77">
                  <c:v>43208</c:v>
                </c:pt>
                <c:pt idx="78">
                  <c:v>43209</c:v>
                </c:pt>
                <c:pt idx="79">
                  <c:v>43210</c:v>
                </c:pt>
                <c:pt idx="80">
                  <c:v>43213</c:v>
                </c:pt>
                <c:pt idx="81">
                  <c:v>43214</c:v>
                </c:pt>
                <c:pt idx="82">
                  <c:v>43215</c:v>
                </c:pt>
                <c:pt idx="83">
                  <c:v>43216</c:v>
                </c:pt>
                <c:pt idx="84">
                  <c:v>43217</c:v>
                </c:pt>
                <c:pt idx="85">
                  <c:v>43220</c:v>
                </c:pt>
                <c:pt idx="86">
                  <c:v>43221</c:v>
                </c:pt>
                <c:pt idx="87">
                  <c:v>43222</c:v>
                </c:pt>
                <c:pt idx="88">
                  <c:v>43223</c:v>
                </c:pt>
                <c:pt idx="89">
                  <c:v>43224</c:v>
                </c:pt>
                <c:pt idx="90">
                  <c:v>43227</c:v>
                </c:pt>
                <c:pt idx="91">
                  <c:v>43228</c:v>
                </c:pt>
                <c:pt idx="92">
                  <c:v>43229</c:v>
                </c:pt>
                <c:pt idx="93">
                  <c:v>43230</c:v>
                </c:pt>
                <c:pt idx="94">
                  <c:v>43231</c:v>
                </c:pt>
                <c:pt idx="95">
                  <c:v>43234</c:v>
                </c:pt>
                <c:pt idx="96">
                  <c:v>43235</c:v>
                </c:pt>
                <c:pt idx="97">
                  <c:v>43236</c:v>
                </c:pt>
                <c:pt idx="98">
                  <c:v>43237</c:v>
                </c:pt>
                <c:pt idx="99">
                  <c:v>43238</c:v>
                </c:pt>
                <c:pt idx="100">
                  <c:v>43241</c:v>
                </c:pt>
                <c:pt idx="101">
                  <c:v>43242</c:v>
                </c:pt>
                <c:pt idx="102">
                  <c:v>43243</c:v>
                </c:pt>
                <c:pt idx="103">
                  <c:v>43244</c:v>
                </c:pt>
                <c:pt idx="104">
                  <c:v>43245</c:v>
                </c:pt>
                <c:pt idx="105">
                  <c:v>43248</c:v>
                </c:pt>
                <c:pt idx="106">
                  <c:v>43249</c:v>
                </c:pt>
                <c:pt idx="107">
                  <c:v>43250</c:v>
                </c:pt>
                <c:pt idx="108">
                  <c:v>43251</c:v>
                </c:pt>
                <c:pt idx="109">
                  <c:v>43252</c:v>
                </c:pt>
                <c:pt idx="110">
                  <c:v>43255</c:v>
                </c:pt>
                <c:pt idx="111">
                  <c:v>43256</c:v>
                </c:pt>
                <c:pt idx="112">
                  <c:v>43257</c:v>
                </c:pt>
                <c:pt idx="113">
                  <c:v>43258</c:v>
                </c:pt>
                <c:pt idx="114">
                  <c:v>43259</c:v>
                </c:pt>
                <c:pt idx="115">
                  <c:v>43262</c:v>
                </c:pt>
                <c:pt idx="116">
                  <c:v>43263</c:v>
                </c:pt>
                <c:pt idx="117">
                  <c:v>43264</c:v>
                </c:pt>
                <c:pt idx="118">
                  <c:v>43265</c:v>
                </c:pt>
                <c:pt idx="119">
                  <c:v>43266</c:v>
                </c:pt>
                <c:pt idx="120">
                  <c:v>43269</c:v>
                </c:pt>
                <c:pt idx="121">
                  <c:v>43270</c:v>
                </c:pt>
                <c:pt idx="122">
                  <c:v>43271</c:v>
                </c:pt>
                <c:pt idx="123">
                  <c:v>43272</c:v>
                </c:pt>
                <c:pt idx="124">
                  <c:v>43273</c:v>
                </c:pt>
                <c:pt idx="125">
                  <c:v>43276</c:v>
                </c:pt>
                <c:pt idx="126">
                  <c:v>43277</c:v>
                </c:pt>
                <c:pt idx="127">
                  <c:v>43278</c:v>
                </c:pt>
                <c:pt idx="128">
                  <c:v>43279</c:v>
                </c:pt>
                <c:pt idx="129">
                  <c:v>43280</c:v>
                </c:pt>
                <c:pt idx="130">
                  <c:v>43283</c:v>
                </c:pt>
                <c:pt idx="131">
                  <c:v>43284</c:v>
                </c:pt>
                <c:pt idx="132">
                  <c:v>43285</c:v>
                </c:pt>
                <c:pt idx="133">
                  <c:v>43286</c:v>
                </c:pt>
                <c:pt idx="134">
                  <c:v>43287</c:v>
                </c:pt>
                <c:pt idx="135">
                  <c:v>43290</c:v>
                </c:pt>
                <c:pt idx="136">
                  <c:v>43291</c:v>
                </c:pt>
                <c:pt idx="137">
                  <c:v>43292</c:v>
                </c:pt>
                <c:pt idx="138">
                  <c:v>43293</c:v>
                </c:pt>
                <c:pt idx="139">
                  <c:v>43294</c:v>
                </c:pt>
                <c:pt idx="140">
                  <c:v>43297</c:v>
                </c:pt>
                <c:pt idx="141">
                  <c:v>43298</c:v>
                </c:pt>
                <c:pt idx="142">
                  <c:v>43299</c:v>
                </c:pt>
                <c:pt idx="143">
                  <c:v>43300</c:v>
                </c:pt>
                <c:pt idx="144">
                  <c:v>43301</c:v>
                </c:pt>
                <c:pt idx="145">
                  <c:v>43304</c:v>
                </c:pt>
                <c:pt idx="146">
                  <c:v>43305</c:v>
                </c:pt>
                <c:pt idx="147">
                  <c:v>43306</c:v>
                </c:pt>
                <c:pt idx="148">
                  <c:v>43307</c:v>
                </c:pt>
                <c:pt idx="149">
                  <c:v>43308</c:v>
                </c:pt>
                <c:pt idx="150">
                  <c:v>43311</c:v>
                </c:pt>
                <c:pt idx="151">
                  <c:v>43312</c:v>
                </c:pt>
                <c:pt idx="152">
                  <c:v>43313</c:v>
                </c:pt>
                <c:pt idx="153">
                  <c:v>43314</c:v>
                </c:pt>
                <c:pt idx="154">
                  <c:v>43315</c:v>
                </c:pt>
                <c:pt idx="155">
                  <c:v>43318</c:v>
                </c:pt>
                <c:pt idx="156">
                  <c:v>43319</c:v>
                </c:pt>
                <c:pt idx="157">
                  <c:v>43320</c:v>
                </c:pt>
                <c:pt idx="158">
                  <c:v>43321</c:v>
                </c:pt>
                <c:pt idx="159">
                  <c:v>43322</c:v>
                </c:pt>
                <c:pt idx="160">
                  <c:v>43325</c:v>
                </c:pt>
                <c:pt idx="161">
                  <c:v>43326</c:v>
                </c:pt>
                <c:pt idx="162">
                  <c:v>43327</c:v>
                </c:pt>
                <c:pt idx="163">
                  <c:v>43328</c:v>
                </c:pt>
                <c:pt idx="164">
                  <c:v>43329</c:v>
                </c:pt>
                <c:pt idx="165">
                  <c:v>43332</c:v>
                </c:pt>
                <c:pt idx="166">
                  <c:v>43333</c:v>
                </c:pt>
                <c:pt idx="167">
                  <c:v>43334</c:v>
                </c:pt>
                <c:pt idx="168">
                  <c:v>43335</c:v>
                </c:pt>
                <c:pt idx="169">
                  <c:v>43336</c:v>
                </c:pt>
                <c:pt idx="170">
                  <c:v>43339</c:v>
                </c:pt>
                <c:pt idx="171">
                  <c:v>43340</c:v>
                </c:pt>
                <c:pt idx="172">
                  <c:v>43341</c:v>
                </c:pt>
                <c:pt idx="173">
                  <c:v>43342</c:v>
                </c:pt>
                <c:pt idx="174">
                  <c:v>43343</c:v>
                </c:pt>
                <c:pt idx="175">
                  <c:v>43346</c:v>
                </c:pt>
                <c:pt idx="176">
                  <c:v>43347</c:v>
                </c:pt>
                <c:pt idx="177">
                  <c:v>43348</c:v>
                </c:pt>
                <c:pt idx="178">
                  <c:v>43349</c:v>
                </c:pt>
                <c:pt idx="179">
                  <c:v>43350</c:v>
                </c:pt>
                <c:pt idx="180">
                  <c:v>43353</c:v>
                </c:pt>
                <c:pt idx="181">
                  <c:v>43354</c:v>
                </c:pt>
                <c:pt idx="182">
                  <c:v>43355</c:v>
                </c:pt>
                <c:pt idx="183">
                  <c:v>43356</c:v>
                </c:pt>
                <c:pt idx="184">
                  <c:v>43357</c:v>
                </c:pt>
                <c:pt idx="185">
                  <c:v>43360</c:v>
                </c:pt>
                <c:pt idx="186">
                  <c:v>43361</c:v>
                </c:pt>
                <c:pt idx="187">
                  <c:v>43362</c:v>
                </c:pt>
                <c:pt idx="188">
                  <c:v>43363</c:v>
                </c:pt>
                <c:pt idx="189">
                  <c:v>43364</c:v>
                </c:pt>
                <c:pt idx="190">
                  <c:v>43367</c:v>
                </c:pt>
                <c:pt idx="191">
                  <c:v>43368</c:v>
                </c:pt>
                <c:pt idx="192">
                  <c:v>43369</c:v>
                </c:pt>
                <c:pt idx="193">
                  <c:v>43370</c:v>
                </c:pt>
                <c:pt idx="194">
                  <c:v>43371</c:v>
                </c:pt>
                <c:pt idx="195">
                  <c:v>43374</c:v>
                </c:pt>
                <c:pt idx="196">
                  <c:v>43375</c:v>
                </c:pt>
                <c:pt idx="197">
                  <c:v>43376</c:v>
                </c:pt>
                <c:pt idx="198">
                  <c:v>43377</c:v>
                </c:pt>
                <c:pt idx="199">
                  <c:v>43378</c:v>
                </c:pt>
                <c:pt idx="200">
                  <c:v>43381</c:v>
                </c:pt>
                <c:pt idx="201">
                  <c:v>43382</c:v>
                </c:pt>
                <c:pt idx="202">
                  <c:v>43383</c:v>
                </c:pt>
                <c:pt idx="203">
                  <c:v>43384</c:v>
                </c:pt>
                <c:pt idx="204">
                  <c:v>43385</c:v>
                </c:pt>
                <c:pt idx="205">
                  <c:v>43388</c:v>
                </c:pt>
                <c:pt idx="206">
                  <c:v>43389</c:v>
                </c:pt>
                <c:pt idx="207">
                  <c:v>43390</c:v>
                </c:pt>
                <c:pt idx="208">
                  <c:v>43391</c:v>
                </c:pt>
                <c:pt idx="209">
                  <c:v>43392</c:v>
                </c:pt>
                <c:pt idx="210">
                  <c:v>43395</c:v>
                </c:pt>
                <c:pt idx="211">
                  <c:v>43396</c:v>
                </c:pt>
                <c:pt idx="212">
                  <c:v>43397</c:v>
                </c:pt>
                <c:pt idx="213">
                  <c:v>43398</c:v>
                </c:pt>
                <c:pt idx="214">
                  <c:v>43399</c:v>
                </c:pt>
                <c:pt idx="215">
                  <c:v>43402</c:v>
                </c:pt>
                <c:pt idx="216">
                  <c:v>43403</c:v>
                </c:pt>
                <c:pt idx="217">
                  <c:v>43404</c:v>
                </c:pt>
                <c:pt idx="218">
                  <c:v>43405</c:v>
                </c:pt>
                <c:pt idx="219">
                  <c:v>43406</c:v>
                </c:pt>
                <c:pt idx="220">
                  <c:v>43409</c:v>
                </c:pt>
                <c:pt idx="221">
                  <c:v>43410</c:v>
                </c:pt>
                <c:pt idx="222">
                  <c:v>43411</c:v>
                </c:pt>
                <c:pt idx="223">
                  <c:v>43412</c:v>
                </c:pt>
                <c:pt idx="224">
                  <c:v>43413</c:v>
                </c:pt>
                <c:pt idx="225">
                  <c:v>43416</c:v>
                </c:pt>
                <c:pt idx="226">
                  <c:v>43417</c:v>
                </c:pt>
                <c:pt idx="227">
                  <c:v>43418</c:v>
                </c:pt>
                <c:pt idx="228">
                  <c:v>43419</c:v>
                </c:pt>
                <c:pt idx="229">
                  <c:v>43420</c:v>
                </c:pt>
                <c:pt idx="230">
                  <c:v>43423</c:v>
                </c:pt>
                <c:pt idx="231">
                  <c:v>43424</c:v>
                </c:pt>
                <c:pt idx="232">
                  <c:v>43425</c:v>
                </c:pt>
                <c:pt idx="233">
                  <c:v>43426</c:v>
                </c:pt>
                <c:pt idx="234">
                  <c:v>43427</c:v>
                </c:pt>
                <c:pt idx="235">
                  <c:v>43430</c:v>
                </c:pt>
                <c:pt idx="236">
                  <c:v>43431</c:v>
                </c:pt>
                <c:pt idx="237">
                  <c:v>43432</c:v>
                </c:pt>
                <c:pt idx="238">
                  <c:v>43433</c:v>
                </c:pt>
                <c:pt idx="239">
                  <c:v>43434</c:v>
                </c:pt>
                <c:pt idx="240">
                  <c:v>43437</c:v>
                </c:pt>
                <c:pt idx="241">
                  <c:v>43438</c:v>
                </c:pt>
                <c:pt idx="242">
                  <c:v>43439</c:v>
                </c:pt>
                <c:pt idx="243">
                  <c:v>43440</c:v>
                </c:pt>
                <c:pt idx="244">
                  <c:v>43441</c:v>
                </c:pt>
                <c:pt idx="245">
                  <c:v>43444</c:v>
                </c:pt>
                <c:pt idx="246">
                  <c:v>43445</c:v>
                </c:pt>
                <c:pt idx="247">
                  <c:v>43446</c:v>
                </c:pt>
                <c:pt idx="248">
                  <c:v>43447</c:v>
                </c:pt>
                <c:pt idx="249">
                  <c:v>43448</c:v>
                </c:pt>
                <c:pt idx="250">
                  <c:v>43451</c:v>
                </c:pt>
                <c:pt idx="251">
                  <c:v>43452</c:v>
                </c:pt>
                <c:pt idx="252">
                  <c:v>43453</c:v>
                </c:pt>
                <c:pt idx="253">
                  <c:v>43454</c:v>
                </c:pt>
                <c:pt idx="254">
                  <c:v>43455</c:v>
                </c:pt>
                <c:pt idx="255">
                  <c:v>43458</c:v>
                </c:pt>
                <c:pt idx="256">
                  <c:v>43459</c:v>
                </c:pt>
                <c:pt idx="257">
                  <c:v>43460</c:v>
                </c:pt>
                <c:pt idx="258">
                  <c:v>43461</c:v>
                </c:pt>
                <c:pt idx="259">
                  <c:v>43462</c:v>
                </c:pt>
                <c:pt idx="260">
                  <c:v>43465</c:v>
                </c:pt>
                <c:pt idx="261">
                  <c:v>43466</c:v>
                </c:pt>
                <c:pt idx="262">
                  <c:v>43467</c:v>
                </c:pt>
                <c:pt idx="263">
                  <c:v>43468</c:v>
                </c:pt>
                <c:pt idx="264">
                  <c:v>43469</c:v>
                </c:pt>
                <c:pt idx="265">
                  <c:v>43472</c:v>
                </c:pt>
                <c:pt idx="266">
                  <c:v>43473</c:v>
                </c:pt>
                <c:pt idx="267">
                  <c:v>43474</c:v>
                </c:pt>
                <c:pt idx="268">
                  <c:v>43475</c:v>
                </c:pt>
                <c:pt idx="269">
                  <c:v>43476</c:v>
                </c:pt>
                <c:pt idx="270">
                  <c:v>43479</c:v>
                </c:pt>
                <c:pt idx="271">
                  <c:v>43480</c:v>
                </c:pt>
                <c:pt idx="272">
                  <c:v>43481</c:v>
                </c:pt>
                <c:pt idx="273">
                  <c:v>43482</c:v>
                </c:pt>
                <c:pt idx="274">
                  <c:v>43483</c:v>
                </c:pt>
                <c:pt idx="275">
                  <c:v>43486</c:v>
                </c:pt>
                <c:pt idx="276">
                  <c:v>43487</c:v>
                </c:pt>
                <c:pt idx="277">
                  <c:v>43488</c:v>
                </c:pt>
                <c:pt idx="278">
                  <c:v>43489</c:v>
                </c:pt>
                <c:pt idx="279">
                  <c:v>43490</c:v>
                </c:pt>
                <c:pt idx="280">
                  <c:v>43493</c:v>
                </c:pt>
                <c:pt idx="281">
                  <c:v>43494</c:v>
                </c:pt>
                <c:pt idx="282">
                  <c:v>43495</c:v>
                </c:pt>
                <c:pt idx="283">
                  <c:v>43496</c:v>
                </c:pt>
                <c:pt idx="284">
                  <c:v>43497</c:v>
                </c:pt>
                <c:pt idx="285">
                  <c:v>43500</c:v>
                </c:pt>
                <c:pt idx="286">
                  <c:v>43501</c:v>
                </c:pt>
                <c:pt idx="287">
                  <c:v>43502</c:v>
                </c:pt>
                <c:pt idx="288">
                  <c:v>43503</c:v>
                </c:pt>
                <c:pt idx="289">
                  <c:v>43504</c:v>
                </c:pt>
                <c:pt idx="290">
                  <c:v>43507</c:v>
                </c:pt>
                <c:pt idx="291">
                  <c:v>43508</c:v>
                </c:pt>
                <c:pt idx="292">
                  <c:v>43509</c:v>
                </c:pt>
                <c:pt idx="293">
                  <c:v>43510</c:v>
                </c:pt>
                <c:pt idx="294">
                  <c:v>43511</c:v>
                </c:pt>
                <c:pt idx="295">
                  <c:v>43514</c:v>
                </c:pt>
                <c:pt idx="296">
                  <c:v>43515</c:v>
                </c:pt>
                <c:pt idx="297">
                  <c:v>43516</c:v>
                </c:pt>
                <c:pt idx="298">
                  <c:v>43517</c:v>
                </c:pt>
                <c:pt idx="299">
                  <c:v>43518</c:v>
                </c:pt>
                <c:pt idx="300">
                  <c:v>43521</c:v>
                </c:pt>
                <c:pt idx="301">
                  <c:v>43522</c:v>
                </c:pt>
                <c:pt idx="302">
                  <c:v>43523</c:v>
                </c:pt>
                <c:pt idx="303">
                  <c:v>43524</c:v>
                </c:pt>
                <c:pt idx="304">
                  <c:v>43525</c:v>
                </c:pt>
                <c:pt idx="305">
                  <c:v>43528</c:v>
                </c:pt>
                <c:pt idx="306">
                  <c:v>43529</c:v>
                </c:pt>
                <c:pt idx="307">
                  <c:v>43530</c:v>
                </c:pt>
                <c:pt idx="308">
                  <c:v>43531</c:v>
                </c:pt>
                <c:pt idx="309">
                  <c:v>43532</c:v>
                </c:pt>
                <c:pt idx="310">
                  <c:v>43535</c:v>
                </c:pt>
                <c:pt idx="311">
                  <c:v>43536</c:v>
                </c:pt>
                <c:pt idx="312">
                  <c:v>43537</c:v>
                </c:pt>
                <c:pt idx="313">
                  <c:v>43538</c:v>
                </c:pt>
                <c:pt idx="314">
                  <c:v>43539</c:v>
                </c:pt>
                <c:pt idx="315">
                  <c:v>43542</c:v>
                </c:pt>
                <c:pt idx="316">
                  <c:v>43543</c:v>
                </c:pt>
                <c:pt idx="317">
                  <c:v>43544</c:v>
                </c:pt>
                <c:pt idx="318">
                  <c:v>43545</c:v>
                </c:pt>
                <c:pt idx="319">
                  <c:v>43546</c:v>
                </c:pt>
                <c:pt idx="320">
                  <c:v>43549</c:v>
                </c:pt>
                <c:pt idx="321">
                  <c:v>43550</c:v>
                </c:pt>
                <c:pt idx="322">
                  <c:v>43551</c:v>
                </c:pt>
                <c:pt idx="323">
                  <c:v>43552</c:v>
                </c:pt>
                <c:pt idx="324">
                  <c:v>43553</c:v>
                </c:pt>
                <c:pt idx="325">
                  <c:v>43556</c:v>
                </c:pt>
                <c:pt idx="326">
                  <c:v>43557</c:v>
                </c:pt>
                <c:pt idx="327">
                  <c:v>43558</c:v>
                </c:pt>
                <c:pt idx="328">
                  <c:v>43559</c:v>
                </c:pt>
                <c:pt idx="329">
                  <c:v>43560</c:v>
                </c:pt>
                <c:pt idx="330">
                  <c:v>43563</c:v>
                </c:pt>
                <c:pt idx="331">
                  <c:v>43564</c:v>
                </c:pt>
                <c:pt idx="332">
                  <c:v>43565</c:v>
                </c:pt>
                <c:pt idx="333">
                  <c:v>43566</c:v>
                </c:pt>
                <c:pt idx="334">
                  <c:v>43567</c:v>
                </c:pt>
                <c:pt idx="335">
                  <c:v>43570</c:v>
                </c:pt>
                <c:pt idx="336">
                  <c:v>43571</c:v>
                </c:pt>
                <c:pt idx="337">
                  <c:v>43572</c:v>
                </c:pt>
                <c:pt idx="338">
                  <c:v>43573</c:v>
                </c:pt>
                <c:pt idx="339">
                  <c:v>43574</c:v>
                </c:pt>
                <c:pt idx="340">
                  <c:v>43577</c:v>
                </c:pt>
                <c:pt idx="341">
                  <c:v>43578</c:v>
                </c:pt>
                <c:pt idx="342">
                  <c:v>43579</c:v>
                </c:pt>
                <c:pt idx="343">
                  <c:v>43580</c:v>
                </c:pt>
                <c:pt idx="344">
                  <c:v>43581</c:v>
                </c:pt>
                <c:pt idx="345">
                  <c:v>43584</c:v>
                </c:pt>
                <c:pt idx="346">
                  <c:v>43585</c:v>
                </c:pt>
                <c:pt idx="347">
                  <c:v>43586</c:v>
                </c:pt>
                <c:pt idx="348">
                  <c:v>43587</c:v>
                </c:pt>
                <c:pt idx="349">
                  <c:v>43588</c:v>
                </c:pt>
                <c:pt idx="350">
                  <c:v>43591</c:v>
                </c:pt>
                <c:pt idx="351">
                  <c:v>43592</c:v>
                </c:pt>
                <c:pt idx="352">
                  <c:v>43593</c:v>
                </c:pt>
                <c:pt idx="353">
                  <c:v>43594</c:v>
                </c:pt>
                <c:pt idx="354">
                  <c:v>43595</c:v>
                </c:pt>
                <c:pt idx="355">
                  <c:v>43598</c:v>
                </c:pt>
                <c:pt idx="356">
                  <c:v>43599</c:v>
                </c:pt>
                <c:pt idx="357">
                  <c:v>43600</c:v>
                </c:pt>
                <c:pt idx="358">
                  <c:v>43601</c:v>
                </c:pt>
                <c:pt idx="359">
                  <c:v>43602</c:v>
                </c:pt>
                <c:pt idx="360">
                  <c:v>43605</c:v>
                </c:pt>
                <c:pt idx="361">
                  <c:v>43606</c:v>
                </c:pt>
                <c:pt idx="362">
                  <c:v>43607</c:v>
                </c:pt>
                <c:pt idx="363">
                  <c:v>43608</c:v>
                </c:pt>
                <c:pt idx="364">
                  <c:v>43609</c:v>
                </c:pt>
                <c:pt idx="365">
                  <c:v>43612</c:v>
                </c:pt>
                <c:pt idx="366">
                  <c:v>43613</c:v>
                </c:pt>
                <c:pt idx="367">
                  <c:v>43614</c:v>
                </c:pt>
                <c:pt idx="368">
                  <c:v>43615</c:v>
                </c:pt>
                <c:pt idx="369">
                  <c:v>43616</c:v>
                </c:pt>
                <c:pt idx="370">
                  <c:v>43619</c:v>
                </c:pt>
                <c:pt idx="371">
                  <c:v>43620</c:v>
                </c:pt>
                <c:pt idx="372">
                  <c:v>43621</c:v>
                </c:pt>
                <c:pt idx="373">
                  <c:v>43622</c:v>
                </c:pt>
                <c:pt idx="374">
                  <c:v>43623</c:v>
                </c:pt>
                <c:pt idx="375">
                  <c:v>43626</c:v>
                </c:pt>
                <c:pt idx="376">
                  <c:v>43627</c:v>
                </c:pt>
                <c:pt idx="377">
                  <c:v>43628</c:v>
                </c:pt>
                <c:pt idx="378">
                  <c:v>43629</c:v>
                </c:pt>
                <c:pt idx="379">
                  <c:v>43630</c:v>
                </c:pt>
                <c:pt idx="380">
                  <c:v>43633</c:v>
                </c:pt>
                <c:pt idx="381">
                  <c:v>43634</c:v>
                </c:pt>
                <c:pt idx="382">
                  <c:v>43635</c:v>
                </c:pt>
                <c:pt idx="383">
                  <c:v>43636</c:v>
                </c:pt>
                <c:pt idx="384">
                  <c:v>43637</c:v>
                </c:pt>
                <c:pt idx="385">
                  <c:v>43640</c:v>
                </c:pt>
                <c:pt idx="386">
                  <c:v>43641</c:v>
                </c:pt>
                <c:pt idx="387">
                  <c:v>43642</c:v>
                </c:pt>
                <c:pt idx="388">
                  <c:v>43643</c:v>
                </c:pt>
                <c:pt idx="389">
                  <c:v>43644</c:v>
                </c:pt>
                <c:pt idx="390">
                  <c:v>43647</c:v>
                </c:pt>
                <c:pt idx="391">
                  <c:v>43648</c:v>
                </c:pt>
                <c:pt idx="392">
                  <c:v>43649</c:v>
                </c:pt>
                <c:pt idx="393">
                  <c:v>43650</c:v>
                </c:pt>
                <c:pt idx="394">
                  <c:v>43651</c:v>
                </c:pt>
                <c:pt idx="395">
                  <c:v>43654</c:v>
                </c:pt>
                <c:pt idx="396">
                  <c:v>43655</c:v>
                </c:pt>
                <c:pt idx="397">
                  <c:v>43656</c:v>
                </c:pt>
                <c:pt idx="398">
                  <c:v>43657</c:v>
                </c:pt>
                <c:pt idx="399">
                  <c:v>43658</c:v>
                </c:pt>
                <c:pt idx="400">
                  <c:v>43661</c:v>
                </c:pt>
                <c:pt idx="401">
                  <c:v>43662</c:v>
                </c:pt>
                <c:pt idx="402">
                  <c:v>43663</c:v>
                </c:pt>
                <c:pt idx="403">
                  <c:v>43664</c:v>
                </c:pt>
                <c:pt idx="404">
                  <c:v>43665</c:v>
                </c:pt>
                <c:pt idx="405">
                  <c:v>43668</c:v>
                </c:pt>
                <c:pt idx="406">
                  <c:v>43669</c:v>
                </c:pt>
                <c:pt idx="407">
                  <c:v>43670</c:v>
                </c:pt>
                <c:pt idx="408">
                  <c:v>43671</c:v>
                </c:pt>
                <c:pt idx="409">
                  <c:v>43672</c:v>
                </c:pt>
                <c:pt idx="410">
                  <c:v>43675</c:v>
                </c:pt>
                <c:pt idx="411">
                  <c:v>43676</c:v>
                </c:pt>
                <c:pt idx="412">
                  <c:v>43677</c:v>
                </c:pt>
                <c:pt idx="413">
                  <c:v>43678</c:v>
                </c:pt>
                <c:pt idx="414">
                  <c:v>43679</c:v>
                </c:pt>
                <c:pt idx="415">
                  <c:v>43682</c:v>
                </c:pt>
                <c:pt idx="416">
                  <c:v>43683</c:v>
                </c:pt>
                <c:pt idx="417">
                  <c:v>43684</c:v>
                </c:pt>
                <c:pt idx="418">
                  <c:v>43685</c:v>
                </c:pt>
                <c:pt idx="419">
                  <c:v>43686</c:v>
                </c:pt>
                <c:pt idx="420">
                  <c:v>43689</c:v>
                </c:pt>
                <c:pt idx="421">
                  <c:v>43690</c:v>
                </c:pt>
                <c:pt idx="422">
                  <c:v>43691</c:v>
                </c:pt>
                <c:pt idx="423">
                  <c:v>43692</c:v>
                </c:pt>
                <c:pt idx="424">
                  <c:v>43693</c:v>
                </c:pt>
                <c:pt idx="425">
                  <c:v>43696</c:v>
                </c:pt>
                <c:pt idx="426">
                  <c:v>43697</c:v>
                </c:pt>
                <c:pt idx="427">
                  <c:v>43698</c:v>
                </c:pt>
                <c:pt idx="428">
                  <c:v>43699</c:v>
                </c:pt>
                <c:pt idx="429">
                  <c:v>43700</c:v>
                </c:pt>
                <c:pt idx="430">
                  <c:v>43703</c:v>
                </c:pt>
                <c:pt idx="431">
                  <c:v>43704</c:v>
                </c:pt>
                <c:pt idx="432">
                  <c:v>43705</c:v>
                </c:pt>
                <c:pt idx="433">
                  <c:v>43706</c:v>
                </c:pt>
                <c:pt idx="434">
                  <c:v>43707</c:v>
                </c:pt>
                <c:pt idx="435">
                  <c:v>43710</c:v>
                </c:pt>
                <c:pt idx="436">
                  <c:v>43711</c:v>
                </c:pt>
                <c:pt idx="437">
                  <c:v>43712</c:v>
                </c:pt>
                <c:pt idx="438">
                  <c:v>43713</c:v>
                </c:pt>
                <c:pt idx="439">
                  <c:v>43714</c:v>
                </c:pt>
                <c:pt idx="440">
                  <c:v>43717</c:v>
                </c:pt>
                <c:pt idx="441">
                  <c:v>43718</c:v>
                </c:pt>
                <c:pt idx="442">
                  <c:v>43719</c:v>
                </c:pt>
                <c:pt idx="443">
                  <c:v>43720</c:v>
                </c:pt>
                <c:pt idx="444">
                  <c:v>43721</c:v>
                </c:pt>
                <c:pt idx="445">
                  <c:v>43724</c:v>
                </c:pt>
                <c:pt idx="446">
                  <c:v>43725</c:v>
                </c:pt>
                <c:pt idx="447">
                  <c:v>43726</c:v>
                </c:pt>
                <c:pt idx="448">
                  <c:v>43727</c:v>
                </c:pt>
                <c:pt idx="449">
                  <c:v>43728</c:v>
                </c:pt>
                <c:pt idx="450">
                  <c:v>43731</c:v>
                </c:pt>
                <c:pt idx="451">
                  <c:v>43732</c:v>
                </c:pt>
                <c:pt idx="452">
                  <c:v>43733</c:v>
                </c:pt>
                <c:pt idx="453">
                  <c:v>43734</c:v>
                </c:pt>
                <c:pt idx="454">
                  <c:v>43735</c:v>
                </c:pt>
                <c:pt idx="455">
                  <c:v>43738</c:v>
                </c:pt>
                <c:pt idx="456">
                  <c:v>43739</c:v>
                </c:pt>
                <c:pt idx="457">
                  <c:v>43740</c:v>
                </c:pt>
                <c:pt idx="458">
                  <c:v>43741</c:v>
                </c:pt>
                <c:pt idx="459">
                  <c:v>43742</c:v>
                </c:pt>
                <c:pt idx="460">
                  <c:v>43745</c:v>
                </c:pt>
                <c:pt idx="461">
                  <c:v>43746</c:v>
                </c:pt>
                <c:pt idx="462">
                  <c:v>43747</c:v>
                </c:pt>
                <c:pt idx="463">
                  <c:v>43748</c:v>
                </c:pt>
                <c:pt idx="464">
                  <c:v>43749</c:v>
                </c:pt>
                <c:pt idx="465">
                  <c:v>43752</c:v>
                </c:pt>
                <c:pt idx="466">
                  <c:v>43753</c:v>
                </c:pt>
                <c:pt idx="467">
                  <c:v>43754</c:v>
                </c:pt>
                <c:pt idx="468">
                  <c:v>43755</c:v>
                </c:pt>
                <c:pt idx="469">
                  <c:v>43756</c:v>
                </c:pt>
                <c:pt idx="470">
                  <c:v>43759</c:v>
                </c:pt>
                <c:pt idx="471">
                  <c:v>43760</c:v>
                </c:pt>
                <c:pt idx="472">
                  <c:v>43761</c:v>
                </c:pt>
                <c:pt idx="473">
                  <c:v>43762</c:v>
                </c:pt>
                <c:pt idx="474">
                  <c:v>43763</c:v>
                </c:pt>
                <c:pt idx="475">
                  <c:v>43766</c:v>
                </c:pt>
                <c:pt idx="476">
                  <c:v>43767</c:v>
                </c:pt>
                <c:pt idx="477">
                  <c:v>43768</c:v>
                </c:pt>
                <c:pt idx="478">
                  <c:v>43769</c:v>
                </c:pt>
                <c:pt idx="479">
                  <c:v>43770</c:v>
                </c:pt>
                <c:pt idx="480">
                  <c:v>43773</c:v>
                </c:pt>
                <c:pt idx="481">
                  <c:v>43774</c:v>
                </c:pt>
                <c:pt idx="482">
                  <c:v>43775</c:v>
                </c:pt>
                <c:pt idx="483">
                  <c:v>43776</c:v>
                </c:pt>
                <c:pt idx="484">
                  <c:v>43777</c:v>
                </c:pt>
                <c:pt idx="485">
                  <c:v>43780</c:v>
                </c:pt>
                <c:pt idx="486">
                  <c:v>43781</c:v>
                </c:pt>
                <c:pt idx="487">
                  <c:v>43782</c:v>
                </c:pt>
                <c:pt idx="488">
                  <c:v>43783</c:v>
                </c:pt>
                <c:pt idx="489">
                  <c:v>43784</c:v>
                </c:pt>
                <c:pt idx="490">
                  <c:v>43787</c:v>
                </c:pt>
                <c:pt idx="491">
                  <c:v>43788</c:v>
                </c:pt>
                <c:pt idx="492">
                  <c:v>43789</c:v>
                </c:pt>
                <c:pt idx="493">
                  <c:v>43790</c:v>
                </c:pt>
                <c:pt idx="494">
                  <c:v>43791</c:v>
                </c:pt>
                <c:pt idx="495">
                  <c:v>43794</c:v>
                </c:pt>
                <c:pt idx="496">
                  <c:v>43795</c:v>
                </c:pt>
                <c:pt idx="497">
                  <c:v>43796</c:v>
                </c:pt>
                <c:pt idx="498">
                  <c:v>43797</c:v>
                </c:pt>
                <c:pt idx="499">
                  <c:v>43798</c:v>
                </c:pt>
                <c:pt idx="500">
                  <c:v>43801</c:v>
                </c:pt>
                <c:pt idx="501">
                  <c:v>43802</c:v>
                </c:pt>
                <c:pt idx="502">
                  <c:v>43803</c:v>
                </c:pt>
                <c:pt idx="503">
                  <c:v>43804</c:v>
                </c:pt>
                <c:pt idx="504">
                  <c:v>43805</c:v>
                </c:pt>
                <c:pt idx="505">
                  <c:v>43808</c:v>
                </c:pt>
                <c:pt idx="506">
                  <c:v>43809</c:v>
                </c:pt>
                <c:pt idx="507">
                  <c:v>43810</c:v>
                </c:pt>
                <c:pt idx="508">
                  <c:v>43811</c:v>
                </c:pt>
                <c:pt idx="509">
                  <c:v>43812</c:v>
                </c:pt>
                <c:pt idx="510">
                  <c:v>43815</c:v>
                </c:pt>
                <c:pt idx="511">
                  <c:v>43816</c:v>
                </c:pt>
                <c:pt idx="512">
                  <c:v>43817</c:v>
                </c:pt>
                <c:pt idx="513">
                  <c:v>43818</c:v>
                </c:pt>
                <c:pt idx="514">
                  <c:v>43819</c:v>
                </c:pt>
                <c:pt idx="515">
                  <c:v>43822</c:v>
                </c:pt>
                <c:pt idx="516">
                  <c:v>43823</c:v>
                </c:pt>
                <c:pt idx="517">
                  <c:v>43824</c:v>
                </c:pt>
                <c:pt idx="518">
                  <c:v>43825</c:v>
                </c:pt>
                <c:pt idx="519">
                  <c:v>43826</c:v>
                </c:pt>
                <c:pt idx="520">
                  <c:v>43829</c:v>
                </c:pt>
                <c:pt idx="521">
                  <c:v>43830</c:v>
                </c:pt>
                <c:pt idx="522">
                  <c:v>43831</c:v>
                </c:pt>
                <c:pt idx="523">
                  <c:v>43832</c:v>
                </c:pt>
                <c:pt idx="524">
                  <c:v>43833</c:v>
                </c:pt>
                <c:pt idx="525">
                  <c:v>43836</c:v>
                </c:pt>
                <c:pt idx="526">
                  <c:v>43837</c:v>
                </c:pt>
                <c:pt idx="527">
                  <c:v>43838</c:v>
                </c:pt>
                <c:pt idx="528">
                  <c:v>43839</c:v>
                </c:pt>
                <c:pt idx="529">
                  <c:v>43840</c:v>
                </c:pt>
                <c:pt idx="530">
                  <c:v>43843</c:v>
                </c:pt>
                <c:pt idx="531">
                  <c:v>43844</c:v>
                </c:pt>
                <c:pt idx="532">
                  <c:v>43845</c:v>
                </c:pt>
                <c:pt idx="533">
                  <c:v>43846</c:v>
                </c:pt>
                <c:pt idx="534">
                  <c:v>43847</c:v>
                </c:pt>
                <c:pt idx="535">
                  <c:v>43850</c:v>
                </c:pt>
                <c:pt idx="536">
                  <c:v>43851</c:v>
                </c:pt>
                <c:pt idx="537">
                  <c:v>43852</c:v>
                </c:pt>
                <c:pt idx="538">
                  <c:v>43853</c:v>
                </c:pt>
                <c:pt idx="539">
                  <c:v>43854</c:v>
                </c:pt>
                <c:pt idx="540">
                  <c:v>43857</c:v>
                </c:pt>
                <c:pt idx="541">
                  <c:v>43858</c:v>
                </c:pt>
                <c:pt idx="542">
                  <c:v>43859</c:v>
                </c:pt>
                <c:pt idx="543">
                  <c:v>43860</c:v>
                </c:pt>
                <c:pt idx="544">
                  <c:v>43861</c:v>
                </c:pt>
                <c:pt idx="545">
                  <c:v>43864</c:v>
                </c:pt>
                <c:pt idx="546">
                  <c:v>43865</c:v>
                </c:pt>
                <c:pt idx="547">
                  <c:v>43866</c:v>
                </c:pt>
                <c:pt idx="548">
                  <c:v>43867</c:v>
                </c:pt>
                <c:pt idx="549">
                  <c:v>43868</c:v>
                </c:pt>
                <c:pt idx="550">
                  <c:v>43871</c:v>
                </c:pt>
                <c:pt idx="551">
                  <c:v>43872</c:v>
                </c:pt>
                <c:pt idx="552">
                  <c:v>43873</c:v>
                </c:pt>
                <c:pt idx="553">
                  <c:v>43874</c:v>
                </c:pt>
                <c:pt idx="554">
                  <c:v>43875</c:v>
                </c:pt>
                <c:pt idx="555">
                  <c:v>43878</c:v>
                </c:pt>
                <c:pt idx="556">
                  <c:v>43879</c:v>
                </c:pt>
                <c:pt idx="557">
                  <c:v>43880</c:v>
                </c:pt>
                <c:pt idx="558">
                  <c:v>43881</c:v>
                </c:pt>
                <c:pt idx="559">
                  <c:v>43882</c:v>
                </c:pt>
                <c:pt idx="560">
                  <c:v>43885</c:v>
                </c:pt>
                <c:pt idx="561">
                  <c:v>43886</c:v>
                </c:pt>
                <c:pt idx="562">
                  <c:v>43887</c:v>
                </c:pt>
                <c:pt idx="563">
                  <c:v>43888</c:v>
                </c:pt>
                <c:pt idx="564">
                  <c:v>43889</c:v>
                </c:pt>
                <c:pt idx="565">
                  <c:v>43892</c:v>
                </c:pt>
                <c:pt idx="566">
                  <c:v>43893</c:v>
                </c:pt>
                <c:pt idx="567">
                  <c:v>43894</c:v>
                </c:pt>
                <c:pt idx="568">
                  <c:v>43895</c:v>
                </c:pt>
                <c:pt idx="569">
                  <c:v>43896</c:v>
                </c:pt>
                <c:pt idx="570">
                  <c:v>43899</c:v>
                </c:pt>
                <c:pt idx="571">
                  <c:v>43900</c:v>
                </c:pt>
                <c:pt idx="572">
                  <c:v>43901</c:v>
                </c:pt>
                <c:pt idx="573">
                  <c:v>43902</c:v>
                </c:pt>
                <c:pt idx="574">
                  <c:v>43903</c:v>
                </c:pt>
                <c:pt idx="575">
                  <c:v>43906</c:v>
                </c:pt>
                <c:pt idx="576">
                  <c:v>43907</c:v>
                </c:pt>
                <c:pt idx="577">
                  <c:v>43908</c:v>
                </c:pt>
                <c:pt idx="578">
                  <c:v>43909</c:v>
                </c:pt>
                <c:pt idx="579">
                  <c:v>43910</c:v>
                </c:pt>
                <c:pt idx="580">
                  <c:v>43913</c:v>
                </c:pt>
                <c:pt idx="581">
                  <c:v>43914</c:v>
                </c:pt>
                <c:pt idx="582">
                  <c:v>43915</c:v>
                </c:pt>
                <c:pt idx="583">
                  <c:v>43916</c:v>
                </c:pt>
                <c:pt idx="584">
                  <c:v>43917</c:v>
                </c:pt>
                <c:pt idx="585">
                  <c:v>43920</c:v>
                </c:pt>
                <c:pt idx="586">
                  <c:v>43921</c:v>
                </c:pt>
                <c:pt idx="587">
                  <c:v>43922</c:v>
                </c:pt>
                <c:pt idx="588">
                  <c:v>43923</c:v>
                </c:pt>
                <c:pt idx="589">
                  <c:v>43924</c:v>
                </c:pt>
                <c:pt idx="590">
                  <c:v>43927</c:v>
                </c:pt>
                <c:pt idx="591">
                  <c:v>43928</c:v>
                </c:pt>
                <c:pt idx="592">
                  <c:v>43929</c:v>
                </c:pt>
                <c:pt idx="593">
                  <c:v>43930</c:v>
                </c:pt>
                <c:pt idx="594">
                  <c:v>43931</c:v>
                </c:pt>
                <c:pt idx="595">
                  <c:v>43934</c:v>
                </c:pt>
                <c:pt idx="596">
                  <c:v>43935</c:v>
                </c:pt>
                <c:pt idx="597">
                  <c:v>43936</c:v>
                </c:pt>
                <c:pt idx="598">
                  <c:v>43937</c:v>
                </c:pt>
                <c:pt idx="599">
                  <c:v>43938</c:v>
                </c:pt>
                <c:pt idx="600">
                  <c:v>43941</c:v>
                </c:pt>
                <c:pt idx="601">
                  <c:v>43942</c:v>
                </c:pt>
                <c:pt idx="602">
                  <c:v>43943</c:v>
                </c:pt>
                <c:pt idx="603">
                  <c:v>43944</c:v>
                </c:pt>
                <c:pt idx="604">
                  <c:v>43945</c:v>
                </c:pt>
                <c:pt idx="605">
                  <c:v>43948</c:v>
                </c:pt>
                <c:pt idx="606">
                  <c:v>43949</c:v>
                </c:pt>
                <c:pt idx="607">
                  <c:v>43950</c:v>
                </c:pt>
                <c:pt idx="608">
                  <c:v>43951</c:v>
                </c:pt>
                <c:pt idx="609">
                  <c:v>43952</c:v>
                </c:pt>
                <c:pt idx="610">
                  <c:v>43955</c:v>
                </c:pt>
                <c:pt idx="611">
                  <c:v>43956</c:v>
                </c:pt>
                <c:pt idx="612">
                  <c:v>43957</c:v>
                </c:pt>
                <c:pt idx="613">
                  <c:v>43958</c:v>
                </c:pt>
                <c:pt idx="614">
                  <c:v>43959</c:v>
                </c:pt>
                <c:pt idx="615">
                  <c:v>43962</c:v>
                </c:pt>
                <c:pt idx="616">
                  <c:v>43963</c:v>
                </c:pt>
                <c:pt idx="617">
                  <c:v>43964</c:v>
                </c:pt>
                <c:pt idx="618">
                  <c:v>43965</c:v>
                </c:pt>
                <c:pt idx="619">
                  <c:v>43966</c:v>
                </c:pt>
                <c:pt idx="620">
                  <c:v>43969</c:v>
                </c:pt>
                <c:pt idx="621">
                  <c:v>43970</c:v>
                </c:pt>
                <c:pt idx="622">
                  <c:v>43971</c:v>
                </c:pt>
                <c:pt idx="623">
                  <c:v>43972</c:v>
                </c:pt>
                <c:pt idx="624">
                  <c:v>43973</c:v>
                </c:pt>
                <c:pt idx="625">
                  <c:v>43976</c:v>
                </c:pt>
                <c:pt idx="626">
                  <c:v>43977</c:v>
                </c:pt>
                <c:pt idx="627">
                  <c:v>43978</c:v>
                </c:pt>
                <c:pt idx="628">
                  <c:v>43979</c:v>
                </c:pt>
                <c:pt idx="629">
                  <c:v>43980</c:v>
                </c:pt>
                <c:pt idx="630">
                  <c:v>43983</c:v>
                </c:pt>
                <c:pt idx="631">
                  <c:v>43984</c:v>
                </c:pt>
                <c:pt idx="632">
                  <c:v>43985</c:v>
                </c:pt>
                <c:pt idx="633">
                  <c:v>43986</c:v>
                </c:pt>
                <c:pt idx="634">
                  <c:v>43987</c:v>
                </c:pt>
                <c:pt idx="635">
                  <c:v>43990</c:v>
                </c:pt>
                <c:pt idx="636">
                  <c:v>43991</c:v>
                </c:pt>
                <c:pt idx="637">
                  <c:v>43992</c:v>
                </c:pt>
                <c:pt idx="638">
                  <c:v>43993</c:v>
                </c:pt>
                <c:pt idx="639">
                  <c:v>43994</c:v>
                </c:pt>
                <c:pt idx="640">
                  <c:v>43997</c:v>
                </c:pt>
                <c:pt idx="641">
                  <c:v>43998</c:v>
                </c:pt>
                <c:pt idx="642">
                  <c:v>43999</c:v>
                </c:pt>
                <c:pt idx="643">
                  <c:v>44000</c:v>
                </c:pt>
                <c:pt idx="644">
                  <c:v>44001</c:v>
                </c:pt>
                <c:pt idx="645">
                  <c:v>44004</c:v>
                </c:pt>
                <c:pt idx="646">
                  <c:v>44005</c:v>
                </c:pt>
                <c:pt idx="647">
                  <c:v>44006</c:v>
                </c:pt>
                <c:pt idx="648">
                  <c:v>44007</c:v>
                </c:pt>
                <c:pt idx="649">
                  <c:v>44008</c:v>
                </c:pt>
                <c:pt idx="650">
                  <c:v>44011</c:v>
                </c:pt>
                <c:pt idx="651">
                  <c:v>44012</c:v>
                </c:pt>
                <c:pt idx="652">
                  <c:v>44013</c:v>
                </c:pt>
                <c:pt idx="653">
                  <c:v>44014</c:v>
                </c:pt>
                <c:pt idx="654">
                  <c:v>44015</c:v>
                </c:pt>
                <c:pt idx="655">
                  <c:v>44018</c:v>
                </c:pt>
                <c:pt idx="656">
                  <c:v>44019</c:v>
                </c:pt>
                <c:pt idx="657">
                  <c:v>44020</c:v>
                </c:pt>
                <c:pt idx="658">
                  <c:v>44021</c:v>
                </c:pt>
                <c:pt idx="659">
                  <c:v>44022</c:v>
                </c:pt>
                <c:pt idx="660">
                  <c:v>44025</c:v>
                </c:pt>
                <c:pt idx="661">
                  <c:v>44026</c:v>
                </c:pt>
                <c:pt idx="662">
                  <c:v>44027</c:v>
                </c:pt>
                <c:pt idx="663">
                  <c:v>44028</c:v>
                </c:pt>
                <c:pt idx="664">
                  <c:v>44029</c:v>
                </c:pt>
                <c:pt idx="665">
                  <c:v>44032</c:v>
                </c:pt>
                <c:pt idx="666">
                  <c:v>44033</c:v>
                </c:pt>
                <c:pt idx="667">
                  <c:v>44034</c:v>
                </c:pt>
                <c:pt idx="668">
                  <c:v>44035</c:v>
                </c:pt>
                <c:pt idx="669">
                  <c:v>44036</c:v>
                </c:pt>
                <c:pt idx="670">
                  <c:v>44039</c:v>
                </c:pt>
                <c:pt idx="671">
                  <c:v>44040</c:v>
                </c:pt>
                <c:pt idx="672">
                  <c:v>44041</c:v>
                </c:pt>
                <c:pt idx="673">
                  <c:v>44042</c:v>
                </c:pt>
                <c:pt idx="674">
                  <c:v>44043</c:v>
                </c:pt>
                <c:pt idx="675">
                  <c:v>44046</c:v>
                </c:pt>
                <c:pt idx="676">
                  <c:v>44047</c:v>
                </c:pt>
                <c:pt idx="677">
                  <c:v>44048</c:v>
                </c:pt>
                <c:pt idx="678">
                  <c:v>44049</c:v>
                </c:pt>
                <c:pt idx="679">
                  <c:v>44050</c:v>
                </c:pt>
                <c:pt idx="680">
                  <c:v>44053</c:v>
                </c:pt>
                <c:pt idx="681">
                  <c:v>44054</c:v>
                </c:pt>
                <c:pt idx="682">
                  <c:v>44055</c:v>
                </c:pt>
                <c:pt idx="683">
                  <c:v>44056</c:v>
                </c:pt>
                <c:pt idx="684">
                  <c:v>44057</c:v>
                </c:pt>
                <c:pt idx="685">
                  <c:v>44060</c:v>
                </c:pt>
                <c:pt idx="686">
                  <c:v>44061</c:v>
                </c:pt>
                <c:pt idx="687">
                  <c:v>44062</c:v>
                </c:pt>
                <c:pt idx="688">
                  <c:v>44063</c:v>
                </c:pt>
                <c:pt idx="689">
                  <c:v>44064</c:v>
                </c:pt>
                <c:pt idx="690">
                  <c:v>44067</c:v>
                </c:pt>
                <c:pt idx="691">
                  <c:v>44068</c:v>
                </c:pt>
                <c:pt idx="692">
                  <c:v>44069</c:v>
                </c:pt>
                <c:pt idx="693">
                  <c:v>44070</c:v>
                </c:pt>
                <c:pt idx="694">
                  <c:v>44071</c:v>
                </c:pt>
                <c:pt idx="695">
                  <c:v>44074</c:v>
                </c:pt>
                <c:pt idx="696">
                  <c:v>44075</c:v>
                </c:pt>
                <c:pt idx="697">
                  <c:v>44076</c:v>
                </c:pt>
                <c:pt idx="698">
                  <c:v>44077</c:v>
                </c:pt>
                <c:pt idx="699">
                  <c:v>44078</c:v>
                </c:pt>
                <c:pt idx="700">
                  <c:v>44081</c:v>
                </c:pt>
                <c:pt idx="701">
                  <c:v>44082</c:v>
                </c:pt>
                <c:pt idx="702">
                  <c:v>44083</c:v>
                </c:pt>
                <c:pt idx="703">
                  <c:v>44084</c:v>
                </c:pt>
                <c:pt idx="704">
                  <c:v>44085</c:v>
                </c:pt>
                <c:pt idx="705">
                  <c:v>44088</c:v>
                </c:pt>
                <c:pt idx="706">
                  <c:v>44089</c:v>
                </c:pt>
                <c:pt idx="707">
                  <c:v>44090</c:v>
                </c:pt>
                <c:pt idx="708">
                  <c:v>44091</c:v>
                </c:pt>
                <c:pt idx="709">
                  <c:v>44092</c:v>
                </c:pt>
                <c:pt idx="710">
                  <c:v>44095</c:v>
                </c:pt>
                <c:pt idx="711">
                  <c:v>44096</c:v>
                </c:pt>
                <c:pt idx="712">
                  <c:v>44097</c:v>
                </c:pt>
                <c:pt idx="713">
                  <c:v>44098</c:v>
                </c:pt>
                <c:pt idx="714">
                  <c:v>44099</c:v>
                </c:pt>
                <c:pt idx="715">
                  <c:v>44102</c:v>
                </c:pt>
                <c:pt idx="716">
                  <c:v>44103</c:v>
                </c:pt>
                <c:pt idx="717">
                  <c:v>44104</c:v>
                </c:pt>
                <c:pt idx="718">
                  <c:v>44105</c:v>
                </c:pt>
                <c:pt idx="719">
                  <c:v>44106</c:v>
                </c:pt>
                <c:pt idx="720">
                  <c:v>44109</c:v>
                </c:pt>
                <c:pt idx="721">
                  <c:v>44110</c:v>
                </c:pt>
                <c:pt idx="722">
                  <c:v>44111</c:v>
                </c:pt>
                <c:pt idx="723">
                  <c:v>44112</c:v>
                </c:pt>
                <c:pt idx="724">
                  <c:v>44113</c:v>
                </c:pt>
                <c:pt idx="725">
                  <c:v>44116</c:v>
                </c:pt>
                <c:pt idx="726">
                  <c:v>44117</c:v>
                </c:pt>
                <c:pt idx="727">
                  <c:v>44118</c:v>
                </c:pt>
                <c:pt idx="728">
                  <c:v>44119</c:v>
                </c:pt>
                <c:pt idx="729">
                  <c:v>44120</c:v>
                </c:pt>
                <c:pt idx="730">
                  <c:v>44123</c:v>
                </c:pt>
                <c:pt idx="731">
                  <c:v>44124</c:v>
                </c:pt>
                <c:pt idx="732">
                  <c:v>44125</c:v>
                </c:pt>
                <c:pt idx="733">
                  <c:v>44126</c:v>
                </c:pt>
                <c:pt idx="734">
                  <c:v>44127</c:v>
                </c:pt>
                <c:pt idx="735">
                  <c:v>44130</c:v>
                </c:pt>
                <c:pt idx="736">
                  <c:v>44131</c:v>
                </c:pt>
                <c:pt idx="737">
                  <c:v>44132</c:v>
                </c:pt>
                <c:pt idx="738">
                  <c:v>44133</c:v>
                </c:pt>
                <c:pt idx="739">
                  <c:v>44134</c:v>
                </c:pt>
                <c:pt idx="740">
                  <c:v>44137</c:v>
                </c:pt>
                <c:pt idx="741">
                  <c:v>44138</c:v>
                </c:pt>
                <c:pt idx="742">
                  <c:v>44139</c:v>
                </c:pt>
                <c:pt idx="743">
                  <c:v>44140</c:v>
                </c:pt>
                <c:pt idx="744">
                  <c:v>44141</c:v>
                </c:pt>
                <c:pt idx="745">
                  <c:v>44144</c:v>
                </c:pt>
                <c:pt idx="746">
                  <c:v>44145</c:v>
                </c:pt>
                <c:pt idx="747">
                  <c:v>44146</c:v>
                </c:pt>
                <c:pt idx="748">
                  <c:v>44147</c:v>
                </c:pt>
                <c:pt idx="749">
                  <c:v>44148</c:v>
                </c:pt>
                <c:pt idx="750">
                  <c:v>44151</c:v>
                </c:pt>
                <c:pt idx="751">
                  <c:v>44152</c:v>
                </c:pt>
                <c:pt idx="752">
                  <c:v>44153</c:v>
                </c:pt>
                <c:pt idx="753">
                  <c:v>44154</c:v>
                </c:pt>
                <c:pt idx="754">
                  <c:v>44155</c:v>
                </c:pt>
                <c:pt idx="755">
                  <c:v>44158</c:v>
                </c:pt>
                <c:pt idx="756">
                  <c:v>44159</c:v>
                </c:pt>
                <c:pt idx="757">
                  <c:v>44160</c:v>
                </c:pt>
                <c:pt idx="758">
                  <c:v>44161</c:v>
                </c:pt>
                <c:pt idx="759">
                  <c:v>44162</c:v>
                </c:pt>
                <c:pt idx="760">
                  <c:v>44165</c:v>
                </c:pt>
                <c:pt idx="761">
                  <c:v>44166</c:v>
                </c:pt>
                <c:pt idx="762">
                  <c:v>44167</c:v>
                </c:pt>
                <c:pt idx="763">
                  <c:v>44168</c:v>
                </c:pt>
                <c:pt idx="764">
                  <c:v>44169</c:v>
                </c:pt>
                <c:pt idx="765">
                  <c:v>44172</c:v>
                </c:pt>
                <c:pt idx="766">
                  <c:v>44173</c:v>
                </c:pt>
                <c:pt idx="767">
                  <c:v>44174</c:v>
                </c:pt>
                <c:pt idx="768">
                  <c:v>44175</c:v>
                </c:pt>
                <c:pt idx="769">
                  <c:v>44176</c:v>
                </c:pt>
                <c:pt idx="770">
                  <c:v>44179</c:v>
                </c:pt>
                <c:pt idx="771">
                  <c:v>44180</c:v>
                </c:pt>
                <c:pt idx="772">
                  <c:v>44181</c:v>
                </c:pt>
                <c:pt idx="773">
                  <c:v>44182</c:v>
                </c:pt>
                <c:pt idx="774">
                  <c:v>44183</c:v>
                </c:pt>
                <c:pt idx="775">
                  <c:v>44186</c:v>
                </c:pt>
                <c:pt idx="776">
                  <c:v>44187</c:v>
                </c:pt>
                <c:pt idx="777">
                  <c:v>44188</c:v>
                </c:pt>
                <c:pt idx="778">
                  <c:v>44189</c:v>
                </c:pt>
                <c:pt idx="779">
                  <c:v>44190</c:v>
                </c:pt>
                <c:pt idx="780">
                  <c:v>44193</c:v>
                </c:pt>
                <c:pt idx="781">
                  <c:v>44194</c:v>
                </c:pt>
                <c:pt idx="782">
                  <c:v>44195</c:v>
                </c:pt>
                <c:pt idx="783">
                  <c:v>44196</c:v>
                </c:pt>
                <c:pt idx="784">
                  <c:v>44197</c:v>
                </c:pt>
                <c:pt idx="785">
                  <c:v>44200</c:v>
                </c:pt>
                <c:pt idx="786">
                  <c:v>44201</c:v>
                </c:pt>
                <c:pt idx="787">
                  <c:v>44202</c:v>
                </c:pt>
                <c:pt idx="788">
                  <c:v>44203</c:v>
                </c:pt>
                <c:pt idx="789">
                  <c:v>44204</c:v>
                </c:pt>
                <c:pt idx="790">
                  <c:v>44207</c:v>
                </c:pt>
                <c:pt idx="791">
                  <c:v>44208</c:v>
                </c:pt>
                <c:pt idx="792">
                  <c:v>44209</c:v>
                </c:pt>
                <c:pt idx="793">
                  <c:v>44210</c:v>
                </c:pt>
                <c:pt idx="794">
                  <c:v>44211</c:v>
                </c:pt>
                <c:pt idx="795">
                  <c:v>44214</c:v>
                </c:pt>
                <c:pt idx="796">
                  <c:v>44215</c:v>
                </c:pt>
                <c:pt idx="797">
                  <c:v>44216</c:v>
                </c:pt>
                <c:pt idx="798">
                  <c:v>44217</c:v>
                </c:pt>
                <c:pt idx="799">
                  <c:v>44218</c:v>
                </c:pt>
                <c:pt idx="800">
                  <c:v>44221</c:v>
                </c:pt>
                <c:pt idx="801">
                  <c:v>44222</c:v>
                </c:pt>
                <c:pt idx="802">
                  <c:v>44223</c:v>
                </c:pt>
                <c:pt idx="803">
                  <c:v>44224</c:v>
                </c:pt>
                <c:pt idx="804">
                  <c:v>44225</c:v>
                </c:pt>
                <c:pt idx="805">
                  <c:v>44228</c:v>
                </c:pt>
                <c:pt idx="806">
                  <c:v>44229</c:v>
                </c:pt>
                <c:pt idx="807">
                  <c:v>44230</c:v>
                </c:pt>
                <c:pt idx="808">
                  <c:v>44231</c:v>
                </c:pt>
                <c:pt idx="809">
                  <c:v>44232</c:v>
                </c:pt>
                <c:pt idx="810">
                  <c:v>44235</c:v>
                </c:pt>
                <c:pt idx="811">
                  <c:v>44236</c:v>
                </c:pt>
                <c:pt idx="812">
                  <c:v>44237</c:v>
                </c:pt>
                <c:pt idx="813">
                  <c:v>44238</c:v>
                </c:pt>
                <c:pt idx="814">
                  <c:v>44239</c:v>
                </c:pt>
                <c:pt idx="815">
                  <c:v>44242</c:v>
                </c:pt>
                <c:pt idx="816">
                  <c:v>44243</c:v>
                </c:pt>
                <c:pt idx="817">
                  <c:v>44244</c:v>
                </c:pt>
                <c:pt idx="818">
                  <c:v>44245</c:v>
                </c:pt>
                <c:pt idx="819">
                  <c:v>44246</c:v>
                </c:pt>
                <c:pt idx="820">
                  <c:v>44249</c:v>
                </c:pt>
                <c:pt idx="821">
                  <c:v>44250</c:v>
                </c:pt>
                <c:pt idx="822">
                  <c:v>44251</c:v>
                </c:pt>
                <c:pt idx="823">
                  <c:v>44252</c:v>
                </c:pt>
                <c:pt idx="824">
                  <c:v>44253</c:v>
                </c:pt>
                <c:pt idx="825">
                  <c:v>44256</c:v>
                </c:pt>
                <c:pt idx="826">
                  <c:v>44257</c:v>
                </c:pt>
                <c:pt idx="827">
                  <c:v>44258</c:v>
                </c:pt>
                <c:pt idx="828">
                  <c:v>44259</c:v>
                </c:pt>
                <c:pt idx="829">
                  <c:v>44260</c:v>
                </c:pt>
                <c:pt idx="830">
                  <c:v>44263</c:v>
                </c:pt>
                <c:pt idx="831">
                  <c:v>44264</c:v>
                </c:pt>
                <c:pt idx="832">
                  <c:v>44265</c:v>
                </c:pt>
                <c:pt idx="833">
                  <c:v>44266</c:v>
                </c:pt>
                <c:pt idx="834">
                  <c:v>44267</c:v>
                </c:pt>
                <c:pt idx="835">
                  <c:v>44270</c:v>
                </c:pt>
                <c:pt idx="836">
                  <c:v>44271</c:v>
                </c:pt>
                <c:pt idx="837">
                  <c:v>44272</c:v>
                </c:pt>
                <c:pt idx="838">
                  <c:v>44273</c:v>
                </c:pt>
                <c:pt idx="839">
                  <c:v>44274</c:v>
                </c:pt>
                <c:pt idx="840">
                  <c:v>44277</c:v>
                </c:pt>
                <c:pt idx="841">
                  <c:v>44278</c:v>
                </c:pt>
                <c:pt idx="842">
                  <c:v>44279</c:v>
                </c:pt>
                <c:pt idx="843">
                  <c:v>44280</c:v>
                </c:pt>
                <c:pt idx="844">
                  <c:v>44281</c:v>
                </c:pt>
                <c:pt idx="845">
                  <c:v>44284</c:v>
                </c:pt>
                <c:pt idx="846">
                  <c:v>44285</c:v>
                </c:pt>
                <c:pt idx="847">
                  <c:v>44286</c:v>
                </c:pt>
                <c:pt idx="848">
                  <c:v>44287</c:v>
                </c:pt>
                <c:pt idx="849">
                  <c:v>44288</c:v>
                </c:pt>
                <c:pt idx="850">
                  <c:v>44291</c:v>
                </c:pt>
                <c:pt idx="851">
                  <c:v>44292</c:v>
                </c:pt>
                <c:pt idx="852">
                  <c:v>44293</c:v>
                </c:pt>
                <c:pt idx="853">
                  <c:v>44294</c:v>
                </c:pt>
                <c:pt idx="854">
                  <c:v>44295</c:v>
                </c:pt>
                <c:pt idx="855">
                  <c:v>44298</c:v>
                </c:pt>
                <c:pt idx="856">
                  <c:v>44299</c:v>
                </c:pt>
                <c:pt idx="857">
                  <c:v>44300</c:v>
                </c:pt>
                <c:pt idx="858">
                  <c:v>44301</c:v>
                </c:pt>
                <c:pt idx="859">
                  <c:v>44302</c:v>
                </c:pt>
                <c:pt idx="860">
                  <c:v>44305</c:v>
                </c:pt>
                <c:pt idx="861">
                  <c:v>44306</c:v>
                </c:pt>
                <c:pt idx="862">
                  <c:v>44307</c:v>
                </c:pt>
                <c:pt idx="863">
                  <c:v>44308</c:v>
                </c:pt>
                <c:pt idx="864">
                  <c:v>44309</c:v>
                </c:pt>
                <c:pt idx="865">
                  <c:v>44312</c:v>
                </c:pt>
                <c:pt idx="866">
                  <c:v>44313</c:v>
                </c:pt>
                <c:pt idx="867">
                  <c:v>44314</c:v>
                </c:pt>
                <c:pt idx="868">
                  <c:v>44315</c:v>
                </c:pt>
                <c:pt idx="869">
                  <c:v>44316</c:v>
                </c:pt>
                <c:pt idx="870">
                  <c:v>44319</c:v>
                </c:pt>
                <c:pt idx="871">
                  <c:v>44320</c:v>
                </c:pt>
                <c:pt idx="872">
                  <c:v>44321</c:v>
                </c:pt>
                <c:pt idx="873">
                  <c:v>44322</c:v>
                </c:pt>
                <c:pt idx="874">
                  <c:v>44323</c:v>
                </c:pt>
                <c:pt idx="875">
                  <c:v>44326</c:v>
                </c:pt>
                <c:pt idx="876">
                  <c:v>44327</c:v>
                </c:pt>
                <c:pt idx="877">
                  <c:v>44328</c:v>
                </c:pt>
                <c:pt idx="878">
                  <c:v>44329</c:v>
                </c:pt>
                <c:pt idx="879">
                  <c:v>44330</c:v>
                </c:pt>
                <c:pt idx="880">
                  <c:v>44333</c:v>
                </c:pt>
                <c:pt idx="881">
                  <c:v>44334</c:v>
                </c:pt>
                <c:pt idx="882">
                  <c:v>44335</c:v>
                </c:pt>
                <c:pt idx="883">
                  <c:v>44336</c:v>
                </c:pt>
                <c:pt idx="884">
                  <c:v>44337</c:v>
                </c:pt>
                <c:pt idx="885">
                  <c:v>44340</c:v>
                </c:pt>
                <c:pt idx="886">
                  <c:v>44341</c:v>
                </c:pt>
                <c:pt idx="887">
                  <c:v>44342</c:v>
                </c:pt>
                <c:pt idx="888">
                  <c:v>44343</c:v>
                </c:pt>
                <c:pt idx="889">
                  <c:v>44344</c:v>
                </c:pt>
                <c:pt idx="890">
                  <c:v>44347</c:v>
                </c:pt>
                <c:pt idx="891">
                  <c:v>44348</c:v>
                </c:pt>
                <c:pt idx="892">
                  <c:v>44349</c:v>
                </c:pt>
                <c:pt idx="893">
                  <c:v>44350</c:v>
                </c:pt>
                <c:pt idx="894">
                  <c:v>44351</c:v>
                </c:pt>
                <c:pt idx="895">
                  <c:v>44354</c:v>
                </c:pt>
                <c:pt idx="896">
                  <c:v>44355</c:v>
                </c:pt>
                <c:pt idx="897">
                  <c:v>44356</c:v>
                </c:pt>
                <c:pt idx="898">
                  <c:v>44357</c:v>
                </c:pt>
                <c:pt idx="899">
                  <c:v>44358</c:v>
                </c:pt>
                <c:pt idx="900">
                  <c:v>44361</c:v>
                </c:pt>
                <c:pt idx="901">
                  <c:v>44362</c:v>
                </c:pt>
                <c:pt idx="902">
                  <c:v>44363</c:v>
                </c:pt>
                <c:pt idx="903">
                  <c:v>44364</c:v>
                </c:pt>
                <c:pt idx="904">
                  <c:v>44365</c:v>
                </c:pt>
                <c:pt idx="905">
                  <c:v>44368</c:v>
                </c:pt>
                <c:pt idx="906">
                  <c:v>44369</c:v>
                </c:pt>
                <c:pt idx="907">
                  <c:v>44370</c:v>
                </c:pt>
                <c:pt idx="908">
                  <c:v>44371</c:v>
                </c:pt>
                <c:pt idx="909">
                  <c:v>44372</c:v>
                </c:pt>
                <c:pt idx="910">
                  <c:v>44375</c:v>
                </c:pt>
                <c:pt idx="911">
                  <c:v>44376</c:v>
                </c:pt>
                <c:pt idx="912">
                  <c:v>44377</c:v>
                </c:pt>
                <c:pt idx="913">
                  <c:v>44378</c:v>
                </c:pt>
                <c:pt idx="914">
                  <c:v>44379</c:v>
                </c:pt>
                <c:pt idx="915">
                  <c:v>44382</c:v>
                </c:pt>
                <c:pt idx="916">
                  <c:v>44383</c:v>
                </c:pt>
                <c:pt idx="917">
                  <c:v>44384</c:v>
                </c:pt>
                <c:pt idx="918">
                  <c:v>44385</c:v>
                </c:pt>
                <c:pt idx="919">
                  <c:v>44386</c:v>
                </c:pt>
                <c:pt idx="920">
                  <c:v>44389</c:v>
                </c:pt>
                <c:pt idx="921">
                  <c:v>44390</c:v>
                </c:pt>
                <c:pt idx="922">
                  <c:v>44391</c:v>
                </c:pt>
                <c:pt idx="923">
                  <c:v>44392</c:v>
                </c:pt>
                <c:pt idx="924">
                  <c:v>44393</c:v>
                </c:pt>
                <c:pt idx="925">
                  <c:v>44396</c:v>
                </c:pt>
                <c:pt idx="926">
                  <c:v>44397</c:v>
                </c:pt>
                <c:pt idx="927">
                  <c:v>44398</c:v>
                </c:pt>
                <c:pt idx="928">
                  <c:v>44399</c:v>
                </c:pt>
                <c:pt idx="929">
                  <c:v>44400</c:v>
                </c:pt>
                <c:pt idx="930">
                  <c:v>44403</c:v>
                </c:pt>
                <c:pt idx="931">
                  <c:v>44404</c:v>
                </c:pt>
                <c:pt idx="932">
                  <c:v>44405</c:v>
                </c:pt>
                <c:pt idx="933">
                  <c:v>44406</c:v>
                </c:pt>
                <c:pt idx="934">
                  <c:v>44407</c:v>
                </c:pt>
                <c:pt idx="935">
                  <c:v>44410</c:v>
                </c:pt>
                <c:pt idx="936">
                  <c:v>44411</c:v>
                </c:pt>
                <c:pt idx="937">
                  <c:v>44412</c:v>
                </c:pt>
                <c:pt idx="938">
                  <c:v>44413</c:v>
                </c:pt>
                <c:pt idx="939">
                  <c:v>44414</c:v>
                </c:pt>
                <c:pt idx="940">
                  <c:v>44417</c:v>
                </c:pt>
                <c:pt idx="941">
                  <c:v>44418</c:v>
                </c:pt>
                <c:pt idx="942">
                  <c:v>44419</c:v>
                </c:pt>
                <c:pt idx="943">
                  <c:v>44420</c:v>
                </c:pt>
                <c:pt idx="944">
                  <c:v>44421</c:v>
                </c:pt>
                <c:pt idx="945">
                  <c:v>44424</c:v>
                </c:pt>
                <c:pt idx="946">
                  <c:v>44425</c:v>
                </c:pt>
                <c:pt idx="947">
                  <c:v>44426</c:v>
                </c:pt>
                <c:pt idx="948">
                  <c:v>44427</c:v>
                </c:pt>
                <c:pt idx="949">
                  <c:v>44428</c:v>
                </c:pt>
                <c:pt idx="950">
                  <c:v>44431</c:v>
                </c:pt>
                <c:pt idx="951">
                  <c:v>44432</c:v>
                </c:pt>
                <c:pt idx="952">
                  <c:v>44433</c:v>
                </c:pt>
                <c:pt idx="953">
                  <c:v>44434</c:v>
                </c:pt>
                <c:pt idx="954">
                  <c:v>44435</c:v>
                </c:pt>
                <c:pt idx="955">
                  <c:v>44438</c:v>
                </c:pt>
                <c:pt idx="956">
                  <c:v>44439</c:v>
                </c:pt>
                <c:pt idx="957">
                  <c:v>44440</c:v>
                </c:pt>
                <c:pt idx="958">
                  <c:v>44441</c:v>
                </c:pt>
                <c:pt idx="959">
                  <c:v>44442</c:v>
                </c:pt>
                <c:pt idx="960">
                  <c:v>44445</c:v>
                </c:pt>
                <c:pt idx="961">
                  <c:v>44446</c:v>
                </c:pt>
                <c:pt idx="962">
                  <c:v>44447</c:v>
                </c:pt>
                <c:pt idx="963">
                  <c:v>44448</c:v>
                </c:pt>
                <c:pt idx="964">
                  <c:v>44449</c:v>
                </c:pt>
                <c:pt idx="965">
                  <c:v>44452</c:v>
                </c:pt>
                <c:pt idx="966">
                  <c:v>44453</c:v>
                </c:pt>
                <c:pt idx="967">
                  <c:v>44454</c:v>
                </c:pt>
                <c:pt idx="968">
                  <c:v>44455</c:v>
                </c:pt>
                <c:pt idx="969">
                  <c:v>44456</c:v>
                </c:pt>
                <c:pt idx="970">
                  <c:v>44459</c:v>
                </c:pt>
                <c:pt idx="971">
                  <c:v>44460</c:v>
                </c:pt>
                <c:pt idx="972">
                  <c:v>44461</c:v>
                </c:pt>
                <c:pt idx="973">
                  <c:v>44462</c:v>
                </c:pt>
                <c:pt idx="974">
                  <c:v>44463</c:v>
                </c:pt>
                <c:pt idx="975">
                  <c:v>44466</c:v>
                </c:pt>
                <c:pt idx="976">
                  <c:v>44467</c:v>
                </c:pt>
                <c:pt idx="977">
                  <c:v>44468</c:v>
                </c:pt>
                <c:pt idx="978">
                  <c:v>44469</c:v>
                </c:pt>
                <c:pt idx="979">
                  <c:v>44470</c:v>
                </c:pt>
                <c:pt idx="980">
                  <c:v>44473</c:v>
                </c:pt>
                <c:pt idx="981">
                  <c:v>44474</c:v>
                </c:pt>
                <c:pt idx="982">
                  <c:v>44475</c:v>
                </c:pt>
                <c:pt idx="983">
                  <c:v>44476</c:v>
                </c:pt>
                <c:pt idx="984">
                  <c:v>44477</c:v>
                </c:pt>
                <c:pt idx="985">
                  <c:v>44480</c:v>
                </c:pt>
                <c:pt idx="986">
                  <c:v>44481</c:v>
                </c:pt>
                <c:pt idx="987">
                  <c:v>44482</c:v>
                </c:pt>
                <c:pt idx="988">
                  <c:v>44483</c:v>
                </c:pt>
                <c:pt idx="989">
                  <c:v>44484</c:v>
                </c:pt>
                <c:pt idx="990">
                  <c:v>44487</c:v>
                </c:pt>
                <c:pt idx="991">
                  <c:v>44488</c:v>
                </c:pt>
                <c:pt idx="992">
                  <c:v>44489</c:v>
                </c:pt>
                <c:pt idx="993">
                  <c:v>44490</c:v>
                </c:pt>
                <c:pt idx="994">
                  <c:v>44491</c:v>
                </c:pt>
                <c:pt idx="995">
                  <c:v>44494</c:v>
                </c:pt>
                <c:pt idx="996">
                  <c:v>44495</c:v>
                </c:pt>
                <c:pt idx="997">
                  <c:v>44496</c:v>
                </c:pt>
                <c:pt idx="998">
                  <c:v>44497</c:v>
                </c:pt>
                <c:pt idx="999">
                  <c:v>44498</c:v>
                </c:pt>
                <c:pt idx="1000">
                  <c:v>44501</c:v>
                </c:pt>
                <c:pt idx="1001">
                  <c:v>44502</c:v>
                </c:pt>
                <c:pt idx="1002">
                  <c:v>44503</c:v>
                </c:pt>
                <c:pt idx="1003">
                  <c:v>44504</c:v>
                </c:pt>
                <c:pt idx="1004">
                  <c:v>44505</c:v>
                </c:pt>
                <c:pt idx="1005">
                  <c:v>44508</c:v>
                </c:pt>
                <c:pt idx="1006">
                  <c:v>44509</c:v>
                </c:pt>
                <c:pt idx="1007">
                  <c:v>44510</c:v>
                </c:pt>
                <c:pt idx="1008">
                  <c:v>44511</c:v>
                </c:pt>
                <c:pt idx="1009">
                  <c:v>44512</c:v>
                </c:pt>
                <c:pt idx="1010">
                  <c:v>44515</c:v>
                </c:pt>
                <c:pt idx="1011">
                  <c:v>44516</c:v>
                </c:pt>
                <c:pt idx="1012">
                  <c:v>44517</c:v>
                </c:pt>
                <c:pt idx="1013">
                  <c:v>44518</c:v>
                </c:pt>
                <c:pt idx="1014">
                  <c:v>44519</c:v>
                </c:pt>
                <c:pt idx="1015">
                  <c:v>44522</c:v>
                </c:pt>
                <c:pt idx="1016">
                  <c:v>44523</c:v>
                </c:pt>
                <c:pt idx="1017">
                  <c:v>44524</c:v>
                </c:pt>
                <c:pt idx="1018">
                  <c:v>44525</c:v>
                </c:pt>
                <c:pt idx="1019">
                  <c:v>44526</c:v>
                </c:pt>
                <c:pt idx="1020">
                  <c:v>44529</c:v>
                </c:pt>
                <c:pt idx="1021">
                  <c:v>44530</c:v>
                </c:pt>
                <c:pt idx="1022">
                  <c:v>44531</c:v>
                </c:pt>
                <c:pt idx="1023">
                  <c:v>44532</c:v>
                </c:pt>
                <c:pt idx="1024">
                  <c:v>44533</c:v>
                </c:pt>
                <c:pt idx="1025">
                  <c:v>44536</c:v>
                </c:pt>
                <c:pt idx="1026">
                  <c:v>44537</c:v>
                </c:pt>
                <c:pt idx="1027">
                  <c:v>44538</c:v>
                </c:pt>
                <c:pt idx="1028">
                  <c:v>44539</c:v>
                </c:pt>
                <c:pt idx="1029">
                  <c:v>44540</c:v>
                </c:pt>
                <c:pt idx="1030">
                  <c:v>44543</c:v>
                </c:pt>
                <c:pt idx="1031">
                  <c:v>44544</c:v>
                </c:pt>
                <c:pt idx="1032">
                  <c:v>44545</c:v>
                </c:pt>
                <c:pt idx="1033">
                  <c:v>44554</c:v>
                </c:pt>
                <c:pt idx="1034">
                  <c:v>44561</c:v>
                </c:pt>
                <c:pt idx="1035">
                  <c:v>44568</c:v>
                </c:pt>
                <c:pt idx="1036">
                  <c:v>44575</c:v>
                </c:pt>
                <c:pt idx="1037">
                  <c:v>44582</c:v>
                </c:pt>
                <c:pt idx="1038">
                  <c:v>44589</c:v>
                </c:pt>
                <c:pt idx="1039">
                  <c:v>44596</c:v>
                </c:pt>
                <c:pt idx="1040">
                  <c:v>44603</c:v>
                </c:pt>
                <c:pt idx="1041">
                  <c:v>44610</c:v>
                </c:pt>
                <c:pt idx="1042">
                  <c:v>44617</c:v>
                </c:pt>
                <c:pt idx="1043">
                  <c:v>44624</c:v>
                </c:pt>
                <c:pt idx="1044">
                  <c:v>44631</c:v>
                </c:pt>
                <c:pt idx="1045">
                  <c:v>44638</c:v>
                </c:pt>
                <c:pt idx="1046">
                  <c:v>44645</c:v>
                </c:pt>
                <c:pt idx="1047">
                  <c:v>44652</c:v>
                </c:pt>
                <c:pt idx="1048">
                  <c:v>44659</c:v>
                </c:pt>
                <c:pt idx="1049">
                  <c:v>44666</c:v>
                </c:pt>
                <c:pt idx="1050">
                  <c:v>44673</c:v>
                </c:pt>
                <c:pt idx="1051">
                  <c:v>44680</c:v>
                </c:pt>
                <c:pt idx="1052">
                  <c:v>44687</c:v>
                </c:pt>
                <c:pt idx="1053">
                  <c:v>44694</c:v>
                </c:pt>
                <c:pt idx="1054">
                  <c:v>44701</c:v>
                </c:pt>
                <c:pt idx="1055">
                  <c:v>44708</c:v>
                </c:pt>
                <c:pt idx="1056">
                  <c:v>44715</c:v>
                </c:pt>
                <c:pt idx="1057">
                  <c:v>44722</c:v>
                </c:pt>
                <c:pt idx="1058">
                  <c:v>44729</c:v>
                </c:pt>
                <c:pt idx="1059">
                  <c:v>44736</c:v>
                </c:pt>
                <c:pt idx="1060">
                  <c:v>44743</c:v>
                </c:pt>
                <c:pt idx="1061">
                  <c:v>44750</c:v>
                </c:pt>
                <c:pt idx="1062">
                  <c:v>44757</c:v>
                </c:pt>
                <c:pt idx="1063">
                  <c:v>44764</c:v>
                </c:pt>
                <c:pt idx="1064">
                  <c:v>44771</c:v>
                </c:pt>
                <c:pt idx="1065">
                  <c:v>44778</c:v>
                </c:pt>
                <c:pt idx="1066">
                  <c:v>44785</c:v>
                </c:pt>
                <c:pt idx="1067">
                  <c:v>44792</c:v>
                </c:pt>
                <c:pt idx="1068">
                  <c:v>44799</c:v>
                </c:pt>
                <c:pt idx="1069">
                  <c:v>44806</c:v>
                </c:pt>
                <c:pt idx="1070">
                  <c:v>44813</c:v>
                </c:pt>
                <c:pt idx="1071">
                  <c:v>44820</c:v>
                </c:pt>
                <c:pt idx="1072">
                  <c:v>44827</c:v>
                </c:pt>
                <c:pt idx="1073">
                  <c:v>44834</c:v>
                </c:pt>
                <c:pt idx="1074">
                  <c:v>44841</c:v>
                </c:pt>
                <c:pt idx="1075">
                  <c:v>44848</c:v>
                </c:pt>
                <c:pt idx="1076">
                  <c:v>44855</c:v>
                </c:pt>
                <c:pt idx="1077">
                  <c:v>44862</c:v>
                </c:pt>
                <c:pt idx="1078">
                  <c:v>44869</c:v>
                </c:pt>
                <c:pt idx="1079">
                  <c:v>44876</c:v>
                </c:pt>
                <c:pt idx="1080">
                  <c:v>44883</c:v>
                </c:pt>
                <c:pt idx="1081">
                  <c:v>44890</c:v>
                </c:pt>
                <c:pt idx="1082">
                  <c:v>44897</c:v>
                </c:pt>
                <c:pt idx="1083">
                  <c:v>44904</c:v>
                </c:pt>
                <c:pt idx="1084">
                  <c:v>44911</c:v>
                </c:pt>
                <c:pt idx="1085">
                  <c:v>44918</c:v>
                </c:pt>
                <c:pt idx="1086">
                  <c:v>44925</c:v>
                </c:pt>
                <c:pt idx="1087">
                  <c:v>44932</c:v>
                </c:pt>
                <c:pt idx="1088">
                  <c:v>44939</c:v>
                </c:pt>
                <c:pt idx="1089">
                  <c:v>44946</c:v>
                </c:pt>
                <c:pt idx="1090">
                  <c:v>44953</c:v>
                </c:pt>
                <c:pt idx="1091">
                  <c:v>44960</c:v>
                </c:pt>
                <c:pt idx="1092">
                  <c:v>44967</c:v>
                </c:pt>
                <c:pt idx="1093">
                  <c:v>44974</c:v>
                </c:pt>
                <c:pt idx="1094">
                  <c:v>44981</c:v>
                </c:pt>
                <c:pt idx="1095">
                  <c:v>44988</c:v>
                </c:pt>
                <c:pt idx="1096">
                  <c:v>44995</c:v>
                </c:pt>
                <c:pt idx="1097">
                  <c:v>45002</c:v>
                </c:pt>
                <c:pt idx="1098">
                  <c:v>45009</c:v>
                </c:pt>
                <c:pt idx="1099">
                  <c:v>45016</c:v>
                </c:pt>
              </c:numCache>
            </c:numRef>
          </c:cat>
          <c:val>
            <c:numRef>
              <c:f>Graph!$B$2:$B$2000</c:f>
              <c:numCache>
                <c:formatCode>#,##0</c:formatCode>
                <c:ptCount val="1999"/>
                <c:pt idx="0">
                  <c:v>1287</c:v>
                </c:pt>
                <c:pt idx="1">
                  <c:v>1335</c:v>
                </c:pt>
                <c:pt idx="2">
                  <c:v>1344</c:v>
                </c:pt>
                <c:pt idx="3">
                  <c:v>1333</c:v>
                </c:pt>
                <c:pt idx="4">
                  <c:v>1333</c:v>
                </c:pt>
                <c:pt idx="5">
                  <c:v>1339</c:v>
                </c:pt>
                <c:pt idx="6">
                  <c:v>1357</c:v>
                </c:pt>
                <c:pt idx="7">
                  <c:v>1344</c:v>
                </c:pt>
                <c:pt idx="8">
                  <c:v>1340</c:v>
                </c:pt>
                <c:pt idx="9">
                  <c:v>1330</c:v>
                </c:pt>
                <c:pt idx="10">
                  <c:v>1321</c:v>
                </c:pt>
                <c:pt idx="11">
                  <c:v>1324</c:v>
                </c:pt>
                <c:pt idx="12">
                  <c:v>1320</c:v>
                </c:pt>
                <c:pt idx="13">
                  <c:v>1309</c:v>
                </c:pt>
                <c:pt idx="14">
                  <c:v>1307</c:v>
                </c:pt>
                <c:pt idx="15">
                  <c:v>1322</c:v>
                </c:pt>
                <c:pt idx="16">
                  <c:v>1349</c:v>
                </c:pt>
                <c:pt idx="17">
                  <c:v>1322</c:v>
                </c:pt>
                <c:pt idx="18">
                  <c:v>1351</c:v>
                </c:pt>
                <c:pt idx="19">
                  <c:v>1350</c:v>
                </c:pt>
                <c:pt idx="20">
                  <c:v>1369</c:v>
                </c:pt>
                <c:pt idx="21">
                  <c:v>1366</c:v>
                </c:pt>
                <c:pt idx="22">
                  <c:v>1351</c:v>
                </c:pt>
                <c:pt idx="23">
                  <c:v>1331</c:v>
                </c:pt>
                <c:pt idx="24">
                  <c:v>1344</c:v>
                </c:pt>
                <c:pt idx="25">
                  <c:v>1366</c:v>
                </c:pt>
                <c:pt idx="26">
                  <c:v>1409</c:v>
                </c:pt>
                <c:pt idx="27">
                  <c:v>1425</c:v>
                </c:pt>
                <c:pt idx="28">
                  <c:v>1420</c:v>
                </c:pt>
                <c:pt idx="29">
                  <c:v>1403</c:v>
                </c:pt>
                <c:pt idx="30">
                  <c:v>1369</c:v>
                </c:pt>
                <c:pt idx="31">
                  <c:v>1383</c:v>
                </c:pt>
                <c:pt idx="32">
                  <c:v>1368</c:v>
                </c:pt>
                <c:pt idx="33">
                  <c:v>1390</c:v>
                </c:pt>
                <c:pt idx="34">
                  <c:v>1383</c:v>
                </c:pt>
                <c:pt idx="35">
                  <c:v>1391</c:v>
                </c:pt>
                <c:pt idx="36">
                  <c:v>1391</c:v>
                </c:pt>
                <c:pt idx="37">
                  <c:v>1394</c:v>
                </c:pt>
                <c:pt idx="38">
                  <c:v>1420</c:v>
                </c:pt>
                <c:pt idx="39">
                  <c:v>1409</c:v>
                </c:pt>
                <c:pt idx="40">
                  <c:v>1393</c:v>
                </c:pt>
                <c:pt idx="41">
                  <c:v>1382</c:v>
                </c:pt>
                <c:pt idx="42">
                  <c:v>1381</c:v>
                </c:pt>
                <c:pt idx="43">
                  <c:v>1299</c:v>
                </c:pt>
                <c:pt idx="44">
                  <c:v>1272</c:v>
                </c:pt>
                <c:pt idx="45">
                  <c:v>1273</c:v>
                </c:pt>
                <c:pt idx="46">
                  <c:v>1265</c:v>
                </c:pt>
                <c:pt idx="47">
                  <c:v>1253</c:v>
                </c:pt>
                <c:pt idx="48">
                  <c:v>1254</c:v>
                </c:pt>
                <c:pt idx="49">
                  <c:v>1253</c:v>
                </c:pt>
                <c:pt idx="50">
                  <c:v>1232</c:v>
                </c:pt>
                <c:pt idx="51">
                  <c:v>1218</c:v>
                </c:pt>
                <c:pt idx="52">
                  <c:v>1211</c:v>
                </c:pt>
                <c:pt idx="53">
                  <c:v>1173</c:v>
                </c:pt>
                <c:pt idx="54">
                  <c:v>1175</c:v>
                </c:pt>
                <c:pt idx="55">
                  <c:v>1174</c:v>
                </c:pt>
                <c:pt idx="56">
                  <c:v>1172</c:v>
                </c:pt>
                <c:pt idx="57">
                  <c:v>1157</c:v>
                </c:pt>
                <c:pt idx="58">
                  <c:v>1133</c:v>
                </c:pt>
                <c:pt idx="59">
                  <c:v>1133</c:v>
                </c:pt>
                <c:pt idx="60">
                  <c:v>1150</c:v>
                </c:pt>
                <c:pt idx="61">
                  <c:v>1129</c:v>
                </c:pt>
                <c:pt idx="62">
                  <c:v>1139</c:v>
                </c:pt>
                <c:pt idx="63">
                  <c:v>1132</c:v>
                </c:pt>
                <c:pt idx="64">
                  <c:v>1124</c:v>
                </c:pt>
                <c:pt idx="65">
                  <c:v>1129</c:v>
                </c:pt>
                <c:pt idx="66">
                  <c:v>1023</c:v>
                </c:pt>
                <c:pt idx="67">
                  <c:v>1026</c:v>
                </c:pt>
                <c:pt idx="68">
                  <c:v>1027</c:v>
                </c:pt>
                <c:pt idx="69">
                  <c:v>1045</c:v>
                </c:pt>
                <c:pt idx="70">
                  <c:v>1076</c:v>
                </c:pt>
                <c:pt idx="71">
                  <c:v>1079</c:v>
                </c:pt>
                <c:pt idx="72">
                  <c:v>1074</c:v>
                </c:pt>
                <c:pt idx="73">
                  <c:v>1088</c:v>
                </c:pt>
                <c:pt idx="74">
                  <c:v>1088</c:v>
                </c:pt>
                <c:pt idx="75">
                  <c:v>1133</c:v>
                </c:pt>
                <c:pt idx="76">
                  <c:v>1119</c:v>
                </c:pt>
                <c:pt idx="77">
                  <c:v>1113</c:v>
                </c:pt>
                <c:pt idx="78">
                  <c:v>1127</c:v>
                </c:pt>
                <c:pt idx="79">
                  <c:v>1124</c:v>
                </c:pt>
                <c:pt idx="80">
                  <c:v>1137</c:v>
                </c:pt>
                <c:pt idx="81">
                  <c:v>1126</c:v>
                </c:pt>
                <c:pt idx="82">
                  <c:v>1128</c:v>
                </c:pt>
                <c:pt idx="83">
                  <c:v>1139</c:v>
                </c:pt>
                <c:pt idx="84">
                  <c:v>1131</c:v>
                </c:pt>
                <c:pt idx="85">
                  <c:v>1145</c:v>
                </c:pt>
                <c:pt idx="86">
                  <c:v>1109</c:v>
                </c:pt>
                <c:pt idx="87">
                  <c:v>1253</c:v>
                </c:pt>
                <c:pt idx="88">
                  <c:v>1267</c:v>
                </c:pt>
                <c:pt idx="89">
                  <c:v>1264</c:v>
                </c:pt>
                <c:pt idx="90">
                  <c:v>1241</c:v>
                </c:pt>
                <c:pt idx="91">
                  <c:v>1269</c:v>
                </c:pt>
                <c:pt idx="92">
                  <c:v>1273</c:v>
                </c:pt>
                <c:pt idx="93">
                  <c:v>1265</c:v>
                </c:pt>
                <c:pt idx="94">
                  <c:v>1257</c:v>
                </c:pt>
                <c:pt idx="95">
                  <c:v>1262</c:v>
                </c:pt>
                <c:pt idx="96">
                  <c:v>1239</c:v>
                </c:pt>
                <c:pt idx="97">
                  <c:v>1249</c:v>
                </c:pt>
                <c:pt idx="98">
                  <c:v>1244</c:v>
                </c:pt>
                <c:pt idx="99">
                  <c:v>1246</c:v>
                </c:pt>
                <c:pt idx="100">
                  <c:v>1265</c:v>
                </c:pt>
                <c:pt idx="101">
                  <c:v>1233</c:v>
                </c:pt>
                <c:pt idx="102">
                  <c:v>1223</c:v>
                </c:pt>
                <c:pt idx="103">
                  <c:v>1226</c:v>
                </c:pt>
                <c:pt idx="104">
                  <c:v>1227</c:v>
                </c:pt>
                <c:pt idx="105">
                  <c:v>1232</c:v>
                </c:pt>
                <c:pt idx="106">
                  <c:v>1237</c:v>
                </c:pt>
                <c:pt idx="107">
                  <c:v>1234</c:v>
                </c:pt>
                <c:pt idx="108">
                  <c:v>1228</c:v>
                </c:pt>
                <c:pt idx="109">
                  <c:v>1205</c:v>
                </c:pt>
                <c:pt idx="110">
                  <c:v>1306</c:v>
                </c:pt>
                <c:pt idx="111">
                  <c:v>1325</c:v>
                </c:pt>
                <c:pt idx="112">
                  <c:v>1338</c:v>
                </c:pt>
                <c:pt idx="113">
                  <c:v>1330</c:v>
                </c:pt>
                <c:pt idx="114">
                  <c:v>1330</c:v>
                </c:pt>
                <c:pt idx="115">
                  <c:v>1326</c:v>
                </c:pt>
                <c:pt idx="116">
                  <c:v>1303</c:v>
                </c:pt>
                <c:pt idx="117">
                  <c:v>1301</c:v>
                </c:pt>
                <c:pt idx="118">
                  <c:v>1291</c:v>
                </c:pt>
                <c:pt idx="119">
                  <c:v>1269</c:v>
                </c:pt>
                <c:pt idx="120">
                  <c:v>1276</c:v>
                </c:pt>
                <c:pt idx="121">
                  <c:v>1277</c:v>
                </c:pt>
                <c:pt idx="122">
                  <c:v>1277</c:v>
                </c:pt>
                <c:pt idx="123">
                  <c:v>1281</c:v>
                </c:pt>
                <c:pt idx="124">
                  <c:v>1273</c:v>
                </c:pt>
                <c:pt idx="125">
                  <c:v>1255</c:v>
                </c:pt>
                <c:pt idx="126">
                  <c:v>1258</c:v>
                </c:pt>
                <c:pt idx="127">
                  <c:v>1251</c:v>
                </c:pt>
                <c:pt idx="128">
                  <c:v>1253</c:v>
                </c:pt>
                <c:pt idx="129">
                  <c:v>1259</c:v>
                </c:pt>
                <c:pt idx="130">
                  <c:v>1532</c:v>
                </c:pt>
                <c:pt idx="131">
                  <c:v>1523</c:v>
                </c:pt>
                <c:pt idx="132">
                  <c:v>1492</c:v>
                </c:pt>
                <c:pt idx="133">
                  <c:v>1445</c:v>
                </c:pt>
                <c:pt idx="134">
                  <c:v>1439</c:v>
                </c:pt>
                <c:pt idx="135">
                  <c:v>1467</c:v>
                </c:pt>
                <c:pt idx="136">
                  <c:v>1448</c:v>
                </c:pt>
                <c:pt idx="137">
                  <c:v>1434</c:v>
                </c:pt>
                <c:pt idx="138">
                  <c:v>1441</c:v>
                </c:pt>
                <c:pt idx="139">
                  <c:v>1443</c:v>
                </c:pt>
                <c:pt idx="140">
                  <c:v>1429</c:v>
                </c:pt>
                <c:pt idx="141">
                  <c:v>1413</c:v>
                </c:pt>
                <c:pt idx="142">
                  <c:v>1407</c:v>
                </c:pt>
                <c:pt idx="143">
                  <c:v>1414</c:v>
                </c:pt>
                <c:pt idx="144">
                  <c:v>1406</c:v>
                </c:pt>
                <c:pt idx="145">
                  <c:v>1416</c:v>
                </c:pt>
                <c:pt idx="146">
                  <c:v>1426</c:v>
                </c:pt>
                <c:pt idx="147">
                  <c:v>1440</c:v>
                </c:pt>
                <c:pt idx="148">
                  <c:v>1441</c:v>
                </c:pt>
                <c:pt idx="149">
                  <c:v>1438</c:v>
                </c:pt>
                <c:pt idx="150">
                  <c:v>1432</c:v>
                </c:pt>
                <c:pt idx="151">
                  <c:v>1429</c:v>
                </c:pt>
                <c:pt idx="152">
                  <c:v>1536</c:v>
                </c:pt>
                <c:pt idx="153">
                  <c:v>1605</c:v>
                </c:pt>
                <c:pt idx="154">
                  <c:v>1593</c:v>
                </c:pt>
                <c:pt idx="155">
                  <c:v>1597</c:v>
                </c:pt>
                <c:pt idx="156">
                  <c:v>1608</c:v>
                </c:pt>
                <c:pt idx="157">
                  <c:v>1606</c:v>
                </c:pt>
                <c:pt idx="158">
                  <c:v>1596</c:v>
                </c:pt>
                <c:pt idx="159">
                  <c:v>1594</c:v>
                </c:pt>
                <c:pt idx="160">
                  <c:v>1582</c:v>
                </c:pt>
                <c:pt idx="161">
                  <c:v>1559</c:v>
                </c:pt>
                <c:pt idx="162">
                  <c:v>1563</c:v>
                </c:pt>
                <c:pt idx="163">
                  <c:v>1579</c:v>
                </c:pt>
                <c:pt idx="164">
                  <c:v>1605</c:v>
                </c:pt>
                <c:pt idx="165">
                  <c:v>1619</c:v>
                </c:pt>
                <c:pt idx="166">
                  <c:v>1613</c:v>
                </c:pt>
                <c:pt idx="167">
                  <c:v>1620</c:v>
                </c:pt>
                <c:pt idx="168">
                  <c:v>1618</c:v>
                </c:pt>
                <c:pt idx="169">
                  <c:v>1621</c:v>
                </c:pt>
                <c:pt idx="170">
                  <c:v>1629</c:v>
                </c:pt>
                <c:pt idx="171">
                  <c:v>1620</c:v>
                </c:pt>
                <c:pt idx="172">
                  <c:v>1619</c:v>
                </c:pt>
                <c:pt idx="173">
                  <c:v>1615</c:v>
                </c:pt>
                <c:pt idx="174">
                  <c:v>1612</c:v>
                </c:pt>
                <c:pt idx="175">
                  <c:v>1718</c:v>
                </c:pt>
                <c:pt idx="176">
                  <c:v>1740</c:v>
                </c:pt>
                <c:pt idx="177">
                  <c:v>1712</c:v>
                </c:pt>
                <c:pt idx="178">
                  <c:v>1705</c:v>
                </c:pt>
                <c:pt idx="179">
                  <c:v>1695</c:v>
                </c:pt>
                <c:pt idx="180">
                  <c:v>1648</c:v>
                </c:pt>
                <c:pt idx="181">
                  <c:v>1641</c:v>
                </c:pt>
                <c:pt idx="182">
                  <c:v>1642</c:v>
                </c:pt>
                <c:pt idx="183">
                  <c:v>1651</c:v>
                </c:pt>
                <c:pt idx="184">
                  <c:v>1647</c:v>
                </c:pt>
                <c:pt idx="185">
                  <c:v>1651</c:v>
                </c:pt>
                <c:pt idx="186">
                  <c:v>1653</c:v>
                </c:pt>
                <c:pt idx="187">
                  <c:v>1638</c:v>
                </c:pt>
                <c:pt idx="188">
                  <c:v>1636</c:v>
                </c:pt>
                <c:pt idx="189">
                  <c:v>1631</c:v>
                </c:pt>
                <c:pt idx="190">
                  <c:v>1625</c:v>
                </c:pt>
                <c:pt idx="191">
                  <c:v>1649</c:v>
                </c:pt>
                <c:pt idx="192">
                  <c:v>1649</c:v>
                </c:pt>
                <c:pt idx="193">
                  <c:v>1622</c:v>
                </c:pt>
                <c:pt idx="194">
                  <c:v>1624</c:v>
                </c:pt>
                <c:pt idx="195">
                  <c:v>1624</c:v>
                </c:pt>
                <c:pt idx="196">
                  <c:v>1625</c:v>
                </c:pt>
                <c:pt idx="197">
                  <c:v>1610</c:v>
                </c:pt>
                <c:pt idx="198">
                  <c:v>1611</c:v>
                </c:pt>
                <c:pt idx="199">
                  <c:v>1607</c:v>
                </c:pt>
                <c:pt idx="200">
                  <c:v>1593</c:v>
                </c:pt>
                <c:pt idx="201">
                  <c:v>1607</c:v>
                </c:pt>
                <c:pt idx="202">
                  <c:v>1610</c:v>
                </c:pt>
                <c:pt idx="203">
                  <c:v>1577</c:v>
                </c:pt>
                <c:pt idx="204">
                  <c:v>1570</c:v>
                </c:pt>
                <c:pt idx="205">
                  <c:v>1394</c:v>
                </c:pt>
                <c:pt idx="206">
                  <c:v>1599</c:v>
                </c:pt>
                <c:pt idx="207">
                  <c:v>1598</c:v>
                </c:pt>
                <c:pt idx="208">
                  <c:v>1598</c:v>
                </c:pt>
                <c:pt idx="209">
                  <c:v>1595</c:v>
                </c:pt>
                <c:pt idx="210">
                  <c:v>1599</c:v>
                </c:pt>
                <c:pt idx="211">
                  <c:v>1596</c:v>
                </c:pt>
                <c:pt idx="212">
                  <c:v>1602</c:v>
                </c:pt>
                <c:pt idx="213">
                  <c:v>1606</c:v>
                </c:pt>
                <c:pt idx="214">
                  <c:v>1609</c:v>
                </c:pt>
                <c:pt idx="215">
                  <c:v>1604</c:v>
                </c:pt>
                <c:pt idx="216">
                  <c:v>1597</c:v>
                </c:pt>
                <c:pt idx="217">
                  <c:v>1598</c:v>
                </c:pt>
                <c:pt idx="218">
                  <c:v>1667</c:v>
                </c:pt>
                <c:pt idx="219">
                  <c:v>1699</c:v>
                </c:pt>
                <c:pt idx="220">
                  <c:v>1691</c:v>
                </c:pt>
                <c:pt idx="221">
                  <c:v>1690</c:v>
                </c:pt>
                <c:pt idx="222">
                  <c:v>1686</c:v>
                </c:pt>
                <c:pt idx="223">
                  <c:v>1665</c:v>
                </c:pt>
                <c:pt idx="224">
                  <c:v>1662</c:v>
                </c:pt>
                <c:pt idx="225">
                  <c:v>1634</c:v>
                </c:pt>
                <c:pt idx="226">
                  <c:v>1621</c:v>
                </c:pt>
                <c:pt idx="227">
                  <c:v>1639</c:v>
                </c:pt>
                <c:pt idx="228">
                  <c:v>1619</c:v>
                </c:pt>
                <c:pt idx="229">
                  <c:v>1651</c:v>
                </c:pt>
                <c:pt idx="230">
                  <c:v>1645</c:v>
                </c:pt>
                <c:pt idx="231">
                  <c:v>1641</c:v>
                </c:pt>
                <c:pt idx="232">
                  <c:v>1631</c:v>
                </c:pt>
                <c:pt idx="233">
                  <c:v>1636</c:v>
                </c:pt>
                <c:pt idx="234">
                  <c:v>1616</c:v>
                </c:pt>
                <c:pt idx="235">
                  <c:v>1613</c:v>
                </c:pt>
                <c:pt idx="236">
                  <c:v>1583</c:v>
                </c:pt>
                <c:pt idx="237">
                  <c:v>1621</c:v>
                </c:pt>
                <c:pt idx="238">
                  <c:v>1579</c:v>
                </c:pt>
                <c:pt idx="239">
                  <c:v>1575</c:v>
                </c:pt>
                <c:pt idx="240">
                  <c:v>1575</c:v>
                </c:pt>
                <c:pt idx="241">
                  <c:v>1801</c:v>
                </c:pt>
                <c:pt idx="242">
                  <c:v>1642</c:v>
                </c:pt>
                <c:pt idx="243">
                  <c:v>1602</c:v>
                </c:pt>
                <c:pt idx="244">
                  <c:v>1595</c:v>
                </c:pt>
                <c:pt idx="245">
                  <c:v>1601</c:v>
                </c:pt>
                <c:pt idx="246">
                  <c:v>1535</c:v>
                </c:pt>
                <c:pt idx="247">
                  <c:v>1532</c:v>
                </c:pt>
                <c:pt idx="248">
                  <c:v>1527</c:v>
                </c:pt>
                <c:pt idx="249">
                  <c:v>1517</c:v>
                </c:pt>
                <c:pt idx="250">
                  <c:v>1465</c:v>
                </c:pt>
                <c:pt idx="251">
                  <c:v>1436</c:v>
                </c:pt>
                <c:pt idx="252">
                  <c:v>1417</c:v>
                </c:pt>
                <c:pt idx="253">
                  <c:v>1435</c:v>
                </c:pt>
                <c:pt idx="254">
                  <c:v>1440</c:v>
                </c:pt>
                <c:pt idx="255">
                  <c:v>1411</c:v>
                </c:pt>
                <c:pt idx="256">
                  <c:v>1422</c:v>
                </c:pt>
                <c:pt idx="257">
                  <c:v>1418</c:v>
                </c:pt>
                <c:pt idx="258">
                  <c:v>1404</c:v>
                </c:pt>
                <c:pt idx="259">
                  <c:v>1417</c:v>
                </c:pt>
                <c:pt idx="260">
                  <c:v>1414</c:v>
                </c:pt>
                <c:pt idx="261">
                  <c:v>1487</c:v>
                </c:pt>
                <c:pt idx="262">
                  <c:v>1553</c:v>
                </c:pt>
                <c:pt idx="263">
                  <c:v>1550</c:v>
                </c:pt>
                <c:pt idx="264">
                  <c:v>1569</c:v>
                </c:pt>
                <c:pt idx="265">
                  <c:v>1598</c:v>
                </c:pt>
                <c:pt idx="266">
                  <c:v>1589</c:v>
                </c:pt>
                <c:pt idx="267">
                  <c:v>1553</c:v>
                </c:pt>
                <c:pt idx="268">
                  <c:v>1528</c:v>
                </c:pt>
                <c:pt idx="269">
                  <c:v>1528</c:v>
                </c:pt>
                <c:pt idx="270">
                  <c:v>1528</c:v>
                </c:pt>
                <c:pt idx="271">
                  <c:v>1487</c:v>
                </c:pt>
                <c:pt idx="272">
                  <c:v>1631</c:v>
                </c:pt>
                <c:pt idx="273">
                  <c:v>1609</c:v>
                </c:pt>
                <c:pt idx="274">
                  <c:v>1621</c:v>
                </c:pt>
                <c:pt idx="275">
                  <c:v>1601</c:v>
                </c:pt>
                <c:pt idx="276">
                  <c:v>1596</c:v>
                </c:pt>
                <c:pt idx="277">
                  <c:v>1612</c:v>
                </c:pt>
                <c:pt idx="278">
                  <c:v>1612</c:v>
                </c:pt>
                <c:pt idx="279">
                  <c:v>1592</c:v>
                </c:pt>
                <c:pt idx="280">
                  <c:v>1604</c:v>
                </c:pt>
                <c:pt idx="281">
                  <c:v>1583</c:v>
                </c:pt>
                <c:pt idx="282">
                  <c:v>1597</c:v>
                </c:pt>
                <c:pt idx="283">
                  <c:v>1585</c:v>
                </c:pt>
                <c:pt idx="284">
                  <c:v>1572</c:v>
                </c:pt>
                <c:pt idx="285">
                  <c:v>1562</c:v>
                </c:pt>
                <c:pt idx="286">
                  <c:v>1541</c:v>
                </c:pt>
                <c:pt idx="287">
                  <c:v>1530</c:v>
                </c:pt>
                <c:pt idx="288">
                  <c:v>1531</c:v>
                </c:pt>
                <c:pt idx="289">
                  <c:v>1536</c:v>
                </c:pt>
                <c:pt idx="290">
                  <c:v>1573</c:v>
                </c:pt>
                <c:pt idx="291">
                  <c:v>1589</c:v>
                </c:pt>
                <c:pt idx="292">
                  <c:v>1586</c:v>
                </c:pt>
                <c:pt idx="293">
                  <c:v>1580</c:v>
                </c:pt>
                <c:pt idx="294">
                  <c:v>1541</c:v>
                </c:pt>
                <c:pt idx="295">
                  <c:v>1518</c:v>
                </c:pt>
                <c:pt idx="296">
                  <c:v>1510</c:v>
                </c:pt>
                <c:pt idx="297">
                  <c:v>1512</c:v>
                </c:pt>
                <c:pt idx="298">
                  <c:v>1514</c:v>
                </c:pt>
                <c:pt idx="299">
                  <c:v>1504</c:v>
                </c:pt>
                <c:pt idx="300">
                  <c:v>1508</c:v>
                </c:pt>
                <c:pt idx="301">
                  <c:v>1493</c:v>
                </c:pt>
                <c:pt idx="302">
                  <c:v>1473</c:v>
                </c:pt>
                <c:pt idx="303">
                  <c:v>1463</c:v>
                </c:pt>
                <c:pt idx="304">
                  <c:v>1472</c:v>
                </c:pt>
                <c:pt idx="305">
                  <c:v>1450</c:v>
                </c:pt>
                <c:pt idx="306">
                  <c:v>1431</c:v>
                </c:pt>
                <c:pt idx="307">
                  <c:v>1424</c:v>
                </c:pt>
                <c:pt idx="308">
                  <c:v>1397</c:v>
                </c:pt>
                <c:pt idx="309">
                  <c:v>1397</c:v>
                </c:pt>
                <c:pt idx="310">
                  <c:v>1397</c:v>
                </c:pt>
                <c:pt idx="311">
                  <c:v>1380</c:v>
                </c:pt>
                <c:pt idx="312">
                  <c:v>1367</c:v>
                </c:pt>
                <c:pt idx="313">
                  <c:v>1340</c:v>
                </c:pt>
                <c:pt idx="314">
                  <c:v>1303</c:v>
                </c:pt>
                <c:pt idx="315">
                  <c:v>1295</c:v>
                </c:pt>
                <c:pt idx="316">
                  <c:v>1286</c:v>
                </c:pt>
                <c:pt idx="317">
                  <c:v>1276</c:v>
                </c:pt>
                <c:pt idx="318">
                  <c:v>1277</c:v>
                </c:pt>
                <c:pt idx="319">
                  <c:v>1265</c:v>
                </c:pt>
                <c:pt idx="320">
                  <c:v>1315</c:v>
                </c:pt>
                <c:pt idx="321">
                  <c:v>1293</c:v>
                </c:pt>
                <c:pt idx="322">
                  <c:v>1303</c:v>
                </c:pt>
                <c:pt idx="323">
                  <c:v>1300</c:v>
                </c:pt>
                <c:pt idx="324">
                  <c:v>1289</c:v>
                </c:pt>
                <c:pt idx="325">
                  <c:v>1283</c:v>
                </c:pt>
                <c:pt idx="326">
                  <c:v>1408</c:v>
                </c:pt>
                <c:pt idx="327">
                  <c:v>1406</c:v>
                </c:pt>
                <c:pt idx="328">
                  <c:v>1394</c:v>
                </c:pt>
                <c:pt idx="329">
                  <c:v>1386</c:v>
                </c:pt>
                <c:pt idx="330">
                  <c:v>1382</c:v>
                </c:pt>
                <c:pt idx="331">
                  <c:v>1381</c:v>
                </c:pt>
                <c:pt idx="332">
                  <c:v>1367</c:v>
                </c:pt>
                <c:pt idx="333">
                  <c:v>1382</c:v>
                </c:pt>
                <c:pt idx="334">
                  <c:v>1380</c:v>
                </c:pt>
                <c:pt idx="335">
                  <c:v>1312</c:v>
                </c:pt>
                <c:pt idx="336">
                  <c:v>1338</c:v>
                </c:pt>
                <c:pt idx="337">
                  <c:v>1341</c:v>
                </c:pt>
                <c:pt idx="338">
                  <c:v>1335</c:v>
                </c:pt>
                <c:pt idx="339">
                  <c:v>1343</c:v>
                </c:pt>
                <c:pt idx="340">
                  <c:v>1344</c:v>
                </c:pt>
                <c:pt idx="341">
                  <c:v>1338</c:v>
                </c:pt>
                <c:pt idx="342">
                  <c:v>1328</c:v>
                </c:pt>
                <c:pt idx="343">
                  <c:v>1330</c:v>
                </c:pt>
                <c:pt idx="344">
                  <c:v>1332</c:v>
                </c:pt>
                <c:pt idx="345">
                  <c:v>1342</c:v>
                </c:pt>
                <c:pt idx="346">
                  <c:v>1345</c:v>
                </c:pt>
                <c:pt idx="347">
                  <c:v>1427</c:v>
                </c:pt>
                <c:pt idx="348">
                  <c:v>1418</c:v>
                </c:pt>
                <c:pt idx="349">
                  <c:v>1409</c:v>
                </c:pt>
                <c:pt idx="350">
                  <c:v>1410</c:v>
                </c:pt>
                <c:pt idx="351">
                  <c:v>1419</c:v>
                </c:pt>
                <c:pt idx="352">
                  <c:v>1420</c:v>
                </c:pt>
                <c:pt idx="353">
                  <c:v>1397</c:v>
                </c:pt>
                <c:pt idx="354">
                  <c:v>1390</c:v>
                </c:pt>
                <c:pt idx="355">
                  <c:v>1405</c:v>
                </c:pt>
                <c:pt idx="356">
                  <c:v>1406</c:v>
                </c:pt>
                <c:pt idx="357">
                  <c:v>1372</c:v>
                </c:pt>
                <c:pt idx="358">
                  <c:v>1314</c:v>
                </c:pt>
                <c:pt idx="359">
                  <c:v>1335</c:v>
                </c:pt>
                <c:pt idx="360">
                  <c:v>1296</c:v>
                </c:pt>
                <c:pt idx="361">
                  <c:v>1293</c:v>
                </c:pt>
                <c:pt idx="362">
                  <c:v>1307</c:v>
                </c:pt>
                <c:pt idx="363">
                  <c:v>1291</c:v>
                </c:pt>
                <c:pt idx="364">
                  <c:v>1292</c:v>
                </c:pt>
                <c:pt idx="365">
                  <c:v>1312</c:v>
                </c:pt>
                <c:pt idx="366">
                  <c:v>1281</c:v>
                </c:pt>
                <c:pt idx="367">
                  <c:v>1285</c:v>
                </c:pt>
                <c:pt idx="368">
                  <c:v>1283</c:v>
                </c:pt>
                <c:pt idx="369">
                  <c:v>1283</c:v>
                </c:pt>
                <c:pt idx="370">
                  <c:v>1352</c:v>
                </c:pt>
                <c:pt idx="371">
                  <c:v>1373</c:v>
                </c:pt>
                <c:pt idx="372">
                  <c:v>1367</c:v>
                </c:pt>
                <c:pt idx="373">
                  <c:v>1357</c:v>
                </c:pt>
                <c:pt idx="374">
                  <c:v>1361</c:v>
                </c:pt>
                <c:pt idx="375">
                  <c:v>1348</c:v>
                </c:pt>
                <c:pt idx="376">
                  <c:v>1355</c:v>
                </c:pt>
                <c:pt idx="377">
                  <c:v>1335</c:v>
                </c:pt>
                <c:pt idx="378">
                  <c:v>1331</c:v>
                </c:pt>
                <c:pt idx="379">
                  <c:v>1330</c:v>
                </c:pt>
                <c:pt idx="380">
                  <c:v>1319</c:v>
                </c:pt>
                <c:pt idx="381">
                  <c:v>1299</c:v>
                </c:pt>
                <c:pt idx="382">
                  <c:v>1309</c:v>
                </c:pt>
                <c:pt idx="383">
                  <c:v>1304</c:v>
                </c:pt>
                <c:pt idx="384">
                  <c:v>1302</c:v>
                </c:pt>
                <c:pt idx="385">
                  <c:v>1314</c:v>
                </c:pt>
                <c:pt idx="386">
                  <c:v>1319</c:v>
                </c:pt>
                <c:pt idx="387">
                  <c:v>1317</c:v>
                </c:pt>
                <c:pt idx="388">
                  <c:v>1313</c:v>
                </c:pt>
                <c:pt idx="389">
                  <c:v>1323</c:v>
                </c:pt>
                <c:pt idx="390">
                  <c:v>1341</c:v>
                </c:pt>
                <c:pt idx="391">
                  <c:v>1415</c:v>
                </c:pt>
                <c:pt idx="392">
                  <c:v>1365</c:v>
                </c:pt>
                <c:pt idx="393">
                  <c:v>1394</c:v>
                </c:pt>
                <c:pt idx="394">
                  <c:v>1390</c:v>
                </c:pt>
                <c:pt idx="395">
                  <c:v>1405</c:v>
                </c:pt>
                <c:pt idx="396">
                  <c:v>1410</c:v>
                </c:pt>
                <c:pt idx="397">
                  <c:v>1401</c:v>
                </c:pt>
                <c:pt idx="398">
                  <c:v>1394</c:v>
                </c:pt>
                <c:pt idx="399">
                  <c:v>1387</c:v>
                </c:pt>
                <c:pt idx="400">
                  <c:v>1344</c:v>
                </c:pt>
                <c:pt idx="401">
                  <c:v>1402</c:v>
                </c:pt>
                <c:pt idx="402">
                  <c:v>1384</c:v>
                </c:pt>
                <c:pt idx="403">
                  <c:v>1368</c:v>
                </c:pt>
                <c:pt idx="404">
                  <c:v>1369</c:v>
                </c:pt>
                <c:pt idx="405">
                  <c:v>1361</c:v>
                </c:pt>
                <c:pt idx="406">
                  <c:v>1326</c:v>
                </c:pt>
                <c:pt idx="407">
                  <c:v>1337</c:v>
                </c:pt>
                <c:pt idx="408">
                  <c:v>1334</c:v>
                </c:pt>
                <c:pt idx="409">
                  <c:v>1353</c:v>
                </c:pt>
                <c:pt idx="410">
                  <c:v>1361</c:v>
                </c:pt>
                <c:pt idx="411">
                  <c:v>1358</c:v>
                </c:pt>
                <c:pt idx="412">
                  <c:v>1344</c:v>
                </c:pt>
                <c:pt idx="413">
                  <c:v>1352</c:v>
                </c:pt>
                <c:pt idx="414">
                  <c:v>1341</c:v>
                </c:pt>
                <c:pt idx="415">
                  <c:v>1302</c:v>
                </c:pt>
                <c:pt idx="416">
                  <c:v>1342</c:v>
                </c:pt>
                <c:pt idx="417">
                  <c:v>1454</c:v>
                </c:pt>
                <c:pt idx="418">
                  <c:v>1441</c:v>
                </c:pt>
                <c:pt idx="419">
                  <c:v>1437</c:v>
                </c:pt>
                <c:pt idx="420">
                  <c:v>1318</c:v>
                </c:pt>
                <c:pt idx="421">
                  <c:v>1322</c:v>
                </c:pt>
                <c:pt idx="422">
                  <c:v>1359</c:v>
                </c:pt>
                <c:pt idx="423">
                  <c:v>1345</c:v>
                </c:pt>
                <c:pt idx="424">
                  <c:v>1344</c:v>
                </c:pt>
                <c:pt idx="425">
                  <c:v>1352</c:v>
                </c:pt>
                <c:pt idx="426">
                  <c:v>1353</c:v>
                </c:pt>
                <c:pt idx="427">
                  <c:v>1359</c:v>
                </c:pt>
                <c:pt idx="428">
                  <c:v>1353</c:v>
                </c:pt>
                <c:pt idx="429">
                  <c:v>1338</c:v>
                </c:pt>
                <c:pt idx="430">
                  <c:v>1337</c:v>
                </c:pt>
                <c:pt idx="431">
                  <c:v>1344</c:v>
                </c:pt>
                <c:pt idx="432">
                  <c:v>1353</c:v>
                </c:pt>
                <c:pt idx="433">
                  <c:v>1358</c:v>
                </c:pt>
                <c:pt idx="434">
                  <c:v>1358</c:v>
                </c:pt>
                <c:pt idx="435">
                  <c:v>1408</c:v>
                </c:pt>
                <c:pt idx="436">
                  <c:v>1391</c:v>
                </c:pt>
                <c:pt idx="437">
                  <c:v>1389</c:v>
                </c:pt>
                <c:pt idx="438">
                  <c:v>1381</c:v>
                </c:pt>
                <c:pt idx="439">
                  <c:v>1408</c:v>
                </c:pt>
                <c:pt idx="440">
                  <c:v>1372</c:v>
                </c:pt>
                <c:pt idx="441">
                  <c:v>1377</c:v>
                </c:pt>
                <c:pt idx="442">
                  <c:v>1372</c:v>
                </c:pt>
                <c:pt idx="443">
                  <c:v>1333</c:v>
                </c:pt>
                <c:pt idx="444">
                  <c:v>1325</c:v>
                </c:pt>
                <c:pt idx="445">
                  <c:v>1315</c:v>
                </c:pt>
                <c:pt idx="446">
                  <c:v>1313</c:v>
                </c:pt>
                <c:pt idx="447">
                  <c:v>1308</c:v>
                </c:pt>
                <c:pt idx="448">
                  <c:v>1300</c:v>
                </c:pt>
                <c:pt idx="449">
                  <c:v>1293</c:v>
                </c:pt>
                <c:pt idx="450">
                  <c:v>1300</c:v>
                </c:pt>
                <c:pt idx="451">
                  <c:v>1283</c:v>
                </c:pt>
                <c:pt idx="452">
                  <c:v>1273</c:v>
                </c:pt>
                <c:pt idx="453">
                  <c:v>1269</c:v>
                </c:pt>
                <c:pt idx="454">
                  <c:v>1273</c:v>
                </c:pt>
                <c:pt idx="455">
                  <c:v>1269</c:v>
                </c:pt>
                <c:pt idx="456">
                  <c:v>1270</c:v>
                </c:pt>
                <c:pt idx="457">
                  <c:v>1269</c:v>
                </c:pt>
                <c:pt idx="458">
                  <c:v>1278</c:v>
                </c:pt>
                <c:pt idx="459">
                  <c:v>1260</c:v>
                </c:pt>
                <c:pt idx="460">
                  <c:v>1257</c:v>
                </c:pt>
                <c:pt idx="461">
                  <c:v>1251</c:v>
                </c:pt>
                <c:pt idx="462">
                  <c:v>1229</c:v>
                </c:pt>
                <c:pt idx="463">
                  <c:v>1230</c:v>
                </c:pt>
                <c:pt idx="464">
                  <c:v>1229</c:v>
                </c:pt>
                <c:pt idx="465">
                  <c:v>1235</c:v>
                </c:pt>
                <c:pt idx="466">
                  <c:v>1233</c:v>
                </c:pt>
                <c:pt idx="467">
                  <c:v>1240</c:v>
                </c:pt>
                <c:pt idx="468">
                  <c:v>1236</c:v>
                </c:pt>
                <c:pt idx="469">
                  <c:v>1240</c:v>
                </c:pt>
                <c:pt idx="470">
                  <c:v>1223</c:v>
                </c:pt>
                <c:pt idx="471">
                  <c:v>1239</c:v>
                </c:pt>
                <c:pt idx="472">
                  <c:v>1243</c:v>
                </c:pt>
                <c:pt idx="473">
                  <c:v>1243</c:v>
                </c:pt>
                <c:pt idx="474">
                  <c:v>1245</c:v>
                </c:pt>
                <c:pt idx="475">
                  <c:v>1243</c:v>
                </c:pt>
                <c:pt idx="476">
                  <c:v>1243</c:v>
                </c:pt>
                <c:pt idx="477">
                  <c:v>1252</c:v>
                </c:pt>
                <c:pt idx="478">
                  <c:v>1244</c:v>
                </c:pt>
                <c:pt idx="479">
                  <c:v>1230</c:v>
                </c:pt>
                <c:pt idx="480">
                  <c:v>1306</c:v>
                </c:pt>
                <c:pt idx="481">
                  <c:v>1314</c:v>
                </c:pt>
                <c:pt idx="482">
                  <c:v>1315</c:v>
                </c:pt>
                <c:pt idx="483">
                  <c:v>1319</c:v>
                </c:pt>
                <c:pt idx="484">
                  <c:v>1374</c:v>
                </c:pt>
                <c:pt idx="485">
                  <c:v>1377</c:v>
                </c:pt>
                <c:pt idx="486">
                  <c:v>1367</c:v>
                </c:pt>
                <c:pt idx="487">
                  <c:v>1361</c:v>
                </c:pt>
                <c:pt idx="488">
                  <c:v>1354</c:v>
                </c:pt>
                <c:pt idx="489">
                  <c:v>1352</c:v>
                </c:pt>
                <c:pt idx="490">
                  <c:v>1338</c:v>
                </c:pt>
                <c:pt idx="491">
                  <c:v>1326</c:v>
                </c:pt>
                <c:pt idx="492">
                  <c:v>1324</c:v>
                </c:pt>
                <c:pt idx="493">
                  <c:v>1321</c:v>
                </c:pt>
                <c:pt idx="494">
                  <c:v>1307</c:v>
                </c:pt>
                <c:pt idx="495">
                  <c:v>1297</c:v>
                </c:pt>
                <c:pt idx="496">
                  <c:v>1294</c:v>
                </c:pt>
                <c:pt idx="497">
                  <c:v>1285</c:v>
                </c:pt>
                <c:pt idx="498">
                  <c:v>1289</c:v>
                </c:pt>
                <c:pt idx="499">
                  <c:v>1285</c:v>
                </c:pt>
                <c:pt idx="500">
                  <c:v>1308</c:v>
                </c:pt>
                <c:pt idx="501">
                  <c:v>1307</c:v>
                </c:pt>
                <c:pt idx="502">
                  <c:v>1318</c:v>
                </c:pt>
                <c:pt idx="503">
                  <c:v>1319</c:v>
                </c:pt>
                <c:pt idx="504">
                  <c:v>1324</c:v>
                </c:pt>
                <c:pt idx="505">
                  <c:v>1384</c:v>
                </c:pt>
                <c:pt idx="506">
                  <c:v>1395</c:v>
                </c:pt>
                <c:pt idx="507">
                  <c:v>1386</c:v>
                </c:pt>
                <c:pt idx="508">
                  <c:v>1391</c:v>
                </c:pt>
                <c:pt idx="509">
                  <c:v>1391</c:v>
                </c:pt>
                <c:pt idx="510">
                  <c:v>1423</c:v>
                </c:pt>
                <c:pt idx="511">
                  <c:v>1430</c:v>
                </c:pt>
                <c:pt idx="512">
                  <c:v>1437</c:v>
                </c:pt>
                <c:pt idx="513">
                  <c:v>1430</c:v>
                </c:pt>
                <c:pt idx="514">
                  <c:v>1435</c:v>
                </c:pt>
                <c:pt idx="515">
                  <c:v>1452</c:v>
                </c:pt>
                <c:pt idx="516">
                  <c:v>1450</c:v>
                </c:pt>
                <c:pt idx="517">
                  <c:v>1443</c:v>
                </c:pt>
                <c:pt idx="518">
                  <c:v>1443</c:v>
                </c:pt>
                <c:pt idx="519">
                  <c:v>1443</c:v>
                </c:pt>
                <c:pt idx="520">
                  <c:v>1442</c:v>
                </c:pt>
                <c:pt idx="521">
                  <c:v>1440</c:v>
                </c:pt>
                <c:pt idx="522">
                  <c:v>1439</c:v>
                </c:pt>
                <c:pt idx="523">
                  <c:v>1490</c:v>
                </c:pt>
                <c:pt idx="524">
                  <c:v>1497</c:v>
                </c:pt>
                <c:pt idx="525">
                  <c:v>1503</c:v>
                </c:pt>
                <c:pt idx="526">
                  <c:v>1505</c:v>
                </c:pt>
                <c:pt idx="527">
                  <c:v>1587</c:v>
                </c:pt>
                <c:pt idx="528">
                  <c:v>1589</c:v>
                </c:pt>
                <c:pt idx="529">
                  <c:v>1592</c:v>
                </c:pt>
                <c:pt idx="530">
                  <c:v>1588</c:v>
                </c:pt>
                <c:pt idx="531">
                  <c:v>1588</c:v>
                </c:pt>
                <c:pt idx="532">
                  <c:v>1587</c:v>
                </c:pt>
                <c:pt idx="533">
                  <c:v>1569</c:v>
                </c:pt>
                <c:pt idx="534">
                  <c:v>1573</c:v>
                </c:pt>
                <c:pt idx="535">
                  <c:v>1544</c:v>
                </c:pt>
                <c:pt idx="536">
                  <c:v>1548</c:v>
                </c:pt>
                <c:pt idx="537">
                  <c:v>1548</c:v>
                </c:pt>
                <c:pt idx="538">
                  <c:v>1550</c:v>
                </c:pt>
                <c:pt idx="539">
                  <c:v>1555</c:v>
                </c:pt>
                <c:pt idx="540">
                  <c:v>1543</c:v>
                </c:pt>
                <c:pt idx="541">
                  <c:v>1504</c:v>
                </c:pt>
                <c:pt idx="542">
                  <c:v>1506</c:v>
                </c:pt>
                <c:pt idx="543">
                  <c:v>1510</c:v>
                </c:pt>
                <c:pt idx="544">
                  <c:v>1505</c:v>
                </c:pt>
                <c:pt idx="545">
                  <c:v>1473</c:v>
                </c:pt>
                <c:pt idx="546">
                  <c:v>1473</c:v>
                </c:pt>
                <c:pt idx="547">
                  <c:v>1468</c:v>
                </c:pt>
                <c:pt idx="548">
                  <c:v>1462</c:v>
                </c:pt>
                <c:pt idx="549">
                  <c:v>1461</c:v>
                </c:pt>
                <c:pt idx="550">
                  <c:v>1454</c:v>
                </c:pt>
                <c:pt idx="551">
                  <c:v>1454</c:v>
                </c:pt>
                <c:pt idx="552">
                  <c:v>1439</c:v>
                </c:pt>
                <c:pt idx="553">
                  <c:v>1436</c:v>
                </c:pt>
                <c:pt idx="554">
                  <c:v>1431</c:v>
                </c:pt>
                <c:pt idx="555">
                  <c:v>1371</c:v>
                </c:pt>
                <c:pt idx="556">
                  <c:v>1361</c:v>
                </c:pt>
                <c:pt idx="557">
                  <c:v>1346</c:v>
                </c:pt>
                <c:pt idx="558">
                  <c:v>1338</c:v>
                </c:pt>
                <c:pt idx="559">
                  <c:v>1336</c:v>
                </c:pt>
                <c:pt idx="560">
                  <c:v>1330</c:v>
                </c:pt>
                <c:pt idx="561">
                  <c:v>1330</c:v>
                </c:pt>
                <c:pt idx="562">
                  <c:v>1331</c:v>
                </c:pt>
                <c:pt idx="563">
                  <c:v>1331</c:v>
                </c:pt>
                <c:pt idx="564">
                  <c:v>1332</c:v>
                </c:pt>
                <c:pt idx="565">
                  <c:v>1370</c:v>
                </c:pt>
                <c:pt idx="566">
                  <c:v>1363</c:v>
                </c:pt>
                <c:pt idx="567">
                  <c:v>1355</c:v>
                </c:pt>
                <c:pt idx="568">
                  <c:v>1355</c:v>
                </c:pt>
                <c:pt idx="569">
                  <c:v>1347</c:v>
                </c:pt>
                <c:pt idx="570">
                  <c:v>1352</c:v>
                </c:pt>
                <c:pt idx="571">
                  <c:v>1350</c:v>
                </c:pt>
                <c:pt idx="572">
                  <c:v>1347</c:v>
                </c:pt>
                <c:pt idx="573">
                  <c:v>1341</c:v>
                </c:pt>
                <c:pt idx="574">
                  <c:v>1329</c:v>
                </c:pt>
                <c:pt idx="575">
                  <c:v>1356</c:v>
                </c:pt>
                <c:pt idx="576">
                  <c:v>1358</c:v>
                </c:pt>
                <c:pt idx="577">
                  <c:v>1385</c:v>
                </c:pt>
                <c:pt idx="578">
                  <c:v>1392</c:v>
                </c:pt>
                <c:pt idx="579">
                  <c:v>1392</c:v>
                </c:pt>
                <c:pt idx="580">
                  <c:v>1403</c:v>
                </c:pt>
                <c:pt idx="581">
                  <c:v>1406</c:v>
                </c:pt>
                <c:pt idx="582">
                  <c:v>1398</c:v>
                </c:pt>
                <c:pt idx="583">
                  <c:v>1396</c:v>
                </c:pt>
                <c:pt idx="584">
                  <c:v>1395</c:v>
                </c:pt>
                <c:pt idx="585">
                  <c:v>1410</c:v>
                </c:pt>
                <c:pt idx="586">
                  <c:v>1413</c:v>
                </c:pt>
                <c:pt idx="587">
                  <c:v>1446</c:v>
                </c:pt>
                <c:pt idx="588">
                  <c:v>1446</c:v>
                </c:pt>
                <c:pt idx="589">
                  <c:v>1448</c:v>
                </c:pt>
                <c:pt idx="590">
                  <c:v>1459</c:v>
                </c:pt>
                <c:pt idx="591">
                  <c:v>1465</c:v>
                </c:pt>
                <c:pt idx="592">
                  <c:v>1501</c:v>
                </c:pt>
                <c:pt idx="593">
                  <c:v>1469</c:v>
                </c:pt>
                <c:pt idx="594">
                  <c:v>1470</c:v>
                </c:pt>
                <c:pt idx="595">
                  <c:v>1473</c:v>
                </c:pt>
                <c:pt idx="596">
                  <c:v>1461</c:v>
                </c:pt>
                <c:pt idx="597">
                  <c:v>1470</c:v>
                </c:pt>
                <c:pt idx="598">
                  <c:v>1467</c:v>
                </c:pt>
                <c:pt idx="599">
                  <c:v>1466</c:v>
                </c:pt>
                <c:pt idx="600">
                  <c:v>1457</c:v>
                </c:pt>
                <c:pt idx="601">
                  <c:v>1438</c:v>
                </c:pt>
                <c:pt idx="602">
                  <c:v>1429</c:v>
                </c:pt>
                <c:pt idx="603">
                  <c:v>1433</c:v>
                </c:pt>
                <c:pt idx="604">
                  <c:v>1438</c:v>
                </c:pt>
                <c:pt idx="605">
                  <c:v>1442</c:v>
                </c:pt>
                <c:pt idx="606">
                  <c:v>1441</c:v>
                </c:pt>
                <c:pt idx="607">
                  <c:v>1442</c:v>
                </c:pt>
                <c:pt idx="608">
                  <c:v>1453</c:v>
                </c:pt>
                <c:pt idx="609">
                  <c:v>1480</c:v>
                </c:pt>
                <c:pt idx="610">
                  <c:v>1487</c:v>
                </c:pt>
                <c:pt idx="611">
                  <c:v>1486</c:v>
                </c:pt>
                <c:pt idx="612">
                  <c:v>1486</c:v>
                </c:pt>
                <c:pt idx="613">
                  <c:v>1479</c:v>
                </c:pt>
                <c:pt idx="614">
                  <c:v>1495</c:v>
                </c:pt>
                <c:pt idx="615">
                  <c:v>1497</c:v>
                </c:pt>
                <c:pt idx="616">
                  <c:v>1493</c:v>
                </c:pt>
                <c:pt idx="617">
                  <c:v>1486</c:v>
                </c:pt>
                <c:pt idx="618">
                  <c:v>1481</c:v>
                </c:pt>
                <c:pt idx="619">
                  <c:v>1477</c:v>
                </c:pt>
                <c:pt idx="620">
                  <c:v>1472</c:v>
                </c:pt>
                <c:pt idx="621">
                  <c:v>1472</c:v>
                </c:pt>
                <c:pt idx="622">
                  <c:v>1477</c:v>
                </c:pt>
                <c:pt idx="623">
                  <c:v>1474</c:v>
                </c:pt>
                <c:pt idx="624">
                  <c:v>1461</c:v>
                </c:pt>
                <c:pt idx="625">
                  <c:v>1456</c:v>
                </c:pt>
                <c:pt idx="626">
                  <c:v>1456</c:v>
                </c:pt>
                <c:pt idx="627">
                  <c:v>1460</c:v>
                </c:pt>
                <c:pt idx="628">
                  <c:v>1461</c:v>
                </c:pt>
                <c:pt idx="629">
                  <c:v>1465</c:v>
                </c:pt>
                <c:pt idx="630">
                  <c:v>1541</c:v>
                </c:pt>
                <c:pt idx="631">
                  <c:v>1546</c:v>
                </c:pt>
                <c:pt idx="632">
                  <c:v>1551</c:v>
                </c:pt>
                <c:pt idx="633">
                  <c:v>1556</c:v>
                </c:pt>
                <c:pt idx="634">
                  <c:v>1585</c:v>
                </c:pt>
                <c:pt idx="635">
                  <c:v>1669</c:v>
                </c:pt>
                <c:pt idx="636">
                  <c:v>1669</c:v>
                </c:pt>
                <c:pt idx="637">
                  <c:v>1675</c:v>
                </c:pt>
                <c:pt idx="638">
                  <c:v>1674</c:v>
                </c:pt>
                <c:pt idx="639">
                  <c:v>1682</c:v>
                </c:pt>
                <c:pt idx="640">
                  <c:v>1743</c:v>
                </c:pt>
                <c:pt idx="641">
                  <c:v>1746</c:v>
                </c:pt>
                <c:pt idx="642">
                  <c:v>1767</c:v>
                </c:pt>
                <c:pt idx="643">
                  <c:v>1773</c:v>
                </c:pt>
                <c:pt idx="644">
                  <c:v>1810</c:v>
                </c:pt>
                <c:pt idx="645">
                  <c:v>1795</c:v>
                </c:pt>
                <c:pt idx="646">
                  <c:v>1785</c:v>
                </c:pt>
                <c:pt idx="647">
                  <c:v>1782</c:v>
                </c:pt>
                <c:pt idx="648">
                  <c:v>1781</c:v>
                </c:pt>
                <c:pt idx="649">
                  <c:v>1781</c:v>
                </c:pt>
                <c:pt idx="650">
                  <c:v>1778</c:v>
                </c:pt>
                <c:pt idx="651">
                  <c:v>1780</c:v>
                </c:pt>
                <c:pt idx="652">
                  <c:v>1817</c:v>
                </c:pt>
                <c:pt idx="653">
                  <c:v>1840</c:v>
                </c:pt>
                <c:pt idx="654">
                  <c:v>1847</c:v>
                </c:pt>
                <c:pt idx="655">
                  <c:v>1864</c:v>
                </c:pt>
                <c:pt idx="656">
                  <c:v>1862</c:v>
                </c:pt>
                <c:pt idx="657">
                  <c:v>1866</c:v>
                </c:pt>
                <c:pt idx="658">
                  <c:v>1862</c:v>
                </c:pt>
                <c:pt idx="659">
                  <c:v>1843</c:v>
                </c:pt>
                <c:pt idx="660">
                  <c:v>1838</c:v>
                </c:pt>
                <c:pt idx="661">
                  <c:v>1835</c:v>
                </c:pt>
                <c:pt idx="662">
                  <c:v>1802</c:v>
                </c:pt>
                <c:pt idx="663">
                  <c:v>1802</c:v>
                </c:pt>
                <c:pt idx="664">
                  <c:v>1803</c:v>
                </c:pt>
                <c:pt idx="665">
                  <c:v>1800</c:v>
                </c:pt>
                <c:pt idx="666">
                  <c:v>1798</c:v>
                </c:pt>
                <c:pt idx="667">
                  <c:v>1769</c:v>
                </c:pt>
                <c:pt idx="668">
                  <c:v>1764</c:v>
                </c:pt>
                <c:pt idx="669">
                  <c:v>1764</c:v>
                </c:pt>
                <c:pt idx="670">
                  <c:v>1763</c:v>
                </c:pt>
                <c:pt idx="671">
                  <c:v>1764</c:v>
                </c:pt>
                <c:pt idx="672">
                  <c:v>1762</c:v>
                </c:pt>
                <c:pt idx="673">
                  <c:v>1761</c:v>
                </c:pt>
                <c:pt idx="674">
                  <c:v>1761</c:v>
                </c:pt>
                <c:pt idx="675">
                  <c:v>1797</c:v>
                </c:pt>
                <c:pt idx="676">
                  <c:v>1798</c:v>
                </c:pt>
                <c:pt idx="677">
                  <c:v>1845</c:v>
                </c:pt>
                <c:pt idx="678">
                  <c:v>1846</c:v>
                </c:pt>
                <c:pt idx="679">
                  <c:v>1855</c:v>
                </c:pt>
                <c:pt idx="680">
                  <c:v>1852</c:v>
                </c:pt>
                <c:pt idx="681">
                  <c:v>1852</c:v>
                </c:pt>
                <c:pt idx="682">
                  <c:v>1851</c:v>
                </c:pt>
                <c:pt idx="683">
                  <c:v>1842</c:v>
                </c:pt>
                <c:pt idx="684">
                  <c:v>1843</c:v>
                </c:pt>
                <c:pt idx="685">
                  <c:v>1877</c:v>
                </c:pt>
                <c:pt idx="686">
                  <c:v>1905</c:v>
                </c:pt>
                <c:pt idx="687">
                  <c:v>1917</c:v>
                </c:pt>
                <c:pt idx="688">
                  <c:v>1930</c:v>
                </c:pt>
                <c:pt idx="689">
                  <c:v>1934</c:v>
                </c:pt>
                <c:pt idx="690">
                  <c:v>1949</c:v>
                </c:pt>
                <c:pt idx="691">
                  <c:v>1940</c:v>
                </c:pt>
                <c:pt idx="692">
                  <c:v>1946</c:v>
                </c:pt>
                <c:pt idx="693">
                  <c:v>1945</c:v>
                </c:pt>
                <c:pt idx="694">
                  <c:v>1949</c:v>
                </c:pt>
                <c:pt idx="695">
                  <c:v>1950</c:v>
                </c:pt>
                <c:pt idx="696">
                  <c:v>2013</c:v>
                </c:pt>
                <c:pt idx="697">
                  <c:v>2041</c:v>
                </c:pt>
                <c:pt idx="698">
                  <c:v>2074</c:v>
                </c:pt>
                <c:pt idx="699">
                  <c:v>2084</c:v>
                </c:pt>
                <c:pt idx="700">
                  <c:v>2097</c:v>
                </c:pt>
                <c:pt idx="701">
                  <c:v>2116</c:v>
                </c:pt>
                <c:pt idx="702">
                  <c:v>2114</c:v>
                </c:pt>
                <c:pt idx="703">
                  <c:v>2115</c:v>
                </c:pt>
                <c:pt idx="704">
                  <c:v>2117</c:v>
                </c:pt>
                <c:pt idx="705">
                  <c:v>2119</c:v>
                </c:pt>
                <c:pt idx="706">
                  <c:v>2166</c:v>
                </c:pt>
                <c:pt idx="707">
                  <c:v>2168</c:v>
                </c:pt>
                <c:pt idx="708">
                  <c:v>2191</c:v>
                </c:pt>
                <c:pt idx="709">
                  <c:v>2226</c:v>
                </c:pt>
                <c:pt idx="710">
                  <c:v>2238</c:v>
                </c:pt>
                <c:pt idx="711">
                  <c:v>2264</c:v>
                </c:pt>
                <c:pt idx="712">
                  <c:v>2246</c:v>
                </c:pt>
                <c:pt idx="713">
                  <c:v>2246</c:v>
                </c:pt>
                <c:pt idx="714">
                  <c:v>2240</c:v>
                </c:pt>
                <c:pt idx="715">
                  <c:v>2236</c:v>
                </c:pt>
                <c:pt idx="716">
                  <c:v>2238</c:v>
                </c:pt>
                <c:pt idx="717">
                  <c:v>2241</c:v>
                </c:pt>
                <c:pt idx="718">
                  <c:v>2267</c:v>
                </c:pt>
                <c:pt idx="719">
                  <c:v>2269</c:v>
                </c:pt>
                <c:pt idx="720">
                  <c:v>2247</c:v>
                </c:pt>
                <c:pt idx="721">
                  <c:v>2246</c:v>
                </c:pt>
                <c:pt idx="722">
                  <c:v>2246</c:v>
                </c:pt>
                <c:pt idx="723">
                  <c:v>2236</c:v>
                </c:pt>
                <c:pt idx="724">
                  <c:v>2235</c:v>
                </c:pt>
                <c:pt idx="725">
                  <c:v>2233</c:v>
                </c:pt>
                <c:pt idx="726">
                  <c:v>2233</c:v>
                </c:pt>
                <c:pt idx="727">
                  <c:v>2233</c:v>
                </c:pt>
                <c:pt idx="728">
                  <c:v>2232</c:v>
                </c:pt>
                <c:pt idx="729">
                  <c:v>2231</c:v>
                </c:pt>
                <c:pt idx="730">
                  <c:v>2230</c:v>
                </c:pt>
                <c:pt idx="731">
                  <c:v>2231</c:v>
                </c:pt>
                <c:pt idx="732">
                  <c:v>2231</c:v>
                </c:pt>
                <c:pt idx="733">
                  <c:v>2228</c:v>
                </c:pt>
                <c:pt idx="734">
                  <c:v>2228</c:v>
                </c:pt>
                <c:pt idx="735">
                  <c:v>2229</c:v>
                </c:pt>
                <c:pt idx="736">
                  <c:v>2229</c:v>
                </c:pt>
                <c:pt idx="737">
                  <c:v>2229</c:v>
                </c:pt>
                <c:pt idx="738">
                  <c:v>2233</c:v>
                </c:pt>
                <c:pt idx="739">
                  <c:v>2233</c:v>
                </c:pt>
                <c:pt idx="740">
                  <c:v>2262</c:v>
                </c:pt>
                <c:pt idx="741">
                  <c:v>2264</c:v>
                </c:pt>
                <c:pt idx="742">
                  <c:v>2267</c:v>
                </c:pt>
                <c:pt idx="743">
                  <c:v>2263</c:v>
                </c:pt>
                <c:pt idx="744">
                  <c:v>2265</c:v>
                </c:pt>
                <c:pt idx="745">
                  <c:v>2279</c:v>
                </c:pt>
                <c:pt idx="746">
                  <c:v>2285</c:v>
                </c:pt>
                <c:pt idx="747">
                  <c:v>2285</c:v>
                </c:pt>
                <c:pt idx="748">
                  <c:v>2302</c:v>
                </c:pt>
                <c:pt idx="749">
                  <c:v>2304</c:v>
                </c:pt>
                <c:pt idx="750">
                  <c:v>2346</c:v>
                </c:pt>
                <c:pt idx="751">
                  <c:v>2359</c:v>
                </c:pt>
                <c:pt idx="752">
                  <c:v>2383</c:v>
                </c:pt>
                <c:pt idx="753">
                  <c:v>2384</c:v>
                </c:pt>
                <c:pt idx="754">
                  <c:v>2403</c:v>
                </c:pt>
                <c:pt idx="755">
                  <c:v>2436</c:v>
                </c:pt>
                <c:pt idx="756">
                  <c:v>2436</c:v>
                </c:pt>
                <c:pt idx="757">
                  <c:v>2442</c:v>
                </c:pt>
                <c:pt idx="758">
                  <c:v>2435</c:v>
                </c:pt>
                <c:pt idx="759">
                  <c:v>2466</c:v>
                </c:pt>
                <c:pt idx="760">
                  <c:v>2482</c:v>
                </c:pt>
                <c:pt idx="761">
                  <c:v>2655</c:v>
                </c:pt>
                <c:pt idx="762">
                  <c:v>2680</c:v>
                </c:pt>
                <c:pt idx="763">
                  <c:v>2724</c:v>
                </c:pt>
                <c:pt idx="764">
                  <c:v>2719</c:v>
                </c:pt>
                <c:pt idx="765">
                  <c:v>2744</c:v>
                </c:pt>
                <c:pt idx="766">
                  <c:v>2790</c:v>
                </c:pt>
                <c:pt idx="767">
                  <c:v>2792</c:v>
                </c:pt>
                <c:pt idx="768">
                  <c:v>2793</c:v>
                </c:pt>
                <c:pt idx="769">
                  <c:v>2791</c:v>
                </c:pt>
                <c:pt idx="770">
                  <c:v>2800</c:v>
                </c:pt>
                <c:pt idx="771">
                  <c:v>3016</c:v>
                </c:pt>
                <c:pt idx="772">
                  <c:v>3045</c:v>
                </c:pt>
                <c:pt idx="773">
                  <c:v>3061</c:v>
                </c:pt>
                <c:pt idx="774">
                  <c:v>3097</c:v>
                </c:pt>
                <c:pt idx="775">
                  <c:v>3097</c:v>
                </c:pt>
                <c:pt idx="776">
                  <c:v>3107</c:v>
                </c:pt>
                <c:pt idx="777">
                  <c:v>3118</c:v>
                </c:pt>
                <c:pt idx="778">
                  <c:v>3129</c:v>
                </c:pt>
                <c:pt idx="779">
                  <c:v>3262</c:v>
                </c:pt>
                <c:pt idx="780">
                  <c:v>3372</c:v>
                </c:pt>
                <c:pt idx="781">
                  <c:v>3374</c:v>
                </c:pt>
                <c:pt idx="782">
                  <c:v>3377</c:v>
                </c:pt>
                <c:pt idx="783">
                  <c:v>3377</c:v>
                </c:pt>
                <c:pt idx="784">
                  <c:v>3740</c:v>
                </c:pt>
                <c:pt idx="785">
                  <c:v>3658</c:v>
                </c:pt>
                <c:pt idx="786">
                  <c:v>3658</c:v>
                </c:pt>
                <c:pt idx="787">
                  <c:v>3750</c:v>
                </c:pt>
                <c:pt idx="788">
                  <c:v>3908</c:v>
                </c:pt>
                <c:pt idx="789">
                  <c:v>4297</c:v>
                </c:pt>
                <c:pt idx="790">
                  <c:v>4320</c:v>
                </c:pt>
                <c:pt idx="791">
                  <c:v>4325</c:v>
                </c:pt>
                <c:pt idx="792">
                  <c:v>4324</c:v>
                </c:pt>
                <c:pt idx="793">
                  <c:v>4328</c:v>
                </c:pt>
                <c:pt idx="794">
                  <c:v>4089</c:v>
                </c:pt>
                <c:pt idx="795">
                  <c:v>4115</c:v>
                </c:pt>
                <c:pt idx="796">
                  <c:v>4075</c:v>
                </c:pt>
                <c:pt idx="797">
                  <c:v>4073</c:v>
                </c:pt>
                <c:pt idx="798">
                  <c:v>4367</c:v>
                </c:pt>
                <c:pt idx="799">
                  <c:v>4391</c:v>
                </c:pt>
                <c:pt idx="800">
                  <c:v>4394</c:v>
                </c:pt>
                <c:pt idx="801">
                  <c:v>4397</c:v>
                </c:pt>
                <c:pt idx="802">
                  <c:v>4399</c:v>
                </c:pt>
                <c:pt idx="803">
                  <c:v>4400</c:v>
                </c:pt>
                <c:pt idx="804">
                  <c:v>4400</c:v>
                </c:pt>
                <c:pt idx="805">
                  <c:v>4407</c:v>
                </c:pt>
                <c:pt idx="806">
                  <c:v>4574</c:v>
                </c:pt>
                <c:pt idx="807">
                  <c:v>4491</c:v>
                </c:pt>
                <c:pt idx="808">
                  <c:v>4355</c:v>
                </c:pt>
                <c:pt idx="809">
                  <c:v>4366</c:v>
                </c:pt>
                <c:pt idx="810">
                  <c:v>4224</c:v>
                </c:pt>
                <c:pt idx="811">
                  <c:v>4385</c:v>
                </c:pt>
                <c:pt idx="812">
                  <c:v>4384</c:v>
                </c:pt>
                <c:pt idx="813">
                  <c:v>4466</c:v>
                </c:pt>
                <c:pt idx="814">
                  <c:v>4468</c:v>
                </c:pt>
                <c:pt idx="815">
                  <c:v>4438</c:v>
                </c:pt>
                <c:pt idx="816">
                  <c:v>4599</c:v>
                </c:pt>
                <c:pt idx="817">
                  <c:v>4596</c:v>
                </c:pt>
                <c:pt idx="818">
                  <c:v>4638</c:v>
                </c:pt>
                <c:pt idx="819">
                  <c:v>4619</c:v>
                </c:pt>
                <c:pt idx="820">
                  <c:v>4538</c:v>
                </c:pt>
                <c:pt idx="821">
                  <c:v>4531</c:v>
                </c:pt>
                <c:pt idx="822">
                  <c:v>4529</c:v>
                </c:pt>
                <c:pt idx="823">
                  <c:v>4529</c:v>
                </c:pt>
                <c:pt idx="824">
                  <c:v>4522</c:v>
                </c:pt>
                <c:pt idx="825">
                  <c:v>4320</c:v>
                </c:pt>
                <c:pt idx="826">
                  <c:v>4292</c:v>
                </c:pt>
                <c:pt idx="827">
                  <c:v>4357</c:v>
                </c:pt>
                <c:pt idx="828">
                  <c:v>4297</c:v>
                </c:pt>
                <c:pt idx="829">
                  <c:v>4468</c:v>
                </c:pt>
                <c:pt idx="830">
                  <c:v>4450</c:v>
                </c:pt>
                <c:pt idx="831">
                  <c:v>4439</c:v>
                </c:pt>
                <c:pt idx="832">
                  <c:v>4431</c:v>
                </c:pt>
                <c:pt idx="833">
                  <c:v>4542</c:v>
                </c:pt>
                <c:pt idx="834">
                  <c:v>4542</c:v>
                </c:pt>
                <c:pt idx="835">
                  <c:v>4251</c:v>
                </c:pt>
                <c:pt idx="836">
                  <c:v>4301</c:v>
                </c:pt>
                <c:pt idx="837">
                  <c:v>4321</c:v>
                </c:pt>
                <c:pt idx="838">
                  <c:v>4323</c:v>
                </c:pt>
                <c:pt idx="839">
                  <c:v>4306</c:v>
                </c:pt>
                <c:pt idx="840">
                  <c:v>4241</c:v>
                </c:pt>
                <c:pt idx="841">
                  <c:v>4255</c:v>
                </c:pt>
                <c:pt idx="842">
                  <c:v>4451</c:v>
                </c:pt>
                <c:pt idx="843">
                  <c:v>4451</c:v>
                </c:pt>
                <c:pt idx="844">
                  <c:v>4437</c:v>
                </c:pt>
                <c:pt idx="845">
                  <c:v>4436</c:v>
                </c:pt>
                <c:pt idx="846">
                  <c:v>4435</c:v>
                </c:pt>
                <c:pt idx="847">
                  <c:v>4437</c:v>
                </c:pt>
                <c:pt idx="848">
                  <c:v>4443</c:v>
                </c:pt>
                <c:pt idx="849">
                  <c:v>#N/A</c:v>
                </c:pt>
                <c:pt idx="850">
                  <c:v>4460</c:v>
                </c:pt>
                <c:pt idx="851">
                  <c:v>4459</c:v>
                </c:pt>
                <c:pt idx="852">
                  <c:v>4478</c:v>
                </c:pt>
                <c:pt idx="853">
                  <c:v>4521</c:v>
                </c:pt>
                <c:pt idx="854">
                  <c:v>4559</c:v>
                </c:pt>
                <c:pt idx="855">
                  <c:v>4558</c:v>
                </c:pt>
                <c:pt idx="856">
                  <c:v>4557</c:v>
                </c:pt>
                <c:pt idx="857">
                  <c:v>4568</c:v>
                </c:pt>
                <c:pt idx="858">
                  <c:v>4617</c:v>
                </c:pt>
                <c:pt idx="859">
                  <c:v>4657</c:v>
                </c:pt>
                <c:pt idx="860">
                  <c:v>4723</c:v>
                </c:pt>
                <c:pt idx="861">
                  <c:v>4732</c:v>
                </c:pt>
                <c:pt idx="862">
                  <c:v>4686</c:v>
                </c:pt>
                <c:pt idx="863">
                  <c:v>4680</c:v>
                </c:pt>
                <c:pt idx="864">
                  <c:v>4687</c:v>
                </c:pt>
                <c:pt idx="865">
                  <c:v>4690</c:v>
                </c:pt>
                <c:pt idx="866">
                  <c:v>4688</c:v>
                </c:pt>
                <c:pt idx="867">
                  <c:v>4686</c:v>
                </c:pt>
                <c:pt idx="868">
                  <c:v>4682</c:v>
                </c:pt>
                <c:pt idx="869">
                  <c:v>4685</c:v>
                </c:pt>
                <c:pt idx="870">
                  <c:v>4893</c:v>
                </c:pt>
                <c:pt idx="871">
                  <c:v>4898</c:v>
                </c:pt>
                <c:pt idx="872">
                  <c:v>4989</c:v>
                </c:pt>
                <c:pt idx="873">
                  <c:v>5001</c:v>
                </c:pt>
                <c:pt idx="874">
                  <c:v>5006</c:v>
                </c:pt>
                <c:pt idx="875">
                  <c:v>5176</c:v>
                </c:pt>
                <c:pt idx="876">
                  <c:v>5419</c:v>
                </c:pt>
                <c:pt idx="877">
                  <c:v>5432</c:v>
                </c:pt>
                <c:pt idx="878">
                  <c:v>5433</c:v>
                </c:pt>
                <c:pt idx="879">
                  <c:v>5433</c:v>
                </c:pt>
                <c:pt idx="880">
                  <c:v>5557</c:v>
                </c:pt>
                <c:pt idx="881">
                  <c:v>5613</c:v>
                </c:pt>
                <c:pt idx="882">
                  <c:v>5487</c:v>
                </c:pt>
                <c:pt idx="883">
                  <c:v>5528</c:v>
                </c:pt>
                <c:pt idx="884">
                  <c:v>5537</c:v>
                </c:pt>
                <c:pt idx="885">
                  <c:v>5831</c:v>
                </c:pt>
                <c:pt idx="886">
                  <c:v>5832</c:v>
                </c:pt>
                <c:pt idx="887">
                  <c:v>5847</c:v>
                </c:pt>
                <c:pt idx="888">
                  <c:v>5959</c:v>
                </c:pt>
                <c:pt idx="889">
                  <c:v>6071</c:v>
                </c:pt>
                <c:pt idx="890">
                  <c:v>6071</c:v>
                </c:pt>
                <c:pt idx="891">
                  <c:v>6242</c:v>
                </c:pt>
                <c:pt idx="892">
                  <c:v>6274</c:v>
                </c:pt>
                <c:pt idx="893">
                  <c:v>6323</c:v>
                </c:pt>
                <c:pt idx="894">
                  <c:v>6346</c:v>
                </c:pt>
                <c:pt idx="895">
                  <c:v>6443</c:v>
                </c:pt>
                <c:pt idx="896">
                  <c:v>6555</c:v>
                </c:pt>
                <c:pt idx="897">
                  <c:v>6555</c:v>
                </c:pt>
                <c:pt idx="898">
                  <c:v>6664</c:v>
                </c:pt>
                <c:pt idx="899">
                  <c:v>6663</c:v>
                </c:pt>
                <c:pt idx="900">
                  <c:v>6687</c:v>
                </c:pt>
                <c:pt idx="901">
                  <c:v>6958</c:v>
                </c:pt>
                <c:pt idx="902">
                  <c:v>6904</c:v>
                </c:pt>
                <c:pt idx="903">
                  <c:v>6753</c:v>
                </c:pt>
                <c:pt idx="904">
                  <c:v>6754</c:v>
                </c:pt>
                <c:pt idx="905">
                  <c:v>6772</c:v>
                </c:pt>
                <c:pt idx="906">
                  <c:v>6711</c:v>
                </c:pt>
                <c:pt idx="907">
                  <c:v>6721</c:v>
                </c:pt>
                <c:pt idx="908">
                  <c:v>6781</c:v>
                </c:pt>
                <c:pt idx="909">
                  <c:v>6781</c:v>
                </c:pt>
                <c:pt idx="910">
                  <c:v>6790</c:v>
                </c:pt>
                <c:pt idx="911">
                  <c:v>6796</c:v>
                </c:pt>
                <c:pt idx="912">
                  <c:v>6851</c:v>
                </c:pt>
                <c:pt idx="913">
                  <c:v>7207</c:v>
                </c:pt>
                <c:pt idx="914">
                  <c:v>7207</c:v>
                </c:pt>
                <c:pt idx="915">
                  <c:v>7225</c:v>
                </c:pt>
                <c:pt idx="916">
                  <c:v>7578</c:v>
                </c:pt>
                <c:pt idx="917">
                  <c:v>7583</c:v>
                </c:pt>
                <c:pt idx="918">
                  <c:v>7829</c:v>
                </c:pt>
                <c:pt idx="919">
                  <c:v>7930</c:v>
                </c:pt>
                <c:pt idx="920">
                  <c:v>7987</c:v>
                </c:pt>
                <c:pt idx="921">
                  <c:v>8003</c:v>
                </c:pt>
                <c:pt idx="922">
                  <c:v>8012</c:v>
                </c:pt>
                <c:pt idx="923">
                  <c:v>8008</c:v>
                </c:pt>
                <c:pt idx="924">
                  <c:v>7981</c:v>
                </c:pt>
                <c:pt idx="925">
                  <c:v>8400</c:v>
                </c:pt>
                <c:pt idx="926">
                  <c:v>8400</c:v>
                </c:pt>
                <c:pt idx="927">
                  <c:v>8400</c:v>
                </c:pt>
                <c:pt idx="928">
                  <c:v>9713</c:v>
                </c:pt>
                <c:pt idx="929">
                  <c:v>10081</c:v>
                </c:pt>
                <c:pt idx="930">
                  <c:v>10176</c:v>
                </c:pt>
                <c:pt idx="931">
                  <c:v>10178</c:v>
                </c:pt>
                <c:pt idx="932">
                  <c:v>10174</c:v>
                </c:pt>
                <c:pt idx="933">
                  <c:v>10175</c:v>
                </c:pt>
                <c:pt idx="934">
                  <c:v>10175</c:v>
                </c:pt>
                <c:pt idx="935">
                  <c:v>10517</c:v>
                </c:pt>
                <c:pt idx="936">
                  <c:v>10536</c:v>
                </c:pt>
                <c:pt idx="937">
                  <c:v>10537</c:v>
                </c:pt>
                <c:pt idx="938">
                  <c:v>10540</c:v>
                </c:pt>
                <c:pt idx="939">
                  <c:v>9770</c:v>
                </c:pt>
                <c:pt idx="940">
                  <c:v>9568</c:v>
                </c:pt>
                <c:pt idx="941">
                  <c:v>9588</c:v>
                </c:pt>
                <c:pt idx="942">
                  <c:v>9580</c:v>
                </c:pt>
                <c:pt idx="943">
                  <c:v>9574</c:v>
                </c:pt>
                <c:pt idx="944">
                  <c:v>9531</c:v>
                </c:pt>
                <c:pt idx="945">
                  <c:v>9603</c:v>
                </c:pt>
                <c:pt idx="946">
                  <c:v>9601</c:v>
                </c:pt>
                <c:pt idx="947">
                  <c:v>10282</c:v>
                </c:pt>
                <c:pt idx="948">
                  <c:v>10289</c:v>
                </c:pt>
                <c:pt idx="949">
                  <c:v>10347</c:v>
                </c:pt>
                <c:pt idx="950">
                  <c:v>10343</c:v>
                </c:pt>
                <c:pt idx="951">
                  <c:v>10316</c:v>
                </c:pt>
                <c:pt idx="952">
                  <c:v>10316</c:v>
                </c:pt>
                <c:pt idx="953">
                  <c:v>10321</c:v>
                </c:pt>
                <c:pt idx="954">
                  <c:v>10321</c:v>
                </c:pt>
                <c:pt idx="955">
                  <c:v>10321</c:v>
                </c:pt>
                <c:pt idx="956">
                  <c:v>10321</c:v>
                </c:pt>
                <c:pt idx="957">
                  <c:v>10534</c:v>
                </c:pt>
                <c:pt idx="958">
                  <c:v>10532</c:v>
                </c:pt>
                <c:pt idx="959">
                  <c:v>10888</c:v>
                </c:pt>
                <c:pt idx="960">
                  <c:v>11049</c:v>
                </c:pt>
                <c:pt idx="961">
                  <c:v>11096</c:v>
                </c:pt>
                <c:pt idx="962">
                  <c:v>11134</c:v>
                </c:pt>
                <c:pt idx="963">
                  <c:v>11137</c:v>
                </c:pt>
                <c:pt idx="964">
                  <c:v>11127</c:v>
                </c:pt>
                <c:pt idx="965">
                  <c:v>11134</c:v>
                </c:pt>
                <c:pt idx="966">
                  <c:v>11129</c:v>
                </c:pt>
                <c:pt idx="967">
                  <c:v>11129</c:v>
                </c:pt>
                <c:pt idx="968">
                  <c:v>10794</c:v>
                </c:pt>
                <c:pt idx="969">
                  <c:v>10794</c:v>
                </c:pt>
                <c:pt idx="970">
                  <c:v>10796</c:v>
                </c:pt>
                <c:pt idx="971">
                  <c:v>10663</c:v>
                </c:pt>
                <c:pt idx="972">
                  <c:v>10903</c:v>
                </c:pt>
                <c:pt idx="973">
                  <c:v>10920</c:v>
                </c:pt>
                <c:pt idx="974">
                  <c:v>10916</c:v>
                </c:pt>
                <c:pt idx="975">
                  <c:v>10923</c:v>
                </c:pt>
                <c:pt idx="976">
                  <c:v>10923</c:v>
                </c:pt>
                <c:pt idx="977">
                  <c:v>10923</c:v>
                </c:pt>
                <c:pt idx="978">
                  <c:v>9940</c:v>
                </c:pt>
                <c:pt idx="979">
                  <c:v>9877</c:v>
                </c:pt>
                <c:pt idx="980">
                  <c:v>10073</c:v>
                </c:pt>
                <c:pt idx="981">
                  <c:v>10097</c:v>
                </c:pt>
                <c:pt idx="982">
                  <c:v>10097</c:v>
                </c:pt>
                <c:pt idx="983">
                  <c:v>10097</c:v>
                </c:pt>
                <c:pt idx="984">
                  <c:v>9382</c:v>
                </c:pt>
                <c:pt idx="985">
                  <c:v>10400</c:v>
                </c:pt>
                <c:pt idx="986">
                  <c:v>10400</c:v>
                </c:pt>
                <c:pt idx="987">
                  <c:v>10401</c:v>
                </c:pt>
                <c:pt idx="988">
                  <c:v>10401</c:v>
                </c:pt>
                <c:pt idx="989">
                  <c:v>10378</c:v>
                </c:pt>
                <c:pt idx="990">
                  <c:v>10357</c:v>
                </c:pt>
                <c:pt idx="991">
                  <c:v>10359</c:v>
                </c:pt>
                <c:pt idx="992">
                  <c:v>10407</c:v>
                </c:pt>
                <c:pt idx="993">
                  <c:v>9977</c:v>
                </c:pt>
                <c:pt idx="994">
                  <c:v>9974</c:v>
                </c:pt>
                <c:pt idx="995">
                  <c:v>9979</c:v>
                </c:pt>
                <c:pt idx="996">
                  <c:v>9985</c:v>
                </c:pt>
                <c:pt idx="997">
                  <c:v>9980</c:v>
                </c:pt>
                <c:pt idx="998">
                  <c:v>10830</c:v>
                </c:pt>
                <c:pt idx="999">
                  <c:v>10833</c:v>
                </c:pt>
                <c:pt idx="1000">
                  <c:v>10521</c:v>
                </c:pt>
                <c:pt idx="1001">
                  <c:v>10519</c:v>
                </c:pt>
                <c:pt idx="1002">
                  <c:v>10519</c:v>
                </c:pt>
                <c:pt idx="1003">
                  <c:v>10530</c:v>
                </c:pt>
                <c:pt idx="1004">
                  <c:v>10538</c:v>
                </c:pt>
                <c:pt idx="1005">
                  <c:v>10525</c:v>
                </c:pt>
                <c:pt idx="1006">
                  <c:v>9160</c:v>
                </c:pt>
                <c:pt idx="1007">
                  <c:v>9125</c:v>
                </c:pt>
                <c:pt idx="1008">
                  <c:v>9137</c:v>
                </c:pt>
                <c:pt idx="1009">
                  <c:v>9107</c:v>
                </c:pt>
                <c:pt idx="1010">
                  <c:v>9115</c:v>
                </c:pt>
                <c:pt idx="1011">
                  <c:v>9115</c:v>
                </c:pt>
                <c:pt idx="1012">
                  <c:v>9134</c:v>
                </c:pt>
                <c:pt idx="1013">
                  <c:v>9290</c:v>
                </c:pt>
                <c:pt idx="1014">
                  <c:v>9356</c:v>
                </c:pt>
                <c:pt idx="1015">
                  <c:v>9357</c:v>
                </c:pt>
                <c:pt idx="1016">
                  <c:v>9357</c:v>
                </c:pt>
                <c:pt idx="1017">
                  <c:v>9352</c:v>
                </c:pt>
                <c:pt idx="1018">
                  <c:v>9346</c:v>
                </c:pt>
                <c:pt idx="1019">
                  <c:v>9346</c:v>
                </c:pt>
                <c:pt idx="1020">
                  <c:v>9364</c:v>
                </c:pt>
                <c:pt idx="1021">
                  <c:v>9360</c:v>
                </c:pt>
                <c:pt idx="1022">
                  <c:v>9441</c:v>
                </c:pt>
                <c:pt idx="1023">
                  <c:v>9485</c:v>
                </c:pt>
                <c:pt idx="1024">
                  <c:v>9474</c:v>
                </c:pt>
                <c:pt idx="1025">
                  <c:v>9553</c:v>
                </c:pt>
                <c:pt idx="1026">
                  <c:v>9530</c:v>
                </c:pt>
                <c:pt idx="1027">
                  <c:v>9562</c:v>
                </c:pt>
                <c:pt idx="1028">
                  <c:v>9549</c:v>
                </c:pt>
                <c:pt idx="1029">
                  <c:v>9554</c:v>
                </c:pt>
                <c:pt idx="1030">
                  <c:v>9565</c:v>
                </c:pt>
                <c:pt idx="1031">
                  <c:v>9562</c:v>
                </c:pt>
                <c:pt idx="1032">
                  <c:v>9513</c:v>
                </c:pt>
                <c:pt idx="1033">
                  <c:v>9437</c:v>
                </c:pt>
                <c:pt idx="1034">
                  <c:v>9293</c:v>
                </c:pt>
                <c:pt idx="1035">
                  <c:v>9167</c:v>
                </c:pt>
                <c:pt idx="1036">
                  <c:v>9526</c:v>
                </c:pt>
                <c:pt idx="1037">
                  <c:v>9680</c:v>
                </c:pt>
                <c:pt idx="1038">
                  <c:v>9806</c:v>
                </c:pt>
                <c:pt idx="1039">
                  <c:v>9660</c:v>
                </c:pt>
                <c:pt idx="1040">
                  <c:v>9628</c:v>
                </c:pt>
                <c:pt idx="1041">
                  <c:v>9745</c:v>
                </c:pt>
                <c:pt idx="1042">
                  <c:v>9789</c:v>
                </c:pt>
                <c:pt idx="1043">
                  <c:v>9757</c:v>
                </c:pt>
                <c:pt idx="1044">
                  <c:v>9777</c:v>
                </c:pt>
                <c:pt idx="1045">
                  <c:v>9488</c:v>
                </c:pt>
                <c:pt idx="1046">
                  <c:v>9430</c:v>
                </c:pt>
                <c:pt idx="1047">
                  <c:v>9416</c:v>
                </c:pt>
                <c:pt idx="1048">
                  <c:v>9280</c:v>
                </c:pt>
                <c:pt idx="1049">
                  <c:v>9232</c:v>
                </c:pt>
                <c:pt idx="1050">
                  <c:v>9142</c:v>
                </c:pt>
                <c:pt idx="1051">
                  <c:v>8955</c:v>
                </c:pt>
                <c:pt idx="1052">
                  <c:v>8710</c:v>
                </c:pt>
                <c:pt idx="1053">
                  <c:v>8236</c:v>
                </c:pt>
                <c:pt idx="1054">
                  <c:v>8466</c:v>
                </c:pt>
                <c:pt idx="1055">
                  <c:v>7851</c:v>
                </c:pt>
                <c:pt idx="1056">
                  <c:v>7370</c:v>
                </c:pt>
                <c:pt idx="1057">
                  <c:v>7261</c:v>
                </c:pt>
                <c:pt idx="1058">
                  <c:v>7098</c:v>
                </c:pt>
                <c:pt idx="1059">
                  <c:v>7032</c:v>
                </c:pt>
                <c:pt idx="1060">
                  <c:v>6577</c:v>
                </c:pt>
                <c:pt idx="1061">
                  <c:v>6495</c:v>
                </c:pt>
                <c:pt idx="1062">
                  <c:v>6414</c:v>
                </c:pt>
                <c:pt idx="1063">
                  <c:v>6319</c:v>
                </c:pt>
                <c:pt idx="1064">
                  <c:v>6120</c:v>
                </c:pt>
                <c:pt idx="1065">
                  <c:v>6139</c:v>
                </c:pt>
                <c:pt idx="1066">
                  <c:v>5956</c:v>
                </c:pt>
                <c:pt idx="1067">
                  <c:v>5820</c:v>
                </c:pt>
                <c:pt idx="1068">
                  <c:v>5703</c:v>
                </c:pt>
                <c:pt idx="1069">
                  <c:v>5286</c:v>
                </c:pt>
                <c:pt idx="1070">
                  <c:v>4862</c:v>
                </c:pt>
                <c:pt idx="1071">
                  <c:v>4653</c:v>
                </c:pt>
                <c:pt idx="1072">
                  <c:v>4262</c:v>
                </c:pt>
                <c:pt idx="1073">
                  <c:v>4060</c:v>
                </c:pt>
                <c:pt idx="1074">
                  <c:v>3699</c:v>
                </c:pt>
                <c:pt idx="1075">
                  <c:v>3540</c:v>
                </c:pt>
                <c:pt idx="1076">
                  <c:v>3444</c:v>
                </c:pt>
                <c:pt idx="1077">
                  <c:v>3343</c:v>
                </c:pt>
                <c:pt idx="1078">
                  <c:v>3446</c:v>
                </c:pt>
                <c:pt idx="1079">
                  <c:v>3185</c:v>
                </c:pt>
                <c:pt idx="1080">
                  <c:v>3038</c:v>
                </c:pt>
                <c:pt idx="1081">
                  <c:v>2786</c:v>
                </c:pt>
                <c:pt idx="1082">
                  <c:v>2528</c:v>
                </c:pt>
                <c:pt idx="1083">
                  <c:v>2444</c:v>
                </c:pt>
                <c:pt idx="1084">
                  <c:v>2127</c:v>
                </c:pt>
                <c:pt idx="1085">
                  <c:v>2128</c:v>
                </c:pt>
                <c:pt idx="1086">
                  <c:v>2246</c:v>
                </c:pt>
                <c:pt idx="1087">
                  <c:v>2163</c:v>
                </c:pt>
                <c:pt idx="1088">
                  <c:v>2233</c:v>
                </c:pt>
                <c:pt idx="1089">
                  <c:v>2169</c:v>
                </c:pt>
                <c:pt idx="1090">
                  <c:v>2214</c:v>
                </c:pt>
                <c:pt idx="1091">
                  <c:v>2078</c:v>
                </c:pt>
                <c:pt idx="1092">
                  <c:v>2003</c:v>
                </c:pt>
                <c:pt idx="1093">
                  <c:v>1988</c:v>
                </c:pt>
                <c:pt idx="1094">
                  <c:v>1984</c:v>
                </c:pt>
                <c:pt idx="1095">
                  <c:v>1790</c:v>
                </c:pt>
                <c:pt idx="1096">
                  <c:v>1568</c:v>
                </c:pt>
                <c:pt idx="1097">
                  <c:v>1463</c:v>
                </c:pt>
                <c:pt idx="1098">
                  <c:v>1492</c:v>
                </c:pt>
                <c:pt idx="1099">
                  <c:v>1485</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2561330315373003"/>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46"/>
              <c:dLblPos val="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810-4945-8403-89A584535039}"/>
                </c:ext>
              </c:extLst>
            </c:dLbl>
            <c:dLbl>
              <c:idx val="457"/>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810-4945-8403-89A58453503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Sheet1!$A$2:$A$459</c:f>
              <c:numCache>
                <c:formatCode>yyyy\-mm\-dd</c:formatCode>
                <c:ptCount val="458"/>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numCache>
            </c:numRef>
          </c:cat>
          <c:val>
            <c:numRef>
              <c:f>Sheet1!$B$2:$B$459</c:f>
              <c:numCache>
                <c:formatCode>General</c:formatCode>
                <c:ptCount val="458"/>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0.30000000000000004</c:v>
                </c:pt>
                <c:pt idx="92">
                  <c:v>0.5</c:v>
                </c:pt>
                <c:pt idx="93">
                  <c:v>0.4</c:v>
                </c:pt>
                <c:pt idx="94">
                  <c:v>0.60000000000000009</c:v>
                </c:pt>
                <c:pt idx="95">
                  <c:v>0.5</c:v>
                </c:pt>
                <c:pt idx="96">
                  <c:v>0.5</c:v>
                </c:pt>
                <c:pt idx="97">
                  <c:v>0.9</c:v>
                </c:pt>
                <c:pt idx="98">
                  <c:v>0.70000000000000007</c:v>
                </c:pt>
                <c:pt idx="99">
                  <c:v>0.4</c:v>
                </c:pt>
                <c:pt idx="100">
                  <c:v>0.2</c:v>
                </c:pt>
                <c:pt idx="101">
                  <c:v>0.2</c:v>
                </c:pt>
                <c:pt idx="102">
                  <c:v>0.30000000000000004</c:v>
                </c:pt>
                <c:pt idx="103">
                  <c:v>0.4</c:v>
                </c:pt>
                <c:pt idx="104">
                  <c:v>0.2</c:v>
                </c:pt>
                <c:pt idx="105">
                  <c:v>0.4</c:v>
                </c:pt>
                <c:pt idx="106">
                  <c:v>0.2</c:v>
                </c:pt>
                <c:pt idx="107">
                  <c:v>0</c:v>
                </c:pt>
                <c:pt idx="108">
                  <c:v>0.1</c:v>
                </c:pt>
                <c:pt idx="109">
                  <c:v>0.1</c:v>
                </c:pt>
                <c:pt idx="110">
                  <c:v>0.1</c:v>
                </c:pt>
                <c:pt idx="111">
                  <c:v>0.30000000000000004</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0.30000000000000004</c:v>
                </c:pt>
                <c:pt idx="122">
                  <c:v>0.4</c:v>
                </c:pt>
                <c:pt idx="123">
                  <c:v>0.30000000000000004</c:v>
                </c:pt>
                <c:pt idx="124">
                  <c:v>0.30000000000000004</c:v>
                </c:pt>
                <c:pt idx="125">
                  <c:v>0.4</c:v>
                </c:pt>
                <c:pt idx="126">
                  <c:v>0.2</c:v>
                </c:pt>
                <c:pt idx="127">
                  <c:v>0.30000000000000004</c:v>
                </c:pt>
                <c:pt idx="128">
                  <c:v>0.30000000000000004</c:v>
                </c:pt>
                <c:pt idx="129">
                  <c:v>0.2</c:v>
                </c:pt>
                <c:pt idx="130">
                  <c:v>0.70000000000000007</c:v>
                </c:pt>
                <c:pt idx="131">
                  <c:v>0.4</c:v>
                </c:pt>
                <c:pt idx="132">
                  <c:v>0.4</c:v>
                </c:pt>
                <c:pt idx="133">
                  <c:v>0.30000000000000004</c:v>
                </c:pt>
                <c:pt idx="134">
                  <c:v>0.30000000000000004</c:v>
                </c:pt>
                <c:pt idx="135">
                  <c:v>0.30000000000000004</c:v>
                </c:pt>
                <c:pt idx="136">
                  <c:v>0.30000000000000004</c:v>
                </c:pt>
                <c:pt idx="137">
                  <c:v>0.30000000000000004</c:v>
                </c:pt>
                <c:pt idx="138">
                  <c:v>0.4</c:v>
                </c:pt>
                <c:pt idx="139">
                  <c:v>0.2</c:v>
                </c:pt>
                <c:pt idx="140">
                  <c:v>0.4</c:v>
                </c:pt>
                <c:pt idx="141">
                  <c:v>0.4</c:v>
                </c:pt>
                <c:pt idx="142">
                  <c:v>0.5</c:v>
                </c:pt>
                <c:pt idx="143">
                  <c:v>0.4</c:v>
                </c:pt>
                <c:pt idx="144">
                  <c:v>0.30000000000000004</c:v>
                </c:pt>
                <c:pt idx="145">
                  <c:v>0.5</c:v>
                </c:pt>
                <c:pt idx="146">
                  <c:v>0.5</c:v>
                </c:pt>
                <c:pt idx="147">
                  <c:v>0.60000000000000009</c:v>
                </c:pt>
                <c:pt idx="148">
                  <c:v>0.5</c:v>
                </c:pt>
                <c:pt idx="149">
                  <c:v>0.5</c:v>
                </c:pt>
                <c:pt idx="150">
                  <c:v>0.4</c:v>
                </c:pt>
                <c:pt idx="151">
                  <c:v>0.5</c:v>
                </c:pt>
                <c:pt idx="152">
                  <c:v>0.5</c:v>
                </c:pt>
                <c:pt idx="153">
                  <c:v>0.5</c:v>
                </c:pt>
                <c:pt idx="154">
                  <c:v>0.30000000000000004</c:v>
                </c:pt>
                <c:pt idx="155">
                  <c:v>0.4</c:v>
                </c:pt>
                <c:pt idx="156">
                  <c:v>0.30000000000000004</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0.30000000000000004</c:v>
                </c:pt>
                <c:pt idx="168">
                  <c:v>0.4</c:v>
                </c:pt>
                <c:pt idx="169">
                  <c:v>0.5</c:v>
                </c:pt>
                <c:pt idx="170">
                  <c:v>0.4</c:v>
                </c:pt>
                <c:pt idx="171">
                  <c:v>0.4</c:v>
                </c:pt>
                <c:pt idx="172">
                  <c:v>0.70000000000000007</c:v>
                </c:pt>
                <c:pt idx="173">
                  <c:v>0.9</c:v>
                </c:pt>
                <c:pt idx="174">
                  <c:v>1.5</c:v>
                </c:pt>
                <c:pt idx="175">
                  <c:v>0.8</c:v>
                </c:pt>
                <c:pt idx="176">
                  <c:v>1.5</c:v>
                </c:pt>
                <c:pt idx="177">
                  <c:v>0.70000000000000007</c:v>
                </c:pt>
                <c:pt idx="178">
                  <c:v>1.7000000000000002</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1.7000000000000002</c:v>
                </c:pt>
                <c:pt idx="198">
                  <c:v>1.8</c:v>
                </c:pt>
                <c:pt idx="199">
                  <c:v>1.8</c:v>
                </c:pt>
                <c:pt idx="200">
                  <c:v>1.9</c:v>
                </c:pt>
                <c:pt idx="201">
                  <c:v>1.6</c:v>
                </c:pt>
                <c:pt idx="202">
                  <c:v>1.6</c:v>
                </c:pt>
                <c:pt idx="203">
                  <c:v>1.8</c:v>
                </c:pt>
                <c:pt idx="204">
                  <c:v>2</c:v>
                </c:pt>
                <c:pt idx="205">
                  <c:v>2</c:v>
                </c:pt>
                <c:pt idx="206">
                  <c:v>2.2000000000000002</c:v>
                </c:pt>
                <c:pt idx="207">
                  <c:v>1.9</c:v>
                </c:pt>
                <c:pt idx="208">
                  <c:v>1.8</c:v>
                </c:pt>
                <c:pt idx="209">
                  <c:v>1.7000000000000002</c:v>
                </c:pt>
                <c:pt idx="210">
                  <c:v>1.6</c:v>
                </c:pt>
                <c:pt idx="211">
                  <c:v>1.8</c:v>
                </c:pt>
                <c:pt idx="212">
                  <c:v>2</c:v>
                </c:pt>
                <c:pt idx="213">
                  <c:v>1.6</c:v>
                </c:pt>
                <c:pt idx="214">
                  <c:v>1.7000000000000002</c:v>
                </c:pt>
                <c:pt idx="215">
                  <c:v>1.6</c:v>
                </c:pt>
                <c:pt idx="216">
                  <c:v>5</c:v>
                </c:pt>
                <c:pt idx="217">
                  <c:v>4.4000000000000004</c:v>
                </c:pt>
                <c:pt idx="218">
                  <c:v>4.2</c:v>
                </c:pt>
                <c:pt idx="219">
                  <c:v>3.7</c:v>
                </c:pt>
                <c:pt idx="220">
                  <c:v>2.1</c:v>
                </c:pt>
                <c:pt idx="221">
                  <c:v>2.2999999999999998</c:v>
                </c:pt>
                <c:pt idx="222">
                  <c:v>2.6</c:v>
                </c:pt>
                <c:pt idx="223">
                  <c:v>2.7</c:v>
                </c:pt>
                <c:pt idx="224">
                  <c:v>2.6</c:v>
                </c:pt>
                <c:pt idx="225">
                  <c:v>2.8</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2.5</c:v>
                </c:pt>
                <c:pt idx="298">
                  <c:v>2.4</c:v>
                </c:pt>
                <c:pt idx="299">
                  <c:v>2.4</c:v>
                </c:pt>
                <c:pt idx="300">
                  <c:v>2.5</c:v>
                </c:pt>
                <c:pt idx="301">
                  <c:v>2.6</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2.9</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3</c:v>
                </c:pt>
                <c:pt idx="338">
                  <c:v>2.7</c:v>
                </c:pt>
                <c:pt idx="339">
                  <c:v>2.6</c:v>
                </c:pt>
                <c:pt idx="340">
                  <c:v>2.8</c:v>
                </c:pt>
                <c:pt idx="341">
                  <c:v>2.8</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3.1</c:v>
                </c:pt>
                <c:pt idx="361">
                  <c:v>3.1</c:v>
                </c:pt>
                <c:pt idx="362">
                  <c:v>3.1</c:v>
                </c:pt>
                <c:pt idx="363">
                  <c:v>3</c:v>
                </c:pt>
                <c:pt idx="364">
                  <c:v>2.8</c:v>
                </c:pt>
                <c:pt idx="365">
                  <c:v>3.1</c:v>
                </c:pt>
                <c:pt idx="366">
                  <c:v>2.8</c:v>
                </c:pt>
                <c:pt idx="367">
                  <c:v>3</c:v>
                </c:pt>
                <c:pt idx="368">
                  <c:v>3</c:v>
                </c:pt>
                <c:pt idx="369">
                  <c:v>3.2</c:v>
                </c:pt>
                <c:pt idx="370">
                  <c:v>3.1</c:v>
                </c:pt>
                <c:pt idx="371">
                  <c:v>3.2</c:v>
                </c:pt>
                <c:pt idx="372">
                  <c:v>3.5</c:v>
                </c:pt>
                <c:pt idx="373">
                  <c:v>3.3</c:v>
                </c:pt>
                <c:pt idx="374">
                  <c:v>3.6</c:v>
                </c:pt>
                <c:pt idx="375">
                  <c:v>3.1</c:v>
                </c:pt>
                <c:pt idx="376">
                  <c:v>2.9</c:v>
                </c:pt>
                <c:pt idx="377">
                  <c:v>3.4</c:v>
                </c:pt>
                <c:pt idx="378">
                  <c:v>3.3</c:v>
                </c:pt>
                <c:pt idx="379">
                  <c:v>3.3</c:v>
                </c:pt>
                <c:pt idx="380">
                  <c:v>3</c:v>
                </c:pt>
                <c:pt idx="381">
                  <c:v>3.3</c:v>
                </c:pt>
                <c:pt idx="382">
                  <c:v>3.3</c:v>
                </c:pt>
                <c:pt idx="383">
                  <c:v>3.5</c:v>
                </c:pt>
                <c:pt idx="384">
                  <c:v>3.7</c:v>
                </c:pt>
                <c:pt idx="385">
                  <c:v>3.3</c:v>
                </c:pt>
                <c:pt idx="386">
                  <c:v>3.6</c:v>
                </c:pt>
                <c:pt idx="387">
                  <c:v>3.5</c:v>
                </c:pt>
                <c:pt idx="388">
                  <c:v>3.9</c:v>
                </c:pt>
                <c:pt idx="389">
                  <c:v>4.2</c:v>
                </c:pt>
                <c:pt idx="390">
                  <c:v>4.2</c:v>
                </c:pt>
                <c:pt idx="391">
                  <c:v>4.0999999999999996</c:v>
                </c:pt>
                <c:pt idx="392">
                  <c:v>4.7</c:v>
                </c:pt>
                <c:pt idx="393">
                  <c:v>4.9000000000000004</c:v>
                </c:pt>
                <c:pt idx="394">
                  <c:v>5.7</c:v>
                </c:pt>
                <c:pt idx="395">
                  <c:v>5.3</c:v>
                </c:pt>
                <c:pt idx="396">
                  <c:v>5.0999999999999996</c:v>
                </c:pt>
                <c:pt idx="397">
                  <c:v>5.3</c:v>
                </c:pt>
                <c:pt idx="398">
                  <c:v>4.9000000000000004</c:v>
                </c:pt>
                <c:pt idx="399">
                  <c:v>4.3</c:v>
                </c:pt>
                <c:pt idx="400">
                  <c:v>4.9000000000000004</c:v>
                </c:pt>
                <c:pt idx="401">
                  <c:v>5</c:v>
                </c:pt>
                <c:pt idx="402">
                  <c:v>5.8</c:v>
                </c:pt>
                <c:pt idx="403">
                  <c:v>6.2</c:v>
                </c:pt>
                <c:pt idx="404">
                  <c:v>6.3</c:v>
                </c:pt>
                <c:pt idx="405">
                  <c:v>6.6</c:v>
                </c:pt>
                <c:pt idx="406">
                  <c:v>6.3</c:v>
                </c:pt>
                <c:pt idx="407">
                  <c:v>5.9</c:v>
                </c:pt>
                <c:pt idx="408">
                  <c:v>5.5</c:v>
                </c:pt>
                <c:pt idx="409">
                  <c:v>5.2</c:v>
                </c:pt>
                <c:pt idx="410">
                  <c:v>5</c:v>
                </c:pt>
                <c:pt idx="411">
                  <c:v>4.5999999999999996</c:v>
                </c:pt>
                <c:pt idx="412">
                  <c:v>4.3</c:v>
                </c:pt>
                <c:pt idx="413">
                  <c:v>4.2</c:v>
                </c:pt>
                <c:pt idx="414">
                  <c:v>4.5999999999999996</c:v>
                </c:pt>
                <c:pt idx="415">
                  <c:v>5.2</c:v>
                </c:pt>
                <c:pt idx="416">
                  <c:v>4.5999999999999996</c:v>
                </c:pt>
                <c:pt idx="417">
                  <c:v>4.5999999999999996</c:v>
                </c:pt>
                <c:pt idx="418">
                  <c:v>4.2</c:v>
                </c:pt>
                <c:pt idx="419">
                  <c:v>4.4000000000000004</c:v>
                </c:pt>
                <c:pt idx="420">
                  <c:v>4.4000000000000004</c:v>
                </c:pt>
                <c:pt idx="421">
                  <c:v>4.9000000000000004</c:v>
                </c:pt>
                <c:pt idx="422">
                  <c:v>4.5999999999999996</c:v>
                </c:pt>
                <c:pt idx="423">
                  <c:v>7.5</c:v>
                </c:pt>
                <c:pt idx="424">
                  <c:v>6</c:v>
                </c:pt>
                <c:pt idx="425">
                  <c:v>5</c:v>
                </c:pt>
                <c:pt idx="426">
                  <c:v>4.4000000000000004</c:v>
                </c:pt>
                <c:pt idx="427">
                  <c:v>4.0999999999999996</c:v>
                </c:pt>
                <c:pt idx="428">
                  <c:v>4.0999999999999996</c:v>
                </c:pt>
                <c:pt idx="429">
                  <c:v>4.0999999999999996</c:v>
                </c:pt>
                <c:pt idx="430">
                  <c:v>4.4000000000000004</c:v>
                </c:pt>
                <c:pt idx="431">
                  <c:v>4.7</c:v>
                </c:pt>
                <c:pt idx="432">
                  <c:v>4.8</c:v>
                </c:pt>
                <c:pt idx="433">
                  <c:v>5.8</c:v>
                </c:pt>
                <c:pt idx="434">
                  <c:v>6.9</c:v>
                </c:pt>
                <c:pt idx="435">
                  <c:v>10.199999999999999</c:v>
                </c:pt>
                <c:pt idx="436">
                  <c:v>15.7</c:v>
                </c:pt>
                <c:pt idx="437">
                  <c:v>18.8</c:v>
                </c:pt>
                <c:pt idx="438">
                  <c:v>20.5</c:v>
                </c:pt>
                <c:pt idx="439">
                  <c:v>21.2</c:v>
                </c:pt>
                <c:pt idx="440">
                  <c:v>22</c:v>
                </c:pt>
                <c:pt idx="441">
                  <c:v>22.8</c:v>
                </c:pt>
                <c:pt idx="442">
                  <c:v>24.8</c:v>
                </c:pt>
                <c:pt idx="443">
                  <c:v>25.8</c:v>
                </c:pt>
                <c:pt idx="444">
                  <c:v>26.5</c:v>
                </c:pt>
                <c:pt idx="445">
                  <c:v>27</c:v>
                </c:pt>
                <c:pt idx="446">
                  <c:v>30.6</c:v>
                </c:pt>
                <c:pt idx="447">
                  <c:v>31.4</c:v>
                </c:pt>
                <c:pt idx="448">
                  <c:v>28.9</c:v>
                </c:pt>
                <c:pt idx="449">
                  <c:v>27</c:v>
                </c:pt>
                <c:pt idx="450">
                  <c:v>26.3</c:v>
                </c:pt>
                <c:pt idx="451">
                  <c:v>25.6</c:v>
                </c:pt>
                <c:pt idx="452">
                  <c:v>26</c:v>
                </c:pt>
                <c:pt idx="453">
                  <c:v>25</c:v>
                </c:pt>
                <c:pt idx="454">
                  <c:v>23.8</c:v>
                </c:pt>
                <c:pt idx="455">
                  <c:v>22.6</c:v>
                </c:pt>
                <c:pt idx="456">
                  <c:v>22.8</c:v>
                </c:pt>
                <c:pt idx="457">
                  <c:v>20.5</c:v>
                </c:pt>
              </c:numCache>
            </c:numRef>
          </c:val>
          <c:smooth val="0"/>
          <c:extLst>
            <c:ext xmlns:c16="http://schemas.microsoft.com/office/drawing/2014/chart" uri="{C3380CC4-5D6E-409C-BE32-E72D297353CC}">
              <c16:uniqueId val="{00000001-B810-4945-8403-89A584535039}"/>
            </c:ext>
          </c:extLst>
        </c:ser>
        <c:dLbls>
          <c:showLegendKey val="0"/>
          <c:showVal val="0"/>
          <c:showCatName val="0"/>
          <c:showSerName val="0"/>
          <c:showPercent val="0"/>
          <c:showBubbleSize val="0"/>
        </c:dLbls>
        <c:smooth val="0"/>
        <c:axId val="2118791784"/>
        <c:axId val="2140495176"/>
      </c:lineChart>
      <c:dateAx>
        <c:axId val="2118791784"/>
        <c:scaling>
          <c:orientation val="minMax"/>
          <c:min val="4346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3585875876187161E-3"/>
                  <c:y val="-1.1080161624950778E-2"/>
                </c:manualLayout>
              </c:layout>
              <c:tx>
                <c:rich>
                  <a:bodyPr/>
                  <a:lstStyle/>
                  <a:p>
                    <a:r>
                      <a:rPr lang="en-US" sz="800" dirty="0">
                        <a:latin typeface="Ubuntu Condensed" panose="020B0506030602030204" pitchFamily="34" charset="0"/>
                      </a:rPr>
                      <a:t>2018-01</a:t>
                    </a:r>
                  </a:p>
                </c:rich>
              </c:tx>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CFD-45C3-A6B7-A78F82C2D1D7}"/>
                </c:ext>
              </c:extLst>
            </c:dLbl>
            <c:dLbl>
              <c:idx val="60"/>
              <c:layout>
                <c:manualLayout>
                  <c:x val="-0.10294532106411601"/>
                  <c:y val="7.3867744166338525E-2"/>
                </c:manualLayout>
              </c:layout>
              <c:tx>
                <c:rich>
                  <a:bodyPr/>
                  <a:lstStyle/>
                  <a:p>
                    <a:r>
                      <a:rPr lang="en-US" sz="800">
                        <a:latin typeface="Ubuntu Condensed" panose="020B0506030602030204" pitchFamily="34" charset="0"/>
                      </a:rPr>
                      <a:t>2023-01</a:t>
                    </a:r>
                  </a:p>
                </c:rich>
              </c:tx>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CFD-45C3-A6B7-A78F82C2D1D7}"/>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Sheet1!$A$2:$A$62</c:f>
              <c:numCache>
                <c:formatCode>General</c:formatCode>
                <c:ptCount val="61"/>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3.6</c:v>
                </c:pt>
                <c:pt idx="16">
                  <c:v>3.7</c:v>
                </c:pt>
                <c:pt idx="17">
                  <c:v>3.6</c:v>
                </c:pt>
                <c:pt idx="18">
                  <c:v>3.7</c:v>
                </c:pt>
                <c:pt idx="19">
                  <c:v>3.7</c:v>
                </c:pt>
                <c:pt idx="20">
                  <c:v>3.5</c:v>
                </c:pt>
                <c:pt idx="21">
                  <c:v>3.6</c:v>
                </c:pt>
                <c:pt idx="22">
                  <c:v>3.6</c:v>
                </c:pt>
                <c:pt idx="23">
                  <c:v>3.6</c:v>
                </c:pt>
                <c:pt idx="24">
                  <c:v>3.5</c:v>
                </c:pt>
                <c:pt idx="25">
                  <c:v>3.5</c:v>
                </c:pt>
                <c:pt idx="26">
                  <c:v>4.4000000000000004</c:v>
                </c:pt>
                <c:pt idx="27">
                  <c:v>14.7</c:v>
                </c:pt>
                <c:pt idx="28">
                  <c:v>13.2</c:v>
                </c:pt>
                <c:pt idx="29">
                  <c:v>11</c:v>
                </c:pt>
                <c:pt idx="30">
                  <c:v>10.199999999999999</c:v>
                </c:pt>
                <c:pt idx="31">
                  <c:v>8.4</c:v>
                </c:pt>
                <c:pt idx="32">
                  <c:v>7.9</c:v>
                </c:pt>
                <c:pt idx="33">
                  <c:v>6.9</c:v>
                </c:pt>
                <c:pt idx="34">
                  <c:v>6.7</c:v>
                </c:pt>
                <c:pt idx="35">
                  <c:v>6.7</c:v>
                </c:pt>
                <c:pt idx="36">
                  <c:v>6.3</c:v>
                </c:pt>
                <c:pt idx="37">
                  <c:v>6.2</c:v>
                </c:pt>
                <c:pt idx="38">
                  <c:v>6.1</c:v>
                </c:pt>
                <c:pt idx="39">
                  <c:v>6.1</c:v>
                </c:pt>
                <c:pt idx="40">
                  <c:v>5.8</c:v>
                </c:pt>
                <c:pt idx="41">
                  <c:v>5.9</c:v>
                </c:pt>
                <c:pt idx="42">
                  <c:v>5.4</c:v>
                </c:pt>
                <c:pt idx="43">
                  <c:v>5.2</c:v>
                </c:pt>
                <c:pt idx="44">
                  <c:v>4.8</c:v>
                </c:pt>
                <c:pt idx="45">
                  <c:v>4.5</c:v>
                </c:pt>
                <c:pt idx="46">
                  <c:v>4.2</c:v>
                </c:pt>
                <c:pt idx="47">
                  <c:v>3.9</c:v>
                </c:pt>
                <c:pt idx="48">
                  <c:v>4</c:v>
                </c:pt>
                <c:pt idx="49">
                  <c:v>3.8</c:v>
                </c:pt>
                <c:pt idx="50">
                  <c:v>3.6</c:v>
                </c:pt>
                <c:pt idx="51">
                  <c:v>3.6</c:v>
                </c:pt>
                <c:pt idx="52">
                  <c:v>3.6</c:v>
                </c:pt>
                <c:pt idx="53">
                  <c:v>3.6</c:v>
                </c:pt>
                <c:pt idx="54">
                  <c:v>3.5</c:v>
                </c:pt>
                <c:pt idx="55">
                  <c:v>3.7</c:v>
                </c:pt>
                <c:pt idx="56">
                  <c:v>3.5</c:v>
                </c:pt>
                <c:pt idx="57">
                  <c:v>3.7</c:v>
                </c:pt>
                <c:pt idx="58">
                  <c:v>3.6</c:v>
                </c:pt>
                <c:pt idx="59">
                  <c:v>3.5</c:v>
                </c:pt>
                <c:pt idx="60">
                  <c:v>3.4</c:v>
                </c:pt>
              </c:numCache>
            </c:numRef>
          </c:xVal>
          <c:yVal>
            <c:numRef>
              <c:f>Sheet1!$B$2:$B$62</c:f>
              <c:numCache>
                <c:formatCode>General</c:formatCode>
                <c:ptCount val="61"/>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4.7</c:v>
                </c:pt>
                <c:pt idx="15">
                  <c:v>4.5999999999999996</c:v>
                </c:pt>
                <c:pt idx="16">
                  <c:v>4.5999999999999996</c:v>
                </c:pt>
                <c:pt idx="17">
                  <c:v>4.5</c:v>
                </c:pt>
                <c:pt idx="18">
                  <c:v>4.5</c:v>
                </c:pt>
                <c:pt idx="19">
                  <c:v>4.5</c:v>
                </c:pt>
                <c:pt idx="20">
                  <c:v>4.5</c:v>
                </c:pt>
                <c:pt idx="21">
                  <c:v>4.5999999999999996</c:v>
                </c:pt>
                <c:pt idx="22">
                  <c:v>4.4000000000000004</c:v>
                </c:pt>
                <c:pt idx="23">
                  <c:v>4.2</c:v>
                </c:pt>
                <c:pt idx="24">
                  <c:v>4.5</c:v>
                </c:pt>
                <c:pt idx="25">
                  <c:v>4.4000000000000004</c:v>
                </c:pt>
                <c:pt idx="26">
                  <c:v>3.7</c:v>
                </c:pt>
                <c:pt idx="27">
                  <c:v>3.5</c:v>
                </c:pt>
                <c:pt idx="28">
                  <c:v>4</c:v>
                </c:pt>
                <c:pt idx="29">
                  <c:v>4.3</c:v>
                </c:pt>
                <c:pt idx="30">
                  <c:v>4.5</c:v>
                </c:pt>
                <c:pt idx="31">
                  <c:v>4.3</c:v>
                </c:pt>
                <c:pt idx="32">
                  <c:v>4.4000000000000004</c:v>
                </c:pt>
                <c:pt idx="33">
                  <c:v>4.5999999999999996</c:v>
                </c:pt>
                <c:pt idx="34">
                  <c:v>4.5999999999999996</c:v>
                </c:pt>
                <c:pt idx="35">
                  <c:v>4.5999999999999996</c:v>
                </c:pt>
                <c:pt idx="36">
                  <c:v>4.8</c:v>
                </c:pt>
                <c:pt idx="37">
                  <c:v>5.0999999999999996</c:v>
                </c:pt>
                <c:pt idx="38">
                  <c:v>5.5</c:v>
                </c:pt>
                <c:pt idx="39">
                  <c:v>6</c:v>
                </c:pt>
                <c:pt idx="40">
                  <c:v>6.4</c:v>
                </c:pt>
                <c:pt idx="41">
                  <c:v>6.5</c:v>
                </c:pt>
                <c:pt idx="42">
                  <c:v>6.9</c:v>
                </c:pt>
                <c:pt idx="43">
                  <c:v>6.9</c:v>
                </c:pt>
                <c:pt idx="44">
                  <c:v>6.9</c:v>
                </c:pt>
                <c:pt idx="45">
                  <c:v>7.1</c:v>
                </c:pt>
                <c:pt idx="46">
                  <c:v>7</c:v>
                </c:pt>
                <c:pt idx="47">
                  <c:v>7.3</c:v>
                </c:pt>
                <c:pt idx="48">
                  <c:v>7.1</c:v>
                </c:pt>
                <c:pt idx="49">
                  <c:v>7.1</c:v>
                </c:pt>
                <c:pt idx="50">
                  <c:v>7.4</c:v>
                </c:pt>
                <c:pt idx="51">
                  <c:v>7.2</c:v>
                </c:pt>
                <c:pt idx="52">
                  <c:v>7</c:v>
                </c:pt>
                <c:pt idx="53">
                  <c:v>6.7</c:v>
                </c:pt>
                <c:pt idx="54">
                  <c:v>6.9</c:v>
                </c:pt>
                <c:pt idx="55">
                  <c:v>6.2</c:v>
                </c:pt>
                <c:pt idx="56">
                  <c:v>6.6</c:v>
                </c:pt>
                <c:pt idx="57">
                  <c:v>6.4</c:v>
                </c:pt>
                <c:pt idx="58">
                  <c:v>6.5</c:v>
                </c:pt>
                <c:pt idx="59">
                  <c:v>6.8</c:v>
                </c:pt>
                <c:pt idx="60">
                  <c:v>6.5</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r>
                      <a:rPr lang="en-US" sz="800">
                        <a:latin typeface="Ubuntu Condensed" panose="020B0506030602030204" pitchFamily="34" charset="0"/>
                      </a:rPr>
                      <a:t>2017-Q1</a:t>
                    </a:r>
                  </a:p>
                </c:rich>
              </c:tx>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C56D-4E78-9737-7203690D8A62}"/>
                </c:ext>
              </c:extLst>
            </c:dLbl>
            <c:dLbl>
              <c:idx val="22"/>
              <c:tx>
                <c:rich>
                  <a:bodyPr/>
                  <a:lstStyle/>
                  <a:p>
                    <a:r>
                      <a:rPr lang="en-US" sz="800">
                        <a:latin typeface="Ubuntu Condensed" panose="020B0506030602030204" pitchFamily="34" charset="0"/>
                      </a:rPr>
                      <a:t>2022-Q3</a:t>
                    </a:r>
                  </a:p>
                </c:rich>
              </c:tx>
              <c:spPr/>
              <c:dLblPos val="l"/>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C56D-4E78-9737-7203690D8A62}"/>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Sheet1!$A$2:$A$24</c:f>
              <c:numCache>
                <c:formatCode>General</c:formatCode>
                <c:ptCount val="23"/>
                <c:pt idx="0">
                  <c:v>9.4</c:v>
                </c:pt>
                <c:pt idx="1">
                  <c:v>9.1</c:v>
                </c:pt>
                <c:pt idx="2">
                  <c:v>8.9</c:v>
                </c:pt>
                <c:pt idx="3">
                  <c:v>8.6</c:v>
                </c:pt>
                <c:pt idx="4">
                  <c:v>8.4</c:v>
                </c:pt>
                <c:pt idx="5">
                  <c:v>8.1999999999999993</c:v>
                </c:pt>
                <c:pt idx="6">
                  <c:v>7.9</c:v>
                </c:pt>
                <c:pt idx="7">
                  <c:v>7.8</c:v>
                </c:pt>
                <c:pt idx="8">
                  <c:v>7.6</c:v>
                </c:pt>
                <c:pt idx="9">
                  <c:v>7.5</c:v>
                </c:pt>
                <c:pt idx="10">
                  <c:v>7.4</c:v>
                </c:pt>
                <c:pt idx="11">
                  <c:v>7.3</c:v>
                </c:pt>
                <c:pt idx="12">
                  <c:v>7.2</c:v>
                </c:pt>
                <c:pt idx="13">
                  <c:v>7.4</c:v>
                </c:pt>
                <c:pt idx="14">
                  <c:v>8.6</c:v>
                </c:pt>
                <c:pt idx="15">
                  <c:v>8</c:v>
                </c:pt>
                <c:pt idx="16">
                  <c:v>8.1</c:v>
                </c:pt>
                <c:pt idx="17">
                  <c:v>7.8</c:v>
                </c:pt>
                <c:pt idx="18">
                  <c:v>7.4</c:v>
                </c:pt>
                <c:pt idx="19">
                  <c:v>6.9</c:v>
                </c:pt>
                <c:pt idx="20">
                  <c:v>6.6</c:v>
                </c:pt>
                <c:pt idx="21">
                  <c:v>6.5</c:v>
                </c:pt>
                <c:pt idx="22">
                  <c:v>6.5</c:v>
                </c:pt>
              </c:numCache>
            </c:numRef>
          </c:xVal>
          <c:yVal>
            <c:numRef>
              <c:f>Sheet1!$B$2:$B$24</c:f>
              <c:numCache>
                <c:formatCode>General</c:formatCode>
                <c:ptCount val="23"/>
                <c:pt idx="0">
                  <c:v>1.8</c:v>
                </c:pt>
                <c:pt idx="1">
                  <c:v>1.9</c:v>
                </c:pt>
                <c:pt idx="2">
                  <c:v>1.9</c:v>
                </c:pt>
                <c:pt idx="3">
                  <c:v>1.9</c:v>
                </c:pt>
                <c:pt idx="4">
                  <c:v>2</c:v>
                </c:pt>
                <c:pt idx="5">
                  <c:v>2</c:v>
                </c:pt>
                <c:pt idx="6">
                  <c:v>2.1</c:v>
                </c:pt>
                <c:pt idx="7">
                  <c:v>2.2000000000000002</c:v>
                </c:pt>
                <c:pt idx="8">
                  <c:v>2.2000000000000002</c:v>
                </c:pt>
                <c:pt idx="9">
                  <c:v>2.2000000000000002</c:v>
                </c:pt>
                <c:pt idx="10">
                  <c:v>2.2000000000000002</c:v>
                </c:pt>
                <c:pt idx="11">
                  <c:v>2.2000000000000002</c:v>
                </c:pt>
                <c:pt idx="12">
                  <c:v>1.9</c:v>
                </c:pt>
                <c:pt idx="13">
                  <c:v>1.5</c:v>
                </c:pt>
                <c:pt idx="14">
                  <c:v>1.8</c:v>
                </c:pt>
                <c:pt idx="15">
                  <c:v>1.8</c:v>
                </c:pt>
                <c:pt idx="16">
                  <c:v>2</c:v>
                </c:pt>
                <c:pt idx="17">
                  <c:v>2.2999999999999998</c:v>
                </c:pt>
                <c:pt idx="18">
                  <c:v>2.6</c:v>
                </c:pt>
                <c:pt idx="19">
                  <c:v>2.8</c:v>
                </c:pt>
                <c:pt idx="20">
                  <c:v>3</c:v>
                </c:pt>
                <c:pt idx="21">
                  <c:v>3.2</c:v>
                </c:pt>
                <c:pt idx="22">
                  <c:v>3.1</c:v>
                </c:pt>
              </c:numCache>
            </c:numRef>
          </c:yVal>
          <c:smooth val="0"/>
          <c:extLst>
            <c:ext xmlns:c16="http://schemas.microsoft.com/office/drawing/2014/chart" uri="{C3380CC4-5D6E-409C-BE32-E72D297353CC}">
              <c16:uniqueId val="{00000018-3570-41B7-988A-E9963C0052CD}"/>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tx>
                <c:rich>
                  <a:bodyPr/>
                  <a:lstStyle/>
                  <a:p>
                    <a:r>
                      <a:rPr lang="en-US" sz="800">
                        <a:latin typeface="Ubuntu Condensed" panose="020B0506030602030204" pitchFamily="34" charset="0"/>
                      </a:rPr>
                      <a:t>2017-Q1</a:t>
                    </a:r>
                  </a:p>
                </c:rich>
              </c:tx>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8C5-4957-9A45-10DBE125091F}"/>
                </c:ext>
              </c:extLst>
            </c:dLbl>
            <c:dLbl>
              <c:idx val="23"/>
              <c:layout>
                <c:manualLayout>
                  <c:x val="-0.11502261575010633"/>
                  <c:y val="-3.6933872083169297E-2"/>
                </c:manualLayout>
              </c:layout>
              <c:tx>
                <c:rich>
                  <a:bodyPr/>
                  <a:lstStyle/>
                  <a:p>
                    <a:r>
                      <a:rPr lang="en-US" sz="800">
                        <a:latin typeface="Ubuntu Condensed" panose="020B0506030602030204" pitchFamily="34" charset="0"/>
                      </a:rPr>
                      <a:t>2022-Q4</a:t>
                    </a:r>
                  </a:p>
                </c:rich>
              </c:tx>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8C5-4957-9A45-10DBE125091F}"/>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Sheet1!$A$2:$A$25</c:f>
              <c:numCache>
                <c:formatCode>General</c:formatCode>
                <c:ptCount val="24"/>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2.8</c:v>
                </c:pt>
                <c:pt idx="22">
                  <c:v>2.8</c:v>
                </c:pt>
                <c:pt idx="23">
                  <c:v>2.8</c:v>
                </c:pt>
              </c:numCache>
            </c:numRef>
          </c:xVal>
          <c:yVal>
            <c:numRef>
              <c:f>Sheet1!$B$2:$B$25</c:f>
              <c:numCache>
                <c:formatCode>General</c:formatCode>
                <c:ptCount val="24"/>
                <c:pt idx="0">
                  <c:v>1.555949151402372</c:v>
                </c:pt>
                <c:pt idx="1">
                  <c:v>1.5948892065761258</c:v>
                </c:pt>
                <c:pt idx="2">
                  <c:v>1.6482783165762078</c:v>
                </c:pt>
                <c:pt idx="3">
                  <c:v>1.7083222547194896</c:v>
                </c:pt>
                <c:pt idx="4">
                  <c:v>1.7345249917245946</c:v>
                </c:pt>
                <c:pt idx="5">
                  <c:v>1.7440837512096419</c:v>
                </c:pt>
                <c:pt idx="6">
                  <c:v>1.7605016223800753</c:v>
                </c:pt>
                <c:pt idx="7">
                  <c:v>1.7567656260255093</c:v>
                </c:pt>
                <c:pt idx="8">
                  <c:v>1.7625859997815878</c:v>
                </c:pt>
                <c:pt idx="9">
                  <c:v>1.7314134075781962</c:v>
                </c:pt>
                <c:pt idx="10">
                  <c:v>1.6710909961268985</c:v>
                </c:pt>
                <c:pt idx="11">
                  <c:v>1.583464018121624</c:v>
                </c:pt>
                <c:pt idx="12">
                  <c:v>1.543728059655932</c:v>
                </c:pt>
                <c:pt idx="13">
                  <c:v>1.3110925036358028</c:v>
                </c:pt>
                <c:pt idx="14">
                  <c:v>1.242126201790253</c:v>
                </c:pt>
                <c:pt idx="15">
                  <c:v>1.31078691423519</c:v>
                </c:pt>
                <c:pt idx="16">
                  <c:v>1.3450732268483696</c:v>
                </c:pt>
                <c:pt idx="17">
                  <c:v>1.4515384107853702</c:v>
                </c:pt>
                <c:pt idx="18">
                  <c:v>1.6318138069822383</c:v>
                </c:pt>
                <c:pt idx="19">
                  <c:v>1.7479240677375063</c:v>
                </c:pt>
                <c:pt idx="20">
                  <c:v>1.8405306971904265</c:v>
                </c:pt>
                <c:pt idx="21">
                  <c:v>1.8727319854847071</c:v>
                </c:pt>
                <c:pt idx="22">
                  <c:v>1.8292156185210782</c:v>
                </c:pt>
                <c:pt idx="23">
                  <c:v>1.7574881935609084</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63609983102253E-2"/>
          <c:y val="6.1372737237260326E-2"/>
          <c:w val="0.93567102125604074"/>
          <c:h val="0.63080278791260203"/>
        </c:manualLayout>
      </c:layout>
      <c:lineChart>
        <c:grouping val="standard"/>
        <c:varyColors val="0"/>
        <c:ser>
          <c:idx val="5"/>
          <c:order val="5"/>
          <c:tx>
            <c:strRef>
              <c:f>Sheet1!$G$1</c:f>
              <c:strCache>
                <c:ptCount val="1"/>
                <c:pt idx="0">
                  <c:v>Average Emerging countries (without China)</c:v>
                </c:pt>
              </c:strCache>
            </c:strRef>
          </c:tx>
          <c:spPr>
            <a:ln w="19050">
              <a:solidFill>
                <a:srgbClr val="C00000"/>
              </a:solidFill>
            </a:ln>
          </c:spPr>
          <c:marker>
            <c:symbol val="none"/>
          </c:marker>
          <c:dLbls>
            <c:dLbl>
              <c:idx val="2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F8-484B-A5EE-ABC274D956F1}"/>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Sheet1!$A$2:$A$211</c:f>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f>Sheet1!$G$2:$G$211</c:f>
              <c:numCache>
                <c:formatCode>0.0</c:formatCode>
                <c:ptCount val="210"/>
                <c:pt idx="0">
                  <c:v>4.8698372284310629</c:v>
                </c:pt>
                <c:pt idx="1">
                  <c:v>3.7028115122427288</c:v>
                </c:pt>
                <c:pt idx="2">
                  <c:v>3.0450491071068133</c:v>
                </c:pt>
                <c:pt idx="3">
                  <c:v>3.7601581060115925</c:v>
                </c:pt>
                <c:pt idx="4">
                  <c:v>2.9502165764308259</c:v>
                </c:pt>
                <c:pt idx="5">
                  <c:v>4.846550711704448</c:v>
                </c:pt>
                <c:pt idx="6">
                  <c:v>3.417473305698953</c:v>
                </c:pt>
                <c:pt idx="7">
                  <c:v>3.4061455982259909</c:v>
                </c:pt>
                <c:pt idx="8">
                  <c:v>3.8267611391081928</c:v>
                </c:pt>
                <c:pt idx="9">
                  <c:v>3.0048461175465091</c:v>
                </c:pt>
                <c:pt idx="10">
                  <c:v>4.1041500663740349</c:v>
                </c:pt>
                <c:pt idx="11">
                  <c:v>4.3914775824299834</c:v>
                </c:pt>
                <c:pt idx="12">
                  <c:v>5.4047206281579578</c:v>
                </c:pt>
                <c:pt idx="13">
                  <c:v>4.1832505984630535</c:v>
                </c:pt>
                <c:pt idx="14">
                  <c:v>3.4350508262548813</c:v>
                </c:pt>
                <c:pt idx="15">
                  <c:v>3.0698149840139761</c:v>
                </c:pt>
                <c:pt idx="16">
                  <c:v>3.5172664245251113</c:v>
                </c:pt>
                <c:pt idx="17">
                  <c:v>3.4479577461209812</c:v>
                </c:pt>
                <c:pt idx="18">
                  <c:v>3.5673563603107628</c:v>
                </c:pt>
                <c:pt idx="19">
                  <c:v>3.5510803983828469</c:v>
                </c:pt>
                <c:pt idx="20">
                  <c:v>2.506648980558591</c:v>
                </c:pt>
                <c:pt idx="21">
                  <c:v>2.8548277292351245</c:v>
                </c:pt>
                <c:pt idx="22">
                  <c:v>2.7309784134495509</c:v>
                </c:pt>
                <c:pt idx="23">
                  <c:v>3.4374941999369013</c:v>
                </c:pt>
                <c:pt idx="24">
                  <c:v>3.2573029588695657</c:v>
                </c:pt>
                <c:pt idx="25">
                  <c:v>2.8463477963310355</c:v>
                </c:pt>
                <c:pt idx="26">
                  <c:v>3.9038137663658787</c:v>
                </c:pt>
                <c:pt idx="27">
                  <c:v>3.8661200892690388</c:v>
                </c:pt>
                <c:pt idx="28">
                  <c:v>3.6508941137906095</c:v>
                </c:pt>
                <c:pt idx="29">
                  <c:v>3.1641926475273023</c:v>
                </c:pt>
                <c:pt idx="30">
                  <c:v>2.6007161543235409</c:v>
                </c:pt>
                <c:pt idx="31">
                  <c:v>2.1558396421307076</c:v>
                </c:pt>
                <c:pt idx="32">
                  <c:v>2.7726726251931479</c:v>
                </c:pt>
                <c:pt idx="33">
                  <c:v>3.4002228780135426</c:v>
                </c:pt>
                <c:pt idx="34">
                  <c:v>3.0199610709840852</c:v>
                </c:pt>
                <c:pt idx="35">
                  <c:v>2.4127161456067165</c:v>
                </c:pt>
                <c:pt idx="36">
                  <c:v>1.9703945623960053</c:v>
                </c:pt>
                <c:pt idx="37">
                  <c:v>2.9712849892366151</c:v>
                </c:pt>
                <c:pt idx="38">
                  <c:v>2.5259404356375583</c:v>
                </c:pt>
                <c:pt idx="39">
                  <c:v>2.5240128228558136</c:v>
                </c:pt>
                <c:pt idx="40">
                  <c:v>3.4900013567472143</c:v>
                </c:pt>
                <c:pt idx="41">
                  <c:v>2.4078726982145136</c:v>
                </c:pt>
                <c:pt idx="42">
                  <c:v>2.5204404071009034</c:v>
                </c:pt>
                <c:pt idx="43">
                  <c:v>2.8022392098332993</c:v>
                </c:pt>
                <c:pt idx="44">
                  <c:v>2.8529450366385514</c:v>
                </c:pt>
                <c:pt idx="45">
                  <c:v>3.3278897999651336</c:v>
                </c:pt>
                <c:pt idx="46">
                  <c:v>2.9738154735392142</c:v>
                </c:pt>
                <c:pt idx="47">
                  <c:v>3.7993823786281915</c:v>
                </c:pt>
                <c:pt idx="48">
                  <c:v>2.850348818366836</c:v>
                </c:pt>
                <c:pt idx="49">
                  <c:v>2.6918434702682532</c:v>
                </c:pt>
                <c:pt idx="50">
                  <c:v>2.8103044295655479</c:v>
                </c:pt>
                <c:pt idx="51">
                  <c:v>2.2445074719926459</c:v>
                </c:pt>
                <c:pt idx="52">
                  <c:v>1.79106293666523</c:v>
                </c:pt>
                <c:pt idx="53">
                  <c:v>-1.9109291188559945</c:v>
                </c:pt>
                <c:pt idx="54">
                  <c:v>-12.226511047236766</c:v>
                </c:pt>
                <c:pt idx="55">
                  <c:v>-15.265168925109107</c:v>
                </c:pt>
                <c:pt idx="56">
                  <c:v>-16.479828075169355</c:v>
                </c:pt>
                <c:pt idx="57">
                  <c:v>-18.089687988156253</c:v>
                </c:pt>
                <c:pt idx="58">
                  <c:v>-17.535958809717439</c:v>
                </c:pt>
                <c:pt idx="59">
                  <c:v>-16.791722422908958</c:v>
                </c:pt>
                <c:pt idx="60">
                  <c:v>-16.065883643396848</c:v>
                </c:pt>
                <c:pt idx="61">
                  <c:v>-14.423664247708258</c:v>
                </c:pt>
                <c:pt idx="62">
                  <c:v>-12.593061165049447</c:v>
                </c:pt>
                <c:pt idx="63">
                  <c:v>-11.739564060068988</c:v>
                </c:pt>
                <c:pt idx="64">
                  <c:v>-11.679922031257611</c:v>
                </c:pt>
                <c:pt idx="65">
                  <c:v>-10.577866119545186</c:v>
                </c:pt>
                <c:pt idx="66">
                  <c:v>-9.7654555783404913</c:v>
                </c:pt>
                <c:pt idx="67">
                  <c:v>-8.153650545487757</c:v>
                </c:pt>
                <c:pt idx="68">
                  <c:v>-8.6798018125087211</c:v>
                </c:pt>
                <c:pt idx="69">
                  <c:v>-7.8767031740327376</c:v>
                </c:pt>
                <c:pt idx="70">
                  <c:v>-7.1351535744306096</c:v>
                </c:pt>
                <c:pt idx="71">
                  <c:v>-5.8386291990697403</c:v>
                </c:pt>
                <c:pt idx="72">
                  <c:v>-6.2250570308250142</c:v>
                </c:pt>
                <c:pt idx="73">
                  <c:v>-5.3891574010616425</c:v>
                </c:pt>
                <c:pt idx="74">
                  <c:v>-4.4344537303492428</c:v>
                </c:pt>
                <c:pt idx="75">
                  <c:v>-3.3282682336324672</c:v>
                </c:pt>
                <c:pt idx="76">
                  <c:v>-4.1891674592723369</c:v>
                </c:pt>
                <c:pt idx="77">
                  <c:v>-3.9533719795418958</c:v>
                </c:pt>
                <c:pt idx="78">
                  <c:v>-3.3005178232991894</c:v>
                </c:pt>
                <c:pt idx="79">
                  <c:v>-3.7272497803389801</c:v>
                </c:pt>
                <c:pt idx="80">
                  <c:v>-3.2729175305573008</c:v>
                </c:pt>
                <c:pt idx="81">
                  <c:v>-2.2230764486767183</c:v>
                </c:pt>
                <c:pt idx="82">
                  <c:v>-1.4020713506460187</c:v>
                </c:pt>
                <c:pt idx="83">
                  <c:v>-1.0501271234254528</c:v>
                </c:pt>
                <c:pt idx="84">
                  <c:v>-1.4051233965542713</c:v>
                </c:pt>
                <c:pt idx="85">
                  <c:v>-0.76753618535891499</c:v>
                </c:pt>
                <c:pt idx="86">
                  <c:v>0.23376335990236816</c:v>
                </c:pt>
                <c:pt idx="87">
                  <c:v>0.21212135129445805</c:v>
                </c:pt>
                <c:pt idx="88">
                  <c:v>-6.5340598219923302E-2</c:v>
                </c:pt>
                <c:pt idx="89">
                  <c:v>-1.2147977610130998</c:v>
                </c:pt>
                <c:pt idx="90">
                  <c:v>-1.0054578880579566</c:v>
                </c:pt>
                <c:pt idx="91">
                  <c:v>-0.16507372083474078</c:v>
                </c:pt>
                <c:pt idx="92">
                  <c:v>-1.8433012354431051</c:v>
                </c:pt>
                <c:pt idx="93">
                  <c:v>-2.0321864232597213</c:v>
                </c:pt>
                <c:pt idx="94">
                  <c:v>-0.99981008488093837</c:v>
                </c:pt>
                <c:pt idx="95">
                  <c:v>-0.60585877462900395</c:v>
                </c:pt>
                <c:pt idx="96">
                  <c:v>-0.69998280275192037</c:v>
                </c:pt>
                <c:pt idx="97">
                  <c:v>-0.40791457674683063</c:v>
                </c:pt>
                <c:pt idx="98">
                  <c:v>0.40913525439171078</c:v>
                </c:pt>
                <c:pt idx="99">
                  <c:v>-0.42261823933641113</c:v>
                </c:pt>
                <c:pt idx="100">
                  <c:v>0.49739494346421487</c:v>
                </c:pt>
                <c:pt idx="101">
                  <c:v>0.46125753518345397</c:v>
                </c:pt>
                <c:pt idx="102">
                  <c:v>-0.41049999006183896</c:v>
                </c:pt>
                <c:pt idx="103">
                  <c:v>-0.48953557847867241</c:v>
                </c:pt>
                <c:pt idx="104">
                  <c:v>0.72663349945059219</c:v>
                </c:pt>
                <c:pt idx="105">
                  <c:v>6.6514091866221525</c:v>
                </c:pt>
                <c:pt idx="106">
                  <c:v>14.263901511413847</c:v>
                </c:pt>
                <c:pt idx="107">
                  <c:v>17.75355311091781</c:v>
                </c:pt>
                <c:pt idx="108">
                  <c:v>18.97660036328735</c:v>
                </c:pt>
                <c:pt idx="109">
                  <c:v>17.515204456673455</c:v>
                </c:pt>
                <c:pt idx="110">
                  <c:v>17.526641265547358</c:v>
                </c:pt>
                <c:pt idx="111">
                  <c:v>16.980296681601057</c:v>
                </c:pt>
                <c:pt idx="112">
                  <c:v>15.40187543190752</c:v>
                </c:pt>
                <c:pt idx="113">
                  <c:v>14.091544481329917</c:v>
                </c:pt>
                <c:pt idx="114">
                  <c:v>13.593288619387121</c:v>
                </c:pt>
                <c:pt idx="115">
                  <c:v>12.674378485188171</c:v>
                </c:pt>
                <c:pt idx="116">
                  <c:v>12.042719352283555</c:v>
                </c:pt>
                <c:pt idx="117">
                  <c:v>11.232051929122752</c:v>
                </c:pt>
                <c:pt idx="118">
                  <c:v>10.881682903229898</c:v>
                </c:pt>
                <c:pt idx="119">
                  <c:v>11.263616916492827</c:v>
                </c:pt>
                <c:pt idx="120">
                  <c:v>10.04368136270338</c:v>
                </c:pt>
                <c:pt idx="121">
                  <c:v>9.3541669953828386</c:v>
                </c:pt>
                <c:pt idx="122">
                  <c:v>9.1189950247694167</c:v>
                </c:pt>
                <c:pt idx="123">
                  <c:v>9.3657594433215028</c:v>
                </c:pt>
                <c:pt idx="124">
                  <c:v>10.068154288559404</c:v>
                </c:pt>
                <c:pt idx="125">
                  <c:v>8.8249392496187191</c:v>
                </c:pt>
                <c:pt idx="126">
                  <c:v>7.5304293486836107</c:v>
                </c:pt>
                <c:pt idx="127">
                  <c:v>6.3921185854199862</c:v>
                </c:pt>
                <c:pt idx="128">
                  <c:v>6.5960507762929099</c:v>
                </c:pt>
                <c:pt idx="129">
                  <c:v>6.5040761705793155</c:v>
                </c:pt>
                <c:pt idx="130">
                  <c:v>6.4320944271887743</c:v>
                </c:pt>
                <c:pt idx="131">
                  <c:v>5.259377770680528</c:v>
                </c:pt>
                <c:pt idx="132">
                  <c:v>5.1877347134103848</c:v>
                </c:pt>
                <c:pt idx="133">
                  <c:v>4.2639501314129156</c:v>
                </c:pt>
                <c:pt idx="134">
                  <c:v>3.809129530191723</c:v>
                </c:pt>
                <c:pt idx="135">
                  <c:v>4.8079917445103098</c:v>
                </c:pt>
                <c:pt idx="136">
                  <c:v>4.2217903691849941</c:v>
                </c:pt>
                <c:pt idx="137">
                  <c:v>4.1322828554841147</c:v>
                </c:pt>
                <c:pt idx="138">
                  <c:v>4.6697712910703588</c:v>
                </c:pt>
                <c:pt idx="139">
                  <c:v>4.2774866524697526</c:v>
                </c:pt>
                <c:pt idx="140">
                  <c:v>4.3453592380603832</c:v>
                </c:pt>
                <c:pt idx="141">
                  <c:v>4.7622796108088901</c:v>
                </c:pt>
                <c:pt idx="142">
                  <c:v>4.330840887033049</c:v>
                </c:pt>
                <c:pt idx="143">
                  <c:v>4.2375458685808765</c:v>
                </c:pt>
                <c:pt idx="144">
                  <c:v>4.4839994435191102</c:v>
                </c:pt>
                <c:pt idx="145">
                  <c:v>4.9150450797296692</c:v>
                </c:pt>
                <c:pt idx="146">
                  <c:v>5.3789468025818037</c:v>
                </c:pt>
                <c:pt idx="147">
                  <c:v>4.5437392888248374</c:v>
                </c:pt>
                <c:pt idx="148">
                  <c:v>3.5747694430697532</c:v>
                </c:pt>
                <c:pt idx="149">
                  <c:v>2.6923155791522495</c:v>
                </c:pt>
                <c:pt idx="150">
                  <c:v>3.0015370377971529</c:v>
                </c:pt>
                <c:pt idx="151">
                  <c:v>3.6836809093551</c:v>
                </c:pt>
                <c:pt idx="152">
                  <c:v>4.1892484681090192</c:v>
                </c:pt>
                <c:pt idx="153">
                  <c:v>4.5976646239106334</c:v>
                </c:pt>
                <c:pt idx="154">
                  <c:v>4.8262107881003029</c:v>
                </c:pt>
                <c:pt idx="155">
                  <c:v>4.9210420573598146</c:v>
                </c:pt>
                <c:pt idx="156">
                  <c:v>5.149733209326163</c:v>
                </c:pt>
                <c:pt idx="157">
                  <c:v>5.5316742190914505</c:v>
                </c:pt>
                <c:pt idx="158">
                  <c:v>5.9112993778446326</c:v>
                </c:pt>
                <c:pt idx="159">
                  <c:v>6.928742127799369</c:v>
                </c:pt>
                <c:pt idx="160">
                  <c:v>5.7370710204226265</c:v>
                </c:pt>
                <c:pt idx="161">
                  <c:v>7.6732227608602139</c:v>
                </c:pt>
                <c:pt idx="162">
                  <c:v>8.5299607660647059</c:v>
                </c:pt>
                <c:pt idx="163">
                  <c:v>8.5825076716553426</c:v>
                </c:pt>
                <c:pt idx="164">
                  <c:v>10.186315785130569</c:v>
                </c:pt>
                <c:pt idx="165">
                  <c:v>10.943779639247728</c:v>
                </c:pt>
                <c:pt idx="166">
                  <c:v>10.489600890443862</c:v>
                </c:pt>
                <c:pt idx="167">
                  <c:v>9.6157731004329285</c:v>
                </c:pt>
                <c:pt idx="168">
                  <c:v>8.5306971450867124</c:v>
                </c:pt>
                <c:pt idx="169">
                  <c:v>7.5541418515694927</c:v>
                </c:pt>
                <c:pt idx="170">
                  <c:v>5.7109798901857705</c:v>
                </c:pt>
                <c:pt idx="171">
                  <c:v>5.4603005575129391</c:v>
                </c:pt>
                <c:pt idx="172">
                  <c:v>6.3339247166379069</c:v>
                </c:pt>
                <c:pt idx="173">
                  <c:v>5.3912234795909777</c:v>
                </c:pt>
                <c:pt idx="174">
                  <c:v>5.0550006262546541</c:v>
                </c:pt>
                <c:pt idx="175">
                  <c:v>5.7832154194497942</c:v>
                </c:pt>
                <c:pt idx="176">
                  <c:v>4.8852371275790354</c:v>
                </c:pt>
                <c:pt idx="177">
                  <c:v>4.9542052205993468</c:v>
                </c:pt>
                <c:pt idx="178">
                  <c:v>5.235372219921171</c:v>
                </c:pt>
                <c:pt idx="179">
                  <c:v>5.4329517683687225</c:v>
                </c:pt>
                <c:pt idx="180">
                  <c:v>5.5187001367082598</c:v>
                </c:pt>
                <c:pt idx="181">
                  <c:v>5.7439754769253462</c:v>
                </c:pt>
                <c:pt idx="182">
                  <c:v>6.0406146576525215</c:v>
                </c:pt>
                <c:pt idx="183">
                  <c:v>4.8831885570243303</c:v>
                </c:pt>
                <c:pt idx="184">
                  <c:v>4.7424853011054866</c:v>
                </c:pt>
                <c:pt idx="185">
                  <c:v>3.7817814795729277</c:v>
                </c:pt>
                <c:pt idx="186">
                  <c:v>3.907551290375773</c:v>
                </c:pt>
                <c:pt idx="187">
                  <c:v>3.6013369304783658</c:v>
                </c:pt>
                <c:pt idx="188">
                  <c:v>4.1158955574092584</c:v>
                </c:pt>
                <c:pt idx="189">
                  <c:v>4.1838147043434741</c:v>
                </c:pt>
                <c:pt idx="190">
                  <c:v>3.435232530191799</c:v>
                </c:pt>
                <c:pt idx="191">
                  <c:v>3.3640819171033867</c:v>
                </c:pt>
                <c:pt idx="192">
                  <c:v>3.326706355713497</c:v>
                </c:pt>
                <c:pt idx="193">
                  <c:v>3.4426028525951757</c:v>
                </c:pt>
                <c:pt idx="194">
                  <c:v>3.800117685336339</c:v>
                </c:pt>
                <c:pt idx="195">
                  <c:v>3.9849655319726529</c:v>
                </c:pt>
                <c:pt idx="196">
                  <c:v>4.4743577856576291</c:v>
                </c:pt>
                <c:pt idx="197">
                  <c:v>4.3908029104741164</c:v>
                </c:pt>
                <c:pt idx="198">
                  <c:v>3.5578427922949474</c:v>
                </c:pt>
                <c:pt idx="199">
                  <c:v>4.221287848608875</c:v>
                </c:pt>
                <c:pt idx="200">
                  <c:v>5.9890169168940703</c:v>
                </c:pt>
                <c:pt idx="201">
                  <c:v>6.008650361103558</c:v>
                </c:pt>
                <c:pt idx="202">
                  <c:v>6.0528197008471398</c:v>
                </c:pt>
                <c:pt idx="203">
                  <c:v>5.3350661656032754</c:v>
                </c:pt>
                <c:pt idx="204">
                  <c:v>4.5555519973719054</c:v>
                </c:pt>
                <c:pt idx="205">
                  <c:v>4.6409988640501991</c:v>
                </c:pt>
                <c:pt idx="206">
                  <c:v>5.053263437474353</c:v>
                </c:pt>
                <c:pt idx="207">
                  <c:v>4.2589995155406273</c:v>
                </c:pt>
                <c:pt idx="208">
                  <c:v>3.3566455760454401</c:v>
                </c:pt>
                <c:pt idx="209">
                  <c:v>3.8863696413580695</c:v>
                </c:pt>
              </c:numCache>
            </c:numRef>
          </c:val>
          <c:smooth val="0"/>
          <c:extLst>
            <c:ext xmlns:c16="http://schemas.microsoft.com/office/drawing/2014/chart" uri="{C3380CC4-5D6E-409C-BE32-E72D297353CC}">
              <c16:uniqueId val="{00000000-79F8-484B-A5EE-ABC274D956F1}"/>
            </c:ext>
          </c:extLst>
        </c:ser>
        <c:dLbls>
          <c:showLegendKey val="0"/>
          <c:showVal val="0"/>
          <c:showCatName val="0"/>
          <c:showSerName val="0"/>
          <c:showPercent val="0"/>
          <c:showBubbleSize val="0"/>
        </c:dLbls>
        <c:smooth val="0"/>
        <c:axId val="2118791784"/>
        <c:axId val="2140495176"/>
        <c:extLst>
          <c:ext xmlns:c15="http://schemas.microsoft.com/office/drawing/2012/chart" uri="{02D57815-91ED-43cb-92C2-25804820EDAC}">
            <c15:filteredLineSeries>
              <c15:ser>
                <c:idx val="0"/>
                <c:order val="0"/>
                <c:tx>
                  <c:strRef>
                    <c:extLst>
                      <c:ext uri="{02D57815-91ED-43cb-92C2-25804820EDAC}">
                        <c15:formulaRef>
                          <c15:sqref>Sheet1!$B$1</c15:sqref>
                        </c15:formulaRef>
                      </c:ext>
                    </c:extLst>
                    <c:strCache>
                      <c:ptCount val="1"/>
                      <c:pt idx="0">
                        <c:v>Brazil</c:v>
                      </c:pt>
                    </c:strCache>
                  </c:strRef>
                </c:tx>
                <c:spPr>
                  <a:ln w="19050">
                    <a:solidFill>
                      <a:schemeClr val="accent1"/>
                    </a:solidFill>
                  </a:ln>
                </c:spPr>
                <c:marker>
                  <c:symbol val="none"/>
                </c:marker>
                <c:dLbls>
                  <c:dLbl>
                    <c:idx val="209"/>
                    <c:layout>
                      <c:manualLayout>
                        <c:x val="0"/>
                        <c:y val="-0.22945671728343264"/>
                      </c:manualLayout>
                    </c:layout>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uri="{CE6537A1-D6FC-4f65-9D91-7224C49458BB}"/>
                      <c:ext xmlns:c16="http://schemas.microsoft.com/office/drawing/2014/chart" uri="{C3380CC4-5D6E-409C-BE32-E72D297353CC}">
                        <c16:uniqueId val="{00000000-CE16-46BC-A19E-086DF3CBB55E}"/>
                      </c:ext>
                    </c:extLst>
                  </c:dLbl>
                  <c:dLbl>
                    <c:idx val="210"/>
                    <c:layout>
                      <c:manualLayout>
                        <c:x val="0"/>
                        <c:y val="-0.23991160920019949"/>
                      </c:manualLayout>
                    </c:layout>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uri="{CE6537A1-D6FC-4f65-9D91-7224C49458BB}"/>
                      <c:ext xmlns:c16="http://schemas.microsoft.com/office/drawing/2014/chart" uri="{C3380CC4-5D6E-409C-BE32-E72D297353CC}">
                        <c16:uniqueId val="{00000001-CE16-46BC-A19E-086DF3CBB55E}"/>
                      </c:ext>
                    </c:extLst>
                  </c:dLbl>
                  <c:spPr>
                    <a:noFill/>
                    <a:ln>
                      <a:noFill/>
                    </a:ln>
                    <a:effectLst/>
                  </c:spPr>
                  <c:showLegendKey val="0"/>
                  <c:showVal val="0"/>
                  <c:showCatName val="0"/>
                  <c:showSerName val="0"/>
                  <c:showPercent val="0"/>
                  <c:showBubbleSize val="0"/>
                  <c:extLst>
                    <c:ext uri="{CE6537A1-D6FC-4f65-9D91-7224C49458BB}">
                      <c15:showLeaderLines val="0"/>
                    </c:ext>
                  </c:extLst>
                </c:dLbls>
                <c:cat>
                  <c:numRef>
                    <c:extLst>
                      <c:ext uri="{02D57815-91ED-43cb-92C2-25804820EDAC}">
                        <c15:formulaRef>
                          <c15:sqref>Sheet1!$A$2:$A$211</c15:sqref>
                        </c15:formulaRef>
                      </c:ext>
                    </c:extLst>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extLst>
                      <c:ext uri="{02D57815-91ED-43cb-92C2-25804820EDAC}">
                        <c15:formulaRef>
                          <c15:sqref>Sheet1!$B$2:$B$211</c15:sqref>
                        </c15:formulaRef>
                      </c:ext>
                    </c:extLst>
                    <c:numCache>
                      <c:formatCode>General</c:formatCode>
                      <c:ptCount val="210"/>
                      <c:pt idx="0">
                        <c:v>4.5264365314999999</c:v>
                      </c:pt>
                      <c:pt idx="1">
                        <c:v>1.7727146980999999</c:v>
                      </c:pt>
                      <c:pt idx="2">
                        <c:v>1.1928423379999999</c:v>
                      </c:pt>
                      <c:pt idx="3">
                        <c:v>2.7411418549</c:v>
                      </c:pt>
                      <c:pt idx="4">
                        <c:v>1.3486021473000001</c:v>
                      </c:pt>
                      <c:pt idx="5">
                        <c:v>3.5224912651000002</c:v>
                      </c:pt>
                      <c:pt idx="6">
                        <c:v>1.2787152124000001</c:v>
                      </c:pt>
                      <c:pt idx="7">
                        <c:v>1.4747979546000001</c:v>
                      </c:pt>
                      <c:pt idx="8">
                        <c:v>1.8607057070999999</c:v>
                      </c:pt>
                      <c:pt idx="9">
                        <c:v>1.2400729501000001</c:v>
                      </c:pt>
                      <c:pt idx="10">
                        <c:v>1.3119879164999999</c:v>
                      </c:pt>
                      <c:pt idx="11">
                        <c:v>1.6410048823000001</c:v>
                      </c:pt>
                      <c:pt idx="12">
                        <c:v>1.5035158123000001</c:v>
                      </c:pt>
                      <c:pt idx="13">
                        <c:v>2.0925893270999998</c:v>
                      </c:pt>
                      <c:pt idx="14">
                        <c:v>2.6846419130000001</c:v>
                      </c:pt>
                      <c:pt idx="15">
                        <c:v>2.4221519070999999</c:v>
                      </c:pt>
                      <c:pt idx="16">
                        <c:v>2.8347333722000001</c:v>
                      </c:pt>
                      <c:pt idx="17">
                        <c:v>2.7091057919999999</c:v>
                      </c:pt>
                      <c:pt idx="18">
                        <c:v>2.0480485638000001</c:v>
                      </c:pt>
                      <c:pt idx="19">
                        <c:v>4.0973596563000001</c:v>
                      </c:pt>
                      <c:pt idx="20">
                        <c:v>2.9287873065999999</c:v>
                      </c:pt>
                      <c:pt idx="21">
                        <c:v>1.9396545789999999</c:v>
                      </c:pt>
                      <c:pt idx="22">
                        <c:v>1.0803837589</c:v>
                      </c:pt>
                      <c:pt idx="23">
                        <c:v>2.0605726491</c:v>
                      </c:pt>
                      <c:pt idx="24">
                        <c:v>1.7917123564999999</c:v>
                      </c:pt>
                      <c:pt idx="25">
                        <c:v>1.7745479049999999</c:v>
                      </c:pt>
                      <c:pt idx="26">
                        <c:v>3.5378342139000001</c:v>
                      </c:pt>
                      <c:pt idx="27">
                        <c:v>2.9665709403</c:v>
                      </c:pt>
                      <c:pt idx="28">
                        <c:v>2.9505817288</c:v>
                      </c:pt>
                      <c:pt idx="29">
                        <c:v>1.8830653340000001</c:v>
                      </c:pt>
                      <c:pt idx="30">
                        <c:v>1.7438352099000001</c:v>
                      </c:pt>
                      <c:pt idx="31">
                        <c:v>2.2855488546</c:v>
                      </c:pt>
                      <c:pt idx="32">
                        <c:v>2.3688455560000001</c:v>
                      </c:pt>
                      <c:pt idx="33">
                        <c:v>3.1710624352000001</c:v>
                      </c:pt>
                      <c:pt idx="34">
                        <c:v>1.833540347</c:v>
                      </c:pt>
                      <c:pt idx="35">
                        <c:v>1.6902694760000001</c:v>
                      </c:pt>
                      <c:pt idx="36">
                        <c:v>0.58358829200000006</c:v>
                      </c:pt>
                      <c:pt idx="37">
                        <c:v>3.5654137506999999</c:v>
                      </c:pt>
                      <c:pt idx="38">
                        <c:v>3.0316434663999998</c:v>
                      </c:pt>
                      <c:pt idx="39">
                        <c:v>2.8426578216</c:v>
                      </c:pt>
                      <c:pt idx="40">
                        <c:v>3.0183415083999998</c:v>
                      </c:pt>
                      <c:pt idx="41">
                        <c:v>1.2445423645</c:v>
                      </c:pt>
                      <c:pt idx="42">
                        <c:v>1.2668035459</c:v>
                      </c:pt>
                      <c:pt idx="43">
                        <c:v>1.1312943068000001</c:v>
                      </c:pt>
                      <c:pt idx="44">
                        <c:v>0.90125142340000008</c:v>
                      </c:pt>
                      <c:pt idx="45">
                        <c:v>2.9435159406000002</c:v>
                      </c:pt>
                      <c:pt idx="46">
                        <c:v>2.3742690589</c:v>
                      </c:pt>
                      <c:pt idx="47">
                        <c:v>2.4858874997</c:v>
                      </c:pt>
                      <c:pt idx="48">
                        <c:v>2.1145682316999999</c:v>
                      </c:pt>
                      <c:pt idx="49">
                        <c:v>2.8332413294999998</c:v>
                      </c:pt>
                      <c:pt idx="50">
                        <c:v>3.3890821075000002</c:v>
                      </c:pt>
                      <c:pt idx="51">
                        <c:v>1.8837021019</c:v>
                      </c:pt>
                      <c:pt idx="52">
                        <c:v>1.6486575509000001</c:v>
                      </c:pt>
                      <c:pt idx="53">
                        <c:v>-4.1025185952000003</c:v>
                      </c:pt>
                      <c:pt idx="54">
                        <c:v>-12.229140729499999</c:v>
                      </c:pt>
                      <c:pt idx="55">
                        <c:v>-12.6949631505</c:v>
                      </c:pt>
                      <c:pt idx="56">
                        <c:v>-11.882627518</c:v>
                      </c:pt>
                      <c:pt idx="57">
                        <c:v>-12.4299896072</c:v>
                      </c:pt>
                      <c:pt idx="58">
                        <c:v>-9.8815013547999992</c:v>
                      </c:pt>
                      <c:pt idx="59">
                        <c:v>-10.4311206851</c:v>
                      </c:pt>
                      <c:pt idx="60">
                        <c:v>-11.272060911900001</c:v>
                      </c:pt>
                      <c:pt idx="61">
                        <c:v>-11.6252259564</c:v>
                      </c:pt>
                      <c:pt idx="62">
                        <c:v>-10.3158872753</c:v>
                      </c:pt>
                      <c:pt idx="63">
                        <c:v>-8.4463097118999997</c:v>
                      </c:pt>
                      <c:pt idx="64">
                        <c:v>-6.0251909392999998</c:v>
                      </c:pt>
                      <c:pt idx="65">
                        <c:v>-4.8393558160000003</c:v>
                      </c:pt>
                      <c:pt idx="66">
                        <c:v>-7.1833405867</c:v>
                      </c:pt>
                      <c:pt idx="67">
                        <c:v>-6.4799865502999996</c:v>
                      </c:pt>
                      <c:pt idx="68">
                        <c:v>-7.9381912754000004</c:v>
                      </c:pt>
                      <c:pt idx="69">
                        <c:v>-6.5091361287999998</c:v>
                      </c:pt>
                      <c:pt idx="70">
                        <c:v>-6.5655943940999997</c:v>
                      </c:pt>
                      <c:pt idx="71">
                        <c:v>-5.7086127912000002</c:v>
                      </c:pt>
                      <c:pt idx="72">
                        <c:v>-6.5102443082999999</c:v>
                      </c:pt>
                      <c:pt idx="73">
                        <c:v>-3.6408294837000001</c:v>
                      </c:pt>
                      <c:pt idx="74">
                        <c:v>-2.3077530903999999</c:v>
                      </c:pt>
                      <c:pt idx="75">
                        <c:v>-1.0073481315999999</c:v>
                      </c:pt>
                      <c:pt idx="76">
                        <c:v>-1.6512065782000001</c:v>
                      </c:pt>
                      <c:pt idx="77">
                        <c:v>-2.5541532224000001</c:v>
                      </c:pt>
                      <c:pt idx="78">
                        <c:v>-1.5856444214000001</c:v>
                      </c:pt>
                      <c:pt idx="79">
                        <c:v>-2.6621117928000002</c:v>
                      </c:pt>
                      <c:pt idx="80">
                        <c:v>-2.7204064824</c:v>
                      </c:pt>
                      <c:pt idx="81">
                        <c:v>-1.6729347274999999</c:v>
                      </c:pt>
                      <c:pt idx="82">
                        <c:v>-0.1963562532</c:v>
                      </c:pt>
                      <c:pt idx="83">
                        <c:v>1.1980196256</c:v>
                      </c:pt>
                      <c:pt idx="84">
                        <c:v>0.20890285350000001</c:v>
                      </c:pt>
                      <c:pt idx="85">
                        <c:v>0.59662130570000005</c:v>
                      </c:pt>
                      <c:pt idx="86">
                        <c:v>2.6791106931000002</c:v>
                      </c:pt>
                      <c:pt idx="87">
                        <c:v>1.0976475016</c:v>
                      </c:pt>
                      <c:pt idx="88">
                        <c:v>1.9162131684000001</c:v>
                      </c:pt>
                      <c:pt idx="89">
                        <c:v>-0.62536003470000001</c:v>
                      </c:pt>
                      <c:pt idx="90">
                        <c:v>-1.1603378971</c:v>
                      </c:pt>
                      <c:pt idx="91">
                        <c:v>-0.51396581640000005</c:v>
                      </c:pt>
                      <c:pt idx="92">
                        <c:v>-1.4691114179</c:v>
                      </c:pt>
                      <c:pt idx="93">
                        <c:v>-1.1731838080000001</c:v>
                      </c:pt>
                      <c:pt idx="94">
                        <c:v>-0.77847400379999998</c:v>
                      </c:pt>
                      <c:pt idx="95">
                        <c:v>0.27628387999999998</c:v>
                      </c:pt>
                      <c:pt idx="96">
                        <c:v>-0.37475347539999998</c:v>
                      </c:pt>
                      <c:pt idx="97">
                        <c:v>0.96222433270000007</c:v>
                      </c:pt>
                      <c:pt idx="98">
                        <c:v>2.5542445818999999</c:v>
                      </c:pt>
                      <c:pt idx="99">
                        <c:v>1.1869331512000001</c:v>
                      </c:pt>
                      <c:pt idx="100">
                        <c:v>1.0914294511</c:v>
                      </c:pt>
                      <c:pt idx="101">
                        <c:v>1.4480076485</c:v>
                      </c:pt>
                      <c:pt idx="102">
                        <c:v>-1.0011020541</c:v>
                      </c:pt>
                      <c:pt idx="103">
                        <c:v>-2.6731221916000001</c:v>
                      </c:pt>
                      <c:pt idx="104">
                        <c:v>-1.627389907</c:v>
                      </c:pt>
                      <c:pt idx="105">
                        <c:v>5.7381643050999998</c:v>
                      </c:pt>
                      <c:pt idx="106">
                        <c:v>12.3218663834</c:v>
                      </c:pt>
                      <c:pt idx="107">
                        <c:v>14.0964101191</c:v>
                      </c:pt>
                      <c:pt idx="108">
                        <c:v>15.9269314124</c:v>
                      </c:pt>
                      <c:pt idx="109">
                        <c:v>14.8790975005</c:v>
                      </c:pt>
                      <c:pt idx="110">
                        <c:v>15.1231232198</c:v>
                      </c:pt>
                      <c:pt idx="111">
                        <c:v>13.667867508900001</c:v>
                      </c:pt>
                      <c:pt idx="112">
                        <c:v>12.269333170299999</c:v>
                      </c:pt>
                      <c:pt idx="113">
                        <c:v>13.8472744501</c:v>
                      </c:pt>
                      <c:pt idx="114">
                        <c:v>14.842253918700001</c:v>
                      </c:pt>
                      <c:pt idx="115">
                        <c:v>14.3264307732</c:v>
                      </c:pt>
                      <c:pt idx="116">
                        <c:v>14.086563888900001</c:v>
                      </c:pt>
                      <c:pt idx="117">
                        <c:v>11.715638799400001</c:v>
                      </c:pt>
                      <c:pt idx="118">
                        <c:v>9.3588948425999998</c:v>
                      </c:pt>
                      <c:pt idx="119">
                        <c:v>11.360914341899999</c:v>
                      </c:pt>
                      <c:pt idx="120">
                        <c:v>9.9505105984999993</c:v>
                      </c:pt>
                      <c:pt idx="121">
                        <c:v>8.7542228174000005</c:v>
                      </c:pt>
                      <c:pt idx="122">
                        <c:v>9.7055533338999993</c:v>
                      </c:pt>
                      <c:pt idx="123">
                        <c:v>9.6688138923999993</c:v>
                      </c:pt>
                      <c:pt idx="124">
                        <c:v>10.963034304600001</c:v>
                      </c:pt>
                      <c:pt idx="125">
                        <c:v>7.9008762662000001</c:v>
                      </c:pt>
                      <c:pt idx="126">
                        <c:v>6.4230748102000002</c:v>
                      </c:pt>
                      <c:pt idx="127">
                        <c:v>5.2778912781000002</c:v>
                      </c:pt>
                      <c:pt idx="128">
                        <c:v>5.3339674788</c:v>
                      </c:pt>
                      <c:pt idx="129">
                        <c:v>4.6417424438000001</c:v>
                      </c:pt>
                      <c:pt idx="130">
                        <c:v>5.0432763451999998</c:v>
                      </c:pt>
                      <c:pt idx="131">
                        <c:v>4.3804904829</c:v>
                      </c:pt>
                      <c:pt idx="132">
                        <c:v>3.8942493966999998</c:v>
                      </c:pt>
                      <c:pt idx="133">
                        <c:v>3.5427917427</c:v>
                      </c:pt>
                      <c:pt idx="134">
                        <c:v>0.78782579409999998</c:v>
                      </c:pt>
                      <c:pt idx="135">
                        <c:v>2.5224879976999999</c:v>
                      </c:pt>
                      <c:pt idx="136">
                        <c:v>1.7545000265999999</c:v>
                      </c:pt>
                      <c:pt idx="137">
                        <c:v>1.7056469131000001</c:v>
                      </c:pt>
                      <c:pt idx="138">
                        <c:v>0.9953770824</c:v>
                      </c:pt>
                      <c:pt idx="139">
                        <c:v>1.5582774846</c:v>
                      </c:pt>
                      <c:pt idx="140">
                        <c:v>0.61037112560000006</c:v>
                      </c:pt>
                      <c:pt idx="141">
                        <c:v>1.8652937232</c:v>
                      </c:pt>
                      <c:pt idx="142">
                        <c:v>1.6941182168</c:v>
                      </c:pt>
                      <c:pt idx="143">
                        <c:v>3.1827774261999999</c:v>
                      </c:pt>
                      <c:pt idx="144">
                        <c:v>2.6440332539</c:v>
                      </c:pt>
                      <c:pt idx="145">
                        <c:v>2.6646012950000002</c:v>
                      </c:pt>
                      <c:pt idx="146">
                        <c:v>3.295309504</c:v>
                      </c:pt>
                      <c:pt idx="147">
                        <c:v>2.5703653736000001</c:v>
                      </c:pt>
                      <c:pt idx="148">
                        <c:v>2.2090233741</c:v>
                      </c:pt>
                      <c:pt idx="149">
                        <c:v>0.55739526380000004</c:v>
                      </c:pt>
                      <c:pt idx="150">
                        <c:v>1.0815259149000001</c:v>
                      </c:pt>
                      <c:pt idx="151">
                        <c:v>2.7296041741999999</c:v>
                      </c:pt>
                      <c:pt idx="152">
                        <c:v>2.3302774232000001</c:v>
                      </c:pt>
                      <c:pt idx="153">
                        <c:v>4.0873656931999998</c:v>
                      </c:pt>
                      <c:pt idx="154">
                        <c:v>4.2099008072000004</c:v>
                      </c:pt>
                      <c:pt idx="155">
                        <c:v>5.0129729375999998</c:v>
                      </c:pt>
                      <c:pt idx="156">
                        <c:v>5.7579740857999999</c:v>
                      </c:pt>
                      <c:pt idx="157">
                        <c:v>6.8555722077999999</c:v>
                      </c:pt>
                      <c:pt idx="158">
                        <c:v>7.4086691754</c:v>
                      </c:pt>
                      <c:pt idx="159">
                        <c:v>6.8975662905000004</c:v>
                      </c:pt>
                      <c:pt idx="160">
                        <c:v>5.5203354091000003</c:v>
                      </c:pt>
                      <c:pt idx="161">
                        <c:v>3.6331833776</c:v>
                      </c:pt>
                      <c:pt idx="162">
                        <c:v>5.4157109621000004</c:v>
                      </c:pt>
                      <c:pt idx="163">
                        <c:v>5.3181411583999996</c:v>
                      </c:pt>
                      <c:pt idx="164">
                        <c:v>4.6215578057000002</c:v>
                      </c:pt>
                      <c:pt idx="165">
                        <c:v>5.9054078793000002</c:v>
                      </c:pt>
                      <c:pt idx="166">
                        <c:v>5.2625955602000003</c:v>
                      </c:pt>
                      <c:pt idx="167">
                        <c:v>4.4555281045999999</c:v>
                      </c:pt>
                      <c:pt idx="168">
                        <c:v>4.7485528579</c:v>
                      </c:pt>
                      <c:pt idx="169">
                        <c:v>4.4047850529000003</c:v>
                      </c:pt>
                      <c:pt idx="170">
                        <c:v>4.2314633575</c:v>
                      </c:pt>
                      <c:pt idx="171">
                        <c:v>3.5420450229</c:v>
                      </c:pt>
                      <c:pt idx="172">
                        <c:v>5.1180961032000001</c:v>
                      </c:pt>
                      <c:pt idx="173">
                        <c:v>4.2225455952999997</c:v>
                      </c:pt>
                      <c:pt idx="174">
                        <c:v>3.6192012282000001</c:v>
                      </c:pt>
                      <c:pt idx="175">
                        <c:v>3.6144459717999999</c:v>
                      </c:pt>
                      <c:pt idx="176">
                        <c:v>3.4492057954000002</c:v>
                      </c:pt>
                      <c:pt idx="177">
                        <c:v>3.7625092088000001</c:v>
                      </c:pt>
                      <c:pt idx="178">
                        <c:v>4.1571389346999998</c:v>
                      </c:pt>
                      <c:pt idx="179">
                        <c:v>2.3359922762999998</c:v>
                      </c:pt>
                      <c:pt idx="180">
                        <c:v>3.0536497982999999</c:v>
                      </c:pt>
                      <c:pt idx="181">
                        <c:v>4.0907356508000001</c:v>
                      </c:pt>
                      <c:pt idx="182">
                        <c:v>3.6662634733999999</c:v>
                      </c:pt>
                      <c:pt idx="183">
                        <c:v>3.1202190958</c:v>
                      </c:pt>
                      <c:pt idx="184">
                        <c:v>2.7242611014999998</c:v>
                      </c:pt>
                      <c:pt idx="185">
                        <c:v>2.8096095691</c:v>
                      </c:pt>
                      <c:pt idx="186">
                        <c:v>2.8222332087000002</c:v>
                      </c:pt>
                      <c:pt idx="187">
                        <c:v>2.4177629944999999</c:v>
                      </c:pt>
                      <c:pt idx="188">
                        <c:v>3.0490527012999999</c:v>
                      </c:pt>
                      <c:pt idx="189">
                        <c:v>2.3832040617999999</c:v>
                      </c:pt>
                      <c:pt idx="190">
                        <c:v>3.3062967525000002</c:v>
                      </c:pt>
                      <c:pt idx="191">
                        <c:v>3.2226406392000002</c:v>
                      </c:pt>
                      <c:pt idx="192">
                        <c:v>2.7188916570999999</c:v>
                      </c:pt>
                      <c:pt idx="193">
                        <c:v>2.2376875566000001</c:v>
                      </c:pt>
                      <c:pt idx="194">
                        <c:v>2.6507701885000001</c:v>
                      </c:pt>
                      <c:pt idx="195">
                        <c:v>2.3820664509</c:v>
                      </c:pt>
                      <c:pt idx="196">
                        <c:v>3.8078098918999999</c:v>
                      </c:pt>
                      <c:pt idx="197">
                        <c:v>4.8361733959000004</c:v>
                      </c:pt>
                      <c:pt idx="198">
                        <c:v>5.4711288029</c:v>
                      </c:pt>
                      <c:pt idx="199">
                        <c:v>5.2251722501</c:v>
                      </c:pt>
                      <c:pt idx="200">
                        <c:v>5.3156886409000004</c:v>
                      </c:pt>
                      <c:pt idx="201">
                        <c:v>5.2792079109000003</c:v>
                      </c:pt>
                      <c:pt idx="202">
                        <c:v>5.7936713123999999</c:v>
                      </c:pt>
                      <c:pt idx="203">
                        <c:v>4.7921399031999998</c:v>
                      </c:pt>
                      <c:pt idx="204">
                        <c:v>3.5709647723</c:v>
                      </c:pt>
                      <c:pt idx="205">
                        <c:v>3.3475969293999999</c:v>
                      </c:pt>
                      <c:pt idx="206">
                        <c:v>7.0201777727000003</c:v>
                      </c:pt>
                      <c:pt idx="207">
                        <c:v>3.9016638872999998</c:v>
                      </c:pt>
                      <c:pt idx="208">
                        <c:v>1.1832027898999999</c:v>
                      </c:pt>
                      <c:pt idx="209">
                        <c:v>3.6746695216999998</c:v>
                      </c:pt>
                    </c:numCache>
                  </c:numRef>
                </c:val>
                <c:smooth val="0"/>
                <c:extLst>
                  <c:ext xmlns:c16="http://schemas.microsoft.com/office/drawing/2014/chart" uri="{C3380CC4-5D6E-409C-BE32-E72D297353CC}">
                    <c16:uniqueId val="{00000002-CE16-46BC-A19E-086DF3CBB55E}"/>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Sheet1!$C$1</c15:sqref>
                        </c15:formulaRef>
                      </c:ext>
                    </c:extLst>
                    <c:strCache>
                      <c:ptCount val="1"/>
                      <c:pt idx="0">
                        <c:v>Mexico</c:v>
                      </c:pt>
                    </c:strCache>
                  </c:strRef>
                </c:tx>
                <c:spPr>
                  <a:ln w="19050">
                    <a:solidFill>
                      <a:srgbClr val="BEBEBE"/>
                    </a:solidFill>
                  </a:ln>
                </c:spPr>
                <c:marker>
                  <c:symbol val="none"/>
                </c:marker>
                <c:dLbls>
                  <c:dLbl>
                    <c:idx val="209"/>
                    <c:layout>
                      <c:manualLayout>
                        <c:x val="0"/>
                        <c:y val="-8.1788727537116884E-2"/>
                      </c:manualLayout>
                    </c:layout>
                    <c:numFmt formatCode="0.0" sourceLinked="0"/>
                    <c:spPr>
                      <a:ln>
                        <a:solidFill>
                          <a:srgbClr val="BEBEBE"/>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CE16-46BC-A19E-086DF3CBB55E}"/>
                      </c:ext>
                    </c:extLst>
                  </c:dLbl>
                  <c:dLbl>
                    <c:idx val="210"/>
                    <c:layout>
                      <c:manualLayout>
                        <c:x val="0"/>
                        <c:y val="-3.3476038493051037E-2"/>
                      </c:manualLayout>
                    </c:layout>
                    <c:numFmt formatCode="0.0" sourceLinked="0"/>
                    <c:spPr>
                      <a:ln>
                        <a:solidFill>
                          <a:srgbClr val="BEBEBE"/>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4-CE16-46BC-A19E-086DF3CBB55E}"/>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Sheet1!$A$2:$A$211</c15:sqref>
                        </c15:formulaRef>
                      </c:ext>
                    </c:extLst>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extLst xmlns:c15="http://schemas.microsoft.com/office/drawing/2012/chart">
                      <c:ext xmlns:c15="http://schemas.microsoft.com/office/drawing/2012/chart" uri="{02D57815-91ED-43cb-92C2-25804820EDAC}">
                        <c15:formulaRef>
                          <c15:sqref>Sheet1!$C$2:$C$211</c15:sqref>
                        </c15:formulaRef>
                      </c:ext>
                    </c:extLst>
                    <c:numCache>
                      <c:formatCode>General</c:formatCode>
                      <c:ptCount val="210"/>
                      <c:pt idx="0">
                        <c:v>0.67051424120000003</c:v>
                      </c:pt>
                      <c:pt idx="1">
                        <c:v>7.4147014100000005E-2</c:v>
                      </c:pt>
                      <c:pt idx="2">
                        <c:v>-0.7075308266</c:v>
                      </c:pt>
                      <c:pt idx="3">
                        <c:v>2.3338294700000001E-2</c:v>
                      </c:pt>
                      <c:pt idx="4">
                        <c:v>0.25276654679999999</c:v>
                      </c:pt>
                      <c:pt idx="5">
                        <c:v>4.3440783285000002</c:v>
                      </c:pt>
                      <c:pt idx="6">
                        <c:v>0.96629432749999999</c:v>
                      </c:pt>
                      <c:pt idx="7">
                        <c:v>-0.83238727270000001</c:v>
                      </c:pt>
                      <c:pt idx="8">
                        <c:v>0.1984347719</c:v>
                      </c:pt>
                      <c:pt idx="9">
                        <c:v>-0.31353447490000003</c:v>
                      </c:pt>
                      <c:pt idx="10">
                        <c:v>-0.9448702377</c:v>
                      </c:pt>
                      <c:pt idx="11">
                        <c:v>3.4710881899999997E-2</c:v>
                      </c:pt>
                      <c:pt idx="12">
                        <c:v>0.2753567978</c:v>
                      </c:pt>
                      <c:pt idx="13">
                        <c:v>-0.60134292540000001</c:v>
                      </c:pt>
                      <c:pt idx="14">
                        <c:v>-0.88277940939999999</c:v>
                      </c:pt>
                      <c:pt idx="15">
                        <c:v>-0.55751888220000001</c:v>
                      </c:pt>
                      <c:pt idx="16">
                        <c:v>0.56901350890000002</c:v>
                      </c:pt>
                      <c:pt idx="17">
                        <c:v>-0.18019970969999999</c:v>
                      </c:pt>
                      <c:pt idx="18">
                        <c:v>-0.57878531090000007</c:v>
                      </c:pt>
                      <c:pt idx="19">
                        <c:v>1.1309683698999999</c:v>
                      </c:pt>
                      <c:pt idx="20">
                        <c:v>-0.43287490140000001</c:v>
                      </c:pt>
                      <c:pt idx="21">
                        <c:v>-0.1009570447</c:v>
                      </c:pt>
                      <c:pt idx="22">
                        <c:v>0.44768577459999997</c:v>
                      </c:pt>
                      <c:pt idx="23">
                        <c:v>1.5664231309000001</c:v>
                      </c:pt>
                      <c:pt idx="24">
                        <c:v>0.89246367910000002</c:v>
                      </c:pt>
                      <c:pt idx="25">
                        <c:v>0.31647451609999999</c:v>
                      </c:pt>
                      <c:pt idx="26">
                        <c:v>0.92151269460000007</c:v>
                      </c:pt>
                      <c:pt idx="27">
                        <c:v>1.5040190818000001</c:v>
                      </c:pt>
                      <c:pt idx="28">
                        <c:v>-0.35255010949999999</c:v>
                      </c:pt>
                      <c:pt idx="29">
                        <c:v>-0.32946428459999999</c:v>
                      </c:pt>
                      <c:pt idx="30">
                        <c:v>0.18916500010000001</c:v>
                      </c:pt>
                      <c:pt idx="31">
                        <c:v>-1.0084124367</c:v>
                      </c:pt>
                      <c:pt idx="32">
                        <c:v>-0.76176339630000001</c:v>
                      </c:pt>
                      <c:pt idx="33">
                        <c:v>-0.1897287986</c:v>
                      </c:pt>
                      <c:pt idx="34">
                        <c:v>-0.46455591680000002</c:v>
                      </c:pt>
                      <c:pt idx="35">
                        <c:v>0.15712211300000001</c:v>
                      </c:pt>
                      <c:pt idx="36">
                        <c:v>-0.31954933250000001</c:v>
                      </c:pt>
                      <c:pt idx="37">
                        <c:v>-0.49377329069999998</c:v>
                      </c:pt>
                      <c:pt idx="38">
                        <c:v>-0.70407149550000003</c:v>
                      </c:pt>
                      <c:pt idx="39">
                        <c:v>-1.0559275268999999</c:v>
                      </c:pt>
                      <c:pt idx="40">
                        <c:v>-0.32061190690000002</c:v>
                      </c:pt>
                      <c:pt idx="41">
                        <c:v>-0.54244954680000002</c:v>
                      </c:pt>
                      <c:pt idx="42">
                        <c:v>-2.10058885E-2</c:v>
                      </c:pt>
                      <c:pt idx="43">
                        <c:v>-0.40502976439999999</c:v>
                      </c:pt>
                      <c:pt idx="44">
                        <c:v>0.2525812576</c:v>
                      </c:pt>
                      <c:pt idx="45">
                        <c:v>0.76790599430000006</c:v>
                      </c:pt>
                      <c:pt idx="46">
                        <c:v>0.23788268670000001</c:v>
                      </c:pt>
                      <c:pt idx="47">
                        <c:v>0.79783166010000006</c:v>
                      </c:pt>
                      <c:pt idx="48">
                        <c:v>-0.20095848899999999</c:v>
                      </c:pt>
                      <c:pt idx="49">
                        <c:v>-0.2056455073</c:v>
                      </c:pt>
                      <c:pt idx="50">
                        <c:v>-0.94282044190000003</c:v>
                      </c:pt>
                      <c:pt idx="51">
                        <c:v>-0.29510421860000002</c:v>
                      </c:pt>
                      <c:pt idx="52">
                        <c:v>0.20811818439999999</c:v>
                      </c:pt>
                      <c:pt idx="53">
                        <c:v>-3.5025288324999999</c:v>
                      </c:pt>
                      <c:pt idx="54">
                        <c:v>-10.7161437223</c:v>
                      </c:pt>
                      <c:pt idx="55">
                        <c:v>-15.615948636600001</c:v>
                      </c:pt>
                      <c:pt idx="56">
                        <c:v>-17.0888953147</c:v>
                      </c:pt>
                      <c:pt idx="57">
                        <c:v>-19.1702544505</c:v>
                      </c:pt>
                      <c:pt idx="58">
                        <c:v>-21.920450050700001</c:v>
                      </c:pt>
                      <c:pt idx="59">
                        <c:v>-19.076762903599999</c:v>
                      </c:pt>
                      <c:pt idx="60">
                        <c:v>-20.0122845494</c:v>
                      </c:pt>
                      <c:pt idx="61">
                        <c:v>-16.576281571900001</c:v>
                      </c:pt>
                      <c:pt idx="62">
                        <c:v>-14.5094611316</c:v>
                      </c:pt>
                      <c:pt idx="63">
                        <c:v>-16.517376767999998</c:v>
                      </c:pt>
                      <c:pt idx="64">
                        <c:v>-14.936795117699999</c:v>
                      </c:pt>
                      <c:pt idx="65">
                        <c:v>-13.8826400777</c:v>
                      </c:pt>
                      <c:pt idx="66">
                        <c:v>-12.6702507597</c:v>
                      </c:pt>
                      <c:pt idx="67">
                        <c:v>-12.2524610774</c:v>
                      </c:pt>
                      <c:pt idx="68">
                        <c:v>-13.080667937699999</c:v>
                      </c:pt>
                      <c:pt idx="69">
                        <c:v>-12.5023579686</c:v>
                      </c:pt>
                      <c:pt idx="70">
                        <c:v>-10.5624469335</c:v>
                      </c:pt>
                      <c:pt idx="71">
                        <c:v>-10.6082829362</c:v>
                      </c:pt>
                      <c:pt idx="72">
                        <c:v>-10.468991927999999</c:v>
                      </c:pt>
                      <c:pt idx="73">
                        <c:v>-8.2445593177000003</c:v>
                      </c:pt>
                      <c:pt idx="74">
                        <c:v>-5.5567692168000002</c:v>
                      </c:pt>
                      <c:pt idx="75">
                        <c:v>-5.7601534726999999</c:v>
                      </c:pt>
                      <c:pt idx="76">
                        <c:v>-8.4498746657999995</c:v>
                      </c:pt>
                      <c:pt idx="77">
                        <c:v>-8.2441206089999994</c:v>
                      </c:pt>
                      <c:pt idx="78">
                        <c:v>-6.7802418652999998</c:v>
                      </c:pt>
                      <c:pt idx="79">
                        <c:v>-5.4303989638000001</c:v>
                      </c:pt>
                      <c:pt idx="80">
                        <c:v>-5.8683260085000004</c:v>
                      </c:pt>
                      <c:pt idx="81">
                        <c:v>-4.5790553284</c:v>
                      </c:pt>
                      <c:pt idx="82">
                        <c:v>-5.7891373621</c:v>
                      </c:pt>
                      <c:pt idx="83">
                        <c:v>-4.8605371539000002</c:v>
                      </c:pt>
                      <c:pt idx="84">
                        <c:v>-4.3794970490000003</c:v>
                      </c:pt>
                      <c:pt idx="85">
                        <c:v>-5.7463222009999999</c:v>
                      </c:pt>
                      <c:pt idx="86">
                        <c:v>-2.8884310955000001</c:v>
                      </c:pt>
                      <c:pt idx="87">
                        <c:v>-3.1019811956000001</c:v>
                      </c:pt>
                      <c:pt idx="88">
                        <c:v>-4.0702458500000001</c:v>
                      </c:pt>
                      <c:pt idx="89">
                        <c:v>-4.6225977742</c:v>
                      </c:pt>
                      <c:pt idx="90">
                        <c:v>-3.9743075095</c:v>
                      </c:pt>
                      <c:pt idx="91">
                        <c:v>-4.0668857059999999</c:v>
                      </c:pt>
                      <c:pt idx="92">
                        <c:v>-3.5380525336000002</c:v>
                      </c:pt>
                      <c:pt idx="93">
                        <c:v>-3.9452688067000001</c:v>
                      </c:pt>
                      <c:pt idx="94">
                        <c:v>-5.0210682623</c:v>
                      </c:pt>
                      <c:pt idx="95">
                        <c:v>-2.8457043892999998</c:v>
                      </c:pt>
                      <c:pt idx="96">
                        <c:v>-4.4056964181999998</c:v>
                      </c:pt>
                      <c:pt idx="97">
                        <c:v>-2.8565367248000002</c:v>
                      </c:pt>
                      <c:pt idx="98">
                        <c:v>-4.5804103565999998</c:v>
                      </c:pt>
                      <c:pt idx="99">
                        <c:v>-4.1760369920000002</c:v>
                      </c:pt>
                      <c:pt idx="100">
                        <c:v>-3.1831853106999999</c:v>
                      </c:pt>
                      <c:pt idx="101">
                        <c:v>-3.0572746679999998</c:v>
                      </c:pt>
                      <c:pt idx="102">
                        <c:v>-4.2298777340999996</c:v>
                      </c:pt>
                      <c:pt idx="103">
                        <c:v>-4.1896169167000004</c:v>
                      </c:pt>
                      <c:pt idx="104">
                        <c:v>-4.9371587296000001</c:v>
                      </c:pt>
                      <c:pt idx="105">
                        <c:v>3.1482795091</c:v>
                      </c:pt>
                      <c:pt idx="106">
                        <c:v>11.4528317987</c:v>
                      </c:pt>
                      <c:pt idx="107">
                        <c:v>19.0837933215</c:v>
                      </c:pt>
                      <c:pt idx="108">
                        <c:v>20.425055549500001</c:v>
                      </c:pt>
                      <c:pt idx="109">
                        <c:v>16.384606250000001</c:v>
                      </c:pt>
                      <c:pt idx="110">
                        <c:v>18.533753698400002</c:v>
                      </c:pt>
                      <c:pt idx="111">
                        <c:v>19.667808736400001</c:v>
                      </c:pt>
                      <c:pt idx="112">
                        <c:v>18.779327544899999</c:v>
                      </c:pt>
                      <c:pt idx="113">
                        <c:v>17.592769137400001</c:v>
                      </c:pt>
                      <c:pt idx="114">
                        <c:v>19.573741913700001</c:v>
                      </c:pt>
                      <c:pt idx="115">
                        <c:v>18.518083756300001</c:v>
                      </c:pt>
                      <c:pt idx="116">
                        <c:v>17.2487174163</c:v>
                      </c:pt>
                      <c:pt idx="117">
                        <c:v>14.835201056000001</c:v>
                      </c:pt>
                      <c:pt idx="118">
                        <c:v>11.261800561399999</c:v>
                      </c:pt>
                      <c:pt idx="119">
                        <c:v>11.922399982</c:v>
                      </c:pt>
                      <c:pt idx="120">
                        <c:v>10.7620389347</c:v>
                      </c:pt>
                      <c:pt idx="121">
                        <c:v>9.7476085710000007</c:v>
                      </c:pt>
                      <c:pt idx="122">
                        <c:v>8.1736112592999994</c:v>
                      </c:pt>
                      <c:pt idx="123">
                        <c:v>6.2117572568000003</c:v>
                      </c:pt>
                      <c:pt idx="124">
                        <c:v>5.4605692469999996</c:v>
                      </c:pt>
                      <c:pt idx="125">
                        <c:v>6.3422558752000002</c:v>
                      </c:pt>
                      <c:pt idx="126">
                        <c:v>4.5082367490999999</c:v>
                      </c:pt>
                      <c:pt idx="127">
                        <c:v>2.2136621098</c:v>
                      </c:pt>
                      <c:pt idx="128">
                        <c:v>3.4962909190999998</c:v>
                      </c:pt>
                      <c:pt idx="129">
                        <c:v>2.6530033904999999</c:v>
                      </c:pt>
                      <c:pt idx="130">
                        <c:v>2.0871367447</c:v>
                      </c:pt>
                      <c:pt idx="131">
                        <c:v>1.4444101622000001</c:v>
                      </c:pt>
                      <c:pt idx="132">
                        <c:v>0.96402393330000002</c:v>
                      </c:pt>
                      <c:pt idx="133">
                        <c:v>0.16510318760000001</c:v>
                      </c:pt>
                      <c:pt idx="134">
                        <c:v>1.3908278232</c:v>
                      </c:pt>
                      <c:pt idx="135">
                        <c:v>0.44916009309999999</c:v>
                      </c:pt>
                      <c:pt idx="136">
                        <c:v>2.4715702725000002</c:v>
                      </c:pt>
                      <c:pt idx="137">
                        <c:v>3.1803096499999999</c:v>
                      </c:pt>
                      <c:pt idx="138">
                        <c:v>3.1188582703000001</c:v>
                      </c:pt>
                      <c:pt idx="139">
                        <c:v>1.9539884685</c:v>
                      </c:pt>
                      <c:pt idx="140">
                        <c:v>1.6518272037999999</c:v>
                      </c:pt>
                      <c:pt idx="141">
                        <c:v>2.4414784576000002</c:v>
                      </c:pt>
                      <c:pt idx="142">
                        <c:v>1.6698236725</c:v>
                      </c:pt>
                      <c:pt idx="143">
                        <c:v>1.5196942149999999</c:v>
                      </c:pt>
                      <c:pt idx="144">
                        <c:v>1.6327192279</c:v>
                      </c:pt>
                      <c:pt idx="145">
                        <c:v>2.9722545326000001</c:v>
                      </c:pt>
                      <c:pt idx="146">
                        <c:v>3.4092008360000001</c:v>
                      </c:pt>
                      <c:pt idx="147">
                        <c:v>2.9913814282</c:v>
                      </c:pt>
                      <c:pt idx="148">
                        <c:v>1.3881879589999999</c:v>
                      </c:pt>
                      <c:pt idx="149">
                        <c:v>8.621940060000001E-2</c:v>
                      </c:pt>
                      <c:pt idx="150">
                        <c:v>1.4553903018000001</c:v>
                      </c:pt>
                      <c:pt idx="151">
                        <c:v>1.6022020657</c:v>
                      </c:pt>
                      <c:pt idx="152">
                        <c:v>3.9824828541000001</c:v>
                      </c:pt>
                      <c:pt idx="153">
                        <c:v>3.8336317648999998</c:v>
                      </c:pt>
                      <c:pt idx="154">
                        <c:v>4.3321047259999999</c:v>
                      </c:pt>
                      <c:pt idx="155">
                        <c:v>4.3885196473999999</c:v>
                      </c:pt>
                      <c:pt idx="156">
                        <c:v>2.7954140872000002</c:v>
                      </c:pt>
                      <c:pt idx="157">
                        <c:v>3.4620190159000002</c:v>
                      </c:pt>
                      <c:pt idx="158">
                        <c:v>2.2300025199000002</c:v>
                      </c:pt>
                      <c:pt idx="159">
                        <c:v>2.6506067990000002</c:v>
                      </c:pt>
                      <c:pt idx="160">
                        <c:v>2.793343927</c:v>
                      </c:pt>
                      <c:pt idx="161">
                        <c:v>2.9724680081999999</c:v>
                      </c:pt>
                      <c:pt idx="162">
                        <c:v>2.3623219705</c:v>
                      </c:pt>
                      <c:pt idx="163">
                        <c:v>2.6176408739000001</c:v>
                      </c:pt>
                      <c:pt idx="164">
                        <c:v>2.9770487855000001</c:v>
                      </c:pt>
                      <c:pt idx="165">
                        <c:v>2.6656377057</c:v>
                      </c:pt>
                      <c:pt idx="166">
                        <c:v>1.7870016448999999</c:v>
                      </c:pt>
                      <c:pt idx="167">
                        <c:v>2.0420018977000001</c:v>
                      </c:pt>
                      <c:pt idx="168">
                        <c:v>0.58644262359999999</c:v>
                      </c:pt>
                      <c:pt idx="169">
                        <c:v>2.0819595275</c:v>
                      </c:pt>
                      <c:pt idx="170">
                        <c:v>1.7401576597999999</c:v>
                      </c:pt>
                      <c:pt idx="171">
                        <c:v>1.2218212905000001</c:v>
                      </c:pt>
                      <c:pt idx="172">
                        <c:v>0.91919508790000004</c:v>
                      </c:pt>
                      <c:pt idx="173">
                        <c:v>2.1193681062</c:v>
                      </c:pt>
                      <c:pt idx="174">
                        <c:v>2.6367178721000002</c:v>
                      </c:pt>
                      <c:pt idx="175">
                        <c:v>3.5533502897</c:v>
                      </c:pt>
                      <c:pt idx="176">
                        <c:v>4.1009123170999997</c:v>
                      </c:pt>
                      <c:pt idx="177">
                        <c:v>2.1635520676</c:v>
                      </c:pt>
                      <c:pt idx="178">
                        <c:v>3.2161750195000001</c:v>
                      </c:pt>
                      <c:pt idx="179">
                        <c:v>4.5557882998999997</c:v>
                      </c:pt>
                      <c:pt idx="180">
                        <c:v>4.8946615426999998</c:v>
                      </c:pt>
                      <c:pt idx="181">
                        <c:v>4.7164742185000001</c:v>
                      </c:pt>
                      <c:pt idx="182">
                        <c:v>5.2185715237999997</c:v>
                      </c:pt>
                      <c:pt idx="183">
                        <c:v>4.1612267863000003</c:v>
                      </c:pt>
                      <c:pt idx="184">
                        <c:v>3.2374162323000002</c:v>
                      </c:pt>
                      <c:pt idx="185">
                        <c:v>3.2685486562000001</c:v>
                      </c:pt>
                      <c:pt idx="186">
                        <c:v>3.1520070883</c:v>
                      </c:pt>
                      <c:pt idx="187">
                        <c:v>4.2114953154999997</c:v>
                      </c:pt>
                      <c:pt idx="188">
                        <c:v>2.9838032511999999</c:v>
                      </c:pt>
                      <c:pt idx="189">
                        <c:v>3.6542159456999999</c:v>
                      </c:pt>
                      <c:pt idx="190">
                        <c:v>3.0334880377000002</c:v>
                      </c:pt>
                      <c:pt idx="191">
                        <c:v>1.4754986819</c:v>
                      </c:pt>
                      <c:pt idx="192">
                        <c:v>3.8090743758999999</c:v>
                      </c:pt>
                      <c:pt idx="193">
                        <c:v>2.7469206765999998</c:v>
                      </c:pt>
                      <c:pt idx="194">
                        <c:v>1.7627585497</c:v>
                      </c:pt>
                      <c:pt idx="195">
                        <c:v>2.7127509804000001</c:v>
                      </c:pt>
                      <c:pt idx="196">
                        <c:v>3.1254013705000001</c:v>
                      </c:pt>
                      <c:pt idx="197">
                        <c:v>2.3605180539999999</c:v>
                      </c:pt>
                      <c:pt idx="198">
                        <c:v>1.8388469121</c:v>
                      </c:pt>
                      <c:pt idx="199">
                        <c:v>2.7681860635</c:v>
                      </c:pt>
                      <c:pt idx="200">
                        <c:v>5.1622768173000004</c:v>
                      </c:pt>
                      <c:pt idx="201">
                        <c:v>4.9849180521000003</c:v>
                      </c:pt>
                      <c:pt idx="202">
                        <c:v>5.0699687004999996</c:v>
                      </c:pt>
                      <c:pt idx="203">
                        <c:v>4.1682244661999999</c:v>
                      </c:pt>
                      <c:pt idx="204">
                        <c:v>2.7500281245</c:v>
                      </c:pt>
                      <c:pt idx="205">
                        <c:v>2.9000789319</c:v>
                      </c:pt>
                      <c:pt idx="206">
                        <c:v>3.0105293251999998</c:v>
                      </c:pt>
                      <c:pt idx="207">
                        <c:v>1.7106008597</c:v>
                      </c:pt>
                      <c:pt idx="208">
                        <c:v>2.1935006829999999</c:v>
                      </c:pt>
                      <c:pt idx="209">
                        <c:v>1.9002148532000001</c:v>
                      </c:pt>
                    </c:numCache>
                  </c:numRef>
                </c:val>
                <c:smooth val="0"/>
                <c:extLst xmlns:c15="http://schemas.microsoft.com/office/drawing/2012/chart">
                  <c:ext xmlns:c16="http://schemas.microsoft.com/office/drawing/2014/chart" uri="{C3380CC4-5D6E-409C-BE32-E72D297353CC}">
                    <c16:uniqueId val="{00000005-CE16-46BC-A19E-086DF3CBB55E}"/>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Sheet1!$D$1</c15:sqref>
                        </c15:formulaRef>
                      </c:ext>
                    </c:extLst>
                    <c:strCache>
                      <c:ptCount val="1"/>
                      <c:pt idx="0">
                        <c:v>S. Africa</c:v>
                      </c:pt>
                    </c:strCache>
                  </c:strRef>
                </c:tx>
                <c:spPr>
                  <a:ln w="19050">
                    <a:solidFill>
                      <a:srgbClr val="77A574"/>
                    </a:solidFill>
                  </a:ln>
                </c:spPr>
                <c:marker>
                  <c:symbol val="none"/>
                </c:marker>
                <c:dLbls>
                  <c:dLbl>
                    <c:idx val="209"/>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CE16-46BC-A19E-086DF3CBB55E}"/>
                      </c:ext>
                    </c:extLst>
                  </c:dLbl>
                  <c:dLbl>
                    <c:idx val="210"/>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7-CE16-46BC-A19E-086DF3CBB55E}"/>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Sheet1!$A$2:$A$211</c15:sqref>
                        </c15:formulaRef>
                      </c:ext>
                    </c:extLst>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extLst xmlns:c15="http://schemas.microsoft.com/office/drawing/2012/chart">
                      <c:ext xmlns:c15="http://schemas.microsoft.com/office/drawing/2012/chart" uri="{02D57815-91ED-43cb-92C2-25804820EDAC}">
                        <c15:formulaRef>
                          <c15:sqref>Sheet1!$D$2:$D$211</c15:sqref>
                        </c15:formulaRef>
                      </c:ext>
                    </c:extLst>
                    <c:numCache>
                      <c:formatCode>General</c:formatCode>
                      <c:ptCount val="210"/>
                      <c:pt idx="0">
                        <c:v>1.5192513254</c:v>
                      </c:pt>
                      <c:pt idx="1">
                        <c:v>1.9876903534000001</c:v>
                      </c:pt>
                      <c:pt idx="2">
                        <c:v>2.6752625810000001</c:v>
                      </c:pt>
                      <c:pt idx="3">
                        <c:v>2.1950102076000002</c:v>
                      </c:pt>
                      <c:pt idx="4">
                        <c:v>1.7497079015999999</c:v>
                      </c:pt>
                      <c:pt idx="5">
                        <c:v>1.4227383595</c:v>
                      </c:pt>
                      <c:pt idx="6">
                        <c:v>0.1517211664</c:v>
                      </c:pt>
                      <c:pt idx="7">
                        <c:v>1.0414920686</c:v>
                      </c:pt>
                      <c:pt idx="8">
                        <c:v>2.4423995317</c:v>
                      </c:pt>
                      <c:pt idx="9">
                        <c:v>0.52488302009999999</c:v>
                      </c:pt>
                      <c:pt idx="10">
                        <c:v>1.1167869193</c:v>
                      </c:pt>
                      <c:pt idx="11">
                        <c:v>4.0870682248000003</c:v>
                      </c:pt>
                      <c:pt idx="12">
                        <c:v>1.9303518752</c:v>
                      </c:pt>
                      <c:pt idx="13">
                        <c:v>2.1794268935000001</c:v>
                      </c:pt>
                      <c:pt idx="14">
                        <c:v>1.6501281515999999</c:v>
                      </c:pt>
                      <c:pt idx="15">
                        <c:v>1.7544300374999999</c:v>
                      </c:pt>
                      <c:pt idx="16">
                        <c:v>1.0037525007000001</c:v>
                      </c:pt>
                      <c:pt idx="17">
                        <c:v>0.87248626029999998</c:v>
                      </c:pt>
                      <c:pt idx="18">
                        <c:v>1.0866243088</c:v>
                      </c:pt>
                      <c:pt idx="19">
                        <c:v>1.9497719907</c:v>
                      </c:pt>
                      <c:pt idx="20">
                        <c:v>1.2488651744000001</c:v>
                      </c:pt>
                      <c:pt idx="21">
                        <c:v>2.0666767563000001</c:v>
                      </c:pt>
                      <c:pt idx="22">
                        <c:v>1.9439023626</c:v>
                      </c:pt>
                      <c:pt idx="23">
                        <c:v>0.9708579343</c:v>
                      </c:pt>
                      <c:pt idx="24">
                        <c:v>0.92227490140000001</c:v>
                      </c:pt>
                      <c:pt idx="25">
                        <c:v>2.4087974136999999</c:v>
                      </c:pt>
                      <c:pt idx="26">
                        <c:v>1.0449108383000001</c:v>
                      </c:pt>
                      <c:pt idx="27">
                        <c:v>1.5710222345</c:v>
                      </c:pt>
                      <c:pt idx="28">
                        <c:v>3.0596075270999998</c:v>
                      </c:pt>
                      <c:pt idx="29">
                        <c:v>1.1322465143</c:v>
                      </c:pt>
                      <c:pt idx="30">
                        <c:v>1.1411537398</c:v>
                      </c:pt>
                      <c:pt idx="31">
                        <c:v>1.5250109263</c:v>
                      </c:pt>
                      <c:pt idx="32">
                        <c:v>1.1481717547000001</c:v>
                      </c:pt>
                      <c:pt idx="33">
                        <c:v>1.6811194058000001</c:v>
                      </c:pt>
                      <c:pt idx="34">
                        <c:v>2.5344573438000002</c:v>
                      </c:pt>
                      <c:pt idx="35">
                        <c:v>1.2893390399</c:v>
                      </c:pt>
                      <c:pt idx="36">
                        <c:v>1.5065416911</c:v>
                      </c:pt>
                      <c:pt idx="37">
                        <c:v>1.7613995949000001</c:v>
                      </c:pt>
                      <c:pt idx="38">
                        <c:v>2.1351569795000001</c:v>
                      </c:pt>
                      <c:pt idx="39">
                        <c:v>0.98829535070000007</c:v>
                      </c:pt>
                      <c:pt idx="40">
                        <c:v>1.4467559898</c:v>
                      </c:pt>
                      <c:pt idx="41">
                        <c:v>1.2632791132000001</c:v>
                      </c:pt>
                      <c:pt idx="42">
                        <c:v>1.2980680463000001</c:v>
                      </c:pt>
                      <c:pt idx="43">
                        <c:v>1.8392269226</c:v>
                      </c:pt>
                      <c:pt idx="44">
                        <c:v>1.1682118887999999</c:v>
                      </c:pt>
                      <c:pt idx="45">
                        <c:v>1.6118268836</c:v>
                      </c:pt>
                      <c:pt idx="46">
                        <c:v>1.4723093982</c:v>
                      </c:pt>
                      <c:pt idx="47">
                        <c:v>0.68545869589999997</c:v>
                      </c:pt>
                      <c:pt idx="48">
                        <c:v>1.7847075858000001</c:v>
                      </c:pt>
                      <c:pt idx="49">
                        <c:v>1.6882768393000001</c:v>
                      </c:pt>
                      <c:pt idx="50">
                        <c:v>0.21508408940000001</c:v>
                      </c:pt>
                      <c:pt idx="51">
                        <c:v>-0.58587367479999997</c:v>
                      </c:pt>
                      <c:pt idx="52">
                        <c:v>-0.26966761290000002</c:v>
                      </c:pt>
                      <c:pt idx="53">
                        <c:v>-0.3178162471</c:v>
                      </c:pt>
                      <c:pt idx="54">
                        <c:v>-12.830070860299999</c:v>
                      </c:pt>
                      <c:pt idx="55">
                        <c:v>-20.215586738100001</c:v>
                      </c:pt>
                      <c:pt idx="56">
                        <c:v>-20.4163421752</c:v>
                      </c:pt>
                      <c:pt idx="57">
                        <c:v>-21.672156648000001</c:v>
                      </c:pt>
                      <c:pt idx="58">
                        <c:v>-21.117315444599999</c:v>
                      </c:pt>
                      <c:pt idx="59">
                        <c:v>-18.289318720699999</c:v>
                      </c:pt>
                      <c:pt idx="60">
                        <c:v>-17.0824684267</c:v>
                      </c:pt>
                      <c:pt idx="61">
                        <c:v>-19.896438889999999</c:v>
                      </c:pt>
                      <c:pt idx="62">
                        <c:v>-13.3342830277</c:v>
                      </c:pt>
                      <c:pt idx="63">
                        <c:v>-14.1677874199</c:v>
                      </c:pt>
                      <c:pt idx="64">
                        <c:v>-12.061475891600001</c:v>
                      </c:pt>
                      <c:pt idx="65">
                        <c:v>-11.608674476999999</c:v>
                      </c:pt>
                      <c:pt idx="66">
                        <c:v>-10.590298644900001</c:v>
                      </c:pt>
                      <c:pt idx="67">
                        <c:v>-10.911011913099999</c:v>
                      </c:pt>
                      <c:pt idx="68">
                        <c:v>-11.002944079300001</c:v>
                      </c:pt>
                      <c:pt idx="69">
                        <c:v>-10.8346031535</c:v>
                      </c:pt>
                      <c:pt idx="70">
                        <c:v>-8.1971481008999998</c:v>
                      </c:pt>
                      <c:pt idx="71">
                        <c:v>-7.2055004230000002</c:v>
                      </c:pt>
                      <c:pt idx="72">
                        <c:v>-6.5574306900000003</c:v>
                      </c:pt>
                      <c:pt idx="73">
                        <c:v>-7.8356761675</c:v>
                      </c:pt>
                      <c:pt idx="74">
                        <c:v>-4.2338414588999997</c:v>
                      </c:pt>
                      <c:pt idx="75">
                        <c:v>-3.6570769447</c:v>
                      </c:pt>
                      <c:pt idx="76">
                        <c:v>-2.7724771158000001</c:v>
                      </c:pt>
                      <c:pt idx="77">
                        <c:v>-1.2812557212</c:v>
                      </c:pt>
                      <c:pt idx="78">
                        <c:v>-2.3291210466000001</c:v>
                      </c:pt>
                      <c:pt idx="79">
                        <c:v>-4.7005211601000001</c:v>
                      </c:pt>
                      <c:pt idx="80">
                        <c:v>-4.5696834495000003</c:v>
                      </c:pt>
                      <c:pt idx="81">
                        <c:v>-3.7836352791999999</c:v>
                      </c:pt>
                      <c:pt idx="82">
                        <c:v>-1.7113161405999999</c:v>
                      </c:pt>
                      <c:pt idx="83">
                        <c:v>-3.2480459474000001</c:v>
                      </c:pt>
                      <c:pt idx="84">
                        <c:v>-2.8813857470999999</c:v>
                      </c:pt>
                      <c:pt idx="85">
                        <c:v>-3.7700617712</c:v>
                      </c:pt>
                      <c:pt idx="86">
                        <c:v>-1.1251379519</c:v>
                      </c:pt>
                      <c:pt idx="87">
                        <c:v>-2.6863292939000001</c:v>
                      </c:pt>
                      <c:pt idx="88">
                        <c:v>-2.4505845846000001</c:v>
                      </c:pt>
                      <c:pt idx="89">
                        <c:v>-2.1578632186000002</c:v>
                      </c:pt>
                      <c:pt idx="90">
                        <c:v>-4.2161598797000002</c:v>
                      </c:pt>
                      <c:pt idx="91">
                        <c:v>-1.5589158232</c:v>
                      </c:pt>
                      <c:pt idx="92">
                        <c:v>-2.2006201295999999</c:v>
                      </c:pt>
                      <c:pt idx="93">
                        <c:v>-3.1398027908000001</c:v>
                      </c:pt>
                      <c:pt idx="94">
                        <c:v>-4.5396551872000002</c:v>
                      </c:pt>
                      <c:pt idx="95">
                        <c:v>-5.3286621599000004</c:v>
                      </c:pt>
                      <c:pt idx="96">
                        <c:v>-6.6363277538999998</c:v>
                      </c:pt>
                      <c:pt idx="97">
                        <c:v>-5.4100332715999997</c:v>
                      </c:pt>
                      <c:pt idx="98">
                        <c:v>-3.3863091776999998</c:v>
                      </c:pt>
                      <c:pt idx="99">
                        <c:v>-1.9700734084</c:v>
                      </c:pt>
                      <c:pt idx="100">
                        <c:v>-1.6162047053999999</c:v>
                      </c:pt>
                      <c:pt idx="101">
                        <c:v>-2.7796159267</c:v>
                      </c:pt>
                      <c:pt idx="102">
                        <c:v>-0.46959823899999997</c:v>
                      </c:pt>
                      <c:pt idx="103">
                        <c:v>-0.81322505940000001</c:v>
                      </c:pt>
                      <c:pt idx="104">
                        <c:v>1.4383277037</c:v>
                      </c:pt>
                      <c:pt idx="105">
                        <c:v>6.2791207814999996</c:v>
                      </c:pt>
                      <c:pt idx="106">
                        <c:v>12.8688028532</c:v>
                      </c:pt>
                      <c:pt idx="107">
                        <c:v>20.239670540199999</c:v>
                      </c:pt>
                      <c:pt idx="108">
                        <c:v>18.863317351799999</c:v>
                      </c:pt>
                      <c:pt idx="109">
                        <c:v>19.8623299341</c:v>
                      </c:pt>
                      <c:pt idx="110">
                        <c:v>22.247049734000001</c:v>
                      </c:pt>
                      <c:pt idx="111">
                        <c:v>22.770807082099999</c:v>
                      </c:pt>
                      <c:pt idx="112">
                        <c:v>19.751748356499998</c:v>
                      </c:pt>
                      <c:pt idx="113">
                        <c:v>20.281994802300002</c:v>
                      </c:pt>
                      <c:pt idx="114">
                        <c:v>16.997303772399999</c:v>
                      </c:pt>
                      <c:pt idx="115">
                        <c:v>16.7817726675</c:v>
                      </c:pt>
                      <c:pt idx="116">
                        <c:v>12.9257672541</c:v>
                      </c:pt>
                      <c:pt idx="117">
                        <c:v>11.105583363999999</c:v>
                      </c:pt>
                      <c:pt idx="118">
                        <c:v>8.4501951601999998</c:v>
                      </c:pt>
                      <c:pt idx="119">
                        <c:v>6.5109561552999997</c:v>
                      </c:pt>
                      <c:pt idx="120">
                        <c:v>3.4430512470000001</c:v>
                      </c:pt>
                      <c:pt idx="121">
                        <c:v>4.9014740821</c:v>
                      </c:pt>
                      <c:pt idx="122">
                        <c:v>3.6247324722999998</c:v>
                      </c:pt>
                      <c:pt idx="123">
                        <c:v>5.4847685348999997</c:v>
                      </c:pt>
                      <c:pt idx="124">
                        <c:v>8.3852670302999996</c:v>
                      </c:pt>
                      <c:pt idx="125">
                        <c:v>7.3428252751</c:v>
                      </c:pt>
                      <c:pt idx="126">
                        <c:v>4.3097809031000001</c:v>
                      </c:pt>
                      <c:pt idx="127">
                        <c:v>5.1319543445000004</c:v>
                      </c:pt>
                      <c:pt idx="128">
                        <c:v>2.8336319973999999</c:v>
                      </c:pt>
                      <c:pt idx="129">
                        <c:v>2.0864256846</c:v>
                      </c:pt>
                      <c:pt idx="130">
                        <c:v>2.8466326873000001</c:v>
                      </c:pt>
                      <c:pt idx="131">
                        <c:v>1.9684750658000001</c:v>
                      </c:pt>
                      <c:pt idx="132">
                        <c:v>3.7428888477000002</c:v>
                      </c:pt>
                      <c:pt idx="133">
                        <c:v>2.6653593486</c:v>
                      </c:pt>
                      <c:pt idx="134">
                        <c:v>2.2316201820999999</c:v>
                      </c:pt>
                      <c:pt idx="135">
                        <c:v>2.8210547253999998</c:v>
                      </c:pt>
                      <c:pt idx="136">
                        <c:v>3.2182003194000002</c:v>
                      </c:pt>
                      <c:pt idx="137">
                        <c:v>3.2751180391000001</c:v>
                      </c:pt>
                      <c:pt idx="138">
                        <c:v>1.1018201715</c:v>
                      </c:pt>
                      <c:pt idx="139">
                        <c:v>1.4172094584999999</c:v>
                      </c:pt>
                      <c:pt idx="140">
                        <c:v>1.2944712969000001</c:v>
                      </c:pt>
                      <c:pt idx="141">
                        <c:v>3.5040845492999999</c:v>
                      </c:pt>
                      <c:pt idx="142">
                        <c:v>4.6061149834000004</c:v>
                      </c:pt>
                      <c:pt idx="143">
                        <c:v>3.0094928088000001</c:v>
                      </c:pt>
                      <c:pt idx="144">
                        <c:v>2.4334406630999998</c:v>
                      </c:pt>
                      <c:pt idx="145">
                        <c:v>3.2784093529999998</c:v>
                      </c:pt>
                      <c:pt idx="146">
                        <c:v>6.4034669307999996</c:v>
                      </c:pt>
                      <c:pt idx="147">
                        <c:v>5.2546910810999998</c:v>
                      </c:pt>
                      <c:pt idx="148">
                        <c:v>5.3173788236000004</c:v>
                      </c:pt>
                      <c:pt idx="149">
                        <c:v>5.4498572079000001</c:v>
                      </c:pt>
                      <c:pt idx="150">
                        <c:v>5.2063628929999997</c:v>
                      </c:pt>
                      <c:pt idx="151">
                        <c:v>3.7006224527999998</c:v>
                      </c:pt>
                      <c:pt idx="152">
                        <c:v>2.3346306929999998</c:v>
                      </c:pt>
                      <c:pt idx="153">
                        <c:v>3.1119008314999999</c:v>
                      </c:pt>
                      <c:pt idx="154">
                        <c:v>4.3176605603000002</c:v>
                      </c:pt>
                      <c:pt idx="155">
                        <c:v>4.8756334810000004</c:v>
                      </c:pt>
                      <c:pt idx="156">
                        <c:v>3.7042378208</c:v>
                      </c:pt>
                      <c:pt idx="157">
                        <c:v>4.9580947914999998</c:v>
                      </c:pt>
                      <c:pt idx="158">
                        <c:v>4.5571428075</c:v>
                      </c:pt>
                      <c:pt idx="159">
                        <c:v>4.6567589041000002</c:v>
                      </c:pt>
                      <c:pt idx="160">
                        <c:v>4.0699632736</c:v>
                      </c:pt>
                      <c:pt idx="161">
                        <c:v>2.5726240236</c:v>
                      </c:pt>
                      <c:pt idx="162">
                        <c:v>1.2633933878000001</c:v>
                      </c:pt>
                      <c:pt idx="163">
                        <c:v>0.40773562940000002</c:v>
                      </c:pt>
                      <c:pt idx="164">
                        <c:v>1.5660162851999999</c:v>
                      </c:pt>
                      <c:pt idx="165">
                        <c:v>1.7828644037000001</c:v>
                      </c:pt>
                      <c:pt idx="166">
                        <c:v>1.0817069745000001</c:v>
                      </c:pt>
                      <c:pt idx="167">
                        <c:v>2.5546932863</c:v>
                      </c:pt>
                      <c:pt idx="168">
                        <c:v>3.4640332401</c:v>
                      </c:pt>
                      <c:pt idx="169">
                        <c:v>2.2848320320000002</c:v>
                      </c:pt>
                      <c:pt idx="170">
                        <c:v>1.7277266193</c:v>
                      </c:pt>
                      <c:pt idx="171">
                        <c:v>1.8226657104999999</c:v>
                      </c:pt>
                      <c:pt idx="172">
                        <c:v>4.7398794025999997</c:v>
                      </c:pt>
                      <c:pt idx="173">
                        <c:v>5.2438310914999997</c:v>
                      </c:pt>
                      <c:pt idx="174">
                        <c:v>4.5445292311000003</c:v>
                      </c:pt>
                      <c:pt idx="175">
                        <c:v>3.4068538973</c:v>
                      </c:pt>
                      <c:pt idx="176">
                        <c:v>4.0849916404000002</c:v>
                      </c:pt>
                      <c:pt idx="177">
                        <c:v>3.3988411697999998</c:v>
                      </c:pt>
                      <c:pt idx="178">
                        <c:v>3.0687852635000001</c:v>
                      </c:pt>
                      <c:pt idx="179">
                        <c:v>3.5910100357000001</c:v>
                      </c:pt>
                      <c:pt idx="180">
                        <c:v>4.1645940749000001</c:v>
                      </c:pt>
                      <c:pt idx="181">
                        <c:v>2.9285862244</c:v>
                      </c:pt>
                      <c:pt idx="182">
                        <c:v>3.7125032722000002</c:v>
                      </c:pt>
                      <c:pt idx="183">
                        <c:v>3.0091112393000001</c:v>
                      </c:pt>
                      <c:pt idx="184">
                        <c:v>3.8334872172000001</c:v>
                      </c:pt>
                      <c:pt idx="185">
                        <c:v>2.7014862207000001</c:v>
                      </c:pt>
                      <c:pt idx="186">
                        <c:v>3.1142008042999998</c:v>
                      </c:pt>
                      <c:pt idx="187">
                        <c:v>2.2038320487999998</c:v>
                      </c:pt>
                      <c:pt idx="188">
                        <c:v>1.0223367397000001</c:v>
                      </c:pt>
                      <c:pt idx="189">
                        <c:v>1.2736875983</c:v>
                      </c:pt>
                      <c:pt idx="190">
                        <c:v>3.0496045917000001</c:v>
                      </c:pt>
                      <c:pt idx="191">
                        <c:v>2.1551569084</c:v>
                      </c:pt>
                      <c:pt idx="192">
                        <c:v>1.8742786222000001</c:v>
                      </c:pt>
                      <c:pt idx="193">
                        <c:v>0.9065034421</c:v>
                      </c:pt>
                      <c:pt idx="194">
                        <c:v>0.79362493830000003</c:v>
                      </c:pt>
                      <c:pt idx="195">
                        <c:v>3.5546070593999999</c:v>
                      </c:pt>
                      <c:pt idx="196">
                        <c:v>3.7149821148000002</c:v>
                      </c:pt>
                      <c:pt idx="197">
                        <c:v>3.0879126645000001</c:v>
                      </c:pt>
                      <c:pt idx="198">
                        <c:v>1.2108220273000001</c:v>
                      </c:pt>
                      <c:pt idx="199">
                        <c:v>1.3464248512000001</c:v>
                      </c:pt>
                      <c:pt idx="200">
                        <c:v>2.3416767651999999</c:v>
                      </c:pt>
                      <c:pt idx="201">
                        <c:v>1.7264340059000001</c:v>
                      </c:pt>
                      <c:pt idx="202">
                        <c:v>1.4597061357000001</c:v>
                      </c:pt>
                      <c:pt idx="203">
                        <c:v>1.9164213848</c:v>
                      </c:pt>
                      <c:pt idx="204">
                        <c:v>2.6480262319999999</c:v>
                      </c:pt>
                      <c:pt idx="205">
                        <c:v>1.5067539805000001</c:v>
                      </c:pt>
                      <c:pt idx="206">
                        <c:v>1.4261481561</c:v>
                      </c:pt>
                      <c:pt idx="207">
                        <c:v>2.5192956713000001</c:v>
                      </c:pt>
                      <c:pt idx="208">
                        <c:v>1.1047903247999999</c:v>
                      </c:pt>
                      <c:pt idx="209">
                        <c:v>1.8630979787999999</c:v>
                      </c:pt>
                    </c:numCache>
                  </c:numRef>
                </c:val>
                <c:smooth val="0"/>
                <c:extLst xmlns:c15="http://schemas.microsoft.com/office/drawing/2012/chart">
                  <c:ext xmlns:c16="http://schemas.microsoft.com/office/drawing/2014/chart" uri="{C3380CC4-5D6E-409C-BE32-E72D297353CC}">
                    <c16:uniqueId val="{00000008-CE16-46BC-A19E-086DF3CBB55E}"/>
                  </c:ext>
                </c:extLst>
              </c15:ser>
            </c15:filteredLineSeries>
            <c15:filteredLineSeries>
              <c15:ser>
                <c:idx val="3"/>
                <c:order val="3"/>
                <c:tx>
                  <c:strRef>
                    <c:extLst xmlns:c15="http://schemas.microsoft.com/office/drawing/2012/chart">
                      <c:ext xmlns:c15="http://schemas.microsoft.com/office/drawing/2012/chart" uri="{02D57815-91ED-43cb-92C2-25804820EDAC}">
                        <c15:formulaRef>
                          <c15:sqref>Sheet1!$E$1</c15:sqref>
                        </c15:formulaRef>
                      </c:ext>
                    </c:extLst>
                    <c:strCache>
                      <c:ptCount val="1"/>
                      <c:pt idx="0">
                        <c:v>Indonesia</c:v>
                      </c:pt>
                    </c:strCache>
                  </c:strRef>
                </c:tx>
                <c:spPr>
                  <a:ln w="19050">
                    <a:solidFill>
                      <a:schemeClr val="accent4"/>
                    </a:solidFill>
                  </a:ln>
                </c:spPr>
                <c:marker>
                  <c:symbol val="none"/>
                </c:marker>
                <c:dLbls>
                  <c:dLbl>
                    <c:idx val="209"/>
                    <c:layout>
                      <c:manualLayout>
                        <c:x val="0"/>
                        <c:y val="-0.19527689120946468"/>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9-CE16-46BC-A19E-086DF3CBB55E}"/>
                      </c:ext>
                    </c:extLst>
                  </c:dLbl>
                  <c:dLbl>
                    <c:idx val="210"/>
                    <c:layout>
                      <c:manualLayout>
                        <c:x val="0"/>
                        <c:y val="-0.20667763497499186"/>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A-CE16-46BC-A19E-086DF3CBB55E}"/>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Sheet1!$A$2:$A$211</c15:sqref>
                        </c15:formulaRef>
                      </c:ext>
                    </c:extLst>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extLst xmlns:c15="http://schemas.microsoft.com/office/drawing/2012/chart">
                      <c:ext xmlns:c15="http://schemas.microsoft.com/office/drawing/2012/chart" uri="{02D57815-91ED-43cb-92C2-25804820EDAC}">
                        <c15:formulaRef>
                          <c15:sqref>Sheet1!$E$2:$E$211</c15:sqref>
                        </c15:formulaRef>
                      </c:ext>
                    </c:extLst>
                    <c:numCache>
                      <c:formatCode>General</c:formatCode>
                      <c:ptCount val="210"/>
                      <c:pt idx="0">
                        <c:v>4.8330701666999998</c:v>
                      </c:pt>
                      <c:pt idx="1">
                        <c:v>4.7203523090999999</c:v>
                      </c:pt>
                      <c:pt idx="2">
                        <c:v>4.3526998015</c:v>
                      </c:pt>
                      <c:pt idx="3">
                        <c:v>4.4346461634000001</c:v>
                      </c:pt>
                      <c:pt idx="4">
                        <c:v>4.2059881613999996</c:v>
                      </c:pt>
                      <c:pt idx="5">
                        <c:v>5.7939007522999999</c:v>
                      </c:pt>
                      <c:pt idx="6">
                        <c:v>5.1093293221999998</c:v>
                      </c:pt>
                      <c:pt idx="7">
                        <c:v>5.6696247600999996</c:v>
                      </c:pt>
                      <c:pt idx="8">
                        <c:v>4.0750015728999998</c:v>
                      </c:pt>
                      <c:pt idx="9">
                        <c:v>4.7810923787000004</c:v>
                      </c:pt>
                      <c:pt idx="10">
                        <c:v>5.0589403987999999</c:v>
                      </c:pt>
                      <c:pt idx="11">
                        <c:v>6.6629016779999999</c:v>
                      </c:pt>
                      <c:pt idx="12">
                        <c:v>10.7414286946</c:v>
                      </c:pt>
                      <c:pt idx="13">
                        <c:v>6.1169257071000001</c:v>
                      </c:pt>
                      <c:pt idx="14">
                        <c:v>2.2502689560000002</c:v>
                      </c:pt>
                      <c:pt idx="15">
                        <c:v>3.4390379165999998</c:v>
                      </c:pt>
                      <c:pt idx="16">
                        <c:v>4.5074276383000003</c:v>
                      </c:pt>
                      <c:pt idx="17">
                        <c:v>3.8981426598</c:v>
                      </c:pt>
                      <c:pt idx="18">
                        <c:v>4.8212088628999998</c:v>
                      </c:pt>
                      <c:pt idx="19">
                        <c:v>4.5376523008999996</c:v>
                      </c:pt>
                      <c:pt idx="20">
                        <c:v>3.9058473749</c:v>
                      </c:pt>
                      <c:pt idx="21">
                        <c:v>3.0888099733000001</c:v>
                      </c:pt>
                      <c:pt idx="22">
                        <c:v>3.2009535139</c:v>
                      </c:pt>
                      <c:pt idx="23">
                        <c:v>4.9727291034999999</c:v>
                      </c:pt>
                      <c:pt idx="24">
                        <c:v>5.7302476158999998</c:v>
                      </c:pt>
                      <c:pt idx="25">
                        <c:v>2.7613559369999998</c:v>
                      </c:pt>
                      <c:pt idx="26">
                        <c:v>4.5488480878999997</c:v>
                      </c:pt>
                      <c:pt idx="27">
                        <c:v>4.394765875</c:v>
                      </c:pt>
                      <c:pt idx="28">
                        <c:v>4.9706609210000003</c:v>
                      </c:pt>
                      <c:pt idx="29">
                        <c:v>3.8285365974999999</c:v>
                      </c:pt>
                      <c:pt idx="30">
                        <c:v>3.3040618397000001</c:v>
                      </c:pt>
                      <c:pt idx="31">
                        <c:v>4.6842446273</c:v>
                      </c:pt>
                      <c:pt idx="32">
                        <c:v>5.3735329632999997</c:v>
                      </c:pt>
                      <c:pt idx="33">
                        <c:v>3.6924520386999999</c:v>
                      </c:pt>
                      <c:pt idx="34">
                        <c:v>4.7256185377</c:v>
                      </c:pt>
                      <c:pt idx="35">
                        <c:v>4.2841516137999998</c:v>
                      </c:pt>
                      <c:pt idx="36">
                        <c:v>3.7812445181999998</c:v>
                      </c:pt>
                      <c:pt idx="37">
                        <c:v>3.3819067796</c:v>
                      </c:pt>
                      <c:pt idx="38">
                        <c:v>4.3847958967</c:v>
                      </c:pt>
                      <c:pt idx="39">
                        <c:v>4.1102996060999999</c:v>
                      </c:pt>
                      <c:pt idx="40">
                        <c:v>3.8012066811</c:v>
                      </c:pt>
                      <c:pt idx="41">
                        <c:v>2.7687756258</c:v>
                      </c:pt>
                      <c:pt idx="42">
                        <c:v>3.6662477561000002</c:v>
                      </c:pt>
                      <c:pt idx="43">
                        <c:v>4.0467391694000003</c:v>
                      </c:pt>
                      <c:pt idx="44">
                        <c:v>4.3649462495</c:v>
                      </c:pt>
                      <c:pt idx="45">
                        <c:v>3.8249163425999999</c:v>
                      </c:pt>
                      <c:pt idx="46">
                        <c:v>3.7972075730000001</c:v>
                      </c:pt>
                      <c:pt idx="47">
                        <c:v>3.4783078354999999</c:v>
                      </c:pt>
                      <c:pt idx="48">
                        <c:v>2.5295983470999999</c:v>
                      </c:pt>
                      <c:pt idx="49">
                        <c:v>-1.0041790256000001</c:v>
                      </c:pt>
                      <c:pt idx="50">
                        <c:v>2.2911069341000001</c:v>
                      </c:pt>
                      <c:pt idx="51">
                        <c:v>3.0527510058999998</c:v>
                      </c:pt>
                      <c:pt idx="52">
                        <c:v>2.6429231232000001</c:v>
                      </c:pt>
                      <c:pt idx="53">
                        <c:v>1.6387995769000001</c:v>
                      </c:pt>
                      <c:pt idx="54">
                        <c:v>-2.2663707348000002</c:v>
                      </c:pt>
                      <c:pt idx="55">
                        <c:v>-5.4342712659999997</c:v>
                      </c:pt>
                      <c:pt idx="56">
                        <c:v>-8.0926939712999992</c:v>
                      </c:pt>
                      <c:pt idx="57">
                        <c:v>-11.054363932599999</c:v>
                      </c:pt>
                      <c:pt idx="58">
                        <c:v>-7.0308430461000002</c:v>
                      </c:pt>
                      <c:pt idx="59">
                        <c:v>-8.4023838470999994</c:v>
                      </c:pt>
                      <c:pt idx="60">
                        <c:v>-6.3596402303000001</c:v>
                      </c:pt>
                      <c:pt idx="61">
                        <c:v>-5.4589116932000001</c:v>
                      </c:pt>
                      <c:pt idx="62">
                        <c:v>-5.8292416613000002</c:v>
                      </c:pt>
                      <c:pt idx="63">
                        <c:v>-5.0616145499999998</c:v>
                      </c:pt>
                      <c:pt idx="64">
                        <c:v>-13.9328242613</c:v>
                      </c:pt>
                      <c:pt idx="65">
                        <c:v>-12.2230039428</c:v>
                      </c:pt>
                      <c:pt idx="66">
                        <c:v>-9.0205277325999997</c:v>
                      </c:pt>
                      <c:pt idx="67">
                        <c:v>-6.0761383135999996</c:v>
                      </c:pt>
                      <c:pt idx="68">
                        <c:v>-4.8183204438000002</c:v>
                      </c:pt>
                      <c:pt idx="69">
                        <c:v>-3.3079272583999999</c:v>
                      </c:pt>
                      <c:pt idx="70">
                        <c:v>-3.4418142663000002</c:v>
                      </c:pt>
                      <c:pt idx="71">
                        <c:v>-4.8580913049000003</c:v>
                      </c:pt>
                      <c:pt idx="72">
                        <c:v>-4.8620210943000002</c:v>
                      </c:pt>
                      <c:pt idx="73">
                        <c:v>-3.5512974262000001</c:v>
                      </c:pt>
                      <c:pt idx="74">
                        <c:v>-3.4627682685000001</c:v>
                      </c:pt>
                      <c:pt idx="75">
                        <c:v>-1.6857764316999999</c:v>
                      </c:pt>
                      <c:pt idx="76">
                        <c:v>-4.1312820279000002</c:v>
                      </c:pt>
                      <c:pt idx="77">
                        <c:v>-4.4635735081999997</c:v>
                      </c:pt>
                      <c:pt idx="78">
                        <c:v>-4.6562012651</c:v>
                      </c:pt>
                      <c:pt idx="79">
                        <c:v>-6.6067779209999999</c:v>
                      </c:pt>
                      <c:pt idx="80">
                        <c:v>-7.0444488636000004</c:v>
                      </c:pt>
                      <c:pt idx="81">
                        <c:v>-5.8643491690999996</c:v>
                      </c:pt>
                      <c:pt idx="82">
                        <c:v>-2.3760891274999998</c:v>
                      </c:pt>
                      <c:pt idx="83">
                        <c:v>-4.1358583491000003</c:v>
                      </c:pt>
                      <c:pt idx="84">
                        <c:v>-5.0822354231000002</c:v>
                      </c:pt>
                      <c:pt idx="85">
                        <c:v>-1.4515009889999999</c:v>
                      </c:pt>
                      <c:pt idx="86">
                        <c:v>-3.2351677082000001</c:v>
                      </c:pt>
                      <c:pt idx="87">
                        <c:v>-1.1838883595</c:v>
                      </c:pt>
                      <c:pt idx="88">
                        <c:v>-2.4479329215000001</c:v>
                      </c:pt>
                      <c:pt idx="89">
                        <c:v>-5.0583417610000003</c:v>
                      </c:pt>
                      <c:pt idx="90">
                        <c:v>-5.9434382989000003</c:v>
                      </c:pt>
                      <c:pt idx="91">
                        <c:v>-3.4437189235000001</c:v>
                      </c:pt>
                      <c:pt idx="92">
                        <c:v>-2.6789953820000001</c:v>
                      </c:pt>
                      <c:pt idx="93">
                        <c:v>-4.2743868917999999</c:v>
                      </c:pt>
                      <c:pt idx="94">
                        <c:v>-2.7975829635</c:v>
                      </c:pt>
                      <c:pt idx="95">
                        <c:v>-2.1647802971000001</c:v>
                      </c:pt>
                      <c:pt idx="96">
                        <c:v>-0.92295402000000004</c:v>
                      </c:pt>
                      <c:pt idx="97">
                        <c:v>-2.7882464108999998</c:v>
                      </c:pt>
                      <c:pt idx="98">
                        <c:v>-3.4006453874</c:v>
                      </c:pt>
                      <c:pt idx="99">
                        <c:v>-4.6706685049000001</c:v>
                      </c:pt>
                      <c:pt idx="100">
                        <c:v>-1.8701481071999999</c:v>
                      </c:pt>
                      <c:pt idx="101">
                        <c:v>0.50758329710000005</c:v>
                      </c:pt>
                      <c:pt idx="102">
                        <c:v>-1.5645623900000001</c:v>
                      </c:pt>
                      <c:pt idx="103">
                        <c:v>-2.4599009417</c:v>
                      </c:pt>
                      <c:pt idx="104">
                        <c:v>-0.85925880190000004</c:v>
                      </c:pt>
                      <c:pt idx="105">
                        <c:v>1.5438737242</c:v>
                      </c:pt>
                      <c:pt idx="106">
                        <c:v>6.5539282355999999</c:v>
                      </c:pt>
                      <c:pt idx="107">
                        <c:v>9.6549181528000005</c:v>
                      </c:pt>
                      <c:pt idx="108">
                        <c:v>13.517689363800001</c:v>
                      </c:pt>
                      <c:pt idx="109">
                        <c:v>9.7764956806000001</c:v>
                      </c:pt>
                      <c:pt idx="110">
                        <c:v>11.0578834054</c:v>
                      </c:pt>
                      <c:pt idx="111">
                        <c:v>10.4633942503</c:v>
                      </c:pt>
                      <c:pt idx="112">
                        <c:v>10.7241257576</c:v>
                      </c:pt>
                      <c:pt idx="113">
                        <c:v>9.8695652949999992</c:v>
                      </c:pt>
                      <c:pt idx="114">
                        <c:v>12.895390277900001</c:v>
                      </c:pt>
                      <c:pt idx="115">
                        <c:v>7.8304202604000004</c:v>
                      </c:pt>
                      <c:pt idx="116">
                        <c:v>8.0978538286999999</c:v>
                      </c:pt>
                      <c:pt idx="117">
                        <c:v>7.2109329574999999</c:v>
                      </c:pt>
                      <c:pt idx="118">
                        <c:v>7.7862897918999998</c:v>
                      </c:pt>
                      <c:pt idx="119">
                        <c:v>6.6460427937000004</c:v>
                      </c:pt>
                      <c:pt idx="120">
                        <c:v>5.3384518618000003</c:v>
                      </c:pt>
                      <c:pt idx="121">
                        <c:v>1.1504791778000001</c:v>
                      </c:pt>
                      <c:pt idx="122">
                        <c:v>0.37335043919999999</c:v>
                      </c:pt>
                      <c:pt idx="123">
                        <c:v>2.1936138959</c:v>
                      </c:pt>
                      <c:pt idx="124">
                        <c:v>3.4435260089000002</c:v>
                      </c:pt>
                      <c:pt idx="125">
                        <c:v>2.3683257010999998</c:v>
                      </c:pt>
                      <c:pt idx="126">
                        <c:v>2.7277577983999999</c:v>
                      </c:pt>
                      <c:pt idx="127">
                        <c:v>2.3229625654000001</c:v>
                      </c:pt>
                      <c:pt idx="128">
                        <c:v>3.6851517105</c:v>
                      </c:pt>
                      <c:pt idx="129">
                        <c:v>5.1534670480999996</c:v>
                      </c:pt>
                      <c:pt idx="130">
                        <c:v>5.7547623671999997</c:v>
                      </c:pt>
                      <c:pt idx="131">
                        <c:v>7.4588717632000003</c:v>
                      </c:pt>
                      <c:pt idx="132">
                        <c:v>7.4477621017000004</c:v>
                      </c:pt>
                      <c:pt idx="133">
                        <c:v>6.6871046184000003</c:v>
                      </c:pt>
                      <c:pt idx="134">
                        <c:v>5.9076697673999998</c:v>
                      </c:pt>
                      <c:pt idx="135">
                        <c:v>4.0606121568000004</c:v>
                      </c:pt>
                      <c:pt idx="136">
                        <c:v>5.0911198721000002</c:v>
                      </c:pt>
                      <c:pt idx="137">
                        <c:v>5.3861780256999996</c:v>
                      </c:pt>
                      <c:pt idx="138">
                        <c:v>6.1897780020999997</c:v>
                      </c:pt>
                      <c:pt idx="139">
                        <c:v>5.0651051273999999</c:v>
                      </c:pt>
                      <c:pt idx="140">
                        <c:v>4.6415839065000002</c:v>
                      </c:pt>
                      <c:pt idx="141">
                        <c:v>5.1585595645</c:v>
                      </c:pt>
                      <c:pt idx="142">
                        <c:v>6.8745730100999998</c:v>
                      </c:pt>
                      <c:pt idx="143">
                        <c:v>7.7704558132999999</c:v>
                      </c:pt>
                      <c:pt idx="144">
                        <c:v>4.1481866676000001</c:v>
                      </c:pt>
                      <c:pt idx="145">
                        <c:v>5.1855335687000004</c:v>
                      </c:pt>
                      <c:pt idx="146">
                        <c:v>6.4895602321999997</c:v>
                      </c:pt>
                      <c:pt idx="147">
                        <c:v>7.1361252716000001</c:v>
                      </c:pt>
                      <c:pt idx="148">
                        <c:v>6.8273761086000002</c:v>
                      </c:pt>
                      <c:pt idx="149">
                        <c:v>6.0387830615000002</c:v>
                      </c:pt>
                      <c:pt idx="150">
                        <c:v>5.3163667366</c:v>
                      </c:pt>
                      <c:pt idx="151">
                        <c:v>5.5550877166000001</c:v>
                      </c:pt>
                      <c:pt idx="152">
                        <c:v>5.1886170868999999</c:v>
                      </c:pt>
                      <c:pt idx="153">
                        <c:v>4.3307017047</c:v>
                      </c:pt>
                      <c:pt idx="154">
                        <c:v>5.6270034513000002</c:v>
                      </c:pt>
                      <c:pt idx="155">
                        <c:v>5.4269884815999996</c:v>
                      </c:pt>
                      <c:pt idx="156">
                        <c:v>4.8253122753</c:v>
                      </c:pt>
                      <c:pt idx="157">
                        <c:v>4.5631690306000001</c:v>
                      </c:pt>
                      <c:pt idx="158">
                        <c:v>5.2134880286999996</c:v>
                      </c:pt>
                      <c:pt idx="159">
                        <c:v>5.0847232328</c:v>
                      </c:pt>
                      <c:pt idx="160">
                        <c:v>0.4836740833</c:v>
                      </c:pt>
                      <c:pt idx="161">
                        <c:v>5.4358406534999997</c:v>
                      </c:pt>
                      <c:pt idx="162">
                        <c:v>5.9280799031000004</c:v>
                      </c:pt>
                      <c:pt idx="163">
                        <c:v>6.6467007994999996</c:v>
                      </c:pt>
                      <c:pt idx="164">
                        <c:v>8.9437806330999994</c:v>
                      </c:pt>
                      <c:pt idx="165">
                        <c:v>9.1048384974999994</c:v>
                      </c:pt>
                      <c:pt idx="166">
                        <c:v>5.8285715963999998</c:v>
                      </c:pt>
                      <c:pt idx="167">
                        <c:v>6.2857312031000001</c:v>
                      </c:pt>
                      <c:pt idx="168">
                        <c:v>7.7157746170000001</c:v>
                      </c:pt>
                      <c:pt idx="169">
                        <c:v>7.1406960310000001</c:v>
                      </c:pt>
                      <c:pt idx="170">
                        <c:v>5.5093292747999998</c:v>
                      </c:pt>
                      <c:pt idx="171">
                        <c:v>5.1093432786999999</c:v>
                      </c:pt>
                      <c:pt idx="172">
                        <c:v>6.3717667192</c:v>
                      </c:pt>
                      <c:pt idx="173">
                        <c:v>7.0287788852000004</c:v>
                      </c:pt>
                      <c:pt idx="174">
                        <c:v>7.6851514275000001</c:v>
                      </c:pt>
                      <c:pt idx="175">
                        <c:v>8.4978132722000002</c:v>
                      </c:pt>
                      <c:pt idx="176">
                        <c:v>6.8940340276000001</c:v>
                      </c:pt>
                      <c:pt idx="177">
                        <c:v>6.3770941313999998</c:v>
                      </c:pt>
                      <c:pt idx="178">
                        <c:v>5.6176593029999999</c:v>
                      </c:pt>
                      <c:pt idx="179">
                        <c:v>6.7443788649999998</c:v>
                      </c:pt>
                      <c:pt idx="180">
                        <c:v>6.6852090828000001</c:v>
                      </c:pt>
                      <c:pt idx="181">
                        <c:v>7.1529270294999998</c:v>
                      </c:pt>
                      <c:pt idx="182">
                        <c:v>6.3294209216999997</c:v>
                      </c:pt>
                      <c:pt idx="183">
                        <c:v>3.9809841772999999</c:v>
                      </c:pt>
                      <c:pt idx="184">
                        <c:v>4.7416029030000004</c:v>
                      </c:pt>
                      <c:pt idx="185">
                        <c:v>2.7817737029999998</c:v>
                      </c:pt>
                      <c:pt idx="186">
                        <c:v>2.8061155434999998</c:v>
                      </c:pt>
                      <c:pt idx="187">
                        <c:v>4.4268593949000001</c:v>
                      </c:pt>
                      <c:pt idx="188">
                        <c:v>3.3068467138000002</c:v>
                      </c:pt>
                      <c:pt idx="189">
                        <c:v>2.7223049096</c:v>
                      </c:pt>
                      <c:pt idx="190">
                        <c:v>2.4243803333999998</c:v>
                      </c:pt>
                      <c:pt idx="191">
                        <c:v>4.0989254945000004</c:v>
                      </c:pt>
                      <c:pt idx="192">
                        <c:v>4.2294271960999996</c:v>
                      </c:pt>
                      <c:pt idx="193">
                        <c:v>5.9638007150999996</c:v>
                      </c:pt>
                      <c:pt idx="194">
                        <c:v>6.7009137446000002</c:v>
                      </c:pt>
                      <c:pt idx="195">
                        <c:v>4.9564515812999996</c:v>
                      </c:pt>
                      <c:pt idx="196">
                        <c:v>3.9545612739</c:v>
                      </c:pt>
                      <c:pt idx="197">
                        <c:v>5.1127671496999998</c:v>
                      </c:pt>
                      <c:pt idx="198">
                        <c:v>4.0599359336000003</c:v>
                      </c:pt>
                      <c:pt idx="199">
                        <c:v>3.6816883574000001</c:v>
                      </c:pt>
                      <c:pt idx="200">
                        <c:v>3.4746258805000001</c:v>
                      </c:pt>
                      <c:pt idx="201">
                        <c:v>3.7889746418999999</c:v>
                      </c:pt>
                      <c:pt idx="202">
                        <c:v>3.7790417803</c:v>
                      </c:pt>
                      <c:pt idx="203">
                        <c:v>3.3859854614999998</c:v>
                      </c:pt>
                      <c:pt idx="204">
                        <c:v>4.7510540993000001</c:v>
                      </c:pt>
                      <c:pt idx="205">
                        <c:v>6.4421083613999999</c:v>
                      </c:pt>
                      <c:pt idx="206">
                        <c:v>5.5430792041999997</c:v>
                      </c:pt>
                      <c:pt idx="207">
                        <c:v>4.6545099219999999</c:v>
                      </c:pt>
                      <c:pt idx="208">
                        <c:v>5.3340452846000002</c:v>
                      </c:pt>
                      <c:pt idx="209">
                        <c:v>8.4919888460999999</c:v>
                      </c:pt>
                    </c:numCache>
                  </c:numRef>
                </c:val>
                <c:smooth val="0"/>
                <c:extLst xmlns:c15="http://schemas.microsoft.com/office/drawing/2012/chart">
                  <c:ext xmlns:c16="http://schemas.microsoft.com/office/drawing/2014/chart" uri="{C3380CC4-5D6E-409C-BE32-E72D297353CC}">
                    <c16:uniqueId val="{0000000B-CE16-46BC-A19E-086DF3CBB55E}"/>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Sheet1!$F$1</c15:sqref>
                        </c15:formulaRef>
                      </c:ext>
                    </c:extLst>
                    <c:strCache>
                      <c:ptCount val="1"/>
                      <c:pt idx="0">
                        <c:v>India</c:v>
                      </c:pt>
                    </c:strCache>
                  </c:strRef>
                </c:tx>
                <c:spPr>
                  <a:ln w="19050">
                    <a:solidFill>
                      <a:schemeClr val="accent5"/>
                    </a:solidFill>
                  </a:ln>
                </c:spPr>
                <c:marker>
                  <c:symbol val="none"/>
                </c:marker>
                <c:dLbls>
                  <c:dLbl>
                    <c:idx val="209"/>
                    <c:layout>
                      <c:manualLayout>
                        <c:x val="0"/>
                        <c:y val="-0.1274615541756086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C-CE16-46BC-A19E-086DF3CBB55E}"/>
                      </c:ext>
                    </c:extLst>
                  </c:dLbl>
                  <c:dLbl>
                    <c:idx val="210"/>
                    <c:layout>
                      <c:manualLayout>
                        <c:x val="0"/>
                        <c:y val="-0.13447614612598319"/>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D-CE16-46BC-A19E-086DF3CBB55E}"/>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cat>
                  <c:numRef>
                    <c:extLst xmlns:c15="http://schemas.microsoft.com/office/drawing/2012/chart">
                      <c:ext xmlns:c15="http://schemas.microsoft.com/office/drawing/2012/chart" uri="{02D57815-91ED-43cb-92C2-25804820EDAC}">
                        <c15:formulaRef>
                          <c15:sqref>Sheet1!$A$2:$A$211</c15:sqref>
                        </c15:formulaRef>
                      </c:ext>
                    </c:extLst>
                    <c:numCache>
                      <c:formatCode>yyyy\-mm\-dd</c:formatCode>
                      <c:ptCount val="210"/>
                      <c:pt idx="0">
                        <c:v>43534</c:v>
                      </c:pt>
                      <c:pt idx="1">
                        <c:v>43541</c:v>
                      </c:pt>
                      <c:pt idx="2">
                        <c:v>43548</c:v>
                      </c:pt>
                      <c:pt idx="3">
                        <c:v>43555</c:v>
                      </c:pt>
                      <c:pt idx="4">
                        <c:v>43562</c:v>
                      </c:pt>
                      <c:pt idx="5">
                        <c:v>43569</c:v>
                      </c:pt>
                      <c:pt idx="6">
                        <c:v>43576</c:v>
                      </c:pt>
                      <c:pt idx="7">
                        <c:v>43583</c:v>
                      </c:pt>
                      <c:pt idx="8">
                        <c:v>43590</c:v>
                      </c:pt>
                      <c:pt idx="9">
                        <c:v>43597</c:v>
                      </c:pt>
                      <c:pt idx="10">
                        <c:v>43604</c:v>
                      </c:pt>
                      <c:pt idx="11">
                        <c:v>43611</c:v>
                      </c:pt>
                      <c:pt idx="12">
                        <c:v>43618</c:v>
                      </c:pt>
                      <c:pt idx="13">
                        <c:v>43625</c:v>
                      </c:pt>
                      <c:pt idx="14">
                        <c:v>43632</c:v>
                      </c:pt>
                      <c:pt idx="15">
                        <c:v>43639</c:v>
                      </c:pt>
                      <c:pt idx="16">
                        <c:v>43646</c:v>
                      </c:pt>
                      <c:pt idx="17">
                        <c:v>43653</c:v>
                      </c:pt>
                      <c:pt idx="18">
                        <c:v>43660</c:v>
                      </c:pt>
                      <c:pt idx="19">
                        <c:v>43667</c:v>
                      </c:pt>
                      <c:pt idx="20">
                        <c:v>43674</c:v>
                      </c:pt>
                      <c:pt idx="21">
                        <c:v>43681</c:v>
                      </c:pt>
                      <c:pt idx="22">
                        <c:v>43688</c:v>
                      </c:pt>
                      <c:pt idx="23">
                        <c:v>43695</c:v>
                      </c:pt>
                      <c:pt idx="24">
                        <c:v>43702</c:v>
                      </c:pt>
                      <c:pt idx="25">
                        <c:v>43709</c:v>
                      </c:pt>
                      <c:pt idx="26">
                        <c:v>43716</c:v>
                      </c:pt>
                      <c:pt idx="27">
                        <c:v>43723</c:v>
                      </c:pt>
                      <c:pt idx="28">
                        <c:v>43730</c:v>
                      </c:pt>
                      <c:pt idx="29">
                        <c:v>43737</c:v>
                      </c:pt>
                      <c:pt idx="30">
                        <c:v>43744</c:v>
                      </c:pt>
                      <c:pt idx="31">
                        <c:v>43751</c:v>
                      </c:pt>
                      <c:pt idx="32">
                        <c:v>43758</c:v>
                      </c:pt>
                      <c:pt idx="33">
                        <c:v>43765</c:v>
                      </c:pt>
                      <c:pt idx="34">
                        <c:v>43772</c:v>
                      </c:pt>
                      <c:pt idx="35">
                        <c:v>43779</c:v>
                      </c:pt>
                      <c:pt idx="36">
                        <c:v>43786</c:v>
                      </c:pt>
                      <c:pt idx="37">
                        <c:v>43793</c:v>
                      </c:pt>
                      <c:pt idx="38">
                        <c:v>43800</c:v>
                      </c:pt>
                      <c:pt idx="39">
                        <c:v>43807</c:v>
                      </c:pt>
                      <c:pt idx="40">
                        <c:v>43814</c:v>
                      </c:pt>
                      <c:pt idx="41">
                        <c:v>43821</c:v>
                      </c:pt>
                      <c:pt idx="42">
                        <c:v>43828</c:v>
                      </c:pt>
                      <c:pt idx="43">
                        <c:v>43835</c:v>
                      </c:pt>
                      <c:pt idx="44">
                        <c:v>43842</c:v>
                      </c:pt>
                      <c:pt idx="45">
                        <c:v>43849</c:v>
                      </c:pt>
                      <c:pt idx="46">
                        <c:v>43856</c:v>
                      </c:pt>
                      <c:pt idx="47">
                        <c:v>43863</c:v>
                      </c:pt>
                      <c:pt idx="48">
                        <c:v>43870</c:v>
                      </c:pt>
                      <c:pt idx="49">
                        <c:v>43877</c:v>
                      </c:pt>
                      <c:pt idx="50">
                        <c:v>43884</c:v>
                      </c:pt>
                      <c:pt idx="51">
                        <c:v>43891</c:v>
                      </c:pt>
                      <c:pt idx="52">
                        <c:v>43898</c:v>
                      </c:pt>
                      <c:pt idx="53">
                        <c:v>43905</c:v>
                      </c:pt>
                      <c:pt idx="54">
                        <c:v>43912</c:v>
                      </c:pt>
                      <c:pt idx="55">
                        <c:v>43919</c:v>
                      </c:pt>
                      <c:pt idx="56">
                        <c:v>43926</c:v>
                      </c:pt>
                      <c:pt idx="57">
                        <c:v>43933</c:v>
                      </c:pt>
                      <c:pt idx="58">
                        <c:v>43940</c:v>
                      </c:pt>
                      <c:pt idx="59">
                        <c:v>43947</c:v>
                      </c:pt>
                      <c:pt idx="60">
                        <c:v>43954</c:v>
                      </c:pt>
                      <c:pt idx="61">
                        <c:v>43961</c:v>
                      </c:pt>
                      <c:pt idx="62">
                        <c:v>43968</c:v>
                      </c:pt>
                      <c:pt idx="63">
                        <c:v>43975</c:v>
                      </c:pt>
                      <c:pt idx="64">
                        <c:v>43982</c:v>
                      </c:pt>
                      <c:pt idx="65">
                        <c:v>43989</c:v>
                      </c:pt>
                      <c:pt idx="66">
                        <c:v>43996</c:v>
                      </c:pt>
                      <c:pt idx="67">
                        <c:v>44003</c:v>
                      </c:pt>
                      <c:pt idx="68">
                        <c:v>44010</c:v>
                      </c:pt>
                      <c:pt idx="69">
                        <c:v>44017</c:v>
                      </c:pt>
                      <c:pt idx="70">
                        <c:v>44024</c:v>
                      </c:pt>
                      <c:pt idx="71">
                        <c:v>44031</c:v>
                      </c:pt>
                      <c:pt idx="72">
                        <c:v>44038</c:v>
                      </c:pt>
                      <c:pt idx="73">
                        <c:v>44045</c:v>
                      </c:pt>
                      <c:pt idx="74">
                        <c:v>44052</c:v>
                      </c:pt>
                      <c:pt idx="75">
                        <c:v>44059</c:v>
                      </c:pt>
                      <c:pt idx="76">
                        <c:v>44066</c:v>
                      </c:pt>
                      <c:pt idx="77">
                        <c:v>44073</c:v>
                      </c:pt>
                      <c:pt idx="78">
                        <c:v>44080</c:v>
                      </c:pt>
                      <c:pt idx="79">
                        <c:v>44087</c:v>
                      </c:pt>
                      <c:pt idx="80">
                        <c:v>44094</c:v>
                      </c:pt>
                      <c:pt idx="81">
                        <c:v>44101</c:v>
                      </c:pt>
                      <c:pt idx="82">
                        <c:v>44108</c:v>
                      </c:pt>
                      <c:pt idx="83">
                        <c:v>44115</c:v>
                      </c:pt>
                      <c:pt idx="84">
                        <c:v>44122</c:v>
                      </c:pt>
                      <c:pt idx="85">
                        <c:v>44129</c:v>
                      </c:pt>
                      <c:pt idx="86">
                        <c:v>44136</c:v>
                      </c:pt>
                      <c:pt idx="87">
                        <c:v>44143</c:v>
                      </c:pt>
                      <c:pt idx="88">
                        <c:v>44150</c:v>
                      </c:pt>
                      <c:pt idx="89">
                        <c:v>44157</c:v>
                      </c:pt>
                      <c:pt idx="90">
                        <c:v>44164</c:v>
                      </c:pt>
                      <c:pt idx="91">
                        <c:v>44171</c:v>
                      </c:pt>
                      <c:pt idx="92">
                        <c:v>44178</c:v>
                      </c:pt>
                      <c:pt idx="93">
                        <c:v>44185</c:v>
                      </c:pt>
                      <c:pt idx="94">
                        <c:v>44192</c:v>
                      </c:pt>
                      <c:pt idx="95">
                        <c:v>44199</c:v>
                      </c:pt>
                      <c:pt idx="96">
                        <c:v>44206</c:v>
                      </c:pt>
                      <c:pt idx="97">
                        <c:v>44213</c:v>
                      </c:pt>
                      <c:pt idx="98">
                        <c:v>44220</c:v>
                      </c:pt>
                      <c:pt idx="99">
                        <c:v>44227</c:v>
                      </c:pt>
                      <c:pt idx="100">
                        <c:v>44234</c:v>
                      </c:pt>
                      <c:pt idx="101">
                        <c:v>44241</c:v>
                      </c:pt>
                      <c:pt idx="102">
                        <c:v>44248</c:v>
                      </c:pt>
                      <c:pt idx="103">
                        <c:v>44255</c:v>
                      </c:pt>
                      <c:pt idx="104">
                        <c:v>44262</c:v>
                      </c:pt>
                      <c:pt idx="105">
                        <c:v>44269</c:v>
                      </c:pt>
                      <c:pt idx="106">
                        <c:v>44276</c:v>
                      </c:pt>
                      <c:pt idx="107">
                        <c:v>44283</c:v>
                      </c:pt>
                      <c:pt idx="108">
                        <c:v>44290</c:v>
                      </c:pt>
                      <c:pt idx="109">
                        <c:v>44297</c:v>
                      </c:pt>
                      <c:pt idx="110">
                        <c:v>44304</c:v>
                      </c:pt>
                      <c:pt idx="111">
                        <c:v>44311</c:v>
                      </c:pt>
                      <c:pt idx="112">
                        <c:v>44318</c:v>
                      </c:pt>
                      <c:pt idx="113">
                        <c:v>44325</c:v>
                      </c:pt>
                      <c:pt idx="114">
                        <c:v>44332</c:v>
                      </c:pt>
                      <c:pt idx="115">
                        <c:v>44339</c:v>
                      </c:pt>
                      <c:pt idx="116">
                        <c:v>44346</c:v>
                      </c:pt>
                      <c:pt idx="117">
                        <c:v>44353</c:v>
                      </c:pt>
                      <c:pt idx="118">
                        <c:v>44360</c:v>
                      </c:pt>
                      <c:pt idx="119">
                        <c:v>44367</c:v>
                      </c:pt>
                      <c:pt idx="120">
                        <c:v>44374</c:v>
                      </c:pt>
                      <c:pt idx="121">
                        <c:v>44381</c:v>
                      </c:pt>
                      <c:pt idx="122">
                        <c:v>44388</c:v>
                      </c:pt>
                      <c:pt idx="123">
                        <c:v>44395</c:v>
                      </c:pt>
                      <c:pt idx="124">
                        <c:v>44402</c:v>
                      </c:pt>
                      <c:pt idx="125">
                        <c:v>44409</c:v>
                      </c:pt>
                      <c:pt idx="126">
                        <c:v>44416</c:v>
                      </c:pt>
                      <c:pt idx="127">
                        <c:v>44423</c:v>
                      </c:pt>
                      <c:pt idx="128">
                        <c:v>44430</c:v>
                      </c:pt>
                      <c:pt idx="129">
                        <c:v>44437</c:v>
                      </c:pt>
                      <c:pt idx="130">
                        <c:v>44444</c:v>
                      </c:pt>
                      <c:pt idx="131">
                        <c:v>44451</c:v>
                      </c:pt>
                      <c:pt idx="132">
                        <c:v>44458</c:v>
                      </c:pt>
                      <c:pt idx="133">
                        <c:v>44465</c:v>
                      </c:pt>
                      <c:pt idx="134">
                        <c:v>44472</c:v>
                      </c:pt>
                      <c:pt idx="135">
                        <c:v>44479</c:v>
                      </c:pt>
                      <c:pt idx="136">
                        <c:v>44486</c:v>
                      </c:pt>
                      <c:pt idx="137">
                        <c:v>44493</c:v>
                      </c:pt>
                      <c:pt idx="138">
                        <c:v>44500</c:v>
                      </c:pt>
                      <c:pt idx="139">
                        <c:v>44507</c:v>
                      </c:pt>
                      <c:pt idx="140">
                        <c:v>44514</c:v>
                      </c:pt>
                      <c:pt idx="141">
                        <c:v>44521</c:v>
                      </c:pt>
                      <c:pt idx="142">
                        <c:v>44528</c:v>
                      </c:pt>
                      <c:pt idx="143">
                        <c:v>44535</c:v>
                      </c:pt>
                      <c:pt idx="144">
                        <c:v>44542</c:v>
                      </c:pt>
                      <c:pt idx="145">
                        <c:v>44549</c:v>
                      </c:pt>
                      <c:pt idx="146">
                        <c:v>44556</c:v>
                      </c:pt>
                      <c:pt idx="147">
                        <c:v>44563</c:v>
                      </c:pt>
                      <c:pt idx="148">
                        <c:v>44570</c:v>
                      </c:pt>
                      <c:pt idx="149">
                        <c:v>44577</c:v>
                      </c:pt>
                      <c:pt idx="150">
                        <c:v>44584</c:v>
                      </c:pt>
                      <c:pt idx="151">
                        <c:v>44591</c:v>
                      </c:pt>
                      <c:pt idx="152">
                        <c:v>44598</c:v>
                      </c:pt>
                      <c:pt idx="153">
                        <c:v>44605</c:v>
                      </c:pt>
                      <c:pt idx="154">
                        <c:v>44612</c:v>
                      </c:pt>
                      <c:pt idx="155">
                        <c:v>44619</c:v>
                      </c:pt>
                      <c:pt idx="156">
                        <c:v>44626</c:v>
                      </c:pt>
                      <c:pt idx="157">
                        <c:v>44633</c:v>
                      </c:pt>
                      <c:pt idx="158">
                        <c:v>44640</c:v>
                      </c:pt>
                      <c:pt idx="159">
                        <c:v>44647</c:v>
                      </c:pt>
                      <c:pt idx="160">
                        <c:v>44654</c:v>
                      </c:pt>
                      <c:pt idx="161">
                        <c:v>44661</c:v>
                      </c:pt>
                      <c:pt idx="162">
                        <c:v>44668</c:v>
                      </c:pt>
                      <c:pt idx="163">
                        <c:v>44675</c:v>
                      </c:pt>
                      <c:pt idx="164">
                        <c:v>44682</c:v>
                      </c:pt>
                      <c:pt idx="165">
                        <c:v>44689</c:v>
                      </c:pt>
                      <c:pt idx="166">
                        <c:v>44696</c:v>
                      </c:pt>
                      <c:pt idx="167">
                        <c:v>44703</c:v>
                      </c:pt>
                      <c:pt idx="168">
                        <c:v>44710</c:v>
                      </c:pt>
                      <c:pt idx="169">
                        <c:v>44717</c:v>
                      </c:pt>
                      <c:pt idx="170">
                        <c:v>44724</c:v>
                      </c:pt>
                      <c:pt idx="171">
                        <c:v>44731</c:v>
                      </c:pt>
                      <c:pt idx="172">
                        <c:v>44738</c:v>
                      </c:pt>
                      <c:pt idx="173">
                        <c:v>44745</c:v>
                      </c:pt>
                      <c:pt idx="174">
                        <c:v>44752</c:v>
                      </c:pt>
                      <c:pt idx="175">
                        <c:v>44759</c:v>
                      </c:pt>
                      <c:pt idx="176">
                        <c:v>44766</c:v>
                      </c:pt>
                      <c:pt idx="177">
                        <c:v>44773</c:v>
                      </c:pt>
                      <c:pt idx="178">
                        <c:v>44780</c:v>
                      </c:pt>
                      <c:pt idx="179">
                        <c:v>44787</c:v>
                      </c:pt>
                      <c:pt idx="180">
                        <c:v>44794</c:v>
                      </c:pt>
                      <c:pt idx="181">
                        <c:v>44801</c:v>
                      </c:pt>
                      <c:pt idx="182">
                        <c:v>44808</c:v>
                      </c:pt>
                      <c:pt idx="183">
                        <c:v>44815</c:v>
                      </c:pt>
                      <c:pt idx="184">
                        <c:v>44822</c:v>
                      </c:pt>
                      <c:pt idx="185">
                        <c:v>44829</c:v>
                      </c:pt>
                      <c:pt idx="186">
                        <c:v>44836</c:v>
                      </c:pt>
                      <c:pt idx="187">
                        <c:v>44843</c:v>
                      </c:pt>
                      <c:pt idx="188">
                        <c:v>44850</c:v>
                      </c:pt>
                      <c:pt idx="189">
                        <c:v>44857</c:v>
                      </c:pt>
                      <c:pt idx="190">
                        <c:v>44864</c:v>
                      </c:pt>
                      <c:pt idx="191">
                        <c:v>44871</c:v>
                      </c:pt>
                      <c:pt idx="192">
                        <c:v>44878</c:v>
                      </c:pt>
                      <c:pt idx="193">
                        <c:v>44885</c:v>
                      </c:pt>
                      <c:pt idx="194">
                        <c:v>44892</c:v>
                      </c:pt>
                      <c:pt idx="195">
                        <c:v>44899</c:v>
                      </c:pt>
                      <c:pt idx="196">
                        <c:v>44906</c:v>
                      </c:pt>
                      <c:pt idx="197">
                        <c:v>44913</c:v>
                      </c:pt>
                      <c:pt idx="198">
                        <c:v>44920</c:v>
                      </c:pt>
                      <c:pt idx="199">
                        <c:v>44927</c:v>
                      </c:pt>
                      <c:pt idx="200">
                        <c:v>44934</c:v>
                      </c:pt>
                      <c:pt idx="201">
                        <c:v>44941</c:v>
                      </c:pt>
                      <c:pt idx="202">
                        <c:v>44948</c:v>
                      </c:pt>
                      <c:pt idx="203">
                        <c:v>44955</c:v>
                      </c:pt>
                      <c:pt idx="204">
                        <c:v>44962</c:v>
                      </c:pt>
                      <c:pt idx="205">
                        <c:v>44969</c:v>
                      </c:pt>
                      <c:pt idx="206">
                        <c:v>44976</c:v>
                      </c:pt>
                      <c:pt idx="207">
                        <c:v>44983</c:v>
                      </c:pt>
                      <c:pt idx="208">
                        <c:v>44990</c:v>
                      </c:pt>
                      <c:pt idx="209">
                        <c:v>44997</c:v>
                      </c:pt>
                    </c:numCache>
                  </c:numRef>
                </c:cat>
                <c:val>
                  <c:numRef>
                    <c:extLst xmlns:c15="http://schemas.microsoft.com/office/drawing/2012/chart">
                      <c:ext xmlns:c15="http://schemas.microsoft.com/office/drawing/2012/chart" uri="{02D57815-91ED-43cb-92C2-25804820EDAC}">
                        <c15:formulaRef>
                          <c15:sqref>Sheet1!$F$2:$F$211</c15:sqref>
                        </c15:formulaRef>
                      </c:ext>
                    </c:extLst>
                    <c:numCache>
                      <c:formatCode>General</c:formatCode>
                      <c:ptCount val="210"/>
                      <c:pt idx="0">
                        <c:v>7.1932194722</c:v>
                      </c:pt>
                      <c:pt idx="1">
                        <c:v>6.0726081710999997</c:v>
                      </c:pt>
                      <c:pt idx="2">
                        <c:v>5.1557440347999997</c:v>
                      </c:pt>
                      <c:pt idx="3">
                        <c:v>5.7864323713000001</c:v>
                      </c:pt>
                      <c:pt idx="4">
                        <c:v>4.6085221953</c:v>
                      </c:pt>
                      <c:pt idx="5">
                        <c:v>5.8301792392999996</c:v>
                      </c:pt>
                      <c:pt idx="6">
                        <c:v>5.3509404474000002</c:v>
                      </c:pt>
                      <c:pt idx="7">
                        <c:v>5.6409774231999998</c:v>
                      </c:pt>
                      <c:pt idx="8">
                        <c:v>6.4628080111999999</c:v>
                      </c:pt>
                      <c:pt idx="9">
                        <c:v>4.9655896147999998</c:v>
                      </c:pt>
                      <c:pt idx="10">
                        <c:v>7.7024408115999998</c:v>
                      </c:pt>
                      <c:pt idx="11">
                        <c:v>6.8749531901000003</c:v>
                      </c:pt>
                      <c:pt idx="12">
                        <c:v>8.0706337296000008</c:v>
                      </c:pt>
                      <c:pt idx="13">
                        <c:v>6.8091709382000003</c:v>
                      </c:pt>
                      <c:pt idx="14">
                        <c:v>6.2704669333999998</c:v>
                      </c:pt>
                      <c:pt idx="15">
                        <c:v>4.9321233971999998</c:v>
                      </c:pt>
                      <c:pt idx="16">
                        <c:v>5.0310297509000002</c:v>
                      </c:pt>
                      <c:pt idx="17">
                        <c:v>5.4798044150000003</c:v>
                      </c:pt>
                      <c:pt idx="18">
                        <c:v>5.9282622846999997</c:v>
                      </c:pt>
                      <c:pt idx="19">
                        <c:v>4.0698164741999996</c:v>
                      </c:pt>
                      <c:pt idx="20">
                        <c:v>3.1123725908000002</c:v>
                      </c:pt>
                      <c:pt idx="21">
                        <c:v>4.5751898499000001</c:v>
                      </c:pt>
                      <c:pt idx="22">
                        <c:v>4.4890179284</c:v>
                      </c:pt>
                      <c:pt idx="23">
                        <c:v>4.6799824445000002</c:v>
                      </c:pt>
                      <c:pt idx="24">
                        <c:v>4.3868122336999997</c:v>
                      </c:pt>
                      <c:pt idx="25">
                        <c:v>4.5543325394999998</c:v>
                      </c:pt>
                      <c:pt idx="26">
                        <c:v>5.4279165624000001</c:v>
                      </c:pt>
                      <c:pt idx="27">
                        <c:v>5.4033540635000001</c:v>
                      </c:pt>
                      <c:pt idx="28">
                        <c:v>5.2571672952000004</c:v>
                      </c:pt>
                      <c:pt idx="29">
                        <c:v>5.2929269724000001</c:v>
                      </c:pt>
                      <c:pt idx="30">
                        <c:v>3.9708870245000001</c:v>
                      </c:pt>
                      <c:pt idx="31">
                        <c:v>2.5194427500000001</c:v>
                      </c:pt>
                      <c:pt idx="32">
                        <c:v>3.6706990754</c:v>
                      </c:pt>
                      <c:pt idx="33">
                        <c:v>5.0950867829000002</c:v>
                      </c:pt>
                      <c:pt idx="34">
                        <c:v>4.5226470080999999</c:v>
                      </c:pt>
                      <c:pt idx="35">
                        <c:v>3.1712853751000001</c:v>
                      </c:pt>
                      <c:pt idx="36">
                        <c:v>3.0502607338000001</c:v>
                      </c:pt>
                      <c:pt idx="37">
                        <c:v>4.0607118576000003</c:v>
                      </c:pt>
                      <c:pt idx="38">
                        <c:v>2.9315899932999998</c:v>
                      </c:pt>
                      <c:pt idx="39">
                        <c:v>3.4127086887</c:v>
                      </c:pt>
                      <c:pt idx="40">
                        <c:v>5.4393547403999998</c:v>
                      </c:pt>
                      <c:pt idx="41">
                        <c:v>4.256650284</c:v>
                      </c:pt>
                      <c:pt idx="42">
                        <c:v>3.9680652778000001</c:v>
                      </c:pt>
                      <c:pt idx="43">
                        <c:v>4.6838133462</c:v>
                      </c:pt>
                      <c:pt idx="44">
                        <c:v>4.6248002657000002</c:v>
                      </c:pt>
                      <c:pt idx="45">
                        <c:v>4.6080413782000003</c:v>
                      </c:pt>
                      <c:pt idx="46">
                        <c:v>4.2969884713999997</c:v>
                      </c:pt>
                      <c:pt idx="47">
                        <c:v>6.2383734879999997</c:v>
                      </c:pt>
                      <c:pt idx="48">
                        <c:v>4.7510874422000002</c:v>
                      </c:pt>
                      <c:pt idx="49">
                        <c:v>5.2976325762999998</c:v>
                      </c:pt>
                      <c:pt idx="50">
                        <c:v>4.5364259179999999</c:v>
                      </c:pt>
                      <c:pt idx="51">
                        <c:v>3.5199167498000001</c:v>
                      </c:pt>
                      <c:pt idx="52">
                        <c:v>2.4467523194999998</c:v>
                      </c:pt>
                      <c:pt idx="53">
                        <c:v>-1.5686995314000001</c:v>
                      </c:pt>
                      <c:pt idx="54">
                        <c:v>-16.476427298400001</c:v>
                      </c:pt>
                      <c:pt idx="55">
                        <c:v>-19.592414679899999</c:v>
                      </c:pt>
                      <c:pt idx="56">
                        <c:v>-21.391809905900001</c:v>
                      </c:pt>
                      <c:pt idx="57">
                        <c:v>-22.927886862499999</c:v>
                      </c:pt>
                      <c:pt idx="58">
                        <c:v>-23.396902244</c:v>
                      </c:pt>
                      <c:pt idx="59">
                        <c:v>-22.268798254699998</c:v>
                      </c:pt>
                      <c:pt idx="60">
                        <c:v>-20.5514077996</c:v>
                      </c:pt>
                      <c:pt idx="61">
                        <c:v>-17.751619178599999</c:v>
                      </c:pt>
                      <c:pt idx="62">
                        <c:v>-15.4764075317</c:v>
                      </c:pt>
                      <c:pt idx="63">
                        <c:v>-13.7707202708</c:v>
                      </c:pt>
                      <c:pt idx="64">
                        <c:v>-12.548464578900001</c:v>
                      </c:pt>
                      <c:pt idx="65">
                        <c:v>-11.6214132079</c:v>
                      </c:pt>
                      <c:pt idx="66">
                        <c:v>-10.1620216281</c:v>
                      </c:pt>
                      <c:pt idx="67">
                        <c:v>-7.8297236484999999</c:v>
                      </c:pt>
                      <c:pt idx="68">
                        <c:v>-8.4373833002000005</c:v>
                      </c:pt>
                      <c:pt idx="69">
                        <c:v>-8.0715266826000001</c:v>
                      </c:pt>
                      <c:pt idx="70">
                        <c:v>-7.2856998405000004</c:v>
                      </c:pt>
                      <c:pt idx="71">
                        <c:v>-4.1531286486000001</c:v>
                      </c:pt>
                      <c:pt idx="72">
                        <c:v>-4.7935779339</c:v>
                      </c:pt>
                      <c:pt idx="73">
                        <c:v>-5.5644650758000003</c:v>
                      </c:pt>
                      <c:pt idx="74">
                        <c:v>-5.5202548565000003</c:v>
                      </c:pt>
                      <c:pt idx="75">
                        <c:v>-4.1688904620000002</c:v>
                      </c:pt>
                      <c:pt idx="76">
                        <c:v>-4.0152553220999998</c:v>
                      </c:pt>
                      <c:pt idx="77">
                        <c:v>-3.0828307671999999</c:v>
                      </c:pt>
                      <c:pt idx="78">
                        <c:v>-2.4194250210999999</c:v>
                      </c:pt>
                      <c:pt idx="79">
                        <c:v>-2.4236891810999999</c:v>
                      </c:pt>
                      <c:pt idx="80">
                        <c:v>-0.95291017360000008</c:v>
                      </c:pt>
                      <c:pt idx="81">
                        <c:v>-1.7236980400000001E-2</c:v>
                      </c:pt>
                      <c:pt idx="82">
                        <c:v>0.13983280040000001</c:v>
                      </c:pt>
                      <c:pt idx="83">
                        <c:v>0.69459514710000003</c:v>
                      </c:pt>
                      <c:pt idx="84">
                        <c:v>0.47686365149999999</c:v>
                      </c:pt>
                      <c:pt idx="85">
                        <c:v>1.1425164207</c:v>
                      </c:pt>
                      <c:pt idx="86">
                        <c:v>1.6310366225999999</c:v>
                      </c:pt>
                      <c:pt idx="87">
                        <c:v>1.952300884</c:v>
                      </c:pt>
                      <c:pt idx="88">
                        <c:v>1.6657197973</c:v>
                      </c:pt>
                      <c:pt idx="89">
                        <c:v>1.4034954585999999</c:v>
                      </c:pt>
                      <c:pt idx="90">
                        <c:v>2.5150095639000001</c:v>
                      </c:pt>
                      <c:pt idx="91">
                        <c:v>3.0121489390999998</c:v>
                      </c:pt>
                      <c:pt idx="92">
                        <c:v>-0.99861839510000006</c:v>
                      </c:pt>
                      <c:pt idx="93">
                        <c:v>-0.75079238030000006</c:v>
                      </c:pt>
                      <c:pt idx="94">
                        <c:v>1.6190538766</c:v>
                      </c:pt>
                      <c:pt idx="95">
                        <c:v>0.97196207950000002</c:v>
                      </c:pt>
                      <c:pt idx="96">
                        <c:v>1.4314079303</c:v>
                      </c:pt>
                      <c:pt idx="97">
                        <c:v>1.3275737925</c:v>
                      </c:pt>
                      <c:pt idx="98">
                        <c:v>3.1530880197000002</c:v>
                      </c:pt>
                      <c:pt idx="99">
                        <c:v>2.0024545738000001</c:v>
                      </c:pt>
                      <c:pt idx="100">
                        <c:v>2.8153700418000001</c:v>
                      </c:pt>
                      <c:pt idx="101">
                        <c:v>1.7345402300999999</c:v>
                      </c:pt>
                      <c:pt idx="102">
                        <c:v>1.916752521</c:v>
                      </c:pt>
                      <c:pt idx="103">
                        <c:v>2.9937385714999998</c:v>
                      </c:pt>
                      <c:pt idx="104">
                        <c:v>4.8437430897000002</c:v>
                      </c:pt>
                      <c:pt idx="105">
                        <c:v>10.531868918800001</c:v>
                      </c:pt>
                      <c:pt idx="106">
                        <c:v>19.510897406600002</c:v>
                      </c:pt>
                      <c:pt idx="107">
                        <c:v>21.920657590600001</c:v>
                      </c:pt>
                      <c:pt idx="108">
                        <c:v>22.090381459</c:v>
                      </c:pt>
                      <c:pt idx="109">
                        <c:v>22.017912298799999</c:v>
                      </c:pt>
                      <c:pt idx="110">
                        <c:v>20.2707013749</c:v>
                      </c:pt>
                      <c:pt idx="111">
                        <c:v>19.4216662987</c:v>
                      </c:pt>
                      <c:pt idx="112">
                        <c:v>16.948830615599999</c:v>
                      </c:pt>
                      <c:pt idx="113">
                        <c:v>13.622164141800001</c:v>
                      </c:pt>
                      <c:pt idx="114">
                        <c:v>10.3105077413</c:v>
                      </c:pt>
                      <c:pt idx="115">
                        <c:v>10.685415032</c:v>
                      </c:pt>
                      <c:pt idx="116">
                        <c:v>10.1499157754</c:v>
                      </c:pt>
                      <c:pt idx="117">
                        <c:v>10.9979323398</c:v>
                      </c:pt>
                      <c:pt idx="118">
                        <c:v>12.996546975399999</c:v>
                      </c:pt>
                      <c:pt idx="119">
                        <c:v>13.2202897834</c:v>
                      </c:pt>
                      <c:pt idx="120">
                        <c:v>12.3317427315</c:v>
                      </c:pt>
                      <c:pt idx="121">
                        <c:v>13.0982246815</c:v>
                      </c:pt>
                      <c:pt idx="122">
                        <c:v>13.0898087303</c:v>
                      </c:pt>
                      <c:pt idx="123">
                        <c:v>13.622182179999999</c:v>
                      </c:pt>
                      <c:pt idx="124">
                        <c:v>14.133972160400001</c:v>
                      </c:pt>
                      <c:pt idx="125">
                        <c:v>12.9253898067</c:v>
                      </c:pt>
                      <c:pt idx="126">
                        <c:v>11.5439741066</c:v>
                      </c:pt>
                      <c:pt idx="127">
                        <c:v>10.3790349381</c:v>
                      </c:pt>
                      <c:pt idx="128">
                        <c:v>10.086983182299999</c:v>
                      </c:pt>
                      <c:pt idx="129">
                        <c:v>10.1291556084</c:v>
                      </c:pt>
                      <c:pt idx="130">
                        <c:v>9.6523402779000005</c:v>
                      </c:pt>
                      <c:pt idx="131">
                        <c:v>6.8790133687999999</c:v>
                      </c:pt>
                      <c:pt idx="132">
                        <c:v>6.9602116545000001</c:v>
                      </c:pt>
                      <c:pt idx="133">
                        <c:v>5.6301086614999996</c:v>
                      </c:pt>
                      <c:pt idx="134">
                        <c:v>5.8597240233000001</c:v>
                      </c:pt>
                      <c:pt idx="135">
                        <c:v>8.3601564010999994</c:v>
                      </c:pt>
                      <c:pt idx="136">
                        <c:v>6.0842461973999997</c:v>
                      </c:pt>
                      <c:pt idx="137">
                        <c:v>5.4843622156</c:v>
                      </c:pt>
                      <c:pt idx="138">
                        <c:v>7.1720796918999996</c:v>
                      </c:pt>
                      <c:pt idx="139">
                        <c:v>6.7636332893000004</c:v>
                      </c:pt>
                      <c:pt idx="140">
                        <c:v>7.7436342940999996</c:v>
                      </c:pt>
                      <c:pt idx="141">
                        <c:v>7.2998515327</c:v>
                      </c:pt>
                      <c:pt idx="142">
                        <c:v>5.8857437336</c:v>
                      </c:pt>
                      <c:pt idx="143">
                        <c:v>4.7622637593999997</c:v>
                      </c:pt>
                      <c:pt idx="144">
                        <c:v>7.0281912976000003</c:v>
                      </c:pt>
                      <c:pt idx="145">
                        <c:v>7.0358524031999998</c:v>
                      </c:pt>
                      <c:pt idx="146">
                        <c:v>6.7916969649999999</c:v>
                      </c:pt>
                      <c:pt idx="147">
                        <c:v>5.2111927157000002</c:v>
                      </c:pt>
                      <c:pt idx="148">
                        <c:v>3.8029574673000002</c:v>
                      </c:pt>
                      <c:pt idx="149">
                        <c:v>3.3576641996999999</c:v>
                      </c:pt>
                      <c:pt idx="150">
                        <c:v>3.5632509669000001</c:v>
                      </c:pt>
                      <c:pt idx="151">
                        <c:v>4.3620032734</c:v>
                      </c:pt>
                      <c:pt idx="152">
                        <c:v>5.1381343469000003</c:v>
                      </c:pt>
                      <c:pt idx="153">
                        <c:v>5.4657019700999996</c:v>
                      </c:pt>
                      <c:pt idx="154">
                        <c:v>5.1284361306999999</c:v>
                      </c:pt>
                      <c:pt idx="155">
                        <c:v>4.9068327474000002</c:v>
                      </c:pt>
                      <c:pt idx="156">
                        <c:v>6.0764749718999997</c:v>
                      </c:pt>
                      <c:pt idx="157">
                        <c:v>6.0865770396999999</c:v>
                      </c:pt>
                      <c:pt idx="158">
                        <c:v>7.0253099117</c:v>
                      </c:pt>
                      <c:pt idx="159">
                        <c:v>9.6578236314999995</c:v>
                      </c:pt>
                      <c:pt idx="160">
                        <c:v>9.2151463641000007</c:v>
                      </c:pt>
                      <c:pt idx="161">
                        <c:v>13.247511636900001</c:v>
                      </c:pt>
                      <c:pt idx="162">
                        <c:v>14.593432780600001</c:v>
                      </c:pt>
                      <c:pt idx="163">
                        <c:v>14.5048336535</c:v>
                      </c:pt>
                      <c:pt idx="164">
                        <c:v>17.671435776799999</c:v>
                      </c:pt>
                      <c:pt idx="165">
                        <c:v>18.8661897862</c:v>
                      </c:pt>
                      <c:pt idx="166">
                        <c:v>19.767777246600001</c:v>
                      </c:pt>
                      <c:pt idx="167">
                        <c:v>17.620680348400001</c:v>
                      </c:pt>
                      <c:pt idx="168">
                        <c:v>14.7633843663</c:v>
                      </c:pt>
                      <c:pt idx="169">
                        <c:v>12.3006889171</c:v>
                      </c:pt>
                      <c:pt idx="170">
                        <c:v>8.6974710293000008</c:v>
                      </c:pt>
                      <c:pt idx="171">
                        <c:v>8.8108823953000002</c:v>
                      </c:pt>
                      <c:pt idx="172">
                        <c:v>9.3969191445</c:v>
                      </c:pt>
                      <c:pt idx="173">
                        <c:v>6.7820841980999997</c:v>
                      </c:pt>
                      <c:pt idx="174">
                        <c:v>5.9152955694999996</c:v>
                      </c:pt>
                      <c:pt idx="175">
                        <c:v>7.1564730625999999</c:v>
                      </c:pt>
                      <c:pt idx="176">
                        <c:v>5.3399603057</c:v>
                      </c:pt>
                      <c:pt idx="177">
                        <c:v>6.4068421971999996</c:v>
                      </c:pt>
                      <c:pt idx="178">
                        <c:v>6.7685461627999999</c:v>
                      </c:pt>
                      <c:pt idx="179">
                        <c:v>7.2159097418</c:v>
                      </c:pt>
                      <c:pt idx="180">
                        <c:v>6.8485199636000003</c:v>
                      </c:pt>
                      <c:pt idx="181">
                        <c:v>6.8792699549999998</c:v>
                      </c:pt>
                      <c:pt idx="182">
                        <c:v>7.8440402335000003</c:v>
                      </c:pt>
                      <c:pt idx="183">
                        <c:v>6.7004350871999998</c:v>
                      </c:pt>
                      <c:pt idx="184">
                        <c:v>6.5712325761999999</c:v>
                      </c:pt>
                      <c:pt idx="185">
                        <c:v>5.0235206732000002</c:v>
                      </c:pt>
                      <c:pt idx="186">
                        <c:v>5.3142781426000001</c:v>
                      </c:pt>
                      <c:pt idx="187">
                        <c:v>3.8561774917</c:v>
                      </c:pt>
                      <c:pt idx="188">
                        <c:v>5.8313594845000001</c:v>
                      </c:pt>
                      <c:pt idx="189">
                        <c:v>6.2734476039000002</c:v>
                      </c:pt>
                      <c:pt idx="190">
                        <c:v>4.0921875063000002</c:v>
                      </c:pt>
                      <c:pt idx="191">
                        <c:v>4.0872193450000003</c:v>
                      </c:pt>
                      <c:pt idx="192">
                        <c:v>3.2973382018000001</c:v>
                      </c:pt>
                      <c:pt idx="193">
                        <c:v>3.7501160975999999</c:v>
                      </c:pt>
                      <c:pt idx="194">
                        <c:v>4.5429879685000003</c:v>
                      </c:pt>
                      <c:pt idx="195">
                        <c:v>5.0729520395999996</c:v>
                      </c:pt>
                      <c:pt idx="196">
                        <c:v>5.6757903527</c:v>
                      </c:pt>
                      <c:pt idx="197">
                        <c:v>4.8675252207000002</c:v>
                      </c:pt>
                      <c:pt idx="198">
                        <c:v>3.3104720341</c:v>
                      </c:pt>
                      <c:pt idx="199">
                        <c:v>4.8113412912999998</c:v>
                      </c:pt>
                      <c:pt idx="200">
                        <c:v>8.0637672179000006</c:v>
                      </c:pt>
                      <c:pt idx="201">
                        <c:v>8.1607136434999994</c:v>
                      </c:pt>
                      <c:pt idx="202">
                        <c:v>7.9881889199999998</c:v>
                      </c:pt>
                      <c:pt idx="203">
                        <c:v>7.2409801046000002</c:v>
                      </c:pt>
                      <c:pt idx="204">
                        <c:v>5.9885208031000001</c:v>
                      </c:pt>
                      <c:pt idx="205">
                        <c:v>5.7647728447000004</c:v>
                      </c:pt>
                      <c:pt idx="206">
                        <c:v>5.0659793453999997</c:v>
                      </c:pt>
                      <c:pt idx="207">
                        <c:v>5.5601663017999998</c:v>
                      </c:pt>
                      <c:pt idx="208">
                        <c:v>4.5536384199000004</c:v>
                      </c:pt>
                      <c:pt idx="209">
                        <c:v>3.3456164395000001</c:v>
                      </c:pt>
                    </c:numCache>
                  </c:numRef>
                </c:val>
                <c:smooth val="0"/>
                <c:extLst xmlns:c15="http://schemas.microsoft.com/office/drawing/2012/chart">
                  <c:ext xmlns:c16="http://schemas.microsoft.com/office/drawing/2014/chart" uri="{C3380CC4-5D6E-409C-BE32-E72D297353CC}">
                    <c16:uniqueId val="{0000000E-CE16-46BC-A19E-086DF3CBB55E}"/>
                  </c:ext>
                </c:extLst>
              </c15:ser>
            </c15:filteredLineSeries>
          </c:ext>
        </c:extLst>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12"/>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tx>
                <c:rich>
                  <a:bodyPr/>
                  <a:lstStyle/>
                  <a:p>
                    <a:r>
                      <a:rPr lang="en-US" sz="800">
                        <a:latin typeface="Ubuntu Condensed" panose="020B0506030602030204" pitchFamily="34" charset="0"/>
                      </a:rPr>
                      <a:t>2017-Q1</a:t>
                    </a:r>
                  </a:p>
                </c:rich>
              </c:tx>
              <c:spPr/>
              <c:dLblPos val="l"/>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DF7-49F1-BACC-DACCB75D4222}"/>
                </c:ext>
              </c:extLst>
            </c:dLbl>
            <c:dLbl>
              <c:idx val="22"/>
              <c:tx>
                <c:rich>
                  <a:bodyPr/>
                  <a:lstStyle/>
                  <a:p>
                    <a:r>
                      <a:rPr lang="en-US" sz="800">
                        <a:latin typeface="Ubuntu Condensed" panose="020B0506030602030204" pitchFamily="34" charset="0"/>
                      </a:rPr>
                      <a:t>2022-Q4</a:t>
                    </a:r>
                  </a:p>
                </c:rich>
              </c:tx>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DF7-49F1-BACC-DACCB75D4222}"/>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Sheet1!$A$2:$A$24</c:f>
              <c:numCache>
                <c:formatCode>General</c:formatCode>
                <c:ptCount val="23"/>
                <c:pt idx="0">
                  <c:v>9.6</c:v>
                </c:pt>
                <c:pt idx="1">
                  <c:v>9.5</c:v>
                </c:pt>
                <c:pt idx="2">
                  <c:v>9.5</c:v>
                </c:pt>
                <c:pt idx="3">
                  <c:v>9</c:v>
                </c:pt>
                <c:pt idx="4">
                  <c:v>9.3000000000000007</c:v>
                </c:pt>
                <c:pt idx="5">
                  <c:v>9.1</c:v>
                </c:pt>
                <c:pt idx="6">
                  <c:v>9</c:v>
                </c:pt>
                <c:pt idx="7">
                  <c:v>8.8000000000000007</c:v>
                </c:pt>
                <c:pt idx="8">
                  <c:v>8.6999999999999993</c:v>
                </c:pt>
                <c:pt idx="9">
                  <c:v>8.4</c:v>
                </c:pt>
                <c:pt idx="10">
                  <c:v>8.4</c:v>
                </c:pt>
                <c:pt idx="11">
                  <c:v>8.1999999999999993</c:v>
                </c:pt>
                <c:pt idx="12">
                  <c:v>7.1</c:v>
                </c:pt>
                <c:pt idx="13">
                  <c:v>9</c:v>
                </c:pt>
                <c:pt idx="14">
                  <c:v>8.1</c:v>
                </c:pt>
                <c:pt idx="15">
                  <c:v>8.1999999999999993</c:v>
                </c:pt>
                <c:pt idx="16">
                  <c:v>7.9</c:v>
                </c:pt>
                <c:pt idx="17">
                  <c:v>8</c:v>
                </c:pt>
                <c:pt idx="18">
                  <c:v>7.5</c:v>
                </c:pt>
                <c:pt idx="19">
                  <c:v>7.3</c:v>
                </c:pt>
                <c:pt idx="20">
                  <c:v>7.4</c:v>
                </c:pt>
                <c:pt idx="21">
                  <c:v>7.3</c:v>
                </c:pt>
                <c:pt idx="22">
                  <c:v>7.2</c:v>
                </c:pt>
              </c:numCache>
            </c:numRef>
          </c:xVal>
          <c:yVal>
            <c:numRef>
              <c:f>Sheet1!$B$2:$B$24</c:f>
              <c:numCache>
                <c:formatCode>General</c:formatCode>
                <c:ptCount val="23"/>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2.4</c:v>
                </c:pt>
                <c:pt idx="22">
                  <c:v>2.4</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3919029648101484"/>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49"/>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A44-4C55-A0E6-1663ADE51D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Graph!$A$2:$A$2000</c:f>
              <c:numCache>
                <c:formatCode>m/d/yyyy</c:formatCode>
                <c:ptCount val="1999"/>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pt idx="20">
                  <c:v>44075</c:v>
                </c:pt>
                <c:pt idx="21">
                  <c:v>44105</c:v>
                </c:pt>
                <c:pt idx="22">
                  <c:v>44136</c:v>
                </c:pt>
                <c:pt idx="23">
                  <c:v>44166</c:v>
                </c:pt>
                <c:pt idx="24">
                  <c:v>44197</c:v>
                </c:pt>
                <c:pt idx="25">
                  <c:v>44228</c:v>
                </c:pt>
                <c:pt idx="26">
                  <c:v>44256</c:v>
                </c:pt>
                <c:pt idx="27">
                  <c:v>44287</c:v>
                </c:pt>
                <c:pt idx="28">
                  <c:v>44317</c:v>
                </c:pt>
                <c:pt idx="29">
                  <c:v>44348</c:v>
                </c:pt>
                <c:pt idx="30">
                  <c:v>44378</c:v>
                </c:pt>
                <c:pt idx="31">
                  <c:v>44409</c:v>
                </c:pt>
                <c:pt idx="32">
                  <c:v>44440</c:v>
                </c:pt>
                <c:pt idx="33">
                  <c:v>44470</c:v>
                </c:pt>
                <c:pt idx="34">
                  <c:v>44501</c:v>
                </c:pt>
                <c:pt idx="35">
                  <c:v>44531</c:v>
                </c:pt>
                <c:pt idx="36">
                  <c:v>44562</c:v>
                </c:pt>
                <c:pt idx="37">
                  <c:v>44593</c:v>
                </c:pt>
                <c:pt idx="38">
                  <c:v>44621</c:v>
                </c:pt>
                <c:pt idx="39">
                  <c:v>44652</c:v>
                </c:pt>
                <c:pt idx="40">
                  <c:v>44682</c:v>
                </c:pt>
                <c:pt idx="41">
                  <c:v>44713</c:v>
                </c:pt>
                <c:pt idx="42">
                  <c:v>44743</c:v>
                </c:pt>
                <c:pt idx="43">
                  <c:v>44774</c:v>
                </c:pt>
                <c:pt idx="44">
                  <c:v>44805</c:v>
                </c:pt>
                <c:pt idx="45">
                  <c:v>44835</c:v>
                </c:pt>
                <c:pt idx="46">
                  <c:v>44866</c:v>
                </c:pt>
                <c:pt idx="47">
                  <c:v>44896</c:v>
                </c:pt>
                <c:pt idx="48">
                  <c:v>44927</c:v>
                </c:pt>
                <c:pt idx="49">
                  <c:v>44958</c:v>
                </c:pt>
              </c:numCache>
            </c:numRef>
          </c:cat>
          <c:val>
            <c:numRef>
              <c:f>Graph!$B$2:$B$2000</c:f>
              <c:numCache>
                <c:formatCode>0.0</c:formatCode>
                <c:ptCount val="1999"/>
                <c:pt idx="0">
                  <c:v>3.9</c:v>
                </c:pt>
                <c:pt idx="1">
                  <c:v>3.7</c:v>
                </c:pt>
                <c:pt idx="2">
                  <c:v>3.8</c:v>
                </c:pt>
                <c:pt idx="3">
                  <c:v>3.9</c:v>
                </c:pt>
                <c:pt idx="4">
                  <c:v>4.0999999999999996</c:v>
                </c:pt>
                <c:pt idx="5">
                  <c:v>4.3</c:v>
                </c:pt>
                <c:pt idx="6">
                  <c:v>4.0999999999999996</c:v>
                </c:pt>
                <c:pt idx="7">
                  <c:v>3.8</c:v>
                </c:pt>
                <c:pt idx="8">
                  <c:v>3.7</c:v>
                </c:pt>
                <c:pt idx="9">
                  <c:v>3.7</c:v>
                </c:pt>
                <c:pt idx="10">
                  <c:v>4.3</c:v>
                </c:pt>
                <c:pt idx="11">
                  <c:v>4.0999999999999996</c:v>
                </c:pt>
                <c:pt idx="12">
                  <c:v>4.3</c:v>
                </c:pt>
                <c:pt idx="13">
                  <c:v>3.9</c:v>
                </c:pt>
                <c:pt idx="14">
                  <c:v>3.6</c:v>
                </c:pt>
                <c:pt idx="15">
                  <c:v>3.3</c:v>
                </c:pt>
                <c:pt idx="16">
                  <c:v>3.6</c:v>
                </c:pt>
                <c:pt idx="17">
                  <c:v>3.9</c:v>
                </c:pt>
                <c:pt idx="18">
                  <c:v>3.9</c:v>
                </c:pt>
                <c:pt idx="19">
                  <c:v>3.4</c:v>
                </c:pt>
                <c:pt idx="20">
                  <c:v>3.3</c:v>
                </c:pt>
                <c:pt idx="21">
                  <c:v>3.6</c:v>
                </c:pt>
                <c:pt idx="22">
                  <c:v>3.9</c:v>
                </c:pt>
                <c:pt idx="23">
                  <c:v>3.7</c:v>
                </c:pt>
                <c:pt idx="24">
                  <c:v>3.6</c:v>
                </c:pt>
                <c:pt idx="25">
                  <c:v>3.6</c:v>
                </c:pt>
                <c:pt idx="26">
                  <c:v>3.7</c:v>
                </c:pt>
                <c:pt idx="27">
                  <c:v>3.4</c:v>
                </c:pt>
                <c:pt idx="28">
                  <c:v>3.3</c:v>
                </c:pt>
                <c:pt idx="29">
                  <c:v>3.4</c:v>
                </c:pt>
                <c:pt idx="30">
                  <c:v>4.2</c:v>
                </c:pt>
                <c:pt idx="31">
                  <c:v>4.4000000000000004</c:v>
                </c:pt>
                <c:pt idx="32">
                  <c:v>4.7</c:v>
                </c:pt>
                <c:pt idx="33">
                  <c:v>4.4000000000000004</c:v>
                </c:pt>
                <c:pt idx="34">
                  <c:v>4.5999999999999996</c:v>
                </c:pt>
                <c:pt idx="35">
                  <c:v>5</c:v>
                </c:pt>
                <c:pt idx="36">
                  <c:v>5.8</c:v>
                </c:pt>
                <c:pt idx="37">
                  <c:v>6.5</c:v>
                </c:pt>
                <c:pt idx="38">
                  <c:v>6.6</c:v>
                </c:pt>
                <c:pt idx="39">
                  <c:v>6.6</c:v>
                </c:pt>
                <c:pt idx="40">
                  <c:v>6.6</c:v>
                </c:pt>
                <c:pt idx="41">
                  <c:v>7.1</c:v>
                </c:pt>
                <c:pt idx="42">
                  <c:v>7</c:v>
                </c:pt>
                <c:pt idx="43">
                  <c:v>6.9</c:v>
                </c:pt>
                <c:pt idx="44">
                  <c:v>6.7</c:v>
                </c:pt>
                <c:pt idx="45">
                  <c:v>6.7</c:v>
                </c:pt>
                <c:pt idx="46">
                  <c:v>6.5</c:v>
                </c:pt>
                <c:pt idx="47">
                  <c:v>6.1</c:v>
                </c:pt>
                <c:pt idx="48">
                  <c:v>5.9</c:v>
                </c:pt>
                <c:pt idx="49">
                  <c:v>6.1</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4"/>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1788057742782156E-2"/>
          <c:y val="4.7823709536307962E-2"/>
          <c:w val="0.86343241469816279"/>
          <c:h val="0.7823782159731375"/>
        </c:manualLayout>
      </c:layout>
      <c:lineChart>
        <c:grouping val="standard"/>
        <c:varyColors val="0"/>
        <c:ser>
          <c:idx val="0"/>
          <c:order val="0"/>
          <c:tx>
            <c:strRef>
              <c:f>'Labor cost'!$F$1</c:f>
              <c:strCache>
                <c:ptCount val="1"/>
                <c:pt idx="0">
                  <c:v>Euro Area - Labor cost index</c:v>
                </c:pt>
              </c:strCache>
            </c:strRef>
          </c:tx>
          <c:spPr>
            <a:ln w="19050" cap="rnd">
              <a:solidFill>
                <a:schemeClr val="accent1"/>
              </a:solidFill>
              <a:round/>
            </a:ln>
            <a:effectLst/>
          </c:spPr>
          <c:marker>
            <c:symbol val="none"/>
          </c:marker>
          <c:dLbls>
            <c:dLbl>
              <c:idx val="12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D0E-46D1-B4E8-9C2B4A8B7413}"/>
                </c:ext>
              </c:extLst>
            </c:dLbl>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D0E-46D1-B4E8-9C2B4A8B7413}"/>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'Labor cost'!$E$2:$E$129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'Labor cost'!$F$2:$F$129</c:f>
              <c:numCache>
                <c:formatCode>General</c:formatCode>
                <c:ptCount val="12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2.1</c:v>
                </c:pt>
                <c:pt idx="73">
                  <c:v>3.1</c:v>
                </c:pt>
                <c:pt idx="74">
                  <c:v>2.2999999999999998</c:v>
                </c:pt>
                <c:pt idx="75">
                  <c:v>2</c:v>
                </c:pt>
                <c:pt idx="76">
                  <c:v>2.2999999999999998</c:v>
                </c:pt>
                <c:pt idx="77">
                  <c:v>2</c:v>
                </c:pt>
                <c:pt idx="78">
                  <c:v>1</c:v>
                </c:pt>
                <c:pt idx="79">
                  <c:v>1.7</c:v>
                </c:pt>
                <c:pt idx="80">
                  <c:v>2</c:v>
                </c:pt>
                <c:pt idx="81">
                  <c:v>2.6</c:v>
                </c:pt>
                <c:pt idx="82">
                  <c:v>2.4</c:v>
                </c:pt>
                <c:pt idx="83">
                  <c:v>2.2000000000000002</c:v>
                </c:pt>
                <c:pt idx="84">
                  <c:v>1.6</c:v>
                </c:pt>
                <c:pt idx="85">
                  <c:v>2.4</c:v>
                </c:pt>
                <c:pt idx="86">
                  <c:v>2.1</c:v>
                </c:pt>
                <c:pt idx="87">
                  <c:v>2.2999999999999998</c:v>
                </c:pt>
                <c:pt idx="88">
                  <c:v>1.9</c:v>
                </c:pt>
                <c:pt idx="89">
                  <c:v>1.1000000000000001</c:v>
                </c:pt>
                <c:pt idx="90">
                  <c:v>0.9</c:v>
                </c:pt>
                <c:pt idx="91">
                  <c:v>1.1000000000000001</c:v>
                </c:pt>
                <c:pt idx="92">
                  <c:v>1.3</c:v>
                </c:pt>
                <c:pt idx="93">
                  <c:v>1.8</c:v>
                </c:pt>
                <c:pt idx="94">
                  <c:v>1.7</c:v>
                </c:pt>
                <c:pt idx="95">
                  <c:v>1.4</c:v>
                </c:pt>
                <c:pt idx="96">
                  <c:v>2</c:v>
                </c:pt>
                <c:pt idx="97">
                  <c:v>1.5</c:v>
                </c:pt>
                <c:pt idx="98">
                  <c:v>1.6</c:v>
                </c:pt>
                <c:pt idx="99">
                  <c:v>1.8</c:v>
                </c:pt>
                <c:pt idx="100">
                  <c:v>1.9</c:v>
                </c:pt>
                <c:pt idx="101">
                  <c:v>1</c:v>
                </c:pt>
                <c:pt idx="102">
                  <c:v>1.9</c:v>
                </c:pt>
                <c:pt idx="103">
                  <c:v>1.6</c:v>
                </c:pt>
                <c:pt idx="104">
                  <c:v>2</c:v>
                </c:pt>
                <c:pt idx="105">
                  <c:v>2.6</c:v>
                </c:pt>
                <c:pt idx="106">
                  <c:v>2</c:v>
                </c:pt>
                <c:pt idx="107">
                  <c:v>2.2999999999999998</c:v>
                </c:pt>
                <c:pt idx="108">
                  <c:v>2.8</c:v>
                </c:pt>
                <c:pt idx="109">
                  <c:v>2.9</c:v>
                </c:pt>
                <c:pt idx="110">
                  <c:v>3.1</c:v>
                </c:pt>
                <c:pt idx="111">
                  <c:v>3</c:v>
                </c:pt>
                <c:pt idx="112">
                  <c:v>2.7</c:v>
                </c:pt>
                <c:pt idx="113">
                  <c:v>3.2</c:v>
                </c:pt>
                <c:pt idx="114">
                  <c:v>2.8</c:v>
                </c:pt>
                <c:pt idx="115">
                  <c:v>2.8</c:v>
                </c:pt>
                <c:pt idx="116">
                  <c:v>4.0999999999999996</c:v>
                </c:pt>
                <c:pt idx="117">
                  <c:v>3.5</c:v>
                </c:pt>
                <c:pt idx="118">
                  <c:v>3.4</c:v>
                </c:pt>
                <c:pt idx="119">
                  <c:v>3</c:v>
                </c:pt>
                <c:pt idx="120">
                  <c:v>1.2</c:v>
                </c:pt>
                <c:pt idx="121">
                  <c:v>0.3</c:v>
                </c:pt>
                <c:pt idx="122">
                  <c:v>2.5</c:v>
                </c:pt>
                <c:pt idx="123">
                  <c:v>2.8</c:v>
                </c:pt>
                <c:pt idx="124">
                  <c:v>4.0999999999999996</c:v>
                </c:pt>
                <c:pt idx="125">
                  <c:v>4.9000000000000004</c:v>
                </c:pt>
                <c:pt idx="126">
                  <c:v>4.0999999999999996</c:v>
                </c:pt>
                <c:pt idx="127">
                  <c:v>5.8</c:v>
                </c:pt>
              </c:numCache>
            </c:numRef>
          </c:val>
          <c:smooth val="0"/>
          <c:extLst>
            <c:ext xmlns:c16="http://schemas.microsoft.com/office/drawing/2014/chart" uri="{C3380CC4-5D6E-409C-BE32-E72D297353CC}">
              <c16:uniqueId val="{00000002-CD0E-46D1-B4E8-9C2B4A8B7413}"/>
            </c:ext>
          </c:extLst>
        </c:ser>
        <c:ser>
          <c:idx val="1"/>
          <c:order val="1"/>
          <c:tx>
            <c:strRef>
              <c:f>'Labor cost'!$G$1</c:f>
              <c:strCache>
                <c:ptCount val="1"/>
                <c:pt idx="0">
                  <c:v>Euro Area - Indicator of negotiated wages</c:v>
                </c:pt>
              </c:strCache>
            </c:strRef>
          </c:tx>
          <c:spPr>
            <a:ln w="19050" cap="rnd">
              <a:solidFill>
                <a:srgbClr val="CD9D4D"/>
              </a:solidFill>
              <a:round/>
            </a:ln>
            <a:effectLst/>
          </c:spPr>
          <c:marker>
            <c:symbol val="none"/>
          </c:marker>
          <c:dLbls>
            <c:dLbl>
              <c:idx val="12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D0E-46D1-B4E8-9C2B4A8B7413}"/>
                </c:ext>
              </c:extLst>
            </c:dLbl>
            <c:dLbl>
              <c:idx val="209"/>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D0E-46D1-B4E8-9C2B4A8B7413}"/>
                </c:ext>
              </c:extLst>
            </c:dLbl>
            <c:numFmt formatCode="#,##0.0_);\(#,##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'Labor cost'!$G$2:$G$129</c:f>
              <c:numCache>
                <c:formatCode>General</c:formatCode>
                <c:ptCount val="128"/>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2.2400000000000002</c:v>
                </c:pt>
                <c:pt idx="59">
                  <c:v>2.2200000000000002</c:v>
                </c:pt>
                <c:pt idx="60">
                  <c:v>2.39</c:v>
                </c:pt>
                <c:pt idx="61">
                  <c:v>2.5099999999999998</c:v>
                </c:pt>
                <c:pt idx="62">
                  <c:v>2.04</c:v>
                </c:pt>
                <c:pt idx="63">
                  <c:v>2.42</c:v>
                </c:pt>
                <c:pt idx="64">
                  <c:v>1.98</c:v>
                </c:pt>
                <c:pt idx="65">
                  <c:v>2.37</c:v>
                </c:pt>
                <c:pt idx="66">
                  <c:v>2.36</c:v>
                </c:pt>
                <c:pt idx="67">
                  <c:v>2.1800000000000002</c:v>
                </c:pt>
                <c:pt idx="68">
                  <c:v>2.98</c:v>
                </c:pt>
                <c:pt idx="69">
                  <c:v>2.99</c:v>
                </c:pt>
                <c:pt idx="70">
                  <c:v>3.52</c:v>
                </c:pt>
                <c:pt idx="71">
                  <c:v>3.65</c:v>
                </c:pt>
                <c:pt idx="72">
                  <c:v>3.13</c:v>
                </c:pt>
                <c:pt idx="73">
                  <c:v>2.77</c:v>
                </c:pt>
                <c:pt idx="74">
                  <c:v>2.31</c:v>
                </c:pt>
                <c:pt idx="75">
                  <c:v>2.09</c:v>
                </c:pt>
                <c:pt idx="76">
                  <c:v>1.86</c:v>
                </c:pt>
                <c:pt idx="77">
                  <c:v>1.92</c:v>
                </c:pt>
                <c:pt idx="78">
                  <c:v>1.46</c:v>
                </c:pt>
                <c:pt idx="79">
                  <c:v>1.57</c:v>
                </c:pt>
                <c:pt idx="80">
                  <c:v>1.94</c:v>
                </c:pt>
                <c:pt idx="81">
                  <c:v>1.88</c:v>
                </c:pt>
                <c:pt idx="82">
                  <c:v>2.08</c:v>
                </c:pt>
                <c:pt idx="83">
                  <c:v>2</c:v>
                </c:pt>
                <c:pt idx="84">
                  <c:v>1.99</c:v>
                </c:pt>
                <c:pt idx="85">
                  <c:v>2.16</c:v>
                </c:pt>
                <c:pt idx="86">
                  <c:v>2.1800000000000002</c:v>
                </c:pt>
                <c:pt idx="87">
                  <c:v>2.23</c:v>
                </c:pt>
                <c:pt idx="88">
                  <c:v>1.97</c:v>
                </c:pt>
                <c:pt idx="89">
                  <c:v>1.67</c:v>
                </c:pt>
                <c:pt idx="90">
                  <c:v>1.8</c:v>
                </c:pt>
                <c:pt idx="91">
                  <c:v>1.64</c:v>
                </c:pt>
                <c:pt idx="92">
                  <c:v>1.8</c:v>
                </c:pt>
                <c:pt idx="93">
                  <c:v>1.74</c:v>
                </c:pt>
                <c:pt idx="94">
                  <c:v>1.57</c:v>
                </c:pt>
                <c:pt idx="95">
                  <c:v>1.72</c:v>
                </c:pt>
                <c:pt idx="96">
                  <c:v>1.45</c:v>
                </c:pt>
                <c:pt idx="97">
                  <c:v>1.51</c:v>
                </c:pt>
                <c:pt idx="98">
                  <c:v>1.52</c:v>
                </c:pt>
                <c:pt idx="99">
                  <c:v>1.52</c:v>
                </c:pt>
                <c:pt idx="100">
                  <c:v>1.4</c:v>
                </c:pt>
                <c:pt idx="101">
                  <c:v>1.44</c:v>
                </c:pt>
                <c:pt idx="102">
                  <c:v>1.51</c:v>
                </c:pt>
                <c:pt idx="103">
                  <c:v>1.48</c:v>
                </c:pt>
                <c:pt idx="104">
                  <c:v>1.61</c:v>
                </c:pt>
                <c:pt idx="105">
                  <c:v>1.49</c:v>
                </c:pt>
                <c:pt idx="106">
                  <c:v>1.47</c:v>
                </c:pt>
                <c:pt idx="107">
                  <c:v>1.46</c:v>
                </c:pt>
                <c:pt idx="108">
                  <c:v>1.78</c:v>
                </c:pt>
                <c:pt idx="109">
                  <c:v>2.23</c:v>
                </c:pt>
                <c:pt idx="110">
                  <c:v>2.1800000000000002</c:v>
                </c:pt>
                <c:pt idx="111">
                  <c:v>2.1800000000000002</c:v>
                </c:pt>
                <c:pt idx="112">
                  <c:v>2.27</c:v>
                </c:pt>
                <c:pt idx="113">
                  <c:v>2.0099999999999998</c:v>
                </c:pt>
                <c:pt idx="114">
                  <c:v>2.58</c:v>
                </c:pt>
                <c:pt idx="115">
                  <c:v>1.97</c:v>
                </c:pt>
                <c:pt idx="116">
                  <c:v>1.95</c:v>
                </c:pt>
                <c:pt idx="117">
                  <c:v>1.69</c:v>
                </c:pt>
                <c:pt idx="118">
                  <c:v>1.63</c:v>
                </c:pt>
                <c:pt idx="119">
                  <c:v>1.93</c:v>
                </c:pt>
                <c:pt idx="120">
                  <c:v>1.43</c:v>
                </c:pt>
                <c:pt idx="121">
                  <c:v>1.79</c:v>
                </c:pt>
                <c:pt idx="122">
                  <c:v>1.3</c:v>
                </c:pt>
                <c:pt idx="123">
                  <c:v>1.61</c:v>
                </c:pt>
                <c:pt idx="124">
                  <c:v>2.93</c:v>
                </c:pt>
                <c:pt idx="125">
                  <c:v>2.46</c:v>
                </c:pt>
                <c:pt idx="126">
                  <c:v>2.9</c:v>
                </c:pt>
                <c:pt idx="127">
                  <c:v>2.88</c:v>
                </c:pt>
              </c:numCache>
            </c:numRef>
          </c:val>
          <c:smooth val="0"/>
          <c:extLst>
            <c:ext xmlns:c16="http://schemas.microsoft.com/office/drawing/2014/chart" uri="{C3380CC4-5D6E-409C-BE32-E72D297353CC}">
              <c16:uniqueId val="{00000005-CD0E-46D1-B4E8-9C2B4A8B7413}"/>
            </c:ext>
          </c:extLst>
        </c:ser>
        <c:ser>
          <c:idx val="2"/>
          <c:order val="2"/>
          <c:tx>
            <c:strRef>
              <c:f>'Labor cost'!$H$1</c:f>
              <c:strCache>
                <c:ptCount val="1"/>
                <c:pt idx="0">
                  <c:v>France - Salaire mensuel de base (SMB)</c:v>
                </c:pt>
              </c:strCache>
            </c:strRef>
          </c:tx>
          <c:spPr>
            <a:ln w="19050" cap="rnd">
              <a:solidFill>
                <a:srgbClr val="055FEC"/>
              </a:solidFill>
              <a:round/>
            </a:ln>
            <a:effectLst/>
          </c:spPr>
          <c:marker>
            <c:symbol val="none"/>
          </c:marker>
          <c:dLbls>
            <c:dLbl>
              <c:idx val="12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D0E-46D1-B4E8-9C2B4A8B7413}"/>
                </c:ext>
              </c:extLst>
            </c:dLbl>
            <c:dLbl>
              <c:idx val="209"/>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D0E-46D1-B4E8-9C2B4A8B7413}"/>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'Labor cost'!$H$2:$H$129</c:f>
              <c:numCache>
                <c:formatCode>General</c:formatCode>
                <c:ptCount val="128"/>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pt idx="127">
                  <c:v>3.8</c:v>
                </c:pt>
              </c:numCache>
            </c:numRef>
          </c:val>
          <c:smooth val="0"/>
          <c:extLst>
            <c:ext xmlns:c16="http://schemas.microsoft.com/office/drawing/2014/chart" uri="{C3380CC4-5D6E-409C-BE32-E72D297353CC}">
              <c16:uniqueId val="{00000008-CD0E-46D1-B4E8-9C2B4A8B7413}"/>
            </c:ext>
          </c:extLst>
        </c:ser>
        <c:dLbls>
          <c:showLegendKey val="0"/>
          <c:showVal val="0"/>
          <c:showCatName val="0"/>
          <c:showSerName val="0"/>
          <c:showPercent val="0"/>
          <c:showBubbleSize val="0"/>
        </c:dLbls>
        <c:smooth val="0"/>
        <c:axId val="374983536"/>
        <c:axId val="1216659016"/>
      </c:lineChart>
      <c:dateAx>
        <c:axId val="374983536"/>
        <c:scaling>
          <c:orientation val="minMax"/>
          <c:min val="4392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6"/>
          <c:min val="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13"/>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A49-4887-AAEE-C11A1D56F554}"/>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Sheet1!$B$2:$B$915</c:f>
              <c:numCache>
                <c:formatCode>General</c:formatCode>
                <c:ptCount val="914"/>
                <c:pt idx="12">
                  <c:v>10.242085661080068</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1.3935810810810967</c:v>
                </c:pt>
                <c:pt idx="25">
                  <c:v>1.0139416983523386</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-2.6326614561908546</c:v>
                </c:pt>
                <c:pt idx="34">
                  <c:v>-1.9039735099337762</c:v>
                </c:pt>
                <c:pt idx="35">
                  <c:v>-1.8295218295218296</c:v>
                </c:pt>
                <c:pt idx="36">
                  <c:v>-2.0824656393169549</c:v>
                </c:pt>
                <c:pt idx="37">
                  <c:v>-1.2547051442910906</c:v>
                </c:pt>
                <c:pt idx="38">
                  <c:v>-1.129234629861986</c:v>
                </c:pt>
                <c:pt idx="39">
                  <c:v>-1.1287625418060276</c:v>
                </c:pt>
                <c:pt idx="40">
                  <c:v>-0.58552906733584376</c:v>
                </c:pt>
                <c:pt idx="41">
                  <c:v>-0.16722408026756952</c:v>
                </c:pt>
                <c:pt idx="42">
                  <c:v>1.561181434599157</c:v>
                </c:pt>
                <c:pt idx="43">
                  <c:v>2.1097046413502074</c:v>
                </c:pt>
                <c:pt idx="44">
                  <c:v>2.4842105263157999</c:v>
                </c:pt>
                <c:pt idx="45">
                  <c:v>3.5065483734685099</c:v>
                </c:pt>
                <c:pt idx="46">
                  <c:v>3.7974683544303778</c:v>
                </c:pt>
                <c:pt idx="47">
                  <c:v>5.8026260059296897</c:v>
                </c:pt>
                <c:pt idx="48">
                  <c:v>7.9540621012335055</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1.9706336939721902</c:v>
                </c:pt>
                <c:pt idx="63">
                  <c:v>2.0833333333333259</c:v>
                </c:pt>
                <c:pt idx="64">
                  <c:v>1.8468641785302164</c:v>
                </c:pt>
                <c:pt idx="65">
                  <c:v>2.3139220979560449</c:v>
                </c:pt>
                <c:pt idx="66">
                  <c:v>2.9718255499807</c:v>
                </c:pt>
                <c:pt idx="67">
                  <c:v>3.2095901005413818</c:v>
                </c:pt>
                <c:pt idx="68">
                  <c:v>2.3050326546292688</c:v>
                </c:pt>
                <c:pt idx="69">
                  <c:v>2.0259938837920544</c:v>
                </c:pt>
                <c:pt idx="70">
                  <c:v>1.4057750759878473</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0.41229385307346433</c:v>
                </c:pt>
                <c:pt idx="79">
                  <c:v>0.59947545897340859</c:v>
                </c:pt>
                <c:pt idx="80">
                  <c:v>0.97634247089748438</c:v>
                </c:pt>
                <c:pt idx="81">
                  <c:v>0.97414762083176676</c:v>
                </c:pt>
                <c:pt idx="82">
                  <c:v>0.59947545897340859</c:v>
                </c:pt>
                <c:pt idx="83">
                  <c:v>0.59902658180457369</c:v>
                </c:pt>
                <c:pt idx="84">
                  <c:v>1.1261261261261257</c:v>
                </c:pt>
                <c:pt idx="85">
                  <c:v>1.5043249341857745</c:v>
                </c:pt>
                <c:pt idx="86">
                  <c:v>1.1265490048817162</c:v>
                </c:pt>
                <c:pt idx="87">
                  <c:v>0.63694267515923553</c:v>
                </c:pt>
                <c:pt idx="88">
                  <c:v>0.86142322097377821</c:v>
                </c:pt>
                <c:pt idx="89">
                  <c:v>0.63503922301084703</c:v>
                </c:pt>
                <c:pt idx="90">
                  <c:v>0.26129152668905586</c:v>
                </c:pt>
                <c:pt idx="91">
                  <c:v>0</c:v>
                </c:pt>
                <c:pt idx="92">
                  <c:v>-0.29750836742283848</c:v>
                </c:pt>
                <c:pt idx="93">
                  <c:v>-0.85343228200370769</c:v>
                </c:pt>
                <c:pt idx="94">
                  <c:v>-0.26070763500931626</c:v>
                </c:pt>
                <c:pt idx="95">
                  <c:v>-0.37216226274656705</c:v>
                </c:pt>
                <c:pt idx="96">
                  <c:v>-0.63103192279139186</c:v>
                </c:pt>
                <c:pt idx="97">
                  <c:v>-0.6298629121896937</c:v>
                </c:pt>
                <c:pt idx="98">
                  <c:v>-0.51986632008912403</c:v>
                </c:pt>
                <c:pt idx="99">
                  <c:v>-0.26061057334326732</c:v>
                </c:pt>
                <c:pt idx="100">
                  <c:v>-0.59413293724470684</c:v>
                </c:pt>
                <c:pt idx="101">
                  <c:v>-0.85374907201187789</c:v>
                </c:pt>
                <c:pt idx="102">
                  <c:v>-0.37230081906179935</c:v>
                </c:pt>
                <c:pt idx="103">
                  <c:v>-0.48417132216015402</c:v>
                </c:pt>
                <c:pt idx="104">
                  <c:v>0.14919806042521522</c:v>
                </c:pt>
                <c:pt idx="105">
                  <c:v>0.37425149700598404</c:v>
                </c:pt>
                <c:pt idx="106">
                  <c:v>0.37341299477220424</c:v>
                </c:pt>
                <c:pt idx="107">
                  <c:v>0.37355248412402897</c:v>
                </c:pt>
                <c:pt idx="108">
                  <c:v>0.22413149047439962</c:v>
                </c:pt>
                <c:pt idx="109">
                  <c:v>0.1491424310216205</c:v>
                </c:pt>
                <c:pt idx="110">
                  <c:v>0.37327360955581312</c:v>
                </c:pt>
                <c:pt idx="111">
                  <c:v>0.52258305337813393</c:v>
                </c:pt>
                <c:pt idx="112">
                  <c:v>0.97123645872245756</c:v>
                </c:pt>
                <c:pt idx="113">
                  <c:v>1.647323099962561</c:v>
                </c:pt>
                <c:pt idx="114">
                  <c:v>1.9805680119581393</c:v>
                </c:pt>
                <c:pt idx="115">
                  <c:v>2.208083832335328</c:v>
                </c:pt>
                <c:pt idx="116">
                  <c:v>1.862197392923659</c:v>
                </c:pt>
                <c:pt idx="117">
                  <c:v>2.5727069351230369</c:v>
                </c:pt>
                <c:pt idx="118">
                  <c:v>2.34375</c:v>
                </c:pt>
                <c:pt idx="119">
                  <c:v>2.8284331968738252</c:v>
                </c:pt>
                <c:pt idx="120">
                  <c:v>3.1308237048080612</c:v>
                </c:pt>
                <c:pt idx="121">
                  <c:v>3.4996276991809516</c:v>
                </c:pt>
                <c:pt idx="122">
                  <c:v>3.6072889550018639</c:v>
                </c:pt>
                <c:pt idx="123">
                  <c:v>3.7133308577794288</c:v>
                </c:pt>
                <c:pt idx="124">
                  <c:v>3.588605253422128</c:v>
                </c:pt>
                <c:pt idx="125">
                  <c:v>3.5359116022099402</c:v>
                </c:pt>
                <c:pt idx="126">
                  <c:v>3.2979113228288837</c:v>
                </c:pt>
                <c:pt idx="127">
                  <c:v>3.5518125228853892</c:v>
                </c:pt>
                <c:pt idx="128">
                  <c:v>3.5466179159049371</c:v>
                </c:pt>
                <c:pt idx="129">
                  <c:v>2.9443838604143791</c:v>
                </c:pt>
                <c:pt idx="130">
                  <c:v>3.2715376226826631</c:v>
                </c:pt>
                <c:pt idx="131">
                  <c:v>3.0401737242128135</c:v>
                </c:pt>
                <c:pt idx="132">
                  <c:v>3.5056017347307566</c:v>
                </c:pt>
                <c:pt idx="133">
                  <c:v>3.2374100719424481</c:v>
                </c:pt>
                <c:pt idx="134">
                  <c:v>3.6252692031586653</c:v>
                </c:pt>
                <c:pt idx="135">
                  <c:v>3.6161833154314316</c:v>
                </c:pt>
                <c:pt idx="136">
                  <c:v>3.3571428571428585</c:v>
                </c:pt>
                <c:pt idx="137">
                  <c:v>2.8459622909996485</c:v>
                </c:pt>
                <c:pt idx="138">
                  <c:v>2.483150053210359</c:v>
                </c:pt>
                <c:pt idx="139">
                  <c:v>2.3338048090523422</c:v>
                </c:pt>
                <c:pt idx="140">
                  <c:v>2.0833333333333259</c:v>
                </c:pt>
                <c:pt idx="141">
                  <c:v>2.0833333333333259</c:v>
                </c:pt>
                <c:pt idx="142">
                  <c:v>1.9007391763463444</c:v>
                </c:pt>
                <c:pt idx="143">
                  <c:v>1.7562346329469625</c:v>
                </c:pt>
                <c:pt idx="144">
                  <c:v>1.2918994413407825</c:v>
                </c:pt>
                <c:pt idx="145">
                  <c:v>1.0452961672473782</c:v>
                </c:pt>
                <c:pt idx="146">
                  <c:v>0.3463803255975062</c:v>
                </c:pt>
                <c:pt idx="147">
                  <c:v>0.13821700069107656</c:v>
                </c:pt>
                <c:pt idx="148">
                  <c:v>0.34554250172771361</c:v>
                </c:pt>
                <c:pt idx="149">
                  <c:v>0.69180214458663958</c:v>
                </c:pt>
                <c:pt idx="150">
                  <c:v>0.89996538594667719</c:v>
                </c:pt>
                <c:pt idx="151">
                  <c:v>0.82930200414650379</c:v>
                </c:pt>
                <c:pt idx="152">
                  <c:v>1.1760636457972984</c:v>
                </c:pt>
                <c:pt idx="153">
                  <c:v>1.5219647180906293</c:v>
                </c:pt>
                <c:pt idx="154">
                  <c:v>1.3816925734024155</c:v>
                </c:pt>
                <c:pt idx="155">
                  <c:v>1.5188125647221273</c:v>
                </c:pt>
                <c:pt idx="156">
                  <c:v>1.2409513960703222</c:v>
                </c:pt>
                <c:pt idx="157">
                  <c:v>1.4137931034482687</c:v>
                </c:pt>
                <c:pt idx="158">
                  <c:v>1.5188125647221273</c:v>
                </c:pt>
                <c:pt idx="159">
                  <c:v>1.9323671497584405</c:v>
                </c:pt>
                <c:pt idx="160">
                  <c:v>1.8250688705234275</c:v>
                </c:pt>
                <c:pt idx="161">
                  <c:v>1.7176228100309165</c:v>
                </c:pt>
                <c:pt idx="162">
                  <c:v>1.3722126929674117</c:v>
                </c:pt>
                <c:pt idx="163">
                  <c:v>1.473612063056895</c:v>
                </c:pt>
                <c:pt idx="164">
                  <c:v>1.2307692307692353</c:v>
                </c:pt>
                <c:pt idx="165">
                  <c:v>1.3628620102214661</c:v>
                </c:pt>
                <c:pt idx="166">
                  <c:v>1.4650766609880739</c:v>
                </c:pt>
                <c:pt idx="167">
                  <c:v>1.3600816048962905</c:v>
                </c:pt>
                <c:pt idx="168">
                  <c:v>1.6002723867892366</c:v>
                </c:pt>
                <c:pt idx="169">
                  <c:v>1.4620877252635056</c:v>
                </c:pt>
                <c:pt idx="170">
                  <c:v>1.4620877252635056</c:v>
                </c:pt>
                <c:pt idx="171">
                  <c:v>0.91401489505755773</c:v>
                </c:pt>
                <c:pt idx="172">
                  <c:v>0.91308758877239882</c:v>
                </c:pt>
                <c:pt idx="173">
                  <c:v>0.77676460655184965</c:v>
                </c:pt>
                <c:pt idx="174">
                  <c:v>1.2521150592216701</c:v>
                </c:pt>
                <c:pt idx="175">
                  <c:v>1.1144883485309176</c:v>
                </c:pt>
                <c:pt idx="176">
                  <c:v>1.2495778453225359</c:v>
                </c:pt>
                <c:pt idx="177">
                  <c:v>0.77310924369748957</c:v>
                </c:pt>
                <c:pt idx="178">
                  <c:v>0.67159167226327199</c:v>
                </c:pt>
                <c:pt idx="179">
                  <c:v>0.67091580006710672</c:v>
                </c:pt>
                <c:pt idx="180">
                  <c:v>0.67024128686326012</c:v>
                </c:pt>
                <c:pt idx="181">
                  <c:v>0.90482573726542448</c:v>
                </c:pt>
                <c:pt idx="182">
                  <c:v>1.1058981233244003</c:v>
                </c:pt>
                <c:pt idx="183">
                  <c:v>1.3418316001341912</c:v>
                </c:pt>
                <c:pt idx="184">
                  <c:v>1.3404825737265424</c:v>
                </c:pt>
                <c:pt idx="185">
                  <c:v>1.2399463806970434</c:v>
                </c:pt>
                <c:pt idx="186">
                  <c:v>1.0026737967914423</c:v>
                </c:pt>
                <c:pt idx="187">
                  <c:v>1.1356045424181671</c:v>
                </c:pt>
                <c:pt idx="188">
                  <c:v>1.4676450967311627</c:v>
                </c:pt>
                <c:pt idx="189">
                  <c:v>1.3342228152101399</c:v>
                </c:pt>
                <c:pt idx="190">
                  <c:v>1.3342228152101399</c:v>
                </c:pt>
                <c:pt idx="191">
                  <c:v>1.2329223592135952</c:v>
                </c:pt>
                <c:pt idx="192">
                  <c:v>1.3315579227696439</c:v>
                </c:pt>
                <c:pt idx="193">
                  <c:v>1.2288276320159497</c:v>
                </c:pt>
                <c:pt idx="194">
                  <c:v>1.1269472986410234</c:v>
                </c:pt>
                <c:pt idx="195">
                  <c:v>0.89374379344586696</c:v>
                </c:pt>
                <c:pt idx="196">
                  <c:v>0.89285714285716189</c:v>
                </c:pt>
                <c:pt idx="197">
                  <c:v>1.3240648791790655</c:v>
                </c:pt>
                <c:pt idx="198">
                  <c:v>1.5552614162806178</c:v>
                </c:pt>
                <c:pt idx="199">
                  <c:v>1.5521796565389767</c:v>
                </c:pt>
                <c:pt idx="200">
                  <c:v>0.98619329388558441</c:v>
                </c:pt>
                <c:pt idx="201">
                  <c:v>1.2179065174456882</c:v>
                </c:pt>
                <c:pt idx="202">
                  <c:v>1.3166556945358954</c:v>
                </c:pt>
                <c:pt idx="203">
                  <c:v>1.6458196181698526</c:v>
                </c:pt>
                <c:pt idx="204">
                  <c:v>1.6425755584756896</c:v>
                </c:pt>
                <c:pt idx="205">
                  <c:v>1.4107611548556331</c:v>
                </c:pt>
                <c:pt idx="206">
                  <c:v>1.4093739757456536</c:v>
                </c:pt>
                <c:pt idx="207">
                  <c:v>1.5419947506561726</c:v>
                </c:pt>
                <c:pt idx="208">
                  <c:v>1.5404785316289749</c:v>
                </c:pt>
                <c:pt idx="209">
                  <c:v>1.3067624959163693</c:v>
                </c:pt>
                <c:pt idx="210">
                  <c:v>1.0752688172043001</c:v>
                </c:pt>
                <c:pt idx="211">
                  <c:v>0.97560975609756184</c:v>
                </c:pt>
                <c:pt idx="212">
                  <c:v>1.171875</c:v>
                </c:pt>
                <c:pt idx="213">
                  <c:v>1.2032520325203189</c:v>
                </c:pt>
                <c:pt idx="214">
                  <c:v>1.3970110461338558</c:v>
                </c:pt>
                <c:pt idx="215">
                  <c:v>1.1981865284974136</c:v>
                </c:pt>
                <c:pt idx="216">
                  <c:v>1.098901098901095</c:v>
                </c:pt>
                <c:pt idx="217">
                  <c:v>1.1970236169524417</c:v>
                </c:pt>
                <c:pt idx="218">
                  <c:v>1.1958629605688387</c:v>
                </c:pt>
                <c:pt idx="219">
                  <c:v>1.3893376413570246</c:v>
                </c:pt>
                <c:pt idx="220">
                  <c:v>1.6139444803098701</c:v>
                </c:pt>
                <c:pt idx="221">
                  <c:v>1.9348597226700903</c:v>
                </c:pt>
                <c:pt idx="222">
                  <c:v>1.8052869116698789</c:v>
                </c:pt>
                <c:pt idx="223">
                  <c:v>1.6103059581320522</c:v>
                </c:pt>
                <c:pt idx="224">
                  <c:v>1.7374517374517451</c:v>
                </c:pt>
                <c:pt idx="225">
                  <c:v>1.7030848329048665</c:v>
                </c:pt>
                <c:pt idx="226">
                  <c:v>1.7302146747837144</c:v>
                </c:pt>
                <c:pt idx="227">
                  <c:v>1.9200000000000106</c:v>
                </c:pt>
                <c:pt idx="228">
                  <c:v>1.9181585677749302</c:v>
                </c:pt>
                <c:pt idx="229">
                  <c:v>2.5575447570332477</c:v>
                </c:pt>
                <c:pt idx="230">
                  <c:v>2.7786649632705274</c:v>
                </c:pt>
                <c:pt idx="231">
                  <c:v>2.8680688336520044</c:v>
                </c:pt>
                <c:pt idx="232">
                  <c:v>2.7636594663278391</c:v>
                </c:pt>
                <c:pt idx="233">
                  <c:v>2.4359379943056148</c:v>
                </c:pt>
                <c:pt idx="234">
                  <c:v>2.7549081697276989</c:v>
                </c:pt>
                <c:pt idx="235">
                  <c:v>3.4865293185419866</c:v>
                </c:pt>
                <c:pt idx="236">
                  <c:v>3.5736875395319334</c:v>
                </c:pt>
                <c:pt idx="237">
                  <c:v>3.7914691943128132</c:v>
                </c:pt>
                <c:pt idx="238">
                  <c:v>3.5590551181102548</c:v>
                </c:pt>
                <c:pt idx="239">
                  <c:v>3.3594976452119285</c:v>
                </c:pt>
                <c:pt idx="240">
                  <c:v>3.1994981179422899</c:v>
                </c:pt>
                <c:pt idx="241">
                  <c:v>2.8678304239401653</c:v>
                </c:pt>
                <c:pt idx="242">
                  <c:v>2.5481665630826544</c:v>
                </c:pt>
                <c:pt idx="243">
                  <c:v>2.5402726146220633</c:v>
                </c:pt>
                <c:pt idx="244">
                  <c:v>2.3183925811437467</c:v>
                </c:pt>
                <c:pt idx="245">
                  <c:v>2.8412600370598895</c:v>
                </c:pt>
                <c:pt idx="246">
                  <c:v>2.9275808936825687</c:v>
                </c:pt>
                <c:pt idx="247">
                  <c:v>2.6033690658499253</c:v>
                </c:pt>
                <c:pt idx="248">
                  <c:v>2.5954198473282508</c:v>
                </c:pt>
                <c:pt idx="249">
                  <c:v>2.5875190258751957</c:v>
                </c:pt>
                <c:pt idx="250">
                  <c:v>3.1021897810218801</c:v>
                </c:pt>
                <c:pt idx="251">
                  <c:v>3.2806804374240439</c:v>
                </c:pt>
                <c:pt idx="252">
                  <c:v>3.6474164133738718</c:v>
                </c:pt>
                <c:pt idx="253">
                  <c:v>3.6363636363636376</c:v>
                </c:pt>
                <c:pt idx="254">
                  <c:v>3.9393939393939315</c:v>
                </c:pt>
                <c:pt idx="255">
                  <c:v>3.92749244712991</c:v>
                </c:pt>
                <c:pt idx="256">
                  <c:v>4.229607250755274</c:v>
                </c:pt>
                <c:pt idx="257">
                  <c:v>4.2042042042042205</c:v>
                </c:pt>
                <c:pt idx="258">
                  <c:v>4.4910179640718528</c:v>
                </c:pt>
                <c:pt idx="259">
                  <c:v>4.4776119402984982</c:v>
                </c:pt>
                <c:pt idx="260">
                  <c:v>4.4642857142857206</c:v>
                </c:pt>
                <c:pt idx="261">
                  <c:v>4.7477744807121525</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5.4441260744985565</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5.7065217391304435</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3.8071065989847774</c:v>
                </c:pt>
                <c:pt idx="298">
                  <c:v>3.5353535353535248</c:v>
                </c:pt>
                <c:pt idx="299">
                  <c:v>3.2663316582914659</c:v>
                </c:pt>
                <c:pt idx="300">
                  <c:v>3.2581453634085378</c:v>
                </c:pt>
                <c:pt idx="301">
                  <c:v>3.7593984962406068</c:v>
                </c:pt>
                <c:pt idx="302">
                  <c:v>3.499999999999992</c:v>
                </c:pt>
                <c:pt idx="303">
                  <c:v>3.4912718204488824</c:v>
                </c:pt>
                <c:pt idx="304">
                  <c:v>3.2258064516129226</c:v>
                </c:pt>
                <c:pt idx="305">
                  <c:v>2.9629629629629672</c:v>
                </c:pt>
                <c:pt idx="306">
                  <c:v>2.9556650246305383</c:v>
                </c:pt>
                <c:pt idx="307">
                  <c:v>2.9484029484029284</c:v>
                </c:pt>
                <c:pt idx="308">
                  <c:v>3.1862745098039325</c:v>
                </c:pt>
                <c:pt idx="309">
                  <c:v>3.1784841075794823</c:v>
                </c:pt>
                <c:pt idx="310">
                  <c:v>3.4146341463414664</c:v>
                </c:pt>
                <c:pt idx="311">
                  <c:v>3.4063260340632562</c:v>
                </c:pt>
                <c:pt idx="312">
                  <c:v>3.6407766990291357</c:v>
                </c:pt>
                <c:pt idx="313">
                  <c:v>3.8647342995169032</c:v>
                </c:pt>
                <c:pt idx="314">
                  <c:v>4.8309178743961345</c:v>
                </c:pt>
                <c:pt idx="315">
                  <c:v>5.3012048192771166</c:v>
                </c:pt>
                <c:pt idx="316">
                  <c:v>5.5288461538461453</c:v>
                </c:pt>
                <c:pt idx="317">
                  <c:v>5.9952038369304628</c:v>
                </c:pt>
                <c:pt idx="318">
                  <c:v>5.741626794258381</c:v>
                </c:pt>
                <c:pt idx="319">
                  <c:v>7.398568019093088</c:v>
                </c:pt>
                <c:pt idx="320">
                  <c:v>7.3634204275534465</c:v>
                </c:pt>
                <c:pt idx="321">
                  <c:v>8.0568720379146974</c:v>
                </c:pt>
                <c:pt idx="322">
                  <c:v>8.25471698113207</c:v>
                </c:pt>
                <c:pt idx="323">
                  <c:v>8.9411764705882302</c:v>
                </c:pt>
                <c:pt idx="324">
                  <c:v>9.6018735362997543</c:v>
                </c:pt>
                <c:pt idx="325">
                  <c:v>9.9999999999999858</c:v>
                </c:pt>
                <c:pt idx="326">
                  <c:v>10.138248847926267</c:v>
                </c:pt>
                <c:pt idx="327">
                  <c:v>10.068649885583515</c:v>
                </c:pt>
                <c:pt idx="328">
                  <c:v>10.70615034168565</c:v>
                </c:pt>
                <c:pt idx="329">
                  <c:v>10.859728506787313</c:v>
                </c:pt>
                <c:pt idx="330">
                  <c:v>11.538461538461519</c:v>
                </c:pt>
                <c:pt idx="331">
                  <c:v>10.888888888888882</c:v>
                </c:pt>
                <c:pt idx="332">
                  <c:v>11.946902654867241</c:v>
                </c:pt>
                <c:pt idx="333">
                  <c:v>11.842105263157897</c:v>
                </c:pt>
                <c:pt idx="334">
                  <c:v>12.200435729847502</c:v>
                </c:pt>
                <c:pt idx="335">
                  <c:v>12.095032397408211</c:v>
                </c:pt>
                <c:pt idx="336">
                  <c:v>11.752136752136755</c:v>
                </c:pt>
                <c:pt idx="337">
                  <c:v>11.205073995771686</c:v>
                </c:pt>
                <c:pt idx="338">
                  <c:v>10.460251046025103</c:v>
                </c:pt>
                <c:pt idx="339">
                  <c:v>10.187110187110182</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6.2394603709949426</c:v>
                </c:pt>
                <c:pt idx="374">
                  <c:v>6.3758389261744819</c:v>
                </c:pt>
                <c:pt idx="375">
                  <c:v>6.4999999999999947</c:v>
                </c:pt>
                <c:pt idx="376">
                  <c:v>7.1428571428571397</c:v>
                </c:pt>
                <c:pt idx="377">
                  <c:v>7.4380165289256173</c:v>
                </c:pt>
                <c:pt idx="378">
                  <c:v>7.7302631578947345</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10.252365930599371</c:v>
                </c:pt>
                <c:pt idx="387">
                  <c:v>10.485133020344284</c:v>
                </c:pt>
                <c:pt idx="388">
                  <c:v>10.697674418604652</c:v>
                </c:pt>
                <c:pt idx="389">
                  <c:v>11.076923076923073</c:v>
                </c:pt>
                <c:pt idx="390">
                  <c:v>11.45038167938932</c:v>
                </c:pt>
                <c:pt idx="391">
                  <c:v>11.836115326251884</c:v>
                </c:pt>
                <c:pt idx="392">
                  <c:v>11.879699248120312</c:v>
                </c:pt>
                <c:pt idx="393">
                  <c:v>12.071535022354718</c:v>
                </c:pt>
                <c:pt idx="394">
                  <c:v>12.592592592592599</c:v>
                </c:pt>
                <c:pt idx="395">
                  <c:v>13.254786450662737</c:v>
                </c:pt>
                <c:pt idx="396">
                  <c:v>13.868613138686126</c:v>
                </c:pt>
                <c:pt idx="397">
                  <c:v>14.161849710982644</c:v>
                </c:pt>
                <c:pt idx="398">
                  <c:v>14.592274678111572</c:v>
                </c:pt>
                <c:pt idx="399">
                  <c:v>14.589235127478762</c:v>
                </c:pt>
                <c:pt idx="400">
                  <c:v>14.425770308123242</c:v>
                </c:pt>
                <c:pt idx="401">
                  <c:v>14.265927977839322</c:v>
                </c:pt>
                <c:pt idx="402">
                  <c:v>13.15068493150684</c:v>
                </c:pt>
                <c:pt idx="403">
                  <c:v>12.890094979647216</c:v>
                </c:pt>
                <c:pt idx="404">
                  <c:v>12.768817204301076</c:v>
                </c:pt>
                <c:pt idx="405">
                  <c:v>12.632978723404253</c:v>
                </c:pt>
                <c:pt idx="406">
                  <c:v>12.631578947368416</c:v>
                </c:pt>
                <c:pt idx="407">
                  <c:v>12.353706111833551</c:v>
                </c:pt>
                <c:pt idx="408">
                  <c:v>11.794871794871797</c:v>
                </c:pt>
                <c:pt idx="409">
                  <c:v>11.392405063291132</c:v>
                </c:pt>
                <c:pt idx="410">
                  <c:v>10.611735330836458</c:v>
                </c:pt>
                <c:pt idx="411">
                  <c:v>10.135970333745359</c:v>
                </c:pt>
                <c:pt idx="412">
                  <c:v>9.7919216646266793</c:v>
                </c:pt>
                <c:pt idx="413">
                  <c:v>9.6969696969696919</c:v>
                </c:pt>
                <c:pt idx="414">
                  <c:v>10.774818401937058</c:v>
                </c:pt>
                <c:pt idx="415">
                  <c:v>10.817307692307686</c:v>
                </c:pt>
                <c:pt idx="416">
                  <c:v>10.96543504171632</c:v>
                </c:pt>
                <c:pt idx="417">
                  <c:v>10.271546635182993</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3.7076271186440746</c:v>
                </c:pt>
                <c:pt idx="433">
                  <c:v>3.4846884899683239</c:v>
                </c:pt>
                <c:pt idx="434">
                  <c:v>3.5902851108764455</c:v>
                </c:pt>
                <c:pt idx="435">
                  <c:v>4.0000000000000036</c:v>
                </c:pt>
                <c:pt idx="436">
                  <c:v>3.4410844629822801</c:v>
                </c:pt>
                <c:pt idx="437">
                  <c:v>2.4742268041237248</c:v>
                </c:pt>
                <c:pt idx="438">
                  <c:v>2.3589743589743639</c:v>
                </c:pt>
                <c:pt idx="439">
                  <c:v>2.4564994882292579</c:v>
                </c:pt>
                <c:pt idx="440">
                  <c:v>2.763561924257929</c:v>
                </c:pt>
                <c:pt idx="441">
                  <c:v>2.7522935779816571</c:v>
                </c:pt>
                <c:pt idx="442">
                  <c:v>3.1632653061224536</c:v>
                </c:pt>
                <c:pt idx="443">
                  <c:v>3.7871033776867957</c:v>
                </c:pt>
                <c:pt idx="444">
                  <c:v>4.290091930541351</c:v>
                </c:pt>
                <c:pt idx="445">
                  <c:v>4.6938775510203978</c:v>
                </c:pt>
                <c:pt idx="446">
                  <c:v>4.8929663608562768</c:v>
                </c:pt>
                <c:pt idx="447">
                  <c:v>4.5546558704453455</c:v>
                </c:pt>
                <c:pt idx="448">
                  <c:v>4.3346774193548265</c:v>
                </c:pt>
                <c:pt idx="449">
                  <c:v>4.3259557344064392</c:v>
                </c:pt>
                <c:pt idx="450">
                  <c:v>4.3086172344689366</c:v>
                </c:pt>
                <c:pt idx="451">
                  <c:v>4.2957042957043168</c:v>
                </c:pt>
                <c:pt idx="452">
                  <c:v>4.2828685258964105</c:v>
                </c:pt>
                <c:pt idx="453">
                  <c:v>4.2658730158730229</c:v>
                </c:pt>
                <c:pt idx="454">
                  <c:v>4.1543026706231556</c:v>
                </c:pt>
                <c:pt idx="455">
                  <c:v>4.0433925049309538</c:v>
                </c:pt>
                <c:pt idx="456">
                  <c:v>3.52595494613126</c:v>
                </c:pt>
                <c:pt idx="457">
                  <c:v>3.6062378167641462</c:v>
                </c:pt>
                <c:pt idx="458">
                  <c:v>3.790087463556846</c:v>
                </c:pt>
                <c:pt idx="459">
                  <c:v>3.5818005808325282</c:v>
                </c:pt>
                <c:pt idx="460">
                  <c:v>3.5748792270531515</c:v>
                </c:pt>
                <c:pt idx="461">
                  <c:v>3.6644165863066513</c:v>
                </c:pt>
                <c:pt idx="462">
                  <c:v>3.4582132564841661</c:v>
                </c:pt>
                <c:pt idx="463">
                  <c:v>3.3524904214559337</c:v>
                </c:pt>
                <c:pt idx="464">
                  <c:v>3.2473734479465</c:v>
                </c:pt>
                <c:pt idx="465">
                  <c:v>3.2350142721217834</c:v>
                </c:pt>
                <c:pt idx="466">
                  <c:v>3.5137701804368593</c:v>
                </c:pt>
                <c:pt idx="467">
                  <c:v>3.7914691943127909</c:v>
                </c:pt>
                <c:pt idx="468">
                  <c:v>3.9735099337748325</c:v>
                </c:pt>
                <c:pt idx="469">
                  <c:v>3.1984948259642598</c:v>
                </c:pt>
                <c:pt idx="470">
                  <c:v>2.1535580524344455</c:v>
                </c:pt>
                <c:pt idx="471">
                  <c:v>1.5887850467289688</c:v>
                </c:pt>
                <c:pt idx="472">
                  <c:v>1.6791044776119479</c:v>
                </c:pt>
                <c:pt idx="473">
                  <c:v>1.7674418604651132</c:v>
                </c:pt>
                <c:pt idx="474">
                  <c:v>1.6713091922005541</c:v>
                </c:pt>
                <c:pt idx="475">
                  <c:v>1.5755329008340979</c:v>
                </c:pt>
                <c:pt idx="476">
                  <c:v>1.7576318223866849</c:v>
                </c:pt>
                <c:pt idx="477">
                  <c:v>1.5668202764977046</c:v>
                </c:pt>
                <c:pt idx="478">
                  <c:v>1.2844036697247763</c:v>
                </c:pt>
                <c:pt idx="479">
                  <c:v>1.1872146118721449</c:v>
                </c:pt>
                <c:pt idx="480">
                  <c:v>1.364877161055511</c:v>
                </c:pt>
                <c:pt idx="481">
                  <c:v>1.9143117593436676</c:v>
                </c:pt>
                <c:pt idx="482">
                  <c:v>2.8414298808432603</c:v>
                </c:pt>
                <c:pt idx="483">
                  <c:v>3.6798528058877622</c:v>
                </c:pt>
                <c:pt idx="484">
                  <c:v>3.669724770642202</c:v>
                </c:pt>
                <c:pt idx="485">
                  <c:v>3.7477148080438782</c:v>
                </c:pt>
                <c:pt idx="486">
                  <c:v>3.926940639269394</c:v>
                </c:pt>
                <c:pt idx="487">
                  <c:v>4.2883211678832245</c:v>
                </c:pt>
                <c:pt idx="488">
                  <c:v>4.2727272727272725</c:v>
                </c:pt>
                <c:pt idx="489">
                  <c:v>4.3557168784029043</c:v>
                </c:pt>
                <c:pt idx="490">
                  <c:v>4.5289855072463858</c:v>
                </c:pt>
                <c:pt idx="491">
                  <c:v>4.3321299638989119</c:v>
                </c:pt>
                <c:pt idx="492">
                  <c:v>4.1292639138240439</c:v>
                </c:pt>
                <c:pt idx="493">
                  <c:v>3.9355992844364973</c:v>
                </c:pt>
                <c:pt idx="494">
                  <c:v>3.8324420677361859</c:v>
                </c:pt>
                <c:pt idx="495">
                  <c:v>3.9929015084294583</c:v>
                </c:pt>
                <c:pt idx="496">
                  <c:v>3.9823008849557473</c:v>
                </c:pt>
                <c:pt idx="497">
                  <c:v>3.9647577092511099</c:v>
                </c:pt>
                <c:pt idx="498">
                  <c:v>4.1300527240773377</c:v>
                </c:pt>
                <c:pt idx="499">
                  <c:v>4.1119860017497789</c:v>
                </c:pt>
                <c:pt idx="500">
                  <c:v>4.1848299912816023</c:v>
                </c:pt>
                <c:pt idx="501">
                  <c:v>4.2608695652174067</c:v>
                </c:pt>
                <c:pt idx="502">
                  <c:v>4.2461005199306623</c:v>
                </c:pt>
                <c:pt idx="503">
                  <c:v>4.4117647058823595</c:v>
                </c:pt>
                <c:pt idx="504">
                  <c:v>4.482758620689653</c:v>
                </c:pt>
                <c:pt idx="505">
                  <c:v>4.6471600688468007</c:v>
                </c:pt>
                <c:pt idx="506">
                  <c:v>4.8927038626609409</c:v>
                </c:pt>
                <c:pt idx="507">
                  <c:v>5.0341296928327672</c:v>
                </c:pt>
                <c:pt idx="508">
                  <c:v>5.2765957446808454</c:v>
                </c:pt>
                <c:pt idx="509">
                  <c:v>5.1694915254237195</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3.7993920972644313</c:v>
                </c:pt>
                <c:pt idx="536">
                  <c:v>3.3962264150943389</c:v>
                </c:pt>
                <c:pt idx="537">
                  <c:v>2.8485757121439192</c:v>
                </c:pt>
                <c:pt idx="538">
                  <c:v>3.0665669409125185</c:v>
                </c:pt>
                <c:pt idx="539">
                  <c:v>2.9806259314456129</c:v>
                </c:pt>
                <c:pt idx="540">
                  <c:v>2.6726057906458989</c:v>
                </c:pt>
                <c:pt idx="541">
                  <c:v>2.8189910979228294</c:v>
                </c:pt>
                <c:pt idx="542">
                  <c:v>3.1899109792284719</c:v>
                </c:pt>
                <c:pt idx="543">
                  <c:v>3.1828275351591495</c:v>
                </c:pt>
                <c:pt idx="544">
                  <c:v>3.0235988200590036</c:v>
                </c:pt>
                <c:pt idx="545">
                  <c:v>3.0147058823529305</c:v>
                </c:pt>
                <c:pt idx="546">
                  <c:v>3.1571218795888534</c:v>
                </c:pt>
                <c:pt idx="547">
                  <c:v>3.0746705710102518</c:v>
                </c:pt>
                <c:pt idx="548">
                  <c:v>2.9927007299270114</c:v>
                </c:pt>
                <c:pt idx="549">
                  <c:v>3.2798833819241979</c:v>
                </c:pt>
                <c:pt idx="550">
                  <c:v>3.1204644412191396</c:v>
                </c:pt>
                <c:pt idx="551">
                  <c:v>2.9667149059334541</c:v>
                </c:pt>
                <c:pt idx="552">
                  <c:v>3.2537960954446943</c:v>
                </c:pt>
                <c:pt idx="553">
                  <c:v>3.2467532467532534</c:v>
                </c:pt>
                <c:pt idx="554">
                  <c:v>3.0194104960460155</c:v>
                </c:pt>
                <c:pt idx="555">
                  <c:v>3.1563845050215145</c:v>
                </c:pt>
                <c:pt idx="556">
                  <c:v>3.2211882605583497</c:v>
                </c:pt>
                <c:pt idx="557">
                  <c:v>2.9978586723768963</c:v>
                </c:pt>
                <c:pt idx="558">
                  <c:v>2.8469750889679624</c:v>
                </c:pt>
                <c:pt idx="559">
                  <c:v>2.8409090909090828</c:v>
                </c:pt>
                <c:pt idx="560">
                  <c:v>2.7639971651311157</c:v>
                </c:pt>
                <c:pt idx="561">
                  <c:v>2.7522935779816571</c:v>
                </c:pt>
                <c:pt idx="562">
                  <c:v>2.7445460942997935</c:v>
                </c:pt>
                <c:pt idx="563">
                  <c:v>2.8109627547435068</c:v>
                </c:pt>
                <c:pt idx="564">
                  <c:v>2.450980392156854</c:v>
                </c:pt>
                <c:pt idx="565">
                  <c:v>2.515723270440251</c:v>
                </c:pt>
                <c:pt idx="566">
                  <c:v>2.6517794836008246</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2.8708133971291794</c:v>
                </c:pt>
                <c:pt idx="577">
                  <c:v>2.8629856850715951</c:v>
                </c:pt>
                <c:pt idx="578">
                  <c:v>2.7872195785180187</c:v>
                </c:pt>
                <c:pt idx="579">
                  <c:v>3.1250000000000222</c:v>
                </c:pt>
                <c:pt idx="580">
                  <c:v>3.1186440677966054</c:v>
                </c:pt>
                <c:pt idx="581">
                  <c:v>3.0425963488843744</c:v>
                </c:pt>
                <c:pt idx="582">
                  <c:v>2.8301886792452713</c:v>
                </c:pt>
                <c:pt idx="583">
                  <c:v>2.6174496644295386</c:v>
                </c:pt>
                <c:pt idx="584">
                  <c:v>2.5452109845947701</c:v>
                </c:pt>
                <c:pt idx="585">
                  <c:v>2.7443105756358666</c:v>
                </c:pt>
                <c:pt idx="586">
                  <c:v>2.6034712950600669</c:v>
                </c:pt>
                <c:pt idx="587">
                  <c:v>2.5316455696202667</c:v>
                </c:pt>
                <c:pt idx="588">
                  <c:v>2.7906976744185963</c:v>
                </c:pt>
                <c:pt idx="589">
                  <c:v>2.7170311464546071</c:v>
                </c:pt>
                <c:pt idx="590">
                  <c:v>2.8439153439153486</c:v>
                </c:pt>
                <c:pt idx="591">
                  <c:v>2.832674571805005</c:v>
                </c:pt>
                <c:pt idx="592">
                  <c:v>2.8270874424720649</c:v>
                </c:pt>
                <c:pt idx="593">
                  <c:v>2.8215223097112663</c:v>
                </c:pt>
                <c:pt idx="594">
                  <c:v>2.8833551769331667</c:v>
                </c:pt>
                <c:pt idx="595">
                  <c:v>2.8122956180510084</c:v>
                </c:pt>
                <c:pt idx="596">
                  <c:v>3.0045721750489918</c:v>
                </c:pt>
                <c:pt idx="597">
                  <c:v>3.0618892508143203</c:v>
                </c:pt>
                <c:pt idx="598">
                  <c:v>3.2530904359141077</c:v>
                </c:pt>
                <c:pt idx="599">
                  <c:v>3.378817413905133</c:v>
                </c:pt>
                <c:pt idx="600">
                  <c:v>3.0381383322559907</c:v>
                </c:pt>
                <c:pt idx="601">
                  <c:v>3.0322580645161246</c:v>
                </c:pt>
                <c:pt idx="602">
                  <c:v>2.7652733118971096</c:v>
                </c:pt>
                <c:pt idx="603">
                  <c:v>2.4343369634849621</c:v>
                </c:pt>
                <c:pt idx="604">
                  <c:v>2.2378516624040889</c:v>
                </c:pt>
                <c:pt idx="605">
                  <c:v>2.2335673261008271</c:v>
                </c:pt>
                <c:pt idx="606">
                  <c:v>2.1656050955414008</c:v>
                </c:pt>
                <c:pt idx="607">
                  <c:v>2.2900763358778775</c:v>
                </c:pt>
                <c:pt idx="608">
                  <c:v>2.2194039315155401</c:v>
                </c:pt>
                <c:pt idx="609">
                  <c:v>2.0859671302149163</c:v>
                </c:pt>
                <c:pt idx="610">
                  <c:v>1.8903591682419618</c:v>
                </c:pt>
                <c:pt idx="611">
                  <c:v>1.6970458830924073</c:v>
                </c:pt>
                <c:pt idx="612">
                  <c:v>1.6311166875784044</c:v>
                </c:pt>
                <c:pt idx="613">
                  <c:v>1.4402003757044479</c:v>
                </c:pt>
                <c:pt idx="614">
                  <c:v>1.3767209011263937</c:v>
                </c:pt>
                <c:pt idx="615">
                  <c:v>1.4383989993745905</c:v>
                </c:pt>
                <c:pt idx="616">
                  <c:v>1.6885553470919357</c:v>
                </c:pt>
                <c:pt idx="617">
                  <c:v>1.6229712858926382</c:v>
                </c:pt>
                <c:pt idx="618">
                  <c:v>1.7456359102244301</c:v>
                </c:pt>
                <c:pt idx="619">
                  <c:v>1.6169154228855787</c:v>
                </c:pt>
                <c:pt idx="620">
                  <c:v>1.4267990074441794</c:v>
                </c:pt>
                <c:pt idx="621">
                  <c:v>1.4860681114551078</c:v>
                </c:pt>
                <c:pt idx="622">
                  <c:v>1.4842300556586308</c:v>
                </c:pt>
                <c:pt idx="623">
                  <c:v>1.606922126081578</c:v>
                </c:pt>
                <c:pt idx="624">
                  <c:v>1.6666666666666607</c:v>
                </c:pt>
                <c:pt idx="625">
                  <c:v>1.6666666666666607</c:v>
                </c:pt>
                <c:pt idx="626">
                  <c:v>1.7283950617283939</c:v>
                </c:pt>
                <c:pt idx="627">
                  <c:v>2.2811344019728841</c:v>
                </c:pt>
                <c:pt idx="628">
                  <c:v>2.091020910209096</c:v>
                </c:pt>
                <c:pt idx="629">
                  <c:v>1.9656019656019597</c:v>
                </c:pt>
                <c:pt idx="630">
                  <c:v>2.1446078431372584</c:v>
                </c:pt>
                <c:pt idx="631">
                  <c:v>2.2643818849449104</c:v>
                </c:pt>
                <c:pt idx="632">
                  <c:v>2.629969418960254</c:v>
                </c:pt>
                <c:pt idx="633">
                  <c:v>2.56253813300793</c:v>
                </c:pt>
                <c:pt idx="634">
                  <c:v>2.6203534430225606</c:v>
                </c:pt>
                <c:pt idx="635">
                  <c:v>2.6763990267639981</c:v>
                </c:pt>
                <c:pt idx="636">
                  <c:v>2.7929568913175551</c:v>
                </c:pt>
                <c:pt idx="637">
                  <c:v>3.2179720704310855</c:v>
                </c:pt>
                <c:pt idx="638">
                  <c:v>3.762135922330101</c:v>
                </c:pt>
                <c:pt idx="639">
                  <c:v>3.0138637733574392</c:v>
                </c:pt>
                <c:pt idx="640">
                  <c:v>3.1325301204819134</c:v>
                </c:pt>
                <c:pt idx="641">
                  <c:v>3.7349397590361377</c:v>
                </c:pt>
                <c:pt idx="642">
                  <c:v>3.5992801439711952</c:v>
                </c:pt>
                <c:pt idx="643">
                  <c:v>3.3512866546977715</c:v>
                </c:pt>
                <c:pt idx="644">
                  <c:v>3.4564958283670899</c:v>
                </c:pt>
                <c:pt idx="645">
                  <c:v>3.4503271861986873</c:v>
                </c:pt>
                <c:pt idx="646">
                  <c:v>3.444180522565321</c:v>
                </c:pt>
                <c:pt idx="647">
                  <c:v>3.4360189573459543</c:v>
                </c:pt>
                <c:pt idx="648">
                  <c:v>3.7212049616065945</c:v>
                </c:pt>
                <c:pt idx="649">
                  <c:v>3.529411764705892</c:v>
                </c:pt>
                <c:pt idx="650">
                  <c:v>2.9824561403508643</c:v>
                </c:pt>
                <c:pt idx="651">
                  <c:v>3.2182562902282053</c:v>
                </c:pt>
                <c:pt idx="652">
                  <c:v>3.5630841121495394</c:v>
                </c:pt>
                <c:pt idx="653">
                  <c:v>3.1939605110336888</c:v>
                </c:pt>
                <c:pt idx="654">
                  <c:v>2.7214823393167498</c:v>
                </c:pt>
                <c:pt idx="655">
                  <c:v>2.7214823393167498</c:v>
                </c:pt>
                <c:pt idx="656">
                  <c:v>2.5921658986175045</c:v>
                </c:pt>
                <c:pt idx="657">
                  <c:v>2.1276595744680771</c:v>
                </c:pt>
                <c:pt idx="658">
                  <c:v>1.8943742824339971</c:v>
                </c:pt>
                <c:pt idx="659">
                  <c:v>1.6036655211913109</c:v>
                </c:pt>
                <c:pt idx="660">
                  <c:v>1.1958997722095743</c:v>
                </c:pt>
                <c:pt idx="661">
                  <c:v>1.1363636363636465</c:v>
                </c:pt>
                <c:pt idx="662">
                  <c:v>1.3628620102214661</c:v>
                </c:pt>
                <c:pt idx="663">
                  <c:v>1.6439909297052191</c:v>
                </c:pt>
                <c:pt idx="664">
                  <c:v>1.2408347433727984</c:v>
                </c:pt>
                <c:pt idx="665">
                  <c:v>1.0692177827799743</c:v>
                </c:pt>
                <c:pt idx="666">
                  <c:v>1.465614430665152</c:v>
                </c:pt>
                <c:pt idx="667">
                  <c:v>1.7474633596392231</c:v>
                </c:pt>
                <c:pt idx="668">
                  <c:v>1.516002245929271</c:v>
                </c:pt>
                <c:pt idx="669">
                  <c:v>2.0270270270270174</c:v>
                </c:pt>
                <c:pt idx="670">
                  <c:v>2.2535211267605604</c:v>
                </c:pt>
                <c:pt idx="671">
                  <c:v>2.4802705749718212</c:v>
                </c:pt>
                <c:pt idx="672">
                  <c:v>2.7574563871693991</c:v>
                </c:pt>
                <c:pt idx="673">
                  <c:v>3.1460674157303359</c:v>
                </c:pt>
                <c:pt idx="674">
                  <c:v>3.0252100840336249</c:v>
                </c:pt>
                <c:pt idx="675">
                  <c:v>2.175125488008911</c:v>
                </c:pt>
                <c:pt idx="676">
                  <c:v>1.8941504178273005</c:v>
                </c:pt>
                <c:pt idx="677">
                  <c:v>1.9487750556792971</c:v>
                </c:pt>
                <c:pt idx="678">
                  <c:v>2.0555555555555438</c:v>
                </c:pt>
                <c:pt idx="679">
                  <c:v>2.2160664819944609</c:v>
                </c:pt>
                <c:pt idx="680">
                  <c:v>2.3783185840707821</c:v>
                </c:pt>
                <c:pt idx="681">
                  <c:v>2.0419426048565281</c:v>
                </c:pt>
                <c:pt idx="682">
                  <c:v>1.9283746556473913</c:v>
                </c:pt>
                <c:pt idx="683">
                  <c:v>2.0352035203520247</c:v>
                </c:pt>
                <c:pt idx="684">
                  <c:v>2.0262869660460092</c:v>
                </c:pt>
                <c:pt idx="685">
                  <c:v>1.6884531590413809</c:v>
                </c:pt>
                <c:pt idx="686">
                  <c:v>1.7400761283306032</c:v>
                </c:pt>
                <c:pt idx="687">
                  <c:v>2.2925764192139875</c:v>
                </c:pt>
                <c:pt idx="688">
                  <c:v>2.8977583378895444</c:v>
                </c:pt>
                <c:pt idx="689">
                  <c:v>3.1676679410158393</c:v>
                </c:pt>
                <c:pt idx="690">
                  <c:v>2.9395753946652281</c:v>
                </c:pt>
                <c:pt idx="691">
                  <c:v>2.5474254742547275</c:v>
                </c:pt>
                <c:pt idx="692">
                  <c:v>2.5391680172879516</c:v>
                </c:pt>
                <c:pt idx="693">
                  <c:v>3.1909140075716547</c:v>
                </c:pt>
                <c:pt idx="694">
                  <c:v>3.6216216216216068</c:v>
                </c:pt>
                <c:pt idx="695">
                  <c:v>3.3423180592991875</c:v>
                </c:pt>
                <c:pt idx="696">
                  <c:v>2.8448738593666034</c:v>
                </c:pt>
                <c:pt idx="697">
                  <c:v>3.0530262453133394</c:v>
                </c:pt>
                <c:pt idx="698">
                  <c:v>3.2068412613575736</c:v>
                </c:pt>
                <c:pt idx="699">
                  <c:v>3.3617929562433257</c:v>
                </c:pt>
                <c:pt idx="700">
                  <c:v>2.8692879914984148</c:v>
                </c:pt>
                <c:pt idx="701">
                  <c:v>2.541026998411855</c:v>
                </c:pt>
                <c:pt idx="702">
                  <c:v>3.0671602326811209</c:v>
                </c:pt>
                <c:pt idx="703">
                  <c:v>3.6469344608879517</c:v>
                </c:pt>
                <c:pt idx="704">
                  <c:v>4.7418335089568053</c:v>
                </c:pt>
                <c:pt idx="705">
                  <c:v>4.3501048218029359</c:v>
                </c:pt>
                <c:pt idx="706">
                  <c:v>3.3385498174230532</c:v>
                </c:pt>
                <c:pt idx="707">
                  <c:v>3.3385498174230532</c:v>
                </c:pt>
                <c:pt idx="708">
                  <c:v>4.0187891440501167</c:v>
                </c:pt>
                <c:pt idx="709">
                  <c:v>3.6382536382536301</c:v>
                </c:pt>
                <c:pt idx="710">
                  <c:v>3.4179181771103018</c:v>
                </c:pt>
                <c:pt idx="711">
                  <c:v>3.6138358286009309</c:v>
                </c:pt>
                <c:pt idx="712">
                  <c:v>3.9772727272727293</c:v>
                </c:pt>
                <c:pt idx="713">
                  <c:v>4.1817243159525175</c:v>
                </c:pt>
                <c:pt idx="714">
                  <c:v>4.1046690610569536</c:v>
                </c:pt>
                <c:pt idx="715">
                  <c:v>3.9265680775114831</c:v>
                </c:pt>
                <c:pt idx="716">
                  <c:v>2.0120724346076369</c:v>
                </c:pt>
                <c:pt idx="717">
                  <c:v>1.4063284781516971</c:v>
                </c:pt>
                <c:pt idx="718">
                  <c:v>1.9687026754164672</c:v>
                </c:pt>
                <c:pt idx="719">
                  <c:v>2.5239777889954462</c:v>
                </c:pt>
                <c:pt idx="720">
                  <c:v>2.0757651781234232</c:v>
                </c:pt>
                <c:pt idx="721">
                  <c:v>2.4202607823470279</c:v>
                </c:pt>
                <c:pt idx="722">
                  <c:v>2.7981972959439272</c:v>
                </c:pt>
                <c:pt idx="723">
                  <c:v>2.5929247633283525</c:v>
                </c:pt>
                <c:pt idx="724">
                  <c:v>2.7098857426726131</c:v>
                </c:pt>
                <c:pt idx="725">
                  <c:v>2.692765113974227</c:v>
                </c:pt>
                <c:pt idx="726">
                  <c:v>2.3178905864958077</c:v>
                </c:pt>
                <c:pt idx="727">
                  <c:v>1.8974484789008761</c:v>
                </c:pt>
                <c:pt idx="728">
                  <c:v>2.8338264299802685</c:v>
                </c:pt>
                <c:pt idx="729">
                  <c:v>3.610698365527476</c:v>
                </c:pt>
                <c:pt idx="730">
                  <c:v>4.373267326732666</c:v>
                </c:pt>
                <c:pt idx="731">
                  <c:v>4.1088133924175319</c:v>
                </c:pt>
                <c:pt idx="732">
                  <c:v>4.294695655165981</c:v>
                </c:pt>
                <c:pt idx="733">
                  <c:v>4.1429592706119678</c:v>
                </c:pt>
                <c:pt idx="734">
                  <c:v>3.9749035501344343</c:v>
                </c:pt>
                <c:pt idx="735">
                  <c:v>3.9037609759888126</c:v>
                </c:pt>
                <c:pt idx="736">
                  <c:v>4.088413823123993</c:v>
                </c:pt>
                <c:pt idx="737">
                  <c:v>4.9359661059478643</c:v>
                </c:pt>
                <c:pt idx="738">
                  <c:v>5.4975120783418374</c:v>
                </c:pt>
                <c:pt idx="739">
                  <c:v>5.3080171620912386</c:v>
                </c:pt>
                <c:pt idx="740">
                  <c:v>4.9533198751360752</c:v>
                </c:pt>
                <c:pt idx="741">
                  <c:v>3.7310578899565128</c:v>
                </c:pt>
                <c:pt idx="742">
                  <c:v>1.0999174706166848</c:v>
                </c:pt>
                <c:pt idx="743">
                  <c:v>-2.2228002553859039E-2</c:v>
                </c:pt>
                <c:pt idx="744">
                  <c:v>-0.11358601902212717</c:v>
                </c:pt>
                <c:pt idx="745">
                  <c:v>8.4631406715107715E-3</c:v>
                </c:pt>
                <c:pt idx="746">
                  <c:v>-0.44647876766238381</c:v>
                </c:pt>
                <c:pt idx="747">
                  <c:v>-0.57632442437670628</c:v>
                </c:pt>
                <c:pt idx="748">
                  <c:v>-1.0157614958551719</c:v>
                </c:pt>
                <c:pt idx="749">
                  <c:v>-1.2291746182109153</c:v>
                </c:pt>
                <c:pt idx="750">
                  <c:v>-1.9587610037622771</c:v>
                </c:pt>
                <c:pt idx="751">
                  <c:v>-1.4838355663267633</c:v>
                </c:pt>
                <c:pt idx="752">
                  <c:v>-1.3779428628864721</c:v>
                </c:pt>
                <c:pt idx="753">
                  <c:v>-0.22396829420033848</c:v>
                </c:pt>
                <c:pt idx="754">
                  <c:v>1.9145871744709275</c:v>
                </c:pt>
                <c:pt idx="755">
                  <c:v>2.8141231232083674</c:v>
                </c:pt>
                <c:pt idx="756">
                  <c:v>2.6211113889767157</c:v>
                </c:pt>
                <c:pt idx="757">
                  <c:v>2.151336357866529</c:v>
                </c:pt>
                <c:pt idx="758">
                  <c:v>2.2861714393279886</c:v>
                </c:pt>
                <c:pt idx="759">
                  <c:v>2.2067707525304403</c:v>
                </c:pt>
                <c:pt idx="760">
                  <c:v>2.0035489292185682</c:v>
                </c:pt>
                <c:pt idx="761">
                  <c:v>1.1215605940686268</c:v>
                </c:pt>
                <c:pt idx="762">
                  <c:v>1.3407784804821077</c:v>
                </c:pt>
                <c:pt idx="763">
                  <c:v>1.1501775395112546</c:v>
                </c:pt>
                <c:pt idx="764">
                  <c:v>1.1183122472331775</c:v>
                </c:pt>
                <c:pt idx="765">
                  <c:v>1.1666951489314625</c:v>
                </c:pt>
                <c:pt idx="766">
                  <c:v>1.084544776600338</c:v>
                </c:pt>
                <c:pt idx="767">
                  <c:v>1.4377930222179369</c:v>
                </c:pt>
                <c:pt idx="768">
                  <c:v>1.7007834915029774</c:v>
                </c:pt>
                <c:pt idx="769">
                  <c:v>2.1248981733331451</c:v>
                </c:pt>
                <c:pt idx="770">
                  <c:v>2.6192415103541089</c:v>
                </c:pt>
                <c:pt idx="771">
                  <c:v>3.0772344447868694</c:v>
                </c:pt>
                <c:pt idx="772">
                  <c:v>3.4589718808964998</c:v>
                </c:pt>
                <c:pt idx="773">
                  <c:v>3.5023181506360412</c:v>
                </c:pt>
                <c:pt idx="774">
                  <c:v>3.5798809769996165</c:v>
                </c:pt>
                <c:pt idx="775">
                  <c:v>3.7549960307080799</c:v>
                </c:pt>
                <c:pt idx="776">
                  <c:v>3.8126216928186851</c:v>
                </c:pt>
                <c:pt idx="777">
                  <c:v>3.5222681306640524</c:v>
                </c:pt>
                <c:pt idx="778">
                  <c:v>3.4514322145817289</c:v>
                </c:pt>
                <c:pt idx="779">
                  <c:v>3.0620668384193861</c:v>
                </c:pt>
                <c:pt idx="780">
                  <c:v>3.0087663379855023</c:v>
                </c:pt>
                <c:pt idx="781">
                  <c:v>2.8981784423473878</c:v>
                </c:pt>
                <c:pt idx="782">
                  <c:v>2.5828752813320977</c:v>
                </c:pt>
                <c:pt idx="783">
                  <c:v>2.2731633741348567</c:v>
                </c:pt>
                <c:pt idx="784">
                  <c:v>1.7379429374660749</c:v>
                </c:pt>
                <c:pt idx="785">
                  <c:v>1.6538704482976341</c:v>
                </c:pt>
                <c:pt idx="786">
                  <c:v>1.4175114798464783</c:v>
                </c:pt>
                <c:pt idx="787">
                  <c:v>1.6859349154821235</c:v>
                </c:pt>
                <c:pt idx="788">
                  <c:v>1.9497168982819613</c:v>
                </c:pt>
                <c:pt idx="789">
                  <c:v>2.1556780595369363</c:v>
                </c:pt>
                <c:pt idx="790">
                  <c:v>1.7960197033926262</c:v>
                </c:pt>
                <c:pt idx="791">
                  <c:v>1.7595049796895523</c:v>
                </c:pt>
                <c:pt idx="792">
                  <c:v>1.6840617620982989</c:v>
                </c:pt>
                <c:pt idx="793">
                  <c:v>2.0181404902574807</c:v>
                </c:pt>
                <c:pt idx="794">
                  <c:v>1.5187472411246183</c:v>
                </c:pt>
                <c:pt idx="795">
                  <c:v>1.1388080475768669</c:v>
                </c:pt>
                <c:pt idx="796">
                  <c:v>1.3903888279197085</c:v>
                </c:pt>
                <c:pt idx="797">
                  <c:v>1.7157935271568725</c:v>
                </c:pt>
                <c:pt idx="798">
                  <c:v>1.8854718054158059</c:v>
                </c:pt>
                <c:pt idx="799">
                  <c:v>1.538809488600279</c:v>
                </c:pt>
                <c:pt idx="800">
                  <c:v>1.0947341081747997</c:v>
                </c:pt>
                <c:pt idx="801">
                  <c:v>0.87679914349114707</c:v>
                </c:pt>
                <c:pt idx="802">
                  <c:v>1.2328701961954458</c:v>
                </c:pt>
                <c:pt idx="803">
                  <c:v>1.5128383667573297</c:v>
                </c:pt>
                <c:pt idx="804">
                  <c:v>1.557758795574915</c:v>
                </c:pt>
                <c:pt idx="805">
                  <c:v>1.1204746347724948</c:v>
                </c:pt>
                <c:pt idx="806">
                  <c:v>1.6126949139408042</c:v>
                </c:pt>
                <c:pt idx="807">
                  <c:v>2.0151253036061689</c:v>
                </c:pt>
                <c:pt idx="808">
                  <c:v>2.1669476870798121</c:v>
                </c:pt>
                <c:pt idx="809">
                  <c:v>2.0589816945944195</c:v>
                </c:pt>
                <c:pt idx="810">
                  <c:v>1.9742378703305974</c:v>
                </c:pt>
                <c:pt idx="811">
                  <c:v>1.7150983482969062</c:v>
                </c:pt>
                <c:pt idx="812">
                  <c:v>1.6840509711232077</c:v>
                </c:pt>
                <c:pt idx="813">
                  <c:v>1.6095417021513292</c:v>
                </c:pt>
                <c:pt idx="814">
                  <c:v>1.231524989320798</c:v>
                </c:pt>
                <c:pt idx="815">
                  <c:v>0.65312139196231911</c:v>
                </c:pt>
                <c:pt idx="816">
                  <c:v>-0.22993097820542818</c:v>
                </c:pt>
                <c:pt idx="817">
                  <c:v>-8.7031462935205361E-2</c:v>
                </c:pt>
                <c:pt idx="818">
                  <c:v>-2.2031284423873476E-2</c:v>
                </c:pt>
                <c:pt idx="819">
                  <c:v>-0.10403098939391064</c:v>
                </c:pt>
                <c:pt idx="820">
                  <c:v>3.5033218244295838E-2</c:v>
                </c:pt>
                <c:pt idx="821">
                  <c:v>0.17957180975505249</c:v>
                </c:pt>
                <c:pt idx="822">
                  <c:v>0.22568611104094582</c:v>
                </c:pt>
                <c:pt idx="823">
                  <c:v>0.2413037985344868</c:v>
                </c:pt>
                <c:pt idx="824">
                  <c:v>8.8429616341700878E-3</c:v>
                </c:pt>
                <c:pt idx="825">
                  <c:v>0.12761656067050708</c:v>
                </c:pt>
                <c:pt idx="826">
                  <c:v>0.43631821691851869</c:v>
                </c:pt>
                <c:pt idx="827">
                  <c:v>0.63872475153647912</c:v>
                </c:pt>
                <c:pt idx="828">
                  <c:v>1.2375025026943876</c:v>
                </c:pt>
                <c:pt idx="829">
                  <c:v>0.84727757901266187</c:v>
                </c:pt>
                <c:pt idx="830">
                  <c:v>0.89161609655219465</c:v>
                </c:pt>
                <c:pt idx="831">
                  <c:v>1.1726257503534843</c:v>
                </c:pt>
                <c:pt idx="832">
                  <c:v>1.0784764621246223</c:v>
                </c:pt>
                <c:pt idx="833">
                  <c:v>1.0792865347959424</c:v>
                </c:pt>
                <c:pt idx="834">
                  <c:v>0.86836334305182561</c:v>
                </c:pt>
                <c:pt idx="835">
                  <c:v>1.0553158595656864</c:v>
                </c:pt>
                <c:pt idx="836">
                  <c:v>1.5486446201652182</c:v>
                </c:pt>
                <c:pt idx="837">
                  <c:v>1.685924966243646</c:v>
                </c:pt>
                <c:pt idx="838">
                  <c:v>1.6843334719788938</c:v>
                </c:pt>
                <c:pt idx="839">
                  <c:v>2.0507989115119862</c:v>
                </c:pt>
                <c:pt idx="840">
                  <c:v>2.5103933482571117</c:v>
                </c:pt>
                <c:pt idx="841">
                  <c:v>2.8103616813294208</c:v>
                </c:pt>
                <c:pt idx="842">
                  <c:v>2.44119623655914</c:v>
                </c:pt>
                <c:pt idx="843">
                  <c:v>2.176223471915395</c:v>
                </c:pt>
                <c:pt idx="844">
                  <c:v>1.8563431667619756</c:v>
                </c:pt>
                <c:pt idx="845">
                  <c:v>1.6405658099591269</c:v>
                </c:pt>
                <c:pt idx="846">
                  <c:v>1.7251073506566073</c:v>
                </c:pt>
                <c:pt idx="847">
                  <c:v>1.9281215572969801</c:v>
                </c:pt>
                <c:pt idx="848">
                  <c:v>2.1805652303711787</c:v>
                </c:pt>
                <c:pt idx="849">
                  <c:v>2.020757753132485</c:v>
                </c:pt>
                <c:pt idx="850">
                  <c:v>2.172493864295566</c:v>
                </c:pt>
                <c:pt idx="851">
                  <c:v>2.1299307195522532</c:v>
                </c:pt>
                <c:pt idx="852">
                  <c:v>2.151318868063945</c:v>
                </c:pt>
                <c:pt idx="853">
                  <c:v>2.263468931091861</c:v>
                </c:pt>
                <c:pt idx="854">
                  <c:v>2.3309497646499366</c:v>
                </c:pt>
                <c:pt idx="855">
                  <c:v>2.4709963021052994</c:v>
                </c:pt>
                <c:pt idx="856">
                  <c:v>2.7819216078424969</c:v>
                </c:pt>
                <c:pt idx="857">
                  <c:v>2.8075506935940187</c:v>
                </c:pt>
                <c:pt idx="858">
                  <c:v>2.8541247855619289</c:v>
                </c:pt>
                <c:pt idx="859">
                  <c:v>2.6429238568742575</c:v>
                </c:pt>
                <c:pt idx="860">
                  <c:v>2.3320551058088279</c:v>
                </c:pt>
                <c:pt idx="861">
                  <c:v>2.492032470218053</c:v>
                </c:pt>
                <c:pt idx="862">
                  <c:v>2.1473285776677731</c:v>
                </c:pt>
                <c:pt idx="863">
                  <c:v>2.0023809043401064</c:v>
                </c:pt>
                <c:pt idx="864">
                  <c:v>1.5506772911568323</c:v>
                </c:pt>
                <c:pt idx="865">
                  <c:v>1.5200638001995781</c:v>
                </c:pt>
                <c:pt idx="866">
                  <c:v>1.8531355052749277</c:v>
                </c:pt>
                <c:pt idx="867">
                  <c:v>1.9917914533603476</c:v>
                </c:pt>
                <c:pt idx="868">
                  <c:v>1.793518134549732</c:v>
                </c:pt>
                <c:pt idx="869">
                  <c:v>1.6496824928889486</c:v>
                </c:pt>
                <c:pt idx="870">
                  <c:v>1.7797574975916941</c:v>
                </c:pt>
                <c:pt idx="871">
                  <c:v>1.7467804166683365</c:v>
                </c:pt>
                <c:pt idx="872">
                  <c:v>1.7166173636500748</c:v>
                </c:pt>
                <c:pt idx="873">
                  <c:v>1.769183295618193</c:v>
                </c:pt>
                <c:pt idx="874">
                  <c:v>2.0622025859679871</c:v>
                </c:pt>
                <c:pt idx="875">
                  <c:v>2.3139887722685382</c:v>
                </c:pt>
                <c:pt idx="876">
                  <c:v>2.500415482870233</c:v>
                </c:pt>
                <c:pt idx="877">
                  <c:v>2.3393151798896117</c:v>
                </c:pt>
                <c:pt idx="878">
                  <c:v>1.5428674833400269</c:v>
                </c:pt>
                <c:pt idx="879">
                  <c:v>0.34520455622992774</c:v>
                </c:pt>
                <c:pt idx="880">
                  <c:v>0.22640918171490387</c:v>
                </c:pt>
                <c:pt idx="881">
                  <c:v>0.71602412613311905</c:v>
                </c:pt>
                <c:pt idx="882">
                  <c:v>1.014138490721006</c:v>
                </c:pt>
                <c:pt idx="883">
                  <c:v>1.3090732995129972</c:v>
                </c:pt>
                <c:pt idx="884">
                  <c:v>1.3714811450580955</c:v>
                </c:pt>
                <c:pt idx="885">
                  <c:v>1.1825348696179461</c:v>
                </c:pt>
                <c:pt idx="886">
                  <c:v>1.1675581742648378</c:v>
                </c:pt>
                <c:pt idx="887">
                  <c:v>1.3220373062765134</c:v>
                </c:pt>
                <c:pt idx="888">
                  <c:v>1.3947814404891901</c:v>
                </c:pt>
                <c:pt idx="889">
                  <c:v>1.693359254459037</c:v>
                </c:pt>
                <c:pt idx="890">
                  <c:v>2.6305186654475898</c:v>
                </c:pt>
                <c:pt idx="891">
                  <c:v>4.1305468347312857</c:v>
                </c:pt>
                <c:pt idx="892">
                  <c:v>4.9150343145684561</c:v>
                </c:pt>
                <c:pt idx="893">
                  <c:v>5.2816106713984512</c:v>
                </c:pt>
                <c:pt idx="894">
                  <c:v>5.2215055095672147</c:v>
                </c:pt>
                <c:pt idx="895">
                  <c:v>5.1882919382755466</c:v>
                </c:pt>
                <c:pt idx="896">
                  <c:v>5.3836302873910391</c:v>
                </c:pt>
                <c:pt idx="897">
                  <c:v>6.2377538553744616</c:v>
                </c:pt>
                <c:pt idx="898">
                  <c:v>6.8623879944634814</c:v>
                </c:pt>
                <c:pt idx="899">
                  <c:v>7.1944587555097472</c:v>
                </c:pt>
                <c:pt idx="900">
                  <c:v>7.595278888254331</c:v>
                </c:pt>
                <c:pt idx="901">
                  <c:v>7.954847176810631</c:v>
                </c:pt>
                <c:pt idx="902">
                  <c:v>8.5152162588613578</c:v>
                </c:pt>
                <c:pt idx="903">
                  <c:v>8.2277721528480896</c:v>
                </c:pt>
                <c:pt idx="904">
                  <c:v>8.5023319575032286</c:v>
                </c:pt>
                <c:pt idx="905">
                  <c:v>8.9329868901052869</c:v>
                </c:pt>
                <c:pt idx="906">
                  <c:v>8.4131820255810119</c:v>
                </c:pt>
                <c:pt idx="907">
                  <c:v>8.2273610144024687</c:v>
                </c:pt>
                <c:pt idx="908">
                  <c:v>8.2148539565299661</c:v>
                </c:pt>
                <c:pt idx="909">
                  <c:v>7.7624926768937064</c:v>
                </c:pt>
                <c:pt idx="910">
                  <c:v>7.135348084575055</c:v>
                </c:pt>
                <c:pt idx="911">
                  <c:v>6.444940492084017</c:v>
                </c:pt>
                <c:pt idx="912">
                  <c:v>6.3471562178210261</c:v>
                </c:pt>
                <c:pt idx="913">
                  <c:v>5.9864375812515469</c:v>
                </c:pt>
              </c:numCache>
            </c:numRef>
          </c:val>
          <c:smooth val="0"/>
          <c:extLst xmlns:c15="http://schemas.microsoft.com/office/drawing/2012/chart">
            <c:ext xmlns:c16="http://schemas.microsoft.com/office/drawing/2014/chart" uri="{C3380CC4-5D6E-409C-BE32-E72D297353CC}">
              <c16:uniqueId val="{00000001-EA49-4887-AAEE-C11A1D56F554}"/>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13"/>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A49-4887-AAEE-C11A1D56F55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Sheet1!$C$2:$C$915</c:f>
              <c:numCache>
                <c:formatCode>General</c:formatCode>
                <c:ptCount val="914"/>
                <c:pt idx="600">
                  <c:v>2</c:v>
                </c:pt>
                <c:pt idx="601">
                  <c:v>1.8</c:v>
                </c:pt>
                <c:pt idx="602">
                  <c:v>1.6</c:v>
                </c:pt>
                <c:pt idx="603">
                  <c:v>1.3</c:v>
                </c:pt>
                <c:pt idx="604">
                  <c:v>1.4</c:v>
                </c:pt>
                <c:pt idx="605">
                  <c:v>1.4</c:v>
                </c:pt>
                <c:pt idx="606">
                  <c:v>1.5</c:v>
                </c:pt>
                <c:pt idx="607">
                  <c:v>1.7000000000000002</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1.7000000000000002</c:v>
                </c:pt>
                <c:pt idx="636">
                  <c:v>1.9</c:v>
                </c:pt>
                <c:pt idx="637">
                  <c:v>1.9</c:v>
                </c:pt>
                <c:pt idx="638">
                  <c:v>2</c:v>
                </c:pt>
                <c:pt idx="639">
                  <c:v>1.7000000000000002</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1.7000000000000002</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1.7000000000000002</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-0.30000000000000004</c:v>
                </c:pt>
                <c:pt idx="753">
                  <c:v>-0.1</c:v>
                </c:pt>
                <c:pt idx="754">
                  <c:v>0.5</c:v>
                </c:pt>
                <c:pt idx="755">
                  <c:v>0.9</c:v>
                </c:pt>
                <c:pt idx="756">
                  <c:v>0.9</c:v>
                </c:pt>
                <c:pt idx="757">
                  <c:v>0.8</c:v>
                </c:pt>
                <c:pt idx="758">
                  <c:v>1.6</c:v>
                </c:pt>
                <c:pt idx="759">
                  <c:v>1.6</c:v>
                </c:pt>
                <c:pt idx="760">
                  <c:v>1.7000000000000002</c:v>
                </c:pt>
                <c:pt idx="761">
                  <c:v>1.5</c:v>
                </c:pt>
                <c:pt idx="762">
                  <c:v>1.7000000000000002</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1.7000000000000002</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0.30000000000000004</c:v>
                </c:pt>
                <c:pt idx="813">
                  <c:v>0.4</c:v>
                </c:pt>
                <c:pt idx="814">
                  <c:v>0.30000000000000004</c:v>
                </c:pt>
                <c:pt idx="815">
                  <c:v>-0.2</c:v>
                </c:pt>
                <c:pt idx="816">
                  <c:v>-0.60000000000000009</c:v>
                </c:pt>
                <c:pt idx="817">
                  <c:v>-0.30000000000000004</c:v>
                </c:pt>
                <c:pt idx="818">
                  <c:v>-0.1</c:v>
                </c:pt>
                <c:pt idx="819">
                  <c:v>0.2</c:v>
                </c:pt>
                <c:pt idx="820">
                  <c:v>0.60000000000000009</c:v>
                </c:pt>
                <c:pt idx="821">
                  <c:v>0.5</c:v>
                </c:pt>
                <c:pt idx="822">
                  <c:v>0.5</c:v>
                </c:pt>
                <c:pt idx="823">
                  <c:v>0.4</c:v>
                </c:pt>
                <c:pt idx="824">
                  <c:v>0.2</c:v>
                </c:pt>
                <c:pt idx="825">
                  <c:v>0.4</c:v>
                </c:pt>
                <c:pt idx="826">
                  <c:v>0.1</c:v>
                </c:pt>
                <c:pt idx="827">
                  <c:v>0.30000000000000004</c:v>
                </c:pt>
                <c:pt idx="828">
                  <c:v>0.30000000000000004</c:v>
                </c:pt>
                <c:pt idx="829">
                  <c:v>-0.1</c:v>
                </c:pt>
                <c:pt idx="830">
                  <c:v>0</c:v>
                </c:pt>
                <c:pt idx="831">
                  <c:v>-0.30000000000000004</c:v>
                </c:pt>
                <c:pt idx="832">
                  <c:v>-0.1</c:v>
                </c:pt>
                <c:pt idx="833">
                  <c:v>0</c:v>
                </c:pt>
                <c:pt idx="834">
                  <c:v>0.2</c:v>
                </c:pt>
                <c:pt idx="835">
                  <c:v>0.2</c:v>
                </c:pt>
                <c:pt idx="836">
                  <c:v>0.4</c:v>
                </c:pt>
                <c:pt idx="837">
                  <c:v>0.5</c:v>
                </c:pt>
                <c:pt idx="838">
                  <c:v>0.60000000000000009</c:v>
                </c:pt>
                <c:pt idx="839">
                  <c:v>1.1000000000000001</c:v>
                </c:pt>
                <c:pt idx="840">
                  <c:v>1.7000000000000002</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1.7000000000000002</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0.30000000000000004</c:v>
                </c:pt>
                <c:pt idx="880">
                  <c:v>0.1</c:v>
                </c:pt>
                <c:pt idx="881">
                  <c:v>0.30000000000000004</c:v>
                </c:pt>
                <c:pt idx="882">
                  <c:v>0.4</c:v>
                </c:pt>
                <c:pt idx="883">
                  <c:v>-0.2</c:v>
                </c:pt>
                <c:pt idx="884">
                  <c:v>-0.30000000000000004</c:v>
                </c:pt>
                <c:pt idx="885">
                  <c:v>-0.30000000000000004</c:v>
                </c:pt>
                <c:pt idx="886">
                  <c:v>-0.30000000000000004</c:v>
                </c:pt>
                <c:pt idx="887">
                  <c:v>-0.30000000000000004</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numCache>
            </c:numRef>
          </c:val>
          <c:smooth val="0"/>
          <c:extLst xmlns:c15="http://schemas.microsoft.com/office/drawing/2012/chart">
            <c:ext xmlns:c16="http://schemas.microsoft.com/office/drawing/2014/chart" uri="{C3380CC4-5D6E-409C-BE32-E72D297353CC}">
              <c16:uniqueId val="{00000003-EA49-4887-AAEE-C11A1D56F554}"/>
            </c:ext>
          </c:extLst>
        </c:ser>
        <c:ser>
          <c:idx val="1"/>
          <c:order val="2"/>
          <c:tx>
            <c:strRef>
              <c:f>Sheet1!$D$1</c:f>
              <c:strCache>
                <c:ptCount val="1"/>
                <c:pt idx="0">
                  <c:v>France</c:v>
                </c:pt>
              </c:strCache>
            </c:strRef>
          </c:tx>
          <c:spPr>
            <a:ln w="19050">
              <a:solidFill>
                <a:srgbClr val="BAC91F"/>
              </a:solidFill>
            </a:ln>
          </c:spPr>
          <c:marker>
            <c:symbol val="none"/>
          </c:marker>
          <c:dLbls>
            <c:dLbl>
              <c:idx val="913"/>
              <c:layout>
                <c:manualLayout>
                  <c:x val="0"/>
                  <c:y val="-2.9095838750103131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A49-4887-AAEE-C11A1D56F554}"/>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Sheet1!$D$2:$D$915</c:f>
              <c:numCache>
                <c:formatCode>General</c:formatCode>
                <c:ptCount val="914"/>
                <c:pt idx="528">
                  <c:v>3.3</c:v>
                </c:pt>
                <c:pt idx="529">
                  <c:v>3.4</c:v>
                </c:pt>
                <c:pt idx="530">
                  <c:v>3.3</c:v>
                </c:pt>
                <c:pt idx="531">
                  <c:v>3.1</c:v>
                </c:pt>
                <c:pt idx="532">
                  <c:v>3.3</c:v>
                </c:pt>
                <c:pt idx="533">
                  <c:v>3.5</c:v>
                </c:pt>
                <c:pt idx="534">
                  <c:v>3.8</c:v>
                </c:pt>
                <c:pt idx="535">
                  <c:v>3.2</c:v>
                </c:pt>
                <c:pt idx="536">
                  <c:v>2.6</c:v>
                </c:pt>
                <c:pt idx="537">
                  <c:v>2.7</c:v>
                </c:pt>
                <c:pt idx="538">
                  <c:v>3.3</c:v>
                </c:pt>
                <c:pt idx="539">
                  <c:v>3</c:v>
                </c:pt>
                <c:pt idx="540">
                  <c:v>2.6</c:v>
                </c:pt>
                <c:pt idx="541">
                  <c:v>2.8</c:v>
                </c:pt>
                <c:pt idx="542">
                  <c:v>2.9</c:v>
                </c:pt>
                <c:pt idx="543">
                  <c:v>2.8</c:v>
                </c:pt>
                <c:pt idx="544">
                  <c:v>2.8</c:v>
                </c:pt>
                <c:pt idx="545">
                  <c:v>2.5</c:v>
                </c:pt>
                <c:pt idx="546">
                  <c:v>2.2000000000000002</c:v>
                </c:pt>
                <c:pt idx="547">
                  <c:v>2</c:v>
                </c:pt>
                <c:pt idx="548">
                  <c:v>2.2000000000000002</c:v>
                </c:pt>
                <c:pt idx="549">
                  <c:v>1.9</c:v>
                </c:pt>
                <c:pt idx="550">
                  <c:v>1.6</c:v>
                </c:pt>
                <c:pt idx="551">
                  <c:v>1.9</c:v>
                </c:pt>
                <c:pt idx="552">
                  <c:v>2.1</c:v>
                </c:pt>
                <c:pt idx="553">
                  <c:v>2</c:v>
                </c:pt>
                <c:pt idx="554">
                  <c:v>2.2000000000000002</c:v>
                </c:pt>
                <c:pt idx="555">
                  <c:v>2.2000000000000002</c:v>
                </c:pt>
                <c:pt idx="556">
                  <c:v>2</c:v>
                </c:pt>
                <c:pt idx="557">
                  <c:v>2</c:v>
                </c:pt>
                <c:pt idx="558">
                  <c:v>2.1</c:v>
                </c:pt>
                <c:pt idx="559">
                  <c:v>2.2000000000000002</c:v>
                </c:pt>
                <c:pt idx="560">
                  <c:v>2.2000000000000002</c:v>
                </c:pt>
                <c:pt idx="561">
                  <c:v>2.1</c:v>
                </c:pt>
                <c:pt idx="562">
                  <c:v>2.1</c:v>
                </c:pt>
                <c:pt idx="563">
                  <c:v>2.1</c:v>
                </c:pt>
                <c:pt idx="564">
                  <c:v>1.8</c:v>
                </c:pt>
                <c:pt idx="565">
                  <c:v>1.8</c:v>
                </c:pt>
                <c:pt idx="566">
                  <c:v>1.5</c:v>
                </c:pt>
                <c:pt idx="567">
                  <c:v>1.6</c:v>
                </c:pt>
                <c:pt idx="568">
                  <c:v>1.7000000000000002</c:v>
                </c:pt>
                <c:pt idx="569">
                  <c:v>1.7000000000000002</c:v>
                </c:pt>
                <c:pt idx="570">
                  <c:v>1.6</c:v>
                </c:pt>
                <c:pt idx="571">
                  <c:v>1.6</c:v>
                </c:pt>
                <c:pt idx="572">
                  <c:v>1.6</c:v>
                </c:pt>
                <c:pt idx="573">
                  <c:v>1.7000000000000002</c:v>
                </c:pt>
                <c:pt idx="574">
                  <c:v>1.6</c:v>
                </c:pt>
                <c:pt idx="575">
                  <c:v>1.6</c:v>
                </c:pt>
                <c:pt idx="576">
                  <c:v>1.7000000000000002</c:v>
                </c:pt>
                <c:pt idx="577">
                  <c:v>1.7000000000000002</c:v>
                </c:pt>
                <c:pt idx="578">
                  <c:v>1.8</c:v>
                </c:pt>
                <c:pt idx="579">
                  <c:v>1.7000000000000002</c:v>
                </c:pt>
                <c:pt idx="580">
                  <c:v>1.6</c:v>
                </c:pt>
                <c:pt idx="581">
                  <c:v>1.6</c:v>
                </c:pt>
                <c:pt idx="582">
                  <c:v>1.5</c:v>
                </c:pt>
                <c:pt idx="583">
                  <c:v>2</c:v>
                </c:pt>
                <c:pt idx="584">
                  <c:v>2</c:v>
                </c:pt>
                <c:pt idx="585">
                  <c:v>1.9</c:v>
                </c:pt>
                <c:pt idx="586">
                  <c:v>2</c:v>
                </c:pt>
                <c:pt idx="587">
                  <c:v>2.1</c:v>
                </c:pt>
                <c:pt idx="588">
                  <c:v>1.9</c:v>
                </c:pt>
                <c:pt idx="589">
                  <c:v>2</c:v>
                </c:pt>
                <c:pt idx="590">
                  <c:v>2.4</c:v>
                </c:pt>
                <c:pt idx="591">
                  <c:v>2.4</c:v>
                </c:pt>
                <c:pt idx="592">
                  <c:v>2.4</c:v>
                </c:pt>
                <c:pt idx="593">
                  <c:v>2.2999999999999998</c:v>
                </c:pt>
                <c:pt idx="594">
                  <c:v>2.2999999999999998</c:v>
                </c:pt>
                <c:pt idx="595">
                  <c:v>1.6</c:v>
                </c:pt>
                <c:pt idx="596">
                  <c:v>1.6</c:v>
                </c:pt>
                <c:pt idx="597">
                  <c:v>1.7000000000000002</c:v>
                </c:pt>
                <c:pt idx="598">
                  <c:v>1.5</c:v>
                </c:pt>
                <c:pt idx="599">
                  <c:v>1.7000000000000002</c:v>
                </c:pt>
                <c:pt idx="600">
                  <c:v>1.8</c:v>
                </c:pt>
                <c:pt idx="601">
                  <c:v>1.6</c:v>
                </c:pt>
                <c:pt idx="602">
                  <c:v>1</c:v>
                </c:pt>
                <c:pt idx="603">
                  <c:v>0.9</c:v>
                </c:pt>
                <c:pt idx="604">
                  <c:v>0.9</c:v>
                </c:pt>
                <c:pt idx="605">
                  <c:v>1</c:v>
                </c:pt>
                <c:pt idx="606">
                  <c:v>1</c:v>
                </c:pt>
                <c:pt idx="607">
                  <c:v>1.5</c:v>
                </c:pt>
                <c:pt idx="608">
                  <c:v>1.4</c:v>
                </c:pt>
                <c:pt idx="609">
                  <c:v>1</c:v>
                </c:pt>
                <c:pt idx="610">
                  <c:v>1.3</c:v>
                </c:pt>
                <c:pt idx="611">
                  <c:v>1.1000000000000001</c:v>
                </c:pt>
                <c:pt idx="612">
                  <c:v>0.60000000000000009</c:v>
                </c:pt>
                <c:pt idx="613">
                  <c:v>0.8</c:v>
                </c:pt>
                <c:pt idx="614">
                  <c:v>0.9</c:v>
                </c:pt>
                <c:pt idx="615">
                  <c:v>1</c:v>
                </c:pt>
                <c:pt idx="616">
                  <c:v>0.9</c:v>
                </c:pt>
                <c:pt idx="617">
                  <c:v>1</c:v>
                </c:pt>
                <c:pt idx="618">
                  <c:v>0.8</c:v>
                </c:pt>
                <c:pt idx="619">
                  <c:v>0.60000000000000009</c:v>
                </c:pt>
                <c:pt idx="620">
                  <c:v>0.4</c:v>
                </c:pt>
                <c:pt idx="621">
                  <c:v>0.4</c:v>
                </c:pt>
                <c:pt idx="622">
                  <c:v>0.2</c:v>
                </c:pt>
                <c:pt idx="623">
                  <c:v>0.2</c:v>
                </c:pt>
                <c:pt idx="624">
                  <c:v>0.2</c:v>
                </c:pt>
                <c:pt idx="625">
                  <c:v>0.2</c:v>
                </c:pt>
                <c:pt idx="626">
                  <c:v>0.30000000000000004</c:v>
                </c:pt>
                <c:pt idx="627">
                  <c:v>0.4</c:v>
                </c:pt>
                <c:pt idx="628">
                  <c:v>0.4</c:v>
                </c:pt>
                <c:pt idx="629">
                  <c:v>0.30000000000000004</c:v>
                </c:pt>
                <c:pt idx="630">
                  <c:v>0.4</c:v>
                </c:pt>
                <c:pt idx="631">
                  <c:v>0.5</c:v>
                </c:pt>
                <c:pt idx="632">
                  <c:v>0.70000000000000007</c:v>
                </c:pt>
                <c:pt idx="633">
                  <c:v>0.8</c:v>
                </c:pt>
                <c:pt idx="634">
                  <c:v>0.9</c:v>
                </c:pt>
                <c:pt idx="635">
                  <c:v>1.3</c:v>
                </c:pt>
                <c:pt idx="636">
                  <c:v>1.5</c:v>
                </c:pt>
                <c:pt idx="637">
                  <c:v>1.4</c:v>
                </c:pt>
                <c:pt idx="638">
                  <c:v>1.5</c:v>
                </c:pt>
                <c:pt idx="639">
                  <c:v>1.2</c:v>
                </c:pt>
                <c:pt idx="640">
                  <c:v>1.4</c:v>
                </c:pt>
                <c:pt idx="641">
                  <c:v>1.7000000000000002</c:v>
                </c:pt>
                <c:pt idx="642">
                  <c:v>1.8</c:v>
                </c:pt>
                <c:pt idx="643">
                  <c:v>1.8</c:v>
                </c:pt>
                <c:pt idx="644">
                  <c:v>2.1</c:v>
                </c:pt>
                <c:pt idx="645">
                  <c:v>2</c:v>
                </c:pt>
                <c:pt idx="646">
                  <c:v>2.1</c:v>
                </c:pt>
                <c:pt idx="647">
                  <c:v>1.6</c:v>
                </c:pt>
                <c:pt idx="648">
                  <c:v>1.2</c:v>
                </c:pt>
                <c:pt idx="649">
                  <c:v>1.4</c:v>
                </c:pt>
                <c:pt idx="650">
                  <c:v>1.3</c:v>
                </c:pt>
                <c:pt idx="651">
                  <c:v>1.8</c:v>
                </c:pt>
                <c:pt idx="652">
                  <c:v>2.2999999999999998</c:v>
                </c:pt>
                <c:pt idx="653">
                  <c:v>2.1</c:v>
                </c:pt>
                <c:pt idx="654">
                  <c:v>2</c:v>
                </c:pt>
                <c:pt idx="655">
                  <c:v>1.8</c:v>
                </c:pt>
                <c:pt idx="656">
                  <c:v>1.5</c:v>
                </c:pt>
                <c:pt idx="657">
                  <c:v>1.7000000000000002</c:v>
                </c:pt>
                <c:pt idx="658">
                  <c:v>1.2</c:v>
                </c:pt>
                <c:pt idx="659">
                  <c:v>1.4</c:v>
                </c:pt>
                <c:pt idx="660">
                  <c:v>2.2999999999999998</c:v>
                </c:pt>
                <c:pt idx="661">
                  <c:v>2.1</c:v>
                </c:pt>
                <c:pt idx="662">
                  <c:v>2.1</c:v>
                </c:pt>
                <c:pt idx="663">
                  <c:v>2</c:v>
                </c:pt>
                <c:pt idx="664">
                  <c:v>1.5</c:v>
                </c:pt>
                <c:pt idx="665">
                  <c:v>1.4</c:v>
                </c:pt>
                <c:pt idx="666">
                  <c:v>1.6</c:v>
                </c:pt>
                <c:pt idx="667">
                  <c:v>1.9</c:v>
                </c:pt>
                <c:pt idx="668">
                  <c:v>1.8</c:v>
                </c:pt>
                <c:pt idx="669">
                  <c:v>1.9</c:v>
                </c:pt>
                <c:pt idx="670">
                  <c:v>2.2000000000000002</c:v>
                </c:pt>
                <c:pt idx="671">
                  <c:v>2.2999999999999998</c:v>
                </c:pt>
                <c:pt idx="672">
                  <c:v>2</c:v>
                </c:pt>
                <c:pt idx="673">
                  <c:v>2.6</c:v>
                </c:pt>
                <c:pt idx="674">
                  <c:v>2.5</c:v>
                </c:pt>
                <c:pt idx="675">
                  <c:v>2</c:v>
                </c:pt>
                <c:pt idx="676">
                  <c:v>1.8</c:v>
                </c:pt>
                <c:pt idx="677">
                  <c:v>2</c:v>
                </c:pt>
                <c:pt idx="678">
                  <c:v>1.9</c:v>
                </c:pt>
                <c:pt idx="679">
                  <c:v>1.9</c:v>
                </c:pt>
                <c:pt idx="680">
                  <c:v>2.1</c:v>
                </c:pt>
                <c:pt idx="681">
                  <c:v>2.1</c:v>
                </c:pt>
                <c:pt idx="682">
                  <c:v>2.2000000000000002</c:v>
                </c:pt>
                <c:pt idx="683">
                  <c:v>2.2000000000000002</c:v>
                </c:pt>
                <c:pt idx="684">
                  <c:v>2</c:v>
                </c:pt>
                <c:pt idx="685">
                  <c:v>1.7000000000000002</c:v>
                </c:pt>
                <c:pt idx="686">
                  <c:v>1.7000000000000002</c:v>
                </c:pt>
                <c:pt idx="687">
                  <c:v>2.1</c:v>
                </c:pt>
                <c:pt idx="688">
                  <c:v>2.6</c:v>
                </c:pt>
                <c:pt idx="689">
                  <c:v>2.5</c:v>
                </c:pt>
                <c:pt idx="690">
                  <c:v>2.4</c:v>
                </c:pt>
                <c:pt idx="691">
                  <c:v>2.4</c:v>
                </c:pt>
                <c:pt idx="692">
                  <c:v>2.1</c:v>
                </c:pt>
                <c:pt idx="693">
                  <c:v>2.1</c:v>
                </c:pt>
                <c:pt idx="694">
                  <c:v>2.1</c:v>
                </c:pt>
                <c:pt idx="695">
                  <c:v>2.1</c:v>
                </c:pt>
                <c:pt idx="696">
                  <c:v>1.5</c:v>
                </c:pt>
                <c:pt idx="697">
                  <c:v>1.7000000000000002</c:v>
                </c:pt>
                <c:pt idx="698">
                  <c:v>1.9</c:v>
                </c:pt>
                <c:pt idx="699">
                  <c:v>1.9</c:v>
                </c:pt>
                <c:pt idx="700">
                  <c:v>1.6</c:v>
                </c:pt>
                <c:pt idx="701">
                  <c:v>1.7000000000000002</c:v>
                </c:pt>
                <c:pt idx="702">
                  <c:v>1.7000000000000002</c:v>
                </c:pt>
                <c:pt idx="703">
                  <c:v>1.8</c:v>
                </c:pt>
                <c:pt idx="704">
                  <c:v>2.1</c:v>
                </c:pt>
                <c:pt idx="705">
                  <c:v>1.9</c:v>
                </c:pt>
                <c:pt idx="706">
                  <c:v>1.6</c:v>
                </c:pt>
                <c:pt idx="707">
                  <c:v>1.6</c:v>
                </c:pt>
                <c:pt idx="708">
                  <c:v>2.1</c:v>
                </c:pt>
                <c:pt idx="709">
                  <c:v>1.8</c:v>
                </c:pt>
                <c:pt idx="710">
                  <c:v>1.5</c:v>
                </c:pt>
                <c:pt idx="711">
                  <c:v>1.7000000000000002</c:v>
                </c:pt>
                <c:pt idx="712">
                  <c:v>2.1</c:v>
                </c:pt>
                <c:pt idx="713">
                  <c:v>2</c:v>
                </c:pt>
                <c:pt idx="714">
                  <c:v>1.9</c:v>
                </c:pt>
                <c:pt idx="715">
                  <c:v>1.9</c:v>
                </c:pt>
                <c:pt idx="716">
                  <c:v>1.3</c:v>
                </c:pt>
                <c:pt idx="717">
                  <c:v>1.1000000000000001</c:v>
                </c:pt>
                <c:pt idx="718">
                  <c:v>1.4</c:v>
                </c:pt>
                <c:pt idx="719">
                  <c:v>1.5</c:v>
                </c:pt>
                <c:pt idx="720">
                  <c:v>1.2</c:v>
                </c:pt>
                <c:pt idx="721">
                  <c:v>1</c:v>
                </c:pt>
                <c:pt idx="722">
                  <c:v>1.2</c:v>
                </c:pt>
                <c:pt idx="723">
                  <c:v>1.3</c:v>
                </c:pt>
                <c:pt idx="724">
                  <c:v>1.1000000000000001</c:v>
                </c:pt>
                <c:pt idx="725">
                  <c:v>1.2</c:v>
                </c:pt>
                <c:pt idx="726">
                  <c:v>1.1000000000000001</c:v>
                </c:pt>
                <c:pt idx="727">
                  <c:v>1.2</c:v>
                </c:pt>
                <c:pt idx="728">
                  <c:v>1.5</c:v>
                </c:pt>
                <c:pt idx="729">
                  <c:v>2</c:v>
                </c:pt>
                <c:pt idx="730">
                  <c:v>2.4</c:v>
                </c:pt>
                <c:pt idx="731">
                  <c:v>2.6</c:v>
                </c:pt>
                <c:pt idx="732">
                  <c:v>2.8</c:v>
                </c:pt>
                <c:pt idx="733">
                  <c:v>2.8</c:v>
                </c:pt>
                <c:pt idx="734">
                  <c:v>3.2</c:v>
                </c:pt>
                <c:pt idx="735">
                  <c:v>3</c:v>
                </c:pt>
                <c:pt idx="736">
                  <c:v>3.3</c:v>
                </c:pt>
                <c:pt idx="737">
                  <c:v>3.6</c:v>
                </c:pt>
                <c:pt idx="738">
                  <c:v>3.6</c:v>
                </c:pt>
                <c:pt idx="739">
                  <c:v>3.2</c:v>
                </c:pt>
                <c:pt idx="740">
                  <c:v>3</c:v>
                </c:pt>
                <c:pt idx="741">
                  <c:v>2.7</c:v>
                </c:pt>
                <c:pt idx="742">
                  <c:v>1.6</c:v>
                </c:pt>
                <c:pt idx="743">
                  <c:v>1</c:v>
                </c:pt>
                <c:pt idx="744">
                  <c:v>0.70000000000000007</c:v>
                </c:pt>
                <c:pt idx="745">
                  <c:v>0.9</c:v>
                </c:pt>
                <c:pt idx="746">
                  <c:v>0.30000000000000004</c:v>
                </c:pt>
                <c:pt idx="747">
                  <c:v>0.1</c:v>
                </c:pt>
                <c:pt idx="748">
                  <c:v>-0.30000000000000004</c:v>
                </c:pt>
                <c:pt idx="749">
                  <c:v>-0.5</c:v>
                </c:pt>
                <c:pt idx="750">
                  <c:v>-0.70000000000000007</c:v>
                </c:pt>
                <c:pt idx="751">
                  <c:v>-0.2</c:v>
                </c:pt>
                <c:pt idx="752">
                  <c:v>-0.4</c:v>
                </c:pt>
                <c:pt idx="753">
                  <c:v>-0.2</c:v>
                </c:pt>
                <c:pt idx="754">
                  <c:v>0.4</c:v>
                </c:pt>
                <c:pt idx="755">
                  <c:v>0.9</c:v>
                </c:pt>
                <c:pt idx="756">
                  <c:v>1.1000000000000001</c:v>
                </c:pt>
                <c:pt idx="757">
                  <c:v>1.3</c:v>
                </c:pt>
                <c:pt idx="758">
                  <c:v>1.6</c:v>
                </c:pt>
                <c:pt idx="759">
                  <c:v>1.7000000000000002</c:v>
                </c:pt>
                <c:pt idx="760">
                  <c:v>1.6</c:v>
                </c:pt>
                <c:pt idx="761">
                  <c:v>1.5</c:v>
                </c:pt>
                <c:pt idx="762">
                  <c:v>1.7000000000000002</c:v>
                </c:pt>
                <c:pt idx="763">
                  <c:v>1.4</c:v>
                </c:pt>
                <c:pt idx="764">
                  <c:v>1.6</c:v>
                </c:pt>
                <c:pt idx="765">
                  <c:v>1.6</c:v>
                </c:pt>
                <c:pt idx="766">
                  <c:v>1.6</c:v>
                </c:pt>
                <c:pt idx="767">
                  <c:v>1.8</c:v>
                </c:pt>
                <c:pt idx="768">
                  <c:v>1.7000000000000002</c:v>
                </c:pt>
                <c:pt idx="769">
                  <c:v>1.7000000000000002</c:v>
                </c:pt>
                <c:pt idx="770">
                  <c:v>2</c:v>
                </c:pt>
                <c:pt idx="771">
                  <c:v>2.1</c:v>
                </c:pt>
                <c:pt idx="772">
                  <c:v>2</c:v>
                </c:pt>
                <c:pt idx="773">
                  <c:v>2.1</c:v>
                </c:pt>
                <c:pt idx="774">
                  <c:v>1.9</c:v>
                </c:pt>
                <c:pt idx="775">
                  <c:v>2.2000000000000002</c:v>
                </c:pt>
                <c:pt idx="776">
                  <c:v>2.2000000000000002</c:v>
                </c:pt>
                <c:pt idx="777">
                  <c:v>2.2999999999999998</c:v>
                </c:pt>
                <c:pt idx="778">
                  <c:v>2.5</c:v>
                </c:pt>
                <c:pt idx="779">
                  <c:v>2.5</c:v>
                </c:pt>
                <c:pt idx="780">
                  <c:v>2.4</c:v>
                </c:pt>
                <c:pt idx="781">
                  <c:v>2.2999999999999998</c:v>
                </c:pt>
                <c:pt idx="782">
                  <c:v>2.2999999999999998</c:v>
                </c:pt>
                <c:pt idx="783">
                  <c:v>2.1</c:v>
                </c:pt>
                <c:pt idx="784">
                  <c:v>2</c:v>
                </c:pt>
                <c:pt idx="785">
                  <c:v>1.9</c:v>
                </c:pt>
                <c:pt idx="786">
                  <c:v>1.9</c:v>
                </c:pt>
                <c:pt idx="787">
                  <c:v>2.1</c:v>
                </c:pt>
                <c:pt idx="788">
                  <c:v>1.9</c:v>
                </c:pt>
                <c:pt idx="789">
                  <c:v>1.9</c:v>
                </c:pt>
                <c:pt idx="790">
                  <c:v>1.4</c:v>
                </c:pt>
                <c:pt idx="791">
                  <c:v>1.3</c:v>
                </c:pt>
                <c:pt idx="792">
                  <c:v>1.2</c:v>
                </c:pt>
                <c:pt idx="793">
                  <c:v>1</c:v>
                </c:pt>
                <c:pt idx="794">
                  <c:v>1</c:v>
                </c:pt>
                <c:pt idx="795">
                  <c:v>0.70000000000000007</c:v>
                </c:pt>
                <c:pt idx="796">
                  <c:v>0.8</c:v>
                </c:pt>
                <c:pt idx="797">
                  <c:v>0.9</c:v>
                </c:pt>
                <c:pt idx="798">
                  <c:v>1.1000000000000001</c:v>
                </c:pt>
                <c:pt idx="799">
                  <c:v>0.9</c:v>
                </c:pt>
                <c:pt idx="800">
                  <c:v>0.9</c:v>
                </c:pt>
                <c:pt idx="801">
                  <c:v>0.60000000000000009</c:v>
                </c:pt>
                <c:pt idx="802">
                  <c:v>0.70000000000000007</c:v>
                </c:pt>
                <c:pt idx="803">
                  <c:v>0.70000000000000007</c:v>
                </c:pt>
                <c:pt idx="804">
                  <c:v>0.60000000000000009</c:v>
                </c:pt>
                <c:pt idx="805">
                  <c:v>0.9</c:v>
                </c:pt>
                <c:pt idx="806">
                  <c:v>0.60000000000000009</c:v>
                </c:pt>
                <c:pt idx="807">
                  <c:v>0.70000000000000007</c:v>
                </c:pt>
                <c:pt idx="808">
                  <c:v>0.70000000000000007</c:v>
                </c:pt>
                <c:pt idx="809">
                  <c:v>0.5</c:v>
                </c:pt>
                <c:pt idx="810">
                  <c:v>0.5</c:v>
                </c:pt>
                <c:pt idx="811">
                  <c:v>0.4</c:v>
                </c:pt>
                <c:pt idx="812">
                  <c:v>0.30000000000000004</c:v>
                </c:pt>
                <c:pt idx="813">
                  <c:v>0.5</c:v>
                </c:pt>
                <c:pt idx="814">
                  <c:v>0.30000000000000004</c:v>
                </c:pt>
                <c:pt idx="815">
                  <c:v>0.1</c:v>
                </c:pt>
                <c:pt idx="816">
                  <c:v>-0.4</c:v>
                </c:pt>
                <c:pt idx="817">
                  <c:v>-0.30000000000000004</c:v>
                </c:pt>
                <c:pt idx="818">
                  <c:v>-0.1</c:v>
                </c:pt>
                <c:pt idx="819">
                  <c:v>0.1</c:v>
                </c:pt>
                <c:pt idx="820">
                  <c:v>0.30000000000000004</c:v>
                </c:pt>
                <c:pt idx="821">
                  <c:v>0.30000000000000004</c:v>
                </c:pt>
                <c:pt idx="822">
                  <c:v>0.2</c:v>
                </c:pt>
                <c:pt idx="823">
                  <c:v>0</c:v>
                </c:pt>
                <c:pt idx="824">
                  <c:v>0</c:v>
                </c:pt>
                <c:pt idx="825">
                  <c:v>0.1</c:v>
                </c:pt>
                <c:pt idx="826">
                  <c:v>0</c:v>
                </c:pt>
                <c:pt idx="827">
                  <c:v>0.2</c:v>
                </c:pt>
                <c:pt idx="828">
                  <c:v>0.2</c:v>
                </c:pt>
                <c:pt idx="829">
                  <c:v>-0.2</c:v>
                </c:pt>
                <c:pt idx="830">
                  <c:v>-0.1</c:v>
                </c:pt>
                <c:pt idx="831">
                  <c:v>-0.2</c:v>
                </c:pt>
                <c:pt idx="832">
                  <c:v>0</c:v>
                </c:pt>
                <c:pt idx="833">
                  <c:v>0.2</c:v>
                </c:pt>
                <c:pt idx="834">
                  <c:v>0.2</c:v>
                </c:pt>
                <c:pt idx="835">
                  <c:v>0.2</c:v>
                </c:pt>
                <c:pt idx="836">
                  <c:v>0.4</c:v>
                </c:pt>
                <c:pt idx="837">
                  <c:v>0.4</c:v>
                </c:pt>
                <c:pt idx="838">
                  <c:v>0.5</c:v>
                </c:pt>
                <c:pt idx="839">
                  <c:v>0.60000000000000009</c:v>
                </c:pt>
                <c:pt idx="840">
                  <c:v>1.3</c:v>
                </c:pt>
                <c:pt idx="841">
                  <c:v>1.2</c:v>
                </c:pt>
                <c:pt idx="842">
                  <c:v>1.1000000000000001</c:v>
                </c:pt>
                <c:pt idx="843">
                  <c:v>1.2</c:v>
                </c:pt>
                <c:pt idx="844">
                  <c:v>0.8</c:v>
                </c:pt>
                <c:pt idx="845">
                  <c:v>0.70000000000000007</c:v>
                </c:pt>
                <c:pt idx="846">
                  <c:v>0.70000000000000007</c:v>
                </c:pt>
                <c:pt idx="847">
                  <c:v>0.9</c:v>
                </c:pt>
                <c:pt idx="848">
                  <c:v>1</c:v>
                </c:pt>
                <c:pt idx="849">
                  <c:v>1.1000000000000001</c:v>
                </c:pt>
                <c:pt idx="850">
                  <c:v>1.2</c:v>
                </c:pt>
                <c:pt idx="851">
                  <c:v>1.2</c:v>
                </c:pt>
                <c:pt idx="852">
                  <c:v>1.3</c:v>
                </c:pt>
                <c:pt idx="853">
                  <c:v>1.2</c:v>
                </c:pt>
                <c:pt idx="854">
                  <c:v>1.6</c:v>
                </c:pt>
                <c:pt idx="855">
                  <c:v>1.6</c:v>
                </c:pt>
                <c:pt idx="856">
                  <c:v>2</c:v>
                </c:pt>
                <c:pt idx="857">
                  <c:v>2</c:v>
                </c:pt>
                <c:pt idx="858">
                  <c:v>2.2999999999999998</c:v>
                </c:pt>
                <c:pt idx="859">
                  <c:v>2.2999999999999998</c:v>
                </c:pt>
                <c:pt idx="860">
                  <c:v>2.2000000000000002</c:v>
                </c:pt>
                <c:pt idx="861">
                  <c:v>2.2000000000000002</c:v>
                </c:pt>
                <c:pt idx="862">
                  <c:v>1.9</c:v>
                </c:pt>
                <c:pt idx="863">
                  <c:v>1.6</c:v>
                </c:pt>
                <c:pt idx="864">
                  <c:v>1.2</c:v>
                </c:pt>
                <c:pt idx="865">
                  <c:v>1.3</c:v>
                </c:pt>
                <c:pt idx="866">
                  <c:v>1.1000000000000001</c:v>
                </c:pt>
                <c:pt idx="867">
                  <c:v>1.3</c:v>
                </c:pt>
                <c:pt idx="868">
                  <c:v>0.9</c:v>
                </c:pt>
                <c:pt idx="869">
                  <c:v>1.2</c:v>
                </c:pt>
                <c:pt idx="870">
                  <c:v>1.1000000000000001</c:v>
                </c:pt>
                <c:pt idx="871">
                  <c:v>1</c:v>
                </c:pt>
                <c:pt idx="872">
                  <c:v>0.9</c:v>
                </c:pt>
                <c:pt idx="873">
                  <c:v>0.8</c:v>
                </c:pt>
                <c:pt idx="874">
                  <c:v>1</c:v>
                </c:pt>
                <c:pt idx="875">
                  <c:v>1.5</c:v>
                </c:pt>
                <c:pt idx="876">
                  <c:v>1.5</c:v>
                </c:pt>
                <c:pt idx="877">
                  <c:v>1.4</c:v>
                </c:pt>
                <c:pt idx="878">
                  <c:v>0.70000000000000007</c:v>
                </c:pt>
                <c:pt idx="879">
                  <c:v>0.30000000000000004</c:v>
                </c:pt>
                <c:pt idx="880">
                  <c:v>0.4</c:v>
                </c:pt>
                <c:pt idx="881">
                  <c:v>0.2</c:v>
                </c:pt>
                <c:pt idx="882">
                  <c:v>0.8</c:v>
                </c:pt>
                <c:pt idx="883">
                  <c:v>0.2</c:v>
                </c:pt>
                <c:pt idx="884">
                  <c:v>0</c:v>
                </c:pt>
                <c:pt idx="885">
                  <c:v>0</c:v>
                </c:pt>
                <c:pt idx="886">
                  <c:v>0.2</c:v>
                </c:pt>
                <c:pt idx="887">
                  <c:v>0</c:v>
                </c:pt>
                <c:pt idx="888">
                  <c:v>0.60000000000000009</c:v>
                </c:pt>
                <c:pt idx="889">
                  <c:v>0.60000000000000009</c:v>
                </c:pt>
                <c:pt idx="890">
                  <c:v>1.1000000000000001</c:v>
                </c:pt>
                <c:pt idx="891">
                  <c:v>1.2</c:v>
                </c:pt>
                <c:pt idx="892">
                  <c:v>1.4</c:v>
                </c:pt>
                <c:pt idx="893">
                  <c:v>1.5</c:v>
                </c:pt>
                <c:pt idx="894">
                  <c:v>1.2</c:v>
                </c:pt>
                <c:pt idx="895">
                  <c:v>1.9</c:v>
                </c:pt>
                <c:pt idx="896">
                  <c:v>2.2000000000000002</c:v>
                </c:pt>
                <c:pt idx="897">
                  <c:v>2.6</c:v>
                </c:pt>
                <c:pt idx="898">
                  <c:v>2.8</c:v>
                </c:pt>
                <c:pt idx="899">
                  <c:v>2.8</c:v>
                </c:pt>
                <c:pt idx="900">
                  <c:v>2.9</c:v>
                </c:pt>
                <c:pt idx="901">
                  <c:v>3.6</c:v>
                </c:pt>
                <c:pt idx="902">
                  <c:v>4.5</c:v>
                </c:pt>
                <c:pt idx="903">
                  <c:v>4.8</c:v>
                </c:pt>
                <c:pt idx="904">
                  <c:v>5.2</c:v>
                </c:pt>
                <c:pt idx="905">
                  <c:v>5.8</c:v>
                </c:pt>
                <c:pt idx="906">
                  <c:v>6.1</c:v>
                </c:pt>
                <c:pt idx="907">
                  <c:v>5.9</c:v>
                </c:pt>
                <c:pt idx="908">
                  <c:v>5.6</c:v>
                </c:pt>
                <c:pt idx="909">
                  <c:v>6.2</c:v>
                </c:pt>
                <c:pt idx="910">
                  <c:v>6.2</c:v>
                </c:pt>
                <c:pt idx="911">
                  <c:v>5.9</c:v>
                </c:pt>
                <c:pt idx="912">
                  <c:v>6</c:v>
                </c:pt>
                <c:pt idx="913">
                  <c:v>6.3</c:v>
                </c:pt>
              </c:numCache>
            </c:numRef>
          </c:val>
          <c:smooth val="0"/>
          <c:extLst xmlns:c15="http://schemas.microsoft.com/office/drawing/2012/chart">
            <c:ext xmlns:c16="http://schemas.microsoft.com/office/drawing/2014/chart" uri="{C3380CC4-5D6E-409C-BE32-E72D297353CC}">
              <c16:uniqueId val="{00000005-EA49-4887-AAEE-C11A1D56F554}"/>
            </c:ext>
          </c:extLst>
        </c:ser>
        <c:ser>
          <c:idx val="2"/>
          <c:order val="3"/>
          <c:tx>
            <c:strRef>
              <c:f>Sheet1!$E$1</c:f>
              <c:strCache>
                <c:ptCount val="1"/>
                <c:pt idx="0">
                  <c:v>Germany</c:v>
                </c:pt>
              </c:strCache>
            </c:strRef>
          </c:tx>
          <c:spPr>
            <a:ln w="19050">
              <a:solidFill>
                <a:schemeClr val="accent4"/>
              </a:solidFill>
            </a:ln>
          </c:spPr>
          <c:marker>
            <c:symbol val="none"/>
          </c:marker>
          <c:dLbls>
            <c:dLbl>
              <c:idx val="913"/>
              <c:layout>
                <c:manualLayout>
                  <c:x val="0"/>
                  <c:y val="-3.805031446540896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A49-4887-AAEE-C11A1D56F554}"/>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Sheet1!$E$2:$E$915</c:f>
              <c:numCache>
                <c:formatCode>General</c:formatCode>
                <c:ptCount val="914"/>
                <c:pt idx="540">
                  <c:v>5.6198347107438096</c:v>
                </c:pt>
                <c:pt idx="541">
                  <c:v>5.7565789473684292</c:v>
                </c:pt>
                <c:pt idx="542">
                  <c:v>6.085526315789469</c:v>
                </c:pt>
                <c:pt idx="543">
                  <c:v>6.0655737704918167</c:v>
                </c:pt>
                <c:pt idx="544">
                  <c:v>6.2193126022913381</c:v>
                </c:pt>
                <c:pt idx="545">
                  <c:v>5.8536585365853488</c:v>
                </c:pt>
                <c:pt idx="546">
                  <c:v>4.9839228295819771</c:v>
                </c:pt>
                <c:pt idx="547">
                  <c:v>4.9839228295819771</c:v>
                </c:pt>
                <c:pt idx="548">
                  <c:v>4.9839228295819771</c:v>
                </c:pt>
                <c:pt idx="549">
                  <c:v>3.3227848101265778</c:v>
                </c:pt>
                <c:pt idx="550">
                  <c:v>3.4700315457413256</c:v>
                </c:pt>
                <c:pt idx="551">
                  <c:v>3.464566929133861</c:v>
                </c:pt>
                <c:pt idx="552">
                  <c:v>4.5383411580594668</c:v>
                </c:pt>
                <c:pt idx="553">
                  <c:v>4.6656298600310953</c:v>
                </c:pt>
                <c:pt idx="554">
                  <c:v>4.6511627906976827</c:v>
                </c:pt>
                <c:pt idx="555">
                  <c:v>4.6367851622874712</c:v>
                </c:pt>
                <c:pt idx="556">
                  <c:v>4.4684129429892083</c:v>
                </c:pt>
                <c:pt idx="557">
                  <c:v>4.4546850998463894</c:v>
                </c:pt>
                <c:pt idx="558">
                  <c:v>4.5941807044410421</c:v>
                </c:pt>
                <c:pt idx="559">
                  <c:v>4.5941807044410421</c:v>
                </c:pt>
                <c:pt idx="560">
                  <c:v>4.4410413476263511</c:v>
                </c:pt>
                <c:pt idx="561">
                  <c:v>4.4410413476263511</c:v>
                </c:pt>
                <c:pt idx="562">
                  <c:v>4.1158536585365946</c:v>
                </c:pt>
                <c:pt idx="563">
                  <c:v>4.2617960426179602</c:v>
                </c:pt>
                <c:pt idx="564">
                  <c:v>2.9940119760478945</c:v>
                </c:pt>
                <c:pt idx="565">
                  <c:v>3.1203566121842607</c:v>
                </c:pt>
                <c:pt idx="566">
                  <c:v>2.9629629629629672</c:v>
                </c:pt>
                <c:pt idx="567">
                  <c:v>2.8064992614475592</c:v>
                </c:pt>
                <c:pt idx="568">
                  <c:v>2.8023598820059004</c:v>
                </c:pt>
                <c:pt idx="569">
                  <c:v>2.6470588235294024</c:v>
                </c:pt>
                <c:pt idx="570">
                  <c:v>2.3426061493411643</c:v>
                </c:pt>
                <c:pt idx="571">
                  <c:v>2.6354319180087904</c:v>
                </c:pt>
                <c:pt idx="572">
                  <c:v>2.4926686217008776</c:v>
                </c:pt>
                <c:pt idx="573">
                  <c:v>2.346041055718473</c:v>
                </c:pt>
                <c:pt idx="574">
                  <c:v>2.3426061493411643</c:v>
                </c:pt>
                <c:pt idx="575">
                  <c:v>2.3357664233576658</c:v>
                </c:pt>
                <c:pt idx="576">
                  <c:v>2.3255813953488413</c:v>
                </c:pt>
                <c:pt idx="577">
                  <c:v>2.0172910662824117</c:v>
                </c:pt>
                <c:pt idx="578">
                  <c:v>1.8705035971223083</c:v>
                </c:pt>
                <c:pt idx="579">
                  <c:v>1.8678160919540332</c:v>
                </c:pt>
                <c:pt idx="580">
                  <c:v>1.7216642754662947</c:v>
                </c:pt>
                <c:pt idx="581">
                  <c:v>1.7191977077363862</c:v>
                </c:pt>
                <c:pt idx="582">
                  <c:v>1.8597997138769529</c:v>
                </c:pt>
                <c:pt idx="583">
                  <c:v>1.5691868758916039</c:v>
                </c:pt>
                <c:pt idx="584">
                  <c:v>1.8597997138769529</c:v>
                </c:pt>
                <c:pt idx="585">
                  <c:v>1.7191977077363862</c:v>
                </c:pt>
                <c:pt idx="586">
                  <c:v>1.5736766809728131</c:v>
                </c:pt>
                <c:pt idx="587">
                  <c:v>1.5691868758916039</c:v>
                </c:pt>
                <c:pt idx="588">
                  <c:v>1.4204545454545414</c:v>
                </c:pt>
                <c:pt idx="589">
                  <c:v>1.4124293785310771</c:v>
                </c:pt>
                <c:pt idx="590">
                  <c:v>1.4124293785310771</c:v>
                </c:pt>
                <c:pt idx="591">
                  <c:v>1.2693935119887145</c:v>
                </c:pt>
                <c:pt idx="592">
                  <c:v>1.4104372355430161</c:v>
                </c:pt>
                <c:pt idx="593">
                  <c:v>1.4084507042253502</c:v>
                </c:pt>
                <c:pt idx="594">
                  <c:v>1.2640449438202195</c:v>
                </c:pt>
                <c:pt idx="595">
                  <c:v>1.2640449438202195</c:v>
                </c:pt>
                <c:pt idx="596">
                  <c:v>1.2640449438202195</c:v>
                </c:pt>
                <c:pt idx="597">
                  <c:v>1.5492957746478853</c:v>
                </c:pt>
                <c:pt idx="598">
                  <c:v>1.4084507042253502</c:v>
                </c:pt>
                <c:pt idx="599">
                  <c:v>1.5449438202247201</c:v>
                </c:pt>
                <c:pt idx="600">
                  <c:v>2.1008403361344463</c:v>
                </c:pt>
                <c:pt idx="601">
                  <c:v>1.6713091922005541</c:v>
                </c:pt>
                <c:pt idx="602">
                  <c:v>1.6713091922005541</c:v>
                </c:pt>
                <c:pt idx="603">
                  <c:v>1.5320334261838653</c:v>
                </c:pt>
                <c:pt idx="604">
                  <c:v>1.6689847009735637</c:v>
                </c:pt>
                <c:pt idx="605">
                  <c:v>1.5277777777777724</c:v>
                </c:pt>
                <c:pt idx="606">
                  <c:v>2.3578363384188616</c:v>
                </c:pt>
                <c:pt idx="607">
                  <c:v>2.3578363384188616</c:v>
                </c:pt>
                <c:pt idx="608">
                  <c:v>2.2191400832177743</c:v>
                </c:pt>
                <c:pt idx="609">
                  <c:v>2.0804438280166426</c:v>
                </c:pt>
                <c:pt idx="610">
                  <c:v>2.2222222222222143</c:v>
                </c:pt>
                <c:pt idx="611">
                  <c:v>2.0746887966804906</c:v>
                </c:pt>
                <c:pt idx="612">
                  <c:v>1.2345679012345512</c:v>
                </c:pt>
                <c:pt idx="613">
                  <c:v>1.2328767123287676</c:v>
                </c:pt>
                <c:pt idx="614">
                  <c:v>1.0958904109588996</c:v>
                </c:pt>
                <c:pt idx="615">
                  <c:v>1.3717421124828544</c:v>
                </c:pt>
                <c:pt idx="616">
                  <c:v>1.2311901504788114</c:v>
                </c:pt>
                <c:pt idx="617">
                  <c:v>1.3679890560875485</c:v>
                </c:pt>
                <c:pt idx="618">
                  <c:v>0.81300813008131634</c:v>
                </c:pt>
                <c:pt idx="619">
                  <c:v>0.54200542005420349</c:v>
                </c:pt>
                <c:pt idx="620">
                  <c:v>0.407055630936215</c:v>
                </c:pt>
                <c:pt idx="621">
                  <c:v>0.40760869565219515</c:v>
                </c:pt>
                <c:pt idx="622">
                  <c:v>0.40760869565219515</c:v>
                </c:pt>
                <c:pt idx="623">
                  <c:v>0.27100271002711285</c:v>
                </c:pt>
                <c:pt idx="624">
                  <c:v>0.13550135501356753</c:v>
                </c:pt>
                <c:pt idx="625">
                  <c:v>0.13531799729362692</c:v>
                </c:pt>
                <c:pt idx="626">
                  <c:v>0.27100271002711285</c:v>
                </c:pt>
                <c:pt idx="627">
                  <c:v>0.67658998646820123</c:v>
                </c:pt>
                <c:pt idx="628">
                  <c:v>0.54054054054055722</c:v>
                </c:pt>
                <c:pt idx="629">
                  <c:v>0.53981106612686069</c:v>
                </c:pt>
                <c:pt idx="630">
                  <c:v>0.53763440860215006</c:v>
                </c:pt>
                <c:pt idx="631">
                  <c:v>0.80862533692722671</c:v>
                </c:pt>
                <c:pt idx="632">
                  <c:v>0.81081081081080253</c:v>
                </c:pt>
                <c:pt idx="633">
                  <c:v>0.81190798376182816</c:v>
                </c:pt>
                <c:pt idx="634">
                  <c:v>1.0825439783491264</c:v>
                </c:pt>
                <c:pt idx="635">
                  <c:v>1.2162162162162149</c:v>
                </c:pt>
                <c:pt idx="636">
                  <c:v>1.6238159675236563</c:v>
                </c:pt>
                <c:pt idx="637">
                  <c:v>1.4864864864864824</c:v>
                </c:pt>
                <c:pt idx="638">
                  <c:v>1.4864864864864824</c:v>
                </c:pt>
                <c:pt idx="639">
                  <c:v>0.9408602150537515</c:v>
                </c:pt>
                <c:pt idx="640">
                  <c:v>0.9408602150537515</c:v>
                </c:pt>
                <c:pt idx="641">
                  <c:v>1.2080536912751683</c:v>
                </c:pt>
                <c:pt idx="642">
                  <c:v>1.3368983957219305</c:v>
                </c:pt>
                <c:pt idx="643">
                  <c:v>1.0695187165775444</c:v>
                </c:pt>
                <c:pt idx="644">
                  <c:v>1.6085790884718509</c:v>
                </c:pt>
                <c:pt idx="645">
                  <c:v>1.6107382550335503</c:v>
                </c:pt>
                <c:pt idx="646">
                  <c:v>1.4725568942436373</c:v>
                </c:pt>
                <c:pt idx="647">
                  <c:v>2.0026702269692942</c:v>
                </c:pt>
                <c:pt idx="648">
                  <c:v>1.4647137150466172</c:v>
                </c:pt>
                <c:pt idx="649">
                  <c:v>1.9973368841544659</c:v>
                </c:pt>
                <c:pt idx="650">
                  <c:v>1.9973368841544659</c:v>
                </c:pt>
                <c:pt idx="651">
                  <c:v>2.3968042609853635</c:v>
                </c:pt>
                <c:pt idx="652">
                  <c:v>2.7962716378162611</c:v>
                </c:pt>
                <c:pt idx="653">
                  <c:v>2.5198938992042397</c:v>
                </c:pt>
                <c:pt idx="654">
                  <c:v>2.1108179419525142</c:v>
                </c:pt>
                <c:pt idx="655">
                  <c:v>2.1164021164021385</c:v>
                </c:pt>
                <c:pt idx="656">
                  <c:v>1.8469656992084582</c:v>
                </c:pt>
                <c:pt idx="657">
                  <c:v>1.8494055482166427</c:v>
                </c:pt>
                <c:pt idx="658">
                  <c:v>1.4511873350923521</c:v>
                </c:pt>
                <c:pt idx="659">
                  <c:v>1.7015706806282616</c:v>
                </c:pt>
                <c:pt idx="660">
                  <c:v>1.9685039370078705</c:v>
                </c:pt>
                <c:pt idx="661">
                  <c:v>1.8276762402088753</c:v>
                </c:pt>
                <c:pt idx="662">
                  <c:v>2.088772845953013</c:v>
                </c:pt>
                <c:pt idx="663">
                  <c:v>1.5604681404421283</c:v>
                </c:pt>
                <c:pt idx="664">
                  <c:v>1.2953367875647714</c:v>
                </c:pt>
                <c:pt idx="665">
                  <c:v>1.1642949547218784</c:v>
                </c:pt>
                <c:pt idx="666">
                  <c:v>1.1627906976743985</c:v>
                </c:pt>
                <c:pt idx="667">
                  <c:v>1.2953367875647714</c:v>
                </c:pt>
                <c:pt idx="668">
                  <c:v>1.2953367875647714</c:v>
                </c:pt>
                <c:pt idx="669">
                  <c:v>1.2970168612191912</c:v>
                </c:pt>
                <c:pt idx="670">
                  <c:v>1.1703511053315907</c:v>
                </c:pt>
                <c:pt idx="671">
                  <c:v>1.0296010296010349</c:v>
                </c:pt>
                <c:pt idx="672">
                  <c:v>1.0296010296010349</c:v>
                </c:pt>
                <c:pt idx="673">
                  <c:v>1.2820512820512775</c:v>
                </c:pt>
                <c:pt idx="674">
                  <c:v>1.0230179028132946</c:v>
                </c:pt>
                <c:pt idx="675">
                  <c:v>0.89628681177977843</c:v>
                </c:pt>
                <c:pt idx="676">
                  <c:v>0.51150895140663621</c:v>
                </c:pt>
                <c:pt idx="677">
                  <c:v>0.89514066496163558</c:v>
                </c:pt>
                <c:pt idx="678">
                  <c:v>0.89399744572158379</c:v>
                </c:pt>
                <c:pt idx="679">
                  <c:v>1.0230179028132946</c:v>
                </c:pt>
                <c:pt idx="680">
                  <c:v>1.0230179028132946</c:v>
                </c:pt>
                <c:pt idx="681">
                  <c:v>1.1523687580025754</c:v>
                </c:pt>
                <c:pt idx="682">
                  <c:v>1.2853470437018011</c:v>
                </c:pt>
                <c:pt idx="683">
                  <c:v>1.1464968152866239</c:v>
                </c:pt>
                <c:pt idx="684">
                  <c:v>1.1464968152866239</c:v>
                </c:pt>
                <c:pt idx="685">
                  <c:v>0.75949367088605779</c:v>
                </c:pt>
                <c:pt idx="686">
                  <c:v>1.13924050632912</c:v>
                </c:pt>
                <c:pt idx="687">
                  <c:v>1.6497461928933976</c:v>
                </c:pt>
                <c:pt idx="688">
                  <c:v>2.1628498727735312</c:v>
                </c:pt>
                <c:pt idx="689">
                  <c:v>1.7743979721165815</c:v>
                </c:pt>
                <c:pt idx="690">
                  <c:v>1.7721518987341867</c:v>
                </c:pt>
                <c:pt idx="691">
                  <c:v>1.8987341772152</c:v>
                </c:pt>
                <c:pt idx="692">
                  <c:v>1.6455696202531511</c:v>
                </c:pt>
                <c:pt idx="693">
                  <c:v>1.7721518987341867</c:v>
                </c:pt>
                <c:pt idx="694">
                  <c:v>1.9035532994923887</c:v>
                </c:pt>
                <c:pt idx="695">
                  <c:v>2.267002518891692</c:v>
                </c:pt>
                <c:pt idx="696">
                  <c:v>1.5113350125944391</c:v>
                </c:pt>
                <c:pt idx="697">
                  <c:v>1.633165829145744</c:v>
                </c:pt>
                <c:pt idx="698">
                  <c:v>1.7521902377972465</c:v>
                </c:pt>
                <c:pt idx="699">
                  <c:v>1.1235955056179803</c:v>
                </c:pt>
                <c:pt idx="700">
                  <c:v>1.1207970112079746</c:v>
                </c:pt>
                <c:pt idx="701">
                  <c:v>1.2453300124533051</c:v>
                </c:pt>
                <c:pt idx="702">
                  <c:v>1.6169154228855787</c:v>
                </c:pt>
                <c:pt idx="703">
                  <c:v>1.6149068322981242</c:v>
                </c:pt>
                <c:pt idx="704">
                  <c:v>1.9925280199252882</c:v>
                </c:pt>
                <c:pt idx="705">
                  <c:v>1.8656716417910557</c:v>
                </c:pt>
                <c:pt idx="706">
                  <c:v>1.7434620174346271</c:v>
                </c:pt>
                <c:pt idx="707">
                  <c:v>1.3546798029556495</c:v>
                </c:pt>
                <c:pt idx="708">
                  <c:v>1.7369727047146455</c:v>
                </c:pt>
                <c:pt idx="709">
                  <c:v>1.8541409147095234</c:v>
                </c:pt>
                <c:pt idx="710">
                  <c:v>1.3530135301353052</c:v>
                </c:pt>
                <c:pt idx="711">
                  <c:v>2.0987654320987703</c:v>
                </c:pt>
                <c:pt idx="712">
                  <c:v>1.8472906403940836</c:v>
                </c:pt>
                <c:pt idx="713">
                  <c:v>1.9680196801968197</c:v>
                </c:pt>
                <c:pt idx="714">
                  <c:v>1.8359853121175052</c:v>
                </c:pt>
                <c:pt idx="715">
                  <c:v>1.4669926650366705</c:v>
                </c:pt>
                <c:pt idx="716">
                  <c:v>0.97680097680097333</c:v>
                </c:pt>
                <c:pt idx="717">
                  <c:v>1.098901098901095</c:v>
                </c:pt>
                <c:pt idx="718">
                  <c:v>1.346389228886169</c:v>
                </c:pt>
                <c:pt idx="719">
                  <c:v>1.4580801944106936</c:v>
                </c:pt>
                <c:pt idx="720">
                  <c:v>1.8292682926829285</c:v>
                </c:pt>
                <c:pt idx="721">
                  <c:v>1.6990291262135804</c:v>
                </c:pt>
                <c:pt idx="722">
                  <c:v>1.9417475728155331</c:v>
                </c:pt>
                <c:pt idx="723">
                  <c:v>2.0556227327690468</c:v>
                </c:pt>
                <c:pt idx="724">
                  <c:v>2.0556227327690468</c:v>
                </c:pt>
                <c:pt idx="725">
                  <c:v>1.93003618817853</c:v>
                </c:pt>
                <c:pt idx="726">
                  <c:v>2.0432692307692291</c:v>
                </c:pt>
                <c:pt idx="727">
                  <c:v>2.168674698795181</c:v>
                </c:pt>
                <c:pt idx="728">
                  <c:v>2.6602176541717037</c:v>
                </c:pt>
                <c:pt idx="729">
                  <c:v>2.7777777777777679</c:v>
                </c:pt>
                <c:pt idx="730">
                  <c:v>3.3816425120772875</c:v>
                </c:pt>
                <c:pt idx="731">
                  <c:v>3.1137724550898138</c:v>
                </c:pt>
                <c:pt idx="732">
                  <c:v>2.754491017964078</c:v>
                </c:pt>
                <c:pt idx="733">
                  <c:v>2.8639618138424972</c:v>
                </c:pt>
                <c:pt idx="734">
                  <c:v>3.0952380952380842</c:v>
                </c:pt>
                <c:pt idx="735">
                  <c:v>2.3696682464454888</c:v>
                </c:pt>
                <c:pt idx="736">
                  <c:v>2.962085308056861</c:v>
                </c:pt>
                <c:pt idx="737">
                  <c:v>3.1952662721893565</c:v>
                </c:pt>
                <c:pt idx="738">
                  <c:v>3.2979976442873982</c:v>
                </c:pt>
                <c:pt idx="739">
                  <c:v>3.0660377358490587</c:v>
                </c:pt>
                <c:pt idx="740">
                  <c:v>2.9446407538280317</c:v>
                </c:pt>
                <c:pt idx="741">
                  <c:v>2.4676850763807323</c:v>
                </c:pt>
                <c:pt idx="742">
                  <c:v>1.4018691588784993</c:v>
                </c:pt>
                <c:pt idx="743">
                  <c:v>1.0452961672474004</c:v>
                </c:pt>
                <c:pt idx="744">
                  <c:v>0.93240093240092303</c:v>
                </c:pt>
                <c:pt idx="745">
                  <c:v>1.0440835266821269</c:v>
                </c:pt>
                <c:pt idx="746">
                  <c:v>0.46189376443419583</c:v>
                </c:pt>
                <c:pt idx="747">
                  <c:v>0.69444444444444198</c:v>
                </c:pt>
                <c:pt idx="748">
                  <c:v>0.11507479861909697</c:v>
                </c:pt>
                <c:pt idx="749">
                  <c:v>0.11467889908256534</c:v>
                </c:pt>
                <c:pt idx="750">
                  <c:v>-0.45610034207526073</c:v>
                </c:pt>
                <c:pt idx="751">
                  <c:v>0.11441647597252302</c:v>
                </c:pt>
                <c:pt idx="752">
                  <c:v>-0.34324942791763569</c:v>
                </c:pt>
                <c:pt idx="753">
                  <c:v>0</c:v>
                </c:pt>
                <c:pt idx="754">
                  <c:v>0.34562211981565838</c:v>
                </c:pt>
                <c:pt idx="755">
                  <c:v>0.91954022988505191</c:v>
                </c:pt>
                <c:pt idx="756">
                  <c:v>0.8083140877598094</c:v>
                </c:pt>
                <c:pt idx="757">
                  <c:v>0.57405281285878296</c:v>
                </c:pt>
                <c:pt idx="758">
                  <c:v>1.264367816091938</c:v>
                </c:pt>
                <c:pt idx="759">
                  <c:v>1.264367816091938</c:v>
                </c:pt>
                <c:pt idx="760">
                  <c:v>1.264367816091938</c:v>
                </c:pt>
                <c:pt idx="761">
                  <c:v>0.91638029782359354</c:v>
                </c:pt>
                <c:pt idx="762">
                  <c:v>1.0309278350515427</c:v>
                </c:pt>
                <c:pt idx="763">
                  <c:v>0.91428571428571193</c:v>
                </c:pt>
                <c:pt idx="764">
                  <c:v>1.2629161882893314</c:v>
                </c:pt>
                <c:pt idx="765">
                  <c:v>1.261467889908241</c:v>
                </c:pt>
                <c:pt idx="766">
                  <c:v>1.4925373134328401</c:v>
                </c:pt>
                <c:pt idx="767">
                  <c:v>1.3667425968109326</c:v>
                </c:pt>
                <c:pt idx="768">
                  <c:v>1.6036655211913109</c:v>
                </c:pt>
                <c:pt idx="769">
                  <c:v>1.9406392694063967</c:v>
                </c:pt>
                <c:pt idx="770">
                  <c:v>1.9296254256526701</c:v>
                </c:pt>
                <c:pt idx="771">
                  <c:v>1.9296254256526701</c:v>
                </c:pt>
                <c:pt idx="772">
                  <c:v>1.9296254256526701</c:v>
                </c:pt>
                <c:pt idx="773">
                  <c:v>2.0431328036322416</c:v>
                </c:pt>
                <c:pt idx="774">
                  <c:v>2.1541950113378672</c:v>
                </c:pt>
                <c:pt idx="775">
                  <c:v>2.1517553793884536</c:v>
                </c:pt>
                <c:pt idx="776">
                  <c:v>2.3809523809523725</c:v>
                </c:pt>
                <c:pt idx="777">
                  <c:v>2.3782559456398733</c:v>
                </c:pt>
                <c:pt idx="778">
                  <c:v>2.3755656108597201</c:v>
                </c:pt>
                <c:pt idx="779">
                  <c:v>1.9101123595505642</c:v>
                </c:pt>
                <c:pt idx="780">
                  <c:v>2.1420518602029315</c:v>
                </c:pt>
                <c:pt idx="781">
                  <c:v>2.1276595744680993</c:v>
                </c:pt>
                <c:pt idx="782">
                  <c:v>2.1158129175946616</c:v>
                </c:pt>
                <c:pt idx="783">
                  <c:v>2.0044543429843964</c:v>
                </c:pt>
                <c:pt idx="784">
                  <c:v>1.8930957683741756</c:v>
                </c:pt>
                <c:pt idx="785">
                  <c:v>1.6685205784204626</c:v>
                </c:pt>
                <c:pt idx="786">
                  <c:v>1.7758046614872569</c:v>
                </c:pt>
                <c:pt idx="787">
                  <c:v>2.1064301552106368</c:v>
                </c:pt>
                <c:pt idx="788">
                  <c:v>2.1040974529346723</c:v>
                </c:pt>
                <c:pt idx="789">
                  <c:v>1.9911504424778625</c:v>
                </c:pt>
                <c:pt idx="790">
                  <c:v>1.8784530386740439</c:v>
                </c:pt>
                <c:pt idx="791">
                  <c:v>1.9845644983461863</c:v>
                </c:pt>
                <c:pt idx="792">
                  <c:v>1.655629139072845</c:v>
                </c:pt>
                <c:pt idx="793">
                  <c:v>1.5350877192982448</c:v>
                </c:pt>
                <c:pt idx="794">
                  <c:v>1.4176663031624903</c:v>
                </c:pt>
                <c:pt idx="795">
                  <c:v>1.0917030567685559</c:v>
                </c:pt>
                <c:pt idx="796">
                  <c:v>1.6393442622950838</c:v>
                </c:pt>
                <c:pt idx="797">
                  <c:v>1.8599562363238453</c:v>
                </c:pt>
                <c:pt idx="798">
                  <c:v>1.9629225736095934</c:v>
                </c:pt>
                <c:pt idx="799">
                  <c:v>1.5200868621064068</c:v>
                </c:pt>
                <c:pt idx="800">
                  <c:v>1.4099783080260275</c:v>
                </c:pt>
                <c:pt idx="801">
                  <c:v>1.193058568329719</c:v>
                </c:pt>
                <c:pt idx="802">
                  <c:v>1.4099783080260275</c:v>
                </c:pt>
                <c:pt idx="803">
                  <c:v>1.5135135135135203</c:v>
                </c:pt>
                <c:pt idx="804">
                  <c:v>1.3029315960912058</c:v>
                </c:pt>
                <c:pt idx="805">
                  <c:v>1.2958963282937441</c:v>
                </c:pt>
                <c:pt idx="806">
                  <c:v>1.0752688172043001</c:v>
                </c:pt>
                <c:pt idx="807">
                  <c:v>1.403887688984895</c:v>
                </c:pt>
                <c:pt idx="808">
                  <c:v>0.86021505376343566</c:v>
                </c:pt>
                <c:pt idx="809">
                  <c:v>0.96670247046186653</c:v>
                </c:pt>
                <c:pt idx="810">
                  <c:v>0.85561497326203106</c:v>
                </c:pt>
                <c:pt idx="811">
                  <c:v>0.85561497326203106</c:v>
                </c:pt>
                <c:pt idx="812">
                  <c:v>0.85561497326203106</c:v>
                </c:pt>
                <c:pt idx="813">
                  <c:v>0.85744908896034921</c:v>
                </c:pt>
                <c:pt idx="814">
                  <c:v>0.64171122994651775</c:v>
                </c:pt>
                <c:pt idx="815">
                  <c:v>0.10649627263044081</c:v>
                </c:pt>
                <c:pt idx="816">
                  <c:v>-0.2143622722400873</c:v>
                </c:pt>
                <c:pt idx="817">
                  <c:v>0</c:v>
                </c:pt>
                <c:pt idx="818">
                  <c:v>0.31914893617019935</c:v>
                </c:pt>
                <c:pt idx="819">
                  <c:v>0.85197018104365974</c:v>
                </c:pt>
                <c:pt idx="820">
                  <c:v>1.1727078891258014</c:v>
                </c:pt>
                <c:pt idx="821">
                  <c:v>0.95744680851064246</c:v>
                </c:pt>
                <c:pt idx="822">
                  <c:v>0.84835630965005571</c:v>
                </c:pt>
                <c:pt idx="823">
                  <c:v>0.74231177094379319</c:v>
                </c:pt>
                <c:pt idx="824">
                  <c:v>0.63626723223755288</c:v>
                </c:pt>
                <c:pt idx="825">
                  <c:v>0.85015940488843977</c:v>
                </c:pt>
                <c:pt idx="826">
                  <c:v>0.21253985122211549</c:v>
                </c:pt>
                <c:pt idx="827">
                  <c:v>0.31914893617019935</c:v>
                </c:pt>
                <c:pt idx="828">
                  <c:v>0.53705692803436289</c:v>
                </c:pt>
                <c:pt idx="829">
                  <c:v>0.10660980810235365</c:v>
                </c:pt>
                <c:pt idx="830">
                  <c:v>0.21208907741252503</c:v>
                </c:pt>
                <c:pt idx="831">
                  <c:v>-0.10559662090814381</c:v>
                </c:pt>
                <c:pt idx="832">
                  <c:v>0.21074815595363283</c:v>
                </c:pt>
                <c:pt idx="833">
                  <c:v>0.31612223393044925</c:v>
                </c:pt>
                <c:pt idx="834">
                  <c:v>0.42060988433227919</c:v>
                </c:pt>
                <c:pt idx="835">
                  <c:v>0.42105263157894424</c:v>
                </c:pt>
                <c:pt idx="836">
                  <c:v>0.6322444678608985</c:v>
                </c:pt>
                <c:pt idx="837">
                  <c:v>0.73761854583771491</c:v>
                </c:pt>
                <c:pt idx="838">
                  <c:v>0.74231177094379319</c:v>
                </c:pt>
                <c:pt idx="839">
                  <c:v>1.3785790031813239</c:v>
                </c:pt>
                <c:pt idx="840">
                  <c:v>1.6025641025640969</c:v>
                </c:pt>
                <c:pt idx="841">
                  <c:v>1.8104366347177825</c:v>
                </c:pt>
                <c:pt idx="842">
                  <c:v>1.3756613756613634</c:v>
                </c:pt>
                <c:pt idx="843">
                  <c:v>1.6913319238900826</c:v>
                </c:pt>
                <c:pt idx="844">
                  <c:v>1.15667718191379</c:v>
                </c:pt>
                <c:pt idx="845">
                  <c:v>1.3655462184873901</c:v>
                </c:pt>
                <c:pt idx="846">
                  <c:v>1.4659685863874339</c:v>
                </c:pt>
                <c:pt idx="847">
                  <c:v>1.6771488469601525</c:v>
                </c:pt>
                <c:pt idx="848">
                  <c:v>1.5706806282722585</c:v>
                </c:pt>
                <c:pt idx="849">
                  <c:v>1.3598326359832713</c:v>
                </c:pt>
                <c:pt idx="850">
                  <c:v>1.5789473684210575</c:v>
                </c:pt>
                <c:pt idx="851">
                  <c:v>1.3598326359832713</c:v>
                </c:pt>
                <c:pt idx="852">
                  <c:v>1.3669821240799296</c:v>
                </c:pt>
                <c:pt idx="853">
                  <c:v>1.1506276150627714</c:v>
                </c:pt>
                <c:pt idx="854">
                  <c:v>1.4613778705636848</c:v>
                </c:pt>
                <c:pt idx="855">
                  <c:v>1.3513513513513375</c:v>
                </c:pt>
                <c:pt idx="856">
                  <c:v>2.079002079002068</c:v>
                </c:pt>
                <c:pt idx="857">
                  <c:v>1.865284974093262</c:v>
                </c:pt>
                <c:pt idx="858">
                  <c:v>1.8575851393188847</c:v>
                </c:pt>
                <c:pt idx="859">
                  <c:v>1.8556701030927769</c:v>
                </c:pt>
                <c:pt idx="860">
                  <c:v>2.0618556701030855</c:v>
                </c:pt>
                <c:pt idx="861">
                  <c:v>2.270381836945301</c:v>
                </c:pt>
                <c:pt idx="862">
                  <c:v>2.0725388601036343</c:v>
                </c:pt>
                <c:pt idx="863">
                  <c:v>1.6511867905056654</c:v>
                </c:pt>
                <c:pt idx="864">
                  <c:v>1.3485477178423189</c:v>
                </c:pt>
                <c:pt idx="865">
                  <c:v>1.4477766287487093</c:v>
                </c:pt>
                <c:pt idx="866">
                  <c:v>1.337448559670773</c:v>
                </c:pt>
                <c:pt idx="867">
                  <c:v>1.9487179487179596</c:v>
                </c:pt>
                <c:pt idx="868">
                  <c:v>1.4256619144602745</c:v>
                </c:pt>
                <c:pt idx="869">
                  <c:v>1.6276703967446737</c:v>
                </c:pt>
                <c:pt idx="870">
                  <c:v>1.6210739614994862</c:v>
                </c:pt>
                <c:pt idx="871">
                  <c:v>1.4170040485830038</c:v>
                </c:pt>
                <c:pt idx="872">
                  <c:v>1.2121212121212199</c:v>
                </c:pt>
                <c:pt idx="873">
                  <c:v>1.1099899091826515</c:v>
                </c:pt>
                <c:pt idx="874">
                  <c:v>1.0152284263959421</c:v>
                </c:pt>
                <c:pt idx="875">
                  <c:v>1.5228426395939021</c:v>
                </c:pt>
                <c:pt idx="876">
                  <c:v>2.149437052200609</c:v>
                </c:pt>
                <c:pt idx="877">
                  <c:v>2.0387359836901098</c:v>
                </c:pt>
                <c:pt idx="878">
                  <c:v>1.8274111675126825</c:v>
                </c:pt>
                <c:pt idx="879">
                  <c:v>1.0060362173038184</c:v>
                </c:pt>
                <c:pt idx="880">
                  <c:v>0.80321285140563248</c:v>
                </c:pt>
                <c:pt idx="881">
                  <c:v>0.60060060060058706</c:v>
                </c:pt>
                <c:pt idx="882">
                  <c:v>-0.59820538384844912</c:v>
                </c:pt>
                <c:pt idx="883">
                  <c:v>-0.49900199600798611</c:v>
                </c:pt>
                <c:pt idx="884">
                  <c:v>-0.49900199600798611</c:v>
                </c:pt>
                <c:pt idx="885">
                  <c:v>-0.29940119760478723</c:v>
                </c:pt>
                <c:pt idx="886">
                  <c:v>0.20100502512563345</c:v>
                </c:pt>
                <c:pt idx="887">
                  <c:v>-0.20000000000000018</c:v>
                </c:pt>
                <c:pt idx="888">
                  <c:v>1.2024048096192397</c:v>
                </c:pt>
                <c:pt idx="889">
                  <c:v>1.4985014985015033</c:v>
                </c:pt>
                <c:pt idx="890">
                  <c:v>1.7946161515453696</c:v>
                </c:pt>
                <c:pt idx="891">
                  <c:v>1.9920318725099584</c:v>
                </c:pt>
                <c:pt idx="892">
                  <c:v>2.1912350597609542</c:v>
                </c:pt>
                <c:pt idx="893">
                  <c:v>2.3880597014925398</c:v>
                </c:pt>
                <c:pt idx="894">
                  <c:v>3.7111334002005947</c:v>
                </c:pt>
                <c:pt idx="895">
                  <c:v>3.8114343029087339</c:v>
                </c:pt>
                <c:pt idx="896">
                  <c:v>4.1123370110330848</c:v>
                </c:pt>
                <c:pt idx="897">
                  <c:v>4.404404404404394</c:v>
                </c:pt>
                <c:pt idx="898">
                  <c:v>4.8144433299899703</c:v>
                </c:pt>
                <c:pt idx="899">
                  <c:v>4.9098196392785676</c:v>
                </c:pt>
                <c:pt idx="900">
                  <c:v>4.1584158415841621</c:v>
                </c:pt>
                <c:pt idx="901">
                  <c:v>4.3307086614173373</c:v>
                </c:pt>
                <c:pt idx="902">
                  <c:v>5.8765915768854038</c:v>
                </c:pt>
                <c:pt idx="903">
                  <c:v>6.25</c:v>
                </c:pt>
                <c:pt idx="904">
                  <c:v>7.0175438596491224</c:v>
                </c:pt>
                <c:pt idx="905">
                  <c:v>6.7055393586005652</c:v>
                </c:pt>
                <c:pt idx="906">
                  <c:v>6.6731141199226185</c:v>
                </c:pt>
                <c:pt idx="907">
                  <c:v>6.956521739130439</c:v>
                </c:pt>
                <c:pt idx="908">
                  <c:v>8.574181117533719</c:v>
                </c:pt>
                <c:pt idx="909">
                  <c:v>8.8207094918504314</c:v>
                </c:pt>
                <c:pt idx="910">
                  <c:v>8.8038277511961702</c:v>
                </c:pt>
                <c:pt idx="911">
                  <c:v>8.1184336198662841</c:v>
                </c:pt>
                <c:pt idx="912">
                  <c:v>8.6501901140684456</c:v>
                </c:pt>
                <c:pt idx="913">
                  <c:v>8.6792452830188651</c:v>
                </c:pt>
              </c:numCache>
            </c:numRef>
          </c:val>
          <c:smooth val="0"/>
          <c:extLst xmlns:c15="http://schemas.microsoft.com/office/drawing/2012/chart">
            <c:ext xmlns:c16="http://schemas.microsoft.com/office/drawing/2014/chart" uri="{C3380CC4-5D6E-409C-BE32-E72D297353CC}">
              <c16:uniqueId val="{00000007-EA49-4887-AAEE-C11A1D56F554}"/>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13"/>
              <c:layout>
                <c:manualLayout>
                  <c:x val="0"/>
                  <c:y val="-6.0000000000000053E-2"/>
                </c:manualLayout>
              </c:layout>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A49-4887-AAEE-C11A1D56F554}"/>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Sheet1!$F$2:$F$915</c:f>
              <c:numCache>
                <c:formatCode>General</c:formatCode>
                <c:ptCount val="914"/>
                <c:pt idx="828">
                  <c:v>0.30000000000000004</c:v>
                </c:pt>
                <c:pt idx="829">
                  <c:v>-0.30000000000000004</c:v>
                </c:pt>
                <c:pt idx="830">
                  <c:v>-0.2</c:v>
                </c:pt>
                <c:pt idx="831">
                  <c:v>-0.5</c:v>
                </c:pt>
                <c:pt idx="832">
                  <c:v>-0.30000000000000004</c:v>
                </c:pt>
                <c:pt idx="833">
                  <c:v>-0.4</c:v>
                </c:pt>
                <c:pt idx="834">
                  <c:v>-0.1</c:v>
                </c:pt>
                <c:pt idx="835">
                  <c:v>-0.1</c:v>
                </c:pt>
                <c:pt idx="836">
                  <c:v>0.1</c:v>
                </c:pt>
                <c:pt idx="837">
                  <c:v>-0.2</c:v>
                </c:pt>
                <c:pt idx="838">
                  <c:v>0.1</c:v>
                </c:pt>
                <c:pt idx="839">
                  <c:v>0.5</c:v>
                </c:pt>
                <c:pt idx="840">
                  <c:v>1</c:v>
                </c:pt>
                <c:pt idx="841">
                  <c:v>1.6</c:v>
                </c:pt>
                <c:pt idx="842">
                  <c:v>1.4</c:v>
                </c:pt>
                <c:pt idx="843">
                  <c:v>1.9</c:v>
                </c:pt>
                <c:pt idx="844">
                  <c:v>1.4</c:v>
                </c:pt>
                <c:pt idx="845">
                  <c:v>1.2</c:v>
                </c:pt>
                <c:pt idx="846">
                  <c:v>1.1000000000000001</c:v>
                </c:pt>
                <c:pt idx="847">
                  <c:v>1.2</c:v>
                </c:pt>
                <c:pt idx="848">
                  <c:v>1.1000000000000001</c:v>
                </c:pt>
                <c:pt idx="849">
                  <c:v>1</c:v>
                </c:pt>
                <c:pt idx="850">
                  <c:v>0.9</c:v>
                </c:pt>
                <c:pt idx="851">
                  <c:v>0.9</c:v>
                </c:pt>
                <c:pt idx="852">
                  <c:v>0.9</c:v>
                </c:pt>
                <c:pt idx="853">
                  <c:v>0.5</c:v>
                </c:pt>
                <c:pt idx="854">
                  <c:v>0.8</c:v>
                </c:pt>
                <c:pt idx="855">
                  <c:v>0.5</c:v>
                </c:pt>
                <c:pt idx="856">
                  <c:v>1</c:v>
                </c:pt>
                <c:pt idx="857">
                  <c:v>1.3</c:v>
                </c:pt>
                <c:pt idx="858">
                  <c:v>1.5</c:v>
                </c:pt>
                <c:pt idx="859">
                  <c:v>1.6</c:v>
                </c:pt>
                <c:pt idx="860">
                  <c:v>1.4</c:v>
                </c:pt>
                <c:pt idx="861">
                  <c:v>1.6</c:v>
                </c:pt>
                <c:pt idx="862">
                  <c:v>1.6</c:v>
                </c:pt>
                <c:pt idx="863">
                  <c:v>1.1000000000000001</c:v>
                </c:pt>
                <c:pt idx="864">
                  <c:v>0.9</c:v>
                </c:pt>
                <c:pt idx="865">
                  <c:v>1</c:v>
                </c:pt>
                <c:pt idx="866">
                  <c:v>1</c:v>
                </c:pt>
                <c:pt idx="867">
                  <c:v>1.1000000000000001</c:v>
                </c:pt>
                <c:pt idx="868">
                  <c:v>0.8</c:v>
                </c:pt>
                <c:pt idx="869">
                  <c:v>0.70000000000000007</c:v>
                </c:pt>
                <c:pt idx="870">
                  <c:v>0.4</c:v>
                </c:pt>
                <c:pt idx="871">
                  <c:v>0.4</c:v>
                </c:pt>
                <c:pt idx="872">
                  <c:v>0.30000000000000004</c:v>
                </c:pt>
                <c:pt idx="873">
                  <c:v>0.2</c:v>
                </c:pt>
                <c:pt idx="874">
                  <c:v>0.2</c:v>
                </c:pt>
                <c:pt idx="875">
                  <c:v>0.5</c:v>
                </c:pt>
                <c:pt idx="876">
                  <c:v>0.5</c:v>
                </c:pt>
                <c:pt idx="877">
                  <c:v>0.30000000000000004</c:v>
                </c:pt>
                <c:pt idx="878">
                  <c:v>0.1</c:v>
                </c:pt>
                <c:pt idx="879">
                  <c:v>0</c:v>
                </c:pt>
                <c:pt idx="880">
                  <c:v>-0.2</c:v>
                </c:pt>
                <c:pt idx="881">
                  <c:v>-0.2</c:v>
                </c:pt>
                <c:pt idx="882">
                  <c:v>-0.4</c:v>
                </c:pt>
                <c:pt idx="883">
                  <c:v>-0.5</c:v>
                </c:pt>
                <c:pt idx="884">
                  <c:v>-0.60000000000000009</c:v>
                </c:pt>
                <c:pt idx="885">
                  <c:v>-0.30000000000000004</c:v>
                </c:pt>
                <c:pt idx="886">
                  <c:v>-0.2</c:v>
                </c:pt>
                <c:pt idx="887">
                  <c:v>-0.2</c:v>
                </c:pt>
                <c:pt idx="888">
                  <c:v>0.4</c:v>
                </c:pt>
                <c:pt idx="889">
                  <c:v>0.60000000000000009</c:v>
                </c:pt>
                <c:pt idx="890">
                  <c:v>0.8</c:v>
                </c:pt>
                <c:pt idx="891">
                  <c:v>1.1000000000000001</c:v>
                </c:pt>
                <c:pt idx="892">
                  <c:v>1.3</c:v>
                </c:pt>
                <c:pt idx="893">
                  <c:v>1.3</c:v>
                </c:pt>
                <c:pt idx="894">
                  <c:v>1.9</c:v>
                </c:pt>
                <c:pt idx="895">
                  <c:v>2</c:v>
                </c:pt>
                <c:pt idx="896">
                  <c:v>2.5</c:v>
                </c:pt>
                <c:pt idx="897">
                  <c:v>3</c:v>
                </c:pt>
                <c:pt idx="898">
                  <c:v>3.7</c:v>
                </c:pt>
                <c:pt idx="899">
                  <c:v>3.9</c:v>
                </c:pt>
                <c:pt idx="900">
                  <c:v>4.8</c:v>
                </c:pt>
                <c:pt idx="901">
                  <c:v>5.7</c:v>
                </c:pt>
                <c:pt idx="902">
                  <c:v>6.5</c:v>
                </c:pt>
                <c:pt idx="903">
                  <c:v>6</c:v>
                </c:pt>
                <c:pt idx="904">
                  <c:v>6.8</c:v>
                </c:pt>
                <c:pt idx="905">
                  <c:v>8</c:v>
                </c:pt>
                <c:pt idx="906">
                  <c:v>7.9</c:v>
                </c:pt>
                <c:pt idx="907">
                  <c:v>8.4</c:v>
                </c:pt>
                <c:pt idx="908">
                  <c:v>8.9</c:v>
                </c:pt>
                <c:pt idx="909">
                  <c:v>11.8</c:v>
                </c:pt>
                <c:pt idx="910">
                  <c:v>11.8</c:v>
                </c:pt>
                <c:pt idx="911">
                  <c:v>11.6</c:v>
                </c:pt>
                <c:pt idx="912">
                  <c:v>10</c:v>
                </c:pt>
                <c:pt idx="913">
                  <c:v>9.1</c:v>
                </c:pt>
              </c:numCache>
            </c:numRef>
          </c:val>
          <c:smooth val="0"/>
          <c:extLst xmlns:c15="http://schemas.microsoft.com/office/drawing/2012/chart">
            <c:ext xmlns:c16="http://schemas.microsoft.com/office/drawing/2014/chart" uri="{C3380CC4-5D6E-409C-BE32-E72D297353CC}">
              <c16:uniqueId val="{00000009-EA49-4887-AAEE-C11A1D56F554}"/>
            </c:ext>
          </c:extLst>
        </c:ser>
        <c:ser>
          <c:idx val="5"/>
          <c:order val="5"/>
          <c:tx>
            <c:strRef>
              <c:f>Sheet1!$G$1</c:f>
              <c:strCache>
                <c:ptCount val="1"/>
                <c:pt idx="0">
                  <c:v>UK</c:v>
                </c:pt>
              </c:strCache>
            </c:strRef>
          </c:tx>
          <c:spPr>
            <a:ln w="19050">
              <a:solidFill>
                <a:schemeClr val="accent5"/>
              </a:solidFill>
            </a:ln>
          </c:spPr>
          <c:marker>
            <c:symbol val="none"/>
          </c:marker>
          <c:dLbls>
            <c:dLbl>
              <c:idx val="913"/>
              <c:layout>
                <c:manualLayout>
                  <c:x val="0"/>
                  <c:y val="-2.3333333333333428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A49-4887-AAEE-C11A1D56F554}"/>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Sheet1!$G$2:$G$915</c:f>
              <c:numCache>
                <c:formatCode>General</c:formatCode>
                <c:ptCount val="914"/>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1.7000000000000002</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1.7000000000000002</c:v>
                </c:pt>
                <c:pt idx="603">
                  <c:v>1.6</c:v>
                </c:pt>
                <c:pt idx="604">
                  <c:v>1.6</c:v>
                </c:pt>
                <c:pt idx="605">
                  <c:v>1.7000000000000002</c:v>
                </c:pt>
                <c:pt idx="606">
                  <c:v>2</c:v>
                </c:pt>
                <c:pt idx="607">
                  <c:v>2</c:v>
                </c:pt>
                <c:pt idx="608">
                  <c:v>1.8</c:v>
                </c:pt>
                <c:pt idx="609">
                  <c:v>1.9</c:v>
                </c:pt>
                <c:pt idx="610">
                  <c:v>1.9</c:v>
                </c:pt>
                <c:pt idx="611">
                  <c:v>1.7000000000000002</c:v>
                </c:pt>
                <c:pt idx="612">
                  <c:v>1.5</c:v>
                </c:pt>
                <c:pt idx="613">
                  <c:v>1.6</c:v>
                </c:pt>
                <c:pt idx="614">
                  <c:v>1.7000000000000002</c:v>
                </c:pt>
                <c:pt idx="615">
                  <c:v>1.8</c:v>
                </c:pt>
                <c:pt idx="616">
                  <c:v>2</c:v>
                </c:pt>
                <c:pt idx="617">
                  <c:v>1.7000000000000002</c:v>
                </c:pt>
                <c:pt idx="618">
                  <c:v>1.4</c:v>
                </c:pt>
                <c:pt idx="619">
                  <c:v>1.3</c:v>
                </c:pt>
                <c:pt idx="620">
                  <c:v>1.4</c:v>
                </c:pt>
                <c:pt idx="621">
                  <c:v>1.4</c:v>
                </c:pt>
                <c:pt idx="622">
                  <c:v>1.4</c:v>
                </c:pt>
                <c:pt idx="623">
                  <c:v>1.6</c:v>
                </c:pt>
                <c:pt idx="624">
                  <c:v>1.6</c:v>
                </c:pt>
                <c:pt idx="625">
                  <c:v>1.4</c:v>
                </c:pt>
                <c:pt idx="626">
                  <c:v>1.7000000000000002</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1.7000000000000002</c:v>
                </c:pt>
                <c:pt idx="653">
                  <c:v>1.7000000000000002</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1.7000000000000002</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1.7000000000000002</c:v>
                </c:pt>
                <c:pt idx="696">
                  <c:v>1.6</c:v>
                </c:pt>
                <c:pt idx="697">
                  <c:v>1.7000000000000002</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1.7000000000000002</c:v>
                </c:pt>
                <c:pt idx="806">
                  <c:v>1.6</c:v>
                </c:pt>
                <c:pt idx="807">
                  <c:v>1.8</c:v>
                </c:pt>
                <c:pt idx="808">
                  <c:v>1.5</c:v>
                </c:pt>
                <c:pt idx="809">
                  <c:v>1.9</c:v>
                </c:pt>
                <c:pt idx="810">
                  <c:v>1.6</c:v>
                </c:pt>
                <c:pt idx="811">
                  <c:v>1.5</c:v>
                </c:pt>
                <c:pt idx="812">
                  <c:v>1.2</c:v>
                </c:pt>
                <c:pt idx="813">
                  <c:v>1.3</c:v>
                </c:pt>
                <c:pt idx="814">
                  <c:v>1</c:v>
                </c:pt>
                <c:pt idx="815">
                  <c:v>0.5</c:v>
                </c:pt>
                <c:pt idx="816">
                  <c:v>0.30000000000000004</c:v>
                </c:pt>
                <c:pt idx="817">
                  <c:v>0</c:v>
                </c:pt>
                <c:pt idx="818">
                  <c:v>0</c:v>
                </c:pt>
                <c:pt idx="819">
                  <c:v>-0.1</c:v>
                </c:pt>
                <c:pt idx="820">
                  <c:v>0.1</c:v>
                </c:pt>
                <c:pt idx="821">
                  <c:v>0</c:v>
                </c:pt>
                <c:pt idx="822">
                  <c:v>0.1</c:v>
                </c:pt>
                <c:pt idx="823">
                  <c:v>0</c:v>
                </c:pt>
                <c:pt idx="824">
                  <c:v>-0.1</c:v>
                </c:pt>
                <c:pt idx="825">
                  <c:v>-0.1</c:v>
                </c:pt>
                <c:pt idx="826">
                  <c:v>0.1</c:v>
                </c:pt>
                <c:pt idx="827">
                  <c:v>0.2</c:v>
                </c:pt>
                <c:pt idx="828">
                  <c:v>0.30000000000000004</c:v>
                </c:pt>
                <c:pt idx="829">
                  <c:v>0.30000000000000004</c:v>
                </c:pt>
                <c:pt idx="830">
                  <c:v>0.5</c:v>
                </c:pt>
                <c:pt idx="831">
                  <c:v>0.30000000000000004</c:v>
                </c:pt>
                <c:pt idx="832">
                  <c:v>0.30000000000000004</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1.7000000000000002</c:v>
                </c:pt>
                <c:pt idx="872">
                  <c:v>1.7000000000000002</c:v>
                </c:pt>
                <c:pt idx="873">
                  <c:v>1.5</c:v>
                </c:pt>
                <c:pt idx="874">
                  <c:v>1.5</c:v>
                </c:pt>
                <c:pt idx="875">
                  <c:v>1.3</c:v>
                </c:pt>
                <c:pt idx="876">
                  <c:v>1.8</c:v>
                </c:pt>
                <c:pt idx="877">
                  <c:v>1.7000000000000002</c:v>
                </c:pt>
                <c:pt idx="878">
                  <c:v>1.5</c:v>
                </c:pt>
                <c:pt idx="879">
                  <c:v>0.8</c:v>
                </c:pt>
                <c:pt idx="880">
                  <c:v>0.5</c:v>
                </c:pt>
                <c:pt idx="881">
                  <c:v>0.60000000000000009</c:v>
                </c:pt>
                <c:pt idx="882">
                  <c:v>1</c:v>
                </c:pt>
                <c:pt idx="883">
                  <c:v>0.2</c:v>
                </c:pt>
                <c:pt idx="884">
                  <c:v>0.5</c:v>
                </c:pt>
                <c:pt idx="885">
                  <c:v>0.70000000000000007</c:v>
                </c:pt>
                <c:pt idx="886">
                  <c:v>0.30000000000000004</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numCache>
            </c:numRef>
          </c:val>
          <c:smooth val="0"/>
          <c:extLst>
            <c:ext xmlns:c16="http://schemas.microsoft.com/office/drawing/2014/chart" uri="{C3380CC4-5D6E-409C-BE32-E72D297353CC}">
              <c16:uniqueId val="{0000000B-EA49-4887-AAEE-C11A1D56F554}"/>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13"/>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A49-4887-AAEE-C11A1D56F554}"/>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Sheet1!$A$2:$A$915</c:f>
              <c:numCache>
                <c:formatCode>yyyy\-mm\-dd</c:formatCode>
                <c:ptCount val="91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numCache>
            </c:numRef>
          </c:cat>
          <c:val>
            <c:numRef>
              <c:f>Sheet1!$H$2:$H$915</c:f>
              <c:numCache>
                <c:formatCode>General</c:formatCode>
                <c:ptCount val="914"/>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5.6782334384858135</c:v>
                </c:pt>
                <c:pt idx="299">
                  <c:v>5.0156739811912265</c:v>
                </c:pt>
                <c:pt idx="300">
                  <c:v>4.0372670807453215</c:v>
                </c:pt>
                <c:pt idx="301">
                  <c:v>4.658385093167694</c:v>
                </c:pt>
                <c:pt idx="302">
                  <c:v>5.2631578947368585</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4.7761194029850795</c:v>
                </c:pt>
                <c:pt idx="311">
                  <c:v>5.6716417910447792</c:v>
                </c:pt>
                <c:pt idx="312">
                  <c:v>6.5671641791044788</c:v>
                </c:pt>
                <c:pt idx="313">
                  <c:v>6.8249258160237192</c:v>
                </c:pt>
                <c:pt idx="314">
                  <c:v>8.5294117647058734</c:v>
                </c:pt>
                <c:pt idx="315">
                  <c:v>9.3023255813953654</c:v>
                </c:pt>
                <c:pt idx="316">
                  <c:v>10.724637681159432</c:v>
                </c:pt>
                <c:pt idx="317">
                  <c:v>11.014492753623184</c:v>
                </c:pt>
                <c:pt idx="318">
                  <c:v>11.884057971014506</c:v>
                </c:pt>
                <c:pt idx="319">
                  <c:v>11.781609195402298</c:v>
                </c:pt>
                <c:pt idx="320">
                  <c:v>14.285714285714279</c:v>
                </c:pt>
                <c:pt idx="321">
                  <c:v>14.204545454545459</c:v>
                </c:pt>
                <c:pt idx="322">
                  <c:v>15.384615384615374</c:v>
                </c:pt>
                <c:pt idx="323">
                  <c:v>18.07909604519773</c:v>
                </c:pt>
                <c:pt idx="324">
                  <c:v>22.128851540616235</c:v>
                </c:pt>
                <c:pt idx="325">
                  <c:v>25</c:v>
                </c:pt>
                <c:pt idx="326">
                  <c:v>22.764227642276413</c:v>
                </c:pt>
                <c:pt idx="327">
                  <c:v>23.404255319148938</c:v>
                </c:pt>
                <c:pt idx="328">
                  <c:v>21.989528795811509</c:v>
                </c:pt>
                <c:pt idx="329">
                  <c:v>22.454308093994779</c:v>
                </c:pt>
                <c:pt idx="330">
                  <c:v>23.834196891191706</c:v>
                </c:pt>
                <c:pt idx="331">
                  <c:v>24.164524421593825</c:v>
                </c:pt>
                <c:pt idx="332">
                  <c:v>22.500000000000007</c:v>
                </c:pt>
                <c:pt idx="333">
                  <c:v>24.626865671641784</c:v>
                </c:pt>
                <c:pt idx="334">
                  <c:v>24.691358024691358</c:v>
                </c:pt>
                <c:pt idx="335">
                  <c:v>21.052631578947391</c:v>
                </c:pt>
                <c:pt idx="336">
                  <c:v>17.431192660550465</c:v>
                </c:pt>
                <c:pt idx="337">
                  <c:v>13.999999999999989</c:v>
                </c:pt>
                <c:pt idx="338">
                  <c:v>14.128035320088305</c:v>
                </c:pt>
                <c:pt idx="339">
                  <c:v>13.362068965517238</c:v>
                </c:pt>
                <c:pt idx="340">
                  <c:v>13.519313304721026</c:v>
                </c:pt>
                <c:pt idx="341">
                  <c:v>12.79317697228144</c:v>
                </c:pt>
                <c:pt idx="342">
                  <c:v>11.087866108786626</c:v>
                </c:pt>
                <c:pt idx="343">
                  <c:v>9.5238095238095344</c:v>
                </c:pt>
                <c:pt idx="344">
                  <c:v>10.408163265306136</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10.420475319926869</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6.5326633165829096</c:v>
                </c:pt>
                <c:pt idx="371">
                  <c:v>5.1324503311258374</c:v>
                </c:pt>
                <c:pt idx="372">
                  <c:v>4.5977011494253039</c:v>
                </c:pt>
                <c:pt idx="373">
                  <c:v>4.5676998368678667</c:v>
                </c:pt>
                <c:pt idx="374">
                  <c:v>4.870129870129869</c:v>
                </c:pt>
                <c:pt idx="375">
                  <c:v>4.3130990415335413</c:v>
                </c:pt>
                <c:pt idx="376">
                  <c:v>3.9556962025316444</c:v>
                </c:pt>
                <c:pt idx="377">
                  <c:v>3.8095238095238182</c:v>
                </c:pt>
                <c:pt idx="378">
                  <c:v>4.4585987261146487</c:v>
                </c:pt>
                <c:pt idx="379">
                  <c:v>4.6104928457869621</c:v>
                </c:pt>
                <c:pt idx="380">
                  <c:v>4.0688575899843427</c:v>
                </c:pt>
                <c:pt idx="381">
                  <c:v>3.5769828926905056</c:v>
                </c:pt>
                <c:pt idx="382">
                  <c:v>3.7735849056603765</c:v>
                </c:pt>
                <c:pt idx="383">
                  <c:v>3.7795275590551292</c:v>
                </c:pt>
                <c:pt idx="384">
                  <c:v>3.6106750392464582</c:v>
                </c:pt>
                <c:pt idx="385">
                  <c:v>2.6521060842433775</c:v>
                </c:pt>
                <c:pt idx="386">
                  <c:v>2.7863777089783381</c:v>
                </c:pt>
                <c:pt idx="387">
                  <c:v>2.9096477794793296</c:v>
                </c:pt>
                <c:pt idx="388">
                  <c:v>3.1963470319634535</c:v>
                </c:pt>
                <c:pt idx="389">
                  <c:v>3.8226299694189558</c:v>
                </c:pt>
                <c:pt idx="390">
                  <c:v>4.4207317073170715</c:v>
                </c:pt>
                <c:pt idx="391">
                  <c:v>3.039513677811545</c:v>
                </c:pt>
                <c:pt idx="392">
                  <c:v>3.3082706766917269</c:v>
                </c:pt>
                <c:pt idx="393">
                  <c:v>4.3543543543543617</c:v>
                </c:pt>
                <c:pt idx="394">
                  <c:v>4.8484848484848575</c:v>
                </c:pt>
                <c:pt idx="395">
                  <c:v>5.7663125948406613</c:v>
                </c:pt>
                <c:pt idx="396">
                  <c:v>6.5151515151515182</c:v>
                </c:pt>
                <c:pt idx="397">
                  <c:v>7.7507598784194665</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6.0308555399719355</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3.1788079470198793</c:v>
                </c:pt>
                <c:pt idx="421">
                  <c:v>3.1830238726790361</c:v>
                </c:pt>
                <c:pt idx="422">
                  <c:v>3.0423280423280685</c:v>
                </c:pt>
                <c:pt idx="423">
                  <c:v>3.0183727034120755</c:v>
                </c:pt>
                <c:pt idx="424">
                  <c:v>2.4707412223667014</c:v>
                </c:pt>
                <c:pt idx="425">
                  <c:v>2.3376623376623273</c:v>
                </c:pt>
                <c:pt idx="426">
                  <c:v>1.953125</c:v>
                </c:pt>
                <c:pt idx="427">
                  <c:v>3.1372549019607954</c:v>
                </c:pt>
                <c:pt idx="428">
                  <c:v>3.2216494845360932</c:v>
                </c:pt>
                <c:pt idx="429">
                  <c:v>3.080872913992283</c:v>
                </c:pt>
                <c:pt idx="430">
                  <c:v>2.3136246786632286</c:v>
                </c:pt>
                <c:pt idx="431">
                  <c:v>2.0539152759948553</c:v>
                </c:pt>
                <c:pt idx="432">
                  <c:v>2.182284980744531</c:v>
                </c:pt>
                <c:pt idx="433">
                  <c:v>1.9280205655527016</c:v>
                </c:pt>
                <c:pt idx="434">
                  <c:v>2.3106546854942289</c:v>
                </c:pt>
                <c:pt idx="435">
                  <c:v>2.0382165605095537</c:v>
                </c:pt>
                <c:pt idx="436">
                  <c:v>2.664974619289362</c:v>
                </c:pt>
                <c:pt idx="437">
                  <c:v>2.0304568527918843</c:v>
                </c:pt>
                <c:pt idx="438">
                  <c:v>2.2988505747126409</c:v>
                </c:pt>
                <c:pt idx="439">
                  <c:v>1.2674271229404344</c:v>
                </c:pt>
                <c:pt idx="440">
                  <c:v>0.87390761548065132</c:v>
                </c:pt>
                <c:pt idx="441">
                  <c:v>1.4943960149439661</c:v>
                </c:pt>
                <c:pt idx="442">
                  <c:v>1.8844221105527748</c:v>
                </c:pt>
                <c:pt idx="443">
                  <c:v>1.6352201257861632</c:v>
                </c:pt>
                <c:pt idx="444">
                  <c:v>1.8844221105527748</c:v>
                </c:pt>
                <c:pt idx="445">
                  <c:v>2.9003783102143688</c:v>
                </c:pt>
                <c:pt idx="446">
                  <c:v>2.5094102885821812</c:v>
                </c:pt>
                <c:pt idx="447">
                  <c:v>2.2471910112359605</c:v>
                </c:pt>
                <c:pt idx="448">
                  <c:v>1.9777503090234738</c:v>
                </c:pt>
                <c:pt idx="449">
                  <c:v>1.8656716417910557</c:v>
                </c:pt>
                <c:pt idx="450">
                  <c:v>2.4968789013732895</c:v>
                </c:pt>
                <c:pt idx="451">
                  <c:v>1.8773466833541974</c:v>
                </c:pt>
                <c:pt idx="452">
                  <c:v>2.3514851485148647</c:v>
                </c:pt>
                <c:pt idx="453">
                  <c:v>2.0858895705521574</c:v>
                </c:pt>
                <c:pt idx="454">
                  <c:v>2.0961775585696785</c:v>
                </c:pt>
                <c:pt idx="455">
                  <c:v>2.7227722772277252</c:v>
                </c:pt>
                <c:pt idx="456">
                  <c:v>2.5893958076449008</c:v>
                </c:pt>
                <c:pt idx="457">
                  <c:v>1.5931372549019773</c:v>
                </c:pt>
                <c:pt idx="458">
                  <c:v>1.8359853121175052</c:v>
                </c:pt>
                <c:pt idx="459">
                  <c:v>2.3199023199023117</c:v>
                </c:pt>
                <c:pt idx="460">
                  <c:v>1.6969696969697079</c:v>
                </c:pt>
                <c:pt idx="461">
                  <c:v>2.4420024420024333</c:v>
                </c:pt>
                <c:pt idx="462">
                  <c:v>2.4360535931790439</c:v>
                </c:pt>
                <c:pt idx="463">
                  <c:v>3.0712530712530661</c:v>
                </c:pt>
                <c:pt idx="464">
                  <c:v>1.5719467956469169</c:v>
                </c:pt>
                <c:pt idx="465">
                  <c:v>1.9230769230769162</c:v>
                </c:pt>
                <c:pt idx="466">
                  <c:v>1.5700483091787509</c:v>
                </c:pt>
                <c:pt idx="467">
                  <c:v>1.4457831325301207</c:v>
                </c:pt>
                <c:pt idx="468">
                  <c:v>1.5625</c:v>
                </c:pt>
                <c:pt idx="469">
                  <c:v>1.8094089264173663</c:v>
                </c:pt>
                <c:pt idx="470">
                  <c:v>1.3221153846153744</c:v>
                </c:pt>
                <c:pt idx="471">
                  <c:v>0.95465393794749165</c:v>
                </c:pt>
                <c:pt idx="472">
                  <c:v>1.0727056019070202</c:v>
                </c:pt>
                <c:pt idx="473">
                  <c:v>0.59594755661502852</c:v>
                </c:pt>
                <c:pt idx="474">
                  <c:v>0.11890606420927874</c:v>
                </c:pt>
                <c:pt idx="475">
                  <c:v>0.11918951132299238</c:v>
                </c:pt>
                <c:pt idx="476">
                  <c:v>0.4761904761904745</c:v>
                </c:pt>
                <c:pt idx="477">
                  <c:v>-0.35377358490565891</c:v>
                </c:pt>
                <c:pt idx="478">
                  <c:v>0</c:v>
                </c:pt>
                <c:pt idx="479">
                  <c:v>-0.35629453681710332</c:v>
                </c:pt>
                <c:pt idx="480">
                  <c:v>-1.0650887573964596</c:v>
                </c:pt>
                <c:pt idx="481">
                  <c:v>-0.94786729857820884</c:v>
                </c:pt>
                <c:pt idx="482">
                  <c:v>-0.47449584816131596</c:v>
                </c:pt>
                <c:pt idx="483">
                  <c:v>0.11820330969267712</c:v>
                </c:pt>
                <c:pt idx="484">
                  <c:v>0</c:v>
                </c:pt>
                <c:pt idx="485">
                  <c:v>0.35545023696681444</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0.23612750885477762</c:v>
                </c:pt>
                <c:pt idx="496">
                  <c:v>0.23584905660378741</c:v>
                </c:pt>
                <c:pt idx="497">
                  <c:v>0.11806375442737771</c:v>
                </c:pt>
                <c:pt idx="498">
                  <c:v>0.47449584816132706</c:v>
                </c:pt>
                <c:pt idx="499">
                  <c:v>0.7117437722420128</c:v>
                </c:pt>
                <c:pt idx="500">
                  <c:v>0.58754406580494578</c:v>
                </c:pt>
                <c:pt idx="501">
                  <c:v>1.057579318448898</c:v>
                </c:pt>
                <c:pt idx="502">
                  <c:v>1.1806375442739103</c:v>
                </c:pt>
                <c:pt idx="503">
                  <c:v>0.94562647754139473</c:v>
                </c:pt>
                <c:pt idx="504">
                  <c:v>1.1862396204033177</c:v>
                </c:pt>
                <c:pt idx="505">
                  <c:v>0.95011876484560887</c:v>
                </c:pt>
                <c:pt idx="506">
                  <c:v>1.0650887573964596</c:v>
                </c:pt>
                <c:pt idx="507">
                  <c:v>2.3557126030624209</c:v>
                </c:pt>
                <c:pt idx="508">
                  <c:v>2.8235294117647136</c:v>
                </c:pt>
                <c:pt idx="509">
                  <c:v>3.0660377358490587</c:v>
                </c:pt>
                <c:pt idx="510">
                  <c:v>2.9515938606847758</c:v>
                </c:pt>
                <c:pt idx="511">
                  <c:v>2.5912838633686652</c:v>
                </c:pt>
                <c:pt idx="512">
                  <c:v>2.6869158878504829</c:v>
                </c:pt>
                <c:pt idx="513">
                  <c:v>2.9069767441860517</c:v>
                </c:pt>
                <c:pt idx="514">
                  <c:v>2.2170361726954413</c:v>
                </c:pt>
                <c:pt idx="515">
                  <c:v>2.6932084309133408</c:v>
                </c:pt>
                <c:pt idx="516">
                  <c:v>3.2825322391559109</c:v>
                </c:pt>
                <c:pt idx="517">
                  <c:v>3.7647058823529367</c:v>
                </c:pt>
                <c:pt idx="518">
                  <c:v>3.6299765807962459</c:v>
                </c:pt>
                <c:pt idx="519">
                  <c:v>2.7617951668584384</c:v>
                </c:pt>
                <c:pt idx="520">
                  <c:v>2.631578947368407</c:v>
                </c:pt>
                <c:pt idx="521">
                  <c:v>2.2883295194507935</c:v>
                </c:pt>
                <c:pt idx="522">
                  <c:v>2.2935779816513735</c:v>
                </c:pt>
                <c:pt idx="523">
                  <c:v>2.7554535017221715</c:v>
                </c:pt>
                <c:pt idx="524">
                  <c:v>2.6166097838452806</c:v>
                </c:pt>
                <c:pt idx="525">
                  <c:v>3.050847457627115</c:v>
                </c:pt>
                <c:pt idx="526">
                  <c:v>3.995433789954328</c:v>
                </c:pt>
                <c:pt idx="527">
                  <c:v>3.7628278221208733</c:v>
                </c:pt>
                <c:pt idx="528">
                  <c:v>3.9727582292849117</c:v>
                </c:pt>
                <c:pt idx="529">
                  <c:v>3.5147392290249435</c:v>
                </c:pt>
                <c:pt idx="530">
                  <c:v>3.7288135593220417</c:v>
                </c:pt>
                <c:pt idx="531">
                  <c:v>3.3594624860022293</c:v>
                </c:pt>
                <c:pt idx="532">
                  <c:v>3.4559643255295258</c:v>
                </c:pt>
                <c:pt idx="533">
                  <c:v>3.3557046979865834</c:v>
                </c:pt>
                <c:pt idx="534">
                  <c:v>3.4753363228699596</c:v>
                </c:pt>
                <c:pt idx="535">
                  <c:v>3.3519553072625774</c:v>
                </c:pt>
                <c:pt idx="536">
                  <c:v>2.7716186252771724</c:v>
                </c:pt>
                <c:pt idx="537">
                  <c:v>2.7412280701754277</c:v>
                </c:pt>
                <c:pt idx="538">
                  <c:v>2.9637760702524663</c:v>
                </c:pt>
                <c:pt idx="539">
                  <c:v>2.6373626373626502</c:v>
                </c:pt>
                <c:pt idx="540">
                  <c:v>1.7467248908296984</c:v>
                </c:pt>
                <c:pt idx="541">
                  <c:v>1.9715224534501585</c:v>
                </c:pt>
                <c:pt idx="542">
                  <c:v>1.9607843137254832</c:v>
                </c:pt>
                <c:pt idx="543">
                  <c:v>2.4918743228602436</c:v>
                </c:pt>
                <c:pt idx="544">
                  <c:v>1.93965517241379</c:v>
                </c:pt>
                <c:pt idx="545">
                  <c:v>2.3809523809523725</c:v>
                </c:pt>
                <c:pt idx="546">
                  <c:v>1.6251354279523289</c:v>
                </c:pt>
                <c:pt idx="547">
                  <c:v>1.7297297297297343</c:v>
                </c:pt>
                <c:pt idx="548">
                  <c:v>2.0496224379719541</c:v>
                </c:pt>
                <c:pt idx="549">
                  <c:v>0.9605122732123661</c:v>
                </c:pt>
                <c:pt idx="550">
                  <c:v>0.74626865671643117</c:v>
                </c:pt>
                <c:pt idx="551">
                  <c:v>1.1777301927194728</c:v>
                </c:pt>
                <c:pt idx="552">
                  <c:v>1.2875536480686733</c:v>
                </c:pt>
                <c:pt idx="553">
                  <c:v>1.5037593984962516</c:v>
                </c:pt>
                <c:pt idx="554">
                  <c:v>1.1752136752136932</c:v>
                </c:pt>
                <c:pt idx="555">
                  <c:v>0.84566596194504129</c:v>
                </c:pt>
                <c:pt idx="556">
                  <c:v>0.84566596194504129</c:v>
                </c:pt>
                <c:pt idx="557">
                  <c:v>0.84566596194504129</c:v>
                </c:pt>
                <c:pt idx="558">
                  <c:v>1.9189765458422103</c:v>
                </c:pt>
                <c:pt idx="559">
                  <c:v>1.9128586609989506</c:v>
                </c:pt>
                <c:pt idx="560">
                  <c:v>1.4799154334038223</c:v>
                </c:pt>
                <c:pt idx="561">
                  <c:v>1.374207188160681</c:v>
                </c:pt>
                <c:pt idx="562">
                  <c:v>0.952380952380949</c:v>
                </c:pt>
                <c:pt idx="563">
                  <c:v>0.952380952380949</c:v>
                </c:pt>
                <c:pt idx="564">
                  <c:v>1.1652542372881269</c:v>
                </c:pt>
                <c:pt idx="565">
                  <c:v>1.0582010582010692</c:v>
                </c:pt>
                <c:pt idx="566">
                  <c:v>1.3727560718056919</c:v>
                </c:pt>
                <c:pt idx="567">
                  <c:v>0.83857442348007627</c:v>
                </c:pt>
                <c:pt idx="568">
                  <c:v>0.94339622641508303</c:v>
                </c:pt>
                <c:pt idx="569">
                  <c:v>0.524109014675056</c:v>
                </c:pt>
                <c:pt idx="570">
                  <c:v>-0.20920502092048876</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-0.31249999999999334</c:v>
                </c:pt>
                <c:pt idx="579">
                  <c:v>-0.20790020790021346</c:v>
                </c:pt>
                <c:pt idx="580">
                  <c:v>-0.10384215991692258</c:v>
                </c:pt>
                <c:pt idx="581">
                  <c:v>0.2085505735140547</c:v>
                </c:pt>
                <c:pt idx="582">
                  <c:v>0.20964360587001352</c:v>
                </c:pt>
                <c:pt idx="583">
                  <c:v>-0.20855057351407691</c:v>
                </c:pt>
                <c:pt idx="584">
                  <c:v>0.10395010395010118</c:v>
                </c:pt>
                <c:pt idx="585">
                  <c:v>-0.62111801242235032</c:v>
                </c:pt>
                <c:pt idx="586">
                  <c:v>-0.6230529595015466</c:v>
                </c:pt>
                <c:pt idx="587">
                  <c:v>-0.41623309053069324</c:v>
                </c:pt>
                <c:pt idx="588">
                  <c:v>-0.5202913631633721</c:v>
                </c:pt>
                <c:pt idx="589">
                  <c:v>-0.41753653444676075</c:v>
                </c:pt>
                <c:pt idx="590">
                  <c:v>-0.10449320794149175</c:v>
                </c:pt>
                <c:pt idx="591">
                  <c:v>0.2083333333333437</c:v>
                </c:pt>
                <c:pt idx="592">
                  <c:v>0.20790020790020236</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1.8711018711018657</c:v>
                </c:pt>
                <c:pt idx="604">
                  <c:v>1.8672199170124415</c:v>
                </c:pt>
                <c:pt idx="605">
                  <c:v>2.1852237252861784</c:v>
                </c:pt>
                <c:pt idx="606">
                  <c:v>1.8750000000000044</c:v>
                </c:pt>
                <c:pt idx="607">
                  <c:v>2.0855057351407691</c:v>
                </c:pt>
                <c:pt idx="608">
                  <c:v>2.3883696780893082</c:v>
                </c:pt>
                <c:pt idx="609">
                  <c:v>2.4870466321243567</c:v>
                </c:pt>
                <c:pt idx="610">
                  <c:v>2.079002079002068</c:v>
                </c:pt>
                <c:pt idx="611">
                  <c:v>1.7653167185877505</c:v>
                </c:pt>
                <c:pt idx="612">
                  <c:v>1.7671517671517645</c:v>
                </c:pt>
                <c:pt idx="613">
                  <c:v>1.8750000000000044</c:v>
                </c:pt>
                <c:pt idx="614">
                  <c:v>2.1852237252861784</c:v>
                </c:pt>
                <c:pt idx="615">
                  <c:v>0.40816326530612734</c:v>
                </c:pt>
                <c:pt idx="616">
                  <c:v>0.50916496945010437</c:v>
                </c:pt>
                <c:pt idx="617">
                  <c:v>0.10183299389001643</c:v>
                </c:pt>
                <c:pt idx="618">
                  <c:v>-0.10224948875254825</c:v>
                </c:pt>
                <c:pt idx="619">
                  <c:v>-0.30643513789582189</c:v>
                </c:pt>
                <c:pt idx="620">
                  <c:v>-0.20283975659227682</c:v>
                </c:pt>
                <c:pt idx="621">
                  <c:v>0.20222446916076109</c:v>
                </c:pt>
                <c:pt idx="622">
                  <c:v>0.81466395112015366</c:v>
                </c:pt>
                <c:pt idx="623">
                  <c:v>0.61224489795916881</c:v>
                </c:pt>
                <c:pt idx="624">
                  <c:v>0.20429009193052572</c:v>
                </c:pt>
                <c:pt idx="625">
                  <c:v>-0.10224948875254825</c:v>
                </c:pt>
                <c:pt idx="626">
                  <c:v>-0.40733197556008793</c:v>
                </c:pt>
                <c:pt idx="627">
                  <c:v>-0.10162601626017009</c:v>
                </c:pt>
                <c:pt idx="628">
                  <c:v>-0.40526849037487711</c:v>
                </c:pt>
                <c:pt idx="629">
                  <c:v>-0.30518819938961661</c:v>
                </c:pt>
                <c:pt idx="630">
                  <c:v>-0.10235414534289777</c:v>
                </c:pt>
                <c:pt idx="631">
                  <c:v>0.30737704918033515</c:v>
                </c:pt>
                <c:pt idx="632">
                  <c:v>-0.20325203252032908</c:v>
                </c:pt>
                <c:pt idx="633">
                  <c:v>-0.70635721493439441</c:v>
                </c:pt>
                <c:pt idx="634">
                  <c:v>-1.2121212121212199</c:v>
                </c:pt>
                <c:pt idx="635">
                  <c:v>-1.1156186612576002</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-1.1178861788617933</c:v>
                </c:pt>
                <c:pt idx="646">
                  <c:v>-0.81799591002044147</c:v>
                </c:pt>
                <c:pt idx="647">
                  <c:v>-0.41025641025641546</c:v>
                </c:pt>
                <c:pt idx="648">
                  <c:v>-0.30800821355236874</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-1.1328527291452062</c:v>
                </c:pt>
                <c:pt idx="660">
                  <c:v>-1.3388259526261548</c:v>
                </c:pt>
                <c:pt idx="661">
                  <c:v>-1.5495867768595017</c:v>
                </c:pt>
                <c:pt idx="662">
                  <c:v>-1.2409513960703222</c:v>
                </c:pt>
                <c:pt idx="663">
                  <c:v>-1.0330578512396715</c:v>
                </c:pt>
                <c:pt idx="664">
                  <c:v>-0.82559339525285491</c:v>
                </c:pt>
                <c:pt idx="665">
                  <c:v>-0.72388831437435464</c:v>
                </c:pt>
                <c:pt idx="666">
                  <c:v>-0.82987551867220732</c:v>
                </c:pt>
                <c:pt idx="667">
                  <c:v>-0.82730093071354815</c:v>
                </c:pt>
                <c:pt idx="668">
                  <c:v>-0.72463768115941241</c:v>
                </c:pt>
                <c:pt idx="669">
                  <c:v>-0.93167701863353658</c:v>
                </c:pt>
                <c:pt idx="670">
                  <c:v>-0.41623309053069324</c:v>
                </c:pt>
                <c:pt idx="671">
                  <c:v>-0.31249999999999334</c:v>
                </c:pt>
                <c:pt idx="672">
                  <c:v>-0.41753653444676075</c:v>
                </c:pt>
                <c:pt idx="673">
                  <c:v>-0.20986358866736943</c:v>
                </c:pt>
                <c:pt idx="674">
                  <c:v>-0.10471204188481353</c:v>
                </c:pt>
                <c:pt idx="675">
                  <c:v>-0.10438413361169019</c:v>
                </c:pt>
                <c:pt idx="676">
                  <c:v>-0.20811654526533552</c:v>
                </c:pt>
                <c:pt idx="677">
                  <c:v>-0.41666666666667629</c:v>
                </c:pt>
                <c:pt idx="678">
                  <c:v>-0.20920502092048876</c:v>
                </c:pt>
                <c:pt idx="679">
                  <c:v>-0.31282586027112647</c:v>
                </c:pt>
                <c:pt idx="680">
                  <c:v>-0.20855057351407691</c:v>
                </c:pt>
                <c:pt idx="681">
                  <c:v>0</c:v>
                </c:pt>
                <c:pt idx="682">
                  <c:v>-0.52246603970741434</c:v>
                </c:pt>
                <c:pt idx="683">
                  <c:v>-0.4179728317659448</c:v>
                </c:pt>
                <c:pt idx="684">
                  <c:v>-0.31446540880504248</c:v>
                </c:pt>
                <c:pt idx="685">
                  <c:v>0</c:v>
                </c:pt>
                <c:pt idx="686">
                  <c:v>-0.10482180293501786</c:v>
                </c:pt>
                <c:pt idx="687">
                  <c:v>-0.4179728317659448</c:v>
                </c:pt>
                <c:pt idx="688">
                  <c:v>-0.52137643378519227</c:v>
                </c:pt>
                <c:pt idx="689">
                  <c:v>0</c:v>
                </c:pt>
                <c:pt idx="690">
                  <c:v>-0.10482180293501786</c:v>
                </c:pt>
                <c:pt idx="691">
                  <c:v>-0.20920502092048876</c:v>
                </c:pt>
                <c:pt idx="692">
                  <c:v>0</c:v>
                </c:pt>
                <c:pt idx="693">
                  <c:v>0.52246603970742544</c:v>
                </c:pt>
                <c:pt idx="694">
                  <c:v>0.84033613445377853</c:v>
                </c:pt>
                <c:pt idx="695">
                  <c:v>0.20986358866736943</c:v>
                </c:pt>
                <c:pt idx="696">
                  <c:v>0.2103049421661396</c:v>
                </c:pt>
                <c:pt idx="697">
                  <c:v>-0.1051524710830698</c:v>
                </c:pt>
                <c:pt idx="698">
                  <c:v>0</c:v>
                </c:pt>
                <c:pt idx="699">
                  <c:v>0.10493179433368471</c:v>
                </c:pt>
                <c:pt idx="700">
                  <c:v>0.10482180293500676</c:v>
                </c:pt>
                <c:pt idx="701">
                  <c:v>-0.52301255230126076</c:v>
                </c:pt>
                <c:pt idx="702">
                  <c:v>-0.31479538300104304</c:v>
                </c:pt>
                <c:pt idx="703">
                  <c:v>-0.31446540880504248</c:v>
                </c:pt>
                <c:pt idx="704">
                  <c:v>-0.31347962382445305</c:v>
                </c:pt>
                <c:pt idx="705">
                  <c:v>-0.83160083160083165</c:v>
                </c:pt>
                <c:pt idx="706">
                  <c:v>-1.041666666666663</c:v>
                </c:pt>
                <c:pt idx="707">
                  <c:v>-0.41884816753927634</c:v>
                </c:pt>
                <c:pt idx="708">
                  <c:v>-0.10493179433367361</c:v>
                </c:pt>
                <c:pt idx="709">
                  <c:v>-0.10526315789473051</c:v>
                </c:pt>
                <c:pt idx="710">
                  <c:v>-0.20986358866736943</c:v>
                </c:pt>
                <c:pt idx="711">
                  <c:v>-0.10482180293501786</c:v>
                </c:pt>
                <c:pt idx="712">
                  <c:v>0.10471204188480243</c:v>
                </c:pt>
                <c:pt idx="713">
                  <c:v>0.52576235541534899</c:v>
                </c:pt>
                <c:pt idx="714">
                  <c:v>0.31578947368420263</c:v>
                </c:pt>
                <c:pt idx="715">
                  <c:v>0.94637223974765039</c:v>
                </c:pt>
                <c:pt idx="716">
                  <c:v>0.62893081761006275</c:v>
                </c:pt>
                <c:pt idx="717">
                  <c:v>0.41928721174002703</c:v>
                </c:pt>
                <c:pt idx="718">
                  <c:v>0.31578947368420263</c:v>
                </c:pt>
                <c:pt idx="719">
                  <c:v>0.3154574132492316</c:v>
                </c:pt>
                <c:pt idx="720">
                  <c:v>0</c:v>
                </c:pt>
                <c:pt idx="721">
                  <c:v>-0.21074815595364393</c:v>
                </c:pt>
                <c:pt idx="722">
                  <c:v>-0.1051524710830698</c:v>
                </c:pt>
                <c:pt idx="723">
                  <c:v>0</c:v>
                </c:pt>
                <c:pt idx="724">
                  <c:v>0</c:v>
                </c:pt>
                <c:pt idx="725">
                  <c:v>-0.20920502092048876</c:v>
                </c:pt>
                <c:pt idx="726">
                  <c:v>0</c:v>
                </c:pt>
                <c:pt idx="727">
                  <c:v>-0.20833333333333259</c:v>
                </c:pt>
                <c:pt idx="728">
                  <c:v>-0.20833333333333259</c:v>
                </c:pt>
                <c:pt idx="729">
                  <c:v>0.20876826722338038</c:v>
                </c:pt>
                <c:pt idx="730">
                  <c:v>0.62959076600210828</c:v>
                </c:pt>
                <c:pt idx="731">
                  <c:v>0.62893081761006275</c:v>
                </c:pt>
                <c:pt idx="732">
                  <c:v>0.73529411764705621</c:v>
                </c:pt>
                <c:pt idx="733">
                  <c:v>1.0559662090813049</c:v>
                </c:pt>
                <c:pt idx="734">
                  <c:v>1.1578947368420911</c:v>
                </c:pt>
                <c:pt idx="735">
                  <c:v>0.734522560335793</c:v>
                </c:pt>
                <c:pt idx="736">
                  <c:v>1.2552301255230214</c:v>
                </c:pt>
                <c:pt idx="737">
                  <c:v>1.991614255765195</c:v>
                </c:pt>
                <c:pt idx="738">
                  <c:v>2.3084994753410415</c:v>
                </c:pt>
                <c:pt idx="739">
                  <c:v>2.087682672233826</c:v>
                </c:pt>
                <c:pt idx="740">
                  <c:v>2.087682672233826</c:v>
                </c:pt>
                <c:pt idx="741">
                  <c:v>1.7708333333333437</c:v>
                </c:pt>
                <c:pt idx="742">
                  <c:v>0.93847758081333499</c:v>
                </c:pt>
                <c:pt idx="743">
                  <c:v>0.41666666666666519</c:v>
                </c:pt>
                <c:pt idx="744">
                  <c:v>0</c:v>
                </c:pt>
                <c:pt idx="745">
                  <c:v>-0.10449320794149175</c:v>
                </c:pt>
                <c:pt idx="746">
                  <c:v>-0.20811654526533552</c:v>
                </c:pt>
                <c:pt idx="747">
                  <c:v>0</c:v>
                </c:pt>
                <c:pt idx="748">
                  <c:v>-1.0330578512396715</c:v>
                </c:pt>
                <c:pt idx="749">
                  <c:v>-1.747173689619741</c:v>
                </c:pt>
                <c:pt idx="750">
                  <c:v>-2.2564102564102573</c:v>
                </c:pt>
                <c:pt idx="751">
                  <c:v>-2.249488752556239</c:v>
                </c:pt>
                <c:pt idx="752">
                  <c:v>-2.249488752556239</c:v>
                </c:pt>
                <c:pt idx="753">
                  <c:v>-2.5588536335721557</c:v>
                </c:pt>
                <c:pt idx="754">
                  <c:v>-1.8595041322314043</c:v>
                </c:pt>
                <c:pt idx="755">
                  <c:v>-1.6597510373444035</c:v>
                </c:pt>
                <c:pt idx="756">
                  <c:v>-1.0427528675703845</c:v>
                </c:pt>
                <c:pt idx="757">
                  <c:v>-0.73221757322174952</c:v>
                </c:pt>
                <c:pt idx="758">
                  <c:v>-0.83420229405631874</c:v>
                </c:pt>
                <c:pt idx="759">
                  <c:v>-0.93750000000000222</c:v>
                </c:pt>
                <c:pt idx="760">
                  <c:v>-0.73068893528184242</c:v>
                </c:pt>
                <c:pt idx="761">
                  <c:v>-0.73221757322174952</c:v>
                </c:pt>
                <c:pt idx="762">
                  <c:v>-0.94438614900314022</c:v>
                </c:pt>
                <c:pt idx="763">
                  <c:v>-1.1506276150627603</c:v>
                </c:pt>
                <c:pt idx="764">
                  <c:v>-0.94142259414224938</c:v>
                </c:pt>
                <c:pt idx="765">
                  <c:v>-0.21008403361344463</c:v>
                </c:pt>
                <c:pt idx="766">
                  <c:v>-0.31578947368420263</c:v>
                </c:pt>
                <c:pt idx="767">
                  <c:v>-0.31645569620253333</c:v>
                </c:pt>
                <c:pt idx="768">
                  <c:v>-0.52687038988409318</c:v>
                </c:pt>
                <c:pt idx="769">
                  <c:v>-0.52687038988409318</c:v>
                </c:pt>
                <c:pt idx="770">
                  <c:v>-0.52576235541534899</c:v>
                </c:pt>
                <c:pt idx="771">
                  <c:v>-0.42060988433226809</c:v>
                </c:pt>
                <c:pt idx="772">
                  <c:v>-0.42060988433226809</c:v>
                </c:pt>
                <c:pt idx="773">
                  <c:v>-0.31612223393046035</c:v>
                </c:pt>
                <c:pt idx="774">
                  <c:v>0.21186440677964935</c:v>
                </c:pt>
                <c:pt idx="775">
                  <c:v>0.21164021164021829</c:v>
                </c:pt>
                <c:pt idx="776">
                  <c:v>0</c:v>
                </c:pt>
                <c:pt idx="777">
                  <c:v>-0.21052631578947212</c:v>
                </c:pt>
                <c:pt idx="778">
                  <c:v>-0.52798310454065245</c:v>
                </c:pt>
                <c:pt idx="779">
                  <c:v>-0.21164021164021829</c:v>
                </c:pt>
                <c:pt idx="780">
                  <c:v>0.10593220338981357</c:v>
                </c:pt>
                <c:pt idx="781">
                  <c:v>0.31779661016948513</c:v>
                </c:pt>
                <c:pt idx="782">
                  <c:v>0.5285412262156397</c:v>
                </c:pt>
                <c:pt idx="783">
                  <c:v>0.52798310454065245</c:v>
                </c:pt>
                <c:pt idx="784">
                  <c:v>0.21119324181626542</c:v>
                </c:pt>
                <c:pt idx="785">
                  <c:v>-0.21141649048624922</c:v>
                </c:pt>
                <c:pt idx="786">
                  <c:v>-0.5285412262156397</c:v>
                </c:pt>
                <c:pt idx="787">
                  <c:v>-0.42238648363253084</c:v>
                </c:pt>
                <c:pt idx="788">
                  <c:v>-0.31678986272438703</c:v>
                </c:pt>
                <c:pt idx="789">
                  <c:v>-0.42194092827003704</c:v>
                </c:pt>
                <c:pt idx="790">
                  <c:v>-0.10615711252655036</c:v>
                </c:pt>
                <c:pt idx="791">
                  <c:v>-0.21208907741251393</c:v>
                </c:pt>
                <c:pt idx="792">
                  <c:v>-0.31746031746031633</c:v>
                </c:pt>
                <c:pt idx="793">
                  <c:v>-0.73917634635691787</c:v>
                </c:pt>
                <c:pt idx="794">
                  <c:v>-0.94637223974762819</c:v>
                </c:pt>
                <c:pt idx="795">
                  <c:v>-0.73529411764706731</c:v>
                </c:pt>
                <c:pt idx="796">
                  <c:v>-0.31612223393046035</c:v>
                </c:pt>
                <c:pt idx="797">
                  <c:v>0.21186440677964935</c:v>
                </c:pt>
                <c:pt idx="798">
                  <c:v>0.74388947927737092</c:v>
                </c:pt>
                <c:pt idx="799">
                  <c:v>0.84835630965005571</c:v>
                </c:pt>
                <c:pt idx="800">
                  <c:v>1.0593220338983134</c:v>
                </c:pt>
                <c:pt idx="801">
                  <c:v>1.1652542372881269</c:v>
                </c:pt>
                <c:pt idx="802">
                  <c:v>1.4877789585547418</c:v>
                </c:pt>
                <c:pt idx="803">
                  <c:v>1.5940488841657885</c:v>
                </c:pt>
                <c:pt idx="804">
                  <c:v>1.3800424628449992</c:v>
                </c:pt>
                <c:pt idx="805">
                  <c:v>1.5957446808510634</c:v>
                </c:pt>
                <c:pt idx="806">
                  <c:v>1.5923566878980999</c:v>
                </c:pt>
                <c:pt idx="807">
                  <c:v>3.3862433862433816</c:v>
                </c:pt>
                <c:pt idx="808">
                  <c:v>3.6997885835095223</c:v>
                </c:pt>
                <c:pt idx="809">
                  <c:v>3.5940803382663811</c:v>
                </c:pt>
                <c:pt idx="810">
                  <c:v>3.4810126582278444</c:v>
                </c:pt>
                <c:pt idx="811">
                  <c:v>3.3648790746582558</c:v>
                </c:pt>
                <c:pt idx="812">
                  <c:v>3.2494758909853205</c:v>
                </c:pt>
                <c:pt idx="813">
                  <c:v>2.8272251308900653</c:v>
                </c:pt>
                <c:pt idx="814">
                  <c:v>2.5130890052356136</c:v>
                </c:pt>
                <c:pt idx="815">
                  <c:v>2.4058577405857928</c:v>
                </c:pt>
                <c:pt idx="816">
                  <c:v>2.408376963350789</c:v>
                </c:pt>
                <c:pt idx="817">
                  <c:v>2.1989528795811397</c:v>
                </c:pt>
                <c:pt idx="818">
                  <c:v>2.2988505747126409</c:v>
                </c:pt>
                <c:pt idx="819">
                  <c:v>0.7164790174002178</c:v>
                </c:pt>
                <c:pt idx="820">
                  <c:v>0.61162079510703737</c:v>
                </c:pt>
                <c:pt idx="821">
                  <c:v>0.40816326530612734</c:v>
                </c:pt>
                <c:pt idx="822">
                  <c:v>0.20387359836901986</c:v>
                </c:pt>
                <c:pt idx="823">
                  <c:v>0.10172939979655737</c:v>
                </c:pt>
                <c:pt idx="824">
                  <c:v>0</c:v>
                </c:pt>
                <c:pt idx="825">
                  <c:v>0.3054989816700493</c:v>
                </c:pt>
                <c:pt idx="826">
                  <c:v>0.20429009193052572</c:v>
                </c:pt>
                <c:pt idx="827">
                  <c:v>0.20429009193052572</c:v>
                </c:pt>
                <c:pt idx="828">
                  <c:v>-0.10224948875254825</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0.10152284263957867</c:v>
                </c:pt>
                <c:pt idx="838">
                  <c:v>0.50968399592252744</c:v>
                </c:pt>
                <c:pt idx="839">
                  <c:v>0.30581039755352979</c:v>
                </c:pt>
                <c:pt idx="840">
                  <c:v>0.51177072671442225</c:v>
                </c:pt>
                <c:pt idx="841">
                  <c:v>0.30674846625766694</c:v>
                </c:pt>
                <c:pt idx="842">
                  <c:v>0.20429009193052572</c:v>
                </c:pt>
                <c:pt idx="843">
                  <c:v>0.40774719673801751</c:v>
                </c:pt>
                <c:pt idx="844">
                  <c:v>0.40733197556006573</c:v>
                </c:pt>
                <c:pt idx="845">
                  <c:v>0.40774719673801751</c:v>
                </c:pt>
                <c:pt idx="846">
                  <c:v>0.40858018386107364</c:v>
                </c:pt>
                <c:pt idx="847">
                  <c:v>0.61287027579162157</c:v>
                </c:pt>
                <c:pt idx="848">
                  <c:v>0.81632653061223248</c:v>
                </c:pt>
                <c:pt idx="849">
                  <c:v>0.20283975659229903</c:v>
                </c:pt>
                <c:pt idx="850">
                  <c:v>0.50709939148072536</c:v>
                </c:pt>
                <c:pt idx="851">
                  <c:v>1.0162601626016343</c:v>
                </c:pt>
                <c:pt idx="852">
                  <c:v>1.323828920570258</c:v>
                </c:pt>
                <c:pt idx="853">
                  <c:v>1.4271151885830946</c:v>
                </c:pt>
                <c:pt idx="854">
                  <c:v>1.1213047910295648</c:v>
                </c:pt>
                <c:pt idx="855">
                  <c:v>0.60913705583756084</c:v>
                </c:pt>
                <c:pt idx="856">
                  <c:v>0.70993914807302438</c:v>
                </c:pt>
                <c:pt idx="857">
                  <c:v>0.71065989847716171</c:v>
                </c:pt>
                <c:pt idx="858">
                  <c:v>0.91556459816888314</c:v>
                </c:pt>
                <c:pt idx="859">
                  <c:v>1.3197969543147225</c:v>
                </c:pt>
                <c:pt idx="860">
                  <c:v>1.1133603238866474</c:v>
                </c:pt>
                <c:pt idx="861">
                  <c:v>1.4170040485830038</c:v>
                </c:pt>
                <c:pt idx="862">
                  <c:v>0.90817356205852295</c:v>
                </c:pt>
                <c:pt idx="863">
                  <c:v>0.30181086519114331</c:v>
                </c:pt>
                <c:pt idx="864">
                  <c:v>0.20100502512563345</c:v>
                </c:pt>
                <c:pt idx="865">
                  <c:v>0.20100502512563345</c:v>
                </c:pt>
                <c:pt idx="866">
                  <c:v>0.50403225806452401</c:v>
                </c:pt>
                <c:pt idx="867">
                  <c:v>0.90817356205852295</c:v>
                </c:pt>
                <c:pt idx="868">
                  <c:v>0.70493454179254567</c:v>
                </c:pt>
                <c:pt idx="869">
                  <c:v>0.60483870967742437</c:v>
                </c:pt>
                <c:pt idx="870">
                  <c:v>0.60483870967742437</c:v>
                </c:pt>
                <c:pt idx="871">
                  <c:v>0.20040080160321772</c:v>
                </c:pt>
                <c:pt idx="872">
                  <c:v>0.20020020020019569</c:v>
                </c:pt>
                <c:pt idx="873">
                  <c:v>0.19960079840319889</c:v>
                </c:pt>
                <c:pt idx="874">
                  <c:v>0.49999999999998934</c:v>
                </c:pt>
                <c:pt idx="875">
                  <c:v>0.80240722166500245</c:v>
                </c:pt>
                <c:pt idx="876">
                  <c:v>0.80240722166500245</c:v>
                </c:pt>
                <c:pt idx="877">
                  <c:v>0.60180541624874628</c:v>
                </c:pt>
                <c:pt idx="878">
                  <c:v>0.60180541624874628</c:v>
                </c:pt>
                <c:pt idx="879">
                  <c:v>0.20000000000000018</c:v>
                </c:pt>
                <c:pt idx="880">
                  <c:v>9.9999999999988987E-2</c:v>
                </c:pt>
                <c:pt idx="881">
                  <c:v>0.10020040080160886</c:v>
                </c:pt>
                <c:pt idx="882">
                  <c:v>0.20040080160321772</c:v>
                </c:pt>
                <c:pt idx="883">
                  <c:v>9.9999999999988987E-2</c:v>
                </c:pt>
                <c:pt idx="884">
                  <c:v>-0.19980019980019303</c:v>
                </c:pt>
                <c:pt idx="885">
                  <c:v>-0.59760956175299862</c:v>
                </c:pt>
                <c:pt idx="886">
                  <c:v>-0.99502487562188602</c:v>
                </c:pt>
                <c:pt idx="887">
                  <c:v>-1.1940298507462699</c:v>
                </c:pt>
                <c:pt idx="888">
                  <c:v>-0.69651741293532687</c:v>
                </c:pt>
                <c:pt idx="889">
                  <c:v>-0.49850448654037427</c:v>
                </c:pt>
                <c:pt idx="890">
                  <c:v>-0.39880358923229942</c:v>
                </c:pt>
                <c:pt idx="891">
                  <c:v>-1.0978043912175717</c:v>
                </c:pt>
                <c:pt idx="892">
                  <c:v>-0.69930069930068672</c:v>
                </c:pt>
                <c:pt idx="893">
                  <c:v>-0.40040040040040248</c:v>
                </c:pt>
                <c:pt idx="894">
                  <c:v>-0.30000000000000027</c:v>
                </c:pt>
                <c:pt idx="895">
                  <c:v>-0.39960039960038607</c:v>
                </c:pt>
                <c:pt idx="896">
                  <c:v>0.20020020020019569</c:v>
                </c:pt>
                <c:pt idx="897">
                  <c:v>0.10020040080160886</c:v>
                </c:pt>
                <c:pt idx="898">
                  <c:v>0.60301507537687815</c:v>
                </c:pt>
                <c:pt idx="899">
                  <c:v>0.80563947633434108</c:v>
                </c:pt>
                <c:pt idx="900">
                  <c:v>0.50100200400802208</c:v>
                </c:pt>
                <c:pt idx="901">
                  <c:v>0.90180360721443531</c:v>
                </c:pt>
                <c:pt idx="902">
                  <c:v>1.2012012012011963</c:v>
                </c:pt>
                <c:pt idx="903">
                  <c:v>2.4217961654894093</c:v>
                </c:pt>
                <c:pt idx="904">
                  <c:v>2.4144869215291687</c:v>
                </c:pt>
                <c:pt idx="905">
                  <c:v>2.3115577889447181</c:v>
                </c:pt>
                <c:pt idx="906">
                  <c:v>2.6078234704112191</c:v>
                </c:pt>
                <c:pt idx="907">
                  <c:v>3.0090270812437314</c:v>
                </c:pt>
                <c:pt idx="908">
                  <c:v>2.9970029970030065</c:v>
                </c:pt>
                <c:pt idx="909">
                  <c:v>3.8038038038038069</c:v>
                </c:pt>
                <c:pt idx="910">
                  <c:v>3.7962037962038009</c:v>
                </c:pt>
                <c:pt idx="911">
                  <c:v>3.9960039960039939</c:v>
                </c:pt>
                <c:pt idx="912">
                  <c:v>4.386839481555338</c:v>
                </c:pt>
                <c:pt idx="913">
                  <c:v>3.2770605759682159</c:v>
                </c:pt>
              </c:numCache>
            </c:numRef>
          </c:val>
          <c:smooth val="0"/>
          <c:extLst>
            <c:ext xmlns:c16="http://schemas.microsoft.com/office/drawing/2014/chart" uri="{C3380CC4-5D6E-409C-BE32-E72D297353CC}">
              <c16:uniqueId val="{0000000D-EA49-4887-AAEE-C11A1D56F554}"/>
            </c:ext>
          </c:extLst>
        </c:ser>
        <c:dLbls>
          <c:showLegendKey val="0"/>
          <c:showVal val="0"/>
          <c:showCatName val="0"/>
          <c:showSerName val="0"/>
          <c:showPercent val="0"/>
          <c:showBubbleSize val="0"/>
        </c:dLbls>
        <c:smooth val="0"/>
        <c:axId val="210376776"/>
        <c:axId val="210371680"/>
        <c:extLst/>
      </c:lineChart>
      <c:dateAx>
        <c:axId val="210376776"/>
        <c:scaling>
          <c:orientation val="minMax"/>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3.1129455528664834E-2"/>
          <c:w val="0.8662940498292202"/>
          <c:h val="0.80495312643795469"/>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81"/>
              <c:layout>
                <c:manualLayout>
                  <c:x val="0"/>
                  <c:y val="-4.0790605535714397E-2"/>
                </c:manualLayout>
              </c:layout>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Sheet1!$B$2:$B$783</c:f>
              <c:numCache>
                <c:formatCode>General</c:formatCode>
                <c:ptCount val="782"/>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1.7559090400000001</c:v>
                </c:pt>
                <c:pt idx="491">
                  <c:v>1.6549781799000001</c:v>
                </c:pt>
                <c:pt idx="492">
                  <c:v>1.6453926238000001</c:v>
                </c:pt>
                <c:pt idx="493">
                  <c:v>2.2421431966999998</c:v>
                </c:pt>
                <c:pt idx="494">
                  <c:v>3.0167145074000001</c:v>
                </c:pt>
                <c:pt idx="495">
                  <c:v>3.3458700701000001</c:v>
                </c:pt>
                <c:pt idx="496">
                  <c:v>3.1404012243000001</c:v>
                </c:pt>
                <c:pt idx="497">
                  <c:v>3.3156137123000002</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7.3460009165999995</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6.8104864240000005</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2.9878134852000002</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5.5760294222999995</c:v>
                </c:pt>
                <c:pt idx="605">
                  <c:v>6.0605833563999996</c:v>
                </c:pt>
                <c:pt idx="606">
                  <c:v>6.3670915879000001</c:v>
                </c:pt>
                <c:pt idx="607">
                  <c:v>6.1658179492</c:v>
                </c:pt>
                <c:pt idx="608">
                  <c:v>6.2505337496999998</c:v>
                </c:pt>
                <c:pt idx="609">
                  <c:v>6.4095302614999996</c:v>
                </c:pt>
                <c:pt idx="610">
                  <c:v>6.3885969280000001</c:v>
                </c:pt>
                <c:pt idx="611">
                  <c:v>5.9027243906999995</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6.7125507114000005</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5.5338372504999995</c:v>
                </c:pt>
                <c:pt idx="659">
                  <c:v>5.8385947181000004</c:v>
                </c:pt>
                <c:pt idx="660">
                  <c:v>6.1543360826000004</c:v>
                </c:pt>
                <c:pt idx="661">
                  <c:v>6.3129146440000001</c:v>
                </c:pt>
                <c:pt idx="662">
                  <c:v>6.5887659234000004</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6.5022343107000005</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3.5972561778000003</c:v>
                </c:pt>
                <c:pt idx="713">
                  <c:v>2.9985569924000002</c:v>
                </c:pt>
                <c:pt idx="714">
                  <c:v>2.7116257668000001</c:v>
                </c:pt>
                <c:pt idx="715">
                  <c:v>2.455908494</c:v>
                </c:pt>
                <c:pt idx="716">
                  <c:v>2.5376909333</c:v>
                </c:pt>
                <c:pt idx="717">
                  <c:v>2.7013208888999998</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4.6582585428000005</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numCache>
            </c:numRef>
          </c:val>
          <c:smooth val="0"/>
          <c:extLst>
            <c:ext xmlns:c16="http://schemas.microsoft.com/office/drawing/2014/chart" uri="{C3380CC4-5D6E-409C-BE32-E72D297353CC}">
              <c16:uniqueId val="{00000001-1CD1-41AF-9E0D-504A45C5535D}"/>
            </c:ext>
          </c:extLst>
        </c:ser>
        <c:ser>
          <c:idx val="1"/>
          <c:order val="1"/>
          <c:tx>
            <c:strRef>
              <c:f>Sheet1!$C$1</c:f>
              <c:strCache>
                <c:ptCount val="1"/>
                <c:pt idx="0">
                  <c:v>China</c:v>
                </c:pt>
              </c:strCache>
            </c:strRef>
          </c:tx>
          <c:spPr>
            <a:ln w="19050">
              <a:solidFill>
                <a:srgbClr val="C00000"/>
              </a:solidFill>
            </a:ln>
          </c:spPr>
          <c:marker>
            <c:symbol val="none"/>
          </c:marker>
          <c:dLbls>
            <c:dLbl>
              <c:idx val="781"/>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Sheet1!$C$2:$C$783</c:f>
              <c:numCache>
                <c:formatCode>General</c:formatCode>
                <c:ptCount val="782"/>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0.30000000000000004</c:v>
                </c:pt>
                <c:pt idx="481">
                  <c:v>-1</c:v>
                </c:pt>
                <c:pt idx="482">
                  <c:v>0.70000000000000007</c:v>
                </c:pt>
                <c:pt idx="483">
                  <c:v>-0.30000000000000004</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-1.7000000000000002</c:v>
                </c:pt>
                <c:pt idx="500">
                  <c:v>-0.8</c:v>
                </c:pt>
                <c:pt idx="501">
                  <c:v>-0.60000000000000009</c:v>
                </c:pt>
                <c:pt idx="502">
                  <c:v>-0.9</c:v>
                </c:pt>
                <c:pt idx="503">
                  <c:v>-1</c:v>
                </c:pt>
                <c:pt idx="504">
                  <c:v>-0.2</c:v>
                </c:pt>
                <c:pt idx="505">
                  <c:v>0.70000000000000007</c:v>
                </c:pt>
                <c:pt idx="506">
                  <c:v>-0.2</c:v>
                </c:pt>
                <c:pt idx="507">
                  <c:v>-0.30000000000000004</c:v>
                </c:pt>
                <c:pt idx="508">
                  <c:v>0.1</c:v>
                </c:pt>
                <c:pt idx="509">
                  <c:v>0.5</c:v>
                </c:pt>
                <c:pt idx="510">
                  <c:v>0.5</c:v>
                </c:pt>
                <c:pt idx="511">
                  <c:v>0.30000000000000004</c:v>
                </c:pt>
                <c:pt idx="514">
                  <c:v>1.3</c:v>
                </c:pt>
                <c:pt idx="515">
                  <c:v>0.4</c:v>
                </c:pt>
                <c:pt idx="516">
                  <c:v>1.2</c:v>
                </c:pt>
                <c:pt idx="518">
                  <c:v>0.8</c:v>
                </c:pt>
                <c:pt idx="519">
                  <c:v>1.6</c:v>
                </c:pt>
                <c:pt idx="520">
                  <c:v>1.7000000000000002</c:v>
                </c:pt>
                <c:pt idx="521">
                  <c:v>1.4</c:v>
                </c:pt>
                <c:pt idx="522">
                  <c:v>1.5</c:v>
                </c:pt>
                <c:pt idx="523">
                  <c:v>1</c:v>
                </c:pt>
                <c:pt idx="524">
                  <c:v>-0.1</c:v>
                </c:pt>
                <c:pt idx="525">
                  <c:v>0.2</c:v>
                </c:pt>
                <c:pt idx="526">
                  <c:v>-0.30000000000000004</c:v>
                </c:pt>
                <c:pt idx="527">
                  <c:v>-0.30000000000000004</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0.30000000000000004</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-1.7000000000000002</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1.7000000000000002</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1.7000000000000002</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1.7000000000000002</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1.7000000000000002</c:v>
                </c:pt>
                <c:pt idx="753">
                  <c:v>0.5</c:v>
                </c:pt>
                <c:pt idx="754">
                  <c:v>-0.5</c:v>
                </c:pt>
                <c:pt idx="755">
                  <c:v>0.2</c:v>
                </c:pt>
                <c:pt idx="756">
                  <c:v>-0.30000000000000004</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numCache>
            </c:numRef>
          </c:val>
          <c:smooth val="0"/>
          <c:extLst>
            <c:ext xmlns:c16="http://schemas.microsoft.com/office/drawing/2014/chart" uri="{C3380CC4-5D6E-409C-BE32-E72D297353CC}">
              <c16:uniqueId val="{00000003-1CD1-41AF-9E0D-504A45C5535D}"/>
            </c:ext>
          </c:extLst>
        </c:ser>
        <c:ser>
          <c:idx val="2"/>
          <c:order val="2"/>
          <c:tx>
            <c:strRef>
              <c:f>Sheet1!$D$1</c:f>
              <c:strCache>
                <c:ptCount val="1"/>
                <c:pt idx="0">
                  <c:v>Indonesia</c:v>
                </c:pt>
              </c:strCache>
            </c:strRef>
          </c:tx>
          <c:spPr>
            <a:ln w="19050">
              <a:solidFill>
                <a:srgbClr val="77A574"/>
              </a:solidFill>
            </a:ln>
          </c:spPr>
          <c:marker>
            <c:symbol val="none"/>
          </c:marker>
          <c:dLbls>
            <c:dLbl>
              <c:idx val="781"/>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Sheet1!$D$2:$D$783</c:f>
              <c:numCache>
                <c:formatCode>General</c:formatCode>
                <c:ptCount val="782"/>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19.926199232000002</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4.7572815552000005</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6.8773234293000005</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6.5217391424999995</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1.5738498816000002</c:v>
                </c:pt>
                <c:pt idx="502">
                  <c:v>1.5927419571999999</c:v>
                </c:pt>
                <c:pt idx="503">
                  <c:v>1.9284294107000002</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10.539336970699999</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6.5047578571999995</c:v>
                </c:pt>
                <c:pt idx="557">
                  <c:v>6.7762971489000003</c:v>
                </c:pt>
                <c:pt idx="558">
                  <c:v>7.2582931797999999</c:v>
                </c:pt>
                <c:pt idx="559">
                  <c:v>6.6328686045000005</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6.9556025338000005</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2.7549928705999998</c:v>
                </c:pt>
                <c:pt idx="620">
                  <c:v>2.8344370832000001</c:v>
                </c:pt>
                <c:pt idx="621">
                  <c:v>2.5668073168000003</c:v>
                </c:pt>
                <c:pt idx="622">
                  <c:v>2.4143985983</c:v>
                </c:pt>
                <c:pt idx="623">
                  <c:v>2.7841208492999998</c:v>
                </c:pt>
                <c:pt idx="624">
                  <c:v>3.7177008237</c:v>
                </c:pt>
                <c:pt idx="625">
                  <c:v>3.8238905452000003</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7.9408633898000005</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3.2079828468000002</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3.3048026629000002</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1.6782682978999999</c:v>
                </c:pt>
                <c:pt idx="761">
                  <c:v>1.3325718344999999</c:v>
                </c:pt>
                <c:pt idx="762">
                  <c:v>1.5150071170000001</c:v>
                </c:pt>
                <c:pt idx="763">
                  <c:v>1.5919923772</c:v>
                </c:pt>
                <c:pt idx="764">
                  <c:v>1.6022889878000002</c:v>
                </c:pt>
                <c:pt idx="765">
                  <c:v>1.6584064083000001</c:v>
                </c:pt>
                <c:pt idx="766">
                  <c:v>1.7488831893999999</c:v>
                </c:pt>
                <c:pt idx="767">
                  <c:v>1.8735806241000001</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numCache>
            </c:numRef>
          </c:val>
          <c:smooth val="0"/>
          <c:extLst>
            <c:ext xmlns:c16="http://schemas.microsoft.com/office/drawing/2014/chart" uri="{C3380CC4-5D6E-409C-BE32-E72D297353CC}">
              <c16:uniqueId val="{00000005-1CD1-41AF-9E0D-504A45C5535D}"/>
            </c:ext>
          </c:extLst>
        </c:ser>
        <c:ser>
          <c:idx val="3"/>
          <c:order val="3"/>
          <c:tx>
            <c:strRef>
              <c:f>Sheet1!$E$1</c:f>
              <c:strCache>
                <c:ptCount val="1"/>
                <c:pt idx="0">
                  <c:v>India</c:v>
                </c:pt>
              </c:strCache>
            </c:strRef>
          </c:tx>
          <c:spPr>
            <a:ln w="19050">
              <a:solidFill>
                <a:schemeClr val="accent4"/>
              </a:solidFill>
            </a:ln>
          </c:spPr>
          <c:marker>
            <c:symbol val="none"/>
          </c:marker>
          <c:dLbls>
            <c:dLbl>
              <c:idx val="780"/>
              <c:layout>
                <c:manualLayout>
                  <c:x val="0"/>
                  <c:y val="-5.0885536014285915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Sheet1!$E$2:$E$783</c:f>
              <c:numCache>
                <c:formatCode>General</c:formatCode>
                <c:ptCount val="782"/>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2.5862068972000003</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1.7094017083000002</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2.4844720480999998</c:v>
                </c:pt>
                <c:pt idx="60">
                  <c:v>2.2916666674999999</c:v>
                </c:pt>
                <c:pt idx="61">
                  <c:v>1.4583333346</c:v>
                </c:pt>
                <c:pt idx="62">
                  <c:v>2.2916666674999999</c:v>
                </c:pt>
                <c:pt idx="63">
                  <c:v>2.4844720480999998</c:v>
                </c:pt>
                <c:pt idx="64">
                  <c:v>2.2587268979999999</c:v>
                </c:pt>
                <c:pt idx="65">
                  <c:v>3.0549898169</c:v>
                </c:pt>
                <c:pt idx="66">
                  <c:v>2.4096385548999999</c:v>
                </c:pt>
                <c:pt idx="67">
                  <c:v>2.3904382454999999</c:v>
                </c:pt>
                <c:pt idx="68">
                  <c:v>2.9880478090000002</c:v>
                </c:pt>
                <c:pt idx="69">
                  <c:v>2.9644268777000002</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4.9576783550000005</c:v>
                </c:pt>
                <c:pt idx="153">
                  <c:v>6.2043795619999997</c:v>
                </c:pt>
                <c:pt idx="154">
                  <c:v>6.7237163824000001</c:v>
                </c:pt>
                <c:pt idx="155">
                  <c:v>5.0122249396000003</c:v>
                </c:pt>
                <c:pt idx="156">
                  <c:v>3.9119804402999998</c:v>
                </c:pt>
                <c:pt idx="157">
                  <c:v>3.9119804402999998</c:v>
                </c:pt>
                <c:pt idx="158">
                  <c:v>2.781136638</c:v>
                </c:pt>
                <c:pt idx="159">
                  <c:v>1.6746411486000001</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15.948275862300001</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1.5656909460000001</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5.5629139073000005</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12.456445993100001</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7.5330844930000005</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7.8887627693999995</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13.559322033800001</c:v>
                </c:pt>
                <c:pt idx="399">
                  <c:v>12.222222222299999</c:v>
                </c:pt>
                <c:pt idx="400">
                  <c:v>12.087912087999999</c:v>
                </c:pt>
                <c:pt idx="401">
                  <c:v>12.972972972800001</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11.520737327199999</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5.7851239670000005</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4.9418604650999995</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0.46620046610000004</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3.2854209446000002</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5.5662188099000005</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6.4864864865000005</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5.7851239669000005</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1.7857142857000001</c:v>
                </c:pt>
                <c:pt idx="715">
                  <c:v>2.5179856114999999</c:v>
                </c:pt>
                <c:pt idx="716">
                  <c:v>2.8880866426000003</c:v>
                </c:pt>
                <c:pt idx="717">
                  <c:v>3.2374100718999999</c:v>
                </c:pt>
                <c:pt idx="718">
                  <c:v>3.9711191336000002</c:v>
                </c:pt>
                <c:pt idx="719">
                  <c:v>4</c:v>
                </c:pt>
                <c:pt idx="720">
                  <c:v>5.1094890510999997</c:v>
                </c:pt>
                <c:pt idx="721">
                  <c:v>4.7445255474000003</c:v>
                </c:pt>
                <c:pt idx="722">
                  <c:v>4.3636363636000004</c:v>
                </c:pt>
                <c:pt idx="723">
                  <c:v>3.9711191336000002</c:v>
                </c:pt>
                <c:pt idx="724">
                  <c:v>3.9568345324000003</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6.9686411150000005</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5.5023923445000005</c:v>
                </c:pt>
                <c:pt idx="780">
                  <c:v>6.1550759391999996</c:v>
                </c:pt>
              </c:numCache>
            </c:numRef>
          </c:val>
          <c:smooth val="0"/>
          <c:extLst>
            <c:ext xmlns:c16="http://schemas.microsoft.com/office/drawing/2014/chart" uri="{C3380CC4-5D6E-409C-BE32-E72D297353CC}">
              <c16:uniqueId val="{00000007-1CD1-41AF-9E0D-504A45C5535D}"/>
            </c:ext>
          </c:extLst>
        </c:ser>
        <c:ser>
          <c:idx val="4"/>
          <c:order val="4"/>
          <c:tx>
            <c:strRef>
              <c:f>Sheet1!$F$1</c:f>
              <c:strCache>
                <c:ptCount val="1"/>
                <c:pt idx="0">
                  <c:v>Mexico</c:v>
                </c:pt>
              </c:strCache>
            </c:strRef>
          </c:tx>
          <c:spPr>
            <a:ln w="19050">
              <a:solidFill>
                <a:schemeClr val="accent5"/>
              </a:solidFill>
            </a:ln>
          </c:spPr>
          <c:marker>
            <c:symbol val="none"/>
          </c:marker>
          <c:dLbls>
            <c:dLbl>
              <c:idx val="781"/>
              <c:layout>
                <c:manualLayout>
                  <c:x val="0"/>
                  <c:y val="-4.6329280528571548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Sheet1!$F$2:$F$783</c:f>
              <c:numCache>
                <c:formatCode>General</c:formatCode>
                <c:ptCount val="782"/>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15.949561449800001</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5.8364476961000005</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5.3442798505999995</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5.5561570188000005</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27.935931515100002</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28.570680973400002</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7.1022791098999996</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20.429590760700002</c:v>
                </c:pt>
                <c:pt idx="447">
                  <c:v>29.392135045500002</c:v>
                </c:pt>
                <c:pt idx="448">
                  <c:v>34.152026888500004</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3.5098822806000003</c:v>
                </c:pt>
                <c:pt idx="573">
                  <c:v>3.0502478270000002</c:v>
                </c:pt>
                <c:pt idx="574">
                  <c:v>2.9140476148000003</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3.5723311727000002</c:v>
                </c:pt>
                <c:pt idx="638">
                  <c:v>3.0395071162999998</c:v>
                </c:pt>
                <c:pt idx="639">
                  <c:v>3.3606679891</c:v>
                </c:pt>
                <c:pt idx="640">
                  <c:v>3.2492890245999999</c:v>
                </c:pt>
                <c:pt idx="641">
                  <c:v>3.2764685199999999</c:v>
                </c:pt>
                <c:pt idx="642">
                  <c:v>3.5471623015000002</c:v>
                </c:pt>
                <c:pt idx="643">
                  <c:v>3.4236915405000001</c:v>
                </c:pt>
                <c:pt idx="644">
                  <c:v>3.1367739982999998</c:v>
                </c:pt>
                <c:pt idx="645">
                  <c:v>3.1956472383999999</c:v>
                </c:pt>
                <c:pt idx="646">
                  <c:v>3.4826938217999999</c:v>
                </c:pt>
                <c:pt idx="647">
                  <c:v>3.8187567875999999</c:v>
                </c:pt>
                <c:pt idx="648">
                  <c:v>4.0467733567000002</c:v>
                </c:pt>
                <c:pt idx="649">
                  <c:v>3.8686334539000002</c:v>
                </c:pt>
                <c:pt idx="650">
                  <c:v>3.7292776570999999</c:v>
                </c:pt>
                <c:pt idx="651">
                  <c:v>3.4120786990999998</c:v>
                </c:pt>
                <c:pt idx="652">
                  <c:v>3.8512284348999999</c:v>
                </c:pt>
                <c:pt idx="653">
                  <c:v>4.3352225588</c:v>
                </c:pt>
                <c:pt idx="654">
                  <c:v>4.4199719462000004</c:v>
                </c:pt>
                <c:pt idx="655">
                  <c:v>4.5679380214999998</c:v>
                </c:pt>
                <c:pt idx="656">
                  <c:v>4.7717657317000004</c:v>
                </c:pt>
                <c:pt idx="657">
                  <c:v>4.5960947957</c:v>
                </c:pt>
                <c:pt idx="658">
                  <c:v>4.1798514219999996</c:v>
                </c:pt>
                <c:pt idx="659">
                  <c:v>3.5682900213000002</c:v>
                </c:pt>
                <c:pt idx="660">
                  <c:v>3.2545740478000003</c:v>
                </c:pt>
                <c:pt idx="661">
                  <c:v>3.5522890827999998</c:v>
                </c:pt>
                <c:pt idx="662">
                  <c:v>4.2522667279000004</c:v>
                </c:pt>
                <c:pt idx="663">
                  <c:v>4.6494224201000005</c:v>
                </c:pt>
                <c:pt idx="664">
                  <c:v>4.6314208991000001</c:v>
                </c:pt>
                <c:pt idx="665">
                  <c:v>4.0880262124</c:v>
                </c:pt>
                <c:pt idx="666">
                  <c:v>3.4726191837</c:v>
                </c:pt>
                <c:pt idx="667">
                  <c:v>3.4565297923</c:v>
                </c:pt>
                <c:pt idx="668">
                  <c:v>3.3902953387000001</c:v>
                </c:pt>
                <c:pt idx="669">
                  <c:v>3.3591147745000001</c:v>
                </c:pt>
                <c:pt idx="670">
                  <c:v>3.6186915888</c:v>
                </c:pt>
                <c:pt idx="671">
                  <c:v>3.9740409898999998</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2.8672508479000003</c:v>
                </c:pt>
                <c:pt idx="698">
                  <c:v>2.6010098844999998</c:v>
                </c:pt>
                <c:pt idx="699">
                  <c:v>2.5415789247</c:v>
                </c:pt>
                <c:pt idx="700">
                  <c:v>2.5966621748000001</c:v>
                </c:pt>
                <c:pt idx="701">
                  <c:v>2.5379878921999999</c:v>
                </c:pt>
                <c:pt idx="702">
                  <c:v>2.6548291540000002</c:v>
                </c:pt>
                <c:pt idx="703">
                  <c:v>2.7274367766000003</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4.8114055136000005</c:v>
                </c:pt>
                <c:pt idx="727">
                  <c:v>4.9045281971000003</c:v>
                </c:pt>
                <c:pt idx="728">
                  <c:v>5.0195736444000003</c:v>
                </c:pt>
                <c:pt idx="729">
                  <c:v>4.9036357280000002</c:v>
                </c:pt>
                <c:pt idx="730">
                  <c:v>4.7165339116</c:v>
                </c:pt>
                <c:pt idx="731">
                  <c:v>4.8305461995000005</c:v>
                </c:pt>
                <c:pt idx="732">
                  <c:v>4.3656058643</c:v>
                </c:pt>
                <c:pt idx="733">
                  <c:v>3.9402756479000001</c:v>
                </c:pt>
                <c:pt idx="734">
                  <c:v>4.0041779576999996</c:v>
                </c:pt>
                <c:pt idx="735">
                  <c:v>4.4134533856000004</c:v>
                </c:pt>
                <c:pt idx="736">
                  <c:v>4.2819932459999999</c:v>
                </c:pt>
                <c:pt idx="737">
                  <c:v>3.9471469134000001</c:v>
                </c:pt>
                <c:pt idx="738">
                  <c:v>3.7813381657000003</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5.8938226484000005</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numCache>
            </c:numRef>
          </c:val>
          <c:smooth val="0"/>
          <c:extLst>
            <c:ext xmlns:c16="http://schemas.microsoft.com/office/drawing/2014/chart" uri="{C3380CC4-5D6E-409C-BE32-E72D297353CC}">
              <c16:uniqueId val="{00000009-1CD1-41AF-9E0D-504A45C5535D}"/>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81"/>
              <c:layout>
                <c:manualLayout>
                  <c:x val="0"/>
                  <c:y val="-1.6157400150000112E-2"/>
                </c:manualLayout>
              </c:layout>
              <c:numFmt formatCode="0.0" sourceLinked="0"/>
              <c:spPr>
                <a:ln>
                  <a:solidFill>
                    <a:srgbClr val="FFFFFF">
                      <a:lumMod val="65000"/>
                    </a:srgb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B73-40AC-BF65-BE9376C7585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Sheet1!$A$2:$A$783</c:f>
              <c:numCache>
                <c:formatCode>yyyy\-mm\-dd</c:formatCode>
                <c:ptCount val="782"/>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numCache>
            </c:numRef>
          </c:cat>
          <c:val>
            <c:numRef>
              <c:f>Sheet1!$G$2:$G$783</c:f>
              <c:numCache>
                <c:formatCode>General</c:formatCode>
                <c:ptCount val="782"/>
                <c:pt idx="0">
                  <c:v>3.9426523297</c:v>
                </c:pt>
                <c:pt idx="1">
                  <c:v>3.9426523297</c:v>
                </c:pt>
                <c:pt idx="2">
                  <c:v>3.9285714286000002</c:v>
                </c:pt>
                <c:pt idx="3">
                  <c:v>4.6428571429000005</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1.6778523490000001</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1.3114754097999999</c:v>
                </c:pt>
                <c:pt idx="50">
                  <c:v>1.6393442623000001</c:v>
                </c:pt>
                <c:pt idx="51">
                  <c:v>1.6339869281000001</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1.6025641026000002</c:v>
                </c:pt>
                <c:pt idx="68">
                  <c:v>1.6025641026000002</c:v>
                </c:pt>
                <c:pt idx="69">
                  <c:v>1.6025641026000002</c:v>
                </c:pt>
                <c:pt idx="70">
                  <c:v>1.6025641026000002</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3.6697247706000002</c:v>
                </c:pt>
                <c:pt idx="93">
                  <c:v>3.6585365854000003</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2.6548672566000002</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1.9553072625999999</c:v>
                </c:pt>
                <c:pt idx="123">
                  <c:v>1.9498607242000001</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1.9292604502000001</c:v>
                </c:pt>
                <c:pt idx="501">
                  <c:v>1.7075773746</c:v>
                </c:pt>
                <c:pt idx="502">
                  <c:v>1.9210245464</c:v>
                </c:pt>
                <c:pt idx="503">
                  <c:v>2.2411953042000001</c:v>
                </c:pt>
                <c:pt idx="504">
                  <c:v>2.6483050847</c:v>
                </c:pt>
                <c:pt idx="505">
                  <c:v>2.3305084746000002</c:v>
                </c:pt>
                <c:pt idx="506">
                  <c:v>3.3898305085000002</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-1.6986168406000002</c:v>
                </c:pt>
                <c:pt idx="555">
                  <c:v>-1.8157608037999999</c:v>
                </c:pt>
                <c:pt idx="556">
                  <c:v>-1.8036557318000002</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1.5765488361000002</c:v>
                </c:pt>
                <c:pt idx="570">
                  <c:v>2.1266133989</c:v>
                </c:pt>
                <c:pt idx="571">
                  <c:v>2.5003079197</c:v>
                </c:pt>
                <c:pt idx="572">
                  <c:v>2.5612609284999999</c:v>
                </c:pt>
                <c:pt idx="573">
                  <c:v>2.3944007858999998</c:v>
                </c:pt>
                <c:pt idx="574">
                  <c:v>1.7700195313</c:v>
                </c:pt>
                <c:pt idx="575">
                  <c:v>2.0171149144</c:v>
                </c:pt>
                <c:pt idx="576">
                  <c:v>2.0962827543999998</c:v>
                </c:pt>
                <c:pt idx="577">
                  <c:v>2.1805335606999998</c:v>
                </c:pt>
                <c:pt idx="578">
                  <c:v>1.8646325221</c:v>
                </c:pt>
                <c:pt idx="579">
                  <c:v>1.7986479961000001</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6.8977390107000005</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5.5374592834000005</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5.9561128527000005</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6.7771084337000005</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6.5040650407000005</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4.9043062201000005</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2.8921023358999998</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3.2679738562000002</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numCache>
            </c:numRef>
          </c:val>
          <c:smooth val="0"/>
          <c:extLst>
            <c:ext xmlns:c16="http://schemas.microsoft.com/office/drawing/2014/chart" uri="{C3380CC4-5D6E-409C-BE32-E72D297353CC}">
              <c16:uniqueId val="{0000000B-1CD1-41AF-9E0D-504A45C5535D}"/>
            </c:ext>
          </c:extLst>
        </c:ser>
        <c:dLbls>
          <c:showLegendKey val="0"/>
          <c:showVal val="0"/>
          <c:showCatName val="0"/>
          <c:showSerName val="0"/>
          <c:showPercent val="0"/>
          <c:showBubbleSize val="0"/>
        </c:dLbls>
        <c:smooth val="0"/>
        <c:axId val="2118791784"/>
        <c:axId val="2140495176"/>
      </c:lineChart>
      <c:dateAx>
        <c:axId val="2118791784"/>
        <c:scaling>
          <c:orientation val="minMax"/>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c:style val="2"/>
  <c:chart>
    <c:autoTitleDeleted val="0"/>
    <c:plotArea>
      <c:layout>
        <c:manualLayout>
          <c:layoutTarget val="inner"/>
          <c:xMode val="edge"/>
          <c:yMode val="edge"/>
          <c:x val="3.5549665151878775E-2"/>
          <c:y val="6.0536412413734531E-2"/>
          <c:w val="0.92293210981730478"/>
          <c:h val="0.61986209657919433"/>
        </c:manualLayout>
      </c:layout>
      <c:lineChart>
        <c:grouping val="standard"/>
        <c:varyColors val="0"/>
        <c:ser>
          <c:idx val="0"/>
          <c:order val="0"/>
          <c:tx>
            <c:strRef>
              <c:f>Sheet1!$B$1</c:f>
              <c:strCache>
                <c:ptCount val="1"/>
                <c:pt idx="0">
                  <c:v>UK</c:v>
                </c:pt>
              </c:strCache>
            </c:strRef>
          </c:tx>
          <c:spPr>
            <a:ln w="19050">
              <a:solidFill>
                <a:schemeClr val="accent1"/>
              </a:solidFill>
            </a:ln>
          </c:spPr>
          <c:marker>
            <c:symbol val="none"/>
          </c:marker>
          <c:dLbls>
            <c:dLbl>
              <c:idx val="793"/>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CDD-4CEA-8237-AB09753783E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pt idx="791">
                  <c:v>44896</c:v>
                </c:pt>
                <c:pt idx="792">
                  <c:v>44927</c:v>
                </c:pt>
                <c:pt idx="793">
                  <c:v>44958</c:v>
                </c:pt>
              </c:numCache>
            </c:numRef>
          </c:cat>
          <c:val>
            <c:numRef>
              <c:f>Sheet1!$B$2:$B$795</c:f>
              <c:numCache>
                <c:formatCode>General</c:formatCode>
                <c:ptCount val="794"/>
                <c:pt idx="12">
                  <c:v>1.1627906976744207</c:v>
                </c:pt>
                <c:pt idx="13">
                  <c:v>1.1627906976744207</c:v>
                </c:pt>
                <c:pt idx="14">
                  <c:v>0</c:v>
                </c:pt>
                <c:pt idx="15">
                  <c:v>1.1627906976744207</c:v>
                </c:pt>
                <c:pt idx="16">
                  <c:v>1.1627906976744207</c:v>
                </c:pt>
                <c:pt idx="17">
                  <c:v>0</c:v>
                </c:pt>
                <c:pt idx="18">
                  <c:v>1.1627906976744207</c:v>
                </c:pt>
                <c:pt idx="19">
                  <c:v>1.1627906976744207</c:v>
                </c:pt>
                <c:pt idx="20">
                  <c:v>0</c:v>
                </c:pt>
                <c:pt idx="21">
                  <c:v>0</c:v>
                </c:pt>
                <c:pt idx="22">
                  <c:v>1.1494252873563315</c:v>
                </c:pt>
                <c:pt idx="23">
                  <c:v>1.1494252873563315</c:v>
                </c:pt>
                <c:pt idx="24">
                  <c:v>1.1494252873563315</c:v>
                </c:pt>
                <c:pt idx="25">
                  <c:v>1.1494252873563315</c:v>
                </c:pt>
                <c:pt idx="26">
                  <c:v>1.1494252873563315</c:v>
                </c:pt>
                <c:pt idx="27">
                  <c:v>0</c:v>
                </c:pt>
                <c:pt idx="28">
                  <c:v>0</c:v>
                </c:pt>
                <c:pt idx="29">
                  <c:v>0</c:v>
                </c:pt>
                <c:pt idx="30">
                  <c:v>0</c:v>
                </c:pt>
                <c:pt idx="31">
                  <c:v>0</c:v>
                </c:pt>
                <c:pt idx="32">
                  <c:v>1.1494252873563315</c:v>
                </c:pt>
                <c:pt idx="33">
                  <c:v>1.1494252873563315</c:v>
                </c:pt>
                <c:pt idx="34">
                  <c:v>0</c:v>
                </c:pt>
                <c:pt idx="35">
                  <c:v>0</c:v>
                </c:pt>
                <c:pt idx="36">
                  <c:v>0</c:v>
                </c:pt>
                <c:pt idx="37">
                  <c:v>0</c:v>
                </c:pt>
                <c:pt idx="38">
                  <c:v>0</c:v>
                </c:pt>
                <c:pt idx="39">
                  <c:v>1.1494252873563315</c:v>
                </c:pt>
                <c:pt idx="40">
                  <c:v>2.2988505747126631</c:v>
                </c:pt>
                <c:pt idx="41">
                  <c:v>2.2988505747126631</c:v>
                </c:pt>
                <c:pt idx="42">
                  <c:v>2.2988505747126631</c:v>
                </c:pt>
                <c:pt idx="43">
                  <c:v>2.2988505747126631</c:v>
                </c:pt>
                <c:pt idx="44">
                  <c:v>1.1363636363636243</c:v>
                </c:pt>
                <c:pt idx="45">
                  <c:v>1.1363636363636243</c:v>
                </c:pt>
                <c:pt idx="46">
                  <c:v>1.1363636363636243</c:v>
                </c:pt>
                <c:pt idx="47">
                  <c:v>2.2727272727272707</c:v>
                </c:pt>
                <c:pt idx="48">
                  <c:v>2.2727272727272707</c:v>
                </c:pt>
                <c:pt idx="49">
                  <c:v>2.2727272727272707</c:v>
                </c:pt>
                <c:pt idx="50">
                  <c:v>2.2727272727272707</c:v>
                </c:pt>
                <c:pt idx="51">
                  <c:v>2.2727272727272707</c:v>
                </c:pt>
                <c:pt idx="52">
                  <c:v>2.2471910112359383</c:v>
                </c:pt>
                <c:pt idx="53">
                  <c:v>2.2471910112359383</c:v>
                </c:pt>
                <c:pt idx="54">
                  <c:v>2.2471910112359383</c:v>
                </c:pt>
                <c:pt idx="55">
                  <c:v>3.3707865168539186</c:v>
                </c:pt>
                <c:pt idx="56">
                  <c:v>3.3707865168539186</c:v>
                </c:pt>
                <c:pt idx="57">
                  <c:v>3.3707865168539186</c:v>
                </c:pt>
                <c:pt idx="58">
                  <c:v>3.3707865168539186</c:v>
                </c:pt>
                <c:pt idx="59">
                  <c:v>2.2222222222222143</c:v>
                </c:pt>
                <c:pt idx="60">
                  <c:v>2.2222222222222143</c:v>
                </c:pt>
                <c:pt idx="61">
                  <c:v>3.3333333333333437</c:v>
                </c:pt>
                <c:pt idx="62">
                  <c:v>3.3333333333333437</c:v>
                </c:pt>
                <c:pt idx="63">
                  <c:v>3.3333333333333437</c:v>
                </c:pt>
                <c:pt idx="64">
                  <c:v>2.1978021978022122</c:v>
                </c:pt>
                <c:pt idx="65">
                  <c:v>2.1978021978022122</c:v>
                </c:pt>
                <c:pt idx="66">
                  <c:v>2.1978021978022122</c:v>
                </c:pt>
                <c:pt idx="67">
                  <c:v>1.0869565217391353</c:v>
                </c:pt>
                <c:pt idx="68">
                  <c:v>1.0869565217391353</c:v>
                </c:pt>
                <c:pt idx="69">
                  <c:v>1.0869565217391353</c:v>
                </c:pt>
                <c:pt idx="70">
                  <c:v>1.0869565217391353</c:v>
                </c:pt>
                <c:pt idx="71">
                  <c:v>2.1739130434782705</c:v>
                </c:pt>
                <c:pt idx="72">
                  <c:v>2.1739130434782705</c:v>
                </c:pt>
                <c:pt idx="73">
                  <c:v>1.0752688172043001</c:v>
                </c:pt>
                <c:pt idx="74">
                  <c:v>1.0752688172043001</c:v>
                </c:pt>
                <c:pt idx="75">
                  <c:v>1.0752688172043001</c:v>
                </c:pt>
                <c:pt idx="76">
                  <c:v>1.0752688172043001</c:v>
                </c:pt>
                <c:pt idx="77">
                  <c:v>1.0752688172043001</c:v>
                </c:pt>
                <c:pt idx="78">
                  <c:v>1.0752688172043001</c:v>
                </c:pt>
                <c:pt idx="79">
                  <c:v>1.0752688172043001</c:v>
                </c:pt>
                <c:pt idx="80">
                  <c:v>1.0752688172043001</c:v>
                </c:pt>
                <c:pt idx="81">
                  <c:v>1.0752688172043001</c:v>
                </c:pt>
                <c:pt idx="82">
                  <c:v>1.0752688172043001</c:v>
                </c:pt>
                <c:pt idx="83">
                  <c:v>0</c:v>
                </c:pt>
                <c:pt idx="84">
                  <c:v>1.0638297872340496</c:v>
                </c:pt>
                <c:pt idx="85">
                  <c:v>1.0638297872340496</c:v>
                </c:pt>
                <c:pt idx="86">
                  <c:v>1.0638297872340496</c:v>
                </c:pt>
                <c:pt idx="87">
                  <c:v>2.1276595744680771</c:v>
                </c:pt>
                <c:pt idx="88">
                  <c:v>3.1914893617021267</c:v>
                </c:pt>
                <c:pt idx="89">
                  <c:v>3.1914893617021267</c:v>
                </c:pt>
                <c:pt idx="90">
                  <c:v>3.1914893617021267</c:v>
                </c:pt>
                <c:pt idx="91">
                  <c:v>3.1914893617021267</c:v>
                </c:pt>
                <c:pt idx="92">
                  <c:v>3.1914893617021267</c:v>
                </c:pt>
                <c:pt idx="93">
                  <c:v>3.1914893617021267</c:v>
                </c:pt>
                <c:pt idx="94">
                  <c:v>3.1914893617021267</c:v>
                </c:pt>
                <c:pt idx="95">
                  <c:v>4.2553191489361764</c:v>
                </c:pt>
                <c:pt idx="96">
                  <c:v>4.2105263157894868</c:v>
                </c:pt>
                <c:pt idx="97">
                  <c:v>4.2105263157894868</c:v>
                </c:pt>
                <c:pt idx="98">
                  <c:v>4.2105263157894868</c:v>
                </c:pt>
                <c:pt idx="99">
                  <c:v>4.1666666666666741</c:v>
                </c:pt>
                <c:pt idx="100">
                  <c:v>3.0927835051546504</c:v>
                </c:pt>
                <c:pt idx="101">
                  <c:v>3.0927835051546504</c:v>
                </c:pt>
                <c:pt idx="102">
                  <c:v>3.0927835051546504</c:v>
                </c:pt>
                <c:pt idx="103">
                  <c:v>4.1237113402061931</c:v>
                </c:pt>
                <c:pt idx="104">
                  <c:v>4.1237113402061931</c:v>
                </c:pt>
                <c:pt idx="105">
                  <c:v>4.1237113402061931</c:v>
                </c:pt>
                <c:pt idx="106">
                  <c:v>4.1237113402061931</c:v>
                </c:pt>
                <c:pt idx="107">
                  <c:v>3.0612244897959107</c:v>
                </c:pt>
                <c:pt idx="108">
                  <c:v>3.0303030303030276</c:v>
                </c:pt>
                <c:pt idx="109">
                  <c:v>3.0303030303030276</c:v>
                </c:pt>
                <c:pt idx="110">
                  <c:v>4.0404040404040442</c:v>
                </c:pt>
                <c:pt idx="111">
                  <c:v>3.0000000000000027</c:v>
                </c:pt>
                <c:pt idx="112">
                  <c:v>3.0000000000000027</c:v>
                </c:pt>
                <c:pt idx="113">
                  <c:v>3.0000000000000027</c:v>
                </c:pt>
                <c:pt idx="114">
                  <c:v>3.0000000000000027</c:v>
                </c:pt>
                <c:pt idx="115">
                  <c:v>1.980198019801982</c:v>
                </c:pt>
                <c:pt idx="116">
                  <c:v>1.980198019801982</c:v>
                </c:pt>
                <c:pt idx="117">
                  <c:v>1.980198019801982</c:v>
                </c:pt>
                <c:pt idx="118">
                  <c:v>1.980198019801982</c:v>
                </c:pt>
                <c:pt idx="119">
                  <c:v>1.980198019801982</c:v>
                </c:pt>
                <c:pt idx="120">
                  <c:v>0.98039215686276382</c:v>
                </c:pt>
                <c:pt idx="121">
                  <c:v>0.98039215686276382</c:v>
                </c:pt>
                <c:pt idx="122">
                  <c:v>0</c:v>
                </c:pt>
                <c:pt idx="123">
                  <c:v>0</c:v>
                </c:pt>
                <c:pt idx="124">
                  <c:v>0</c:v>
                </c:pt>
                <c:pt idx="125">
                  <c:v>0</c:v>
                </c:pt>
                <c:pt idx="126">
                  <c:v>0.97087378640776656</c:v>
                </c:pt>
                <c:pt idx="127">
                  <c:v>0.97087378640776656</c:v>
                </c:pt>
                <c:pt idx="128">
                  <c:v>0.97087378640776656</c:v>
                </c:pt>
                <c:pt idx="129">
                  <c:v>1.9417475728155331</c:v>
                </c:pt>
                <c:pt idx="130">
                  <c:v>1.9417475728155331</c:v>
                </c:pt>
                <c:pt idx="131">
                  <c:v>1.9417475728155331</c:v>
                </c:pt>
                <c:pt idx="132">
                  <c:v>2.9126213592232997</c:v>
                </c:pt>
                <c:pt idx="133">
                  <c:v>2.9126213592232997</c:v>
                </c:pt>
                <c:pt idx="134">
                  <c:v>3.883495145631044</c:v>
                </c:pt>
                <c:pt idx="135">
                  <c:v>4.8543689320388328</c:v>
                </c:pt>
                <c:pt idx="136">
                  <c:v>4.8543689320388328</c:v>
                </c:pt>
                <c:pt idx="137">
                  <c:v>4.8543689320388328</c:v>
                </c:pt>
                <c:pt idx="138">
                  <c:v>3.8461538461538547</c:v>
                </c:pt>
                <c:pt idx="139">
                  <c:v>4.8076923076923128</c:v>
                </c:pt>
                <c:pt idx="140">
                  <c:v>4.8076923076923128</c:v>
                </c:pt>
                <c:pt idx="141">
                  <c:v>3.8095238095238182</c:v>
                </c:pt>
                <c:pt idx="142">
                  <c:v>3.8095238095238182</c:v>
                </c:pt>
                <c:pt idx="143">
                  <c:v>4.7619047619047672</c:v>
                </c:pt>
                <c:pt idx="144">
                  <c:v>3.7735849056603765</c:v>
                </c:pt>
                <c:pt idx="145">
                  <c:v>4.7169811320754818</c:v>
                </c:pt>
                <c:pt idx="146">
                  <c:v>3.7383177570093462</c:v>
                </c:pt>
                <c:pt idx="147">
                  <c:v>3.7037037037036979</c:v>
                </c:pt>
                <c:pt idx="148">
                  <c:v>3.7037037037036979</c:v>
                </c:pt>
                <c:pt idx="149">
                  <c:v>3.7037037037036979</c:v>
                </c:pt>
                <c:pt idx="150">
                  <c:v>4.629629629629628</c:v>
                </c:pt>
                <c:pt idx="151">
                  <c:v>3.669724770642202</c:v>
                </c:pt>
                <c:pt idx="152">
                  <c:v>3.669724770642202</c:v>
                </c:pt>
                <c:pt idx="153">
                  <c:v>3.669724770642202</c:v>
                </c:pt>
                <c:pt idx="154">
                  <c:v>4.587155963302747</c:v>
                </c:pt>
                <c:pt idx="155">
                  <c:v>3.6363636363636376</c:v>
                </c:pt>
                <c:pt idx="156">
                  <c:v>5.4545454545454453</c:v>
                </c:pt>
                <c:pt idx="157">
                  <c:v>4.5045045045045029</c:v>
                </c:pt>
                <c:pt idx="158">
                  <c:v>5.4054054054053946</c:v>
                </c:pt>
                <c:pt idx="159">
                  <c:v>5.3571428571428603</c:v>
                </c:pt>
                <c:pt idx="160">
                  <c:v>6.25</c:v>
                </c:pt>
                <c:pt idx="161">
                  <c:v>6.25</c:v>
                </c:pt>
                <c:pt idx="162">
                  <c:v>7.0796460176991038</c:v>
                </c:pt>
                <c:pt idx="163">
                  <c:v>7.0796460176991038</c:v>
                </c:pt>
                <c:pt idx="164">
                  <c:v>7.9646017699114946</c:v>
                </c:pt>
                <c:pt idx="165">
                  <c:v>8.8495575221238845</c:v>
                </c:pt>
                <c:pt idx="166">
                  <c:v>9.6491228070175303</c:v>
                </c:pt>
                <c:pt idx="167">
                  <c:v>10.526315789473673</c:v>
                </c:pt>
                <c:pt idx="168">
                  <c:v>9.4827586206896584</c:v>
                </c:pt>
                <c:pt idx="169">
                  <c:v>10.344827586206895</c:v>
                </c:pt>
                <c:pt idx="170">
                  <c:v>10.256410256410264</c:v>
                </c:pt>
                <c:pt idx="171">
                  <c:v>10.169491525423723</c:v>
                </c:pt>
                <c:pt idx="172">
                  <c:v>10.084033613445364</c:v>
                </c:pt>
                <c:pt idx="173">
                  <c:v>10.924369747899142</c:v>
                </c:pt>
                <c:pt idx="174">
                  <c:v>9.0909090909090828</c:v>
                </c:pt>
                <c:pt idx="175">
                  <c:v>9.0909090909090828</c:v>
                </c:pt>
                <c:pt idx="176">
                  <c:v>9.0163934426229719</c:v>
                </c:pt>
                <c:pt idx="177">
                  <c:v>8.1300813008130071</c:v>
                </c:pt>
                <c:pt idx="178">
                  <c:v>6.4000000000000057</c:v>
                </c:pt>
                <c:pt idx="179">
                  <c:v>5.555555555555558</c:v>
                </c:pt>
                <c:pt idx="180">
                  <c:v>5.5118110236220597</c:v>
                </c:pt>
                <c:pt idx="181">
                  <c:v>5.46875</c:v>
                </c:pt>
                <c:pt idx="182">
                  <c:v>4.6511627906976605</c:v>
                </c:pt>
                <c:pt idx="183">
                  <c:v>3.8461538461538547</c:v>
                </c:pt>
                <c:pt idx="184">
                  <c:v>3.8167938931297662</c:v>
                </c:pt>
                <c:pt idx="185">
                  <c:v>3.7878787878787845</c:v>
                </c:pt>
                <c:pt idx="186">
                  <c:v>4.5454545454545636</c:v>
                </c:pt>
                <c:pt idx="187">
                  <c:v>5.3030303030303205</c:v>
                </c:pt>
                <c:pt idx="188">
                  <c:v>5.2631578947368363</c:v>
                </c:pt>
                <c:pt idx="189">
                  <c:v>6.0150375939849621</c:v>
                </c:pt>
                <c:pt idx="190">
                  <c:v>6.7669172932330657</c:v>
                </c:pt>
                <c:pt idx="191">
                  <c:v>6.7669172932330657</c:v>
                </c:pt>
                <c:pt idx="192">
                  <c:v>6.7164179104477695</c:v>
                </c:pt>
                <c:pt idx="193">
                  <c:v>6.6666666666666652</c:v>
                </c:pt>
                <c:pt idx="194">
                  <c:v>7.4074074074074181</c:v>
                </c:pt>
                <c:pt idx="195">
                  <c:v>5.9259259259259345</c:v>
                </c:pt>
                <c:pt idx="196">
                  <c:v>6.6176470588235281</c:v>
                </c:pt>
                <c:pt idx="197">
                  <c:v>6.5693430656934337</c:v>
                </c:pt>
                <c:pt idx="198">
                  <c:v>7.2463768115942129</c:v>
                </c:pt>
                <c:pt idx="199">
                  <c:v>7.1942446043165464</c:v>
                </c:pt>
                <c:pt idx="200">
                  <c:v>7.8571428571428514</c:v>
                </c:pt>
                <c:pt idx="201">
                  <c:v>9.219858156028371</c:v>
                </c:pt>
                <c:pt idx="202">
                  <c:v>9.1549295774647987</c:v>
                </c:pt>
                <c:pt idx="203">
                  <c:v>10.563380281690149</c:v>
                </c:pt>
                <c:pt idx="204">
                  <c:v>12.587412587412583</c:v>
                </c:pt>
                <c:pt idx="205">
                  <c:v>14.583333333333325</c:v>
                </c:pt>
                <c:pt idx="206">
                  <c:v>17.241379310344819</c:v>
                </c:pt>
                <c:pt idx="207">
                  <c:v>22.377622377622373</c:v>
                </c:pt>
                <c:pt idx="208">
                  <c:v>22.068965517241381</c:v>
                </c:pt>
                <c:pt idx="209">
                  <c:v>22.602739726027398</c:v>
                </c:pt>
                <c:pt idx="210">
                  <c:v>22.972972972972961</c:v>
                </c:pt>
                <c:pt idx="211">
                  <c:v>24.161073825503344</c:v>
                </c:pt>
                <c:pt idx="212">
                  <c:v>23.841059602648997</c:v>
                </c:pt>
                <c:pt idx="213">
                  <c:v>23.376623376623385</c:v>
                </c:pt>
                <c:pt idx="214">
                  <c:v>24.516129032258061</c:v>
                </c:pt>
                <c:pt idx="215">
                  <c:v>24.84076433121021</c:v>
                </c:pt>
                <c:pt idx="216">
                  <c:v>25.465838509316761</c:v>
                </c:pt>
                <c:pt idx="217">
                  <c:v>24.242424242424242</c:v>
                </c:pt>
                <c:pt idx="218">
                  <c:v>23.529411764705888</c:v>
                </c:pt>
                <c:pt idx="219">
                  <c:v>21.714285714285708</c:v>
                </c:pt>
                <c:pt idx="220">
                  <c:v>22.598870056497166</c:v>
                </c:pt>
                <c:pt idx="221">
                  <c:v>22.346368715083798</c:v>
                </c:pt>
                <c:pt idx="222">
                  <c:v>21.978021978021989</c:v>
                </c:pt>
                <c:pt idx="223">
                  <c:v>21.081081081081066</c:v>
                </c:pt>
                <c:pt idx="224">
                  <c:v>20.85561497326205</c:v>
                </c:pt>
                <c:pt idx="225">
                  <c:v>19.999999999999996</c:v>
                </c:pt>
                <c:pt idx="226">
                  <c:v>20.207253886010346</c:v>
                </c:pt>
                <c:pt idx="227">
                  <c:v>19.387755102040806</c:v>
                </c:pt>
                <c:pt idx="228">
                  <c:v>17.326732673267319</c:v>
                </c:pt>
                <c:pt idx="229">
                  <c:v>16.58536585365853</c:v>
                </c:pt>
                <c:pt idx="230">
                  <c:v>14.761904761904777</c:v>
                </c:pt>
                <c:pt idx="231">
                  <c:v>15.492957746478876</c:v>
                </c:pt>
                <c:pt idx="232">
                  <c:v>15.207373271889413</c:v>
                </c:pt>
                <c:pt idx="233">
                  <c:v>15.525114155251153</c:v>
                </c:pt>
                <c:pt idx="234">
                  <c:v>15.76576576576576</c:v>
                </c:pt>
                <c:pt idx="235">
                  <c:v>16.51785714285716</c:v>
                </c:pt>
                <c:pt idx="236">
                  <c:v>17.256637168141587</c:v>
                </c:pt>
                <c:pt idx="237">
                  <c:v>18.859649122807021</c:v>
                </c:pt>
                <c:pt idx="238">
                  <c:v>18.534482758620683</c:v>
                </c:pt>
                <c:pt idx="239">
                  <c:v>18.803418803418804</c:v>
                </c:pt>
                <c:pt idx="240">
                  <c:v>20.253164556962023</c:v>
                </c:pt>
                <c:pt idx="241">
                  <c:v>20.502092050209207</c:v>
                </c:pt>
                <c:pt idx="242">
                  <c:v>20.746887966804973</c:v>
                </c:pt>
                <c:pt idx="243">
                  <c:v>20.325203252032509</c:v>
                </c:pt>
                <c:pt idx="244">
                  <c:v>19.599999999999994</c:v>
                </c:pt>
                <c:pt idx="245">
                  <c:v>19.367588932806324</c:v>
                </c:pt>
                <c:pt idx="246">
                  <c:v>18.677042801556421</c:v>
                </c:pt>
                <c:pt idx="247">
                  <c:v>17.624521072796927</c:v>
                </c:pt>
                <c:pt idx="248">
                  <c:v>16.981132075471695</c:v>
                </c:pt>
                <c:pt idx="249">
                  <c:v>14.760147601476014</c:v>
                </c:pt>
                <c:pt idx="250">
                  <c:v>13.454545454545453</c:v>
                </c:pt>
                <c:pt idx="251">
                  <c:v>12.589928057553967</c:v>
                </c:pt>
                <c:pt idx="252">
                  <c:v>11.578947368421044</c:v>
                </c:pt>
                <c:pt idx="253">
                  <c:v>11.111111111111116</c:v>
                </c:pt>
                <c:pt idx="254">
                  <c:v>10.309278350515472</c:v>
                </c:pt>
                <c:pt idx="255">
                  <c:v>9.4594594594594525</c:v>
                </c:pt>
                <c:pt idx="256">
                  <c:v>9.3645484949832927</c:v>
                </c:pt>
                <c:pt idx="257">
                  <c:v>8.6092715231788084</c:v>
                </c:pt>
                <c:pt idx="258">
                  <c:v>8.5245901639344304</c:v>
                </c:pt>
                <c:pt idx="259">
                  <c:v>8.4690553745928376</c:v>
                </c:pt>
                <c:pt idx="260">
                  <c:v>8.0645161290322509</c:v>
                </c:pt>
                <c:pt idx="261">
                  <c:v>8.3601286173633493</c:v>
                </c:pt>
                <c:pt idx="262">
                  <c:v>8.6538461538461462</c:v>
                </c:pt>
                <c:pt idx="263">
                  <c:v>8.6261980830670826</c:v>
                </c:pt>
                <c:pt idx="264">
                  <c:v>8.8050314465408785</c:v>
                </c:pt>
                <c:pt idx="265">
                  <c:v>9.0624999999999964</c:v>
                </c:pt>
                <c:pt idx="266">
                  <c:v>9.6573208722741555</c:v>
                </c:pt>
                <c:pt idx="267">
                  <c:v>10.493827160493829</c:v>
                </c:pt>
                <c:pt idx="268">
                  <c:v>10.703363914373099</c:v>
                </c:pt>
                <c:pt idx="269">
                  <c:v>11.585365853658548</c:v>
                </c:pt>
                <c:pt idx="270">
                  <c:v>12.084592145015115</c:v>
                </c:pt>
                <c:pt idx="271">
                  <c:v>12.012012012012008</c:v>
                </c:pt>
                <c:pt idx="272">
                  <c:v>12.537313432835839</c:v>
                </c:pt>
                <c:pt idx="273">
                  <c:v>13.353115727002972</c:v>
                </c:pt>
                <c:pt idx="274">
                  <c:v>13.569321533923318</c:v>
                </c:pt>
                <c:pt idx="275">
                  <c:v>13.823529411764724</c:v>
                </c:pt>
                <c:pt idx="276">
                  <c:v>13.87283236994219</c:v>
                </c:pt>
                <c:pt idx="277">
                  <c:v>14.613180515759328</c:v>
                </c:pt>
                <c:pt idx="278">
                  <c:v>14.772727272727249</c:v>
                </c:pt>
                <c:pt idx="279">
                  <c:v>14.245810055865938</c:v>
                </c:pt>
                <c:pt idx="280">
                  <c:v>14.08839779005524</c:v>
                </c:pt>
                <c:pt idx="281">
                  <c:v>13.387978142076506</c:v>
                </c:pt>
                <c:pt idx="282">
                  <c:v>12.668463611859826</c:v>
                </c:pt>
                <c:pt idx="283">
                  <c:v>12.332439678284191</c:v>
                </c:pt>
                <c:pt idx="284">
                  <c:v>11.671087533156488</c:v>
                </c:pt>
                <c:pt idx="285">
                  <c:v>10.471204188481664</c:v>
                </c:pt>
                <c:pt idx="286">
                  <c:v>9.8701298701298725</c:v>
                </c:pt>
                <c:pt idx="287">
                  <c:v>9.8191214470284116</c:v>
                </c:pt>
                <c:pt idx="288">
                  <c:v>8.6294416243654748</c:v>
                </c:pt>
                <c:pt idx="289">
                  <c:v>7.4999999999999956</c:v>
                </c:pt>
                <c:pt idx="290">
                  <c:v>7.6732673267326801</c:v>
                </c:pt>
                <c:pt idx="291">
                  <c:v>7.5794621026894937</c:v>
                </c:pt>
                <c:pt idx="292">
                  <c:v>7.0217917675544861</c:v>
                </c:pt>
                <c:pt idx="293">
                  <c:v>6.9879518072289093</c:v>
                </c:pt>
                <c:pt idx="294">
                  <c:v>6.6985645933014482</c:v>
                </c:pt>
                <c:pt idx="295">
                  <c:v>6.9212410501193311</c:v>
                </c:pt>
                <c:pt idx="296">
                  <c:v>6.8883610451306421</c:v>
                </c:pt>
                <c:pt idx="297">
                  <c:v>7.5829383886255819</c:v>
                </c:pt>
                <c:pt idx="298">
                  <c:v>8.0378250591016673</c:v>
                </c:pt>
                <c:pt idx="299">
                  <c:v>8.0000000000000071</c:v>
                </c:pt>
                <c:pt idx="300">
                  <c:v>8.1775700934579412</c:v>
                </c:pt>
                <c:pt idx="301">
                  <c:v>8.3720930232558111</c:v>
                </c:pt>
                <c:pt idx="302">
                  <c:v>7.8160919540229745</c:v>
                </c:pt>
                <c:pt idx="303">
                  <c:v>7.2727272727272751</c:v>
                </c:pt>
                <c:pt idx="304">
                  <c:v>7.2398190045248834</c:v>
                </c:pt>
                <c:pt idx="305">
                  <c:v>6.7567567567567544</c:v>
                </c:pt>
                <c:pt idx="306">
                  <c:v>6.7264573991031362</c:v>
                </c:pt>
                <c:pt idx="307">
                  <c:v>6.4732142857143016</c:v>
                </c:pt>
                <c:pt idx="308">
                  <c:v>6.4444444444444304</c:v>
                </c:pt>
                <c:pt idx="309">
                  <c:v>5.7268722466960353</c:v>
                </c:pt>
                <c:pt idx="310">
                  <c:v>5.4704595185995686</c:v>
                </c:pt>
                <c:pt idx="311">
                  <c:v>5.2287581699346442</c:v>
                </c:pt>
                <c:pt idx="312">
                  <c:v>4.9676025917926747</c:v>
                </c:pt>
                <c:pt idx="313">
                  <c:v>4.7210300429184393</c:v>
                </c:pt>
                <c:pt idx="314">
                  <c:v>4.4776119402985204</c:v>
                </c:pt>
                <c:pt idx="315">
                  <c:v>4.66101694915253</c:v>
                </c:pt>
                <c:pt idx="316">
                  <c:v>4.8523206751055037</c:v>
                </c:pt>
                <c:pt idx="317">
                  <c:v>5.0632911392405111</c:v>
                </c:pt>
                <c:pt idx="318">
                  <c:v>4.8319327731092265</c:v>
                </c:pt>
                <c:pt idx="319">
                  <c:v>4.8218029350104663</c:v>
                </c:pt>
                <c:pt idx="320">
                  <c:v>5.0104384133611735</c:v>
                </c:pt>
                <c:pt idx="321">
                  <c:v>5.2083333333333259</c:v>
                </c:pt>
                <c:pt idx="322">
                  <c:v>5.1867219917012486</c:v>
                </c:pt>
                <c:pt idx="323">
                  <c:v>5.3830227743271175</c:v>
                </c:pt>
                <c:pt idx="324">
                  <c:v>5.5555555555555358</c:v>
                </c:pt>
                <c:pt idx="325">
                  <c:v>5.7377049180328044</c:v>
                </c:pt>
                <c:pt idx="326">
                  <c:v>6.1224489795918435</c:v>
                </c:pt>
                <c:pt idx="327">
                  <c:v>6.0728744939271273</c:v>
                </c:pt>
                <c:pt idx="328">
                  <c:v>5.835010060362178</c:v>
                </c:pt>
                <c:pt idx="329">
                  <c:v>6.024096385542177</c:v>
                </c:pt>
                <c:pt idx="330">
                  <c:v>5.8116232464929807</c:v>
                </c:pt>
                <c:pt idx="331">
                  <c:v>5.8000000000000052</c:v>
                </c:pt>
                <c:pt idx="332">
                  <c:v>5.7654075546719863</c:v>
                </c:pt>
                <c:pt idx="333">
                  <c:v>5.7425742574257477</c:v>
                </c:pt>
                <c:pt idx="334">
                  <c:v>5.7199211045364962</c:v>
                </c:pt>
                <c:pt idx="335">
                  <c:v>5.5009823182711193</c:v>
                </c:pt>
                <c:pt idx="336">
                  <c:v>5.8479532163742798</c:v>
                </c:pt>
                <c:pt idx="337">
                  <c:v>5.8139534883721034</c:v>
                </c:pt>
                <c:pt idx="338">
                  <c:v>5.5769230769230793</c:v>
                </c:pt>
                <c:pt idx="339">
                  <c:v>5.7251908396946494</c:v>
                </c:pt>
                <c:pt idx="340">
                  <c:v>5.5133079847908606</c:v>
                </c:pt>
                <c:pt idx="341">
                  <c:v>5.3030303030303205</c:v>
                </c:pt>
                <c:pt idx="342">
                  <c:v>5.3030303030303205</c:v>
                </c:pt>
                <c:pt idx="343">
                  <c:v>5.2930056710775109</c:v>
                </c:pt>
                <c:pt idx="344">
                  <c:v>4.8872180451127623</c:v>
                </c:pt>
                <c:pt idx="345">
                  <c:v>4.4943820224718989</c:v>
                </c:pt>
                <c:pt idx="346">
                  <c:v>4.4776119402984982</c:v>
                </c:pt>
                <c:pt idx="347">
                  <c:v>4.4692737430167551</c:v>
                </c:pt>
                <c:pt idx="348">
                  <c:v>4.0515653775322402</c:v>
                </c:pt>
                <c:pt idx="349">
                  <c:v>3.296703296703285</c:v>
                </c:pt>
                <c:pt idx="350">
                  <c:v>2.5500910746812266</c:v>
                </c:pt>
                <c:pt idx="351">
                  <c:v>1.6245487364620947</c:v>
                </c:pt>
                <c:pt idx="352">
                  <c:v>0.9009009009008917</c:v>
                </c:pt>
                <c:pt idx="353">
                  <c:v>0.7194244604316502</c:v>
                </c:pt>
                <c:pt idx="354">
                  <c:v>0.53956834532373765</c:v>
                </c:pt>
                <c:pt idx="355">
                  <c:v>0.17953321364452268</c:v>
                </c:pt>
                <c:pt idx="356">
                  <c:v>0.71684587813620748</c:v>
                </c:pt>
                <c:pt idx="357">
                  <c:v>1.0752688172043001</c:v>
                </c:pt>
                <c:pt idx="358">
                  <c:v>1.4285714285714235</c:v>
                </c:pt>
                <c:pt idx="359">
                  <c:v>1.6042780748663166</c:v>
                </c:pt>
                <c:pt idx="360">
                  <c:v>1.2389380530973604</c:v>
                </c:pt>
                <c:pt idx="361">
                  <c:v>1.7730496453900679</c:v>
                </c:pt>
                <c:pt idx="362">
                  <c:v>2.3090586145648295</c:v>
                </c:pt>
                <c:pt idx="363">
                  <c:v>2.8419182948490329</c:v>
                </c:pt>
                <c:pt idx="364">
                  <c:v>3.7500000000000089</c:v>
                </c:pt>
                <c:pt idx="365">
                  <c:v>3.7500000000000089</c:v>
                </c:pt>
                <c:pt idx="366">
                  <c:v>4.29338103756709</c:v>
                </c:pt>
                <c:pt idx="367">
                  <c:v>4.6594982078853153</c:v>
                </c:pt>
                <c:pt idx="368">
                  <c:v>4.2704626334519435</c:v>
                </c:pt>
                <c:pt idx="369">
                  <c:v>4.2553191489361764</c:v>
                </c:pt>
                <c:pt idx="370">
                  <c:v>3.6971830985915499</c:v>
                </c:pt>
                <c:pt idx="371">
                  <c:v>3.3333333333333215</c:v>
                </c:pt>
                <c:pt idx="372">
                  <c:v>3.6713286713286664</c:v>
                </c:pt>
                <c:pt idx="373">
                  <c:v>3.4843205574912828</c:v>
                </c:pt>
                <c:pt idx="374">
                  <c:v>3.4722222222222321</c:v>
                </c:pt>
                <c:pt idx="375">
                  <c:v>3.62694300518136</c:v>
                </c:pt>
                <c:pt idx="376">
                  <c:v>3.6144578313253017</c:v>
                </c:pt>
                <c:pt idx="377">
                  <c:v>3.4423407917383742</c:v>
                </c:pt>
                <c:pt idx="378">
                  <c:v>3.7735849056603765</c:v>
                </c:pt>
                <c:pt idx="379">
                  <c:v>3.9383561643835607</c:v>
                </c:pt>
                <c:pt idx="380">
                  <c:v>3.5836177474402708</c:v>
                </c:pt>
                <c:pt idx="381">
                  <c:v>3.5714285714285809</c:v>
                </c:pt>
                <c:pt idx="382">
                  <c:v>3.5653650254668934</c:v>
                </c:pt>
                <c:pt idx="383">
                  <c:v>3.9049235993208864</c:v>
                </c:pt>
                <c:pt idx="384">
                  <c:v>4.384485666104565</c:v>
                </c:pt>
                <c:pt idx="385">
                  <c:v>4.5454545454545414</c:v>
                </c:pt>
                <c:pt idx="386">
                  <c:v>4.6979865771812124</c:v>
                </c:pt>
                <c:pt idx="387">
                  <c:v>4.6666666666666634</c:v>
                </c:pt>
                <c:pt idx="388">
                  <c:v>4.9833887043189362</c:v>
                </c:pt>
                <c:pt idx="389">
                  <c:v>5.1580698835274497</c:v>
                </c:pt>
                <c:pt idx="390">
                  <c:v>4.4628099173553704</c:v>
                </c:pt>
                <c:pt idx="391">
                  <c:v>4.2833607907742932</c:v>
                </c:pt>
                <c:pt idx="392">
                  <c:v>4.7775947281713416</c:v>
                </c:pt>
                <c:pt idx="393">
                  <c:v>4.9261083743842304</c:v>
                </c:pt>
                <c:pt idx="394">
                  <c:v>5.0819672131147353</c:v>
                </c:pt>
                <c:pt idx="395">
                  <c:v>5.065359477124165</c:v>
                </c:pt>
                <c:pt idx="396">
                  <c:v>5.0080775444264924</c:v>
                </c:pt>
                <c:pt idx="397">
                  <c:v>4.6698872785829293</c:v>
                </c:pt>
                <c:pt idx="398">
                  <c:v>4.8076923076923128</c:v>
                </c:pt>
                <c:pt idx="399">
                  <c:v>5.4140127388535131</c:v>
                </c:pt>
                <c:pt idx="400">
                  <c:v>5.0632911392405111</c:v>
                </c:pt>
                <c:pt idx="401">
                  <c:v>4.9050632911392222</c:v>
                </c:pt>
                <c:pt idx="402">
                  <c:v>5.0632911392405111</c:v>
                </c:pt>
                <c:pt idx="403">
                  <c:v>5.8451816745655583</c:v>
                </c:pt>
                <c:pt idx="404">
                  <c:v>6.6037735849056478</c:v>
                </c:pt>
                <c:pt idx="405">
                  <c:v>7.0422535211267734</c:v>
                </c:pt>
                <c:pt idx="406">
                  <c:v>6.5522620904836293</c:v>
                </c:pt>
                <c:pt idx="407">
                  <c:v>5.7542768273717071</c:v>
                </c:pt>
                <c:pt idx="408">
                  <c:v>5.5384615384615365</c:v>
                </c:pt>
                <c:pt idx="409">
                  <c:v>5.6923076923077076</c:v>
                </c:pt>
                <c:pt idx="410">
                  <c:v>4.1284403669724634</c:v>
                </c:pt>
                <c:pt idx="411">
                  <c:v>2.5679758308157163</c:v>
                </c:pt>
                <c:pt idx="412">
                  <c:v>3.0120481927710774</c:v>
                </c:pt>
                <c:pt idx="413">
                  <c:v>2.4132730015083093</c:v>
                </c:pt>
                <c:pt idx="414">
                  <c:v>2.5602409638554091</c:v>
                </c:pt>
                <c:pt idx="415">
                  <c:v>0.89552238805969964</c:v>
                </c:pt>
                <c:pt idx="416">
                  <c:v>-0.29498525073746729</c:v>
                </c:pt>
                <c:pt idx="417">
                  <c:v>-0.87719298245615418</c:v>
                </c:pt>
                <c:pt idx="418">
                  <c:v>-0.58565153733527442</c:v>
                </c:pt>
                <c:pt idx="419">
                  <c:v>-0.73529411764705621</c:v>
                </c:pt>
                <c:pt idx="420">
                  <c:v>-1.895043731778423</c:v>
                </c:pt>
                <c:pt idx="421">
                  <c:v>-1.7467248908296984</c:v>
                </c:pt>
                <c:pt idx="422">
                  <c:v>-0.7342143906020504</c:v>
                </c:pt>
                <c:pt idx="423">
                  <c:v>-0.14727540500737435</c:v>
                </c:pt>
                <c:pt idx="424">
                  <c:v>-0.43859649122808264</c:v>
                </c:pt>
                <c:pt idx="425">
                  <c:v>0.44182621502208974</c:v>
                </c:pt>
                <c:pt idx="426">
                  <c:v>-0.2936857562408024</c:v>
                </c:pt>
                <c:pt idx="427">
                  <c:v>0.14792899408284654</c:v>
                </c:pt>
                <c:pt idx="428">
                  <c:v>0.44378698224853963</c:v>
                </c:pt>
                <c:pt idx="429">
                  <c:v>0.58997050147493457</c:v>
                </c:pt>
                <c:pt idx="430">
                  <c:v>1.178203240058906</c:v>
                </c:pt>
                <c:pt idx="431">
                  <c:v>1.6296296296296253</c:v>
                </c:pt>
                <c:pt idx="432">
                  <c:v>2.5260029717682153</c:v>
                </c:pt>
                <c:pt idx="433">
                  <c:v>2.8148148148148255</c:v>
                </c:pt>
                <c:pt idx="434">
                  <c:v>3.4023668639053373</c:v>
                </c:pt>
                <c:pt idx="435">
                  <c:v>2.9498525073746285</c:v>
                </c:pt>
                <c:pt idx="436">
                  <c:v>2.4963289280469869</c:v>
                </c:pt>
                <c:pt idx="437">
                  <c:v>2.4926686217008776</c:v>
                </c:pt>
                <c:pt idx="438">
                  <c:v>2.7982326951399017</c:v>
                </c:pt>
                <c:pt idx="439">
                  <c:v>2.9542097488921781</c:v>
                </c:pt>
                <c:pt idx="440">
                  <c:v>2.7982326951399017</c:v>
                </c:pt>
                <c:pt idx="441">
                  <c:v>2.346041055718473</c:v>
                </c:pt>
                <c:pt idx="442">
                  <c:v>1.6011644832605532</c:v>
                </c:pt>
                <c:pt idx="443">
                  <c:v>1.3119533527696792</c:v>
                </c:pt>
                <c:pt idx="444">
                  <c:v>0.86956521739129933</c:v>
                </c:pt>
                <c:pt idx="445">
                  <c:v>0.43227665706051521</c:v>
                </c:pt>
                <c:pt idx="446">
                  <c:v>-0.14306151645209209</c:v>
                </c:pt>
                <c:pt idx="447">
                  <c:v>0.42979942693408546</c:v>
                </c:pt>
                <c:pt idx="448">
                  <c:v>0.71633237822350537</c:v>
                </c:pt>
                <c:pt idx="449">
                  <c:v>0.71530758226037161</c:v>
                </c:pt>
                <c:pt idx="450">
                  <c:v>0.85959885386821533</c:v>
                </c:pt>
                <c:pt idx="451">
                  <c:v>1.7216642754662947</c:v>
                </c:pt>
                <c:pt idx="452">
                  <c:v>1.4326647564469885</c:v>
                </c:pt>
                <c:pt idx="453">
                  <c:v>1.4326647564469885</c:v>
                </c:pt>
                <c:pt idx="454">
                  <c:v>1.5759312320916985</c:v>
                </c:pt>
                <c:pt idx="455">
                  <c:v>2.1582733812949728</c:v>
                </c:pt>
                <c:pt idx="456">
                  <c:v>3.0172413793103647</c:v>
                </c:pt>
                <c:pt idx="457">
                  <c:v>3.2998565279770409</c:v>
                </c:pt>
                <c:pt idx="458">
                  <c:v>3.4383954154727947</c:v>
                </c:pt>
                <c:pt idx="459">
                  <c:v>3.5663338088445018</c:v>
                </c:pt>
                <c:pt idx="460">
                  <c:v>3.6984352773826501</c:v>
                </c:pt>
                <c:pt idx="461">
                  <c:v>3.8352272727272485</c:v>
                </c:pt>
                <c:pt idx="462">
                  <c:v>3.9772727272727293</c:v>
                </c:pt>
                <c:pt idx="463">
                  <c:v>3.5260930888575404</c:v>
                </c:pt>
                <c:pt idx="464">
                  <c:v>3.8135593220339103</c:v>
                </c:pt>
                <c:pt idx="465">
                  <c:v>3.672316384180796</c:v>
                </c:pt>
                <c:pt idx="466">
                  <c:v>3.3850493653032387</c:v>
                </c:pt>
                <c:pt idx="467">
                  <c:v>3.8028169014084456</c:v>
                </c:pt>
                <c:pt idx="468">
                  <c:v>3.905160390516027</c:v>
                </c:pt>
                <c:pt idx="469">
                  <c:v>3.1944444444444331</c:v>
                </c:pt>
                <c:pt idx="470">
                  <c:v>3.3240997229916802</c:v>
                </c:pt>
                <c:pt idx="471">
                  <c:v>3.3057851239669533</c:v>
                </c:pt>
                <c:pt idx="472">
                  <c:v>2.6063100137174056</c:v>
                </c:pt>
                <c:pt idx="473">
                  <c:v>1.7783857729138264</c:v>
                </c:pt>
                <c:pt idx="474">
                  <c:v>1.5027322404371546</c:v>
                </c:pt>
                <c:pt idx="475">
                  <c:v>1.634877384196165</c:v>
                </c:pt>
                <c:pt idx="476">
                  <c:v>2.5850340136054584</c:v>
                </c:pt>
                <c:pt idx="477">
                  <c:v>3.1335149863760181</c:v>
                </c:pt>
                <c:pt idx="478">
                  <c:v>3.1377899045020419</c:v>
                </c:pt>
                <c:pt idx="479">
                  <c:v>2.0352781546811416</c:v>
                </c:pt>
                <c:pt idx="480">
                  <c:v>1.0738255033557076</c:v>
                </c:pt>
                <c:pt idx="481">
                  <c:v>0.67294751009421283</c:v>
                </c:pt>
                <c:pt idx="482">
                  <c:v>-0.26809651474529739</c:v>
                </c:pt>
                <c:pt idx="483">
                  <c:v>-0.93333333333334156</c:v>
                </c:pt>
                <c:pt idx="484">
                  <c:v>-0.66844919786096524</c:v>
                </c:pt>
                <c:pt idx="485">
                  <c:v>-0.40322580645162365</c:v>
                </c:pt>
                <c:pt idx="486">
                  <c:v>-0.80753701211304652</c:v>
                </c:pt>
                <c:pt idx="487">
                  <c:v>-0.67024128686327122</c:v>
                </c:pt>
                <c:pt idx="488">
                  <c:v>-1.3262599469496039</c:v>
                </c:pt>
                <c:pt idx="489">
                  <c:v>-1.7173051519154492</c:v>
                </c:pt>
                <c:pt idx="490">
                  <c:v>-1.7195767195767209</c:v>
                </c:pt>
                <c:pt idx="491">
                  <c:v>-1.5957446808510634</c:v>
                </c:pt>
                <c:pt idx="492">
                  <c:v>-2.1248339973439445</c:v>
                </c:pt>
                <c:pt idx="493">
                  <c:v>-2.1390374331550777</c:v>
                </c:pt>
                <c:pt idx="494">
                  <c:v>-1.8817204301075363</c:v>
                </c:pt>
                <c:pt idx="495">
                  <c:v>-2.0188425302826385</c:v>
                </c:pt>
                <c:pt idx="496">
                  <c:v>-1.8842530282637826</c:v>
                </c:pt>
                <c:pt idx="497">
                  <c:v>-1.8893387314439791</c:v>
                </c:pt>
                <c:pt idx="498">
                  <c:v>-1.3568521031207648</c:v>
                </c:pt>
                <c:pt idx="499">
                  <c:v>-2.1592442645074095</c:v>
                </c:pt>
                <c:pt idx="500">
                  <c:v>-2.6881720430107503</c:v>
                </c:pt>
                <c:pt idx="501">
                  <c:v>-2.8225806451612989</c:v>
                </c:pt>
                <c:pt idx="502">
                  <c:v>-2.9609690444145409</c:v>
                </c:pt>
                <c:pt idx="503">
                  <c:v>-2.9729729729729759</c:v>
                </c:pt>
                <c:pt idx="504">
                  <c:v>-2.7137042062415184</c:v>
                </c:pt>
                <c:pt idx="505">
                  <c:v>-1.9125683060109422</c:v>
                </c:pt>
                <c:pt idx="506">
                  <c:v>-1.5068493150684814</c:v>
                </c:pt>
                <c:pt idx="507">
                  <c:v>-0.82417582417582125</c:v>
                </c:pt>
                <c:pt idx="508">
                  <c:v>-0.96021947873800029</c:v>
                </c:pt>
                <c:pt idx="509">
                  <c:v>-0.8253094910591563</c:v>
                </c:pt>
                <c:pt idx="510">
                  <c:v>-0.68775790921595803</c:v>
                </c:pt>
                <c:pt idx="511">
                  <c:v>-0.13793103448275223</c:v>
                </c:pt>
                <c:pt idx="512">
                  <c:v>0.41436464088397962</c:v>
                </c:pt>
                <c:pt idx="513">
                  <c:v>0.69156293222683018</c:v>
                </c:pt>
                <c:pt idx="514">
                  <c:v>1.1095700416088983</c:v>
                </c:pt>
                <c:pt idx="515">
                  <c:v>1.9498607242339983</c:v>
                </c:pt>
                <c:pt idx="516">
                  <c:v>2.2315202231520059</c:v>
                </c:pt>
                <c:pt idx="517">
                  <c:v>2.2284122562674202</c:v>
                </c:pt>
                <c:pt idx="518">
                  <c:v>2.3643949930458819</c:v>
                </c:pt>
                <c:pt idx="519">
                  <c:v>1.9390581717451338</c:v>
                </c:pt>
                <c:pt idx="520">
                  <c:v>1.9390581717451338</c:v>
                </c:pt>
                <c:pt idx="521">
                  <c:v>2.7739251040221902</c:v>
                </c:pt>
                <c:pt idx="522">
                  <c:v>2.7700831024930705</c:v>
                </c:pt>
                <c:pt idx="523">
                  <c:v>2.0718232044198981</c:v>
                </c:pt>
                <c:pt idx="524">
                  <c:v>2.0632737276478741</c:v>
                </c:pt>
                <c:pt idx="525">
                  <c:v>2.1978021978022122</c:v>
                </c:pt>
                <c:pt idx="526">
                  <c:v>2.0576131687242816</c:v>
                </c:pt>
                <c:pt idx="527">
                  <c:v>1.2295081967212962</c:v>
                </c:pt>
                <c:pt idx="528">
                  <c:v>0.27285129604366354</c:v>
                </c:pt>
                <c:pt idx="529">
                  <c:v>-0.27247956403270157</c:v>
                </c:pt>
                <c:pt idx="530">
                  <c:v>-0.27173913043476716</c:v>
                </c:pt>
                <c:pt idx="531">
                  <c:v>0.13586956521740579</c:v>
                </c:pt>
                <c:pt idx="532">
                  <c:v>0.54347826086957873</c:v>
                </c:pt>
                <c:pt idx="533">
                  <c:v>0</c:v>
                </c:pt>
                <c:pt idx="534">
                  <c:v>-0.40431266846361336</c:v>
                </c:pt>
                <c:pt idx="535">
                  <c:v>-0.27063599458728715</c:v>
                </c:pt>
                <c:pt idx="536">
                  <c:v>-0.80862533692723781</c:v>
                </c:pt>
                <c:pt idx="537">
                  <c:v>-1.3440860215053752</c:v>
                </c:pt>
                <c:pt idx="538">
                  <c:v>-2.2849462365591489</c:v>
                </c:pt>
                <c:pt idx="539">
                  <c:v>-2.2941970310391246</c:v>
                </c:pt>
                <c:pt idx="540">
                  <c:v>-1.2244897959183709</c:v>
                </c:pt>
                <c:pt idx="541">
                  <c:v>-0.819672131147553</c:v>
                </c:pt>
                <c:pt idx="542">
                  <c:v>-0.81743869209810471</c:v>
                </c:pt>
                <c:pt idx="543">
                  <c:v>-0.54274084124831257</c:v>
                </c:pt>
                <c:pt idx="544">
                  <c:v>-0.81081081081080253</c:v>
                </c:pt>
                <c:pt idx="545">
                  <c:v>-1.0796221322537103</c:v>
                </c:pt>
                <c:pt idx="546">
                  <c:v>-0.81190798376185036</c:v>
                </c:pt>
                <c:pt idx="547">
                  <c:v>-0.54274084124831257</c:v>
                </c:pt>
                <c:pt idx="548">
                  <c:v>-0.13586956521738358</c:v>
                </c:pt>
                <c:pt idx="549">
                  <c:v>0.27247956403269047</c:v>
                </c:pt>
                <c:pt idx="550">
                  <c:v>1.1004126547455195</c:v>
                </c:pt>
                <c:pt idx="551">
                  <c:v>1.6574585635358963</c:v>
                </c:pt>
                <c:pt idx="552">
                  <c:v>1.9283746556473913</c:v>
                </c:pt>
                <c:pt idx="553">
                  <c:v>2.4793388429752206</c:v>
                </c:pt>
                <c:pt idx="554">
                  <c:v>3.2967032967033072</c:v>
                </c:pt>
                <c:pt idx="555">
                  <c:v>1.9099590723056004</c:v>
                </c:pt>
                <c:pt idx="556">
                  <c:v>1.2261580381471182</c:v>
                </c:pt>
                <c:pt idx="557">
                  <c:v>1.0914051841746319</c:v>
                </c:pt>
                <c:pt idx="558">
                  <c:v>1.2278308321964637</c:v>
                </c:pt>
                <c:pt idx="559">
                  <c:v>1.5006821282401273</c:v>
                </c:pt>
                <c:pt idx="560">
                  <c:v>1.3605442176870763</c:v>
                </c:pt>
                <c:pt idx="561">
                  <c:v>1.0869565217391353</c:v>
                </c:pt>
                <c:pt idx="562">
                  <c:v>1.3605442176870763</c:v>
                </c:pt>
                <c:pt idx="563">
                  <c:v>1.3586956521739024</c:v>
                </c:pt>
                <c:pt idx="564">
                  <c:v>1.08108108108107</c:v>
                </c:pt>
                <c:pt idx="565">
                  <c:v>0.67204301075269868</c:v>
                </c:pt>
                <c:pt idx="566">
                  <c:v>0</c:v>
                </c:pt>
                <c:pt idx="567">
                  <c:v>1.0709504685408211</c:v>
                </c:pt>
                <c:pt idx="568">
                  <c:v>2.4226110363391617</c:v>
                </c:pt>
                <c:pt idx="569">
                  <c:v>2.8340080971660075</c:v>
                </c:pt>
                <c:pt idx="570">
                  <c:v>2.9649595687331498</c:v>
                </c:pt>
                <c:pt idx="571">
                  <c:v>3.360215053763449</c:v>
                </c:pt>
                <c:pt idx="572">
                  <c:v>3.8926174496644261</c:v>
                </c:pt>
                <c:pt idx="573">
                  <c:v>4.973118279569877</c:v>
                </c:pt>
                <c:pt idx="574">
                  <c:v>4.9664429530201337</c:v>
                </c:pt>
                <c:pt idx="575">
                  <c:v>4.1554959785522927</c:v>
                </c:pt>
                <c:pt idx="576">
                  <c:v>3.6096256684492012</c:v>
                </c:pt>
                <c:pt idx="577">
                  <c:v>3.8718291054739451</c:v>
                </c:pt>
                <c:pt idx="578">
                  <c:v>4.2553191489361764</c:v>
                </c:pt>
                <c:pt idx="579">
                  <c:v>4.9006622516556408</c:v>
                </c:pt>
                <c:pt idx="580">
                  <c:v>3.6793692509855536</c:v>
                </c:pt>
                <c:pt idx="581">
                  <c:v>3.6745406824146842</c:v>
                </c:pt>
                <c:pt idx="582">
                  <c:v>4.5811518324607281</c:v>
                </c:pt>
                <c:pt idx="583">
                  <c:v>4.2912873862158696</c:v>
                </c:pt>
                <c:pt idx="584">
                  <c:v>4.780361757105922</c:v>
                </c:pt>
                <c:pt idx="585">
                  <c:v>3.7131882202304789</c:v>
                </c:pt>
                <c:pt idx="586">
                  <c:v>3.0690537084398839</c:v>
                </c:pt>
                <c:pt idx="587">
                  <c:v>3.3462033462033469</c:v>
                </c:pt>
                <c:pt idx="588">
                  <c:v>4.1290322580645133</c:v>
                </c:pt>
                <c:pt idx="589">
                  <c:v>3.9845758354755789</c:v>
                </c:pt>
                <c:pt idx="590">
                  <c:v>3.6989795918367152</c:v>
                </c:pt>
                <c:pt idx="591">
                  <c:v>3.5353535353535248</c:v>
                </c:pt>
                <c:pt idx="592">
                  <c:v>4.6894803548795716</c:v>
                </c:pt>
                <c:pt idx="593">
                  <c:v>4.6835443037974711</c:v>
                </c:pt>
                <c:pt idx="594">
                  <c:v>4.0050062578222523</c:v>
                </c:pt>
                <c:pt idx="595">
                  <c:v>3.7406483790523692</c:v>
                </c:pt>
                <c:pt idx="596">
                  <c:v>1.9728729963008673</c:v>
                </c:pt>
                <c:pt idx="597">
                  <c:v>1.2345679012345734</c:v>
                </c:pt>
                <c:pt idx="598">
                  <c:v>1.6129032258064724</c:v>
                </c:pt>
                <c:pt idx="599">
                  <c:v>1.9925280199252882</c:v>
                </c:pt>
                <c:pt idx="600">
                  <c:v>1.7348203221809078</c:v>
                </c:pt>
                <c:pt idx="601">
                  <c:v>1.8541409147095234</c:v>
                </c:pt>
                <c:pt idx="602">
                  <c:v>2.3370233702337151</c:v>
                </c:pt>
                <c:pt idx="603">
                  <c:v>2.0731707317073189</c:v>
                </c:pt>
                <c:pt idx="604">
                  <c:v>2.0581113801452888</c:v>
                </c:pt>
                <c:pt idx="605">
                  <c:v>2.4183796856106499</c:v>
                </c:pt>
                <c:pt idx="606">
                  <c:v>2.2864019253911128</c:v>
                </c:pt>
                <c:pt idx="607">
                  <c:v>2.2836538461538325</c:v>
                </c:pt>
                <c:pt idx="608">
                  <c:v>3.5066505441354145</c:v>
                </c:pt>
                <c:pt idx="609">
                  <c:v>5.1219512195121997</c:v>
                </c:pt>
                <c:pt idx="610">
                  <c:v>6.5934065934065922</c:v>
                </c:pt>
                <c:pt idx="611">
                  <c:v>7.2039072039072005</c:v>
                </c:pt>
                <c:pt idx="612">
                  <c:v>8.1607795371498213</c:v>
                </c:pt>
                <c:pt idx="613">
                  <c:v>8.4951456310679685</c:v>
                </c:pt>
                <c:pt idx="614">
                  <c:v>9.0144230769230838</c:v>
                </c:pt>
                <c:pt idx="615">
                  <c:v>10.394265232974909</c:v>
                </c:pt>
                <c:pt idx="616">
                  <c:v>12.574139976275212</c:v>
                </c:pt>
                <c:pt idx="617">
                  <c:v>13.931523022432103</c:v>
                </c:pt>
                <c:pt idx="618">
                  <c:v>14.235294117647058</c:v>
                </c:pt>
                <c:pt idx="619">
                  <c:v>12.808460634547592</c:v>
                </c:pt>
                <c:pt idx="620">
                  <c:v>11.915887850467289</c:v>
                </c:pt>
                <c:pt idx="621">
                  <c:v>8.8167053364269101</c:v>
                </c:pt>
                <c:pt idx="622">
                  <c:v>5.3837342497136342</c:v>
                </c:pt>
                <c:pt idx="623">
                  <c:v>2.6195899772209597</c:v>
                </c:pt>
                <c:pt idx="624">
                  <c:v>0.78828828828829689</c:v>
                </c:pt>
                <c:pt idx="625">
                  <c:v>0.11185682326622093</c:v>
                </c:pt>
                <c:pt idx="626">
                  <c:v>-1.433296582138921</c:v>
                </c:pt>
                <c:pt idx="627">
                  <c:v>-3.0303030303030387</c:v>
                </c:pt>
                <c:pt idx="628">
                  <c:v>-5.4794520547945202</c:v>
                </c:pt>
                <c:pt idx="629">
                  <c:v>-6.528497409326417</c:v>
                </c:pt>
                <c:pt idx="630">
                  <c:v>-7.3120494335736304</c:v>
                </c:pt>
                <c:pt idx="631">
                  <c:v>-6.1458333333333393</c:v>
                </c:pt>
                <c:pt idx="632">
                  <c:v>-5.7411273486430048</c:v>
                </c:pt>
                <c:pt idx="633">
                  <c:v>-3.3049040511726968</c:v>
                </c:pt>
                <c:pt idx="634">
                  <c:v>-0.76086956521739246</c:v>
                </c:pt>
                <c:pt idx="635">
                  <c:v>1.5538290788013276</c:v>
                </c:pt>
                <c:pt idx="636">
                  <c:v>2.346368715083802</c:v>
                </c:pt>
                <c:pt idx="637">
                  <c:v>2.4581005586592264</c:v>
                </c:pt>
                <c:pt idx="638">
                  <c:v>3.9149888143176659</c:v>
                </c:pt>
                <c:pt idx="639">
                  <c:v>4.9107142857143016</c:v>
                </c:pt>
                <c:pt idx="640">
                  <c:v>5.0167224080267525</c:v>
                </c:pt>
                <c:pt idx="641">
                  <c:v>4.2128603104212736</c:v>
                </c:pt>
                <c:pt idx="642">
                  <c:v>4.4444444444444509</c:v>
                </c:pt>
                <c:pt idx="643">
                  <c:v>4.2175360710321907</c:v>
                </c:pt>
                <c:pt idx="644">
                  <c:v>4.2081949058693224</c:v>
                </c:pt>
                <c:pt idx="645">
                  <c:v>4.5203969128996713</c:v>
                </c:pt>
                <c:pt idx="646">
                  <c:v>4.4906900328587129</c:v>
                </c:pt>
                <c:pt idx="647">
                  <c:v>5.464480874316946</c:v>
                </c:pt>
                <c:pt idx="648">
                  <c:v>6.7685589519650646</c:v>
                </c:pt>
                <c:pt idx="649">
                  <c:v>7.5245365321701119</c:v>
                </c:pt>
                <c:pt idx="650">
                  <c:v>7.8579117330462855</c:v>
                </c:pt>
                <c:pt idx="651">
                  <c:v>7.6595744680851174</c:v>
                </c:pt>
                <c:pt idx="652">
                  <c:v>7.4309978768577478</c:v>
                </c:pt>
                <c:pt idx="653">
                  <c:v>7.8723404255319318</c:v>
                </c:pt>
                <c:pt idx="654">
                  <c:v>8.191489361702132</c:v>
                </c:pt>
                <c:pt idx="655">
                  <c:v>8.2002129925452536</c:v>
                </c:pt>
                <c:pt idx="656">
                  <c:v>8.395324123273129</c:v>
                </c:pt>
                <c:pt idx="657">
                  <c:v>7.5949367088607556</c:v>
                </c:pt>
                <c:pt idx="658">
                  <c:v>7.2327044025157106</c:v>
                </c:pt>
                <c:pt idx="659">
                  <c:v>5.6994818652849721</c:v>
                </c:pt>
                <c:pt idx="660">
                  <c:v>4.6012269938650263</c:v>
                </c:pt>
                <c:pt idx="661">
                  <c:v>4.2596348884381463</c:v>
                </c:pt>
                <c:pt idx="662">
                  <c:v>3.4930139720558806</c:v>
                </c:pt>
                <c:pt idx="663">
                  <c:v>2.6679841897233159</c:v>
                </c:pt>
                <c:pt idx="664">
                  <c:v>1.8774703557312256</c:v>
                </c:pt>
                <c:pt idx="665">
                  <c:v>0.69033530571991353</c:v>
                </c:pt>
                <c:pt idx="666">
                  <c:v>0.49164208456244918</c:v>
                </c:pt>
                <c:pt idx="667">
                  <c:v>1.5748031496063186</c:v>
                </c:pt>
                <c:pt idx="668">
                  <c:v>1.6666666666666607</c:v>
                </c:pt>
                <c:pt idx="669">
                  <c:v>1.7647058823529349</c:v>
                </c:pt>
                <c:pt idx="670">
                  <c:v>0.97751710654936375</c:v>
                </c:pt>
                <c:pt idx="671">
                  <c:v>0.88235294117646745</c:v>
                </c:pt>
                <c:pt idx="672">
                  <c:v>1.0752688172043001</c:v>
                </c:pt>
                <c:pt idx="673">
                  <c:v>1.8482490272373697</c:v>
                </c:pt>
                <c:pt idx="674">
                  <c:v>1.060752169720347</c:v>
                </c:pt>
                <c:pt idx="675">
                  <c:v>0.19249278152069227</c:v>
                </c:pt>
                <c:pt idx="676">
                  <c:v>0.67895247332687703</c:v>
                </c:pt>
                <c:pt idx="677">
                  <c:v>1.7629774730656411</c:v>
                </c:pt>
                <c:pt idx="678">
                  <c:v>2.3483365949119372</c:v>
                </c:pt>
                <c:pt idx="679">
                  <c:v>1.5503875968992276</c:v>
                </c:pt>
                <c:pt idx="680">
                  <c:v>1.060752169720347</c:v>
                </c:pt>
                <c:pt idx="681">
                  <c:v>0.19267822736031004</c:v>
                </c:pt>
                <c:pt idx="682">
                  <c:v>0.38722168441434057</c:v>
                </c:pt>
                <c:pt idx="683">
                  <c:v>0.77745383867833251</c:v>
                </c:pt>
                <c:pt idx="684">
                  <c:v>0.38684719535782008</c:v>
                </c:pt>
                <c:pt idx="685">
                  <c:v>-0.66857688634193169</c:v>
                </c:pt>
                <c:pt idx="686">
                  <c:v>-0.76335877862595547</c:v>
                </c:pt>
                <c:pt idx="687">
                  <c:v>-0.19212295869355245</c:v>
                </c:pt>
                <c:pt idx="688">
                  <c:v>0</c:v>
                </c:pt>
                <c:pt idx="689">
                  <c:v>-0.28873917228104951</c:v>
                </c:pt>
                <c:pt idx="690">
                  <c:v>-1.0516252390057268</c:v>
                </c:pt>
                <c:pt idx="691">
                  <c:v>-1.4312977099236623</c:v>
                </c:pt>
                <c:pt idx="692">
                  <c:v>-1.717557251908397</c:v>
                </c:pt>
                <c:pt idx="693">
                  <c:v>-1.6346153846153899</c:v>
                </c:pt>
                <c:pt idx="694">
                  <c:v>-1.8322082931533368</c:v>
                </c:pt>
                <c:pt idx="695">
                  <c:v>-2.7965284474445573</c:v>
                </c:pt>
                <c:pt idx="696">
                  <c:v>-3.6608863198458574</c:v>
                </c:pt>
                <c:pt idx="697">
                  <c:v>-3.5576923076923062</c:v>
                </c:pt>
                <c:pt idx="698">
                  <c:v>-3.2692307692307798</c:v>
                </c:pt>
                <c:pt idx="699">
                  <c:v>-3.0798845043310874</c:v>
                </c:pt>
                <c:pt idx="700">
                  <c:v>-2.7938342967244623</c:v>
                </c:pt>
                <c:pt idx="701">
                  <c:v>-2.7992277992277881</c:v>
                </c:pt>
                <c:pt idx="702">
                  <c:v>-3.0917874396135248</c:v>
                </c:pt>
                <c:pt idx="703">
                  <c:v>-3.3881897386253579</c:v>
                </c:pt>
                <c:pt idx="704">
                  <c:v>-3.300970873786413</c:v>
                </c:pt>
                <c:pt idx="705">
                  <c:v>-2.8347996089931438</c:v>
                </c:pt>
                <c:pt idx="706">
                  <c:v>-2.6522593320235766</c:v>
                </c:pt>
                <c:pt idx="707">
                  <c:v>-2.0833333333333259</c:v>
                </c:pt>
                <c:pt idx="708">
                  <c:v>-1.2000000000000011</c:v>
                </c:pt>
                <c:pt idx="709">
                  <c:v>-1.395812562313048</c:v>
                </c:pt>
                <c:pt idx="710">
                  <c:v>-1.3916500994035741</c:v>
                </c:pt>
                <c:pt idx="711">
                  <c:v>-1.3902681231380387</c:v>
                </c:pt>
                <c:pt idx="712">
                  <c:v>-1.4866204162537144</c:v>
                </c:pt>
                <c:pt idx="713">
                  <c:v>-0.89374379344588917</c:v>
                </c:pt>
                <c:pt idx="714">
                  <c:v>0</c:v>
                </c:pt>
                <c:pt idx="715">
                  <c:v>0.70140280561121759</c:v>
                </c:pt>
                <c:pt idx="716">
                  <c:v>1.1044176706827447</c:v>
                </c:pt>
                <c:pt idx="717">
                  <c:v>2.3138832997987802</c:v>
                </c:pt>
                <c:pt idx="718">
                  <c:v>2.6236125126135379</c:v>
                </c:pt>
                <c:pt idx="719">
                  <c:v>3.3434650455927084</c:v>
                </c:pt>
                <c:pt idx="720">
                  <c:v>4.0485829959514108</c:v>
                </c:pt>
                <c:pt idx="721">
                  <c:v>4.2467138523761161</c:v>
                </c:pt>
                <c:pt idx="722">
                  <c:v>4.2338709677419484</c:v>
                </c:pt>
                <c:pt idx="723">
                  <c:v>4.2296072507552962</c:v>
                </c:pt>
                <c:pt idx="724">
                  <c:v>4.1247484909456622</c:v>
                </c:pt>
                <c:pt idx="725">
                  <c:v>3.8076152304609145</c:v>
                </c:pt>
                <c:pt idx="726">
                  <c:v>3.4895314057826532</c:v>
                </c:pt>
                <c:pt idx="727">
                  <c:v>3.7810945273631713</c:v>
                </c:pt>
                <c:pt idx="728">
                  <c:v>4.0714995034756729</c:v>
                </c:pt>
                <c:pt idx="729">
                  <c:v>3.34316617502457</c:v>
                </c:pt>
                <c:pt idx="730">
                  <c:v>3.7364798426745338</c:v>
                </c:pt>
                <c:pt idx="731">
                  <c:v>3.7254901960784181</c:v>
                </c:pt>
                <c:pt idx="732">
                  <c:v>3.1128404669260812</c:v>
                </c:pt>
                <c:pt idx="733">
                  <c:v>2.812803103782735</c:v>
                </c:pt>
                <c:pt idx="734">
                  <c:v>2.7079303675048294</c:v>
                </c:pt>
                <c:pt idx="735">
                  <c:v>3.0917874396135359</c:v>
                </c:pt>
                <c:pt idx="736">
                  <c:v>3.9613526570048352</c:v>
                </c:pt>
                <c:pt idx="737">
                  <c:v>4.3436293436293516</c:v>
                </c:pt>
                <c:pt idx="738">
                  <c:v>3.9499036608863225</c:v>
                </c:pt>
                <c:pt idx="739">
                  <c:v>3.8350910834132224</c:v>
                </c:pt>
                <c:pt idx="740">
                  <c:v>3.8167938931297662</c:v>
                </c:pt>
                <c:pt idx="741">
                  <c:v>3.9010466222645146</c:v>
                </c:pt>
                <c:pt idx="742">
                  <c:v>3.3175355450236976</c:v>
                </c:pt>
                <c:pt idx="743">
                  <c:v>2.457466918714557</c:v>
                </c:pt>
                <c:pt idx="744">
                  <c:v>2.1698113207547109</c:v>
                </c:pt>
                <c:pt idx="745">
                  <c:v>2.3584905660377409</c:v>
                </c:pt>
                <c:pt idx="746">
                  <c:v>2.354048964218447</c:v>
                </c:pt>
                <c:pt idx="747">
                  <c:v>2.3430178069353325</c:v>
                </c:pt>
                <c:pt idx="748">
                  <c:v>1.9516728624535462</c:v>
                </c:pt>
                <c:pt idx="749">
                  <c:v>1.2950971322849281</c:v>
                </c:pt>
                <c:pt idx="750">
                  <c:v>1.853568118628357</c:v>
                </c:pt>
                <c:pt idx="751">
                  <c:v>1.3850415512465464</c:v>
                </c:pt>
                <c:pt idx="752">
                  <c:v>0.82720588235294379</c:v>
                </c:pt>
                <c:pt idx="753">
                  <c:v>0.1831501831501825</c:v>
                </c:pt>
                <c:pt idx="754">
                  <c:v>0</c:v>
                </c:pt>
                <c:pt idx="755">
                  <c:v>0.55350553505535416</c:v>
                </c:pt>
                <c:pt idx="756">
                  <c:v>0.83102493074793671</c:v>
                </c:pt>
                <c:pt idx="757">
                  <c:v>0.46082949308756671</c:v>
                </c:pt>
                <c:pt idx="758">
                  <c:v>-0.18399264029439477</c:v>
                </c:pt>
                <c:pt idx="759">
                  <c:v>-1.7399267399267448</c:v>
                </c:pt>
                <c:pt idx="760">
                  <c:v>-2.2789425706472244</c:v>
                </c:pt>
                <c:pt idx="761">
                  <c:v>-1.6438356164383494</c:v>
                </c:pt>
                <c:pt idx="762">
                  <c:v>-1.7288444040036488</c:v>
                </c:pt>
                <c:pt idx="763">
                  <c:v>-1.7304189435336848</c:v>
                </c:pt>
                <c:pt idx="764">
                  <c:v>-1.7319963536918892</c:v>
                </c:pt>
                <c:pt idx="765">
                  <c:v>-1.3711151736745864</c:v>
                </c:pt>
                <c:pt idx="766">
                  <c:v>-0.64220183486238813</c:v>
                </c:pt>
                <c:pt idx="767">
                  <c:v>-0.27522935779816793</c:v>
                </c:pt>
                <c:pt idx="768">
                  <c:v>0.27472527472527375</c:v>
                </c:pt>
                <c:pt idx="769">
                  <c:v>1.1009174311926717</c:v>
                </c:pt>
                <c:pt idx="770">
                  <c:v>1.9354838709677358</c:v>
                </c:pt>
                <c:pt idx="771">
                  <c:v>3.5414725069897512</c:v>
                </c:pt>
                <c:pt idx="772">
                  <c:v>4.3843283582089665</c:v>
                </c:pt>
                <c:pt idx="773">
                  <c:v>4.6425255338904403</c:v>
                </c:pt>
                <c:pt idx="774">
                  <c:v>5.3703703703703587</c:v>
                </c:pt>
                <c:pt idx="775">
                  <c:v>6.2094531974050016</c:v>
                </c:pt>
                <c:pt idx="776">
                  <c:v>7.0500927643784905</c:v>
                </c:pt>
                <c:pt idx="777">
                  <c:v>8.7117701575532891</c:v>
                </c:pt>
                <c:pt idx="778">
                  <c:v>9.3259464450600191</c:v>
                </c:pt>
                <c:pt idx="779">
                  <c:v>9.475620975160993</c:v>
                </c:pt>
                <c:pt idx="780">
                  <c:v>10.228310502283101</c:v>
                </c:pt>
                <c:pt idx="781">
                  <c:v>10.617059891107083</c:v>
                </c:pt>
                <c:pt idx="782">
                  <c:v>13.652802893309236</c:v>
                </c:pt>
                <c:pt idx="783">
                  <c:v>16.561656165616579</c:v>
                </c:pt>
                <c:pt idx="784">
                  <c:v>17.694369973190337</c:v>
                </c:pt>
                <c:pt idx="785">
                  <c:v>19.432120674356689</c:v>
                </c:pt>
                <c:pt idx="786">
                  <c:v>19.859402460456941</c:v>
                </c:pt>
                <c:pt idx="787">
                  <c:v>19.022687609075064</c:v>
                </c:pt>
                <c:pt idx="788">
                  <c:v>18.197573656845755</c:v>
                </c:pt>
                <c:pt idx="789">
                  <c:v>17.391304347826075</c:v>
                </c:pt>
                <c:pt idx="790">
                  <c:v>16.047297297297302</c:v>
                </c:pt>
                <c:pt idx="791">
                  <c:v>14.537815126050436</c:v>
                </c:pt>
                <c:pt idx="792">
                  <c:v>13.504556752278374</c:v>
                </c:pt>
                <c:pt idx="793">
                  <c:v>12.141099261689892</c:v>
                </c:pt>
              </c:numCache>
            </c:numRef>
          </c:val>
          <c:smooth val="0"/>
          <c:extLst>
            <c:ext xmlns:c16="http://schemas.microsoft.com/office/drawing/2014/chart" uri="{C3380CC4-5D6E-409C-BE32-E72D297353CC}">
              <c16:uniqueId val="{00000001-2834-49B1-9EA2-6E55749E5E21}"/>
            </c:ext>
          </c:extLst>
        </c:ser>
        <c:ser>
          <c:idx val="1"/>
          <c:order val="1"/>
          <c:tx>
            <c:strRef>
              <c:f>Sheet1!$C$1</c:f>
              <c:strCache>
                <c:ptCount val="1"/>
                <c:pt idx="0">
                  <c:v>France</c:v>
                </c:pt>
              </c:strCache>
            </c:strRef>
          </c:tx>
          <c:spPr>
            <a:ln w="19050">
              <a:solidFill>
                <a:srgbClr val="BEBEBE"/>
              </a:solidFill>
            </a:ln>
          </c:spPr>
          <c:marker>
            <c:symbol val="none"/>
          </c:marker>
          <c:dLbls>
            <c:dLbl>
              <c:idx val="792"/>
              <c:layout>
                <c:manualLayout>
                  <c:x val="-1.4370545915128605E-2"/>
                  <c:y val="-7.7558974252308135E-2"/>
                </c:manualLayout>
              </c:layout>
              <c:numFmt formatCode="0.0" sourceLinked="0"/>
              <c:spPr>
                <a:ln>
                  <a:solidFill>
                    <a:srgbClr val="BEBEBE"/>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CDD-4CEA-8237-AB09753783E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pt idx="791">
                  <c:v>44896</c:v>
                </c:pt>
                <c:pt idx="792">
                  <c:v>44927</c:v>
                </c:pt>
                <c:pt idx="793">
                  <c:v>44958</c:v>
                </c:pt>
              </c:numCache>
            </c:numRef>
          </c:cat>
          <c:val>
            <c:numRef>
              <c:f>Sheet1!$C$2:$C$795</c:f>
              <c:numCache>
                <c:formatCode>General</c:formatCode>
                <c:ptCount val="794"/>
                <c:pt idx="468">
                  <c:v>0.76335877862596657</c:v>
                </c:pt>
                <c:pt idx="469">
                  <c:v>0.6345177664974555</c:v>
                </c:pt>
                <c:pt idx="470">
                  <c:v>0.50761421319798217</c:v>
                </c:pt>
                <c:pt idx="471">
                  <c:v>0.12674271229402567</c:v>
                </c:pt>
                <c:pt idx="472">
                  <c:v>-0.25284450063209896</c:v>
                </c:pt>
                <c:pt idx="473">
                  <c:v>-0.37926675094815954</c:v>
                </c:pt>
                <c:pt idx="474">
                  <c:v>-0.63051702395964249</c:v>
                </c:pt>
                <c:pt idx="475">
                  <c:v>-0.75566750629724178</c:v>
                </c:pt>
                <c:pt idx="476">
                  <c:v>-0.88161209068010615</c:v>
                </c:pt>
                <c:pt idx="477">
                  <c:v>-1.0088272383354302</c:v>
                </c:pt>
                <c:pt idx="478">
                  <c:v>-1.0088272383354302</c:v>
                </c:pt>
                <c:pt idx="479">
                  <c:v>-0.88495575221237965</c:v>
                </c:pt>
                <c:pt idx="480">
                  <c:v>-0.88383838383838675</c:v>
                </c:pt>
                <c:pt idx="481">
                  <c:v>-1.0088272383354302</c:v>
                </c:pt>
                <c:pt idx="482">
                  <c:v>-1.0101010101010055</c:v>
                </c:pt>
                <c:pt idx="483">
                  <c:v>-0.63291139240506666</c:v>
                </c:pt>
                <c:pt idx="484">
                  <c:v>-0.5069708491761804</c:v>
                </c:pt>
                <c:pt idx="485">
                  <c:v>-0.38071065989847552</c:v>
                </c:pt>
                <c:pt idx="486">
                  <c:v>-0.25380710659899108</c:v>
                </c:pt>
                <c:pt idx="487">
                  <c:v>-0.12690355329948444</c:v>
                </c:pt>
                <c:pt idx="488">
                  <c:v>0</c:v>
                </c:pt>
                <c:pt idx="489">
                  <c:v>0.25477707006369421</c:v>
                </c:pt>
                <c:pt idx="490">
                  <c:v>0.25477707006369421</c:v>
                </c:pt>
                <c:pt idx="491">
                  <c:v>0.12755102040815647</c:v>
                </c:pt>
                <c:pt idx="492">
                  <c:v>0</c:v>
                </c:pt>
                <c:pt idx="493">
                  <c:v>0</c:v>
                </c:pt>
                <c:pt idx="494">
                  <c:v>0</c:v>
                </c:pt>
                <c:pt idx="495">
                  <c:v>-0.127388535031836</c:v>
                </c:pt>
                <c:pt idx="496">
                  <c:v>-0.25477707006369421</c:v>
                </c:pt>
                <c:pt idx="497">
                  <c:v>-0.50955414012739952</c:v>
                </c:pt>
                <c:pt idx="498">
                  <c:v>-0.63613231552163141</c:v>
                </c:pt>
                <c:pt idx="499">
                  <c:v>-1.0165184243964398</c:v>
                </c:pt>
                <c:pt idx="500">
                  <c:v>-1.14358322744601</c:v>
                </c:pt>
                <c:pt idx="501">
                  <c:v>-1.3977128335451172</c:v>
                </c:pt>
                <c:pt idx="502">
                  <c:v>-1.3977128335451172</c:v>
                </c:pt>
                <c:pt idx="503">
                  <c:v>-1.2738853503184711</c:v>
                </c:pt>
                <c:pt idx="504">
                  <c:v>-1.2738853503184711</c:v>
                </c:pt>
                <c:pt idx="505">
                  <c:v>-1.2738853503184711</c:v>
                </c:pt>
                <c:pt idx="506">
                  <c:v>-1.0204081632653184</c:v>
                </c:pt>
                <c:pt idx="507">
                  <c:v>-0.63775510204081565</c:v>
                </c:pt>
                <c:pt idx="508">
                  <c:v>-0.38314176245209941</c:v>
                </c:pt>
                <c:pt idx="509">
                  <c:v>0</c:v>
                </c:pt>
                <c:pt idx="510">
                  <c:v>0.51216389244559402</c:v>
                </c:pt>
                <c:pt idx="511">
                  <c:v>0.89858793324772979</c:v>
                </c:pt>
                <c:pt idx="512">
                  <c:v>1.1568123393316254</c:v>
                </c:pt>
                <c:pt idx="513">
                  <c:v>1.6752577319587791</c:v>
                </c:pt>
                <c:pt idx="514">
                  <c:v>2.1907216494845505</c:v>
                </c:pt>
                <c:pt idx="515">
                  <c:v>2.9677419354838586</c:v>
                </c:pt>
                <c:pt idx="516">
                  <c:v>3.612903225806452</c:v>
                </c:pt>
                <c:pt idx="517">
                  <c:v>4.2580645161290231</c:v>
                </c:pt>
                <c:pt idx="518">
                  <c:v>4.6391752577319645</c:v>
                </c:pt>
                <c:pt idx="519">
                  <c:v>4.6213093709884356</c:v>
                </c:pt>
                <c:pt idx="520">
                  <c:v>5.1282051282051322</c:v>
                </c:pt>
                <c:pt idx="521">
                  <c:v>5.5057618437900357</c:v>
                </c:pt>
                <c:pt idx="522">
                  <c:v>5.3503184713375784</c:v>
                </c:pt>
                <c:pt idx="523">
                  <c:v>5.4707379134860235</c:v>
                </c:pt>
                <c:pt idx="524">
                  <c:v>6.2261753494281979</c:v>
                </c:pt>
                <c:pt idx="525">
                  <c:v>6.717363751584271</c:v>
                </c:pt>
                <c:pt idx="526">
                  <c:v>6.5573770491803351</c:v>
                </c:pt>
                <c:pt idx="527">
                  <c:v>5.3884711779448535</c:v>
                </c:pt>
                <c:pt idx="528">
                  <c:v>4.7322540473225372</c:v>
                </c:pt>
                <c:pt idx="529">
                  <c:v>4.2079207920792117</c:v>
                </c:pt>
                <c:pt idx="530">
                  <c:v>3.6945812807881673</c:v>
                </c:pt>
                <c:pt idx="531">
                  <c:v>3.5582822085889587</c:v>
                </c:pt>
                <c:pt idx="532">
                  <c:v>3.2926829268292712</c:v>
                </c:pt>
                <c:pt idx="533">
                  <c:v>2.9126213592232997</c:v>
                </c:pt>
                <c:pt idx="534">
                  <c:v>2.4183796856106499</c:v>
                </c:pt>
                <c:pt idx="535">
                  <c:v>1.93003618817853</c:v>
                </c:pt>
                <c:pt idx="536">
                  <c:v>0.95693779904306719</c:v>
                </c:pt>
                <c:pt idx="537">
                  <c:v>-0.11876484560571221</c:v>
                </c:pt>
                <c:pt idx="538">
                  <c:v>-0.71005917159762122</c:v>
                </c:pt>
                <c:pt idx="539">
                  <c:v>-0.11890606420926764</c:v>
                </c:pt>
                <c:pt idx="540">
                  <c:v>0</c:v>
                </c:pt>
                <c:pt idx="541">
                  <c:v>0</c:v>
                </c:pt>
                <c:pt idx="542">
                  <c:v>0.35629453681709222</c:v>
                </c:pt>
                <c:pt idx="543">
                  <c:v>0.47393364928909332</c:v>
                </c:pt>
                <c:pt idx="544">
                  <c:v>0.11806375442737771</c:v>
                </c:pt>
                <c:pt idx="545">
                  <c:v>-0.1179245283018826</c:v>
                </c:pt>
                <c:pt idx="546">
                  <c:v>0.23612750885477762</c:v>
                </c:pt>
                <c:pt idx="547">
                  <c:v>0.47337278106509562</c:v>
                </c:pt>
                <c:pt idx="548">
                  <c:v>0.71090047393365108</c:v>
                </c:pt>
                <c:pt idx="549">
                  <c:v>1.189060642092743</c:v>
                </c:pt>
                <c:pt idx="550">
                  <c:v>1.0727056019070202</c:v>
                </c:pt>
                <c:pt idx="551">
                  <c:v>1.1904761904761862</c:v>
                </c:pt>
                <c:pt idx="552">
                  <c:v>1.4268727705113005</c:v>
                </c:pt>
                <c:pt idx="553">
                  <c:v>1.6627078384797933</c:v>
                </c:pt>
                <c:pt idx="554">
                  <c:v>1.538461538461533</c:v>
                </c:pt>
                <c:pt idx="555">
                  <c:v>0.58962264150943522</c:v>
                </c:pt>
                <c:pt idx="556">
                  <c:v>0</c:v>
                </c:pt>
                <c:pt idx="557">
                  <c:v>0.11806375442737771</c:v>
                </c:pt>
                <c:pt idx="558">
                  <c:v>0.23557126030622211</c:v>
                </c:pt>
                <c:pt idx="559">
                  <c:v>0.47114252061246642</c:v>
                </c:pt>
                <c:pt idx="560">
                  <c:v>0.3529411764705781</c:v>
                </c:pt>
                <c:pt idx="561">
                  <c:v>0.23501762632198719</c:v>
                </c:pt>
                <c:pt idx="562">
                  <c:v>0.70754716981134003</c:v>
                </c:pt>
                <c:pt idx="563">
                  <c:v>0.23529411764706687</c:v>
                </c:pt>
                <c:pt idx="564">
                  <c:v>0.11723329425556983</c:v>
                </c:pt>
                <c:pt idx="565">
                  <c:v>-0.23364485981307581</c:v>
                </c:pt>
                <c:pt idx="566">
                  <c:v>0</c:v>
                </c:pt>
                <c:pt idx="567">
                  <c:v>1.0550996483001285</c:v>
                </c:pt>
                <c:pt idx="568">
                  <c:v>2.2405660377358583</c:v>
                </c:pt>
                <c:pt idx="569">
                  <c:v>2.3584905660377409</c:v>
                </c:pt>
                <c:pt idx="570">
                  <c:v>2.4676850763807323</c:v>
                </c:pt>
                <c:pt idx="571">
                  <c:v>2.6963657678780839</c:v>
                </c:pt>
                <c:pt idx="572">
                  <c:v>2.6963657678780839</c:v>
                </c:pt>
                <c:pt idx="573">
                  <c:v>3.1652989449003632</c:v>
                </c:pt>
                <c:pt idx="574">
                  <c:v>3.0444964871194413</c:v>
                </c:pt>
                <c:pt idx="575">
                  <c:v>2.8169014084507005</c:v>
                </c:pt>
                <c:pt idx="576">
                  <c:v>3.0444964871194413</c:v>
                </c:pt>
                <c:pt idx="577">
                  <c:v>2.9274004683840671</c:v>
                </c:pt>
                <c:pt idx="578">
                  <c:v>3.4965034965035002</c:v>
                </c:pt>
                <c:pt idx="579">
                  <c:v>3.1322505800464029</c:v>
                </c:pt>
                <c:pt idx="580">
                  <c:v>2.1914648212225885</c:v>
                </c:pt>
                <c:pt idx="581">
                  <c:v>2.9953917050691281</c:v>
                </c:pt>
                <c:pt idx="582">
                  <c:v>2.7522935779816349</c:v>
                </c:pt>
                <c:pt idx="583">
                  <c:v>3.3105022831050324</c:v>
                </c:pt>
                <c:pt idx="584">
                  <c:v>3.1963470319634757</c:v>
                </c:pt>
                <c:pt idx="585">
                  <c:v>2.7272727272727337</c:v>
                </c:pt>
                <c:pt idx="586">
                  <c:v>2.6136363636363624</c:v>
                </c:pt>
                <c:pt idx="587">
                  <c:v>3.4246575342465668</c:v>
                </c:pt>
                <c:pt idx="588">
                  <c:v>3.4090909090909172</c:v>
                </c:pt>
                <c:pt idx="589">
                  <c:v>3.7542662116040848</c:v>
                </c:pt>
                <c:pt idx="590">
                  <c:v>3.0405405405405483</c:v>
                </c:pt>
                <c:pt idx="591">
                  <c:v>3.5995500562429505</c:v>
                </c:pt>
                <c:pt idx="592">
                  <c:v>4.2889390519187387</c:v>
                </c:pt>
                <c:pt idx="593">
                  <c:v>4.0268456375838868</c:v>
                </c:pt>
                <c:pt idx="594">
                  <c:v>4.0178571428571619</c:v>
                </c:pt>
                <c:pt idx="595">
                  <c:v>2.9834254143646488</c:v>
                </c:pt>
                <c:pt idx="596">
                  <c:v>2.3230088495575174</c:v>
                </c:pt>
                <c:pt idx="597">
                  <c:v>2.3230088495575174</c:v>
                </c:pt>
                <c:pt idx="598">
                  <c:v>2.3255813953488413</c:v>
                </c:pt>
                <c:pt idx="599">
                  <c:v>2.0971302428256067</c:v>
                </c:pt>
                <c:pt idx="600">
                  <c:v>1.6483516483516425</c:v>
                </c:pt>
                <c:pt idx="601">
                  <c:v>1.9736842105263053</c:v>
                </c:pt>
                <c:pt idx="602">
                  <c:v>1.8579234972677661</c:v>
                </c:pt>
                <c:pt idx="603">
                  <c:v>1.5200868621064068</c:v>
                </c:pt>
                <c:pt idx="604">
                  <c:v>1.5151515151515138</c:v>
                </c:pt>
                <c:pt idx="605">
                  <c:v>0.96774193548387899</c:v>
                </c:pt>
                <c:pt idx="606">
                  <c:v>1.1802575107296098</c:v>
                </c:pt>
                <c:pt idx="607">
                  <c:v>1.2875536480686733</c:v>
                </c:pt>
                <c:pt idx="608">
                  <c:v>2.5945945945945903</c:v>
                </c:pt>
                <c:pt idx="609">
                  <c:v>3.0270270270270183</c:v>
                </c:pt>
                <c:pt idx="610">
                  <c:v>3.8961038961038863</c:v>
                </c:pt>
                <c:pt idx="611">
                  <c:v>4.0000000000000036</c:v>
                </c:pt>
                <c:pt idx="612">
                  <c:v>4.5405405405405386</c:v>
                </c:pt>
                <c:pt idx="613">
                  <c:v>4.4086021505376216</c:v>
                </c:pt>
                <c:pt idx="614">
                  <c:v>4.7210300429184393</c:v>
                </c:pt>
                <c:pt idx="615">
                  <c:v>5.0267379679144408</c:v>
                </c:pt>
                <c:pt idx="616">
                  <c:v>5.7569296375266532</c:v>
                </c:pt>
                <c:pt idx="617">
                  <c:v>6.3897763578274702</c:v>
                </c:pt>
                <c:pt idx="618">
                  <c:v>6.6808059384941609</c:v>
                </c:pt>
                <c:pt idx="619">
                  <c:v>6.25</c:v>
                </c:pt>
                <c:pt idx="620">
                  <c:v>5.479452054794498</c:v>
                </c:pt>
                <c:pt idx="621">
                  <c:v>4.3022035676810066</c:v>
                </c:pt>
                <c:pt idx="622">
                  <c:v>1.8750000000000044</c:v>
                </c:pt>
                <c:pt idx="623">
                  <c:v>0.31185031185030354</c:v>
                </c:pt>
                <c:pt idx="624">
                  <c:v>-2.0682523267838704</c:v>
                </c:pt>
                <c:pt idx="625">
                  <c:v>-2.7806385169927839</c:v>
                </c:pt>
                <c:pt idx="626">
                  <c:v>-3.7909836065573632</c:v>
                </c:pt>
                <c:pt idx="627">
                  <c:v>-4.989816700611005</c:v>
                </c:pt>
                <c:pt idx="628">
                  <c:v>-6.0483870967741886</c:v>
                </c:pt>
                <c:pt idx="629">
                  <c:v>-6.3063063063063201</c:v>
                </c:pt>
                <c:pt idx="630">
                  <c:v>-7.057654075546715</c:v>
                </c:pt>
                <c:pt idx="631">
                  <c:v>-6.2811565304087713</c:v>
                </c:pt>
                <c:pt idx="632">
                  <c:v>-6.3936063936063885</c:v>
                </c:pt>
                <c:pt idx="633">
                  <c:v>-5.0301810865191143</c:v>
                </c:pt>
                <c:pt idx="634">
                  <c:v>-3.4764826175869068</c:v>
                </c:pt>
                <c:pt idx="635">
                  <c:v>-2.2797927461139955</c:v>
                </c:pt>
                <c:pt idx="636">
                  <c:v>0.21119324181626542</c:v>
                </c:pt>
                <c:pt idx="637">
                  <c:v>0.74152542372880603</c:v>
                </c:pt>
                <c:pt idx="638">
                  <c:v>1.4909478168263934</c:v>
                </c:pt>
                <c:pt idx="639">
                  <c:v>2.7867095391211238</c:v>
                </c:pt>
                <c:pt idx="640">
                  <c:v>2.896995708154515</c:v>
                </c:pt>
                <c:pt idx="641">
                  <c:v>2.7777777777777901</c:v>
                </c:pt>
                <c:pt idx="642">
                  <c:v>3.1016042780748654</c:v>
                </c:pt>
                <c:pt idx="643">
                  <c:v>2.5531914893617058</c:v>
                </c:pt>
                <c:pt idx="644">
                  <c:v>3.3084311632870733</c:v>
                </c:pt>
                <c:pt idx="645">
                  <c:v>2.9661016949152463</c:v>
                </c:pt>
                <c:pt idx="646">
                  <c:v>3.495762711864403</c:v>
                </c:pt>
                <c:pt idx="647">
                  <c:v>4.135737009544016</c:v>
                </c:pt>
                <c:pt idx="648">
                  <c:v>4.214963119072701</c:v>
                </c:pt>
                <c:pt idx="649">
                  <c:v>4.5215562565720457</c:v>
                </c:pt>
                <c:pt idx="650">
                  <c:v>5.0367261280167774</c:v>
                </c:pt>
                <c:pt idx="651">
                  <c:v>5.2137643378519227</c:v>
                </c:pt>
                <c:pt idx="652">
                  <c:v>5.0052137643378458</c:v>
                </c:pt>
                <c:pt idx="653">
                  <c:v>4.573804573804563</c:v>
                </c:pt>
                <c:pt idx="654">
                  <c:v>4.7717842323651283</c:v>
                </c:pt>
                <c:pt idx="655">
                  <c:v>4.7717842323651283</c:v>
                </c:pt>
                <c:pt idx="656">
                  <c:v>4.5454545454545414</c:v>
                </c:pt>
                <c:pt idx="657">
                  <c:v>4.4238683127572065</c:v>
                </c:pt>
                <c:pt idx="658">
                  <c:v>4.1965199590583424</c:v>
                </c:pt>
                <c:pt idx="659">
                  <c:v>3.4623217922606919</c:v>
                </c:pt>
                <c:pt idx="660">
                  <c:v>3.4378159757330495</c:v>
                </c:pt>
                <c:pt idx="661">
                  <c:v>3.5211267605633756</c:v>
                </c:pt>
                <c:pt idx="662">
                  <c:v>2.9970029970030065</c:v>
                </c:pt>
                <c:pt idx="663">
                  <c:v>2.1803766105054301</c:v>
                </c:pt>
                <c:pt idx="664">
                  <c:v>1.8867924528301883</c:v>
                </c:pt>
                <c:pt idx="665">
                  <c:v>1.491053677932408</c:v>
                </c:pt>
                <c:pt idx="666">
                  <c:v>1.4851485148514865</c:v>
                </c:pt>
                <c:pt idx="667">
                  <c:v>2.4752475247524774</c:v>
                </c:pt>
                <c:pt idx="668">
                  <c:v>2.4703557312252933</c:v>
                </c:pt>
                <c:pt idx="669">
                  <c:v>2.2660098522167438</c:v>
                </c:pt>
                <c:pt idx="670">
                  <c:v>1.8664047151277119</c:v>
                </c:pt>
                <c:pt idx="671">
                  <c:v>1.6732283464566899</c:v>
                </c:pt>
                <c:pt idx="672">
                  <c:v>1.4662756598240456</c:v>
                </c:pt>
                <c:pt idx="673">
                  <c:v>1.263362487852282</c:v>
                </c:pt>
                <c:pt idx="674">
                  <c:v>1.1639185257032114</c:v>
                </c:pt>
                <c:pt idx="675">
                  <c:v>0.19398642095054264</c:v>
                </c:pt>
                <c:pt idx="676">
                  <c:v>-0.38986354775827348</c:v>
                </c:pt>
                <c:pt idx="677">
                  <c:v>-0.19588638589617124</c:v>
                </c:pt>
                <c:pt idx="678">
                  <c:v>9.7560975609756184E-2</c:v>
                </c:pt>
                <c:pt idx="679">
                  <c:v>-0.86956521739131043</c:v>
                </c:pt>
                <c:pt idx="680">
                  <c:v>-0.77145612343297865</c:v>
                </c:pt>
                <c:pt idx="681">
                  <c:v>-1.2524084778420042</c:v>
                </c:pt>
                <c:pt idx="682">
                  <c:v>-0.67502410800386325</c:v>
                </c:pt>
                <c:pt idx="683">
                  <c:v>-0.19361084220717029</c:v>
                </c:pt>
                <c:pt idx="684">
                  <c:v>-1.0597302504816941</c:v>
                </c:pt>
                <c:pt idx="685">
                  <c:v>-1.5355086372360938</c:v>
                </c:pt>
                <c:pt idx="686">
                  <c:v>-1.9175455417066112</c:v>
                </c:pt>
                <c:pt idx="687">
                  <c:v>-1.4520813165537216</c:v>
                </c:pt>
                <c:pt idx="688">
                  <c:v>-0.78277886497064575</c:v>
                </c:pt>
                <c:pt idx="689">
                  <c:v>-0.29440628066733643</c:v>
                </c:pt>
                <c:pt idx="690">
                  <c:v>-1.1695906432748426</c:v>
                </c:pt>
                <c:pt idx="691">
                  <c:v>-1.4619883040935644</c:v>
                </c:pt>
                <c:pt idx="692">
                  <c:v>-1.2633624878522931</c:v>
                </c:pt>
                <c:pt idx="693">
                  <c:v>-0.97560975609756184</c:v>
                </c:pt>
                <c:pt idx="694">
                  <c:v>-1.5533980582524198</c:v>
                </c:pt>
                <c:pt idx="695">
                  <c:v>-2.3278370514063895</c:v>
                </c:pt>
                <c:pt idx="696">
                  <c:v>-2.8237585199610615</c:v>
                </c:pt>
                <c:pt idx="697">
                  <c:v>-1.7543859649122751</c:v>
                </c:pt>
                <c:pt idx="698">
                  <c:v>-1.2707722385141729</c:v>
                </c:pt>
                <c:pt idx="699">
                  <c:v>-0.88408644400784775</c:v>
                </c:pt>
                <c:pt idx="700">
                  <c:v>-0.98619329388560661</c:v>
                </c:pt>
                <c:pt idx="701">
                  <c:v>-0.98425196850393526</c:v>
                </c:pt>
                <c:pt idx="702">
                  <c:v>-0.88757396449704595</c:v>
                </c:pt>
                <c:pt idx="703">
                  <c:v>-1.6815034619188762</c:v>
                </c:pt>
                <c:pt idx="704">
                  <c:v>-2.2637795275590511</c:v>
                </c:pt>
                <c:pt idx="705">
                  <c:v>-2.0689655172413723</c:v>
                </c:pt>
                <c:pt idx="706">
                  <c:v>-1.8737672583826526</c:v>
                </c:pt>
                <c:pt idx="707">
                  <c:v>-2.1847070506454846</c:v>
                </c:pt>
                <c:pt idx="708">
                  <c:v>-2.3046092184368705</c:v>
                </c:pt>
                <c:pt idx="709">
                  <c:v>-3.8690476190476053</c:v>
                </c:pt>
                <c:pt idx="710">
                  <c:v>-3.7623762376237546</c:v>
                </c:pt>
                <c:pt idx="711">
                  <c:v>-4.1625371655104049</c:v>
                </c:pt>
                <c:pt idx="712">
                  <c:v>-3.2868525896414424</c:v>
                </c:pt>
                <c:pt idx="713">
                  <c:v>-3.0815109343936276</c:v>
                </c:pt>
                <c:pt idx="714">
                  <c:v>-2.8855721393034828</c:v>
                </c:pt>
                <c:pt idx="715">
                  <c:v>-1.9114688128772706</c:v>
                </c:pt>
                <c:pt idx="716">
                  <c:v>-1.5105740181268867</c:v>
                </c:pt>
                <c:pt idx="717">
                  <c:v>-0.90543259557344102</c:v>
                </c:pt>
                <c:pt idx="718">
                  <c:v>-0.4020100502512669</c:v>
                </c:pt>
                <c:pt idx="719">
                  <c:v>1.4213197969543234</c:v>
                </c:pt>
                <c:pt idx="720">
                  <c:v>3.4871794871794926</c:v>
                </c:pt>
                <c:pt idx="721">
                  <c:v>3.8183694530443679</c:v>
                </c:pt>
                <c:pt idx="722">
                  <c:v>2.9835390946501894</c:v>
                </c:pt>
                <c:pt idx="723">
                  <c:v>3.2057911065149991</c:v>
                </c:pt>
                <c:pt idx="724">
                  <c:v>2.2657054582904346</c:v>
                </c:pt>
                <c:pt idx="725">
                  <c:v>1.538461538461533</c:v>
                </c:pt>
                <c:pt idx="726">
                  <c:v>1.3319672131147708</c:v>
                </c:pt>
                <c:pt idx="727">
                  <c:v>1.8461538461538529</c:v>
                </c:pt>
                <c:pt idx="728">
                  <c:v>1.9427402862985721</c:v>
                </c:pt>
                <c:pt idx="729">
                  <c:v>1.624365482233503</c:v>
                </c:pt>
                <c:pt idx="730">
                  <c:v>2.4217961654894093</c:v>
                </c:pt>
                <c:pt idx="731">
                  <c:v>1.8018018018018056</c:v>
                </c:pt>
                <c:pt idx="732">
                  <c:v>0.59464816650147689</c:v>
                </c:pt>
                <c:pt idx="733">
                  <c:v>1.0934393638171169</c:v>
                </c:pt>
                <c:pt idx="734">
                  <c:v>1.6983016983016963</c:v>
                </c:pt>
                <c:pt idx="735">
                  <c:v>1.4028056112224574</c:v>
                </c:pt>
                <c:pt idx="736">
                  <c:v>2.5176233635448186</c:v>
                </c:pt>
                <c:pt idx="737">
                  <c:v>3.1313131313131182</c:v>
                </c:pt>
                <c:pt idx="738">
                  <c:v>3.7411526794742134</c:v>
                </c:pt>
                <c:pt idx="739">
                  <c:v>3.6253776435045459</c:v>
                </c:pt>
                <c:pt idx="740">
                  <c:v>3.6108324974924777</c:v>
                </c:pt>
                <c:pt idx="741">
                  <c:v>3.5964035964036078</c:v>
                </c:pt>
                <c:pt idx="742">
                  <c:v>2.3645320197044351</c:v>
                </c:pt>
                <c:pt idx="743">
                  <c:v>1.2782694198623323</c:v>
                </c:pt>
                <c:pt idx="744">
                  <c:v>1.8719211822660231</c:v>
                </c:pt>
                <c:pt idx="745">
                  <c:v>1.7699115044247815</c:v>
                </c:pt>
                <c:pt idx="746">
                  <c:v>1.6699410609037457</c:v>
                </c:pt>
                <c:pt idx="747">
                  <c:v>1.8774703557312256</c:v>
                </c:pt>
                <c:pt idx="748">
                  <c:v>0.78585461689586467</c:v>
                </c:pt>
                <c:pt idx="749">
                  <c:v>-9.7943192948080071E-2</c:v>
                </c:pt>
                <c:pt idx="750">
                  <c:v>-0.19493177387913674</c:v>
                </c:pt>
                <c:pt idx="751">
                  <c:v>-0.48590864917396059</c:v>
                </c:pt>
                <c:pt idx="752">
                  <c:v>-0.58083252662148865</c:v>
                </c:pt>
                <c:pt idx="753">
                  <c:v>-1.1571841851494735</c:v>
                </c:pt>
                <c:pt idx="754">
                  <c:v>-0.28873917228104951</c:v>
                </c:pt>
                <c:pt idx="755">
                  <c:v>0.67961165048544547</c:v>
                </c:pt>
                <c:pt idx="756">
                  <c:v>0.19342359767891004</c:v>
                </c:pt>
                <c:pt idx="757">
                  <c:v>-0.48309178743961567</c:v>
                </c:pt>
                <c:pt idx="758">
                  <c:v>-1.9323671497584516</c:v>
                </c:pt>
                <c:pt idx="759">
                  <c:v>-3.6857419980601325</c:v>
                </c:pt>
                <c:pt idx="760">
                  <c:v>-3.3138401559454134</c:v>
                </c:pt>
                <c:pt idx="761">
                  <c:v>-2.1568627450980427</c:v>
                </c:pt>
                <c:pt idx="762">
                  <c:v>-2.1484375</c:v>
                </c:pt>
                <c:pt idx="763">
                  <c:v>-2.2460937500000111</c:v>
                </c:pt>
                <c:pt idx="764">
                  <c:v>-2.1421616358325291</c:v>
                </c:pt>
                <c:pt idx="765">
                  <c:v>-2.0487804878048688</c:v>
                </c:pt>
                <c:pt idx="766">
                  <c:v>-1.9305019305019266</c:v>
                </c:pt>
                <c:pt idx="767">
                  <c:v>-1.0607521697203581</c:v>
                </c:pt>
                <c:pt idx="768">
                  <c:v>0.19305019305020377</c:v>
                </c:pt>
                <c:pt idx="769">
                  <c:v>1.650485436893212</c:v>
                </c:pt>
                <c:pt idx="770">
                  <c:v>4.236453201970436</c:v>
                </c:pt>
                <c:pt idx="771">
                  <c:v>6.1430010070493646</c:v>
                </c:pt>
                <c:pt idx="772">
                  <c:v>6.6532258064516014</c:v>
                </c:pt>
                <c:pt idx="773">
                  <c:v>7.4148296593186336</c:v>
                </c:pt>
                <c:pt idx="774">
                  <c:v>8.4830339321357187</c:v>
                </c:pt>
                <c:pt idx="775">
                  <c:v>9.7902097902097918</c:v>
                </c:pt>
                <c:pt idx="776">
                  <c:v>11.24378109452735</c:v>
                </c:pt>
                <c:pt idx="777">
                  <c:v>14.3426294820717</c:v>
                </c:pt>
                <c:pt idx="778">
                  <c:v>16.732283464566923</c:v>
                </c:pt>
                <c:pt idx="779">
                  <c:v>17.348927875243668</c:v>
                </c:pt>
                <c:pt idx="780">
                  <c:v>20.52023121387283</c:v>
                </c:pt>
                <c:pt idx="781">
                  <c:v>20.248328557784156</c:v>
                </c:pt>
                <c:pt idx="782">
                  <c:v>24.76370510396977</c:v>
                </c:pt>
                <c:pt idx="783">
                  <c:v>25.237191650853873</c:v>
                </c:pt>
                <c:pt idx="784">
                  <c:v>24.952741020793944</c:v>
                </c:pt>
                <c:pt idx="785">
                  <c:v>25.279850746268661</c:v>
                </c:pt>
                <c:pt idx="786">
                  <c:v>26.218951241950307</c:v>
                </c:pt>
                <c:pt idx="787">
                  <c:v>27.934485896269322</c:v>
                </c:pt>
                <c:pt idx="788">
                  <c:v>26.118067978533087</c:v>
                </c:pt>
                <c:pt idx="789">
                  <c:v>21.341463414634166</c:v>
                </c:pt>
                <c:pt idx="790">
                  <c:v>18.12816188870152</c:v>
                </c:pt>
                <c:pt idx="791">
                  <c:v>17.524916943521585</c:v>
                </c:pt>
                <c:pt idx="792">
                  <c:v>14.868105515587526</c:v>
                </c:pt>
              </c:numCache>
            </c:numRef>
          </c:val>
          <c:smooth val="0"/>
          <c:extLst>
            <c:ext xmlns:c16="http://schemas.microsoft.com/office/drawing/2014/chart" uri="{C3380CC4-5D6E-409C-BE32-E72D297353CC}">
              <c16:uniqueId val="{00000003-2834-49B1-9EA2-6E55749E5E21}"/>
            </c:ext>
          </c:extLst>
        </c:ser>
        <c:ser>
          <c:idx val="2"/>
          <c:order val="2"/>
          <c:tx>
            <c:strRef>
              <c:f>Sheet1!$D$1</c:f>
              <c:strCache>
                <c:ptCount val="1"/>
                <c:pt idx="0">
                  <c:v>Germany</c:v>
                </c:pt>
              </c:strCache>
            </c:strRef>
          </c:tx>
          <c:spPr>
            <a:ln w="19050">
              <a:solidFill>
                <a:srgbClr val="77A574"/>
              </a:solidFill>
            </a:ln>
          </c:spPr>
          <c:marker>
            <c:symbol val="none"/>
          </c:marker>
          <c:dLbls>
            <c:dLbl>
              <c:idx val="793"/>
              <c:layout>
                <c:manualLayout>
                  <c:x val="0"/>
                  <c:y val="-4.1785932107493873E-2"/>
                </c:manualLayout>
              </c:layout>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CDD-4CEA-8237-AB09753783E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pt idx="791">
                  <c:v>44896</c:v>
                </c:pt>
                <c:pt idx="792">
                  <c:v>44927</c:v>
                </c:pt>
                <c:pt idx="793">
                  <c:v>44958</c:v>
                </c:pt>
              </c:numCache>
            </c:numRef>
          </c:cat>
          <c:val>
            <c:numRef>
              <c:f>Sheet1!$D$2:$D$795</c:f>
              <c:numCache>
                <c:formatCode>General</c:formatCode>
                <c:ptCount val="794"/>
                <c:pt idx="240">
                  <c:v>3.6000000000000032</c:v>
                </c:pt>
                <c:pt idx="241">
                  <c:v>3.9840637450199168</c:v>
                </c:pt>
                <c:pt idx="242">
                  <c:v>3.9682539682539764</c:v>
                </c:pt>
                <c:pt idx="243">
                  <c:v>3.7401574803149762</c:v>
                </c:pt>
                <c:pt idx="244">
                  <c:v>3.5363457760314354</c:v>
                </c:pt>
                <c:pt idx="245">
                  <c:v>2.9296875</c:v>
                </c:pt>
                <c:pt idx="246">
                  <c:v>2.3300970873786353</c:v>
                </c:pt>
                <c:pt idx="247">
                  <c:v>2.1317829457364379</c:v>
                </c:pt>
                <c:pt idx="248">
                  <c:v>2.1317829457364379</c:v>
                </c:pt>
                <c:pt idx="249">
                  <c:v>2.1317829457364379</c:v>
                </c:pt>
                <c:pt idx="250">
                  <c:v>2.1317829457364379</c:v>
                </c:pt>
                <c:pt idx="251">
                  <c:v>1.9379844961240345</c:v>
                </c:pt>
                <c:pt idx="252">
                  <c:v>1.7374517374517451</c:v>
                </c:pt>
                <c:pt idx="253">
                  <c:v>0.95785440613027628</c:v>
                </c:pt>
                <c:pt idx="254">
                  <c:v>0.57251908396946938</c:v>
                </c:pt>
                <c:pt idx="255">
                  <c:v>0.18975332068309481</c:v>
                </c:pt>
                <c:pt idx="256">
                  <c:v>0.94876660341556285</c:v>
                </c:pt>
                <c:pt idx="257">
                  <c:v>0.94876660341556285</c:v>
                </c:pt>
                <c:pt idx="258">
                  <c:v>0.94876660341556285</c:v>
                </c:pt>
                <c:pt idx="259">
                  <c:v>0.94876660341556285</c:v>
                </c:pt>
                <c:pt idx="260">
                  <c:v>0.94876660341556285</c:v>
                </c:pt>
                <c:pt idx="261">
                  <c:v>0.94876660341556285</c:v>
                </c:pt>
                <c:pt idx="262">
                  <c:v>1.3282732447817747</c:v>
                </c:pt>
                <c:pt idx="263">
                  <c:v>1.7110266159695797</c:v>
                </c:pt>
                <c:pt idx="264">
                  <c:v>2.0872865275142205</c:v>
                </c:pt>
                <c:pt idx="265">
                  <c:v>2.6565464895635715</c:v>
                </c:pt>
                <c:pt idx="266">
                  <c:v>3.7950664136622292</c:v>
                </c:pt>
                <c:pt idx="267">
                  <c:v>4.1666666666666741</c:v>
                </c:pt>
                <c:pt idx="268">
                  <c:v>3.9473684210526105</c:v>
                </c:pt>
                <c:pt idx="269">
                  <c:v>4.3233082706766846</c:v>
                </c:pt>
                <c:pt idx="270">
                  <c:v>5.0751879699248104</c:v>
                </c:pt>
                <c:pt idx="271">
                  <c:v>5.2631578947368363</c:v>
                </c:pt>
                <c:pt idx="272">
                  <c:v>5.827067669172914</c:v>
                </c:pt>
                <c:pt idx="273">
                  <c:v>6.3909774436090139</c:v>
                </c:pt>
                <c:pt idx="274">
                  <c:v>6.367041198501866</c:v>
                </c:pt>
                <c:pt idx="275">
                  <c:v>6.7289719626168143</c:v>
                </c:pt>
                <c:pt idx="276">
                  <c:v>7.6208178438661678</c:v>
                </c:pt>
                <c:pt idx="277">
                  <c:v>7.9482439926062742</c:v>
                </c:pt>
                <c:pt idx="278">
                  <c:v>7.4954296160877343</c:v>
                </c:pt>
                <c:pt idx="279">
                  <c:v>8.545454545454545</c:v>
                </c:pt>
                <c:pt idx="280">
                  <c:v>8.3182640144665587</c:v>
                </c:pt>
                <c:pt idx="281">
                  <c:v>8.1081081081081141</c:v>
                </c:pt>
                <c:pt idx="282">
                  <c:v>7.5134168157424019</c:v>
                </c:pt>
                <c:pt idx="283">
                  <c:v>7.3214285714285676</c:v>
                </c:pt>
                <c:pt idx="284">
                  <c:v>6.7495559502664282</c:v>
                </c:pt>
                <c:pt idx="285">
                  <c:v>7.067137809187285</c:v>
                </c:pt>
                <c:pt idx="286">
                  <c:v>7.3943661971830998</c:v>
                </c:pt>
                <c:pt idx="287">
                  <c:v>7.1803852889667175</c:v>
                </c:pt>
                <c:pt idx="288">
                  <c:v>6.9084628670120996</c:v>
                </c:pt>
                <c:pt idx="289">
                  <c:v>7.0205479452054798</c:v>
                </c:pt>
                <c:pt idx="290">
                  <c:v>6.9727891156462718</c:v>
                </c:pt>
                <c:pt idx="291">
                  <c:v>6.5326633165829096</c:v>
                </c:pt>
                <c:pt idx="292">
                  <c:v>6.8447412353923154</c:v>
                </c:pt>
                <c:pt idx="293">
                  <c:v>7.1666666666666545</c:v>
                </c:pt>
                <c:pt idx="294">
                  <c:v>8.1530782029950011</c:v>
                </c:pt>
                <c:pt idx="295">
                  <c:v>8.8186356073211449</c:v>
                </c:pt>
                <c:pt idx="296">
                  <c:v>9.1514143094841849</c:v>
                </c:pt>
                <c:pt idx="297">
                  <c:v>9.0759075907590692</c:v>
                </c:pt>
                <c:pt idx="298">
                  <c:v>8.6885245901639365</c:v>
                </c:pt>
                <c:pt idx="299">
                  <c:v>8.4967320261438051</c:v>
                </c:pt>
                <c:pt idx="300">
                  <c:v>8.8852988691437993</c:v>
                </c:pt>
                <c:pt idx="301">
                  <c:v>7.8400000000000025</c:v>
                </c:pt>
                <c:pt idx="302">
                  <c:v>7.3131955484896594</c:v>
                </c:pt>
                <c:pt idx="303">
                  <c:v>6.7610062893081802</c:v>
                </c:pt>
                <c:pt idx="304">
                  <c:v>6.4062499999999911</c:v>
                </c:pt>
                <c:pt idx="305">
                  <c:v>6.3763608087091805</c:v>
                </c:pt>
                <c:pt idx="306">
                  <c:v>5.5384615384615365</c:v>
                </c:pt>
                <c:pt idx="307">
                  <c:v>4.8929663608562546</c:v>
                </c:pt>
                <c:pt idx="308">
                  <c:v>4.57317073170731</c:v>
                </c:pt>
                <c:pt idx="309">
                  <c:v>4.3872919818456868</c:v>
                </c:pt>
                <c:pt idx="310">
                  <c:v>4.0723981900452566</c:v>
                </c:pt>
                <c:pt idx="311">
                  <c:v>3.6144578313252795</c:v>
                </c:pt>
                <c:pt idx="312">
                  <c:v>2.0771513353115667</c:v>
                </c:pt>
                <c:pt idx="313">
                  <c:v>1.928783382789323</c:v>
                </c:pt>
                <c:pt idx="314">
                  <c:v>1.6296296296296253</c:v>
                </c:pt>
                <c:pt idx="315">
                  <c:v>1.3254786450662692</c:v>
                </c:pt>
                <c:pt idx="316">
                  <c:v>1.1747430249632984</c:v>
                </c:pt>
                <c:pt idx="317">
                  <c:v>1.0233918128654818</c:v>
                </c:pt>
                <c:pt idx="318">
                  <c:v>0.87463556851312685</c:v>
                </c:pt>
                <c:pt idx="319">
                  <c:v>1.4577259475218707</c:v>
                </c:pt>
                <c:pt idx="320">
                  <c:v>1.6034985422740622</c:v>
                </c:pt>
                <c:pt idx="321">
                  <c:v>1.1594202898550732</c:v>
                </c:pt>
                <c:pt idx="322">
                  <c:v>1.449275362318847</c:v>
                </c:pt>
                <c:pt idx="323">
                  <c:v>1.8895348837209225</c:v>
                </c:pt>
                <c:pt idx="324">
                  <c:v>2.4709302325581328</c:v>
                </c:pt>
                <c:pt idx="325">
                  <c:v>2.7656477438136706</c:v>
                </c:pt>
                <c:pt idx="326">
                  <c:v>3.0612244897959329</c:v>
                </c:pt>
                <c:pt idx="327">
                  <c:v>3.1976744186046568</c:v>
                </c:pt>
                <c:pt idx="328">
                  <c:v>3.1930333817126177</c:v>
                </c:pt>
                <c:pt idx="329">
                  <c:v>3.0390738060781519</c:v>
                </c:pt>
                <c:pt idx="330">
                  <c:v>3.0346820809248554</c:v>
                </c:pt>
                <c:pt idx="331">
                  <c:v>2.442528735632199</c:v>
                </c:pt>
                <c:pt idx="332">
                  <c:v>2.7259684361549352</c:v>
                </c:pt>
                <c:pt idx="333">
                  <c:v>3.1518624641833748</c:v>
                </c:pt>
                <c:pt idx="334">
                  <c:v>2.857142857142847</c:v>
                </c:pt>
                <c:pt idx="335">
                  <c:v>2.7104136947218249</c:v>
                </c:pt>
                <c:pt idx="336">
                  <c:v>2.9787234042553123</c:v>
                </c:pt>
                <c:pt idx="337">
                  <c:v>3.1161473087818692</c:v>
                </c:pt>
                <c:pt idx="338">
                  <c:v>3.1117397454031082</c:v>
                </c:pt>
                <c:pt idx="339">
                  <c:v>2.9577464788732355</c:v>
                </c:pt>
                <c:pt idx="340">
                  <c:v>2.9535864978903037</c:v>
                </c:pt>
                <c:pt idx="341">
                  <c:v>2.8089887640449396</c:v>
                </c:pt>
                <c:pt idx="342">
                  <c:v>2.8050490883590573</c:v>
                </c:pt>
                <c:pt idx="343">
                  <c:v>2.5245441795231471</c:v>
                </c:pt>
                <c:pt idx="344">
                  <c:v>2.2346368715083997</c:v>
                </c:pt>
                <c:pt idx="345">
                  <c:v>1.5277777777777724</c:v>
                </c:pt>
                <c:pt idx="346">
                  <c:v>1.388888888888884</c:v>
                </c:pt>
                <c:pt idx="347">
                  <c:v>1.2500000000000178</c:v>
                </c:pt>
                <c:pt idx="348">
                  <c:v>0.27548209366392573</c:v>
                </c:pt>
                <c:pt idx="349">
                  <c:v>-0.41208791208791062</c:v>
                </c:pt>
                <c:pt idx="350">
                  <c:v>-0.96021947873800029</c:v>
                </c:pt>
                <c:pt idx="351">
                  <c:v>-1.9151846785225635</c:v>
                </c:pt>
                <c:pt idx="352">
                  <c:v>-2.4590163934426146</c:v>
                </c:pt>
                <c:pt idx="353">
                  <c:v>-2.4590163934426146</c:v>
                </c:pt>
                <c:pt idx="354">
                  <c:v>-3.1377899045020419</c:v>
                </c:pt>
                <c:pt idx="355">
                  <c:v>-3.1463748290013638</c:v>
                </c:pt>
                <c:pt idx="356">
                  <c:v>-3.2786885245901676</c:v>
                </c:pt>
                <c:pt idx="357">
                  <c:v>-4.3775649794801534</c:v>
                </c:pt>
                <c:pt idx="358">
                  <c:v>-4.5205479452054771</c:v>
                </c:pt>
                <c:pt idx="359">
                  <c:v>-4.5267489711934283</c:v>
                </c:pt>
                <c:pt idx="360">
                  <c:v>-4.3956043956044022</c:v>
                </c:pt>
                <c:pt idx="361">
                  <c:v>-4.4137931034482829</c:v>
                </c:pt>
                <c:pt idx="362">
                  <c:v>-4.0166204986149641</c:v>
                </c:pt>
                <c:pt idx="363">
                  <c:v>-3.6262203626220457</c:v>
                </c:pt>
                <c:pt idx="364">
                  <c:v>-3.081232492997199</c:v>
                </c:pt>
                <c:pt idx="365">
                  <c:v>-2.941176470588247</c:v>
                </c:pt>
                <c:pt idx="366">
                  <c:v>-2.1126760563380254</c:v>
                </c:pt>
                <c:pt idx="367">
                  <c:v>-1.6949152542372947</c:v>
                </c:pt>
                <c:pt idx="368">
                  <c:v>-1.8361581920903869</c:v>
                </c:pt>
                <c:pt idx="369">
                  <c:v>-0.28612303290415086</c:v>
                </c:pt>
                <c:pt idx="370">
                  <c:v>0</c:v>
                </c:pt>
                <c:pt idx="371">
                  <c:v>0.1436781609195581</c:v>
                </c:pt>
                <c:pt idx="372">
                  <c:v>0.1436781609195581</c:v>
                </c:pt>
                <c:pt idx="373">
                  <c:v>0.57720057720058726</c:v>
                </c:pt>
                <c:pt idx="374">
                  <c:v>0.57720057720058726</c:v>
                </c:pt>
                <c:pt idx="375">
                  <c:v>1.3024602026049381</c:v>
                </c:pt>
                <c:pt idx="376">
                  <c:v>1.4450867052023142</c:v>
                </c:pt>
                <c:pt idx="377">
                  <c:v>1.5873015873016039</c:v>
                </c:pt>
                <c:pt idx="378">
                  <c:v>1.2949640287769792</c:v>
                </c:pt>
                <c:pt idx="379">
                  <c:v>1.2931034482758674</c:v>
                </c:pt>
                <c:pt idx="380">
                  <c:v>1.5827338129496216</c:v>
                </c:pt>
                <c:pt idx="381">
                  <c:v>1.4347202295552419</c:v>
                </c:pt>
                <c:pt idx="382">
                  <c:v>1.4347202295552419</c:v>
                </c:pt>
                <c:pt idx="383">
                  <c:v>1.7216642754662947</c:v>
                </c:pt>
                <c:pt idx="384">
                  <c:v>2.8694404591104838</c:v>
                </c:pt>
                <c:pt idx="385">
                  <c:v>3.0129124820659881</c:v>
                </c:pt>
                <c:pt idx="386">
                  <c:v>3.4433285509325451</c:v>
                </c:pt>
                <c:pt idx="387">
                  <c:v>3.5714285714285809</c:v>
                </c:pt>
                <c:pt idx="388">
                  <c:v>3.4188034188034067</c:v>
                </c:pt>
                <c:pt idx="389">
                  <c:v>2.9829545454545414</c:v>
                </c:pt>
                <c:pt idx="390">
                  <c:v>3.1249999999999778</c:v>
                </c:pt>
                <c:pt idx="391">
                  <c:v>3.1205673758865293</c:v>
                </c:pt>
                <c:pt idx="392">
                  <c:v>2.9745042492917984</c:v>
                </c:pt>
                <c:pt idx="393">
                  <c:v>3.3946251768033786</c:v>
                </c:pt>
                <c:pt idx="394">
                  <c:v>3.2531824611032434</c:v>
                </c:pt>
                <c:pt idx="395">
                  <c:v>2.9619181946403339</c:v>
                </c:pt>
                <c:pt idx="396">
                  <c:v>1.9525801952580135</c:v>
                </c:pt>
                <c:pt idx="397">
                  <c:v>1.8105849582172651</c:v>
                </c:pt>
                <c:pt idx="398">
                  <c:v>1.5256588072122268</c:v>
                </c:pt>
                <c:pt idx="399">
                  <c:v>1.5172413793103301</c:v>
                </c:pt>
                <c:pt idx="400">
                  <c:v>1.515151515151536</c:v>
                </c:pt>
                <c:pt idx="401">
                  <c:v>1.6551724137931156</c:v>
                </c:pt>
                <c:pt idx="402">
                  <c:v>1.377410468319562</c:v>
                </c:pt>
                <c:pt idx="403">
                  <c:v>1.6506189821182904</c:v>
                </c:pt>
                <c:pt idx="404">
                  <c:v>2.2008253094910613</c:v>
                </c:pt>
                <c:pt idx="405">
                  <c:v>2.0519835841313228</c:v>
                </c:pt>
                <c:pt idx="406">
                  <c:v>1.9178082191780854</c:v>
                </c:pt>
                <c:pt idx="407">
                  <c:v>1.5068493150684814</c:v>
                </c:pt>
                <c:pt idx="408">
                  <c:v>2.3255813953488413</c:v>
                </c:pt>
                <c:pt idx="409">
                  <c:v>2.3255813953488413</c:v>
                </c:pt>
                <c:pt idx="410">
                  <c:v>2.0491803278688492</c:v>
                </c:pt>
                <c:pt idx="411">
                  <c:v>2.3097826086956541</c:v>
                </c:pt>
                <c:pt idx="412">
                  <c:v>2.3066485753052923</c:v>
                </c:pt>
                <c:pt idx="413">
                  <c:v>2.4423337856173566</c:v>
                </c:pt>
                <c:pt idx="414">
                  <c:v>3.1250000000000222</c:v>
                </c:pt>
                <c:pt idx="415">
                  <c:v>2.7063599458728049</c:v>
                </c:pt>
                <c:pt idx="416">
                  <c:v>2.4226110363391617</c:v>
                </c:pt>
                <c:pt idx="417">
                  <c:v>2.0107238605898026</c:v>
                </c:pt>
                <c:pt idx="418">
                  <c:v>2.2849462365591267</c:v>
                </c:pt>
                <c:pt idx="419">
                  <c:v>2.4291497975708731</c:v>
                </c:pt>
                <c:pt idx="420">
                  <c:v>1.4705882352941346</c:v>
                </c:pt>
                <c:pt idx="421">
                  <c:v>1.8716577540107027</c:v>
                </c:pt>
                <c:pt idx="422">
                  <c:v>2.2757697456492698</c:v>
                </c:pt>
                <c:pt idx="423">
                  <c:v>1.8592297476759612</c:v>
                </c:pt>
                <c:pt idx="424">
                  <c:v>1.8567639257294211</c:v>
                </c:pt>
                <c:pt idx="425">
                  <c:v>1.8543046357615944</c:v>
                </c:pt>
                <c:pt idx="426">
                  <c:v>1.1857707509881354</c:v>
                </c:pt>
                <c:pt idx="427">
                  <c:v>1.0540184453227797</c:v>
                </c:pt>
                <c:pt idx="428">
                  <c:v>0.78843626806834877</c:v>
                </c:pt>
                <c:pt idx="429">
                  <c:v>0.65703022339027584</c:v>
                </c:pt>
                <c:pt idx="430">
                  <c:v>0.65703022339027584</c:v>
                </c:pt>
                <c:pt idx="431">
                  <c:v>0.65876152832675672</c:v>
                </c:pt>
                <c:pt idx="432">
                  <c:v>1.0540184453227797</c:v>
                </c:pt>
                <c:pt idx="433">
                  <c:v>0.5249343832020914</c:v>
                </c:pt>
                <c:pt idx="434">
                  <c:v>0.26178010471202828</c:v>
                </c:pt>
                <c:pt idx="435">
                  <c:v>0</c:v>
                </c:pt>
                <c:pt idx="436">
                  <c:v>-0.13020833333332593</c:v>
                </c:pt>
                <c:pt idx="437">
                  <c:v>-0.39011703511054874</c:v>
                </c:pt>
                <c:pt idx="438">
                  <c:v>-0.13020833333332593</c:v>
                </c:pt>
                <c:pt idx="439">
                  <c:v>-0.13037809647979959</c:v>
                </c:pt>
                <c:pt idx="440">
                  <c:v>-0.26075619295958807</c:v>
                </c:pt>
                <c:pt idx="441">
                  <c:v>-0.26109660574411553</c:v>
                </c:pt>
                <c:pt idx="442">
                  <c:v>-0.26109660574411553</c:v>
                </c:pt>
                <c:pt idx="443">
                  <c:v>-0.13089005235603635</c:v>
                </c:pt>
                <c:pt idx="444">
                  <c:v>0</c:v>
                </c:pt>
                <c:pt idx="445">
                  <c:v>0.13054830287206887</c:v>
                </c:pt>
                <c:pt idx="446">
                  <c:v>0.26109660574413773</c:v>
                </c:pt>
                <c:pt idx="447">
                  <c:v>0.13037809647977738</c:v>
                </c:pt>
                <c:pt idx="448">
                  <c:v>0.26075619295957697</c:v>
                </c:pt>
                <c:pt idx="449">
                  <c:v>0.3916449086162066</c:v>
                </c:pt>
                <c:pt idx="450">
                  <c:v>0.26075619295957697</c:v>
                </c:pt>
                <c:pt idx="451">
                  <c:v>0.65274151436032213</c:v>
                </c:pt>
                <c:pt idx="452">
                  <c:v>0.65359477124182774</c:v>
                </c:pt>
                <c:pt idx="453">
                  <c:v>0.9162303664921323</c:v>
                </c:pt>
                <c:pt idx="454">
                  <c:v>1.4397905759162333</c:v>
                </c:pt>
                <c:pt idx="455">
                  <c:v>1.7038007863695803</c:v>
                </c:pt>
                <c:pt idx="456">
                  <c:v>1.6949152542372836</c:v>
                </c:pt>
                <c:pt idx="457">
                  <c:v>1.9556714471968606</c:v>
                </c:pt>
                <c:pt idx="458">
                  <c:v>1.953125</c:v>
                </c:pt>
                <c:pt idx="459">
                  <c:v>2.0833333333333481</c:v>
                </c:pt>
                <c:pt idx="460">
                  <c:v>1.950585175552666</c:v>
                </c:pt>
                <c:pt idx="461">
                  <c:v>1.950585175552666</c:v>
                </c:pt>
                <c:pt idx="462">
                  <c:v>1.950585175552666</c:v>
                </c:pt>
                <c:pt idx="463">
                  <c:v>1.6861219195849708</c:v>
                </c:pt>
                <c:pt idx="464">
                  <c:v>1.9480519480519431</c:v>
                </c:pt>
                <c:pt idx="465">
                  <c:v>1.6861219195849708</c:v>
                </c:pt>
                <c:pt idx="466">
                  <c:v>1.1612903225806548</c:v>
                </c:pt>
                <c:pt idx="467">
                  <c:v>1.0309278350515649</c:v>
                </c:pt>
                <c:pt idx="468">
                  <c:v>-0.89743589743590535</c:v>
                </c:pt>
                <c:pt idx="469">
                  <c:v>-1.1508951406649648</c:v>
                </c:pt>
                <c:pt idx="470">
                  <c:v>-1.4048531289910571</c:v>
                </c:pt>
                <c:pt idx="471">
                  <c:v>-1.40306122448981</c:v>
                </c:pt>
                <c:pt idx="472">
                  <c:v>-1.40306122448981</c:v>
                </c:pt>
                <c:pt idx="473">
                  <c:v>-1.5306122448979664</c:v>
                </c:pt>
                <c:pt idx="474">
                  <c:v>-1.5306122448979664</c:v>
                </c:pt>
                <c:pt idx="475">
                  <c:v>-1.5306122448979664</c:v>
                </c:pt>
                <c:pt idx="476">
                  <c:v>-1.4012738853503071</c:v>
                </c:pt>
                <c:pt idx="477">
                  <c:v>-0.89285714285715079</c:v>
                </c:pt>
                <c:pt idx="478">
                  <c:v>-0.89285714285715079</c:v>
                </c:pt>
                <c:pt idx="479">
                  <c:v>-0.89285714285715079</c:v>
                </c:pt>
                <c:pt idx="480">
                  <c:v>0.77619663648125226</c:v>
                </c:pt>
                <c:pt idx="481">
                  <c:v>0.77619663648125226</c:v>
                </c:pt>
                <c:pt idx="482">
                  <c:v>0.77720207253886286</c:v>
                </c:pt>
                <c:pt idx="483">
                  <c:v>1.0349288486416475</c:v>
                </c:pt>
                <c:pt idx="484">
                  <c:v>1.2936610608020649</c:v>
                </c:pt>
                <c:pt idx="485">
                  <c:v>1.4248704663212264</c:v>
                </c:pt>
                <c:pt idx="486">
                  <c:v>1.5544041450777257</c:v>
                </c:pt>
                <c:pt idx="487">
                  <c:v>1.8134715025906578</c:v>
                </c:pt>
                <c:pt idx="488">
                  <c:v>1.6795865633074891</c:v>
                </c:pt>
                <c:pt idx="489">
                  <c:v>1.158301158301156</c:v>
                </c:pt>
                <c:pt idx="490">
                  <c:v>1.158301158301156</c:v>
                </c:pt>
                <c:pt idx="491">
                  <c:v>1.0296010296010349</c:v>
                </c:pt>
                <c:pt idx="492">
                  <c:v>0.64184852374840062</c:v>
                </c:pt>
                <c:pt idx="493">
                  <c:v>0.64184852374840062</c:v>
                </c:pt>
                <c:pt idx="494">
                  <c:v>0.77120822622109841</c:v>
                </c:pt>
                <c:pt idx="495">
                  <c:v>0.38412291933420661</c:v>
                </c:pt>
                <c:pt idx="496">
                  <c:v>0.12771392081738497</c:v>
                </c:pt>
                <c:pt idx="497">
                  <c:v>0</c:v>
                </c:pt>
                <c:pt idx="498">
                  <c:v>-0.38265306122450271</c:v>
                </c:pt>
                <c:pt idx="499">
                  <c:v>-0.76335877862594437</c:v>
                </c:pt>
                <c:pt idx="500">
                  <c:v>-1.0165184243964398</c:v>
                </c:pt>
                <c:pt idx="501">
                  <c:v>-1.3994910941475758</c:v>
                </c:pt>
                <c:pt idx="502">
                  <c:v>-1.9083969465648831</c:v>
                </c:pt>
                <c:pt idx="503">
                  <c:v>-1.9108280254777066</c:v>
                </c:pt>
                <c:pt idx="504">
                  <c:v>-2.2959183673469497</c:v>
                </c:pt>
                <c:pt idx="505">
                  <c:v>-2.4234693877551061</c:v>
                </c:pt>
                <c:pt idx="506">
                  <c:v>-2.4234693877551061</c:v>
                </c:pt>
                <c:pt idx="507">
                  <c:v>-1.7857142857142905</c:v>
                </c:pt>
                <c:pt idx="508">
                  <c:v>-1.7857142857142905</c:v>
                </c:pt>
                <c:pt idx="509">
                  <c:v>-1.5325670498084309</c:v>
                </c:pt>
                <c:pt idx="510">
                  <c:v>-1.0243277848911658</c:v>
                </c:pt>
                <c:pt idx="511">
                  <c:v>-0.7692307692307665</c:v>
                </c:pt>
                <c:pt idx="512">
                  <c:v>-0.51347881899872494</c:v>
                </c:pt>
                <c:pt idx="513">
                  <c:v>0.2580645161290418</c:v>
                </c:pt>
                <c:pt idx="514">
                  <c:v>0.77821011673153695</c:v>
                </c:pt>
                <c:pt idx="515">
                  <c:v>1.1688311688311748</c:v>
                </c:pt>
                <c:pt idx="516">
                  <c:v>2.088772845953013</c:v>
                </c:pt>
                <c:pt idx="517">
                  <c:v>2.2222222222222365</c:v>
                </c:pt>
                <c:pt idx="518">
                  <c:v>2.3529411764705799</c:v>
                </c:pt>
                <c:pt idx="519">
                  <c:v>2.0779220779220786</c:v>
                </c:pt>
                <c:pt idx="520">
                  <c:v>2.467532467532485</c:v>
                </c:pt>
                <c:pt idx="521">
                  <c:v>2.7237354085603238</c:v>
                </c:pt>
                <c:pt idx="522">
                  <c:v>3.1047865459249646</c:v>
                </c:pt>
                <c:pt idx="523">
                  <c:v>3.2299741602067167</c:v>
                </c:pt>
                <c:pt idx="524">
                  <c:v>4.0000000000000036</c:v>
                </c:pt>
                <c:pt idx="525">
                  <c:v>4.1184041184041176</c:v>
                </c:pt>
                <c:pt idx="526">
                  <c:v>4.3758043758043597</c:v>
                </c:pt>
                <c:pt idx="527">
                  <c:v>3.8510911424903815</c:v>
                </c:pt>
                <c:pt idx="528">
                  <c:v>4.2199488491048598</c:v>
                </c:pt>
                <c:pt idx="529">
                  <c:v>4.4757033248081779</c:v>
                </c:pt>
                <c:pt idx="530">
                  <c:v>4.5977011494253039</c:v>
                </c:pt>
                <c:pt idx="531">
                  <c:v>4.8346055979643809</c:v>
                </c:pt>
                <c:pt idx="532">
                  <c:v>4.6894803548795716</c:v>
                </c:pt>
                <c:pt idx="533">
                  <c:v>4.4191919191919116</c:v>
                </c:pt>
                <c:pt idx="534">
                  <c:v>3.1367628607277265</c:v>
                </c:pt>
                <c:pt idx="535">
                  <c:v>2.7534418022528095</c:v>
                </c:pt>
                <c:pt idx="536">
                  <c:v>1.9851116625310361</c:v>
                </c:pt>
                <c:pt idx="537">
                  <c:v>0.61804697156984112</c:v>
                </c:pt>
                <c:pt idx="538">
                  <c:v>0</c:v>
                </c:pt>
                <c:pt idx="539">
                  <c:v>0.12360939431395046</c:v>
                </c:pt>
                <c:pt idx="540">
                  <c:v>-0.24539877300613355</c:v>
                </c:pt>
                <c:pt idx="541">
                  <c:v>-0.48959608323133619</c:v>
                </c:pt>
                <c:pt idx="542">
                  <c:v>-0.24420024420024333</c:v>
                </c:pt>
                <c:pt idx="543">
                  <c:v>-1.0922330097087429</c:v>
                </c:pt>
                <c:pt idx="544">
                  <c:v>-1.3317191283292895</c:v>
                </c:pt>
                <c:pt idx="545">
                  <c:v>-1.4510278113663899</c:v>
                </c:pt>
                <c:pt idx="546">
                  <c:v>-1.0948905109489093</c:v>
                </c:pt>
                <c:pt idx="547">
                  <c:v>-1.0962241169305664</c:v>
                </c:pt>
                <c:pt idx="548">
                  <c:v>-1.0948905109489093</c:v>
                </c:pt>
                <c:pt idx="549">
                  <c:v>0.12285012285011554</c:v>
                </c:pt>
                <c:pt idx="550">
                  <c:v>0.24660912453762229</c:v>
                </c:pt>
                <c:pt idx="551">
                  <c:v>0.49382716049384268</c:v>
                </c:pt>
                <c:pt idx="552">
                  <c:v>1.5990159901599021</c:v>
                </c:pt>
                <c:pt idx="553">
                  <c:v>1.9680196801968197</c:v>
                </c:pt>
                <c:pt idx="554">
                  <c:v>1.591187270501826</c:v>
                </c:pt>
                <c:pt idx="555">
                  <c:v>1.7177914110429571</c:v>
                </c:pt>
                <c:pt idx="556">
                  <c:v>1.4723926380368235</c:v>
                </c:pt>
                <c:pt idx="557">
                  <c:v>1.4723926380368235</c:v>
                </c:pt>
                <c:pt idx="558">
                  <c:v>1.8450184501844991</c:v>
                </c:pt>
                <c:pt idx="559">
                  <c:v>1.9704433497536922</c:v>
                </c:pt>
                <c:pt idx="560">
                  <c:v>1.9680196801968197</c:v>
                </c:pt>
                <c:pt idx="561">
                  <c:v>1.7177914110429571</c:v>
                </c:pt>
                <c:pt idx="562">
                  <c:v>1.9680196801968197</c:v>
                </c:pt>
                <c:pt idx="563">
                  <c:v>1.8427518427518441</c:v>
                </c:pt>
                <c:pt idx="564">
                  <c:v>0.1210653753026758</c:v>
                </c:pt>
                <c:pt idx="565">
                  <c:v>-0.12062726176116367</c:v>
                </c:pt>
                <c:pt idx="566">
                  <c:v>0.36144578313253017</c:v>
                </c:pt>
                <c:pt idx="567">
                  <c:v>0.8443908323281013</c:v>
                </c:pt>
                <c:pt idx="568">
                  <c:v>1.4510278113663899</c:v>
                </c:pt>
                <c:pt idx="569">
                  <c:v>1.3301088270858408</c:v>
                </c:pt>
                <c:pt idx="570">
                  <c:v>1.9323671497584627</c:v>
                </c:pt>
                <c:pt idx="571">
                  <c:v>2.2946859903381744</c:v>
                </c:pt>
                <c:pt idx="572">
                  <c:v>2.1712907117008351</c:v>
                </c:pt>
                <c:pt idx="573">
                  <c:v>3.2569360675512637</c:v>
                </c:pt>
                <c:pt idx="574">
                  <c:v>2.7744270205066313</c:v>
                </c:pt>
                <c:pt idx="575">
                  <c:v>2.8950542822677727</c:v>
                </c:pt>
                <c:pt idx="576">
                  <c:v>3.9903264812575445</c:v>
                </c:pt>
                <c:pt idx="577">
                  <c:v>4.106280193236711</c:v>
                </c:pt>
                <c:pt idx="578">
                  <c:v>4.081632653061229</c:v>
                </c:pt>
                <c:pt idx="579">
                  <c:v>4.3062200956937913</c:v>
                </c:pt>
                <c:pt idx="580">
                  <c:v>3.9332538736591038</c:v>
                </c:pt>
                <c:pt idx="581">
                  <c:v>4.5346062052505909</c:v>
                </c:pt>
                <c:pt idx="582">
                  <c:v>4.502369668246442</c:v>
                </c:pt>
                <c:pt idx="583">
                  <c:v>4.3683589138134638</c:v>
                </c:pt>
                <c:pt idx="584">
                  <c:v>4.7225501770956413</c:v>
                </c:pt>
                <c:pt idx="585">
                  <c:v>4.20560747663552</c:v>
                </c:pt>
                <c:pt idx="586">
                  <c:v>4.5774647887323772</c:v>
                </c:pt>
                <c:pt idx="587">
                  <c:v>4.8065650644783187</c:v>
                </c:pt>
                <c:pt idx="588">
                  <c:v>5.4651162790697816</c:v>
                </c:pt>
                <c:pt idx="589">
                  <c:v>5.9164733178654227</c:v>
                </c:pt>
                <c:pt idx="590">
                  <c:v>5.7670126874279193</c:v>
                </c:pt>
                <c:pt idx="591">
                  <c:v>6.0779816513761409</c:v>
                </c:pt>
                <c:pt idx="592">
                  <c:v>6.3073394495412938</c:v>
                </c:pt>
                <c:pt idx="593">
                  <c:v>5.8219178082191902</c:v>
                </c:pt>
                <c:pt idx="594">
                  <c:v>5.7823129251700633</c:v>
                </c:pt>
                <c:pt idx="595">
                  <c:v>5.8823529411764497</c:v>
                </c:pt>
                <c:pt idx="596">
                  <c:v>5.0732807215332576</c:v>
                </c:pt>
                <c:pt idx="597">
                  <c:v>4.4843049327354167</c:v>
                </c:pt>
                <c:pt idx="598">
                  <c:v>4.4893378226711578</c:v>
                </c:pt>
                <c:pt idx="599">
                  <c:v>4.2505592841163287</c:v>
                </c:pt>
                <c:pt idx="600">
                  <c:v>2.7563395810363822</c:v>
                </c:pt>
                <c:pt idx="601">
                  <c:v>2.0810514786418377</c:v>
                </c:pt>
                <c:pt idx="602">
                  <c:v>1.6357688113413316</c:v>
                </c:pt>
                <c:pt idx="603">
                  <c:v>0.86486486486485603</c:v>
                </c:pt>
                <c:pt idx="604">
                  <c:v>1.0787486515641875</c:v>
                </c:pt>
                <c:pt idx="605">
                  <c:v>1.1866235167206085</c:v>
                </c:pt>
                <c:pt idx="606">
                  <c:v>0.53590568060022381</c:v>
                </c:pt>
                <c:pt idx="607">
                  <c:v>0.21367521367521292</c:v>
                </c:pt>
                <c:pt idx="608">
                  <c:v>0.64377682403433667</c:v>
                </c:pt>
                <c:pt idx="609">
                  <c:v>1.1802575107296098</c:v>
                </c:pt>
                <c:pt idx="610">
                  <c:v>2.0408163265306145</c:v>
                </c:pt>
                <c:pt idx="611">
                  <c:v>1.8240343347639465</c:v>
                </c:pt>
                <c:pt idx="612">
                  <c:v>2.682403433476388</c:v>
                </c:pt>
                <c:pt idx="613">
                  <c:v>3.2188841201716833</c:v>
                </c:pt>
                <c:pt idx="614">
                  <c:v>3.7553648068669565</c:v>
                </c:pt>
                <c:pt idx="615">
                  <c:v>4.7159699892818985</c:v>
                </c:pt>
                <c:pt idx="616">
                  <c:v>5.2294557097118277</c:v>
                </c:pt>
                <c:pt idx="617">
                  <c:v>6.076759061833692</c:v>
                </c:pt>
                <c:pt idx="618">
                  <c:v>8.2089552238806096</c:v>
                </c:pt>
                <c:pt idx="619">
                  <c:v>7.5692963752665321</c:v>
                </c:pt>
                <c:pt idx="620">
                  <c:v>7.8891257995735709</c:v>
                </c:pt>
                <c:pt idx="621">
                  <c:v>7.3170731707317138</c:v>
                </c:pt>
                <c:pt idx="622">
                  <c:v>4.7368421052631504</c:v>
                </c:pt>
                <c:pt idx="623">
                  <c:v>4.1095890410958846</c:v>
                </c:pt>
                <c:pt idx="624">
                  <c:v>1.9853709508881767</c:v>
                </c:pt>
                <c:pt idx="625">
                  <c:v>0.83160083160083165</c:v>
                </c:pt>
                <c:pt idx="626">
                  <c:v>-0.31023784901758056</c:v>
                </c:pt>
                <c:pt idx="627">
                  <c:v>-2.7635619242579401</c:v>
                </c:pt>
                <c:pt idx="628">
                  <c:v>-3.6511156186612492</c:v>
                </c:pt>
                <c:pt idx="629">
                  <c:v>-4.6231155778894362</c:v>
                </c:pt>
                <c:pt idx="630">
                  <c:v>-7.7832512315270996</c:v>
                </c:pt>
                <c:pt idx="631">
                  <c:v>-6.9375619425173447</c:v>
                </c:pt>
                <c:pt idx="632">
                  <c:v>-7.5098814229249129</c:v>
                </c:pt>
                <c:pt idx="633">
                  <c:v>-7.5098814229249129</c:v>
                </c:pt>
                <c:pt idx="634">
                  <c:v>-5.8291457286432147</c:v>
                </c:pt>
                <c:pt idx="635">
                  <c:v>-5.2631578947368478</c:v>
                </c:pt>
                <c:pt idx="636">
                  <c:v>-3.4836065573770392</c:v>
                </c:pt>
                <c:pt idx="637">
                  <c:v>-2.989690721649485</c:v>
                </c:pt>
                <c:pt idx="638">
                  <c:v>-1.8672199170124637</c:v>
                </c:pt>
                <c:pt idx="639">
                  <c:v>0.52631578947368585</c:v>
                </c:pt>
                <c:pt idx="640">
                  <c:v>1.0526315789473717</c:v>
                </c:pt>
                <c:pt idx="641">
                  <c:v>1.6859852476290849</c:v>
                </c:pt>
                <c:pt idx="642">
                  <c:v>3.5256410256410353</c:v>
                </c:pt>
                <c:pt idx="643">
                  <c:v>3.0883919062832721</c:v>
                </c:pt>
                <c:pt idx="644">
                  <c:v>3.7393162393162482</c:v>
                </c:pt>
                <c:pt idx="645">
                  <c:v>4.0598290598290676</c:v>
                </c:pt>
                <c:pt idx="646">
                  <c:v>4.162219850586979</c:v>
                </c:pt>
                <c:pt idx="647">
                  <c:v>4.9145299145299193</c:v>
                </c:pt>
                <c:pt idx="648">
                  <c:v>5.3078556263269627</c:v>
                </c:pt>
                <c:pt idx="649">
                  <c:v>6.1636556854410385</c:v>
                </c:pt>
                <c:pt idx="650">
                  <c:v>6.236786469344624</c:v>
                </c:pt>
                <c:pt idx="651">
                  <c:v>6.1780104712041872</c:v>
                </c:pt>
                <c:pt idx="652">
                  <c:v>5.6250000000000133</c:v>
                </c:pt>
                <c:pt idx="653">
                  <c:v>5.1813471502590636</c:v>
                </c:pt>
                <c:pt idx="654">
                  <c:v>5.2631578947368363</c:v>
                </c:pt>
                <c:pt idx="655">
                  <c:v>5.1652892561983466</c:v>
                </c:pt>
                <c:pt idx="656">
                  <c:v>5.0463439752832295</c:v>
                </c:pt>
                <c:pt idx="657">
                  <c:v>4.9281314168377888</c:v>
                </c:pt>
                <c:pt idx="658">
                  <c:v>4.6106557377049162</c:v>
                </c:pt>
                <c:pt idx="659">
                  <c:v>3.4623217922606919</c:v>
                </c:pt>
                <c:pt idx="660">
                  <c:v>2.9233870967741771</c:v>
                </c:pt>
                <c:pt idx="661">
                  <c:v>2.6026026026025884</c:v>
                </c:pt>
                <c:pt idx="662">
                  <c:v>2.5870646766169125</c:v>
                </c:pt>
                <c:pt idx="663">
                  <c:v>1.8737672583826415</c:v>
                </c:pt>
                <c:pt idx="664">
                  <c:v>1.5779092702169484</c:v>
                </c:pt>
                <c:pt idx="665">
                  <c:v>1.0837438423645374</c:v>
                </c:pt>
                <c:pt idx="666">
                  <c:v>0.58823529411764497</c:v>
                </c:pt>
                <c:pt idx="667">
                  <c:v>1.1787819253438192</c:v>
                </c:pt>
                <c:pt idx="668">
                  <c:v>1.2745098039215641</c:v>
                </c:pt>
                <c:pt idx="669">
                  <c:v>1.1741682974559797</c:v>
                </c:pt>
                <c:pt idx="670">
                  <c:v>1.2732615083251853</c:v>
                </c:pt>
                <c:pt idx="671">
                  <c:v>1.4763779527559029</c:v>
                </c:pt>
                <c:pt idx="672">
                  <c:v>1.5670910871694588</c:v>
                </c:pt>
                <c:pt idx="673">
                  <c:v>0.97560975609756184</c:v>
                </c:pt>
                <c:pt idx="674">
                  <c:v>9.6993210475271319E-2</c:v>
                </c:pt>
                <c:pt idx="675">
                  <c:v>-0.19361084220717029</c:v>
                </c:pt>
                <c:pt idx="676">
                  <c:v>-0.19417475728155109</c:v>
                </c:pt>
                <c:pt idx="677">
                  <c:v>9.746588693957392E-2</c:v>
                </c:pt>
                <c:pt idx="678">
                  <c:v>0</c:v>
                </c:pt>
                <c:pt idx="679">
                  <c:v>-0.48543689320388328</c:v>
                </c:pt>
                <c:pt idx="680">
                  <c:v>-0.48402710551790351</c:v>
                </c:pt>
                <c:pt idx="681">
                  <c:v>-0.77369439071567347</c:v>
                </c:pt>
                <c:pt idx="682">
                  <c:v>-0.8704061895551285</c:v>
                </c:pt>
                <c:pt idx="683">
                  <c:v>-0.48496605237633439</c:v>
                </c:pt>
                <c:pt idx="684">
                  <c:v>-1.1571841851494735</c:v>
                </c:pt>
                <c:pt idx="685">
                  <c:v>-0.96618357487923134</c:v>
                </c:pt>
                <c:pt idx="686">
                  <c:v>-0.96899224806201723</c:v>
                </c:pt>
                <c:pt idx="687">
                  <c:v>-0.96993210475266878</c:v>
                </c:pt>
                <c:pt idx="688">
                  <c:v>-0.87548638132295409</c:v>
                </c:pt>
                <c:pt idx="689">
                  <c:v>-0.7789678675754641</c:v>
                </c:pt>
                <c:pt idx="690">
                  <c:v>-0.77972709551656916</c:v>
                </c:pt>
                <c:pt idx="691">
                  <c:v>-0.78048780487804947</c:v>
                </c:pt>
                <c:pt idx="692">
                  <c:v>-1.0700389105058328</c:v>
                </c:pt>
                <c:pt idx="693">
                  <c:v>-0.974658869395717</c:v>
                </c:pt>
                <c:pt idx="694">
                  <c:v>-0.87804878048780566</c:v>
                </c:pt>
                <c:pt idx="695">
                  <c:v>-1.6569200779727011</c:v>
                </c:pt>
                <c:pt idx="696">
                  <c:v>-2.1463414634146361</c:v>
                </c:pt>
                <c:pt idx="697">
                  <c:v>-2.0487804878048688</c:v>
                </c:pt>
                <c:pt idx="698">
                  <c:v>-1.6634050880626305</c:v>
                </c:pt>
                <c:pt idx="699">
                  <c:v>-1.4691478942213565</c:v>
                </c:pt>
                <c:pt idx="700">
                  <c:v>-1.2757605495584023</c:v>
                </c:pt>
                <c:pt idx="701">
                  <c:v>-1.3738959764475034</c:v>
                </c:pt>
                <c:pt idx="702">
                  <c:v>-1.2770137524557912</c:v>
                </c:pt>
                <c:pt idx="703">
                  <c:v>-1.6715830875122961</c:v>
                </c:pt>
                <c:pt idx="704">
                  <c:v>-1.9665683382497523</c:v>
                </c:pt>
                <c:pt idx="705">
                  <c:v>-2.2637795275590511</c:v>
                </c:pt>
                <c:pt idx="706">
                  <c:v>-2.5590551181102317</c:v>
                </c:pt>
                <c:pt idx="707">
                  <c:v>-2.2794846382557132</c:v>
                </c:pt>
                <c:pt idx="708">
                  <c:v>-2.2931206380857438</c:v>
                </c:pt>
                <c:pt idx="709">
                  <c:v>-2.7888446215139528</c:v>
                </c:pt>
                <c:pt idx="710">
                  <c:v>-2.9850746268656692</c:v>
                </c:pt>
                <c:pt idx="711">
                  <c:v>-2.8827037773359709</c:v>
                </c:pt>
                <c:pt idx="712">
                  <c:v>-2.4850894632206799</c:v>
                </c:pt>
                <c:pt idx="713">
                  <c:v>-2.0895522388059695</c:v>
                </c:pt>
                <c:pt idx="714">
                  <c:v>-1.8905472636815968</c:v>
                </c:pt>
                <c:pt idx="715">
                  <c:v>-1.5000000000000013</c:v>
                </c:pt>
                <c:pt idx="716">
                  <c:v>-1.3039117352056095</c:v>
                </c:pt>
                <c:pt idx="717">
                  <c:v>-0.50352467270896595</c:v>
                </c:pt>
                <c:pt idx="718">
                  <c:v>0.10101010101009056</c:v>
                </c:pt>
                <c:pt idx="719">
                  <c:v>1.0141987829614507</c:v>
                </c:pt>
                <c:pt idx="720">
                  <c:v>2.3469387755101989</c:v>
                </c:pt>
                <c:pt idx="721">
                  <c:v>2.9713114754098324</c:v>
                </c:pt>
                <c:pt idx="722">
                  <c:v>3.1794871794871726</c:v>
                </c:pt>
                <c:pt idx="723">
                  <c:v>3.2753326509723735</c:v>
                </c:pt>
                <c:pt idx="724">
                  <c:v>2.7522935779816571</c:v>
                </c:pt>
                <c:pt idx="725">
                  <c:v>2.4390243902439046</c:v>
                </c:pt>
                <c:pt idx="726">
                  <c:v>2.4340770791075217</c:v>
                </c:pt>
                <c:pt idx="727">
                  <c:v>2.6395939086294451</c:v>
                </c:pt>
                <c:pt idx="728">
                  <c:v>3.1504065040650397</c:v>
                </c:pt>
                <c:pt idx="729">
                  <c:v>2.8340080971659853</c:v>
                </c:pt>
                <c:pt idx="730">
                  <c:v>2.6236125126135379</c:v>
                </c:pt>
                <c:pt idx="731">
                  <c:v>2.3092369477911712</c:v>
                </c:pt>
                <c:pt idx="732">
                  <c:v>2.0937188434696052</c:v>
                </c:pt>
                <c:pt idx="733">
                  <c:v>1.7910447761193993</c:v>
                </c:pt>
                <c:pt idx="734">
                  <c:v>1.7892644135188984</c:v>
                </c:pt>
                <c:pt idx="735">
                  <c:v>1.8830525272546916</c:v>
                </c:pt>
                <c:pt idx="736">
                  <c:v>2.4801587301587213</c:v>
                </c:pt>
                <c:pt idx="737">
                  <c:v>2.876984126984139</c:v>
                </c:pt>
                <c:pt idx="738">
                  <c:v>2.8712871287128738</c:v>
                </c:pt>
                <c:pt idx="739">
                  <c:v>3.0662710187932873</c:v>
                </c:pt>
                <c:pt idx="740">
                  <c:v>3.1527093596059208</c:v>
                </c:pt>
                <c:pt idx="741">
                  <c:v>3.3464566929134021</c:v>
                </c:pt>
                <c:pt idx="742">
                  <c:v>3.34316617502457</c:v>
                </c:pt>
                <c:pt idx="743">
                  <c:v>2.7477919528949846</c:v>
                </c:pt>
                <c:pt idx="744">
                  <c:v>2.6367187499999778</c:v>
                </c:pt>
                <c:pt idx="745">
                  <c:v>2.6392961876832821</c:v>
                </c:pt>
                <c:pt idx="746">
                  <c:v>2.44140625</c:v>
                </c:pt>
                <c:pt idx="747">
                  <c:v>2.5291828793774451</c:v>
                </c:pt>
                <c:pt idx="748">
                  <c:v>1.9361084220716362</c:v>
                </c:pt>
                <c:pt idx="749">
                  <c:v>1.1571841851494735</c:v>
                </c:pt>
                <c:pt idx="750">
                  <c:v>1.0587102983637964</c:v>
                </c:pt>
                <c:pt idx="751">
                  <c:v>0.28790786948176272</c:v>
                </c:pt>
                <c:pt idx="752">
                  <c:v>-9.551098376313627E-2</c:v>
                </c:pt>
                <c:pt idx="753">
                  <c:v>-0.57142857142856718</c:v>
                </c:pt>
                <c:pt idx="754">
                  <c:v>-0.66603235014270901</c:v>
                </c:pt>
                <c:pt idx="755">
                  <c:v>-0.19102196752627254</c:v>
                </c:pt>
                <c:pt idx="756">
                  <c:v>0.19029495718363432</c:v>
                </c:pt>
                <c:pt idx="757">
                  <c:v>-9.5238095238092679E-2</c:v>
                </c:pt>
                <c:pt idx="758">
                  <c:v>-0.76263107721640244</c:v>
                </c:pt>
                <c:pt idx="759">
                  <c:v>-1.8975332068311146</c:v>
                </c:pt>
                <c:pt idx="760">
                  <c:v>-2.1842355175688444</c:v>
                </c:pt>
                <c:pt idx="761">
                  <c:v>-1.8112488083889433</c:v>
                </c:pt>
                <c:pt idx="762">
                  <c:v>-1.7142857142857126</c:v>
                </c:pt>
                <c:pt idx="763">
                  <c:v>-1.2440191387559807</c:v>
                </c:pt>
                <c:pt idx="764">
                  <c:v>-0.95602294455067183</c:v>
                </c:pt>
                <c:pt idx="765">
                  <c:v>-0.6704980842911934</c:v>
                </c:pt>
                <c:pt idx="766">
                  <c:v>-0.47892720306513814</c:v>
                </c:pt>
                <c:pt idx="767">
                  <c:v>0.191387559808609</c:v>
                </c:pt>
                <c:pt idx="768">
                  <c:v>0.85470085470085166</c:v>
                </c:pt>
                <c:pt idx="769">
                  <c:v>1.9065776930409895</c:v>
                </c:pt>
                <c:pt idx="770">
                  <c:v>3.6503362151777186</c:v>
                </c:pt>
                <c:pt idx="771">
                  <c:v>5.2224371373307488</c:v>
                </c:pt>
                <c:pt idx="772">
                  <c:v>7.1844660194174903</c:v>
                </c:pt>
                <c:pt idx="773">
                  <c:v>8.5436893203883368</c:v>
                </c:pt>
                <c:pt idx="774">
                  <c:v>10.368217054263562</c:v>
                </c:pt>
                <c:pt idx="775">
                  <c:v>12.015503875968992</c:v>
                </c:pt>
                <c:pt idx="776">
                  <c:v>14.189189189189189</c:v>
                </c:pt>
                <c:pt idx="777">
                  <c:v>18.418514946962382</c:v>
                </c:pt>
                <c:pt idx="778">
                  <c:v>19.153031761308938</c:v>
                </c:pt>
                <c:pt idx="779">
                  <c:v>24.164278892072577</c:v>
                </c:pt>
                <c:pt idx="780">
                  <c:v>25.047080979284388</c:v>
                </c:pt>
                <c:pt idx="781">
                  <c:v>25.912067352666025</c:v>
                </c:pt>
                <c:pt idx="782">
                  <c:v>30.861909175162161</c:v>
                </c:pt>
                <c:pt idx="783">
                  <c:v>33.455882352941167</c:v>
                </c:pt>
                <c:pt idx="784">
                  <c:v>33.605072463768117</c:v>
                </c:pt>
                <c:pt idx="785">
                  <c:v>32.73703041144902</c:v>
                </c:pt>
                <c:pt idx="786">
                  <c:v>37.225636523266026</c:v>
                </c:pt>
                <c:pt idx="787">
                  <c:v>45.847750865051907</c:v>
                </c:pt>
                <c:pt idx="788">
                  <c:v>45.815722738799657</c:v>
                </c:pt>
                <c:pt idx="789">
                  <c:v>34.527687296416929</c:v>
                </c:pt>
                <c:pt idx="790">
                  <c:v>28.19063004846527</c:v>
                </c:pt>
                <c:pt idx="791">
                  <c:v>21.615384615384613</c:v>
                </c:pt>
                <c:pt idx="792">
                  <c:v>17.62048192771082</c:v>
                </c:pt>
                <c:pt idx="793">
                  <c:v>15.750371471025272</c:v>
                </c:pt>
              </c:numCache>
            </c:numRef>
          </c:val>
          <c:smooth val="0"/>
          <c:extLst>
            <c:ext xmlns:c16="http://schemas.microsoft.com/office/drawing/2014/chart" uri="{C3380CC4-5D6E-409C-BE32-E72D297353CC}">
              <c16:uniqueId val="{00000005-2834-49B1-9EA2-6E55749E5E21}"/>
            </c:ext>
          </c:extLst>
        </c:ser>
        <c:ser>
          <c:idx val="3"/>
          <c:order val="3"/>
          <c:tx>
            <c:strRef>
              <c:f>Sheet1!$E$1</c:f>
              <c:strCache>
                <c:ptCount val="1"/>
                <c:pt idx="0">
                  <c:v>USA</c:v>
                </c:pt>
              </c:strCache>
            </c:strRef>
          </c:tx>
          <c:spPr>
            <a:ln w="19050">
              <a:solidFill>
                <a:schemeClr val="accent4"/>
              </a:solidFill>
            </a:ln>
          </c:spPr>
          <c:marker>
            <c:symbol val="none"/>
          </c:marker>
          <c:dLbls>
            <c:dLbl>
              <c:idx val="793"/>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CDD-4CEA-8237-AB09753783E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Sheet1!$A$2:$A$795</c:f>
              <c:numCache>
                <c:formatCode>yyyy\-mm\-dd</c:formatCode>
                <c:ptCount val="794"/>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pt idx="791">
                  <c:v>44896</c:v>
                </c:pt>
                <c:pt idx="792">
                  <c:v>44927</c:v>
                </c:pt>
                <c:pt idx="793">
                  <c:v>44958</c:v>
                </c:pt>
              </c:numCache>
            </c:numRef>
          </c:cat>
          <c:val>
            <c:numRef>
              <c:f>Sheet1!$E$2:$E$795</c:f>
              <c:numCache>
                <c:formatCode>General</c:formatCode>
                <c:ptCount val="794"/>
                <c:pt idx="646">
                  <c:v>2.6000000000000023</c:v>
                </c:pt>
                <c:pt idx="647">
                  <c:v>2.8028028028028062</c:v>
                </c:pt>
                <c:pt idx="648">
                  <c:v>2.3762376237623783</c:v>
                </c:pt>
                <c:pt idx="649">
                  <c:v>3.2705649157581673</c:v>
                </c:pt>
                <c:pt idx="650">
                  <c:v>3.9525691699604737</c:v>
                </c:pt>
                <c:pt idx="651">
                  <c:v>4.2322834645669438</c:v>
                </c:pt>
                <c:pt idx="652">
                  <c:v>4.2239685658153281</c:v>
                </c:pt>
                <c:pt idx="653">
                  <c:v>4.3307086614173373</c:v>
                </c:pt>
                <c:pt idx="654">
                  <c:v>4.5231071779744392</c:v>
                </c:pt>
                <c:pt idx="655">
                  <c:v>4.4160942100098133</c:v>
                </c:pt>
                <c:pt idx="656">
                  <c:v>4.5098039215686114</c:v>
                </c:pt>
                <c:pt idx="657">
                  <c:v>3.707317073170735</c:v>
                </c:pt>
                <c:pt idx="658">
                  <c:v>3.7037037037037202</c:v>
                </c:pt>
                <c:pt idx="659">
                  <c:v>3.213242453748788</c:v>
                </c:pt>
                <c:pt idx="660">
                  <c:v>3.0947775628626495</c:v>
                </c:pt>
                <c:pt idx="661">
                  <c:v>2.7831094049904026</c:v>
                </c:pt>
                <c:pt idx="662">
                  <c:v>2.3764258555132978</c:v>
                </c:pt>
                <c:pt idx="663">
                  <c:v>1.9830028328611915</c:v>
                </c:pt>
                <c:pt idx="664">
                  <c:v>1.6022620169651391</c:v>
                </c:pt>
                <c:pt idx="665">
                  <c:v>1.3207547169811429</c:v>
                </c:pt>
                <c:pt idx="666">
                  <c:v>1.0348071495766886</c:v>
                </c:pt>
                <c:pt idx="667">
                  <c:v>1.2218045112782017</c:v>
                </c:pt>
                <c:pt idx="668">
                  <c:v>1.5009380863039379</c:v>
                </c:pt>
                <c:pt idx="669">
                  <c:v>1.8814675446848561</c:v>
                </c:pt>
                <c:pt idx="670">
                  <c:v>1.6917293233082775</c:v>
                </c:pt>
                <c:pt idx="671">
                  <c:v>1.8867924528301883</c:v>
                </c:pt>
                <c:pt idx="672">
                  <c:v>1.5947467166979479</c:v>
                </c:pt>
                <c:pt idx="673">
                  <c:v>1.5873015873015817</c:v>
                </c:pt>
                <c:pt idx="674">
                  <c:v>1.29990714948931</c:v>
                </c:pt>
                <c:pt idx="675">
                  <c:v>0.92592592592593004</c:v>
                </c:pt>
                <c:pt idx="676">
                  <c:v>0.927643784786647</c:v>
                </c:pt>
                <c:pt idx="677">
                  <c:v>1.6759776536312776</c:v>
                </c:pt>
                <c:pt idx="678">
                  <c:v>1.9553072625698276</c:v>
                </c:pt>
                <c:pt idx="679">
                  <c:v>1.6713091922005541</c:v>
                </c:pt>
                <c:pt idx="680">
                  <c:v>1.109057301293892</c:v>
                </c:pt>
                <c:pt idx="681">
                  <c:v>1.2927054478301114</c:v>
                </c:pt>
                <c:pt idx="682">
                  <c:v>1.109057301293892</c:v>
                </c:pt>
                <c:pt idx="683">
                  <c:v>1.2037037037037068</c:v>
                </c:pt>
                <c:pt idx="684">
                  <c:v>1.2927054478301114</c:v>
                </c:pt>
                <c:pt idx="685">
                  <c:v>1.1948529411764719</c:v>
                </c:pt>
                <c:pt idx="686">
                  <c:v>1.5582034830430747</c:v>
                </c:pt>
                <c:pt idx="687">
                  <c:v>1.8348623853210899</c:v>
                </c:pt>
                <c:pt idx="688">
                  <c:v>2.1139705882352811</c:v>
                </c:pt>
                <c:pt idx="689">
                  <c:v>1.831501831501825</c:v>
                </c:pt>
                <c:pt idx="690">
                  <c:v>1.9178082191780854</c:v>
                </c:pt>
                <c:pt idx="691">
                  <c:v>1.9178082191780854</c:v>
                </c:pt>
                <c:pt idx="692">
                  <c:v>1.5539305301645268</c:v>
                </c:pt>
                <c:pt idx="693">
                  <c:v>1.5496809480401108</c:v>
                </c:pt>
                <c:pt idx="694">
                  <c:v>1.279707495429605</c:v>
                </c:pt>
                <c:pt idx="695">
                  <c:v>0.91491308325708509</c:v>
                </c:pt>
                <c:pt idx="696">
                  <c:v>0</c:v>
                </c:pt>
                <c:pt idx="697">
                  <c:v>-0.54495912806539204</c:v>
                </c:pt>
                <c:pt idx="698">
                  <c:v>-0.90252707581227609</c:v>
                </c:pt>
                <c:pt idx="699">
                  <c:v>-1.0810810810810811</c:v>
                </c:pt>
                <c:pt idx="700">
                  <c:v>-0.81008100810080474</c:v>
                </c:pt>
                <c:pt idx="701">
                  <c:v>-0.53956834532374875</c:v>
                </c:pt>
                <c:pt idx="702">
                  <c:v>-0.71684587813619638</c:v>
                </c:pt>
                <c:pt idx="703">
                  <c:v>-0.98566308243727141</c:v>
                </c:pt>
                <c:pt idx="704">
                  <c:v>-1.080108010801073</c:v>
                </c:pt>
                <c:pt idx="705">
                  <c:v>-1.4362657091562037</c:v>
                </c:pt>
                <c:pt idx="706">
                  <c:v>-1.2635379061371799</c:v>
                </c:pt>
                <c:pt idx="707">
                  <c:v>-1.0879419764279308</c:v>
                </c:pt>
                <c:pt idx="708">
                  <c:v>0</c:v>
                </c:pt>
                <c:pt idx="709">
                  <c:v>9.1324200913245335E-2</c:v>
                </c:pt>
                <c:pt idx="710">
                  <c:v>-9.1074681238612065E-2</c:v>
                </c:pt>
                <c:pt idx="711">
                  <c:v>0.18214936247722413</c:v>
                </c:pt>
                <c:pt idx="712">
                  <c:v>0</c:v>
                </c:pt>
                <c:pt idx="713">
                  <c:v>0.18083182640145079</c:v>
                </c:pt>
                <c:pt idx="714">
                  <c:v>0</c:v>
                </c:pt>
                <c:pt idx="715">
                  <c:v>0</c:v>
                </c:pt>
                <c:pt idx="716">
                  <c:v>0.63694267515923553</c:v>
                </c:pt>
                <c:pt idx="717">
                  <c:v>1.0928961748633892</c:v>
                </c:pt>
                <c:pt idx="718">
                  <c:v>1.279707495429605</c:v>
                </c:pt>
                <c:pt idx="719">
                  <c:v>1.7415215398716821</c:v>
                </c:pt>
                <c:pt idx="720">
                  <c:v>1.7319963536918781</c:v>
                </c:pt>
                <c:pt idx="721">
                  <c:v>2.007299270072993</c:v>
                </c:pt>
                <c:pt idx="722">
                  <c:v>2.1877848678213185</c:v>
                </c:pt>
                <c:pt idx="723">
                  <c:v>2.4545454545454648</c:v>
                </c:pt>
                <c:pt idx="724">
                  <c:v>2.268602540834852</c:v>
                </c:pt>
                <c:pt idx="725">
                  <c:v>1.8953068592057809</c:v>
                </c:pt>
                <c:pt idx="726">
                  <c:v>1.9855595667870096</c:v>
                </c:pt>
                <c:pt idx="727">
                  <c:v>2.4434389140271628</c:v>
                </c:pt>
                <c:pt idx="728">
                  <c:v>2.6220614828209809</c:v>
                </c:pt>
                <c:pt idx="729">
                  <c:v>2.7927927927927865</c:v>
                </c:pt>
                <c:pt idx="730">
                  <c:v>2.9783393501805033</c:v>
                </c:pt>
                <c:pt idx="731">
                  <c:v>2.522522522522519</c:v>
                </c:pt>
                <c:pt idx="732">
                  <c:v>2.5985663082437327</c:v>
                </c:pt>
                <c:pt idx="733">
                  <c:v>2.7728085867620766</c:v>
                </c:pt>
                <c:pt idx="734">
                  <c:v>2.943800178412137</c:v>
                </c:pt>
                <c:pt idx="735">
                  <c:v>2.6619343389529648</c:v>
                </c:pt>
                <c:pt idx="736">
                  <c:v>3.105590062111796</c:v>
                </c:pt>
                <c:pt idx="737">
                  <c:v>3.2772364924712027</c:v>
                </c:pt>
                <c:pt idx="738">
                  <c:v>3.3628318584070671</c:v>
                </c:pt>
                <c:pt idx="739">
                  <c:v>3.0035335689045928</c:v>
                </c:pt>
                <c:pt idx="740">
                  <c:v>2.7312775330396333</c:v>
                </c:pt>
                <c:pt idx="741">
                  <c:v>3.0674846625766916</c:v>
                </c:pt>
                <c:pt idx="742">
                  <c:v>2.629272567922869</c:v>
                </c:pt>
                <c:pt idx="743">
                  <c:v>2.6362038664323295</c:v>
                </c:pt>
                <c:pt idx="744">
                  <c:v>1.9213973799126594</c:v>
                </c:pt>
                <c:pt idx="745">
                  <c:v>1.9147084421235805</c:v>
                </c:pt>
                <c:pt idx="746">
                  <c:v>1.9930675909878737</c:v>
                </c:pt>
                <c:pt idx="747">
                  <c:v>2.4200518582541131</c:v>
                </c:pt>
                <c:pt idx="748">
                  <c:v>2.06540447504302</c:v>
                </c:pt>
                <c:pt idx="749">
                  <c:v>1.6295025728988</c:v>
                </c:pt>
                <c:pt idx="750">
                  <c:v>1.6267123287671215</c:v>
                </c:pt>
                <c:pt idx="751">
                  <c:v>1.8867924528301883</c:v>
                </c:pt>
                <c:pt idx="752">
                  <c:v>1.4579759862778818</c:v>
                </c:pt>
                <c:pt idx="753">
                  <c:v>1.0204081632653184</c:v>
                </c:pt>
                <c:pt idx="754">
                  <c:v>1.0247651579846417</c:v>
                </c:pt>
                <c:pt idx="755">
                  <c:v>1.3698630136986356</c:v>
                </c:pt>
                <c:pt idx="756">
                  <c:v>1.9708654670094194</c:v>
                </c:pt>
                <c:pt idx="757">
                  <c:v>1.1101622544833489</c:v>
                </c:pt>
                <c:pt idx="758">
                  <c:v>0.33984706881902138</c:v>
                </c:pt>
                <c:pt idx="759">
                  <c:v>-1.5189873417721489</c:v>
                </c:pt>
                <c:pt idx="760">
                  <c:v>-1.0961214165261413</c:v>
                </c:pt>
                <c:pt idx="761">
                  <c:v>-0.67510548523206371</c:v>
                </c:pt>
                <c:pt idx="762">
                  <c:v>-0.25273799494524019</c:v>
                </c:pt>
                <c:pt idx="763">
                  <c:v>-0.2525252525252486</c:v>
                </c:pt>
                <c:pt idx="764">
                  <c:v>0.33812341504648735</c:v>
                </c:pt>
                <c:pt idx="765">
                  <c:v>0.58922558922558377</c:v>
                </c:pt>
                <c:pt idx="766">
                  <c:v>0.84530853761624059</c:v>
                </c:pt>
                <c:pt idx="767">
                  <c:v>0.8445945945946054</c:v>
                </c:pt>
                <c:pt idx="768">
                  <c:v>1.5966386554621792</c:v>
                </c:pt>
                <c:pt idx="769">
                  <c:v>2.9560810810810745</c:v>
                </c:pt>
                <c:pt idx="770">
                  <c:v>4.1490262489415786</c:v>
                </c:pt>
                <c:pt idx="771">
                  <c:v>6.5124250214224411</c:v>
                </c:pt>
                <c:pt idx="772">
                  <c:v>6.9906223358908726</c:v>
                </c:pt>
                <c:pt idx="773">
                  <c:v>7.5615972812234311</c:v>
                </c:pt>
                <c:pt idx="774">
                  <c:v>7.9594594594594614</c:v>
                </c:pt>
                <c:pt idx="775">
                  <c:v>8.6540084388185612</c:v>
                </c:pt>
                <c:pt idx="776">
                  <c:v>8.7750631844987446</c:v>
                </c:pt>
                <c:pt idx="777">
                  <c:v>8.867782426778259</c:v>
                </c:pt>
                <c:pt idx="778">
                  <c:v>9.8826487845766984</c:v>
                </c:pt>
                <c:pt idx="779">
                  <c:v>10.003350083752082</c:v>
                </c:pt>
                <c:pt idx="780">
                  <c:v>10.069478908188589</c:v>
                </c:pt>
                <c:pt idx="781">
                  <c:v>10.402789171451987</c:v>
                </c:pt>
                <c:pt idx="782">
                  <c:v>11.65934959349595</c:v>
                </c:pt>
                <c:pt idx="783">
                  <c:v>11.165728077232506</c:v>
                </c:pt>
                <c:pt idx="784">
                  <c:v>11.090836653386461</c:v>
                </c:pt>
                <c:pt idx="785">
                  <c:v>11.231437598736171</c:v>
                </c:pt>
                <c:pt idx="786">
                  <c:v>9.747778195018153</c:v>
                </c:pt>
                <c:pt idx="787">
                  <c:v>8.7064580016310131</c:v>
                </c:pt>
                <c:pt idx="788">
                  <c:v>8.480745995848693</c:v>
                </c:pt>
                <c:pt idx="789">
                  <c:v>8.1808189274156895</c:v>
                </c:pt>
                <c:pt idx="790">
                  <c:v>7.3247387291174082</c:v>
                </c:pt>
                <c:pt idx="791">
                  <c:v>6.4814532829821081</c:v>
                </c:pt>
                <c:pt idx="792">
                  <c:v>5.7148654132287202</c:v>
                </c:pt>
                <c:pt idx="793">
                  <c:v>4.5786552336511077</c:v>
                </c:pt>
              </c:numCache>
            </c:numRef>
          </c:val>
          <c:smooth val="0"/>
          <c:extLst>
            <c:ext xmlns:c16="http://schemas.microsoft.com/office/drawing/2014/chart" uri="{C3380CC4-5D6E-409C-BE32-E72D297353CC}">
              <c16:uniqueId val="{00000007-2834-49B1-9EA2-6E55749E5E21}"/>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2"/>
          <c:min val="-1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06"/>
              <c:layout>
                <c:manualLayout>
                  <c:x val="0"/>
                  <c:y val="-7.8603423669650951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971-400B-B067-CC0AE572389B}"/>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Sheet1!$B$2:$B$309</c:f>
              <c:numCache>
                <c:formatCode>General</c:formatCode>
                <c:ptCount val="308"/>
                <c:pt idx="40">
                  <c:v>6.1</c:v>
                </c:pt>
                <c:pt idx="41">
                  <c:v>7.3</c:v>
                </c:pt>
                <c:pt idx="42">
                  <c:v>7.3</c:v>
                </c:pt>
                <c:pt idx="43">
                  <c:v>7.1</c:v>
                </c:pt>
                <c:pt idx="44">
                  <c:v>3.7</c:v>
                </c:pt>
                <c:pt idx="45">
                  <c:v>3.5</c:v>
                </c:pt>
                <c:pt idx="46">
                  <c:v>4.5999999999999996</c:v>
                </c:pt>
                <c:pt idx="47">
                  <c:v>4.3</c:v>
                </c:pt>
                <c:pt idx="48">
                  <c:v>6</c:v>
                </c:pt>
                <c:pt idx="49">
                  <c:v>5.5</c:v>
                </c:pt>
                <c:pt idx="50">
                  <c:v>2.2999999999999998</c:v>
                </c:pt>
                <c:pt idx="51">
                  <c:v>1.2</c:v>
                </c:pt>
                <c:pt idx="52">
                  <c:v>0.9</c:v>
                </c:pt>
                <c:pt idx="53">
                  <c:v>1.5</c:v>
                </c:pt>
                <c:pt idx="54">
                  <c:v>0.2</c:v>
                </c:pt>
                <c:pt idx="55">
                  <c:v>0.5</c:v>
                </c:pt>
                <c:pt idx="56">
                  <c:v>0</c:v>
                </c:pt>
                <c:pt idx="57">
                  <c:v>0.1</c:v>
                </c:pt>
                <c:pt idx="58">
                  <c:v>1.9</c:v>
                </c:pt>
                <c:pt idx="59">
                  <c:v>2.2000000000000002</c:v>
                </c:pt>
                <c:pt idx="60">
                  <c:v>4</c:v>
                </c:pt>
                <c:pt idx="61">
                  <c:v>1.8</c:v>
                </c:pt>
                <c:pt idx="62">
                  <c:v>5.9</c:v>
                </c:pt>
                <c:pt idx="63">
                  <c:v>3.5</c:v>
                </c:pt>
                <c:pt idx="64">
                  <c:v>3.5</c:v>
                </c:pt>
                <c:pt idx="65">
                  <c:v>5.5</c:v>
                </c:pt>
                <c:pt idx="66">
                  <c:v>1.9</c:v>
                </c:pt>
                <c:pt idx="67">
                  <c:v>3.7</c:v>
                </c:pt>
                <c:pt idx="68">
                  <c:v>1.7000000000000002</c:v>
                </c:pt>
                <c:pt idx="69">
                  <c:v>1</c:v>
                </c:pt>
                <c:pt idx="70">
                  <c:v>1.6</c:v>
                </c:pt>
                <c:pt idx="71">
                  <c:v>1.6</c:v>
                </c:pt>
                <c:pt idx="72">
                  <c:v>2.4</c:v>
                </c:pt>
                <c:pt idx="73">
                  <c:v>3.3</c:v>
                </c:pt>
                <c:pt idx="74">
                  <c:v>4.0999999999999996</c:v>
                </c:pt>
                <c:pt idx="75">
                  <c:v>4.4000000000000004</c:v>
                </c:pt>
                <c:pt idx="76">
                  <c:v>7</c:v>
                </c:pt>
                <c:pt idx="77">
                  <c:v>5.7</c:v>
                </c:pt>
                <c:pt idx="78">
                  <c:v>5.5</c:v>
                </c:pt>
                <c:pt idx="79">
                  <c:v>5.6</c:v>
                </c:pt>
                <c:pt idx="80">
                  <c:v>4.7</c:v>
                </c:pt>
                <c:pt idx="81">
                  <c:v>5.5</c:v>
                </c:pt>
                <c:pt idx="82">
                  <c:v>5.5</c:v>
                </c:pt>
                <c:pt idx="83">
                  <c:v>5.7</c:v>
                </c:pt>
                <c:pt idx="84">
                  <c:v>3.9</c:v>
                </c:pt>
                <c:pt idx="85">
                  <c:v>3.8</c:v>
                </c:pt>
                <c:pt idx="86">
                  <c:v>2.5</c:v>
                </c:pt>
                <c:pt idx="87">
                  <c:v>1.7000000000000002</c:v>
                </c:pt>
                <c:pt idx="88">
                  <c:v>2.9</c:v>
                </c:pt>
                <c:pt idx="89">
                  <c:v>3.5</c:v>
                </c:pt>
                <c:pt idx="90">
                  <c:v>4.5</c:v>
                </c:pt>
                <c:pt idx="91">
                  <c:v>5.9</c:v>
                </c:pt>
                <c:pt idx="92">
                  <c:v>7.1</c:v>
                </c:pt>
                <c:pt idx="93">
                  <c:v>6.1</c:v>
                </c:pt>
                <c:pt idx="94">
                  <c:v>6.6</c:v>
                </c:pt>
                <c:pt idx="95">
                  <c:v>6.7</c:v>
                </c:pt>
                <c:pt idx="96">
                  <c:v>8.1999999999999993</c:v>
                </c:pt>
                <c:pt idx="97">
                  <c:v>9.5</c:v>
                </c:pt>
                <c:pt idx="98">
                  <c:v>10.1</c:v>
                </c:pt>
                <c:pt idx="99">
                  <c:v>10.7</c:v>
                </c:pt>
                <c:pt idx="100">
                  <c:v>9.1999999999999993</c:v>
                </c:pt>
                <c:pt idx="101">
                  <c:v>8.8000000000000007</c:v>
                </c:pt>
                <c:pt idx="102">
                  <c:v>7.9</c:v>
                </c:pt>
                <c:pt idx="103">
                  <c:v>7.4</c:v>
                </c:pt>
                <c:pt idx="104">
                  <c:v>6.3</c:v>
                </c:pt>
                <c:pt idx="105">
                  <c:v>6.8</c:v>
                </c:pt>
                <c:pt idx="106">
                  <c:v>7.3</c:v>
                </c:pt>
                <c:pt idx="107">
                  <c:v>9.6999999999999993</c:v>
                </c:pt>
                <c:pt idx="108">
                  <c:v>10.1</c:v>
                </c:pt>
                <c:pt idx="109">
                  <c:v>6.8</c:v>
                </c:pt>
                <c:pt idx="110">
                  <c:v>9.5</c:v>
                </c:pt>
                <c:pt idx="111">
                  <c:v>9.1999999999999993</c:v>
                </c:pt>
                <c:pt idx="112">
                  <c:v>9.6999999999999993</c:v>
                </c:pt>
                <c:pt idx="113">
                  <c:v>17.100000000000001</c:v>
                </c:pt>
                <c:pt idx="114">
                  <c:v>17.600000000000001</c:v>
                </c:pt>
                <c:pt idx="115">
                  <c:v>19.899999999999999</c:v>
                </c:pt>
                <c:pt idx="116">
                  <c:v>26.1</c:v>
                </c:pt>
                <c:pt idx="117">
                  <c:v>27.3</c:v>
                </c:pt>
                <c:pt idx="118">
                  <c:v>26.7</c:v>
                </c:pt>
                <c:pt idx="119">
                  <c:v>24.6</c:v>
                </c:pt>
                <c:pt idx="120">
                  <c:v>20.100000000000001</c:v>
                </c:pt>
                <c:pt idx="121">
                  <c:v>15.8</c:v>
                </c:pt>
                <c:pt idx="122">
                  <c:v>13.5</c:v>
                </c:pt>
                <c:pt idx="123">
                  <c:v>13.1</c:v>
                </c:pt>
                <c:pt idx="124">
                  <c:v>13.5</c:v>
                </c:pt>
                <c:pt idx="125">
                  <c:v>14.8</c:v>
                </c:pt>
                <c:pt idx="126">
                  <c:v>14.4</c:v>
                </c:pt>
                <c:pt idx="127">
                  <c:v>13.1</c:v>
                </c:pt>
                <c:pt idx="128">
                  <c:v>13.3</c:v>
                </c:pt>
                <c:pt idx="129">
                  <c:v>12</c:v>
                </c:pt>
                <c:pt idx="130">
                  <c:v>11.3</c:v>
                </c:pt>
                <c:pt idx="131">
                  <c:v>11.3</c:v>
                </c:pt>
                <c:pt idx="132">
                  <c:v>11.1</c:v>
                </c:pt>
                <c:pt idx="133">
                  <c:v>10.7</c:v>
                </c:pt>
                <c:pt idx="134">
                  <c:v>17.399999999999999</c:v>
                </c:pt>
                <c:pt idx="135">
                  <c:v>19.100000000000001</c:v>
                </c:pt>
                <c:pt idx="136">
                  <c:v>20.7</c:v>
                </c:pt>
                <c:pt idx="137">
                  <c:v>23.3</c:v>
                </c:pt>
                <c:pt idx="138">
                  <c:v>18.899999999999999</c:v>
                </c:pt>
                <c:pt idx="139">
                  <c:v>19.100000000000001</c:v>
                </c:pt>
                <c:pt idx="140">
                  <c:v>16.600000000000001</c:v>
                </c:pt>
                <c:pt idx="141">
                  <c:v>13.4</c:v>
                </c:pt>
                <c:pt idx="142">
                  <c:v>11.2</c:v>
                </c:pt>
                <c:pt idx="143">
                  <c:v>9.6999999999999993</c:v>
                </c:pt>
                <c:pt idx="144">
                  <c:v>9.3000000000000007</c:v>
                </c:pt>
                <c:pt idx="145">
                  <c:v>8.4</c:v>
                </c:pt>
                <c:pt idx="146">
                  <c:v>8.3000000000000007</c:v>
                </c:pt>
                <c:pt idx="147">
                  <c:v>7.3</c:v>
                </c:pt>
                <c:pt idx="148">
                  <c:v>6.6</c:v>
                </c:pt>
                <c:pt idx="149">
                  <c:v>5.8</c:v>
                </c:pt>
                <c:pt idx="150">
                  <c:v>5.7</c:v>
                </c:pt>
                <c:pt idx="151">
                  <c:v>5.4</c:v>
                </c:pt>
                <c:pt idx="152">
                  <c:v>3.8</c:v>
                </c:pt>
                <c:pt idx="153">
                  <c:v>6.7</c:v>
                </c:pt>
                <c:pt idx="154">
                  <c:v>6</c:v>
                </c:pt>
                <c:pt idx="155">
                  <c:v>5.7</c:v>
                </c:pt>
                <c:pt idx="156">
                  <c:v>5.7</c:v>
                </c:pt>
                <c:pt idx="157">
                  <c:v>5.2</c:v>
                </c:pt>
                <c:pt idx="158">
                  <c:v>5.9</c:v>
                </c:pt>
                <c:pt idx="159">
                  <c:v>6.3</c:v>
                </c:pt>
                <c:pt idx="160">
                  <c:v>6.4</c:v>
                </c:pt>
                <c:pt idx="161">
                  <c:v>4.9000000000000004</c:v>
                </c:pt>
                <c:pt idx="162">
                  <c:v>4.7</c:v>
                </c:pt>
                <c:pt idx="163">
                  <c:v>4.2</c:v>
                </c:pt>
                <c:pt idx="164">
                  <c:v>5.2</c:v>
                </c:pt>
                <c:pt idx="165">
                  <c:v>5.8</c:v>
                </c:pt>
                <c:pt idx="166">
                  <c:v>6.2</c:v>
                </c:pt>
                <c:pt idx="167">
                  <c:v>5.7</c:v>
                </c:pt>
                <c:pt idx="168">
                  <c:v>5.5</c:v>
                </c:pt>
                <c:pt idx="169">
                  <c:v>5.9</c:v>
                </c:pt>
                <c:pt idx="170">
                  <c:v>6.3</c:v>
                </c:pt>
                <c:pt idx="171">
                  <c:v>7.8</c:v>
                </c:pt>
                <c:pt idx="172">
                  <c:v>8.5</c:v>
                </c:pt>
                <c:pt idx="173">
                  <c:v>7.9</c:v>
                </c:pt>
                <c:pt idx="174">
                  <c:v>8.6</c:v>
                </c:pt>
                <c:pt idx="175">
                  <c:v>8.1999999999999993</c:v>
                </c:pt>
                <c:pt idx="176">
                  <c:v>8.1999999999999993</c:v>
                </c:pt>
                <c:pt idx="177">
                  <c:v>8.8000000000000007</c:v>
                </c:pt>
                <c:pt idx="178">
                  <c:v>9.1999999999999993</c:v>
                </c:pt>
                <c:pt idx="179">
                  <c:v>7.6</c:v>
                </c:pt>
                <c:pt idx="180">
                  <c:v>8.3000000000000007</c:v>
                </c:pt>
                <c:pt idx="181">
                  <c:v>7.7</c:v>
                </c:pt>
                <c:pt idx="182">
                  <c:v>5.8</c:v>
                </c:pt>
                <c:pt idx="183">
                  <c:v>6.5</c:v>
                </c:pt>
                <c:pt idx="184">
                  <c:v>5.0999999999999996</c:v>
                </c:pt>
                <c:pt idx="185">
                  <c:v>4.0999999999999996</c:v>
                </c:pt>
                <c:pt idx="186">
                  <c:v>2.6</c:v>
                </c:pt>
                <c:pt idx="187">
                  <c:v>2.2999999999999998</c:v>
                </c:pt>
                <c:pt idx="188">
                  <c:v>3.2</c:v>
                </c:pt>
                <c:pt idx="189">
                  <c:v>2.4</c:v>
                </c:pt>
                <c:pt idx="190">
                  <c:v>3.8</c:v>
                </c:pt>
                <c:pt idx="191">
                  <c:v>3.4</c:v>
                </c:pt>
                <c:pt idx="192">
                  <c:v>2.1</c:v>
                </c:pt>
                <c:pt idx="193">
                  <c:v>2</c:v>
                </c:pt>
                <c:pt idx="194">
                  <c:v>1.1000000000000001</c:v>
                </c:pt>
                <c:pt idx="195">
                  <c:v>2</c:v>
                </c:pt>
                <c:pt idx="196">
                  <c:v>1.7000000000000002</c:v>
                </c:pt>
                <c:pt idx="197">
                  <c:v>2.9</c:v>
                </c:pt>
                <c:pt idx="198">
                  <c:v>3.8</c:v>
                </c:pt>
                <c:pt idx="199">
                  <c:v>3.2</c:v>
                </c:pt>
                <c:pt idx="200">
                  <c:v>4.2</c:v>
                </c:pt>
                <c:pt idx="201">
                  <c:v>5.2</c:v>
                </c:pt>
                <c:pt idx="202">
                  <c:v>5.0999999999999996</c:v>
                </c:pt>
                <c:pt idx="203">
                  <c:v>4.8</c:v>
                </c:pt>
                <c:pt idx="204">
                  <c:v>1.6</c:v>
                </c:pt>
                <c:pt idx="205">
                  <c:v>-0.30000000000000004</c:v>
                </c:pt>
                <c:pt idx="206">
                  <c:v>0.9</c:v>
                </c:pt>
                <c:pt idx="207">
                  <c:v>-1.5</c:v>
                </c:pt>
                <c:pt idx="208">
                  <c:v>1.2</c:v>
                </c:pt>
                <c:pt idx="209">
                  <c:v>1.6</c:v>
                </c:pt>
                <c:pt idx="210">
                  <c:v>0.5</c:v>
                </c:pt>
                <c:pt idx="211">
                  <c:v>2.9</c:v>
                </c:pt>
                <c:pt idx="212">
                  <c:v>2.1</c:v>
                </c:pt>
                <c:pt idx="213">
                  <c:v>1.9</c:v>
                </c:pt>
                <c:pt idx="214">
                  <c:v>0.70000000000000007</c:v>
                </c:pt>
                <c:pt idx="215">
                  <c:v>1</c:v>
                </c:pt>
                <c:pt idx="216">
                  <c:v>1.4</c:v>
                </c:pt>
                <c:pt idx="217">
                  <c:v>1.1000000000000001</c:v>
                </c:pt>
                <c:pt idx="218">
                  <c:v>1.8</c:v>
                </c:pt>
                <c:pt idx="219">
                  <c:v>1</c:v>
                </c:pt>
                <c:pt idx="220">
                  <c:v>1.2</c:v>
                </c:pt>
                <c:pt idx="221">
                  <c:v>2.2000000000000002</c:v>
                </c:pt>
                <c:pt idx="222">
                  <c:v>2</c:v>
                </c:pt>
                <c:pt idx="223">
                  <c:v>1.9</c:v>
                </c:pt>
                <c:pt idx="224">
                  <c:v>2.1</c:v>
                </c:pt>
                <c:pt idx="225">
                  <c:v>1.8</c:v>
                </c:pt>
                <c:pt idx="226">
                  <c:v>2</c:v>
                </c:pt>
                <c:pt idx="227">
                  <c:v>2.9</c:v>
                </c:pt>
                <c:pt idx="228">
                  <c:v>2.4</c:v>
                </c:pt>
                <c:pt idx="229">
                  <c:v>2.7</c:v>
                </c:pt>
                <c:pt idx="230">
                  <c:v>2.8</c:v>
                </c:pt>
                <c:pt idx="231">
                  <c:v>2.1</c:v>
                </c:pt>
                <c:pt idx="232">
                  <c:v>2.1</c:v>
                </c:pt>
                <c:pt idx="233">
                  <c:v>2.5</c:v>
                </c:pt>
                <c:pt idx="234">
                  <c:v>2.2000000000000002</c:v>
                </c:pt>
                <c:pt idx="235">
                  <c:v>3.8</c:v>
                </c:pt>
                <c:pt idx="236">
                  <c:v>3.6</c:v>
                </c:pt>
                <c:pt idx="237">
                  <c:v>3.2</c:v>
                </c:pt>
                <c:pt idx="238">
                  <c:v>3.4</c:v>
                </c:pt>
                <c:pt idx="239">
                  <c:v>1.9</c:v>
                </c:pt>
                <c:pt idx="240">
                  <c:v>2.6</c:v>
                </c:pt>
                <c:pt idx="241">
                  <c:v>2.8</c:v>
                </c:pt>
                <c:pt idx="242">
                  <c:v>3.6</c:v>
                </c:pt>
                <c:pt idx="243">
                  <c:v>3.1</c:v>
                </c:pt>
                <c:pt idx="244">
                  <c:v>2.5</c:v>
                </c:pt>
                <c:pt idx="245">
                  <c:v>2.9</c:v>
                </c:pt>
                <c:pt idx="246">
                  <c:v>1.9</c:v>
                </c:pt>
                <c:pt idx="247">
                  <c:v>2</c:v>
                </c:pt>
                <c:pt idx="248">
                  <c:v>2.6</c:v>
                </c:pt>
                <c:pt idx="249">
                  <c:v>2.2999999999999998</c:v>
                </c:pt>
                <c:pt idx="250">
                  <c:v>3.7</c:v>
                </c:pt>
                <c:pt idx="251">
                  <c:v>4.8</c:v>
                </c:pt>
                <c:pt idx="252">
                  <c:v>3.7</c:v>
                </c:pt>
                <c:pt idx="253">
                  <c:v>2.5</c:v>
                </c:pt>
                <c:pt idx="254">
                  <c:v>1.6</c:v>
                </c:pt>
                <c:pt idx="255">
                  <c:v>-0.1</c:v>
                </c:pt>
                <c:pt idx="256">
                  <c:v>1.4</c:v>
                </c:pt>
                <c:pt idx="257">
                  <c:v>1.4</c:v>
                </c:pt>
                <c:pt idx="258">
                  <c:v>0.8</c:v>
                </c:pt>
                <c:pt idx="259">
                  <c:v>2.1</c:v>
                </c:pt>
                <c:pt idx="260">
                  <c:v>2.4</c:v>
                </c:pt>
                <c:pt idx="261">
                  <c:v>1.5</c:v>
                </c:pt>
                <c:pt idx="262">
                  <c:v>2.2999999999999998</c:v>
                </c:pt>
                <c:pt idx="263">
                  <c:v>2.2999999999999998</c:v>
                </c:pt>
                <c:pt idx="264">
                  <c:v>1</c:v>
                </c:pt>
                <c:pt idx="265">
                  <c:v>2</c:v>
                </c:pt>
                <c:pt idx="266">
                  <c:v>1.5</c:v>
                </c:pt>
                <c:pt idx="267">
                  <c:v>1.4</c:v>
                </c:pt>
                <c:pt idx="268">
                  <c:v>2</c:v>
                </c:pt>
                <c:pt idx="269">
                  <c:v>2</c:v>
                </c:pt>
                <c:pt idx="270">
                  <c:v>2.5</c:v>
                </c:pt>
                <c:pt idx="271">
                  <c:v>2.1</c:v>
                </c:pt>
                <c:pt idx="272">
                  <c:v>1.7000000000000002</c:v>
                </c:pt>
                <c:pt idx="273">
                  <c:v>1</c:v>
                </c:pt>
                <c:pt idx="274">
                  <c:v>1.3</c:v>
                </c:pt>
                <c:pt idx="275">
                  <c:v>1.2</c:v>
                </c:pt>
                <c:pt idx="276">
                  <c:v>0.9</c:v>
                </c:pt>
                <c:pt idx="277">
                  <c:v>0.9</c:v>
                </c:pt>
                <c:pt idx="278">
                  <c:v>0.2</c:v>
                </c:pt>
                <c:pt idx="279">
                  <c:v>0.8</c:v>
                </c:pt>
                <c:pt idx="280">
                  <c:v>1.3</c:v>
                </c:pt>
                <c:pt idx="281">
                  <c:v>1.8</c:v>
                </c:pt>
                <c:pt idx="282">
                  <c:v>2.2000000000000002</c:v>
                </c:pt>
                <c:pt idx="283">
                  <c:v>2.2000000000000002</c:v>
                </c:pt>
                <c:pt idx="284">
                  <c:v>2</c:v>
                </c:pt>
                <c:pt idx="285">
                  <c:v>2.1</c:v>
                </c:pt>
                <c:pt idx="286">
                  <c:v>1.5</c:v>
                </c:pt>
                <c:pt idx="287">
                  <c:v>1.6</c:v>
                </c:pt>
                <c:pt idx="288">
                  <c:v>1.5</c:v>
                </c:pt>
                <c:pt idx="289">
                  <c:v>1.8</c:v>
                </c:pt>
                <c:pt idx="290">
                  <c:v>1.8</c:v>
                </c:pt>
                <c:pt idx="291">
                  <c:v>1.8</c:v>
                </c:pt>
                <c:pt idx="292">
                  <c:v>1.7000000000000002</c:v>
                </c:pt>
                <c:pt idx="293">
                  <c:v>2</c:v>
                </c:pt>
                <c:pt idx="294">
                  <c:v>2.2999999999999998</c:v>
                </c:pt>
                <c:pt idx="295">
                  <c:v>2.4</c:v>
                </c:pt>
                <c:pt idx="296">
                  <c:v>3.6</c:v>
                </c:pt>
                <c:pt idx="297">
                  <c:v>10.6</c:v>
                </c:pt>
                <c:pt idx="298">
                  <c:v>5.8</c:v>
                </c:pt>
                <c:pt idx="299">
                  <c:v>4.7</c:v>
                </c:pt>
                <c:pt idx="300">
                  <c:v>4.0999999999999996</c:v>
                </c:pt>
                <c:pt idx="301">
                  <c:v>-5</c:v>
                </c:pt>
                <c:pt idx="302">
                  <c:v>-0.4</c:v>
                </c:pt>
                <c:pt idx="303">
                  <c:v>0.9</c:v>
                </c:pt>
                <c:pt idx="304">
                  <c:v>1.8</c:v>
                </c:pt>
                <c:pt idx="305">
                  <c:v>5.4</c:v>
                </c:pt>
                <c:pt idx="306">
                  <c:v>6.4</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Sheet1!$C$1</c:f>
              <c:strCache>
                <c:ptCount val="1"/>
                <c:pt idx="0">
                  <c:v>France</c:v>
                </c:pt>
              </c:strCache>
            </c:strRef>
          </c:tx>
          <c:spPr>
            <a:ln w="19050">
              <a:solidFill>
                <a:schemeClr val="accent5"/>
              </a:solidFill>
            </a:ln>
          </c:spPr>
          <c:marker>
            <c:symbol val="none"/>
          </c:marker>
          <c:dLbls>
            <c:dLbl>
              <c:idx val="307"/>
              <c:layout>
                <c:manualLayout>
                  <c:x val="0"/>
                  <c:y val="2.8293685785029478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971-400B-B067-CC0AE572389B}"/>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Sheet1!$C$2:$C$309</c:f>
              <c:numCache>
                <c:formatCode>General</c:formatCode>
                <c:ptCount val="308"/>
                <c:pt idx="116">
                  <c:v>15.4</c:v>
                </c:pt>
                <c:pt idx="117">
                  <c:v>14.8</c:v>
                </c:pt>
                <c:pt idx="118">
                  <c:v>14.4</c:v>
                </c:pt>
                <c:pt idx="119">
                  <c:v>10.7</c:v>
                </c:pt>
                <c:pt idx="120">
                  <c:v>10.1</c:v>
                </c:pt>
                <c:pt idx="121">
                  <c:v>10.8</c:v>
                </c:pt>
                <c:pt idx="122">
                  <c:v>10.5</c:v>
                </c:pt>
                <c:pt idx="123">
                  <c:v>11.5</c:v>
                </c:pt>
                <c:pt idx="124">
                  <c:v>9.8000000000000007</c:v>
                </c:pt>
                <c:pt idx="125">
                  <c:v>9.1</c:v>
                </c:pt>
                <c:pt idx="126">
                  <c:v>8.4</c:v>
                </c:pt>
                <c:pt idx="127">
                  <c:v>7.8</c:v>
                </c:pt>
                <c:pt idx="128">
                  <c:v>8.1</c:v>
                </c:pt>
                <c:pt idx="129">
                  <c:v>8.6999999999999993</c:v>
                </c:pt>
                <c:pt idx="130">
                  <c:v>9.9</c:v>
                </c:pt>
                <c:pt idx="131">
                  <c:v>10.199999999999999</c:v>
                </c:pt>
                <c:pt idx="132">
                  <c:v>11.3</c:v>
                </c:pt>
                <c:pt idx="133">
                  <c:v>10.199999999999999</c:v>
                </c:pt>
                <c:pt idx="134">
                  <c:v>9.6</c:v>
                </c:pt>
                <c:pt idx="135">
                  <c:v>10.4</c:v>
                </c:pt>
                <c:pt idx="136">
                  <c:v>11.2</c:v>
                </c:pt>
                <c:pt idx="137">
                  <c:v>12.5</c:v>
                </c:pt>
                <c:pt idx="138">
                  <c:v>12.6</c:v>
                </c:pt>
                <c:pt idx="139">
                  <c:v>12</c:v>
                </c:pt>
                <c:pt idx="140">
                  <c:v>11.5</c:v>
                </c:pt>
                <c:pt idx="141">
                  <c:v>10.7</c:v>
                </c:pt>
                <c:pt idx="142">
                  <c:v>11.4</c:v>
                </c:pt>
                <c:pt idx="143">
                  <c:v>12.9</c:v>
                </c:pt>
                <c:pt idx="144">
                  <c:v>13.4</c:v>
                </c:pt>
                <c:pt idx="145">
                  <c:v>13.4</c:v>
                </c:pt>
                <c:pt idx="146">
                  <c:v>12</c:v>
                </c:pt>
                <c:pt idx="147">
                  <c:v>9.9</c:v>
                </c:pt>
                <c:pt idx="148">
                  <c:v>9.1999999999999993</c:v>
                </c:pt>
                <c:pt idx="149">
                  <c:v>9.1999999999999993</c:v>
                </c:pt>
                <c:pt idx="150">
                  <c:v>10.1</c:v>
                </c:pt>
                <c:pt idx="151">
                  <c:v>10</c:v>
                </c:pt>
                <c:pt idx="152">
                  <c:v>9</c:v>
                </c:pt>
                <c:pt idx="153">
                  <c:v>7.7</c:v>
                </c:pt>
                <c:pt idx="154">
                  <c:v>6.2</c:v>
                </c:pt>
                <c:pt idx="155">
                  <c:v>5.5</c:v>
                </c:pt>
                <c:pt idx="156">
                  <c:v>5.4</c:v>
                </c:pt>
                <c:pt idx="157">
                  <c:v>5.4</c:v>
                </c:pt>
                <c:pt idx="158">
                  <c:v>5.3</c:v>
                </c:pt>
                <c:pt idx="159">
                  <c:v>5.6</c:v>
                </c:pt>
                <c:pt idx="160">
                  <c:v>5.6</c:v>
                </c:pt>
                <c:pt idx="161">
                  <c:v>5</c:v>
                </c:pt>
                <c:pt idx="162">
                  <c:v>5.0999999999999996</c:v>
                </c:pt>
                <c:pt idx="163">
                  <c:v>4.7</c:v>
                </c:pt>
                <c:pt idx="164">
                  <c:v>3.1</c:v>
                </c:pt>
                <c:pt idx="165">
                  <c:v>2.6</c:v>
                </c:pt>
                <c:pt idx="166">
                  <c:v>2.2000000000000002</c:v>
                </c:pt>
                <c:pt idx="167">
                  <c:v>1.9</c:v>
                </c:pt>
                <c:pt idx="168">
                  <c:v>2.6</c:v>
                </c:pt>
                <c:pt idx="169">
                  <c:v>3</c:v>
                </c:pt>
                <c:pt idx="170">
                  <c:v>3.3</c:v>
                </c:pt>
                <c:pt idx="171">
                  <c:v>3.8</c:v>
                </c:pt>
                <c:pt idx="172">
                  <c:v>3.8</c:v>
                </c:pt>
                <c:pt idx="173">
                  <c:v>3.4</c:v>
                </c:pt>
                <c:pt idx="174">
                  <c:v>3.1</c:v>
                </c:pt>
                <c:pt idx="175">
                  <c:v>2.8</c:v>
                </c:pt>
                <c:pt idx="176">
                  <c:v>2.8</c:v>
                </c:pt>
                <c:pt idx="177">
                  <c:v>3.3</c:v>
                </c:pt>
                <c:pt idx="178">
                  <c:v>2.2999999999999998</c:v>
                </c:pt>
                <c:pt idx="179">
                  <c:v>2.2999999999999998</c:v>
                </c:pt>
                <c:pt idx="180">
                  <c:v>2.1</c:v>
                </c:pt>
                <c:pt idx="181">
                  <c:v>2.2999999999999998</c:v>
                </c:pt>
                <c:pt idx="182">
                  <c:v>3</c:v>
                </c:pt>
                <c:pt idx="183">
                  <c:v>2.7</c:v>
                </c:pt>
                <c:pt idx="184">
                  <c:v>2.7</c:v>
                </c:pt>
                <c:pt idx="185">
                  <c:v>1.9</c:v>
                </c:pt>
                <c:pt idx="186">
                  <c:v>1.8</c:v>
                </c:pt>
                <c:pt idx="187">
                  <c:v>1.5</c:v>
                </c:pt>
                <c:pt idx="188">
                  <c:v>1.8</c:v>
                </c:pt>
                <c:pt idx="189">
                  <c:v>1.8</c:v>
                </c:pt>
                <c:pt idx="190">
                  <c:v>1.5</c:v>
                </c:pt>
                <c:pt idx="191">
                  <c:v>1.5</c:v>
                </c:pt>
                <c:pt idx="192">
                  <c:v>0.70000000000000007</c:v>
                </c:pt>
                <c:pt idx="193">
                  <c:v>0.9</c:v>
                </c:pt>
                <c:pt idx="194">
                  <c:v>1</c:v>
                </c:pt>
                <c:pt idx="195">
                  <c:v>1.1000000000000001</c:v>
                </c:pt>
                <c:pt idx="196">
                  <c:v>1</c:v>
                </c:pt>
                <c:pt idx="197">
                  <c:v>1</c:v>
                </c:pt>
                <c:pt idx="198">
                  <c:v>1.2</c:v>
                </c:pt>
                <c:pt idx="199">
                  <c:v>1.3</c:v>
                </c:pt>
                <c:pt idx="200">
                  <c:v>1.6</c:v>
                </c:pt>
                <c:pt idx="201">
                  <c:v>1.6</c:v>
                </c:pt>
                <c:pt idx="202">
                  <c:v>1.3</c:v>
                </c:pt>
                <c:pt idx="203">
                  <c:v>0.9</c:v>
                </c:pt>
                <c:pt idx="204">
                  <c:v>0.70000000000000007</c:v>
                </c:pt>
                <c:pt idx="205">
                  <c:v>0.70000000000000007</c:v>
                </c:pt>
                <c:pt idx="206">
                  <c:v>0.9</c:v>
                </c:pt>
                <c:pt idx="207">
                  <c:v>1.2</c:v>
                </c:pt>
                <c:pt idx="208">
                  <c:v>1.3</c:v>
                </c:pt>
                <c:pt idx="209">
                  <c:v>1.2</c:v>
                </c:pt>
                <c:pt idx="210">
                  <c:v>0.9</c:v>
                </c:pt>
                <c:pt idx="211">
                  <c:v>0.5</c:v>
                </c:pt>
                <c:pt idx="212">
                  <c:v>0.2</c:v>
                </c:pt>
                <c:pt idx="213">
                  <c:v>0.1</c:v>
                </c:pt>
                <c:pt idx="214">
                  <c:v>0.2</c:v>
                </c:pt>
                <c:pt idx="215">
                  <c:v>0.30000000000000004</c:v>
                </c:pt>
                <c:pt idx="216">
                  <c:v>0.9</c:v>
                </c:pt>
                <c:pt idx="217">
                  <c:v>1.3</c:v>
                </c:pt>
                <c:pt idx="218">
                  <c:v>1.8</c:v>
                </c:pt>
                <c:pt idx="219">
                  <c:v>2.2000000000000002</c:v>
                </c:pt>
                <c:pt idx="220">
                  <c:v>1.9</c:v>
                </c:pt>
                <c:pt idx="221">
                  <c:v>2</c:v>
                </c:pt>
                <c:pt idx="222">
                  <c:v>2</c:v>
                </c:pt>
                <c:pt idx="223">
                  <c:v>2.1</c:v>
                </c:pt>
                <c:pt idx="224">
                  <c:v>2.4</c:v>
                </c:pt>
                <c:pt idx="225">
                  <c:v>2</c:v>
                </c:pt>
                <c:pt idx="226">
                  <c:v>2</c:v>
                </c:pt>
                <c:pt idx="227">
                  <c:v>1.9</c:v>
                </c:pt>
                <c:pt idx="228">
                  <c:v>1.5</c:v>
                </c:pt>
                <c:pt idx="229">
                  <c:v>2</c:v>
                </c:pt>
                <c:pt idx="230">
                  <c:v>2</c:v>
                </c:pt>
                <c:pt idx="231">
                  <c:v>1.9</c:v>
                </c:pt>
                <c:pt idx="232">
                  <c:v>2</c:v>
                </c:pt>
                <c:pt idx="233">
                  <c:v>1.5</c:v>
                </c:pt>
                <c:pt idx="234">
                  <c:v>1.4</c:v>
                </c:pt>
                <c:pt idx="235">
                  <c:v>1.6</c:v>
                </c:pt>
                <c:pt idx="236">
                  <c:v>1.7000000000000002</c:v>
                </c:pt>
                <c:pt idx="237">
                  <c:v>2.1</c:v>
                </c:pt>
                <c:pt idx="238">
                  <c:v>1.9</c:v>
                </c:pt>
                <c:pt idx="239">
                  <c:v>2</c:v>
                </c:pt>
                <c:pt idx="240">
                  <c:v>2.1</c:v>
                </c:pt>
                <c:pt idx="241">
                  <c:v>1.9</c:v>
                </c:pt>
                <c:pt idx="242">
                  <c:v>2.2999999999999998</c:v>
                </c:pt>
                <c:pt idx="243">
                  <c:v>2.4</c:v>
                </c:pt>
                <c:pt idx="244">
                  <c:v>2.2999999999999998</c:v>
                </c:pt>
                <c:pt idx="245">
                  <c:v>2.6</c:v>
                </c:pt>
                <c:pt idx="246">
                  <c:v>2.7</c:v>
                </c:pt>
                <c:pt idx="247">
                  <c:v>2.6</c:v>
                </c:pt>
                <c:pt idx="248">
                  <c:v>3</c:v>
                </c:pt>
                <c:pt idx="249">
                  <c:v>2.9</c:v>
                </c:pt>
                <c:pt idx="250">
                  <c:v>2.1</c:v>
                </c:pt>
                <c:pt idx="251">
                  <c:v>1.6</c:v>
                </c:pt>
                <c:pt idx="252">
                  <c:v>0.70000000000000007</c:v>
                </c:pt>
                <c:pt idx="253">
                  <c:v>-0.1</c:v>
                </c:pt>
                <c:pt idx="254">
                  <c:v>-0.2</c:v>
                </c:pt>
                <c:pt idx="255">
                  <c:v>-0.1</c:v>
                </c:pt>
                <c:pt idx="256">
                  <c:v>0.4</c:v>
                </c:pt>
                <c:pt idx="257">
                  <c:v>1.1000000000000001</c:v>
                </c:pt>
                <c:pt idx="258">
                  <c:v>1.5</c:v>
                </c:pt>
                <c:pt idx="259">
                  <c:v>1.3</c:v>
                </c:pt>
                <c:pt idx="260">
                  <c:v>1.1000000000000001</c:v>
                </c:pt>
                <c:pt idx="261">
                  <c:v>1</c:v>
                </c:pt>
                <c:pt idx="262">
                  <c:v>0.8</c:v>
                </c:pt>
                <c:pt idx="263">
                  <c:v>0.9</c:v>
                </c:pt>
                <c:pt idx="264">
                  <c:v>1.1000000000000001</c:v>
                </c:pt>
                <c:pt idx="265">
                  <c:v>1.2</c:v>
                </c:pt>
                <c:pt idx="266">
                  <c:v>1.2</c:v>
                </c:pt>
                <c:pt idx="267">
                  <c:v>1.1000000000000001</c:v>
                </c:pt>
                <c:pt idx="268">
                  <c:v>1.1000000000000001</c:v>
                </c:pt>
                <c:pt idx="269">
                  <c:v>0.8</c:v>
                </c:pt>
                <c:pt idx="270">
                  <c:v>0.60000000000000009</c:v>
                </c:pt>
                <c:pt idx="271">
                  <c:v>0.60000000000000009</c:v>
                </c:pt>
                <c:pt idx="272">
                  <c:v>0.60000000000000009</c:v>
                </c:pt>
                <c:pt idx="273">
                  <c:v>0.4</c:v>
                </c:pt>
                <c:pt idx="274">
                  <c:v>0.5</c:v>
                </c:pt>
                <c:pt idx="275">
                  <c:v>0.8</c:v>
                </c:pt>
                <c:pt idx="276">
                  <c:v>0.9</c:v>
                </c:pt>
                <c:pt idx="277">
                  <c:v>1.1000000000000001</c:v>
                </c:pt>
                <c:pt idx="278">
                  <c:v>1.4</c:v>
                </c:pt>
                <c:pt idx="279">
                  <c:v>1.2</c:v>
                </c:pt>
                <c:pt idx="280">
                  <c:v>0.9</c:v>
                </c:pt>
                <c:pt idx="281">
                  <c:v>0.60000000000000009</c:v>
                </c:pt>
                <c:pt idx="282">
                  <c:v>0.4</c:v>
                </c:pt>
                <c:pt idx="283">
                  <c:v>0.2</c:v>
                </c:pt>
                <c:pt idx="284">
                  <c:v>0.30000000000000004</c:v>
                </c:pt>
                <c:pt idx="285">
                  <c:v>0.5</c:v>
                </c:pt>
                <c:pt idx="286">
                  <c:v>0.60000000000000009</c:v>
                </c:pt>
                <c:pt idx="287">
                  <c:v>0.70000000000000007</c:v>
                </c:pt>
                <c:pt idx="288">
                  <c:v>0.8</c:v>
                </c:pt>
                <c:pt idx="289">
                  <c:v>0.8</c:v>
                </c:pt>
                <c:pt idx="290">
                  <c:v>1.1000000000000001</c:v>
                </c:pt>
                <c:pt idx="291">
                  <c:v>1.3</c:v>
                </c:pt>
                <c:pt idx="292">
                  <c:v>1.2</c:v>
                </c:pt>
                <c:pt idx="293">
                  <c:v>1.4</c:v>
                </c:pt>
                <c:pt idx="294">
                  <c:v>1.3</c:v>
                </c:pt>
                <c:pt idx="295">
                  <c:v>1.3</c:v>
                </c:pt>
                <c:pt idx="296">
                  <c:v>2.1</c:v>
                </c:pt>
                <c:pt idx="297">
                  <c:v>5.7</c:v>
                </c:pt>
                <c:pt idx="298">
                  <c:v>1.4</c:v>
                </c:pt>
                <c:pt idx="299">
                  <c:v>2.2999999999999998</c:v>
                </c:pt>
                <c:pt idx="300">
                  <c:v>2</c:v>
                </c:pt>
                <c:pt idx="301">
                  <c:v>-1.3</c:v>
                </c:pt>
                <c:pt idx="302">
                  <c:v>2.5</c:v>
                </c:pt>
                <c:pt idx="303">
                  <c:v>1.7000000000000002</c:v>
                </c:pt>
                <c:pt idx="304">
                  <c:v>1.8</c:v>
                </c:pt>
                <c:pt idx="305">
                  <c:v>2.1</c:v>
                </c:pt>
                <c:pt idx="306">
                  <c:v>3.5</c:v>
                </c:pt>
                <c:pt idx="307">
                  <c:v>4.7</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Sheet1!$D$1</c:f>
              <c:strCache>
                <c:ptCount val="1"/>
                <c:pt idx="0">
                  <c:v>Germany</c:v>
                </c:pt>
              </c:strCache>
            </c:strRef>
          </c:tx>
          <c:spPr>
            <a:ln w="19050">
              <a:solidFill>
                <a:schemeClr val="accent4"/>
              </a:solidFill>
            </a:ln>
          </c:spPr>
          <c:marker>
            <c:symbol val="none"/>
          </c:marker>
          <c:dLbls>
            <c:dLbl>
              <c:idx val="307"/>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971-400B-B067-CC0AE572389B}"/>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Sheet1!$D$2:$D$309</c:f>
              <c:numCache>
                <c:formatCode>General</c:formatCode>
                <c:ptCount val="308"/>
                <c:pt idx="184">
                  <c:v>6</c:v>
                </c:pt>
                <c:pt idx="185">
                  <c:v>5.2</c:v>
                </c:pt>
                <c:pt idx="186">
                  <c:v>5.4</c:v>
                </c:pt>
                <c:pt idx="187">
                  <c:v>4.5999999999999996</c:v>
                </c:pt>
                <c:pt idx="188">
                  <c:v>4.5</c:v>
                </c:pt>
                <c:pt idx="189">
                  <c:v>4.4000000000000004</c:v>
                </c:pt>
                <c:pt idx="190">
                  <c:v>3.6</c:v>
                </c:pt>
                <c:pt idx="191">
                  <c:v>3</c:v>
                </c:pt>
                <c:pt idx="192">
                  <c:v>2.7</c:v>
                </c:pt>
                <c:pt idx="193">
                  <c:v>1.7000000000000002</c:v>
                </c:pt>
                <c:pt idx="194">
                  <c:v>2.1</c:v>
                </c:pt>
                <c:pt idx="195">
                  <c:v>1.7000000000000002</c:v>
                </c:pt>
                <c:pt idx="196">
                  <c:v>1.7000000000000002</c:v>
                </c:pt>
                <c:pt idx="197">
                  <c:v>2.2000000000000002</c:v>
                </c:pt>
                <c:pt idx="198">
                  <c:v>2.2000000000000002</c:v>
                </c:pt>
                <c:pt idx="199">
                  <c:v>1.8</c:v>
                </c:pt>
                <c:pt idx="200">
                  <c:v>1.4</c:v>
                </c:pt>
                <c:pt idx="201">
                  <c:v>0.5</c:v>
                </c:pt>
                <c:pt idx="202">
                  <c:v>0.30000000000000004</c:v>
                </c:pt>
                <c:pt idx="203">
                  <c:v>0.2</c:v>
                </c:pt>
                <c:pt idx="204">
                  <c:v>0.30000000000000004</c:v>
                </c:pt>
                <c:pt idx="205">
                  <c:v>0.1</c:v>
                </c:pt>
                <c:pt idx="206">
                  <c:v>0.5</c:v>
                </c:pt>
                <c:pt idx="207">
                  <c:v>0.30000000000000004</c:v>
                </c:pt>
                <c:pt idx="208">
                  <c:v>0.30000000000000004</c:v>
                </c:pt>
                <c:pt idx="209">
                  <c:v>1</c:v>
                </c:pt>
                <c:pt idx="210">
                  <c:v>0.5</c:v>
                </c:pt>
                <c:pt idx="211">
                  <c:v>0.9</c:v>
                </c:pt>
                <c:pt idx="212">
                  <c:v>0.8</c:v>
                </c:pt>
                <c:pt idx="213">
                  <c:v>0.5</c:v>
                </c:pt>
                <c:pt idx="214">
                  <c:v>0.30000000000000004</c:v>
                </c:pt>
                <c:pt idx="215">
                  <c:v>-0.2</c:v>
                </c:pt>
                <c:pt idx="216">
                  <c:v>-0.5</c:v>
                </c:pt>
                <c:pt idx="217">
                  <c:v>-0.9</c:v>
                </c:pt>
                <c:pt idx="218">
                  <c:v>-0.4</c:v>
                </c:pt>
                <c:pt idx="219">
                  <c:v>-0.2</c:v>
                </c:pt>
                <c:pt idx="220">
                  <c:v>0.70000000000000007</c:v>
                </c:pt>
                <c:pt idx="221">
                  <c:v>0.9</c:v>
                </c:pt>
                <c:pt idx="222">
                  <c:v>1.4</c:v>
                </c:pt>
                <c:pt idx="223">
                  <c:v>2.2000000000000002</c:v>
                </c:pt>
                <c:pt idx="224">
                  <c:v>1.7000000000000002</c:v>
                </c:pt>
                <c:pt idx="225">
                  <c:v>1.4</c:v>
                </c:pt>
                <c:pt idx="226">
                  <c:v>1.6</c:v>
                </c:pt>
                <c:pt idx="227">
                  <c:v>0.8</c:v>
                </c:pt>
                <c:pt idx="228">
                  <c:v>1.2</c:v>
                </c:pt>
                <c:pt idx="229">
                  <c:v>1.7000000000000002</c:v>
                </c:pt>
                <c:pt idx="230">
                  <c:v>1.3</c:v>
                </c:pt>
                <c:pt idx="231">
                  <c:v>1.1000000000000001</c:v>
                </c:pt>
                <c:pt idx="232">
                  <c:v>1</c:v>
                </c:pt>
                <c:pt idx="233">
                  <c:v>1.5</c:v>
                </c:pt>
                <c:pt idx="234">
                  <c:v>1</c:v>
                </c:pt>
                <c:pt idx="235">
                  <c:v>0.9</c:v>
                </c:pt>
                <c:pt idx="236">
                  <c:v>0.70000000000000007</c:v>
                </c:pt>
                <c:pt idx="237">
                  <c:v>0.2</c:v>
                </c:pt>
                <c:pt idx="238">
                  <c:v>0.2</c:v>
                </c:pt>
                <c:pt idx="239">
                  <c:v>0.5</c:v>
                </c:pt>
                <c:pt idx="240">
                  <c:v>0.1</c:v>
                </c:pt>
                <c:pt idx="241">
                  <c:v>0.4</c:v>
                </c:pt>
                <c:pt idx="242">
                  <c:v>0.4</c:v>
                </c:pt>
                <c:pt idx="243">
                  <c:v>0.60000000000000009</c:v>
                </c:pt>
                <c:pt idx="244">
                  <c:v>1.7000000000000002</c:v>
                </c:pt>
                <c:pt idx="245">
                  <c:v>1.6</c:v>
                </c:pt>
                <c:pt idx="246">
                  <c:v>1.9</c:v>
                </c:pt>
                <c:pt idx="247">
                  <c:v>1.9</c:v>
                </c:pt>
                <c:pt idx="248">
                  <c:v>1</c:v>
                </c:pt>
                <c:pt idx="249">
                  <c:v>1</c:v>
                </c:pt>
                <c:pt idx="250">
                  <c:v>0.8</c:v>
                </c:pt>
                <c:pt idx="251">
                  <c:v>0.9</c:v>
                </c:pt>
                <c:pt idx="252">
                  <c:v>1.7000000000000002</c:v>
                </c:pt>
                <c:pt idx="253">
                  <c:v>1.7000000000000002</c:v>
                </c:pt>
                <c:pt idx="254">
                  <c:v>2</c:v>
                </c:pt>
                <c:pt idx="255">
                  <c:v>1.9</c:v>
                </c:pt>
                <c:pt idx="256">
                  <c:v>1.2</c:v>
                </c:pt>
                <c:pt idx="257">
                  <c:v>0.30000000000000004</c:v>
                </c:pt>
                <c:pt idx="258">
                  <c:v>0.5</c:v>
                </c:pt>
                <c:pt idx="259">
                  <c:v>0.5</c:v>
                </c:pt>
                <c:pt idx="260">
                  <c:v>0.5</c:v>
                </c:pt>
                <c:pt idx="261">
                  <c:v>1.4</c:v>
                </c:pt>
                <c:pt idx="262">
                  <c:v>1</c:v>
                </c:pt>
                <c:pt idx="263">
                  <c:v>1.5</c:v>
                </c:pt>
                <c:pt idx="264">
                  <c:v>1.4</c:v>
                </c:pt>
                <c:pt idx="265">
                  <c:v>1.3</c:v>
                </c:pt>
                <c:pt idx="266">
                  <c:v>1.6</c:v>
                </c:pt>
                <c:pt idx="267">
                  <c:v>1.6</c:v>
                </c:pt>
                <c:pt idx="268">
                  <c:v>2.2000000000000002</c:v>
                </c:pt>
                <c:pt idx="269">
                  <c:v>2.2000000000000002</c:v>
                </c:pt>
                <c:pt idx="270">
                  <c:v>1.9</c:v>
                </c:pt>
                <c:pt idx="271">
                  <c:v>1.5</c:v>
                </c:pt>
                <c:pt idx="272">
                  <c:v>1.8</c:v>
                </c:pt>
                <c:pt idx="273">
                  <c:v>2</c:v>
                </c:pt>
                <c:pt idx="274">
                  <c:v>1.8</c:v>
                </c:pt>
                <c:pt idx="275">
                  <c:v>1.8</c:v>
                </c:pt>
                <c:pt idx="276">
                  <c:v>1.9</c:v>
                </c:pt>
                <c:pt idx="277">
                  <c:v>1.8</c:v>
                </c:pt>
                <c:pt idx="278">
                  <c:v>1.9</c:v>
                </c:pt>
                <c:pt idx="279">
                  <c:v>1.8</c:v>
                </c:pt>
                <c:pt idx="280">
                  <c:v>1.4</c:v>
                </c:pt>
                <c:pt idx="281">
                  <c:v>1.3</c:v>
                </c:pt>
                <c:pt idx="282">
                  <c:v>1.2</c:v>
                </c:pt>
                <c:pt idx="283">
                  <c:v>1.4</c:v>
                </c:pt>
                <c:pt idx="284">
                  <c:v>1.2</c:v>
                </c:pt>
                <c:pt idx="285">
                  <c:v>1.4</c:v>
                </c:pt>
                <c:pt idx="286">
                  <c:v>1.7000000000000002</c:v>
                </c:pt>
                <c:pt idx="287">
                  <c:v>1.7000000000000002</c:v>
                </c:pt>
                <c:pt idx="288">
                  <c:v>1.9</c:v>
                </c:pt>
                <c:pt idx="289">
                  <c:v>1.8</c:v>
                </c:pt>
                <c:pt idx="290">
                  <c:v>2</c:v>
                </c:pt>
                <c:pt idx="291">
                  <c:v>2.2999999999999998</c:v>
                </c:pt>
                <c:pt idx="292">
                  <c:v>2</c:v>
                </c:pt>
                <c:pt idx="293">
                  <c:v>2.1</c:v>
                </c:pt>
                <c:pt idx="294">
                  <c:v>2.2999999999999998</c:v>
                </c:pt>
                <c:pt idx="295">
                  <c:v>2.1</c:v>
                </c:pt>
                <c:pt idx="296">
                  <c:v>2.6</c:v>
                </c:pt>
                <c:pt idx="297">
                  <c:v>3</c:v>
                </c:pt>
                <c:pt idx="298">
                  <c:v>0.60000000000000009</c:v>
                </c:pt>
                <c:pt idx="299">
                  <c:v>1</c:v>
                </c:pt>
                <c:pt idx="300">
                  <c:v>1.8</c:v>
                </c:pt>
                <c:pt idx="301">
                  <c:v>0.8</c:v>
                </c:pt>
                <c:pt idx="302">
                  <c:v>4.5</c:v>
                </c:pt>
                <c:pt idx="303">
                  <c:v>5</c:v>
                </c:pt>
                <c:pt idx="304">
                  <c:v>4.9000000000000004</c:v>
                </c:pt>
                <c:pt idx="305">
                  <c:v>6.1</c:v>
                </c:pt>
                <c:pt idx="306">
                  <c:v>4.9000000000000004</c:v>
                </c:pt>
                <c:pt idx="307">
                  <c:v>6.1</c:v>
                </c:pt>
              </c:numCache>
            </c:numRef>
          </c:val>
          <c:smooth val="0"/>
          <c:extLst>
            <c:ext xmlns:c16="http://schemas.microsoft.com/office/drawing/2014/chart" uri="{C3380CC4-5D6E-409C-BE32-E72D297353CC}">
              <c16:uniqueId val="{00000008-3F7E-9947-B8DF-CDD73DD4E5CC}"/>
            </c:ext>
          </c:extLst>
        </c:ser>
        <c:ser>
          <c:idx val="3"/>
          <c:order val="3"/>
          <c:tx>
            <c:strRef>
              <c:f>Sheet1!$E$1</c:f>
              <c:strCache>
                <c:ptCount val="1"/>
                <c:pt idx="0">
                  <c:v>USA</c:v>
                </c:pt>
              </c:strCache>
            </c:strRef>
          </c:tx>
          <c:spPr>
            <a:ln w="19050">
              <a:solidFill>
                <a:schemeClr val="accent1"/>
              </a:solidFill>
            </a:ln>
          </c:spPr>
          <c:marker>
            <c:symbol val="none"/>
          </c:marker>
          <c:dLbls>
            <c:dLbl>
              <c:idx val="307"/>
              <c:layout>
                <c:manualLayout>
                  <c:x val="0"/>
                  <c:y val="-0.16758951609777051"/>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971-400B-B067-CC0AE572389B}"/>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Sheet1!$E$2:$E$309</c:f>
              <c:numCache>
                <c:formatCode>General</c:formatCode>
                <c:ptCount val="308"/>
                <c:pt idx="8">
                  <c:v>6.5177376171352108</c:v>
                </c:pt>
                <c:pt idx="9">
                  <c:v>5.9643623164494342</c:v>
                </c:pt>
                <c:pt idx="10">
                  <c:v>6.1414895343177012</c:v>
                </c:pt>
                <c:pt idx="11">
                  <c:v>3.9034045922406779</c:v>
                </c:pt>
                <c:pt idx="12">
                  <c:v>2.5292592883512821</c:v>
                </c:pt>
                <c:pt idx="13">
                  <c:v>0.60724017127287144</c:v>
                </c:pt>
                <c:pt idx="14">
                  <c:v>-1.6815715050065072</c:v>
                </c:pt>
                <c:pt idx="15">
                  <c:v>-1.973634077573716</c:v>
                </c:pt>
                <c:pt idx="16">
                  <c:v>-1.5935034091779654</c:v>
                </c:pt>
                <c:pt idx="17">
                  <c:v>-0.27083494544610787</c:v>
                </c:pt>
                <c:pt idx="18">
                  <c:v>2.3711420352950263</c:v>
                </c:pt>
                <c:pt idx="19">
                  <c:v>4.2832711442785998</c:v>
                </c:pt>
                <c:pt idx="20">
                  <c:v>8.2133125729855863</c:v>
                </c:pt>
                <c:pt idx="21">
                  <c:v>8.5661080074487916</c:v>
                </c:pt>
                <c:pt idx="22">
                  <c:v>6.3183475091129981</c:v>
                </c:pt>
                <c:pt idx="23">
                  <c:v>5.5534849049571511</c:v>
                </c:pt>
                <c:pt idx="24">
                  <c:v>1.8201438848920892</c:v>
                </c:pt>
                <c:pt idx="25">
                  <c:v>1.2721555174385335</c:v>
                </c:pt>
                <c:pt idx="26">
                  <c:v>2.3500000000000076</c:v>
                </c:pt>
                <c:pt idx="27">
                  <c:v>1.4689265536723228</c:v>
                </c:pt>
                <c:pt idx="28">
                  <c:v>1.5403094750229718</c:v>
                </c:pt>
                <c:pt idx="29">
                  <c:v>1.6231474947071334</c:v>
                </c:pt>
                <c:pt idx="30">
                  <c:v>0.91422988345313261</c:v>
                </c:pt>
                <c:pt idx="31">
                  <c:v>0.82822939866369349</c:v>
                </c:pt>
                <c:pt idx="32">
                  <c:v>1.127270196924357</c:v>
                </c:pt>
                <c:pt idx="33">
                  <c:v>1.0138888888888919</c:v>
                </c:pt>
                <c:pt idx="34">
                  <c:v>0.72614107883817169</c:v>
                </c:pt>
                <c:pt idx="35">
                  <c:v>0.81452336577620965</c:v>
                </c:pt>
                <c:pt idx="36">
                  <c:v>0.96332484690015985</c:v>
                </c:pt>
                <c:pt idx="37">
                  <c:v>1.2924515330675179</c:v>
                </c:pt>
                <c:pt idx="38">
                  <c:v>1.8674905595605917</c:v>
                </c:pt>
                <c:pt idx="39">
                  <c:v>2.5950017117425617</c:v>
                </c:pt>
                <c:pt idx="40">
                  <c:v>3.1418251209704984</c:v>
                </c:pt>
                <c:pt idx="41">
                  <c:v>3.3256413736934887</c:v>
                </c:pt>
                <c:pt idx="42">
                  <c:v>3.8956662398058839</c:v>
                </c:pt>
                <c:pt idx="43">
                  <c:v>3.290176187933791</c:v>
                </c:pt>
                <c:pt idx="44">
                  <c:v>3.6672393286639293</c:v>
                </c:pt>
                <c:pt idx="45">
                  <c:v>3.7769311613242262</c:v>
                </c:pt>
                <c:pt idx="46">
                  <c:v>3.1008757703535617</c:v>
                </c:pt>
                <c:pt idx="47">
                  <c:v>2.7589326096788769</c:v>
                </c:pt>
                <c:pt idx="48">
                  <c:v>2.4666964114985035</c:v>
                </c:pt>
                <c:pt idx="49">
                  <c:v>2.0507627065004197</c:v>
                </c:pt>
                <c:pt idx="50">
                  <c:v>2.0638016736928222</c:v>
                </c:pt>
                <c:pt idx="51">
                  <c:v>2.4773641851106643</c:v>
                </c:pt>
                <c:pt idx="52">
                  <c:v>1.6173177407315054</c:v>
                </c:pt>
                <c:pt idx="53">
                  <c:v>1.4761520808782347</c:v>
                </c:pt>
                <c:pt idx="54">
                  <c:v>1.2514641514086655</c:v>
                </c:pt>
                <c:pt idx="55">
                  <c:v>1.1719229353295058</c:v>
                </c:pt>
                <c:pt idx="56">
                  <c:v>1.3405974534769882</c:v>
                </c:pt>
                <c:pt idx="57">
                  <c:v>1.4424546176884157</c:v>
                </c:pt>
                <c:pt idx="58">
                  <c:v>1.4003896736483279</c:v>
                </c:pt>
                <c:pt idx="59">
                  <c:v>1.2978349202498629</c:v>
                </c:pt>
                <c:pt idx="60">
                  <c:v>1.1114466928420441</c:v>
                </c:pt>
                <c:pt idx="61">
                  <c:v>1.0905585346749236</c:v>
                </c:pt>
                <c:pt idx="62">
                  <c:v>1.0027620991954089</c:v>
                </c:pt>
                <c:pt idx="63">
                  <c:v>1.0237681853559222</c:v>
                </c:pt>
                <c:pt idx="64">
                  <c:v>1.3262441006033576</c:v>
                </c:pt>
                <c:pt idx="65">
                  <c:v>1.2575992370962075</c:v>
                </c:pt>
                <c:pt idx="66">
                  <c:v>1.2068248023304085</c:v>
                </c:pt>
                <c:pt idx="67">
                  <c:v>1.0963612658527966</c:v>
                </c:pt>
                <c:pt idx="68">
                  <c:v>1.0199870290666935</c:v>
                </c:pt>
                <c:pt idx="69">
                  <c:v>1.0300782859497426</c:v>
                </c:pt>
                <c:pt idx="70">
                  <c:v>0.95747180451128955</c:v>
                </c:pt>
                <c:pt idx="71">
                  <c:v>1.5651562225218241</c:v>
                </c:pt>
                <c:pt idx="72">
                  <c:v>1.4415781487101764</c:v>
                </c:pt>
                <c:pt idx="73">
                  <c:v>1.4973199720344832</c:v>
                </c:pt>
                <c:pt idx="74">
                  <c:v>1.7629603770291435</c:v>
                </c:pt>
                <c:pt idx="75">
                  <c:v>1.4082881218977272</c:v>
                </c:pt>
                <c:pt idx="76">
                  <c:v>1.5936942638513418</c:v>
                </c:pt>
                <c:pt idx="77">
                  <c:v>1.8253831582572877</c:v>
                </c:pt>
                <c:pt idx="78">
                  <c:v>1.8181818181818299</c:v>
                </c:pt>
                <c:pt idx="79">
                  <c:v>2.0489470688673794</c:v>
                </c:pt>
                <c:pt idx="80">
                  <c:v>2.1973043379771129</c:v>
                </c:pt>
                <c:pt idx="81">
                  <c:v>2.5593325441118475</c:v>
                </c:pt>
                <c:pt idx="82">
                  <c:v>3.1502695417789717</c:v>
                </c:pt>
                <c:pt idx="83">
                  <c:v>3.3073061907417767</c:v>
                </c:pt>
                <c:pt idx="84">
                  <c:v>3.0699323949905821</c:v>
                </c:pt>
                <c:pt idx="85">
                  <c:v>2.7593030286373832</c:v>
                </c:pt>
                <c:pt idx="86">
                  <c:v>2.7491970167129454</c:v>
                </c:pt>
                <c:pt idx="87">
                  <c:v>3.0286670625708556</c:v>
                </c:pt>
                <c:pt idx="88">
                  <c:v>3.7365591397849451</c:v>
                </c:pt>
                <c:pt idx="89">
                  <c:v>4.3006151377373625</c:v>
                </c:pt>
                <c:pt idx="90">
                  <c:v>4.3234078626682271</c:v>
                </c:pt>
                <c:pt idx="91">
                  <c:v>4.6321525885558712</c:v>
                </c:pt>
                <c:pt idx="92">
                  <c:v>4.5555843482767422</c:v>
                </c:pt>
                <c:pt idx="93">
                  <c:v>4.7797322939638009</c:v>
                </c:pt>
                <c:pt idx="94">
                  <c:v>5.220924327069576</c:v>
                </c:pt>
                <c:pt idx="95">
                  <c:v>5.0931490384615419</c:v>
                </c:pt>
                <c:pt idx="96">
                  <c:v>5.4823039555863984</c:v>
                </c:pt>
                <c:pt idx="97">
                  <c:v>5.6091233909255411</c:v>
                </c:pt>
                <c:pt idx="98">
                  <c:v>5.0004826720726037</c:v>
                </c:pt>
                <c:pt idx="99">
                  <c:v>5.0369311412914008</c:v>
                </c:pt>
                <c:pt idx="100">
                  <c:v>5.1503759398496163</c:v>
                </c:pt>
                <c:pt idx="101">
                  <c:v>5.0655790888446184</c:v>
                </c:pt>
                <c:pt idx="102">
                  <c:v>5.2725935460145257</c:v>
                </c:pt>
                <c:pt idx="103">
                  <c:v>4.7636330641502411</c:v>
                </c:pt>
                <c:pt idx="104">
                  <c:v>4.7685019663925576</c:v>
                </c:pt>
                <c:pt idx="105">
                  <c:v>4.0538156153506755</c:v>
                </c:pt>
                <c:pt idx="106">
                  <c:v>3.9910920920483983</c:v>
                </c:pt>
                <c:pt idx="107">
                  <c:v>4.4430971765113458</c:v>
                </c:pt>
                <c:pt idx="108">
                  <c:v>4.0651793712408901</c:v>
                </c:pt>
                <c:pt idx="109">
                  <c:v>5.0108101233625968</c:v>
                </c:pt>
                <c:pt idx="110">
                  <c:v>6.0424102456434925</c:v>
                </c:pt>
                <c:pt idx="111">
                  <c:v>6.7957542084750022</c:v>
                </c:pt>
                <c:pt idx="112">
                  <c:v>7.5709132644695698</c:v>
                </c:pt>
                <c:pt idx="113">
                  <c:v>8.4453594929554612</c:v>
                </c:pt>
                <c:pt idx="114">
                  <c:v>9.4876059238140353</c:v>
                </c:pt>
                <c:pt idx="115">
                  <c:v>10.505881896183556</c:v>
                </c:pt>
                <c:pt idx="116">
                  <c:v>10.924818046717233</c:v>
                </c:pt>
                <c:pt idx="117">
                  <c:v>9.9765476677958542</c:v>
                </c:pt>
                <c:pt idx="118">
                  <c:v>8.7341772151898756</c:v>
                </c:pt>
                <c:pt idx="119">
                  <c:v>7.3955661736289313</c:v>
                </c:pt>
                <c:pt idx="120">
                  <c:v>6.1181724493301282</c:v>
                </c:pt>
                <c:pt idx="121">
                  <c:v>5.6155434451477637</c:v>
                </c:pt>
                <c:pt idx="122">
                  <c:v>5.1222351571594826</c:v>
                </c:pt>
                <c:pt idx="123">
                  <c:v>5.2473174561632918</c:v>
                </c:pt>
                <c:pt idx="124">
                  <c:v>5.8237026965782812</c:v>
                </c:pt>
                <c:pt idx="125">
                  <c:v>6.2463944618934786</c:v>
                </c:pt>
                <c:pt idx="126">
                  <c:v>6.1667457680746773</c:v>
                </c:pt>
                <c:pt idx="127">
                  <c:v>6.5491731940818365</c:v>
                </c:pt>
                <c:pt idx="128">
                  <c:v>6.3872743958397038</c:v>
                </c:pt>
                <c:pt idx="129">
                  <c:v>6.9138185876745695</c:v>
                </c:pt>
                <c:pt idx="130">
                  <c:v>7.4208738153424214</c:v>
                </c:pt>
                <c:pt idx="131">
                  <c:v>7.3018466116280933</c:v>
                </c:pt>
                <c:pt idx="132">
                  <c:v>7.6887687618609535</c:v>
                </c:pt>
                <c:pt idx="133">
                  <c:v>8.2583302767824449</c:v>
                </c:pt>
                <c:pt idx="134">
                  <c:v>8.7781600266341187</c:v>
                </c:pt>
                <c:pt idx="135">
                  <c:v>8.574846392257097</c:v>
                </c:pt>
                <c:pt idx="136">
                  <c:v>8.8726903770159247</c:v>
                </c:pt>
                <c:pt idx="137">
                  <c:v>8.7959343236903909</c:v>
                </c:pt>
                <c:pt idx="138">
                  <c:v>8.8502346459906178</c:v>
                </c:pt>
                <c:pt idx="139">
                  <c:v>9.6504407051281937</c:v>
                </c:pt>
                <c:pt idx="140">
                  <c:v>10.221949724095648</c:v>
                </c:pt>
                <c:pt idx="141">
                  <c:v>9.7951850521020631</c:v>
                </c:pt>
                <c:pt idx="142">
                  <c:v>9.4146867238389831</c:v>
                </c:pt>
                <c:pt idx="143">
                  <c:v>8.4791048184517095</c:v>
                </c:pt>
                <c:pt idx="144">
                  <c:v>7.1512805108693289</c:v>
                </c:pt>
                <c:pt idx="145">
                  <c:v>6.4340882314438907</c:v>
                </c:pt>
                <c:pt idx="146">
                  <c:v>5.951259208497528</c:v>
                </c:pt>
                <c:pt idx="147">
                  <c:v>5.2291434225206768</c:v>
                </c:pt>
                <c:pt idx="148">
                  <c:v>4.5829266773262489</c:v>
                </c:pt>
                <c:pt idx="149">
                  <c:v>4.009593505934439</c:v>
                </c:pt>
                <c:pt idx="150">
                  <c:v>3.6442647801920192</c:v>
                </c:pt>
                <c:pt idx="151">
                  <c:v>3.3608738271950767</c:v>
                </c:pt>
                <c:pt idx="152">
                  <c:v>3.6256055912953666</c:v>
                </c:pt>
                <c:pt idx="153">
                  <c:v>3.7387414020773058</c:v>
                </c:pt>
                <c:pt idx="154">
                  <c:v>3.5609813175240923</c:v>
                </c:pt>
                <c:pt idx="155">
                  <c:v>3.5496545183579364</c:v>
                </c:pt>
                <c:pt idx="156">
                  <c:v>3.5255796129526784</c:v>
                </c:pt>
                <c:pt idx="157">
                  <c:v>3.3095220001519765</c:v>
                </c:pt>
                <c:pt idx="158">
                  <c:v>3.0167219041880244</c:v>
                </c:pt>
                <c:pt idx="159">
                  <c:v>2.8242462757705589</c:v>
                </c:pt>
                <c:pt idx="160">
                  <c:v>2.3246344623357507</c:v>
                </c:pt>
                <c:pt idx="161">
                  <c:v>2.0541395417264185</c:v>
                </c:pt>
                <c:pt idx="162">
                  <c:v>1.8590282601542718</c:v>
                </c:pt>
                <c:pt idx="163">
                  <c:v>1.8432342034465199</c:v>
                </c:pt>
                <c:pt idx="164">
                  <c:v>1.9824186955106127</c:v>
                </c:pt>
                <c:pt idx="165">
                  <c:v>2.3029101720875911</c:v>
                </c:pt>
                <c:pt idx="166">
                  <c:v>2.6542002404752019</c:v>
                </c:pt>
                <c:pt idx="167">
                  <c:v>2.9129332809766817</c:v>
                </c:pt>
                <c:pt idx="168">
                  <c:v>3.0648079174204534</c:v>
                </c:pt>
                <c:pt idx="169">
                  <c:v>3.3519454670353888</c:v>
                </c:pt>
                <c:pt idx="170">
                  <c:v>3.8023146043844713</c:v>
                </c:pt>
                <c:pt idx="171">
                  <c:v>3.8711020153317843</c:v>
                </c:pt>
                <c:pt idx="172">
                  <c:v>4.1387024608501077</c:v>
                </c:pt>
                <c:pt idx="173">
                  <c:v>4.2317131365464444</c:v>
                </c:pt>
                <c:pt idx="174">
                  <c:v>3.7539788133452268</c:v>
                </c:pt>
                <c:pt idx="175">
                  <c:v>3.5982634830522553</c:v>
                </c:pt>
                <c:pt idx="176">
                  <c:v>3.6338097992233198</c:v>
                </c:pt>
                <c:pt idx="177">
                  <c:v>3.6903808106738101</c:v>
                </c:pt>
                <c:pt idx="178">
                  <c:v>3.8210563906112993</c:v>
                </c:pt>
                <c:pt idx="179">
                  <c:v>3.853654605528245</c:v>
                </c:pt>
                <c:pt idx="180">
                  <c:v>3.7519533118601789</c:v>
                </c:pt>
                <c:pt idx="181">
                  <c:v>3.3571969219124531</c:v>
                </c:pt>
                <c:pt idx="182">
                  <c:v>3.2786116322701675</c:v>
                </c:pt>
                <c:pt idx="183">
                  <c:v>3.1240300453162728</c:v>
                </c:pt>
                <c:pt idx="184">
                  <c:v>2.5035732398911881</c:v>
                </c:pt>
                <c:pt idx="185">
                  <c:v>2.3678388893126678</c:v>
                </c:pt>
                <c:pt idx="186">
                  <c:v>2.0709387347290997</c:v>
                </c:pt>
                <c:pt idx="187">
                  <c:v>2.1670755015124277</c:v>
                </c:pt>
                <c:pt idx="188">
                  <c:v>2.3599616168885618</c:v>
                </c:pt>
                <c:pt idx="189">
                  <c:v>2.3533093879011036</c:v>
                </c:pt>
                <c:pt idx="190">
                  <c:v>2.4605116796440507</c:v>
                </c:pt>
                <c:pt idx="191">
                  <c:v>2.3155444917438706</c:v>
                </c:pt>
                <c:pt idx="192">
                  <c:v>2.2308481031199756</c:v>
                </c:pt>
                <c:pt idx="193">
                  <c:v>2.1171879550352379</c:v>
                </c:pt>
                <c:pt idx="194">
                  <c:v>2.0959990735915701</c:v>
                </c:pt>
                <c:pt idx="195">
                  <c:v>2.093260966585575</c:v>
                </c:pt>
                <c:pt idx="196">
                  <c:v>2.1592423308927744</c:v>
                </c:pt>
                <c:pt idx="197">
                  <c:v>2.1559960074148066</c:v>
                </c:pt>
                <c:pt idx="198">
                  <c:v>2.0742358078602807</c:v>
                </c:pt>
                <c:pt idx="199">
                  <c:v>2.0122682084185106</c:v>
                </c:pt>
                <c:pt idx="200">
                  <c:v>1.9495091164095424</c:v>
                </c:pt>
                <c:pt idx="201">
                  <c:v>1.8829736746601267</c:v>
                </c:pt>
                <c:pt idx="202">
                  <c:v>1.7153969025626825</c:v>
                </c:pt>
                <c:pt idx="203">
                  <c:v>1.7679909319620712</c:v>
                </c:pt>
                <c:pt idx="204">
                  <c:v>1.8847159169074201</c:v>
                </c:pt>
                <c:pt idx="205">
                  <c:v>1.67006891260566</c:v>
                </c:pt>
                <c:pt idx="206">
                  <c:v>1.7779598525194507</c:v>
                </c:pt>
                <c:pt idx="207">
                  <c:v>1.5702041537061451</c:v>
                </c:pt>
                <c:pt idx="208">
                  <c:v>1.1166621658114995</c:v>
                </c:pt>
                <c:pt idx="209">
                  <c:v>1.1494407761757364</c:v>
                </c:pt>
                <c:pt idx="210">
                  <c:v>1.145816562013624</c:v>
                </c:pt>
                <c:pt idx="211">
                  <c:v>1.0912446340452409</c:v>
                </c:pt>
                <c:pt idx="212">
                  <c:v>1.2659073003324917</c:v>
                </c:pt>
                <c:pt idx="213">
                  <c:v>1.4108149154709926</c:v>
                </c:pt>
                <c:pt idx="214">
                  <c:v>1.3357917915793438</c:v>
                </c:pt>
                <c:pt idx="215">
                  <c:v>1.6165517971240551</c:v>
                </c:pt>
                <c:pt idx="216">
                  <c:v>1.9647919825938054</c:v>
                </c:pt>
                <c:pt idx="217">
                  <c:v>2.2135519297969086</c:v>
                </c:pt>
                <c:pt idx="218">
                  <c:v>2.4478682601809076</c:v>
                </c:pt>
                <c:pt idx="219">
                  <c:v>2.4383258478161807</c:v>
                </c:pt>
                <c:pt idx="220">
                  <c:v>2.4300032331070032</c:v>
                </c:pt>
                <c:pt idx="221">
                  <c:v>2.4110941174958711</c:v>
                </c:pt>
                <c:pt idx="222">
                  <c:v>2.2143286099433723</c:v>
                </c:pt>
                <c:pt idx="223">
                  <c:v>1.9787006913379424</c:v>
                </c:pt>
                <c:pt idx="224">
                  <c:v>1.6413312458966933</c:v>
                </c:pt>
                <c:pt idx="225">
                  <c:v>1.380470112822052</c:v>
                </c:pt>
                <c:pt idx="226">
                  <c:v>1.4700735036751844</c:v>
                </c:pt>
                <c:pt idx="227">
                  <c:v>1.7359337030344646</c:v>
                </c:pt>
                <c:pt idx="228">
                  <c:v>1.9141905992248853</c:v>
                </c:pt>
                <c:pt idx="229">
                  <c:v>1.9125311018407309</c:v>
                </c:pt>
                <c:pt idx="230">
                  <c:v>2.0006898930665873</c:v>
                </c:pt>
                <c:pt idx="231">
                  <c:v>2.0431661726156847</c:v>
                </c:pt>
                <c:pt idx="232">
                  <c:v>2.2548601377292865</c:v>
                </c:pt>
                <c:pt idx="233">
                  <c:v>2.7220386745700154</c:v>
                </c:pt>
                <c:pt idx="234">
                  <c:v>2.797236581477347</c:v>
                </c:pt>
                <c:pt idx="235">
                  <c:v>2.9577701486087404</c:v>
                </c:pt>
                <c:pt idx="236">
                  <c:v>3.0490494069968399</c:v>
                </c:pt>
                <c:pt idx="237">
                  <c:v>2.9715380340313624</c:v>
                </c:pt>
                <c:pt idx="238">
                  <c:v>3.245135821035805</c:v>
                </c:pt>
                <c:pt idx="239">
                  <c:v>3.2820333449924188</c:v>
                </c:pt>
                <c:pt idx="240">
                  <c:v>3.1878592992724331</c:v>
                </c:pt>
                <c:pt idx="241">
                  <c:v>3.3508647022346905</c:v>
                </c:pt>
                <c:pt idx="242">
                  <c:v>3.1340328197191569</c:v>
                </c:pt>
                <c:pt idx="243">
                  <c:v>2.688942823277074</c:v>
                </c:pt>
                <c:pt idx="244">
                  <c:v>2.9481330359044433</c:v>
                </c:pt>
                <c:pt idx="245">
                  <c:v>2.7255555555555588</c:v>
                </c:pt>
                <c:pt idx="246">
                  <c:v>2.5433640817407399</c:v>
                </c:pt>
                <c:pt idx="247">
                  <c:v>2.5943474007057432</c:v>
                </c:pt>
                <c:pt idx="248">
                  <c:v>1.977373447010522</c:v>
                </c:pt>
                <c:pt idx="249">
                  <c:v>1.8138946275404688</c:v>
                </c:pt>
                <c:pt idx="250">
                  <c:v>2.0520159684934258</c:v>
                </c:pt>
                <c:pt idx="251">
                  <c:v>1.8622692254117279</c:v>
                </c:pt>
                <c:pt idx="252">
                  <c:v>1.4553414126314612</c:v>
                </c:pt>
                <c:pt idx="253">
                  <c:v>0.76702432805695331</c:v>
                </c:pt>
                <c:pt idx="254">
                  <c:v>0.12020244622521492</c:v>
                </c:pt>
                <c:pt idx="255">
                  <c:v>0.21248619365696886</c:v>
                </c:pt>
                <c:pt idx="256">
                  <c:v>0.53463554273927016</c:v>
                </c:pt>
                <c:pt idx="257">
                  <c:v>1.2018723906717765</c:v>
                </c:pt>
                <c:pt idx="258">
                  <c:v>1.3985719400973151</c:v>
                </c:pt>
                <c:pt idx="259">
                  <c:v>1.6574469648461765</c:v>
                </c:pt>
                <c:pt idx="260">
                  <c:v>1.905240458095192</c:v>
                </c:pt>
                <c:pt idx="261">
                  <c:v>2.0803816984748646</c:v>
                </c:pt>
                <c:pt idx="262">
                  <c:v>2.4023181903159552</c:v>
                </c:pt>
                <c:pt idx="263">
                  <c:v>1.9288354707473587</c:v>
                </c:pt>
                <c:pt idx="264">
                  <c:v>2.0206274525917944</c:v>
                </c:pt>
                <c:pt idx="265">
                  <c:v>1.759381155027584</c:v>
                </c:pt>
                <c:pt idx="266">
                  <c:v>1.6582991023885718</c:v>
                </c:pt>
                <c:pt idx="267">
                  <c:v>2.050367728994873</c:v>
                </c:pt>
                <c:pt idx="268">
                  <c:v>1.8406452327489831</c:v>
                </c:pt>
                <c:pt idx="269">
                  <c:v>1.7199362169426191</c:v>
                </c:pt>
                <c:pt idx="270">
                  <c:v>1.6721540456948958</c:v>
                </c:pt>
                <c:pt idx="271">
                  <c:v>1.763981814211113</c:v>
                </c:pt>
                <c:pt idx="272">
                  <c:v>1.7806824136601174</c:v>
                </c:pt>
                <c:pt idx="273">
                  <c:v>2.0674764364869702</c:v>
                </c:pt>
                <c:pt idx="274">
                  <c:v>2.0322650285557353</c:v>
                </c:pt>
                <c:pt idx="275">
                  <c:v>1.5948885528947132</c:v>
                </c:pt>
                <c:pt idx="276">
                  <c:v>1.1375337568727995</c:v>
                </c:pt>
                <c:pt idx="277">
                  <c:v>1.1127746921033577</c:v>
                </c:pt>
                <c:pt idx="278">
                  <c:v>0.97329217038384375</c:v>
                </c:pt>
                <c:pt idx="279">
                  <c:v>0.79596735477676095</c:v>
                </c:pt>
                <c:pt idx="280">
                  <c:v>0.75110697031111062</c:v>
                </c:pt>
                <c:pt idx="281">
                  <c:v>0.91615159012963243</c:v>
                </c:pt>
                <c:pt idx="282">
                  <c:v>0.89533189191248752</c:v>
                </c:pt>
                <c:pt idx="283">
                  <c:v>1.4364777717448263</c:v>
                </c:pt>
                <c:pt idx="284">
                  <c:v>2.0429953763287045</c:v>
                </c:pt>
                <c:pt idx="285">
                  <c:v>1.64243250407059</c:v>
                </c:pt>
                <c:pt idx="286">
                  <c:v>1.8701205524455089</c:v>
                </c:pt>
                <c:pt idx="287">
                  <c:v>2.0340511048297039</c:v>
                </c:pt>
                <c:pt idx="288">
                  <c:v>2.1319531381378543</c:v>
                </c:pt>
                <c:pt idx="289">
                  <c:v>2.6888079649067365</c:v>
                </c:pt>
                <c:pt idx="290">
                  <c:v>2.519692336206103</c:v>
                </c:pt>
                <c:pt idx="291">
                  <c:v>2.2815752901438557</c:v>
                </c:pt>
                <c:pt idx="292">
                  <c:v>2.0508598609586537</c:v>
                </c:pt>
                <c:pt idx="293">
                  <c:v>1.7468120227103645</c:v>
                </c:pt>
                <c:pt idx="294">
                  <c:v>1.7364343888130573</c:v>
                </c:pt>
                <c:pt idx="295">
                  <c:v>1.6475902530324271</c:v>
                </c:pt>
                <c:pt idx="296">
                  <c:v>1.6636489127122234</c:v>
                </c:pt>
                <c:pt idx="297">
                  <c:v>0.72113670398630259</c:v>
                </c:pt>
                <c:pt idx="298">
                  <c:v>1.2625499777876525</c:v>
                </c:pt>
                <c:pt idx="299">
                  <c:v>1.5305896621017556</c:v>
                </c:pt>
                <c:pt idx="300">
                  <c:v>2.3823379005096124</c:v>
                </c:pt>
                <c:pt idx="301">
                  <c:v>4.3622171284946942</c:v>
                </c:pt>
                <c:pt idx="302">
                  <c:v>5.0372463170455628</c:v>
                </c:pt>
                <c:pt idx="303">
                  <c:v>6.1172531649984263</c:v>
                </c:pt>
                <c:pt idx="304">
                  <c:v>6.9359283499827784</c:v>
                </c:pt>
                <c:pt idx="305">
                  <c:v>7.6194433608656631</c:v>
                </c:pt>
                <c:pt idx="306">
                  <c:v>7.1479885057471382</c:v>
                </c:pt>
                <c:pt idx="307">
                  <c:v>6.4112465901994931</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2023</c:v>
                </c:pt>
              </c:strCache>
            </c:strRef>
          </c:tx>
          <c:spPr>
            <a:ln w="19050" cap="sq" cmpd="sng" algn="ctr">
              <a:solidFill>
                <a:schemeClr val="accent3"/>
              </a:solidFill>
              <a:prstDash val="solid"/>
              <a:miter lim="800000"/>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Graph!$C$2:$C$7</c:f>
              <c:numCache>
                <c:formatCode>0.00</c:formatCode>
                <c:ptCount val="6"/>
                <c:pt idx="0">
                  <c:v>3.3</c:v>
                </c:pt>
                <c:pt idx="1">
                  <c:v>2.5</c:v>
                </c:pt>
                <c:pt idx="2">
                  <c:v>2.1</c:v>
                </c:pt>
                <c:pt idx="3">
                  <c:v>2</c:v>
                </c:pt>
                <c:pt idx="4">
                  <c:v>2</c:v>
                </c:pt>
                <c:pt idx="5">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Dec 2022</c:v>
                </c:pt>
              </c:strCache>
            </c:strRef>
          </c:tx>
          <c:spPr>
            <a:ln w="19050" cap="rnd" cmpd="sng" algn="ctr">
              <a:solidFill>
                <a:schemeClr val="accent3"/>
              </a:solidFill>
              <a:prstDash val="dash"/>
              <a:round/>
            </a:ln>
            <a:effectLst/>
          </c:spPr>
          <c:marker>
            <c:symbol val="none"/>
          </c:marker>
          <c:dLbls>
            <c:dLbl>
              <c:idx val="0"/>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73-4467-B288-AB4411130E6F}"/>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Graph!$D$2:$D$7</c:f>
              <c:numCache>
                <c:formatCode>0.00</c:formatCode>
                <c:ptCount val="6"/>
                <c:pt idx="0">
                  <c:v>3.1</c:v>
                </c:pt>
                <c:pt idx="1">
                  <c:v>2.5</c:v>
                </c:pt>
                <c:pt idx="2">
                  <c:v>2.1</c:v>
                </c:pt>
                <c:pt idx="3">
                  <c:v>2</c:v>
                </c:pt>
                <c:pt idx="4">
                  <c:v>2</c:v>
                </c:pt>
                <c:pt idx="5">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2023</c:v>
                </c:pt>
              </c:strCache>
            </c:strRef>
          </c:tx>
          <c:spPr>
            <a:ln w="19050" cap="rnd" cmpd="sng" algn="ctr">
              <a:solidFill>
                <a:schemeClr val="accent5">
                  <a:lumMod val="75000"/>
                </a:schemeClr>
              </a:solidFill>
              <a:prstDash val="solid"/>
              <a:round/>
            </a:ln>
            <a:effectLst/>
          </c:spPr>
          <c:marker>
            <c:symbol val="none"/>
          </c:marker>
          <c:dLbls>
            <c:dLbl>
              <c:idx val="1"/>
              <c:layout>
                <c:manualLayout>
                  <c:x val="-5.4692815861777907E-3"/>
                  <c:y val="-2.37800328239351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136-4126-A59A-2B43F191F594}"/>
                </c:ext>
              </c:extLst>
            </c:dLbl>
            <c:dLbl>
              <c:idx val="2"/>
              <c:delete val="1"/>
              <c:extLst>
                <c:ext xmlns:c15="http://schemas.microsoft.com/office/drawing/2012/chart" uri="{CE6537A1-D6FC-4f65-9D91-7224C49458BB}"/>
                <c:ext xmlns:c16="http://schemas.microsoft.com/office/drawing/2014/chart" uri="{C3380CC4-5D6E-409C-BE32-E72D297353CC}">
                  <c16:uniqueId val="{00000006-A136-4126-A59A-2B43F191F594}"/>
                </c:ext>
              </c:extLst>
            </c:dLbl>
            <c:dLbl>
              <c:idx val="3"/>
              <c:layout>
                <c:manualLayout>
                  <c:x val="-1.461608705332414E-2"/>
                  <c:y val="-6.56177026756047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90-4509-9304-89C7A51F5C4C}"/>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Graph!$B$2:$B$7</c:f>
              <c:numCache>
                <c:formatCode>0.00</c:formatCode>
                <c:ptCount val="6"/>
                <c:pt idx="0">
                  <c:v>3.6</c:v>
                </c:pt>
                <c:pt idx="1">
                  <c:v>2.6</c:v>
                </c:pt>
                <c:pt idx="2">
                  <c:v>2.1</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Dec 2022</c:v>
                </c:pt>
              </c:strCache>
            </c:strRef>
          </c:tx>
          <c:spPr>
            <a:ln w="19050" cap="rnd" cmpd="sng" algn="ctr">
              <a:solidFill>
                <a:schemeClr val="accent5">
                  <a:lumMod val="75000"/>
                </a:schemeClr>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136-4126-A59A-2B43F191F594}"/>
                </c:ext>
              </c:extLst>
            </c:dLbl>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Graph!$A$2:$A$7</c:f>
              <c:numCache>
                <c:formatCode>0</c:formatCode>
                <c:ptCount val="6"/>
                <c:pt idx="0">
                  <c:v>2023</c:v>
                </c:pt>
                <c:pt idx="1">
                  <c:v>2024</c:v>
                </c:pt>
                <c:pt idx="2">
                  <c:v>2025</c:v>
                </c:pt>
                <c:pt idx="3">
                  <c:v>2026</c:v>
                </c:pt>
                <c:pt idx="4">
                  <c:v>2027</c:v>
                </c:pt>
                <c:pt idx="5">
                  <c:v>2028</c:v>
                </c:pt>
              </c:numCache>
            </c:numRef>
          </c:cat>
          <c:val>
            <c:numRef>
              <c:f>Graph!$E$2:$E$7</c:f>
              <c:numCache>
                <c:formatCode>0.00</c:formatCode>
                <c:ptCount val="6"/>
                <c:pt idx="0">
                  <c:v>3.5</c:v>
                </c:pt>
                <c:pt idx="1">
                  <c:v>2.5</c:v>
                </c:pt>
                <c:pt idx="2">
                  <c:v>2.1</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Graph!$A$2:$A$7</c15:sqref>
                        </c15:formulaRef>
                      </c:ext>
                    </c:extLst>
                    <c:numCache>
                      <c:formatCode>0</c:formatCode>
                      <c:ptCount val="6"/>
                      <c:pt idx="0">
                        <c:v>2023</c:v>
                      </c:pt>
                      <c:pt idx="1">
                        <c:v>2024</c:v>
                      </c:pt>
                      <c:pt idx="2">
                        <c:v>2025</c:v>
                      </c:pt>
                      <c:pt idx="3">
                        <c:v>2026</c:v>
                      </c:pt>
                      <c:pt idx="4">
                        <c:v>2027</c:v>
                      </c:pt>
                      <c:pt idx="5">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4"/>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5"/>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2023</c:v>
                </c:pt>
                <c:pt idx="1">
                  <c:v>2024</c:v>
                </c:pt>
                <c:pt idx="2">
                  <c:v>2025</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438319476799455E-2"/>
          <c:y val="3.6736007661204509E-2"/>
          <c:w val="0.92282119422572173"/>
          <c:h val="0.70777692331674047"/>
        </c:manualLayout>
      </c:layout>
      <c:scatterChart>
        <c:scatterStyle val="smoothMarker"/>
        <c:varyColors val="0"/>
        <c:ser>
          <c:idx val="0"/>
          <c:order val="0"/>
          <c:tx>
            <c:strRef>
              <c:f>Line!$B$1</c:f>
              <c:strCache>
                <c:ptCount val="1"/>
                <c:pt idx="0">
                  <c:v>Forward Rate on 10-Year US 24/03/2023</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Line!$A$2:$A$11</c:f>
              <c:numCache>
                <c:formatCode>0</c:formatCode>
                <c:ptCount val="10"/>
                <c:pt idx="0">
                  <c:v>2024</c:v>
                </c:pt>
                <c:pt idx="1">
                  <c:v>2025</c:v>
                </c:pt>
                <c:pt idx="2">
                  <c:v>2026</c:v>
                </c:pt>
                <c:pt idx="3">
                  <c:v>2027</c:v>
                </c:pt>
                <c:pt idx="4">
                  <c:v>2028</c:v>
                </c:pt>
                <c:pt idx="5">
                  <c:v>2030</c:v>
                </c:pt>
                <c:pt idx="6">
                  <c:v>2033</c:v>
                </c:pt>
                <c:pt idx="7">
                  <c:v>2038</c:v>
                </c:pt>
                <c:pt idx="8">
                  <c:v>2042</c:v>
                </c:pt>
                <c:pt idx="9">
                  <c:v>2052</c:v>
                </c:pt>
              </c:numCache>
            </c:numRef>
          </c:xVal>
          <c:yVal>
            <c:numRef>
              <c:f>Line!$B$2:$B$10</c:f>
              <c:numCache>
                <c:formatCode>0.00</c:formatCode>
                <c:ptCount val="9"/>
                <c:pt idx="0">
                  <c:v>3.6141000000000001</c:v>
                </c:pt>
                <c:pt idx="1">
                  <c:v>3.4199720569164871</c:v>
                </c:pt>
                <c:pt idx="2">
                  <c:v>3.4900389385329689</c:v>
                </c:pt>
                <c:pt idx="3">
                  <c:v>3.5670326218144144</c:v>
                </c:pt>
                <c:pt idx="4">
                  <c:v>3.6446839779165519</c:v>
                </c:pt>
                <c:pt idx="5">
                  <c:v>3.7910664672264449</c:v>
                </c:pt>
                <c:pt idx="6">
                  <c:v>3.9696032625121225</c:v>
                </c:pt>
                <c:pt idx="7">
                  <c:v>4.1484714321714078</c:v>
                </c:pt>
                <c:pt idx="8">
                  <c:v>4.2277956184176846</c:v>
                </c:pt>
              </c:numCache>
            </c:numRef>
          </c:yVal>
          <c:smooth val="1"/>
          <c:extLst>
            <c:ext xmlns:c16="http://schemas.microsoft.com/office/drawing/2014/chart" uri="{C3380CC4-5D6E-409C-BE32-E72D297353CC}">
              <c16:uniqueId val="{00000002-4B18-4F95-891C-C9DCE5E5CA8E}"/>
            </c:ext>
          </c:extLst>
        </c:ser>
        <c:ser>
          <c:idx val="1"/>
          <c:order val="1"/>
          <c:tx>
            <c:strRef>
              <c:f>Line!$C$1</c:f>
              <c:strCache>
                <c:ptCount val="1"/>
                <c:pt idx="0">
                  <c:v>Forward Rate on 10-Year US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Line!$A$2:$A$11</c:f>
              <c:numCache>
                <c:formatCode>0</c:formatCode>
                <c:ptCount val="10"/>
                <c:pt idx="0">
                  <c:v>2024</c:v>
                </c:pt>
                <c:pt idx="1">
                  <c:v>2025</c:v>
                </c:pt>
                <c:pt idx="2">
                  <c:v>2026</c:v>
                </c:pt>
                <c:pt idx="3">
                  <c:v>2027</c:v>
                </c:pt>
                <c:pt idx="4">
                  <c:v>2028</c:v>
                </c:pt>
                <c:pt idx="5">
                  <c:v>2030</c:v>
                </c:pt>
                <c:pt idx="6">
                  <c:v>2033</c:v>
                </c:pt>
                <c:pt idx="7">
                  <c:v>2038</c:v>
                </c:pt>
                <c:pt idx="8">
                  <c:v>2042</c:v>
                </c:pt>
                <c:pt idx="9">
                  <c:v>2052</c:v>
                </c:pt>
              </c:numCache>
            </c:numRef>
          </c:xVal>
          <c:yVal>
            <c:numRef>
              <c:f>Line!$C$2:$C$10</c:f>
              <c:numCache>
                <c:formatCode>0.00</c:formatCode>
                <c:ptCount val="9"/>
                <c:pt idx="0">
                  <c:v>1.5650847003138901</c:v>
                </c:pt>
                <c:pt idx="1">
                  <c:v>1.7496668053842868</c:v>
                </c:pt>
                <c:pt idx="2">
                  <c:v>1.8934468522168624</c:v>
                </c:pt>
                <c:pt idx="3">
                  <c:v>2.0025757025267321</c:v>
                </c:pt>
                <c:pt idx="4">
                  <c:v>2.0873451651024943</c:v>
                </c:pt>
                <c:pt idx="5">
                  <c:v>2.2127577319412284</c:v>
                </c:pt>
                <c:pt idx="6">
                  <c:v>2.3438950535784375</c:v>
                </c:pt>
                <c:pt idx="7">
                  <c:v>2.4808048520008397</c:v>
                </c:pt>
                <c:pt idx="8">
                  <c:v>2.5518113375994078</c:v>
                </c:pt>
              </c:numCache>
            </c:numRef>
          </c:yVal>
          <c:smooth val="1"/>
          <c:extLst>
            <c:ext xmlns:c16="http://schemas.microsoft.com/office/drawing/2014/chart" uri="{C3380CC4-5D6E-409C-BE32-E72D297353CC}">
              <c16:uniqueId val="{00000000-D1D5-3E4A-9585-C4A6E9016D6E}"/>
            </c:ext>
          </c:extLst>
        </c:ser>
        <c:dLbls>
          <c:showLegendKey val="0"/>
          <c:showVal val="0"/>
          <c:showCatName val="0"/>
          <c:showSerName val="0"/>
          <c:showPercent val="0"/>
          <c:showBubbleSize val="0"/>
        </c:dLbls>
        <c:axId val="222058272"/>
        <c:axId val="222057096"/>
        <c:extLst/>
      </c:scatterChart>
      <c:valAx>
        <c:axId val="222058272"/>
        <c:scaling>
          <c:orientation val="minMax"/>
          <c:max val="2042"/>
          <c:min val="2023"/>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xPr>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crossBetween val="midCat"/>
        <c:majorUnit val="2"/>
      </c:valAx>
      <c:valAx>
        <c:axId val="222057096"/>
        <c:scaling>
          <c:orientation val="minMax"/>
          <c:max val="4.9000000000000004"/>
          <c:min val="1.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midCat"/>
      </c:valAx>
      <c:spPr>
        <a:noFill/>
        <a:ln>
          <a:noFill/>
        </a:ln>
        <a:effectLst/>
      </c:spPr>
    </c:plotArea>
    <c:legend>
      <c:legendPos val="t"/>
      <c:layout>
        <c:manualLayout>
          <c:xMode val="edge"/>
          <c:yMode val="edge"/>
          <c:x val="1.562113607553684E-2"/>
          <c:y val="0.86964487982845318"/>
          <c:w val="0.8092204958036292"/>
          <c:h val="8.180179852501549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3191994750656173"/>
          <c:h val="0.79695850315630434"/>
        </c:manualLayout>
      </c:layout>
      <c:lineChart>
        <c:grouping val="standard"/>
        <c:varyColors val="0"/>
        <c:ser>
          <c:idx val="1"/>
          <c:order val="0"/>
          <c:tx>
            <c:strRef>
              <c:f>Debt!$H$1</c:f>
              <c:strCache>
                <c:ptCount val="1"/>
                <c:pt idx="0">
                  <c:v>France</c:v>
                </c:pt>
              </c:strCache>
            </c:strRef>
          </c:tx>
          <c:spPr>
            <a:ln w="19050" cap="rnd">
              <a:solidFill>
                <a:srgbClr val="055FEC"/>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362-4E55-ADB6-47B8960336E9}"/>
                </c:ext>
              </c:extLst>
            </c:dLbl>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Debt!$H$2:$H$308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59.6</c:v>
                </c:pt>
                <c:pt idx="217">
                  <c:v>59.6</c:v>
                </c:pt>
                <c:pt idx="218">
                  <c:v>59.1</c:v>
                </c:pt>
                <c:pt idx="219">
                  <c:v>58.9</c:v>
                </c:pt>
                <c:pt idx="220">
                  <c:v>57.9</c:v>
                </c:pt>
                <c:pt idx="221">
                  <c:v>58.8</c:v>
                </c:pt>
                <c:pt idx="222">
                  <c:v>58.9</c:v>
                </c:pt>
                <c:pt idx="223">
                  <c:v>58.3</c:v>
                </c:pt>
                <c:pt idx="224">
                  <c:v>58.7</c:v>
                </c:pt>
                <c:pt idx="225">
                  <c:v>60</c:v>
                </c:pt>
                <c:pt idx="226">
                  <c:v>59.7</c:v>
                </c:pt>
                <c:pt idx="227">
                  <c:v>60.3</c:v>
                </c:pt>
                <c:pt idx="228">
                  <c:v>61.8</c:v>
                </c:pt>
                <c:pt idx="229">
                  <c:v>64</c:v>
                </c:pt>
                <c:pt idx="230">
                  <c:v>64.599999999999994</c:v>
                </c:pt>
                <c:pt idx="231">
                  <c:v>64.400000000000006</c:v>
                </c:pt>
                <c:pt idx="232">
                  <c:v>65</c:v>
                </c:pt>
                <c:pt idx="233">
                  <c:v>66.2</c:v>
                </c:pt>
                <c:pt idx="234">
                  <c:v>65.900000000000006</c:v>
                </c:pt>
                <c:pt idx="235">
                  <c:v>65.900000000000006</c:v>
                </c:pt>
                <c:pt idx="236">
                  <c:v>66.8</c:v>
                </c:pt>
                <c:pt idx="237">
                  <c:v>67.2</c:v>
                </c:pt>
                <c:pt idx="238">
                  <c:v>67</c:v>
                </c:pt>
                <c:pt idx="239">
                  <c:v>67.400000000000006</c:v>
                </c:pt>
                <c:pt idx="240">
                  <c:v>67.2</c:v>
                </c:pt>
                <c:pt idx="241">
                  <c:v>66.3</c:v>
                </c:pt>
                <c:pt idx="242">
                  <c:v>66.2</c:v>
                </c:pt>
                <c:pt idx="243">
                  <c:v>64.599999999999994</c:v>
                </c:pt>
                <c:pt idx="244">
                  <c:v>65.8</c:v>
                </c:pt>
                <c:pt idx="245">
                  <c:v>66.7</c:v>
                </c:pt>
                <c:pt idx="246">
                  <c:v>66</c:v>
                </c:pt>
                <c:pt idx="247">
                  <c:v>64.5</c:v>
                </c:pt>
                <c:pt idx="248">
                  <c:v>66</c:v>
                </c:pt>
                <c:pt idx="249">
                  <c:v>66.3</c:v>
                </c:pt>
                <c:pt idx="250">
                  <c:v>66.8</c:v>
                </c:pt>
                <c:pt idx="251">
                  <c:v>68.8</c:v>
                </c:pt>
                <c:pt idx="252">
                  <c:v>73.5</c:v>
                </c:pt>
                <c:pt idx="253">
                  <c:v>78.8</c:v>
                </c:pt>
                <c:pt idx="254">
                  <c:v>81.5</c:v>
                </c:pt>
                <c:pt idx="255">
                  <c:v>83</c:v>
                </c:pt>
                <c:pt idx="256">
                  <c:v>85</c:v>
                </c:pt>
                <c:pt idx="257">
                  <c:v>87.3</c:v>
                </c:pt>
                <c:pt idx="258">
                  <c:v>85.4</c:v>
                </c:pt>
                <c:pt idx="259">
                  <c:v>85.3</c:v>
                </c:pt>
                <c:pt idx="260">
                  <c:v>86.6</c:v>
                </c:pt>
                <c:pt idx="261">
                  <c:v>88</c:v>
                </c:pt>
                <c:pt idx="262">
                  <c:v>87.2</c:v>
                </c:pt>
                <c:pt idx="263">
                  <c:v>87.8</c:v>
                </c:pt>
                <c:pt idx="264">
                  <c:v>90.1</c:v>
                </c:pt>
                <c:pt idx="265">
                  <c:v>91.6</c:v>
                </c:pt>
                <c:pt idx="266">
                  <c:v>90.3</c:v>
                </c:pt>
                <c:pt idx="267">
                  <c:v>90.6</c:v>
                </c:pt>
                <c:pt idx="268">
                  <c:v>92.2</c:v>
                </c:pt>
                <c:pt idx="269">
                  <c:v>93.9</c:v>
                </c:pt>
                <c:pt idx="270">
                  <c:v>92.9</c:v>
                </c:pt>
                <c:pt idx="271">
                  <c:v>93.4</c:v>
                </c:pt>
                <c:pt idx="272">
                  <c:v>95</c:v>
                </c:pt>
                <c:pt idx="273">
                  <c:v>95.6</c:v>
                </c:pt>
                <c:pt idx="274">
                  <c:v>95.5</c:v>
                </c:pt>
                <c:pt idx="275">
                  <c:v>94.9</c:v>
                </c:pt>
                <c:pt idx="276">
                  <c:v>96.8</c:v>
                </c:pt>
                <c:pt idx="277">
                  <c:v>97</c:v>
                </c:pt>
                <c:pt idx="278">
                  <c:v>96.4</c:v>
                </c:pt>
                <c:pt idx="279">
                  <c:v>95.6</c:v>
                </c:pt>
                <c:pt idx="280">
                  <c:v>98.5</c:v>
                </c:pt>
                <c:pt idx="281">
                  <c:v>99.4</c:v>
                </c:pt>
                <c:pt idx="282">
                  <c:v>98.8</c:v>
                </c:pt>
                <c:pt idx="283">
                  <c:v>98</c:v>
                </c:pt>
                <c:pt idx="284">
                  <c:v>100.3</c:v>
                </c:pt>
                <c:pt idx="285">
                  <c:v>100.8</c:v>
                </c:pt>
                <c:pt idx="286">
                  <c:v>99.8</c:v>
                </c:pt>
                <c:pt idx="287">
                  <c:v>98.1</c:v>
                </c:pt>
                <c:pt idx="288">
                  <c:v>98.6</c:v>
                </c:pt>
                <c:pt idx="289">
                  <c:v>98.6</c:v>
                </c:pt>
                <c:pt idx="290">
                  <c:v>98.8</c:v>
                </c:pt>
                <c:pt idx="291">
                  <c:v>97.8</c:v>
                </c:pt>
                <c:pt idx="292">
                  <c:v>98.8</c:v>
                </c:pt>
                <c:pt idx="293">
                  <c:v>98.6</c:v>
                </c:pt>
                <c:pt idx="294">
                  <c:v>99.4</c:v>
                </c:pt>
                <c:pt idx="295">
                  <c:v>97.4</c:v>
                </c:pt>
                <c:pt idx="296">
                  <c:v>100.6</c:v>
                </c:pt>
                <c:pt idx="297">
                  <c:v>112.9</c:v>
                </c:pt>
                <c:pt idx="298">
                  <c:v>115.1</c:v>
                </c:pt>
                <c:pt idx="299">
                  <c:v>115</c:v>
                </c:pt>
                <c:pt idx="300">
                  <c:v>117.7</c:v>
                </c:pt>
                <c:pt idx="301">
                  <c:v>114.2</c:v>
                </c:pt>
                <c:pt idx="302">
                  <c:v>115.4</c:v>
                </c:pt>
                <c:pt idx="303">
                  <c:v>112.8</c:v>
                </c:pt>
                <c:pt idx="304">
                  <c:v>114.6</c:v>
                </c:pt>
                <c:pt idx="305">
                  <c:v>113.1</c:v>
                </c:pt>
                <c:pt idx="306">
                  <c:v>113.4</c:v>
                </c:pt>
              </c:numCache>
            </c:numRef>
          </c:val>
          <c:smooth val="0"/>
          <c:extLst>
            <c:ext xmlns:c16="http://schemas.microsoft.com/office/drawing/2014/chart" uri="{C3380CC4-5D6E-409C-BE32-E72D297353CC}">
              <c16:uniqueId val="{00000001-8362-4E55-ADB6-47B8960336E9}"/>
            </c:ext>
          </c:extLst>
        </c:ser>
        <c:ser>
          <c:idx val="2"/>
          <c:order val="1"/>
          <c:tx>
            <c:strRef>
              <c:f>Debt!$I$1</c:f>
              <c:strCache>
                <c:ptCount val="1"/>
                <c:pt idx="0">
                  <c:v>Germany</c:v>
                </c:pt>
              </c:strCache>
            </c:strRef>
          </c:tx>
          <c:spPr>
            <a:ln w="19050" cap="rnd">
              <a:solidFill>
                <a:srgbClr val="BEBEBE"/>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362-4E55-ADB6-47B8960336E9}"/>
                </c:ext>
              </c:extLst>
            </c:dLbl>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Debt!$I$2:$I$308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60.4</c:v>
                </c:pt>
                <c:pt idx="217">
                  <c:v>59.9</c:v>
                </c:pt>
                <c:pt idx="218">
                  <c:v>60.1</c:v>
                </c:pt>
                <c:pt idx="219">
                  <c:v>59.3</c:v>
                </c:pt>
                <c:pt idx="220">
                  <c:v>58.3</c:v>
                </c:pt>
                <c:pt idx="221">
                  <c:v>57.7</c:v>
                </c:pt>
                <c:pt idx="222">
                  <c:v>58.1</c:v>
                </c:pt>
                <c:pt idx="223">
                  <c:v>58.2</c:v>
                </c:pt>
                <c:pt idx="224">
                  <c:v>59.2</c:v>
                </c:pt>
                <c:pt idx="225">
                  <c:v>59.2</c:v>
                </c:pt>
                <c:pt idx="226">
                  <c:v>59.7</c:v>
                </c:pt>
                <c:pt idx="227">
                  <c:v>59.9</c:v>
                </c:pt>
                <c:pt idx="228">
                  <c:v>61.3</c:v>
                </c:pt>
                <c:pt idx="229">
                  <c:v>62</c:v>
                </c:pt>
                <c:pt idx="230">
                  <c:v>63</c:v>
                </c:pt>
                <c:pt idx="231">
                  <c:v>63.5</c:v>
                </c:pt>
                <c:pt idx="232">
                  <c:v>65.099999999999994</c:v>
                </c:pt>
                <c:pt idx="233">
                  <c:v>64.900000000000006</c:v>
                </c:pt>
                <c:pt idx="234">
                  <c:v>65.5</c:v>
                </c:pt>
                <c:pt idx="235">
                  <c:v>65.2</c:v>
                </c:pt>
                <c:pt idx="236">
                  <c:v>66.400000000000006</c:v>
                </c:pt>
                <c:pt idx="237">
                  <c:v>66.8</c:v>
                </c:pt>
                <c:pt idx="238">
                  <c:v>67.5</c:v>
                </c:pt>
                <c:pt idx="239">
                  <c:v>67.5</c:v>
                </c:pt>
                <c:pt idx="240">
                  <c:v>67.7</c:v>
                </c:pt>
                <c:pt idx="241">
                  <c:v>67.7</c:v>
                </c:pt>
                <c:pt idx="242">
                  <c:v>67.8</c:v>
                </c:pt>
                <c:pt idx="243">
                  <c:v>66.900000000000006</c:v>
                </c:pt>
                <c:pt idx="244">
                  <c:v>66.099999999999994</c:v>
                </c:pt>
                <c:pt idx="245">
                  <c:v>66.099999999999994</c:v>
                </c:pt>
                <c:pt idx="246">
                  <c:v>64.5</c:v>
                </c:pt>
                <c:pt idx="247">
                  <c:v>64.2</c:v>
                </c:pt>
                <c:pt idx="248">
                  <c:v>64.400000000000006</c:v>
                </c:pt>
                <c:pt idx="249">
                  <c:v>65.2</c:v>
                </c:pt>
                <c:pt idx="250">
                  <c:v>64.8</c:v>
                </c:pt>
                <c:pt idx="251">
                  <c:v>65.7</c:v>
                </c:pt>
                <c:pt idx="252">
                  <c:v>67.7</c:v>
                </c:pt>
                <c:pt idx="253">
                  <c:v>71.5</c:v>
                </c:pt>
                <c:pt idx="254">
                  <c:v>72.400000000000006</c:v>
                </c:pt>
                <c:pt idx="255">
                  <c:v>73.2</c:v>
                </c:pt>
                <c:pt idx="256">
                  <c:v>73.3</c:v>
                </c:pt>
                <c:pt idx="257">
                  <c:v>74</c:v>
                </c:pt>
                <c:pt idx="258">
                  <c:v>74.099999999999994</c:v>
                </c:pt>
                <c:pt idx="259">
                  <c:v>82</c:v>
                </c:pt>
                <c:pt idx="260">
                  <c:v>80.8</c:v>
                </c:pt>
                <c:pt idx="261">
                  <c:v>80.3</c:v>
                </c:pt>
                <c:pt idx="262">
                  <c:v>79.900000000000006</c:v>
                </c:pt>
                <c:pt idx="263">
                  <c:v>79.400000000000006</c:v>
                </c:pt>
                <c:pt idx="264">
                  <c:v>80</c:v>
                </c:pt>
                <c:pt idx="265">
                  <c:v>81.3</c:v>
                </c:pt>
                <c:pt idx="266">
                  <c:v>80.8</c:v>
                </c:pt>
                <c:pt idx="267">
                  <c:v>80.7</c:v>
                </c:pt>
                <c:pt idx="268">
                  <c:v>80.3</c:v>
                </c:pt>
                <c:pt idx="269">
                  <c:v>79.599999999999994</c:v>
                </c:pt>
                <c:pt idx="270">
                  <c:v>78.3</c:v>
                </c:pt>
                <c:pt idx="271">
                  <c:v>78.3</c:v>
                </c:pt>
                <c:pt idx="272">
                  <c:v>77</c:v>
                </c:pt>
                <c:pt idx="273">
                  <c:v>76.599999999999994</c:v>
                </c:pt>
                <c:pt idx="274">
                  <c:v>75.900000000000006</c:v>
                </c:pt>
                <c:pt idx="275">
                  <c:v>75.3</c:v>
                </c:pt>
                <c:pt idx="276">
                  <c:v>75</c:v>
                </c:pt>
                <c:pt idx="277">
                  <c:v>73.2</c:v>
                </c:pt>
                <c:pt idx="278">
                  <c:v>72.599999999999994</c:v>
                </c:pt>
                <c:pt idx="279">
                  <c:v>71.900000000000006</c:v>
                </c:pt>
                <c:pt idx="280">
                  <c:v>71.599999999999994</c:v>
                </c:pt>
                <c:pt idx="281">
                  <c:v>70.900000000000006</c:v>
                </c:pt>
                <c:pt idx="282">
                  <c:v>70.2</c:v>
                </c:pt>
                <c:pt idx="283">
                  <c:v>69</c:v>
                </c:pt>
                <c:pt idx="284">
                  <c:v>67.400000000000006</c:v>
                </c:pt>
                <c:pt idx="285">
                  <c:v>66.8</c:v>
                </c:pt>
                <c:pt idx="286">
                  <c:v>65.900000000000006</c:v>
                </c:pt>
                <c:pt idx="287">
                  <c:v>64.599999999999994</c:v>
                </c:pt>
                <c:pt idx="288">
                  <c:v>63.5</c:v>
                </c:pt>
                <c:pt idx="289">
                  <c:v>62.4</c:v>
                </c:pt>
                <c:pt idx="290">
                  <c:v>62.1</c:v>
                </c:pt>
                <c:pt idx="291">
                  <c:v>61.3</c:v>
                </c:pt>
                <c:pt idx="292">
                  <c:v>61.1</c:v>
                </c:pt>
                <c:pt idx="293">
                  <c:v>60.5</c:v>
                </c:pt>
                <c:pt idx="294">
                  <c:v>60.4</c:v>
                </c:pt>
                <c:pt idx="295">
                  <c:v>58.9</c:v>
                </c:pt>
                <c:pt idx="296">
                  <c:v>60</c:v>
                </c:pt>
                <c:pt idx="297">
                  <c:v>66.099999999999994</c:v>
                </c:pt>
                <c:pt idx="298">
                  <c:v>68.5</c:v>
                </c:pt>
                <c:pt idx="299">
                  <c:v>68</c:v>
                </c:pt>
                <c:pt idx="300">
                  <c:v>69</c:v>
                </c:pt>
                <c:pt idx="301">
                  <c:v>68.7</c:v>
                </c:pt>
                <c:pt idx="302">
                  <c:v>68.599999999999994</c:v>
                </c:pt>
                <c:pt idx="303">
                  <c:v>68.599999999999994</c:v>
                </c:pt>
                <c:pt idx="304">
                  <c:v>67.400000000000006</c:v>
                </c:pt>
                <c:pt idx="305">
                  <c:v>67.2</c:v>
                </c:pt>
                <c:pt idx="306">
                  <c:v>66.599999999999994</c:v>
                </c:pt>
              </c:numCache>
            </c:numRef>
          </c:val>
          <c:smooth val="0"/>
          <c:extLst>
            <c:ext xmlns:c16="http://schemas.microsoft.com/office/drawing/2014/chart" uri="{C3380CC4-5D6E-409C-BE32-E72D297353CC}">
              <c16:uniqueId val="{00000003-8362-4E55-ADB6-47B8960336E9}"/>
            </c:ext>
          </c:extLst>
        </c:ser>
        <c:ser>
          <c:idx val="3"/>
          <c:order val="2"/>
          <c:tx>
            <c:strRef>
              <c:f>Debt!$J$1</c:f>
              <c:strCache>
                <c:ptCount val="1"/>
                <c:pt idx="0">
                  <c:v>USA</c:v>
                </c:pt>
              </c:strCache>
            </c:strRef>
          </c:tx>
          <c:spPr>
            <a:ln w="19050" cap="rnd">
              <a:solidFill>
                <a:srgbClr val="487490"/>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362-4E55-ADB6-47B8960336E9}"/>
                </c:ext>
              </c:extLst>
            </c:dLbl>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Debt!$J$2:$J$308</c:f>
              <c:numCache>
                <c:formatCode>General</c:formatCode>
                <c:ptCount val="307"/>
                <c:pt idx="80" formatCode="0.0">
                  <c:v>40.33999</c:v>
                </c:pt>
                <c:pt idx="81" formatCode="0.0">
                  <c:v>39.267629999999997</c:v>
                </c:pt>
                <c:pt idx="82" formatCode="0.0">
                  <c:v>39.620910000000002</c:v>
                </c:pt>
                <c:pt idx="83" formatCode="0.0">
                  <c:v>39.519770000000001</c:v>
                </c:pt>
                <c:pt idx="84" formatCode="0.0">
                  <c:v>39.203830000000004</c:v>
                </c:pt>
                <c:pt idx="85" formatCode="0.0">
                  <c:v>38.032919999999997</c:v>
                </c:pt>
                <c:pt idx="86" formatCode="0.0">
                  <c:v>38.821449999999999</c:v>
                </c:pt>
                <c:pt idx="87" formatCode="0.0">
                  <c:v>39.102310000000003</c:v>
                </c:pt>
                <c:pt idx="88" formatCode="0.0">
                  <c:v>38.429510000000001</c:v>
                </c:pt>
                <c:pt idx="89" formatCode="0.0">
                  <c:v>36.963790000000003</c:v>
                </c:pt>
                <c:pt idx="90" formatCode="0.0">
                  <c:v>37.308970000000002</c:v>
                </c:pt>
                <c:pt idx="91" formatCode="0.0">
                  <c:v>36.985320000000002</c:v>
                </c:pt>
                <c:pt idx="92" formatCode="0.0">
                  <c:v>36.195770000000003</c:v>
                </c:pt>
                <c:pt idx="93" formatCode="0.0">
                  <c:v>34.974029999999999</c:v>
                </c:pt>
                <c:pt idx="94" formatCode="0.0">
                  <c:v>35.019460000000002</c:v>
                </c:pt>
                <c:pt idx="95" formatCode="0.0">
                  <c:v>35.469540000000002</c:v>
                </c:pt>
                <c:pt idx="96" formatCode="0.0">
                  <c:v>35.38879</c:v>
                </c:pt>
                <c:pt idx="97" formatCode="0.0">
                  <c:v>34.673290000000001</c:v>
                </c:pt>
                <c:pt idx="98" formatCode="0.0">
                  <c:v>34.867170000000002</c:v>
                </c:pt>
                <c:pt idx="99" formatCode="0.0">
                  <c:v>35.748220000000003</c:v>
                </c:pt>
                <c:pt idx="100" formatCode="0.0">
                  <c:v>34.503450000000001</c:v>
                </c:pt>
                <c:pt idx="101" formatCode="0.0">
                  <c:v>34.360889999999998</c:v>
                </c:pt>
                <c:pt idx="102" formatCode="0.0">
                  <c:v>35.00694</c:v>
                </c:pt>
                <c:pt idx="103" formatCode="0.0">
                  <c:v>35.632370000000002</c:v>
                </c:pt>
                <c:pt idx="104" formatCode="0.0">
                  <c:v>34.726219999999998</c:v>
                </c:pt>
                <c:pt idx="105" formatCode="0.0">
                  <c:v>33.673830000000002</c:v>
                </c:pt>
                <c:pt idx="106" formatCode="0.0">
                  <c:v>33.624470000000002</c:v>
                </c:pt>
                <c:pt idx="107" formatCode="0.0">
                  <c:v>33.747579999999999</c:v>
                </c:pt>
                <c:pt idx="108" formatCode="0.0">
                  <c:v>33.292870000000001</c:v>
                </c:pt>
                <c:pt idx="109" formatCode="0.0">
                  <c:v>32.344659999999998</c:v>
                </c:pt>
                <c:pt idx="110" formatCode="0.0">
                  <c:v>32.124549999999999</c:v>
                </c:pt>
                <c:pt idx="111" formatCode="0.0">
                  <c:v>31.773790000000002</c:v>
                </c:pt>
                <c:pt idx="112" formatCode="0.0">
                  <c:v>31.764489999999999</c:v>
                </c:pt>
                <c:pt idx="113" formatCode="0.0">
                  <c:v>30.994620000000001</c:v>
                </c:pt>
                <c:pt idx="114" formatCode="0.0">
                  <c:v>30.862690000000001</c:v>
                </c:pt>
                <c:pt idx="115" formatCode="0.0">
                  <c:v>30.79768</c:v>
                </c:pt>
                <c:pt idx="116" formatCode="0.0">
                  <c:v>31.53604</c:v>
                </c:pt>
                <c:pt idx="117" formatCode="0.0">
                  <c:v>32.278170000000003</c:v>
                </c:pt>
                <c:pt idx="118" formatCode="0.0">
                  <c:v>32.380429999999997</c:v>
                </c:pt>
                <c:pt idx="119" formatCode="0.0">
                  <c:v>32.7301</c:v>
                </c:pt>
                <c:pt idx="120" formatCode="0.0">
                  <c:v>32.985129999999998</c:v>
                </c:pt>
                <c:pt idx="121" formatCode="0.0">
                  <c:v>33.494639999999997</c:v>
                </c:pt>
                <c:pt idx="122" formatCode="0.0">
                  <c:v>33.643329999999999</c:v>
                </c:pt>
                <c:pt idx="123" formatCode="0.0">
                  <c:v>33.787529999999997</c:v>
                </c:pt>
                <c:pt idx="124" formatCode="0.0">
                  <c:v>33.651359999999997</c:v>
                </c:pt>
                <c:pt idx="125" formatCode="0.0">
                  <c:v>32.804220000000001</c:v>
                </c:pt>
                <c:pt idx="126" formatCode="0.0">
                  <c:v>32.987909999999999</c:v>
                </c:pt>
                <c:pt idx="127" formatCode="0.0">
                  <c:v>33.218730000000001</c:v>
                </c:pt>
                <c:pt idx="128" formatCode="0.0">
                  <c:v>33.501199999999997</c:v>
                </c:pt>
                <c:pt idx="129" formatCode="0.0">
                  <c:v>32.12444</c:v>
                </c:pt>
                <c:pt idx="130" formatCode="0.0">
                  <c:v>32.21407</c:v>
                </c:pt>
                <c:pt idx="131" formatCode="0.0">
                  <c:v>31.86206</c:v>
                </c:pt>
                <c:pt idx="132" formatCode="0.0">
                  <c:v>31.536010000000001</c:v>
                </c:pt>
                <c:pt idx="133" formatCode="0.0">
                  <c:v>31.06277</c:v>
                </c:pt>
                <c:pt idx="134" formatCode="0.0">
                  <c:v>30.984020000000001</c:v>
                </c:pt>
                <c:pt idx="135" formatCode="0.0">
                  <c:v>31.026150000000001</c:v>
                </c:pt>
                <c:pt idx="136" formatCode="0.0">
                  <c:v>30.949819999999999</c:v>
                </c:pt>
                <c:pt idx="137" formatCode="0.0">
                  <c:v>31.37303</c:v>
                </c:pt>
                <c:pt idx="138" formatCode="0.0">
                  <c:v>31.776869999999999</c:v>
                </c:pt>
                <c:pt idx="139" formatCode="0.0">
                  <c:v>31.157</c:v>
                </c:pt>
                <c:pt idx="140" formatCode="0.0">
                  <c:v>30.87284</c:v>
                </c:pt>
                <c:pt idx="141" formatCode="0.0">
                  <c:v>30.708749999999998</c:v>
                </c:pt>
                <c:pt idx="142" formatCode="0.0">
                  <c:v>30.60333</c:v>
                </c:pt>
                <c:pt idx="143" formatCode="0.0">
                  <c:v>31.355869999999999</c:v>
                </c:pt>
                <c:pt idx="144" formatCode="0.0">
                  <c:v>32.412979999999997</c:v>
                </c:pt>
                <c:pt idx="145" formatCode="0.0">
                  <c:v>32.40213</c:v>
                </c:pt>
                <c:pt idx="146" formatCode="0.0">
                  <c:v>33.9253</c:v>
                </c:pt>
                <c:pt idx="147" formatCode="0.0">
                  <c:v>35.181559999999998</c:v>
                </c:pt>
                <c:pt idx="148" formatCode="0.0">
                  <c:v>35.82911</c:v>
                </c:pt>
                <c:pt idx="149" formatCode="0.0">
                  <c:v>36.871670000000002</c:v>
                </c:pt>
                <c:pt idx="150" formatCode="0.0">
                  <c:v>37.331099999999999</c:v>
                </c:pt>
                <c:pt idx="151" formatCode="0.0">
                  <c:v>37.175530000000002</c:v>
                </c:pt>
                <c:pt idx="152" formatCode="0.0">
                  <c:v>37.454470000000001</c:v>
                </c:pt>
                <c:pt idx="153" formatCode="0.0">
                  <c:v>37.726869999999998</c:v>
                </c:pt>
                <c:pt idx="154" formatCode="0.0">
                  <c:v>38.49586</c:v>
                </c:pt>
                <c:pt idx="155" formatCode="0.0">
                  <c:v>40.085470000000001</c:v>
                </c:pt>
                <c:pt idx="156" formatCode="0.0">
                  <c:v>40.441209999999998</c:v>
                </c:pt>
                <c:pt idx="157" formatCode="0.0">
                  <c:v>41.319830000000003</c:v>
                </c:pt>
                <c:pt idx="158" formatCode="0.0">
                  <c:v>41.559089999999998</c:v>
                </c:pt>
                <c:pt idx="159" formatCode="0.0">
                  <c:v>43.787149999999997</c:v>
                </c:pt>
                <c:pt idx="160" formatCode="0.0">
                  <c:v>44.074150000000003</c:v>
                </c:pt>
                <c:pt idx="161" formatCode="0.0">
                  <c:v>45.306820000000002</c:v>
                </c:pt>
                <c:pt idx="162" formatCode="0.0">
                  <c:v>46.125360000000001</c:v>
                </c:pt>
                <c:pt idx="163" formatCode="0.0">
                  <c:v>47.552860000000003</c:v>
                </c:pt>
                <c:pt idx="164" formatCode="0.0">
                  <c:v>47.57835</c:v>
                </c:pt>
                <c:pt idx="165" formatCode="0.0">
                  <c:v>48.048670000000001</c:v>
                </c:pt>
                <c:pt idx="166" formatCode="0.0">
                  <c:v>48.116500000000002</c:v>
                </c:pt>
                <c:pt idx="167" formatCode="0.0">
                  <c:v>48.556669999999997</c:v>
                </c:pt>
                <c:pt idx="168" formatCode="0.0">
                  <c:v>49.031509999999997</c:v>
                </c:pt>
                <c:pt idx="169" formatCode="0.0">
                  <c:v>49.087440000000001</c:v>
                </c:pt>
                <c:pt idx="170" formatCode="0.0">
                  <c:v>49.25732</c:v>
                </c:pt>
                <c:pt idx="171" formatCode="0.0">
                  <c:v>49.715479999999999</c:v>
                </c:pt>
                <c:pt idx="172" formatCode="0.0">
                  <c:v>49.732759999999999</c:v>
                </c:pt>
                <c:pt idx="173" formatCode="0.0">
                  <c:v>49.887599999999999</c:v>
                </c:pt>
                <c:pt idx="174" formatCode="0.0">
                  <c:v>50.171169999999996</c:v>
                </c:pt>
                <c:pt idx="175" formatCode="0.0">
                  <c:v>51.38111</c:v>
                </c:pt>
                <c:pt idx="176" formatCode="0.0">
                  <c:v>51.968559999999997</c:v>
                </c:pt>
                <c:pt idx="177" formatCode="0.0">
                  <c:v>52.747300000000003</c:v>
                </c:pt>
                <c:pt idx="178" formatCode="0.0">
                  <c:v>53.753129999999999</c:v>
                </c:pt>
                <c:pt idx="179" formatCode="0.0">
                  <c:v>56.03613</c:v>
                </c:pt>
                <c:pt idx="180" formatCode="0.0">
                  <c:v>57.416519999999998</c:v>
                </c:pt>
                <c:pt idx="181" formatCode="0.0">
                  <c:v>57.745510000000003</c:v>
                </c:pt>
                <c:pt idx="182" formatCode="0.0">
                  <c:v>59.061230000000002</c:v>
                </c:pt>
                <c:pt idx="183" formatCode="0.0">
                  <c:v>60.685989999999997</c:v>
                </c:pt>
                <c:pt idx="184" formatCode="0.0">
                  <c:v>60.996789999999997</c:v>
                </c:pt>
                <c:pt idx="185" formatCode="0.0">
                  <c:v>61.57938</c:v>
                </c:pt>
                <c:pt idx="186" formatCode="0.0">
                  <c:v>61.898020000000002</c:v>
                </c:pt>
                <c:pt idx="187" formatCode="0.0">
                  <c:v>62.522559999999999</c:v>
                </c:pt>
                <c:pt idx="188" formatCode="0.0">
                  <c:v>62.866570000000003</c:v>
                </c:pt>
                <c:pt idx="189" formatCode="0.0">
                  <c:v>63.915239999999997</c:v>
                </c:pt>
                <c:pt idx="190" formatCode="0.0">
                  <c:v>64.100930000000005</c:v>
                </c:pt>
                <c:pt idx="191" formatCode="0.0">
                  <c:v>64.668610000000001</c:v>
                </c:pt>
                <c:pt idx="192" formatCode="0.0">
                  <c:v>64.307090000000002</c:v>
                </c:pt>
                <c:pt idx="193" formatCode="0.0">
                  <c:v>64.107159999999993</c:v>
                </c:pt>
                <c:pt idx="194" formatCode="0.0">
                  <c:v>64.011759999999995</c:v>
                </c:pt>
                <c:pt idx="195" formatCode="0.0">
                  <c:v>64.385840000000002</c:v>
                </c:pt>
                <c:pt idx="196" formatCode="0.0">
                  <c:v>64.662710000000004</c:v>
                </c:pt>
                <c:pt idx="197" formatCode="0.0">
                  <c:v>65.312939999999998</c:v>
                </c:pt>
                <c:pt idx="198" formatCode="0.0">
                  <c:v>64.739059999999995</c:v>
                </c:pt>
                <c:pt idx="199" formatCode="0.0">
                  <c:v>64.182820000000007</c:v>
                </c:pt>
                <c:pt idx="200" formatCode="0.0">
                  <c:v>65.041709999999995</c:v>
                </c:pt>
                <c:pt idx="201" formatCode="0.0">
                  <c:v>64.249700000000004</c:v>
                </c:pt>
                <c:pt idx="202" formatCode="0.0">
                  <c:v>64.254689999999997</c:v>
                </c:pt>
                <c:pt idx="203" formatCode="0.0">
                  <c:v>64.446969999999993</c:v>
                </c:pt>
                <c:pt idx="204" formatCode="0.0">
                  <c:v>64.344279999999998</c:v>
                </c:pt>
                <c:pt idx="205" formatCode="0.0">
                  <c:v>63.109070000000003</c:v>
                </c:pt>
                <c:pt idx="206" formatCode="0.0">
                  <c:v>62.487090000000002</c:v>
                </c:pt>
                <c:pt idx="207" formatCode="0.0">
                  <c:v>62.770319999999998</c:v>
                </c:pt>
                <c:pt idx="208" formatCode="0.0">
                  <c:v>62.509880000000003</c:v>
                </c:pt>
                <c:pt idx="209" formatCode="0.0">
                  <c:v>61.851959999999998</c:v>
                </c:pt>
                <c:pt idx="210" formatCode="0.0">
                  <c:v>60.586930000000002</c:v>
                </c:pt>
                <c:pt idx="211" formatCode="0.0">
                  <c:v>60.406959999999998</c:v>
                </c:pt>
                <c:pt idx="212" formatCode="0.0">
                  <c:v>60.048940000000002</c:v>
                </c:pt>
                <c:pt idx="213" formatCode="0.0">
                  <c:v>59.192270000000001</c:v>
                </c:pt>
                <c:pt idx="214" formatCode="0.0">
                  <c:v>58.392580000000002</c:v>
                </c:pt>
                <c:pt idx="215" formatCode="0.0">
                  <c:v>58.343359999999997</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106.88663</c:v>
                </c:pt>
                <c:pt idx="296" formatCode="0.0">
                  <c:v>107.827</c:v>
                </c:pt>
                <c:pt idx="297" formatCode="0.0">
                  <c:v>134.83528000000001</c:v>
                </c:pt>
                <c:pt idx="298" formatCode="0.0">
                  <c:v>126.1345</c:v>
                </c:pt>
                <c:pt idx="299" formatCode="0.0">
                  <c:v>127.84231</c:v>
                </c:pt>
                <c:pt idx="300" formatCode="0.0">
                  <c:v>126.07671999999999</c:v>
                </c:pt>
                <c:pt idx="301" formatCode="0.0">
                  <c:v>123.78842</c:v>
                </c:pt>
                <c:pt idx="302" formatCode="0.0">
                  <c:v>120.71513</c:v>
                </c:pt>
                <c:pt idx="303" formatCode="0.0">
                  <c:v>121.63566</c:v>
                </c:pt>
                <c:pt idx="304" formatCode="0.0">
                  <c:v>122.87943</c:v>
                </c:pt>
                <c:pt idx="305" formatCode="0.0">
                  <c:v>121.071</c:v>
                </c:pt>
                <c:pt idx="306" formatCode="0.0">
                  <c:v>120.23396</c:v>
                </c:pt>
              </c:numCache>
            </c:numRef>
          </c:val>
          <c:smooth val="0"/>
          <c:extLst>
            <c:ext xmlns:c16="http://schemas.microsoft.com/office/drawing/2014/chart" uri="{C3380CC4-5D6E-409C-BE32-E72D297353CC}">
              <c16:uniqueId val="{00000005-8362-4E55-ADB6-47B8960336E9}"/>
            </c:ext>
          </c:extLst>
        </c:ser>
        <c:ser>
          <c:idx val="0"/>
          <c:order val="3"/>
          <c:tx>
            <c:strRef>
              <c:f>Debt!$G$1</c:f>
              <c:strCache>
                <c:ptCount val="1"/>
                <c:pt idx="0">
                  <c:v>UK</c:v>
                </c:pt>
              </c:strCache>
            </c:strRef>
          </c:tx>
          <c:spPr>
            <a:ln w="19050" cap="rnd">
              <a:solidFill>
                <a:srgbClr val="CD9D4D"/>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362-4E55-ADB6-47B8960336E9}"/>
                </c:ext>
              </c:extLst>
            </c:dLbl>
            <c:dLbl>
              <c:idx val="30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362-4E55-ADB6-47B8960336E9}"/>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362-4E55-ADB6-47B8960336E9}"/>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362-4E55-ADB6-47B8960336E9}"/>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362-4E55-ADB6-47B8960336E9}"/>
                </c:ext>
              </c:extLst>
            </c:dLbl>
            <c:numFmt formatCode="#,##0.00_);\(#,##0.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Debt!$G$2:$G$308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42.8</c:v>
                </c:pt>
                <c:pt idx="165">
                  <c:v>44.1</c:v>
                </c:pt>
                <c:pt idx="166">
                  <c:v>41.8</c:v>
                </c:pt>
                <c:pt idx="167">
                  <c:v>41.8</c:v>
                </c:pt>
                <c:pt idx="168">
                  <c:v>39.9</c:v>
                </c:pt>
                <c:pt idx="169">
                  <c:v>38.9</c:v>
                </c:pt>
                <c:pt idx="170">
                  <c:v>37.9</c:v>
                </c:pt>
                <c:pt idx="171">
                  <c:v>36.6</c:v>
                </c:pt>
                <c:pt idx="172">
                  <c:v>34.799999999999997</c:v>
                </c:pt>
                <c:pt idx="173">
                  <c:v>33.6</c:v>
                </c:pt>
                <c:pt idx="174">
                  <c:v>32.799999999999997</c:v>
                </c:pt>
                <c:pt idx="175">
                  <c:v>31.4</c:v>
                </c:pt>
                <c:pt idx="176">
                  <c:v>30.3</c:v>
                </c:pt>
                <c:pt idx="177">
                  <c:v>29.3</c:v>
                </c:pt>
                <c:pt idx="178">
                  <c:v>28.3</c:v>
                </c:pt>
                <c:pt idx="179">
                  <c:v>28.3</c:v>
                </c:pt>
                <c:pt idx="180">
                  <c:v>28.8</c:v>
                </c:pt>
                <c:pt idx="181">
                  <c:v>29.3</c:v>
                </c:pt>
                <c:pt idx="182">
                  <c:v>29.6</c:v>
                </c:pt>
                <c:pt idx="183">
                  <c:v>28.7</c:v>
                </c:pt>
                <c:pt idx="184">
                  <c:v>30.1</c:v>
                </c:pt>
                <c:pt idx="185">
                  <c:v>30.6</c:v>
                </c:pt>
                <c:pt idx="186">
                  <c:v>32.299999999999997</c:v>
                </c:pt>
                <c:pt idx="187">
                  <c:v>33.9</c:v>
                </c:pt>
                <c:pt idx="188">
                  <c:v>35.6</c:v>
                </c:pt>
                <c:pt idx="189">
                  <c:v>37.700000000000003</c:v>
                </c:pt>
                <c:pt idx="190">
                  <c:v>39.700000000000003</c:v>
                </c:pt>
                <c:pt idx="191">
                  <c:v>42</c:v>
                </c:pt>
                <c:pt idx="192">
                  <c:v>39.6</c:v>
                </c:pt>
                <c:pt idx="193">
                  <c:v>39.700000000000003</c:v>
                </c:pt>
                <c:pt idx="194">
                  <c:v>40.299999999999997</c:v>
                </c:pt>
                <c:pt idx="195">
                  <c:v>40.6</c:v>
                </c:pt>
                <c:pt idx="196">
                  <c:v>42.5</c:v>
                </c:pt>
                <c:pt idx="197">
                  <c:v>43</c:v>
                </c:pt>
                <c:pt idx="198">
                  <c:v>44.2</c:v>
                </c:pt>
                <c:pt idx="199">
                  <c:v>45</c:v>
                </c:pt>
                <c:pt idx="200">
                  <c:v>44.7</c:v>
                </c:pt>
                <c:pt idx="201">
                  <c:v>44.8</c:v>
                </c:pt>
                <c:pt idx="202">
                  <c:v>45.2</c:v>
                </c:pt>
                <c:pt idx="203">
                  <c:v>44.7</c:v>
                </c:pt>
                <c:pt idx="204">
                  <c:v>44.3</c:v>
                </c:pt>
                <c:pt idx="205">
                  <c:v>44.8</c:v>
                </c:pt>
                <c:pt idx="206">
                  <c:v>44.6</c:v>
                </c:pt>
                <c:pt idx="207">
                  <c:v>44.1</c:v>
                </c:pt>
                <c:pt idx="208">
                  <c:v>42.7</c:v>
                </c:pt>
                <c:pt idx="209">
                  <c:v>43</c:v>
                </c:pt>
                <c:pt idx="210">
                  <c:v>42.7</c:v>
                </c:pt>
                <c:pt idx="211">
                  <c:v>41.9</c:v>
                </c:pt>
                <c:pt idx="212">
                  <c:v>41.1</c:v>
                </c:pt>
                <c:pt idx="213">
                  <c:v>41</c:v>
                </c:pt>
                <c:pt idx="214">
                  <c:v>40.1</c:v>
                </c:pt>
                <c:pt idx="215">
                  <c:v>40.4</c:v>
                </c:pt>
                <c:pt idx="216">
                  <c:v>38.6</c:v>
                </c:pt>
                <c:pt idx="217">
                  <c:v>38.700000000000003</c:v>
                </c:pt>
                <c:pt idx="218">
                  <c:v>37.4</c:v>
                </c:pt>
                <c:pt idx="219">
                  <c:v>37.700000000000003</c:v>
                </c:pt>
                <c:pt idx="220">
                  <c:v>35.700000000000003</c:v>
                </c:pt>
                <c:pt idx="221">
                  <c:v>35.700000000000003</c:v>
                </c:pt>
                <c:pt idx="222">
                  <c:v>34.9</c:v>
                </c:pt>
                <c:pt idx="223">
                  <c:v>35</c:v>
                </c:pt>
                <c:pt idx="224">
                  <c:v>34.5</c:v>
                </c:pt>
                <c:pt idx="225">
                  <c:v>35.1</c:v>
                </c:pt>
                <c:pt idx="226">
                  <c:v>34.9</c:v>
                </c:pt>
                <c:pt idx="227">
                  <c:v>35.4</c:v>
                </c:pt>
                <c:pt idx="228">
                  <c:v>34.9</c:v>
                </c:pt>
                <c:pt idx="229">
                  <c:v>35.4</c:v>
                </c:pt>
                <c:pt idx="230">
                  <c:v>35.9</c:v>
                </c:pt>
                <c:pt idx="231">
                  <c:v>36.700000000000003</c:v>
                </c:pt>
                <c:pt idx="232">
                  <c:v>36.700000000000003</c:v>
                </c:pt>
                <c:pt idx="233">
                  <c:v>38.200000000000003</c:v>
                </c:pt>
                <c:pt idx="234">
                  <c:v>38.299999999999997</c:v>
                </c:pt>
                <c:pt idx="235">
                  <c:v>39.799999999999997</c:v>
                </c:pt>
                <c:pt idx="236">
                  <c:v>39.200000000000003</c:v>
                </c:pt>
                <c:pt idx="237">
                  <c:v>40</c:v>
                </c:pt>
                <c:pt idx="238">
                  <c:v>40.4</c:v>
                </c:pt>
                <c:pt idx="239">
                  <c:v>41</c:v>
                </c:pt>
                <c:pt idx="240">
                  <c:v>40.4</c:v>
                </c:pt>
                <c:pt idx="241">
                  <c:v>41.6</c:v>
                </c:pt>
                <c:pt idx="242">
                  <c:v>41.6</c:v>
                </c:pt>
                <c:pt idx="243">
                  <c:v>42</c:v>
                </c:pt>
                <c:pt idx="244">
                  <c:v>41.5</c:v>
                </c:pt>
                <c:pt idx="245">
                  <c:v>42.5</c:v>
                </c:pt>
                <c:pt idx="246">
                  <c:v>42.5</c:v>
                </c:pt>
                <c:pt idx="247">
                  <c:v>43.1</c:v>
                </c:pt>
                <c:pt idx="248">
                  <c:v>42.2</c:v>
                </c:pt>
                <c:pt idx="249">
                  <c:v>43.5</c:v>
                </c:pt>
                <c:pt idx="250">
                  <c:v>46.3</c:v>
                </c:pt>
                <c:pt idx="251">
                  <c:v>50.8</c:v>
                </c:pt>
                <c:pt idx="252">
                  <c:v>53.5</c:v>
                </c:pt>
                <c:pt idx="253">
                  <c:v>57.1</c:v>
                </c:pt>
                <c:pt idx="254">
                  <c:v>60.9</c:v>
                </c:pt>
                <c:pt idx="255">
                  <c:v>64.8</c:v>
                </c:pt>
                <c:pt idx="256">
                  <c:v>70.599999999999994</c:v>
                </c:pt>
                <c:pt idx="257">
                  <c:v>72.3</c:v>
                </c:pt>
                <c:pt idx="258">
                  <c:v>75.2</c:v>
                </c:pt>
                <c:pt idx="259">
                  <c:v>75.7</c:v>
                </c:pt>
                <c:pt idx="260">
                  <c:v>76.099999999999994</c:v>
                </c:pt>
                <c:pt idx="261">
                  <c:v>79.2</c:v>
                </c:pt>
                <c:pt idx="262">
                  <c:v>80.099999999999994</c:v>
                </c:pt>
                <c:pt idx="263">
                  <c:v>81.3</c:v>
                </c:pt>
                <c:pt idx="264">
                  <c:v>82.2</c:v>
                </c:pt>
                <c:pt idx="265">
                  <c:v>82.1</c:v>
                </c:pt>
                <c:pt idx="266">
                  <c:v>83.3</c:v>
                </c:pt>
                <c:pt idx="267">
                  <c:v>84.5</c:v>
                </c:pt>
                <c:pt idx="268">
                  <c:v>83.8</c:v>
                </c:pt>
                <c:pt idx="269">
                  <c:v>84.9</c:v>
                </c:pt>
                <c:pt idx="270">
                  <c:v>84.6</c:v>
                </c:pt>
                <c:pt idx="271">
                  <c:v>85.3</c:v>
                </c:pt>
                <c:pt idx="272">
                  <c:v>85.3</c:v>
                </c:pt>
                <c:pt idx="273">
                  <c:v>86.1</c:v>
                </c:pt>
                <c:pt idx="274">
                  <c:v>85.5</c:v>
                </c:pt>
                <c:pt idx="275">
                  <c:v>87.1</c:v>
                </c:pt>
                <c:pt idx="276">
                  <c:v>86.4</c:v>
                </c:pt>
                <c:pt idx="277">
                  <c:v>87.7</c:v>
                </c:pt>
                <c:pt idx="278">
                  <c:v>87.1</c:v>
                </c:pt>
                <c:pt idx="279">
                  <c:v>87.7</c:v>
                </c:pt>
                <c:pt idx="280">
                  <c:v>86.2</c:v>
                </c:pt>
                <c:pt idx="281">
                  <c:v>87.4</c:v>
                </c:pt>
                <c:pt idx="282">
                  <c:v>86.6</c:v>
                </c:pt>
                <c:pt idx="283">
                  <c:v>87.5</c:v>
                </c:pt>
                <c:pt idx="284">
                  <c:v>85.9</c:v>
                </c:pt>
                <c:pt idx="285">
                  <c:v>85.8</c:v>
                </c:pt>
                <c:pt idx="286">
                  <c:v>85.4</c:v>
                </c:pt>
                <c:pt idx="287">
                  <c:v>86.6</c:v>
                </c:pt>
                <c:pt idx="288">
                  <c:v>84.8</c:v>
                </c:pt>
                <c:pt idx="289">
                  <c:v>85.7</c:v>
                </c:pt>
                <c:pt idx="290">
                  <c:v>85.6</c:v>
                </c:pt>
                <c:pt idx="291">
                  <c:v>86.1</c:v>
                </c:pt>
                <c:pt idx="292">
                  <c:v>84.6</c:v>
                </c:pt>
                <c:pt idx="293">
                  <c:v>85.3</c:v>
                </c:pt>
                <c:pt idx="294">
                  <c:v>84.5</c:v>
                </c:pt>
                <c:pt idx="295">
                  <c:v>85.5</c:v>
                </c:pt>
                <c:pt idx="296">
                  <c:v>84.4</c:v>
                </c:pt>
                <c:pt idx="297">
                  <c:v>96.3</c:v>
                </c:pt>
                <c:pt idx="298">
                  <c:v>101.1</c:v>
                </c:pt>
                <c:pt idx="299">
                  <c:v>105.6</c:v>
                </c:pt>
                <c:pt idx="300">
                  <c:v>107.6</c:v>
                </c:pt>
                <c:pt idx="301">
                  <c:v>106.6</c:v>
                </c:pt>
                <c:pt idx="302">
                  <c:v>106.1</c:v>
                </c:pt>
                <c:pt idx="303">
                  <c:v>105.6</c:v>
                </c:pt>
                <c:pt idx="304">
                  <c:v>101.9</c:v>
                </c:pt>
                <c:pt idx="305">
                  <c:v>101.9</c:v>
                </c:pt>
              </c:numCache>
            </c:numRef>
          </c:val>
          <c:smooth val="0"/>
          <c:extLst>
            <c:ext xmlns:c16="http://schemas.microsoft.com/office/drawing/2014/chart" uri="{C3380CC4-5D6E-409C-BE32-E72D297353CC}">
              <c16:uniqueId val="{0000000B-8362-4E55-ADB6-47B8960336E9}"/>
            </c:ext>
          </c:extLst>
        </c:ser>
        <c:dLbls>
          <c:showLegendKey val="0"/>
          <c:showVal val="0"/>
          <c:showCatName val="0"/>
          <c:showSerName val="0"/>
          <c:showPercent val="0"/>
          <c:showBubbleSize val="0"/>
        </c:dLbls>
        <c:smooth val="0"/>
        <c:axId val="374983536"/>
        <c:axId val="1216659016"/>
      </c:lineChart>
      <c:dateAx>
        <c:axId val="374983536"/>
        <c:scaling>
          <c:orientation val="minMax"/>
          <c:min val="43830"/>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40"/>
          <c:min val="50"/>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1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5387668687962162"/>
        </c:manualLayout>
      </c:layout>
      <c:scatterChart>
        <c:scatterStyle val="smoothMarker"/>
        <c:varyColors val="0"/>
        <c:ser>
          <c:idx val="2"/>
          <c:order val="0"/>
          <c:tx>
            <c:strRef>
              <c:f>Graph!$B$1</c:f>
              <c:strCache>
                <c:ptCount val="1"/>
                <c:pt idx="0">
                  <c:v>US - 24/03/2023</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2"/>
              <c:delete val="1"/>
              <c:extLst>
                <c:ext xmlns:c15="http://schemas.microsoft.com/office/drawing/2012/chart" uri="{CE6537A1-D6FC-4f65-9D91-7224C49458BB}"/>
                <c:ext xmlns:c16="http://schemas.microsoft.com/office/drawing/2014/chart" uri="{C3380CC4-5D6E-409C-BE32-E72D297353CC}">
                  <c16:uniqueId val="{00000000-69B1-4799-B42B-EF440F3FDD29}"/>
                </c:ext>
              </c:extLst>
            </c:dLbl>
            <c:dLbl>
              <c:idx val="4"/>
              <c:delete val="1"/>
              <c:extLst>
                <c:ext xmlns:c15="http://schemas.microsoft.com/office/drawing/2012/chart" uri="{CE6537A1-D6FC-4f65-9D91-7224C49458BB}"/>
                <c:ext xmlns:c16="http://schemas.microsoft.com/office/drawing/2014/chart" uri="{C3380CC4-5D6E-409C-BE32-E72D297353CC}">
                  <c16:uniqueId val="{00000000-943F-4A6C-A7CA-9418507FABF6}"/>
                </c:ext>
              </c:extLst>
            </c:dLbl>
            <c:dLbl>
              <c:idx val="6"/>
              <c:delete val="1"/>
              <c:extLst>
                <c:ext xmlns:c15="http://schemas.microsoft.com/office/drawing/2012/chart" uri="{CE6537A1-D6FC-4f65-9D91-7224C49458BB}"/>
                <c:ext xmlns:c16="http://schemas.microsoft.com/office/drawing/2014/chart" uri="{C3380CC4-5D6E-409C-BE32-E72D297353CC}">
                  <c16:uniqueId val="{00000002-B6F7-DE4B-9B24-5B332A3A4782}"/>
                </c:ext>
              </c:extLst>
            </c:dLbl>
            <c:dLbl>
              <c:idx val="8"/>
              <c:delete val="1"/>
              <c:extLst>
                <c:ext xmlns:c15="http://schemas.microsoft.com/office/drawing/2012/chart" uri="{CE6537A1-D6FC-4f65-9D91-7224C49458BB}"/>
                <c:ext xmlns:c16="http://schemas.microsoft.com/office/drawing/2014/chart" uri="{C3380CC4-5D6E-409C-BE32-E72D297353CC}">
                  <c16:uniqueId val="{00000003-B6F7-DE4B-9B24-5B332A3A4782}"/>
                </c:ext>
              </c:extLst>
            </c:dLbl>
            <c:dLbl>
              <c:idx val="10"/>
              <c:delete val="1"/>
              <c:extLst>
                <c:ext xmlns:c15="http://schemas.microsoft.com/office/drawing/2012/chart" uri="{CE6537A1-D6FC-4f65-9D91-7224C49458BB}"/>
                <c:ext xmlns:c16="http://schemas.microsoft.com/office/drawing/2014/chart" uri="{C3380CC4-5D6E-409C-BE32-E72D297353CC}">
                  <c16:uniqueId val="{00000004-B6F7-DE4B-9B24-5B332A3A4782}"/>
                </c:ext>
              </c:extLst>
            </c:dLbl>
            <c:dLbl>
              <c:idx val="12"/>
              <c:delete val="1"/>
              <c:extLst>
                <c:ext xmlns:c15="http://schemas.microsoft.com/office/drawing/2012/chart" uri="{CE6537A1-D6FC-4f65-9D91-7224C49458BB}"/>
                <c:ext xmlns:c16="http://schemas.microsoft.com/office/drawing/2014/chart" uri="{C3380CC4-5D6E-409C-BE32-E72D297353CC}">
                  <c16:uniqueId val="{00000005-B6F7-DE4B-9B24-5B332A3A4782}"/>
                </c:ext>
              </c:extLst>
            </c:dLbl>
            <c:dLbl>
              <c:idx val="13"/>
              <c:delete val="1"/>
              <c:extLst>
                <c:ext xmlns:c15="http://schemas.microsoft.com/office/drawing/2012/chart" uri="{CE6537A1-D6FC-4f65-9D91-7224C49458BB}"/>
                <c:ext xmlns:c16="http://schemas.microsoft.com/office/drawing/2014/chart" uri="{C3380CC4-5D6E-409C-BE32-E72D297353CC}">
                  <c16:uniqueId val="{00000006-B6F7-DE4B-9B24-5B332A3A4782}"/>
                </c:ext>
              </c:extLst>
            </c:dLbl>
            <c:dLbl>
              <c:idx val="15"/>
              <c:delete val="1"/>
              <c:extLst>
                <c:ext xmlns:c15="http://schemas.microsoft.com/office/drawing/2012/chart" uri="{CE6537A1-D6FC-4f65-9D91-7224C49458BB}"/>
                <c:ext xmlns:c16="http://schemas.microsoft.com/office/drawing/2014/chart" uri="{C3380CC4-5D6E-409C-BE32-E72D297353CC}">
                  <c16:uniqueId val="{00000007-B6F7-DE4B-9B24-5B332A3A4782}"/>
                </c:ext>
              </c:extLst>
            </c:dLbl>
            <c:dLbl>
              <c:idx val="17"/>
              <c:delete val="1"/>
              <c:extLst>
                <c:ext xmlns:c15="http://schemas.microsoft.com/office/drawing/2012/chart" uri="{CE6537A1-D6FC-4f65-9D91-7224C49458BB}"/>
                <c:ext xmlns:c16="http://schemas.microsoft.com/office/drawing/2014/chart" uri="{C3380CC4-5D6E-409C-BE32-E72D297353CC}">
                  <c16:uniqueId val="{00000008-B6F7-DE4B-9B24-5B332A3A4782}"/>
                </c:ext>
              </c:extLst>
            </c:dLbl>
            <c:dLbl>
              <c:idx val="18"/>
              <c:delete val="1"/>
              <c:extLst>
                <c:ext xmlns:c15="http://schemas.microsoft.com/office/drawing/2012/chart" uri="{CE6537A1-D6FC-4f65-9D91-7224C49458BB}"/>
                <c:ext xmlns:c16="http://schemas.microsoft.com/office/drawing/2014/chart" uri="{C3380CC4-5D6E-409C-BE32-E72D297353CC}">
                  <c16:uniqueId val="{00000009-B6F7-DE4B-9B24-5B332A3A4782}"/>
                </c:ext>
              </c:extLst>
            </c:dLbl>
            <c:spPr>
              <a:noFill/>
              <a:ln>
                <a:solidFill>
                  <a:schemeClr val="accent5"/>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Graph!$B$2:$B$21</c:f>
              <c:numCache>
                <c:formatCode>0.00</c:formatCode>
                <c:ptCount val="20"/>
                <c:pt idx="0">
                  <c:v>#N/A</c:v>
                </c:pt>
                <c:pt idx="1">
                  <c:v>2.3008000850677499</c:v>
                </c:pt>
                <c:pt idx="2">
                  <c:v>2.2160999774932901</c:v>
                </c:pt>
                <c:pt idx="3">
                  <c:v>2.1991000175476101</c:v>
                </c:pt>
                <c:pt idx="4">
                  <c:v>2.20469999313354</c:v>
                </c:pt>
                <c:pt idx="5">
                  <c:v>2.2156000137329102</c:v>
                </c:pt>
                <c:pt idx="6">
                  <c:v>2.2251999378204301</c:v>
                </c:pt>
                <c:pt idx="7">
                  <c:v>2.2309999465942401</c:v>
                </c:pt>
                <c:pt idx="8">
                  <c:v>2.2325000762939502</c:v>
                </c:pt>
                <c:pt idx="9">
                  <c:v>2.2297999858856201</c:v>
                </c:pt>
                <c:pt idx="10">
                  <c:v>2.22359991073608</c:v>
                </c:pt>
                <c:pt idx="11">
                  <c:v>2.2146999835968</c:v>
                </c:pt>
                <c:pt idx="12">
                  <c:v>2.2042999267578098</c:v>
                </c:pt>
                <c:pt idx="13">
                  <c:v>2.1930999755859402</c:v>
                </c:pt>
                <c:pt idx="14">
                  <c:v>2.18219995498657</c:v>
                </c:pt>
                <c:pt idx="15">
                  <c:v>2.1726000308990501</c:v>
                </c:pt>
                <c:pt idx="16">
                  <c:v>2.16510009765625</c:v>
                </c:pt>
                <c:pt idx="17">
                  <c:v>2.16039991378784</c:v>
                </c:pt>
                <c:pt idx="18">
                  <c:v>2.1593999862670898</c:v>
                </c:pt>
                <c:pt idx="19">
                  <c:v>2.2395000457763699</c:v>
                </c:pt>
              </c:numCache>
            </c:numRef>
          </c:yVal>
          <c:smooth val="1"/>
          <c:extLst>
            <c:ext xmlns:c16="http://schemas.microsoft.com/office/drawing/2014/chart" uri="{C3380CC4-5D6E-409C-BE32-E72D297353CC}">
              <c16:uniqueId val="{00000001-863A-4E32-BA36-9B997BD366A1}"/>
            </c:ext>
          </c:extLst>
        </c:ser>
        <c:ser>
          <c:idx val="3"/>
          <c:order val="1"/>
          <c:tx>
            <c:strRef>
              <c:f>Graph!$C$1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2"/>
              <c:delete val="1"/>
              <c:extLst>
                <c:ext xmlns:c15="http://schemas.microsoft.com/office/drawing/2012/chart" uri="{CE6537A1-D6FC-4f65-9D91-7224C49458BB}"/>
                <c:ext xmlns:c16="http://schemas.microsoft.com/office/drawing/2014/chart" uri="{C3380CC4-5D6E-409C-BE32-E72D297353CC}">
                  <c16:uniqueId val="{00000000-70F7-434F-9ED2-517C8EFBF098}"/>
                </c:ext>
              </c:extLst>
            </c:dLbl>
            <c:dLbl>
              <c:idx val="4"/>
              <c:delete val="1"/>
              <c:extLst>
                <c:ext xmlns:c15="http://schemas.microsoft.com/office/drawing/2012/chart" uri="{CE6537A1-D6FC-4f65-9D91-7224C49458BB}"/>
                <c:ext xmlns:c16="http://schemas.microsoft.com/office/drawing/2014/chart" uri="{C3380CC4-5D6E-409C-BE32-E72D297353CC}">
                  <c16:uniqueId val="{00000001-70F7-434F-9ED2-517C8EFBF098}"/>
                </c:ext>
              </c:extLst>
            </c:dLbl>
            <c:dLbl>
              <c:idx val="6"/>
              <c:delete val="1"/>
              <c:extLst>
                <c:ext xmlns:c15="http://schemas.microsoft.com/office/drawing/2012/chart" uri="{CE6537A1-D6FC-4f65-9D91-7224C49458BB}"/>
                <c:ext xmlns:c16="http://schemas.microsoft.com/office/drawing/2014/chart" uri="{C3380CC4-5D6E-409C-BE32-E72D297353CC}">
                  <c16:uniqueId val="{00000002-70F7-434F-9ED2-517C8EFBF098}"/>
                </c:ext>
              </c:extLst>
            </c:dLbl>
            <c:dLbl>
              <c:idx val="8"/>
              <c:delete val="1"/>
              <c:extLst>
                <c:ext xmlns:c15="http://schemas.microsoft.com/office/drawing/2012/chart" uri="{CE6537A1-D6FC-4f65-9D91-7224C49458BB}"/>
                <c:ext xmlns:c16="http://schemas.microsoft.com/office/drawing/2014/chart" uri="{C3380CC4-5D6E-409C-BE32-E72D297353CC}">
                  <c16:uniqueId val="{00000003-70F7-434F-9ED2-517C8EFBF098}"/>
                </c:ext>
              </c:extLst>
            </c:dLbl>
            <c:dLbl>
              <c:idx val="10"/>
              <c:delete val="1"/>
              <c:extLst>
                <c:ext xmlns:c15="http://schemas.microsoft.com/office/drawing/2012/chart" uri="{CE6537A1-D6FC-4f65-9D91-7224C49458BB}"/>
                <c:ext xmlns:c16="http://schemas.microsoft.com/office/drawing/2014/chart" uri="{C3380CC4-5D6E-409C-BE32-E72D297353CC}">
                  <c16:uniqueId val="{00000004-70F7-434F-9ED2-517C8EFBF098}"/>
                </c:ext>
              </c:extLst>
            </c:dLbl>
            <c:dLbl>
              <c:idx val="12"/>
              <c:delete val="1"/>
              <c:extLst>
                <c:ext xmlns:c15="http://schemas.microsoft.com/office/drawing/2012/chart" uri="{CE6537A1-D6FC-4f65-9D91-7224C49458BB}"/>
                <c:ext xmlns:c16="http://schemas.microsoft.com/office/drawing/2014/chart" uri="{C3380CC4-5D6E-409C-BE32-E72D297353CC}">
                  <c16:uniqueId val="{00000005-70F7-434F-9ED2-517C8EFBF098}"/>
                </c:ext>
              </c:extLst>
            </c:dLbl>
            <c:dLbl>
              <c:idx val="14"/>
              <c:delete val="1"/>
              <c:extLst>
                <c:ext xmlns:c15="http://schemas.microsoft.com/office/drawing/2012/chart" uri="{CE6537A1-D6FC-4f65-9D91-7224C49458BB}"/>
                <c:ext xmlns:c16="http://schemas.microsoft.com/office/drawing/2014/chart" uri="{C3380CC4-5D6E-409C-BE32-E72D297353CC}">
                  <c16:uniqueId val="{00000006-70F7-434F-9ED2-517C8EFBF098}"/>
                </c:ext>
              </c:extLst>
            </c:dLbl>
            <c:dLbl>
              <c:idx val="16"/>
              <c:delete val="1"/>
              <c:extLst>
                <c:ext xmlns:c15="http://schemas.microsoft.com/office/drawing/2012/chart" uri="{CE6537A1-D6FC-4f65-9D91-7224C49458BB}"/>
                <c:ext xmlns:c16="http://schemas.microsoft.com/office/drawing/2014/chart" uri="{C3380CC4-5D6E-409C-BE32-E72D297353CC}">
                  <c16:uniqueId val="{00000007-70F7-434F-9ED2-517C8EFBF098}"/>
                </c:ext>
              </c:extLst>
            </c:dLbl>
            <c:dLbl>
              <c:idx val="18"/>
              <c:delete val="1"/>
              <c:extLst>
                <c:ext xmlns:c15="http://schemas.microsoft.com/office/drawing/2012/chart" uri="{CE6537A1-D6FC-4f65-9D91-7224C49458BB}"/>
                <c:ext xmlns:c16="http://schemas.microsoft.com/office/drawing/2014/chart" uri="{C3380CC4-5D6E-409C-BE32-E72D297353CC}">
                  <c16:uniqueId val="{00000008-70F7-434F-9ED2-517C8EFBF098}"/>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Graph!$C$2:$C$21</c:f>
              <c:numCache>
                <c:formatCode>0.00</c:formatCode>
                <c:ptCount val="20"/>
                <c:pt idx="0">
                  <c:v>#N/A</c:v>
                </c:pt>
                <c:pt idx="1">
                  <c:v>2.63380002975464</c:v>
                </c:pt>
                <c:pt idx="2">
                  <c:v>2.59019994735718</c:v>
                </c:pt>
                <c:pt idx="3">
                  <c:v>2.5655000209808301</c:v>
                </c:pt>
                <c:pt idx="4">
                  <c:v>2.5397000312805198</c:v>
                </c:pt>
                <c:pt idx="5">
                  <c:v>2.50830006599426</c:v>
                </c:pt>
                <c:pt idx="6">
                  <c:v>2.4725000858306898</c:v>
                </c:pt>
                <c:pt idx="7">
                  <c:v>2.4347999095916699</c:v>
                </c:pt>
                <c:pt idx="8">
                  <c:v>2.3975999355316202</c:v>
                </c:pt>
                <c:pt idx="9">
                  <c:v>2.3626999855041499</c:v>
                </c:pt>
                <c:pt idx="10">
                  <c:v>2.33139991760254</c:v>
                </c:pt>
                <c:pt idx="11">
                  <c:v>2.30430006980896</c:v>
                </c:pt>
                <c:pt idx="12">
                  <c:v>2.2816998958587602</c:v>
                </c:pt>
                <c:pt idx="13">
                  <c:v>2.26370000839233</c:v>
                </c:pt>
                <c:pt idx="14">
                  <c:v>2.2502000331878702</c:v>
                </c:pt>
                <c:pt idx="15">
                  <c:v>2.2409999370575</c:v>
                </c:pt>
                <c:pt idx="16">
                  <c:v>2.2355999946594198</c:v>
                </c:pt>
                <c:pt idx="17">
                  <c:v>2.2339000701904301</c:v>
                </c:pt>
                <c:pt idx="18">
                  <c:v>2.2353000640869101</c:v>
                </c:pt>
                <c:pt idx="19">
                  <c:v>2.2353000640869101</c:v>
                </c:pt>
              </c:numCache>
            </c:numRef>
          </c:yVal>
          <c:smooth val="1"/>
          <c:extLst xmlns:c15="http://schemas.microsoft.com/office/drawing/2012/chart">
            <c:ext xmlns:c16="http://schemas.microsoft.com/office/drawing/2014/chart" uri="{C3380CC4-5D6E-409C-BE32-E72D297353CC}">
              <c16:uniqueId val="{00000003-863A-4E32-BA36-9B997BD366A1}"/>
            </c:ext>
          </c:extLst>
        </c:ser>
        <c:dLbls>
          <c:showLegendKey val="0"/>
          <c:showVal val="0"/>
          <c:showCatName val="0"/>
          <c:showSerName val="0"/>
          <c:showPercent val="0"/>
          <c:showBubbleSize val="0"/>
        </c:dLbls>
        <c:axId val="222061800"/>
        <c:axId val="222062584"/>
        <c:extLst/>
      </c:scatterChart>
      <c:valAx>
        <c:axId val="222061800"/>
        <c:scaling>
          <c:orientation val="minMax"/>
          <c:max val="2042"/>
          <c:min val="2023"/>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4835531337887784"/>
              <c:y val="0.68733124156031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crossBetween val="midCat"/>
      </c:valAx>
      <c:valAx>
        <c:axId val="222062584"/>
        <c:scaling>
          <c:orientation val="minMax"/>
          <c:max val="3.5"/>
          <c:min val="1.3"/>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midCat"/>
      </c:valAx>
      <c:spPr>
        <a:noFill/>
        <a:ln>
          <a:noFill/>
        </a:ln>
        <a:effectLst/>
      </c:spPr>
    </c:plotArea>
    <c:legend>
      <c:legendPos val="t"/>
      <c:layout>
        <c:manualLayout>
          <c:xMode val="edge"/>
          <c:yMode val="edge"/>
          <c:x val="3.4486716363319014E-2"/>
          <c:y val="0.92484445609672883"/>
          <c:w val="0.92937724610524219"/>
          <c:h val="6.531349813798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80591315036888322"/>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5976"/>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0"/>
              <c:showCatName val="0"/>
              <c:showSerName val="0"/>
              <c:showPercent val="0"/>
              <c:showBubbleSize val="0"/>
              <c:extLst>
                <c:ext xmlns:c16="http://schemas.microsoft.com/office/drawing/2014/chart" uri="{C3380CC4-5D6E-409C-BE32-E72D297353CC}">
                  <c16:uniqueId val="{00000000-B098-4155-88C2-55BCF069FABB}"/>
                </c:ext>
              </c:extLst>
            </c:dLbl>
            <c:dLbl>
              <c:idx val="1597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098-4155-88C2-55BCF069FABB}"/>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Sheet1!$A$2:$A$15979</c:f>
              <c:numCache>
                <c:formatCode>yyyy\-mm\-dd</c:formatCode>
                <c:ptCount val="15978"/>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numCache>
            </c:numRef>
          </c:cat>
          <c:val>
            <c:numRef>
              <c:f>Sheet1!$B$2:$B$15979</c:f>
              <c:numCache>
                <c:formatCode>General</c:formatCode>
                <c:ptCount val="15978"/>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c:v>
                </c:pt>
                <c:pt idx="67">
                  <c:v>3.84</c:v>
                </c:pt>
                <c:pt idx="68">
                  <c:v>3.81</c:v>
                </c:pt>
                <c:pt idx="69">
                  <c:v>3.83</c:v>
                </c:pt>
                <c:pt idx="70">
                  <c:v>3.83</c:v>
                </c:pt>
                <c:pt idx="71">
                  <c:v>3.87</c:v>
                </c:pt>
                <c:pt idx="72">
                  <c:v>3.86</c:v>
                </c:pt>
                <c:pt idx="73">
                  <c:v>3.85</c:v>
                </c:pt>
                <c:pt idx="74">
                  <c:v>3.83</c:v>
                </c:pt>
                <c:pt idx="75">
                  <c:v>3.82</c:v>
                </c:pt>
                <c:pt idx="76">
                  <c:v>3.81</c:v>
                </c:pt>
                <c:pt idx="77">
                  <c:v>3.82</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c:v>
                </c:pt>
                <c:pt idx="92">
                  <c:v>3.83</c:v>
                </c:pt>
                <c:pt idx="93">
                  <c:v>3.82</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3.97</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3.97</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3.97</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c:v>
                </c:pt>
                <c:pt idx="262">
                  <c:v>3.81</c:v>
                </c:pt>
                <c:pt idx="263">
                  <c:v>3.84</c:v>
                </c:pt>
                <c:pt idx="264">
                  <c:v>3.83</c:v>
                </c:pt>
                <c:pt idx="265">
                  <c:v>3.81</c:v>
                </c:pt>
                <c:pt idx="266">
                  <c:v>3.82</c:v>
                </c:pt>
                <c:pt idx="267">
                  <c:v>3.81</c:v>
                </c:pt>
                <c:pt idx="268">
                  <c:v>3.8</c:v>
                </c:pt>
                <c:pt idx="269">
                  <c:v>3.81</c:v>
                </c:pt>
                <c:pt idx="270">
                  <c:v>3.8</c:v>
                </c:pt>
                <c:pt idx="271">
                  <c:v>3.8</c:v>
                </c:pt>
                <c:pt idx="272">
                  <c:v>3.82</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3.97</c:v>
                </c:pt>
                <c:pt idx="330">
                  <c:v>3.98</c:v>
                </c:pt>
                <c:pt idx="331">
                  <c:v>4</c:v>
                </c:pt>
                <c:pt idx="332">
                  <c:v>4</c:v>
                </c:pt>
                <c:pt idx="334">
                  <c:v>4.01</c:v>
                </c:pt>
                <c:pt idx="335">
                  <c:v>4</c:v>
                </c:pt>
                <c:pt idx="336">
                  <c:v>4</c:v>
                </c:pt>
                <c:pt idx="337">
                  <c:v>3.99</c:v>
                </c:pt>
                <c:pt idx="338">
                  <c:v>3.97</c:v>
                </c:pt>
                <c:pt idx="339">
                  <c:v>3.97</c:v>
                </c:pt>
                <c:pt idx="340">
                  <c:v>3.97</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4.5599999999999996</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4.8099999999999996</c:v>
                </c:pt>
                <c:pt idx="1100">
                  <c:v>4.78</c:v>
                </c:pt>
                <c:pt idx="1101">
                  <c:v>4.7300000000000004</c:v>
                </c:pt>
                <c:pt idx="1102">
                  <c:v>4.76</c:v>
                </c:pt>
                <c:pt idx="1103">
                  <c:v>4.82</c:v>
                </c:pt>
                <c:pt idx="1104">
                  <c:v>4.8099999999999996</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4.8099999999999996</c:v>
                </c:pt>
                <c:pt idx="1131">
                  <c:v>4.8099999999999996</c:v>
                </c:pt>
                <c:pt idx="1132">
                  <c:v>4.8099999999999996</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4.8099999999999996</c:v>
                </c:pt>
                <c:pt idx="1150">
                  <c:v>4.8</c:v>
                </c:pt>
                <c:pt idx="1151">
                  <c:v>4.79</c:v>
                </c:pt>
                <c:pt idx="1152">
                  <c:v>4.7699999999999996</c:v>
                </c:pt>
                <c:pt idx="1153">
                  <c:v>4.78</c:v>
                </c:pt>
                <c:pt idx="1154">
                  <c:v>4.79</c:v>
                </c:pt>
                <c:pt idx="1155">
                  <c:v>4.8099999999999996</c:v>
                </c:pt>
                <c:pt idx="1156">
                  <c:v>4.83</c:v>
                </c:pt>
                <c:pt idx="1157">
                  <c:v>4.83</c:v>
                </c:pt>
                <c:pt idx="1158">
                  <c:v>4.83</c:v>
                </c:pt>
                <c:pt idx="1159">
                  <c:v>4.83</c:v>
                </c:pt>
                <c:pt idx="1160">
                  <c:v>4.83</c:v>
                </c:pt>
                <c:pt idx="1161">
                  <c:v>4.79</c:v>
                </c:pt>
                <c:pt idx="1162">
                  <c:v>4.8099999999999996</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4.5599999999999996</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4.5599999999999996</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4.8099999999999996</c:v>
                </c:pt>
                <c:pt idx="1412">
                  <c:v>4.8099999999999996</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c:v>
                </c:pt>
                <c:pt idx="1515">
                  <c:v>5.56</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c:v>
                </c:pt>
                <c:pt idx="1581">
                  <c:v>5.56</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c:v>
                </c:pt>
                <c:pt idx="1604">
                  <c:v>5.58</c:v>
                </c:pt>
                <c:pt idx="1605">
                  <c:v>5.58</c:v>
                </c:pt>
                <c:pt idx="1606">
                  <c:v>5.57</c:v>
                </c:pt>
                <c:pt idx="1607">
                  <c:v>5.56</c:v>
                </c:pt>
                <c:pt idx="1608">
                  <c:v>5.56</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c:v>
                </c:pt>
                <c:pt idx="1699">
                  <c:v>5.53</c:v>
                </c:pt>
                <c:pt idx="1700">
                  <c:v>5.51</c:v>
                </c:pt>
                <c:pt idx="1701">
                  <c:v>5.52</c:v>
                </c:pt>
                <c:pt idx="1702">
                  <c:v>5.52</c:v>
                </c:pt>
                <c:pt idx="1703">
                  <c:v>5.53</c:v>
                </c:pt>
                <c:pt idx="1704">
                  <c:v>5.56</c:v>
                </c:pt>
                <c:pt idx="1705">
                  <c:v>5.57</c:v>
                </c:pt>
                <c:pt idx="1706">
                  <c:v>5.55</c:v>
                </c:pt>
                <c:pt idx="1707">
                  <c:v>5.56</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c:v>
                </c:pt>
                <c:pt idx="1932">
                  <c:v>6.56</c:v>
                </c:pt>
                <c:pt idx="1934">
                  <c:v>6.56</c:v>
                </c:pt>
                <c:pt idx="1935">
                  <c:v>6.55</c:v>
                </c:pt>
                <c:pt idx="1936">
                  <c:v>6.56</c:v>
                </c:pt>
                <c:pt idx="1937">
                  <c:v>6.54</c:v>
                </c:pt>
                <c:pt idx="1938">
                  <c:v>6.52</c:v>
                </c:pt>
                <c:pt idx="1939">
                  <c:v>6.59</c:v>
                </c:pt>
                <c:pt idx="1940">
                  <c:v>6.56</c:v>
                </c:pt>
                <c:pt idx="1941">
                  <c:v>6.56</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c:v>
                </c:pt>
                <c:pt idx="2789">
                  <c:v>6.54</c:v>
                </c:pt>
                <c:pt idx="2790">
                  <c:v>6.54</c:v>
                </c:pt>
                <c:pt idx="2791">
                  <c:v>6.54</c:v>
                </c:pt>
                <c:pt idx="2792">
                  <c:v>6.57</c:v>
                </c:pt>
                <c:pt idx="2793">
                  <c:v>6.56</c:v>
                </c:pt>
                <c:pt idx="2794">
                  <c:v>6.55</c:v>
                </c:pt>
                <c:pt idx="2795">
                  <c:v>6.55</c:v>
                </c:pt>
                <c:pt idx="2796">
                  <c:v>6.56</c:v>
                </c:pt>
                <c:pt idx="2797">
                  <c:v>6.59</c:v>
                </c:pt>
                <c:pt idx="2798">
                  <c:v>6.62</c:v>
                </c:pt>
                <c:pt idx="2799">
                  <c:v>6.62</c:v>
                </c:pt>
                <c:pt idx="2800">
                  <c:v>6.6</c:v>
                </c:pt>
                <c:pt idx="2801">
                  <c:v>6.59</c:v>
                </c:pt>
                <c:pt idx="2802">
                  <c:v>6.56</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c:v>
                </c:pt>
                <c:pt idx="2960">
                  <c:v>6.8</c:v>
                </c:pt>
                <c:pt idx="2961">
                  <c:v>6.8</c:v>
                </c:pt>
                <c:pt idx="2962">
                  <c:v>6.81</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c:v>
                </c:pt>
                <c:pt idx="3076">
                  <c:v>6.82</c:v>
                </c:pt>
                <c:pt idx="3077">
                  <c:v>6.81</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c:v>
                </c:pt>
                <c:pt idx="3340">
                  <c:v>7.81</c:v>
                </c:pt>
                <c:pt idx="3341">
                  <c:v>7.85</c:v>
                </c:pt>
                <c:pt idx="3342">
                  <c:v>7.87</c:v>
                </c:pt>
                <c:pt idx="3343">
                  <c:v>7.86</c:v>
                </c:pt>
                <c:pt idx="3344">
                  <c:v>7.88</c:v>
                </c:pt>
                <c:pt idx="3345">
                  <c:v>7.84</c:v>
                </c:pt>
                <c:pt idx="3346">
                  <c:v>7.81</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c:v>
                </c:pt>
                <c:pt idx="3440">
                  <c:v>7.58</c:v>
                </c:pt>
                <c:pt idx="3441">
                  <c:v>7.58</c:v>
                </c:pt>
                <c:pt idx="3442">
                  <c:v>7.56</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c:v>
                </c:pt>
                <c:pt idx="3774">
                  <c:v>7.8</c:v>
                </c:pt>
                <c:pt idx="3775">
                  <c:v>7.81</c:v>
                </c:pt>
                <c:pt idx="3776">
                  <c:v>7.81</c:v>
                </c:pt>
                <c:pt idx="3777">
                  <c:v>7.81</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c:v>
                </c:pt>
                <c:pt idx="3807">
                  <c:v>7.82</c:v>
                </c:pt>
                <c:pt idx="3808">
                  <c:v>7.84</c:v>
                </c:pt>
                <c:pt idx="3809">
                  <c:v>7.84</c:v>
                </c:pt>
                <c:pt idx="3810">
                  <c:v>7.84</c:v>
                </c:pt>
                <c:pt idx="3811">
                  <c:v>7.82</c:v>
                </c:pt>
                <c:pt idx="3812">
                  <c:v>7.81</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c:v>
                </c:pt>
                <c:pt idx="3846">
                  <c:v>7.56</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c:v>
                </c:pt>
                <c:pt idx="4125">
                  <c:v>7.58</c:v>
                </c:pt>
                <c:pt idx="4126">
                  <c:v>7.57</c:v>
                </c:pt>
                <c:pt idx="4127">
                  <c:v>7.56</c:v>
                </c:pt>
                <c:pt idx="4128">
                  <c:v>7.56</c:v>
                </c:pt>
                <c:pt idx="4129">
                  <c:v>7.62</c:v>
                </c:pt>
                <c:pt idx="4130">
                  <c:v>7.63</c:v>
                </c:pt>
                <c:pt idx="4131">
                  <c:v>7.69</c:v>
                </c:pt>
                <c:pt idx="4132">
                  <c:v>7.68</c:v>
                </c:pt>
                <c:pt idx="4133">
                  <c:v>7.64</c:v>
                </c:pt>
                <c:pt idx="4134">
                  <c:v>7.62</c:v>
                </c:pt>
                <c:pt idx="4136">
                  <c:v>7.6</c:v>
                </c:pt>
                <c:pt idx="4137">
                  <c:v>7.59</c:v>
                </c:pt>
                <c:pt idx="4139">
                  <c:v>7.56</c:v>
                </c:pt>
                <c:pt idx="4140">
                  <c:v>7.56</c:v>
                </c:pt>
                <c:pt idx="4141">
                  <c:v>7.55</c:v>
                </c:pt>
                <c:pt idx="4142">
                  <c:v>7.54</c:v>
                </c:pt>
                <c:pt idx="4143">
                  <c:v>7.54</c:v>
                </c:pt>
                <c:pt idx="4144">
                  <c:v>7.56</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c:v>
                </c:pt>
                <c:pt idx="7278">
                  <c:v>7.8</c:v>
                </c:pt>
                <c:pt idx="7279">
                  <c:v>7.85</c:v>
                </c:pt>
                <c:pt idx="7280">
                  <c:v>7.86</c:v>
                </c:pt>
                <c:pt idx="7281">
                  <c:v>7.88</c:v>
                </c:pt>
                <c:pt idx="7282">
                  <c:v>7.84</c:v>
                </c:pt>
                <c:pt idx="7283">
                  <c:v>7.81</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c:v>
                </c:pt>
                <c:pt idx="7731">
                  <c:v>7.8</c:v>
                </c:pt>
                <c:pt idx="7732">
                  <c:v>7.78</c:v>
                </c:pt>
                <c:pt idx="7733">
                  <c:v>7.88</c:v>
                </c:pt>
                <c:pt idx="7734">
                  <c:v>7.91</c:v>
                </c:pt>
                <c:pt idx="7735">
                  <c:v>7.89</c:v>
                </c:pt>
                <c:pt idx="7736">
                  <c:v>7.82</c:v>
                </c:pt>
                <c:pt idx="7737">
                  <c:v>7.74</c:v>
                </c:pt>
                <c:pt idx="7738">
                  <c:v>7.82</c:v>
                </c:pt>
                <c:pt idx="7740">
                  <c:v>7.81</c:v>
                </c:pt>
                <c:pt idx="7741">
                  <c:v>7.81</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c:v>
                </c:pt>
                <c:pt idx="7756">
                  <c:v>7.58</c:v>
                </c:pt>
                <c:pt idx="7757">
                  <c:v>7.56</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c:v>
                </c:pt>
                <c:pt idx="7914">
                  <c:v>7.58</c:v>
                </c:pt>
                <c:pt idx="7915">
                  <c:v>7.56</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c:v>
                </c:pt>
                <c:pt idx="7990">
                  <c:v>6.48</c:v>
                </c:pt>
                <c:pt idx="7991">
                  <c:v>6.47</c:v>
                </c:pt>
                <c:pt idx="7992">
                  <c:v>6.46</c:v>
                </c:pt>
                <c:pt idx="7993">
                  <c:v>6.53</c:v>
                </c:pt>
                <c:pt idx="7994">
                  <c:v>6.68</c:v>
                </c:pt>
                <c:pt idx="7995">
                  <c:v>6.73</c:v>
                </c:pt>
                <c:pt idx="7996">
                  <c:v>6.68</c:v>
                </c:pt>
                <c:pt idx="7997">
                  <c:v>6.64</c:v>
                </c:pt>
                <c:pt idx="7998">
                  <c:v>6.63</c:v>
                </c:pt>
                <c:pt idx="7999">
                  <c:v>6.62</c:v>
                </c:pt>
                <c:pt idx="8000">
                  <c:v>6.56</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c:v>
                </c:pt>
                <c:pt idx="8328">
                  <c:v>5.8</c:v>
                </c:pt>
                <c:pt idx="8329">
                  <c:v>5.72</c:v>
                </c:pt>
                <c:pt idx="8330">
                  <c:v>5.71</c:v>
                </c:pt>
                <c:pt idx="8331">
                  <c:v>5.71</c:v>
                </c:pt>
                <c:pt idx="8332">
                  <c:v>5.68</c:v>
                </c:pt>
                <c:pt idx="8333">
                  <c:v>5.73</c:v>
                </c:pt>
                <c:pt idx="8334">
                  <c:v>5.78</c:v>
                </c:pt>
                <c:pt idx="8335">
                  <c:v>5.82</c:v>
                </c:pt>
                <c:pt idx="8336">
                  <c:v>5.83</c:v>
                </c:pt>
                <c:pt idx="8337">
                  <c:v>5.84</c:v>
                </c:pt>
                <c:pt idx="8338">
                  <c:v>5.81</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c:v>
                </c:pt>
                <c:pt idx="8537">
                  <c:v>7.56</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c:v>
                </c:pt>
                <c:pt idx="8559">
                  <c:v>7.86</c:v>
                </c:pt>
                <c:pt idx="8560">
                  <c:v>7.88</c:v>
                </c:pt>
                <c:pt idx="8561">
                  <c:v>7.88</c:v>
                </c:pt>
                <c:pt idx="8562">
                  <c:v>7.88</c:v>
                </c:pt>
                <c:pt idx="8563">
                  <c:v>7.82</c:v>
                </c:pt>
                <c:pt idx="8564">
                  <c:v>7.81</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c:v>
                </c:pt>
                <c:pt idx="8583">
                  <c:v>7.8</c:v>
                </c:pt>
                <c:pt idx="8584">
                  <c:v>7.88</c:v>
                </c:pt>
                <c:pt idx="8585">
                  <c:v>7.95</c:v>
                </c:pt>
                <c:pt idx="8586">
                  <c:v>7.91</c:v>
                </c:pt>
                <c:pt idx="8587">
                  <c:v>7.92</c:v>
                </c:pt>
                <c:pt idx="8588">
                  <c:v>7.81</c:v>
                </c:pt>
                <c:pt idx="8589">
                  <c:v>7.83</c:v>
                </c:pt>
                <c:pt idx="8590">
                  <c:v>7.73</c:v>
                </c:pt>
                <c:pt idx="8591">
                  <c:v>7.81</c:v>
                </c:pt>
                <c:pt idx="8592">
                  <c:v>7.79</c:v>
                </c:pt>
                <c:pt idx="8593">
                  <c:v>7.79</c:v>
                </c:pt>
                <c:pt idx="8594">
                  <c:v>7.85</c:v>
                </c:pt>
                <c:pt idx="8595">
                  <c:v>7.83</c:v>
                </c:pt>
                <c:pt idx="8596">
                  <c:v>7.8</c:v>
                </c:pt>
                <c:pt idx="8597">
                  <c:v>7.79</c:v>
                </c:pt>
                <c:pt idx="8598">
                  <c:v>7.81</c:v>
                </c:pt>
                <c:pt idx="8599">
                  <c:v>7.81</c:v>
                </c:pt>
                <c:pt idx="8600">
                  <c:v>7.81</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c:v>
                </c:pt>
                <c:pt idx="9028">
                  <c:v>6.5</c:v>
                </c:pt>
                <c:pt idx="9029">
                  <c:v>6.49</c:v>
                </c:pt>
                <c:pt idx="9030">
                  <c:v>6.57</c:v>
                </c:pt>
                <c:pt idx="9031">
                  <c:v>6.58</c:v>
                </c:pt>
                <c:pt idx="9032">
                  <c:v>6.62</c:v>
                </c:pt>
                <c:pt idx="9033">
                  <c:v>6.56</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c:v>
                </c:pt>
                <c:pt idx="9076">
                  <c:v>6.57</c:v>
                </c:pt>
                <c:pt idx="9077">
                  <c:v>6.51</c:v>
                </c:pt>
                <c:pt idx="9078">
                  <c:v>6.5</c:v>
                </c:pt>
                <c:pt idx="9079">
                  <c:v>6.52</c:v>
                </c:pt>
                <c:pt idx="9080">
                  <c:v>6.56</c:v>
                </c:pt>
                <c:pt idx="9081">
                  <c:v>6.56</c:v>
                </c:pt>
                <c:pt idx="9082">
                  <c:v>6.57</c:v>
                </c:pt>
                <c:pt idx="9083">
                  <c:v>6.54</c:v>
                </c:pt>
                <c:pt idx="9084">
                  <c:v>6.56</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c:v>
                </c:pt>
                <c:pt idx="9145">
                  <c:v>6.52</c:v>
                </c:pt>
                <c:pt idx="9146">
                  <c:v>6.56</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c:v>
                </c:pt>
                <c:pt idx="9172">
                  <c:v>6.58</c:v>
                </c:pt>
                <c:pt idx="9173">
                  <c:v>6.56</c:v>
                </c:pt>
                <c:pt idx="9174">
                  <c:v>6.58</c:v>
                </c:pt>
                <c:pt idx="9175">
                  <c:v>6.6</c:v>
                </c:pt>
                <c:pt idx="9176">
                  <c:v>6.6</c:v>
                </c:pt>
                <c:pt idx="9177">
                  <c:v>6.62</c:v>
                </c:pt>
                <c:pt idx="9178">
                  <c:v>6.57</c:v>
                </c:pt>
                <c:pt idx="9179">
                  <c:v>6.56</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c:v>
                </c:pt>
                <c:pt idx="9408">
                  <c:v>5.7</c:v>
                </c:pt>
                <c:pt idx="9409">
                  <c:v>5.63</c:v>
                </c:pt>
                <c:pt idx="9410">
                  <c:v>5.7</c:v>
                </c:pt>
                <c:pt idx="9411">
                  <c:v>5.69</c:v>
                </c:pt>
                <c:pt idx="9412">
                  <c:v>5.58</c:v>
                </c:pt>
                <c:pt idx="9413">
                  <c:v>5.53</c:v>
                </c:pt>
                <c:pt idx="9414">
                  <c:v>5.57</c:v>
                </c:pt>
                <c:pt idx="9415">
                  <c:v>5.56</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c:v>
                </c:pt>
                <c:pt idx="9443">
                  <c:v>5.58</c:v>
                </c:pt>
                <c:pt idx="9444">
                  <c:v>5.54</c:v>
                </c:pt>
                <c:pt idx="9445">
                  <c:v>5.56</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c:v>
                </c:pt>
                <c:pt idx="9497">
                  <c:v>5.58</c:v>
                </c:pt>
                <c:pt idx="9498">
                  <c:v>5.56</c:v>
                </c:pt>
                <c:pt idx="9499">
                  <c:v>5.53</c:v>
                </c:pt>
                <c:pt idx="9500">
                  <c:v>5.56</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4.5599999999999996</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4.8099999999999996</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4.8099999999999996</c:v>
                </c:pt>
                <c:pt idx="9629">
                  <c:v>4.74</c:v>
                </c:pt>
                <c:pt idx="9630">
                  <c:v>4.67</c:v>
                </c:pt>
                <c:pt idx="9631">
                  <c:v>4.59</c:v>
                </c:pt>
                <c:pt idx="9632">
                  <c:v>4.58</c:v>
                </c:pt>
                <c:pt idx="9633">
                  <c:v>4.62</c:v>
                </c:pt>
                <c:pt idx="9634">
                  <c:v>4.6900000000000004</c:v>
                </c:pt>
                <c:pt idx="9635">
                  <c:v>4.5999999999999996</c:v>
                </c:pt>
                <c:pt idx="9636">
                  <c:v>4.5599999999999996</c:v>
                </c:pt>
                <c:pt idx="9637">
                  <c:v>4.53</c:v>
                </c:pt>
                <c:pt idx="9638">
                  <c:v>4.6100000000000003</c:v>
                </c:pt>
                <c:pt idx="9639">
                  <c:v>4.58</c:v>
                </c:pt>
                <c:pt idx="9640">
                  <c:v>4.62</c:v>
                </c:pt>
                <c:pt idx="9641">
                  <c:v>4.58</c:v>
                </c:pt>
                <c:pt idx="9642">
                  <c:v>4.58</c:v>
                </c:pt>
                <c:pt idx="9643">
                  <c:v>4.58</c:v>
                </c:pt>
                <c:pt idx="9644">
                  <c:v>4.6399999999999997</c:v>
                </c:pt>
                <c:pt idx="9645">
                  <c:v>4.7</c:v>
                </c:pt>
                <c:pt idx="9646">
                  <c:v>4.8099999999999996</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c:v>
                </c:pt>
                <c:pt idx="9942">
                  <c:v>6.67</c:v>
                </c:pt>
                <c:pt idx="9943">
                  <c:v>6.63</c:v>
                </c:pt>
                <c:pt idx="9944">
                  <c:v>6.56</c:v>
                </c:pt>
                <c:pt idx="9945">
                  <c:v>6.56</c:v>
                </c:pt>
                <c:pt idx="9946">
                  <c:v>6.56</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c:v>
                </c:pt>
                <c:pt idx="10072">
                  <c:v>5.76</c:v>
                </c:pt>
                <c:pt idx="10073">
                  <c:v>5.79</c:v>
                </c:pt>
                <c:pt idx="10074">
                  <c:v>5.78</c:v>
                </c:pt>
                <c:pt idx="10075">
                  <c:v>5.81</c:v>
                </c:pt>
                <c:pt idx="10076">
                  <c:v>5.83</c:v>
                </c:pt>
                <c:pt idx="10077">
                  <c:v>5.81</c:v>
                </c:pt>
                <c:pt idx="10078">
                  <c:v>5.78</c:v>
                </c:pt>
                <c:pt idx="10079">
                  <c:v>5.79</c:v>
                </c:pt>
                <c:pt idx="10080">
                  <c:v>5.78</c:v>
                </c:pt>
                <c:pt idx="10081">
                  <c:v>5.73</c:v>
                </c:pt>
                <c:pt idx="10082">
                  <c:v>5.73</c:v>
                </c:pt>
                <c:pt idx="10083">
                  <c:v>5.73</c:v>
                </c:pt>
                <c:pt idx="10084">
                  <c:v>5.78</c:v>
                </c:pt>
                <c:pt idx="10085">
                  <c:v>5.81</c:v>
                </c:pt>
                <c:pt idx="10086">
                  <c:v>5.81</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4.8099999999999996</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4.5599999999999996</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3.72</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3.97</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3.97</c:v>
                </c:pt>
                <c:pt idx="10689">
                  <c:v>3.98</c:v>
                </c:pt>
                <c:pt idx="10690">
                  <c:v>3.95</c:v>
                </c:pt>
                <c:pt idx="10692">
                  <c:v>3.93</c:v>
                </c:pt>
                <c:pt idx="10693">
                  <c:v>3.83</c:v>
                </c:pt>
                <c:pt idx="10694">
                  <c:v>3.82</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3.97</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3.72</c:v>
                </c:pt>
                <c:pt idx="10749">
                  <c:v>3.82</c:v>
                </c:pt>
                <c:pt idx="10750">
                  <c:v>3.91</c:v>
                </c:pt>
                <c:pt idx="10751">
                  <c:v>3.98</c:v>
                </c:pt>
                <c:pt idx="10752">
                  <c:v>4.01</c:v>
                </c:pt>
                <c:pt idx="10753">
                  <c:v>4.1100000000000003</c:v>
                </c:pt>
                <c:pt idx="10754">
                  <c:v>3.98</c:v>
                </c:pt>
                <c:pt idx="10755">
                  <c:v>3.97</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3.72</c:v>
                </c:pt>
                <c:pt idx="10787">
                  <c:v>3.7</c:v>
                </c:pt>
                <c:pt idx="10788">
                  <c:v>3.69</c:v>
                </c:pt>
                <c:pt idx="10789">
                  <c:v>3.64</c:v>
                </c:pt>
                <c:pt idx="10790">
                  <c:v>3.63</c:v>
                </c:pt>
                <c:pt idx="10791">
                  <c:v>3.53</c:v>
                </c:pt>
                <c:pt idx="10792">
                  <c:v>3.53</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3.97</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c:v>
                </c:pt>
                <c:pt idx="11005">
                  <c:v>3.73</c:v>
                </c:pt>
                <c:pt idx="11006">
                  <c:v>3.74</c:v>
                </c:pt>
                <c:pt idx="11007">
                  <c:v>3.74</c:v>
                </c:pt>
                <c:pt idx="11008">
                  <c:v>3.78</c:v>
                </c:pt>
                <c:pt idx="11009">
                  <c:v>3.78</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4.5599999999999996</c:v>
                </c:pt>
                <c:pt idx="11046">
                  <c:v>4.6100000000000003</c:v>
                </c:pt>
                <c:pt idx="11047">
                  <c:v>4.63</c:v>
                </c:pt>
                <c:pt idx="11048">
                  <c:v>4.79</c:v>
                </c:pt>
                <c:pt idx="11049">
                  <c:v>4.8099999999999996</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4.8099999999999996</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4.5599999999999996</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4.5599999999999996</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3.97</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4.5599999999999996</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4.5599999999999996</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4.5599999999999996</c:v>
                </c:pt>
                <c:pt idx="11507">
                  <c:v>4.54</c:v>
                </c:pt>
                <c:pt idx="11508">
                  <c:v>4.59</c:v>
                </c:pt>
                <c:pt idx="11509">
                  <c:v>4.58</c:v>
                </c:pt>
                <c:pt idx="11510">
                  <c:v>4.62</c:v>
                </c:pt>
                <c:pt idx="11511">
                  <c:v>4.6100000000000003</c:v>
                </c:pt>
                <c:pt idx="11512">
                  <c:v>4.59</c:v>
                </c:pt>
                <c:pt idx="11513">
                  <c:v>4.54</c:v>
                </c:pt>
                <c:pt idx="11515">
                  <c:v>4.57</c:v>
                </c:pt>
                <c:pt idx="11516">
                  <c:v>4.53</c:v>
                </c:pt>
                <c:pt idx="11517">
                  <c:v>4.5599999999999996</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4.8099999999999996</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4.8099999999999996</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4.8099999999999996</c:v>
                </c:pt>
                <c:pt idx="11665">
                  <c:v>4.74</c:v>
                </c:pt>
                <c:pt idx="11666">
                  <c:v>4.7300000000000004</c:v>
                </c:pt>
                <c:pt idx="11667">
                  <c:v>4.6500000000000004</c:v>
                </c:pt>
                <c:pt idx="11668">
                  <c:v>4.5999999999999996</c:v>
                </c:pt>
                <c:pt idx="11669">
                  <c:v>4.5599999999999996</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4.8099999999999996</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4.5599999999999996</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4.8099999999999996</c:v>
                </c:pt>
                <c:pt idx="11756">
                  <c:v>4.8099999999999996</c:v>
                </c:pt>
                <c:pt idx="11757">
                  <c:v>4.87</c:v>
                </c:pt>
                <c:pt idx="11758">
                  <c:v>4.88</c:v>
                </c:pt>
                <c:pt idx="11759">
                  <c:v>4.9000000000000004</c:v>
                </c:pt>
                <c:pt idx="11760">
                  <c:v>4.88</c:v>
                </c:pt>
                <c:pt idx="11761">
                  <c:v>4.83</c:v>
                </c:pt>
                <c:pt idx="11762">
                  <c:v>4.84</c:v>
                </c:pt>
                <c:pt idx="11763">
                  <c:v>4.83</c:v>
                </c:pt>
                <c:pt idx="11764">
                  <c:v>4.8099999999999996</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4.5599999999999996</c:v>
                </c:pt>
                <c:pt idx="11782">
                  <c:v>4.5599999999999996</c:v>
                </c:pt>
                <c:pt idx="11783">
                  <c:v>4.5199999999999996</c:v>
                </c:pt>
                <c:pt idx="11784">
                  <c:v>4.51</c:v>
                </c:pt>
                <c:pt idx="11785">
                  <c:v>4.53</c:v>
                </c:pt>
                <c:pt idx="11786">
                  <c:v>4.5</c:v>
                </c:pt>
                <c:pt idx="11787">
                  <c:v>4.51</c:v>
                </c:pt>
                <c:pt idx="11788">
                  <c:v>4.59</c:v>
                </c:pt>
                <c:pt idx="11789">
                  <c:v>4.5599999999999996</c:v>
                </c:pt>
                <c:pt idx="11790">
                  <c:v>4.5</c:v>
                </c:pt>
                <c:pt idx="11791">
                  <c:v>4.53</c:v>
                </c:pt>
                <c:pt idx="11792">
                  <c:v>4.54</c:v>
                </c:pt>
                <c:pt idx="11793">
                  <c:v>4.55</c:v>
                </c:pt>
                <c:pt idx="11794">
                  <c:v>4.58</c:v>
                </c:pt>
                <c:pt idx="11795">
                  <c:v>4.5599999999999996</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4.8099999999999996</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4.8099999999999996</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4.5599999999999996</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4.5599999999999996</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3.97</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c:v>
                </c:pt>
                <c:pt idx="12007">
                  <c:v>3.91</c:v>
                </c:pt>
                <c:pt idx="12008">
                  <c:v>3.82</c:v>
                </c:pt>
                <c:pt idx="12009">
                  <c:v>3.81</c:v>
                </c:pt>
                <c:pt idx="12010">
                  <c:v>3.72</c:v>
                </c:pt>
                <c:pt idx="12011">
                  <c:v>3.74</c:v>
                </c:pt>
                <c:pt idx="12012">
                  <c:v>3.66</c:v>
                </c:pt>
                <c:pt idx="12013">
                  <c:v>3.66</c:v>
                </c:pt>
                <c:pt idx="12015">
                  <c:v>3.52</c:v>
                </c:pt>
                <c:pt idx="12016">
                  <c:v>3.51</c:v>
                </c:pt>
                <c:pt idx="12017">
                  <c:v>3.68</c:v>
                </c:pt>
                <c:pt idx="12018">
                  <c:v>3.61</c:v>
                </c:pt>
                <c:pt idx="12019">
                  <c:v>3.61</c:v>
                </c:pt>
                <c:pt idx="12020">
                  <c:v>3.69</c:v>
                </c:pt>
                <c:pt idx="12021">
                  <c:v>3.78</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c:v>
                </c:pt>
                <c:pt idx="12066">
                  <c:v>3.6</c:v>
                </c:pt>
                <c:pt idx="12067">
                  <c:v>3.61</c:v>
                </c:pt>
                <c:pt idx="12068">
                  <c:v>3.5</c:v>
                </c:pt>
                <c:pt idx="12069">
                  <c:v>3.57</c:v>
                </c:pt>
                <c:pt idx="12070">
                  <c:v>3.58</c:v>
                </c:pt>
                <c:pt idx="12071">
                  <c:v>3.49</c:v>
                </c:pt>
                <c:pt idx="12072">
                  <c:v>3.55</c:v>
                </c:pt>
                <c:pt idx="12073">
                  <c:v>3.49</c:v>
                </c:pt>
                <c:pt idx="12074">
                  <c:v>3.53</c:v>
                </c:pt>
                <c:pt idx="12075">
                  <c:v>3.6</c:v>
                </c:pt>
                <c:pt idx="12076">
                  <c:v>3.72</c:v>
                </c:pt>
                <c:pt idx="12077">
                  <c:v>3.75</c:v>
                </c:pt>
                <c:pt idx="12078">
                  <c:v>3.77</c:v>
                </c:pt>
                <c:pt idx="12079">
                  <c:v>3.75</c:v>
                </c:pt>
                <c:pt idx="12080">
                  <c:v>3.74</c:v>
                </c:pt>
                <c:pt idx="12081">
                  <c:v>3.77</c:v>
                </c:pt>
                <c:pt idx="12082">
                  <c:v>3.87</c:v>
                </c:pt>
                <c:pt idx="12083">
                  <c:v>3.91</c:v>
                </c:pt>
                <c:pt idx="12084">
                  <c:v>3.86</c:v>
                </c:pt>
                <c:pt idx="12085">
                  <c:v>3.85</c:v>
                </c:pt>
                <c:pt idx="12086">
                  <c:v>3.77</c:v>
                </c:pt>
                <c:pt idx="12087">
                  <c:v>3.78</c:v>
                </c:pt>
                <c:pt idx="12088">
                  <c:v>3.89</c:v>
                </c:pt>
                <c:pt idx="12089">
                  <c:v>3.88</c:v>
                </c:pt>
                <c:pt idx="12090">
                  <c:v>3.93</c:v>
                </c:pt>
                <c:pt idx="12091">
                  <c:v>3.87</c:v>
                </c:pt>
                <c:pt idx="12092">
                  <c:v>3.79</c:v>
                </c:pt>
                <c:pt idx="12093">
                  <c:v>3.77</c:v>
                </c:pt>
                <c:pt idx="12094">
                  <c:v>3.78</c:v>
                </c:pt>
                <c:pt idx="12095">
                  <c:v>3.9</c:v>
                </c:pt>
                <c:pt idx="12096">
                  <c:v>3.92</c:v>
                </c:pt>
                <c:pt idx="12097">
                  <c:v>3.83</c:v>
                </c:pt>
                <c:pt idx="12098">
                  <c:v>3.85</c:v>
                </c:pt>
                <c:pt idx="12099">
                  <c:v>3.83</c:v>
                </c:pt>
                <c:pt idx="12100">
                  <c:v>3.78</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3.97</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3.97</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3.72</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c:v>
                </c:pt>
                <c:pt idx="12226">
                  <c:v>3.75</c:v>
                </c:pt>
                <c:pt idx="12227">
                  <c:v>3.84</c:v>
                </c:pt>
                <c:pt idx="12228">
                  <c:v>3.72</c:v>
                </c:pt>
                <c:pt idx="12229">
                  <c:v>3.68</c:v>
                </c:pt>
                <c:pt idx="12230">
                  <c:v>3.53</c:v>
                </c:pt>
                <c:pt idx="12231">
                  <c:v>3.38</c:v>
                </c:pt>
                <c:pt idx="12232">
                  <c:v>3.1</c:v>
                </c:pt>
                <c:pt idx="12233">
                  <c:v>3.2</c:v>
                </c:pt>
                <c:pt idx="12234">
                  <c:v>3.35</c:v>
                </c:pt>
                <c:pt idx="12235">
                  <c:v>3.11</c:v>
                </c:pt>
                <c:pt idx="12236">
                  <c:v>2.99</c:v>
                </c:pt>
                <c:pt idx="12238">
                  <c:v>2.93</c:v>
                </c:pt>
                <c:pt idx="12239">
                  <c:v>2.72</c:v>
                </c:pt>
                <c:pt idx="12240">
                  <c:v>2.68</c:v>
                </c:pt>
                <c:pt idx="12241">
                  <c:v>2.67</c:v>
                </c:pt>
                <c:pt idx="12242">
                  <c:v>2.5499999999999998</c:v>
                </c:pt>
                <c:pt idx="12243">
                  <c:v>2.67</c:v>
                </c:pt>
                <c:pt idx="12244">
                  <c:v>2.77</c:v>
                </c:pt>
                <c:pt idx="12245">
                  <c:v>2.67</c:v>
                </c:pt>
                <c:pt idx="12246">
                  <c:v>2.69</c:v>
                </c:pt>
                <c:pt idx="12247">
                  <c:v>2.64</c:v>
                </c:pt>
                <c:pt idx="12248">
                  <c:v>2.6</c:v>
                </c:pt>
                <c:pt idx="12249">
                  <c:v>2.5299999999999998</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c:v>
                </c:pt>
                <c:pt idx="12292">
                  <c:v>2.75</c:v>
                </c:pt>
                <c:pt idx="12293">
                  <c:v>2.89</c:v>
                </c:pt>
                <c:pt idx="12295">
                  <c:v>2.64</c:v>
                </c:pt>
                <c:pt idx="12296">
                  <c:v>2.74</c:v>
                </c:pt>
                <c:pt idx="12297">
                  <c:v>2.85</c:v>
                </c:pt>
                <c:pt idx="12298">
                  <c:v>2.78</c:v>
                </c:pt>
                <c:pt idx="12299">
                  <c:v>2.78</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2.97</c:v>
                </c:pt>
                <c:pt idx="12315">
                  <c:v>3.02</c:v>
                </c:pt>
                <c:pt idx="12316">
                  <c:v>2.5099999999999998</c:v>
                </c:pt>
                <c:pt idx="12317">
                  <c:v>2.61</c:v>
                </c:pt>
                <c:pt idx="12318">
                  <c:v>2.65</c:v>
                </c:pt>
                <c:pt idx="12319">
                  <c:v>2.68</c:v>
                </c:pt>
                <c:pt idx="12320">
                  <c:v>2.68</c:v>
                </c:pt>
                <c:pt idx="12321">
                  <c:v>2.81</c:v>
                </c:pt>
                <c:pt idx="12322">
                  <c:v>2.76</c:v>
                </c:pt>
                <c:pt idx="12323">
                  <c:v>2.78</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3.72</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3.72</c:v>
                </c:pt>
                <c:pt idx="12385">
                  <c:v>3.65</c:v>
                </c:pt>
                <c:pt idx="12386">
                  <c:v>3.72</c:v>
                </c:pt>
                <c:pt idx="12387">
                  <c:v>3.55</c:v>
                </c:pt>
                <c:pt idx="12388">
                  <c:v>3.52</c:v>
                </c:pt>
                <c:pt idx="12389">
                  <c:v>3.51</c:v>
                </c:pt>
                <c:pt idx="12390">
                  <c:v>3.53</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3.72</c:v>
                </c:pt>
                <c:pt idx="12408">
                  <c:v>3.7</c:v>
                </c:pt>
                <c:pt idx="12409">
                  <c:v>3.75</c:v>
                </c:pt>
                <c:pt idx="12410">
                  <c:v>3.72</c:v>
                </c:pt>
                <c:pt idx="12411">
                  <c:v>3.69</c:v>
                </c:pt>
                <c:pt idx="12412">
                  <c:v>3.67</c:v>
                </c:pt>
                <c:pt idx="12413">
                  <c:v>3.52</c:v>
                </c:pt>
                <c:pt idx="12414">
                  <c:v>3.66</c:v>
                </c:pt>
                <c:pt idx="12415">
                  <c:v>3.7</c:v>
                </c:pt>
                <c:pt idx="12416">
                  <c:v>3.8</c:v>
                </c:pt>
                <c:pt idx="12417">
                  <c:v>3.79</c:v>
                </c:pt>
                <c:pt idx="12418">
                  <c:v>3.89</c:v>
                </c:pt>
                <c:pt idx="12419">
                  <c:v>3.8</c:v>
                </c:pt>
                <c:pt idx="12420">
                  <c:v>3.71</c:v>
                </c:pt>
                <c:pt idx="12421">
                  <c:v>3.72</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c:v>
                </c:pt>
                <c:pt idx="12478">
                  <c:v>3.41</c:v>
                </c:pt>
                <c:pt idx="12479">
                  <c:v>3.45</c:v>
                </c:pt>
                <c:pt idx="12480">
                  <c:v>3.5</c:v>
                </c:pt>
                <c:pt idx="12481">
                  <c:v>3.57</c:v>
                </c:pt>
                <c:pt idx="12482">
                  <c:v>3.57</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c:v>
                </c:pt>
                <c:pt idx="12498">
                  <c:v>3.21</c:v>
                </c:pt>
                <c:pt idx="12499">
                  <c:v>3.21</c:v>
                </c:pt>
                <c:pt idx="12500">
                  <c:v>3.28</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c:v>
                </c:pt>
                <c:pt idx="12519">
                  <c:v>3.85</c:v>
                </c:pt>
                <c:pt idx="12520">
                  <c:v>3.82</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3.72</c:v>
                </c:pt>
                <c:pt idx="12552">
                  <c:v>3.73</c:v>
                </c:pt>
                <c:pt idx="12553">
                  <c:v>3.69</c:v>
                </c:pt>
                <c:pt idx="12555">
                  <c:v>3.66</c:v>
                </c:pt>
                <c:pt idx="12556">
                  <c:v>3.74</c:v>
                </c:pt>
                <c:pt idx="12557">
                  <c:v>3.79</c:v>
                </c:pt>
                <c:pt idx="12558">
                  <c:v>3.78</c:v>
                </c:pt>
                <c:pt idx="12559">
                  <c:v>3.8</c:v>
                </c:pt>
                <c:pt idx="12560">
                  <c:v>3.69</c:v>
                </c:pt>
                <c:pt idx="12561">
                  <c:v>3.7</c:v>
                </c:pt>
                <c:pt idx="12562">
                  <c:v>3.64</c:v>
                </c:pt>
                <c:pt idx="12563">
                  <c:v>3.61</c:v>
                </c:pt>
                <c:pt idx="12564">
                  <c:v>3.61</c:v>
                </c:pt>
                <c:pt idx="12565">
                  <c:v>3.62</c:v>
                </c:pt>
                <c:pt idx="12566">
                  <c:v>3.63</c:v>
                </c:pt>
                <c:pt idx="12567">
                  <c:v>3.61</c:v>
                </c:pt>
                <c:pt idx="12568">
                  <c:v>3.69</c:v>
                </c:pt>
                <c:pt idx="12569">
                  <c:v>3.72</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c:v>
                </c:pt>
                <c:pt idx="12601">
                  <c:v>3.77</c:v>
                </c:pt>
                <c:pt idx="12602">
                  <c:v>3.8</c:v>
                </c:pt>
                <c:pt idx="12603">
                  <c:v>3.84</c:v>
                </c:pt>
                <c:pt idx="12604">
                  <c:v>3.83</c:v>
                </c:pt>
                <c:pt idx="12605">
                  <c:v>3.71</c:v>
                </c:pt>
                <c:pt idx="12606">
                  <c:v>3.8</c:v>
                </c:pt>
                <c:pt idx="12607">
                  <c:v>3.76</c:v>
                </c:pt>
                <c:pt idx="12608">
                  <c:v>3.69</c:v>
                </c:pt>
                <c:pt idx="12609">
                  <c:v>3.72</c:v>
                </c:pt>
                <c:pt idx="12610">
                  <c:v>3.63</c:v>
                </c:pt>
                <c:pt idx="12611">
                  <c:v>3.58</c:v>
                </c:pt>
                <c:pt idx="12612">
                  <c:v>3.41</c:v>
                </c:pt>
                <c:pt idx="12613">
                  <c:v>3.45</c:v>
                </c:pt>
                <c:pt idx="12614">
                  <c:v>3.57</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c:v>
                </c:pt>
                <c:pt idx="12640">
                  <c:v>3.32</c:v>
                </c:pt>
                <c:pt idx="12641">
                  <c:v>3.27</c:v>
                </c:pt>
                <c:pt idx="12642">
                  <c:v>3.21</c:v>
                </c:pt>
                <c:pt idx="12643">
                  <c:v>3.24</c:v>
                </c:pt>
                <c:pt idx="12644">
                  <c:v>3.26</c:v>
                </c:pt>
                <c:pt idx="12645">
                  <c:v>3.18</c:v>
                </c:pt>
                <c:pt idx="12646">
                  <c:v>3.13</c:v>
                </c:pt>
                <c:pt idx="12647">
                  <c:v>3.14</c:v>
                </c:pt>
                <c:pt idx="12648">
                  <c:v>3.12</c:v>
                </c:pt>
                <c:pt idx="12649">
                  <c:v>3.05</c:v>
                </c:pt>
                <c:pt idx="12650">
                  <c:v>2.97</c:v>
                </c:pt>
                <c:pt idx="12651">
                  <c:v>2.97</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2.72</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2.72</c:v>
                </c:pt>
                <c:pt idx="12700">
                  <c:v>2.61</c:v>
                </c:pt>
                <c:pt idx="12701">
                  <c:v>2.66</c:v>
                </c:pt>
                <c:pt idx="12702">
                  <c:v>2.77</c:v>
                </c:pt>
                <c:pt idx="12703">
                  <c:v>2.81</c:v>
                </c:pt>
                <c:pt idx="12704">
                  <c:v>2.74</c:v>
                </c:pt>
                <c:pt idx="12705">
                  <c:v>2.68</c:v>
                </c:pt>
                <c:pt idx="12706">
                  <c:v>2.74</c:v>
                </c:pt>
                <c:pt idx="12707">
                  <c:v>2.77</c:v>
                </c:pt>
                <c:pt idx="12708">
                  <c:v>2.75</c:v>
                </c:pt>
                <c:pt idx="12709">
                  <c:v>2.72</c:v>
                </c:pt>
                <c:pt idx="12710">
                  <c:v>2.61</c:v>
                </c:pt>
                <c:pt idx="12711">
                  <c:v>2.56</c:v>
                </c:pt>
                <c:pt idx="12712">
                  <c:v>2.56</c:v>
                </c:pt>
                <c:pt idx="12713">
                  <c:v>2.62</c:v>
                </c:pt>
                <c:pt idx="12714">
                  <c:v>2.54</c:v>
                </c:pt>
                <c:pt idx="12715">
                  <c:v>2.48</c:v>
                </c:pt>
                <c:pt idx="12716">
                  <c:v>2.52</c:v>
                </c:pt>
                <c:pt idx="12717">
                  <c:v>2.5299999999999998</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c:v>
                </c:pt>
                <c:pt idx="12733">
                  <c:v>2.59</c:v>
                </c:pt>
                <c:pt idx="12734">
                  <c:v>2.59</c:v>
                </c:pt>
                <c:pt idx="12735">
                  <c:v>2.67</c:v>
                </c:pt>
                <c:pt idx="12736">
                  <c:v>2.75</c:v>
                </c:pt>
                <c:pt idx="12737">
                  <c:v>2.69</c:v>
                </c:pt>
                <c:pt idx="12738">
                  <c:v>2.63</c:v>
                </c:pt>
                <c:pt idx="12739">
                  <c:v>2.66</c:v>
                </c:pt>
                <c:pt idx="12740">
                  <c:v>2.63</c:v>
                </c:pt>
                <c:pt idx="12741">
                  <c:v>2.67</c:v>
                </c:pt>
                <c:pt idx="12742">
                  <c:v>2.5299999999999998</c:v>
                </c:pt>
                <c:pt idx="12743">
                  <c:v>2.58</c:v>
                </c:pt>
                <c:pt idx="12744">
                  <c:v>2.6</c:v>
                </c:pt>
                <c:pt idx="12745">
                  <c:v>2.72</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2.97</c:v>
                </c:pt>
                <c:pt idx="12762">
                  <c:v>3.01</c:v>
                </c:pt>
                <c:pt idx="12763">
                  <c:v>3.03</c:v>
                </c:pt>
                <c:pt idx="12764">
                  <c:v>2.95</c:v>
                </c:pt>
                <c:pt idx="12765">
                  <c:v>3.15</c:v>
                </c:pt>
                <c:pt idx="12766">
                  <c:v>3.26</c:v>
                </c:pt>
                <c:pt idx="12767">
                  <c:v>3.23</c:v>
                </c:pt>
                <c:pt idx="12768">
                  <c:v>3.32</c:v>
                </c:pt>
                <c:pt idx="12769">
                  <c:v>3.29</c:v>
                </c:pt>
                <c:pt idx="12770">
                  <c:v>3.49</c:v>
                </c:pt>
                <c:pt idx="12771">
                  <c:v>3.53</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2.97</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2.2799999999999998</c:v>
                </c:pt>
                <c:pt idx="12955">
                  <c:v>2.19</c:v>
                </c:pt>
                <c:pt idx="12956">
                  <c:v>2.23</c:v>
                </c:pt>
                <c:pt idx="12957">
                  <c:v>2.15</c:v>
                </c:pt>
                <c:pt idx="12958">
                  <c:v>2.02</c:v>
                </c:pt>
                <c:pt idx="12960">
                  <c:v>1.98</c:v>
                </c:pt>
                <c:pt idx="12961">
                  <c:v>2.0499999999999998</c:v>
                </c:pt>
                <c:pt idx="12962">
                  <c:v>2</c:v>
                </c:pt>
                <c:pt idx="12963">
                  <c:v>1.93</c:v>
                </c:pt>
                <c:pt idx="12964">
                  <c:v>1.94</c:v>
                </c:pt>
                <c:pt idx="12965">
                  <c:v>2</c:v>
                </c:pt>
                <c:pt idx="12966">
                  <c:v>2.0299999999999998</c:v>
                </c:pt>
                <c:pt idx="12967">
                  <c:v>2.09</c:v>
                </c:pt>
                <c:pt idx="12968">
                  <c:v>2.08</c:v>
                </c:pt>
                <c:pt idx="12969">
                  <c:v>1.97</c:v>
                </c:pt>
                <c:pt idx="12970">
                  <c:v>1.95</c:v>
                </c:pt>
                <c:pt idx="12971">
                  <c:v>1.88</c:v>
                </c:pt>
                <c:pt idx="12972">
                  <c:v>1.72</c:v>
                </c:pt>
                <c:pt idx="12973">
                  <c:v>1.84</c:v>
                </c:pt>
                <c:pt idx="12974">
                  <c:v>1.91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1.86</c:v>
                </c:pt>
                <c:pt idx="13034">
                  <c:v>1.82</c:v>
                </c:pt>
                <c:pt idx="13035">
                  <c:v>1.94</c:v>
                </c:pt>
                <c:pt idx="13036">
                  <c:v>1.98</c:v>
                </c:pt>
                <c:pt idx="13037">
                  <c:v>1.97</c:v>
                </c:pt>
                <c:pt idx="13038">
                  <c:v>2.0299999999999998</c:v>
                </c:pt>
                <c:pt idx="13040">
                  <c:v>2.02</c:v>
                </c:pt>
                <c:pt idx="13041">
                  <c:v>1.93</c:v>
                </c:pt>
                <c:pt idx="13042">
                  <c:v>1.91</c:v>
                </c:pt>
                <c:pt idx="13043">
                  <c:v>1.89</c:v>
                </c:pt>
                <c:pt idx="13045">
                  <c:v>1.97</c:v>
                </c:pt>
                <c:pt idx="13046">
                  <c:v>2</c:v>
                </c:pt>
                <c:pt idx="13047">
                  <c:v>2.02</c:v>
                </c:pt>
                <c:pt idx="13048">
                  <c:v>1.98</c:v>
                </c:pt>
                <c:pt idx="13049">
                  <c:v>1.98</c:v>
                </c:pt>
                <c:pt idx="13050">
                  <c:v>2</c:v>
                </c:pt>
                <c:pt idx="13051">
                  <c:v>1.93</c:v>
                </c:pt>
                <c:pt idx="13052">
                  <c:v>1.94</c:v>
                </c:pt>
                <c:pt idx="13053">
                  <c:v>1.89</c:v>
                </c:pt>
                <c:pt idx="13055">
                  <c:v>1.87</c:v>
                </c:pt>
                <c:pt idx="13056">
                  <c:v>1.92</c:v>
                </c:pt>
                <c:pt idx="13057">
                  <c:v>2.0099999999999998</c:v>
                </c:pt>
                <c:pt idx="13058">
                  <c:v>2.0499999999999998</c:v>
                </c:pt>
                <c:pt idx="13059">
                  <c:v>2.09</c:v>
                </c:pt>
                <c:pt idx="13060">
                  <c:v>2.08</c:v>
                </c:pt>
                <c:pt idx="13061">
                  <c:v>2.0099999999999998</c:v>
                </c:pt>
                <c:pt idx="13062">
                  <c:v>1.96</c:v>
                </c:pt>
                <c:pt idx="13063">
                  <c:v>1.93</c:v>
                </c:pt>
                <c:pt idx="13064">
                  <c:v>1.87</c:v>
                </c:pt>
                <c:pt idx="13065">
                  <c:v>1.83</c:v>
                </c:pt>
                <c:pt idx="13066">
                  <c:v>1.87</c:v>
                </c:pt>
                <c:pt idx="13067">
                  <c:v>1.86</c:v>
                </c:pt>
                <c:pt idx="13068">
                  <c:v>1.97</c:v>
                </c:pt>
                <c:pt idx="13069">
                  <c:v>1.93</c:v>
                </c:pt>
                <c:pt idx="13070">
                  <c:v>2</c:v>
                </c:pt>
                <c:pt idx="13071">
                  <c:v>2.0099999999999998</c:v>
                </c:pt>
                <c:pt idx="13072">
                  <c:v>2.04</c:v>
                </c:pt>
                <c:pt idx="13073">
                  <c:v>1.96</c:v>
                </c:pt>
                <c:pt idx="13074">
                  <c:v>1.99</c:v>
                </c:pt>
                <c:pt idx="13075">
                  <c:v>1.92</c:v>
                </c:pt>
                <c:pt idx="13076">
                  <c:v>1.93</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c:v>
                </c:pt>
                <c:pt idx="13130">
                  <c:v>1.98</c:v>
                </c:pt>
                <c:pt idx="13131">
                  <c:v>1.96</c:v>
                </c:pt>
                <c:pt idx="13132">
                  <c:v>1.96</c:v>
                </c:pt>
                <c:pt idx="13133">
                  <c:v>1.91</c:v>
                </c:pt>
                <c:pt idx="13134">
                  <c:v>1.92</c:v>
                </c:pt>
                <c:pt idx="13135">
                  <c:v>1.88</c:v>
                </c:pt>
                <c:pt idx="13136">
                  <c:v>1.87</c:v>
                </c:pt>
                <c:pt idx="13137">
                  <c:v>1.89</c:v>
                </c:pt>
                <c:pt idx="13138">
                  <c:v>1.84</c:v>
                </c:pt>
                <c:pt idx="13139">
                  <c:v>1.78</c:v>
                </c:pt>
                <c:pt idx="13140">
                  <c:v>1.76</c:v>
                </c:pt>
                <c:pt idx="13141">
                  <c:v>1.76</c:v>
                </c:pt>
                <c:pt idx="13142">
                  <c:v>1.7</c:v>
                </c:pt>
                <c:pt idx="13143">
                  <c:v>1.71</c:v>
                </c:pt>
                <c:pt idx="13144">
                  <c:v>1.75</c:v>
                </c:pt>
                <c:pt idx="13145">
                  <c:v>1.79</c:v>
                </c:pt>
                <c:pt idx="13146">
                  <c:v>1.73</c:v>
                </c:pt>
                <c:pt idx="13147">
                  <c:v>1.77</c:v>
                </c:pt>
                <c:pt idx="13148">
                  <c:v>1.75</c:v>
                </c:pt>
                <c:pt idx="13150">
                  <c:v>1.74</c:v>
                </c:pt>
                <c:pt idx="13151">
                  <c:v>1.63</c:v>
                </c:pt>
                <c:pt idx="13152">
                  <c:v>1.59</c:v>
                </c:pt>
                <c:pt idx="13153">
                  <c:v>1.47</c:v>
                </c:pt>
                <c:pt idx="13154">
                  <c:v>1.53</c:v>
                </c:pt>
                <c:pt idx="13155">
                  <c:v>1.57</c:v>
                </c:pt>
                <c:pt idx="13156">
                  <c:v>1.66</c:v>
                </c:pt>
                <c:pt idx="13157">
                  <c:v>1.66</c:v>
                </c:pt>
                <c:pt idx="13158">
                  <c:v>1.65</c:v>
                </c:pt>
                <c:pt idx="13159">
                  <c:v>1.6</c:v>
                </c:pt>
                <c:pt idx="13160">
                  <c:v>1.67</c:v>
                </c:pt>
                <c:pt idx="13161">
                  <c:v>1.61</c:v>
                </c:pt>
                <c:pt idx="13162">
                  <c:v>1.64</c:v>
                </c:pt>
                <c:pt idx="13163">
                  <c:v>1.6</c:v>
                </c:pt>
                <c:pt idx="13164">
                  <c:v>1.59</c:v>
                </c:pt>
                <c:pt idx="13165">
                  <c:v>1.64</c:v>
                </c:pt>
                <c:pt idx="13166">
                  <c:v>1.65</c:v>
                </c:pt>
                <c:pt idx="13167">
                  <c:v>1.63</c:v>
                </c:pt>
                <c:pt idx="13168">
                  <c:v>1.69</c:v>
                </c:pt>
                <c:pt idx="13169">
                  <c:v>1.63</c:v>
                </c:pt>
                <c:pt idx="13170">
                  <c:v>1.66</c:v>
                </c:pt>
                <c:pt idx="13171">
                  <c:v>1.65</c:v>
                </c:pt>
                <c:pt idx="13172">
                  <c:v>1.6</c:v>
                </c:pt>
                <c:pt idx="13173">
                  <c:v>1.67</c:v>
                </c:pt>
                <c:pt idx="13174">
                  <c:v>1.61</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1.59</c:v>
                </c:pt>
                <c:pt idx="13200">
                  <c:v>1.66</c:v>
                </c:pt>
                <c:pt idx="13201">
                  <c:v>1.68</c:v>
                </c:pt>
                <c:pt idx="13202">
                  <c:v>1.69</c:v>
                </c:pt>
                <c:pt idx="13203">
                  <c:v>1.65</c:v>
                </c:pt>
                <c:pt idx="13204">
                  <c:v>1.65</c:v>
                </c:pt>
                <c:pt idx="13205">
                  <c:v>1.73</c:v>
                </c:pt>
                <c:pt idx="13206">
                  <c:v>1.8</c:v>
                </c:pt>
                <c:pt idx="13207">
                  <c:v>1.83</c:v>
                </c:pt>
                <c:pt idx="13208">
                  <c:v>1.81</c:v>
                </c:pt>
                <c:pt idx="13209">
                  <c:v>1.82</c:v>
                </c:pt>
                <c:pt idx="13210">
                  <c:v>1.8</c:v>
                </c:pt>
                <c:pt idx="13211">
                  <c:v>1.71</c:v>
                </c:pt>
                <c:pt idx="13212">
                  <c:v>1.68</c:v>
                </c:pt>
                <c:pt idx="13213">
                  <c:v>1.68</c:v>
                </c:pt>
                <c:pt idx="13214">
                  <c:v>1.65</c:v>
                </c:pt>
                <c:pt idx="13215">
                  <c:v>1.64</c:v>
                </c:pt>
                <c:pt idx="13216">
                  <c:v>1.66</c:v>
                </c:pt>
                <c:pt idx="13217">
                  <c:v>1.63</c:v>
                </c:pt>
                <c:pt idx="13218">
                  <c:v>1.57</c:v>
                </c:pt>
                <c:pt idx="13220">
                  <c:v>1.59</c:v>
                </c:pt>
                <c:pt idx="13221">
                  <c:v>1.6</c:v>
                </c:pt>
                <c:pt idx="13222">
                  <c:v>1.68</c:v>
                </c:pt>
                <c:pt idx="13223">
                  <c:v>1.67</c:v>
                </c:pt>
                <c:pt idx="13224">
                  <c:v>1.68</c:v>
                </c:pt>
                <c:pt idx="13225">
                  <c:v>1.7</c:v>
                </c:pt>
                <c:pt idx="13226">
                  <c:v>1.77</c:v>
                </c:pt>
                <c:pt idx="13227">
                  <c:v>1.75</c:v>
                </c:pt>
                <c:pt idx="13228">
                  <c:v>1.88</c:v>
                </c:pt>
                <c:pt idx="13229">
                  <c:v>1.85</c:v>
                </c:pt>
                <c:pt idx="13230">
                  <c:v>1.82</c:v>
                </c:pt>
                <c:pt idx="13231">
                  <c:v>1.79</c:v>
                </c:pt>
                <c:pt idx="13232">
                  <c:v>1.8</c:v>
                </c:pt>
                <c:pt idx="13233">
                  <c:v>1.77</c:v>
                </c:pt>
                <c:pt idx="13234">
                  <c:v>1.74</c:v>
                </c:pt>
                <c:pt idx="13235">
                  <c:v>1.7</c:v>
                </c:pt>
                <c:pt idx="13236">
                  <c:v>1.64</c:v>
                </c:pt>
                <c:pt idx="13237">
                  <c:v>1.66</c:v>
                </c:pt>
                <c:pt idx="13238">
                  <c:v>1.65</c:v>
                </c:pt>
                <c:pt idx="13239">
                  <c:v>1.64</c:v>
                </c:pt>
                <c:pt idx="13240">
                  <c:v>1.64</c:v>
                </c:pt>
                <c:pt idx="13241">
                  <c:v>1.64</c:v>
                </c:pt>
                <c:pt idx="13242">
                  <c:v>1.7</c:v>
                </c:pt>
                <c:pt idx="13243">
                  <c:v>1.75</c:v>
                </c:pt>
                <c:pt idx="13245">
                  <c:v>1.74</c:v>
                </c:pt>
                <c:pt idx="13246">
                  <c:v>1.72</c:v>
                </c:pt>
                <c:pt idx="13247">
                  <c:v>1.7</c:v>
                </c:pt>
                <c:pt idx="13248">
                  <c:v>1.69</c:v>
                </c:pt>
                <c:pt idx="13249">
                  <c:v>1.7</c:v>
                </c:pt>
                <c:pt idx="13250">
                  <c:v>1.75</c:v>
                </c:pt>
                <c:pt idx="13251">
                  <c:v>1.83</c:v>
                </c:pt>
                <c:pt idx="13252">
                  <c:v>1.86</c:v>
                </c:pt>
                <c:pt idx="13253">
                  <c:v>1.79</c:v>
                </c:pt>
                <c:pt idx="13254">
                  <c:v>1.83</c:v>
                </c:pt>
                <c:pt idx="13255">
                  <c:v>1.79</c:v>
                </c:pt>
                <c:pt idx="13256">
                  <c:v>1.8</c:v>
                </c:pt>
                <c:pt idx="13257">
                  <c:v>1.86</c:v>
                </c:pt>
                <c:pt idx="13258">
                  <c:v>1.78</c:v>
                </c:pt>
                <c:pt idx="13259">
                  <c:v>1.74</c:v>
                </c:pt>
                <c:pt idx="13261">
                  <c:v>1.72</c:v>
                </c:pt>
                <c:pt idx="13262">
                  <c:v>1.75</c:v>
                </c:pt>
                <c:pt idx="13263">
                  <c:v>1.75</c:v>
                </c:pt>
                <c:pt idx="13264">
                  <c:v>1.72</c:v>
                </c:pt>
                <c:pt idx="13265">
                  <c:v>1.78</c:v>
                </c:pt>
                <c:pt idx="13266">
                  <c:v>1.68</c:v>
                </c:pt>
                <c:pt idx="13267">
                  <c:v>1.62</c:v>
                </c:pt>
                <c:pt idx="13268">
                  <c:v>1.61</c:v>
                </c:pt>
                <c:pt idx="13270">
                  <c:v>1.59</c:v>
                </c:pt>
                <c:pt idx="13271">
                  <c:v>1.59</c:v>
                </c:pt>
                <c:pt idx="13272">
                  <c:v>1.58</c:v>
                </c:pt>
                <c:pt idx="13273">
                  <c:v>1.58</c:v>
                </c:pt>
                <c:pt idx="13274">
                  <c:v>1.61</c:v>
                </c:pt>
                <c:pt idx="13275">
                  <c:v>1.66</c:v>
                </c:pt>
                <c:pt idx="13276">
                  <c:v>1.69</c:v>
                </c:pt>
                <c:pt idx="13278">
                  <c:v>1.7</c:v>
                </c:pt>
                <c:pt idx="13279">
                  <c:v>1.66</c:v>
                </c:pt>
                <c:pt idx="13280">
                  <c:v>1.64</c:v>
                </c:pt>
                <c:pt idx="13281">
                  <c:v>1.63</c:v>
                </c:pt>
                <c:pt idx="13282">
                  <c:v>1.62</c:v>
                </c:pt>
                <c:pt idx="13283">
                  <c:v>1.62</c:v>
                </c:pt>
                <c:pt idx="13284">
                  <c:v>1.63</c:v>
                </c:pt>
                <c:pt idx="13285">
                  <c:v>1.62</c:v>
                </c:pt>
                <c:pt idx="13286">
                  <c:v>1.6</c:v>
                </c:pt>
                <c:pt idx="13287">
                  <c:v>1.59</c:v>
                </c:pt>
                <c:pt idx="13288">
                  <c:v>1.64</c:v>
                </c:pt>
                <c:pt idx="13289">
                  <c:v>1.63</c:v>
                </c:pt>
                <c:pt idx="13290">
                  <c:v>1.66</c:v>
                </c:pt>
                <c:pt idx="13291">
                  <c:v>1.72</c:v>
                </c:pt>
                <c:pt idx="13292">
                  <c:v>1.74</c:v>
                </c:pt>
                <c:pt idx="13293">
                  <c:v>1.72</c:v>
                </c:pt>
                <c:pt idx="13294">
                  <c:v>1.78</c:v>
                </c:pt>
                <c:pt idx="13295">
                  <c:v>1.84</c:v>
                </c:pt>
                <c:pt idx="13296">
                  <c:v>1.82</c:v>
                </c:pt>
                <c:pt idx="13297">
                  <c:v>1.81</c:v>
                </c:pt>
                <c:pt idx="13298">
                  <c:v>1.77</c:v>
                </c:pt>
                <c:pt idx="13299">
                  <c:v>1.79</c:v>
                </c:pt>
                <c:pt idx="13301">
                  <c:v>1.77</c:v>
                </c:pt>
                <c:pt idx="13302">
                  <c:v>1.74</c:v>
                </c:pt>
                <c:pt idx="13303">
                  <c:v>1.73</c:v>
                </c:pt>
                <c:pt idx="13304">
                  <c:v>1.78</c:v>
                </c:pt>
                <c:pt idx="13306">
                  <c:v>1.86</c:v>
                </c:pt>
                <c:pt idx="13307">
                  <c:v>1.92</c:v>
                </c:pt>
                <c:pt idx="13308">
                  <c:v>1.93</c:v>
                </c:pt>
                <c:pt idx="13309">
                  <c:v>1.92</c:v>
                </c:pt>
                <c:pt idx="13310">
                  <c:v>1.89</c:v>
                </c:pt>
                <c:pt idx="13311">
                  <c:v>1.88</c:v>
                </c:pt>
                <c:pt idx="13312">
                  <c:v>1.91</c:v>
                </c:pt>
                <c:pt idx="13313">
                  <c:v>1.89</c:v>
                </c:pt>
                <c:pt idx="13314">
                  <c:v>1.89</c:v>
                </c:pt>
                <c:pt idx="13315">
                  <c:v>1.86</c:v>
                </c:pt>
                <c:pt idx="13316">
                  <c:v>1.84</c:v>
                </c:pt>
                <c:pt idx="13317">
                  <c:v>1.89</c:v>
                </c:pt>
                <c:pt idx="13318">
                  <c:v>1.87</c:v>
                </c:pt>
                <c:pt idx="13320">
                  <c:v>1.86</c:v>
                </c:pt>
                <c:pt idx="13321">
                  <c:v>1.86</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c:v>
                </c:pt>
                <c:pt idx="13347">
                  <c:v>1.89</c:v>
                </c:pt>
                <c:pt idx="13348">
                  <c:v>1.86</c:v>
                </c:pt>
                <c:pt idx="13349">
                  <c:v>1.88</c:v>
                </c:pt>
                <c:pt idx="13350">
                  <c:v>1.9</c:v>
                </c:pt>
                <c:pt idx="13351">
                  <c:v>1.95</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c:v>
                </c:pt>
                <c:pt idx="13363">
                  <c:v>1.93</c:v>
                </c:pt>
                <c:pt idx="13364">
                  <c:v>1.93</c:v>
                </c:pt>
                <c:pt idx="13365">
                  <c:v>1.92</c:v>
                </c:pt>
                <c:pt idx="13366">
                  <c:v>1.87</c:v>
                </c:pt>
                <c:pt idx="13367">
                  <c:v>1.87</c:v>
                </c:pt>
                <c:pt idx="13369">
                  <c:v>1.86</c:v>
                </c:pt>
                <c:pt idx="13370">
                  <c:v>1.88</c:v>
                </c:pt>
                <c:pt idx="13371">
                  <c:v>1.83</c:v>
                </c:pt>
                <c:pt idx="13372">
                  <c:v>1.78</c:v>
                </c:pt>
                <c:pt idx="13373">
                  <c:v>1.72</c:v>
                </c:pt>
                <c:pt idx="13374">
                  <c:v>1.76</c:v>
                </c:pt>
                <c:pt idx="13375">
                  <c:v>1.78</c:v>
                </c:pt>
                <c:pt idx="13376">
                  <c:v>1.84</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c:v>
                </c:pt>
                <c:pt idx="13389">
                  <c:v>1.7</c:v>
                </c:pt>
                <c:pt idx="13390">
                  <c:v>1.7</c:v>
                </c:pt>
                <c:pt idx="13391">
                  <c:v>1.66</c:v>
                </c:pt>
                <c:pt idx="13392">
                  <c:v>1.66</c:v>
                </c:pt>
                <c:pt idx="13393">
                  <c:v>1.78</c:v>
                </c:pt>
                <c:pt idx="13394">
                  <c:v>1.8</c:v>
                </c:pt>
                <c:pt idx="13395">
                  <c:v>1.82</c:v>
                </c:pt>
                <c:pt idx="13396">
                  <c:v>1.81</c:v>
                </c:pt>
                <c:pt idx="13397">
                  <c:v>1.81</c:v>
                </c:pt>
                <c:pt idx="13398">
                  <c:v>1.9</c:v>
                </c:pt>
                <c:pt idx="13399">
                  <c:v>1.92</c:v>
                </c:pt>
                <c:pt idx="13400">
                  <c:v>1.96</c:v>
                </c:pt>
                <c:pt idx="13401">
                  <c:v>1.94</c:v>
                </c:pt>
                <c:pt idx="13402">
                  <c:v>1.87</c:v>
                </c:pt>
                <c:pt idx="13403">
                  <c:v>1.95</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c:v>
                </c:pt>
                <c:pt idx="13445">
                  <c:v>2.5499999999999998</c:v>
                </c:pt>
                <c:pt idx="13446">
                  <c:v>2.52</c:v>
                </c:pt>
                <c:pt idx="13447">
                  <c:v>2.56</c:v>
                </c:pt>
                <c:pt idx="13448">
                  <c:v>2.5</c:v>
                </c:pt>
                <c:pt idx="13449">
                  <c:v>2.5</c:v>
                </c:pt>
                <c:pt idx="13450">
                  <c:v>2.5299999999999998</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c:v>
                </c:pt>
                <c:pt idx="13464">
                  <c:v>2.61</c:v>
                </c:pt>
                <c:pt idx="13465">
                  <c:v>2.71</c:v>
                </c:pt>
                <c:pt idx="13466">
                  <c:v>2.71</c:v>
                </c:pt>
                <c:pt idx="13467">
                  <c:v>2.77</c:v>
                </c:pt>
                <c:pt idx="13468">
                  <c:v>2.84</c:v>
                </c:pt>
                <c:pt idx="13469">
                  <c:v>2.88</c:v>
                </c:pt>
                <c:pt idx="13470">
                  <c:v>2.82</c:v>
                </c:pt>
                <c:pt idx="13471">
                  <c:v>2.87</c:v>
                </c:pt>
                <c:pt idx="13472">
                  <c:v>2.9</c:v>
                </c:pt>
                <c:pt idx="13473">
                  <c:v>2.82</c:v>
                </c:pt>
                <c:pt idx="13474">
                  <c:v>2.79</c:v>
                </c:pt>
                <c:pt idx="13475">
                  <c:v>2.72</c:v>
                </c:pt>
                <c:pt idx="13476">
                  <c:v>2.78</c:v>
                </c:pt>
                <c:pt idx="13477">
                  <c:v>2.75</c:v>
                </c:pt>
                <c:pt idx="13478">
                  <c:v>2.78</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2.72</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2.5299999999999998</c:v>
                </c:pt>
                <c:pt idx="13518">
                  <c:v>2.5299999999999998</c:v>
                </c:pt>
                <c:pt idx="13519">
                  <c:v>2.54</c:v>
                </c:pt>
                <c:pt idx="13520">
                  <c:v>2.5299999999999998</c:v>
                </c:pt>
                <c:pt idx="13521">
                  <c:v>2.5499999999999998</c:v>
                </c:pt>
                <c:pt idx="13522">
                  <c:v>2.57</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2.97</c:v>
                </c:pt>
                <c:pt idx="13573">
                  <c:v>2.88</c:v>
                </c:pt>
                <c:pt idx="13574">
                  <c:v>2.84</c:v>
                </c:pt>
                <c:pt idx="13575">
                  <c:v>2.88</c:v>
                </c:pt>
                <c:pt idx="13576">
                  <c:v>2.9</c:v>
                </c:pt>
                <c:pt idx="13577">
                  <c:v>2.86</c:v>
                </c:pt>
                <c:pt idx="13578">
                  <c:v>2.84</c:v>
                </c:pt>
                <c:pt idx="13580">
                  <c:v>2.85</c:v>
                </c:pt>
                <c:pt idx="13581">
                  <c:v>2.87</c:v>
                </c:pt>
                <c:pt idx="13582">
                  <c:v>2.79</c:v>
                </c:pt>
                <c:pt idx="13583">
                  <c:v>2.75</c:v>
                </c:pt>
                <c:pt idx="13584">
                  <c:v>2.78</c:v>
                </c:pt>
                <c:pt idx="13585">
                  <c:v>2.77</c:v>
                </c:pt>
                <c:pt idx="13586">
                  <c:v>2.69</c:v>
                </c:pt>
                <c:pt idx="13587">
                  <c:v>2.72</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c:v>
                </c:pt>
                <c:pt idx="13622">
                  <c:v>2.79</c:v>
                </c:pt>
                <c:pt idx="13623">
                  <c:v>2.75</c:v>
                </c:pt>
                <c:pt idx="13624">
                  <c:v>2.74</c:v>
                </c:pt>
                <c:pt idx="13625">
                  <c:v>2.75</c:v>
                </c:pt>
                <c:pt idx="13626">
                  <c:v>2.71</c:v>
                </c:pt>
                <c:pt idx="13627">
                  <c:v>2.69</c:v>
                </c:pt>
                <c:pt idx="13628">
                  <c:v>2.73</c:v>
                </c:pt>
                <c:pt idx="13629">
                  <c:v>2.73</c:v>
                </c:pt>
                <c:pt idx="13630">
                  <c:v>2.77</c:v>
                </c:pt>
                <c:pt idx="13631">
                  <c:v>2.82</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c:v>
                </c:pt>
                <c:pt idx="13692">
                  <c:v>2.5299999999999998</c:v>
                </c:pt>
                <c:pt idx="13693">
                  <c:v>2.54</c:v>
                </c:pt>
                <c:pt idx="13694">
                  <c:v>2.5299999999999998</c:v>
                </c:pt>
                <c:pt idx="13695">
                  <c:v>2.58</c:v>
                </c:pt>
                <c:pt idx="13696">
                  <c:v>2.64</c:v>
                </c:pt>
                <c:pt idx="13697">
                  <c:v>2.65</c:v>
                </c:pt>
                <c:pt idx="13699">
                  <c:v>2.63</c:v>
                </c:pt>
                <c:pt idx="13700">
                  <c:v>2.58</c:v>
                </c:pt>
                <c:pt idx="13701">
                  <c:v>2.57</c:v>
                </c:pt>
                <c:pt idx="13702">
                  <c:v>2.5499999999999998</c:v>
                </c:pt>
                <c:pt idx="13703">
                  <c:v>2.5299999999999998</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c:v>
                </c:pt>
                <c:pt idx="13755">
                  <c:v>2.54</c:v>
                </c:pt>
                <c:pt idx="13756">
                  <c:v>2.57</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2.2799999999999998</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c:v>
                </c:pt>
                <c:pt idx="13836">
                  <c:v>1.86</c:v>
                </c:pt>
                <c:pt idx="13837">
                  <c:v>1.77</c:v>
                </c:pt>
                <c:pt idx="13838">
                  <c:v>1.83</c:v>
                </c:pt>
                <c:pt idx="13840">
                  <c:v>1.82</c:v>
                </c:pt>
                <c:pt idx="13841">
                  <c:v>1.87</c:v>
                </c:pt>
                <c:pt idx="13842">
                  <c:v>1.9</c:v>
                </c:pt>
                <c:pt idx="13843">
                  <c:v>1.81</c:v>
                </c:pt>
                <c:pt idx="13844">
                  <c:v>1.83</c:v>
                </c:pt>
                <c:pt idx="13845">
                  <c:v>1.83</c:v>
                </c:pt>
                <c:pt idx="13846">
                  <c:v>1.73</c:v>
                </c:pt>
                <c:pt idx="13847">
                  <c:v>1.77</c:v>
                </c:pt>
                <c:pt idx="13848">
                  <c:v>1.68</c:v>
                </c:pt>
                <c:pt idx="13849">
                  <c:v>1.68</c:v>
                </c:pt>
                <c:pt idx="13850">
                  <c:v>1.79</c:v>
                </c:pt>
                <c:pt idx="13851">
                  <c:v>1.81</c:v>
                </c:pt>
                <c:pt idx="13852">
                  <c:v>1.83</c:v>
                </c:pt>
                <c:pt idx="13853">
                  <c:v>1.95</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c:v>
                </c:pt>
                <c:pt idx="13882">
                  <c:v>1.98</c:v>
                </c:pt>
                <c:pt idx="13883">
                  <c:v>1.93</c:v>
                </c:pt>
                <c:pt idx="13884">
                  <c:v>1.92</c:v>
                </c:pt>
                <c:pt idx="13885">
                  <c:v>1.88</c:v>
                </c:pt>
                <c:pt idx="13886">
                  <c:v>1.93</c:v>
                </c:pt>
                <c:pt idx="13887">
                  <c:v>2.0099999999999998</c:v>
                </c:pt>
                <c:pt idx="13888">
                  <c:v>1.95</c:v>
                </c:pt>
                <c:pt idx="13889">
                  <c:v>1.96</c:v>
                </c:pt>
                <c:pt idx="13890">
                  <c:v>1.94</c:v>
                </c:pt>
                <c:pt idx="13891">
                  <c:v>1.87</c:v>
                </c:pt>
                <c:pt idx="13892">
                  <c:v>1.92</c:v>
                </c:pt>
                <c:pt idx="13893">
                  <c:v>1.85</c:v>
                </c:pt>
                <c:pt idx="13894">
                  <c:v>1.92</c:v>
                </c:pt>
                <c:pt idx="13895">
                  <c:v>1.89</c:v>
                </c:pt>
                <c:pt idx="13896">
                  <c:v>1.92</c:v>
                </c:pt>
                <c:pt idx="13897">
                  <c:v>1.97</c:v>
                </c:pt>
                <c:pt idx="13898">
                  <c:v>1.96</c:v>
                </c:pt>
                <c:pt idx="13899">
                  <c:v>1.94</c:v>
                </c:pt>
                <c:pt idx="13900">
                  <c:v>1.9</c:v>
                </c:pt>
                <c:pt idx="13901">
                  <c:v>1.91</c:v>
                </c:pt>
                <c:pt idx="13902">
                  <c:v>1.9</c:v>
                </c:pt>
                <c:pt idx="13903">
                  <c:v>1.87</c:v>
                </c:pt>
                <c:pt idx="13904">
                  <c:v>1.9</c:v>
                </c:pt>
                <c:pt idx="13905">
                  <c:v>1.92</c:v>
                </c:pt>
                <c:pt idx="13906">
                  <c:v>1.99</c:v>
                </c:pt>
                <c:pt idx="13907">
                  <c:v>1.96</c:v>
                </c:pt>
                <c:pt idx="13908">
                  <c:v>1.93</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2.2799999999999998</c:v>
                </c:pt>
                <c:pt idx="13920">
                  <c:v>2.2799999999999998</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2.2799999999999998</c:v>
                </c:pt>
                <c:pt idx="13973">
                  <c:v>2.27</c:v>
                </c:pt>
                <c:pt idx="13974">
                  <c:v>2.23</c:v>
                </c:pt>
                <c:pt idx="13975">
                  <c:v>2.2599999999999998</c:v>
                </c:pt>
                <c:pt idx="13976">
                  <c:v>2.29</c:v>
                </c:pt>
                <c:pt idx="13977">
                  <c:v>2.2799999999999998</c:v>
                </c:pt>
                <c:pt idx="13978">
                  <c:v>2.2000000000000002</c:v>
                </c:pt>
                <c:pt idx="13979">
                  <c:v>2.16</c:v>
                </c:pt>
                <c:pt idx="13980">
                  <c:v>2.23</c:v>
                </c:pt>
                <c:pt idx="13981">
                  <c:v>2.2799999999999998</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2.2799999999999998</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2.2799999999999998</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2.2799999999999998</c:v>
                </c:pt>
                <c:pt idx="14069">
                  <c:v>2.23</c:v>
                </c:pt>
                <c:pt idx="14070">
                  <c:v>2.2400000000000002</c:v>
                </c:pt>
                <c:pt idx="14071">
                  <c:v>2.2200000000000002</c:v>
                </c:pt>
                <c:pt idx="14072">
                  <c:v>2.2400000000000002</c:v>
                </c:pt>
                <c:pt idx="14073">
                  <c:v>2.13</c:v>
                </c:pt>
                <c:pt idx="14074">
                  <c:v>2.23</c:v>
                </c:pt>
                <c:pt idx="14075">
                  <c:v>2.2799999999999998</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1.86</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1.84</c:v>
                </c:pt>
                <c:pt idx="14132">
                  <c:v>1.83</c:v>
                </c:pt>
                <c:pt idx="14133">
                  <c:v>1.88</c:v>
                </c:pt>
                <c:pt idx="14134">
                  <c:v>1.91</c:v>
                </c:pt>
                <c:pt idx="14135">
                  <c:v>1.83</c:v>
                </c:pt>
                <c:pt idx="14136">
                  <c:v>1.9</c:v>
                </c:pt>
                <c:pt idx="14137">
                  <c:v>1.93</c:v>
                </c:pt>
                <c:pt idx="14138">
                  <c:v>1.98</c:v>
                </c:pt>
                <c:pt idx="14139">
                  <c:v>1.97</c:v>
                </c:pt>
                <c:pt idx="14140">
                  <c:v>1.97</c:v>
                </c:pt>
                <c:pt idx="14141">
                  <c:v>1.94</c:v>
                </c:pt>
                <c:pt idx="14142">
                  <c:v>1.91</c:v>
                </c:pt>
                <c:pt idx="14143">
                  <c:v>1.88</c:v>
                </c:pt>
                <c:pt idx="14144">
                  <c:v>1.92</c:v>
                </c:pt>
                <c:pt idx="14145">
                  <c:v>1.94</c:v>
                </c:pt>
                <c:pt idx="14146">
                  <c:v>1.88</c:v>
                </c:pt>
                <c:pt idx="14147">
                  <c:v>1.91</c:v>
                </c:pt>
                <c:pt idx="14149">
                  <c:v>1.89</c:v>
                </c:pt>
                <c:pt idx="14150">
                  <c:v>1.81</c:v>
                </c:pt>
                <c:pt idx="14151">
                  <c:v>1.83</c:v>
                </c:pt>
                <c:pt idx="14152">
                  <c:v>1.78</c:v>
                </c:pt>
                <c:pt idx="14153">
                  <c:v>1.79</c:v>
                </c:pt>
                <c:pt idx="14154">
                  <c:v>1.78</c:v>
                </c:pt>
                <c:pt idx="14155">
                  <c:v>1.73</c:v>
                </c:pt>
                <c:pt idx="14156">
                  <c:v>1.76</c:v>
                </c:pt>
                <c:pt idx="14157">
                  <c:v>1.7</c:v>
                </c:pt>
                <c:pt idx="14158">
                  <c:v>1.72</c:v>
                </c:pt>
                <c:pt idx="14159">
                  <c:v>1.73</c:v>
                </c:pt>
                <c:pt idx="14160">
                  <c:v>1.79</c:v>
                </c:pt>
                <c:pt idx="14161">
                  <c:v>1.77</c:v>
                </c:pt>
                <c:pt idx="14162">
                  <c:v>1.8</c:v>
                </c:pt>
                <c:pt idx="14163">
                  <c:v>1.76</c:v>
                </c:pt>
                <c:pt idx="14164">
                  <c:v>1.78</c:v>
                </c:pt>
                <c:pt idx="14165">
                  <c:v>1.79</c:v>
                </c:pt>
                <c:pt idx="14166">
                  <c:v>1.85</c:v>
                </c:pt>
                <c:pt idx="14167">
                  <c:v>1.88</c:v>
                </c:pt>
                <c:pt idx="14168">
                  <c:v>1.89</c:v>
                </c:pt>
                <c:pt idx="14169">
                  <c:v>1.91</c:v>
                </c:pt>
                <c:pt idx="14170">
                  <c:v>1.94</c:v>
                </c:pt>
                <c:pt idx="14171">
                  <c:v>1.87</c:v>
                </c:pt>
                <c:pt idx="14172">
                  <c:v>1.84</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1.84</c:v>
                </c:pt>
                <c:pt idx="14190">
                  <c:v>1.86</c:v>
                </c:pt>
                <c:pt idx="14191">
                  <c:v>1.87</c:v>
                </c:pt>
                <c:pt idx="14192">
                  <c:v>1.83</c:v>
                </c:pt>
                <c:pt idx="14193">
                  <c:v>1.85</c:v>
                </c:pt>
                <c:pt idx="14195">
                  <c:v>1.84</c:v>
                </c:pt>
                <c:pt idx="14196">
                  <c:v>1.85</c:v>
                </c:pt>
                <c:pt idx="14197">
                  <c:v>1.81</c:v>
                </c:pt>
                <c:pt idx="14198">
                  <c:v>1.71</c:v>
                </c:pt>
                <c:pt idx="14199">
                  <c:v>1.73</c:v>
                </c:pt>
                <c:pt idx="14200">
                  <c:v>1.72</c:v>
                </c:pt>
                <c:pt idx="14201">
                  <c:v>1.71</c:v>
                </c:pt>
                <c:pt idx="14202">
                  <c:v>1.68</c:v>
                </c:pt>
                <c:pt idx="14203">
                  <c:v>1.64</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1.59</c:v>
                </c:pt>
                <c:pt idx="14230">
                  <c:v>1.56</c:v>
                </c:pt>
                <c:pt idx="14231">
                  <c:v>1.59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1.59</c:v>
                </c:pt>
                <c:pt idx="14244">
                  <c:v>1.59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1.61</c:v>
                </c:pt>
                <c:pt idx="14268">
                  <c:v>1.67</c:v>
                </c:pt>
                <c:pt idx="14269">
                  <c:v>1.68</c:v>
                </c:pt>
                <c:pt idx="14270">
                  <c:v>1.73</c:v>
                </c:pt>
                <c:pt idx="14271">
                  <c:v>1.7</c:v>
                </c:pt>
                <c:pt idx="14272">
                  <c:v>1.71</c:v>
                </c:pt>
                <c:pt idx="14273">
                  <c:v>1.7</c:v>
                </c:pt>
                <c:pt idx="14274">
                  <c:v>1.7</c:v>
                </c:pt>
                <c:pt idx="14275">
                  <c:v>1.69</c:v>
                </c:pt>
                <c:pt idx="14276">
                  <c:v>1.66</c:v>
                </c:pt>
                <c:pt idx="14277">
                  <c:v>1.63</c:v>
                </c:pt>
                <c:pt idx="14278">
                  <c:v>1.62</c:v>
                </c:pt>
                <c:pt idx="14279">
                  <c:v>1.59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1.86</c:v>
                </c:pt>
                <c:pt idx="14304">
                  <c:v>1.84</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c:v>
                </c:pt>
                <c:pt idx="14341">
                  <c:v>2.5499999999999998</c:v>
                </c:pt>
                <c:pt idx="14342">
                  <c:v>2.5499999999999998</c:v>
                </c:pt>
                <c:pt idx="14343">
                  <c:v>2.5499999999999998</c:v>
                </c:pt>
                <c:pt idx="14345">
                  <c:v>2.57</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2.5299999999999998</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c:v>
                </c:pt>
                <c:pt idx="14397">
                  <c:v>2.6</c:v>
                </c:pt>
                <c:pt idx="14398">
                  <c:v>2.58</c:v>
                </c:pt>
                <c:pt idx="14399">
                  <c:v>2.62</c:v>
                </c:pt>
                <c:pt idx="14400">
                  <c:v>2.6</c:v>
                </c:pt>
                <c:pt idx="14401">
                  <c:v>2.5099999999999998</c:v>
                </c:pt>
                <c:pt idx="14402">
                  <c:v>2.5299999999999998</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2.2799999999999998</c:v>
                </c:pt>
                <c:pt idx="14422">
                  <c:v>2.2400000000000002</c:v>
                </c:pt>
                <c:pt idx="14424">
                  <c:v>2.2599999999999998</c:v>
                </c:pt>
                <c:pt idx="14425">
                  <c:v>2.1800000000000002</c:v>
                </c:pt>
                <c:pt idx="14426">
                  <c:v>2.21</c:v>
                </c:pt>
                <c:pt idx="14427">
                  <c:v>2.2400000000000002</c:v>
                </c:pt>
                <c:pt idx="14428">
                  <c:v>2.2400000000000002</c:v>
                </c:pt>
                <c:pt idx="14429">
                  <c:v>2.2799999999999998</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2.2799999999999998</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2.2799999999999998</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c:v>
                </c:pt>
                <c:pt idx="14622">
                  <c:v>2.62</c:v>
                </c:pt>
                <c:pt idx="14623">
                  <c:v>2.64</c:v>
                </c:pt>
                <c:pt idx="14624">
                  <c:v>2.66</c:v>
                </c:pt>
                <c:pt idx="14625">
                  <c:v>2.63</c:v>
                </c:pt>
                <c:pt idx="14626">
                  <c:v>2.65</c:v>
                </c:pt>
                <c:pt idx="14627">
                  <c:v>2.63</c:v>
                </c:pt>
                <c:pt idx="14628">
                  <c:v>2.66</c:v>
                </c:pt>
                <c:pt idx="14629">
                  <c:v>2.7</c:v>
                </c:pt>
                <c:pt idx="14630">
                  <c:v>2.73</c:v>
                </c:pt>
                <c:pt idx="14631">
                  <c:v>2.72</c:v>
                </c:pt>
                <c:pt idx="14632">
                  <c:v>2.78</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c:v>
                </c:pt>
                <c:pt idx="14663">
                  <c:v>2.85</c:v>
                </c:pt>
                <c:pt idx="14664">
                  <c:v>2.85</c:v>
                </c:pt>
                <c:pt idx="14665">
                  <c:v>2.89</c:v>
                </c:pt>
                <c:pt idx="14666">
                  <c:v>2.89</c:v>
                </c:pt>
                <c:pt idx="14667">
                  <c:v>2.83</c:v>
                </c:pt>
                <c:pt idx="14668">
                  <c:v>2.82</c:v>
                </c:pt>
                <c:pt idx="14669">
                  <c:v>2.85</c:v>
                </c:pt>
                <c:pt idx="14670">
                  <c:v>2.78</c:v>
                </c:pt>
                <c:pt idx="14671">
                  <c:v>2.77</c:v>
                </c:pt>
                <c:pt idx="14672">
                  <c:v>2.74</c:v>
                </c:pt>
                <c:pt idx="14674">
                  <c:v>2.73</c:v>
                </c:pt>
                <c:pt idx="14675">
                  <c:v>2.79</c:v>
                </c:pt>
                <c:pt idx="14676">
                  <c:v>2.79</c:v>
                </c:pt>
                <c:pt idx="14677">
                  <c:v>2.83</c:v>
                </c:pt>
                <c:pt idx="14678">
                  <c:v>2.77</c:v>
                </c:pt>
                <c:pt idx="14679">
                  <c:v>2.78</c:v>
                </c:pt>
                <c:pt idx="14680">
                  <c:v>2.8</c:v>
                </c:pt>
                <c:pt idx="14681">
                  <c:v>2.79</c:v>
                </c:pt>
                <c:pt idx="14682">
                  <c:v>2.83</c:v>
                </c:pt>
                <c:pt idx="14683">
                  <c:v>2.82</c:v>
                </c:pt>
                <c:pt idx="14684">
                  <c:v>2.83</c:v>
                </c:pt>
                <c:pt idx="14685">
                  <c:v>2.82</c:v>
                </c:pt>
                <c:pt idx="14686">
                  <c:v>2.87</c:v>
                </c:pt>
                <c:pt idx="14687">
                  <c:v>2.92</c:v>
                </c:pt>
                <c:pt idx="14688">
                  <c:v>2.96</c:v>
                </c:pt>
                <c:pt idx="14689">
                  <c:v>2.98</c:v>
                </c:pt>
                <c:pt idx="14690">
                  <c:v>3</c:v>
                </c:pt>
                <c:pt idx="14691">
                  <c:v>3.03</c:v>
                </c:pt>
                <c:pt idx="14692">
                  <c:v>3</c:v>
                </c:pt>
                <c:pt idx="14693">
                  <c:v>2.96</c:v>
                </c:pt>
                <c:pt idx="14694">
                  <c:v>2.95</c:v>
                </c:pt>
                <c:pt idx="14695">
                  <c:v>2.97</c:v>
                </c:pt>
                <c:pt idx="14696">
                  <c:v>2.97</c:v>
                </c:pt>
                <c:pt idx="14697">
                  <c:v>2.94</c:v>
                </c:pt>
                <c:pt idx="14698">
                  <c:v>2.95</c:v>
                </c:pt>
                <c:pt idx="14699">
                  <c:v>2.95</c:v>
                </c:pt>
                <c:pt idx="14700">
                  <c:v>2.97</c:v>
                </c:pt>
                <c:pt idx="14701">
                  <c:v>3</c:v>
                </c:pt>
                <c:pt idx="14702">
                  <c:v>2.97</c:v>
                </c:pt>
                <c:pt idx="14703">
                  <c:v>2.97</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2.97</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c:v>
                </c:pt>
                <c:pt idx="14775">
                  <c:v>2.85</c:v>
                </c:pt>
                <c:pt idx="14776">
                  <c:v>2.82</c:v>
                </c:pt>
                <c:pt idx="14777">
                  <c:v>2.82</c:v>
                </c:pt>
                <c:pt idx="14778">
                  <c:v>2.82</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2.97</c:v>
                </c:pt>
                <c:pt idx="14792">
                  <c:v>2.97</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c:v>
                </c:pt>
                <c:pt idx="14861">
                  <c:v>2.77</c:v>
                </c:pt>
                <c:pt idx="14862">
                  <c:v>2.79</c:v>
                </c:pt>
                <c:pt idx="14863">
                  <c:v>2.79</c:v>
                </c:pt>
                <c:pt idx="14864">
                  <c:v>2.74</c:v>
                </c:pt>
                <c:pt idx="14866">
                  <c:v>2.81</c:v>
                </c:pt>
                <c:pt idx="14867">
                  <c:v>2.77</c:v>
                </c:pt>
                <c:pt idx="14868">
                  <c:v>2.72</c:v>
                </c:pt>
                <c:pt idx="14869">
                  <c:v>2.69</c:v>
                </c:pt>
                <c:pt idx="14871">
                  <c:v>2.66</c:v>
                </c:pt>
                <c:pt idx="14872">
                  <c:v>2.56</c:v>
                </c:pt>
                <c:pt idx="14873">
                  <c:v>2.67</c:v>
                </c:pt>
                <c:pt idx="14874">
                  <c:v>2.7</c:v>
                </c:pt>
                <c:pt idx="14875">
                  <c:v>2.73</c:v>
                </c:pt>
                <c:pt idx="14876">
                  <c:v>2.74</c:v>
                </c:pt>
                <c:pt idx="14877">
                  <c:v>2.74</c:v>
                </c:pt>
                <c:pt idx="14878">
                  <c:v>2.71</c:v>
                </c:pt>
                <c:pt idx="14879">
                  <c:v>2.71</c:v>
                </c:pt>
                <c:pt idx="14880">
                  <c:v>2.72</c:v>
                </c:pt>
                <c:pt idx="14881">
                  <c:v>2.73</c:v>
                </c:pt>
                <c:pt idx="14882">
                  <c:v>2.75</c:v>
                </c:pt>
                <c:pt idx="14883">
                  <c:v>2.79</c:v>
                </c:pt>
                <c:pt idx="14885">
                  <c:v>2.74</c:v>
                </c:pt>
                <c:pt idx="14886">
                  <c:v>2.76</c:v>
                </c:pt>
                <c:pt idx="14887">
                  <c:v>2.72</c:v>
                </c:pt>
                <c:pt idx="14888">
                  <c:v>2.76</c:v>
                </c:pt>
                <c:pt idx="14889">
                  <c:v>2.75</c:v>
                </c:pt>
                <c:pt idx="14890">
                  <c:v>2.72</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2.72</c:v>
                </c:pt>
                <c:pt idx="14915">
                  <c:v>2.72</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c:v>
                </c:pt>
                <c:pt idx="14949">
                  <c:v>2.59</c:v>
                </c:pt>
                <c:pt idx="14950">
                  <c:v>2.57</c:v>
                </c:pt>
                <c:pt idx="14951">
                  <c:v>2.5299999999999998</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1.86</c:v>
                </c:pt>
                <c:pt idx="15024">
                  <c:v>1.75</c:v>
                </c:pt>
                <c:pt idx="15025">
                  <c:v>1.73</c:v>
                </c:pt>
                <c:pt idx="15026">
                  <c:v>1.71</c:v>
                </c:pt>
                <c:pt idx="15027">
                  <c:v>1.72</c:v>
                </c:pt>
                <c:pt idx="15028">
                  <c:v>1.74</c:v>
                </c:pt>
                <c:pt idx="15029">
                  <c:v>1.65</c:v>
                </c:pt>
                <c:pt idx="15030">
                  <c:v>1.68</c:v>
                </c:pt>
                <c:pt idx="15031">
                  <c:v>1.59</c:v>
                </c:pt>
                <c:pt idx="15032">
                  <c:v>1.52</c:v>
                </c:pt>
                <c:pt idx="15033">
                  <c:v>1.55</c:v>
                </c:pt>
                <c:pt idx="15034">
                  <c:v>1.6</c:v>
                </c:pt>
                <c:pt idx="15035">
                  <c:v>1.55</c:v>
                </c:pt>
                <c:pt idx="15036">
                  <c:v>1.59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1.84</c:v>
                </c:pt>
                <c:pt idx="15055">
                  <c:v>1.81</c:v>
                </c:pt>
                <c:pt idx="15056">
                  <c:v>1.8</c:v>
                </c:pt>
                <c:pt idx="15057">
                  <c:v>1.79</c:v>
                </c:pt>
                <c:pt idx="15058">
                  <c:v>1.74</c:v>
                </c:pt>
                <c:pt idx="15059">
                  <c:v>1.72</c:v>
                </c:pt>
                <c:pt idx="15060">
                  <c:v>1.64</c:v>
                </c:pt>
                <c:pt idx="15061">
                  <c:v>1.73</c:v>
                </c:pt>
                <c:pt idx="15062">
                  <c:v>1.7</c:v>
                </c:pt>
                <c:pt idx="15063">
                  <c:v>1.69</c:v>
                </c:pt>
                <c:pt idx="15064">
                  <c:v>1.68</c:v>
                </c:pt>
                <c:pt idx="15065">
                  <c:v>1.65</c:v>
                </c:pt>
                <c:pt idx="15066">
                  <c:v>1.6</c:v>
                </c:pt>
                <c:pt idx="15067">
                  <c:v>1.54</c:v>
                </c:pt>
                <c:pt idx="15068">
                  <c:v>1.52</c:v>
                </c:pt>
                <c:pt idx="15069">
                  <c:v>1.56</c:v>
                </c:pt>
                <c:pt idx="15070">
                  <c:v>1.54</c:v>
                </c:pt>
                <c:pt idx="15071">
                  <c:v>1.59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1.84</c:v>
                </c:pt>
                <c:pt idx="15086">
                  <c:v>1.78</c:v>
                </c:pt>
                <c:pt idx="15087">
                  <c:v>1.69</c:v>
                </c:pt>
                <c:pt idx="15088">
                  <c:v>1.73</c:v>
                </c:pt>
                <c:pt idx="15089">
                  <c:v>1.79</c:v>
                </c:pt>
                <c:pt idx="15090">
                  <c:v>1.86</c:v>
                </c:pt>
                <c:pt idx="15091">
                  <c:v>1.81</c:v>
                </c:pt>
                <c:pt idx="15092">
                  <c:v>1.92</c:v>
                </c:pt>
                <c:pt idx="15093">
                  <c:v>1.94</c:v>
                </c:pt>
                <c:pt idx="15095">
                  <c:v>1.92</c:v>
                </c:pt>
                <c:pt idx="15096">
                  <c:v>1.88</c:v>
                </c:pt>
                <c:pt idx="15097">
                  <c:v>1.82</c:v>
                </c:pt>
                <c:pt idx="15098">
                  <c:v>1.84</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1.84</c:v>
                </c:pt>
                <c:pt idx="15114">
                  <c:v>1.83</c:v>
                </c:pt>
                <c:pt idx="15115">
                  <c:v>1.85</c:v>
                </c:pt>
                <c:pt idx="15116">
                  <c:v>1.79</c:v>
                </c:pt>
                <c:pt idx="15117">
                  <c:v>1.9</c:v>
                </c:pt>
                <c:pt idx="15118">
                  <c:v>1.82</c:v>
                </c:pt>
                <c:pt idx="15119">
                  <c:v>1.89</c:v>
                </c:pt>
                <c:pt idx="15120">
                  <c:v>1.89</c:v>
                </c:pt>
                <c:pt idx="15121">
                  <c:v>1.92</c:v>
                </c:pt>
                <c:pt idx="15122">
                  <c:v>1.92</c:v>
                </c:pt>
                <c:pt idx="15123">
                  <c:v>1.92</c:v>
                </c:pt>
                <c:pt idx="15124">
                  <c:v>1.93</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1.84</c:v>
                </c:pt>
                <c:pt idx="15145">
                  <c:v>1.78</c:v>
                </c:pt>
                <c:pt idx="15146">
                  <c:v>1.77</c:v>
                </c:pt>
                <c:pt idx="15147">
                  <c:v>1.74</c:v>
                </c:pt>
                <c:pt idx="15148">
                  <c:v>1.7</c:v>
                </c:pt>
                <c:pt idx="15149">
                  <c:v>1.61</c:v>
                </c:pt>
                <c:pt idx="15150">
                  <c:v>1.65</c:v>
                </c:pt>
                <c:pt idx="15151">
                  <c:v>1.6</c:v>
                </c:pt>
                <c:pt idx="15152">
                  <c:v>1.57</c:v>
                </c:pt>
                <c:pt idx="15153">
                  <c:v>1.51</c:v>
                </c:pt>
                <c:pt idx="15154">
                  <c:v>1.54</c:v>
                </c:pt>
                <c:pt idx="15155">
                  <c:v>1.61</c:v>
                </c:pt>
                <c:pt idx="15156">
                  <c:v>1.66</c:v>
                </c:pt>
                <c:pt idx="15157">
                  <c:v>1.65</c:v>
                </c:pt>
                <c:pt idx="15158">
                  <c:v>1.59</c:v>
                </c:pt>
                <c:pt idx="15159">
                  <c:v>1.56</c:v>
                </c:pt>
                <c:pt idx="15160">
                  <c:v>1.59</c:v>
                </c:pt>
                <c:pt idx="15161">
                  <c:v>1.62</c:v>
                </c:pt>
                <c:pt idx="15162">
                  <c:v>1.61</c:v>
                </c:pt>
                <c:pt idx="15163">
                  <c:v>1.59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1.59</c:v>
                </c:pt>
                <c:pt idx="15440">
                  <c:v>1.55</c:v>
                </c:pt>
                <c:pt idx="15441">
                  <c:v>1.53</c:v>
                </c:pt>
                <c:pt idx="15442">
                  <c:v>1.54</c:v>
                </c:pt>
                <c:pt idx="15443">
                  <c:v>1.64</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c:v>
                </c:pt>
                <c:pt idx="15462">
                  <c:v>1.64</c:v>
                </c:pt>
                <c:pt idx="15463">
                  <c:v>1.67</c:v>
                </c:pt>
                <c:pt idx="15464">
                  <c:v>1.69</c:v>
                </c:pt>
                <c:pt idx="15465">
                  <c:v>1.64</c:v>
                </c:pt>
                <c:pt idx="15466">
                  <c:v>1.64</c:v>
                </c:pt>
                <c:pt idx="15467">
                  <c:v>1.56</c:v>
                </c:pt>
                <c:pt idx="15468">
                  <c:v>1.59</c:v>
                </c:pt>
                <c:pt idx="15469">
                  <c:v>1.61</c:v>
                </c:pt>
                <c:pt idx="15470">
                  <c:v>1.58</c:v>
                </c:pt>
                <c:pt idx="15471">
                  <c:v>1.57</c:v>
                </c:pt>
                <c:pt idx="15472">
                  <c:v>1.57</c:v>
                </c:pt>
                <c:pt idx="15473">
                  <c:v>1.58</c:v>
                </c:pt>
                <c:pt idx="15474">
                  <c:v>1.58</c:v>
                </c:pt>
                <c:pt idx="15475">
                  <c:v>1.63</c:v>
                </c:pt>
                <c:pt idx="15476">
                  <c:v>1.63</c:v>
                </c:pt>
                <c:pt idx="15477">
                  <c:v>1.65</c:v>
                </c:pt>
                <c:pt idx="15478">
                  <c:v>1.65</c:v>
                </c:pt>
                <c:pt idx="15479">
                  <c:v>1.63</c:v>
                </c:pt>
                <c:pt idx="15480">
                  <c:v>1.61</c:v>
                </c:pt>
                <c:pt idx="15481">
                  <c:v>1.59</c:v>
                </c:pt>
                <c:pt idx="15482">
                  <c:v>1.58</c:v>
                </c:pt>
                <c:pt idx="15483">
                  <c:v>1.6</c:v>
                </c:pt>
                <c:pt idx="15484">
                  <c:v>1.63</c:v>
                </c:pt>
                <c:pt idx="15485">
                  <c:v>1.64</c:v>
                </c:pt>
                <c:pt idx="15486">
                  <c:v>1.69</c:v>
                </c:pt>
                <c:pt idx="15487">
                  <c:v>1.66</c:v>
                </c:pt>
                <c:pt idx="15488">
                  <c:v>1.63</c:v>
                </c:pt>
                <c:pt idx="15489">
                  <c:v>1.64</c:v>
                </c:pt>
                <c:pt idx="15490">
                  <c:v>1.64</c:v>
                </c:pt>
                <c:pt idx="15491">
                  <c:v>1.68</c:v>
                </c:pt>
                <c:pt idx="15492">
                  <c:v>1.63</c:v>
                </c:pt>
                <c:pt idx="15493">
                  <c:v>1.63</c:v>
                </c:pt>
                <c:pt idx="15494">
                  <c:v>1.61</c:v>
                </c:pt>
                <c:pt idx="15495">
                  <c:v>1.56</c:v>
                </c:pt>
                <c:pt idx="15496">
                  <c:v>1.58</c:v>
                </c:pt>
                <c:pt idx="15497">
                  <c:v>1.61</c:v>
                </c:pt>
                <c:pt idx="15498">
                  <c:v>1.58</c:v>
                </c:pt>
                <c:pt idx="15500">
                  <c:v>1.62</c:v>
                </c:pt>
                <c:pt idx="15501">
                  <c:v>1.59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1.36</c:v>
                </c:pt>
                <c:pt idx="15551">
                  <c:v>1.35</c:v>
                </c:pt>
                <c:pt idx="15552">
                  <c:v>1.36</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c:v>
                </c:pt>
                <c:pt idx="15583">
                  <c:v>1.47</c:v>
                </c:pt>
                <c:pt idx="15584">
                  <c:v>1.48</c:v>
                </c:pt>
                <c:pt idx="15585">
                  <c:v>1.54</c:v>
                </c:pt>
                <c:pt idx="15586">
                  <c:v>1.55</c:v>
                </c:pt>
                <c:pt idx="15587">
                  <c:v>1.52</c:v>
                </c:pt>
                <c:pt idx="15588">
                  <c:v>1.48</c:v>
                </c:pt>
                <c:pt idx="15589">
                  <c:v>1.49</c:v>
                </c:pt>
                <c:pt idx="15590">
                  <c:v>1.54</c:v>
                </c:pt>
                <c:pt idx="15591">
                  <c:v>1.53</c:v>
                </c:pt>
                <c:pt idx="15592">
                  <c:v>1.58</c:v>
                </c:pt>
                <c:pt idx="15593">
                  <c:v>1.61</c:v>
                </c:pt>
                <c:pt idx="15595">
                  <c:v>1.59</c:v>
                </c:pt>
                <c:pt idx="15596">
                  <c:v>1.56</c:v>
                </c:pt>
                <c:pt idx="15597">
                  <c:v>1.52</c:v>
                </c:pt>
                <c:pt idx="15598">
                  <c:v>1.59</c:v>
                </c:pt>
                <c:pt idx="15599">
                  <c:v>1.59</c:v>
                </c:pt>
                <c:pt idx="15600">
                  <c:v>1.65</c:v>
                </c:pt>
                <c:pt idx="15601">
                  <c:v>1.65</c:v>
                </c:pt>
                <c:pt idx="15602">
                  <c:v>1.68</c:v>
                </c:pt>
                <c:pt idx="15603">
                  <c:v>1.66</c:v>
                </c:pt>
                <c:pt idx="15604">
                  <c:v>1.64</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1.59</c:v>
                </c:pt>
                <c:pt idx="15623">
                  <c:v>1.54</c:v>
                </c:pt>
                <c:pt idx="15624">
                  <c:v>1.63</c:v>
                </c:pt>
                <c:pt idx="15625">
                  <c:v>1.67</c:v>
                </c:pt>
                <c:pt idx="15626">
                  <c:v>1.64</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c:v>
                </c:pt>
                <c:pt idx="15644">
                  <c:v>1.43</c:v>
                </c:pt>
                <c:pt idx="15645">
                  <c:v>1.48</c:v>
                </c:pt>
                <c:pt idx="15646">
                  <c:v>1.46</c:v>
                </c:pt>
                <c:pt idx="15647">
                  <c:v>1.5</c:v>
                </c:pt>
                <c:pt idx="15649">
                  <c:v>1.48</c:v>
                </c:pt>
                <c:pt idx="15650">
                  <c:v>1.49</c:v>
                </c:pt>
                <c:pt idx="15651">
                  <c:v>1.55</c:v>
                </c:pt>
                <c:pt idx="15652">
                  <c:v>1.52</c:v>
                </c:pt>
                <c:pt idx="15653">
                  <c:v>1.52</c:v>
                </c:pt>
                <c:pt idx="15654">
                  <c:v>1.63</c:v>
                </c:pt>
                <c:pt idx="15655">
                  <c:v>1.66</c:v>
                </c:pt>
                <c:pt idx="15656">
                  <c:v>1.71</c:v>
                </c:pt>
                <c:pt idx="15657">
                  <c:v>1.73</c:v>
                </c:pt>
                <c:pt idx="15658">
                  <c:v>1.76</c:v>
                </c:pt>
                <c:pt idx="15659">
                  <c:v>1.78</c:v>
                </c:pt>
                <c:pt idx="15660">
                  <c:v>1.75</c:v>
                </c:pt>
                <c:pt idx="15661">
                  <c:v>1.74</c:v>
                </c:pt>
                <c:pt idx="15662">
                  <c:v>1.7</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1.86</c:v>
                </c:pt>
                <c:pt idx="15697">
                  <c:v>1.86</c:v>
                </c:pt>
                <c:pt idx="15698">
                  <c:v>1.74</c:v>
                </c:pt>
                <c:pt idx="15699">
                  <c:v>1.78</c:v>
                </c:pt>
                <c:pt idx="15700">
                  <c:v>1.86</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2.72</c:v>
                </c:pt>
                <c:pt idx="15724">
                  <c:v>2.79</c:v>
                </c:pt>
                <c:pt idx="15725">
                  <c:v>2.72</c:v>
                </c:pt>
                <c:pt idx="15726">
                  <c:v>2.7</c:v>
                </c:pt>
                <c:pt idx="15727">
                  <c:v>2.83</c:v>
                </c:pt>
                <c:pt idx="15729">
                  <c:v>2.85</c:v>
                </c:pt>
                <c:pt idx="15730">
                  <c:v>2.93</c:v>
                </c:pt>
                <c:pt idx="15731">
                  <c:v>2.85</c:v>
                </c:pt>
                <c:pt idx="15732">
                  <c:v>2.9</c:v>
                </c:pt>
                <c:pt idx="15733">
                  <c:v>2.9</c:v>
                </c:pt>
                <c:pt idx="15734">
                  <c:v>2.81</c:v>
                </c:pt>
                <c:pt idx="15735">
                  <c:v>2.77</c:v>
                </c:pt>
                <c:pt idx="15736">
                  <c:v>2.82</c:v>
                </c:pt>
                <c:pt idx="15737">
                  <c:v>2.85</c:v>
                </c:pt>
                <c:pt idx="15738">
                  <c:v>2.89</c:v>
                </c:pt>
                <c:pt idx="15739">
                  <c:v>2.99</c:v>
                </c:pt>
                <c:pt idx="15740">
                  <c:v>2.97</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c:v>
                </c:pt>
                <c:pt idx="15773">
                  <c:v>3.25</c:v>
                </c:pt>
                <c:pt idx="15775">
                  <c:v>3.31</c:v>
                </c:pt>
                <c:pt idx="15776">
                  <c:v>3.16</c:v>
                </c:pt>
                <c:pt idx="15777">
                  <c:v>3.09</c:v>
                </c:pt>
                <c:pt idx="15778">
                  <c:v>3.13</c:v>
                </c:pt>
                <c:pt idx="15779">
                  <c:v>3.2</c:v>
                </c:pt>
                <c:pt idx="15780">
                  <c:v>3.2</c:v>
                </c:pt>
                <c:pt idx="15781">
                  <c:v>3.1</c:v>
                </c:pt>
                <c:pt idx="15782">
                  <c:v>2.98</c:v>
                </c:pt>
                <c:pt idx="15783">
                  <c:v>2.88</c:v>
                </c:pt>
                <c:pt idx="15785">
                  <c:v>2.82</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c:v>
                </c:pt>
                <c:pt idx="15802">
                  <c:v>2.68</c:v>
                </c:pt>
                <c:pt idx="15803">
                  <c:v>2.67</c:v>
                </c:pt>
                <c:pt idx="15804">
                  <c:v>2.6</c:v>
                </c:pt>
                <c:pt idx="15805">
                  <c:v>2.75</c:v>
                </c:pt>
                <c:pt idx="15806">
                  <c:v>2.73</c:v>
                </c:pt>
                <c:pt idx="15807">
                  <c:v>2.68</c:v>
                </c:pt>
                <c:pt idx="15808">
                  <c:v>2.83</c:v>
                </c:pt>
                <c:pt idx="15809">
                  <c:v>2.77</c:v>
                </c:pt>
                <c:pt idx="15810">
                  <c:v>2.8</c:v>
                </c:pt>
                <c:pt idx="15811">
                  <c:v>2.78</c:v>
                </c:pt>
                <c:pt idx="15812">
                  <c:v>2.87</c:v>
                </c:pt>
                <c:pt idx="15813">
                  <c:v>2.84</c:v>
                </c:pt>
                <c:pt idx="15814">
                  <c:v>2.79</c:v>
                </c:pt>
                <c:pt idx="15815">
                  <c:v>2.82</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c:v>
                </c:pt>
                <c:pt idx="15841">
                  <c:v>3.51</c:v>
                </c:pt>
                <c:pt idx="15842">
                  <c:v>3.7</c:v>
                </c:pt>
                <c:pt idx="15843">
                  <c:v>3.69</c:v>
                </c:pt>
                <c:pt idx="15844">
                  <c:v>3.88</c:v>
                </c:pt>
                <c:pt idx="15845">
                  <c:v>3.97</c:v>
                </c:pt>
                <c:pt idx="15846">
                  <c:v>3.72</c:v>
                </c:pt>
                <c:pt idx="15847">
                  <c:v>3.76</c:v>
                </c:pt>
                <c:pt idx="15848">
                  <c:v>3.83</c:v>
                </c:pt>
                <c:pt idx="15849">
                  <c:v>3.67</c:v>
                </c:pt>
                <c:pt idx="15850">
                  <c:v>3.62</c:v>
                </c:pt>
                <c:pt idx="15851">
                  <c:v>3.76</c:v>
                </c:pt>
                <c:pt idx="15852">
                  <c:v>3.83</c:v>
                </c:pt>
                <c:pt idx="15853">
                  <c:v>3.89</c:v>
                </c:pt>
                <c:pt idx="15855">
                  <c:v>3.93</c:v>
                </c:pt>
                <c:pt idx="15856">
                  <c:v>3.91</c:v>
                </c:pt>
                <c:pt idx="15857">
                  <c:v>3.97</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c:v>
                </c:pt>
                <c:pt idx="15879">
                  <c:v>3.88</c:v>
                </c:pt>
                <c:pt idx="15880">
                  <c:v>3.8</c:v>
                </c:pt>
                <c:pt idx="15881">
                  <c:v>3.67</c:v>
                </c:pt>
                <c:pt idx="15882">
                  <c:v>3.77</c:v>
                </c:pt>
                <c:pt idx="15883">
                  <c:v>3.82</c:v>
                </c:pt>
                <c:pt idx="15884">
                  <c:v>3.83</c:v>
                </c:pt>
                <c:pt idx="15885">
                  <c:v>3.76</c:v>
                </c:pt>
                <c:pt idx="15886">
                  <c:v>3.71</c:v>
                </c:pt>
                <c:pt idx="15888">
                  <c:v>3.68</c:v>
                </c:pt>
                <c:pt idx="15889">
                  <c:v>3.69</c:v>
                </c:pt>
                <c:pt idx="15890">
                  <c:v>3.75</c:v>
                </c:pt>
                <c:pt idx="15891">
                  <c:v>3.68</c:v>
                </c:pt>
                <c:pt idx="15892">
                  <c:v>3.53</c:v>
                </c:pt>
                <c:pt idx="15893">
                  <c:v>3.51</c:v>
                </c:pt>
                <c:pt idx="15894">
                  <c:v>3.6</c:v>
                </c:pt>
                <c:pt idx="15895">
                  <c:v>3.51</c:v>
                </c:pt>
                <c:pt idx="15896">
                  <c:v>3.42</c:v>
                </c:pt>
                <c:pt idx="15897">
                  <c:v>3.48</c:v>
                </c:pt>
                <c:pt idx="15898">
                  <c:v>3.57</c:v>
                </c:pt>
                <c:pt idx="15899">
                  <c:v>3.61</c:v>
                </c:pt>
                <c:pt idx="15900">
                  <c:v>3.51</c:v>
                </c:pt>
                <c:pt idx="15901">
                  <c:v>3.49</c:v>
                </c:pt>
                <c:pt idx="15902">
                  <c:v>3.44</c:v>
                </c:pt>
                <c:pt idx="15903">
                  <c:v>3.48</c:v>
                </c:pt>
                <c:pt idx="15904">
                  <c:v>3.57</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c:v>
                </c:pt>
                <c:pt idx="15920">
                  <c:v>3.61</c:v>
                </c:pt>
                <c:pt idx="15921">
                  <c:v>3.54</c:v>
                </c:pt>
                <c:pt idx="15922">
                  <c:v>3.43</c:v>
                </c:pt>
                <c:pt idx="15923">
                  <c:v>3.49</c:v>
                </c:pt>
                <c:pt idx="15925">
                  <c:v>3.53</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c:v>
                </c:pt>
                <c:pt idx="15939">
                  <c:v>3.63</c:v>
                </c:pt>
                <c:pt idx="15940">
                  <c:v>3.67</c:v>
                </c:pt>
                <c:pt idx="15941">
                  <c:v>3.63</c:v>
                </c:pt>
                <c:pt idx="15942">
                  <c:v>3.67</c:v>
                </c:pt>
                <c:pt idx="15943">
                  <c:v>3.74</c:v>
                </c:pt>
                <c:pt idx="15944">
                  <c:v>3.72</c:v>
                </c:pt>
                <c:pt idx="15945">
                  <c:v>3.77</c:v>
                </c:pt>
                <c:pt idx="15946">
                  <c:v>3.81</c:v>
                </c:pt>
                <c:pt idx="15947">
                  <c:v>3.86</c:v>
                </c:pt>
                <c:pt idx="15948">
                  <c:v>3.82</c:v>
                </c:pt>
                <c:pt idx="15950">
                  <c:v>3.95</c:v>
                </c:pt>
                <c:pt idx="15951">
                  <c:v>3.93</c:v>
                </c:pt>
                <c:pt idx="15952">
                  <c:v>3.88</c:v>
                </c:pt>
                <c:pt idx="15953">
                  <c:v>3.95</c:v>
                </c:pt>
                <c:pt idx="15954">
                  <c:v>3.92</c:v>
                </c:pt>
                <c:pt idx="15955">
                  <c:v>3.92</c:v>
                </c:pt>
                <c:pt idx="15956">
                  <c:v>4.01</c:v>
                </c:pt>
                <c:pt idx="15957">
                  <c:v>4.08</c:v>
                </c:pt>
                <c:pt idx="15958">
                  <c:v>3.97</c:v>
                </c:pt>
                <c:pt idx="15959">
                  <c:v>3.98</c:v>
                </c:pt>
                <c:pt idx="15960">
                  <c:v>3.97</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c:v>
                </c:pt>
                <c:pt idx="15975">
                  <c:v>3.55</c:v>
                </c:pt>
                <c:pt idx="15976">
                  <c:v>3.57</c:v>
                </c:pt>
                <c:pt idx="15977">
                  <c:v>3.55</c:v>
                </c:pt>
              </c:numCache>
            </c:numRef>
          </c:val>
          <c:smooth val="0"/>
          <c:extLst>
            <c:ext xmlns:c16="http://schemas.microsoft.com/office/drawing/2014/chart" uri="{C3380CC4-5D6E-409C-BE32-E72D297353CC}">
              <c16:uniqueId val="{00000001-B098-4155-88C2-55BCF069FABB}"/>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rgbClr val="000000"/>
              </a:solidFill>
            </a:ln>
          </c:spPr>
          <c:marker>
            <c:symbol val="none"/>
          </c:marker>
          <c:dLbls>
            <c:dLbl>
              <c:idx val="15976"/>
              <c:numFmt formatCode="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7BD-4E03-B6CB-420541CB6F0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Sheet1!$A$2:$A$15978</c:f>
              <c:numCache>
                <c:formatCode>yyyy\-mm\-dd</c:formatCode>
                <c:ptCount val="15977"/>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numCache>
            </c:numRef>
          </c:cat>
          <c:val>
            <c:numRef>
              <c:f>Sheet1!$B$2:$B$15978</c:f>
              <c:numCache>
                <c:formatCode>General</c:formatCode>
                <c:ptCount val="15977"/>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101.0000000000001</c:v>
                </c:pt>
                <c:pt idx="3789">
                  <c:v>104</c:v>
                </c:pt>
                <c:pt idx="3790">
                  <c:v>102.9999999999999</c:v>
                </c:pt>
                <c:pt idx="3791">
                  <c:v>103</c:v>
                </c:pt>
                <c:pt idx="3792">
                  <c:v>105</c:v>
                </c:pt>
                <c:pt idx="3793">
                  <c:v>98.000000000000043</c:v>
                </c:pt>
                <c:pt idx="3794">
                  <c:v>97.000000000000057</c:v>
                </c:pt>
                <c:pt idx="3795">
                  <c:v>96</c:v>
                </c:pt>
                <c:pt idx="3796">
                  <c:v>96</c:v>
                </c:pt>
                <c:pt idx="3797">
                  <c:v>95.000000000000014</c:v>
                </c:pt>
                <c:pt idx="3798">
                  <c:v>93.999999999999943</c:v>
                </c:pt>
                <c:pt idx="3799">
                  <c:v>101</c:v>
                </c:pt>
                <c:pt idx="3800">
                  <c:v>109</c:v>
                </c:pt>
                <c:pt idx="3801">
                  <c:v>106</c:v>
                </c:pt>
                <c:pt idx="3802">
                  <c:v>110</c:v>
                </c:pt>
                <c:pt idx="3803">
                  <c:v>112</c:v>
                </c:pt>
                <c:pt idx="3804">
                  <c:v>110</c:v>
                </c:pt>
                <c:pt idx="3805">
                  <c:v>110.0000000000001</c:v>
                </c:pt>
                <c:pt idx="3806">
                  <c:v>108</c:v>
                </c:pt>
                <c:pt idx="3807">
                  <c:v>108</c:v>
                </c:pt>
                <c:pt idx="3808">
                  <c:v>113</c:v>
                </c:pt>
                <c:pt idx="3809">
                  <c:v>116</c:v>
                </c:pt>
                <c:pt idx="3810">
                  <c:v>116</c:v>
                </c:pt>
                <c:pt idx="3811">
                  <c:v>116</c:v>
                </c:pt>
                <c:pt idx="3812">
                  <c:v>117.0000000000001</c:v>
                </c:pt>
                <c:pt idx="3813">
                  <c:v>118.0000000000001</c:v>
                </c:pt>
                <c:pt idx="3814">
                  <c:v>117</c:v>
                </c:pt>
                <c:pt idx="3815">
                  <c:v>118</c:v>
                </c:pt>
                <c:pt idx="3816">
                  <c:v>117</c:v>
                </c:pt>
                <c:pt idx="3817">
                  <c:v>114.9999999999999</c:v>
                </c:pt>
                <c:pt idx="3818">
                  <c:v>108</c:v>
                </c:pt>
                <c:pt idx="3819">
                  <c:v>111</c:v>
                </c:pt>
                <c:pt idx="3820">
                  <c:v>112</c:v>
                </c:pt>
                <c:pt idx="3821">
                  <c:v>116</c:v>
                </c:pt>
                <c:pt idx="3822">
                  <c:v>114</c:v>
                </c:pt>
                <c:pt idx="3823">
                  <c:v>112</c:v>
                </c:pt>
                <c:pt idx="3824">
                  <c:v>114</c:v>
                </c:pt>
                <c:pt idx="3825">
                  <c:v>116</c:v>
                </c:pt>
                <c:pt idx="3826">
                  <c:v>114</c:v>
                </c:pt>
                <c:pt idx="3827">
                  <c:v>113</c:v>
                </c:pt>
                <c:pt idx="3828">
                  <c:v>113.0000000000001</c:v>
                </c:pt>
                <c:pt idx="3830">
                  <c:v>118</c:v>
                </c:pt>
                <c:pt idx="3831">
                  <c:v>119.9999999999999</c:v>
                </c:pt>
                <c:pt idx="3832">
                  <c:v>117</c:v>
                </c:pt>
                <c:pt idx="3833">
                  <c:v>118</c:v>
                </c:pt>
                <c:pt idx="3834">
                  <c:v>117</c:v>
                </c:pt>
                <c:pt idx="3835">
                  <c:v>114.9999999999999</c:v>
                </c:pt>
                <c:pt idx="3836">
                  <c:v>117</c:v>
                </c:pt>
                <c:pt idx="3837">
                  <c:v>118.9999999999999</c:v>
                </c:pt>
                <c:pt idx="3838">
                  <c:v>123</c:v>
                </c:pt>
                <c:pt idx="3839">
                  <c:v>118</c:v>
                </c:pt>
                <c:pt idx="3840">
                  <c:v>121</c:v>
                </c:pt>
                <c:pt idx="3841">
                  <c:v>117</c:v>
                </c:pt>
                <c:pt idx="3842">
                  <c:v>119</c:v>
                </c:pt>
                <c:pt idx="3843">
                  <c:v>114</c:v>
                </c:pt>
                <c:pt idx="3844">
                  <c:v>118.9999999999999</c:v>
                </c:pt>
                <c:pt idx="3845">
                  <c:v>120</c:v>
                </c:pt>
                <c:pt idx="3846">
                  <c:v>120</c:v>
                </c:pt>
                <c:pt idx="3847">
                  <c:v>122</c:v>
                </c:pt>
                <c:pt idx="3848">
                  <c:v>125</c:v>
                </c:pt>
                <c:pt idx="3849">
                  <c:v>127</c:v>
                </c:pt>
                <c:pt idx="3850">
                  <c:v>127.9999999999999</c:v>
                </c:pt>
                <c:pt idx="3851">
                  <c:v>133</c:v>
                </c:pt>
                <c:pt idx="3852">
                  <c:v>134</c:v>
                </c:pt>
                <c:pt idx="3853">
                  <c:v>151</c:v>
                </c:pt>
                <c:pt idx="3855">
                  <c:v>155</c:v>
                </c:pt>
                <c:pt idx="3856">
                  <c:v>152.99999999999989</c:v>
                </c:pt>
                <c:pt idx="3857">
                  <c:v>152.99999999999989</c:v>
                </c:pt>
                <c:pt idx="3858">
                  <c:v>156</c:v>
                </c:pt>
                <c:pt idx="3859">
                  <c:v>154</c:v>
                </c:pt>
                <c:pt idx="3860">
                  <c:v>150</c:v>
                </c:pt>
                <c:pt idx="3861">
                  <c:v>143</c:v>
                </c:pt>
                <c:pt idx="3862">
                  <c:v>140.99999999999989</c:v>
                </c:pt>
                <c:pt idx="3863">
                  <c:v>141</c:v>
                </c:pt>
                <c:pt idx="3864">
                  <c:v>142</c:v>
                </c:pt>
                <c:pt idx="3865">
                  <c:v>143.00000000000011</c:v>
                </c:pt>
                <c:pt idx="3866">
                  <c:v>144</c:v>
                </c:pt>
                <c:pt idx="3867">
                  <c:v>142</c:v>
                </c:pt>
                <c:pt idx="3868">
                  <c:v>139</c:v>
                </c:pt>
                <c:pt idx="3869">
                  <c:v>135</c:v>
                </c:pt>
                <c:pt idx="3871">
                  <c:v>137</c:v>
                </c:pt>
                <c:pt idx="3872">
                  <c:v>143</c:v>
                </c:pt>
                <c:pt idx="3873">
                  <c:v>140</c:v>
                </c:pt>
                <c:pt idx="3874">
                  <c:v>142</c:v>
                </c:pt>
                <c:pt idx="3875">
                  <c:v>139</c:v>
                </c:pt>
                <c:pt idx="3876">
                  <c:v>142</c:v>
                </c:pt>
                <c:pt idx="3878">
                  <c:v>142</c:v>
                </c:pt>
                <c:pt idx="3879">
                  <c:v>141</c:v>
                </c:pt>
                <c:pt idx="3880">
                  <c:v>147</c:v>
                </c:pt>
                <c:pt idx="3881">
                  <c:v>150</c:v>
                </c:pt>
                <c:pt idx="3882">
                  <c:v>150</c:v>
                </c:pt>
                <c:pt idx="3883">
                  <c:v>157</c:v>
                </c:pt>
                <c:pt idx="3884">
                  <c:v>160.99999999999989</c:v>
                </c:pt>
                <c:pt idx="3885">
                  <c:v>157</c:v>
                </c:pt>
                <c:pt idx="3886">
                  <c:v>157.99999999999989</c:v>
                </c:pt>
                <c:pt idx="3888">
                  <c:v>158</c:v>
                </c:pt>
                <c:pt idx="3889">
                  <c:v>156</c:v>
                </c:pt>
                <c:pt idx="3890">
                  <c:v>159</c:v>
                </c:pt>
                <c:pt idx="3891">
                  <c:v>156.99999999999989</c:v>
                </c:pt>
                <c:pt idx="3892">
                  <c:v>158</c:v>
                </c:pt>
                <c:pt idx="3893">
                  <c:v>155.00000000000011</c:v>
                </c:pt>
                <c:pt idx="3894">
                  <c:v>150</c:v>
                </c:pt>
                <c:pt idx="3895">
                  <c:v>147</c:v>
                </c:pt>
                <c:pt idx="3896">
                  <c:v>148.00000000000011</c:v>
                </c:pt>
                <c:pt idx="3897">
                  <c:v>147.99999999999989</c:v>
                </c:pt>
                <c:pt idx="3898">
                  <c:v>151.00000000000011</c:v>
                </c:pt>
                <c:pt idx="3899">
                  <c:v>147.00000000000011</c:v>
                </c:pt>
                <c:pt idx="3900">
                  <c:v>150</c:v>
                </c:pt>
                <c:pt idx="3901">
                  <c:v>150</c:v>
                </c:pt>
                <c:pt idx="3902">
                  <c:v>147.99999999999989</c:v>
                </c:pt>
                <c:pt idx="3903">
                  <c:v>147.99999999999989</c:v>
                </c:pt>
                <c:pt idx="3904">
                  <c:v>150</c:v>
                </c:pt>
                <c:pt idx="3905">
                  <c:v>147.99999999999989</c:v>
                </c:pt>
                <c:pt idx="3906">
                  <c:v>152.00000000000011</c:v>
                </c:pt>
                <c:pt idx="3907">
                  <c:v>147.99999999999989</c:v>
                </c:pt>
                <c:pt idx="3909">
                  <c:v>147</c:v>
                </c:pt>
                <c:pt idx="3910">
                  <c:v>147.00000000000011</c:v>
                </c:pt>
                <c:pt idx="3911">
                  <c:v>145</c:v>
                </c:pt>
                <c:pt idx="3912">
                  <c:v>142</c:v>
                </c:pt>
                <c:pt idx="3913">
                  <c:v>147.00000000000011</c:v>
                </c:pt>
                <c:pt idx="3914">
                  <c:v>142</c:v>
                </c:pt>
                <c:pt idx="3915">
                  <c:v>140</c:v>
                </c:pt>
                <c:pt idx="3916">
                  <c:v>139.99999999999989</c:v>
                </c:pt>
                <c:pt idx="3917">
                  <c:v>135.99999999999989</c:v>
                </c:pt>
                <c:pt idx="3918">
                  <c:v>139.00000000000011</c:v>
                </c:pt>
                <c:pt idx="3919">
                  <c:v>141</c:v>
                </c:pt>
                <c:pt idx="3920">
                  <c:v>141</c:v>
                </c:pt>
                <c:pt idx="3921">
                  <c:v>142</c:v>
                </c:pt>
                <c:pt idx="3922">
                  <c:v>139</c:v>
                </c:pt>
                <c:pt idx="3923">
                  <c:v>132</c:v>
                </c:pt>
                <c:pt idx="3924">
                  <c:v>130</c:v>
                </c:pt>
                <c:pt idx="3925">
                  <c:v>130</c:v>
                </c:pt>
                <c:pt idx="3926">
                  <c:v>126.0000000000001</c:v>
                </c:pt>
                <c:pt idx="3927">
                  <c:v>125</c:v>
                </c:pt>
                <c:pt idx="3928">
                  <c:v>126.0000000000001</c:v>
                </c:pt>
                <c:pt idx="3929">
                  <c:v>125</c:v>
                </c:pt>
                <c:pt idx="3930">
                  <c:v>124</c:v>
                </c:pt>
                <c:pt idx="3931">
                  <c:v>124</c:v>
                </c:pt>
                <c:pt idx="3932">
                  <c:v>117</c:v>
                </c:pt>
                <c:pt idx="3933">
                  <c:v>118.0000000000001</c:v>
                </c:pt>
                <c:pt idx="3934">
                  <c:v>122.0000000000001</c:v>
                </c:pt>
                <c:pt idx="3935">
                  <c:v>121</c:v>
                </c:pt>
                <c:pt idx="3936">
                  <c:v>118.9999999999999</c:v>
                </c:pt>
                <c:pt idx="3937">
                  <c:v>126</c:v>
                </c:pt>
                <c:pt idx="3938">
                  <c:v>125</c:v>
                </c:pt>
                <c:pt idx="3939">
                  <c:v>130</c:v>
                </c:pt>
                <c:pt idx="3940">
                  <c:v>129</c:v>
                </c:pt>
                <c:pt idx="3941">
                  <c:v>133</c:v>
                </c:pt>
                <c:pt idx="3942">
                  <c:v>130</c:v>
                </c:pt>
                <c:pt idx="3943">
                  <c:v>134.00000000000011</c:v>
                </c:pt>
                <c:pt idx="3944">
                  <c:v>132</c:v>
                </c:pt>
                <c:pt idx="3945">
                  <c:v>132</c:v>
                </c:pt>
                <c:pt idx="3946">
                  <c:v>132</c:v>
                </c:pt>
                <c:pt idx="3947">
                  <c:v>127</c:v>
                </c:pt>
                <c:pt idx="3948">
                  <c:v>135.00000000000011</c:v>
                </c:pt>
                <c:pt idx="3950">
                  <c:v>133</c:v>
                </c:pt>
                <c:pt idx="3951">
                  <c:v>136</c:v>
                </c:pt>
                <c:pt idx="3952">
                  <c:v>130</c:v>
                </c:pt>
                <c:pt idx="3953">
                  <c:v>134.00000000000011</c:v>
                </c:pt>
                <c:pt idx="3954">
                  <c:v>137</c:v>
                </c:pt>
                <c:pt idx="3955">
                  <c:v>133</c:v>
                </c:pt>
                <c:pt idx="3956">
                  <c:v>133</c:v>
                </c:pt>
                <c:pt idx="3957">
                  <c:v>135</c:v>
                </c:pt>
                <c:pt idx="3958">
                  <c:v>138.00000000000011</c:v>
                </c:pt>
                <c:pt idx="3959">
                  <c:v>138</c:v>
                </c:pt>
                <c:pt idx="3960">
                  <c:v>138</c:v>
                </c:pt>
                <c:pt idx="3961">
                  <c:v>138</c:v>
                </c:pt>
                <c:pt idx="3962">
                  <c:v>138</c:v>
                </c:pt>
                <c:pt idx="3963">
                  <c:v>135.00000000000011</c:v>
                </c:pt>
                <c:pt idx="3964">
                  <c:v>139.00000000000011</c:v>
                </c:pt>
                <c:pt idx="3965">
                  <c:v>138.00000000000011</c:v>
                </c:pt>
                <c:pt idx="3966">
                  <c:v>136</c:v>
                </c:pt>
                <c:pt idx="3967">
                  <c:v>133</c:v>
                </c:pt>
                <c:pt idx="3968">
                  <c:v>136</c:v>
                </c:pt>
                <c:pt idx="3969">
                  <c:v>139.99999999999989</c:v>
                </c:pt>
                <c:pt idx="3970">
                  <c:v>139</c:v>
                </c:pt>
                <c:pt idx="3971">
                  <c:v>140</c:v>
                </c:pt>
                <c:pt idx="3972">
                  <c:v>139</c:v>
                </c:pt>
                <c:pt idx="3973">
                  <c:v>138.00000000000011</c:v>
                </c:pt>
                <c:pt idx="3974">
                  <c:v>135.99999999999989</c:v>
                </c:pt>
                <c:pt idx="3975">
                  <c:v>139</c:v>
                </c:pt>
                <c:pt idx="3976">
                  <c:v>139.00000000000011</c:v>
                </c:pt>
                <c:pt idx="3977">
                  <c:v>141</c:v>
                </c:pt>
                <c:pt idx="3978">
                  <c:v>141</c:v>
                </c:pt>
                <c:pt idx="3979">
                  <c:v>141</c:v>
                </c:pt>
                <c:pt idx="3980">
                  <c:v>146</c:v>
                </c:pt>
                <c:pt idx="3981">
                  <c:v>142</c:v>
                </c:pt>
                <c:pt idx="3982">
                  <c:v>141</c:v>
                </c:pt>
                <c:pt idx="3984">
                  <c:v>143</c:v>
                </c:pt>
                <c:pt idx="3985">
                  <c:v>140.99999999999989</c:v>
                </c:pt>
                <c:pt idx="3986">
                  <c:v>140</c:v>
                </c:pt>
                <c:pt idx="3987">
                  <c:v>148.99999999999989</c:v>
                </c:pt>
                <c:pt idx="3988">
                  <c:v>147</c:v>
                </c:pt>
                <c:pt idx="3989">
                  <c:v>145</c:v>
                </c:pt>
                <c:pt idx="3990">
                  <c:v>143</c:v>
                </c:pt>
                <c:pt idx="3991">
                  <c:v>137</c:v>
                </c:pt>
                <c:pt idx="3992">
                  <c:v>139</c:v>
                </c:pt>
                <c:pt idx="3993">
                  <c:v>137</c:v>
                </c:pt>
                <c:pt idx="3994">
                  <c:v>139.00000000000011</c:v>
                </c:pt>
                <c:pt idx="3995">
                  <c:v>138</c:v>
                </c:pt>
                <c:pt idx="3996">
                  <c:v>137</c:v>
                </c:pt>
                <c:pt idx="3997">
                  <c:v>137</c:v>
                </c:pt>
                <c:pt idx="3998">
                  <c:v>131.00000000000011</c:v>
                </c:pt>
                <c:pt idx="3999">
                  <c:v>130</c:v>
                </c:pt>
                <c:pt idx="4000">
                  <c:v>129</c:v>
                </c:pt>
                <c:pt idx="4001">
                  <c:v>134</c:v>
                </c:pt>
                <c:pt idx="4002">
                  <c:v>131</c:v>
                </c:pt>
                <c:pt idx="4003">
                  <c:v>126</c:v>
                </c:pt>
                <c:pt idx="4004">
                  <c:v>125</c:v>
                </c:pt>
                <c:pt idx="4005">
                  <c:v>125</c:v>
                </c:pt>
                <c:pt idx="4006">
                  <c:v>118</c:v>
                </c:pt>
                <c:pt idx="4007">
                  <c:v>118</c:v>
                </c:pt>
                <c:pt idx="4008">
                  <c:v>120</c:v>
                </c:pt>
                <c:pt idx="4009">
                  <c:v>120</c:v>
                </c:pt>
                <c:pt idx="4010">
                  <c:v>120</c:v>
                </c:pt>
                <c:pt idx="4011">
                  <c:v>118.9999999999999</c:v>
                </c:pt>
                <c:pt idx="4012">
                  <c:v>112</c:v>
                </c:pt>
                <c:pt idx="4013">
                  <c:v>106.0000000000001</c:v>
                </c:pt>
                <c:pt idx="4014">
                  <c:v>108</c:v>
                </c:pt>
                <c:pt idx="4015">
                  <c:v>111</c:v>
                </c:pt>
                <c:pt idx="4016">
                  <c:v>115.9999999999999</c:v>
                </c:pt>
                <c:pt idx="4017">
                  <c:v>118</c:v>
                </c:pt>
                <c:pt idx="4018">
                  <c:v>118</c:v>
                </c:pt>
                <c:pt idx="4020">
                  <c:v>120</c:v>
                </c:pt>
                <c:pt idx="4021">
                  <c:v>114</c:v>
                </c:pt>
                <c:pt idx="4022">
                  <c:v>118.9999999999999</c:v>
                </c:pt>
                <c:pt idx="4023">
                  <c:v>117</c:v>
                </c:pt>
                <c:pt idx="4024">
                  <c:v>119</c:v>
                </c:pt>
                <c:pt idx="4025">
                  <c:v>119</c:v>
                </c:pt>
                <c:pt idx="4026">
                  <c:v>121</c:v>
                </c:pt>
                <c:pt idx="4027">
                  <c:v>118.9999999999999</c:v>
                </c:pt>
                <c:pt idx="4028">
                  <c:v>114.9999999999999</c:v>
                </c:pt>
                <c:pt idx="4029">
                  <c:v>114</c:v>
                </c:pt>
                <c:pt idx="4030">
                  <c:v>114</c:v>
                </c:pt>
                <c:pt idx="4031">
                  <c:v>112</c:v>
                </c:pt>
                <c:pt idx="4032">
                  <c:v>112</c:v>
                </c:pt>
                <c:pt idx="4033">
                  <c:v>114.0000000000001</c:v>
                </c:pt>
                <c:pt idx="4034">
                  <c:v>115.9999999999999</c:v>
                </c:pt>
                <c:pt idx="4035">
                  <c:v>114</c:v>
                </c:pt>
                <c:pt idx="4036">
                  <c:v>113</c:v>
                </c:pt>
                <c:pt idx="4037">
                  <c:v>114</c:v>
                </c:pt>
                <c:pt idx="4038">
                  <c:v>110.0000000000001</c:v>
                </c:pt>
                <c:pt idx="4039">
                  <c:v>114.0000000000001</c:v>
                </c:pt>
                <c:pt idx="4040">
                  <c:v>110.0000000000001</c:v>
                </c:pt>
                <c:pt idx="4041">
                  <c:v>114.0000000000001</c:v>
                </c:pt>
                <c:pt idx="4042">
                  <c:v>112</c:v>
                </c:pt>
                <c:pt idx="4043">
                  <c:v>122</c:v>
                </c:pt>
                <c:pt idx="4045">
                  <c:v>123</c:v>
                </c:pt>
                <c:pt idx="4046">
                  <c:v>123</c:v>
                </c:pt>
                <c:pt idx="4047">
                  <c:v>114</c:v>
                </c:pt>
                <c:pt idx="4048">
                  <c:v>111.9999999999999</c:v>
                </c:pt>
                <c:pt idx="4049">
                  <c:v>111</c:v>
                </c:pt>
                <c:pt idx="4050">
                  <c:v>110.0000000000001</c:v>
                </c:pt>
                <c:pt idx="4051">
                  <c:v>109</c:v>
                </c:pt>
                <c:pt idx="4053">
                  <c:v>105</c:v>
                </c:pt>
                <c:pt idx="4054">
                  <c:v>104</c:v>
                </c:pt>
                <c:pt idx="4055">
                  <c:v>102</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59.999999999999957</c:v>
                </c:pt>
                <c:pt idx="4095">
                  <c:v>62.000000000000007</c:v>
                </c:pt>
                <c:pt idx="4096">
                  <c:v>59.999999999999957</c:v>
                </c:pt>
                <c:pt idx="4097">
                  <c:v>62.999999999999993</c:v>
                </c:pt>
                <c:pt idx="4098">
                  <c:v>64.000000000000057</c:v>
                </c:pt>
                <c:pt idx="4099">
                  <c:v>66.000000000000014</c:v>
                </c:pt>
                <c:pt idx="4100">
                  <c:v>66.000000000000014</c:v>
                </c:pt>
                <c:pt idx="4101">
                  <c:v>65.000000000000028</c:v>
                </c:pt>
                <c:pt idx="4102">
                  <c:v>54</c:v>
                </c:pt>
                <c:pt idx="4103">
                  <c:v>52.999999999999943</c:v>
                </c:pt>
                <c:pt idx="4104">
                  <c:v>53.000000000000028</c:v>
                </c:pt>
                <c:pt idx="4105">
                  <c:v>58.000000000000007</c:v>
                </c:pt>
                <c:pt idx="4106">
                  <c:v>56.999999999999943</c:v>
                </c:pt>
                <c:pt idx="4107">
                  <c:v>59.999999999999957</c:v>
                </c:pt>
                <c:pt idx="4108">
                  <c:v>58.999999999999993</c:v>
                </c:pt>
                <c:pt idx="4109">
                  <c:v>57.000000000000028</c:v>
                </c:pt>
                <c:pt idx="4110">
                  <c:v>56.00000000000005</c:v>
                </c:pt>
                <c:pt idx="4111">
                  <c:v>54</c:v>
                </c:pt>
                <c:pt idx="4112">
                  <c:v>55.000000000000071</c:v>
                </c:pt>
                <c:pt idx="4113">
                  <c:v>52.000000000000043</c:v>
                </c:pt>
                <c:pt idx="4115">
                  <c:v>48.000000000000043</c:v>
                </c:pt>
                <c:pt idx="4116">
                  <c:v>40.000000000000043</c:v>
                </c:pt>
                <c:pt idx="4117">
                  <c:v>34.999999999999957</c:v>
                </c:pt>
                <c:pt idx="4118">
                  <c:v>37.000000000000007</c:v>
                </c:pt>
                <c:pt idx="4119">
                  <c:v>33.000000000000007</c:v>
                </c:pt>
                <c:pt idx="4120">
                  <c:v>31.99999999999994</c:v>
                </c:pt>
                <c:pt idx="4121">
                  <c:v>32.000000000000028</c:v>
                </c:pt>
                <c:pt idx="4122">
                  <c:v>33.999999999999993</c:v>
                </c:pt>
                <c:pt idx="4123">
                  <c:v>33.000000000000007</c:v>
                </c:pt>
                <c:pt idx="4124">
                  <c:v>36.000000000000028</c:v>
                </c:pt>
                <c:pt idx="4125">
                  <c:v>37.999999999999993</c:v>
                </c:pt>
                <c:pt idx="4126">
                  <c:v>40.000000000000043</c:v>
                </c:pt>
                <c:pt idx="4127">
                  <c:v>42.000000000000092</c:v>
                </c:pt>
                <c:pt idx="4128">
                  <c:v>42.000000000000092</c:v>
                </c:pt>
                <c:pt idx="4129">
                  <c:v>38.999999999999972</c:v>
                </c:pt>
                <c:pt idx="4130">
                  <c:v>39.999999999999943</c:v>
                </c:pt>
                <c:pt idx="4131">
                  <c:v>45.000000000000007</c:v>
                </c:pt>
                <c:pt idx="4132">
                  <c:v>46</c:v>
                </c:pt>
                <c:pt idx="4133">
                  <c:v>43.99999999999995</c:v>
                </c:pt>
                <c:pt idx="4134">
                  <c:v>45.000000000000007</c:v>
                </c:pt>
                <c:pt idx="4136">
                  <c:v>43.99999999999995</c:v>
                </c:pt>
                <c:pt idx="4137">
                  <c:v>43.99999999999995</c:v>
                </c:pt>
                <c:pt idx="4139">
                  <c:v>46.000000000000092</c:v>
                </c:pt>
                <c:pt idx="4140">
                  <c:v>45.000000000000007</c:v>
                </c:pt>
                <c:pt idx="4141">
                  <c:v>42.999999999999972</c:v>
                </c:pt>
                <c:pt idx="4142">
                  <c:v>44.000000000000043</c:v>
                </c:pt>
                <c:pt idx="4143">
                  <c:v>42.999999999999972</c:v>
                </c:pt>
                <c:pt idx="4144">
                  <c:v>44.000000000000043</c:v>
                </c:pt>
                <c:pt idx="4145">
                  <c:v>40.000000000000043</c:v>
                </c:pt>
                <c:pt idx="4146">
                  <c:v>40.999999999999929</c:v>
                </c:pt>
                <c:pt idx="4148">
                  <c:v>41.999999999999993</c:v>
                </c:pt>
                <c:pt idx="4149">
                  <c:v>41.999999999999993</c:v>
                </c:pt>
                <c:pt idx="4150">
                  <c:v>43.99999999999995</c:v>
                </c:pt>
                <c:pt idx="4151">
                  <c:v>43.99999999999995</c:v>
                </c:pt>
                <c:pt idx="4152">
                  <c:v>45.000000000000007</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58.999999999999993</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41.000000000000007</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47.000000000000057</c:v>
                </c:pt>
                <c:pt idx="4193">
                  <c:v>48.999999999999929</c:v>
                </c:pt>
                <c:pt idx="4194">
                  <c:v>49.000000000000021</c:v>
                </c:pt>
                <c:pt idx="4195">
                  <c:v>47.000000000000057</c:v>
                </c:pt>
                <c:pt idx="4196">
                  <c:v>49.000000000000021</c:v>
                </c:pt>
                <c:pt idx="4197">
                  <c:v>47.999999999999957</c:v>
                </c:pt>
                <c:pt idx="4198">
                  <c:v>48.999999999999929</c:v>
                </c:pt>
                <c:pt idx="4199">
                  <c:v>49.000000000000021</c:v>
                </c:pt>
                <c:pt idx="4200">
                  <c:v>47.000000000000057</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42.999999999999893</c:v>
                </c:pt>
                <c:pt idx="4214">
                  <c:v>42.999999999999972</c:v>
                </c:pt>
                <c:pt idx="4215">
                  <c:v>46.999999999999893</c:v>
                </c:pt>
                <c:pt idx="4216">
                  <c:v>46.000000000000092</c:v>
                </c:pt>
                <c:pt idx="4217">
                  <c:v>44.999999999999929</c:v>
                </c:pt>
                <c:pt idx="4218">
                  <c:v>44.999999999999929</c:v>
                </c:pt>
                <c:pt idx="4219">
                  <c:v>47.000000000000057</c:v>
                </c:pt>
                <c:pt idx="4220">
                  <c:v>46.999999999999893</c:v>
                </c:pt>
                <c:pt idx="4221">
                  <c:v>48.999999999999929</c:v>
                </c:pt>
                <c:pt idx="4222">
                  <c:v>45.999999999999908</c:v>
                </c:pt>
                <c:pt idx="4223">
                  <c:v>46</c:v>
                </c:pt>
                <c:pt idx="4224">
                  <c:v>45.000000000000007</c:v>
                </c:pt>
                <c:pt idx="4225">
                  <c:v>45.000000000000007</c:v>
                </c:pt>
                <c:pt idx="4226">
                  <c:v>46</c:v>
                </c:pt>
                <c:pt idx="4227">
                  <c:v>46</c:v>
                </c:pt>
                <c:pt idx="4228">
                  <c:v>45.000000000000007</c:v>
                </c:pt>
                <c:pt idx="4229">
                  <c:v>43.99999999999995</c:v>
                </c:pt>
                <c:pt idx="4230">
                  <c:v>43.99999999999995</c:v>
                </c:pt>
                <c:pt idx="4231">
                  <c:v>44.000000000000043</c:v>
                </c:pt>
                <c:pt idx="4232">
                  <c:v>44.999999999999929</c:v>
                </c:pt>
                <c:pt idx="4234">
                  <c:v>50.999999999999893</c:v>
                </c:pt>
                <c:pt idx="4235">
                  <c:v>47.999999999999957</c:v>
                </c:pt>
                <c:pt idx="4236">
                  <c:v>46.999999999999972</c:v>
                </c:pt>
                <c:pt idx="4237">
                  <c:v>47.999999999999957</c:v>
                </c:pt>
                <c:pt idx="4238">
                  <c:v>45.000000000000007</c:v>
                </c:pt>
                <c:pt idx="4239">
                  <c:v>44.000000000000043</c:v>
                </c:pt>
                <c:pt idx="4240">
                  <c:v>42.999999999999893</c:v>
                </c:pt>
                <c:pt idx="4241">
                  <c:v>42.000000000000092</c:v>
                </c:pt>
                <c:pt idx="4242">
                  <c:v>42.999999999999972</c:v>
                </c:pt>
                <c:pt idx="4243">
                  <c:v>42.000000000000092</c:v>
                </c:pt>
                <c:pt idx="4244">
                  <c:v>43.000000000000057</c:v>
                </c:pt>
                <c:pt idx="4245">
                  <c:v>45.000000000000007</c:v>
                </c:pt>
                <c:pt idx="4246">
                  <c:v>46.999999999999972</c:v>
                </c:pt>
                <c:pt idx="4247">
                  <c:v>48.000000000000043</c:v>
                </c:pt>
                <c:pt idx="4248">
                  <c:v>50.999999999999893</c:v>
                </c:pt>
                <c:pt idx="4249">
                  <c:v>48.000000000000043</c:v>
                </c:pt>
                <c:pt idx="4250">
                  <c:v>46</c:v>
                </c:pt>
                <c:pt idx="4251">
                  <c:v>36.000000000000121</c:v>
                </c:pt>
                <c:pt idx="4252">
                  <c:v>35.000000000000057</c:v>
                </c:pt>
                <c:pt idx="4253">
                  <c:v>34.999999999999957</c:v>
                </c:pt>
                <c:pt idx="4254">
                  <c:v>35.999999999999943</c:v>
                </c:pt>
                <c:pt idx="4255">
                  <c:v>37.999999999999993</c:v>
                </c:pt>
                <c:pt idx="4256">
                  <c:v>37.000000000000099</c:v>
                </c:pt>
                <c:pt idx="4257">
                  <c:v>35.000000000000057</c:v>
                </c:pt>
                <c:pt idx="4258">
                  <c:v>27.00000000000005</c:v>
                </c:pt>
                <c:pt idx="4259">
                  <c:v>33.000000000000007</c:v>
                </c:pt>
                <c:pt idx="4260">
                  <c:v>33.999999999999993</c:v>
                </c:pt>
                <c:pt idx="4261">
                  <c:v>36.999999999999922</c:v>
                </c:pt>
                <c:pt idx="4262">
                  <c:v>36.999999999999922</c:v>
                </c:pt>
                <c:pt idx="4263">
                  <c:v>37.999999999999993</c:v>
                </c:pt>
                <c:pt idx="4264">
                  <c:v>36.999999999999922</c:v>
                </c:pt>
                <c:pt idx="4265">
                  <c:v>35.999999999999943</c:v>
                </c:pt>
                <c:pt idx="4266">
                  <c:v>35.999999999999943</c:v>
                </c:pt>
                <c:pt idx="4267">
                  <c:v>33.999999999999993</c:v>
                </c:pt>
                <c:pt idx="4268">
                  <c:v>35.999999999999943</c:v>
                </c:pt>
                <c:pt idx="4269">
                  <c:v>36.999999999999922</c:v>
                </c:pt>
                <c:pt idx="4270">
                  <c:v>37.000000000000007</c:v>
                </c:pt>
                <c:pt idx="4271">
                  <c:v>34.999999999999957</c:v>
                </c:pt>
                <c:pt idx="4272">
                  <c:v>33.000000000000007</c:v>
                </c:pt>
                <c:pt idx="4273">
                  <c:v>31.00000000000005</c:v>
                </c:pt>
                <c:pt idx="4274">
                  <c:v>31.00000000000005</c:v>
                </c:pt>
                <c:pt idx="4275">
                  <c:v>29.99999999999989</c:v>
                </c:pt>
                <c:pt idx="4276">
                  <c:v>29.000000000000089</c:v>
                </c:pt>
                <c:pt idx="4277">
                  <c:v>30.000000000000071</c:v>
                </c:pt>
                <c:pt idx="4278">
                  <c:v>32.000000000000028</c:v>
                </c:pt>
                <c:pt idx="4281">
                  <c:v>30.000000000000071</c:v>
                </c:pt>
                <c:pt idx="4282">
                  <c:v>29.000000000000089</c:v>
                </c:pt>
                <c:pt idx="4283">
                  <c:v>30.000000000000071</c:v>
                </c:pt>
                <c:pt idx="4284">
                  <c:v>31.00000000000005</c:v>
                </c:pt>
                <c:pt idx="4285">
                  <c:v>29.99999999999989</c:v>
                </c:pt>
                <c:pt idx="4286">
                  <c:v>29.99999999999989</c:v>
                </c:pt>
                <c:pt idx="4287">
                  <c:v>31.00000000000005</c:v>
                </c:pt>
                <c:pt idx="4288">
                  <c:v>32.000000000000028</c:v>
                </c:pt>
                <c:pt idx="4289">
                  <c:v>29.000000000000089</c:v>
                </c:pt>
                <c:pt idx="4290">
                  <c:v>30.000000000000071</c:v>
                </c:pt>
                <c:pt idx="4291">
                  <c:v>29.000000000000089</c:v>
                </c:pt>
                <c:pt idx="4292">
                  <c:v>29.000000000000089</c:v>
                </c:pt>
                <c:pt idx="4293">
                  <c:v>24.000000000000021</c:v>
                </c:pt>
                <c:pt idx="4294">
                  <c:v>19.999999999999929</c:v>
                </c:pt>
                <c:pt idx="4295">
                  <c:v>20.00000000000011</c:v>
                </c:pt>
                <c:pt idx="4296">
                  <c:v>8.9999999999999858</c:v>
                </c:pt>
                <c:pt idx="4297">
                  <c:v>8.9999999999999858</c:v>
                </c:pt>
                <c:pt idx="4298">
                  <c:v>11.000000000000121</c:v>
                </c:pt>
                <c:pt idx="4299">
                  <c:v>10.99999999999994</c:v>
                </c:pt>
                <c:pt idx="4300">
                  <c:v>14.00000000000006</c:v>
                </c:pt>
                <c:pt idx="4301">
                  <c:v>13.00000000000008</c:v>
                </c:pt>
                <c:pt idx="4302">
                  <c:v>15.000000000000041</c:v>
                </c:pt>
                <c:pt idx="4303">
                  <c:v>13.999999999999879</c:v>
                </c:pt>
                <c:pt idx="4304">
                  <c:v>15.000000000000041</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16.999999999999989</c:v>
                </c:pt>
                <c:pt idx="4314">
                  <c:v>16.999999999999989</c:v>
                </c:pt>
                <c:pt idx="4315">
                  <c:v>16.999999999999989</c:v>
                </c:pt>
                <c:pt idx="4316">
                  <c:v>15.99999999999984</c:v>
                </c:pt>
                <c:pt idx="4317">
                  <c:v>16.000000000000011</c:v>
                </c:pt>
                <c:pt idx="4318">
                  <c:v>8.0000000000000071</c:v>
                </c:pt>
                <c:pt idx="4319">
                  <c:v>9.9999999999999645</c:v>
                </c:pt>
                <c:pt idx="4320">
                  <c:v>11.99999999999992</c:v>
                </c:pt>
                <c:pt idx="4321">
                  <c:v>14.00000000000006</c:v>
                </c:pt>
                <c:pt idx="4322">
                  <c:v>10.99999999999994</c:v>
                </c:pt>
                <c:pt idx="4323">
                  <c:v>10.00000000000014</c:v>
                </c:pt>
                <c:pt idx="4324">
                  <c:v>8.9999999999999858</c:v>
                </c:pt>
                <c:pt idx="4325">
                  <c:v>8.9999999999999858</c:v>
                </c:pt>
                <c:pt idx="4326">
                  <c:v>3.9999999999999152</c:v>
                </c:pt>
                <c:pt idx="4327">
                  <c:v>13.00000000000008</c:v>
                </c:pt>
                <c:pt idx="4328">
                  <c:v>12.000000000000099</c:v>
                </c:pt>
                <c:pt idx="4329">
                  <c:v>17.999999999999972</c:v>
                </c:pt>
                <c:pt idx="4330">
                  <c:v>16.000000000000011</c:v>
                </c:pt>
                <c:pt idx="4331">
                  <c:v>16.999999999999989</c:v>
                </c:pt>
                <c:pt idx="4332">
                  <c:v>20.999999999999911</c:v>
                </c:pt>
                <c:pt idx="4333">
                  <c:v>18.99999999999995</c:v>
                </c:pt>
                <c:pt idx="4334">
                  <c:v>16.000000000000011</c:v>
                </c:pt>
                <c:pt idx="4335">
                  <c:v>17.000000000000171</c:v>
                </c:pt>
                <c:pt idx="4336">
                  <c:v>5.0000000000000711</c:v>
                </c:pt>
                <c:pt idx="4337">
                  <c:v>0</c:v>
                </c:pt>
                <c:pt idx="4338">
                  <c:v>-3.9999999999999152</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c:v>
                </c:pt>
                <c:pt idx="4350">
                  <c:v>-12.000000000000099</c:v>
                </c:pt>
                <c:pt idx="4351">
                  <c:v>-8.9999999999999858</c:v>
                </c:pt>
                <c:pt idx="4352">
                  <c:v>-9.9999999999999645</c:v>
                </c:pt>
                <c:pt idx="4353">
                  <c:v>-12.000000000000099</c:v>
                </c:pt>
                <c:pt idx="4354">
                  <c:v>-11.99999999999992</c:v>
                </c:pt>
                <c:pt idx="4355">
                  <c:v>-16.000000000000011</c:v>
                </c:pt>
                <c:pt idx="4356">
                  <c:v>-14.99999999999986</c:v>
                </c:pt>
                <c:pt idx="4357">
                  <c:v>-12.999999999999901</c:v>
                </c:pt>
                <c:pt idx="4358">
                  <c:v>-14.00000000000006</c:v>
                </c:pt>
                <c:pt idx="4359">
                  <c:v>-15.000000000000041</c:v>
                </c:pt>
                <c:pt idx="4360">
                  <c:v>-15.99999999999984</c:v>
                </c:pt>
                <c:pt idx="4361">
                  <c:v>-13.999999999999879</c:v>
                </c:pt>
                <c:pt idx="4362">
                  <c:v>-17.999999999999972</c:v>
                </c:pt>
                <c:pt idx="4363">
                  <c:v>-16.999999999999989</c:v>
                </c:pt>
                <c:pt idx="4364">
                  <c:v>-18.99999999999995</c:v>
                </c:pt>
                <c:pt idx="4365">
                  <c:v>-22.00000000000006</c:v>
                </c:pt>
                <c:pt idx="4366">
                  <c:v>-20.00000000000011</c:v>
                </c:pt>
                <c:pt idx="4367">
                  <c:v>-18.000000000000149</c:v>
                </c:pt>
                <c:pt idx="4368">
                  <c:v>-13.999999999999879</c:v>
                </c:pt>
                <c:pt idx="4369">
                  <c:v>-13.00000000000008</c:v>
                </c:pt>
                <c:pt idx="4370">
                  <c:v>-11.99999999999992</c:v>
                </c:pt>
                <c:pt idx="4371">
                  <c:v>-9.9999999999999645</c:v>
                </c:pt>
                <c:pt idx="4372">
                  <c:v>-8.9999999999999858</c:v>
                </c:pt>
                <c:pt idx="4373">
                  <c:v>-10.99999999999994</c:v>
                </c:pt>
                <c:pt idx="4375">
                  <c:v>-11.99999999999992</c:v>
                </c:pt>
                <c:pt idx="4376">
                  <c:v>-13.999999999999879</c:v>
                </c:pt>
                <c:pt idx="4377">
                  <c:v>-17.999999999999972</c:v>
                </c:pt>
                <c:pt idx="4378">
                  <c:v>-16.999999999999989</c:v>
                </c:pt>
                <c:pt idx="4379">
                  <c:v>-14.00000000000006</c:v>
                </c:pt>
                <c:pt idx="4380">
                  <c:v>-16.999999999999989</c:v>
                </c:pt>
                <c:pt idx="4381">
                  <c:v>-21.000000000000089</c:v>
                </c:pt>
                <c:pt idx="4382">
                  <c:v>-19.999999999999929</c:v>
                </c:pt>
                <c:pt idx="4383">
                  <c:v>-18.99999999999995</c:v>
                </c:pt>
                <c:pt idx="4384">
                  <c:v>-17.999999999999972</c:v>
                </c:pt>
                <c:pt idx="4385">
                  <c:v>-20.999999999999911</c:v>
                </c:pt>
                <c:pt idx="4386">
                  <c:v>-31.00000000000005</c:v>
                </c:pt>
                <c:pt idx="4387">
                  <c:v>-33.000000000000007</c:v>
                </c:pt>
                <c:pt idx="4388">
                  <c:v>-33.999999999999993</c:v>
                </c:pt>
                <c:pt idx="4389">
                  <c:v>-46.999999999999893</c:v>
                </c:pt>
                <c:pt idx="4390">
                  <c:v>-52.999999999999943</c:v>
                </c:pt>
                <c:pt idx="4391">
                  <c:v>-77.999999999999943</c:v>
                </c:pt>
                <c:pt idx="4392">
                  <c:v>-68.999999999999943</c:v>
                </c:pt>
                <c:pt idx="4393">
                  <c:v>-63.000000000000078</c:v>
                </c:pt>
                <c:pt idx="4394">
                  <c:v>-59.999999999999957</c:v>
                </c:pt>
                <c:pt idx="4396">
                  <c:v>-63.000000000000078</c:v>
                </c:pt>
                <c:pt idx="4397">
                  <c:v>-63.000000000000078</c:v>
                </c:pt>
                <c:pt idx="4398">
                  <c:v>-60.000000000000142</c:v>
                </c:pt>
                <c:pt idx="4399">
                  <c:v>-57.000000000000028</c:v>
                </c:pt>
                <c:pt idx="4400">
                  <c:v>-58.999999999999993</c:v>
                </c:pt>
                <c:pt idx="4401">
                  <c:v>-58.000000000000007</c:v>
                </c:pt>
                <c:pt idx="4402">
                  <c:v>-49.000000000000021</c:v>
                </c:pt>
                <c:pt idx="4403">
                  <c:v>-46.999999999999893</c:v>
                </c:pt>
                <c:pt idx="4404">
                  <c:v>-46.999999999999893</c:v>
                </c:pt>
                <c:pt idx="4405">
                  <c:v>-46.000000000000092</c:v>
                </c:pt>
                <c:pt idx="4406">
                  <c:v>-59.999999999999957</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-59.999999999999957</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-58.999999999999993</c:v>
                </c:pt>
                <c:pt idx="4459">
                  <c:v>-58.000000000000007</c:v>
                </c:pt>
                <c:pt idx="4460">
                  <c:v>-58.000000000000007</c:v>
                </c:pt>
                <c:pt idx="4461">
                  <c:v>-58.000000000000007</c:v>
                </c:pt>
                <c:pt idx="4462">
                  <c:v>-60.999999999999943</c:v>
                </c:pt>
                <c:pt idx="4463">
                  <c:v>-58.999999999999993</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-52.999999999999943</c:v>
                </c:pt>
                <c:pt idx="4513">
                  <c:v>-54.000000000000092</c:v>
                </c:pt>
                <c:pt idx="4514">
                  <c:v>-51.999999999999957</c:v>
                </c:pt>
                <c:pt idx="4515">
                  <c:v>-50.999999999999979</c:v>
                </c:pt>
                <c:pt idx="4516">
                  <c:v>-53.999999999999908</c:v>
                </c:pt>
                <c:pt idx="4517">
                  <c:v>-53.000000000000107</c:v>
                </c:pt>
                <c:pt idx="4518">
                  <c:v>-60.999999999999943</c:v>
                </c:pt>
                <c:pt idx="4519">
                  <c:v>-56.00000000000005</c:v>
                </c:pt>
                <c:pt idx="4520">
                  <c:v>-55.000000000000071</c:v>
                </c:pt>
                <c:pt idx="4521">
                  <c:v>-57.000000000000028</c:v>
                </c:pt>
                <c:pt idx="4522">
                  <c:v>-54.999999999999893</c:v>
                </c:pt>
                <c:pt idx="4523">
                  <c:v>-53.999999999999908</c:v>
                </c:pt>
                <c:pt idx="4524">
                  <c:v>-51.999999999999957</c:v>
                </c:pt>
                <c:pt idx="4525">
                  <c:v>-52.999999999999943</c:v>
                </c:pt>
                <c:pt idx="4526">
                  <c:v>-54.000000000000092</c:v>
                </c:pt>
                <c:pt idx="4527">
                  <c:v>-56.00000000000005</c:v>
                </c:pt>
                <c:pt idx="4528">
                  <c:v>-56.00000000000005</c:v>
                </c:pt>
                <c:pt idx="4529">
                  <c:v>-56.999999999999851</c:v>
                </c:pt>
                <c:pt idx="4530">
                  <c:v>-54.999999999999893</c:v>
                </c:pt>
                <c:pt idx="4531">
                  <c:v>-52.999999999999943</c:v>
                </c:pt>
                <c:pt idx="4532">
                  <c:v>-48.000000000000043</c:v>
                </c:pt>
                <c:pt idx="4533">
                  <c:v>-48.000000000000043</c:v>
                </c:pt>
                <c:pt idx="4534">
                  <c:v>-50.999999999999979</c:v>
                </c:pt>
                <c:pt idx="4535">
                  <c:v>-53.999999999999908</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-34.999999999999957</c:v>
                </c:pt>
                <c:pt idx="4549">
                  <c:v>-33.000000000000007</c:v>
                </c:pt>
                <c:pt idx="4550">
                  <c:v>-26.00000000000016</c:v>
                </c:pt>
                <c:pt idx="4551">
                  <c:v>-25</c:v>
                </c:pt>
                <c:pt idx="4552">
                  <c:v>-25</c:v>
                </c:pt>
                <c:pt idx="4553">
                  <c:v>-27.99999999999994</c:v>
                </c:pt>
                <c:pt idx="4554">
                  <c:v>-31.00000000000005</c:v>
                </c:pt>
                <c:pt idx="4555">
                  <c:v>-29.000000000000089</c:v>
                </c:pt>
                <c:pt idx="4556">
                  <c:v>-31.00000000000005</c:v>
                </c:pt>
                <c:pt idx="4557">
                  <c:v>-32.000000000000028</c:v>
                </c:pt>
                <c:pt idx="4558">
                  <c:v>-28.999999999999911</c:v>
                </c:pt>
                <c:pt idx="4559">
                  <c:v>-26.999999999999961</c:v>
                </c:pt>
                <c:pt idx="4560">
                  <c:v>-15.000000000000041</c:v>
                </c:pt>
                <c:pt idx="4561">
                  <c:v>-11.99999999999992</c:v>
                </c:pt>
                <c:pt idx="4562">
                  <c:v>-14.99999999999986</c:v>
                </c:pt>
                <c:pt idx="4563">
                  <c:v>-16.000000000000011</c:v>
                </c:pt>
                <c:pt idx="4564">
                  <c:v>-16.999999999999989</c:v>
                </c:pt>
                <c:pt idx="4565">
                  <c:v>-17.999999999999972</c:v>
                </c:pt>
                <c:pt idx="4567">
                  <c:v>-17.999999999999972</c:v>
                </c:pt>
                <c:pt idx="4568">
                  <c:v>-17.999999999999972</c:v>
                </c:pt>
                <c:pt idx="4569">
                  <c:v>-17.999999999999972</c:v>
                </c:pt>
                <c:pt idx="4570">
                  <c:v>-11.99999999999992</c:v>
                </c:pt>
                <c:pt idx="4571">
                  <c:v>-6.9999999999998508</c:v>
                </c:pt>
                <c:pt idx="4572">
                  <c:v>-6.0000000000000497</c:v>
                </c:pt>
                <c:pt idx="4573">
                  <c:v>-7.0000000000000284</c:v>
                </c:pt>
                <c:pt idx="4574">
                  <c:v>-8.9999999999999858</c:v>
                </c:pt>
                <c:pt idx="4575">
                  <c:v>-8.9999999999999858</c:v>
                </c:pt>
                <c:pt idx="4576">
                  <c:v>-7.0000000000000284</c:v>
                </c:pt>
                <c:pt idx="4577">
                  <c:v>-10.00000000000014</c:v>
                </c:pt>
                <c:pt idx="4578">
                  <c:v>-25.999999999999979</c:v>
                </c:pt>
                <c:pt idx="4579">
                  <c:v>-25</c:v>
                </c:pt>
                <c:pt idx="4580">
                  <c:v>-26.999999999999961</c:v>
                </c:pt>
                <c:pt idx="4581">
                  <c:v>-36.999999999999922</c:v>
                </c:pt>
                <c:pt idx="4582">
                  <c:v>-27.99999999999994</c:v>
                </c:pt>
                <c:pt idx="4583">
                  <c:v>-36.000000000000121</c:v>
                </c:pt>
                <c:pt idx="4584">
                  <c:v>-29.000000000000089</c:v>
                </c:pt>
                <c:pt idx="4585">
                  <c:v>-30.000000000000071</c:v>
                </c:pt>
                <c:pt idx="4586">
                  <c:v>-24.000000000000021</c:v>
                </c:pt>
                <c:pt idx="4587">
                  <c:v>-28.999999999999911</c:v>
                </c:pt>
                <c:pt idx="4588">
                  <c:v>-34.999999999999957</c:v>
                </c:pt>
                <c:pt idx="4589">
                  <c:v>-35.999999999999943</c:v>
                </c:pt>
                <c:pt idx="4590">
                  <c:v>-31.00000000000005</c:v>
                </c:pt>
                <c:pt idx="4591">
                  <c:v>-32.000000000000028</c:v>
                </c:pt>
                <c:pt idx="4592">
                  <c:v>-29.99999999999989</c:v>
                </c:pt>
                <c:pt idx="4593">
                  <c:v>-33.000000000000007</c:v>
                </c:pt>
                <c:pt idx="4594">
                  <c:v>-33.999999999999993</c:v>
                </c:pt>
                <c:pt idx="4595">
                  <c:v>-33.999999999999993</c:v>
                </c:pt>
                <c:pt idx="4596">
                  <c:v>-41.000000000000007</c:v>
                </c:pt>
                <c:pt idx="4597">
                  <c:v>-39.000000000000057</c:v>
                </c:pt>
                <c:pt idx="4598">
                  <c:v>-42.999999999999972</c:v>
                </c:pt>
                <c:pt idx="4599">
                  <c:v>-42.999999999999972</c:v>
                </c:pt>
                <c:pt idx="4600">
                  <c:v>-47.000000000000057</c:v>
                </c:pt>
                <c:pt idx="4601">
                  <c:v>-51.000000000000163</c:v>
                </c:pt>
                <c:pt idx="4602">
                  <c:v>-58.000000000000007</c:v>
                </c:pt>
                <c:pt idx="4603">
                  <c:v>-58.000000000000007</c:v>
                </c:pt>
                <c:pt idx="4604">
                  <c:v>-56.00000000000005</c:v>
                </c:pt>
                <c:pt idx="4605">
                  <c:v>-58.000000000000007</c:v>
                </c:pt>
                <c:pt idx="4606">
                  <c:v>-58.999999999999993</c:v>
                </c:pt>
                <c:pt idx="4607">
                  <c:v>-55.999999999999872</c:v>
                </c:pt>
                <c:pt idx="4608">
                  <c:v>-59.999999999999957</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c:v>
                </c:pt>
                <c:pt idx="4636">
                  <c:v>-131.00000000000011</c:v>
                </c:pt>
                <c:pt idx="4637">
                  <c:v>-109</c:v>
                </c:pt>
                <c:pt idx="4638">
                  <c:v>-102</c:v>
                </c:pt>
                <c:pt idx="4639">
                  <c:v>-108</c:v>
                </c:pt>
                <c:pt idx="4640">
                  <c:v>-112.0000000000001</c:v>
                </c:pt>
                <c:pt idx="4641">
                  <c:v>-120.0000000000001</c:v>
                </c:pt>
                <c:pt idx="4642">
                  <c:v>-134</c:v>
                </c:pt>
                <c:pt idx="4643">
                  <c:v>-147.00000000000011</c:v>
                </c:pt>
                <c:pt idx="4644">
                  <c:v>-146.99999999999989</c:v>
                </c:pt>
                <c:pt idx="4645">
                  <c:v>-161.00000000000011</c:v>
                </c:pt>
                <c:pt idx="4646">
                  <c:v>-168.99999999999989</c:v>
                </c:pt>
                <c:pt idx="4647">
                  <c:v>-160.99999999999989</c:v>
                </c:pt>
                <c:pt idx="4648">
                  <c:v>-138.00000000000011</c:v>
                </c:pt>
                <c:pt idx="4649">
                  <c:v>-141</c:v>
                </c:pt>
                <c:pt idx="4650">
                  <c:v>-136.99999999999989</c:v>
                </c:pt>
                <c:pt idx="4651">
                  <c:v>-134</c:v>
                </c:pt>
                <c:pt idx="4652">
                  <c:v>-129.00000000000011</c:v>
                </c:pt>
                <c:pt idx="4653">
                  <c:v>-135</c:v>
                </c:pt>
                <c:pt idx="4654">
                  <c:v>-130.00000000000011</c:v>
                </c:pt>
                <c:pt idx="4656">
                  <c:v>-135.99999999999989</c:v>
                </c:pt>
                <c:pt idx="4657">
                  <c:v>-132.9999999999998</c:v>
                </c:pt>
                <c:pt idx="4658">
                  <c:v>-110</c:v>
                </c:pt>
                <c:pt idx="4660">
                  <c:v>-101</c:v>
                </c:pt>
                <c:pt idx="4661">
                  <c:v>-107</c:v>
                </c:pt>
                <c:pt idx="4662">
                  <c:v>-106.0000000000001</c:v>
                </c:pt>
                <c:pt idx="4663">
                  <c:v>-120.0000000000001</c:v>
                </c:pt>
                <c:pt idx="4664">
                  <c:v>-127.9999999999999</c:v>
                </c:pt>
                <c:pt idx="4665">
                  <c:v>-134</c:v>
                </c:pt>
                <c:pt idx="4666">
                  <c:v>-143.99999999999989</c:v>
                </c:pt>
                <c:pt idx="4668">
                  <c:v>-118</c:v>
                </c:pt>
                <c:pt idx="4669">
                  <c:v>-107</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-113.9999999999999</c:v>
                </c:pt>
                <c:pt idx="4681">
                  <c:v>-127</c:v>
                </c:pt>
                <c:pt idx="4682">
                  <c:v>-116</c:v>
                </c:pt>
                <c:pt idx="4683">
                  <c:v>-102.0000000000001</c:v>
                </c:pt>
                <c:pt idx="4684">
                  <c:v>-102.9999999999999</c:v>
                </c:pt>
                <c:pt idx="4685">
                  <c:v>-97.000000000000057</c:v>
                </c:pt>
                <c:pt idx="4686">
                  <c:v>-105.0000000000001</c:v>
                </c:pt>
                <c:pt idx="4687">
                  <c:v>-102</c:v>
                </c:pt>
                <c:pt idx="4688">
                  <c:v>-102.9999999999999</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-58.999999999999993</c:v>
                </c:pt>
                <c:pt idx="4726">
                  <c:v>-66.000000000000014</c:v>
                </c:pt>
                <c:pt idx="4727">
                  <c:v>-62.999999999999901</c:v>
                </c:pt>
                <c:pt idx="4728">
                  <c:v>-93.000000000000142</c:v>
                </c:pt>
                <c:pt idx="4730">
                  <c:v>-111.0000000000001</c:v>
                </c:pt>
                <c:pt idx="4731">
                  <c:v>-118.9999999999999</c:v>
                </c:pt>
                <c:pt idx="4732">
                  <c:v>-128.99999999999989</c:v>
                </c:pt>
                <c:pt idx="4733">
                  <c:v>-145.99999999999989</c:v>
                </c:pt>
                <c:pt idx="4734">
                  <c:v>-135</c:v>
                </c:pt>
                <c:pt idx="4735">
                  <c:v>-126</c:v>
                </c:pt>
                <c:pt idx="4736">
                  <c:v>-135.99999999999989</c:v>
                </c:pt>
                <c:pt idx="4737">
                  <c:v>-149</c:v>
                </c:pt>
                <c:pt idx="4738">
                  <c:v>-201</c:v>
                </c:pt>
                <c:pt idx="4739">
                  <c:v>-204.00000000000011</c:v>
                </c:pt>
                <c:pt idx="4740">
                  <c:v>-194.99999999999989</c:v>
                </c:pt>
                <c:pt idx="4741">
                  <c:v>-196.00000000000011</c:v>
                </c:pt>
                <c:pt idx="4742">
                  <c:v>-213.99999999999989</c:v>
                </c:pt>
                <c:pt idx="4743">
                  <c:v>-234</c:v>
                </c:pt>
                <c:pt idx="4744">
                  <c:v>-208</c:v>
                </c:pt>
                <c:pt idx="4745">
                  <c:v>-201.99999999999989</c:v>
                </c:pt>
                <c:pt idx="4746">
                  <c:v>-212.00000000000011</c:v>
                </c:pt>
                <c:pt idx="4747">
                  <c:v>-218.99999999999989</c:v>
                </c:pt>
                <c:pt idx="4748">
                  <c:v>-228.00000000000011</c:v>
                </c:pt>
                <c:pt idx="4749">
                  <c:v>-224</c:v>
                </c:pt>
                <c:pt idx="4750">
                  <c:v>-201.99999999999989</c:v>
                </c:pt>
                <c:pt idx="4751">
                  <c:v>-198.00000000000011</c:v>
                </c:pt>
                <c:pt idx="4752">
                  <c:v>-241</c:v>
                </c:pt>
                <c:pt idx="4753">
                  <c:v>-226.99999999999989</c:v>
                </c:pt>
                <c:pt idx="4754">
                  <c:v>-218.99999999999989</c:v>
                </c:pt>
                <c:pt idx="4755">
                  <c:v>-209</c:v>
                </c:pt>
                <c:pt idx="4756">
                  <c:v>-223.00000000000011</c:v>
                </c:pt>
                <c:pt idx="4757">
                  <c:v>-213.99999999999989</c:v>
                </c:pt>
                <c:pt idx="4758">
                  <c:v>-217</c:v>
                </c:pt>
                <c:pt idx="4759">
                  <c:v>-199</c:v>
                </c:pt>
                <c:pt idx="4760">
                  <c:v>-190</c:v>
                </c:pt>
                <c:pt idx="4761">
                  <c:v>-188.99999999999989</c:v>
                </c:pt>
                <c:pt idx="4762">
                  <c:v>-199</c:v>
                </c:pt>
                <c:pt idx="4764">
                  <c:v>-171.99999999999989</c:v>
                </c:pt>
                <c:pt idx="4765">
                  <c:v>-168</c:v>
                </c:pt>
                <c:pt idx="4766">
                  <c:v>-147.99999999999989</c:v>
                </c:pt>
                <c:pt idx="4767">
                  <c:v>-151</c:v>
                </c:pt>
                <c:pt idx="4768">
                  <c:v>-143.00000000000011</c:v>
                </c:pt>
                <c:pt idx="4769">
                  <c:v>-134.0000000000002</c:v>
                </c:pt>
                <c:pt idx="4770">
                  <c:v>-115</c:v>
                </c:pt>
                <c:pt idx="4771">
                  <c:v>-107</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c:v>
                </c:pt>
                <c:pt idx="4780">
                  <c:v>-7.0000000000000284</c:v>
                </c:pt>
                <c:pt idx="4781">
                  <c:v>-5.0000000000000711</c:v>
                </c:pt>
                <c:pt idx="4782">
                  <c:v>-12.999999999999901</c:v>
                </c:pt>
                <c:pt idx="4783">
                  <c:v>20.00000000000011</c:v>
                </c:pt>
                <c:pt idx="4784">
                  <c:v>33.000000000000007</c:v>
                </c:pt>
                <c:pt idx="4785">
                  <c:v>40.000000000000043</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c:v>
                </c:pt>
                <c:pt idx="4800">
                  <c:v>114.0000000000001</c:v>
                </c:pt>
                <c:pt idx="4801">
                  <c:v>106.0000000000001</c:v>
                </c:pt>
                <c:pt idx="4802">
                  <c:v>108</c:v>
                </c:pt>
                <c:pt idx="4803">
                  <c:v>100</c:v>
                </c:pt>
                <c:pt idx="4804">
                  <c:v>97.000000000000057</c:v>
                </c:pt>
                <c:pt idx="4805">
                  <c:v>96.000000000000085</c:v>
                </c:pt>
                <c:pt idx="4806">
                  <c:v>101</c:v>
                </c:pt>
                <c:pt idx="4807">
                  <c:v>104.9999999999999</c:v>
                </c:pt>
                <c:pt idx="4808">
                  <c:v>109</c:v>
                </c:pt>
                <c:pt idx="4809">
                  <c:v>112.0000000000001</c:v>
                </c:pt>
                <c:pt idx="4810">
                  <c:v>104.0000000000001</c:v>
                </c:pt>
                <c:pt idx="4811">
                  <c:v>104.9999999999999</c:v>
                </c:pt>
                <c:pt idx="4812">
                  <c:v>106.9999999999999</c:v>
                </c:pt>
                <c:pt idx="4813">
                  <c:v>111.9999999999999</c:v>
                </c:pt>
                <c:pt idx="4814">
                  <c:v>109</c:v>
                </c:pt>
                <c:pt idx="4815">
                  <c:v>113.0000000000001</c:v>
                </c:pt>
                <c:pt idx="4816">
                  <c:v>98.000000000000043</c:v>
                </c:pt>
                <c:pt idx="4817">
                  <c:v>88.000000000000085</c:v>
                </c:pt>
                <c:pt idx="4818">
                  <c:v>106.0000000000001</c:v>
                </c:pt>
                <c:pt idx="4819">
                  <c:v>104.0000000000001</c:v>
                </c:pt>
                <c:pt idx="4820">
                  <c:v>103.9999999999999</c:v>
                </c:pt>
                <c:pt idx="4821">
                  <c:v>105.9999999999999</c:v>
                </c:pt>
                <c:pt idx="4822">
                  <c:v>106.9999999999999</c:v>
                </c:pt>
                <c:pt idx="4823">
                  <c:v>110</c:v>
                </c:pt>
                <c:pt idx="4824">
                  <c:v>111.9999999999999</c:v>
                </c:pt>
                <c:pt idx="4825">
                  <c:v>112.0000000000001</c:v>
                </c:pt>
                <c:pt idx="4826">
                  <c:v>118</c:v>
                </c:pt>
                <c:pt idx="4827">
                  <c:v>124</c:v>
                </c:pt>
                <c:pt idx="4829">
                  <c:v>126</c:v>
                </c:pt>
                <c:pt idx="4830">
                  <c:v>128.99999999999989</c:v>
                </c:pt>
                <c:pt idx="4831">
                  <c:v>131.00000000000011</c:v>
                </c:pt>
                <c:pt idx="4832">
                  <c:v>131.00000000000011</c:v>
                </c:pt>
                <c:pt idx="4833">
                  <c:v>130.99999999999989</c:v>
                </c:pt>
                <c:pt idx="4834">
                  <c:v>117</c:v>
                </c:pt>
                <c:pt idx="4835">
                  <c:v>118.9999999999999</c:v>
                </c:pt>
                <c:pt idx="4836">
                  <c:v>128.00000000000011</c:v>
                </c:pt>
                <c:pt idx="4837">
                  <c:v>132</c:v>
                </c:pt>
                <c:pt idx="4838">
                  <c:v>127</c:v>
                </c:pt>
                <c:pt idx="4839">
                  <c:v>120.0000000000001</c:v>
                </c:pt>
                <c:pt idx="4840">
                  <c:v>116</c:v>
                </c:pt>
                <c:pt idx="4841">
                  <c:v>117</c:v>
                </c:pt>
                <c:pt idx="4842">
                  <c:v>118.9999999999999</c:v>
                </c:pt>
                <c:pt idx="4843">
                  <c:v>119.9999999999999</c:v>
                </c:pt>
                <c:pt idx="4844">
                  <c:v>122.0000000000001</c:v>
                </c:pt>
                <c:pt idx="4845">
                  <c:v>117</c:v>
                </c:pt>
                <c:pt idx="4846">
                  <c:v>119.9999999999999</c:v>
                </c:pt>
                <c:pt idx="4847">
                  <c:v>103.9999999999999</c:v>
                </c:pt>
                <c:pt idx="4848">
                  <c:v>98.000000000000043</c:v>
                </c:pt>
                <c:pt idx="4849">
                  <c:v>102.9999999999999</c:v>
                </c:pt>
                <c:pt idx="4850">
                  <c:v>102.9999999999999</c:v>
                </c:pt>
                <c:pt idx="4851">
                  <c:v>111.0000000000001</c:v>
                </c:pt>
                <c:pt idx="4852">
                  <c:v>104.0000000000001</c:v>
                </c:pt>
                <c:pt idx="4853">
                  <c:v>105.9999999999999</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3.0000000000001141</c:v>
                </c:pt>
                <c:pt idx="4863">
                  <c:v>4.0000000000000924</c:v>
                </c:pt>
                <c:pt idx="4864">
                  <c:v>6.0000000000000497</c:v>
                </c:pt>
                <c:pt idx="4865">
                  <c:v>8.0000000000000071</c:v>
                </c:pt>
                <c:pt idx="4866">
                  <c:v>15.000000000000041</c:v>
                </c:pt>
                <c:pt idx="4867">
                  <c:v>12.000000000000099</c:v>
                </c:pt>
                <c:pt idx="4868">
                  <c:v>19.000000000000131</c:v>
                </c:pt>
                <c:pt idx="4870">
                  <c:v>26.999999999999961</c:v>
                </c:pt>
                <c:pt idx="4871">
                  <c:v>34.999999999999957</c:v>
                </c:pt>
                <c:pt idx="4872">
                  <c:v>39.000000000000057</c:v>
                </c:pt>
                <c:pt idx="4873">
                  <c:v>32.000000000000028</c:v>
                </c:pt>
                <c:pt idx="4874">
                  <c:v>17.999999999999972</c:v>
                </c:pt>
                <c:pt idx="4875">
                  <c:v>5.9999999999998721</c:v>
                </c:pt>
                <c:pt idx="4876">
                  <c:v>11.000000000000121</c:v>
                </c:pt>
                <c:pt idx="4877">
                  <c:v>5.0000000000000711</c:v>
                </c:pt>
                <c:pt idx="4878">
                  <c:v>-3.0000000000001141</c:v>
                </c:pt>
                <c:pt idx="4879">
                  <c:v>-16.999999999999989</c:v>
                </c:pt>
                <c:pt idx="4880">
                  <c:v>-16.000000000000011</c:v>
                </c:pt>
                <c:pt idx="4881">
                  <c:v>-21.99999999999989</c:v>
                </c:pt>
                <c:pt idx="4882">
                  <c:v>-31.00000000000005</c:v>
                </c:pt>
                <c:pt idx="4883">
                  <c:v>-25.999999999999979</c:v>
                </c:pt>
                <c:pt idx="4884">
                  <c:v>-31.00000000000005</c:v>
                </c:pt>
                <c:pt idx="4885">
                  <c:v>-24.000000000000021</c:v>
                </c:pt>
                <c:pt idx="4886">
                  <c:v>-23.000000000000039</c:v>
                </c:pt>
                <c:pt idx="4887">
                  <c:v>-19.999999999999929</c:v>
                </c:pt>
                <c:pt idx="4888">
                  <c:v>-41.000000000000007</c:v>
                </c:pt>
                <c:pt idx="4889">
                  <c:v>-31.00000000000005</c:v>
                </c:pt>
                <c:pt idx="4890">
                  <c:v>-27.000000000000139</c:v>
                </c:pt>
                <c:pt idx="4891">
                  <c:v>-24.000000000000021</c:v>
                </c:pt>
                <c:pt idx="4892">
                  <c:v>-23.000000000000039</c:v>
                </c:pt>
                <c:pt idx="4893">
                  <c:v>-10.99999999999994</c:v>
                </c:pt>
                <c:pt idx="4894">
                  <c:v>-6.0000000000000497</c:v>
                </c:pt>
                <c:pt idx="4895">
                  <c:v>-0.99999999999997868</c:v>
                </c:pt>
                <c:pt idx="4896">
                  <c:v>-17.999999999999972</c:v>
                </c:pt>
                <c:pt idx="4897">
                  <c:v>-20.999999999999911</c:v>
                </c:pt>
                <c:pt idx="4898">
                  <c:v>-20.00000000000011</c:v>
                </c:pt>
                <c:pt idx="4900">
                  <c:v>-30.000000000000071</c:v>
                </c:pt>
                <c:pt idx="4901">
                  <c:v>-29.000000000000089</c:v>
                </c:pt>
                <c:pt idx="4902">
                  <c:v>-21.99999999999989</c:v>
                </c:pt>
                <c:pt idx="4903">
                  <c:v>-29.000000000000089</c:v>
                </c:pt>
                <c:pt idx="4904">
                  <c:v>-35.999999999999943</c:v>
                </c:pt>
                <c:pt idx="4905">
                  <c:v>-41.000000000000007</c:v>
                </c:pt>
                <c:pt idx="4906">
                  <c:v>-42.999999999999972</c:v>
                </c:pt>
                <c:pt idx="4907">
                  <c:v>-49.000000000000021</c:v>
                </c:pt>
                <c:pt idx="4908">
                  <c:v>-50.999999999999979</c:v>
                </c:pt>
                <c:pt idx="4909">
                  <c:v>-59.999999999999957</c:v>
                </c:pt>
                <c:pt idx="4910">
                  <c:v>-58.999999999999993</c:v>
                </c:pt>
                <c:pt idx="4911">
                  <c:v>-50</c:v>
                </c:pt>
                <c:pt idx="4912">
                  <c:v>-55.999999999999872</c:v>
                </c:pt>
                <c:pt idx="4913">
                  <c:v>-61.999999999999922</c:v>
                </c:pt>
                <c:pt idx="4914">
                  <c:v>-76.999999999999957</c:v>
                </c:pt>
                <c:pt idx="4916">
                  <c:v>-77.000000000000142</c:v>
                </c:pt>
                <c:pt idx="4917">
                  <c:v>-53.000000000000107</c:v>
                </c:pt>
                <c:pt idx="4918">
                  <c:v>-69.999999999999929</c:v>
                </c:pt>
                <c:pt idx="4919">
                  <c:v>-50.999999999999979</c:v>
                </c:pt>
                <c:pt idx="4921">
                  <c:v>-38.999999999999879</c:v>
                </c:pt>
                <c:pt idx="4922">
                  <c:v>-40.000000000000043</c:v>
                </c:pt>
                <c:pt idx="4923">
                  <c:v>-46.000000000000092</c:v>
                </c:pt>
                <c:pt idx="4924">
                  <c:v>-76.000000000000156</c:v>
                </c:pt>
                <c:pt idx="4925">
                  <c:v>-85.000000000000142</c:v>
                </c:pt>
                <c:pt idx="4926">
                  <c:v>-85.999999999999943</c:v>
                </c:pt>
                <c:pt idx="4927">
                  <c:v>-93.999999999999943</c:v>
                </c:pt>
                <c:pt idx="4928">
                  <c:v>-102.9999999999999</c:v>
                </c:pt>
                <c:pt idx="4929">
                  <c:v>-112.0000000000001</c:v>
                </c:pt>
                <c:pt idx="4930">
                  <c:v>-125</c:v>
                </c:pt>
                <c:pt idx="4931">
                  <c:v>-135</c:v>
                </c:pt>
                <c:pt idx="4933">
                  <c:v>-141</c:v>
                </c:pt>
                <c:pt idx="4934">
                  <c:v>-133</c:v>
                </c:pt>
                <c:pt idx="4935">
                  <c:v>-130.00000000000011</c:v>
                </c:pt>
                <c:pt idx="4936">
                  <c:v>-111.9999999999999</c:v>
                </c:pt>
                <c:pt idx="4937">
                  <c:v>-124</c:v>
                </c:pt>
                <c:pt idx="4938">
                  <c:v>-149</c:v>
                </c:pt>
                <c:pt idx="4939">
                  <c:v>-153.99999999999989</c:v>
                </c:pt>
                <c:pt idx="4940">
                  <c:v>-143.99999999999989</c:v>
                </c:pt>
                <c:pt idx="4941">
                  <c:v>-143.99999999999989</c:v>
                </c:pt>
                <c:pt idx="4942">
                  <c:v>-140</c:v>
                </c:pt>
                <c:pt idx="4943">
                  <c:v>-152.99999999999989</c:v>
                </c:pt>
                <c:pt idx="4944">
                  <c:v>-158</c:v>
                </c:pt>
                <c:pt idx="4945">
                  <c:v>-160.99999999999989</c:v>
                </c:pt>
                <c:pt idx="4946">
                  <c:v>-170.00000000000011</c:v>
                </c:pt>
                <c:pt idx="4947">
                  <c:v>-167</c:v>
                </c:pt>
                <c:pt idx="4948">
                  <c:v>-141</c:v>
                </c:pt>
                <c:pt idx="4949">
                  <c:v>-110</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-53.999999999999908</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-102</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-58.999999999999993</c:v>
                </c:pt>
                <c:pt idx="5009">
                  <c:v>-45.000000000000107</c:v>
                </c:pt>
                <c:pt idx="5010">
                  <c:v>-51.999999999999957</c:v>
                </c:pt>
                <c:pt idx="5011">
                  <c:v>-16.999999999999989</c:v>
                </c:pt>
                <c:pt idx="5012">
                  <c:v>-16.999999999999989</c:v>
                </c:pt>
                <c:pt idx="5013">
                  <c:v>-11.000000000000121</c:v>
                </c:pt>
                <c:pt idx="5014">
                  <c:v>-22.999999999999861</c:v>
                </c:pt>
                <c:pt idx="5015">
                  <c:v>-25</c:v>
                </c:pt>
                <c:pt idx="5016">
                  <c:v>-29.99999999999989</c:v>
                </c:pt>
                <c:pt idx="5017">
                  <c:v>-27.99999999999994</c:v>
                </c:pt>
                <c:pt idx="5018">
                  <c:v>-31.00000000000005</c:v>
                </c:pt>
                <c:pt idx="5019">
                  <c:v>-9.9999999999999645</c:v>
                </c:pt>
                <c:pt idx="5020">
                  <c:v>-3.9999999999999152</c:v>
                </c:pt>
                <c:pt idx="5021">
                  <c:v>-4.9999999999998934</c:v>
                </c:pt>
                <c:pt idx="5022">
                  <c:v>-15.000000000000041</c:v>
                </c:pt>
                <c:pt idx="5023">
                  <c:v>-16.999999999999989</c:v>
                </c:pt>
                <c:pt idx="5024">
                  <c:v>-39.000000000000057</c:v>
                </c:pt>
                <c:pt idx="5025">
                  <c:v>-28.999999999999911</c:v>
                </c:pt>
                <c:pt idx="5026">
                  <c:v>-28.00000000000011</c:v>
                </c:pt>
                <c:pt idx="5027">
                  <c:v>-41.999999999999993</c:v>
                </c:pt>
                <c:pt idx="5028">
                  <c:v>-31.00000000000005</c:v>
                </c:pt>
                <c:pt idx="5029">
                  <c:v>-37.000000000000099</c:v>
                </c:pt>
                <c:pt idx="5030">
                  <c:v>-33.999999999999993</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-127</c:v>
                </c:pt>
                <c:pt idx="5047">
                  <c:v>-135.99999999999989</c:v>
                </c:pt>
                <c:pt idx="5048">
                  <c:v>-145.99999999999989</c:v>
                </c:pt>
                <c:pt idx="5049">
                  <c:v>-140</c:v>
                </c:pt>
                <c:pt idx="5050">
                  <c:v>-146.99999999999989</c:v>
                </c:pt>
                <c:pt idx="5051">
                  <c:v>-144.99999999999989</c:v>
                </c:pt>
                <c:pt idx="5052">
                  <c:v>-156.00000000000011</c:v>
                </c:pt>
                <c:pt idx="5053">
                  <c:v>-148.00000000000011</c:v>
                </c:pt>
                <c:pt idx="5054">
                  <c:v>-138.99999999999989</c:v>
                </c:pt>
                <c:pt idx="5055">
                  <c:v>-152.00000000000011</c:v>
                </c:pt>
                <c:pt idx="5056">
                  <c:v>-163.00000000000011</c:v>
                </c:pt>
                <c:pt idx="5057">
                  <c:v>-169.99999999999989</c:v>
                </c:pt>
                <c:pt idx="5058">
                  <c:v>-166</c:v>
                </c:pt>
                <c:pt idx="5060">
                  <c:v>-142</c:v>
                </c:pt>
                <c:pt idx="5061">
                  <c:v>-143</c:v>
                </c:pt>
                <c:pt idx="5062">
                  <c:v>-122.9999999999999</c:v>
                </c:pt>
                <c:pt idx="5063">
                  <c:v>-90.000000000000028</c:v>
                </c:pt>
                <c:pt idx="5064">
                  <c:v>-101</c:v>
                </c:pt>
                <c:pt idx="5065">
                  <c:v>-108</c:v>
                </c:pt>
                <c:pt idx="5066">
                  <c:v>-110</c:v>
                </c:pt>
                <c:pt idx="5067">
                  <c:v>-125</c:v>
                </c:pt>
                <c:pt idx="5068">
                  <c:v>-117</c:v>
                </c:pt>
                <c:pt idx="5069">
                  <c:v>-95.000000000000114</c:v>
                </c:pt>
                <c:pt idx="5070">
                  <c:v>-104.0000000000001</c:v>
                </c:pt>
                <c:pt idx="5071">
                  <c:v>-100</c:v>
                </c:pt>
                <c:pt idx="5072">
                  <c:v>-108</c:v>
                </c:pt>
                <c:pt idx="5073">
                  <c:v>-109</c:v>
                </c:pt>
                <c:pt idx="5074">
                  <c:v>-93.999999999999943</c:v>
                </c:pt>
                <c:pt idx="5075">
                  <c:v>-102.9999999999999</c:v>
                </c:pt>
                <c:pt idx="5076">
                  <c:v>-113.9999999999999</c:v>
                </c:pt>
                <c:pt idx="5077">
                  <c:v>-109</c:v>
                </c:pt>
                <c:pt idx="5078">
                  <c:v>-118.9999999999999</c:v>
                </c:pt>
                <c:pt idx="5079">
                  <c:v>-105.0000000000001</c:v>
                </c:pt>
                <c:pt idx="5080">
                  <c:v>-102.9999999999999</c:v>
                </c:pt>
                <c:pt idx="5081">
                  <c:v>-105.0000000000001</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c:v>
                </c:pt>
                <c:pt idx="5093">
                  <c:v>-94.000000000000128</c:v>
                </c:pt>
                <c:pt idx="5094">
                  <c:v>-83.999999999999986</c:v>
                </c:pt>
                <c:pt idx="5095">
                  <c:v>-92</c:v>
                </c:pt>
                <c:pt idx="5096">
                  <c:v>-95.999999999999915</c:v>
                </c:pt>
                <c:pt idx="5097">
                  <c:v>-100</c:v>
                </c:pt>
                <c:pt idx="5098">
                  <c:v>-98.000000000000043</c:v>
                </c:pt>
                <c:pt idx="5099">
                  <c:v>-137.00000000000011</c:v>
                </c:pt>
                <c:pt idx="5100">
                  <c:v>-139.00000000000011</c:v>
                </c:pt>
                <c:pt idx="5101">
                  <c:v>-131.99999999999989</c:v>
                </c:pt>
                <c:pt idx="5102">
                  <c:v>-127.9999999999999</c:v>
                </c:pt>
                <c:pt idx="5103">
                  <c:v>-123</c:v>
                </c:pt>
                <c:pt idx="5104">
                  <c:v>-114.0000000000001</c:v>
                </c:pt>
                <c:pt idx="5105">
                  <c:v>-125</c:v>
                </c:pt>
                <c:pt idx="5106">
                  <c:v>-115</c:v>
                </c:pt>
                <c:pt idx="5107">
                  <c:v>-117</c:v>
                </c:pt>
                <c:pt idx="5108">
                  <c:v>-117</c:v>
                </c:pt>
                <c:pt idx="5109">
                  <c:v>-121.0000000000001</c:v>
                </c:pt>
                <c:pt idx="5110">
                  <c:v>-121.0000000000001</c:v>
                </c:pt>
                <c:pt idx="5111">
                  <c:v>-116</c:v>
                </c:pt>
                <c:pt idx="5112">
                  <c:v>-117.0000000000002</c:v>
                </c:pt>
                <c:pt idx="5113">
                  <c:v>-122.0000000000001</c:v>
                </c:pt>
                <c:pt idx="5114">
                  <c:v>-118</c:v>
                </c:pt>
                <c:pt idx="5115">
                  <c:v>-127</c:v>
                </c:pt>
                <c:pt idx="5116">
                  <c:v>-141</c:v>
                </c:pt>
                <c:pt idx="5117">
                  <c:v>-147.99999999999989</c:v>
                </c:pt>
                <c:pt idx="5118">
                  <c:v>-145.00000000000011</c:v>
                </c:pt>
                <c:pt idx="5119">
                  <c:v>-150.9999999999998</c:v>
                </c:pt>
                <c:pt idx="5120">
                  <c:v>-151.0000000000002</c:v>
                </c:pt>
                <c:pt idx="5121">
                  <c:v>-155.00000000000011</c:v>
                </c:pt>
                <c:pt idx="5122">
                  <c:v>-135.99999999999989</c:v>
                </c:pt>
                <c:pt idx="5123">
                  <c:v>-133.9999999999998</c:v>
                </c:pt>
                <c:pt idx="5124">
                  <c:v>-153.99999999999989</c:v>
                </c:pt>
                <c:pt idx="5125">
                  <c:v>-132.0000000000002</c:v>
                </c:pt>
                <c:pt idx="5126">
                  <c:v>-138.00000000000011</c:v>
                </c:pt>
                <c:pt idx="5127">
                  <c:v>-139.00000000000011</c:v>
                </c:pt>
                <c:pt idx="5128">
                  <c:v>-132</c:v>
                </c:pt>
                <c:pt idx="5129">
                  <c:v>-132</c:v>
                </c:pt>
                <c:pt idx="5130">
                  <c:v>-137.00000000000011</c:v>
                </c:pt>
                <c:pt idx="5131">
                  <c:v>-138.00000000000011</c:v>
                </c:pt>
                <c:pt idx="5132">
                  <c:v>-141.9999999999998</c:v>
                </c:pt>
                <c:pt idx="5133">
                  <c:v>-138.00000000000011</c:v>
                </c:pt>
                <c:pt idx="5135">
                  <c:v>-135.99999999999989</c:v>
                </c:pt>
                <c:pt idx="5136">
                  <c:v>-142</c:v>
                </c:pt>
                <c:pt idx="5137">
                  <c:v>-141.9999999999998</c:v>
                </c:pt>
                <c:pt idx="5138">
                  <c:v>-141.9999999999998</c:v>
                </c:pt>
                <c:pt idx="5139">
                  <c:v>-123</c:v>
                </c:pt>
                <c:pt idx="5140">
                  <c:v>-104.9999999999999</c:v>
                </c:pt>
                <c:pt idx="5141">
                  <c:v>-98.000000000000043</c:v>
                </c:pt>
                <c:pt idx="5142">
                  <c:v>-106.0000000000002</c:v>
                </c:pt>
                <c:pt idx="5143">
                  <c:v>-110.9999999999999</c:v>
                </c:pt>
                <c:pt idx="5144">
                  <c:v>-101</c:v>
                </c:pt>
                <c:pt idx="5145">
                  <c:v>-101</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-46.999999999999893</c:v>
                </c:pt>
                <c:pt idx="5160">
                  <c:v>-41.999999999999993</c:v>
                </c:pt>
                <c:pt idx="5161">
                  <c:v>-48.000000000000043</c:v>
                </c:pt>
                <c:pt idx="5162">
                  <c:v>-42.999999999999972</c:v>
                </c:pt>
                <c:pt idx="5163">
                  <c:v>-52.000000000000142</c:v>
                </c:pt>
                <c:pt idx="5164">
                  <c:v>-53.000000000000107</c:v>
                </c:pt>
                <c:pt idx="5165">
                  <c:v>-39.000000000000057</c:v>
                </c:pt>
                <c:pt idx="5166">
                  <c:v>-21.000000000000089</c:v>
                </c:pt>
                <c:pt idx="5167">
                  <c:v>-17.999999999999972</c:v>
                </c:pt>
                <c:pt idx="5168">
                  <c:v>-10.99999999999994</c:v>
                </c:pt>
                <c:pt idx="5169">
                  <c:v>3.9999999999999152</c:v>
                </c:pt>
                <c:pt idx="5170">
                  <c:v>-2.000000000000135</c:v>
                </c:pt>
                <c:pt idx="5171">
                  <c:v>1.9999999999999569</c:v>
                </c:pt>
                <c:pt idx="5172">
                  <c:v>-0.99999999999997868</c:v>
                </c:pt>
                <c:pt idx="5173">
                  <c:v>4.0000000000000924</c:v>
                </c:pt>
                <c:pt idx="5174">
                  <c:v>13.00000000000008</c:v>
                </c:pt>
                <c:pt idx="5176">
                  <c:v>7.0000000000000284</c:v>
                </c:pt>
                <c:pt idx="5177">
                  <c:v>-0.99999999999997868</c:v>
                </c:pt>
                <c:pt idx="5178">
                  <c:v>8.0000000000000071</c:v>
                </c:pt>
                <c:pt idx="5179">
                  <c:v>22.00000000000006</c:v>
                </c:pt>
                <c:pt idx="5180">
                  <c:v>17.999999999999972</c:v>
                </c:pt>
                <c:pt idx="5182">
                  <c:v>41.999999999999993</c:v>
                </c:pt>
                <c:pt idx="5183">
                  <c:v>34.999999999999957</c:v>
                </c:pt>
                <c:pt idx="5184">
                  <c:v>38.000000000000078</c:v>
                </c:pt>
                <c:pt idx="5185">
                  <c:v>46.999999999999893</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59.999999999999957</c:v>
                </c:pt>
                <c:pt idx="5197">
                  <c:v>56.999999999999851</c:v>
                </c:pt>
                <c:pt idx="5198">
                  <c:v>92</c:v>
                </c:pt>
                <c:pt idx="5199">
                  <c:v>92</c:v>
                </c:pt>
                <c:pt idx="5200">
                  <c:v>84.999999999999972</c:v>
                </c:pt>
                <c:pt idx="5201">
                  <c:v>77.000000000000142</c:v>
                </c:pt>
                <c:pt idx="5202">
                  <c:v>64.000000000000057</c:v>
                </c:pt>
                <c:pt idx="5203">
                  <c:v>49.000000000000021</c:v>
                </c:pt>
                <c:pt idx="5204">
                  <c:v>22.999999999999861</c:v>
                </c:pt>
                <c:pt idx="5205">
                  <c:v>45.000000000000107</c:v>
                </c:pt>
                <c:pt idx="5206">
                  <c:v>49.000000000000021</c:v>
                </c:pt>
                <c:pt idx="5207">
                  <c:v>34.000000000000163</c:v>
                </c:pt>
                <c:pt idx="5208">
                  <c:v>32.000000000000028</c:v>
                </c:pt>
                <c:pt idx="5209">
                  <c:v>22.00000000000006</c:v>
                </c:pt>
                <c:pt idx="5210">
                  <c:v>25</c:v>
                </c:pt>
                <c:pt idx="5211">
                  <c:v>2.000000000000135</c:v>
                </c:pt>
                <c:pt idx="5212">
                  <c:v>6.0000000000000497</c:v>
                </c:pt>
                <c:pt idx="5214">
                  <c:v>-0.99999999999997868</c:v>
                </c:pt>
                <c:pt idx="5215">
                  <c:v>13.999999999999879</c:v>
                </c:pt>
                <c:pt idx="5216">
                  <c:v>26.999999999999961</c:v>
                </c:pt>
                <c:pt idx="5217">
                  <c:v>34.999999999999957</c:v>
                </c:pt>
                <c:pt idx="5219">
                  <c:v>32.000000000000028</c:v>
                </c:pt>
                <c:pt idx="5220">
                  <c:v>34.999999999999957</c:v>
                </c:pt>
                <c:pt idx="5221">
                  <c:v>40.000000000000043</c:v>
                </c:pt>
                <c:pt idx="5222">
                  <c:v>30.000000000000071</c:v>
                </c:pt>
                <c:pt idx="5223">
                  <c:v>37.000000000000099</c:v>
                </c:pt>
                <c:pt idx="5224">
                  <c:v>25.999999999999979</c:v>
                </c:pt>
                <c:pt idx="5225">
                  <c:v>12.999999999999901</c:v>
                </c:pt>
                <c:pt idx="5226">
                  <c:v>5.0000000000000711</c:v>
                </c:pt>
                <c:pt idx="5227">
                  <c:v>-1.0000000000001561</c:v>
                </c:pt>
                <c:pt idx="5228">
                  <c:v>0.99999999999997868</c:v>
                </c:pt>
                <c:pt idx="5229">
                  <c:v>-8.0000000000000071</c:v>
                </c:pt>
                <c:pt idx="5230">
                  <c:v>1.0000000000001561</c:v>
                </c:pt>
                <c:pt idx="5231">
                  <c:v>-20.999999999999911</c:v>
                </c:pt>
                <c:pt idx="5232">
                  <c:v>-34.000000000000163</c:v>
                </c:pt>
                <c:pt idx="5233">
                  <c:v>-37.000000000000099</c:v>
                </c:pt>
                <c:pt idx="5234">
                  <c:v>-31.00000000000005</c:v>
                </c:pt>
                <c:pt idx="5235">
                  <c:v>-16.000000000000011</c:v>
                </c:pt>
                <c:pt idx="5236">
                  <c:v>-6.0000000000000497</c:v>
                </c:pt>
                <c:pt idx="5237">
                  <c:v>-4.0000000000000924</c:v>
                </c:pt>
                <c:pt idx="5238">
                  <c:v>-9.9999999999999645</c:v>
                </c:pt>
                <c:pt idx="5239">
                  <c:v>-45.999999999999908</c:v>
                </c:pt>
                <c:pt idx="5240">
                  <c:v>-37.999999999999901</c:v>
                </c:pt>
                <c:pt idx="5241">
                  <c:v>-24.000000000000021</c:v>
                </c:pt>
                <c:pt idx="5242">
                  <c:v>-20.00000000000011</c:v>
                </c:pt>
                <c:pt idx="5243">
                  <c:v>-24.000000000000021</c:v>
                </c:pt>
                <c:pt idx="5244">
                  <c:v>-20.999999999999911</c:v>
                </c:pt>
                <c:pt idx="5245">
                  <c:v>-20.00000000000011</c:v>
                </c:pt>
                <c:pt idx="5246">
                  <c:v>-26.999999999999961</c:v>
                </c:pt>
                <c:pt idx="5247">
                  <c:v>-35.999999999999943</c:v>
                </c:pt>
                <c:pt idx="5250">
                  <c:v>-50.999999999999979</c:v>
                </c:pt>
                <c:pt idx="5251">
                  <c:v>-67.999999999999972</c:v>
                </c:pt>
                <c:pt idx="5252">
                  <c:v>-71.000000000000085</c:v>
                </c:pt>
                <c:pt idx="5253">
                  <c:v>-69.999999999999929</c:v>
                </c:pt>
                <c:pt idx="5254">
                  <c:v>-48.000000000000043</c:v>
                </c:pt>
                <c:pt idx="5255">
                  <c:v>-40.000000000000043</c:v>
                </c:pt>
                <c:pt idx="5256">
                  <c:v>-37.000000000000099</c:v>
                </c:pt>
                <c:pt idx="5257">
                  <c:v>-33.999999999999993</c:v>
                </c:pt>
                <c:pt idx="5258">
                  <c:v>-41.000000000000007</c:v>
                </c:pt>
                <c:pt idx="5259">
                  <c:v>-40.000000000000043</c:v>
                </c:pt>
                <c:pt idx="5260">
                  <c:v>-40.000000000000043</c:v>
                </c:pt>
                <c:pt idx="5261">
                  <c:v>-40.000000000000043</c:v>
                </c:pt>
                <c:pt idx="5262">
                  <c:v>-29.000000000000089</c:v>
                </c:pt>
                <c:pt idx="5263">
                  <c:v>-19.999999999999929</c:v>
                </c:pt>
                <c:pt idx="5264">
                  <c:v>-4.0000000000000924</c:v>
                </c:pt>
                <c:pt idx="5265">
                  <c:v>-24.000000000000021</c:v>
                </c:pt>
                <c:pt idx="5266">
                  <c:v>-24.000000000000021</c:v>
                </c:pt>
                <c:pt idx="5267">
                  <c:v>-30.000000000000071</c:v>
                </c:pt>
                <c:pt idx="5268">
                  <c:v>-37.999999999999901</c:v>
                </c:pt>
                <c:pt idx="5269">
                  <c:v>-46.999999999999893</c:v>
                </c:pt>
                <c:pt idx="5270">
                  <c:v>-43.99999999999995</c:v>
                </c:pt>
                <c:pt idx="5271">
                  <c:v>-26.999999999999961</c:v>
                </c:pt>
                <c:pt idx="5272">
                  <c:v>-37.000000000000099</c:v>
                </c:pt>
                <c:pt idx="5273">
                  <c:v>-45.999999999999908</c:v>
                </c:pt>
                <c:pt idx="5274">
                  <c:v>-34.999999999999957</c:v>
                </c:pt>
                <c:pt idx="5275">
                  <c:v>-34.999999999999957</c:v>
                </c:pt>
                <c:pt idx="5276">
                  <c:v>-23.000000000000039</c:v>
                </c:pt>
                <c:pt idx="5277">
                  <c:v>-33.999999999999993</c:v>
                </c:pt>
                <c:pt idx="5278">
                  <c:v>-33.999999999999993</c:v>
                </c:pt>
                <c:pt idx="5279">
                  <c:v>-36.999999999999922</c:v>
                </c:pt>
                <c:pt idx="5280">
                  <c:v>-44.000000000000128</c:v>
                </c:pt>
                <c:pt idx="5281">
                  <c:v>-33.999999999999993</c:v>
                </c:pt>
                <c:pt idx="5282">
                  <c:v>-32.000000000000028</c:v>
                </c:pt>
                <c:pt idx="5283">
                  <c:v>-33.999999999999993</c:v>
                </c:pt>
                <c:pt idx="5284">
                  <c:v>-20.999999999999911</c:v>
                </c:pt>
                <c:pt idx="5285">
                  <c:v>-24.000000000000021</c:v>
                </c:pt>
                <c:pt idx="5286">
                  <c:v>-35.999999999999943</c:v>
                </c:pt>
                <c:pt idx="5287">
                  <c:v>-29.99999999999989</c:v>
                </c:pt>
                <c:pt idx="5289">
                  <c:v>-39.000000000000057</c:v>
                </c:pt>
                <c:pt idx="5290">
                  <c:v>-33.999999999999993</c:v>
                </c:pt>
                <c:pt idx="5291">
                  <c:v>-40.000000000000043</c:v>
                </c:pt>
                <c:pt idx="5292">
                  <c:v>-48.000000000000043</c:v>
                </c:pt>
                <c:pt idx="5293">
                  <c:v>-52.999999999999943</c:v>
                </c:pt>
                <c:pt idx="5294">
                  <c:v>-51.999999999999957</c:v>
                </c:pt>
                <c:pt idx="5295">
                  <c:v>-41.999999999999993</c:v>
                </c:pt>
                <c:pt idx="5296">
                  <c:v>-34.999999999999957</c:v>
                </c:pt>
                <c:pt idx="5297">
                  <c:v>-34.999999999999957</c:v>
                </c:pt>
                <c:pt idx="5298">
                  <c:v>-33.000000000000007</c:v>
                </c:pt>
                <c:pt idx="5299">
                  <c:v>-32.000000000000028</c:v>
                </c:pt>
                <c:pt idx="5300">
                  <c:v>-25</c:v>
                </c:pt>
                <c:pt idx="5301">
                  <c:v>-22.00000000000006</c:v>
                </c:pt>
                <c:pt idx="5302">
                  <c:v>-15.000000000000041</c:v>
                </c:pt>
                <c:pt idx="5303">
                  <c:v>-12.000000000000099</c:v>
                </c:pt>
                <c:pt idx="5304">
                  <c:v>-18.000000000000149</c:v>
                </c:pt>
                <c:pt idx="5305">
                  <c:v>-30.000000000000071</c:v>
                </c:pt>
                <c:pt idx="5306">
                  <c:v>-23.99999999999984</c:v>
                </c:pt>
                <c:pt idx="5307">
                  <c:v>-24.000000000000021</c:v>
                </c:pt>
                <c:pt idx="5308">
                  <c:v>-18.99999999999995</c:v>
                </c:pt>
                <c:pt idx="5309">
                  <c:v>-22.00000000000006</c:v>
                </c:pt>
                <c:pt idx="5310">
                  <c:v>-26.999999999999961</c:v>
                </c:pt>
                <c:pt idx="5311">
                  <c:v>-21.000000000000089</c:v>
                </c:pt>
                <c:pt idx="5312">
                  <c:v>-33.000000000000007</c:v>
                </c:pt>
                <c:pt idx="5313">
                  <c:v>-37.999999999999901</c:v>
                </c:pt>
                <c:pt idx="5314">
                  <c:v>-27.99999999999994</c:v>
                </c:pt>
                <c:pt idx="5315">
                  <c:v>-25</c:v>
                </c:pt>
                <c:pt idx="5316">
                  <c:v>-13.999999999999879</c:v>
                </c:pt>
                <c:pt idx="5317">
                  <c:v>4.9999999999998934</c:v>
                </c:pt>
                <c:pt idx="5318">
                  <c:v>-5.0000000000000711</c:v>
                </c:pt>
                <c:pt idx="5319">
                  <c:v>-3.9999999999999152</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-3.0000000000001141</c:v>
                </c:pt>
                <c:pt idx="5330">
                  <c:v>-5.9999999999998721</c:v>
                </c:pt>
                <c:pt idx="5331">
                  <c:v>-11.99999999999992</c:v>
                </c:pt>
                <c:pt idx="5332">
                  <c:v>-9.9999999999999645</c:v>
                </c:pt>
                <c:pt idx="5333">
                  <c:v>-15.000000000000041</c:v>
                </c:pt>
                <c:pt idx="5334">
                  <c:v>-15.99999999999984</c:v>
                </c:pt>
                <c:pt idx="5335">
                  <c:v>-19.999999999999929</c:v>
                </c:pt>
                <c:pt idx="5336">
                  <c:v>-18.99999999999995</c:v>
                </c:pt>
                <c:pt idx="5337">
                  <c:v>-30.999999999999869</c:v>
                </c:pt>
                <c:pt idx="5338">
                  <c:v>-34.000000000000163</c:v>
                </c:pt>
                <c:pt idx="5339">
                  <c:v>-28.999999999999911</c:v>
                </c:pt>
                <c:pt idx="5340">
                  <c:v>-24.000000000000021</c:v>
                </c:pt>
                <c:pt idx="5341">
                  <c:v>-23.000000000000039</c:v>
                </c:pt>
                <c:pt idx="5342">
                  <c:v>-23.99999999999984</c:v>
                </c:pt>
                <c:pt idx="5343">
                  <c:v>-22.00000000000006</c:v>
                </c:pt>
                <c:pt idx="5344">
                  <c:v>-19.999999999999929</c:v>
                </c:pt>
                <c:pt idx="5345">
                  <c:v>-22.00000000000006</c:v>
                </c:pt>
                <c:pt idx="5346">
                  <c:v>-22.00000000000006</c:v>
                </c:pt>
                <c:pt idx="5347">
                  <c:v>-19.999999999999929</c:v>
                </c:pt>
                <c:pt idx="5348">
                  <c:v>-21.000000000000089</c:v>
                </c:pt>
                <c:pt idx="5350">
                  <c:v>-24.000000000000021</c:v>
                </c:pt>
                <c:pt idx="5351">
                  <c:v>-18.99999999999995</c:v>
                </c:pt>
                <c:pt idx="5352">
                  <c:v>-7.0000000000000284</c:v>
                </c:pt>
                <c:pt idx="5353">
                  <c:v>-2.000000000000135</c:v>
                </c:pt>
                <c:pt idx="5354">
                  <c:v>0.99999999999997868</c:v>
                </c:pt>
                <c:pt idx="5355">
                  <c:v>-11.000000000000121</c:v>
                </c:pt>
                <c:pt idx="5356">
                  <c:v>-13.00000000000008</c:v>
                </c:pt>
                <c:pt idx="5357">
                  <c:v>-10.99999999999994</c:v>
                </c:pt>
                <c:pt idx="5358">
                  <c:v>-1.0000000000001561</c:v>
                </c:pt>
                <c:pt idx="5359">
                  <c:v>16.000000000000011</c:v>
                </c:pt>
                <c:pt idx="5360">
                  <c:v>25.999999999999979</c:v>
                </c:pt>
                <c:pt idx="5361">
                  <c:v>46.999999999999893</c:v>
                </c:pt>
                <c:pt idx="5362">
                  <c:v>47.000000000000057</c:v>
                </c:pt>
                <c:pt idx="5363">
                  <c:v>52.000000000000142</c:v>
                </c:pt>
                <c:pt idx="5364">
                  <c:v>58.000000000000007</c:v>
                </c:pt>
                <c:pt idx="5365">
                  <c:v>50.999999999999979</c:v>
                </c:pt>
                <c:pt idx="5366">
                  <c:v>52.000000000000142</c:v>
                </c:pt>
                <c:pt idx="5367">
                  <c:v>41.000000000000007</c:v>
                </c:pt>
                <c:pt idx="5368">
                  <c:v>50.999999999999979</c:v>
                </c:pt>
                <c:pt idx="5369">
                  <c:v>58.999999999999993</c:v>
                </c:pt>
                <c:pt idx="5370">
                  <c:v>60.999999999999943</c:v>
                </c:pt>
                <c:pt idx="5371">
                  <c:v>75</c:v>
                </c:pt>
                <c:pt idx="5372">
                  <c:v>61.999999999999922</c:v>
                </c:pt>
                <c:pt idx="5373">
                  <c:v>60.999999999999943</c:v>
                </c:pt>
                <c:pt idx="5374">
                  <c:v>61.999999999999922</c:v>
                </c:pt>
                <c:pt idx="5375">
                  <c:v>53.999999999999908</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104.0000000000001</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21.000000000000089</c:v>
                </c:pt>
                <c:pt idx="5415">
                  <c:v>26.999999999999961</c:v>
                </c:pt>
                <c:pt idx="5416">
                  <c:v>28.999999999999911</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102</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101</c:v>
                </c:pt>
                <c:pt idx="5467">
                  <c:v>100</c:v>
                </c:pt>
                <c:pt idx="5468">
                  <c:v>98.000000000000043</c:v>
                </c:pt>
                <c:pt idx="5469">
                  <c:v>102.9999999999999</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c:v>
                </c:pt>
                <c:pt idx="5480">
                  <c:v>93.999999999999943</c:v>
                </c:pt>
                <c:pt idx="5481">
                  <c:v>95.999999999999915</c:v>
                </c:pt>
                <c:pt idx="5482">
                  <c:v>100</c:v>
                </c:pt>
                <c:pt idx="5483">
                  <c:v>110</c:v>
                </c:pt>
                <c:pt idx="5484">
                  <c:v>114.0000000000001</c:v>
                </c:pt>
                <c:pt idx="5485">
                  <c:v>115</c:v>
                </c:pt>
                <c:pt idx="5486">
                  <c:v>110</c:v>
                </c:pt>
                <c:pt idx="5487">
                  <c:v>116</c:v>
                </c:pt>
                <c:pt idx="5488">
                  <c:v>118.9999999999999</c:v>
                </c:pt>
                <c:pt idx="5489">
                  <c:v>110.9999999999999</c:v>
                </c:pt>
                <c:pt idx="5490">
                  <c:v>116</c:v>
                </c:pt>
                <c:pt idx="5491">
                  <c:v>121.0000000000001</c:v>
                </c:pt>
                <c:pt idx="5492">
                  <c:v>117</c:v>
                </c:pt>
                <c:pt idx="5493">
                  <c:v>114.9999999999999</c:v>
                </c:pt>
                <c:pt idx="5494">
                  <c:v>116</c:v>
                </c:pt>
                <c:pt idx="5495">
                  <c:v>118</c:v>
                </c:pt>
                <c:pt idx="5496">
                  <c:v>117</c:v>
                </c:pt>
                <c:pt idx="5497">
                  <c:v>118</c:v>
                </c:pt>
                <c:pt idx="5498">
                  <c:v>124</c:v>
                </c:pt>
                <c:pt idx="5499">
                  <c:v>122.0000000000001</c:v>
                </c:pt>
                <c:pt idx="5500">
                  <c:v>118</c:v>
                </c:pt>
                <c:pt idx="5501">
                  <c:v>117</c:v>
                </c:pt>
                <c:pt idx="5502">
                  <c:v>121.9999999999999</c:v>
                </c:pt>
                <c:pt idx="5503">
                  <c:v>117</c:v>
                </c:pt>
                <c:pt idx="5504">
                  <c:v>116</c:v>
                </c:pt>
                <c:pt idx="5505">
                  <c:v>116</c:v>
                </c:pt>
                <c:pt idx="5506">
                  <c:v>110.9999999999999</c:v>
                </c:pt>
                <c:pt idx="5507">
                  <c:v>109</c:v>
                </c:pt>
                <c:pt idx="5508">
                  <c:v>110.0000000000001</c:v>
                </c:pt>
                <c:pt idx="5509">
                  <c:v>102.0000000000001</c:v>
                </c:pt>
                <c:pt idx="5510">
                  <c:v>107</c:v>
                </c:pt>
                <c:pt idx="5511">
                  <c:v>112.0000000000001</c:v>
                </c:pt>
                <c:pt idx="5512">
                  <c:v>106.0000000000001</c:v>
                </c:pt>
                <c:pt idx="5513">
                  <c:v>103.9999999999999</c:v>
                </c:pt>
                <c:pt idx="5515">
                  <c:v>105.0000000000001</c:v>
                </c:pt>
                <c:pt idx="5516">
                  <c:v>100</c:v>
                </c:pt>
                <c:pt idx="5517">
                  <c:v>102</c:v>
                </c:pt>
                <c:pt idx="5518">
                  <c:v>98.000000000000043</c:v>
                </c:pt>
                <c:pt idx="5519">
                  <c:v>95.999999999999915</c:v>
                </c:pt>
                <c:pt idx="5520">
                  <c:v>96.000000000000085</c:v>
                </c:pt>
                <c:pt idx="5521">
                  <c:v>95.999999999999915</c:v>
                </c:pt>
                <c:pt idx="5522">
                  <c:v>99.000000000000028</c:v>
                </c:pt>
                <c:pt idx="5523">
                  <c:v>102</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58.999999999999993</c:v>
                </c:pt>
                <c:pt idx="5598">
                  <c:v>60.999999999999943</c:v>
                </c:pt>
                <c:pt idx="5599">
                  <c:v>54.000000000000092</c:v>
                </c:pt>
                <c:pt idx="5600">
                  <c:v>51.999999999999957</c:v>
                </c:pt>
                <c:pt idx="5601">
                  <c:v>51.999999999999957</c:v>
                </c:pt>
                <c:pt idx="5602">
                  <c:v>57.000000000000028</c:v>
                </c:pt>
                <c:pt idx="5603">
                  <c:v>58.999999999999993</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101</c:v>
                </c:pt>
                <c:pt idx="5686">
                  <c:v>93.999999999999943</c:v>
                </c:pt>
                <c:pt idx="5687">
                  <c:v>93.000000000000142</c:v>
                </c:pt>
                <c:pt idx="5688">
                  <c:v>94.999999999999929</c:v>
                </c:pt>
                <c:pt idx="5689">
                  <c:v>98.000000000000043</c:v>
                </c:pt>
                <c:pt idx="5690">
                  <c:v>106.9999999999999</c:v>
                </c:pt>
                <c:pt idx="5691">
                  <c:v>109</c:v>
                </c:pt>
                <c:pt idx="5692">
                  <c:v>106.0000000000001</c:v>
                </c:pt>
                <c:pt idx="5693">
                  <c:v>107</c:v>
                </c:pt>
                <c:pt idx="5694">
                  <c:v>113.0000000000001</c:v>
                </c:pt>
                <c:pt idx="5695">
                  <c:v>104.9999999999999</c:v>
                </c:pt>
                <c:pt idx="5696">
                  <c:v>108</c:v>
                </c:pt>
                <c:pt idx="5697">
                  <c:v>111.9999999999999</c:v>
                </c:pt>
                <c:pt idx="5698">
                  <c:v>109</c:v>
                </c:pt>
                <c:pt idx="5699">
                  <c:v>106.0000000000001</c:v>
                </c:pt>
                <c:pt idx="5701">
                  <c:v>110</c:v>
                </c:pt>
                <c:pt idx="5702">
                  <c:v>108</c:v>
                </c:pt>
                <c:pt idx="5704">
                  <c:v>108</c:v>
                </c:pt>
                <c:pt idx="5705">
                  <c:v>103.9999999999999</c:v>
                </c:pt>
                <c:pt idx="5706">
                  <c:v>103.9999999999999</c:v>
                </c:pt>
                <c:pt idx="5707">
                  <c:v>104.0000000000001</c:v>
                </c:pt>
                <c:pt idx="5708">
                  <c:v>104.0000000000001</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102</c:v>
                </c:pt>
                <c:pt idx="5721">
                  <c:v>103.9999999999999</c:v>
                </c:pt>
                <c:pt idx="5722">
                  <c:v>106.0000000000001</c:v>
                </c:pt>
                <c:pt idx="5723">
                  <c:v>105.0000000000001</c:v>
                </c:pt>
                <c:pt idx="5724">
                  <c:v>104.9999999999999</c:v>
                </c:pt>
                <c:pt idx="5725">
                  <c:v>102</c:v>
                </c:pt>
                <c:pt idx="5726">
                  <c:v>105.0000000000001</c:v>
                </c:pt>
                <c:pt idx="5727">
                  <c:v>103.0000000000001</c:v>
                </c:pt>
                <c:pt idx="5728">
                  <c:v>101.0000000000002</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101</c:v>
                </c:pt>
                <c:pt idx="5742">
                  <c:v>102</c:v>
                </c:pt>
                <c:pt idx="5743">
                  <c:v>105.0000000000001</c:v>
                </c:pt>
                <c:pt idx="5744">
                  <c:v>102</c:v>
                </c:pt>
                <c:pt idx="5745">
                  <c:v>105.0000000000001</c:v>
                </c:pt>
                <c:pt idx="5746">
                  <c:v>103.9999999999999</c:v>
                </c:pt>
                <c:pt idx="5747">
                  <c:v>104.9999999999999</c:v>
                </c:pt>
                <c:pt idx="5748">
                  <c:v>109</c:v>
                </c:pt>
                <c:pt idx="5749">
                  <c:v>102</c:v>
                </c:pt>
                <c:pt idx="5750">
                  <c:v>102</c:v>
                </c:pt>
                <c:pt idx="5751">
                  <c:v>102.9999999999999</c:v>
                </c:pt>
                <c:pt idx="5752">
                  <c:v>102.9999999999999</c:v>
                </c:pt>
                <c:pt idx="5753">
                  <c:v>104.0000000000001</c:v>
                </c:pt>
                <c:pt idx="5754">
                  <c:v>102.0000000000001</c:v>
                </c:pt>
                <c:pt idx="5755">
                  <c:v>100</c:v>
                </c:pt>
                <c:pt idx="5756">
                  <c:v>99.000000000000028</c:v>
                </c:pt>
                <c:pt idx="5757">
                  <c:v>101.0000000000002</c:v>
                </c:pt>
                <c:pt idx="5758">
                  <c:v>101.0000000000002</c:v>
                </c:pt>
                <c:pt idx="5759">
                  <c:v>109</c:v>
                </c:pt>
                <c:pt idx="5760">
                  <c:v>109</c:v>
                </c:pt>
                <c:pt idx="5761">
                  <c:v>108</c:v>
                </c:pt>
                <c:pt idx="5762">
                  <c:v>106.0000000000001</c:v>
                </c:pt>
                <c:pt idx="5763">
                  <c:v>107</c:v>
                </c:pt>
                <c:pt idx="5764">
                  <c:v>102.9999999999999</c:v>
                </c:pt>
                <c:pt idx="5765">
                  <c:v>105.0000000000001</c:v>
                </c:pt>
                <c:pt idx="5766">
                  <c:v>107</c:v>
                </c:pt>
                <c:pt idx="5767">
                  <c:v>107</c:v>
                </c:pt>
                <c:pt idx="5768">
                  <c:v>110</c:v>
                </c:pt>
                <c:pt idx="5770">
                  <c:v>107</c:v>
                </c:pt>
                <c:pt idx="5771">
                  <c:v>108</c:v>
                </c:pt>
                <c:pt idx="5772">
                  <c:v>108</c:v>
                </c:pt>
                <c:pt idx="5773">
                  <c:v>105.0000000000001</c:v>
                </c:pt>
                <c:pt idx="5775">
                  <c:v>106.0000000000001</c:v>
                </c:pt>
                <c:pt idx="5776">
                  <c:v>101</c:v>
                </c:pt>
                <c:pt idx="5777">
                  <c:v>102.0000000000001</c:v>
                </c:pt>
                <c:pt idx="5778">
                  <c:v>105.0000000000001</c:v>
                </c:pt>
                <c:pt idx="5779">
                  <c:v>103.0000000000001</c:v>
                </c:pt>
                <c:pt idx="5780">
                  <c:v>105.0000000000001</c:v>
                </c:pt>
                <c:pt idx="5781">
                  <c:v>104.9999999999999</c:v>
                </c:pt>
                <c:pt idx="5782">
                  <c:v>102</c:v>
                </c:pt>
                <c:pt idx="5783">
                  <c:v>107</c:v>
                </c:pt>
                <c:pt idx="5784">
                  <c:v>106.0000000000001</c:v>
                </c:pt>
                <c:pt idx="5785">
                  <c:v>108</c:v>
                </c:pt>
                <c:pt idx="5786">
                  <c:v>114.0000000000001</c:v>
                </c:pt>
                <c:pt idx="5787">
                  <c:v>109</c:v>
                </c:pt>
                <c:pt idx="5788">
                  <c:v>109</c:v>
                </c:pt>
                <c:pt idx="5789">
                  <c:v>106.0000000000001</c:v>
                </c:pt>
                <c:pt idx="5790">
                  <c:v>104.9999999999999</c:v>
                </c:pt>
                <c:pt idx="5791">
                  <c:v>105.0000000000001</c:v>
                </c:pt>
                <c:pt idx="5792">
                  <c:v>103.0000000000001</c:v>
                </c:pt>
                <c:pt idx="5793">
                  <c:v>107</c:v>
                </c:pt>
                <c:pt idx="5794">
                  <c:v>105.9999999999999</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101</c:v>
                </c:pt>
                <c:pt idx="5817">
                  <c:v>100</c:v>
                </c:pt>
                <c:pt idx="5819">
                  <c:v>102.0000000000001</c:v>
                </c:pt>
                <c:pt idx="5820">
                  <c:v>102</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101</c:v>
                </c:pt>
                <c:pt idx="5835">
                  <c:v>97.000000000000057</c:v>
                </c:pt>
                <c:pt idx="5836">
                  <c:v>99.000000000000028</c:v>
                </c:pt>
                <c:pt idx="5837">
                  <c:v>102.9999999999999</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58.999999999999993</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52.999999999999943</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46.000000000000092</c:v>
                </c:pt>
                <c:pt idx="5886">
                  <c:v>41.999999999999993</c:v>
                </c:pt>
                <c:pt idx="5887">
                  <c:v>33.999999999999993</c:v>
                </c:pt>
                <c:pt idx="5888">
                  <c:v>35.999999999999943</c:v>
                </c:pt>
                <c:pt idx="5889">
                  <c:v>39.000000000000057</c:v>
                </c:pt>
                <c:pt idx="5890">
                  <c:v>33.999999999999993</c:v>
                </c:pt>
                <c:pt idx="5891">
                  <c:v>33.000000000000007</c:v>
                </c:pt>
                <c:pt idx="5892">
                  <c:v>25.999999999999979</c:v>
                </c:pt>
                <c:pt idx="5893">
                  <c:v>30.999999999999869</c:v>
                </c:pt>
                <c:pt idx="5894">
                  <c:v>31.00000000000005</c:v>
                </c:pt>
                <c:pt idx="5895">
                  <c:v>27.99999999999994</c:v>
                </c:pt>
                <c:pt idx="5896">
                  <c:v>29.000000000000089</c:v>
                </c:pt>
                <c:pt idx="5897">
                  <c:v>27.99999999999994</c:v>
                </c:pt>
                <c:pt idx="5898">
                  <c:v>33.000000000000007</c:v>
                </c:pt>
                <c:pt idx="5899">
                  <c:v>29.000000000000089</c:v>
                </c:pt>
                <c:pt idx="5900">
                  <c:v>33.000000000000007</c:v>
                </c:pt>
                <c:pt idx="5901">
                  <c:v>34.999999999999957</c:v>
                </c:pt>
                <c:pt idx="5902">
                  <c:v>29.99999999999989</c:v>
                </c:pt>
                <c:pt idx="5903">
                  <c:v>29.99999999999989</c:v>
                </c:pt>
                <c:pt idx="5904">
                  <c:v>26.999999999999961</c:v>
                </c:pt>
                <c:pt idx="5905">
                  <c:v>20.999999999999911</c:v>
                </c:pt>
                <c:pt idx="5906">
                  <c:v>20.00000000000011</c:v>
                </c:pt>
                <c:pt idx="5907">
                  <c:v>25</c:v>
                </c:pt>
                <c:pt idx="5908">
                  <c:v>25</c:v>
                </c:pt>
                <c:pt idx="5909">
                  <c:v>27.000000000000139</c:v>
                </c:pt>
                <c:pt idx="5910">
                  <c:v>27.000000000000139</c:v>
                </c:pt>
                <c:pt idx="5911">
                  <c:v>26.999999999999961</c:v>
                </c:pt>
                <c:pt idx="5912">
                  <c:v>27.99999999999994</c:v>
                </c:pt>
                <c:pt idx="5913">
                  <c:v>25</c:v>
                </c:pt>
                <c:pt idx="5915">
                  <c:v>29.000000000000089</c:v>
                </c:pt>
                <c:pt idx="5916">
                  <c:v>28.999999999999911</c:v>
                </c:pt>
                <c:pt idx="5917">
                  <c:v>27.000000000000139</c:v>
                </c:pt>
                <c:pt idx="5918">
                  <c:v>25</c:v>
                </c:pt>
                <c:pt idx="5919">
                  <c:v>34.999999999999957</c:v>
                </c:pt>
                <c:pt idx="5920">
                  <c:v>27.99999999999994</c:v>
                </c:pt>
                <c:pt idx="5921">
                  <c:v>25</c:v>
                </c:pt>
                <c:pt idx="5922">
                  <c:v>22.999999999999861</c:v>
                </c:pt>
                <c:pt idx="5923">
                  <c:v>26.999999999999961</c:v>
                </c:pt>
                <c:pt idx="5924">
                  <c:v>24.000000000000021</c:v>
                </c:pt>
                <c:pt idx="5925">
                  <c:v>25</c:v>
                </c:pt>
                <c:pt idx="5926">
                  <c:v>31.00000000000005</c:v>
                </c:pt>
                <c:pt idx="5927">
                  <c:v>33.999999999999993</c:v>
                </c:pt>
                <c:pt idx="5928">
                  <c:v>38.999999999999879</c:v>
                </c:pt>
                <c:pt idx="5929">
                  <c:v>41.999999999999993</c:v>
                </c:pt>
                <c:pt idx="5930">
                  <c:v>44.000000000000128</c:v>
                </c:pt>
                <c:pt idx="5931">
                  <c:v>41.000000000000007</c:v>
                </c:pt>
                <c:pt idx="5932">
                  <c:v>36.000000000000121</c:v>
                </c:pt>
                <c:pt idx="5933">
                  <c:v>40.000000000000043</c:v>
                </c:pt>
                <c:pt idx="5934">
                  <c:v>44.999999999999929</c:v>
                </c:pt>
                <c:pt idx="5935">
                  <c:v>46.999999999999893</c:v>
                </c:pt>
                <c:pt idx="5936">
                  <c:v>47.999999999999858</c:v>
                </c:pt>
                <c:pt idx="5937">
                  <c:v>50</c:v>
                </c:pt>
                <c:pt idx="5938">
                  <c:v>46.000000000000092</c:v>
                </c:pt>
                <c:pt idx="5940">
                  <c:v>49.000000000000021</c:v>
                </c:pt>
                <c:pt idx="5941">
                  <c:v>46.999999999999893</c:v>
                </c:pt>
                <c:pt idx="5942">
                  <c:v>53.000000000000107</c:v>
                </c:pt>
                <c:pt idx="5943">
                  <c:v>55.999999999999872</c:v>
                </c:pt>
                <c:pt idx="5944">
                  <c:v>56.00000000000005</c:v>
                </c:pt>
                <c:pt idx="5945">
                  <c:v>55.000000000000071</c:v>
                </c:pt>
                <c:pt idx="5946">
                  <c:v>58.000000000000007</c:v>
                </c:pt>
                <c:pt idx="5947">
                  <c:v>56.00000000000005</c:v>
                </c:pt>
                <c:pt idx="5948">
                  <c:v>53.999999999999908</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c:v>
                </c:pt>
                <c:pt idx="5977">
                  <c:v>105.0000000000001</c:v>
                </c:pt>
                <c:pt idx="5978">
                  <c:v>108</c:v>
                </c:pt>
                <c:pt idx="5979">
                  <c:v>106.0000000000001</c:v>
                </c:pt>
                <c:pt idx="5980">
                  <c:v>108</c:v>
                </c:pt>
                <c:pt idx="5981">
                  <c:v>111.9999999999999</c:v>
                </c:pt>
                <c:pt idx="5982">
                  <c:v>111.9999999999999</c:v>
                </c:pt>
                <c:pt idx="5983">
                  <c:v>118.9999999999999</c:v>
                </c:pt>
                <c:pt idx="5984">
                  <c:v>118.9999999999999</c:v>
                </c:pt>
                <c:pt idx="5985">
                  <c:v>117</c:v>
                </c:pt>
                <c:pt idx="5986">
                  <c:v>118.9999999999999</c:v>
                </c:pt>
                <c:pt idx="5987">
                  <c:v>129.99999999999989</c:v>
                </c:pt>
                <c:pt idx="5988">
                  <c:v>136.00000000000011</c:v>
                </c:pt>
                <c:pt idx="5989">
                  <c:v>142</c:v>
                </c:pt>
                <c:pt idx="5990">
                  <c:v>143.99999999999989</c:v>
                </c:pt>
                <c:pt idx="5991">
                  <c:v>144.99999999999989</c:v>
                </c:pt>
                <c:pt idx="5992">
                  <c:v>143</c:v>
                </c:pt>
                <c:pt idx="5993">
                  <c:v>140</c:v>
                </c:pt>
                <c:pt idx="5994">
                  <c:v>148.00000000000011</c:v>
                </c:pt>
                <c:pt idx="5996">
                  <c:v>150</c:v>
                </c:pt>
                <c:pt idx="5997">
                  <c:v>148.9999999999998</c:v>
                </c:pt>
                <c:pt idx="5998">
                  <c:v>144.00000000000011</c:v>
                </c:pt>
                <c:pt idx="5999">
                  <c:v>153.00000000000011</c:v>
                </c:pt>
                <c:pt idx="6001">
                  <c:v>167</c:v>
                </c:pt>
                <c:pt idx="6002">
                  <c:v>155.99999999999989</c:v>
                </c:pt>
                <c:pt idx="6003">
                  <c:v>159</c:v>
                </c:pt>
                <c:pt idx="6004">
                  <c:v>149</c:v>
                </c:pt>
                <c:pt idx="6005">
                  <c:v>145.99999999999989</c:v>
                </c:pt>
                <c:pt idx="6006">
                  <c:v>152.00000000000011</c:v>
                </c:pt>
                <c:pt idx="6007">
                  <c:v>148.00000000000011</c:v>
                </c:pt>
                <c:pt idx="6008">
                  <c:v>151</c:v>
                </c:pt>
                <c:pt idx="6009">
                  <c:v>152.99999999999989</c:v>
                </c:pt>
                <c:pt idx="6010">
                  <c:v>149</c:v>
                </c:pt>
                <c:pt idx="6011">
                  <c:v>151.99999999999989</c:v>
                </c:pt>
                <c:pt idx="6012">
                  <c:v>150</c:v>
                </c:pt>
                <c:pt idx="6013">
                  <c:v>148.00000000000011</c:v>
                </c:pt>
                <c:pt idx="6015">
                  <c:v>143.99999999999989</c:v>
                </c:pt>
                <c:pt idx="6016">
                  <c:v>138.00000000000011</c:v>
                </c:pt>
                <c:pt idx="6017">
                  <c:v>132</c:v>
                </c:pt>
                <c:pt idx="6018">
                  <c:v>135</c:v>
                </c:pt>
                <c:pt idx="6019">
                  <c:v>132</c:v>
                </c:pt>
                <c:pt idx="6020">
                  <c:v>132</c:v>
                </c:pt>
                <c:pt idx="6021">
                  <c:v>132</c:v>
                </c:pt>
                <c:pt idx="6022">
                  <c:v>127</c:v>
                </c:pt>
                <c:pt idx="6023">
                  <c:v>125</c:v>
                </c:pt>
                <c:pt idx="6024">
                  <c:v>132</c:v>
                </c:pt>
                <c:pt idx="6025">
                  <c:v>131.00000000000011</c:v>
                </c:pt>
                <c:pt idx="6026">
                  <c:v>137.00000000000011</c:v>
                </c:pt>
                <c:pt idx="6027">
                  <c:v>135</c:v>
                </c:pt>
                <c:pt idx="6028">
                  <c:v>134</c:v>
                </c:pt>
                <c:pt idx="6029">
                  <c:v>135.99999999999989</c:v>
                </c:pt>
                <c:pt idx="6031">
                  <c:v>136.00000000000011</c:v>
                </c:pt>
                <c:pt idx="6032">
                  <c:v>130.99999999999989</c:v>
                </c:pt>
                <c:pt idx="6033">
                  <c:v>136.00000000000011</c:v>
                </c:pt>
                <c:pt idx="6035">
                  <c:v>135.99999999999989</c:v>
                </c:pt>
                <c:pt idx="6036">
                  <c:v>138.99999999999989</c:v>
                </c:pt>
                <c:pt idx="6037">
                  <c:v>135.00000000000011</c:v>
                </c:pt>
                <c:pt idx="6038">
                  <c:v>142</c:v>
                </c:pt>
                <c:pt idx="6039">
                  <c:v>139.00000000000011</c:v>
                </c:pt>
                <c:pt idx="6040">
                  <c:v>136.00000000000011</c:v>
                </c:pt>
                <c:pt idx="6041">
                  <c:v>133</c:v>
                </c:pt>
                <c:pt idx="6042">
                  <c:v>125</c:v>
                </c:pt>
                <c:pt idx="6043">
                  <c:v>112.9999999999999</c:v>
                </c:pt>
                <c:pt idx="6044">
                  <c:v>115</c:v>
                </c:pt>
                <c:pt idx="6045">
                  <c:v>114.9999999999999</c:v>
                </c:pt>
                <c:pt idx="6046">
                  <c:v>117</c:v>
                </c:pt>
                <c:pt idx="6047">
                  <c:v>110.9999999999999</c:v>
                </c:pt>
                <c:pt idx="6048">
                  <c:v>115</c:v>
                </c:pt>
                <c:pt idx="6049">
                  <c:v>116</c:v>
                </c:pt>
                <c:pt idx="6050">
                  <c:v>116</c:v>
                </c:pt>
                <c:pt idx="6051">
                  <c:v>111.0000000000001</c:v>
                </c:pt>
                <c:pt idx="6052">
                  <c:v>106.0000000000001</c:v>
                </c:pt>
                <c:pt idx="6053">
                  <c:v>110.9999999999999</c:v>
                </c:pt>
                <c:pt idx="6054">
                  <c:v>112.9999999999999</c:v>
                </c:pt>
                <c:pt idx="6055">
                  <c:v>114.0000000000001</c:v>
                </c:pt>
                <c:pt idx="6056">
                  <c:v>106.0000000000001</c:v>
                </c:pt>
                <c:pt idx="6057">
                  <c:v>113.0000000000001</c:v>
                </c:pt>
                <c:pt idx="6058">
                  <c:v>113.0000000000001</c:v>
                </c:pt>
                <c:pt idx="6059">
                  <c:v>114.9999999999999</c:v>
                </c:pt>
                <c:pt idx="6060">
                  <c:v>113.9999999999999</c:v>
                </c:pt>
                <c:pt idx="6061">
                  <c:v>120.9999999999999</c:v>
                </c:pt>
                <c:pt idx="6062">
                  <c:v>122.0000000000001</c:v>
                </c:pt>
                <c:pt idx="6063">
                  <c:v>122.0000000000001</c:v>
                </c:pt>
                <c:pt idx="6064">
                  <c:v>121.0000000000001</c:v>
                </c:pt>
                <c:pt idx="6065">
                  <c:v>121.9999999999999</c:v>
                </c:pt>
                <c:pt idx="6066">
                  <c:v>124</c:v>
                </c:pt>
                <c:pt idx="6067">
                  <c:v>122.0000000000001</c:v>
                </c:pt>
                <c:pt idx="6069">
                  <c:v>127.9999999999999</c:v>
                </c:pt>
                <c:pt idx="6070">
                  <c:v>127.9999999999999</c:v>
                </c:pt>
                <c:pt idx="6071">
                  <c:v>127</c:v>
                </c:pt>
                <c:pt idx="6072">
                  <c:v>130.00000000000011</c:v>
                </c:pt>
                <c:pt idx="6073">
                  <c:v>129.99999999999989</c:v>
                </c:pt>
                <c:pt idx="6074">
                  <c:v>127.9999999999999</c:v>
                </c:pt>
                <c:pt idx="6075">
                  <c:v>139.00000000000011</c:v>
                </c:pt>
                <c:pt idx="6076">
                  <c:v>135.99999999999989</c:v>
                </c:pt>
                <c:pt idx="6077">
                  <c:v>140</c:v>
                </c:pt>
                <c:pt idx="6078">
                  <c:v>135</c:v>
                </c:pt>
                <c:pt idx="6079">
                  <c:v>141</c:v>
                </c:pt>
                <c:pt idx="6080">
                  <c:v>136.99999999999989</c:v>
                </c:pt>
                <c:pt idx="6081">
                  <c:v>143.99999999999989</c:v>
                </c:pt>
                <c:pt idx="6082">
                  <c:v>146.99999999999989</c:v>
                </c:pt>
                <c:pt idx="6083">
                  <c:v>146.99999999999989</c:v>
                </c:pt>
                <c:pt idx="6084">
                  <c:v>150</c:v>
                </c:pt>
                <c:pt idx="6085">
                  <c:v>150</c:v>
                </c:pt>
                <c:pt idx="6086">
                  <c:v>144.99999999999989</c:v>
                </c:pt>
                <c:pt idx="6087">
                  <c:v>143</c:v>
                </c:pt>
                <c:pt idx="6088">
                  <c:v>150</c:v>
                </c:pt>
                <c:pt idx="6089">
                  <c:v>149</c:v>
                </c:pt>
                <c:pt idx="6090">
                  <c:v>151</c:v>
                </c:pt>
                <c:pt idx="6091">
                  <c:v>152.99999999999989</c:v>
                </c:pt>
                <c:pt idx="6092">
                  <c:v>152.99999999999989</c:v>
                </c:pt>
                <c:pt idx="6093">
                  <c:v>142</c:v>
                </c:pt>
                <c:pt idx="6094">
                  <c:v>139.99999999999989</c:v>
                </c:pt>
                <c:pt idx="6095">
                  <c:v>139.99999999999989</c:v>
                </c:pt>
                <c:pt idx="6096">
                  <c:v>149</c:v>
                </c:pt>
                <c:pt idx="6097">
                  <c:v>150</c:v>
                </c:pt>
                <c:pt idx="6098">
                  <c:v>147.00000000000011</c:v>
                </c:pt>
                <c:pt idx="6099">
                  <c:v>146.00000000000011</c:v>
                </c:pt>
                <c:pt idx="6100">
                  <c:v>149</c:v>
                </c:pt>
                <c:pt idx="6101">
                  <c:v>151</c:v>
                </c:pt>
                <c:pt idx="6102">
                  <c:v>143</c:v>
                </c:pt>
                <c:pt idx="6103">
                  <c:v>143.99999999999989</c:v>
                </c:pt>
                <c:pt idx="6105">
                  <c:v>137.99999999999989</c:v>
                </c:pt>
                <c:pt idx="6106">
                  <c:v>141</c:v>
                </c:pt>
                <c:pt idx="6107">
                  <c:v>136.00000000000011</c:v>
                </c:pt>
                <c:pt idx="6108">
                  <c:v>135.99999999999989</c:v>
                </c:pt>
                <c:pt idx="6109">
                  <c:v>133</c:v>
                </c:pt>
                <c:pt idx="6110">
                  <c:v>137.00000000000011</c:v>
                </c:pt>
                <c:pt idx="6111">
                  <c:v>141</c:v>
                </c:pt>
                <c:pt idx="6112">
                  <c:v>138.00000000000011</c:v>
                </c:pt>
                <c:pt idx="6113">
                  <c:v>136.99999999999989</c:v>
                </c:pt>
                <c:pt idx="6114">
                  <c:v>129.00000000000011</c:v>
                </c:pt>
                <c:pt idx="6115">
                  <c:v>130.00000000000011</c:v>
                </c:pt>
                <c:pt idx="6116">
                  <c:v>140</c:v>
                </c:pt>
                <c:pt idx="6117">
                  <c:v>145.00000000000011</c:v>
                </c:pt>
                <c:pt idx="6118">
                  <c:v>153.00000000000011</c:v>
                </c:pt>
                <c:pt idx="6119">
                  <c:v>149</c:v>
                </c:pt>
                <c:pt idx="6120">
                  <c:v>153.00000000000011</c:v>
                </c:pt>
                <c:pt idx="6121">
                  <c:v>153.99999999999989</c:v>
                </c:pt>
                <c:pt idx="6122">
                  <c:v>155.00000000000011</c:v>
                </c:pt>
                <c:pt idx="6123">
                  <c:v>153.99999999999989</c:v>
                </c:pt>
                <c:pt idx="6124">
                  <c:v>158</c:v>
                </c:pt>
                <c:pt idx="6125">
                  <c:v>153.99999999999989</c:v>
                </c:pt>
                <c:pt idx="6126">
                  <c:v>160</c:v>
                </c:pt>
                <c:pt idx="6127">
                  <c:v>158</c:v>
                </c:pt>
                <c:pt idx="6128">
                  <c:v>158</c:v>
                </c:pt>
                <c:pt idx="6129">
                  <c:v>152.99999999999989</c:v>
                </c:pt>
                <c:pt idx="6130">
                  <c:v>153.99999999999989</c:v>
                </c:pt>
                <c:pt idx="6131">
                  <c:v>157</c:v>
                </c:pt>
                <c:pt idx="6133">
                  <c:v>157</c:v>
                </c:pt>
                <c:pt idx="6134">
                  <c:v>153.00000000000011</c:v>
                </c:pt>
                <c:pt idx="6135">
                  <c:v>153.00000000000011</c:v>
                </c:pt>
                <c:pt idx="6136">
                  <c:v>151.99999999999989</c:v>
                </c:pt>
                <c:pt idx="6137">
                  <c:v>149</c:v>
                </c:pt>
                <c:pt idx="6138">
                  <c:v>145.00000000000011</c:v>
                </c:pt>
                <c:pt idx="6139">
                  <c:v>146.00000000000011</c:v>
                </c:pt>
                <c:pt idx="6140">
                  <c:v>148.00000000000011</c:v>
                </c:pt>
                <c:pt idx="6141">
                  <c:v>148.9999999999998</c:v>
                </c:pt>
                <c:pt idx="6142">
                  <c:v>154.00000000000011</c:v>
                </c:pt>
                <c:pt idx="6143">
                  <c:v>151.99999999999989</c:v>
                </c:pt>
                <c:pt idx="6144">
                  <c:v>151.0000000000002</c:v>
                </c:pt>
                <c:pt idx="6145">
                  <c:v>150</c:v>
                </c:pt>
                <c:pt idx="6146">
                  <c:v>151.99999999999989</c:v>
                </c:pt>
                <c:pt idx="6147">
                  <c:v>155.99999999999989</c:v>
                </c:pt>
                <c:pt idx="6148">
                  <c:v>160.99999999999989</c:v>
                </c:pt>
                <c:pt idx="6149">
                  <c:v>164.00000000000011</c:v>
                </c:pt>
                <c:pt idx="6150">
                  <c:v>162.00000000000011</c:v>
                </c:pt>
                <c:pt idx="6151">
                  <c:v>156.00000000000011</c:v>
                </c:pt>
                <c:pt idx="6152">
                  <c:v>147.00000000000011</c:v>
                </c:pt>
                <c:pt idx="6153">
                  <c:v>151</c:v>
                </c:pt>
                <c:pt idx="6154">
                  <c:v>151</c:v>
                </c:pt>
                <c:pt idx="6155">
                  <c:v>151.99999999999989</c:v>
                </c:pt>
                <c:pt idx="6156">
                  <c:v>147.00000000000011</c:v>
                </c:pt>
                <c:pt idx="6157">
                  <c:v>143.99999999999989</c:v>
                </c:pt>
                <c:pt idx="6158">
                  <c:v>142</c:v>
                </c:pt>
                <c:pt idx="6159">
                  <c:v>143.00000000000011</c:v>
                </c:pt>
                <c:pt idx="6160">
                  <c:v>150</c:v>
                </c:pt>
                <c:pt idx="6161">
                  <c:v>142</c:v>
                </c:pt>
                <c:pt idx="6162">
                  <c:v>139.99999999999989</c:v>
                </c:pt>
                <c:pt idx="6163">
                  <c:v>135.99999999999989</c:v>
                </c:pt>
                <c:pt idx="6164">
                  <c:v>134</c:v>
                </c:pt>
                <c:pt idx="6165">
                  <c:v>134</c:v>
                </c:pt>
                <c:pt idx="6166">
                  <c:v>129.99999999999989</c:v>
                </c:pt>
                <c:pt idx="6167">
                  <c:v>128.99999999999989</c:v>
                </c:pt>
                <c:pt idx="6168">
                  <c:v>127.0000000000001</c:v>
                </c:pt>
                <c:pt idx="6169">
                  <c:v>129.99999999999989</c:v>
                </c:pt>
                <c:pt idx="6170">
                  <c:v>130.99999999999989</c:v>
                </c:pt>
                <c:pt idx="6171">
                  <c:v>131.00000000000011</c:v>
                </c:pt>
                <c:pt idx="6172">
                  <c:v>130.99999999999989</c:v>
                </c:pt>
                <c:pt idx="6173">
                  <c:v>131.99999999999989</c:v>
                </c:pt>
                <c:pt idx="6175">
                  <c:v>129.00000000000011</c:v>
                </c:pt>
                <c:pt idx="6176">
                  <c:v>131.00000000000011</c:v>
                </c:pt>
                <c:pt idx="6177">
                  <c:v>135</c:v>
                </c:pt>
                <c:pt idx="6178">
                  <c:v>135</c:v>
                </c:pt>
                <c:pt idx="6179">
                  <c:v>135.99999999999989</c:v>
                </c:pt>
                <c:pt idx="6180">
                  <c:v>138.00000000000011</c:v>
                </c:pt>
                <c:pt idx="6181">
                  <c:v>137.99999999999989</c:v>
                </c:pt>
                <c:pt idx="6182">
                  <c:v>136.99999999999989</c:v>
                </c:pt>
                <c:pt idx="6183">
                  <c:v>137.00000000000011</c:v>
                </c:pt>
                <c:pt idx="6184">
                  <c:v>137.99999999999989</c:v>
                </c:pt>
                <c:pt idx="6185">
                  <c:v>135.99999999999989</c:v>
                </c:pt>
                <c:pt idx="6186">
                  <c:v>135.99999999999989</c:v>
                </c:pt>
                <c:pt idx="6187">
                  <c:v>129.99999999999989</c:v>
                </c:pt>
                <c:pt idx="6188">
                  <c:v>135</c:v>
                </c:pt>
                <c:pt idx="6189">
                  <c:v>150</c:v>
                </c:pt>
                <c:pt idx="6190">
                  <c:v>151</c:v>
                </c:pt>
                <c:pt idx="6191">
                  <c:v>155.99999999999989</c:v>
                </c:pt>
                <c:pt idx="6192">
                  <c:v>150</c:v>
                </c:pt>
                <c:pt idx="6194">
                  <c:v>143</c:v>
                </c:pt>
                <c:pt idx="6195">
                  <c:v>145.99999999999989</c:v>
                </c:pt>
                <c:pt idx="6196">
                  <c:v>146.00000000000011</c:v>
                </c:pt>
                <c:pt idx="6197">
                  <c:v>148.00000000000011</c:v>
                </c:pt>
                <c:pt idx="6198">
                  <c:v>151.99999999999989</c:v>
                </c:pt>
                <c:pt idx="6199">
                  <c:v>144.99999999999989</c:v>
                </c:pt>
                <c:pt idx="6200">
                  <c:v>139.99999999999989</c:v>
                </c:pt>
                <c:pt idx="6201">
                  <c:v>139.99999999999989</c:v>
                </c:pt>
                <c:pt idx="6202">
                  <c:v>138.99999999999989</c:v>
                </c:pt>
                <c:pt idx="6203">
                  <c:v>137.99999999999989</c:v>
                </c:pt>
                <c:pt idx="6205">
                  <c:v>136.00000000000011</c:v>
                </c:pt>
                <c:pt idx="6206">
                  <c:v>135.99999999999989</c:v>
                </c:pt>
                <c:pt idx="6207">
                  <c:v>136.00000000000011</c:v>
                </c:pt>
                <c:pt idx="6208">
                  <c:v>135.99999999999989</c:v>
                </c:pt>
                <c:pt idx="6209">
                  <c:v>135</c:v>
                </c:pt>
                <c:pt idx="6210">
                  <c:v>131.99999999999989</c:v>
                </c:pt>
                <c:pt idx="6211">
                  <c:v>130.00000000000011</c:v>
                </c:pt>
                <c:pt idx="6212">
                  <c:v>125</c:v>
                </c:pt>
                <c:pt idx="6213">
                  <c:v>133</c:v>
                </c:pt>
                <c:pt idx="6214">
                  <c:v>136.99999999999989</c:v>
                </c:pt>
                <c:pt idx="6215">
                  <c:v>128.99999999999989</c:v>
                </c:pt>
                <c:pt idx="6216">
                  <c:v>129.00000000000011</c:v>
                </c:pt>
                <c:pt idx="6217">
                  <c:v>131.00000000000011</c:v>
                </c:pt>
                <c:pt idx="6218">
                  <c:v>128.00000000000011</c:v>
                </c:pt>
                <c:pt idx="6219">
                  <c:v>127</c:v>
                </c:pt>
                <c:pt idx="6220">
                  <c:v>124</c:v>
                </c:pt>
                <c:pt idx="6221">
                  <c:v>126</c:v>
                </c:pt>
                <c:pt idx="6222">
                  <c:v>124</c:v>
                </c:pt>
                <c:pt idx="6223">
                  <c:v>127</c:v>
                </c:pt>
                <c:pt idx="6225">
                  <c:v>121.0000000000001</c:v>
                </c:pt>
                <c:pt idx="6226">
                  <c:v>119.9999999999999</c:v>
                </c:pt>
                <c:pt idx="6227">
                  <c:v>120.9999999999999</c:v>
                </c:pt>
                <c:pt idx="6228">
                  <c:v>126</c:v>
                </c:pt>
                <c:pt idx="6229">
                  <c:v>121.0000000000001</c:v>
                </c:pt>
                <c:pt idx="6230">
                  <c:v>121.0000000000001</c:v>
                </c:pt>
                <c:pt idx="6231">
                  <c:v>118.0000000000001</c:v>
                </c:pt>
                <c:pt idx="6232">
                  <c:v>107</c:v>
                </c:pt>
                <c:pt idx="6233">
                  <c:v>114.0000000000001</c:v>
                </c:pt>
                <c:pt idx="6234">
                  <c:v>116</c:v>
                </c:pt>
                <c:pt idx="6235">
                  <c:v>115</c:v>
                </c:pt>
                <c:pt idx="6236">
                  <c:v>112.0000000000001</c:v>
                </c:pt>
                <c:pt idx="6238">
                  <c:v>112.9999999999999</c:v>
                </c:pt>
                <c:pt idx="6239">
                  <c:v>115</c:v>
                </c:pt>
                <c:pt idx="6240">
                  <c:v>116</c:v>
                </c:pt>
                <c:pt idx="6241">
                  <c:v>114.0000000000001</c:v>
                </c:pt>
                <c:pt idx="6242">
                  <c:v>114.9999999999999</c:v>
                </c:pt>
                <c:pt idx="6243">
                  <c:v>118</c:v>
                </c:pt>
                <c:pt idx="6244">
                  <c:v>114.0000000000001</c:v>
                </c:pt>
                <c:pt idx="6245">
                  <c:v>112.9999999999999</c:v>
                </c:pt>
                <c:pt idx="6246">
                  <c:v>119.9999999999999</c:v>
                </c:pt>
                <c:pt idx="6247">
                  <c:v>119.9999999999999</c:v>
                </c:pt>
                <c:pt idx="6248">
                  <c:v>124.0000000000001</c:v>
                </c:pt>
                <c:pt idx="6249">
                  <c:v>116</c:v>
                </c:pt>
                <c:pt idx="6250">
                  <c:v>109.9999999999999</c:v>
                </c:pt>
                <c:pt idx="6251">
                  <c:v>107</c:v>
                </c:pt>
                <c:pt idx="6252">
                  <c:v>110</c:v>
                </c:pt>
                <c:pt idx="6253">
                  <c:v>102.9999999999999</c:v>
                </c:pt>
                <c:pt idx="6254">
                  <c:v>107</c:v>
                </c:pt>
                <c:pt idx="6255">
                  <c:v>105.0000000000001</c:v>
                </c:pt>
                <c:pt idx="6257">
                  <c:v>104.9999999999999</c:v>
                </c:pt>
                <c:pt idx="6258">
                  <c:v>100</c:v>
                </c:pt>
                <c:pt idx="6259">
                  <c:v>102</c:v>
                </c:pt>
                <c:pt idx="6260">
                  <c:v>102</c:v>
                </c:pt>
                <c:pt idx="6262">
                  <c:v>102</c:v>
                </c:pt>
                <c:pt idx="6263">
                  <c:v>102.0000000000001</c:v>
                </c:pt>
                <c:pt idx="6264">
                  <c:v>103.0000000000001</c:v>
                </c:pt>
                <c:pt idx="6265">
                  <c:v>96.999999999999972</c:v>
                </c:pt>
                <c:pt idx="6266">
                  <c:v>104.0000000000001</c:v>
                </c:pt>
                <c:pt idx="6267">
                  <c:v>100</c:v>
                </c:pt>
                <c:pt idx="6268">
                  <c:v>103.0000000000001</c:v>
                </c:pt>
                <c:pt idx="6269">
                  <c:v>110.9999999999999</c:v>
                </c:pt>
                <c:pt idx="6270">
                  <c:v>110</c:v>
                </c:pt>
                <c:pt idx="6271">
                  <c:v>107</c:v>
                </c:pt>
                <c:pt idx="6272">
                  <c:v>109</c:v>
                </c:pt>
                <c:pt idx="6273">
                  <c:v>105.0000000000001</c:v>
                </c:pt>
                <c:pt idx="6275">
                  <c:v>102.0000000000001</c:v>
                </c:pt>
                <c:pt idx="6276">
                  <c:v>109</c:v>
                </c:pt>
                <c:pt idx="6277">
                  <c:v>106.0000000000001</c:v>
                </c:pt>
                <c:pt idx="6278">
                  <c:v>110</c:v>
                </c:pt>
                <c:pt idx="6279">
                  <c:v>106.0000000000001</c:v>
                </c:pt>
                <c:pt idx="6280">
                  <c:v>103.0000000000001</c:v>
                </c:pt>
                <c:pt idx="6281">
                  <c:v>103.9999999999999</c:v>
                </c:pt>
                <c:pt idx="6282">
                  <c:v>106.0000000000001</c:v>
                </c:pt>
                <c:pt idx="6283">
                  <c:v>109</c:v>
                </c:pt>
                <c:pt idx="6284">
                  <c:v>105</c:v>
                </c:pt>
                <c:pt idx="6285">
                  <c:v>102</c:v>
                </c:pt>
                <c:pt idx="6286">
                  <c:v>98.000000000000043</c:v>
                </c:pt>
                <c:pt idx="6287">
                  <c:v>101</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42.000000000000092</c:v>
                </c:pt>
                <c:pt idx="6304">
                  <c:v>44.000000000000043</c:v>
                </c:pt>
                <c:pt idx="6305">
                  <c:v>54.999999999999993</c:v>
                </c:pt>
                <c:pt idx="6306">
                  <c:v>57.999999999999908</c:v>
                </c:pt>
                <c:pt idx="6307">
                  <c:v>65.999999999999929</c:v>
                </c:pt>
                <c:pt idx="6308">
                  <c:v>67</c:v>
                </c:pt>
                <c:pt idx="6309">
                  <c:v>59.999999999999957</c:v>
                </c:pt>
                <c:pt idx="6310">
                  <c:v>54.999999999999993</c:v>
                </c:pt>
                <c:pt idx="6311">
                  <c:v>50.999999999999979</c:v>
                </c:pt>
                <c:pt idx="6312">
                  <c:v>54</c:v>
                </c:pt>
                <c:pt idx="6313">
                  <c:v>54</c:v>
                </c:pt>
                <c:pt idx="6314">
                  <c:v>54.999999999999993</c:v>
                </c:pt>
                <c:pt idx="6315">
                  <c:v>59.999999999999957</c:v>
                </c:pt>
                <c:pt idx="6316">
                  <c:v>65.000000000000028</c:v>
                </c:pt>
                <c:pt idx="6317">
                  <c:v>61.000000000000028</c:v>
                </c:pt>
                <c:pt idx="6318">
                  <c:v>60.999999999999943</c:v>
                </c:pt>
                <c:pt idx="6319">
                  <c:v>58.999999999999993</c:v>
                </c:pt>
                <c:pt idx="6320">
                  <c:v>58.000000000000007</c:v>
                </c:pt>
                <c:pt idx="6321">
                  <c:v>52.999999999999943</c:v>
                </c:pt>
                <c:pt idx="6322">
                  <c:v>45.000000000000007</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58.999999999999993</c:v>
                </c:pt>
                <c:pt idx="6338">
                  <c:v>64.999999999999943</c:v>
                </c:pt>
                <c:pt idx="6339">
                  <c:v>58.000000000000007</c:v>
                </c:pt>
                <c:pt idx="6340">
                  <c:v>67</c:v>
                </c:pt>
                <c:pt idx="6341">
                  <c:v>69.000000000000043</c:v>
                </c:pt>
                <c:pt idx="6342">
                  <c:v>62.000000000000007</c:v>
                </c:pt>
                <c:pt idx="6343">
                  <c:v>67</c:v>
                </c:pt>
                <c:pt idx="6344">
                  <c:v>62.000000000000007</c:v>
                </c:pt>
                <c:pt idx="6345">
                  <c:v>53.000000000000028</c:v>
                </c:pt>
                <c:pt idx="6346">
                  <c:v>54.999999999999993</c:v>
                </c:pt>
                <c:pt idx="6347">
                  <c:v>60.000000000000057</c:v>
                </c:pt>
                <c:pt idx="6348">
                  <c:v>62.999999999999993</c:v>
                </c:pt>
                <c:pt idx="6349">
                  <c:v>62.999999999999993</c:v>
                </c:pt>
                <c:pt idx="6350">
                  <c:v>63.999999999999972</c:v>
                </c:pt>
                <c:pt idx="6351">
                  <c:v>59.999999999999957</c:v>
                </c:pt>
                <c:pt idx="6352">
                  <c:v>62.000000000000007</c:v>
                </c:pt>
                <c:pt idx="6353">
                  <c:v>63.000000000000078</c:v>
                </c:pt>
                <c:pt idx="6354">
                  <c:v>68.999999999999943</c:v>
                </c:pt>
                <c:pt idx="6355">
                  <c:v>62.999999999999993</c:v>
                </c:pt>
                <c:pt idx="6356">
                  <c:v>66.000000000000014</c:v>
                </c:pt>
                <c:pt idx="6357">
                  <c:v>62.999999999999993</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62.000000000000007</c:v>
                </c:pt>
                <c:pt idx="6377">
                  <c:v>67.000000000000085</c:v>
                </c:pt>
                <c:pt idx="6378">
                  <c:v>58.000000000000007</c:v>
                </c:pt>
                <c:pt idx="6379">
                  <c:v>53.000000000000028</c:v>
                </c:pt>
                <c:pt idx="6380">
                  <c:v>54.999999999999993</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53.999999999999908</c:v>
                </c:pt>
                <c:pt idx="6390">
                  <c:v>57.000000000000028</c:v>
                </c:pt>
                <c:pt idx="6391">
                  <c:v>55.999999999999957</c:v>
                </c:pt>
                <c:pt idx="6392">
                  <c:v>59.999999999999957</c:v>
                </c:pt>
                <c:pt idx="6394">
                  <c:v>60.999999999999943</c:v>
                </c:pt>
                <c:pt idx="6395">
                  <c:v>60.000000000000057</c:v>
                </c:pt>
                <c:pt idx="6396">
                  <c:v>57.999999999999908</c:v>
                </c:pt>
                <c:pt idx="6397">
                  <c:v>57.999999999999908</c:v>
                </c:pt>
                <c:pt idx="6398">
                  <c:v>70.000000000000014</c:v>
                </c:pt>
                <c:pt idx="6399">
                  <c:v>67</c:v>
                </c:pt>
                <c:pt idx="6400">
                  <c:v>59.999999999999957</c:v>
                </c:pt>
                <c:pt idx="6401">
                  <c:v>61.000000000000028</c:v>
                </c:pt>
                <c:pt idx="6402">
                  <c:v>56.999999999999943</c:v>
                </c:pt>
                <c:pt idx="6403">
                  <c:v>59.999999999999957</c:v>
                </c:pt>
                <c:pt idx="6404">
                  <c:v>57.999999999999908</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101</c:v>
                </c:pt>
                <c:pt idx="6435">
                  <c:v>104</c:v>
                </c:pt>
                <c:pt idx="6436">
                  <c:v>106.0000000000001</c:v>
                </c:pt>
                <c:pt idx="6437">
                  <c:v>104</c:v>
                </c:pt>
                <c:pt idx="6438">
                  <c:v>107</c:v>
                </c:pt>
                <c:pt idx="6439">
                  <c:v>108</c:v>
                </c:pt>
                <c:pt idx="6440">
                  <c:v>105</c:v>
                </c:pt>
                <c:pt idx="6441">
                  <c:v>108</c:v>
                </c:pt>
                <c:pt idx="6442">
                  <c:v>114.0000000000001</c:v>
                </c:pt>
                <c:pt idx="6443">
                  <c:v>120</c:v>
                </c:pt>
                <c:pt idx="6444">
                  <c:v>114.0000000000001</c:v>
                </c:pt>
                <c:pt idx="6445">
                  <c:v>115</c:v>
                </c:pt>
                <c:pt idx="6446">
                  <c:v>109</c:v>
                </c:pt>
                <c:pt idx="6447">
                  <c:v>115</c:v>
                </c:pt>
                <c:pt idx="6448">
                  <c:v>115</c:v>
                </c:pt>
                <c:pt idx="6449">
                  <c:v>113</c:v>
                </c:pt>
                <c:pt idx="6450">
                  <c:v>112</c:v>
                </c:pt>
                <c:pt idx="6451">
                  <c:v>111</c:v>
                </c:pt>
                <c:pt idx="6452">
                  <c:v>110</c:v>
                </c:pt>
                <c:pt idx="6453">
                  <c:v>108</c:v>
                </c:pt>
                <c:pt idx="6454">
                  <c:v>108</c:v>
                </c:pt>
                <c:pt idx="6455">
                  <c:v>107</c:v>
                </c:pt>
                <c:pt idx="6456">
                  <c:v>105</c:v>
                </c:pt>
                <c:pt idx="6457">
                  <c:v>107</c:v>
                </c:pt>
                <c:pt idx="6458">
                  <c:v>114.9999999999999</c:v>
                </c:pt>
                <c:pt idx="6459">
                  <c:v>114.0000000000001</c:v>
                </c:pt>
                <c:pt idx="6460">
                  <c:v>115</c:v>
                </c:pt>
                <c:pt idx="6461">
                  <c:v>119.9999999999999</c:v>
                </c:pt>
                <c:pt idx="6462">
                  <c:v>118</c:v>
                </c:pt>
                <c:pt idx="6463">
                  <c:v>120</c:v>
                </c:pt>
                <c:pt idx="6465">
                  <c:v>123</c:v>
                </c:pt>
                <c:pt idx="6466">
                  <c:v>124</c:v>
                </c:pt>
                <c:pt idx="6467">
                  <c:v>124</c:v>
                </c:pt>
                <c:pt idx="6468">
                  <c:v>119</c:v>
                </c:pt>
                <c:pt idx="6469">
                  <c:v>119</c:v>
                </c:pt>
                <c:pt idx="6470">
                  <c:v>117</c:v>
                </c:pt>
                <c:pt idx="6471">
                  <c:v>115</c:v>
                </c:pt>
                <c:pt idx="6472">
                  <c:v>112</c:v>
                </c:pt>
                <c:pt idx="6473">
                  <c:v>112</c:v>
                </c:pt>
                <c:pt idx="6474">
                  <c:v>110</c:v>
                </c:pt>
                <c:pt idx="6475">
                  <c:v>111</c:v>
                </c:pt>
                <c:pt idx="6476">
                  <c:v>109</c:v>
                </c:pt>
                <c:pt idx="6477">
                  <c:v>106.9999999999999</c:v>
                </c:pt>
                <c:pt idx="6478">
                  <c:v>108</c:v>
                </c:pt>
                <c:pt idx="6479">
                  <c:v>108</c:v>
                </c:pt>
                <c:pt idx="6480">
                  <c:v>107.9999999999999</c:v>
                </c:pt>
                <c:pt idx="6481">
                  <c:v>98.000000000000043</c:v>
                </c:pt>
                <c:pt idx="6482">
                  <c:v>103</c:v>
                </c:pt>
                <c:pt idx="6483">
                  <c:v>105.0000000000001</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c:v>
                </c:pt>
                <c:pt idx="6591">
                  <c:v>102</c:v>
                </c:pt>
                <c:pt idx="6592">
                  <c:v>104</c:v>
                </c:pt>
                <c:pt idx="6593">
                  <c:v>101.0000000000001</c:v>
                </c:pt>
                <c:pt idx="6594">
                  <c:v>99.000000000000028</c:v>
                </c:pt>
                <c:pt idx="6595">
                  <c:v>108.9999999999999</c:v>
                </c:pt>
                <c:pt idx="6596">
                  <c:v>108</c:v>
                </c:pt>
                <c:pt idx="6597">
                  <c:v>112.9999999999999</c:v>
                </c:pt>
                <c:pt idx="6599">
                  <c:v>114</c:v>
                </c:pt>
                <c:pt idx="6600">
                  <c:v>110</c:v>
                </c:pt>
                <c:pt idx="6601">
                  <c:v>101</c:v>
                </c:pt>
                <c:pt idx="6602">
                  <c:v>103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c:v>
                </c:pt>
                <c:pt idx="6660">
                  <c:v>101</c:v>
                </c:pt>
                <c:pt idx="6661">
                  <c:v>106</c:v>
                </c:pt>
                <c:pt idx="6662">
                  <c:v>107</c:v>
                </c:pt>
                <c:pt idx="6663">
                  <c:v>102</c:v>
                </c:pt>
                <c:pt idx="6664">
                  <c:v>103</c:v>
                </c:pt>
                <c:pt idx="6665">
                  <c:v>104</c:v>
                </c:pt>
                <c:pt idx="6666">
                  <c:v>106.9999999999999</c:v>
                </c:pt>
                <c:pt idx="6667">
                  <c:v>110.0000000000001</c:v>
                </c:pt>
                <c:pt idx="6668">
                  <c:v>105</c:v>
                </c:pt>
                <c:pt idx="6669">
                  <c:v>101</c:v>
                </c:pt>
                <c:pt idx="6670">
                  <c:v>100.9999999999999</c:v>
                </c:pt>
                <c:pt idx="6671">
                  <c:v>96.999999999999972</c:v>
                </c:pt>
                <c:pt idx="6672">
                  <c:v>97.999999999999957</c:v>
                </c:pt>
                <c:pt idx="6673">
                  <c:v>103</c:v>
                </c:pt>
                <c:pt idx="6674">
                  <c:v>109.0000000000001</c:v>
                </c:pt>
                <c:pt idx="6675">
                  <c:v>109.0000000000001</c:v>
                </c:pt>
                <c:pt idx="6676">
                  <c:v>106.0000000000001</c:v>
                </c:pt>
                <c:pt idx="6677">
                  <c:v>108</c:v>
                </c:pt>
                <c:pt idx="6678">
                  <c:v>100.9999999999999</c:v>
                </c:pt>
                <c:pt idx="6679">
                  <c:v>103</c:v>
                </c:pt>
                <c:pt idx="6680">
                  <c:v>104</c:v>
                </c:pt>
                <c:pt idx="6681">
                  <c:v>105.0000000000001</c:v>
                </c:pt>
                <c:pt idx="6682">
                  <c:v>99.000000000000114</c:v>
                </c:pt>
                <c:pt idx="6683">
                  <c:v>96</c:v>
                </c:pt>
                <c:pt idx="6684">
                  <c:v>94.000000000000043</c:v>
                </c:pt>
                <c:pt idx="6685">
                  <c:v>102</c:v>
                </c:pt>
                <c:pt idx="6686">
                  <c:v>101</c:v>
                </c:pt>
                <c:pt idx="6687">
                  <c:v>97.000000000000057</c:v>
                </c:pt>
                <c:pt idx="6688">
                  <c:v>97.999999999999957</c:v>
                </c:pt>
                <c:pt idx="6689">
                  <c:v>96.999999999999886</c:v>
                </c:pt>
                <c:pt idx="6690">
                  <c:v>94.000000000000043</c:v>
                </c:pt>
                <c:pt idx="6691">
                  <c:v>91.999999999999901</c:v>
                </c:pt>
                <c:pt idx="6692">
                  <c:v>96.999999999999972</c:v>
                </c:pt>
                <c:pt idx="6693">
                  <c:v>101</c:v>
                </c:pt>
                <c:pt idx="6694">
                  <c:v>103</c:v>
                </c:pt>
                <c:pt idx="6695">
                  <c:v>107</c:v>
                </c:pt>
                <c:pt idx="6696">
                  <c:v>112.9999999999999</c:v>
                </c:pt>
                <c:pt idx="6697">
                  <c:v>110</c:v>
                </c:pt>
                <c:pt idx="6698">
                  <c:v>104.0000000000001</c:v>
                </c:pt>
                <c:pt idx="6700">
                  <c:v>103.9999999999999</c:v>
                </c:pt>
                <c:pt idx="6701">
                  <c:v>105.0000000000001</c:v>
                </c:pt>
                <c:pt idx="6702">
                  <c:v>106.0000000000001</c:v>
                </c:pt>
                <c:pt idx="6703">
                  <c:v>102</c:v>
                </c:pt>
                <c:pt idx="6704">
                  <c:v>108</c:v>
                </c:pt>
                <c:pt idx="6705">
                  <c:v>113.9999999999999</c:v>
                </c:pt>
                <c:pt idx="6706">
                  <c:v>117</c:v>
                </c:pt>
                <c:pt idx="6707">
                  <c:v>114.0000000000001</c:v>
                </c:pt>
                <c:pt idx="6708">
                  <c:v>108</c:v>
                </c:pt>
                <c:pt idx="6709">
                  <c:v>111.9999999999999</c:v>
                </c:pt>
                <c:pt idx="6710">
                  <c:v>105.9999999999999</c:v>
                </c:pt>
                <c:pt idx="6711">
                  <c:v>109</c:v>
                </c:pt>
                <c:pt idx="6712">
                  <c:v>109</c:v>
                </c:pt>
                <c:pt idx="6713">
                  <c:v>104.9999999999999</c:v>
                </c:pt>
                <c:pt idx="6714">
                  <c:v>103.9999999999999</c:v>
                </c:pt>
                <c:pt idx="6715">
                  <c:v>104.0000000000001</c:v>
                </c:pt>
                <c:pt idx="6716">
                  <c:v>103.0000000000001</c:v>
                </c:pt>
                <c:pt idx="6717">
                  <c:v>104.0000000000001</c:v>
                </c:pt>
                <c:pt idx="6718">
                  <c:v>99.000000000000028</c:v>
                </c:pt>
                <c:pt idx="6719">
                  <c:v>102.9999999999999</c:v>
                </c:pt>
                <c:pt idx="6720">
                  <c:v>99.000000000000028</c:v>
                </c:pt>
                <c:pt idx="6721">
                  <c:v>98.000000000000043</c:v>
                </c:pt>
                <c:pt idx="6722">
                  <c:v>83</c:v>
                </c:pt>
                <c:pt idx="6723">
                  <c:v>92.999999999999972</c:v>
                </c:pt>
                <c:pt idx="6725">
                  <c:v>96.000000000000085</c:v>
                </c:pt>
                <c:pt idx="6726">
                  <c:v>99.000000000000028</c:v>
                </c:pt>
                <c:pt idx="6727">
                  <c:v>94.999999999999929</c:v>
                </c:pt>
                <c:pt idx="6728">
                  <c:v>101</c:v>
                </c:pt>
                <c:pt idx="6729">
                  <c:v>122.0000000000001</c:v>
                </c:pt>
                <c:pt idx="6730">
                  <c:v>131.00000000000011</c:v>
                </c:pt>
                <c:pt idx="6731">
                  <c:v>140</c:v>
                </c:pt>
                <c:pt idx="6732">
                  <c:v>121.0000000000001</c:v>
                </c:pt>
                <c:pt idx="6733">
                  <c:v>122.0000000000001</c:v>
                </c:pt>
                <c:pt idx="6734">
                  <c:v>123</c:v>
                </c:pt>
                <c:pt idx="6735">
                  <c:v>126</c:v>
                </c:pt>
                <c:pt idx="6736">
                  <c:v>135.99999999999989</c:v>
                </c:pt>
                <c:pt idx="6737">
                  <c:v>136</c:v>
                </c:pt>
                <c:pt idx="6738">
                  <c:v>130.00000000000011</c:v>
                </c:pt>
                <c:pt idx="6739">
                  <c:v>126.0000000000001</c:v>
                </c:pt>
                <c:pt idx="6740">
                  <c:v>124</c:v>
                </c:pt>
                <c:pt idx="6741">
                  <c:v>125</c:v>
                </c:pt>
                <c:pt idx="6742">
                  <c:v>122.0000000000001</c:v>
                </c:pt>
                <c:pt idx="6743">
                  <c:v>114</c:v>
                </c:pt>
                <c:pt idx="6744">
                  <c:v>114</c:v>
                </c:pt>
                <c:pt idx="6745">
                  <c:v>117.9999999999999</c:v>
                </c:pt>
                <c:pt idx="6747">
                  <c:v>113.0000000000001</c:v>
                </c:pt>
                <c:pt idx="6748">
                  <c:v>109</c:v>
                </c:pt>
                <c:pt idx="6749">
                  <c:v>104</c:v>
                </c:pt>
                <c:pt idx="6750">
                  <c:v>112.9999999999999</c:v>
                </c:pt>
                <c:pt idx="6751">
                  <c:v>110.9999999999999</c:v>
                </c:pt>
                <c:pt idx="6752">
                  <c:v>114</c:v>
                </c:pt>
                <c:pt idx="6753">
                  <c:v>112.9999999999999</c:v>
                </c:pt>
                <c:pt idx="6754">
                  <c:v>113.0000000000001</c:v>
                </c:pt>
                <c:pt idx="6755">
                  <c:v>116</c:v>
                </c:pt>
                <c:pt idx="6756">
                  <c:v>120</c:v>
                </c:pt>
                <c:pt idx="6758">
                  <c:v>123.9999999999999</c:v>
                </c:pt>
                <c:pt idx="6759">
                  <c:v>126</c:v>
                </c:pt>
                <c:pt idx="6760">
                  <c:v>124</c:v>
                </c:pt>
                <c:pt idx="6761">
                  <c:v>122</c:v>
                </c:pt>
                <c:pt idx="6762">
                  <c:v>122</c:v>
                </c:pt>
                <c:pt idx="6763">
                  <c:v>122</c:v>
                </c:pt>
                <c:pt idx="6764">
                  <c:v>121</c:v>
                </c:pt>
                <c:pt idx="6765">
                  <c:v>121</c:v>
                </c:pt>
                <c:pt idx="6766">
                  <c:v>117.0000000000001</c:v>
                </c:pt>
                <c:pt idx="6767">
                  <c:v>123</c:v>
                </c:pt>
                <c:pt idx="6768">
                  <c:v>126</c:v>
                </c:pt>
                <c:pt idx="6769">
                  <c:v>122.0000000000001</c:v>
                </c:pt>
                <c:pt idx="6770">
                  <c:v>117</c:v>
                </c:pt>
                <c:pt idx="6771">
                  <c:v>111</c:v>
                </c:pt>
                <c:pt idx="6772">
                  <c:v>114</c:v>
                </c:pt>
                <c:pt idx="6773">
                  <c:v>107</c:v>
                </c:pt>
                <c:pt idx="6774">
                  <c:v>104.0000000000001</c:v>
                </c:pt>
                <c:pt idx="6775">
                  <c:v>103.9999999999999</c:v>
                </c:pt>
                <c:pt idx="6776">
                  <c:v>100</c:v>
                </c:pt>
                <c:pt idx="6777">
                  <c:v>99.000000000000028</c:v>
                </c:pt>
                <c:pt idx="6779">
                  <c:v>102</c:v>
                </c:pt>
                <c:pt idx="6780">
                  <c:v>98.999999999999929</c:v>
                </c:pt>
                <c:pt idx="6781">
                  <c:v>102.9999999999999</c:v>
                </c:pt>
                <c:pt idx="6782">
                  <c:v>106.0000000000001</c:v>
                </c:pt>
                <c:pt idx="6784">
                  <c:v>106.0000000000001</c:v>
                </c:pt>
                <c:pt idx="6785">
                  <c:v>100</c:v>
                </c:pt>
                <c:pt idx="6786">
                  <c:v>103</c:v>
                </c:pt>
                <c:pt idx="6787">
                  <c:v>104</c:v>
                </c:pt>
                <c:pt idx="6788">
                  <c:v>105.0000000000001</c:v>
                </c:pt>
                <c:pt idx="6789">
                  <c:v>114</c:v>
                </c:pt>
                <c:pt idx="6790">
                  <c:v>113</c:v>
                </c:pt>
                <c:pt idx="6791">
                  <c:v>110.9999999999999</c:v>
                </c:pt>
                <c:pt idx="6792">
                  <c:v>110</c:v>
                </c:pt>
                <c:pt idx="6793">
                  <c:v>98.999999999999929</c:v>
                </c:pt>
                <c:pt idx="6795">
                  <c:v>99.000000000000028</c:v>
                </c:pt>
                <c:pt idx="6796">
                  <c:v>102</c:v>
                </c:pt>
                <c:pt idx="6797">
                  <c:v>101</c:v>
                </c:pt>
                <c:pt idx="6798">
                  <c:v>98.000000000000043</c:v>
                </c:pt>
                <c:pt idx="6799">
                  <c:v>95.999999999999915</c:v>
                </c:pt>
                <c:pt idx="6800">
                  <c:v>97.999999999999858</c:v>
                </c:pt>
                <c:pt idx="6801">
                  <c:v>101.0000000000001</c:v>
                </c:pt>
                <c:pt idx="6802">
                  <c:v>104</c:v>
                </c:pt>
                <c:pt idx="6803">
                  <c:v>104</c:v>
                </c:pt>
                <c:pt idx="6804">
                  <c:v>104</c:v>
                </c:pt>
                <c:pt idx="6805">
                  <c:v>96.999999999999972</c:v>
                </c:pt>
                <c:pt idx="6806">
                  <c:v>97.000000000000057</c:v>
                </c:pt>
                <c:pt idx="6807">
                  <c:v>100</c:v>
                </c:pt>
                <c:pt idx="6808">
                  <c:v>102</c:v>
                </c:pt>
                <c:pt idx="6809">
                  <c:v>102.9999999999999</c:v>
                </c:pt>
                <c:pt idx="6810">
                  <c:v>104</c:v>
                </c:pt>
                <c:pt idx="6811">
                  <c:v>103.9999999999999</c:v>
                </c:pt>
                <c:pt idx="6812">
                  <c:v>104</c:v>
                </c:pt>
                <c:pt idx="6813">
                  <c:v>106</c:v>
                </c:pt>
                <c:pt idx="6815">
                  <c:v>105.0000000000001</c:v>
                </c:pt>
                <c:pt idx="6816">
                  <c:v>108</c:v>
                </c:pt>
                <c:pt idx="6817">
                  <c:v>104.9999999999999</c:v>
                </c:pt>
                <c:pt idx="6818">
                  <c:v>105</c:v>
                </c:pt>
                <c:pt idx="6819">
                  <c:v>104</c:v>
                </c:pt>
                <c:pt idx="6820">
                  <c:v>101</c:v>
                </c:pt>
                <c:pt idx="6821">
                  <c:v>102.9999999999999</c:v>
                </c:pt>
                <c:pt idx="6822">
                  <c:v>106.0000000000001</c:v>
                </c:pt>
                <c:pt idx="6823">
                  <c:v>102</c:v>
                </c:pt>
                <c:pt idx="6824">
                  <c:v>103</c:v>
                </c:pt>
                <c:pt idx="6825">
                  <c:v>104</c:v>
                </c:pt>
                <c:pt idx="6826">
                  <c:v>106.0000000000001</c:v>
                </c:pt>
                <c:pt idx="6827">
                  <c:v>103.9999999999999</c:v>
                </c:pt>
                <c:pt idx="6828">
                  <c:v>107.9999999999999</c:v>
                </c:pt>
                <c:pt idx="6829">
                  <c:v>108.0000000000001</c:v>
                </c:pt>
                <c:pt idx="6830">
                  <c:v>108</c:v>
                </c:pt>
                <c:pt idx="6831">
                  <c:v>110.0000000000001</c:v>
                </c:pt>
                <c:pt idx="6832">
                  <c:v>110</c:v>
                </c:pt>
                <c:pt idx="6833">
                  <c:v>108.9999999999999</c:v>
                </c:pt>
                <c:pt idx="6834">
                  <c:v>108.9999999999999</c:v>
                </c:pt>
                <c:pt idx="6835">
                  <c:v>111</c:v>
                </c:pt>
                <c:pt idx="6836">
                  <c:v>111.9999999999999</c:v>
                </c:pt>
                <c:pt idx="6837">
                  <c:v>113.0000000000001</c:v>
                </c:pt>
                <c:pt idx="6838">
                  <c:v>118</c:v>
                </c:pt>
                <c:pt idx="6839">
                  <c:v>115</c:v>
                </c:pt>
                <c:pt idx="6840">
                  <c:v>113.0000000000001</c:v>
                </c:pt>
                <c:pt idx="6841">
                  <c:v>108.0000000000001</c:v>
                </c:pt>
                <c:pt idx="6842">
                  <c:v>105</c:v>
                </c:pt>
                <c:pt idx="6843">
                  <c:v>106.0000000000001</c:v>
                </c:pt>
                <c:pt idx="6844">
                  <c:v>116</c:v>
                </c:pt>
                <c:pt idx="6845">
                  <c:v>114.0000000000001</c:v>
                </c:pt>
                <c:pt idx="6846">
                  <c:v>114.0000000000001</c:v>
                </c:pt>
                <c:pt idx="6847">
                  <c:v>116</c:v>
                </c:pt>
                <c:pt idx="6849">
                  <c:v>110</c:v>
                </c:pt>
                <c:pt idx="6850">
                  <c:v>107</c:v>
                </c:pt>
                <c:pt idx="6851">
                  <c:v>103.9999999999999</c:v>
                </c:pt>
                <c:pt idx="6852">
                  <c:v>106</c:v>
                </c:pt>
                <c:pt idx="6853">
                  <c:v>105</c:v>
                </c:pt>
                <c:pt idx="6854">
                  <c:v>109</c:v>
                </c:pt>
                <c:pt idx="6855">
                  <c:v>108</c:v>
                </c:pt>
                <c:pt idx="6856">
                  <c:v>111</c:v>
                </c:pt>
                <c:pt idx="6857">
                  <c:v>110.9999999999999</c:v>
                </c:pt>
                <c:pt idx="6858">
                  <c:v>114.0000000000001</c:v>
                </c:pt>
                <c:pt idx="6859">
                  <c:v>121.0000000000001</c:v>
                </c:pt>
                <c:pt idx="6860">
                  <c:v>124</c:v>
                </c:pt>
                <c:pt idx="6861">
                  <c:v>118</c:v>
                </c:pt>
                <c:pt idx="6862">
                  <c:v>118.0000000000001</c:v>
                </c:pt>
                <c:pt idx="6863">
                  <c:v>114</c:v>
                </c:pt>
                <c:pt idx="6864">
                  <c:v>114</c:v>
                </c:pt>
                <c:pt idx="6865">
                  <c:v>116.0000000000001</c:v>
                </c:pt>
                <c:pt idx="6866">
                  <c:v>117.0000000000001</c:v>
                </c:pt>
                <c:pt idx="6867">
                  <c:v>116.9999999999999</c:v>
                </c:pt>
                <c:pt idx="6868">
                  <c:v>113.9999999999999</c:v>
                </c:pt>
                <c:pt idx="6869">
                  <c:v>115.9999999999999</c:v>
                </c:pt>
                <c:pt idx="6870">
                  <c:v>112.0000000000001</c:v>
                </c:pt>
                <c:pt idx="6871">
                  <c:v>113.0000000000001</c:v>
                </c:pt>
                <c:pt idx="6872">
                  <c:v>113</c:v>
                </c:pt>
                <c:pt idx="6873">
                  <c:v>114</c:v>
                </c:pt>
                <c:pt idx="6874">
                  <c:v>107.9999999999999</c:v>
                </c:pt>
                <c:pt idx="6875">
                  <c:v>107</c:v>
                </c:pt>
                <c:pt idx="6876">
                  <c:v>110.0000000000001</c:v>
                </c:pt>
                <c:pt idx="6877">
                  <c:v>108.9999999999999</c:v>
                </c:pt>
                <c:pt idx="6878">
                  <c:v>110</c:v>
                </c:pt>
                <c:pt idx="6879">
                  <c:v>108</c:v>
                </c:pt>
                <c:pt idx="6880">
                  <c:v>112.9999999999999</c:v>
                </c:pt>
                <c:pt idx="6881">
                  <c:v>115</c:v>
                </c:pt>
                <c:pt idx="6882">
                  <c:v>114.0000000000001</c:v>
                </c:pt>
                <c:pt idx="6883">
                  <c:v>114.0000000000001</c:v>
                </c:pt>
                <c:pt idx="6884">
                  <c:v>111.0000000000001</c:v>
                </c:pt>
                <c:pt idx="6885">
                  <c:v>108</c:v>
                </c:pt>
                <c:pt idx="6886">
                  <c:v>102.9999999999999</c:v>
                </c:pt>
                <c:pt idx="6887">
                  <c:v>98.000000000000043</c:v>
                </c:pt>
                <c:pt idx="6888">
                  <c:v>101</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53.999999999999908</c:v>
                </c:pt>
                <c:pt idx="6956">
                  <c:v>53.999999999999908</c:v>
                </c:pt>
                <c:pt idx="6957">
                  <c:v>57.000000000000028</c:v>
                </c:pt>
                <c:pt idx="6958">
                  <c:v>55.000000000000071</c:v>
                </c:pt>
                <c:pt idx="6960">
                  <c:v>51.999999999999957</c:v>
                </c:pt>
                <c:pt idx="6961">
                  <c:v>54.000000000000092</c:v>
                </c:pt>
                <c:pt idx="6962">
                  <c:v>54.000000000000092</c:v>
                </c:pt>
                <c:pt idx="6963">
                  <c:v>50.999999999999979</c:v>
                </c:pt>
                <c:pt idx="6964">
                  <c:v>53.000000000000107</c:v>
                </c:pt>
                <c:pt idx="6965">
                  <c:v>53.999999999999908</c:v>
                </c:pt>
                <c:pt idx="6966">
                  <c:v>52.000000000000142</c:v>
                </c:pt>
                <c:pt idx="6967">
                  <c:v>51.999999999999957</c:v>
                </c:pt>
                <c:pt idx="6968">
                  <c:v>52.999999999999943</c:v>
                </c:pt>
                <c:pt idx="6969">
                  <c:v>53.000000000000107</c:v>
                </c:pt>
                <c:pt idx="6970">
                  <c:v>52.000000000000142</c:v>
                </c:pt>
                <c:pt idx="6971">
                  <c:v>52.999999999999943</c:v>
                </c:pt>
                <c:pt idx="6972">
                  <c:v>50.999999999999979</c:v>
                </c:pt>
                <c:pt idx="6973">
                  <c:v>50</c:v>
                </c:pt>
                <c:pt idx="6974">
                  <c:v>48.000000000000043</c:v>
                </c:pt>
                <c:pt idx="6975">
                  <c:v>48.999999999999837</c:v>
                </c:pt>
                <c:pt idx="6976">
                  <c:v>47.000000000000057</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46.000000000000092</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41.000000000000007</c:v>
                </c:pt>
                <c:pt idx="6995">
                  <c:v>41.000000000000007</c:v>
                </c:pt>
                <c:pt idx="6996">
                  <c:v>44.999999999999929</c:v>
                </c:pt>
                <c:pt idx="6997">
                  <c:v>45.000000000000107</c:v>
                </c:pt>
                <c:pt idx="6998">
                  <c:v>41.999999999999993</c:v>
                </c:pt>
                <c:pt idx="6999">
                  <c:v>40.000000000000043</c:v>
                </c:pt>
                <c:pt idx="7000">
                  <c:v>42.999999999999972</c:v>
                </c:pt>
                <c:pt idx="7001">
                  <c:v>44.000000000000128</c:v>
                </c:pt>
                <c:pt idx="7002">
                  <c:v>41.999999999999993</c:v>
                </c:pt>
                <c:pt idx="7003">
                  <c:v>45.999999999999908</c:v>
                </c:pt>
                <c:pt idx="7004">
                  <c:v>41.000000000000007</c:v>
                </c:pt>
                <c:pt idx="7005">
                  <c:v>38.000000000000078</c:v>
                </c:pt>
                <c:pt idx="7006">
                  <c:v>33.999999999999993</c:v>
                </c:pt>
                <c:pt idx="7007">
                  <c:v>30.000000000000071</c:v>
                </c:pt>
                <c:pt idx="7009">
                  <c:v>29.000000000000089</c:v>
                </c:pt>
                <c:pt idx="7010">
                  <c:v>23.000000000000039</c:v>
                </c:pt>
                <c:pt idx="7011">
                  <c:v>25</c:v>
                </c:pt>
                <c:pt idx="7012">
                  <c:v>31.00000000000005</c:v>
                </c:pt>
                <c:pt idx="7013">
                  <c:v>28.00000000000011</c:v>
                </c:pt>
                <c:pt idx="7014">
                  <c:v>22.999999999999861</c:v>
                </c:pt>
                <c:pt idx="7015">
                  <c:v>20.999999999999911</c:v>
                </c:pt>
                <c:pt idx="7016">
                  <c:v>21.000000000000089</c:v>
                </c:pt>
                <c:pt idx="7018">
                  <c:v>18.99999999999995</c:v>
                </c:pt>
                <c:pt idx="7019">
                  <c:v>16.000000000000011</c:v>
                </c:pt>
                <c:pt idx="7020">
                  <c:v>16.999999999999989</c:v>
                </c:pt>
                <c:pt idx="7021">
                  <c:v>22.00000000000006</c:v>
                </c:pt>
                <c:pt idx="7022">
                  <c:v>15.000000000000041</c:v>
                </c:pt>
                <c:pt idx="7023">
                  <c:v>6.0000000000000497</c:v>
                </c:pt>
                <c:pt idx="7024">
                  <c:v>4.0000000000000924</c:v>
                </c:pt>
                <c:pt idx="7025">
                  <c:v>6.9999999999998508</c:v>
                </c:pt>
                <c:pt idx="7026">
                  <c:v>7.0000000000000284</c:v>
                </c:pt>
                <c:pt idx="7027">
                  <c:v>1.9999999999999569</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-1.9999999999999569</c:v>
                </c:pt>
                <c:pt idx="7037">
                  <c:v>3.0000000000001141</c:v>
                </c:pt>
                <c:pt idx="7038">
                  <c:v>1.0000000000001561</c:v>
                </c:pt>
                <c:pt idx="7040">
                  <c:v>-1.9999999999999569</c:v>
                </c:pt>
                <c:pt idx="7041">
                  <c:v>-1.9999999999999569</c:v>
                </c:pt>
                <c:pt idx="7042">
                  <c:v>0</c:v>
                </c:pt>
                <c:pt idx="7043">
                  <c:v>0</c:v>
                </c:pt>
                <c:pt idx="7045">
                  <c:v>1.9999999999999569</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-14.00000000000006</c:v>
                </c:pt>
                <c:pt idx="7057">
                  <c:v>-8.9999999999999858</c:v>
                </c:pt>
                <c:pt idx="7058">
                  <c:v>-10.00000000000014</c:v>
                </c:pt>
                <c:pt idx="7059">
                  <c:v>-13.00000000000008</c:v>
                </c:pt>
                <c:pt idx="7060">
                  <c:v>-14.00000000000006</c:v>
                </c:pt>
                <c:pt idx="7061">
                  <c:v>-10.99999999999994</c:v>
                </c:pt>
                <c:pt idx="7062">
                  <c:v>-15.000000000000041</c:v>
                </c:pt>
                <c:pt idx="7063">
                  <c:v>-12.000000000000099</c:v>
                </c:pt>
                <c:pt idx="7064">
                  <c:v>-9.9999999999999645</c:v>
                </c:pt>
                <c:pt idx="7065">
                  <c:v>-10.99999999999994</c:v>
                </c:pt>
                <c:pt idx="7066">
                  <c:v>-12.999999999999901</c:v>
                </c:pt>
                <c:pt idx="7067">
                  <c:v>-13.999999999999879</c:v>
                </c:pt>
                <c:pt idx="7068">
                  <c:v>-22.00000000000006</c:v>
                </c:pt>
                <c:pt idx="7069">
                  <c:v>-24.000000000000021</c:v>
                </c:pt>
                <c:pt idx="7070">
                  <c:v>-22.999999999999861</c:v>
                </c:pt>
                <c:pt idx="7071">
                  <c:v>-26.00000000000016</c:v>
                </c:pt>
                <c:pt idx="7072">
                  <c:v>-14.99999999999986</c:v>
                </c:pt>
                <c:pt idx="7073">
                  <c:v>-17.999999999999972</c:v>
                </c:pt>
                <c:pt idx="7074">
                  <c:v>-19.000000000000131</c:v>
                </c:pt>
                <c:pt idx="7075">
                  <c:v>-19.999999999999929</c:v>
                </c:pt>
                <c:pt idx="7076">
                  <c:v>-18.99999999999995</c:v>
                </c:pt>
                <c:pt idx="7077">
                  <c:v>-15.99999999999984</c:v>
                </c:pt>
                <c:pt idx="7078">
                  <c:v>-16.999999999999989</c:v>
                </c:pt>
                <c:pt idx="7080">
                  <c:v>-18.99999999999995</c:v>
                </c:pt>
                <c:pt idx="7081">
                  <c:v>-19.000000000000131</c:v>
                </c:pt>
                <c:pt idx="7082">
                  <c:v>-24.000000000000021</c:v>
                </c:pt>
                <c:pt idx="7083">
                  <c:v>-27.99999999999994</c:v>
                </c:pt>
                <c:pt idx="7084">
                  <c:v>-25.999999999999979</c:v>
                </c:pt>
                <c:pt idx="7085">
                  <c:v>-23.000000000000039</c:v>
                </c:pt>
                <c:pt idx="7086">
                  <c:v>-19.000000000000131</c:v>
                </c:pt>
                <c:pt idx="7087">
                  <c:v>-20.999999999999911</c:v>
                </c:pt>
                <c:pt idx="7088">
                  <c:v>-18.99999999999995</c:v>
                </c:pt>
                <c:pt idx="7089">
                  <c:v>-20.00000000000011</c:v>
                </c:pt>
                <c:pt idx="7090">
                  <c:v>-22.00000000000006</c:v>
                </c:pt>
                <c:pt idx="7091">
                  <c:v>-25</c:v>
                </c:pt>
                <c:pt idx="7092">
                  <c:v>-24.000000000000021</c:v>
                </c:pt>
                <c:pt idx="7093">
                  <c:v>-32.000000000000028</c:v>
                </c:pt>
                <c:pt idx="7094">
                  <c:v>-29.000000000000089</c:v>
                </c:pt>
                <c:pt idx="7095">
                  <c:v>-32.000000000000028</c:v>
                </c:pt>
                <c:pt idx="7096">
                  <c:v>-30.999999999999869</c:v>
                </c:pt>
                <c:pt idx="7097">
                  <c:v>-30.999999999999869</c:v>
                </c:pt>
                <c:pt idx="7098">
                  <c:v>-34.999999999999957</c:v>
                </c:pt>
                <c:pt idx="7099">
                  <c:v>-37.000000000000099</c:v>
                </c:pt>
                <c:pt idx="7100">
                  <c:v>-39.000000000000057</c:v>
                </c:pt>
                <c:pt idx="7101">
                  <c:v>-36.000000000000121</c:v>
                </c:pt>
                <c:pt idx="7102">
                  <c:v>-38.000000000000078</c:v>
                </c:pt>
                <c:pt idx="7104">
                  <c:v>-41.000000000000007</c:v>
                </c:pt>
                <c:pt idx="7105">
                  <c:v>-44.999999999999929</c:v>
                </c:pt>
                <c:pt idx="7106">
                  <c:v>-44.000000000000128</c:v>
                </c:pt>
                <c:pt idx="7107">
                  <c:v>-44.999999999999929</c:v>
                </c:pt>
                <c:pt idx="7108">
                  <c:v>-42.999999999999972</c:v>
                </c:pt>
                <c:pt idx="7109">
                  <c:v>-34.999999999999957</c:v>
                </c:pt>
                <c:pt idx="7110">
                  <c:v>-30.000000000000071</c:v>
                </c:pt>
                <c:pt idx="7111">
                  <c:v>-27.99999999999994</c:v>
                </c:pt>
                <c:pt idx="7112">
                  <c:v>-33.999999999999993</c:v>
                </c:pt>
                <c:pt idx="7113">
                  <c:v>-30.000000000000071</c:v>
                </c:pt>
                <c:pt idx="7114">
                  <c:v>-30.000000000000071</c:v>
                </c:pt>
                <c:pt idx="7115">
                  <c:v>-30.000000000000071</c:v>
                </c:pt>
                <c:pt idx="7116">
                  <c:v>-30.000000000000071</c:v>
                </c:pt>
                <c:pt idx="7117">
                  <c:v>-32.000000000000028</c:v>
                </c:pt>
                <c:pt idx="7118">
                  <c:v>-25</c:v>
                </c:pt>
                <c:pt idx="7119">
                  <c:v>-28.00000000000011</c:v>
                </c:pt>
                <c:pt idx="7120">
                  <c:v>-21.99999999999989</c:v>
                </c:pt>
                <c:pt idx="7121">
                  <c:v>-22.00000000000006</c:v>
                </c:pt>
                <c:pt idx="7122">
                  <c:v>-26.00000000000016</c:v>
                </c:pt>
                <c:pt idx="7123">
                  <c:v>-28.999999999999911</c:v>
                </c:pt>
                <c:pt idx="7124">
                  <c:v>-31.00000000000005</c:v>
                </c:pt>
                <c:pt idx="7125">
                  <c:v>-29.000000000000089</c:v>
                </c:pt>
                <c:pt idx="7126">
                  <c:v>-23.000000000000039</c:v>
                </c:pt>
                <c:pt idx="7127">
                  <c:v>-17.999999999999972</c:v>
                </c:pt>
                <c:pt idx="7128">
                  <c:v>-20.00000000000011</c:v>
                </c:pt>
                <c:pt idx="7129">
                  <c:v>-21.99999999999989</c:v>
                </c:pt>
                <c:pt idx="7130">
                  <c:v>-18.99999999999995</c:v>
                </c:pt>
                <c:pt idx="7131">
                  <c:v>-15.000000000000041</c:v>
                </c:pt>
                <c:pt idx="7132">
                  <c:v>-15.000000000000041</c:v>
                </c:pt>
                <c:pt idx="7133">
                  <c:v>-4.9999999999998934</c:v>
                </c:pt>
                <c:pt idx="7134">
                  <c:v>-5.0000000000000711</c:v>
                </c:pt>
                <c:pt idx="7135">
                  <c:v>-8.0000000000000071</c:v>
                </c:pt>
                <c:pt idx="7136">
                  <c:v>-10.99999999999994</c:v>
                </c:pt>
                <c:pt idx="7137">
                  <c:v>-4.0000000000000924</c:v>
                </c:pt>
                <c:pt idx="7138">
                  <c:v>-0.99999999999997868</c:v>
                </c:pt>
                <c:pt idx="7139">
                  <c:v>-8.9999999999999858</c:v>
                </c:pt>
                <c:pt idx="7140">
                  <c:v>-12.999999999999901</c:v>
                </c:pt>
                <c:pt idx="7141">
                  <c:v>-16.000000000000011</c:v>
                </c:pt>
                <c:pt idx="7142">
                  <c:v>-22.00000000000006</c:v>
                </c:pt>
                <c:pt idx="7143">
                  <c:v>-22.999999999999861</c:v>
                </c:pt>
                <c:pt idx="7144">
                  <c:v>-25.999999999999979</c:v>
                </c:pt>
                <c:pt idx="7145">
                  <c:v>-23.000000000000039</c:v>
                </c:pt>
                <c:pt idx="7146">
                  <c:v>-18.99999999999995</c:v>
                </c:pt>
                <c:pt idx="7147">
                  <c:v>-25</c:v>
                </c:pt>
                <c:pt idx="7148">
                  <c:v>-23.000000000000039</c:v>
                </c:pt>
                <c:pt idx="7150">
                  <c:v>-22.999999999999861</c:v>
                </c:pt>
                <c:pt idx="7151">
                  <c:v>-22.00000000000006</c:v>
                </c:pt>
                <c:pt idx="7152">
                  <c:v>-21.000000000000089</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-16.000000000000011</c:v>
                </c:pt>
                <c:pt idx="7161">
                  <c:v>-16.000000000000011</c:v>
                </c:pt>
                <c:pt idx="7162">
                  <c:v>-15.000000000000041</c:v>
                </c:pt>
                <c:pt idx="7163">
                  <c:v>-17.999999999999972</c:v>
                </c:pt>
                <c:pt idx="7164">
                  <c:v>-18.000000000000149</c:v>
                </c:pt>
                <c:pt idx="7165">
                  <c:v>-18.99999999999995</c:v>
                </c:pt>
                <c:pt idx="7166">
                  <c:v>-16.000000000000011</c:v>
                </c:pt>
                <c:pt idx="7167">
                  <c:v>-16.999999999999989</c:v>
                </c:pt>
                <c:pt idx="7168">
                  <c:v>-14.00000000000006</c:v>
                </c:pt>
                <c:pt idx="7169">
                  <c:v>-16.999999999999989</c:v>
                </c:pt>
                <c:pt idx="7170">
                  <c:v>-16.000000000000011</c:v>
                </c:pt>
                <c:pt idx="7171">
                  <c:v>-9.9999999999999645</c:v>
                </c:pt>
                <c:pt idx="7172">
                  <c:v>-4.0000000000000924</c:v>
                </c:pt>
                <c:pt idx="7173">
                  <c:v>1.9999999999999569</c:v>
                </c:pt>
                <c:pt idx="7174">
                  <c:v>7.0000000000000284</c:v>
                </c:pt>
                <c:pt idx="7176">
                  <c:v>11.99999999999992</c:v>
                </c:pt>
                <c:pt idx="7177">
                  <c:v>13.99999999999997</c:v>
                </c:pt>
                <c:pt idx="7178">
                  <c:v>18.99999999999995</c:v>
                </c:pt>
                <c:pt idx="7179">
                  <c:v>17.999999999999972</c:v>
                </c:pt>
                <c:pt idx="7180">
                  <c:v>18.99999999999995</c:v>
                </c:pt>
                <c:pt idx="7181">
                  <c:v>25.999999999999979</c:v>
                </c:pt>
                <c:pt idx="7182">
                  <c:v>25.999999999999979</c:v>
                </c:pt>
                <c:pt idx="7183">
                  <c:v>20.999999999999911</c:v>
                </c:pt>
                <c:pt idx="7184">
                  <c:v>20.00000000000011</c:v>
                </c:pt>
                <c:pt idx="7185">
                  <c:v>18.00000000000006</c:v>
                </c:pt>
                <c:pt idx="7186">
                  <c:v>18.99999999999995</c:v>
                </c:pt>
                <c:pt idx="7187">
                  <c:v>19.999999999999929</c:v>
                </c:pt>
                <c:pt idx="7188">
                  <c:v>16.000000000000011</c:v>
                </c:pt>
                <c:pt idx="7189">
                  <c:v>12.000000000000099</c:v>
                </c:pt>
                <c:pt idx="7190">
                  <c:v>16.999999999999989</c:v>
                </c:pt>
                <c:pt idx="7191">
                  <c:v>26.999999999999961</c:v>
                </c:pt>
                <c:pt idx="7192">
                  <c:v>26.999999999999961</c:v>
                </c:pt>
                <c:pt idx="7193">
                  <c:v>30.999999999999961</c:v>
                </c:pt>
                <c:pt idx="7194">
                  <c:v>29</c:v>
                </c:pt>
                <c:pt idx="7195">
                  <c:v>28.000000000000021</c:v>
                </c:pt>
                <c:pt idx="7196">
                  <c:v>22.99999999999995</c:v>
                </c:pt>
                <c:pt idx="7197">
                  <c:v>20.000000000000021</c:v>
                </c:pt>
                <c:pt idx="7198">
                  <c:v>8.0000000000000071</c:v>
                </c:pt>
                <c:pt idx="7199">
                  <c:v>1.9999999999999569</c:v>
                </c:pt>
                <c:pt idx="7200">
                  <c:v>4.0000000000000044</c:v>
                </c:pt>
                <c:pt idx="7201">
                  <c:v>6.0000000000000497</c:v>
                </c:pt>
                <c:pt idx="7202">
                  <c:v>2.9999999999999361</c:v>
                </c:pt>
                <c:pt idx="7203">
                  <c:v>-2.9999999999999361</c:v>
                </c:pt>
                <c:pt idx="7204">
                  <c:v>-7.0000000000000284</c:v>
                </c:pt>
                <c:pt idx="7205">
                  <c:v>-7.9999999999998286</c:v>
                </c:pt>
                <c:pt idx="7206">
                  <c:v>-5.0000000000000711</c:v>
                </c:pt>
                <c:pt idx="7207">
                  <c:v>-8.0000000000000071</c:v>
                </c:pt>
                <c:pt idx="7208">
                  <c:v>-10.99999999999994</c:v>
                </c:pt>
                <c:pt idx="7209">
                  <c:v>-12.000000000000099</c:v>
                </c:pt>
                <c:pt idx="7210">
                  <c:v>-14.00000000000006</c:v>
                </c:pt>
                <c:pt idx="7211">
                  <c:v>-11.99999999999992</c:v>
                </c:pt>
                <c:pt idx="7212">
                  <c:v>-12.000000000000099</c:v>
                </c:pt>
                <c:pt idx="7213">
                  <c:v>-12.999999999999901</c:v>
                </c:pt>
                <c:pt idx="7214">
                  <c:v>-14.00000000000006</c:v>
                </c:pt>
                <c:pt idx="7215">
                  <c:v>-16.999999999999989</c:v>
                </c:pt>
                <c:pt idx="7216">
                  <c:v>-16.000000000000011</c:v>
                </c:pt>
                <c:pt idx="7217">
                  <c:v>-16.000000000000011</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-1.9999999999999569</c:v>
                </c:pt>
                <c:pt idx="7227">
                  <c:v>4.0000000000000924</c:v>
                </c:pt>
                <c:pt idx="7228">
                  <c:v>2.9999999999999361</c:v>
                </c:pt>
                <c:pt idx="7229">
                  <c:v>-3.0000000000001141</c:v>
                </c:pt>
                <c:pt idx="7230">
                  <c:v>-5.0000000000000711</c:v>
                </c:pt>
                <c:pt idx="7231">
                  <c:v>-11.99999999999992</c:v>
                </c:pt>
                <c:pt idx="7232">
                  <c:v>-12.000000000000099</c:v>
                </c:pt>
                <c:pt idx="7233">
                  <c:v>-11.99999999999992</c:v>
                </c:pt>
                <c:pt idx="7234">
                  <c:v>-10.99999999999994</c:v>
                </c:pt>
                <c:pt idx="7235">
                  <c:v>-5.9999999999998721</c:v>
                </c:pt>
                <c:pt idx="7236">
                  <c:v>-8.9999999999999858</c:v>
                </c:pt>
                <c:pt idx="7237">
                  <c:v>-10.99999999999994</c:v>
                </c:pt>
                <c:pt idx="7238">
                  <c:v>-15.000000000000041</c:v>
                </c:pt>
                <c:pt idx="7239">
                  <c:v>-20.00000000000011</c:v>
                </c:pt>
                <c:pt idx="7240">
                  <c:v>-16.000000000000011</c:v>
                </c:pt>
                <c:pt idx="7241">
                  <c:v>-14.99999999999986</c:v>
                </c:pt>
                <c:pt idx="7242">
                  <c:v>-16.000000000000011</c:v>
                </c:pt>
                <c:pt idx="7243">
                  <c:v>-7.0000000000000284</c:v>
                </c:pt>
                <c:pt idx="7245">
                  <c:v>-3.0000000000001141</c:v>
                </c:pt>
                <c:pt idx="7246">
                  <c:v>-0.99999999999997868</c:v>
                </c:pt>
                <c:pt idx="7247">
                  <c:v>2.9999999999999361</c:v>
                </c:pt>
                <c:pt idx="7248">
                  <c:v>17.999999999999972</c:v>
                </c:pt>
                <c:pt idx="7249">
                  <c:v>13.00000000000008</c:v>
                </c:pt>
                <c:pt idx="7250">
                  <c:v>16.999999999999989</c:v>
                </c:pt>
                <c:pt idx="7251">
                  <c:v>17.999999999999972</c:v>
                </c:pt>
                <c:pt idx="7252">
                  <c:v>8.9999999999999858</c:v>
                </c:pt>
                <c:pt idx="7253">
                  <c:v>6.0000000000000497</c:v>
                </c:pt>
                <c:pt idx="7254">
                  <c:v>4.0000000000000044</c:v>
                </c:pt>
                <c:pt idx="7255">
                  <c:v>8.9999999999999858</c:v>
                </c:pt>
                <c:pt idx="7256">
                  <c:v>10.00000000000005</c:v>
                </c:pt>
                <c:pt idx="7257">
                  <c:v>9.9999999999999645</c:v>
                </c:pt>
                <c:pt idx="7258">
                  <c:v>7.0000000000000284</c:v>
                </c:pt>
                <c:pt idx="7259">
                  <c:v>7.0000000000000284</c:v>
                </c:pt>
                <c:pt idx="7260">
                  <c:v>7.0000000000000284</c:v>
                </c:pt>
                <c:pt idx="7261">
                  <c:v>4.0000000000000044</c:v>
                </c:pt>
                <c:pt idx="7262">
                  <c:v>5.9999999999999609</c:v>
                </c:pt>
                <c:pt idx="7263">
                  <c:v>-4.9999999999999822</c:v>
                </c:pt>
                <c:pt idx="7264">
                  <c:v>-3.9999999999999152</c:v>
                </c:pt>
                <c:pt idx="7265">
                  <c:v>3.0000000000000249</c:v>
                </c:pt>
                <c:pt idx="7266">
                  <c:v>8.9999999999999858</c:v>
                </c:pt>
                <c:pt idx="7267">
                  <c:v>10.00000000000005</c:v>
                </c:pt>
                <c:pt idx="7268">
                  <c:v>8.9999999999999858</c:v>
                </c:pt>
                <c:pt idx="7269">
                  <c:v>6.9999999999999396</c:v>
                </c:pt>
                <c:pt idx="7270">
                  <c:v>12.000000000000011</c:v>
                </c:pt>
                <c:pt idx="7271">
                  <c:v>12.999999999999989</c:v>
                </c:pt>
                <c:pt idx="7272">
                  <c:v>11.00000000000003</c:v>
                </c:pt>
                <c:pt idx="7273">
                  <c:v>11.00000000000003</c:v>
                </c:pt>
                <c:pt idx="7274">
                  <c:v>9.0000000000000746</c:v>
                </c:pt>
                <c:pt idx="7275">
                  <c:v>8.0000000000000071</c:v>
                </c:pt>
                <c:pt idx="7276">
                  <c:v>15.000000000000041</c:v>
                </c:pt>
                <c:pt idx="7278">
                  <c:v>16.000000000000011</c:v>
                </c:pt>
                <c:pt idx="7279">
                  <c:v>5.9999999999999609</c:v>
                </c:pt>
                <c:pt idx="7280">
                  <c:v>8.0000000000000071</c:v>
                </c:pt>
                <c:pt idx="7281">
                  <c:v>8.0000000000000071</c:v>
                </c:pt>
                <c:pt idx="7282">
                  <c:v>8.9999999999999858</c:v>
                </c:pt>
                <c:pt idx="7283">
                  <c:v>11.00000000000003</c:v>
                </c:pt>
                <c:pt idx="7284">
                  <c:v>10.00000000000005</c:v>
                </c:pt>
                <c:pt idx="7285">
                  <c:v>10.00000000000005</c:v>
                </c:pt>
                <c:pt idx="7286">
                  <c:v>4.9999999999999822</c:v>
                </c:pt>
                <c:pt idx="7287">
                  <c:v>3.0000000000000249</c:v>
                </c:pt>
                <c:pt idx="7288">
                  <c:v>4.0000000000000044</c:v>
                </c:pt>
                <c:pt idx="7289">
                  <c:v>4.9999999999999822</c:v>
                </c:pt>
                <c:pt idx="7290">
                  <c:v>4.0000000000000044</c:v>
                </c:pt>
                <c:pt idx="7291">
                  <c:v>0</c:v>
                </c:pt>
                <c:pt idx="7292">
                  <c:v>4.0000000000000044</c:v>
                </c:pt>
                <c:pt idx="7293">
                  <c:v>4.9999999999999822</c:v>
                </c:pt>
                <c:pt idx="7294">
                  <c:v>1.9999999999999569</c:v>
                </c:pt>
                <c:pt idx="7295">
                  <c:v>6.0000000000000497</c:v>
                </c:pt>
                <c:pt idx="7296">
                  <c:v>12.999999999999989</c:v>
                </c:pt>
                <c:pt idx="7297">
                  <c:v>8.9999999999999858</c:v>
                </c:pt>
                <c:pt idx="7298">
                  <c:v>8.0000000000000071</c:v>
                </c:pt>
                <c:pt idx="7300">
                  <c:v>4.9999999999999822</c:v>
                </c:pt>
                <c:pt idx="7301">
                  <c:v>4.0000000000000044</c:v>
                </c:pt>
                <c:pt idx="7302">
                  <c:v>4.0000000000000044</c:v>
                </c:pt>
                <c:pt idx="7303">
                  <c:v>5.9999999999999609</c:v>
                </c:pt>
                <c:pt idx="7305">
                  <c:v>7.0000000000000284</c:v>
                </c:pt>
                <c:pt idx="7306">
                  <c:v>4.9999999999999822</c:v>
                </c:pt>
                <c:pt idx="7307">
                  <c:v>6.0000000000000497</c:v>
                </c:pt>
                <c:pt idx="7308">
                  <c:v>8.9999999999999858</c:v>
                </c:pt>
                <c:pt idx="7309">
                  <c:v>11.99999999999992</c:v>
                </c:pt>
                <c:pt idx="7310">
                  <c:v>10.99999999999994</c:v>
                </c:pt>
                <c:pt idx="7311">
                  <c:v>11.99999999999992</c:v>
                </c:pt>
                <c:pt idx="7312">
                  <c:v>12.999999999999901</c:v>
                </c:pt>
                <c:pt idx="7313">
                  <c:v>16.999999999999989</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21.000000000000089</c:v>
                </c:pt>
                <c:pt idx="7324">
                  <c:v>19.999999999999929</c:v>
                </c:pt>
                <c:pt idx="7325">
                  <c:v>20.999999999999911</c:v>
                </c:pt>
                <c:pt idx="7326">
                  <c:v>15.000000000000041</c:v>
                </c:pt>
                <c:pt idx="7327">
                  <c:v>14.00000000000006</c:v>
                </c:pt>
                <c:pt idx="7328">
                  <c:v>13.00000000000008</c:v>
                </c:pt>
                <c:pt idx="7329">
                  <c:v>16.000000000000011</c:v>
                </c:pt>
                <c:pt idx="7330">
                  <c:v>15.000000000000041</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-1.9999999999999569</c:v>
                </c:pt>
                <c:pt idx="7353">
                  <c:v>-8.0000000000000071</c:v>
                </c:pt>
                <c:pt idx="7354">
                  <c:v>-8.0000000000000071</c:v>
                </c:pt>
                <c:pt idx="7355">
                  <c:v>-3.9999999999999152</c:v>
                </c:pt>
                <c:pt idx="7356">
                  <c:v>-3.9999999999999152</c:v>
                </c:pt>
                <c:pt idx="7357">
                  <c:v>-5.0000000000000711</c:v>
                </c:pt>
                <c:pt idx="7358">
                  <c:v>-5.0000000000000711</c:v>
                </c:pt>
                <c:pt idx="7359">
                  <c:v>-8.9999999999999858</c:v>
                </c:pt>
                <c:pt idx="7360">
                  <c:v>-14.00000000000006</c:v>
                </c:pt>
                <c:pt idx="7361">
                  <c:v>-13.999999999999879</c:v>
                </c:pt>
                <c:pt idx="7362">
                  <c:v>-8.9999999999999858</c:v>
                </c:pt>
                <c:pt idx="7363">
                  <c:v>-8.9999999999999858</c:v>
                </c:pt>
                <c:pt idx="7364">
                  <c:v>-9.9999999999999645</c:v>
                </c:pt>
                <c:pt idx="7365">
                  <c:v>-7.0000000000000284</c:v>
                </c:pt>
                <c:pt idx="7366">
                  <c:v>-6.0000000000000497</c:v>
                </c:pt>
                <c:pt idx="7367">
                  <c:v>-1.9999999999999569</c:v>
                </c:pt>
                <c:pt idx="7368">
                  <c:v>0.99999999999997868</c:v>
                </c:pt>
                <c:pt idx="7369">
                  <c:v>3.0000000000001141</c:v>
                </c:pt>
                <c:pt idx="7370">
                  <c:v>2.000000000000135</c:v>
                </c:pt>
                <c:pt idx="7371">
                  <c:v>1.0000000000001561</c:v>
                </c:pt>
                <c:pt idx="7372">
                  <c:v>3.0000000000001141</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7.9999999999998286</c:v>
                </c:pt>
                <c:pt idx="7390">
                  <c:v>6.0000000000000497</c:v>
                </c:pt>
                <c:pt idx="7391">
                  <c:v>3.9999999999999152</c:v>
                </c:pt>
                <c:pt idx="7392">
                  <c:v>5.9999999999998721</c:v>
                </c:pt>
                <c:pt idx="7393">
                  <c:v>14.00000000000006</c:v>
                </c:pt>
                <c:pt idx="7394">
                  <c:v>12.999999999999901</c:v>
                </c:pt>
                <c:pt idx="7395">
                  <c:v>16.000000000000011</c:v>
                </c:pt>
                <c:pt idx="7396">
                  <c:v>13.00000000000008</c:v>
                </c:pt>
                <c:pt idx="7397">
                  <c:v>13.00000000000008</c:v>
                </c:pt>
                <c:pt idx="7398">
                  <c:v>8.9999999999999858</c:v>
                </c:pt>
                <c:pt idx="7399">
                  <c:v>9.9999999999999645</c:v>
                </c:pt>
                <c:pt idx="7400">
                  <c:v>11.000000000000121</c:v>
                </c:pt>
                <c:pt idx="7401">
                  <c:v>14.00000000000006</c:v>
                </c:pt>
                <c:pt idx="7402">
                  <c:v>12.999999999999901</c:v>
                </c:pt>
                <c:pt idx="7403">
                  <c:v>11.99999999999992</c:v>
                </c:pt>
                <c:pt idx="7404">
                  <c:v>13.00000000000008</c:v>
                </c:pt>
                <c:pt idx="7405">
                  <c:v>11.000000000000121</c:v>
                </c:pt>
                <c:pt idx="7406">
                  <c:v>9.9999999999999645</c:v>
                </c:pt>
                <c:pt idx="7407">
                  <c:v>13.00000000000008</c:v>
                </c:pt>
                <c:pt idx="7408">
                  <c:v>16.000000000000011</c:v>
                </c:pt>
                <c:pt idx="7410">
                  <c:v>14.00000000000006</c:v>
                </c:pt>
                <c:pt idx="7411">
                  <c:v>13.999999999999879</c:v>
                </c:pt>
                <c:pt idx="7412">
                  <c:v>9.9999999999999645</c:v>
                </c:pt>
                <c:pt idx="7413">
                  <c:v>10.99999999999994</c:v>
                </c:pt>
                <c:pt idx="7414">
                  <c:v>12.999999999999901</c:v>
                </c:pt>
                <c:pt idx="7415">
                  <c:v>13.00000000000008</c:v>
                </c:pt>
                <c:pt idx="7416">
                  <c:v>12.000000000000099</c:v>
                </c:pt>
                <c:pt idx="7417">
                  <c:v>12.000000000000099</c:v>
                </c:pt>
                <c:pt idx="7418">
                  <c:v>13.00000000000008</c:v>
                </c:pt>
                <c:pt idx="7419">
                  <c:v>12.000000000000099</c:v>
                </c:pt>
                <c:pt idx="7420">
                  <c:v>12.000000000000099</c:v>
                </c:pt>
                <c:pt idx="7421">
                  <c:v>13.00000000000008</c:v>
                </c:pt>
                <c:pt idx="7422">
                  <c:v>14.00000000000006</c:v>
                </c:pt>
                <c:pt idx="7423">
                  <c:v>13.00000000000008</c:v>
                </c:pt>
                <c:pt idx="7424">
                  <c:v>10.99999999999994</c:v>
                </c:pt>
                <c:pt idx="7425">
                  <c:v>9.9999999999999645</c:v>
                </c:pt>
                <c:pt idx="7426">
                  <c:v>12.000000000000099</c:v>
                </c:pt>
                <c:pt idx="7427">
                  <c:v>10.99999999999994</c:v>
                </c:pt>
                <c:pt idx="7428">
                  <c:v>10.99999999999994</c:v>
                </c:pt>
                <c:pt idx="7429">
                  <c:v>13.00000000000008</c:v>
                </c:pt>
                <c:pt idx="7430">
                  <c:v>15.000000000000041</c:v>
                </c:pt>
                <c:pt idx="7431">
                  <c:v>15.000000000000041</c:v>
                </c:pt>
                <c:pt idx="7432">
                  <c:v>16.000000000000011</c:v>
                </c:pt>
                <c:pt idx="7433">
                  <c:v>18.99999999999995</c:v>
                </c:pt>
                <c:pt idx="7434">
                  <c:v>17.999999999999972</c:v>
                </c:pt>
                <c:pt idx="7435">
                  <c:v>20.00000000000011</c:v>
                </c:pt>
                <c:pt idx="7437">
                  <c:v>19.999999999999929</c:v>
                </c:pt>
                <c:pt idx="7438">
                  <c:v>18.99999999999995</c:v>
                </c:pt>
                <c:pt idx="7439">
                  <c:v>17.999999999999972</c:v>
                </c:pt>
                <c:pt idx="7440">
                  <c:v>16.999999999999989</c:v>
                </c:pt>
                <c:pt idx="7441">
                  <c:v>16.999999999999989</c:v>
                </c:pt>
                <c:pt idx="7442">
                  <c:v>30.000000000000071</c:v>
                </c:pt>
                <c:pt idx="7443">
                  <c:v>31.999999999999851</c:v>
                </c:pt>
                <c:pt idx="7444">
                  <c:v>28.999999999999911</c:v>
                </c:pt>
                <c:pt idx="7445">
                  <c:v>30.999999999999869</c:v>
                </c:pt>
                <c:pt idx="7446">
                  <c:v>36.999999999999922</c:v>
                </c:pt>
                <c:pt idx="7447">
                  <c:v>37.999999999999901</c:v>
                </c:pt>
                <c:pt idx="7448">
                  <c:v>40.000000000000043</c:v>
                </c:pt>
                <c:pt idx="7449">
                  <c:v>42.999999999999972</c:v>
                </c:pt>
                <c:pt idx="7450">
                  <c:v>41.000000000000007</c:v>
                </c:pt>
                <c:pt idx="7451">
                  <c:v>41.000000000000007</c:v>
                </c:pt>
                <c:pt idx="7452">
                  <c:v>41.000000000000007</c:v>
                </c:pt>
                <c:pt idx="7453">
                  <c:v>41.999999999999993</c:v>
                </c:pt>
                <c:pt idx="7454">
                  <c:v>41.000000000000007</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101</c:v>
                </c:pt>
                <c:pt idx="7571">
                  <c:v>115</c:v>
                </c:pt>
                <c:pt idx="7572">
                  <c:v>102</c:v>
                </c:pt>
                <c:pt idx="7573">
                  <c:v>106</c:v>
                </c:pt>
                <c:pt idx="7574">
                  <c:v>105.0000000000001</c:v>
                </c:pt>
                <c:pt idx="7575">
                  <c:v>106.0000000000001</c:v>
                </c:pt>
                <c:pt idx="7576">
                  <c:v>103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106</c:v>
                </c:pt>
                <c:pt idx="7590">
                  <c:v>105</c:v>
                </c:pt>
                <c:pt idx="7591">
                  <c:v>96.999999999999972</c:v>
                </c:pt>
                <c:pt idx="7592">
                  <c:v>102</c:v>
                </c:pt>
                <c:pt idx="7593">
                  <c:v>96.999999999999972</c:v>
                </c:pt>
                <c:pt idx="7594">
                  <c:v>100</c:v>
                </c:pt>
                <c:pt idx="7595">
                  <c:v>100</c:v>
                </c:pt>
                <c:pt idx="7596">
                  <c:v>100</c:v>
                </c:pt>
                <c:pt idx="7597">
                  <c:v>103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105.0000000000001</c:v>
                </c:pt>
                <c:pt idx="7614">
                  <c:v>101.0000000000001</c:v>
                </c:pt>
                <c:pt idx="7615">
                  <c:v>102</c:v>
                </c:pt>
                <c:pt idx="7616">
                  <c:v>102</c:v>
                </c:pt>
                <c:pt idx="7617">
                  <c:v>106.9999999999999</c:v>
                </c:pt>
                <c:pt idx="7618">
                  <c:v>109</c:v>
                </c:pt>
                <c:pt idx="7619">
                  <c:v>106.0000000000001</c:v>
                </c:pt>
                <c:pt idx="7620">
                  <c:v>103</c:v>
                </c:pt>
                <c:pt idx="7621">
                  <c:v>99.999999999999915</c:v>
                </c:pt>
                <c:pt idx="7622">
                  <c:v>103</c:v>
                </c:pt>
                <c:pt idx="7623">
                  <c:v>100.0000000000001</c:v>
                </c:pt>
                <c:pt idx="7624">
                  <c:v>99.000000000000114</c:v>
                </c:pt>
                <c:pt idx="7625">
                  <c:v>97.000000000000057</c:v>
                </c:pt>
                <c:pt idx="7626">
                  <c:v>101</c:v>
                </c:pt>
                <c:pt idx="7627">
                  <c:v>103.0000000000001</c:v>
                </c:pt>
                <c:pt idx="7629">
                  <c:v>106.0000000000001</c:v>
                </c:pt>
                <c:pt idx="7630">
                  <c:v>106</c:v>
                </c:pt>
                <c:pt idx="7631">
                  <c:v>106.0000000000001</c:v>
                </c:pt>
                <c:pt idx="7632">
                  <c:v>106</c:v>
                </c:pt>
                <c:pt idx="7633">
                  <c:v>107</c:v>
                </c:pt>
                <c:pt idx="7634">
                  <c:v>107</c:v>
                </c:pt>
                <c:pt idx="7635">
                  <c:v>108.9999999999999</c:v>
                </c:pt>
                <c:pt idx="7636">
                  <c:v>108</c:v>
                </c:pt>
                <c:pt idx="7637">
                  <c:v>114</c:v>
                </c:pt>
                <c:pt idx="7638">
                  <c:v>110.0000000000001</c:v>
                </c:pt>
                <c:pt idx="7639">
                  <c:v>105</c:v>
                </c:pt>
                <c:pt idx="7640">
                  <c:v>105</c:v>
                </c:pt>
                <c:pt idx="7641">
                  <c:v>105</c:v>
                </c:pt>
                <c:pt idx="7642">
                  <c:v>102.9999999999999</c:v>
                </c:pt>
                <c:pt idx="7643">
                  <c:v>106.9999999999999</c:v>
                </c:pt>
                <c:pt idx="7644">
                  <c:v>108</c:v>
                </c:pt>
                <c:pt idx="7645">
                  <c:v>106.9999999999999</c:v>
                </c:pt>
                <c:pt idx="7646">
                  <c:v>111</c:v>
                </c:pt>
                <c:pt idx="7647">
                  <c:v>114.0000000000001</c:v>
                </c:pt>
                <c:pt idx="7648">
                  <c:v>117.0000000000001</c:v>
                </c:pt>
                <c:pt idx="7649">
                  <c:v>117</c:v>
                </c:pt>
                <c:pt idx="7650">
                  <c:v>122</c:v>
                </c:pt>
                <c:pt idx="7651">
                  <c:v>121</c:v>
                </c:pt>
                <c:pt idx="7652">
                  <c:v>121</c:v>
                </c:pt>
                <c:pt idx="7653">
                  <c:v>123.9999999999999</c:v>
                </c:pt>
                <c:pt idx="7654">
                  <c:v>123</c:v>
                </c:pt>
                <c:pt idx="7655">
                  <c:v>124</c:v>
                </c:pt>
                <c:pt idx="7656">
                  <c:v>119.9999999999999</c:v>
                </c:pt>
                <c:pt idx="7657">
                  <c:v>118</c:v>
                </c:pt>
                <c:pt idx="7658">
                  <c:v>124.9999999999999</c:v>
                </c:pt>
                <c:pt idx="7659">
                  <c:v>123</c:v>
                </c:pt>
                <c:pt idx="7660">
                  <c:v>128</c:v>
                </c:pt>
                <c:pt idx="7661">
                  <c:v>129.00000000000011</c:v>
                </c:pt>
                <c:pt idx="7662">
                  <c:v>127.9999999999999</c:v>
                </c:pt>
                <c:pt idx="7663">
                  <c:v>122</c:v>
                </c:pt>
                <c:pt idx="7664">
                  <c:v>123.9999999999999</c:v>
                </c:pt>
                <c:pt idx="7665">
                  <c:v>122.0000000000001</c:v>
                </c:pt>
                <c:pt idx="7666">
                  <c:v>129.00000000000011</c:v>
                </c:pt>
                <c:pt idx="7667">
                  <c:v>135.99999999999989</c:v>
                </c:pt>
                <c:pt idx="7668">
                  <c:v>140.99999999999989</c:v>
                </c:pt>
                <c:pt idx="7670">
                  <c:v>141</c:v>
                </c:pt>
                <c:pt idx="7671">
                  <c:v>146</c:v>
                </c:pt>
                <c:pt idx="7672">
                  <c:v>142</c:v>
                </c:pt>
                <c:pt idx="7673">
                  <c:v>138.00000000000011</c:v>
                </c:pt>
                <c:pt idx="7674">
                  <c:v>135.00000000000011</c:v>
                </c:pt>
                <c:pt idx="7675">
                  <c:v>135.00000000000011</c:v>
                </c:pt>
                <c:pt idx="7676">
                  <c:v>135.99999999999989</c:v>
                </c:pt>
                <c:pt idx="7677">
                  <c:v>137</c:v>
                </c:pt>
                <c:pt idx="7678">
                  <c:v>130.99999999999989</c:v>
                </c:pt>
                <c:pt idx="7679">
                  <c:v>127.9999999999999</c:v>
                </c:pt>
                <c:pt idx="7680">
                  <c:v>129.99999999999989</c:v>
                </c:pt>
                <c:pt idx="7681">
                  <c:v>127.9999999999999</c:v>
                </c:pt>
                <c:pt idx="7682">
                  <c:v>126</c:v>
                </c:pt>
                <c:pt idx="7683">
                  <c:v>127</c:v>
                </c:pt>
                <c:pt idx="7684">
                  <c:v>128.00000000000011</c:v>
                </c:pt>
                <c:pt idx="7685">
                  <c:v>132</c:v>
                </c:pt>
                <c:pt idx="7686">
                  <c:v>138</c:v>
                </c:pt>
                <c:pt idx="7687">
                  <c:v>143.00000000000011</c:v>
                </c:pt>
                <c:pt idx="7688">
                  <c:v>138</c:v>
                </c:pt>
                <c:pt idx="7689">
                  <c:v>137</c:v>
                </c:pt>
                <c:pt idx="7690">
                  <c:v>129</c:v>
                </c:pt>
                <c:pt idx="7691">
                  <c:v>132</c:v>
                </c:pt>
                <c:pt idx="7692">
                  <c:v>132</c:v>
                </c:pt>
                <c:pt idx="7693">
                  <c:v>134</c:v>
                </c:pt>
                <c:pt idx="7694">
                  <c:v>129</c:v>
                </c:pt>
                <c:pt idx="7695">
                  <c:v>127</c:v>
                </c:pt>
                <c:pt idx="7696">
                  <c:v>129</c:v>
                </c:pt>
                <c:pt idx="7698">
                  <c:v>130</c:v>
                </c:pt>
                <c:pt idx="7699">
                  <c:v>134</c:v>
                </c:pt>
                <c:pt idx="7700">
                  <c:v>135.99999999999989</c:v>
                </c:pt>
                <c:pt idx="7701">
                  <c:v>138</c:v>
                </c:pt>
                <c:pt idx="7702">
                  <c:v>138.00000000000011</c:v>
                </c:pt>
                <c:pt idx="7703">
                  <c:v>138</c:v>
                </c:pt>
                <c:pt idx="7704">
                  <c:v>138</c:v>
                </c:pt>
                <c:pt idx="7705">
                  <c:v>136.99999999999989</c:v>
                </c:pt>
                <c:pt idx="7706">
                  <c:v>136</c:v>
                </c:pt>
                <c:pt idx="7707">
                  <c:v>140</c:v>
                </c:pt>
                <c:pt idx="7708">
                  <c:v>139</c:v>
                </c:pt>
                <c:pt idx="7709">
                  <c:v>136.99999999999989</c:v>
                </c:pt>
                <c:pt idx="7710">
                  <c:v>137</c:v>
                </c:pt>
                <c:pt idx="7711">
                  <c:v>136</c:v>
                </c:pt>
                <c:pt idx="7712">
                  <c:v>132.99999999999989</c:v>
                </c:pt>
                <c:pt idx="7713">
                  <c:v>135</c:v>
                </c:pt>
                <c:pt idx="7714">
                  <c:v>137.99999999999989</c:v>
                </c:pt>
                <c:pt idx="7715">
                  <c:v>137.00000000000011</c:v>
                </c:pt>
                <c:pt idx="7716">
                  <c:v>138.99999999999989</c:v>
                </c:pt>
                <c:pt idx="7717">
                  <c:v>135.99999999999989</c:v>
                </c:pt>
                <c:pt idx="7718">
                  <c:v>137</c:v>
                </c:pt>
                <c:pt idx="7719">
                  <c:v>134.99999999999989</c:v>
                </c:pt>
                <c:pt idx="7720">
                  <c:v>139.99999999999989</c:v>
                </c:pt>
                <c:pt idx="7721">
                  <c:v>139</c:v>
                </c:pt>
                <c:pt idx="7722">
                  <c:v>146.00000000000011</c:v>
                </c:pt>
                <c:pt idx="7723">
                  <c:v>149</c:v>
                </c:pt>
                <c:pt idx="7724">
                  <c:v>146</c:v>
                </c:pt>
                <c:pt idx="7725">
                  <c:v>143</c:v>
                </c:pt>
                <c:pt idx="7726">
                  <c:v>145</c:v>
                </c:pt>
                <c:pt idx="7727">
                  <c:v>151</c:v>
                </c:pt>
                <c:pt idx="7728">
                  <c:v>153</c:v>
                </c:pt>
                <c:pt idx="7729">
                  <c:v>159</c:v>
                </c:pt>
                <c:pt idx="7730">
                  <c:v>164.00000000000011</c:v>
                </c:pt>
                <c:pt idx="7731">
                  <c:v>153</c:v>
                </c:pt>
                <c:pt idx="7732">
                  <c:v>151.00000000000011</c:v>
                </c:pt>
                <c:pt idx="7733">
                  <c:v>142</c:v>
                </c:pt>
                <c:pt idx="7734">
                  <c:v>143</c:v>
                </c:pt>
                <c:pt idx="7735">
                  <c:v>147.99999999999989</c:v>
                </c:pt>
                <c:pt idx="7736">
                  <c:v>152.00000000000011</c:v>
                </c:pt>
                <c:pt idx="7737">
                  <c:v>149</c:v>
                </c:pt>
                <c:pt idx="7738">
                  <c:v>146</c:v>
                </c:pt>
                <c:pt idx="7740">
                  <c:v>148.00000000000011</c:v>
                </c:pt>
                <c:pt idx="7741">
                  <c:v>150.00000000000011</c:v>
                </c:pt>
                <c:pt idx="7742">
                  <c:v>152.00000000000011</c:v>
                </c:pt>
                <c:pt idx="7743">
                  <c:v>150</c:v>
                </c:pt>
                <c:pt idx="7744">
                  <c:v>150</c:v>
                </c:pt>
                <c:pt idx="7745">
                  <c:v>152.00000000000011</c:v>
                </c:pt>
                <c:pt idx="7746">
                  <c:v>151</c:v>
                </c:pt>
                <c:pt idx="7747">
                  <c:v>147</c:v>
                </c:pt>
                <c:pt idx="7748">
                  <c:v>148.00000000000011</c:v>
                </c:pt>
                <c:pt idx="7749">
                  <c:v>146</c:v>
                </c:pt>
                <c:pt idx="7750">
                  <c:v>144</c:v>
                </c:pt>
                <c:pt idx="7751">
                  <c:v>144</c:v>
                </c:pt>
                <c:pt idx="7752">
                  <c:v>141</c:v>
                </c:pt>
                <c:pt idx="7753">
                  <c:v>139.00000000000011</c:v>
                </c:pt>
                <c:pt idx="7754">
                  <c:v>138</c:v>
                </c:pt>
                <c:pt idx="7755">
                  <c:v>145</c:v>
                </c:pt>
                <c:pt idx="7756">
                  <c:v>146</c:v>
                </c:pt>
                <c:pt idx="7757">
                  <c:v>151.00000000000011</c:v>
                </c:pt>
                <c:pt idx="7758">
                  <c:v>147.00000000000011</c:v>
                </c:pt>
                <c:pt idx="7759">
                  <c:v>147.99999999999989</c:v>
                </c:pt>
                <c:pt idx="7760">
                  <c:v>146</c:v>
                </c:pt>
                <c:pt idx="7761">
                  <c:v>147.99999999999989</c:v>
                </c:pt>
                <c:pt idx="7762">
                  <c:v>148.99999999999989</c:v>
                </c:pt>
                <c:pt idx="7763">
                  <c:v>147.99999999999989</c:v>
                </c:pt>
                <c:pt idx="7764">
                  <c:v>147.00000000000011</c:v>
                </c:pt>
                <c:pt idx="7765">
                  <c:v>154</c:v>
                </c:pt>
                <c:pt idx="7766">
                  <c:v>158</c:v>
                </c:pt>
                <c:pt idx="7767">
                  <c:v>160</c:v>
                </c:pt>
                <c:pt idx="7768">
                  <c:v>158</c:v>
                </c:pt>
                <c:pt idx="7770">
                  <c:v>161</c:v>
                </c:pt>
                <c:pt idx="7771">
                  <c:v>159</c:v>
                </c:pt>
                <c:pt idx="7772">
                  <c:v>162</c:v>
                </c:pt>
                <c:pt idx="7773">
                  <c:v>158</c:v>
                </c:pt>
                <c:pt idx="7774">
                  <c:v>163</c:v>
                </c:pt>
                <c:pt idx="7775">
                  <c:v>165</c:v>
                </c:pt>
                <c:pt idx="7776">
                  <c:v>168.00000000000011</c:v>
                </c:pt>
                <c:pt idx="7777">
                  <c:v>172.00000000000011</c:v>
                </c:pt>
                <c:pt idx="7778">
                  <c:v>175</c:v>
                </c:pt>
                <c:pt idx="7779">
                  <c:v>177.00000000000011</c:v>
                </c:pt>
                <c:pt idx="7780">
                  <c:v>172.99999999999989</c:v>
                </c:pt>
                <c:pt idx="7781">
                  <c:v>175</c:v>
                </c:pt>
                <c:pt idx="7782">
                  <c:v>176.99999999999989</c:v>
                </c:pt>
                <c:pt idx="7783">
                  <c:v>183</c:v>
                </c:pt>
                <c:pt idx="7784">
                  <c:v>187</c:v>
                </c:pt>
                <c:pt idx="7785">
                  <c:v>186</c:v>
                </c:pt>
                <c:pt idx="7786">
                  <c:v>188</c:v>
                </c:pt>
                <c:pt idx="7787">
                  <c:v>181</c:v>
                </c:pt>
                <c:pt idx="7788">
                  <c:v>178</c:v>
                </c:pt>
                <c:pt idx="7790">
                  <c:v>172</c:v>
                </c:pt>
                <c:pt idx="7791">
                  <c:v>176</c:v>
                </c:pt>
                <c:pt idx="7792">
                  <c:v>175</c:v>
                </c:pt>
                <c:pt idx="7793">
                  <c:v>179</c:v>
                </c:pt>
                <c:pt idx="7794">
                  <c:v>178</c:v>
                </c:pt>
                <c:pt idx="7795">
                  <c:v>187</c:v>
                </c:pt>
                <c:pt idx="7796">
                  <c:v>186</c:v>
                </c:pt>
                <c:pt idx="7797">
                  <c:v>189</c:v>
                </c:pt>
                <c:pt idx="7798">
                  <c:v>195</c:v>
                </c:pt>
                <c:pt idx="7799">
                  <c:v>195</c:v>
                </c:pt>
                <c:pt idx="7800">
                  <c:v>197</c:v>
                </c:pt>
                <c:pt idx="7801">
                  <c:v>199</c:v>
                </c:pt>
                <c:pt idx="7803">
                  <c:v>200</c:v>
                </c:pt>
                <c:pt idx="7804">
                  <c:v>199</c:v>
                </c:pt>
                <c:pt idx="7805">
                  <c:v>199</c:v>
                </c:pt>
                <c:pt idx="7806">
                  <c:v>195</c:v>
                </c:pt>
                <c:pt idx="7807">
                  <c:v>199</c:v>
                </c:pt>
                <c:pt idx="7808">
                  <c:v>206.99999999999989</c:v>
                </c:pt>
                <c:pt idx="7809">
                  <c:v>213</c:v>
                </c:pt>
                <c:pt idx="7810">
                  <c:v>214</c:v>
                </c:pt>
                <c:pt idx="7811">
                  <c:v>218</c:v>
                </c:pt>
                <c:pt idx="7812">
                  <c:v>213.00000000000011</c:v>
                </c:pt>
                <c:pt idx="7813">
                  <c:v>213</c:v>
                </c:pt>
                <c:pt idx="7814">
                  <c:v>215</c:v>
                </c:pt>
                <c:pt idx="7815">
                  <c:v>216</c:v>
                </c:pt>
                <c:pt idx="7816">
                  <c:v>208</c:v>
                </c:pt>
                <c:pt idx="7817">
                  <c:v>206.00000000000011</c:v>
                </c:pt>
                <c:pt idx="7818">
                  <c:v>217</c:v>
                </c:pt>
                <c:pt idx="7819">
                  <c:v>209</c:v>
                </c:pt>
                <c:pt idx="7820">
                  <c:v>204</c:v>
                </c:pt>
                <c:pt idx="7822">
                  <c:v>200</c:v>
                </c:pt>
                <c:pt idx="7823">
                  <c:v>197.00000000000011</c:v>
                </c:pt>
                <c:pt idx="7824">
                  <c:v>196</c:v>
                </c:pt>
                <c:pt idx="7825">
                  <c:v>194</c:v>
                </c:pt>
                <c:pt idx="7827">
                  <c:v>201.00000000000011</c:v>
                </c:pt>
                <c:pt idx="7828">
                  <c:v>205</c:v>
                </c:pt>
                <c:pt idx="7829">
                  <c:v>206.00000000000011</c:v>
                </c:pt>
                <c:pt idx="7830">
                  <c:v>209</c:v>
                </c:pt>
                <c:pt idx="7831">
                  <c:v>210.99999999999989</c:v>
                </c:pt>
                <c:pt idx="7832">
                  <c:v>202.00000000000011</c:v>
                </c:pt>
                <c:pt idx="7833">
                  <c:v>200</c:v>
                </c:pt>
                <c:pt idx="7834">
                  <c:v>199</c:v>
                </c:pt>
                <c:pt idx="7835">
                  <c:v>203</c:v>
                </c:pt>
                <c:pt idx="7836">
                  <c:v>197.99999999999989</c:v>
                </c:pt>
                <c:pt idx="7837">
                  <c:v>206</c:v>
                </c:pt>
                <c:pt idx="7838">
                  <c:v>207</c:v>
                </c:pt>
                <c:pt idx="7840">
                  <c:v>206.00000000000011</c:v>
                </c:pt>
                <c:pt idx="7841">
                  <c:v>214</c:v>
                </c:pt>
                <c:pt idx="7842">
                  <c:v>218.00000000000011</c:v>
                </c:pt>
                <c:pt idx="7843">
                  <c:v>212</c:v>
                </c:pt>
                <c:pt idx="7844">
                  <c:v>209</c:v>
                </c:pt>
                <c:pt idx="7845">
                  <c:v>206.00000000000011</c:v>
                </c:pt>
                <c:pt idx="7846">
                  <c:v>210</c:v>
                </c:pt>
                <c:pt idx="7847">
                  <c:v>214</c:v>
                </c:pt>
                <c:pt idx="7848">
                  <c:v>219.99999999999989</c:v>
                </c:pt>
                <c:pt idx="7849">
                  <c:v>221</c:v>
                </c:pt>
                <c:pt idx="7850">
                  <c:v>217</c:v>
                </c:pt>
                <c:pt idx="7851">
                  <c:v>214</c:v>
                </c:pt>
                <c:pt idx="7852">
                  <c:v>215</c:v>
                </c:pt>
                <c:pt idx="7853">
                  <c:v>223.00000000000011</c:v>
                </c:pt>
                <c:pt idx="7854">
                  <c:v>226.99999999999989</c:v>
                </c:pt>
                <c:pt idx="7855">
                  <c:v>222.00000000000011</c:v>
                </c:pt>
                <c:pt idx="7856">
                  <c:v>222</c:v>
                </c:pt>
                <c:pt idx="7857">
                  <c:v>218.00000000000011</c:v>
                </c:pt>
                <c:pt idx="7858">
                  <c:v>214.00000000000011</c:v>
                </c:pt>
                <c:pt idx="7860">
                  <c:v>222.99999999999989</c:v>
                </c:pt>
                <c:pt idx="7861">
                  <c:v>214</c:v>
                </c:pt>
                <c:pt idx="7862">
                  <c:v>211</c:v>
                </c:pt>
                <c:pt idx="7863">
                  <c:v>199</c:v>
                </c:pt>
                <c:pt idx="7864">
                  <c:v>201</c:v>
                </c:pt>
                <c:pt idx="7865">
                  <c:v>201.00000000000011</c:v>
                </c:pt>
                <c:pt idx="7866">
                  <c:v>196</c:v>
                </c:pt>
                <c:pt idx="7867">
                  <c:v>201</c:v>
                </c:pt>
                <c:pt idx="7868">
                  <c:v>200</c:v>
                </c:pt>
                <c:pt idx="7869">
                  <c:v>193</c:v>
                </c:pt>
                <c:pt idx="7870">
                  <c:v>194.99999999999989</c:v>
                </c:pt>
                <c:pt idx="7871">
                  <c:v>193</c:v>
                </c:pt>
                <c:pt idx="7872">
                  <c:v>189</c:v>
                </c:pt>
                <c:pt idx="7873">
                  <c:v>188.00000000000011</c:v>
                </c:pt>
                <c:pt idx="7874">
                  <c:v>188</c:v>
                </c:pt>
                <c:pt idx="7875">
                  <c:v>186.99999999999989</c:v>
                </c:pt>
                <c:pt idx="7876">
                  <c:v>193</c:v>
                </c:pt>
                <c:pt idx="7877">
                  <c:v>188</c:v>
                </c:pt>
                <c:pt idx="7878">
                  <c:v>185</c:v>
                </c:pt>
                <c:pt idx="7879">
                  <c:v>182</c:v>
                </c:pt>
                <c:pt idx="7880">
                  <c:v>179</c:v>
                </c:pt>
                <c:pt idx="7881">
                  <c:v>178</c:v>
                </c:pt>
                <c:pt idx="7882">
                  <c:v>178</c:v>
                </c:pt>
                <c:pt idx="7883">
                  <c:v>177.99999999999989</c:v>
                </c:pt>
                <c:pt idx="7884">
                  <c:v>175</c:v>
                </c:pt>
                <c:pt idx="7885">
                  <c:v>175</c:v>
                </c:pt>
                <c:pt idx="7886">
                  <c:v>181.00000000000011</c:v>
                </c:pt>
                <c:pt idx="7887">
                  <c:v>188</c:v>
                </c:pt>
                <c:pt idx="7888">
                  <c:v>186</c:v>
                </c:pt>
                <c:pt idx="7889">
                  <c:v>193</c:v>
                </c:pt>
                <c:pt idx="7890">
                  <c:v>194</c:v>
                </c:pt>
                <c:pt idx="7891">
                  <c:v>193</c:v>
                </c:pt>
                <c:pt idx="7892">
                  <c:v>192</c:v>
                </c:pt>
                <c:pt idx="7893">
                  <c:v>205</c:v>
                </c:pt>
                <c:pt idx="7894">
                  <c:v>205</c:v>
                </c:pt>
                <c:pt idx="7895">
                  <c:v>207</c:v>
                </c:pt>
                <c:pt idx="7896">
                  <c:v>211</c:v>
                </c:pt>
                <c:pt idx="7897">
                  <c:v>226</c:v>
                </c:pt>
                <c:pt idx="7898">
                  <c:v>221</c:v>
                </c:pt>
                <c:pt idx="7899">
                  <c:v>222</c:v>
                </c:pt>
                <c:pt idx="7900">
                  <c:v>219.99999999999989</c:v>
                </c:pt>
                <c:pt idx="7901">
                  <c:v>215</c:v>
                </c:pt>
                <c:pt idx="7902">
                  <c:v>211</c:v>
                </c:pt>
                <c:pt idx="7904">
                  <c:v>214</c:v>
                </c:pt>
                <c:pt idx="7905">
                  <c:v>217</c:v>
                </c:pt>
                <c:pt idx="7906">
                  <c:v>216</c:v>
                </c:pt>
                <c:pt idx="7907">
                  <c:v>218</c:v>
                </c:pt>
                <c:pt idx="7908">
                  <c:v>222</c:v>
                </c:pt>
                <c:pt idx="7909">
                  <c:v>218</c:v>
                </c:pt>
                <c:pt idx="7910">
                  <c:v>217</c:v>
                </c:pt>
                <c:pt idx="7911">
                  <c:v>221</c:v>
                </c:pt>
                <c:pt idx="7912">
                  <c:v>215</c:v>
                </c:pt>
                <c:pt idx="7913">
                  <c:v>223.00000000000011</c:v>
                </c:pt>
                <c:pt idx="7914">
                  <c:v>226</c:v>
                </c:pt>
                <c:pt idx="7915">
                  <c:v>226.00000000000011</c:v>
                </c:pt>
                <c:pt idx="7916">
                  <c:v>221</c:v>
                </c:pt>
                <c:pt idx="7917">
                  <c:v>215</c:v>
                </c:pt>
                <c:pt idx="7918">
                  <c:v>212</c:v>
                </c:pt>
                <c:pt idx="7919">
                  <c:v>216</c:v>
                </c:pt>
                <c:pt idx="7920">
                  <c:v>217</c:v>
                </c:pt>
                <c:pt idx="7921">
                  <c:v>220</c:v>
                </c:pt>
                <c:pt idx="7922">
                  <c:v>221</c:v>
                </c:pt>
                <c:pt idx="7923">
                  <c:v>217</c:v>
                </c:pt>
                <c:pt idx="7924">
                  <c:v>216</c:v>
                </c:pt>
                <c:pt idx="7925">
                  <c:v>220</c:v>
                </c:pt>
                <c:pt idx="7926">
                  <c:v>212</c:v>
                </c:pt>
                <c:pt idx="7927">
                  <c:v>205</c:v>
                </c:pt>
                <c:pt idx="7928">
                  <c:v>210.99999999999989</c:v>
                </c:pt>
                <c:pt idx="7930">
                  <c:v>211</c:v>
                </c:pt>
                <c:pt idx="7931">
                  <c:v>216</c:v>
                </c:pt>
                <c:pt idx="7932">
                  <c:v>214.00000000000011</c:v>
                </c:pt>
                <c:pt idx="7933">
                  <c:v>214</c:v>
                </c:pt>
                <c:pt idx="7934">
                  <c:v>210</c:v>
                </c:pt>
                <c:pt idx="7935">
                  <c:v>211.99999999999989</c:v>
                </c:pt>
                <c:pt idx="7936">
                  <c:v>214</c:v>
                </c:pt>
                <c:pt idx="7937">
                  <c:v>212</c:v>
                </c:pt>
                <c:pt idx="7938">
                  <c:v>218</c:v>
                </c:pt>
                <c:pt idx="7939">
                  <c:v>219.99999999999989</c:v>
                </c:pt>
                <c:pt idx="7940">
                  <c:v>222</c:v>
                </c:pt>
                <c:pt idx="7941">
                  <c:v>222</c:v>
                </c:pt>
                <c:pt idx="7942">
                  <c:v>224</c:v>
                </c:pt>
                <c:pt idx="7943">
                  <c:v>223.00000000000011</c:v>
                </c:pt>
                <c:pt idx="7944">
                  <c:v>223.00000000000011</c:v>
                </c:pt>
                <c:pt idx="7945">
                  <c:v>222.00000000000011</c:v>
                </c:pt>
                <c:pt idx="7946">
                  <c:v>223.00000000000011</c:v>
                </c:pt>
                <c:pt idx="7947">
                  <c:v>225</c:v>
                </c:pt>
                <c:pt idx="7948">
                  <c:v>224</c:v>
                </c:pt>
                <c:pt idx="7949">
                  <c:v>225</c:v>
                </c:pt>
                <c:pt idx="7950">
                  <c:v>215</c:v>
                </c:pt>
                <c:pt idx="7951">
                  <c:v>224</c:v>
                </c:pt>
                <c:pt idx="7952">
                  <c:v>225</c:v>
                </c:pt>
                <c:pt idx="7953">
                  <c:v>227.00000000000011</c:v>
                </c:pt>
                <c:pt idx="7954">
                  <c:v>229</c:v>
                </c:pt>
                <c:pt idx="7955">
                  <c:v>231</c:v>
                </c:pt>
                <c:pt idx="7956">
                  <c:v>227.99999999999989</c:v>
                </c:pt>
                <c:pt idx="7957">
                  <c:v>238</c:v>
                </c:pt>
                <c:pt idx="7959">
                  <c:v>244</c:v>
                </c:pt>
                <c:pt idx="7960">
                  <c:v>247</c:v>
                </c:pt>
                <c:pt idx="7961">
                  <c:v>251</c:v>
                </c:pt>
                <c:pt idx="7962">
                  <c:v>251</c:v>
                </c:pt>
                <c:pt idx="7963">
                  <c:v>255</c:v>
                </c:pt>
                <c:pt idx="7964">
                  <c:v>256.99999999999989</c:v>
                </c:pt>
                <c:pt idx="7965">
                  <c:v>264.99999999999989</c:v>
                </c:pt>
                <c:pt idx="7966">
                  <c:v>265.00000000000011</c:v>
                </c:pt>
                <c:pt idx="7967">
                  <c:v>262</c:v>
                </c:pt>
                <c:pt idx="7968">
                  <c:v>263.00000000000011</c:v>
                </c:pt>
                <c:pt idx="7969">
                  <c:v>260.00000000000011</c:v>
                </c:pt>
                <c:pt idx="7970">
                  <c:v>255</c:v>
                </c:pt>
                <c:pt idx="7971">
                  <c:v>256</c:v>
                </c:pt>
                <c:pt idx="7972">
                  <c:v>251.99999999999989</c:v>
                </c:pt>
                <c:pt idx="7973">
                  <c:v>248.00000000000011</c:v>
                </c:pt>
                <c:pt idx="7974">
                  <c:v>242.00000000000011</c:v>
                </c:pt>
                <c:pt idx="7975">
                  <c:v>236</c:v>
                </c:pt>
                <c:pt idx="7976">
                  <c:v>235</c:v>
                </c:pt>
                <c:pt idx="7977">
                  <c:v>236</c:v>
                </c:pt>
                <c:pt idx="7978">
                  <c:v>230</c:v>
                </c:pt>
                <c:pt idx="7979">
                  <c:v>231.99999999999989</c:v>
                </c:pt>
                <c:pt idx="7980">
                  <c:v>235.00000000000011</c:v>
                </c:pt>
                <c:pt idx="7981">
                  <c:v>235</c:v>
                </c:pt>
                <c:pt idx="7982">
                  <c:v>236</c:v>
                </c:pt>
                <c:pt idx="7983">
                  <c:v>239.00000000000011</c:v>
                </c:pt>
                <c:pt idx="7984">
                  <c:v>239.99999999999989</c:v>
                </c:pt>
                <c:pt idx="7985">
                  <c:v>235</c:v>
                </c:pt>
                <c:pt idx="7986">
                  <c:v>229</c:v>
                </c:pt>
                <c:pt idx="7987">
                  <c:v>235.99999999999989</c:v>
                </c:pt>
                <c:pt idx="7988">
                  <c:v>239.00000000000011</c:v>
                </c:pt>
                <c:pt idx="7989">
                  <c:v>243.00000000000011</c:v>
                </c:pt>
                <c:pt idx="7990">
                  <c:v>244</c:v>
                </c:pt>
                <c:pt idx="7991">
                  <c:v>241</c:v>
                </c:pt>
                <c:pt idx="7992">
                  <c:v>242</c:v>
                </c:pt>
                <c:pt idx="7993">
                  <c:v>240</c:v>
                </c:pt>
                <c:pt idx="7994">
                  <c:v>241</c:v>
                </c:pt>
                <c:pt idx="7995">
                  <c:v>241</c:v>
                </c:pt>
                <c:pt idx="7996">
                  <c:v>242</c:v>
                </c:pt>
                <c:pt idx="7997">
                  <c:v>240.99999999999989</c:v>
                </c:pt>
                <c:pt idx="7998">
                  <c:v>247</c:v>
                </c:pt>
                <c:pt idx="7999">
                  <c:v>247</c:v>
                </c:pt>
                <c:pt idx="8000">
                  <c:v>244</c:v>
                </c:pt>
                <c:pt idx="8001">
                  <c:v>244</c:v>
                </c:pt>
                <c:pt idx="8002">
                  <c:v>245</c:v>
                </c:pt>
                <c:pt idx="8003">
                  <c:v>251</c:v>
                </c:pt>
                <c:pt idx="8005">
                  <c:v>246</c:v>
                </c:pt>
                <c:pt idx="8006">
                  <c:v>245.99999999999989</c:v>
                </c:pt>
                <c:pt idx="8007">
                  <c:v>247.99999999999989</c:v>
                </c:pt>
                <c:pt idx="8008">
                  <c:v>250</c:v>
                </c:pt>
                <c:pt idx="8009">
                  <c:v>252.00000000000011</c:v>
                </c:pt>
                <c:pt idx="8010">
                  <c:v>251</c:v>
                </c:pt>
                <c:pt idx="8011">
                  <c:v>254</c:v>
                </c:pt>
                <c:pt idx="8012">
                  <c:v>254.00000000000011</c:v>
                </c:pt>
                <c:pt idx="8013">
                  <c:v>255</c:v>
                </c:pt>
                <c:pt idx="8014">
                  <c:v>251</c:v>
                </c:pt>
                <c:pt idx="8015">
                  <c:v>252</c:v>
                </c:pt>
                <c:pt idx="8016">
                  <c:v>257</c:v>
                </c:pt>
                <c:pt idx="8017">
                  <c:v>257</c:v>
                </c:pt>
                <c:pt idx="8018">
                  <c:v>263</c:v>
                </c:pt>
                <c:pt idx="8019">
                  <c:v>260</c:v>
                </c:pt>
                <c:pt idx="8020">
                  <c:v>257</c:v>
                </c:pt>
                <c:pt idx="8021">
                  <c:v>257</c:v>
                </c:pt>
                <c:pt idx="8022">
                  <c:v>256.00000000000011</c:v>
                </c:pt>
                <c:pt idx="8023">
                  <c:v>255</c:v>
                </c:pt>
                <c:pt idx="8024">
                  <c:v>256</c:v>
                </c:pt>
                <c:pt idx="8025">
                  <c:v>256</c:v>
                </c:pt>
                <c:pt idx="8026">
                  <c:v>258</c:v>
                </c:pt>
                <c:pt idx="8027">
                  <c:v>258</c:v>
                </c:pt>
                <c:pt idx="8028">
                  <c:v>251.99999999999989</c:v>
                </c:pt>
                <c:pt idx="8030">
                  <c:v>251.99999999999989</c:v>
                </c:pt>
                <c:pt idx="8031">
                  <c:v>249</c:v>
                </c:pt>
                <c:pt idx="8032">
                  <c:v>251.00000000000011</c:v>
                </c:pt>
                <c:pt idx="8033">
                  <c:v>256</c:v>
                </c:pt>
                <c:pt idx="8034">
                  <c:v>254</c:v>
                </c:pt>
                <c:pt idx="8035">
                  <c:v>252.00000000000011</c:v>
                </c:pt>
                <c:pt idx="8036">
                  <c:v>251</c:v>
                </c:pt>
                <c:pt idx="8037">
                  <c:v>250</c:v>
                </c:pt>
                <c:pt idx="8038">
                  <c:v>246</c:v>
                </c:pt>
                <c:pt idx="8039">
                  <c:v>244</c:v>
                </c:pt>
                <c:pt idx="8040">
                  <c:v>246</c:v>
                </c:pt>
                <c:pt idx="8041">
                  <c:v>243</c:v>
                </c:pt>
                <c:pt idx="8042">
                  <c:v>238</c:v>
                </c:pt>
                <c:pt idx="8043">
                  <c:v>239.99999999999989</c:v>
                </c:pt>
                <c:pt idx="8044">
                  <c:v>241</c:v>
                </c:pt>
                <c:pt idx="8045">
                  <c:v>243</c:v>
                </c:pt>
                <c:pt idx="8046">
                  <c:v>244.99999999999989</c:v>
                </c:pt>
                <c:pt idx="8047">
                  <c:v>248.00000000000011</c:v>
                </c:pt>
                <c:pt idx="8048">
                  <c:v>248.99999999999989</c:v>
                </c:pt>
                <c:pt idx="8049">
                  <c:v>243</c:v>
                </c:pt>
                <c:pt idx="8050">
                  <c:v>241</c:v>
                </c:pt>
                <c:pt idx="8052">
                  <c:v>235</c:v>
                </c:pt>
                <c:pt idx="8053">
                  <c:v>228</c:v>
                </c:pt>
                <c:pt idx="8054">
                  <c:v>222.00000000000011</c:v>
                </c:pt>
                <c:pt idx="8055">
                  <c:v>219</c:v>
                </c:pt>
                <c:pt idx="8056">
                  <c:v>220</c:v>
                </c:pt>
                <c:pt idx="8057">
                  <c:v>222.00000000000011</c:v>
                </c:pt>
                <c:pt idx="8058">
                  <c:v>218</c:v>
                </c:pt>
                <c:pt idx="8059">
                  <c:v>217</c:v>
                </c:pt>
                <c:pt idx="8060">
                  <c:v>221</c:v>
                </c:pt>
                <c:pt idx="8061">
                  <c:v>214</c:v>
                </c:pt>
                <c:pt idx="8063">
                  <c:v>216</c:v>
                </c:pt>
                <c:pt idx="8064">
                  <c:v>216</c:v>
                </c:pt>
                <c:pt idx="8065">
                  <c:v>213</c:v>
                </c:pt>
                <c:pt idx="8066">
                  <c:v>211.99999999999989</c:v>
                </c:pt>
                <c:pt idx="8067">
                  <c:v>213</c:v>
                </c:pt>
                <c:pt idx="8068">
                  <c:v>214</c:v>
                </c:pt>
                <c:pt idx="8069">
                  <c:v>216</c:v>
                </c:pt>
                <c:pt idx="8070">
                  <c:v>214.00000000000011</c:v>
                </c:pt>
                <c:pt idx="8071">
                  <c:v>214.99999999999989</c:v>
                </c:pt>
                <c:pt idx="8072">
                  <c:v>210</c:v>
                </c:pt>
                <c:pt idx="8073">
                  <c:v>201.99999999999989</c:v>
                </c:pt>
                <c:pt idx="8074">
                  <c:v>203</c:v>
                </c:pt>
                <c:pt idx="8075">
                  <c:v>206.00000000000011</c:v>
                </c:pt>
                <c:pt idx="8076">
                  <c:v>210</c:v>
                </c:pt>
                <c:pt idx="8077">
                  <c:v>207.99999999999989</c:v>
                </c:pt>
                <c:pt idx="8078">
                  <c:v>210</c:v>
                </c:pt>
                <c:pt idx="8079">
                  <c:v>207</c:v>
                </c:pt>
                <c:pt idx="8080">
                  <c:v>201.00000000000011</c:v>
                </c:pt>
                <c:pt idx="8081">
                  <c:v>205</c:v>
                </c:pt>
                <c:pt idx="8082">
                  <c:v>209.00000000000011</c:v>
                </c:pt>
                <c:pt idx="8084">
                  <c:v>208</c:v>
                </c:pt>
                <c:pt idx="8085">
                  <c:v>208</c:v>
                </c:pt>
                <c:pt idx="8086">
                  <c:v>214</c:v>
                </c:pt>
                <c:pt idx="8087">
                  <c:v>214</c:v>
                </c:pt>
                <c:pt idx="8089">
                  <c:v>211.99999999999989</c:v>
                </c:pt>
                <c:pt idx="8090">
                  <c:v>213</c:v>
                </c:pt>
                <c:pt idx="8091">
                  <c:v>211</c:v>
                </c:pt>
                <c:pt idx="8092">
                  <c:v>212</c:v>
                </c:pt>
                <c:pt idx="8093">
                  <c:v>225</c:v>
                </c:pt>
                <c:pt idx="8094">
                  <c:v>222.99999999999989</c:v>
                </c:pt>
                <c:pt idx="8095">
                  <c:v>223.99999999999989</c:v>
                </c:pt>
                <c:pt idx="8096">
                  <c:v>225</c:v>
                </c:pt>
                <c:pt idx="8097">
                  <c:v>225</c:v>
                </c:pt>
                <c:pt idx="8098">
                  <c:v>229</c:v>
                </c:pt>
                <c:pt idx="8100">
                  <c:v>220</c:v>
                </c:pt>
                <c:pt idx="8101">
                  <c:v>220</c:v>
                </c:pt>
                <c:pt idx="8102">
                  <c:v>223.99999999999989</c:v>
                </c:pt>
                <c:pt idx="8103">
                  <c:v>227.00000000000011</c:v>
                </c:pt>
                <c:pt idx="8104">
                  <c:v>222.00000000000011</c:v>
                </c:pt>
                <c:pt idx="8105">
                  <c:v>220</c:v>
                </c:pt>
                <c:pt idx="8106">
                  <c:v>224</c:v>
                </c:pt>
                <c:pt idx="8107">
                  <c:v>224</c:v>
                </c:pt>
                <c:pt idx="8108">
                  <c:v>218.99999999999989</c:v>
                </c:pt>
                <c:pt idx="8109">
                  <c:v>218.99999999999989</c:v>
                </c:pt>
                <c:pt idx="8110">
                  <c:v>221</c:v>
                </c:pt>
                <c:pt idx="8111">
                  <c:v>218.00000000000011</c:v>
                </c:pt>
                <c:pt idx="8112">
                  <c:v>219.99999999999989</c:v>
                </c:pt>
                <c:pt idx="8113">
                  <c:v>225</c:v>
                </c:pt>
                <c:pt idx="8114">
                  <c:v>221</c:v>
                </c:pt>
                <c:pt idx="8115">
                  <c:v>221</c:v>
                </c:pt>
                <c:pt idx="8116">
                  <c:v>213.00000000000011</c:v>
                </c:pt>
                <c:pt idx="8117">
                  <c:v>217</c:v>
                </c:pt>
                <c:pt idx="8118">
                  <c:v>214.99999999999989</c:v>
                </c:pt>
                <c:pt idx="8120">
                  <c:v>220</c:v>
                </c:pt>
                <c:pt idx="8121">
                  <c:v>222.00000000000011</c:v>
                </c:pt>
                <c:pt idx="8122">
                  <c:v>222</c:v>
                </c:pt>
                <c:pt idx="8123">
                  <c:v>216</c:v>
                </c:pt>
                <c:pt idx="8124">
                  <c:v>210</c:v>
                </c:pt>
                <c:pt idx="8125">
                  <c:v>202</c:v>
                </c:pt>
                <c:pt idx="8126">
                  <c:v>204</c:v>
                </c:pt>
                <c:pt idx="8127">
                  <c:v>208</c:v>
                </c:pt>
                <c:pt idx="8128">
                  <c:v>211</c:v>
                </c:pt>
                <c:pt idx="8129">
                  <c:v>206.00000000000011</c:v>
                </c:pt>
                <c:pt idx="8130">
                  <c:v>207</c:v>
                </c:pt>
                <c:pt idx="8131">
                  <c:v>207</c:v>
                </c:pt>
                <c:pt idx="8132">
                  <c:v>208</c:v>
                </c:pt>
                <c:pt idx="8133">
                  <c:v>199</c:v>
                </c:pt>
                <c:pt idx="8134">
                  <c:v>188</c:v>
                </c:pt>
                <c:pt idx="8135">
                  <c:v>189.00000000000011</c:v>
                </c:pt>
                <c:pt idx="8136">
                  <c:v>192</c:v>
                </c:pt>
                <c:pt idx="8137">
                  <c:v>195</c:v>
                </c:pt>
                <c:pt idx="8138">
                  <c:v>200</c:v>
                </c:pt>
                <c:pt idx="8139">
                  <c:v>207</c:v>
                </c:pt>
                <c:pt idx="8140">
                  <c:v>204</c:v>
                </c:pt>
                <c:pt idx="8141">
                  <c:v>204</c:v>
                </c:pt>
                <c:pt idx="8142">
                  <c:v>201.99999999999989</c:v>
                </c:pt>
                <c:pt idx="8143">
                  <c:v>200</c:v>
                </c:pt>
                <c:pt idx="8144">
                  <c:v>204</c:v>
                </c:pt>
                <c:pt idx="8145">
                  <c:v>203</c:v>
                </c:pt>
                <c:pt idx="8146">
                  <c:v>202</c:v>
                </c:pt>
                <c:pt idx="8147">
                  <c:v>206.00000000000011</c:v>
                </c:pt>
                <c:pt idx="8148">
                  <c:v>207</c:v>
                </c:pt>
                <c:pt idx="8149">
                  <c:v>210.99999999999989</c:v>
                </c:pt>
                <c:pt idx="8150">
                  <c:v>210.99999999999989</c:v>
                </c:pt>
                <c:pt idx="8151">
                  <c:v>207</c:v>
                </c:pt>
                <c:pt idx="8152">
                  <c:v>212</c:v>
                </c:pt>
                <c:pt idx="8153">
                  <c:v>217</c:v>
                </c:pt>
                <c:pt idx="8154">
                  <c:v>217</c:v>
                </c:pt>
                <c:pt idx="8155">
                  <c:v>215</c:v>
                </c:pt>
                <c:pt idx="8156">
                  <c:v>214</c:v>
                </c:pt>
                <c:pt idx="8157">
                  <c:v>212</c:v>
                </c:pt>
                <c:pt idx="8159">
                  <c:v>210</c:v>
                </c:pt>
                <c:pt idx="8160">
                  <c:v>210.99999999999989</c:v>
                </c:pt>
                <c:pt idx="8161">
                  <c:v>212</c:v>
                </c:pt>
                <c:pt idx="8162">
                  <c:v>209</c:v>
                </c:pt>
                <c:pt idx="8163">
                  <c:v>209</c:v>
                </c:pt>
                <c:pt idx="8164">
                  <c:v>209</c:v>
                </c:pt>
                <c:pt idx="8165">
                  <c:v>209</c:v>
                </c:pt>
                <c:pt idx="8166">
                  <c:v>209</c:v>
                </c:pt>
                <c:pt idx="8167">
                  <c:v>210</c:v>
                </c:pt>
                <c:pt idx="8168">
                  <c:v>214</c:v>
                </c:pt>
                <c:pt idx="8169">
                  <c:v>215</c:v>
                </c:pt>
                <c:pt idx="8170">
                  <c:v>214</c:v>
                </c:pt>
                <c:pt idx="8171">
                  <c:v>217</c:v>
                </c:pt>
                <c:pt idx="8172">
                  <c:v>220</c:v>
                </c:pt>
                <c:pt idx="8173">
                  <c:v>222</c:v>
                </c:pt>
                <c:pt idx="8174">
                  <c:v>221</c:v>
                </c:pt>
                <c:pt idx="8175">
                  <c:v>217</c:v>
                </c:pt>
                <c:pt idx="8176">
                  <c:v>213</c:v>
                </c:pt>
                <c:pt idx="8177">
                  <c:v>209</c:v>
                </c:pt>
                <c:pt idx="8178">
                  <c:v>213</c:v>
                </c:pt>
                <c:pt idx="8179">
                  <c:v>210</c:v>
                </c:pt>
                <c:pt idx="8180">
                  <c:v>210</c:v>
                </c:pt>
                <c:pt idx="8181">
                  <c:v>214</c:v>
                </c:pt>
                <c:pt idx="8182">
                  <c:v>210.99999999999989</c:v>
                </c:pt>
                <c:pt idx="8183">
                  <c:v>206.00000000000011</c:v>
                </c:pt>
                <c:pt idx="8184">
                  <c:v>202.00000000000011</c:v>
                </c:pt>
                <c:pt idx="8185">
                  <c:v>207</c:v>
                </c:pt>
                <c:pt idx="8186">
                  <c:v>208</c:v>
                </c:pt>
                <c:pt idx="8187">
                  <c:v>206</c:v>
                </c:pt>
                <c:pt idx="8188">
                  <c:v>202.00000000000011</c:v>
                </c:pt>
                <c:pt idx="8189">
                  <c:v>197</c:v>
                </c:pt>
                <c:pt idx="8190">
                  <c:v>197.99999999999989</c:v>
                </c:pt>
                <c:pt idx="8191">
                  <c:v>192</c:v>
                </c:pt>
                <c:pt idx="8192">
                  <c:v>189.00000000000011</c:v>
                </c:pt>
                <c:pt idx="8193">
                  <c:v>192</c:v>
                </c:pt>
                <c:pt idx="8195">
                  <c:v>191</c:v>
                </c:pt>
                <c:pt idx="8196">
                  <c:v>188</c:v>
                </c:pt>
                <c:pt idx="8197">
                  <c:v>188</c:v>
                </c:pt>
                <c:pt idx="8198">
                  <c:v>180.00000000000011</c:v>
                </c:pt>
                <c:pt idx="8199">
                  <c:v>178</c:v>
                </c:pt>
                <c:pt idx="8200">
                  <c:v>176</c:v>
                </c:pt>
                <c:pt idx="8201">
                  <c:v>178</c:v>
                </c:pt>
                <c:pt idx="8202">
                  <c:v>178</c:v>
                </c:pt>
                <c:pt idx="8203">
                  <c:v>181.99999999999989</c:v>
                </c:pt>
                <c:pt idx="8204">
                  <c:v>184</c:v>
                </c:pt>
                <c:pt idx="8205">
                  <c:v>185</c:v>
                </c:pt>
                <c:pt idx="8206">
                  <c:v>187</c:v>
                </c:pt>
                <c:pt idx="8207">
                  <c:v>185</c:v>
                </c:pt>
                <c:pt idx="8208">
                  <c:v>181</c:v>
                </c:pt>
                <c:pt idx="8209">
                  <c:v>176</c:v>
                </c:pt>
                <c:pt idx="8210">
                  <c:v>176</c:v>
                </c:pt>
                <c:pt idx="8211">
                  <c:v>171</c:v>
                </c:pt>
                <c:pt idx="8212">
                  <c:v>172.99999999999989</c:v>
                </c:pt>
                <c:pt idx="8213">
                  <c:v>174</c:v>
                </c:pt>
                <c:pt idx="8214">
                  <c:v>174</c:v>
                </c:pt>
                <c:pt idx="8215">
                  <c:v>176</c:v>
                </c:pt>
                <c:pt idx="8216">
                  <c:v>176.99999999999989</c:v>
                </c:pt>
                <c:pt idx="8217">
                  <c:v>181</c:v>
                </c:pt>
                <c:pt idx="8218">
                  <c:v>183</c:v>
                </c:pt>
                <c:pt idx="8220">
                  <c:v>180</c:v>
                </c:pt>
                <c:pt idx="8221">
                  <c:v>180</c:v>
                </c:pt>
                <c:pt idx="8222">
                  <c:v>178</c:v>
                </c:pt>
                <c:pt idx="8223">
                  <c:v>178</c:v>
                </c:pt>
                <c:pt idx="8224">
                  <c:v>176</c:v>
                </c:pt>
                <c:pt idx="8225">
                  <c:v>174</c:v>
                </c:pt>
                <c:pt idx="8226">
                  <c:v>175</c:v>
                </c:pt>
                <c:pt idx="8227">
                  <c:v>172.99999999999989</c:v>
                </c:pt>
                <c:pt idx="8228">
                  <c:v>172</c:v>
                </c:pt>
                <c:pt idx="8229">
                  <c:v>172</c:v>
                </c:pt>
                <c:pt idx="8230">
                  <c:v>166</c:v>
                </c:pt>
                <c:pt idx="8231">
                  <c:v>168</c:v>
                </c:pt>
                <c:pt idx="8232">
                  <c:v>168.00000000000011</c:v>
                </c:pt>
                <c:pt idx="8233">
                  <c:v>170</c:v>
                </c:pt>
                <c:pt idx="8234">
                  <c:v>171</c:v>
                </c:pt>
                <c:pt idx="8235">
                  <c:v>167</c:v>
                </c:pt>
                <c:pt idx="8236">
                  <c:v>169</c:v>
                </c:pt>
                <c:pt idx="8237">
                  <c:v>169</c:v>
                </c:pt>
                <c:pt idx="8238">
                  <c:v>170</c:v>
                </c:pt>
                <c:pt idx="8239">
                  <c:v>165.99999999999989</c:v>
                </c:pt>
                <c:pt idx="8240">
                  <c:v>166</c:v>
                </c:pt>
                <c:pt idx="8241">
                  <c:v>171</c:v>
                </c:pt>
                <c:pt idx="8242">
                  <c:v>174</c:v>
                </c:pt>
                <c:pt idx="8243">
                  <c:v>177.00000000000011</c:v>
                </c:pt>
                <c:pt idx="8244">
                  <c:v>176.00000000000011</c:v>
                </c:pt>
                <c:pt idx="8245">
                  <c:v>172.00000000000011</c:v>
                </c:pt>
                <c:pt idx="8246">
                  <c:v>165</c:v>
                </c:pt>
                <c:pt idx="8247">
                  <c:v>171</c:v>
                </c:pt>
                <c:pt idx="8248">
                  <c:v>172</c:v>
                </c:pt>
                <c:pt idx="8249">
                  <c:v>170</c:v>
                </c:pt>
                <c:pt idx="8250">
                  <c:v>168.00000000000011</c:v>
                </c:pt>
                <c:pt idx="8251">
                  <c:v>171</c:v>
                </c:pt>
                <c:pt idx="8252">
                  <c:v>170.99999999999989</c:v>
                </c:pt>
                <c:pt idx="8253">
                  <c:v>168</c:v>
                </c:pt>
                <c:pt idx="8254">
                  <c:v>163</c:v>
                </c:pt>
                <c:pt idx="8255">
                  <c:v>165</c:v>
                </c:pt>
                <c:pt idx="8256">
                  <c:v>166</c:v>
                </c:pt>
                <c:pt idx="8257">
                  <c:v>160</c:v>
                </c:pt>
                <c:pt idx="8258">
                  <c:v>161</c:v>
                </c:pt>
                <c:pt idx="8259">
                  <c:v>158.00000000000011</c:v>
                </c:pt>
                <c:pt idx="8260">
                  <c:v>157</c:v>
                </c:pt>
                <c:pt idx="8261">
                  <c:v>158</c:v>
                </c:pt>
                <c:pt idx="8262">
                  <c:v>158</c:v>
                </c:pt>
                <c:pt idx="8263">
                  <c:v>160</c:v>
                </c:pt>
                <c:pt idx="8265">
                  <c:v>153</c:v>
                </c:pt>
                <c:pt idx="8266">
                  <c:v>145</c:v>
                </c:pt>
                <c:pt idx="8267">
                  <c:v>147</c:v>
                </c:pt>
                <c:pt idx="8268">
                  <c:v>149</c:v>
                </c:pt>
                <c:pt idx="8269">
                  <c:v>143.99999999999989</c:v>
                </c:pt>
                <c:pt idx="8270">
                  <c:v>146</c:v>
                </c:pt>
                <c:pt idx="8271">
                  <c:v>149.99999999999989</c:v>
                </c:pt>
                <c:pt idx="8272">
                  <c:v>149</c:v>
                </c:pt>
                <c:pt idx="8273">
                  <c:v>149</c:v>
                </c:pt>
                <c:pt idx="8274">
                  <c:v>150</c:v>
                </c:pt>
                <c:pt idx="8275">
                  <c:v>157</c:v>
                </c:pt>
                <c:pt idx="8276">
                  <c:v>155</c:v>
                </c:pt>
                <c:pt idx="8277">
                  <c:v>155</c:v>
                </c:pt>
                <c:pt idx="8278">
                  <c:v>152</c:v>
                </c:pt>
                <c:pt idx="8279">
                  <c:v>149</c:v>
                </c:pt>
                <c:pt idx="8280">
                  <c:v>149</c:v>
                </c:pt>
                <c:pt idx="8281">
                  <c:v>151</c:v>
                </c:pt>
                <c:pt idx="8282">
                  <c:v>151</c:v>
                </c:pt>
                <c:pt idx="8283">
                  <c:v>150</c:v>
                </c:pt>
                <c:pt idx="8284">
                  <c:v>149</c:v>
                </c:pt>
                <c:pt idx="8285">
                  <c:v>149</c:v>
                </c:pt>
                <c:pt idx="8286">
                  <c:v>149.99999999999989</c:v>
                </c:pt>
                <c:pt idx="8287">
                  <c:v>150</c:v>
                </c:pt>
                <c:pt idx="8288">
                  <c:v>147.99999999999989</c:v>
                </c:pt>
                <c:pt idx="8290">
                  <c:v>144.99999999999989</c:v>
                </c:pt>
                <c:pt idx="8291">
                  <c:v>143</c:v>
                </c:pt>
                <c:pt idx="8292">
                  <c:v>141</c:v>
                </c:pt>
                <c:pt idx="8293">
                  <c:v>138</c:v>
                </c:pt>
                <c:pt idx="8294">
                  <c:v>143</c:v>
                </c:pt>
                <c:pt idx="8295">
                  <c:v>141</c:v>
                </c:pt>
                <c:pt idx="8296">
                  <c:v>140</c:v>
                </c:pt>
                <c:pt idx="8297">
                  <c:v>145.99999999999989</c:v>
                </c:pt>
                <c:pt idx="8298">
                  <c:v>151</c:v>
                </c:pt>
                <c:pt idx="8299">
                  <c:v>151.99999999999989</c:v>
                </c:pt>
                <c:pt idx="8300">
                  <c:v>149.99999999999989</c:v>
                </c:pt>
                <c:pt idx="8301">
                  <c:v>145</c:v>
                </c:pt>
                <c:pt idx="8302">
                  <c:v>144</c:v>
                </c:pt>
                <c:pt idx="8303">
                  <c:v>143.99999999999989</c:v>
                </c:pt>
                <c:pt idx="8304">
                  <c:v>145</c:v>
                </c:pt>
                <c:pt idx="8305">
                  <c:v>147</c:v>
                </c:pt>
                <c:pt idx="8306">
                  <c:v>154</c:v>
                </c:pt>
                <c:pt idx="8307">
                  <c:v>154</c:v>
                </c:pt>
                <c:pt idx="8308">
                  <c:v>155</c:v>
                </c:pt>
                <c:pt idx="8309">
                  <c:v>157</c:v>
                </c:pt>
                <c:pt idx="8310">
                  <c:v>151.99999999999989</c:v>
                </c:pt>
                <c:pt idx="8311">
                  <c:v>155</c:v>
                </c:pt>
                <c:pt idx="8313">
                  <c:v>155</c:v>
                </c:pt>
                <c:pt idx="8314">
                  <c:v>158</c:v>
                </c:pt>
                <c:pt idx="8315">
                  <c:v>156.00000000000011</c:v>
                </c:pt>
                <c:pt idx="8316">
                  <c:v>156.00000000000011</c:v>
                </c:pt>
                <c:pt idx="8317">
                  <c:v>156.99999999999989</c:v>
                </c:pt>
                <c:pt idx="8318">
                  <c:v>162</c:v>
                </c:pt>
                <c:pt idx="8319">
                  <c:v>163</c:v>
                </c:pt>
                <c:pt idx="8320">
                  <c:v>163</c:v>
                </c:pt>
                <c:pt idx="8321">
                  <c:v>166</c:v>
                </c:pt>
                <c:pt idx="8323">
                  <c:v>162</c:v>
                </c:pt>
                <c:pt idx="8324">
                  <c:v>159</c:v>
                </c:pt>
                <c:pt idx="8325">
                  <c:v>161</c:v>
                </c:pt>
                <c:pt idx="8326">
                  <c:v>162</c:v>
                </c:pt>
                <c:pt idx="8327">
                  <c:v>159.00000000000011</c:v>
                </c:pt>
                <c:pt idx="8328">
                  <c:v>156</c:v>
                </c:pt>
                <c:pt idx="8329">
                  <c:v>152.99999999999989</c:v>
                </c:pt>
                <c:pt idx="8330">
                  <c:v>154</c:v>
                </c:pt>
                <c:pt idx="8331">
                  <c:v>153</c:v>
                </c:pt>
                <c:pt idx="8332">
                  <c:v>150</c:v>
                </c:pt>
                <c:pt idx="8333">
                  <c:v>152.00000000000011</c:v>
                </c:pt>
                <c:pt idx="8334">
                  <c:v>155</c:v>
                </c:pt>
                <c:pt idx="8335">
                  <c:v>157</c:v>
                </c:pt>
                <c:pt idx="8336">
                  <c:v>161</c:v>
                </c:pt>
                <c:pt idx="8337">
                  <c:v>160.99999999999989</c:v>
                </c:pt>
                <c:pt idx="8338">
                  <c:v>161</c:v>
                </c:pt>
                <c:pt idx="8339">
                  <c:v>161</c:v>
                </c:pt>
                <c:pt idx="8340">
                  <c:v>159</c:v>
                </c:pt>
                <c:pt idx="8341">
                  <c:v>155</c:v>
                </c:pt>
                <c:pt idx="8342">
                  <c:v>154</c:v>
                </c:pt>
                <c:pt idx="8344">
                  <c:v>151.99999999999989</c:v>
                </c:pt>
                <c:pt idx="8345">
                  <c:v>151.99999999999989</c:v>
                </c:pt>
                <c:pt idx="8346">
                  <c:v>154</c:v>
                </c:pt>
                <c:pt idx="8347">
                  <c:v>157</c:v>
                </c:pt>
                <c:pt idx="8348">
                  <c:v>158</c:v>
                </c:pt>
                <c:pt idx="8349">
                  <c:v>162</c:v>
                </c:pt>
                <c:pt idx="8350">
                  <c:v>159</c:v>
                </c:pt>
                <c:pt idx="8351">
                  <c:v>159.00000000000011</c:v>
                </c:pt>
                <c:pt idx="8352">
                  <c:v>160</c:v>
                </c:pt>
                <c:pt idx="8353">
                  <c:v>161</c:v>
                </c:pt>
                <c:pt idx="8354">
                  <c:v>159</c:v>
                </c:pt>
                <c:pt idx="8355">
                  <c:v>159</c:v>
                </c:pt>
                <c:pt idx="8356">
                  <c:v>155</c:v>
                </c:pt>
                <c:pt idx="8357">
                  <c:v>158</c:v>
                </c:pt>
                <c:pt idx="8358">
                  <c:v>161</c:v>
                </c:pt>
                <c:pt idx="8360">
                  <c:v>160.00000000000011</c:v>
                </c:pt>
                <c:pt idx="8361">
                  <c:v>164</c:v>
                </c:pt>
                <c:pt idx="8362">
                  <c:v>164</c:v>
                </c:pt>
                <c:pt idx="8363">
                  <c:v>164.00000000000011</c:v>
                </c:pt>
                <c:pt idx="8364">
                  <c:v>165</c:v>
                </c:pt>
                <c:pt idx="8365">
                  <c:v>167</c:v>
                </c:pt>
                <c:pt idx="8366">
                  <c:v>164</c:v>
                </c:pt>
                <c:pt idx="8367">
                  <c:v>162</c:v>
                </c:pt>
                <c:pt idx="8368">
                  <c:v>160</c:v>
                </c:pt>
                <c:pt idx="8369">
                  <c:v>158</c:v>
                </c:pt>
                <c:pt idx="8370">
                  <c:v>156.99999999999989</c:v>
                </c:pt>
                <c:pt idx="8371">
                  <c:v>156.99999999999989</c:v>
                </c:pt>
                <c:pt idx="8372">
                  <c:v>153</c:v>
                </c:pt>
                <c:pt idx="8373">
                  <c:v>152.00000000000011</c:v>
                </c:pt>
                <c:pt idx="8374">
                  <c:v>155</c:v>
                </c:pt>
                <c:pt idx="8375">
                  <c:v>156.99999999999989</c:v>
                </c:pt>
                <c:pt idx="8376">
                  <c:v>149</c:v>
                </c:pt>
                <c:pt idx="8377">
                  <c:v>146</c:v>
                </c:pt>
                <c:pt idx="8378">
                  <c:v>143.99999999999989</c:v>
                </c:pt>
                <c:pt idx="8379">
                  <c:v>146</c:v>
                </c:pt>
                <c:pt idx="8380">
                  <c:v>143.99999999999989</c:v>
                </c:pt>
                <c:pt idx="8381">
                  <c:v>144.99999999999989</c:v>
                </c:pt>
                <c:pt idx="8382">
                  <c:v>150</c:v>
                </c:pt>
                <c:pt idx="8383">
                  <c:v>151.99999999999989</c:v>
                </c:pt>
                <c:pt idx="8385">
                  <c:v>147.99999999999989</c:v>
                </c:pt>
                <c:pt idx="8386">
                  <c:v>146</c:v>
                </c:pt>
                <c:pt idx="8387">
                  <c:v>150</c:v>
                </c:pt>
                <c:pt idx="8388">
                  <c:v>149</c:v>
                </c:pt>
                <c:pt idx="8389">
                  <c:v>148.00000000000011</c:v>
                </c:pt>
                <c:pt idx="8390">
                  <c:v>147</c:v>
                </c:pt>
                <c:pt idx="8391">
                  <c:v>151</c:v>
                </c:pt>
                <c:pt idx="8392">
                  <c:v>151.99999999999989</c:v>
                </c:pt>
                <c:pt idx="8393">
                  <c:v>150</c:v>
                </c:pt>
                <c:pt idx="8394">
                  <c:v>145</c:v>
                </c:pt>
                <c:pt idx="8395">
                  <c:v>146</c:v>
                </c:pt>
                <c:pt idx="8396">
                  <c:v>142</c:v>
                </c:pt>
                <c:pt idx="8397">
                  <c:v>152.00000000000011</c:v>
                </c:pt>
                <c:pt idx="8398">
                  <c:v>151</c:v>
                </c:pt>
                <c:pt idx="8399">
                  <c:v>151</c:v>
                </c:pt>
                <c:pt idx="8400">
                  <c:v>147.99999999999989</c:v>
                </c:pt>
                <c:pt idx="8401">
                  <c:v>144</c:v>
                </c:pt>
                <c:pt idx="8402">
                  <c:v>146</c:v>
                </c:pt>
                <c:pt idx="8403">
                  <c:v>146</c:v>
                </c:pt>
                <c:pt idx="8404">
                  <c:v>146</c:v>
                </c:pt>
                <c:pt idx="8405">
                  <c:v>141</c:v>
                </c:pt>
                <c:pt idx="8406">
                  <c:v>144</c:v>
                </c:pt>
                <c:pt idx="8407">
                  <c:v>150</c:v>
                </c:pt>
                <c:pt idx="8408">
                  <c:v>151.00000000000011</c:v>
                </c:pt>
                <c:pt idx="8409">
                  <c:v>151</c:v>
                </c:pt>
                <c:pt idx="8410">
                  <c:v>151.99999999999989</c:v>
                </c:pt>
                <c:pt idx="8411">
                  <c:v>159</c:v>
                </c:pt>
                <c:pt idx="8412">
                  <c:v>156</c:v>
                </c:pt>
                <c:pt idx="8414">
                  <c:v>159</c:v>
                </c:pt>
                <c:pt idx="8415">
                  <c:v>151.99999999999989</c:v>
                </c:pt>
                <c:pt idx="8416">
                  <c:v>152.99999999999989</c:v>
                </c:pt>
                <c:pt idx="8417">
                  <c:v>149</c:v>
                </c:pt>
                <c:pt idx="8418">
                  <c:v>151.00000000000011</c:v>
                </c:pt>
                <c:pt idx="8419">
                  <c:v>149</c:v>
                </c:pt>
                <c:pt idx="8420">
                  <c:v>147</c:v>
                </c:pt>
                <c:pt idx="8421">
                  <c:v>150</c:v>
                </c:pt>
                <c:pt idx="8422">
                  <c:v>147.99999999999989</c:v>
                </c:pt>
                <c:pt idx="8423">
                  <c:v>146</c:v>
                </c:pt>
                <c:pt idx="8424">
                  <c:v>143.99999999999989</c:v>
                </c:pt>
                <c:pt idx="8425">
                  <c:v>139.99999999999989</c:v>
                </c:pt>
                <c:pt idx="8426">
                  <c:v>138</c:v>
                </c:pt>
                <c:pt idx="8427">
                  <c:v>132</c:v>
                </c:pt>
                <c:pt idx="8428">
                  <c:v>131</c:v>
                </c:pt>
                <c:pt idx="8429">
                  <c:v>125</c:v>
                </c:pt>
                <c:pt idx="8430">
                  <c:v>127</c:v>
                </c:pt>
                <c:pt idx="8432">
                  <c:v>129</c:v>
                </c:pt>
                <c:pt idx="8433">
                  <c:v>132.99999999999989</c:v>
                </c:pt>
                <c:pt idx="8434">
                  <c:v>127.9999999999999</c:v>
                </c:pt>
                <c:pt idx="8435">
                  <c:v>127</c:v>
                </c:pt>
                <c:pt idx="8436">
                  <c:v>125</c:v>
                </c:pt>
                <c:pt idx="8437">
                  <c:v>123</c:v>
                </c:pt>
                <c:pt idx="8438">
                  <c:v>123</c:v>
                </c:pt>
                <c:pt idx="8439">
                  <c:v>123</c:v>
                </c:pt>
                <c:pt idx="8440">
                  <c:v>120</c:v>
                </c:pt>
                <c:pt idx="8441">
                  <c:v>120</c:v>
                </c:pt>
                <c:pt idx="8442">
                  <c:v>123</c:v>
                </c:pt>
                <c:pt idx="8443">
                  <c:v>124</c:v>
                </c:pt>
                <c:pt idx="8444">
                  <c:v>121</c:v>
                </c:pt>
                <c:pt idx="8445">
                  <c:v>115</c:v>
                </c:pt>
                <c:pt idx="8446">
                  <c:v>120</c:v>
                </c:pt>
                <c:pt idx="8447">
                  <c:v>123</c:v>
                </c:pt>
                <c:pt idx="8448">
                  <c:v>122</c:v>
                </c:pt>
                <c:pt idx="8449">
                  <c:v>125</c:v>
                </c:pt>
                <c:pt idx="8450">
                  <c:v>123</c:v>
                </c:pt>
                <c:pt idx="8451">
                  <c:v>118.9999999999999</c:v>
                </c:pt>
                <c:pt idx="8452">
                  <c:v>117</c:v>
                </c:pt>
                <c:pt idx="8453">
                  <c:v>115</c:v>
                </c:pt>
                <c:pt idx="8455">
                  <c:v>116</c:v>
                </c:pt>
                <c:pt idx="8456">
                  <c:v>114</c:v>
                </c:pt>
                <c:pt idx="8457">
                  <c:v>114.0000000000001</c:v>
                </c:pt>
                <c:pt idx="8458">
                  <c:v>114.0000000000001</c:v>
                </c:pt>
                <c:pt idx="8459">
                  <c:v>113</c:v>
                </c:pt>
                <c:pt idx="8460">
                  <c:v>115</c:v>
                </c:pt>
                <c:pt idx="8461">
                  <c:v>118</c:v>
                </c:pt>
                <c:pt idx="8462">
                  <c:v>118.0000000000001</c:v>
                </c:pt>
                <c:pt idx="8463">
                  <c:v>118.0000000000001</c:v>
                </c:pt>
                <c:pt idx="8464">
                  <c:v>116</c:v>
                </c:pt>
                <c:pt idx="8465">
                  <c:v>118.9999999999999</c:v>
                </c:pt>
                <c:pt idx="8466">
                  <c:v>122</c:v>
                </c:pt>
                <c:pt idx="8467">
                  <c:v>124</c:v>
                </c:pt>
                <c:pt idx="8468">
                  <c:v>126</c:v>
                </c:pt>
                <c:pt idx="8469">
                  <c:v>124</c:v>
                </c:pt>
                <c:pt idx="8470">
                  <c:v>118</c:v>
                </c:pt>
                <c:pt idx="8471">
                  <c:v>116</c:v>
                </c:pt>
                <c:pt idx="8472">
                  <c:v>115.9999999999999</c:v>
                </c:pt>
                <c:pt idx="8473">
                  <c:v>116</c:v>
                </c:pt>
                <c:pt idx="8474">
                  <c:v>113</c:v>
                </c:pt>
                <c:pt idx="8475">
                  <c:v>113</c:v>
                </c:pt>
                <c:pt idx="8476">
                  <c:v>112</c:v>
                </c:pt>
                <c:pt idx="8477">
                  <c:v>114.9999999999999</c:v>
                </c:pt>
                <c:pt idx="8478">
                  <c:v>114.9999999999999</c:v>
                </c:pt>
                <c:pt idx="8480">
                  <c:v>117</c:v>
                </c:pt>
                <c:pt idx="8481">
                  <c:v>121</c:v>
                </c:pt>
                <c:pt idx="8482">
                  <c:v>118.9999999999999</c:v>
                </c:pt>
                <c:pt idx="8483">
                  <c:v>117</c:v>
                </c:pt>
                <c:pt idx="8484">
                  <c:v>118</c:v>
                </c:pt>
                <c:pt idx="8485">
                  <c:v>118.9999999999999</c:v>
                </c:pt>
                <c:pt idx="8486">
                  <c:v>119</c:v>
                </c:pt>
                <c:pt idx="8487">
                  <c:v>120</c:v>
                </c:pt>
                <c:pt idx="8488">
                  <c:v>121</c:v>
                </c:pt>
                <c:pt idx="8489">
                  <c:v>121</c:v>
                </c:pt>
                <c:pt idx="8490">
                  <c:v>121</c:v>
                </c:pt>
                <c:pt idx="8491">
                  <c:v>119</c:v>
                </c:pt>
                <c:pt idx="8492">
                  <c:v>115.9999999999999</c:v>
                </c:pt>
                <c:pt idx="8493">
                  <c:v>114</c:v>
                </c:pt>
                <c:pt idx="8494">
                  <c:v>114</c:v>
                </c:pt>
                <c:pt idx="8495">
                  <c:v>112</c:v>
                </c:pt>
                <c:pt idx="8496">
                  <c:v>112</c:v>
                </c:pt>
                <c:pt idx="8497">
                  <c:v>108</c:v>
                </c:pt>
                <c:pt idx="8498">
                  <c:v>113</c:v>
                </c:pt>
                <c:pt idx="8499">
                  <c:v>110</c:v>
                </c:pt>
                <c:pt idx="8500">
                  <c:v>113</c:v>
                </c:pt>
                <c:pt idx="8501">
                  <c:v>113</c:v>
                </c:pt>
                <c:pt idx="8502">
                  <c:v>114</c:v>
                </c:pt>
                <c:pt idx="8503">
                  <c:v>110.0000000000001</c:v>
                </c:pt>
                <c:pt idx="8504">
                  <c:v>106.0000000000001</c:v>
                </c:pt>
                <c:pt idx="8505">
                  <c:v>107</c:v>
                </c:pt>
                <c:pt idx="8506">
                  <c:v>109</c:v>
                </c:pt>
                <c:pt idx="8507">
                  <c:v>110.0000000000001</c:v>
                </c:pt>
                <c:pt idx="8508">
                  <c:v>105</c:v>
                </c:pt>
                <c:pt idx="8509">
                  <c:v>104</c:v>
                </c:pt>
                <c:pt idx="8510">
                  <c:v>98.000000000000043</c:v>
                </c:pt>
                <c:pt idx="8511">
                  <c:v>101.0000000000001</c:v>
                </c:pt>
                <c:pt idx="8512">
                  <c:v>105</c:v>
                </c:pt>
                <c:pt idx="8513">
                  <c:v>103.9999999999999</c:v>
                </c:pt>
                <c:pt idx="8514">
                  <c:v>104</c:v>
                </c:pt>
                <c:pt idx="8515">
                  <c:v>102</c:v>
                </c:pt>
                <c:pt idx="8516">
                  <c:v>104</c:v>
                </c:pt>
                <c:pt idx="8517">
                  <c:v>105</c:v>
                </c:pt>
                <c:pt idx="8518">
                  <c:v>103</c:v>
                </c:pt>
                <c:pt idx="8519">
                  <c:v>104</c:v>
                </c:pt>
                <c:pt idx="8520">
                  <c:v>102</c:v>
                </c:pt>
                <c:pt idx="8521">
                  <c:v>102</c:v>
                </c:pt>
                <c:pt idx="8522">
                  <c:v>104</c:v>
                </c:pt>
                <c:pt idx="8523">
                  <c:v>104</c:v>
                </c:pt>
                <c:pt idx="8525">
                  <c:v>105</c:v>
                </c:pt>
                <c:pt idx="8526">
                  <c:v>107</c:v>
                </c:pt>
                <c:pt idx="8527">
                  <c:v>108</c:v>
                </c:pt>
                <c:pt idx="8528">
                  <c:v>109.0000000000001</c:v>
                </c:pt>
                <c:pt idx="8529">
                  <c:v>109</c:v>
                </c:pt>
                <c:pt idx="8530">
                  <c:v>109.0000000000001</c:v>
                </c:pt>
                <c:pt idx="8531">
                  <c:v>108</c:v>
                </c:pt>
                <c:pt idx="8532">
                  <c:v>106.9999999999999</c:v>
                </c:pt>
                <c:pt idx="8533">
                  <c:v>110</c:v>
                </c:pt>
                <c:pt idx="8534">
                  <c:v>110.0000000000001</c:v>
                </c:pt>
                <c:pt idx="8535">
                  <c:v>109</c:v>
                </c:pt>
                <c:pt idx="8536">
                  <c:v>104.0000000000001</c:v>
                </c:pt>
                <c:pt idx="8537">
                  <c:v>106.0000000000001</c:v>
                </c:pt>
                <c:pt idx="8538">
                  <c:v>105.0000000000001</c:v>
                </c:pt>
                <c:pt idx="8539">
                  <c:v>103</c:v>
                </c:pt>
                <c:pt idx="8540">
                  <c:v>109.0000000000001</c:v>
                </c:pt>
                <c:pt idx="8541">
                  <c:v>106.0000000000001</c:v>
                </c:pt>
                <c:pt idx="8542">
                  <c:v>104</c:v>
                </c:pt>
                <c:pt idx="8543">
                  <c:v>100</c:v>
                </c:pt>
                <c:pt idx="8544">
                  <c:v>96.999999999999972</c:v>
                </c:pt>
                <c:pt idx="8545">
                  <c:v>102</c:v>
                </c:pt>
                <c:pt idx="8546">
                  <c:v>103.9999999999999</c:v>
                </c:pt>
                <c:pt idx="8547">
                  <c:v>107</c:v>
                </c:pt>
                <c:pt idx="8548">
                  <c:v>105</c:v>
                </c:pt>
                <c:pt idx="8550">
                  <c:v>102</c:v>
                </c:pt>
                <c:pt idx="8551">
                  <c:v>102</c:v>
                </c:pt>
                <c:pt idx="8552">
                  <c:v>101</c:v>
                </c:pt>
                <c:pt idx="8553">
                  <c:v>104</c:v>
                </c:pt>
                <c:pt idx="8554">
                  <c:v>101</c:v>
                </c:pt>
                <c:pt idx="8555">
                  <c:v>102.9999999999999</c:v>
                </c:pt>
                <c:pt idx="8556">
                  <c:v>102</c:v>
                </c:pt>
                <c:pt idx="8557">
                  <c:v>103</c:v>
                </c:pt>
                <c:pt idx="8558">
                  <c:v>101.0000000000001</c:v>
                </c:pt>
                <c:pt idx="8559">
                  <c:v>102</c:v>
                </c:pt>
                <c:pt idx="8560">
                  <c:v>101</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37.000000000000007</c:v>
                </c:pt>
                <c:pt idx="8589">
                  <c:v>25</c:v>
                </c:pt>
                <c:pt idx="8590">
                  <c:v>29</c:v>
                </c:pt>
                <c:pt idx="8591">
                  <c:v>33.000000000000007</c:v>
                </c:pt>
                <c:pt idx="8592">
                  <c:v>28.000000000000021</c:v>
                </c:pt>
                <c:pt idx="8593">
                  <c:v>25.999999999999979</c:v>
                </c:pt>
                <c:pt idx="8594">
                  <c:v>22.99999999999995</c:v>
                </c:pt>
                <c:pt idx="8595">
                  <c:v>12.000000000000011</c:v>
                </c:pt>
                <c:pt idx="8596">
                  <c:v>21</c:v>
                </c:pt>
                <c:pt idx="8597">
                  <c:v>25</c:v>
                </c:pt>
                <c:pt idx="8598">
                  <c:v>22.00000000000006</c:v>
                </c:pt>
                <c:pt idx="8599">
                  <c:v>22.00000000000006</c:v>
                </c:pt>
                <c:pt idx="8600">
                  <c:v>25</c:v>
                </c:pt>
                <c:pt idx="8601">
                  <c:v>21.999999999999979</c:v>
                </c:pt>
                <c:pt idx="8602">
                  <c:v>13.99999999999997</c:v>
                </c:pt>
                <c:pt idx="8603">
                  <c:v>10.99999999999994</c:v>
                </c:pt>
                <c:pt idx="8605">
                  <c:v>8.9999999999999858</c:v>
                </c:pt>
                <c:pt idx="8606">
                  <c:v>8.9999999999999858</c:v>
                </c:pt>
                <c:pt idx="8607">
                  <c:v>12.999999999999989</c:v>
                </c:pt>
                <c:pt idx="8608">
                  <c:v>14.99999999999995</c:v>
                </c:pt>
                <c:pt idx="8610">
                  <c:v>14.99999999999995</c:v>
                </c:pt>
                <c:pt idx="8611">
                  <c:v>20.000000000000021</c:v>
                </c:pt>
                <c:pt idx="8612">
                  <c:v>21.999999999999979</c:v>
                </c:pt>
                <c:pt idx="8613">
                  <c:v>23.000000000000039</c:v>
                </c:pt>
                <c:pt idx="8614">
                  <c:v>21</c:v>
                </c:pt>
                <c:pt idx="8615">
                  <c:v>21</c:v>
                </c:pt>
                <c:pt idx="8616">
                  <c:v>21</c:v>
                </c:pt>
                <c:pt idx="8617">
                  <c:v>23.999999999999929</c:v>
                </c:pt>
                <c:pt idx="8618">
                  <c:v>30.000000000000071</c:v>
                </c:pt>
                <c:pt idx="8620">
                  <c:v>25.999999999999979</c:v>
                </c:pt>
                <c:pt idx="8621">
                  <c:v>22.99999999999995</c:v>
                </c:pt>
                <c:pt idx="8622">
                  <c:v>25</c:v>
                </c:pt>
                <c:pt idx="8623">
                  <c:v>32.000000000000028</c:v>
                </c:pt>
                <c:pt idx="8624">
                  <c:v>33.000000000000007</c:v>
                </c:pt>
                <c:pt idx="8625">
                  <c:v>29</c:v>
                </c:pt>
                <c:pt idx="8626">
                  <c:v>29.999999999999979</c:v>
                </c:pt>
                <c:pt idx="8627">
                  <c:v>37.000000000000007</c:v>
                </c:pt>
                <c:pt idx="8628">
                  <c:v>37.000000000000007</c:v>
                </c:pt>
                <c:pt idx="8629">
                  <c:v>41.999999999999993</c:v>
                </c:pt>
                <c:pt idx="8630">
                  <c:v>33.999999999999993</c:v>
                </c:pt>
                <c:pt idx="8631">
                  <c:v>33.000000000000007</c:v>
                </c:pt>
                <c:pt idx="8632">
                  <c:v>27.99999999999994</c:v>
                </c:pt>
                <c:pt idx="8633">
                  <c:v>35.000000000000057</c:v>
                </c:pt>
                <c:pt idx="8634">
                  <c:v>35.000000000000057</c:v>
                </c:pt>
                <c:pt idx="8635">
                  <c:v>32.999999999999908</c:v>
                </c:pt>
                <c:pt idx="8636">
                  <c:v>35.000000000000057</c:v>
                </c:pt>
                <c:pt idx="8637">
                  <c:v>34.999999999999957</c:v>
                </c:pt>
                <c:pt idx="8638">
                  <c:v>29</c:v>
                </c:pt>
                <c:pt idx="8639">
                  <c:v>29</c:v>
                </c:pt>
                <c:pt idx="8640">
                  <c:v>29.999999999999979</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45.000000000000007</c:v>
                </c:pt>
                <c:pt idx="8650">
                  <c:v>42.999999999999972</c:v>
                </c:pt>
                <c:pt idx="8651">
                  <c:v>41.999999999999993</c:v>
                </c:pt>
                <c:pt idx="8652">
                  <c:v>41.999999999999993</c:v>
                </c:pt>
                <c:pt idx="8653">
                  <c:v>47.000000000000057</c:v>
                </c:pt>
                <c:pt idx="8654">
                  <c:v>45.000000000000007</c:v>
                </c:pt>
                <c:pt idx="8655">
                  <c:v>44.000000000000043</c:v>
                </c:pt>
                <c:pt idx="8656">
                  <c:v>43.000000000000057</c:v>
                </c:pt>
                <c:pt idx="8657">
                  <c:v>46.999999999999972</c:v>
                </c:pt>
                <c:pt idx="8658">
                  <c:v>40.000000000000043</c:v>
                </c:pt>
                <c:pt idx="8659">
                  <c:v>43.000000000000057</c:v>
                </c:pt>
                <c:pt idx="8660">
                  <c:v>39.999999999999943</c:v>
                </c:pt>
                <c:pt idx="8661">
                  <c:v>37.999999999999993</c:v>
                </c:pt>
                <c:pt idx="8662">
                  <c:v>37.000000000000007</c:v>
                </c:pt>
                <c:pt idx="8663">
                  <c:v>42.999999999999972</c:v>
                </c:pt>
                <c:pt idx="8664">
                  <c:v>42.999999999999972</c:v>
                </c:pt>
                <c:pt idx="8665">
                  <c:v>45.000000000000007</c:v>
                </c:pt>
                <c:pt idx="8666">
                  <c:v>46</c:v>
                </c:pt>
                <c:pt idx="8667">
                  <c:v>46</c:v>
                </c:pt>
                <c:pt idx="8668">
                  <c:v>45.000000000000007</c:v>
                </c:pt>
                <c:pt idx="8669">
                  <c:v>42.999999999999972</c:v>
                </c:pt>
                <c:pt idx="8670">
                  <c:v>42.999999999999972</c:v>
                </c:pt>
                <c:pt idx="8671">
                  <c:v>42.999999999999972</c:v>
                </c:pt>
                <c:pt idx="8672">
                  <c:v>41.999999999999993</c:v>
                </c:pt>
                <c:pt idx="8673">
                  <c:v>40.000000000000043</c:v>
                </c:pt>
                <c:pt idx="8674">
                  <c:v>38.999999999999972</c:v>
                </c:pt>
                <c:pt idx="8675">
                  <c:v>41.000000000000007</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59.999999999999957</c:v>
                </c:pt>
                <c:pt idx="8686">
                  <c:v>54.999999999999993</c:v>
                </c:pt>
                <c:pt idx="8687">
                  <c:v>58.999999999999993</c:v>
                </c:pt>
                <c:pt idx="8688">
                  <c:v>56.999999999999943</c:v>
                </c:pt>
                <c:pt idx="8689">
                  <c:v>54.999999999999993</c:v>
                </c:pt>
                <c:pt idx="8690">
                  <c:v>52.999999999999943</c:v>
                </c:pt>
                <c:pt idx="8691">
                  <c:v>50.999999999999979</c:v>
                </c:pt>
                <c:pt idx="8692">
                  <c:v>49.000000000000021</c:v>
                </c:pt>
                <c:pt idx="8693">
                  <c:v>47.000000000000057</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54.999999999999993</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41.000000000000007</c:v>
                </c:pt>
                <c:pt idx="8716">
                  <c:v>41.000000000000007</c:v>
                </c:pt>
                <c:pt idx="8717">
                  <c:v>49.000000000000021</c:v>
                </c:pt>
                <c:pt idx="8718">
                  <c:v>55.999999999999957</c:v>
                </c:pt>
                <c:pt idx="8719">
                  <c:v>54</c:v>
                </c:pt>
                <c:pt idx="8720">
                  <c:v>50.999999999999979</c:v>
                </c:pt>
                <c:pt idx="8721">
                  <c:v>46</c:v>
                </c:pt>
                <c:pt idx="8722">
                  <c:v>39.999999999999943</c:v>
                </c:pt>
                <c:pt idx="8723">
                  <c:v>39.000000000000057</c:v>
                </c:pt>
                <c:pt idx="8724">
                  <c:v>41.000000000000007</c:v>
                </c:pt>
                <c:pt idx="8725">
                  <c:v>50.999999999999979</c:v>
                </c:pt>
                <c:pt idx="8726">
                  <c:v>48.000000000000043</c:v>
                </c:pt>
                <c:pt idx="8727">
                  <c:v>44.999999999999929</c:v>
                </c:pt>
                <c:pt idx="8728">
                  <c:v>44.000000000000043</c:v>
                </c:pt>
                <c:pt idx="8729">
                  <c:v>47.999999999999957</c:v>
                </c:pt>
                <c:pt idx="8730">
                  <c:v>44.000000000000043</c:v>
                </c:pt>
                <c:pt idx="8731">
                  <c:v>45.000000000000007</c:v>
                </c:pt>
                <c:pt idx="8732">
                  <c:v>42.999999999999972</c:v>
                </c:pt>
                <c:pt idx="8733">
                  <c:v>41.999999999999993</c:v>
                </c:pt>
                <c:pt idx="8734">
                  <c:v>40.000000000000043</c:v>
                </c:pt>
                <c:pt idx="8735">
                  <c:v>45.000000000000007</c:v>
                </c:pt>
                <c:pt idx="8736">
                  <c:v>42.999999999999972</c:v>
                </c:pt>
                <c:pt idx="8737">
                  <c:v>39.000000000000057</c:v>
                </c:pt>
                <c:pt idx="8738">
                  <c:v>41.999999999999993</c:v>
                </c:pt>
                <c:pt idx="8739">
                  <c:v>41.999999999999993</c:v>
                </c:pt>
                <c:pt idx="8741">
                  <c:v>41.000000000000007</c:v>
                </c:pt>
                <c:pt idx="8742">
                  <c:v>48.999999999999929</c:v>
                </c:pt>
                <c:pt idx="8743">
                  <c:v>50</c:v>
                </c:pt>
                <c:pt idx="8744">
                  <c:v>47.999999999999957</c:v>
                </c:pt>
                <c:pt idx="8745">
                  <c:v>50</c:v>
                </c:pt>
                <c:pt idx="8746">
                  <c:v>50.999999999999979</c:v>
                </c:pt>
                <c:pt idx="8747">
                  <c:v>47.999999999999957</c:v>
                </c:pt>
                <c:pt idx="8748">
                  <c:v>45.000000000000007</c:v>
                </c:pt>
                <c:pt idx="8749">
                  <c:v>45.000000000000007</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58.999999999999993</c:v>
                </c:pt>
                <c:pt idx="8763">
                  <c:v>58.999999999999993</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45.000000000000007</c:v>
                </c:pt>
                <c:pt idx="8773">
                  <c:v>44.000000000000043</c:v>
                </c:pt>
                <c:pt idx="8774">
                  <c:v>46</c:v>
                </c:pt>
                <c:pt idx="8775">
                  <c:v>47.000000000000057</c:v>
                </c:pt>
                <c:pt idx="8776">
                  <c:v>48.999999999999929</c:v>
                </c:pt>
                <c:pt idx="8777">
                  <c:v>50</c:v>
                </c:pt>
                <c:pt idx="8778">
                  <c:v>47.999999999999957</c:v>
                </c:pt>
                <c:pt idx="8779">
                  <c:v>49.000000000000021</c:v>
                </c:pt>
                <c:pt idx="8780">
                  <c:v>43.000000000000057</c:v>
                </c:pt>
                <c:pt idx="8781">
                  <c:v>45.000000000000007</c:v>
                </c:pt>
                <c:pt idx="8782">
                  <c:v>43.000000000000057</c:v>
                </c:pt>
                <c:pt idx="8783">
                  <c:v>43.99999999999995</c:v>
                </c:pt>
                <c:pt idx="8785">
                  <c:v>41.000000000000007</c:v>
                </c:pt>
                <c:pt idx="8786">
                  <c:v>41.000000000000007</c:v>
                </c:pt>
                <c:pt idx="8787">
                  <c:v>41.000000000000007</c:v>
                </c:pt>
                <c:pt idx="8788">
                  <c:v>39.000000000000057</c:v>
                </c:pt>
                <c:pt idx="8789">
                  <c:v>41.000000000000007</c:v>
                </c:pt>
                <c:pt idx="8790">
                  <c:v>39.000000000000057</c:v>
                </c:pt>
                <c:pt idx="8791">
                  <c:v>37.999999999999993</c:v>
                </c:pt>
                <c:pt idx="8792">
                  <c:v>40.000000000000043</c:v>
                </c:pt>
                <c:pt idx="8793">
                  <c:v>40.000000000000043</c:v>
                </c:pt>
                <c:pt idx="8794">
                  <c:v>40.000000000000043</c:v>
                </c:pt>
                <c:pt idx="8795">
                  <c:v>38.999999999999972</c:v>
                </c:pt>
                <c:pt idx="8796">
                  <c:v>36.999999999999922</c:v>
                </c:pt>
                <c:pt idx="8797">
                  <c:v>37.999999999999993</c:v>
                </c:pt>
                <c:pt idx="8798">
                  <c:v>40.000000000000043</c:v>
                </c:pt>
                <c:pt idx="8799">
                  <c:v>37.000000000000007</c:v>
                </c:pt>
                <c:pt idx="8800">
                  <c:v>40.000000000000043</c:v>
                </c:pt>
                <c:pt idx="8801">
                  <c:v>37.999999999999993</c:v>
                </c:pt>
                <c:pt idx="8802">
                  <c:v>36.000000000000028</c:v>
                </c:pt>
                <c:pt idx="8803">
                  <c:v>33.999999999999993</c:v>
                </c:pt>
                <c:pt idx="8804">
                  <c:v>33.000000000000007</c:v>
                </c:pt>
                <c:pt idx="8805">
                  <c:v>33.000000000000007</c:v>
                </c:pt>
                <c:pt idx="8806">
                  <c:v>37.000000000000007</c:v>
                </c:pt>
                <c:pt idx="8807">
                  <c:v>33.999999999999993</c:v>
                </c:pt>
                <c:pt idx="8808">
                  <c:v>32.999999999999908</c:v>
                </c:pt>
                <c:pt idx="8810">
                  <c:v>33.000000000000007</c:v>
                </c:pt>
                <c:pt idx="8811">
                  <c:v>33.999999999999993</c:v>
                </c:pt>
                <c:pt idx="8812">
                  <c:v>35.000000000000057</c:v>
                </c:pt>
                <c:pt idx="8813">
                  <c:v>29.999999999999979</c:v>
                </c:pt>
                <c:pt idx="8814">
                  <c:v>29.999999999999979</c:v>
                </c:pt>
                <c:pt idx="8815">
                  <c:v>31.99999999999994</c:v>
                </c:pt>
                <c:pt idx="8816">
                  <c:v>32.000000000000028</c:v>
                </c:pt>
                <c:pt idx="8817">
                  <c:v>31.00000000000005</c:v>
                </c:pt>
                <c:pt idx="8818">
                  <c:v>32.000000000000028</c:v>
                </c:pt>
                <c:pt idx="8819">
                  <c:v>31.00000000000005</c:v>
                </c:pt>
                <c:pt idx="8820">
                  <c:v>33.999999999999993</c:v>
                </c:pt>
                <c:pt idx="8821">
                  <c:v>36.000000000000028</c:v>
                </c:pt>
                <c:pt idx="8822">
                  <c:v>44.999999999999929</c:v>
                </c:pt>
                <c:pt idx="8823">
                  <c:v>41.000000000000007</c:v>
                </c:pt>
                <c:pt idx="8824">
                  <c:v>41.999999999999993</c:v>
                </c:pt>
                <c:pt idx="8825">
                  <c:v>41.999999999999993</c:v>
                </c:pt>
                <c:pt idx="8826">
                  <c:v>46.000000000000092</c:v>
                </c:pt>
                <c:pt idx="8827">
                  <c:v>46</c:v>
                </c:pt>
                <c:pt idx="8828">
                  <c:v>45.000000000000007</c:v>
                </c:pt>
                <c:pt idx="8829">
                  <c:v>45.000000000000007</c:v>
                </c:pt>
                <c:pt idx="8830">
                  <c:v>45.000000000000007</c:v>
                </c:pt>
                <c:pt idx="8831">
                  <c:v>45.000000000000007</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34.999999999999957</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45.000000000000007</c:v>
                </c:pt>
                <c:pt idx="8861">
                  <c:v>42.999999999999972</c:v>
                </c:pt>
                <c:pt idx="8862">
                  <c:v>43.99999999999995</c:v>
                </c:pt>
                <c:pt idx="8863">
                  <c:v>42.999999999999972</c:v>
                </c:pt>
                <c:pt idx="8865">
                  <c:v>42.000000000000092</c:v>
                </c:pt>
                <c:pt idx="8866">
                  <c:v>42.999999999999972</c:v>
                </c:pt>
                <c:pt idx="8867">
                  <c:v>42.999999999999972</c:v>
                </c:pt>
                <c:pt idx="8868">
                  <c:v>40.000000000000043</c:v>
                </c:pt>
                <c:pt idx="8870">
                  <c:v>41.999999999999993</c:v>
                </c:pt>
                <c:pt idx="8871">
                  <c:v>41.000000000000007</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54.999999999999993</c:v>
                </c:pt>
                <c:pt idx="8887">
                  <c:v>58.999999999999993</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62.000000000000007</c:v>
                </c:pt>
                <c:pt idx="8920">
                  <c:v>58.000000000000007</c:v>
                </c:pt>
                <c:pt idx="8921">
                  <c:v>61.999999999999922</c:v>
                </c:pt>
                <c:pt idx="8922">
                  <c:v>66.000000000000014</c:v>
                </c:pt>
                <c:pt idx="8923">
                  <c:v>58.999999999999993</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52.999999999999943</c:v>
                </c:pt>
                <c:pt idx="8932">
                  <c:v>53.000000000000028</c:v>
                </c:pt>
                <c:pt idx="8933">
                  <c:v>54.999999999999993</c:v>
                </c:pt>
                <c:pt idx="8934">
                  <c:v>51.999999999999957</c:v>
                </c:pt>
                <c:pt idx="8935">
                  <c:v>50.999999999999979</c:v>
                </c:pt>
                <c:pt idx="8936">
                  <c:v>50</c:v>
                </c:pt>
                <c:pt idx="8937">
                  <c:v>50</c:v>
                </c:pt>
                <c:pt idx="8938">
                  <c:v>48.000000000000043</c:v>
                </c:pt>
                <c:pt idx="8939">
                  <c:v>51.999999999999957</c:v>
                </c:pt>
                <c:pt idx="8940">
                  <c:v>50.000000000000092</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58.999999999999993</c:v>
                </c:pt>
                <c:pt idx="8951">
                  <c:v>62.000000000000007</c:v>
                </c:pt>
                <c:pt idx="8952">
                  <c:v>57.000000000000028</c:v>
                </c:pt>
                <c:pt idx="8953">
                  <c:v>62.000000000000007</c:v>
                </c:pt>
                <c:pt idx="8954">
                  <c:v>60.999999999999943</c:v>
                </c:pt>
                <c:pt idx="8955">
                  <c:v>62.999999999999993</c:v>
                </c:pt>
                <c:pt idx="8956">
                  <c:v>64.999999999999943</c:v>
                </c:pt>
                <c:pt idx="8957">
                  <c:v>68.999999999999943</c:v>
                </c:pt>
                <c:pt idx="8958">
                  <c:v>70.000000000000014</c:v>
                </c:pt>
                <c:pt idx="8959">
                  <c:v>71</c:v>
                </c:pt>
                <c:pt idx="8960">
                  <c:v>67</c:v>
                </c:pt>
                <c:pt idx="8961">
                  <c:v>62.999999999999993</c:v>
                </c:pt>
                <c:pt idx="8962">
                  <c:v>70.000000000000014</c:v>
                </c:pt>
                <c:pt idx="8963">
                  <c:v>71</c:v>
                </c:pt>
                <c:pt idx="8964">
                  <c:v>66.000000000000014</c:v>
                </c:pt>
                <c:pt idx="8965">
                  <c:v>65.000000000000028</c:v>
                </c:pt>
                <c:pt idx="8966">
                  <c:v>64.000000000000057</c:v>
                </c:pt>
                <c:pt idx="8967">
                  <c:v>62.000000000000007</c:v>
                </c:pt>
                <c:pt idx="8968">
                  <c:v>61.000000000000028</c:v>
                </c:pt>
                <c:pt idx="8969">
                  <c:v>60.000000000000057</c:v>
                </c:pt>
                <c:pt idx="8970">
                  <c:v>62.000000000000007</c:v>
                </c:pt>
                <c:pt idx="8971">
                  <c:v>59.999999999999957</c:v>
                </c:pt>
                <c:pt idx="8972">
                  <c:v>62.999999999999993</c:v>
                </c:pt>
                <c:pt idx="8973">
                  <c:v>62.000000000000007</c:v>
                </c:pt>
                <c:pt idx="8975">
                  <c:v>62.000000000000007</c:v>
                </c:pt>
                <c:pt idx="8976">
                  <c:v>60.999999999999943</c:v>
                </c:pt>
                <c:pt idx="8977">
                  <c:v>60.000000000000057</c:v>
                </c:pt>
                <c:pt idx="8978">
                  <c:v>58.000000000000007</c:v>
                </c:pt>
                <c:pt idx="8979">
                  <c:v>61.000000000000028</c:v>
                </c:pt>
                <c:pt idx="8980">
                  <c:v>62.000000000000007</c:v>
                </c:pt>
                <c:pt idx="8981">
                  <c:v>58.000000000000007</c:v>
                </c:pt>
                <c:pt idx="8982">
                  <c:v>59.999999999999957</c:v>
                </c:pt>
                <c:pt idx="8983">
                  <c:v>52.999999999999943</c:v>
                </c:pt>
                <c:pt idx="8984">
                  <c:v>56.999999999999943</c:v>
                </c:pt>
                <c:pt idx="8985">
                  <c:v>62.000000000000007</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62.000000000000007</c:v>
                </c:pt>
                <c:pt idx="8995">
                  <c:v>61.000000000000028</c:v>
                </c:pt>
                <c:pt idx="8996">
                  <c:v>61.000000000000028</c:v>
                </c:pt>
                <c:pt idx="8997">
                  <c:v>62.000000000000007</c:v>
                </c:pt>
                <c:pt idx="8998">
                  <c:v>62.000000000000007</c:v>
                </c:pt>
                <c:pt idx="8999">
                  <c:v>58.999999999999993</c:v>
                </c:pt>
                <c:pt idx="9000">
                  <c:v>58.000000000000007</c:v>
                </c:pt>
                <c:pt idx="9001">
                  <c:v>58.000000000000007</c:v>
                </c:pt>
                <c:pt idx="9003">
                  <c:v>61.999999999999922</c:v>
                </c:pt>
                <c:pt idx="9004">
                  <c:v>62.000000000000007</c:v>
                </c:pt>
                <c:pt idx="9005">
                  <c:v>58.999999999999993</c:v>
                </c:pt>
                <c:pt idx="9006">
                  <c:v>61.000000000000028</c:v>
                </c:pt>
                <c:pt idx="9007">
                  <c:v>62.000000000000007</c:v>
                </c:pt>
                <c:pt idx="9008">
                  <c:v>58.999999999999993</c:v>
                </c:pt>
                <c:pt idx="9009">
                  <c:v>56.999999999999943</c:v>
                </c:pt>
                <c:pt idx="9010">
                  <c:v>60.999999999999943</c:v>
                </c:pt>
                <c:pt idx="9011">
                  <c:v>59.999999999999957</c:v>
                </c:pt>
                <c:pt idx="9012">
                  <c:v>55.999999999999957</c:v>
                </c:pt>
                <c:pt idx="9013">
                  <c:v>60.000000000000057</c:v>
                </c:pt>
                <c:pt idx="9014">
                  <c:v>60.999999999999943</c:v>
                </c:pt>
                <c:pt idx="9015">
                  <c:v>56.999999999999943</c:v>
                </c:pt>
                <c:pt idx="9016">
                  <c:v>61.000000000000028</c:v>
                </c:pt>
                <c:pt idx="9017">
                  <c:v>58.999999999999993</c:v>
                </c:pt>
                <c:pt idx="9018">
                  <c:v>59.999999999999957</c:v>
                </c:pt>
                <c:pt idx="9019">
                  <c:v>60.999999999999943</c:v>
                </c:pt>
                <c:pt idx="9020">
                  <c:v>58.999999999999993</c:v>
                </c:pt>
                <c:pt idx="9021">
                  <c:v>58.000000000000007</c:v>
                </c:pt>
                <c:pt idx="9022">
                  <c:v>57.000000000000028</c:v>
                </c:pt>
                <c:pt idx="9023">
                  <c:v>59.999999999999957</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62.000000000000007</c:v>
                </c:pt>
                <c:pt idx="9033">
                  <c:v>61.000000000000028</c:v>
                </c:pt>
                <c:pt idx="9034">
                  <c:v>62.000000000000007</c:v>
                </c:pt>
                <c:pt idx="9035">
                  <c:v>62.000000000000007</c:v>
                </c:pt>
                <c:pt idx="9036">
                  <c:v>62.000000000000007</c:v>
                </c:pt>
                <c:pt idx="9037">
                  <c:v>62.000000000000007</c:v>
                </c:pt>
                <c:pt idx="9038">
                  <c:v>62.999999999999993</c:v>
                </c:pt>
                <c:pt idx="9039">
                  <c:v>62.000000000000007</c:v>
                </c:pt>
                <c:pt idx="9040">
                  <c:v>61.000000000000028</c:v>
                </c:pt>
                <c:pt idx="9041">
                  <c:v>62.000000000000007</c:v>
                </c:pt>
                <c:pt idx="9042">
                  <c:v>62.999999999999993</c:v>
                </c:pt>
                <c:pt idx="9043">
                  <c:v>62.000000000000007</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58.999999999999993</c:v>
                </c:pt>
                <c:pt idx="9059">
                  <c:v>58.999999999999993</c:v>
                </c:pt>
                <c:pt idx="9060">
                  <c:v>60.999999999999943</c:v>
                </c:pt>
                <c:pt idx="9061">
                  <c:v>62.999999999999993</c:v>
                </c:pt>
                <c:pt idx="9062">
                  <c:v>61.000000000000028</c:v>
                </c:pt>
                <c:pt idx="9063">
                  <c:v>60.999999999999943</c:v>
                </c:pt>
                <c:pt idx="9064">
                  <c:v>62.000000000000007</c:v>
                </c:pt>
                <c:pt idx="9065">
                  <c:v>62.000000000000007</c:v>
                </c:pt>
                <c:pt idx="9066">
                  <c:v>62.999999999999993</c:v>
                </c:pt>
                <c:pt idx="9067">
                  <c:v>61.000000000000028</c:v>
                </c:pt>
                <c:pt idx="9068">
                  <c:v>63.000000000000078</c:v>
                </c:pt>
                <c:pt idx="9069">
                  <c:v>64.000000000000057</c:v>
                </c:pt>
                <c:pt idx="9070">
                  <c:v>62.999999999999993</c:v>
                </c:pt>
                <c:pt idx="9071">
                  <c:v>58.999999999999993</c:v>
                </c:pt>
                <c:pt idx="9072">
                  <c:v>60.000000000000057</c:v>
                </c:pt>
                <c:pt idx="9073">
                  <c:v>62.999999999999993</c:v>
                </c:pt>
                <c:pt idx="9075">
                  <c:v>63.000000000000078</c:v>
                </c:pt>
                <c:pt idx="9076">
                  <c:v>62.999999999999993</c:v>
                </c:pt>
                <c:pt idx="9077">
                  <c:v>62.000000000000007</c:v>
                </c:pt>
                <c:pt idx="9078">
                  <c:v>61.000000000000028</c:v>
                </c:pt>
                <c:pt idx="9079">
                  <c:v>60.999999999999943</c:v>
                </c:pt>
                <c:pt idx="9080">
                  <c:v>61.000000000000028</c:v>
                </c:pt>
                <c:pt idx="9081">
                  <c:v>62.000000000000007</c:v>
                </c:pt>
                <c:pt idx="9082">
                  <c:v>62.999999999999993</c:v>
                </c:pt>
                <c:pt idx="9083">
                  <c:v>63.999999999999972</c:v>
                </c:pt>
                <c:pt idx="9084">
                  <c:v>64.000000000000057</c:v>
                </c:pt>
                <c:pt idx="9085">
                  <c:v>63.000000000000078</c:v>
                </c:pt>
                <c:pt idx="9086">
                  <c:v>61.000000000000028</c:v>
                </c:pt>
                <c:pt idx="9087">
                  <c:v>60.000000000000057</c:v>
                </c:pt>
                <c:pt idx="9088">
                  <c:v>58.999999999999993</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47.000000000000057</c:v>
                </c:pt>
                <c:pt idx="9112">
                  <c:v>50.999999999999979</c:v>
                </c:pt>
                <c:pt idx="9113">
                  <c:v>52.999999999999943</c:v>
                </c:pt>
                <c:pt idx="9114">
                  <c:v>50.999999999999979</c:v>
                </c:pt>
                <c:pt idx="9115">
                  <c:v>52.000000000000043</c:v>
                </c:pt>
                <c:pt idx="9116">
                  <c:v>55.999999999999957</c:v>
                </c:pt>
                <c:pt idx="9117">
                  <c:v>56.00000000000005</c:v>
                </c:pt>
                <c:pt idx="9118">
                  <c:v>56.00000000000005</c:v>
                </c:pt>
                <c:pt idx="9119">
                  <c:v>56.999999999999943</c:v>
                </c:pt>
                <c:pt idx="9120">
                  <c:v>54.999999999999993</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54.999999999999993</c:v>
                </c:pt>
                <c:pt idx="9132">
                  <c:v>57.000000000000028</c:v>
                </c:pt>
                <c:pt idx="9133">
                  <c:v>56.999999999999943</c:v>
                </c:pt>
                <c:pt idx="9134">
                  <c:v>57.000000000000028</c:v>
                </c:pt>
                <c:pt idx="9135">
                  <c:v>58.999999999999993</c:v>
                </c:pt>
                <c:pt idx="9136">
                  <c:v>58.999999999999993</c:v>
                </c:pt>
                <c:pt idx="9137">
                  <c:v>57.999999999999908</c:v>
                </c:pt>
                <c:pt idx="9138">
                  <c:v>57.000000000000028</c:v>
                </c:pt>
                <c:pt idx="9139">
                  <c:v>55.999999999999957</c:v>
                </c:pt>
                <c:pt idx="9140">
                  <c:v>54.999999999999993</c:v>
                </c:pt>
                <c:pt idx="9141">
                  <c:v>54.999999999999993</c:v>
                </c:pt>
                <c:pt idx="9142">
                  <c:v>57.000000000000028</c:v>
                </c:pt>
                <c:pt idx="9143">
                  <c:v>56.00000000000005</c:v>
                </c:pt>
                <c:pt idx="9145">
                  <c:v>52.999999999999943</c:v>
                </c:pt>
                <c:pt idx="9146">
                  <c:v>56.00000000000005</c:v>
                </c:pt>
                <c:pt idx="9147">
                  <c:v>54</c:v>
                </c:pt>
                <c:pt idx="9148">
                  <c:v>56.999999999999943</c:v>
                </c:pt>
                <c:pt idx="9149">
                  <c:v>58.000000000000007</c:v>
                </c:pt>
                <c:pt idx="9150">
                  <c:v>59.999999999999957</c:v>
                </c:pt>
                <c:pt idx="9151">
                  <c:v>58.999999999999993</c:v>
                </c:pt>
                <c:pt idx="9152">
                  <c:v>60.000000000000057</c:v>
                </c:pt>
                <c:pt idx="9153">
                  <c:v>58.999999999999993</c:v>
                </c:pt>
                <c:pt idx="9154">
                  <c:v>58.000000000000007</c:v>
                </c:pt>
                <c:pt idx="9155">
                  <c:v>57.000000000000028</c:v>
                </c:pt>
                <c:pt idx="9156">
                  <c:v>55.999999999999957</c:v>
                </c:pt>
                <c:pt idx="9157">
                  <c:v>58.000000000000007</c:v>
                </c:pt>
                <c:pt idx="9158">
                  <c:v>56.999999999999943</c:v>
                </c:pt>
                <c:pt idx="9159">
                  <c:v>55.999999999999957</c:v>
                </c:pt>
                <c:pt idx="9160">
                  <c:v>54.999999999999993</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50.000000000000092</c:v>
                </c:pt>
                <c:pt idx="9172">
                  <c:v>49.000000000000021</c:v>
                </c:pt>
                <c:pt idx="9173">
                  <c:v>47.000000000000057</c:v>
                </c:pt>
                <c:pt idx="9174">
                  <c:v>46.999999999999972</c:v>
                </c:pt>
                <c:pt idx="9175">
                  <c:v>48.999999999999929</c:v>
                </c:pt>
                <c:pt idx="9176">
                  <c:v>46.999999999999972</c:v>
                </c:pt>
                <c:pt idx="9177">
                  <c:v>46.999999999999972</c:v>
                </c:pt>
                <c:pt idx="9178">
                  <c:v>47.000000000000057</c:v>
                </c:pt>
                <c:pt idx="9179">
                  <c:v>46.000000000000092</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45.000000000000007</c:v>
                </c:pt>
                <c:pt idx="9189">
                  <c:v>42.999999999999972</c:v>
                </c:pt>
                <c:pt idx="9190">
                  <c:v>41.999999999999993</c:v>
                </c:pt>
                <c:pt idx="9191">
                  <c:v>41.999999999999993</c:v>
                </c:pt>
                <c:pt idx="9192">
                  <c:v>45.000000000000007</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45.000000000000007</c:v>
                </c:pt>
                <c:pt idx="9203">
                  <c:v>45.000000000000007</c:v>
                </c:pt>
                <c:pt idx="9204">
                  <c:v>44.000000000000043</c:v>
                </c:pt>
                <c:pt idx="9205">
                  <c:v>42.999999999999972</c:v>
                </c:pt>
                <c:pt idx="9206">
                  <c:v>41.000000000000007</c:v>
                </c:pt>
                <c:pt idx="9207">
                  <c:v>41.999999999999993</c:v>
                </c:pt>
                <c:pt idx="9208">
                  <c:v>41.999999999999993</c:v>
                </c:pt>
                <c:pt idx="9209">
                  <c:v>41.000000000000007</c:v>
                </c:pt>
                <c:pt idx="9210">
                  <c:v>41.000000000000007</c:v>
                </c:pt>
                <c:pt idx="9211">
                  <c:v>41.999999999999993</c:v>
                </c:pt>
                <c:pt idx="9212">
                  <c:v>41.000000000000007</c:v>
                </c:pt>
                <c:pt idx="9213">
                  <c:v>40.000000000000043</c:v>
                </c:pt>
                <c:pt idx="9214">
                  <c:v>41.000000000000007</c:v>
                </c:pt>
                <c:pt idx="9215">
                  <c:v>42.999999999999972</c:v>
                </c:pt>
                <c:pt idx="9216">
                  <c:v>42.999999999999972</c:v>
                </c:pt>
                <c:pt idx="9217">
                  <c:v>42.000000000000092</c:v>
                </c:pt>
                <c:pt idx="9218">
                  <c:v>41.999999999999993</c:v>
                </c:pt>
                <c:pt idx="9219">
                  <c:v>38.999999999999972</c:v>
                </c:pt>
                <c:pt idx="9220">
                  <c:v>37.999999999999993</c:v>
                </c:pt>
                <c:pt idx="9221">
                  <c:v>39.999999999999943</c:v>
                </c:pt>
                <c:pt idx="9222">
                  <c:v>38.999999999999972</c:v>
                </c:pt>
                <c:pt idx="9223">
                  <c:v>42.999999999999972</c:v>
                </c:pt>
                <c:pt idx="9224">
                  <c:v>41.999999999999993</c:v>
                </c:pt>
                <c:pt idx="9225">
                  <c:v>41.000000000000007</c:v>
                </c:pt>
                <c:pt idx="9226">
                  <c:v>41.999999999999993</c:v>
                </c:pt>
                <c:pt idx="9227">
                  <c:v>41.999999999999993</c:v>
                </c:pt>
                <c:pt idx="9228">
                  <c:v>41.999999999999993</c:v>
                </c:pt>
                <c:pt idx="9229">
                  <c:v>42.999999999999972</c:v>
                </c:pt>
                <c:pt idx="9230">
                  <c:v>45.000000000000007</c:v>
                </c:pt>
                <c:pt idx="9231">
                  <c:v>49.000000000000021</c:v>
                </c:pt>
                <c:pt idx="9232">
                  <c:v>49.000000000000021</c:v>
                </c:pt>
                <c:pt idx="9233">
                  <c:v>49.000000000000021</c:v>
                </c:pt>
                <c:pt idx="9235">
                  <c:v>49.000000000000021</c:v>
                </c:pt>
                <c:pt idx="9236">
                  <c:v>46</c:v>
                </c:pt>
                <c:pt idx="9237">
                  <c:v>45.000000000000007</c:v>
                </c:pt>
                <c:pt idx="9238">
                  <c:v>45.000000000000007</c:v>
                </c:pt>
                <c:pt idx="9239">
                  <c:v>42.999999999999972</c:v>
                </c:pt>
                <c:pt idx="9240">
                  <c:v>42.999999999999972</c:v>
                </c:pt>
                <c:pt idx="9241">
                  <c:v>41.999999999999993</c:v>
                </c:pt>
                <c:pt idx="9242">
                  <c:v>41.999999999999993</c:v>
                </c:pt>
                <c:pt idx="9243">
                  <c:v>38.999999999999972</c:v>
                </c:pt>
                <c:pt idx="9244">
                  <c:v>39.999999999999943</c:v>
                </c:pt>
                <c:pt idx="9245">
                  <c:v>40.000000000000043</c:v>
                </c:pt>
                <c:pt idx="9246">
                  <c:v>37.000000000000007</c:v>
                </c:pt>
                <c:pt idx="9247">
                  <c:v>41.000000000000007</c:v>
                </c:pt>
                <c:pt idx="9248">
                  <c:v>39.999999999999943</c:v>
                </c:pt>
                <c:pt idx="9249">
                  <c:v>38.000000000000078</c:v>
                </c:pt>
                <c:pt idx="9250">
                  <c:v>37.999999999999993</c:v>
                </c:pt>
                <c:pt idx="9251">
                  <c:v>38.000000000000078</c:v>
                </c:pt>
                <c:pt idx="9252">
                  <c:v>36.000000000000028</c:v>
                </c:pt>
                <c:pt idx="9253">
                  <c:v>35.000000000000057</c:v>
                </c:pt>
                <c:pt idx="9254">
                  <c:v>36.000000000000028</c:v>
                </c:pt>
                <c:pt idx="9255">
                  <c:v>38.999999999999972</c:v>
                </c:pt>
                <c:pt idx="9256">
                  <c:v>40.000000000000043</c:v>
                </c:pt>
                <c:pt idx="9257">
                  <c:v>45.000000000000007</c:v>
                </c:pt>
                <c:pt idx="9258">
                  <c:v>42.999999999999972</c:v>
                </c:pt>
                <c:pt idx="9259">
                  <c:v>42.999999999999972</c:v>
                </c:pt>
                <c:pt idx="9260">
                  <c:v>43.000000000000057</c:v>
                </c:pt>
                <c:pt idx="9261">
                  <c:v>40.000000000000043</c:v>
                </c:pt>
                <c:pt idx="9262">
                  <c:v>37.999999999999993</c:v>
                </c:pt>
                <c:pt idx="9264">
                  <c:v>34.999999999999957</c:v>
                </c:pt>
                <c:pt idx="9265">
                  <c:v>34.999999999999957</c:v>
                </c:pt>
                <c:pt idx="9266">
                  <c:v>34.999999999999957</c:v>
                </c:pt>
                <c:pt idx="9267">
                  <c:v>34.999999999999957</c:v>
                </c:pt>
                <c:pt idx="9268">
                  <c:v>34.000000000000071</c:v>
                </c:pt>
                <c:pt idx="9269">
                  <c:v>31.99999999999994</c:v>
                </c:pt>
                <c:pt idx="9270">
                  <c:v>33.999999999999993</c:v>
                </c:pt>
                <c:pt idx="9271">
                  <c:v>33.000000000000007</c:v>
                </c:pt>
                <c:pt idx="9272">
                  <c:v>32.000000000000028</c:v>
                </c:pt>
                <c:pt idx="9273">
                  <c:v>33.000000000000007</c:v>
                </c:pt>
                <c:pt idx="9274">
                  <c:v>32.999999999999908</c:v>
                </c:pt>
                <c:pt idx="9275">
                  <c:v>25</c:v>
                </c:pt>
                <c:pt idx="9276">
                  <c:v>29</c:v>
                </c:pt>
                <c:pt idx="9277">
                  <c:v>29</c:v>
                </c:pt>
                <c:pt idx="9278">
                  <c:v>30.999999999999961</c:v>
                </c:pt>
                <c:pt idx="9279">
                  <c:v>29.999999999999979</c:v>
                </c:pt>
                <c:pt idx="9280">
                  <c:v>32.000000000000028</c:v>
                </c:pt>
                <c:pt idx="9281">
                  <c:v>29</c:v>
                </c:pt>
                <c:pt idx="9282">
                  <c:v>27.99999999999994</c:v>
                </c:pt>
                <c:pt idx="9283">
                  <c:v>31.00000000000005</c:v>
                </c:pt>
                <c:pt idx="9284">
                  <c:v>32.000000000000028</c:v>
                </c:pt>
                <c:pt idx="9285">
                  <c:v>30.000000000000071</c:v>
                </c:pt>
                <c:pt idx="9286">
                  <c:v>29.999999999999979</c:v>
                </c:pt>
                <c:pt idx="9287">
                  <c:v>31.00000000000005</c:v>
                </c:pt>
                <c:pt idx="9288">
                  <c:v>36.000000000000028</c:v>
                </c:pt>
                <c:pt idx="9289">
                  <c:v>37.000000000000007</c:v>
                </c:pt>
                <c:pt idx="9290">
                  <c:v>38.999999999999972</c:v>
                </c:pt>
                <c:pt idx="9291">
                  <c:v>41.000000000000007</c:v>
                </c:pt>
                <c:pt idx="9292">
                  <c:v>34.999999999999957</c:v>
                </c:pt>
                <c:pt idx="9293">
                  <c:v>39.999999999999943</c:v>
                </c:pt>
                <c:pt idx="9294">
                  <c:v>38.999999999999972</c:v>
                </c:pt>
                <c:pt idx="9295">
                  <c:v>36.000000000000028</c:v>
                </c:pt>
                <c:pt idx="9296">
                  <c:v>36.000000000000028</c:v>
                </c:pt>
                <c:pt idx="9297">
                  <c:v>34.999999999999957</c:v>
                </c:pt>
                <c:pt idx="9298">
                  <c:v>39.999999999999943</c:v>
                </c:pt>
                <c:pt idx="9299">
                  <c:v>37.999999999999993</c:v>
                </c:pt>
                <c:pt idx="9300">
                  <c:v>38.999999999999972</c:v>
                </c:pt>
                <c:pt idx="9301">
                  <c:v>37.000000000000007</c:v>
                </c:pt>
                <c:pt idx="9302">
                  <c:v>35.999999999999943</c:v>
                </c:pt>
                <c:pt idx="9303">
                  <c:v>37.000000000000007</c:v>
                </c:pt>
                <c:pt idx="9305">
                  <c:v>36.999999999999922</c:v>
                </c:pt>
                <c:pt idx="9306">
                  <c:v>37.000000000000007</c:v>
                </c:pt>
                <c:pt idx="9307">
                  <c:v>34.999999999999957</c:v>
                </c:pt>
                <c:pt idx="9308">
                  <c:v>38.999999999999972</c:v>
                </c:pt>
                <c:pt idx="9309">
                  <c:v>34.999999999999957</c:v>
                </c:pt>
                <c:pt idx="9310">
                  <c:v>35.999999999999943</c:v>
                </c:pt>
                <c:pt idx="9311">
                  <c:v>37.000000000000007</c:v>
                </c:pt>
                <c:pt idx="9312">
                  <c:v>38.999999999999972</c:v>
                </c:pt>
                <c:pt idx="9313">
                  <c:v>36.000000000000028</c:v>
                </c:pt>
                <c:pt idx="9314">
                  <c:v>35.000000000000057</c:v>
                </c:pt>
                <c:pt idx="9315">
                  <c:v>29.999999999999979</c:v>
                </c:pt>
                <c:pt idx="9316">
                  <c:v>30.999999999999961</c:v>
                </c:pt>
                <c:pt idx="9317">
                  <c:v>29.999999999999979</c:v>
                </c:pt>
                <c:pt idx="9318">
                  <c:v>27.99999999999994</c:v>
                </c:pt>
                <c:pt idx="9319">
                  <c:v>26.999999999999961</c:v>
                </c:pt>
                <c:pt idx="9320">
                  <c:v>29.999999999999979</c:v>
                </c:pt>
                <c:pt idx="9321">
                  <c:v>25.999999999999979</c:v>
                </c:pt>
                <c:pt idx="9322">
                  <c:v>28.000000000000021</c:v>
                </c:pt>
                <c:pt idx="9323">
                  <c:v>28.000000000000021</c:v>
                </c:pt>
                <c:pt idx="9324">
                  <c:v>29.999999999999979</c:v>
                </c:pt>
                <c:pt idx="9325">
                  <c:v>32.000000000000028</c:v>
                </c:pt>
                <c:pt idx="9326">
                  <c:v>29</c:v>
                </c:pt>
                <c:pt idx="9327">
                  <c:v>27.99999999999994</c:v>
                </c:pt>
                <c:pt idx="9328">
                  <c:v>29</c:v>
                </c:pt>
                <c:pt idx="9329">
                  <c:v>28.000000000000021</c:v>
                </c:pt>
                <c:pt idx="9330">
                  <c:v>27.00000000000005</c:v>
                </c:pt>
                <c:pt idx="9331">
                  <c:v>29</c:v>
                </c:pt>
                <c:pt idx="9332">
                  <c:v>29</c:v>
                </c:pt>
                <c:pt idx="9333">
                  <c:v>29</c:v>
                </c:pt>
                <c:pt idx="9335">
                  <c:v>25.999999999999979</c:v>
                </c:pt>
                <c:pt idx="9336">
                  <c:v>25.999999999999979</c:v>
                </c:pt>
                <c:pt idx="9337">
                  <c:v>25</c:v>
                </c:pt>
                <c:pt idx="9338">
                  <c:v>25.999999999999979</c:v>
                </c:pt>
                <c:pt idx="9339">
                  <c:v>25</c:v>
                </c:pt>
                <c:pt idx="9340">
                  <c:v>21.999999999999979</c:v>
                </c:pt>
                <c:pt idx="9341">
                  <c:v>21</c:v>
                </c:pt>
                <c:pt idx="9342">
                  <c:v>25</c:v>
                </c:pt>
                <c:pt idx="9343">
                  <c:v>21.999999999999979</c:v>
                </c:pt>
                <c:pt idx="9344">
                  <c:v>29</c:v>
                </c:pt>
                <c:pt idx="9345">
                  <c:v>24.000000000000021</c:v>
                </c:pt>
                <c:pt idx="9346">
                  <c:v>24.000000000000021</c:v>
                </c:pt>
                <c:pt idx="9347">
                  <c:v>22.99999999999995</c:v>
                </c:pt>
                <c:pt idx="9348">
                  <c:v>21</c:v>
                </c:pt>
                <c:pt idx="9349">
                  <c:v>21.999999999999979</c:v>
                </c:pt>
                <c:pt idx="9350">
                  <c:v>21.999999999999979</c:v>
                </c:pt>
                <c:pt idx="9351">
                  <c:v>21.999999999999979</c:v>
                </c:pt>
                <c:pt idx="9352">
                  <c:v>20.000000000000021</c:v>
                </c:pt>
                <c:pt idx="9353">
                  <c:v>19.000000000000039</c:v>
                </c:pt>
                <c:pt idx="9354">
                  <c:v>17.999999999999972</c:v>
                </c:pt>
                <c:pt idx="9356">
                  <c:v>18.99999999999995</c:v>
                </c:pt>
                <c:pt idx="9357">
                  <c:v>16.999999999999989</c:v>
                </c:pt>
                <c:pt idx="9358">
                  <c:v>16.000000000000011</c:v>
                </c:pt>
                <c:pt idx="9359">
                  <c:v>14.99999999999995</c:v>
                </c:pt>
                <c:pt idx="9360">
                  <c:v>13.99999999999997</c:v>
                </c:pt>
                <c:pt idx="9361">
                  <c:v>12.000000000000011</c:v>
                </c:pt>
                <c:pt idx="9362">
                  <c:v>10.99999999999994</c:v>
                </c:pt>
                <c:pt idx="9363">
                  <c:v>14.00000000000006</c:v>
                </c:pt>
                <c:pt idx="9364">
                  <c:v>15.000000000000041</c:v>
                </c:pt>
                <c:pt idx="9365">
                  <c:v>13.99999999999997</c:v>
                </c:pt>
                <c:pt idx="9366">
                  <c:v>12.000000000000011</c:v>
                </c:pt>
                <c:pt idx="9368">
                  <c:v>10.00000000000005</c:v>
                </c:pt>
                <c:pt idx="9369">
                  <c:v>8.0000000000000071</c:v>
                </c:pt>
                <c:pt idx="9370">
                  <c:v>8.0000000000000071</c:v>
                </c:pt>
                <c:pt idx="9371">
                  <c:v>8.9999999999999858</c:v>
                </c:pt>
                <c:pt idx="9372">
                  <c:v>12.999999999999989</c:v>
                </c:pt>
                <c:pt idx="9373">
                  <c:v>12.000000000000011</c:v>
                </c:pt>
                <c:pt idx="9374">
                  <c:v>11.00000000000003</c:v>
                </c:pt>
                <c:pt idx="9375">
                  <c:v>13.99999999999997</c:v>
                </c:pt>
                <c:pt idx="9376">
                  <c:v>15.000000000000041</c:v>
                </c:pt>
                <c:pt idx="9377">
                  <c:v>14.00000000000006</c:v>
                </c:pt>
                <c:pt idx="9378">
                  <c:v>11.00000000000003</c:v>
                </c:pt>
                <c:pt idx="9379">
                  <c:v>10.00000000000005</c:v>
                </c:pt>
                <c:pt idx="9380">
                  <c:v>8.9999999999999858</c:v>
                </c:pt>
                <c:pt idx="9381">
                  <c:v>11.00000000000003</c:v>
                </c:pt>
                <c:pt idx="9382">
                  <c:v>8.0000000000000071</c:v>
                </c:pt>
                <c:pt idx="9383">
                  <c:v>5.9999999999999609</c:v>
                </c:pt>
                <c:pt idx="9384">
                  <c:v>2.9999999999999361</c:v>
                </c:pt>
                <c:pt idx="9385">
                  <c:v>4.0000000000000044</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c:v>
                </c:pt>
                <c:pt idx="9396">
                  <c:v>12.999999999999989</c:v>
                </c:pt>
                <c:pt idx="9397">
                  <c:v>18.00000000000006</c:v>
                </c:pt>
                <c:pt idx="9398">
                  <c:v>23.000000000000039</c:v>
                </c:pt>
                <c:pt idx="9399">
                  <c:v>18.99999999999995</c:v>
                </c:pt>
                <c:pt idx="9400">
                  <c:v>16.000000000000011</c:v>
                </c:pt>
                <c:pt idx="9401">
                  <c:v>16.000000000000011</c:v>
                </c:pt>
                <c:pt idx="9402">
                  <c:v>19.000000000000039</c:v>
                </c:pt>
                <c:pt idx="9403">
                  <c:v>19.000000000000039</c:v>
                </c:pt>
                <c:pt idx="9405">
                  <c:v>20.000000000000021</c:v>
                </c:pt>
                <c:pt idx="9406">
                  <c:v>21</c:v>
                </c:pt>
                <c:pt idx="9407">
                  <c:v>26.000000000000071</c:v>
                </c:pt>
                <c:pt idx="9408">
                  <c:v>28.000000000000021</c:v>
                </c:pt>
                <c:pt idx="9409">
                  <c:v>24.000000000000021</c:v>
                </c:pt>
                <c:pt idx="9410">
                  <c:v>24.000000000000021</c:v>
                </c:pt>
                <c:pt idx="9411">
                  <c:v>23.000000000000039</c:v>
                </c:pt>
                <c:pt idx="9412">
                  <c:v>21.999999999999979</c:v>
                </c:pt>
                <c:pt idx="9413">
                  <c:v>21</c:v>
                </c:pt>
                <c:pt idx="9414">
                  <c:v>21</c:v>
                </c:pt>
                <c:pt idx="9415">
                  <c:v>22.00000000000006</c:v>
                </c:pt>
                <c:pt idx="9416">
                  <c:v>25</c:v>
                </c:pt>
                <c:pt idx="9417">
                  <c:v>25.999999999999979</c:v>
                </c:pt>
                <c:pt idx="9418">
                  <c:v>24.000000000000021</c:v>
                </c:pt>
                <c:pt idx="9419">
                  <c:v>24.000000000000021</c:v>
                </c:pt>
                <c:pt idx="9420">
                  <c:v>22.99999999999995</c:v>
                </c:pt>
                <c:pt idx="9421">
                  <c:v>14.00000000000006</c:v>
                </c:pt>
                <c:pt idx="9422">
                  <c:v>12.999999999999989</c:v>
                </c:pt>
                <c:pt idx="9423">
                  <c:v>12.999999999999989</c:v>
                </c:pt>
                <c:pt idx="9425">
                  <c:v>10.00000000000005</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16.000000000000011</c:v>
                </c:pt>
                <c:pt idx="9438">
                  <c:v>15.000000000000041</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c:v>
                </c:pt>
                <c:pt idx="9476">
                  <c:v>10.00000000000005</c:v>
                </c:pt>
                <c:pt idx="9477">
                  <c:v>8.9999999999999858</c:v>
                </c:pt>
                <c:pt idx="9478">
                  <c:v>8.0000000000000071</c:v>
                </c:pt>
                <c:pt idx="9479">
                  <c:v>8.0000000000000071</c:v>
                </c:pt>
                <c:pt idx="9480">
                  <c:v>8.9999999999999858</c:v>
                </c:pt>
                <c:pt idx="9481">
                  <c:v>10.99999999999994</c:v>
                </c:pt>
                <c:pt idx="9482">
                  <c:v>10.99999999999994</c:v>
                </c:pt>
                <c:pt idx="9483">
                  <c:v>9.9999999999999645</c:v>
                </c:pt>
                <c:pt idx="9484">
                  <c:v>12.999999999999989</c:v>
                </c:pt>
                <c:pt idx="9485">
                  <c:v>11.00000000000003</c:v>
                </c:pt>
                <c:pt idx="9486">
                  <c:v>4.9999999999999822</c:v>
                </c:pt>
                <c:pt idx="9487">
                  <c:v>4.0000000000000044</c:v>
                </c:pt>
                <c:pt idx="9488">
                  <c:v>4.9999999999999822</c:v>
                </c:pt>
                <c:pt idx="9489">
                  <c:v>4.9999999999999822</c:v>
                </c:pt>
                <c:pt idx="9490">
                  <c:v>6.0000000000000497</c:v>
                </c:pt>
                <c:pt idx="9491">
                  <c:v>4.0000000000000044</c:v>
                </c:pt>
                <c:pt idx="9492">
                  <c:v>2.0000000000000462</c:v>
                </c:pt>
                <c:pt idx="9493">
                  <c:v>0.99999999999997868</c:v>
                </c:pt>
                <c:pt idx="9495">
                  <c:v>-2.0000000000000462</c:v>
                </c:pt>
                <c:pt idx="9496">
                  <c:v>3.0000000000000249</c:v>
                </c:pt>
                <c:pt idx="9497">
                  <c:v>0.99999999999997868</c:v>
                </c:pt>
                <c:pt idx="9498">
                  <c:v>3.0000000000000249</c:v>
                </c:pt>
                <c:pt idx="9499">
                  <c:v>1.0000000000000679</c:v>
                </c:pt>
                <c:pt idx="9500">
                  <c:v>3.0000000000000249</c:v>
                </c:pt>
                <c:pt idx="9501">
                  <c:v>2.0000000000000462</c:v>
                </c:pt>
                <c:pt idx="9502">
                  <c:v>0.99999999999997868</c:v>
                </c:pt>
                <c:pt idx="9503">
                  <c:v>0</c:v>
                </c:pt>
                <c:pt idx="9504">
                  <c:v>0</c:v>
                </c:pt>
                <c:pt idx="9505">
                  <c:v>-0.99999999999997868</c:v>
                </c:pt>
                <c:pt idx="9506">
                  <c:v>-4.0000000000000044</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-4.0000000000000044</c:v>
                </c:pt>
                <c:pt idx="9516">
                  <c:v>-3.0000000000000249</c:v>
                </c:pt>
                <c:pt idx="9517">
                  <c:v>-7.0000000000000284</c:v>
                </c:pt>
                <c:pt idx="9518">
                  <c:v>-4.9999999999999822</c:v>
                </c:pt>
                <c:pt idx="9519">
                  <c:v>-4.0000000000000044</c:v>
                </c:pt>
                <c:pt idx="9520">
                  <c:v>-4.9999999999999822</c:v>
                </c:pt>
                <c:pt idx="9521">
                  <c:v>-1.9999999999999569</c:v>
                </c:pt>
                <c:pt idx="9522">
                  <c:v>-2.0000000000000462</c:v>
                </c:pt>
                <c:pt idx="9524">
                  <c:v>-4.0000000000000044</c:v>
                </c:pt>
                <c:pt idx="9525">
                  <c:v>-2.0000000000000462</c:v>
                </c:pt>
                <c:pt idx="9526">
                  <c:v>-1.0000000000000679</c:v>
                </c:pt>
                <c:pt idx="9527">
                  <c:v>-1.9999999999999569</c:v>
                </c:pt>
                <c:pt idx="9528">
                  <c:v>0.99999999999997868</c:v>
                </c:pt>
                <c:pt idx="9529">
                  <c:v>1.9999999999999569</c:v>
                </c:pt>
                <c:pt idx="9530">
                  <c:v>3.0000000000000249</c:v>
                </c:pt>
                <c:pt idx="9531">
                  <c:v>2.0000000000000462</c:v>
                </c:pt>
                <c:pt idx="9532">
                  <c:v>4.0000000000000044</c:v>
                </c:pt>
                <c:pt idx="9533">
                  <c:v>4.9999999999999822</c:v>
                </c:pt>
                <c:pt idx="9534">
                  <c:v>2.0000000000000462</c:v>
                </c:pt>
                <c:pt idx="9535">
                  <c:v>-0.99999999999997868</c:v>
                </c:pt>
                <c:pt idx="9536">
                  <c:v>-2.0000000000000462</c:v>
                </c:pt>
                <c:pt idx="9537">
                  <c:v>-0.99999999999997868</c:v>
                </c:pt>
                <c:pt idx="9538">
                  <c:v>-3.0000000000000249</c:v>
                </c:pt>
                <c:pt idx="9539">
                  <c:v>-1.0000000000000679</c:v>
                </c:pt>
                <c:pt idx="9540">
                  <c:v>4.0000000000000044</c:v>
                </c:pt>
                <c:pt idx="9541">
                  <c:v>2.9999999999999361</c:v>
                </c:pt>
                <c:pt idx="9542">
                  <c:v>0.99999999999997868</c:v>
                </c:pt>
                <c:pt idx="9543">
                  <c:v>0.99999999999997868</c:v>
                </c:pt>
                <c:pt idx="9544">
                  <c:v>0</c:v>
                </c:pt>
                <c:pt idx="9545">
                  <c:v>0</c:v>
                </c:pt>
                <c:pt idx="9546">
                  <c:v>4.0000000000000044</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13.99999999999997</c:v>
                </c:pt>
                <c:pt idx="9562">
                  <c:v>13.99999999999997</c:v>
                </c:pt>
                <c:pt idx="9563">
                  <c:v>16.000000000000011</c:v>
                </c:pt>
                <c:pt idx="9564">
                  <c:v>13.99999999999997</c:v>
                </c:pt>
                <c:pt idx="9565">
                  <c:v>18.99999999999995</c:v>
                </c:pt>
                <c:pt idx="9566">
                  <c:v>13.99999999999997</c:v>
                </c:pt>
                <c:pt idx="9567">
                  <c:v>12.000000000000011</c:v>
                </c:pt>
                <c:pt idx="9568">
                  <c:v>10.99999999999994</c:v>
                </c:pt>
                <c:pt idx="9570">
                  <c:v>12.999999999999989</c:v>
                </c:pt>
                <c:pt idx="9571">
                  <c:v>16.000000000000011</c:v>
                </c:pt>
                <c:pt idx="9572">
                  <c:v>18.99999999999995</c:v>
                </c:pt>
                <c:pt idx="9573">
                  <c:v>16.999999999999989</c:v>
                </c:pt>
                <c:pt idx="9574">
                  <c:v>15.000000000000041</c:v>
                </c:pt>
                <c:pt idx="9575">
                  <c:v>16.999999999999989</c:v>
                </c:pt>
                <c:pt idx="9576">
                  <c:v>12.999999999999989</c:v>
                </c:pt>
                <c:pt idx="9577">
                  <c:v>9.9999999999999645</c:v>
                </c:pt>
                <c:pt idx="9578">
                  <c:v>8.9999999999999858</c:v>
                </c:pt>
                <c:pt idx="9579">
                  <c:v>6.0000000000000497</c:v>
                </c:pt>
                <c:pt idx="9580">
                  <c:v>7.0000000000000284</c:v>
                </c:pt>
                <c:pt idx="9581">
                  <c:v>17.000000000000082</c:v>
                </c:pt>
                <c:pt idx="9582">
                  <c:v>21</c:v>
                </c:pt>
                <c:pt idx="9583">
                  <c:v>16.999999999999989</c:v>
                </c:pt>
                <c:pt idx="9584">
                  <c:v>16.000000000000011</c:v>
                </c:pt>
                <c:pt idx="9585">
                  <c:v>12.000000000000011</c:v>
                </c:pt>
                <c:pt idx="9586">
                  <c:v>14.00000000000006</c:v>
                </c:pt>
                <c:pt idx="9587">
                  <c:v>16.000000000000011</c:v>
                </c:pt>
                <c:pt idx="9588">
                  <c:v>13.99999999999997</c:v>
                </c:pt>
                <c:pt idx="9589">
                  <c:v>12.000000000000011</c:v>
                </c:pt>
                <c:pt idx="9590">
                  <c:v>14.00000000000006</c:v>
                </c:pt>
                <c:pt idx="9591">
                  <c:v>21.999999999999979</c:v>
                </c:pt>
                <c:pt idx="9592">
                  <c:v>46.000000000000092</c:v>
                </c:pt>
                <c:pt idx="9593">
                  <c:v>57.999999999999908</c:v>
                </c:pt>
                <c:pt idx="9595">
                  <c:v>60.000000000000057</c:v>
                </c:pt>
                <c:pt idx="9596">
                  <c:v>50</c:v>
                </c:pt>
                <c:pt idx="9597">
                  <c:v>45.000000000000007</c:v>
                </c:pt>
                <c:pt idx="9598">
                  <c:v>58.00000000000005</c:v>
                </c:pt>
                <c:pt idx="9599">
                  <c:v>56.999999999999993</c:v>
                </c:pt>
                <c:pt idx="9600">
                  <c:v>59.000000000000028</c:v>
                </c:pt>
                <c:pt idx="9601">
                  <c:v>46.999999999999972</c:v>
                </c:pt>
                <c:pt idx="9602">
                  <c:v>46</c:v>
                </c:pt>
                <c:pt idx="9603">
                  <c:v>50</c:v>
                </c:pt>
                <c:pt idx="9604">
                  <c:v>50</c:v>
                </c:pt>
                <c:pt idx="9605">
                  <c:v>50.999999999999979</c:v>
                </c:pt>
                <c:pt idx="9606">
                  <c:v>58.999999999999993</c:v>
                </c:pt>
                <c:pt idx="9607">
                  <c:v>54</c:v>
                </c:pt>
                <c:pt idx="9608">
                  <c:v>51.999999999999957</c:v>
                </c:pt>
                <c:pt idx="9609">
                  <c:v>50.999999999999979</c:v>
                </c:pt>
                <c:pt idx="9610">
                  <c:v>53.000000000000028</c:v>
                </c:pt>
                <c:pt idx="9611">
                  <c:v>40.000000000000043</c:v>
                </c:pt>
                <c:pt idx="9612">
                  <c:v>35.000000000000057</c:v>
                </c:pt>
                <c:pt idx="9613">
                  <c:v>33.999999999999993</c:v>
                </c:pt>
                <c:pt idx="9614">
                  <c:v>30.999999999999961</c:v>
                </c:pt>
                <c:pt idx="9615">
                  <c:v>31.00000000000005</c:v>
                </c:pt>
                <c:pt idx="9617">
                  <c:v>29.999999999999979</c:v>
                </c:pt>
                <c:pt idx="9618">
                  <c:v>28.000000000000021</c:v>
                </c:pt>
                <c:pt idx="9619">
                  <c:v>28.999999999999911</c:v>
                </c:pt>
                <c:pt idx="9620">
                  <c:v>29</c:v>
                </c:pt>
                <c:pt idx="9621">
                  <c:v>21.999999999999979</c:v>
                </c:pt>
                <c:pt idx="9622">
                  <c:v>18.99999999999995</c:v>
                </c:pt>
                <c:pt idx="9623">
                  <c:v>16.000000000000011</c:v>
                </c:pt>
                <c:pt idx="9624">
                  <c:v>21</c:v>
                </c:pt>
                <c:pt idx="9625">
                  <c:v>21</c:v>
                </c:pt>
                <c:pt idx="9626">
                  <c:v>16.999999999999989</c:v>
                </c:pt>
                <c:pt idx="9628">
                  <c:v>19.000000000000039</c:v>
                </c:pt>
                <c:pt idx="9629">
                  <c:v>20.000000000000021</c:v>
                </c:pt>
                <c:pt idx="9630">
                  <c:v>22.99999999999995</c:v>
                </c:pt>
                <c:pt idx="9631">
                  <c:v>22.99999999999995</c:v>
                </c:pt>
                <c:pt idx="9632">
                  <c:v>21.999999999999979</c:v>
                </c:pt>
                <c:pt idx="9633">
                  <c:v>16.000000000000011</c:v>
                </c:pt>
                <c:pt idx="9634">
                  <c:v>15.000000000000041</c:v>
                </c:pt>
                <c:pt idx="9635">
                  <c:v>13.99999999999997</c:v>
                </c:pt>
                <c:pt idx="9636">
                  <c:v>14.00000000000006</c:v>
                </c:pt>
                <c:pt idx="9637">
                  <c:v>14.00000000000006</c:v>
                </c:pt>
                <c:pt idx="9638">
                  <c:v>15.000000000000041</c:v>
                </c:pt>
                <c:pt idx="9639">
                  <c:v>16.000000000000011</c:v>
                </c:pt>
                <c:pt idx="9640">
                  <c:v>15.000000000000041</c:v>
                </c:pt>
                <c:pt idx="9641">
                  <c:v>17.999999999999972</c:v>
                </c:pt>
                <c:pt idx="9642">
                  <c:v>16.000000000000011</c:v>
                </c:pt>
                <c:pt idx="9643">
                  <c:v>12.999999999999989</c:v>
                </c:pt>
                <c:pt idx="9644">
                  <c:v>7.9999999999999183</c:v>
                </c:pt>
                <c:pt idx="9645">
                  <c:v>11.00000000000003</c:v>
                </c:pt>
                <c:pt idx="9646">
                  <c:v>8.0000000000000071</c:v>
                </c:pt>
                <c:pt idx="9647">
                  <c:v>8.0000000000000071</c:v>
                </c:pt>
                <c:pt idx="9649">
                  <c:v>4.9999999999999822</c:v>
                </c:pt>
                <c:pt idx="9650">
                  <c:v>11.00000000000003</c:v>
                </c:pt>
                <c:pt idx="9651">
                  <c:v>8.9999999999999858</c:v>
                </c:pt>
                <c:pt idx="9652">
                  <c:v>11.00000000000003</c:v>
                </c:pt>
                <c:pt idx="9654">
                  <c:v>11.00000000000003</c:v>
                </c:pt>
                <c:pt idx="9655">
                  <c:v>10.00000000000005</c:v>
                </c:pt>
                <c:pt idx="9656">
                  <c:v>11.00000000000003</c:v>
                </c:pt>
                <c:pt idx="9657">
                  <c:v>13.99999999999997</c:v>
                </c:pt>
                <c:pt idx="9658">
                  <c:v>15.000000000000041</c:v>
                </c:pt>
                <c:pt idx="9659">
                  <c:v>16.000000000000011</c:v>
                </c:pt>
                <c:pt idx="9660">
                  <c:v>14.00000000000006</c:v>
                </c:pt>
                <c:pt idx="9661">
                  <c:v>12.999999999999989</c:v>
                </c:pt>
                <c:pt idx="9662">
                  <c:v>16.000000000000011</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c:v>
                </c:pt>
                <c:pt idx="9672">
                  <c:v>8.9999999999999858</c:v>
                </c:pt>
                <c:pt idx="9673">
                  <c:v>8.0000000000000071</c:v>
                </c:pt>
                <c:pt idx="9674">
                  <c:v>9.9999999999999645</c:v>
                </c:pt>
                <c:pt idx="9675">
                  <c:v>8.9999999999999858</c:v>
                </c:pt>
                <c:pt idx="9676">
                  <c:v>11.00000000000003</c:v>
                </c:pt>
                <c:pt idx="9677">
                  <c:v>12.000000000000011</c:v>
                </c:pt>
                <c:pt idx="9678">
                  <c:v>14.00000000000006</c:v>
                </c:pt>
                <c:pt idx="9679">
                  <c:v>14.00000000000006</c:v>
                </c:pt>
                <c:pt idx="9680">
                  <c:v>12.000000000000011</c:v>
                </c:pt>
                <c:pt idx="9681">
                  <c:v>13.00000000000008</c:v>
                </c:pt>
                <c:pt idx="9682">
                  <c:v>12.999999999999989</c:v>
                </c:pt>
                <c:pt idx="9683">
                  <c:v>14.99999999999995</c:v>
                </c:pt>
                <c:pt idx="9685">
                  <c:v>10.00000000000005</c:v>
                </c:pt>
                <c:pt idx="9686">
                  <c:v>9.0000000000000746</c:v>
                </c:pt>
                <c:pt idx="9687">
                  <c:v>11.00000000000003</c:v>
                </c:pt>
                <c:pt idx="9688">
                  <c:v>12.000000000000011</c:v>
                </c:pt>
                <c:pt idx="9689">
                  <c:v>12.000000000000011</c:v>
                </c:pt>
                <c:pt idx="9690">
                  <c:v>9.9999999999999645</c:v>
                </c:pt>
                <c:pt idx="9691">
                  <c:v>12.999999999999989</c:v>
                </c:pt>
                <c:pt idx="9692">
                  <c:v>16.999999999999989</c:v>
                </c:pt>
                <c:pt idx="9693">
                  <c:v>16.000000000000011</c:v>
                </c:pt>
                <c:pt idx="9694">
                  <c:v>20.000000000000021</c:v>
                </c:pt>
                <c:pt idx="9695">
                  <c:v>16.999999999999989</c:v>
                </c:pt>
                <c:pt idx="9696">
                  <c:v>19.999999999999929</c:v>
                </c:pt>
                <c:pt idx="9697">
                  <c:v>21</c:v>
                </c:pt>
                <c:pt idx="9698">
                  <c:v>20.000000000000021</c:v>
                </c:pt>
                <c:pt idx="9699">
                  <c:v>16.999999999999989</c:v>
                </c:pt>
                <c:pt idx="9700">
                  <c:v>16.000000000000011</c:v>
                </c:pt>
                <c:pt idx="9701">
                  <c:v>16.000000000000011</c:v>
                </c:pt>
                <c:pt idx="9702">
                  <c:v>16.000000000000011</c:v>
                </c:pt>
                <c:pt idx="9703">
                  <c:v>16.000000000000011</c:v>
                </c:pt>
                <c:pt idx="9704">
                  <c:v>16.000000000000011</c:v>
                </c:pt>
                <c:pt idx="9705">
                  <c:v>14.00000000000006</c:v>
                </c:pt>
                <c:pt idx="9706">
                  <c:v>12.999999999999989</c:v>
                </c:pt>
                <c:pt idx="9707">
                  <c:v>12.000000000000011</c:v>
                </c:pt>
                <c:pt idx="9708">
                  <c:v>12.999999999999989</c:v>
                </c:pt>
                <c:pt idx="9709">
                  <c:v>12.999999999999989</c:v>
                </c:pt>
                <c:pt idx="9710">
                  <c:v>16.999999999999989</c:v>
                </c:pt>
                <c:pt idx="9711">
                  <c:v>18.99999999999995</c:v>
                </c:pt>
                <c:pt idx="9712">
                  <c:v>19.000000000000039</c:v>
                </c:pt>
                <c:pt idx="9713">
                  <c:v>21.999999999999979</c:v>
                </c:pt>
                <c:pt idx="9714">
                  <c:v>26.000000000000071</c:v>
                </c:pt>
                <c:pt idx="9715">
                  <c:v>24.000000000000021</c:v>
                </c:pt>
                <c:pt idx="9716">
                  <c:v>25.999999999999979</c:v>
                </c:pt>
                <c:pt idx="9717">
                  <c:v>25.999999999999979</c:v>
                </c:pt>
                <c:pt idx="9718">
                  <c:v>24.000000000000021</c:v>
                </c:pt>
                <c:pt idx="9719">
                  <c:v>24.000000000000021</c:v>
                </c:pt>
                <c:pt idx="9720">
                  <c:v>20.000000000000021</c:v>
                </c:pt>
                <c:pt idx="9721">
                  <c:v>21</c:v>
                </c:pt>
                <c:pt idx="9722">
                  <c:v>16.999999999999989</c:v>
                </c:pt>
                <c:pt idx="9723">
                  <c:v>16.999999999999989</c:v>
                </c:pt>
                <c:pt idx="9724">
                  <c:v>12.999999999999989</c:v>
                </c:pt>
                <c:pt idx="9725">
                  <c:v>17.999999999999972</c:v>
                </c:pt>
                <c:pt idx="9726">
                  <c:v>17.999999999999972</c:v>
                </c:pt>
                <c:pt idx="9727">
                  <c:v>21</c:v>
                </c:pt>
                <c:pt idx="9728">
                  <c:v>21.000000000000089</c:v>
                </c:pt>
                <c:pt idx="9729">
                  <c:v>18.99999999999995</c:v>
                </c:pt>
                <c:pt idx="9730">
                  <c:v>21</c:v>
                </c:pt>
                <c:pt idx="9731">
                  <c:v>17.999999999999972</c:v>
                </c:pt>
                <c:pt idx="9732">
                  <c:v>20.000000000000021</c:v>
                </c:pt>
                <c:pt idx="9733">
                  <c:v>21.999999999999979</c:v>
                </c:pt>
                <c:pt idx="9734">
                  <c:v>19.000000000000039</c:v>
                </c:pt>
                <c:pt idx="9735">
                  <c:v>17.999999999999972</c:v>
                </c:pt>
                <c:pt idx="9736">
                  <c:v>25</c:v>
                </c:pt>
                <c:pt idx="9737">
                  <c:v>26.999999999999961</c:v>
                </c:pt>
                <c:pt idx="9738">
                  <c:v>28.000000000000021</c:v>
                </c:pt>
                <c:pt idx="9739">
                  <c:v>29.999999999999979</c:v>
                </c:pt>
                <c:pt idx="9740">
                  <c:v>29.999999999999979</c:v>
                </c:pt>
                <c:pt idx="9741">
                  <c:v>31.00000000000005</c:v>
                </c:pt>
                <c:pt idx="9742">
                  <c:v>32.999999999999908</c:v>
                </c:pt>
                <c:pt idx="9743">
                  <c:v>34.999999999999957</c:v>
                </c:pt>
                <c:pt idx="9744">
                  <c:v>38.999999999999972</c:v>
                </c:pt>
                <c:pt idx="9745">
                  <c:v>39.999999999999943</c:v>
                </c:pt>
                <c:pt idx="9746">
                  <c:v>31.99999999999994</c:v>
                </c:pt>
                <c:pt idx="9747">
                  <c:v>29</c:v>
                </c:pt>
                <c:pt idx="9748">
                  <c:v>32.000000000000028</c:v>
                </c:pt>
                <c:pt idx="9749">
                  <c:v>35.000000000000057</c:v>
                </c:pt>
                <c:pt idx="9750">
                  <c:v>29.999999999999979</c:v>
                </c:pt>
                <c:pt idx="9751">
                  <c:v>22.99999999999995</c:v>
                </c:pt>
                <c:pt idx="9752">
                  <c:v>25</c:v>
                </c:pt>
                <c:pt idx="9753">
                  <c:v>21.999999999999979</c:v>
                </c:pt>
                <c:pt idx="9754">
                  <c:v>21.999999999999979</c:v>
                </c:pt>
                <c:pt idx="9755">
                  <c:v>19.000000000000039</c:v>
                </c:pt>
                <c:pt idx="9756">
                  <c:v>21.999999999999979</c:v>
                </c:pt>
                <c:pt idx="9757">
                  <c:v>19.000000000000039</c:v>
                </c:pt>
                <c:pt idx="9758">
                  <c:v>21.999999999999979</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29.999999999999979</c:v>
                </c:pt>
                <c:pt idx="9773">
                  <c:v>27.99999999999994</c:v>
                </c:pt>
                <c:pt idx="9774">
                  <c:v>28.000000000000021</c:v>
                </c:pt>
                <c:pt idx="9775">
                  <c:v>29</c:v>
                </c:pt>
                <c:pt idx="9776">
                  <c:v>29.999999999999979</c:v>
                </c:pt>
                <c:pt idx="9777">
                  <c:v>29.999999999999979</c:v>
                </c:pt>
                <c:pt idx="9778">
                  <c:v>28.999999999999911</c:v>
                </c:pt>
                <c:pt idx="9779">
                  <c:v>28.000000000000021</c:v>
                </c:pt>
                <c:pt idx="9780">
                  <c:v>25</c:v>
                </c:pt>
                <c:pt idx="9781">
                  <c:v>28.000000000000021</c:v>
                </c:pt>
                <c:pt idx="9782">
                  <c:v>26.999999999999961</c:v>
                </c:pt>
                <c:pt idx="9783">
                  <c:v>24.000000000000021</c:v>
                </c:pt>
                <c:pt idx="9785">
                  <c:v>24.000000000000021</c:v>
                </c:pt>
                <c:pt idx="9786">
                  <c:v>28.000000000000021</c:v>
                </c:pt>
                <c:pt idx="9787">
                  <c:v>25.999999999999979</c:v>
                </c:pt>
                <c:pt idx="9788">
                  <c:v>22.99999999999995</c:v>
                </c:pt>
                <c:pt idx="9789">
                  <c:v>21</c:v>
                </c:pt>
                <c:pt idx="9790">
                  <c:v>21</c:v>
                </c:pt>
                <c:pt idx="9791">
                  <c:v>19.000000000000039</c:v>
                </c:pt>
                <c:pt idx="9792">
                  <c:v>18.99999999999995</c:v>
                </c:pt>
                <c:pt idx="9793">
                  <c:v>17.999999999999972</c:v>
                </c:pt>
                <c:pt idx="9794">
                  <c:v>20.000000000000021</c:v>
                </c:pt>
                <c:pt idx="9795">
                  <c:v>22.00000000000006</c:v>
                </c:pt>
                <c:pt idx="9796">
                  <c:v>21</c:v>
                </c:pt>
                <c:pt idx="9797">
                  <c:v>26.000000000000071</c:v>
                </c:pt>
                <c:pt idx="9798">
                  <c:v>25.999999999999979</c:v>
                </c:pt>
                <c:pt idx="9799">
                  <c:v>25</c:v>
                </c:pt>
                <c:pt idx="9800">
                  <c:v>25.999999999999979</c:v>
                </c:pt>
                <c:pt idx="9801">
                  <c:v>27.00000000000005</c:v>
                </c:pt>
                <c:pt idx="9802">
                  <c:v>25.999999999999979</c:v>
                </c:pt>
                <c:pt idx="9803">
                  <c:v>29</c:v>
                </c:pt>
                <c:pt idx="9804">
                  <c:v>26.999999999999961</c:v>
                </c:pt>
                <c:pt idx="9805">
                  <c:v>29.999999999999979</c:v>
                </c:pt>
                <c:pt idx="9806">
                  <c:v>32.000000000000028</c:v>
                </c:pt>
                <c:pt idx="9807">
                  <c:v>33.000000000000007</c:v>
                </c:pt>
                <c:pt idx="9808">
                  <c:v>32.999999999999908</c:v>
                </c:pt>
                <c:pt idx="9809">
                  <c:v>33.999999999999993</c:v>
                </c:pt>
                <c:pt idx="9810">
                  <c:v>37.000000000000007</c:v>
                </c:pt>
                <c:pt idx="9811">
                  <c:v>29</c:v>
                </c:pt>
                <c:pt idx="9812">
                  <c:v>29.999999999999979</c:v>
                </c:pt>
                <c:pt idx="9813">
                  <c:v>27.00000000000005</c:v>
                </c:pt>
                <c:pt idx="9814">
                  <c:v>23.000000000000039</c:v>
                </c:pt>
                <c:pt idx="9815">
                  <c:v>21</c:v>
                </c:pt>
                <c:pt idx="9816">
                  <c:v>21.999999999999979</c:v>
                </c:pt>
                <c:pt idx="9817">
                  <c:v>24.000000000000021</c:v>
                </c:pt>
                <c:pt idx="9818">
                  <c:v>22.99999999999995</c:v>
                </c:pt>
                <c:pt idx="9819">
                  <c:v>22.99999999999995</c:v>
                </c:pt>
                <c:pt idx="9820">
                  <c:v>19.999999999999929</c:v>
                </c:pt>
                <c:pt idx="9821">
                  <c:v>20.000000000000021</c:v>
                </c:pt>
                <c:pt idx="9822">
                  <c:v>18.99999999999995</c:v>
                </c:pt>
                <c:pt idx="9823">
                  <c:v>19.999999999999929</c:v>
                </c:pt>
                <c:pt idx="9824">
                  <c:v>21.999999999999979</c:v>
                </c:pt>
                <c:pt idx="9825">
                  <c:v>25</c:v>
                </c:pt>
                <c:pt idx="9826">
                  <c:v>25</c:v>
                </c:pt>
                <c:pt idx="9827">
                  <c:v>29</c:v>
                </c:pt>
                <c:pt idx="9828">
                  <c:v>25</c:v>
                </c:pt>
                <c:pt idx="9830">
                  <c:v>25.999999999999979</c:v>
                </c:pt>
                <c:pt idx="9831">
                  <c:v>25.999999999999979</c:v>
                </c:pt>
                <c:pt idx="9832">
                  <c:v>25.999999999999979</c:v>
                </c:pt>
                <c:pt idx="9833">
                  <c:v>25</c:v>
                </c:pt>
                <c:pt idx="9834">
                  <c:v>25.999999999999979</c:v>
                </c:pt>
                <c:pt idx="9835">
                  <c:v>25</c:v>
                </c:pt>
                <c:pt idx="9836">
                  <c:v>27.00000000000005</c:v>
                </c:pt>
                <c:pt idx="9837">
                  <c:v>27.00000000000005</c:v>
                </c:pt>
                <c:pt idx="9838">
                  <c:v>24.000000000000021</c:v>
                </c:pt>
                <c:pt idx="9839">
                  <c:v>24.000000000000021</c:v>
                </c:pt>
                <c:pt idx="9840">
                  <c:v>27.00000000000005</c:v>
                </c:pt>
                <c:pt idx="9841">
                  <c:v>25</c:v>
                </c:pt>
                <c:pt idx="9842">
                  <c:v>24.000000000000021</c:v>
                </c:pt>
                <c:pt idx="9843">
                  <c:v>20.000000000000021</c:v>
                </c:pt>
                <c:pt idx="9844">
                  <c:v>21</c:v>
                </c:pt>
                <c:pt idx="9845">
                  <c:v>23.999999999999929</c:v>
                </c:pt>
                <c:pt idx="9846">
                  <c:v>29</c:v>
                </c:pt>
                <c:pt idx="9847">
                  <c:v>27.00000000000005</c:v>
                </c:pt>
                <c:pt idx="9848">
                  <c:v>26.999999999999961</c:v>
                </c:pt>
                <c:pt idx="9849">
                  <c:v>25</c:v>
                </c:pt>
                <c:pt idx="9850">
                  <c:v>23.999999999999929</c:v>
                </c:pt>
                <c:pt idx="9851">
                  <c:v>22.99999999999995</c:v>
                </c:pt>
                <c:pt idx="9852">
                  <c:v>22.99999999999995</c:v>
                </c:pt>
                <c:pt idx="9853">
                  <c:v>24.000000000000021</c:v>
                </c:pt>
                <c:pt idx="9855">
                  <c:v>25</c:v>
                </c:pt>
                <c:pt idx="9856">
                  <c:v>25</c:v>
                </c:pt>
                <c:pt idx="9857">
                  <c:v>26.999999999999961</c:v>
                </c:pt>
                <c:pt idx="9858">
                  <c:v>26.999999999999961</c:v>
                </c:pt>
                <c:pt idx="9859">
                  <c:v>27.00000000000005</c:v>
                </c:pt>
                <c:pt idx="9860">
                  <c:v>25.999999999999979</c:v>
                </c:pt>
                <c:pt idx="9861">
                  <c:v>25</c:v>
                </c:pt>
                <c:pt idx="9862">
                  <c:v>27.00000000000005</c:v>
                </c:pt>
                <c:pt idx="9863">
                  <c:v>25</c:v>
                </c:pt>
                <c:pt idx="9864">
                  <c:v>23.999999999999929</c:v>
                </c:pt>
                <c:pt idx="9865">
                  <c:v>22.00000000000006</c:v>
                </c:pt>
                <c:pt idx="9866">
                  <c:v>25</c:v>
                </c:pt>
                <c:pt idx="9867">
                  <c:v>25</c:v>
                </c:pt>
                <c:pt idx="9868">
                  <c:v>22.99999999999995</c:v>
                </c:pt>
                <c:pt idx="9869">
                  <c:v>22.99999999999995</c:v>
                </c:pt>
                <c:pt idx="9870">
                  <c:v>22.99999999999995</c:v>
                </c:pt>
                <c:pt idx="9871">
                  <c:v>21.999999999999979</c:v>
                </c:pt>
                <c:pt idx="9872">
                  <c:v>21</c:v>
                </c:pt>
                <c:pt idx="9873">
                  <c:v>20.000000000000021</c:v>
                </c:pt>
                <c:pt idx="9874">
                  <c:v>21</c:v>
                </c:pt>
                <c:pt idx="9875">
                  <c:v>20.000000000000021</c:v>
                </c:pt>
                <c:pt idx="9876">
                  <c:v>18.99999999999995</c:v>
                </c:pt>
                <c:pt idx="9878">
                  <c:v>14.99999999999995</c:v>
                </c:pt>
                <c:pt idx="9879">
                  <c:v>15.000000000000041</c:v>
                </c:pt>
                <c:pt idx="9880">
                  <c:v>12.000000000000011</c:v>
                </c:pt>
                <c:pt idx="9881">
                  <c:v>13.99999999999997</c:v>
                </c:pt>
                <c:pt idx="9882">
                  <c:v>15.999999999999931</c:v>
                </c:pt>
                <c:pt idx="9883">
                  <c:v>15.000000000000041</c:v>
                </c:pt>
                <c:pt idx="9884">
                  <c:v>13.99999999999997</c:v>
                </c:pt>
                <c:pt idx="9885">
                  <c:v>15.000000000000041</c:v>
                </c:pt>
                <c:pt idx="9886">
                  <c:v>12.000000000000011</c:v>
                </c:pt>
                <c:pt idx="9888">
                  <c:v>12.999999999999989</c:v>
                </c:pt>
                <c:pt idx="9889">
                  <c:v>16.999999999999989</c:v>
                </c:pt>
                <c:pt idx="9890">
                  <c:v>16.999999999999989</c:v>
                </c:pt>
                <c:pt idx="9891">
                  <c:v>16.999999999999989</c:v>
                </c:pt>
                <c:pt idx="9892">
                  <c:v>18.00000000000006</c:v>
                </c:pt>
                <c:pt idx="9893">
                  <c:v>17.999999999999972</c:v>
                </c:pt>
                <c:pt idx="9894">
                  <c:v>17.999999999999972</c:v>
                </c:pt>
                <c:pt idx="9895">
                  <c:v>16.000000000000011</c:v>
                </c:pt>
                <c:pt idx="9896">
                  <c:v>16.999999999999989</c:v>
                </c:pt>
                <c:pt idx="9897">
                  <c:v>17.999999999999972</c:v>
                </c:pt>
                <c:pt idx="9898">
                  <c:v>15.000000000000041</c:v>
                </c:pt>
                <c:pt idx="9899">
                  <c:v>15.000000000000041</c:v>
                </c:pt>
                <c:pt idx="9900">
                  <c:v>14.99999999999995</c:v>
                </c:pt>
                <c:pt idx="9901">
                  <c:v>15.000000000000041</c:v>
                </c:pt>
                <c:pt idx="9902">
                  <c:v>15.999999999999931</c:v>
                </c:pt>
                <c:pt idx="9903">
                  <c:v>14.99999999999995</c:v>
                </c:pt>
                <c:pt idx="9904">
                  <c:v>15.000000000000041</c:v>
                </c:pt>
                <c:pt idx="9905">
                  <c:v>16.999999999999989</c:v>
                </c:pt>
                <c:pt idx="9906">
                  <c:v>14.99999999999995</c:v>
                </c:pt>
                <c:pt idx="9907">
                  <c:v>16.999999999999989</c:v>
                </c:pt>
                <c:pt idx="9909">
                  <c:v>19.000000000000039</c:v>
                </c:pt>
                <c:pt idx="9910">
                  <c:v>19.999999999999929</c:v>
                </c:pt>
                <c:pt idx="9911">
                  <c:v>19.000000000000039</c:v>
                </c:pt>
                <c:pt idx="9912">
                  <c:v>19.999999999999929</c:v>
                </c:pt>
                <c:pt idx="9913">
                  <c:v>21</c:v>
                </c:pt>
                <c:pt idx="9914">
                  <c:v>20.000000000000021</c:v>
                </c:pt>
                <c:pt idx="9915">
                  <c:v>19.000000000000039</c:v>
                </c:pt>
                <c:pt idx="9916">
                  <c:v>24.000000000000021</c:v>
                </c:pt>
                <c:pt idx="9917">
                  <c:v>22.00000000000006</c:v>
                </c:pt>
                <c:pt idx="9918">
                  <c:v>21</c:v>
                </c:pt>
                <c:pt idx="9919">
                  <c:v>19.000000000000039</c:v>
                </c:pt>
                <c:pt idx="9920">
                  <c:v>21.999999999999979</c:v>
                </c:pt>
                <c:pt idx="9921">
                  <c:v>22.99999999999995</c:v>
                </c:pt>
                <c:pt idx="9922">
                  <c:v>22.99999999999995</c:v>
                </c:pt>
                <c:pt idx="9923">
                  <c:v>25</c:v>
                </c:pt>
                <c:pt idx="9925">
                  <c:v>28.000000000000021</c:v>
                </c:pt>
                <c:pt idx="9926">
                  <c:v>27.00000000000005</c:v>
                </c:pt>
                <c:pt idx="9927">
                  <c:v>29.999999999999979</c:v>
                </c:pt>
                <c:pt idx="9928">
                  <c:v>30.999999999999961</c:v>
                </c:pt>
                <c:pt idx="9929">
                  <c:v>26.000000000000071</c:v>
                </c:pt>
                <c:pt idx="9930">
                  <c:v>25.999999999999979</c:v>
                </c:pt>
                <c:pt idx="9931">
                  <c:v>24.000000000000021</c:v>
                </c:pt>
                <c:pt idx="9932">
                  <c:v>16.999999999999989</c:v>
                </c:pt>
                <c:pt idx="9933">
                  <c:v>8.0000000000000071</c:v>
                </c:pt>
                <c:pt idx="9934">
                  <c:v>6.9999999999999396</c:v>
                </c:pt>
                <c:pt idx="9935">
                  <c:v>2.0000000000000462</c:v>
                </c:pt>
                <c:pt idx="9936">
                  <c:v>-3.0000000000000249</c:v>
                </c:pt>
                <c:pt idx="9937">
                  <c:v>-7.0000000000000284</c:v>
                </c:pt>
                <c:pt idx="9938">
                  <c:v>-9.9999999999999645</c:v>
                </c:pt>
                <c:pt idx="9939">
                  <c:v>-4.0000000000000044</c:v>
                </c:pt>
                <c:pt idx="9940">
                  <c:v>-10.00000000000005</c:v>
                </c:pt>
                <c:pt idx="9941">
                  <c:v>-12.999999999999989</c:v>
                </c:pt>
                <c:pt idx="9942">
                  <c:v>0</c:v>
                </c:pt>
                <c:pt idx="9943">
                  <c:v>-2.0000000000000462</c:v>
                </c:pt>
                <c:pt idx="9944">
                  <c:v>-5.9999999999999609</c:v>
                </c:pt>
                <c:pt idx="9945">
                  <c:v>-9.9999999999999645</c:v>
                </c:pt>
                <c:pt idx="9946">
                  <c:v>-6.9999999999999396</c:v>
                </c:pt>
                <c:pt idx="9947">
                  <c:v>-11.00000000000003</c:v>
                </c:pt>
                <c:pt idx="9948">
                  <c:v>-16.999999999999989</c:v>
                </c:pt>
                <c:pt idx="9950">
                  <c:v>-21</c:v>
                </c:pt>
                <c:pt idx="9951">
                  <c:v>-16.999999999999989</c:v>
                </c:pt>
                <c:pt idx="9952">
                  <c:v>-15.999999999999931</c:v>
                </c:pt>
                <c:pt idx="9953">
                  <c:v>-8.9999999999999858</c:v>
                </c:pt>
                <c:pt idx="9954">
                  <c:v>-9.9999999999999645</c:v>
                </c:pt>
                <c:pt idx="9955">
                  <c:v>-11.00000000000003</c:v>
                </c:pt>
                <c:pt idx="9956">
                  <c:v>-12.999999999999989</c:v>
                </c:pt>
                <c:pt idx="9957">
                  <c:v>-11.99999999999992</c:v>
                </c:pt>
                <c:pt idx="9958">
                  <c:v>-11.00000000000003</c:v>
                </c:pt>
                <c:pt idx="9959">
                  <c:v>-12.999999999999989</c:v>
                </c:pt>
                <c:pt idx="9960">
                  <c:v>-9.0000000000000746</c:v>
                </c:pt>
                <c:pt idx="9961">
                  <c:v>-12.000000000000011</c:v>
                </c:pt>
                <c:pt idx="9962">
                  <c:v>-13.00000000000008</c:v>
                </c:pt>
                <c:pt idx="9963">
                  <c:v>-16.000000000000011</c:v>
                </c:pt>
                <c:pt idx="9964">
                  <c:v>-15.999999999999931</c:v>
                </c:pt>
                <c:pt idx="9965">
                  <c:v>-17.000000000000082</c:v>
                </c:pt>
                <c:pt idx="9966">
                  <c:v>-21</c:v>
                </c:pt>
                <c:pt idx="9967">
                  <c:v>-24.000000000000021</c:v>
                </c:pt>
                <c:pt idx="9968">
                  <c:v>-29.999999999999979</c:v>
                </c:pt>
                <c:pt idx="9969">
                  <c:v>-33.999999999999993</c:v>
                </c:pt>
                <c:pt idx="9970">
                  <c:v>-37.000000000000007</c:v>
                </c:pt>
                <c:pt idx="9971">
                  <c:v>-37.000000000000007</c:v>
                </c:pt>
                <c:pt idx="9972">
                  <c:v>-43.99999999999995</c:v>
                </c:pt>
                <c:pt idx="9973">
                  <c:v>-43.99999999999995</c:v>
                </c:pt>
                <c:pt idx="9974">
                  <c:v>-45.000000000000007</c:v>
                </c:pt>
                <c:pt idx="9975">
                  <c:v>-42.999999999999972</c:v>
                </c:pt>
                <c:pt idx="9976">
                  <c:v>-41.000000000000007</c:v>
                </c:pt>
                <c:pt idx="9977">
                  <c:v>-46</c:v>
                </c:pt>
                <c:pt idx="9978">
                  <c:v>-46.999999999999972</c:v>
                </c:pt>
                <c:pt idx="9979">
                  <c:v>-45.000000000000007</c:v>
                </c:pt>
                <c:pt idx="9980">
                  <c:v>-44.999999999999929</c:v>
                </c:pt>
                <c:pt idx="9981">
                  <c:v>-44.999999999999929</c:v>
                </c:pt>
                <c:pt idx="9982">
                  <c:v>-45.000000000000007</c:v>
                </c:pt>
                <c:pt idx="9983">
                  <c:v>-51.999999999999957</c:v>
                </c:pt>
                <c:pt idx="9984">
                  <c:v>-50.999999999999979</c:v>
                </c:pt>
                <c:pt idx="9985">
                  <c:v>-47.000000000000057</c:v>
                </c:pt>
                <c:pt idx="9986">
                  <c:v>-43.000000000000057</c:v>
                </c:pt>
                <c:pt idx="9987">
                  <c:v>-46</c:v>
                </c:pt>
                <c:pt idx="9988">
                  <c:v>-41.999999999999993</c:v>
                </c:pt>
                <c:pt idx="9989">
                  <c:v>-32.000000000000028</c:v>
                </c:pt>
                <c:pt idx="9990">
                  <c:v>-28.000000000000021</c:v>
                </c:pt>
                <c:pt idx="9991">
                  <c:v>-33.999999999999993</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-29.999999999999979</c:v>
                </c:pt>
                <c:pt idx="10005">
                  <c:v>-33.000000000000007</c:v>
                </c:pt>
                <c:pt idx="10006">
                  <c:v>-37.000000000000007</c:v>
                </c:pt>
                <c:pt idx="10007">
                  <c:v>-39.000000000000057</c:v>
                </c:pt>
                <c:pt idx="10008">
                  <c:v>-40.000000000000043</c:v>
                </c:pt>
                <c:pt idx="10009">
                  <c:v>-41.000000000000007</c:v>
                </c:pt>
                <c:pt idx="10010">
                  <c:v>-46</c:v>
                </c:pt>
                <c:pt idx="10011">
                  <c:v>-41.999999999999993</c:v>
                </c:pt>
                <c:pt idx="10012">
                  <c:v>-36.999999999999922</c:v>
                </c:pt>
                <c:pt idx="10013">
                  <c:v>-35.000000000000057</c:v>
                </c:pt>
                <c:pt idx="10014">
                  <c:v>-37.000000000000007</c:v>
                </c:pt>
                <c:pt idx="10015">
                  <c:v>-37.999999999999993</c:v>
                </c:pt>
                <c:pt idx="10016">
                  <c:v>-32.000000000000028</c:v>
                </c:pt>
                <c:pt idx="10017">
                  <c:v>-32.000000000000028</c:v>
                </c:pt>
                <c:pt idx="10018">
                  <c:v>-36.000000000000028</c:v>
                </c:pt>
                <c:pt idx="10020">
                  <c:v>-36.000000000000028</c:v>
                </c:pt>
                <c:pt idx="10021">
                  <c:v>-40.000000000000043</c:v>
                </c:pt>
                <c:pt idx="10022">
                  <c:v>-41.000000000000007</c:v>
                </c:pt>
                <c:pt idx="10023">
                  <c:v>-36.999999999999922</c:v>
                </c:pt>
                <c:pt idx="10024">
                  <c:v>-37.000000000000007</c:v>
                </c:pt>
                <c:pt idx="10025">
                  <c:v>-37.000000000000007</c:v>
                </c:pt>
                <c:pt idx="10026">
                  <c:v>-38.999999999999972</c:v>
                </c:pt>
                <c:pt idx="10027">
                  <c:v>-43.000000000000057</c:v>
                </c:pt>
                <c:pt idx="10028">
                  <c:v>-43.000000000000057</c:v>
                </c:pt>
                <c:pt idx="10029">
                  <c:v>-42.999999999999972</c:v>
                </c:pt>
                <c:pt idx="10030">
                  <c:v>-37.999999999999993</c:v>
                </c:pt>
                <c:pt idx="10031">
                  <c:v>-38.000000000000078</c:v>
                </c:pt>
                <c:pt idx="10032">
                  <c:v>-39.000000000000057</c:v>
                </c:pt>
                <c:pt idx="10033">
                  <c:v>-38.999999999999972</c:v>
                </c:pt>
                <c:pt idx="10034">
                  <c:v>-40.000000000000043</c:v>
                </c:pt>
                <c:pt idx="10035">
                  <c:v>-39.999999999999943</c:v>
                </c:pt>
                <c:pt idx="10036">
                  <c:v>-38.999999999999972</c:v>
                </c:pt>
                <c:pt idx="10037">
                  <c:v>-37.999999999999993</c:v>
                </c:pt>
                <c:pt idx="10038">
                  <c:v>-35.999999999999943</c:v>
                </c:pt>
                <c:pt idx="10039">
                  <c:v>-38.999999999999972</c:v>
                </c:pt>
                <c:pt idx="10040">
                  <c:v>-40.000000000000043</c:v>
                </c:pt>
                <c:pt idx="10041">
                  <c:v>-31.99999999999994</c:v>
                </c:pt>
                <c:pt idx="10042">
                  <c:v>-33.000000000000007</c:v>
                </c:pt>
                <c:pt idx="10043">
                  <c:v>-34.999999999999957</c:v>
                </c:pt>
                <c:pt idx="10044">
                  <c:v>-30.999999999999961</c:v>
                </c:pt>
                <c:pt idx="10046">
                  <c:v>-29.999999999999979</c:v>
                </c:pt>
                <c:pt idx="10047">
                  <c:v>-29</c:v>
                </c:pt>
                <c:pt idx="10048">
                  <c:v>-28.000000000000021</c:v>
                </c:pt>
                <c:pt idx="10049">
                  <c:v>-26.999999999999961</c:v>
                </c:pt>
                <c:pt idx="10050">
                  <c:v>-26.000000000000071</c:v>
                </c:pt>
                <c:pt idx="10051">
                  <c:v>-25</c:v>
                </c:pt>
                <c:pt idx="10052">
                  <c:v>-29.999999999999979</c:v>
                </c:pt>
                <c:pt idx="10053">
                  <c:v>-31.00000000000005</c:v>
                </c:pt>
                <c:pt idx="10054">
                  <c:v>-29</c:v>
                </c:pt>
                <c:pt idx="10055">
                  <c:v>-28.000000000000021</c:v>
                </c:pt>
                <c:pt idx="10056">
                  <c:v>-29.999999999999979</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-26.999999999999961</c:v>
                </c:pt>
                <c:pt idx="10066">
                  <c:v>-25</c:v>
                </c:pt>
                <c:pt idx="10067">
                  <c:v>-26.999999999999961</c:v>
                </c:pt>
                <c:pt idx="10068">
                  <c:v>-24.000000000000021</c:v>
                </c:pt>
                <c:pt idx="10069">
                  <c:v>-23.000000000000039</c:v>
                </c:pt>
                <c:pt idx="10070">
                  <c:v>-23.000000000000039</c:v>
                </c:pt>
                <c:pt idx="10071">
                  <c:v>-36.999999999999922</c:v>
                </c:pt>
                <c:pt idx="10072">
                  <c:v>-40.000000000000043</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-45.000000000000007</c:v>
                </c:pt>
                <c:pt idx="10085">
                  <c:v>-44.999999999999929</c:v>
                </c:pt>
                <c:pt idx="10086">
                  <c:v>-42.999999999999972</c:v>
                </c:pt>
                <c:pt idx="10087">
                  <c:v>-44.999999999999929</c:v>
                </c:pt>
                <c:pt idx="10088">
                  <c:v>-41.000000000000007</c:v>
                </c:pt>
                <c:pt idx="10090">
                  <c:v>-39.999999999999943</c:v>
                </c:pt>
                <c:pt idx="10091">
                  <c:v>-39.000000000000057</c:v>
                </c:pt>
                <c:pt idx="10092">
                  <c:v>-37.999999999999993</c:v>
                </c:pt>
                <c:pt idx="10093">
                  <c:v>-37.999999999999993</c:v>
                </c:pt>
                <c:pt idx="10094">
                  <c:v>-35.000000000000057</c:v>
                </c:pt>
                <c:pt idx="10095">
                  <c:v>-33.999999999999993</c:v>
                </c:pt>
                <c:pt idx="10096">
                  <c:v>-34.999999999999957</c:v>
                </c:pt>
                <c:pt idx="10097">
                  <c:v>-32.000000000000028</c:v>
                </c:pt>
                <c:pt idx="10098">
                  <c:v>-23.000000000000039</c:v>
                </c:pt>
                <c:pt idx="10099">
                  <c:v>-16.000000000000011</c:v>
                </c:pt>
                <c:pt idx="10100">
                  <c:v>-18.99999999999995</c:v>
                </c:pt>
                <c:pt idx="10101">
                  <c:v>-20.000000000000021</c:v>
                </c:pt>
                <c:pt idx="10102">
                  <c:v>-23.000000000000039</c:v>
                </c:pt>
                <c:pt idx="10103">
                  <c:v>-24.000000000000021</c:v>
                </c:pt>
                <c:pt idx="10104">
                  <c:v>-27.00000000000005</c:v>
                </c:pt>
                <c:pt idx="10105">
                  <c:v>-25.999999999999979</c:v>
                </c:pt>
                <c:pt idx="10106">
                  <c:v>-16.999999999999989</c:v>
                </c:pt>
                <c:pt idx="10107">
                  <c:v>-19.999999999999929</c:v>
                </c:pt>
                <c:pt idx="10108">
                  <c:v>-18.00000000000006</c:v>
                </c:pt>
                <c:pt idx="10109">
                  <c:v>-15.000000000000041</c:v>
                </c:pt>
                <c:pt idx="10110">
                  <c:v>-12.999999999999989</c:v>
                </c:pt>
                <c:pt idx="10111">
                  <c:v>-12.999999999999989</c:v>
                </c:pt>
                <c:pt idx="10112">
                  <c:v>-14.99999999999995</c:v>
                </c:pt>
                <c:pt idx="10113">
                  <c:v>-16.000000000000011</c:v>
                </c:pt>
                <c:pt idx="10115">
                  <c:v>-18.00000000000006</c:v>
                </c:pt>
                <c:pt idx="10116">
                  <c:v>-16.000000000000011</c:v>
                </c:pt>
                <c:pt idx="10117">
                  <c:v>-12.999999999999989</c:v>
                </c:pt>
                <c:pt idx="10118">
                  <c:v>-10.99999999999994</c:v>
                </c:pt>
                <c:pt idx="10119">
                  <c:v>-14.99999999999995</c:v>
                </c:pt>
                <c:pt idx="10120">
                  <c:v>-15.000000000000041</c:v>
                </c:pt>
                <c:pt idx="10121">
                  <c:v>-16.000000000000011</c:v>
                </c:pt>
                <c:pt idx="10122">
                  <c:v>-20.000000000000021</c:v>
                </c:pt>
                <c:pt idx="10123">
                  <c:v>-20.000000000000021</c:v>
                </c:pt>
                <c:pt idx="10124">
                  <c:v>-23.000000000000039</c:v>
                </c:pt>
                <c:pt idx="10125">
                  <c:v>-23.000000000000039</c:v>
                </c:pt>
                <c:pt idx="10126">
                  <c:v>-20.000000000000021</c:v>
                </c:pt>
                <c:pt idx="10127">
                  <c:v>-21</c:v>
                </c:pt>
                <c:pt idx="10128">
                  <c:v>-22.00000000000006</c:v>
                </c:pt>
                <c:pt idx="10129">
                  <c:v>-22.99999999999995</c:v>
                </c:pt>
                <c:pt idx="10130">
                  <c:v>-17.000000000000082</c:v>
                </c:pt>
                <c:pt idx="10131">
                  <c:v>-13.99999999999997</c:v>
                </c:pt>
                <c:pt idx="10132">
                  <c:v>-12.999999999999989</c:v>
                </c:pt>
                <c:pt idx="10133">
                  <c:v>-11.00000000000003</c:v>
                </c:pt>
                <c:pt idx="10134">
                  <c:v>-12.000000000000011</c:v>
                </c:pt>
                <c:pt idx="10135">
                  <c:v>-12.000000000000011</c:v>
                </c:pt>
                <c:pt idx="10136">
                  <c:v>-12.000000000000011</c:v>
                </c:pt>
                <c:pt idx="10137">
                  <c:v>-12.000000000000011</c:v>
                </c:pt>
                <c:pt idx="10138">
                  <c:v>-9.9999999999999645</c:v>
                </c:pt>
                <c:pt idx="10139">
                  <c:v>-13.00000000000008</c:v>
                </c:pt>
                <c:pt idx="10140">
                  <c:v>-16.000000000000011</c:v>
                </c:pt>
                <c:pt idx="10141">
                  <c:v>-18.00000000000006</c:v>
                </c:pt>
                <c:pt idx="10142">
                  <c:v>-19.000000000000039</c:v>
                </c:pt>
                <c:pt idx="10143">
                  <c:v>-16.999999999999989</c:v>
                </c:pt>
                <c:pt idx="10144">
                  <c:v>-19.000000000000039</c:v>
                </c:pt>
                <c:pt idx="10145">
                  <c:v>-19.000000000000039</c:v>
                </c:pt>
                <c:pt idx="10146">
                  <c:v>-22.99999999999995</c:v>
                </c:pt>
                <c:pt idx="10148">
                  <c:v>-23.000000000000039</c:v>
                </c:pt>
                <c:pt idx="10149">
                  <c:v>-22.00000000000006</c:v>
                </c:pt>
                <c:pt idx="10150">
                  <c:v>-20.000000000000021</c:v>
                </c:pt>
                <c:pt idx="10151">
                  <c:v>-14.00000000000006</c:v>
                </c:pt>
                <c:pt idx="10152">
                  <c:v>-12.999999999999989</c:v>
                </c:pt>
                <c:pt idx="10153">
                  <c:v>-10.00000000000005</c:v>
                </c:pt>
                <c:pt idx="10154">
                  <c:v>-5.9999999999999609</c:v>
                </c:pt>
                <c:pt idx="10155">
                  <c:v>-6.0000000000000497</c:v>
                </c:pt>
                <c:pt idx="10156">
                  <c:v>-9.9999999999999645</c:v>
                </c:pt>
                <c:pt idx="10157">
                  <c:v>-12.999999999999989</c:v>
                </c:pt>
                <c:pt idx="10158">
                  <c:v>-15.000000000000041</c:v>
                </c:pt>
                <c:pt idx="10159">
                  <c:v>-14.99999999999995</c:v>
                </c:pt>
                <c:pt idx="10160">
                  <c:v>-17.999999999999972</c:v>
                </c:pt>
                <c:pt idx="10161">
                  <c:v>-16.000000000000011</c:v>
                </c:pt>
                <c:pt idx="10162">
                  <c:v>-19.999999999999929</c:v>
                </c:pt>
                <c:pt idx="10163">
                  <c:v>-17.999999999999972</c:v>
                </c:pt>
                <c:pt idx="10164">
                  <c:v>-16.000000000000011</c:v>
                </c:pt>
                <c:pt idx="10165">
                  <c:v>-15.999999999999931</c:v>
                </c:pt>
                <c:pt idx="10166">
                  <c:v>-16.000000000000011</c:v>
                </c:pt>
                <c:pt idx="10167">
                  <c:v>-10.99999999999994</c:v>
                </c:pt>
                <c:pt idx="10168">
                  <c:v>-8.0000000000000071</c:v>
                </c:pt>
                <c:pt idx="10170">
                  <c:v>-5.9999999999999609</c:v>
                </c:pt>
                <c:pt idx="10171">
                  <c:v>1.0000000000000679</c:v>
                </c:pt>
                <c:pt idx="10172">
                  <c:v>-4.9999999999999822</c:v>
                </c:pt>
                <c:pt idx="10173">
                  <c:v>0.99999999999997868</c:v>
                </c:pt>
                <c:pt idx="10175">
                  <c:v>4.9999999999999822</c:v>
                </c:pt>
                <c:pt idx="10176">
                  <c:v>21.999999999999979</c:v>
                </c:pt>
                <c:pt idx="10177">
                  <c:v>26.000000000000071</c:v>
                </c:pt>
                <c:pt idx="10178">
                  <c:v>36.999999999999922</c:v>
                </c:pt>
                <c:pt idx="10179">
                  <c:v>40.000000000000043</c:v>
                </c:pt>
                <c:pt idx="10180">
                  <c:v>34.000000000000071</c:v>
                </c:pt>
                <c:pt idx="10181">
                  <c:v>33.999999999999993</c:v>
                </c:pt>
                <c:pt idx="10182">
                  <c:v>37.000000000000007</c:v>
                </c:pt>
                <c:pt idx="10183">
                  <c:v>34.999999999999957</c:v>
                </c:pt>
                <c:pt idx="10185">
                  <c:v>35.000000000000057</c:v>
                </c:pt>
                <c:pt idx="10186">
                  <c:v>35.000000000000057</c:v>
                </c:pt>
                <c:pt idx="10187">
                  <c:v>40.000000000000043</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54.999999999999993</c:v>
                </c:pt>
                <c:pt idx="10198">
                  <c:v>51.999999999999957</c:v>
                </c:pt>
                <c:pt idx="10199">
                  <c:v>50</c:v>
                </c:pt>
                <c:pt idx="10200">
                  <c:v>50</c:v>
                </c:pt>
                <c:pt idx="10201">
                  <c:v>39.999999999999943</c:v>
                </c:pt>
                <c:pt idx="10202">
                  <c:v>36.999999999999922</c:v>
                </c:pt>
                <c:pt idx="10203">
                  <c:v>36.000000000000028</c:v>
                </c:pt>
                <c:pt idx="10204">
                  <c:v>37.999999999999993</c:v>
                </c:pt>
                <c:pt idx="10205">
                  <c:v>32.000000000000028</c:v>
                </c:pt>
                <c:pt idx="10206">
                  <c:v>29</c:v>
                </c:pt>
                <c:pt idx="10207">
                  <c:v>30.000000000000071</c:v>
                </c:pt>
                <c:pt idx="10208">
                  <c:v>36.000000000000028</c:v>
                </c:pt>
                <c:pt idx="10210">
                  <c:v>37.999999999999993</c:v>
                </c:pt>
                <c:pt idx="10211">
                  <c:v>46</c:v>
                </c:pt>
                <c:pt idx="10212">
                  <c:v>52.000000000000043</c:v>
                </c:pt>
                <c:pt idx="10213">
                  <c:v>56.999999999999943</c:v>
                </c:pt>
                <c:pt idx="10214">
                  <c:v>58.999999999999993</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58.999999999999993</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c:v>
                </c:pt>
                <c:pt idx="10254">
                  <c:v>105</c:v>
                </c:pt>
                <c:pt idx="10255">
                  <c:v>106</c:v>
                </c:pt>
                <c:pt idx="10256">
                  <c:v>108</c:v>
                </c:pt>
                <c:pt idx="10257">
                  <c:v>106.0000000000001</c:v>
                </c:pt>
                <c:pt idx="10258">
                  <c:v>106</c:v>
                </c:pt>
                <c:pt idx="10259">
                  <c:v>105</c:v>
                </c:pt>
                <c:pt idx="10260">
                  <c:v>106.9999999999999</c:v>
                </c:pt>
                <c:pt idx="10261">
                  <c:v>104</c:v>
                </c:pt>
                <c:pt idx="10262">
                  <c:v>100</c:v>
                </c:pt>
                <c:pt idx="10263">
                  <c:v>107</c:v>
                </c:pt>
                <c:pt idx="10264">
                  <c:v>109</c:v>
                </c:pt>
                <c:pt idx="10265">
                  <c:v>114.0000000000001</c:v>
                </c:pt>
                <c:pt idx="10266">
                  <c:v>113</c:v>
                </c:pt>
                <c:pt idx="10267">
                  <c:v>114</c:v>
                </c:pt>
                <c:pt idx="10268">
                  <c:v>114.9999999999999</c:v>
                </c:pt>
                <c:pt idx="10269">
                  <c:v>117</c:v>
                </c:pt>
                <c:pt idx="10270">
                  <c:v>122</c:v>
                </c:pt>
                <c:pt idx="10271">
                  <c:v>123</c:v>
                </c:pt>
                <c:pt idx="10272">
                  <c:v>113</c:v>
                </c:pt>
                <c:pt idx="10273">
                  <c:v>104</c:v>
                </c:pt>
                <c:pt idx="10274">
                  <c:v>104</c:v>
                </c:pt>
                <c:pt idx="10275">
                  <c:v>108</c:v>
                </c:pt>
                <c:pt idx="10276">
                  <c:v>112</c:v>
                </c:pt>
                <c:pt idx="10277">
                  <c:v>119.9999999999999</c:v>
                </c:pt>
                <c:pt idx="10278">
                  <c:v>121</c:v>
                </c:pt>
                <c:pt idx="10280">
                  <c:v>121</c:v>
                </c:pt>
                <c:pt idx="10281">
                  <c:v>120</c:v>
                </c:pt>
                <c:pt idx="10282">
                  <c:v>121</c:v>
                </c:pt>
                <c:pt idx="10283">
                  <c:v>117</c:v>
                </c:pt>
                <c:pt idx="10284">
                  <c:v>115.9999999999999</c:v>
                </c:pt>
                <c:pt idx="10285">
                  <c:v>117</c:v>
                </c:pt>
                <c:pt idx="10286">
                  <c:v>114.9999999999999</c:v>
                </c:pt>
                <c:pt idx="10287">
                  <c:v>119</c:v>
                </c:pt>
                <c:pt idx="10288">
                  <c:v>121</c:v>
                </c:pt>
                <c:pt idx="10289">
                  <c:v>121</c:v>
                </c:pt>
                <c:pt idx="10290">
                  <c:v>118</c:v>
                </c:pt>
                <c:pt idx="10291">
                  <c:v>120</c:v>
                </c:pt>
                <c:pt idx="10292">
                  <c:v>122</c:v>
                </c:pt>
                <c:pt idx="10293">
                  <c:v>126</c:v>
                </c:pt>
                <c:pt idx="10294">
                  <c:v>129</c:v>
                </c:pt>
                <c:pt idx="10295">
                  <c:v>127</c:v>
                </c:pt>
                <c:pt idx="10296">
                  <c:v>126</c:v>
                </c:pt>
                <c:pt idx="10297">
                  <c:v>123</c:v>
                </c:pt>
                <c:pt idx="10298">
                  <c:v>121</c:v>
                </c:pt>
                <c:pt idx="10299">
                  <c:v>120</c:v>
                </c:pt>
                <c:pt idx="10300">
                  <c:v>121</c:v>
                </c:pt>
                <c:pt idx="10301">
                  <c:v>120</c:v>
                </c:pt>
                <c:pt idx="10302">
                  <c:v>113</c:v>
                </c:pt>
                <c:pt idx="10303">
                  <c:v>117</c:v>
                </c:pt>
                <c:pt idx="10304">
                  <c:v>116</c:v>
                </c:pt>
                <c:pt idx="10305">
                  <c:v>117</c:v>
                </c:pt>
                <c:pt idx="10307">
                  <c:v>120</c:v>
                </c:pt>
                <c:pt idx="10308">
                  <c:v>125</c:v>
                </c:pt>
                <c:pt idx="10309">
                  <c:v>122</c:v>
                </c:pt>
                <c:pt idx="10310">
                  <c:v>124</c:v>
                </c:pt>
                <c:pt idx="10311">
                  <c:v>123.9999999999999</c:v>
                </c:pt>
                <c:pt idx="10312">
                  <c:v>119.9999999999999</c:v>
                </c:pt>
                <c:pt idx="10313">
                  <c:v>114.9999999999999</c:v>
                </c:pt>
                <c:pt idx="10314">
                  <c:v>114</c:v>
                </c:pt>
                <c:pt idx="10315">
                  <c:v>113</c:v>
                </c:pt>
                <c:pt idx="10316">
                  <c:v>116</c:v>
                </c:pt>
                <c:pt idx="10317">
                  <c:v>115</c:v>
                </c:pt>
                <c:pt idx="10318">
                  <c:v>117</c:v>
                </c:pt>
                <c:pt idx="10319">
                  <c:v>115</c:v>
                </c:pt>
                <c:pt idx="10320">
                  <c:v>116</c:v>
                </c:pt>
                <c:pt idx="10321">
                  <c:v>122</c:v>
                </c:pt>
                <c:pt idx="10322">
                  <c:v>125</c:v>
                </c:pt>
                <c:pt idx="10323">
                  <c:v>126</c:v>
                </c:pt>
                <c:pt idx="10324">
                  <c:v>125</c:v>
                </c:pt>
                <c:pt idx="10325">
                  <c:v>128</c:v>
                </c:pt>
                <c:pt idx="10326">
                  <c:v>128</c:v>
                </c:pt>
                <c:pt idx="10327">
                  <c:v>128</c:v>
                </c:pt>
                <c:pt idx="10328">
                  <c:v>129</c:v>
                </c:pt>
                <c:pt idx="10329">
                  <c:v>131.00000000000011</c:v>
                </c:pt>
                <c:pt idx="10330">
                  <c:v>130</c:v>
                </c:pt>
                <c:pt idx="10331">
                  <c:v>122</c:v>
                </c:pt>
                <c:pt idx="10332">
                  <c:v>127</c:v>
                </c:pt>
                <c:pt idx="10333">
                  <c:v>126</c:v>
                </c:pt>
                <c:pt idx="10334">
                  <c:v>127</c:v>
                </c:pt>
                <c:pt idx="10335">
                  <c:v>123</c:v>
                </c:pt>
                <c:pt idx="10336">
                  <c:v>120</c:v>
                </c:pt>
                <c:pt idx="10337">
                  <c:v>120</c:v>
                </c:pt>
                <c:pt idx="10338">
                  <c:v>117</c:v>
                </c:pt>
                <c:pt idx="10339">
                  <c:v>117</c:v>
                </c:pt>
                <c:pt idx="10340">
                  <c:v>118</c:v>
                </c:pt>
                <c:pt idx="10341">
                  <c:v>115</c:v>
                </c:pt>
                <c:pt idx="10342">
                  <c:v>117</c:v>
                </c:pt>
                <c:pt idx="10343">
                  <c:v>117</c:v>
                </c:pt>
                <c:pt idx="10344">
                  <c:v>116</c:v>
                </c:pt>
                <c:pt idx="10345">
                  <c:v>114</c:v>
                </c:pt>
                <c:pt idx="10346">
                  <c:v>111</c:v>
                </c:pt>
                <c:pt idx="10347">
                  <c:v>118</c:v>
                </c:pt>
                <c:pt idx="10348">
                  <c:v>121</c:v>
                </c:pt>
                <c:pt idx="10350">
                  <c:v>116</c:v>
                </c:pt>
                <c:pt idx="10351">
                  <c:v>118</c:v>
                </c:pt>
                <c:pt idx="10352">
                  <c:v>121</c:v>
                </c:pt>
                <c:pt idx="10353">
                  <c:v>127</c:v>
                </c:pt>
                <c:pt idx="10354">
                  <c:v>131</c:v>
                </c:pt>
                <c:pt idx="10357">
                  <c:v>164.99999999999989</c:v>
                </c:pt>
                <c:pt idx="10358">
                  <c:v>170</c:v>
                </c:pt>
                <c:pt idx="10359">
                  <c:v>167</c:v>
                </c:pt>
                <c:pt idx="10360">
                  <c:v>176</c:v>
                </c:pt>
                <c:pt idx="10361">
                  <c:v>188</c:v>
                </c:pt>
                <c:pt idx="10362">
                  <c:v>184</c:v>
                </c:pt>
                <c:pt idx="10363">
                  <c:v>179</c:v>
                </c:pt>
                <c:pt idx="10364">
                  <c:v>179.00000000000011</c:v>
                </c:pt>
                <c:pt idx="10365">
                  <c:v>184</c:v>
                </c:pt>
                <c:pt idx="10366">
                  <c:v>183</c:v>
                </c:pt>
                <c:pt idx="10367">
                  <c:v>180</c:v>
                </c:pt>
                <c:pt idx="10368">
                  <c:v>174</c:v>
                </c:pt>
                <c:pt idx="10369">
                  <c:v>172.99999999999989</c:v>
                </c:pt>
                <c:pt idx="10370">
                  <c:v>176</c:v>
                </c:pt>
                <c:pt idx="10371">
                  <c:v>173</c:v>
                </c:pt>
                <c:pt idx="10372">
                  <c:v>178</c:v>
                </c:pt>
                <c:pt idx="10373">
                  <c:v>181</c:v>
                </c:pt>
                <c:pt idx="10375">
                  <c:v>188</c:v>
                </c:pt>
                <c:pt idx="10376">
                  <c:v>183</c:v>
                </c:pt>
                <c:pt idx="10377">
                  <c:v>181.00000000000011</c:v>
                </c:pt>
                <c:pt idx="10378">
                  <c:v>187</c:v>
                </c:pt>
                <c:pt idx="10379">
                  <c:v>184</c:v>
                </c:pt>
                <c:pt idx="10380">
                  <c:v>182</c:v>
                </c:pt>
                <c:pt idx="10381">
                  <c:v>179</c:v>
                </c:pt>
                <c:pt idx="10382">
                  <c:v>181</c:v>
                </c:pt>
                <c:pt idx="10383">
                  <c:v>186</c:v>
                </c:pt>
                <c:pt idx="10384">
                  <c:v>184</c:v>
                </c:pt>
                <c:pt idx="10385">
                  <c:v>185</c:v>
                </c:pt>
                <c:pt idx="10386">
                  <c:v>189.00000000000011</c:v>
                </c:pt>
                <c:pt idx="10387">
                  <c:v>193.00000000000011</c:v>
                </c:pt>
                <c:pt idx="10388">
                  <c:v>190</c:v>
                </c:pt>
                <c:pt idx="10389">
                  <c:v>195</c:v>
                </c:pt>
                <c:pt idx="10390">
                  <c:v>196</c:v>
                </c:pt>
                <c:pt idx="10391">
                  <c:v>186</c:v>
                </c:pt>
                <c:pt idx="10392">
                  <c:v>175</c:v>
                </c:pt>
                <c:pt idx="10393">
                  <c:v>189</c:v>
                </c:pt>
                <c:pt idx="10394">
                  <c:v>185</c:v>
                </c:pt>
                <c:pt idx="10395">
                  <c:v>193</c:v>
                </c:pt>
                <c:pt idx="10396">
                  <c:v>190</c:v>
                </c:pt>
                <c:pt idx="10397">
                  <c:v>190</c:v>
                </c:pt>
                <c:pt idx="10398">
                  <c:v>189</c:v>
                </c:pt>
                <c:pt idx="10400">
                  <c:v>187</c:v>
                </c:pt>
                <c:pt idx="10401">
                  <c:v>184</c:v>
                </c:pt>
                <c:pt idx="10402">
                  <c:v>181</c:v>
                </c:pt>
                <c:pt idx="10403">
                  <c:v>182</c:v>
                </c:pt>
                <c:pt idx="10404">
                  <c:v>188</c:v>
                </c:pt>
                <c:pt idx="10405">
                  <c:v>192</c:v>
                </c:pt>
                <c:pt idx="10406">
                  <c:v>187.00000000000011</c:v>
                </c:pt>
                <c:pt idx="10408">
                  <c:v>184</c:v>
                </c:pt>
                <c:pt idx="10409">
                  <c:v>183</c:v>
                </c:pt>
                <c:pt idx="10410">
                  <c:v>187.00000000000011</c:v>
                </c:pt>
                <c:pt idx="10411">
                  <c:v>186</c:v>
                </c:pt>
                <c:pt idx="10412">
                  <c:v>192</c:v>
                </c:pt>
                <c:pt idx="10413">
                  <c:v>194</c:v>
                </c:pt>
                <c:pt idx="10414">
                  <c:v>193</c:v>
                </c:pt>
                <c:pt idx="10415">
                  <c:v>189</c:v>
                </c:pt>
                <c:pt idx="10416">
                  <c:v>185</c:v>
                </c:pt>
                <c:pt idx="10417">
                  <c:v>185</c:v>
                </c:pt>
                <c:pt idx="10418">
                  <c:v>201</c:v>
                </c:pt>
                <c:pt idx="10419">
                  <c:v>207</c:v>
                </c:pt>
                <c:pt idx="10420">
                  <c:v>210</c:v>
                </c:pt>
                <c:pt idx="10421">
                  <c:v>205</c:v>
                </c:pt>
                <c:pt idx="10422">
                  <c:v>204</c:v>
                </c:pt>
                <c:pt idx="10423">
                  <c:v>204</c:v>
                </c:pt>
                <c:pt idx="10424">
                  <c:v>205</c:v>
                </c:pt>
                <c:pt idx="10425">
                  <c:v>203</c:v>
                </c:pt>
                <c:pt idx="10426">
                  <c:v>197</c:v>
                </c:pt>
                <c:pt idx="10427">
                  <c:v>193</c:v>
                </c:pt>
                <c:pt idx="10428">
                  <c:v>195</c:v>
                </c:pt>
                <c:pt idx="10429">
                  <c:v>195.99999999999989</c:v>
                </c:pt>
                <c:pt idx="10431">
                  <c:v>196</c:v>
                </c:pt>
                <c:pt idx="10432">
                  <c:v>194</c:v>
                </c:pt>
                <c:pt idx="10433">
                  <c:v>199</c:v>
                </c:pt>
                <c:pt idx="10434">
                  <c:v>200.00000000000011</c:v>
                </c:pt>
                <c:pt idx="10436">
                  <c:v>198</c:v>
                </c:pt>
                <c:pt idx="10437">
                  <c:v>197</c:v>
                </c:pt>
                <c:pt idx="10438">
                  <c:v>199</c:v>
                </c:pt>
                <c:pt idx="10439">
                  <c:v>201</c:v>
                </c:pt>
                <c:pt idx="10440">
                  <c:v>203</c:v>
                </c:pt>
                <c:pt idx="10441">
                  <c:v>207</c:v>
                </c:pt>
                <c:pt idx="10442">
                  <c:v>206</c:v>
                </c:pt>
                <c:pt idx="10443">
                  <c:v>216</c:v>
                </c:pt>
                <c:pt idx="10444">
                  <c:v>212</c:v>
                </c:pt>
                <c:pt idx="10445">
                  <c:v>209</c:v>
                </c:pt>
                <c:pt idx="10446">
                  <c:v>204</c:v>
                </c:pt>
                <c:pt idx="10447">
                  <c:v>202.00000000000011</c:v>
                </c:pt>
                <c:pt idx="10448">
                  <c:v>203</c:v>
                </c:pt>
                <c:pt idx="10450">
                  <c:v>199</c:v>
                </c:pt>
                <c:pt idx="10451">
                  <c:v>198</c:v>
                </c:pt>
                <c:pt idx="10452">
                  <c:v>192</c:v>
                </c:pt>
                <c:pt idx="10453">
                  <c:v>193</c:v>
                </c:pt>
                <c:pt idx="10454">
                  <c:v>193</c:v>
                </c:pt>
                <c:pt idx="10455">
                  <c:v>197</c:v>
                </c:pt>
                <c:pt idx="10456">
                  <c:v>195.99999999999989</c:v>
                </c:pt>
                <c:pt idx="10457">
                  <c:v>191</c:v>
                </c:pt>
                <c:pt idx="10458">
                  <c:v>193.99999999999989</c:v>
                </c:pt>
                <c:pt idx="10459">
                  <c:v>195</c:v>
                </c:pt>
                <c:pt idx="10460">
                  <c:v>193</c:v>
                </c:pt>
                <c:pt idx="10461">
                  <c:v>194</c:v>
                </c:pt>
                <c:pt idx="10462">
                  <c:v>193.99999999999989</c:v>
                </c:pt>
                <c:pt idx="10463">
                  <c:v>195</c:v>
                </c:pt>
                <c:pt idx="10464">
                  <c:v>196</c:v>
                </c:pt>
                <c:pt idx="10465">
                  <c:v>193</c:v>
                </c:pt>
                <c:pt idx="10466">
                  <c:v>192</c:v>
                </c:pt>
                <c:pt idx="10467">
                  <c:v>188</c:v>
                </c:pt>
                <c:pt idx="10468">
                  <c:v>189.00000000000011</c:v>
                </c:pt>
                <c:pt idx="10470">
                  <c:v>190</c:v>
                </c:pt>
                <c:pt idx="10471">
                  <c:v>188</c:v>
                </c:pt>
                <c:pt idx="10472">
                  <c:v>188</c:v>
                </c:pt>
                <c:pt idx="10473">
                  <c:v>187</c:v>
                </c:pt>
                <c:pt idx="10474">
                  <c:v>185.00000000000011</c:v>
                </c:pt>
                <c:pt idx="10475">
                  <c:v>185</c:v>
                </c:pt>
                <c:pt idx="10476">
                  <c:v>175</c:v>
                </c:pt>
                <c:pt idx="10477">
                  <c:v>182</c:v>
                </c:pt>
                <c:pt idx="10478">
                  <c:v>180</c:v>
                </c:pt>
                <c:pt idx="10479">
                  <c:v>177.99999999999989</c:v>
                </c:pt>
                <c:pt idx="10480">
                  <c:v>176.99999999999989</c:v>
                </c:pt>
                <c:pt idx="10481">
                  <c:v>180</c:v>
                </c:pt>
                <c:pt idx="10482">
                  <c:v>186</c:v>
                </c:pt>
                <c:pt idx="10483">
                  <c:v>173</c:v>
                </c:pt>
                <c:pt idx="10484">
                  <c:v>174</c:v>
                </c:pt>
                <c:pt idx="10485">
                  <c:v>176</c:v>
                </c:pt>
                <c:pt idx="10486">
                  <c:v>179</c:v>
                </c:pt>
                <c:pt idx="10487">
                  <c:v>177.00000000000011</c:v>
                </c:pt>
                <c:pt idx="10488">
                  <c:v>172</c:v>
                </c:pt>
                <c:pt idx="10489">
                  <c:v>165</c:v>
                </c:pt>
                <c:pt idx="10490">
                  <c:v>169</c:v>
                </c:pt>
                <c:pt idx="10491">
                  <c:v>169</c:v>
                </c:pt>
                <c:pt idx="10492">
                  <c:v>166</c:v>
                </c:pt>
                <c:pt idx="10493">
                  <c:v>163</c:v>
                </c:pt>
                <c:pt idx="10494">
                  <c:v>163</c:v>
                </c:pt>
                <c:pt idx="10495">
                  <c:v>166.99999999999989</c:v>
                </c:pt>
                <c:pt idx="10496">
                  <c:v>168.99999999999989</c:v>
                </c:pt>
                <c:pt idx="10497">
                  <c:v>170</c:v>
                </c:pt>
                <c:pt idx="10499">
                  <c:v>170</c:v>
                </c:pt>
                <c:pt idx="10500">
                  <c:v>173.00000000000011</c:v>
                </c:pt>
                <c:pt idx="10501">
                  <c:v>175</c:v>
                </c:pt>
                <c:pt idx="10502">
                  <c:v>171</c:v>
                </c:pt>
                <c:pt idx="10503">
                  <c:v>172.99999999999989</c:v>
                </c:pt>
                <c:pt idx="10504">
                  <c:v>174</c:v>
                </c:pt>
                <c:pt idx="10505">
                  <c:v>174</c:v>
                </c:pt>
                <c:pt idx="10506">
                  <c:v>176</c:v>
                </c:pt>
                <c:pt idx="10507">
                  <c:v>174.99999999999989</c:v>
                </c:pt>
                <c:pt idx="10508">
                  <c:v>176.99999999999989</c:v>
                </c:pt>
                <c:pt idx="10509">
                  <c:v>177.00000000000011</c:v>
                </c:pt>
                <c:pt idx="10510">
                  <c:v>177</c:v>
                </c:pt>
                <c:pt idx="10511">
                  <c:v>183</c:v>
                </c:pt>
                <c:pt idx="10512">
                  <c:v>185.00000000000011</c:v>
                </c:pt>
                <c:pt idx="10513">
                  <c:v>185</c:v>
                </c:pt>
                <c:pt idx="10514">
                  <c:v>182</c:v>
                </c:pt>
                <c:pt idx="10515">
                  <c:v>179</c:v>
                </c:pt>
                <c:pt idx="10516">
                  <c:v>183</c:v>
                </c:pt>
                <c:pt idx="10517">
                  <c:v>185</c:v>
                </c:pt>
                <c:pt idx="10518">
                  <c:v>186</c:v>
                </c:pt>
                <c:pt idx="10519">
                  <c:v>187</c:v>
                </c:pt>
                <c:pt idx="10520">
                  <c:v>187</c:v>
                </c:pt>
                <c:pt idx="10521">
                  <c:v>187</c:v>
                </c:pt>
                <c:pt idx="10522">
                  <c:v>188</c:v>
                </c:pt>
                <c:pt idx="10523">
                  <c:v>191</c:v>
                </c:pt>
                <c:pt idx="10524">
                  <c:v>191</c:v>
                </c:pt>
                <c:pt idx="10525">
                  <c:v>195</c:v>
                </c:pt>
                <c:pt idx="10526">
                  <c:v>192</c:v>
                </c:pt>
                <c:pt idx="10527">
                  <c:v>193</c:v>
                </c:pt>
                <c:pt idx="10528">
                  <c:v>196</c:v>
                </c:pt>
                <c:pt idx="10529">
                  <c:v>195</c:v>
                </c:pt>
                <c:pt idx="10530">
                  <c:v>192</c:v>
                </c:pt>
                <c:pt idx="10531">
                  <c:v>191</c:v>
                </c:pt>
                <c:pt idx="10532">
                  <c:v>192</c:v>
                </c:pt>
                <c:pt idx="10533">
                  <c:v>185.99999999999989</c:v>
                </c:pt>
                <c:pt idx="10534">
                  <c:v>188</c:v>
                </c:pt>
                <c:pt idx="10535">
                  <c:v>189.99999999999989</c:v>
                </c:pt>
                <c:pt idx="10536">
                  <c:v>190</c:v>
                </c:pt>
                <c:pt idx="10537">
                  <c:v>188</c:v>
                </c:pt>
                <c:pt idx="10538">
                  <c:v>188</c:v>
                </c:pt>
                <c:pt idx="10540">
                  <c:v>186</c:v>
                </c:pt>
                <c:pt idx="10541">
                  <c:v>187</c:v>
                </c:pt>
                <c:pt idx="10542">
                  <c:v>189</c:v>
                </c:pt>
                <c:pt idx="10543">
                  <c:v>186</c:v>
                </c:pt>
                <c:pt idx="10544">
                  <c:v>187</c:v>
                </c:pt>
                <c:pt idx="10545">
                  <c:v>191</c:v>
                </c:pt>
                <c:pt idx="10546">
                  <c:v>192</c:v>
                </c:pt>
                <c:pt idx="10547">
                  <c:v>191</c:v>
                </c:pt>
                <c:pt idx="10548">
                  <c:v>193.99999999999989</c:v>
                </c:pt>
                <c:pt idx="10549">
                  <c:v>192</c:v>
                </c:pt>
                <c:pt idx="10550">
                  <c:v>193</c:v>
                </c:pt>
                <c:pt idx="10551">
                  <c:v>193.00000000000011</c:v>
                </c:pt>
                <c:pt idx="10552">
                  <c:v>194</c:v>
                </c:pt>
                <c:pt idx="10553">
                  <c:v>191</c:v>
                </c:pt>
                <c:pt idx="10554">
                  <c:v>193</c:v>
                </c:pt>
                <c:pt idx="10555">
                  <c:v>195</c:v>
                </c:pt>
                <c:pt idx="10556">
                  <c:v>195</c:v>
                </c:pt>
                <c:pt idx="10557">
                  <c:v>191.99999999999989</c:v>
                </c:pt>
                <c:pt idx="10558">
                  <c:v>191</c:v>
                </c:pt>
                <c:pt idx="10559">
                  <c:v>194</c:v>
                </c:pt>
                <c:pt idx="10560">
                  <c:v>196</c:v>
                </c:pt>
                <c:pt idx="10561">
                  <c:v>198</c:v>
                </c:pt>
                <c:pt idx="10562">
                  <c:v>199</c:v>
                </c:pt>
                <c:pt idx="10563">
                  <c:v>196</c:v>
                </c:pt>
                <c:pt idx="10564">
                  <c:v>197</c:v>
                </c:pt>
                <c:pt idx="10565">
                  <c:v>198.99999999999989</c:v>
                </c:pt>
                <c:pt idx="10566">
                  <c:v>200</c:v>
                </c:pt>
                <c:pt idx="10568">
                  <c:v>200.00000000000011</c:v>
                </c:pt>
                <c:pt idx="10569">
                  <c:v>200</c:v>
                </c:pt>
                <c:pt idx="10570">
                  <c:v>204</c:v>
                </c:pt>
                <c:pt idx="10571">
                  <c:v>205</c:v>
                </c:pt>
                <c:pt idx="10572">
                  <c:v>205</c:v>
                </c:pt>
                <c:pt idx="10573">
                  <c:v>207</c:v>
                </c:pt>
                <c:pt idx="10574">
                  <c:v>211</c:v>
                </c:pt>
                <c:pt idx="10575">
                  <c:v>209</c:v>
                </c:pt>
                <c:pt idx="10576">
                  <c:v>208</c:v>
                </c:pt>
                <c:pt idx="10577">
                  <c:v>211</c:v>
                </c:pt>
                <c:pt idx="10578">
                  <c:v>213</c:v>
                </c:pt>
                <c:pt idx="10579">
                  <c:v>211</c:v>
                </c:pt>
                <c:pt idx="10580">
                  <c:v>213</c:v>
                </c:pt>
                <c:pt idx="10581">
                  <c:v>211</c:v>
                </c:pt>
                <c:pt idx="10582">
                  <c:v>214.99999999999989</c:v>
                </c:pt>
                <c:pt idx="10583">
                  <c:v>222.99999999999989</c:v>
                </c:pt>
                <c:pt idx="10584">
                  <c:v>221</c:v>
                </c:pt>
                <c:pt idx="10585">
                  <c:v>221</c:v>
                </c:pt>
                <c:pt idx="10586">
                  <c:v>228</c:v>
                </c:pt>
                <c:pt idx="10587">
                  <c:v>232</c:v>
                </c:pt>
                <c:pt idx="10588">
                  <c:v>234</c:v>
                </c:pt>
                <c:pt idx="10589">
                  <c:v>236</c:v>
                </c:pt>
                <c:pt idx="10590">
                  <c:v>231</c:v>
                </c:pt>
                <c:pt idx="10591">
                  <c:v>237</c:v>
                </c:pt>
                <c:pt idx="10592">
                  <c:v>230</c:v>
                </c:pt>
                <c:pt idx="10593">
                  <c:v>216.99999999999989</c:v>
                </c:pt>
                <c:pt idx="10594">
                  <c:v>212</c:v>
                </c:pt>
                <c:pt idx="10595">
                  <c:v>212</c:v>
                </c:pt>
                <c:pt idx="10596">
                  <c:v>193.99999999999989</c:v>
                </c:pt>
                <c:pt idx="10597">
                  <c:v>195</c:v>
                </c:pt>
                <c:pt idx="10598">
                  <c:v>204</c:v>
                </c:pt>
                <c:pt idx="10599">
                  <c:v>204</c:v>
                </c:pt>
                <c:pt idx="10600">
                  <c:v>205</c:v>
                </c:pt>
                <c:pt idx="10601">
                  <c:v>208</c:v>
                </c:pt>
                <c:pt idx="10602">
                  <c:v>208</c:v>
                </c:pt>
                <c:pt idx="10603">
                  <c:v>206</c:v>
                </c:pt>
                <c:pt idx="10604">
                  <c:v>203</c:v>
                </c:pt>
                <c:pt idx="10605">
                  <c:v>203</c:v>
                </c:pt>
                <c:pt idx="10606">
                  <c:v>199</c:v>
                </c:pt>
                <c:pt idx="10607">
                  <c:v>202</c:v>
                </c:pt>
                <c:pt idx="10608">
                  <c:v>199.99999999999989</c:v>
                </c:pt>
                <c:pt idx="10610">
                  <c:v>197</c:v>
                </c:pt>
                <c:pt idx="10611">
                  <c:v>194</c:v>
                </c:pt>
                <c:pt idx="10612">
                  <c:v>196</c:v>
                </c:pt>
                <c:pt idx="10613">
                  <c:v>197</c:v>
                </c:pt>
                <c:pt idx="10614">
                  <c:v>192</c:v>
                </c:pt>
                <c:pt idx="10615">
                  <c:v>188</c:v>
                </c:pt>
                <c:pt idx="10616">
                  <c:v>189</c:v>
                </c:pt>
                <c:pt idx="10617">
                  <c:v>186</c:v>
                </c:pt>
                <c:pt idx="10618">
                  <c:v>185</c:v>
                </c:pt>
                <c:pt idx="10619">
                  <c:v>183</c:v>
                </c:pt>
                <c:pt idx="10620">
                  <c:v>181</c:v>
                </c:pt>
                <c:pt idx="10621">
                  <c:v>182</c:v>
                </c:pt>
                <c:pt idx="10622">
                  <c:v>186</c:v>
                </c:pt>
                <c:pt idx="10623">
                  <c:v>185</c:v>
                </c:pt>
                <c:pt idx="10624">
                  <c:v>177</c:v>
                </c:pt>
                <c:pt idx="10625">
                  <c:v>176</c:v>
                </c:pt>
                <c:pt idx="10626">
                  <c:v>177</c:v>
                </c:pt>
                <c:pt idx="10627">
                  <c:v>182</c:v>
                </c:pt>
                <c:pt idx="10628">
                  <c:v>187</c:v>
                </c:pt>
                <c:pt idx="10629">
                  <c:v>191</c:v>
                </c:pt>
                <c:pt idx="10630">
                  <c:v>192</c:v>
                </c:pt>
                <c:pt idx="10631">
                  <c:v>196</c:v>
                </c:pt>
                <c:pt idx="10632">
                  <c:v>195</c:v>
                </c:pt>
                <c:pt idx="10633">
                  <c:v>191</c:v>
                </c:pt>
                <c:pt idx="10634">
                  <c:v>187</c:v>
                </c:pt>
                <c:pt idx="10635">
                  <c:v>185</c:v>
                </c:pt>
                <c:pt idx="10636">
                  <c:v>189</c:v>
                </c:pt>
                <c:pt idx="10637">
                  <c:v>193</c:v>
                </c:pt>
                <c:pt idx="10638">
                  <c:v>198</c:v>
                </c:pt>
                <c:pt idx="10640">
                  <c:v>199</c:v>
                </c:pt>
                <c:pt idx="10641">
                  <c:v>204</c:v>
                </c:pt>
                <c:pt idx="10642">
                  <c:v>206</c:v>
                </c:pt>
                <c:pt idx="10643">
                  <c:v>205</c:v>
                </c:pt>
                <c:pt idx="10644">
                  <c:v>201</c:v>
                </c:pt>
                <c:pt idx="10645">
                  <c:v>206</c:v>
                </c:pt>
                <c:pt idx="10646">
                  <c:v>206</c:v>
                </c:pt>
                <c:pt idx="10647">
                  <c:v>207</c:v>
                </c:pt>
                <c:pt idx="10648">
                  <c:v>214</c:v>
                </c:pt>
                <c:pt idx="10649">
                  <c:v>222</c:v>
                </c:pt>
                <c:pt idx="10650">
                  <c:v>218</c:v>
                </c:pt>
                <c:pt idx="10651">
                  <c:v>225</c:v>
                </c:pt>
                <c:pt idx="10652">
                  <c:v>225</c:v>
                </c:pt>
                <c:pt idx="10653">
                  <c:v>225</c:v>
                </c:pt>
                <c:pt idx="10654">
                  <c:v>228</c:v>
                </c:pt>
                <c:pt idx="10655">
                  <c:v>227.99999999999989</c:v>
                </c:pt>
                <c:pt idx="10656">
                  <c:v>222</c:v>
                </c:pt>
                <c:pt idx="10657">
                  <c:v>202</c:v>
                </c:pt>
                <c:pt idx="10658">
                  <c:v>198</c:v>
                </c:pt>
                <c:pt idx="10660">
                  <c:v>205</c:v>
                </c:pt>
                <c:pt idx="10661">
                  <c:v>208</c:v>
                </c:pt>
                <c:pt idx="10662">
                  <c:v>214</c:v>
                </c:pt>
                <c:pt idx="10663">
                  <c:v>214</c:v>
                </c:pt>
                <c:pt idx="10664">
                  <c:v>210.99999999999989</c:v>
                </c:pt>
                <c:pt idx="10665">
                  <c:v>208</c:v>
                </c:pt>
                <c:pt idx="10666">
                  <c:v>210</c:v>
                </c:pt>
                <c:pt idx="10667">
                  <c:v>209</c:v>
                </c:pt>
                <c:pt idx="10668">
                  <c:v>208</c:v>
                </c:pt>
                <c:pt idx="10669">
                  <c:v>210.00000000000011</c:v>
                </c:pt>
                <c:pt idx="10670">
                  <c:v>211</c:v>
                </c:pt>
                <c:pt idx="10671">
                  <c:v>213</c:v>
                </c:pt>
                <c:pt idx="10673">
                  <c:v>214</c:v>
                </c:pt>
                <c:pt idx="10674">
                  <c:v>215</c:v>
                </c:pt>
                <c:pt idx="10675">
                  <c:v>216</c:v>
                </c:pt>
                <c:pt idx="10676">
                  <c:v>216</c:v>
                </c:pt>
                <c:pt idx="10677">
                  <c:v>216</c:v>
                </c:pt>
                <c:pt idx="10678">
                  <c:v>220</c:v>
                </c:pt>
                <c:pt idx="10679">
                  <c:v>218</c:v>
                </c:pt>
                <c:pt idx="10680">
                  <c:v>216</c:v>
                </c:pt>
                <c:pt idx="10681">
                  <c:v>216</c:v>
                </c:pt>
                <c:pt idx="10682">
                  <c:v>216</c:v>
                </c:pt>
                <c:pt idx="10683">
                  <c:v>220</c:v>
                </c:pt>
                <c:pt idx="10684">
                  <c:v>221</c:v>
                </c:pt>
                <c:pt idx="10685">
                  <c:v>224</c:v>
                </c:pt>
                <c:pt idx="10686">
                  <c:v>224.99999999999989</c:v>
                </c:pt>
                <c:pt idx="10687">
                  <c:v>222</c:v>
                </c:pt>
                <c:pt idx="10688">
                  <c:v>221</c:v>
                </c:pt>
                <c:pt idx="10689">
                  <c:v>219</c:v>
                </c:pt>
                <c:pt idx="10690">
                  <c:v>222</c:v>
                </c:pt>
                <c:pt idx="10692">
                  <c:v>223</c:v>
                </c:pt>
                <c:pt idx="10693">
                  <c:v>223</c:v>
                </c:pt>
                <c:pt idx="10694">
                  <c:v>221</c:v>
                </c:pt>
                <c:pt idx="10695">
                  <c:v>222</c:v>
                </c:pt>
                <c:pt idx="10697">
                  <c:v>227.00000000000011</c:v>
                </c:pt>
                <c:pt idx="10698">
                  <c:v>226</c:v>
                </c:pt>
                <c:pt idx="10699">
                  <c:v>225</c:v>
                </c:pt>
                <c:pt idx="10700">
                  <c:v>227</c:v>
                </c:pt>
                <c:pt idx="10701">
                  <c:v>229</c:v>
                </c:pt>
                <c:pt idx="10702">
                  <c:v>232</c:v>
                </c:pt>
                <c:pt idx="10703">
                  <c:v>237</c:v>
                </c:pt>
                <c:pt idx="10704">
                  <c:v>234</c:v>
                </c:pt>
                <c:pt idx="10705">
                  <c:v>234</c:v>
                </c:pt>
                <c:pt idx="10706">
                  <c:v>235</c:v>
                </c:pt>
                <c:pt idx="10707">
                  <c:v>235</c:v>
                </c:pt>
                <c:pt idx="10708">
                  <c:v>235</c:v>
                </c:pt>
                <c:pt idx="10710">
                  <c:v>234</c:v>
                </c:pt>
                <c:pt idx="10711">
                  <c:v>229</c:v>
                </c:pt>
                <c:pt idx="10712">
                  <c:v>229</c:v>
                </c:pt>
                <c:pt idx="10713">
                  <c:v>228</c:v>
                </c:pt>
                <c:pt idx="10714">
                  <c:v>228</c:v>
                </c:pt>
                <c:pt idx="10715">
                  <c:v>230</c:v>
                </c:pt>
                <c:pt idx="10716">
                  <c:v>229</c:v>
                </c:pt>
                <c:pt idx="10717">
                  <c:v>230</c:v>
                </c:pt>
                <c:pt idx="10718">
                  <c:v>228</c:v>
                </c:pt>
                <c:pt idx="10719">
                  <c:v>229</c:v>
                </c:pt>
                <c:pt idx="10720">
                  <c:v>228</c:v>
                </c:pt>
                <c:pt idx="10721">
                  <c:v>229</c:v>
                </c:pt>
                <c:pt idx="10722">
                  <c:v>229</c:v>
                </c:pt>
                <c:pt idx="10723">
                  <c:v>233</c:v>
                </c:pt>
                <c:pt idx="10724">
                  <c:v>231</c:v>
                </c:pt>
                <c:pt idx="10725">
                  <c:v>233</c:v>
                </c:pt>
                <c:pt idx="10726">
                  <c:v>231</c:v>
                </c:pt>
                <c:pt idx="10727">
                  <c:v>232</c:v>
                </c:pt>
                <c:pt idx="10728">
                  <c:v>233</c:v>
                </c:pt>
                <c:pt idx="10730">
                  <c:v>228</c:v>
                </c:pt>
                <c:pt idx="10731">
                  <c:v>227</c:v>
                </c:pt>
                <c:pt idx="10732">
                  <c:v>226</c:v>
                </c:pt>
                <c:pt idx="10733">
                  <c:v>227</c:v>
                </c:pt>
                <c:pt idx="10734">
                  <c:v>226</c:v>
                </c:pt>
                <c:pt idx="10735">
                  <c:v>223</c:v>
                </c:pt>
                <c:pt idx="10736">
                  <c:v>221</c:v>
                </c:pt>
                <c:pt idx="10737">
                  <c:v>218</c:v>
                </c:pt>
                <c:pt idx="10738">
                  <c:v>218</c:v>
                </c:pt>
                <c:pt idx="10739">
                  <c:v>216</c:v>
                </c:pt>
                <c:pt idx="10740">
                  <c:v>216</c:v>
                </c:pt>
                <c:pt idx="10741">
                  <c:v>217</c:v>
                </c:pt>
                <c:pt idx="10742">
                  <c:v>220</c:v>
                </c:pt>
                <c:pt idx="10743">
                  <c:v>224</c:v>
                </c:pt>
                <c:pt idx="10744">
                  <c:v>224</c:v>
                </c:pt>
                <c:pt idx="10745">
                  <c:v>222</c:v>
                </c:pt>
                <c:pt idx="10746">
                  <c:v>215</c:v>
                </c:pt>
                <c:pt idx="10747">
                  <c:v>215</c:v>
                </c:pt>
                <c:pt idx="10748">
                  <c:v>216</c:v>
                </c:pt>
                <c:pt idx="10749">
                  <c:v>219</c:v>
                </c:pt>
                <c:pt idx="10750">
                  <c:v>219</c:v>
                </c:pt>
                <c:pt idx="10751">
                  <c:v>226</c:v>
                </c:pt>
                <c:pt idx="10752">
                  <c:v>226</c:v>
                </c:pt>
                <c:pt idx="10753">
                  <c:v>231.00000000000011</c:v>
                </c:pt>
                <c:pt idx="10754">
                  <c:v>227</c:v>
                </c:pt>
                <c:pt idx="10755">
                  <c:v>228</c:v>
                </c:pt>
                <c:pt idx="10756">
                  <c:v>228</c:v>
                </c:pt>
                <c:pt idx="10757">
                  <c:v>233</c:v>
                </c:pt>
                <c:pt idx="10758">
                  <c:v>236</c:v>
                </c:pt>
                <c:pt idx="10759">
                  <c:v>232</c:v>
                </c:pt>
                <c:pt idx="10760">
                  <c:v>234</c:v>
                </c:pt>
                <c:pt idx="10761">
                  <c:v>234</c:v>
                </c:pt>
                <c:pt idx="10762">
                  <c:v>238</c:v>
                </c:pt>
                <c:pt idx="10763">
                  <c:v>241</c:v>
                </c:pt>
                <c:pt idx="10764">
                  <c:v>238</c:v>
                </c:pt>
                <c:pt idx="10765">
                  <c:v>236</c:v>
                </c:pt>
                <c:pt idx="10766">
                  <c:v>238</c:v>
                </c:pt>
                <c:pt idx="10767">
                  <c:v>235</c:v>
                </c:pt>
                <c:pt idx="10768">
                  <c:v>235</c:v>
                </c:pt>
                <c:pt idx="10769">
                  <c:v>230</c:v>
                </c:pt>
                <c:pt idx="10770">
                  <c:v>229</c:v>
                </c:pt>
                <c:pt idx="10771">
                  <c:v>229</c:v>
                </c:pt>
                <c:pt idx="10772">
                  <c:v>227</c:v>
                </c:pt>
                <c:pt idx="10774">
                  <c:v>229</c:v>
                </c:pt>
                <c:pt idx="10775">
                  <c:v>231</c:v>
                </c:pt>
                <c:pt idx="10776">
                  <c:v>231.99999999999989</c:v>
                </c:pt>
                <c:pt idx="10777">
                  <c:v>231</c:v>
                </c:pt>
                <c:pt idx="10778">
                  <c:v>234</c:v>
                </c:pt>
                <c:pt idx="10779">
                  <c:v>233</c:v>
                </c:pt>
                <c:pt idx="10780">
                  <c:v>234</c:v>
                </c:pt>
                <c:pt idx="10781">
                  <c:v>238</c:v>
                </c:pt>
                <c:pt idx="10782">
                  <c:v>238</c:v>
                </c:pt>
                <c:pt idx="10783">
                  <c:v>238</c:v>
                </c:pt>
                <c:pt idx="10784">
                  <c:v>237</c:v>
                </c:pt>
                <c:pt idx="10785">
                  <c:v>239</c:v>
                </c:pt>
                <c:pt idx="10786">
                  <c:v>226.99999999999989</c:v>
                </c:pt>
                <c:pt idx="10787">
                  <c:v>221</c:v>
                </c:pt>
                <c:pt idx="10788">
                  <c:v>224</c:v>
                </c:pt>
                <c:pt idx="10789">
                  <c:v>218</c:v>
                </c:pt>
                <c:pt idx="10790">
                  <c:v>216</c:v>
                </c:pt>
                <c:pt idx="10791">
                  <c:v>212</c:v>
                </c:pt>
                <c:pt idx="10792">
                  <c:v>207</c:v>
                </c:pt>
                <c:pt idx="10793">
                  <c:v>208</c:v>
                </c:pt>
                <c:pt idx="10794">
                  <c:v>211</c:v>
                </c:pt>
                <c:pt idx="10795">
                  <c:v>207</c:v>
                </c:pt>
                <c:pt idx="10796">
                  <c:v>201</c:v>
                </c:pt>
                <c:pt idx="10797">
                  <c:v>198</c:v>
                </c:pt>
                <c:pt idx="10798">
                  <c:v>196</c:v>
                </c:pt>
                <c:pt idx="10800">
                  <c:v>208</c:v>
                </c:pt>
                <c:pt idx="10801">
                  <c:v>209</c:v>
                </c:pt>
                <c:pt idx="10802">
                  <c:v>204</c:v>
                </c:pt>
                <c:pt idx="10803">
                  <c:v>204</c:v>
                </c:pt>
                <c:pt idx="10804">
                  <c:v>210</c:v>
                </c:pt>
                <c:pt idx="10805">
                  <c:v>214</c:v>
                </c:pt>
                <c:pt idx="10806">
                  <c:v>210</c:v>
                </c:pt>
                <c:pt idx="10807">
                  <c:v>209</c:v>
                </c:pt>
                <c:pt idx="10808">
                  <c:v>210</c:v>
                </c:pt>
                <c:pt idx="10809">
                  <c:v>210</c:v>
                </c:pt>
                <c:pt idx="10810">
                  <c:v>207</c:v>
                </c:pt>
                <c:pt idx="10811">
                  <c:v>205</c:v>
                </c:pt>
                <c:pt idx="10812">
                  <c:v>205</c:v>
                </c:pt>
                <c:pt idx="10813">
                  <c:v>203</c:v>
                </c:pt>
                <c:pt idx="10814">
                  <c:v>200</c:v>
                </c:pt>
                <c:pt idx="10815">
                  <c:v>202</c:v>
                </c:pt>
                <c:pt idx="10816">
                  <c:v>210</c:v>
                </c:pt>
                <c:pt idx="10817">
                  <c:v>218</c:v>
                </c:pt>
                <c:pt idx="10818">
                  <c:v>218</c:v>
                </c:pt>
                <c:pt idx="10819">
                  <c:v>215</c:v>
                </c:pt>
                <c:pt idx="10820">
                  <c:v>215</c:v>
                </c:pt>
                <c:pt idx="10821">
                  <c:v>208</c:v>
                </c:pt>
                <c:pt idx="10822">
                  <c:v>214</c:v>
                </c:pt>
                <c:pt idx="10823">
                  <c:v>220</c:v>
                </c:pt>
                <c:pt idx="10824">
                  <c:v>222</c:v>
                </c:pt>
                <c:pt idx="10825">
                  <c:v>226</c:v>
                </c:pt>
                <c:pt idx="10826">
                  <c:v>226</c:v>
                </c:pt>
                <c:pt idx="10827">
                  <c:v>235</c:v>
                </c:pt>
                <c:pt idx="10829">
                  <c:v>238</c:v>
                </c:pt>
                <c:pt idx="10830">
                  <c:v>236</c:v>
                </c:pt>
                <c:pt idx="10831">
                  <c:v>236</c:v>
                </c:pt>
                <c:pt idx="10832">
                  <c:v>237</c:v>
                </c:pt>
                <c:pt idx="10833">
                  <c:v>237</c:v>
                </c:pt>
                <c:pt idx="10834">
                  <c:v>239</c:v>
                </c:pt>
                <c:pt idx="10835">
                  <c:v>249</c:v>
                </c:pt>
                <c:pt idx="10836">
                  <c:v>247.99999999999989</c:v>
                </c:pt>
                <c:pt idx="10837">
                  <c:v>251</c:v>
                </c:pt>
                <c:pt idx="10838">
                  <c:v>249</c:v>
                </c:pt>
                <c:pt idx="10839">
                  <c:v>258.00000000000011</c:v>
                </c:pt>
                <c:pt idx="10840">
                  <c:v>259.99999999999989</c:v>
                </c:pt>
                <c:pt idx="10841">
                  <c:v>258</c:v>
                </c:pt>
                <c:pt idx="10842">
                  <c:v>266</c:v>
                </c:pt>
                <c:pt idx="10843">
                  <c:v>270</c:v>
                </c:pt>
                <c:pt idx="10844">
                  <c:v>270</c:v>
                </c:pt>
                <c:pt idx="10845">
                  <c:v>275</c:v>
                </c:pt>
                <c:pt idx="10846">
                  <c:v>270</c:v>
                </c:pt>
                <c:pt idx="10847">
                  <c:v>269.00000000000011</c:v>
                </c:pt>
                <c:pt idx="10848">
                  <c:v>259.00000000000011</c:v>
                </c:pt>
                <c:pt idx="10849">
                  <c:v>263.99999999999989</c:v>
                </c:pt>
                <c:pt idx="10850">
                  <c:v>259</c:v>
                </c:pt>
                <c:pt idx="10851">
                  <c:v>254</c:v>
                </c:pt>
                <c:pt idx="10852">
                  <c:v>256</c:v>
                </c:pt>
                <c:pt idx="10853">
                  <c:v>255</c:v>
                </c:pt>
                <c:pt idx="10854">
                  <c:v>257</c:v>
                </c:pt>
                <c:pt idx="10855">
                  <c:v>266</c:v>
                </c:pt>
                <c:pt idx="10856">
                  <c:v>272</c:v>
                </c:pt>
                <c:pt idx="10857">
                  <c:v>269</c:v>
                </c:pt>
                <c:pt idx="10858">
                  <c:v>270</c:v>
                </c:pt>
                <c:pt idx="10859">
                  <c:v>262</c:v>
                </c:pt>
                <c:pt idx="10860">
                  <c:v>257</c:v>
                </c:pt>
                <c:pt idx="10861">
                  <c:v>261.00000000000011</c:v>
                </c:pt>
                <c:pt idx="10862">
                  <c:v>255</c:v>
                </c:pt>
                <c:pt idx="10863">
                  <c:v>251.00000000000011</c:v>
                </c:pt>
                <c:pt idx="10864">
                  <c:v>251</c:v>
                </c:pt>
                <c:pt idx="10865">
                  <c:v>254</c:v>
                </c:pt>
                <c:pt idx="10866">
                  <c:v>249</c:v>
                </c:pt>
                <c:pt idx="10867">
                  <c:v>249</c:v>
                </c:pt>
                <c:pt idx="10868">
                  <c:v>250</c:v>
                </c:pt>
                <c:pt idx="10870">
                  <c:v>257</c:v>
                </c:pt>
                <c:pt idx="10871">
                  <c:v>257.99999999999989</c:v>
                </c:pt>
                <c:pt idx="10872">
                  <c:v>260.99999999999989</c:v>
                </c:pt>
                <c:pt idx="10873">
                  <c:v>263</c:v>
                </c:pt>
                <c:pt idx="10874">
                  <c:v>266</c:v>
                </c:pt>
                <c:pt idx="10875">
                  <c:v>266</c:v>
                </c:pt>
                <c:pt idx="10876">
                  <c:v>264</c:v>
                </c:pt>
                <c:pt idx="10877">
                  <c:v>263.99999999999989</c:v>
                </c:pt>
                <c:pt idx="10878">
                  <c:v>260.99999999999989</c:v>
                </c:pt>
                <c:pt idx="10879">
                  <c:v>265.00000000000011</c:v>
                </c:pt>
                <c:pt idx="10880">
                  <c:v>266</c:v>
                </c:pt>
                <c:pt idx="10881">
                  <c:v>257</c:v>
                </c:pt>
                <c:pt idx="10882">
                  <c:v>251</c:v>
                </c:pt>
                <c:pt idx="10883">
                  <c:v>247</c:v>
                </c:pt>
                <c:pt idx="10884">
                  <c:v>256</c:v>
                </c:pt>
                <c:pt idx="10885">
                  <c:v>256</c:v>
                </c:pt>
                <c:pt idx="10886">
                  <c:v>250</c:v>
                </c:pt>
                <c:pt idx="10887">
                  <c:v>247</c:v>
                </c:pt>
                <c:pt idx="10888">
                  <c:v>244</c:v>
                </c:pt>
                <c:pt idx="10889">
                  <c:v>248</c:v>
                </c:pt>
                <c:pt idx="10890">
                  <c:v>246</c:v>
                </c:pt>
                <c:pt idx="10891">
                  <c:v>249</c:v>
                </c:pt>
                <c:pt idx="10892">
                  <c:v>255</c:v>
                </c:pt>
                <c:pt idx="10893">
                  <c:v>256</c:v>
                </c:pt>
                <c:pt idx="10894">
                  <c:v>257</c:v>
                </c:pt>
                <c:pt idx="10895">
                  <c:v>259.99999999999989</c:v>
                </c:pt>
                <c:pt idx="10896">
                  <c:v>261.99999999999989</c:v>
                </c:pt>
                <c:pt idx="10897">
                  <c:v>263.00000000000011</c:v>
                </c:pt>
                <c:pt idx="10898">
                  <c:v>264</c:v>
                </c:pt>
                <c:pt idx="10900">
                  <c:v>264</c:v>
                </c:pt>
                <c:pt idx="10901">
                  <c:v>263.99999999999989</c:v>
                </c:pt>
                <c:pt idx="10902">
                  <c:v>251</c:v>
                </c:pt>
                <c:pt idx="10903">
                  <c:v>251</c:v>
                </c:pt>
                <c:pt idx="10904">
                  <c:v>253</c:v>
                </c:pt>
                <c:pt idx="10905">
                  <c:v>249</c:v>
                </c:pt>
                <c:pt idx="10906">
                  <c:v>249</c:v>
                </c:pt>
                <c:pt idx="10907">
                  <c:v>250</c:v>
                </c:pt>
                <c:pt idx="10908">
                  <c:v>248.00000000000011</c:v>
                </c:pt>
                <c:pt idx="10909">
                  <c:v>247</c:v>
                </c:pt>
                <c:pt idx="10910">
                  <c:v>252.00000000000011</c:v>
                </c:pt>
                <c:pt idx="10911">
                  <c:v>251.99999999999989</c:v>
                </c:pt>
                <c:pt idx="10912">
                  <c:v>250.00000000000011</c:v>
                </c:pt>
                <c:pt idx="10913">
                  <c:v>248</c:v>
                </c:pt>
                <c:pt idx="10914">
                  <c:v>250.00000000000011</c:v>
                </c:pt>
                <c:pt idx="10915">
                  <c:v>247</c:v>
                </c:pt>
                <c:pt idx="10916">
                  <c:v>244</c:v>
                </c:pt>
                <c:pt idx="10917">
                  <c:v>244</c:v>
                </c:pt>
                <c:pt idx="10918">
                  <c:v>244</c:v>
                </c:pt>
                <c:pt idx="10919">
                  <c:v>243</c:v>
                </c:pt>
                <c:pt idx="10921">
                  <c:v>239.00000000000011</c:v>
                </c:pt>
                <c:pt idx="10922">
                  <c:v>238</c:v>
                </c:pt>
                <c:pt idx="10923">
                  <c:v>238</c:v>
                </c:pt>
                <c:pt idx="10924">
                  <c:v>238</c:v>
                </c:pt>
                <c:pt idx="10925">
                  <c:v>234</c:v>
                </c:pt>
                <c:pt idx="10926">
                  <c:v>234</c:v>
                </c:pt>
                <c:pt idx="10927">
                  <c:v>233</c:v>
                </c:pt>
                <c:pt idx="10928">
                  <c:v>231.00000000000011</c:v>
                </c:pt>
                <c:pt idx="10929">
                  <c:v>229.00000000000011</c:v>
                </c:pt>
                <c:pt idx="10930">
                  <c:v>230</c:v>
                </c:pt>
                <c:pt idx="10931">
                  <c:v>228</c:v>
                </c:pt>
                <c:pt idx="10933">
                  <c:v>228</c:v>
                </c:pt>
                <c:pt idx="10934">
                  <c:v>228</c:v>
                </c:pt>
                <c:pt idx="10935">
                  <c:v>231</c:v>
                </c:pt>
                <c:pt idx="10936">
                  <c:v>232</c:v>
                </c:pt>
                <c:pt idx="10937">
                  <c:v>232</c:v>
                </c:pt>
                <c:pt idx="10938">
                  <c:v>235.00000000000011</c:v>
                </c:pt>
                <c:pt idx="10939">
                  <c:v>235</c:v>
                </c:pt>
                <c:pt idx="10940">
                  <c:v>235.00000000000011</c:v>
                </c:pt>
                <c:pt idx="10941">
                  <c:v>236</c:v>
                </c:pt>
                <c:pt idx="10942">
                  <c:v>243.99999999999989</c:v>
                </c:pt>
                <c:pt idx="10943">
                  <c:v>242</c:v>
                </c:pt>
                <c:pt idx="10944">
                  <c:v>240</c:v>
                </c:pt>
                <c:pt idx="10945">
                  <c:v>241</c:v>
                </c:pt>
                <c:pt idx="10946">
                  <c:v>236</c:v>
                </c:pt>
                <c:pt idx="10947">
                  <c:v>231</c:v>
                </c:pt>
                <c:pt idx="10948">
                  <c:v>233</c:v>
                </c:pt>
                <c:pt idx="10949">
                  <c:v>234</c:v>
                </c:pt>
                <c:pt idx="10950">
                  <c:v>232</c:v>
                </c:pt>
                <c:pt idx="10951">
                  <c:v>237</c:v>
                </c:pt>
                <c:pt idx="10953">
                  <c:v>235</c:v>
                </c:pt>
                <c:pt idx="10954">
                  <c:v>238</c:v>
                </c:pt>
                <c:pt idx="10955">
                  <c:v>243</c:v>
                </c:pt>
                <c:pt idx="10956">
                  <c:v>243</c:v>
                </c:pt>
                <c:pt idx="10958">
                  <c:v>244</c:v>
                </c:pt>
                <c:pt idx="10959">
                  <c:v>246</c:v>
                </c:pt>
                <c:pt idx="10960">
                  <c:v>245</c:v>
                </c:pt>
                <c:pt idx="10961">
                  <c:v>243</c:v>
                </c:pt>
                <c:pt idx="10962">
                  <c:v>241.99999999999989</c:v>
                </c:pt>
                <c:pt idx="10963">
                  <c:v>243</c:v>
                </c:pt>
                <c:pt idx="10964">
                  <c:v>243</c:v>
                </c:pt>
                <c:pt idx="10965">
                  <c:v>242</c:v>
                </c:pt>
                <c:pt idx="10966">
                  <c:v>236</c:v>
                </c:pt>
                <c:pt idx="10967">
                  <c:v>232</c:v>
                </c:pt>
                <c:pt idx="10968">
                  <c:v>234</c:v>
                </c:pt>
                <c:pt idx="10970">
                  <c:v>239</c:v>
                </c:pt>
                <c:pt idx="10971">
                  <c:v>236</c:v>
                </c:pt>
                <c:pt idx="10972">
                  <c:v>233</c:v>
                </c:pt>
                <c:pt idx="10973">
                  <c:v>238</c:v>
                </c:pt>
                <c:pt idx="10974">
                  <c:v>241</c:v>
                </c:pt>
                <c:pt idx="10975">
                  <c:v>241</c:v>
                </c:pt>
                <c:pt idx="10976">
                  <c:v>235</c:v>
                </c:pt>
                <c:pt idx="10977">
                  <c:v>234</c:v>
                </c:pt>
                <c:pt idx="10978">
                  <c:v>232</c:v>
                </c:pt>
                <c:pt idx="10979">
                  <c:v>235</c:v>
                </c:pt>
                <c:pt idx="10980">
                  <c:v>235</c:v>
                </c:pt>
                <c:pt idx="10981">
                  <c:v>235.00000000000011</c:v>
                </c:pt>
                <c:pt idx="10982">
                  <c:v>235</c:v>
                </c:pt>
                <c:pt idx="10983">
                  <c:v>235</c:v>
                </c:pt>
                <c:pt idx="10984">
                  <c:v>233</c:v>
                </c:pt>
                <c:pt idx="10985">
                  <c:v>231</c:v>
                </c:pt>
                <c:pt idx="10986">
                  <c:v>232</c:v>
                </c:pt>
                <c:pt idx="10987">
                  <c:v>235</c:v>
                </c:pt>
                <c:pt idx="10988">
                  <c:v>235</c:v>
                </c:pt>
                <c:pt idx="10990">
                  <c:v>235</c:v>
                </c:pt>
                <c:pt idx="10991">
                  <c:v>233</c:v>
                </c:pt>
                <c:pt idx="10992">
                  <c:v>235</c:v>
                </c:pt>
                <c:pt idx="10993">
                  <c:v>235</c:v>
                </c:pt>
                <c:pt idx="10994">
                  <c:v>236</c:v>
                </c:pt>
                <c:pt idx="10995">
                  <c:v>235</c:v>
                </c:pt>
                <c:pt idx="10996">
                  <c:v>235</c:v>
                </c:pt>
                <c:pt idx="10997">
                  <c:v>236</c:v>
                </c:pt>
                <c:pt idx="10998">
                  <c:v>233</c:v>
                </c:pt>
                <c:pt idx="10999">
                  <c:v>233</c:v>
                </c:pt>
                <c:pt idx="11000">
                  <c:v>231</c:v>
                </c:pt>
                <c:pt idx="11001">
                  <c:v>233</c:v>
                </c:pt>
                <c:pt idx="11002">
                  <c:v>231</c:v>
                </c:pt>
                <c:pt idx="11003">
                  <c:v>228</c:v>
                </c:pt>
                <c:pt idx="11004">
                  <c:v>226</c:v>
                </c:pt>
                <c:pt idx="11005">
                  <c:v>222</c:v>
                </c:pt>
                <c:pt idx="11006">
                  <c:v>220</c:v>
                </c:pt>
                <c:pt idx="11007">
                  <c:v>222</c:v>
                </c:pt>
                <c:pt idx="11008">
                  <c:v>224</c:v>
                </c:pt>
                <c:pt idx="11009">
                  <c:v>222</c:v>
                </c:pt>
                <c:pt idx="11010">
                  <c:v>219</c:v>
                </c:pt>
                <c:pt idx="11011">
                  <c:v>218</c:v>
                </c:pt>
                <c:pt idx="11012">
                  <c:v>221</c:v>
                </c:pt>
                <c:pt idx="11013">
                  <c:v>224</c:v>
                </c:pt>
                <c:pt idx="11014">
                  <c:v>222</c:v>
                </c:pt>
                <c:pt idx="11015">
                  <c:v>221</c:v>
                </c:pt>
                <c:pt idx="11016">
                  <c:v>223</c:v>
                </c:pt>
                <c:pt idx="11017">
                  <c:v>224</c:v>
                </c:pt>
                <c:pt idx="11018">
                  <c:v>226</c:v>
                </c:pt>
                <c:pt idx="11019">
                  <c:v>228</c:v>
                </c:pt>
                <c:pt idx="11020">
                  <c:v>228</c:v>
                </c:pt>
                <c:pt idx="11021">
                  <c:v>226</c:v>
                </c:pt>
                <c:pt idx="11022">
                  <c:v>226</c:v>
                </c:pt>
                <c:pt idx="11023">
                  <c:v>229.00000000000011</c:v>
                </c:pt>
                <c:pt idx="11024">
                  <c:v>233</c:v>
                </c:pt>
                <c:pt idx="11025">
                  <c:v>233.00000000000011</c:v>
                </c:pt>
                <c:pt idx="11026">
                  <c:v>232</c:v>
                </c:pt>
                <c:pt idx="11027">
                  <c:v>233</c:v>
                </c:pt>
                <c:pt idx="11029">
                  <c:v>234</c:v>
                </c:pt>
                <c:pt idx="11030">
                  <c:v>234</c:v>
                </c:pt>
                <c:pt idx="11031">
                  <c:v>227.00000000000011</c:v>
                </c:pt>
                <c:pt idx="11032">
                  <c:v>232</c:v>
                </c:pt>
                <c:pt idx="11033">
                  <c:v>234</c:v>
                </c:pt>
                <c:pt idx="11034">
                  <c:v>232</c:v>
                </c:pt>
                <c:pt idx="11035">
                  <c:v>232</c:v>
                </c:pt>
                <c:pt idx="11036">
                  <c:v>223</c:v>
                </c:pt>
                <c:pt idx="11037">
                  <c:v>225.00000000000011</c:v>
                </c:pt>
                <c:pt idx="11038">
                  <c:v>219</c:v>
                </c:pt>
                <c:pt idx="11039">
                  <c:v>218</c:v>
                </c:pt>
                <c:pt idx="11040">
                  <c:v>222</c:v>
                </c:pt>
                <c:pt idx="11041">
                  <c:v>220</c:v>
                </c:pt>
                <c:pt idx="11042">
                  <c:v>221</c:v>
                </c:pt>
                <c:pt idx="11043">
                  <c:v>222</c:v>
                </c:pt>
                <c:pt idx="11044">
                  <c:v>219</c:v>
                </c:pt>
                <c:pt idx="11045">
                  <c:v>224.00000000000011</c:v>
                </c:pt>
                <c:pt idx="11046">
                  <c:v>227.00000000000011</c:v>
                </c:pt>
                <c:pt idx="11047">
                  <c:v>224</c:v>
                </c:pt>
                <c:pt idx="11048">
                  <c:v>215</c:v>
                </c:pt>
                <c:pt idx="11049">
                  <c:v>220.00000000000011</c:v>
                </c:pt>
                <c:pt idx="11050">
                  <c:v>218</c:v>
                </c:pt>
                <c:pt idx="11051">
                  <c:v>221</c:v>
                </c:pt>
                <c:pt idx="11052">
                  <c:v>218</c:v>
                </c:pt>
                <c:pt idx="11053">
                  <c:v>220</c:v>
                </c:pt>
                <c:pt idx="11054">
                  <c:v>219</c:v>
                </c:pt>
                <c:pt idx="11055">
                  <c:v>216</c:v>
                </c:pt>
                <c:pt idx="11056">
                  <c:v>218</c:v>
                </c:pt>
                <c:pt idx="11057">
                  <c:v>217</c:v>
                </c:pt>
                <c:pt idx="11058">
                  <c:v>216</c:v>
                </c:pt>
                <c:pt idx="11059">
                  <c:v>216</c:v>
                </c:pt>
                <c:pt idx="11060">
                  <c:v>215</c:v>
                </c:pt>
                <c:pt idx="11061">
                  <c:v>215</c:v>
                </c:pt>
                <c:pt idx="11062">
                  <c:v>214</c:v>
                </c:pt>
                <c:pt idx="11063">
                  <c:v>212</c:v>
                </c:pt>
                <c:pt idx="11065">
                  <c:v>211</c:v>
                </c:pt>
                <c:pt idx="11066">
                  <c:v>209</c:v>
                </c:pt>
                <c:pt idx="11067">
                  <c:v>208</c:v>
                </c:pt>
                <c:pt idx="11068">
                  <c:v>208</c:v>
                </c:pt>
                <c:pt idx="11069">
                  <c:v>211</c:v>
                </c:pt>
                <c:pt idx="11070">
                  <c:v>205</c:v>
                </c:pt>
                <c:pt idx="11071">
                  <c:v>203</c:v>
                </c:pt>
                <c:pt idx="11072">
                  <c:v>200.00000000000011</c:v>
                </c:pt>
                <c:pt idx="11074">
                  <c:v>192</c:v>
                </c:pt>
                <c:pt idx="11075">
                  <c:v>192</c:v>
                </c:pt>
                <c:pt idx="11076">
                  <c:v>190</c:v>
                </c:pt>
                <c:pt idx="11077">
                  <c:v>190</c:v>
                </c:pt>
                <c:pt idx="11078">
                  <c:v>191</c:v>
                </c:pt>
                <c:pt idx="11079">
                  <c:v>190</c:v>
                </c:pt>
                <c:pt idx="11080">
                  <c:v>192</c:v>
                </c:pt>
                <c:pt idx="11081">
                  <c:v>193</c:v>
                </c:pt>
                <c:pt idx="11082">
                  <c:v>192</c:v>
                </c:pt>
                <c:pt idx="11083">
                  <c:v>192</c:v>
                </c:pt>
                <c:pt idx="11084">
                  <c:v>190</c:v>
                </c:pt>
                <c:pt idx="11085">
                  <c:v>187</c:v>
                </c:pt>
                <c:pt idx="11086">
                  <c:v>192</c:v>
                </c:pt>
                <c:pt idx="11087">
                  <c:v>193</c:v>
                </c:pt>
                <c:pt idx="11088">
                  <c:v>194</c:v>
                </c:pt>
                <c:pt idx="11090">
                  <c:v>193</c:v>
                </c:pt>
                <c:pt idx="11091">
                  <c:v>194</c:v>
                </c:pt>
                <c:pt idx="11092">
                  <c:v>194</c:v>
                </c:pt>
                <c:pt idx="11093">
                  <c:v>194</c:v>
                </c:pt>
                <c:pt idx="11094">
                  <c:v>193</c:v>
                </c:pt>
                <c:pt idx="11095">
                  <c:v>192</c:v>
                </c:pt>
                <c:pt idx="11096">
                  <c:v>188</c:v>
                </c:pt>
                <c:pt idx="11097">
                  <c:v>186</c:v>
                </c:pt>
                <c:pt idx="11098">
                  <c:v>184</c:v>
                </c:pt>
                <c:pt idx="11099">
                  <c:v>182</c:v>
                </c:pt>
                <c:pt idx="11100">
                  <c:v>180</c:v>
                </c:pt>
                <c:pt idx="11101">
                  <c:v>179</c:v>
                </c:pt>
                <c:pt idx="11102">
                  <c:v>179.00000000000011</c:v>
                </c:pt>
                <c:pt idx="11103">
                  <c:v>176</c:v>
                </c:pt>
                <c:pt idx="11104">
                  <c:v>174</c:v>
                </c:pt>
                <c:pt idx="11105">
                  <c:v>180</c:v>
                </c:pt>
                <c:pt idx="11106">
                  <c:v>183</c:v>
                </c:pt>
                <c:pt idx="11107">
                  <c:v>185</c:v>
                </c:pt>
                <c:pt idx="11108">
                  <c:v>182</c:v>
                </c:pt>
                <c:pt idx="11109">
                  <c:v>182</c:v>
                </c:pt>
                <c:pt idx="11110">
                  <c:v>179</c:v>
                </c:pt>
                <c:pt idx="11111">
                  <c:v>179</c:v>
                </c:pt>
                <c:pt idx="11112">
                  <c:v>179</c:v>
                </c:pt>
                <c:pt idx="11113">
                  <c:v>184</c:v>
                </c:pt>
                <c:pt idx="11114">
                  <c:v>183</c:v>
                </c:pt>
                <c:pt idx="11115">
                  <c:v>177.00000000000011</c:v>
                </c:pt>
                <c:pt idx="11116">
                  <c:v>176</c:v>
                </c:pt>
                <c:pt idx="11117">
                  <c:v>174.99999999999989</c:v>
                </c:pt>
                <c:pt idx="11118">
                  <c:v>174.99999999999989</c:v>
                </c:pt>
                <c:pt idx="11119">
                  <c:v>175</c:v>
                </c:pt>
                <c:pt idx="11120">
                  <c:v>177</c:v>
                </c:pt>
                <c:pt idx="11121">
                  <c:v>179.00000000000011</c:v>
                </c:pt>
                <c:pt idx="11122">
                  <c:v>179</c:v>
                </c:pt>
                <c:pt idx="11123">
                  <c:v>178</c:v>
                </c:pt>
                <c:pt idx="11124">
                  <c:v>178</c:v>
                </c:pt>
                <c:pt idx="11125">
                  <c:v>178</c:v>
                </c:pt>
                <c:pt idx="11126">
                  <c:v>175</c:v>
                </c:pt>
                <c:pt idx="11127">
                  <c:v>174</c:v>
                </c:pt>
                <c:pt idx="11128">
                  <c:v>175.00000000000011</c:v>
                </c:pt>
                <c:pt idx="11129">
                  <c:v>172</c:v>
                </c:pt>
                <c:pt idx="11130">
                  <c:v>172</c:v>
                </c:pt>
                <c:pt idx="11131">
                  <c:v>172</c:v>
                </c:pt>
                <c:pt idx="11132">
                  <c:v>174</c:v>
                </c:pt>
                <c:pt idx="11133">
                  <c:v>169</c:v>
                </c:pt>
                <c:pt idx="11135">
                  <c:v>168</c:v>
                </c:pt>
                <c:pt idx="11136">
                  <c:v>168</c:v>
                </c:pt>
                <c:pt idx="11137">
                  <c:v>172</c:v>
                </c:pt>
                <c:pt idx="11138">
                  <c:v>169</c:v>
                </c:pt>
                <c:pt idx="11139">
                  <c:v>166</c:v>
                </c:pt>
                <c:pt idx="11140">
                  <c:v>168</c:v>
                </c:pt>
                <c:pt idx="11141">
                  <c:v>167</c:v>
                </c:pt>
                <c:pt idx="11142">
                  <c:v>164</c:v>
                </c:pt>
                <c:pt idx="11143">
                  <c:v>160.99999999999989</c:v>
                </c:pt>
                <c:pt idx="11144">
                  <c:v>161</c:v>
                </c:pt>
                <c:pt idx="11145">
                  <c:v>156</c:v>
                </c:pt>
                <c:pt idx="11146">
                  <c:v>150</c:v>
                </c:pt>
                <c:pt idx="11147">
                  <c:v>144.99999999999989</c:v>
                </c:pt>
                <c:pt idx="11148">
                  <c:v>142</c:v>
                </c:pt>
                <c:pt idx="11149">
                  <c:v>142</c:v>
                </c:pt>
                <c:pt idx="11150">
                  <c:v>147</c:v>
                </c:pt>
                <c:pt idx="11151">
                  <c:v>149</c:v>
                </c:pt>
                <c:pt idx="11152">
                  <c:v>151</c:v>
                </c:pt>
                <c:pt idx="11153">
                  <c:v>158</c:v>
                </c:pt>
                <c:pt idx="11154">
                  <c:v>154.00000000000011</c:v>
                </c:pt>
                <c:pt idx="11155">
                  <c:v>153</c:v>
                </c:pt>
                <c:pt idx="11156">
                  <c:v>153</c:v>
                </c:pt>
                <c:pt idx="11157">
                  <c:v>154</c:v>
                </c:pt>
                <c:pt idx="11158">
                  <c:v>154.00000000000011</c:v>
                </c:pt>
                <c:pt idx="11160">
                  <c:v>156</c:v>
                </c:pt>
                <c:pt idx="11161">
                  <c:v>156</c:v>
                </c:pt>
                <c:pt idx="11162">
                  <c:v>155</c:v>
                </c:pt>
                <c:pt idx="11163">
                  <c:v>154</c:v>
                </c:pt>
                <c:pt idx="11164">
                  <c:v>152.00000000000011</c:v>
                </c:pt>
                <c:pt idx="11165">
                  <c:v>150</c:v>
                </c:pt>
                <c:pt idx="11166">
                  <c:v>147.99999999999989</c:v>
                </c:pt>
                <c:pt idx="11167">
                  <c:v>143.99999999999989</c:v>
                </c:pt>
                <c:pt idx="11168">
                  <c:v>145</c:v>
                </c:pt>
                <c:pt idx="11169">
                  <c:v>145</c:v>
                </c:pt>
                <c:pt idx="11170">
                  <c:v>147</c:v>
                </c:pt>
                <c:pt idx="11171">
                  <c:v>148.00000000000011</c:v>
                </c:pt>
                <c:pt idx="11172">
                  <c:v>150</c:v>
                </c:pt>
                <c:pt idx="11173">
                  <c:v>149</c:v>
                </c:pt>
                <c:pt idx="11174">
                  <c:v>150.00000000000011</c:v>
                </c:pt>
                <c:pt idx="11175">
                  <c:v>149.99999999999989</c:v>
                </c:pt>
                <c:pt idx="11176">
                  <c:v>149</c:v>
                </c:pt>
                <c:pt idx="11177">
                  <c:v>147</c:v>
                </c:pt>
                <c:pt idx="11178">
                  <c:v>141</c:v>
                </c:pt>
                <c:pt idx="11179">
                  <c:v>142</c:v>
                </c:pt>
                <c:pt idx="11180">
                  <c:v>142</c:v>
                </c:pt>
                <c:pt idx="11181">
                  <c:v>143</c:v>
                </c:pt>
                <c:pt idx="11183">
                  <c:v>134</c:v>
                </c:pt>
                <c:pt idx="11184">
                  <c:v>131</c:v>
                </c:pt>
                <c:pt idx="11185">
                  <c:v>130</c:v>
                </c:pt>
                <c:pt idx="11186">
                  <c:v>129</c:v>
                </c:pt>
                <c:pt idx="11187">
                  <c:v>126</c:v>
                </c:pt>
                <c:pt idx="11188">
                  <c:v>125</c:v>
                </c:pt>
                <c:pt idx="11189">
                  <c:v>123</c:v>
                </c:pt>
                <c:pt idx="11190">
                  <c:v>121</c:v>
                </c:pt>
                <c:pt idx="11191">
                  <c:v>119</c:v>
                </c:pt>
                <c:pt idx="11193">
                  <c:v>121</c:v>
                </c:pt>
                <c:pt idx="11194">
                  <c:v>127</c:v>
                </c:pt>
                <c:pt idx="11195">
                  <c:v>134</c:v>
                </c:pt>
                <c:pt idx="11196">
                  <c:v>137</c:v>
                </c:pt>
                <c:pt idx="11197">
                  <c:v>136</c:v>
                </c:pt>
                <c:pt idx="11198">
                  <c:v>133</c:v>
                </c:pt>
                <c:pt idx="11199">
                  <c:v>131</c:v>
                </c:pt>
                <c:pt idx="11200">
                  <c:v>128</c:v>
                </c:pt>
                <c:pt idx="11201">
                  <c:v>123</c:v>
                </c:pt>
                <c:pt idx="11202">
                  <c:v>126</c:v>
                </c:pt>
                <c:pt idx="11203">
                  <c:v>121</c:v>
                </c:pt>
                <c:pt idx="11204">
                  <c:v>118</c:v>
                </c:pt>
                <c:pt idx="11205">
                  <c:v>114.9999999999999</c:v>
                </c:pt>
                <c:pt idx="11206">
                  <c:v>112</c:v>
                </c:pt>
                <c:pt idx="11207">
                  <c:v>118.0000000000001</c:v>
                </c:pt>
                <c:pt idx="11208">
                  <c:v>118</c:v>
                </c:pt>
                <c:pt idx="11209">
                  <c:v>115</c:v>
                </c:pt>
                <c:pt idx="11210">
                  <c:v>113</c:v>
                </c:pt>
                <c:pt idx="11211">
                  <c:v>117</c:v>
                </c:pt>
                <c:pt idx="11212">
                  <c:v>121</c:v>
                </c:pt>
                <c:pt idx="11214">
                  <c:v>123</c:v>
                </c:pt>
                <c:pt idx="11215">
                  <c:v>123</c:v>
                </c:pt>
                <c:pt idx="11216">
                  <c:v>121</c:v>
                </c:pt>
                <c:pt idx="11217">
                  <c:v>116.9999999999999</c:v>
                </c:pt>
                <c:pt idx="11218">
                  <c:v>116</c:v>
                </c:pt>
                <c:pt idx="11219">
                  <c:v>113</c:v>
                </c:pt>
                <c:pt idx="11220">
                  <c:v>109</c:v>
                </c:pt>
                <c:pt idx="11221">
                  <c:v>107</c:v>
                </c:pt>
                <c:pt idx="11222">
                  <c:v>111</c:v>
                </c:pt>
                <c:pt idx="11223">
                  <c:v>109</c:v>
                </c:pt>
                <c:pt idx="11224">
                  <c:v>106</c:v>
                </c:pt>
                <c:pt idx="11225">
                  <c:v>102</c:v>
                </c:pt>
                <c:pt idx="11226">
                  <c:v>103</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61.999999999999957</c:v>
                </c:pt>
                <c:pt idx="11300">
                  <c:v>61.000000000000028</c:v>
                </c:pt>
                <c:pt idx="11301">
                  <c:v>60.999999999999993</c:v>
                </c:pt>
                <c:pt idx="11302">
                  <c:v>60.000000000000057</c:v>
                </c:pt>
                <c:pt idx="11303">
                  <c:v>54.999999999999993</c:v>
                </c:pt>
                <c:pt idx="11304">
                  <c:v>56.999999999999993</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42.000000000000043</c:v>
                </c:pt>
                <c:pt idx="11320">
                  <c:v>43.000000000000007</c:v>
                </c:pt>
                <c:pt idx="11321">
                  <c:v>47.000000000000021</c:v>
                </c:pt>
                <c:pt idx="11322">
                  <c:v>43.999999999999993</c:v>
                </c:pt>
                <c:pt idx="11323">
                  <c:v>43.999999999999993</c:v>
                </c:pt>
                <c:pt idx="11325">
                  <c:v>39.999999999999993</c:v>
                </c:pt>
                <c:pt idx="11326">
                  <c:v>41.000000000000007</c:v>
                </c:pt>
                <c:pt idx="11327">
                  <c:v>37.000000000000007</c:v>
                </c:pt>
                <c:pt idx="11328">
                  <c:v>40.999999999999972</c:v>
                </c:pt>
                <c:pt idx="11329">
                  <c:v>37.000000000000007</c:v>
                </c:pt>
                <c:pt idx="11330">
                  <c:v>34.999999999999957</c:v>
                </c:pt>
                <c:pt idx="11331">
                  <c:v>35.000000000000007</c:v>
                </c:pt>
                <c:pt idx="11332">
                  <c:v>33.999999999999993</c:v>
                </c:pt>
                <c:pt idx="11333">
                  <c:v>33.999999999999993</c:v>
                </c:pt>
                <c:pt idx="11334">
                  <c:v>37.999999999999993</c:v>
                </c:pt>
                <c:pt idx="11335">
                  <c:v>41.999999999999993</c:v>
                </c:pt>
                <c:pt idx="11336">
                  <c:v>40.000000000000043</c:v>
                </c:pt>
                <c:pt idx="11337">
                  <c:v>38.999999999999972</c:v>
                </c:pt>
                <c:pt idx="11338">
                  <c:v>37.000000000000007</c:v>
                </c:pt>
                <c:pt idx="11339">
                  <c:v>39.000000000000057</c:v>
                </c:pt>
                <c:pt idx="11340">
                  <c:v>34.999999999999957</c:v>
                </c:pt>
                <c:pt idx="11341">
                  <c:v>33.000000000000007</c:v>
                </c:pt>
                <c:pt idx="11342">
                  <c:v>33.000000000000007</c:v>
                </c:pt>
                <c:pt idx="11343">
                  <c:v>33.000000000000007</c:v>
                </c:pt>
                <c:pt idx="11344">
                  <c:v>29.999999999999979</c:v>
                </c:pt>
                <c:pt idx="11345">
                  <c:v>31.999999999999989</c:v>
                </c:pt>
                <c:pt idx="11346">
                  <c:v>34.000000000000028</c:v>
                </c:pt>
                <c:pt idx="11347">
                  <c:v>27.999999999999979</c:v>
                </c:pt>
                <c:pt idx="11348">
                  <c:v>29.999999999999979</c:v>
                </c:pt>
                <c:pt idx="11350">
                  <c:v>32.000000000000028</c:v>
                </c:pt>
                <c:pt idx="11351">
                  <c:v>31.000000000000011</c:v>
                </c:pt>
                <c:pt idx="11352">
                  <c:v>33.999999999999993</c:v>
                </c:pt>
                <c:pt idx="11353">
                  <c:v>33.000000000000007</c:v>
                </c:pt>
                <c:pt idx="11354">
                  <c:v>30.000000000000028</c:v>
                </c:pt>
                <c:pt idx="11355">
                  <c:v>33.000000000000007</c:v>
                </c:pt>
                <c:pt idx="11356">
                  <c:v>33.000000000000007</c:v>
                </c:pt>
                <c:pt idx="11357">
                  <c:v>33.00000000000005</c:v>
                </c:pt>
                <c:pt idx="11358">
                  <c:v>31.999999999999989</c:v>
                </c:pt>
                <c:pt idx="11359">
                  <c:v>32.999999999999957</c:v>
                </c:pt>
                <c:pt idx="11360">
                  <c:v>32.000000000000028</c:v>
                </c:pt>
                <c:pt idx="11361">
                  <c:v>27</c:v>
                </c:pt>
                <c:pt idx="11362">
                  <c:v>32.000000000000028</c:v>
                </c:pt>
                <c:pt idx="11363">
                  <c:v>31.00000000000005</c:v>
                </c:pt>
                <c:pt idx="11364">
                  <c:v>29.999999999999979</c:v>
                </c:pt>
                <c:pt idx="11365">
                  <c:v>29</c:v>
                </c:pt>
                <c:pt idx="11366">
                  <c:v>27.99999999999994</c:v>
                </c:pt>
                <c:pt idx="11367">
                  <c:v>24.000000000000021</c:v>
                </c:pt>
                <c:pt idx="11368">
                  <c:v>26.000000000000071</c:v>
                </c:pt>
                <c:pt idx="11369">
                  <c:v>28.000000000000021</c:v>
                </c:pt>
                <c:pt idx="11370">
                  <c:v>28.000000000000021</c:v>
                </c:pt>
                <c:pt idx="11371">
                  <c:v>28.000000000000021</c:v>
                </c:pt>
                <c:pt idx="11372">
                  <c:v>28.000000000000021</c:v>
                </c:pt>
                <c:pt idx="11373">
                  <c:v>29</c:v>
                </c:pt>
                <c:pt idx="11374">
                  <c:v>25.999999999999979</c:v>
                </c:pt>
                <c:pt idx="11375">
                  <c:v>28.000000000000021</c:v>
                </c:pt>
                <c:pt idx="11376">
                  <c:v>27.00000000000005</c:v>
                </c:pt>
                <c:pt idx="11377">
                  <c:v>22.00000000000006</c:v>
                </c:pt>
                <c:pt idx="11378">
                  <c:v>19.000000000000039</c:v>
                </c:pt>
                <c:pt idx="11379">
                  <c:v>18.99999999999995</c:v>
                </c:pt>
                <c:pt idx="11380">
                  <c:v>20.000000000000021</c:v>
                </c:pt>
                <c:pt idx="11381">
                  <c:v>21</c:v>
                </c:pt>
                <c:pt idx="11382">
                  <c:v>20.000000000000021</c:v>
                </c:pt>
                <c:pt idx="11383">
                  <c:v>17.999999999999972</c:v>
                </c:pt>
                <c:pt idx="11384">
                  <c:v>18.99999999999995</c:v>
                </c:pt>
                <c:pt idx="11385">
                  <c:v>19.000000000000039</c:v>
                </c:pt>
                <c:pt idx="11386">
                  <c:v>20.000000000000021</c:v>
                </c:pt>
                <c:pt idx="11387">
                  <c:v>17.999999999999972</c:v>
                </c:pt>
                <c:pt idx="11388">
                  <c:v>14.00000000000006</c:v>
                </c:pt>
                <c:pt idx="11389">
                  <c:v>14.00000000000006</c:v>
                </c:pt>
                <c:pt idx="11390">
                  <c:v>19.000000000000039</c:v>
                </c:pt>
                <c:pt idx="11391">
                  <c:v>17.999999999999972</c:v>
                </c:pt>
                <c:pt idx="11392">
                  <c:v>29.999999999999979</c:v>
                </c:pt>
                <c:pt idx="11393">
                  <c:v>28.000000000000021</c:v>
                </c:pt>
                <c:pt idx="11395">
                  <c:v>29</c:v>
                </c:pt>
                <c:pt idx="11396">
                  <c:v>28.000000000000021</c:v>
                </c:pt>
                <c:pt idx="11397">
                  <c:v>28.000000000000021</c:v>
                </c:pt>
                <c:pt idx="11398">
                  <c:v>25.999999999999979</c:v>
                </c:pt>
                <c:pt idx="11399">
                  <c:v>25.999999999999979</c:v>
                </c:pt>
                <c:pt idx="11400">
                  <c:v>25.999999999999979</c:v>
                </c:pt>
                <c:pt idx="11401">
                  <c:v>27</c:v>
                </c:pt>
                <c:pt idx="11402">
                  <c:v>31.999999999999989</c:v>
                </c:pt>
                <c:pt idx="11403">
                  <c:v>29</c:v>
                </c:pt>
                <c:pt idx="11404">
                  <c:v>31.999999999999989</c:v>
                </c:pt>
                <c:pt idx="11405">
                  <c:v>25.999999999999979</c:v>
                </c:pt>
                <c:pt idx="11406">
                  <c:v>23.000000000000039</c:v>
                </c:pt>
                <c:pt idx="11407">
                  <c:v>24.000000000000021</c:v>
                </c:pt>
                <c:pt idx="11408">
                  <c:v>23.000000000000039</c:v>
                </c:pt>
                <c:pt idx="11409">
                  <c:v>22.99999999999995</c:v>
                </c:pt>
                <c:pt idx="11410">
                  <c:v>21.999999999999979</c:v>
                </c:pt>
                <c:pt idx="11411">
                  <c:v>16.999999999999989</c:v>
                </c:pt>
                <c:pt idx="11412">
                  <c:v>16.000000000000011</c:v>
                </c:pt>
                <c:pt idx="11413">
                  <c:v>16.000000000000011</c:v>
                </c:pt>
                <c:pt idx="11414">
                  <c:v>17.999999999999972</c:v>
                </c:pt>
                <c:pt idx="11415">
                  <c:v>16.000000000000011</c:v>
                </c:pt>
                <c:pt idx="11416">
                  <c:v>15.000000000000041</c:v>
                </c:pt>
                <c:pt idx="11417">
                  <c:v>16.999999999999989</c:v>
                </c:pt>
                <c:pt idx="11418">
                  <c:v>16.999999999999989</c:v>
                </c:pt>
                <c:pt idx="11420">
                  <c:v>16.999999999999989</c:v>
                </c:pt>
                <c:pt idx="11421">
                  <c:v>21</c:v>
                </c:pt>
                <c:pt idx="11422">
                  <c:v>24.000000000000021</c:v>
                </c:pt>
                <c:pt idx="11423">
                  <c:v>21.000000000000089</c:v>
                </c:pt>
                <c:pt idx="11424">
                  <c:v>21</c:v>
                </c:pt>
                <c:pt idx="11425">
                  <c:v>22.00000000000006</c:v>
                </c:pt>
                <c:pt idx="11426">
                  <c:v>21.999999999999979</c:v>
                </c:pt>
                <c:pt idx="11427">
                  <c:v>19.000000000000039</c:v>
                </c:pt>
                <c:pt idx="11428">
                  <c:v>16.999999999999989</c:v>
                </c:pt>
                <c:pt idx="11429">
                  <c:v>20.000000000000021</c:v>
                </c:pt>
                <c:pt idx="11430">
                  <c:v>20.000000000000021</c:v>
                </c:pt>
                <c:pt idx="11431">
                  <c:v>21.999999999999979</c:v>
                </c:pt>
                <c:pt idx="11432">
                  <c:v>21</c:v>
                </c:pt>
                <c:pt idx="11433">
                  <c:v>17.999999999999972</c:v>
                </c:pt>
                <c:pt idx="11434">
                  <c:v>16.999999999999989</c:v>
                </c:pt>
                <c:pt idx="11435">
                  <c:v>16.000000000000011</c:v>
                </c:pt>
                <c:pt idx="11436">
                  <c:v>18.00000000000006</c:v>
                </c:pt>
                <c:pt idx="11437">
                  <c:v>18.00000000000006</c:v>
                </c:pt>
                <c:pt idx="11438">
                  <c:v>19.000000000000039</c:v>
                </c:pt>
                <c:pt idx="11439">
                  <c:v>18.00000000000006</c:v>
                </c:pt>
                <c:pt idx="11440">
                  <c:v>14.00000000000006</c:v>
                </c:pt>
                <c:pt idx="11441">
                  <c:v>14.99999999999995</c:v>
                </c:pt>
                <c:pt idx="11442">
                  <c:v>10.99999999999994</c:v>
                </c:pt>
                <c:pt idx="11444">
                  <c:v>11.00000000000003</c:v>
                </c:pt>
                <c:pt idx="11445">
                  <c:v>9.0000000000000746</c:v>
                </c:pt>
                <c:pt idx="11446">
                  <c:v>7.0000000000000284</c:v>
                </c:pt>
                <c:pt idx="11447">
                  <c:v>8.9999999999999858</c:v>
                </c:pt>
                <c:pt idx="11448">
                  <c:v>9.9999999999999645</c:v>
                </c:pt>
                <c:pt idx="11449">
                  <c:v>7.0000000000000284</c:v>
                </c:pt>
                <c:pt idx="11450">
                  <c:v>10.99999999999994</c:v>
                </c:pt>
                <c:pt idx="11451">
                  <c:v>10.99999999999994</c:v>
                </c:pt>
                <c:pt idx="11453">
                  <c:v>9.9999999999999645</c:v>
                </c:pt>
                <c:pt idx="11454">
                  <c:v>8.0000000000000071</c:v>
                </c:pt>
                <c:pt idx="11455">
                  <c:v>8.0000000000000071</c:v>
                </c:pt>
                <c:pt idx="11456">
                  <c:v>7.0000000000000284</c:v>
                </c:pt>
                <c:pt idx="11457">
                  <c:v>6.9999999999999396</c:v>
                </c:pt>
                <c:pt idx="11458">
                  <c:v>8.9999999999999858</c:v>
                </c:pt>
                <c:pt idx="11459">
                  <c:v>10.00000000000005</c:v>
                </c:pt>
                <c:pt idx="11460">
                  <c:v>7.0000000000000284</c:v>
                </c:pt>
                <c:pt idx="11461">
                  <c:v>9.9999999999999645</c:v>
                </c:pt>
                <c:pt idx="11462">
                  <c:v>9.9999999999999645</c:v>
                </c:pt>
                <c:pt idx="11463">
                  <c:v>11.00000000000003</c:v>
                </c:pt>
                <c:pt idx="11464">
                  <c:v>11.00000000000003</c:v>
                </c:pt>
                <c:pt idx="11465">
                  <c:v>11.00000000000003</c:v>
                </c:pt>
                <c:pt idx="11466">
                  <c:v>8.0000000000000071</c:v>
                </c:pt>
                <c:pt idx="11467">
                  <c:v>9.9999999999999645</c:v>
                </c:pt>
                <c:pt idx="11468">
                  <c:v>8.0000000000000071</c:v>
                </c:pt>
                <c:pt idx="11469">
                  <c:v>7.0000000000000284</c:v>
                </c:pt>
                <c:pt idx="11470">
                  <c:v>4.9999999999999822</c:v>
                </c:pt>
                <c:pt idx="11471">
                  <c:v>6.0000000000000497</c:v>
                </c:pt>
                <c:pt idx="11472">
                  <c:v>4.0000000000000044</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4.0000000000000044</c:v>
                </c:pt>
                <c:pt idx="11483">
                  <c:v>1.9999999999999569</c:v>
                </c:pt>
                <c:pt idx="11484">
                  <c:v>1.9999999999999569</c:v>
                </c:pt>
                <c:pt idx="11485">
                  <c:v>1.9999999999999569</c:v>
                </c:pt>
                <c:pt idx="11486">
                  <c:v>1.9999999999999569</c:v>
                </c:pt>
                <c:pt idx="11487">
                  <c:v>3.0000000000000249</c:v>
                </c:pt>
                <c:pt idx="11488">
                  <c:v>2.0000000000000462</c:v>
                </c:pt>
                <c:pt idx="11490">
                  <c:v>0.99999999999997868</c:v>
                </c:pt>
                <c:pt idx="11491">
                  <c:v>0.99999999999997868</c:v>
                </c:pt>
                <c:pt idx="11492">
                  <c:v>0.99999999999997868</c:v>
                </c:pt>
                <c:pt idx="11493">
                  <c:v>0</c:v>
                </c:pt>
                <c:pt idx="11494">
                  <c:v>1.0000000000000679</c:v>
                </c:pt>
                <c:pt idx="11495">
                  <c:v>3.0000000000000249</c:v>
                </c:pt>
                <c:pt idx="11496">
                  <c:v>3.0000000000000249</c:v>
                </c:pt>
                <c:pt idx="11497">
                  <c:v>4.0000000000000044</c:v>
                </c:pt>
                <c:pt idx="11498">
                  <c:v>0.99999999999997868</c:v>
                </c:pt>
                <c:pt idx="11499">
                  <c:v>2.0000000000000462</c:v>
                </c:pt>
                <c:pt idx="11500">
                  <c:v>-0.99999999999997868</c:v>
                </c:pt>
                <c:pt idx="11501">
                  <c:v>-1.9999999999999569</c:v>
                </c:pt>
                <c:pt idx="11502">
                  <c:v>-1.9999999999999569</c:v>
                </c:pt>
                <c:pt idx="11503">
                  <c:v>-4.9999999999999822</c:v>
                </c:pt>
                <c:pt idx="11504">
                  <c:v>-7.0000000000000284</c:v>
                </c:pt>
                <c:pt idx="11505">
                  <c:v>-4.0000000000000044</c:v>
                </c:pt>
                <c:pt idx="11506">
                  <c:v>-7.9999999999999183</c:v>
                </c:pt>
                <c:pt idx="11507">
                  <c:v>-12.000000000000011</c:v>
                </c:pt>
                <c:pt idx="11508">
                  <c:v>-10.00000000000005</c:v>
                </c:pt>
                <c:pt idx="11509">
                  <c:v>-9.9999999999999645</c:v>
                </c:pt>
                <c:pt idx="11510">
                  <c:v>-7.0000000000000284</c:v>
                </c:pt>
                <c:pt idx="11511">
                  <c:v>-9.9999999999999645</c:v>
                </c:pt>
                <c:pt idx="11512">
                  <c:v>-10.00000000000005</c:v>
                </c:pt>
                <c:pt idx="11513">
                  <c:v>-12.000000000000011</c:v>
                </c:pt>
                <c:pt idx="11515">
                  <c:v>-13.99999999999997</c:v>
                </c:pt>
                <c:pt idx="11516">
                  <c:v>-14.99999999999995</c:v>
                </c:pt>
                <c:pt idx="11517">
                  <c:v>-15.999999999999931</c:v>
                </c:pt>
                <c:pt idx="11518">
                  <c:v>-16.000000000000011</c:v>
                </c:pt>
                <c:pt idx="11519">
                  <c:v>-15.000000000000041</c:v>
                </c:pt>
                <c:pt idx="11520">
                  <c:v>-14.00000000000006</c:v>
                </c:pt>
                <c:pt idx="11521">
                  <c:v>-12.000000000000011</c:v>
                </c:pt>
                <c:pt idx="11522">
                  <c:v>-8.0000000000000071</c:v>
                </c:pt>
                <c:pt idx="11523">
                  <c:v>-8.0000000000000071</c:v>
                </c:pt>
                <c:pt idx="11524">
                  <c:v>-2.9999999999999361</c:v>
                </c:pt>
                <c:pt idx="11525">
                  <c:v>-2.9999999999999361</c:v>
                </c:pt>
                <c:pt idx="11526">
                  <c:v>1.0000000000000679</c:v>
                </c:pt>
                <c:pt idx="11527">
                  <c:v>2.0000000000000462</c:v>
                </c:pt>
                <c:pt idx="11528">
                  <c:v>1.9999999999999569</c:v>
                </c:pt>
                <c:pt idx="11529">
                  <c:v>2.9999999999999361</c:v>
                </c:pt>
                <c:pt idx="11530">
                  <c:v>4.9999999999999822</c:v>
                </c:pt>
                <c:pt idx="11531">
                  <c:v>4.0000000000000044</c:v>
                </c:pt>
                <c:pt idx="11532">
                  <c:v>3.0000000000000249</c:v>
                </c:pt>
                <c:pt idx="11533">
                  <c:v>2.9999999999999361</c:v>
                </c:pt>
                <c:pt idx="11534">
                  <c:v>0.99999999999997868</c:v>
                </c:pt>
                <c:pt idx="11535">
                  <c:v>-0.99999999999997868</c:v>
                </c:pt>
                <c:pt idx="11536">
                  <c:v>-4.0000000000000044</c:v>
                </c:pt>
                <c:pt idx="11537">
                  <c:v>-3.9999999999999152</c:v>
                </c:pt>
                <c:pt idx="11538">
                  <c:v>-4.9999999999999822</c:v>
                </c:pt>
                <c:pt idx="11539">
                  <c:v>-1.9999999999999569</c:v>
                </c:pt>
                <c:pt idx="11540">
                  <c:v>-2.0000000000000462</c:v>
                </c:pt>
                <c:pt idx="11541">
                  <c:v>-0.99999999999997868</c:v>
                </c:pt>
                <c:pt idx="11542">
                  <c:v>2.0000000000000462</c:v>
                </c:pt>
                <c:pt idx="11543">
                  <c:v>4.0000000000000044</c:v>
                </c:pt>
                <c:pt idx="11544">
                  <c:v>1.9999999999999569</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15.000000000000041</c:v>
                </c:pt>
                <c:pt idx="11556">
                  <c:v>17.999999999999972</c:v>
                </c:pt>
                <c:pt idx="11557">
                  <c:v>15.000000000000041</c:v>
                </c:pt>
                <c:pt idx="11558">
                  <c:v>10.99999999999994</c:v>
                </c:pt>
                <c:pt idx="11559">
                  <c:v>10.00000000000005</c:v>
                </c:pt>
                <c:pt idx="11560">
                  <c:v>12.000000000000011</c:v>
                </c:pt>
                <c:pt idx="11561">
                  <c:v>12.999999999999989</c:v>
                </c:pt>
                <c:pt idx="11562">
                  <c:v>17.999999999999972</c:v>
                </c:pt>
                <c:pt idx="11563">
                  <c:v>20.000000000000021</c:v>
                </c:pt>
                <c:pt idx="11564">
                  <c:v>19.999999999999929</c:v>
                </c:pt>
                <c:pt idx="11565">
                  <c:v>20.000000000000021</c:v>
                </c:pt>
                <c:pt idx="11566">
                  <c:v>21</c:v>
                </c:pt>
                <c:pt idx="11567">
                  <c:v>19.000000000000039</c:v>
                </c:pt>
                <c:pt idx="11568">
                  <c:v>17.999999999999972</c:v>
                </c:pt>
                <c:pt idx="11569">
                  <c:v>15.000000000000041</c:v>
                </c:pt>
                <c:pt idx="11570">
                  <c:v>16.000000000000011</c:v>
                </c:pt>
                <c:pt idx="11571">
                  <c:v>12.000000000000011</c:v>
                </c:pt>
                <c:pt idx="11572">
                  <c:v>14.99999999999995</c:v>
                </c:pt>
                <c:pt idx="11573">
                  <c:v>18.00000000000006</c:v>
                </c:pt>
                <c:pt idx="11574">
                  <c:v>16.000000000000011</c:v>
                </c:pt>
                <c:pt idx="11575">
                  <c:v>13.99999999999997</c:v>
                </c:pt>
                <c:pt idx="11576">
                  <c:v>19.000000000000039</c:v>
                </c:pt>
                <c:pt idx="11577">
                  <c:v>13.99999999999997</c:v>
                </c:pt>
                <c:pt idx="11578">
                  <c:v>8.9999999999999858</c:v>
                </c:pt>
                <c:pt idx="11579">
                  <c:v>9.9999999999999645</c:v>
                </c:pt>
                <c:pt idx="11580">
                  <c:v>10.00000000000005</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1.9999999999999569</c:v>
                </c:pt>
                <c:pt idx="11591">
                  <c:v>0</c:v>
                </c:pt>
                <c:pt idx="11592">
                  <c:v>-0.99999999999997868</c:v>
                </c:pt>
                <c:pt idx="11593">
                  <c:v>-2.9999999999999361</c:v>
                </c:pt>
                <c:pt idx="11594">
                  <c:v>-2.9999999999999361</c:v>
                </c:pt>
                <c:pt idx="11595">
                  <c:v>-4.9999999999999822</c:v>
                </c:pt>
                <c:pt idx="11596">
                  <c:v>-6.0000000000000497</c:v>
                </c:pt>
                <c:pt idx="11597">
                  <c:v>-4.0000000000000044</c:v>
                </c:pt>
                <c:pt idx="11598">
                  <c:v>-3.0000000000000249</c:v>
                </c:pt>
                <c:pt idx="11599">
                  <c:v>-5.0000000000000711</c:v>
                </c:pt>
                <c:pt idx="11600">
                  <c:v>-4.0000000000000044</c:v>
                </c:pt>
                <c:pt idx="11601">
                  <c:v>-4.0000000000000044</c:v>
                </c:pt>
                <c:pt idx="11602">
                  <c:v>-3.0000000000000249</c:v>
                </c:pt>
                <c:pt idx="11603">
                  <c:v>-3.9999999999999152</c:v>
                </c:pt>
                <c:pt idx="11604">
                  <c:v>-1.9999999999999569</c:v>
                </c:pt>
                <c:pt idx="11605">
                  <c:v>-3.0000000000000249</c:v>
                </c:pt>
                <c:pt idx="11606">
                  <c:v>-4.0000000000000044</c:v>
                </c:pt>
                <c:pt idx="11607">
                  <c:v>0.99999999999997868</c:v>
                </c:pt>
                <c:pt idx="11608">
                  <c:v>-0.99999999999997868</c:v>
                </c:pt>
                <c:pt idx="11609">
                  <c:v>-1.9999999999999569</c:v>
                </c:pt>
                <c:pt idx="11611">
                  <c:v>-0.99999999999997868</c:v>
                </c:pt>
                <c:pt idx="11612">
                  <c:v>-2.9999999999999361</c:v>
                </c:pt>
                <c:pt idx="11613">
                  <c:v>-3.0000000000000249</c:v>
                </c:pt>
                <c:pt idx="11614">
                  <c:v>-4.0000000000000044</c:v>
                </c:pt>
                <c:pt idx="11615">
                  <c:v>-7.0000000000000284</c:v>
                </c:pt>
                <c:pt idx="11616">
                  <c:v>-7.0000000000000284</c:v>
                </c:pt>
                <c:pt idx="11617">
                  <c:v>-4.0000000000000044</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-4.0000000000000044</c:v>
                </c:pt>
                <c:pt idx="11626">
                  <c:v>-1.9999999999999569</c:v>
                </c:pt>
                <c:pt idx="11627">
                  <c:v>0</c:v>
                </c:pt>
                <c:pt idx="11628">
                  <c:v>1.9999999999999569</c:v>
                </c:pt>
                <c:pt idx="11629">
                  <c:v>2.0000000000000462</c:v>
                </c:pt>
                <c:pt idx="11630">
                  <c:v>2.0000000000000462</c:v>
                </c:pt>
                <c:pt idx="11631">
                  <c:v>-0.99999999999997868</c:v>
                </c:pt>
                <c:pt idx="11632">
                  <c:v>-2.0000000000000462</c:v>
                </c:pt>
                <c:pt idx="11633">
                  <c:v>0</c:v>
                </c:pt>
                <c:pt idx="11634">
                  <c:v>-3.0000000000000249</c:v>
                </c:pt>
                <c:pt idx="11635">
                  <c:v>1.9999999999999569</c:v>
                </c:pt>
                <c:pt idx="11636">
                  <c:v>0.99999999999997868</c:v>
                </c:pt>
                <c:pt idx="11637">
                  <c:v>0</c:v>
                </c:pt>
                <c:pt idx="11638">
                  <c:v>0.99999999999997868</c:v>
                </c:pt>
                <c:pt idx="11639">
                  <c:v>-0.99999999999997868</c:v>
                </c:pt>
                <c:pt idx="11640">
                  <c:v>-1.0000000000000679</c:v>
                </c:pt>
                <c:pt idx="11641">
                  <c:v>0</c:v>
                </c:pt>
                <c:pt idx="11642">
                  <c:v>-1.9999999999999569</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-3.9999999999999152</c:v>
                </c:pt>
                <c:pt idx="11655">
                  <c:v>-1.9999999999999569</c:v>
                </c:pt>
                <c:pt idx="11656">
                  <c:v>-2.0000000000000462</c:v>
                </c:pt>
                <c:pt idx="11657">
                  <c:v>-2.0000000000000462</c:v>
                </c:pt>
                <c:pt idx="11658">
                  <c:v>-1.9999999999999569</c:v>
                </c:pt>
                <c:pt idx="11659">
                  <c:v>-3.0000000000000249</c:v>
                </c:pt>
                <c:pt idx="11660">
                  <c:v>-4.0000000000000044</c:v>
                </c:pt>
                <c:pt idx="11661">
                  <c:v>-3.0000000000000249</c:v>
                </c:pt>
                <c:pt idx="11662">
                  <c:v>-4.0000000000000044</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-4.0000000000000044</c:v>
                </c:pt>
                <c:pt idx="11675">
                  <c:v>-4.9999999999999822</c:v>
                </c:pt>
                <c:pt idx="11676">
                  <c:v>-2.9999999999999361</c:v>
                </c:pt>
                <c:pt idx="11677">
                  <c:v>-4.0000000000000044</c:v>
                </c:pt>
                <c:pt idx="11678">
                  <c:v>-4.0000000000000044</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c:v>
                </c:pt>
                <c:pt idx="11695">
                  <c:v>-9.9999999999999645</c:v>
                </c:pt>
                <c:pt idx="11696">
                  <c:v>-8.9999999999999858</c:v>
                </c:pt>
                <c:pt idx="11697">
                  <c:v>-7.0000000000000284</c:v>
                </c:pt>
                <c:pt idx="11698">
                  <c:v>-10.00000000000005</c:v>
                </c:pt>
                <c:pt idx="11699">
                  <c:v>-11.00000000000003</c:v>
                </c:pt>
                <c:pt idx="11700">
                  <c:v>-10.99999999999994</c:v>
                </c:pt>
                <c:pt idx="11701">
                  <c:v>-11.00000000000003</c:v>
                </c:pt>
                <c:pt idx="11702">
                  <c:v>-12.999999999999989</c:v>
                </c:pt>
                <c:pt idx="11703">
                  <c:v>-14.00000000000006</c:v>
                </c:pt>
                <c:pt idx="11704">
                  <c:v>-14.99999999999995</c:v>
                </c:pt>
                <c:pt idx="11705">
                  <c:v>-16.999999999999989</c:v>
                </c:pt>
                <c:pt idx="11706">
                  <c:v>-18.99999999999995</c:v>
                </c:pt>
                <c:pt idx="11707">
                  <c:v>-18.99999999999995</c:v>
                </c:pt>
                <c:pt idx="11708">
                  <c:v>-14.99999999999995</c:v>
                </c:pt>
                <c:pt idx="11709">
                  <c:v>-16.000000000000011</c:v>
                </c:pt>
                <c:pt idx="11710">
                  <c:v>-16.999999999999989</c:v>
                </c:pt>
                <c:pt idx="11711">
                  <c:v>-16.999999999999989</c:v>
                </c:pt>
                <c:pt idx="11713">
                  <c:v>-18.00000000000006</c:v>
                </c:pt>
                <c:pt idx="11714">
                  <c:v>-16.999999999999989</c:v>
                </c:pt>
                <c:pt idx="11715">
                  <c:v>-16.000000000000011</c:v>
                </c:pt>
                <c:pt idx="11716">
                  <c:v>-17.000000000000082</c:v>
                </c:pt>
                <c:pt idx="11717">
                  <c:v>-16.000000000000011</c:v>
                </c:pt>
                <c:pt idx="11718">
                  <c:v>-8.9999999999999858</c:v>
                </c:pt>
                <c:pt idx="11719">
                  <c:v>-8.9999999999999858</c:v>
                </c:pt>
                <c:pt idx="11720">
                  <c:v>-6.9999999999999396</c:v>
                </c:pt>
                <c:pt idx="11721">
                  <c:v>-10.99999999999994</c:v>
                </c:pt>
                <c:pt idx="11722">
                  <c:v>-8.9999999999999858</c:v>
                </c:pt>
                <c:pt idx="11723">
                  <c:v>-11.99999999999992</c:v>
                </c:pt>
                <c:pt idx="11724">
                  <c:v>-15.000000000000041</c:v>
                </c:pt>
                <c:pt idx="11725">
                  <c:v>-12.000000000000011</c:v>
                </c:pt>
                <c:pt idx="11726">
                  <c:v>-12.000000000000011</c:v>
                </c:pt>
                <c:pt idx="11727">
                  <c:v>-13.00000000000008</c:v>
                </c:pt>
                <c:pt idx="11728">
                  <c:v>-13.00000000000008</c:v>
                </c:pt>
                <c:pt idx="11729">
                  <c:v>-11.00000000000003</c:v>
                </c:pt>
                <c:pt idx="11730">
                  <c:v>-11.00000000000003</c:v>
                </c:pt>
                <c:pt idx="11731">
                  <c:v>-11.00000000000003</c:v>
                </c:pt>
                <c:pt idx="11732">
                  <c:v>-11.00000000000003</c:v>
                </c:pt>
                <c:pt idx="11733">
                  <c:v>-8.0000000000000071</c:v>
                </c:pt>
                <c:pt idx="11735">
                  <c:v>-9.9999999999999645</c:v>
                </c:pt>
                <c:pt idx="11736">
                  <c:v>-10.99999999999994</c:v>
                </c:pt>
                <c:pt idx="11737">
                  <c:v>-12.000000000000011</c:v>
                </c:pt>
                <c:pt idx="11738">
                  <c:v>-11.00000000000003</c:v>
                </c:pt>
                <c:pt idx="11740">
                  <c:v>-12.000000000000011</c:v>
                </c:pt>
                <c:pt idx="11741">
                  <c:v>-8.9999999999999858</c:v>
                </c:pt>
                <c:pt idx="11742">
                  <c:v>-8.9999999999999858</c:v>
                </c:pt>
                <c:pt idx="11743">
                  <c:v>-10.99999999999994</c:v>
                </c:pt>
                <c:pt idx="11744">
                  <c:v>-12.000000000000011</c:v>
                </c:pt>
                <c:pt idx="11745">
                  <c:v>-12.999999999999989</c:v>
                </c:pt>
                <c:pt idx="11746">
                  <c:v>-12.000000000000011</c:v>
                </c:pt>
                <c:pt idx="11747">
                  <c:v>-12.000000000000011</c:v>
                </c:pt>
                <c:pt idx="11748">
                  <c:v>-11.00000000000003</c:v>
                </c:pt>
                <c:pt idx="11750">
                  <c:v>-11.00000000000003</c:v>
                </c:pt>
                <c:pt idx="11751">
                  <c:v>-12.000000000000011</c:v>
                </c:pt>
                <c:pt idx="11752">
                  <c:v>-13.99999999999997</c:v>
                </c:pt>
                <c:pt idx="11753">
                  <c:v>-14.99999999999995</c:v>
                </c:pt>
                <c:pt idx="11754">
                  <c:v>-15.000000000000041</c:v>
                </c:pt>
                <c:pt idx="11755">
                  <c:v>-12.999999999999989</c:v>
                </c:pt>
                <c:pt idx="11756">
                  <c:v>-11.99999999999992</c:v>
                </c:pt>
                <c:pt idx="11757">
                  <c:v>-11.00000000000003</c:v>
                </c:pt>
                <c:pt idx="11758">
                  <c:v>-11.00000000000003</c:v>
                </c:pt>
                <c:pt idx="11759">
                  <c:v>-8.9999999999999858</c:v>
                </c:pt>
                <c:pt idx="11760">
                  <c:v>-10.00000000000005</c:v>
                </c:pt>
                <c:pt idx="11761">
                  <c:v>-11.00000000000003</c:v>
                </c:pt>
                <c:pt idx="11762">
                  <c:v>-12.000000000000011</c:v>
                </c:pt>
                <c:pt idx="11763">
                  <c:v>-11.00000000000003</c:v>
                </c:pt>
                <c:pt idx="11764">
                  <c:v>-10.99999999999994</c:v>
                </c:pt>
                <c:pt idx="11765">
                  <c:v>-13.00000000000008</c:v>
                </c:pt>
                <c:pt idx="11766">
                  <c:v>-12.999999999999989</c:v>
                </c:pt>
                <c:pt idx="11767">
                  <c:v>-13.99999999999997</c:v>
                </c:pt>
                <c:pt idx="11768">
                  <c:v>-12.999999999999989</c:v>
                </c:pt>
                <c:pt idx="11769">
                  <c:v>-14.00000000000006</c:v>
                </c:pt>
                <c:pt idx="11770">
                  <c:v>-12.999999999999989</c:v>
                </c:pt>
                <c:pt idx="11771">
                  <c:v>-12.999999999999989</c:v>
                </c:pt>
                <c:pt idx="11772">
                  <c:v>-12.999999999999989</c:v>
                </c:pt>
                <c:pt idx="11773">
                  <c:v>-13.99999999999997</c:v>
                </c:pt>
                <c:pt idx="11775">
                  <c:v>-13.00000000000008</c:v>
                </c:pt>
                <c:pt idx="11776">
                  <c:v>-12.999999999999989</c:v>
                </c:pt>
                <c:pt idx="11777">
                  <c:v>-13.99999999999997</c:v>
                </c:pt>
                <c:pt idx="11778">
                  <c:v>-14.00000000000006</c:v>
                </c:pt>
                <c:pt idx="11779">
                  <c:v>-13.99999999999997</c:v>
                </c:pt>
                <c:pt idx="11780">
                  <c:v>-8.9999999999999858</c:v>
                </c:pt>
                <c:pt idx="11781">
                  <c:v>-8.9999999999999858</c:v>
                </c:pt>
                <c:pt idx="11782">
                  <c:v>-6.9999999999999396</c:v>
                </c:pt>
                <c:pt idx="11783">
                  <c:v>-4.0000000000000924</c:v>
                </c:pt>
                <c:pt idx="11784">
                  <c:v>-2.0000000000000462</c:v>
                </c:pt>
                <c:pt idx="11785">
                  <c:v>-4.9999999999999822</c:v>
                </c:pt>
                <c:pt idx="11786">
                  <c:v>-4.0000000000000044</c:v>
                </c:pt>
                <c:pt idx="11787">
                  <c:v>-5.0000000000000711</c:v>
                </c:pt>
                <c:pt idx="11788">
                  <c:v>-7.0000000000000284</c:v>
                </c:pt>
                <c:pt idx="11789">
                  <c:v>-5.9999999999999609</c:v>
                </c:pt>
                <c:pt idx="11790">
                  <c:v>-1.9999999999999569</c:v>
                </c:pt>
                <c:pt idx="11791">
                  <c:v>-0.99999999999997868</c:v>
                </c:pt>
                <c:pt idx="11792">
                  <c:v>-3.0000000000000249</c:v>
                </c:pt>
                <c:pt idx="11793">
                  <c:v>-3.0000000000000249</c:v>
                </c:pt>
                <c:pt idx="11794">
                  <c:v>-3.0000000000000249</c:v>
                </c:pt>
                <c:pt idx="11795">
                  <c:v>-3.9999999999999152</c:v>
                </c:pt>
                <c:pt idx="11796">
                  <c:v>2.0000000000000462</c:v>
                </c:pt>
                <c:pt idx="11797">
                  <c:v>1.9999999999999569</c:v>
                </c:pt>
                <c:pt idx="11798">
                  <c:v>2.0000000000000462</c:v>
                </c:pt>
                <c:pt idx="11799">
                  <c:v>3.9999999999999152</c:v>
                </c:pt>
                <c:pt idx="11800">
                  <c:v>4.0000000000000044</c:v>
                </c:pt>
                <c:pt idx="11801">
                  <c:v>8.9999999999999858</c:v>
                </c:pt>
                <c:pt idx="11802">
                  <c:v>5.9999999999999609</c:v>
                </c:pt>
                <c:pt idx="11803">
                  <c:v>7.0000000000000284</c:v>
                </c:pt>
                <c:pt idx="11804">
                  <c:v>5.0000000000000711</c:v>
                </c:pt>
                <c:pt idx="11805">
                  <c:v>4.0000000000000044</c:v>
                </c:pt>
                <c:pt idx="11806">
                  <c:v>4.9999999999999822</c:v>
                </c:pt>
                <c:pt idx="11807">
                  <c:v>4.9999999999999822</c:v>
                </c:pt>
                <c:pt idx="11808">
                  <c:v>0.99999999999997868</c:v>
                </c:pt>
                <c:pt idx="11809">
                  <c:v>1.9999999999999569</c:v>
                </c:pt>
                <c:pt idx="11810">
                  <c:v>2.0000000000000462</c:v>
                </c:pt>
                <c:pt idx="11811">
                  <c:v>0.99999999999997868</c:v>
                </c:pt>
                <c:pt idx="11812">
                  <c:v>0.99999999999997868</c:v>
                </c:pt>
                <c:pt idx="11813">
                  <c:v>0</c:v>
                </c:pt>
                <c:pt idx="11814">
                  <c:v>0</c:v>
                </c:pt>
                <c:pt idx="11815">
                  <c:v>1.0000000000000679</c:v>
                </c:pt>
                <c:pt idx="11816">
                  <c:v>2.0000000000000462</c:v>
                </c:pt>
                <c:pt idx="11817">
                  <c:v>4.0000000000000044</c:v>
                </c:pt>
                <c:pt idx="11818">
                  <c:v>4.0000000000000044</c:v>
                </c:pt>
                <c:pt idx="11819">
                  <c:v>4.0000000000000044</c:v>
                </c:pt>
                <c:pt idx="11820">
                  <c:v>4.9999999999999822</c:v>
                </c:pt>
                <c:pt idx="11821">
                  <c:v>3.0000000000000249</c:v>
                </c:pt>
                <c:pt idx="11822">
                  <c:v>2.0000000000000462</c:v>
                </c:pt>
                <c:pt idx="11823">
                  <c:v>4.0000000000000044</c:v>
                </c:pt>
                <c:pt idx="11824">
                  <c:v>3.0000000000000249</c:v>
                </c:pt>
                <c:pt idx="11825">
                  <c:v>0.99999999999997868</c:v>
                </c:pt>
                <c:pt idx="11826">
                  <c:v>0</c:v>
                </c:pt>
                <c:pt idx="11827">
                  <c:v>-3.0000000000000249</c:v>
                </c:pt>
                <c:pt idx="11828">
                  <c:v>-2.9999999999999361</c:v>
                </c:pt>
                <c:pt idx="11829">
                  <c:v>-4.0000000000000044</c:v>
                </c:pt>
                <c:pt idx="11830">
                  <c:v>-4.9999999999999822</c:v>
                </c:pt>
                <c:pt idx="11831">
                  <c:v>-6.0000000000000497</c:v>
                </c:pt>
                <c:pt idx="11832">
                  <c:v>-4.9999999999999822</c:v>
                </c:pt>
                <c:pt idx="11833">
                  <c:v>-4.0000000000000044</c:v>
                </c:pt>
                <c:pt idx="11834">
                  <c:v>-4.0000000000000044</c:v>
                </c:pt>
                <c:pt idx="11835">
                  <c:v>-4.0000000000000044</c:v>
                </c:pt>
                <c:pt idx="11836">
                  <c:v>-2.0000000000000462</c:v>
                </c:pt>
                <c:pt idx="11837">
                  <c:v>-2.0000000000000462</c:v>
                </c:pt>
                <c:pt idx="11838">
                  <c:v>-0.99999999999997868</c:v>
                </c:pt>
                <c:pt idx="11839">
                  <c:v>-2.0000000000000462</c:v>
                </c:pt>
                <c:pt idx="11840">
                  <c:v>0</c:v>
                </c:pt>
                <c:pt idx="11841">
                  <c:v>1.0000000000000679</c:v>
                </c:pt>
                <c:pt idx="11842">
                  <c:v>1.0000000000000679</c:v>
                </c:pt>
                <c:pt idx="11843">
                  <c:v>1.0000000000000679</c:v>
                </c:pt>
                <c:pt idx="11845">
                  <c:v>0</c:v>
                </c:pt>
                <c:pt idx="11846">
                  <c:v>-0.99999999999997868</c:v>
                </c:pt>
                <c:pt idx="11847">
                  <c:v>-1.9999999999999569</c:v>
                </c:pt>
                <c:pt idx="11848">
                  <c:v>-1.9999999999999569</c:v>
                </c:pt>
                <c:pt idx="11849">
                  <c:v>-4.0000000000000044</c:v>
                </c:pt>
                <c:pt idx="11850">
                  <c:v>-0.99999999999997868</c:v>
                </c:pt>
                <c:pt idx="11851">
                  <c:v>0</c:v>
                </c:pt>
                <c:pt idx="11852">
                  <c:v>8.0000000000000071</c:v>
                </c:pt>
                <c:pt idx="11853">
                  <c:v>11.00000000000003</c:v>
                </c:pt>
                <c:pt idx="11854">
                  <c:v>12.999999999999989</c:v>
                </c:pt>
                <c:pt idx="11855">
                  <c:v>17.999999999999972</c:v>
                </c:pt>
                <c:pt idx="11856">
                  <c:v>12.000000000000011</c:v>
                </c:pt>
                <c:pt idx="11857">
                  <c:v>13.00000000000008</c:v>
                </c:pt>
                <c:pt idx="11858">
                  <c:v>11.00000000000003</c:v>
                </c:pt>
                <c:pt idx="11859">
                  <c:v>14.00000000000006</c:v>
                </c:pt>
                <c:pt idx="11860">
                  <c:v>14.99999999999995</c:v>
                </c:pt>
                <c:pt idx="11861">
                  <c:v>16.999999999999989</c:v>
                </c:pt>
                <c:pt idx="11862">
                  <c:v>17.999999999999972</c:v>
                </c:pt>
                <c:pt idx="11863">
                  <c:v>21.999999999999979</c:v>
                </c:pt>
                <c:pt idx="11864">
                  <c:v>21.999999999999979</c:v>
                </c:pt>
                <c:pt idx="11865">
                  <c:v>19.999999999999929</c:v>
                </c:pt>
                <c:pt idx="11866">
                  <c:v>17.999999999999972</c:v>
                </c:pt>
                <c:pt idx="11867">
                  <c:v>16.000000000000011</c:v>
                </c:pt>
                <c:pt idx="11868">
                  <c:v>16.000000000000011</c:v>
                </c:pt>
                <c:pt idx="11869">
                  <c:v>13.99999999999997</c:v>
                </c:pt>
                <c:pt idx="11870">
                  <c:v>16.000000000000011</c:v>
                </c:pt>
                <c:pt idx="11872">
                  <c:v>16.999999999999989</c:v>
                </c:pt>
                <c:pt idx="11873">
                  <c:v>20.000000000000021</c:v>
                </c:pt>
                <c:pt idx="11874">
                  <c:v>19.000000000000039</c:v>
                </c:pt>
                <c:pt idx="11875">
                  <c:v>18.00000000000006</c:v>
                </c:pt>
                <c:pt idx="11876">
                  <c:v>20.000000000000021</c:v>
                </c:pt>
                <c:pt idx="11877">
                  <c:v>18.99999999999995</c:v>
                </c:pt>
                <c:pt idx="11878">
                  <c:v>16.999999999999989</c:v>
                </c:pt>
                <c:pt idx="11879">
                  <c:v>16.000000000000011</c:v>
                </c:pt>
                <c:pt idx="11880">
                  <c:v>16.999999999999989</c:v>
                </c:pt>
                <c:pt idx="11881">
                  <c:v>17.999999999999972</c:v>
                </c:pt>
                <c:pt idx="11882">
                  <c:v>16.999999999999989</c:v>
                </c:pt>
                <c:pt idx="11883">
                  <c:v>16.999999999999989</c:v>
                </c:pt>
                <c:pt idx="11884">
                  <c:v>16.999999999999989</c:v>
                </c:pt>
                <c:pt idx="11885">
                  <c:v>17.000000000000082</c:v>
                </c:pt>
                <c:pt idx="11886">
                  <c:v>17.999999999999972</c:v>
                </c:pt>
                <c:pt idx="11887">
                  <c:v>22.99999999999995</c:v>
                </c:pt>
                <c:pt idx="11888">
                  <c:v>23.999999999999929</c:v>
                </c:pt>
                <c:pt idx="11889">
                  <c:v>23.000000000000039</c:v>
                </c:pt>
                <c:pt idx="11890">
                  <c:v>21.999999999999979</c:v>
                </c:pt>
                <c:pt idx="11891">
                  <c:v>19.999999999999929</c:v>
                </c:pt>
                <c:pt idx="11892">
                  <c:v>17.999999999999972</c:v>
                </c:pt>
                <c:pt idx="11893">
                  <c:v>25</c:v>
                </c:pt>
                <c:pt idx="11894">
                  <c:v>25.999999999999979</c:v>
                </c:pt>
                <c:pt idx="11895">
                  <c:v>20.999999999999911</c:v>
                </c:pt>
                <c:pt idx="11896">
                  <c:v>20.000000000000021</c:v>
                </c:pt>
                <c:pt idx="11897">
                  <c:v>29.999999999999979</c:v>
                </c:pt>
                <c:pt idx="11898">
                  <c:v>34.000000000000071</c:v>
                </c:pt>
                <c:pt idx="11899">
                  <c:v>32.000000000000028</c:v>
                </c:pt>
                <c:pt idx="11900">
                  <c:v>34.000000000000071</c:v>
                </c:pt>
                <c:pt idx="11901">
                  <c:v>42.000000000000092</c:v>
                </c:pt>
                <c:pt idx="11902">
                  <c:v>51.999999999999957</c:v>
                </c:pt>
                <c:pt idx="11903">
                  <c:v>50</c:v>
                </c:pt>
                <c:pt idx="11904">
                  <c:v>52.999999999999943</c:v>
                </c:pt>
                <c:pt idx="11905">
                  <c:v>54.999999999999993</c:v>
                </c:pt>
                <c:pt idx="11906">
                  <c:v>47.999999999999957</c:v>
                </c:pt>
                <c:pt idx="11907">
                  <c:v>41.999999999999993</c:v>
                </c:pt>
                <c:pt idx="11908">
                  <c:v>33.000000000000007</c:v>
                </c:pt>
                <c:pt idx="11909">
                  <c:v>31.99999999999994</c:v>
                </c:pt>
                <c:pt idx="11910">
                  <c:v>40.000000000000043</c:v>
                </c:pt>
                <c:pt idx="11911">
                  <c:v>43.000000000000057</c:v>
                </c:pt>
                <c:pt idx="11912">
                  <c:v>42.999999999999972</c:v>
                </c:pt>
                <c:pt idx="11913">
                  <c:v>38.999999999999972</c:v>
                </c:pt>
                <c:pt idx="11915">
                  <c:v>43.000000000000057</c:v>
                </c:pt>
                <c:pt idx="11916">
                  <c:v>45.000000000000007</c:v>
                </c:pt>
                <c:pt idx="11917">
                  <c:v>42.999999999999972</c:v>
                </c:pt>
                <c:pt idx="11918">
                  <c:v>48</c:v>
                </c:pt>
                <c:pt idx="11919">
                  <c:v>46.999999999999972</c:v>
                </c:pt>
                <c:pt idx="11920">
                  <c:v>41.999999999999993</c:v>
                </c:pt>
                <c:pt idx="11921">
                  <c:v>46</c:v>
                </c:pt>
                <c:pt idx="11922">
                  <c:v>41.000000000000007</c:v>
                </c:pt>
                <c:pt idx="11923">
                  <c:v>41.999999999999993</c:v>
                </c:pt>
                <c:pt idx="11924">
                  <c:v>40.000000000000043</c:v>
                </c:pt>
                <c:pt idx="11925">
                  <c:v>50</c:v>
                </c:pt>
                <c:pt idx="11926">
                  <c:v>53.000000000000028</c:v>
                </c:pt>
                <c:pt idx="11927">
                  <c:v>59.000000000000071</c:v>
                </c:pt>
                <c:pt idx="11928">
                  <c:v>58.000000000000007</c:v>
                </c:pt>
                <c:pt idx="11929">
                  <c:v>58.000000000000007</c:v>
                </c:pt>
                <c:pt idx="11930">
                  <c:v>62.999999999999993</c:v>
                </c:pt>
                <c:pt idx="11931">
                  <c:v>66.000000000000014</c:v>
                </c:pt>
                <c:pt idx="11932">
                  <c:v>62.999999999999993</c:v>
                </c:pt>
                <c:pt idx="11933">
                  <c:v>62.000000000000007</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47.000000000000057</c:v>
                </c:pt>
                <c:pt idx="11945">
                  <c:v>54</c:v>
                </c:pt>
                <c:pt idx="11946">
                  <c:v>57.000000000000028</c:v>
                </c:pt>
                <c:pt idx="11947">
                  <c:v>58.999999999999943</c:v>
                </c:pt>
                <c:pt idx="11948">
                  <c:v>61.000000000000028</c:v>
                </c:pt>
                <c:pt idx="11949">
                  <c:v>56.999999999999993</c:v>
                </c:pt>
                <c:pt idx="11950">
                  <c:v>60.000000000000007</c:v>
                </c:pt>
                <c:pt idx="11951">
                  <c:v>62.000000000000007</c:v>
                </c:pt>
                <c:pt idx="11952">
                  <c:v>62.999999999999993</c:v>
                </c:pt>
                <c:pt idx="11953">
                  <c:v>64.000000000000014</c:v>
                </c:pt>
                <c:pt idx="11954">
                  <c:v>59.999999999999957</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101</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c:v>
                </c:pt>
                <c:pt idx="12002">
                  <c:v>108</c:v>
                </c:pt>
                <c:pt idx="12003">
                  <c:v>114</c:v>
                </c:pt>
                <c:pt idx="12004">
                  <c:v>110</c:v>
                </c:pt>
                <c:pt idx="12005">
                  <c:v>110</c:v>
                </c:pt>
                <c:pt idx="12006">
                  <c:v>113</c:v>
                </c:pt>
                <c:pt idx="12007">
                  <c:v>120</c:v>
                </c:pt>
                <c:pt idx="12008">
                  <c:v>123</c:v>
                </c:pt>
                <c:pt idx="12009">
                  <c:v>123</c:v>
                </c:pt>
                <c:pt idx="12010">
                  <c:v>118.9999999999999</c:v>
                </c:pt>
                <c:pt idx="12011">
                  <c:v>123</c:v>
                </c:pt>
                <c:pt idx="12012">
                  <c:v>122</c:v>
                </c:pt>
                <c:pt idx="12013">
                  <c:v>130</c:v>
                </c:pt>
                <c:pt idx="12015">
                  <c:v>144</c:v>
                </c:pt>
                <c:pt idx="12016">
                  <c:v>142</c:v>
                </c:pt>
                <c:pt idx="12017">
                  <c:v>143</c:v>
                </c:pt>
                <c:pt idx="12018">
                  <c:v>138</c:v>
                </c:pt>
                <c:pt idx="12019">
                  <c:v>141</c:v>
                </c:pt>
                <c:pt idx="12020">
                  <c:v>140</c:v>
                </c:pt>
                <c:pt idx="12021">
                  <c:v>148.00000000000011</c:v>
                </c:pt>
                <c:pt idx="12022">
                  <c:v>150</c:v>
                </c:pt>
                <c:pt idx="12023">
                  <c:v>153</c:v>
                </c:pt>
                <c:pt idx="12024">
                  <c:v>160</c:v>
                </c:pt>
                <c:pt idx="12025">
                  <c:v>168</c:v>
                </c:pt>
                <c:pt idx="12026">
                  <c:v>165</c:v>
                </c:pt>
                <c:pt idx="12027">
                  <c:v>175</c:v>
                </c:pt>
                <c:pt idx="12028">
                  <c:v>171</c:v>
                </c:pt>
                <c:pt idx="12029">
                  <c:v>169</c:v>
                </c:pt>
                <c:pt idx="12030">
                  <c:v>172</c:v>
                </c:pt>
                <c:pt idx="12031">
                  <c:v>179</c:v>
                </c:pt>
                <c:pt idx="12032">
                  <c:v>192</c:v>
                </c:pt>
                <c:pt idx="12033">
                  <c:v>185</c:v>
                </c:pt>
                <c:pt idx="12035">
                  <c:v>183</c:v>
                </c:pt>
                <c:pt idx="12036">
                  <c:v>179</c:v>
                </c:pt>
                <c:pt idx="12037">
                  <c:v>179</c:v>
                </c:pt>
                <c:pt idx="12038">
                  <c:v>181</c:v>
                </c:pt>
                <c:pt idx="12039">
                  <c:v>178</c:v>
                </c:pt>
                <c:pt idx="12040">
                  <c:v>184</c:v>
                </c:pt>
                <c:pt idx="12041">
                  <c:v>184</c:v>
                </c:pt>
                <c:pt idx="12042">
                  <c:v>184</c:v>
                </c:pt>
                <c:pt idx="12043">
                  <c:v>188</c:v>
                </c:pt>
                <c:pt idx="12044">
                  <c:v>193</c:v>
                </c:pt>
                <c:pt idx="12045">
                  <c:v>198</c:v>
                </c:pt>
                <c:pt idx="12046">
                  <c:v>204</c:v>
                </c:pt>
                <c:pt idx="12047">
                  <c:v>209</c:v>
                </c:pt>
                <c:pt idx="12048">
                  <c:v>203</c:v>
                </c:pt>
                <c:pt idx="12049">
                  <c:v>199</c:v>
                </c:pt>
                <c:pt idx="12050">
                  <c:v>186</c:v>
                </c:pt>
                <c:pt idx="12051">
                  <c:v>186</c:v>
                </c:pt>
                <c:pt idx="12052">
                  <c:v>193</c:v>
                </c:pt>
                <c:pt idx="12053">
                  <c:v>197</c:v>
                </c:pt>
                <c:pt idx="12054">
                  <c:v>199</c:v>
                </c:pt>
                <c:pt idx="12055">
                  <c:v>190</c:v>
                </c:pt>
                <c:pt idx="12056">
                  <c:v>184</c:v>
                </c:pt>
                <c:pt idx="12057">
                  <c:v>175</c:v>
                </c:pt>
                <c:pt idx="12059">
                  <c:v>172</c:v>
                </c:pt>
                <c:pt idx="12060">
                  <c:v>172</c:v>
                </c:pt>
                <c:pt idx="12061">
                  <c:v>180</c:v>
                </c:pt>
                <c:pt idx="12062">
                  <c:v>183</c:v>
                </c:pt>
                <c:pt idx="12063">
                  <c:v>180</c:v>
                </c:pt>
                <c:pt idx="12064">
                  <c:v>183</c:v>
                </c:pt>
                <c:pt idx="12065">
                  <c:v>177</c:v>
                </c:pt>
                <c:pt idx="12066">
                  <c:v>172</c:v>
                </c:pt>
                <c:pt idx="12067">
                  <c:v>170</c:v>
                </c:pt>
                <c:pt idx="12068">
                  <c:v>167</c:v>
                </c:pt>
                <c:pt idx="12069">
                  <c:v>162</c:v>
                </c:pt>
                <c:pt idx="12070">
                  <c:v>171</c:v>
                </c:pt>
                <c:pt idx="12071">
                  <c:v>172</c:v>
                </c:pt>
                <c:pt idx="12072">
                  <c:v>171</c:v>
                </c:pt>
                <c:pt idx="12073">
                  <c:v>173</c:v>
                </c:pt>
                <c:pt idx="12074">
                  <c:v>175</c:v>
                </c:pt>
                <c:pt idx="12075">
                  <c:v>176</c:v>
                </c:pt>
                <c:pt idx="12076">
                  <c:v>174</c:v>
                </c:pt>
                <c:pt idx="12077">
                  <c:v>162</c:v>
                </c:pt>
                <c:pt idx="12078">
                  <c:v>158</c:v>
                </c:pt>
                <c:pt idx="12079">
                  <c:v>155</c:v>
                </c:pt>
                <c:pt idx="12080">
                  <c:v>150</c:v>
                </c:pt>
                <c:pt idx="12081">
                  <c:v>155</c:v>
                </c:pt>
                <c:pt idx="12082">
                  <c:v>146</c:v>
                </c:pt>
                <c:pt idx="12083">
                  <c:v>147</c:v>
                </c:pt>
                <c:pt idx="12084">
                  <c:v>150</c:v>
                </c:pt>
                <c:pt idx="12085">
                  <c:v>150</c:v>
                </c:pt>
                <c:pt idx="12086">
                  <c:v>148</c:v>
                </c:pt>
                <c:pt idx="12087">
                  <c:v>141</c:v>
                </c:pt>
                <c:pt idx="12088">
                  <c:v>142</c:v>
                </c:pt>
                <c:pt idx="12089">
                  <c:v>146</c:v>
                </c:pt>
                <c:pt idx="12090">
                  <c:v>155</c:v>
                </c:pt>
                <c:pt idx="12091">
                  <c:v>156</c:v>
                </c:pt>
                <c:pt idx="12092">
                  <c:v>154</c:v>
                </c:pt>
                <c:pt idx="12093">
                  <c:v>152</c:v>
                </c:pt>
                <c:pt idx="12094">
                  <c:v>148.00000000000011</c:v>
                </c:pt>
                <c:pt idx="12095">
                  <c:v>143</c:v>
                </c:pt>
                <c:pt idx="12096">
                  <c:v>139</c:v>
                </c:pt>
                <c:pt idx="12097">
                  <c:v>138</c:v>
                </c:pt>
                <c:pt idx="12098">
                  <c:v>138</c:v>
                </c:pt>
                <c:pt idx="12099">
                  <c:v>141</c:v>
                </c:pt>
                <c:pt idx="12100">
                  <c:v>144</c:v>
                </c:pt>
                <c:pt idx="12101">
                  <c:v>140</c:v>
                </c:pt>
                <c:pt idx="12102">
                  <c:v>136</c:v>
                </c:pt>
                <c:pt idx="12103">
                  <c:v>139</c:v>
                </c:pt>
                <c:pt idx="12105">
                  <c:v>138</c:v>
                </c:pt>
                <c:pt idx="12106">
                  <c:v>141</c:v>
                </c:pt>
                <c:pt idx="12107">
                  <c:v>141</c:v>
                </c:pt>
                <c:pt idx="12108">
                  <c:v>139.99999999999989</c:v>
                </c:pt>
                <c:pt idx="12109">
                  <c:v>147</c:v>
                </c:pt>
                <c:pt idx="12110">
                  <c:v>147</c:v>
                </c:pt>
                <c:pt idx="12111">
                  <c:v>151</c:v>
                </c:pt>
                <c:pt idx="12112">
                  <c:v>154</c:v>
                </c:pt>
                <c:pt idx="12113">
                  <c:v>154</c:v>
                </c:pt>
                <c:pt idx="12114">
                  <c:v>129</c:v>
                </c:pt>
                <c:pt idx="12115">
                  <c:v>120</c:v>
                </c:pt>
                <c:pt idx="12116">
                  <c:v>127</c:v>
                </c:pt>
                <c:pt idx="12117">
                  <c:v>120.0000000000001</c:v>
                </c:pt>
                <c:pt idx="12118">
                  <c:v>122</c:v>
                </c:pt>
                <c:pt idx="12119">
                  <c:v>123</c:v>
                </c:pt>
                <c:pt idx="12120">
                  <c:v>129.00000000000011</c:v>
                </c:pt>
                <c:pt idx="12121">
                  <c:v>127</c:v>
                </c:pt>
                <c:pt idx="12122">
                  <c:v>123</c:v>
                </c:pt>
                <c:pt idx="12123">
                  <c:v>128</c:v>
                </c:pt>
                <c:pt idx="12124">
                  <c:v>121</c:v>
                </c:pt>
                <c:pt idx="12125">
                  <c:v>123</c:v>
                </c:pt>
                <c:pt idx="12126">
                  <c:v>130</c:v>
                </c:pt>
                <c:pt idx="12127">
                  <c:v>139</c:v>
                </c:pt>
                <c:pt idx="12128">
                  <c:v>134</c:v>
                </c:pt>
                <c:pt idx="12129">
                  <c:v>136</c:v>
                </c:pt>
                <c:pt idx="12130">
                  <c:v>138</c:v>
                </c:pt>
                <c:pt idx="12131">
                  <c:v>139</c:v>
                </c:pt>
                <c:pt idx="12132">
                  <c:v>145</c:v>
                </c:pt>
                <c:pt idx="12134">
                  <c:v>148</c:v>
                </c:pt>
                <c:pt idx="12135">
                  <c:v>144</c:v>
                </c:pt>
                <c:pt idx="12136">
                  <c:v>144</c:v>
                </c:pt>
                <c:pt idx="12137">
                  <c:v>139</c:v>
                </c:pt>
                <c:pt idx="12138">
                  <c:v>137</c:v>
                </c:pt>
                <c:pt idx="12139">
                  <c:v>143</c:v>
                </c:pt>
                <c:pt idx="12140">
                  <c:v>148</c:v>
                </c:pt>
                <c:pt idx="12141">
                  <c:v>153</c:v>
                </c:pt>
                <c:pt idx="12142">
                  <c:v>149</c:v>
                </c:pt>
                <c:pt idx="12143">
                  <c:v>145</c:v>
                </c:pt>
                <c:pt idx="12144">
                  <c:v>143</c:v>
                </c:pt>
                <c:pt idx="12145">
                  <c:v>139.99999999999989</c:v>
                </c:pt>
                <c:pt idx="12146">
                  <c:v>135</c:v>
                </c:pt>
                <c:pt idx="12147">
                  <c:v>142</c:v>
                </c:pt>
                <c:pt idx="12148">
                  <c:v>143</c:v>
                </c:pt>
                <c:pt idx="12149">
                  <c:v>147</c:v>
                </c:pt>
                <c:pt idx="12150">
                  <c:v>144</c:v>
                </c:pt>
                <c:pt idx="12151">
                  <c:v>143</c:v>
                </c:pt>
                <c:pt idx="12152">
                  <c:v>147</c:v>
                </c:pt>
                <c:pt idx="12153">
                  <c:v>146</c:v>
                </c:pt>
                <c:pt idx="12154">
                  <c:v>145</c:v>
                </c:pt>
                <c:pt idx="12155">
                  <c:v>150</c:v>
                </c:pt>
                <c:pt idx="12156">
                  <c:v>149.99999999999989</c:v>
                </c:pt>
                <c:pt idx="12157">
                  <c:v>149</c:v>
                </c:pt>
                <c:pt idx="12158">
                  <c:v>143</c:v>
                </c:pt>
                <c:pt idx="12159">
                  <c:v>143</c:v>
                </c:pt>
                <c:pt idx="12160">
                  <c:v>146</c:v>
                </c:pt>
                <c:pt idx="12161">
                  <c:v>144</c:v>
                </c:pt>
                <c:pt idx="12162">
                  <c:v>144</c:v>
                </c:pt>
                <c:pt idx="12163">
                  <c:v>144</c:v>
                </c:pt>
                <c:pt idx="12164">
                  <c:v>147</c:v>
                </c:pt>
                <c:pt idx="12165">
                  <c:v>151</c:v>
                </c:pt>
                <c:pt idx="12166">
                  <c:v>154</c:v>
                </c:pt>
                <c:pt idx="12167">
                  <c:v>151</c:v>
                </c:pt>
                <c:pt idx="12168">
                  <c:v>145</c:v>
                </c:pt>
                <c:pt idx="12169">
                  <c:v>146</c:v>
                </c:pt>
                <c:pt idx="12170">
                  <c:v>144</c:v>
                </c:pt>
                <c:pt idx="12171">
                  <c:v>146</c:v>
                </c:pt>
                <c:pt idx="12172">
                  <c:v>142</c:v>
                </c:pt>
                <c:pt idx="12173">
                  <c:v>147</c:v>
                </c:pt>
                <c:pt idx="12175">
                  <c:v>148.00000000000011</c:v>
                </c:pt>
                <c:pt idx="12176">
                  <c:v>145</c:v>
                </c:pt>
                <c:pt idx="12177">
                  <c:v>144</c:v>
                </c:pt>
                <c:pt idx="12178">
                  <c:v>143</c:v>
                </c:pt>
                <c:pt idx="12179">
                  <c:v>136</c:v>
                </c:pt>
                <c:pt idx="12180">
                  <c:v>139</c:v>
                </c:pt>
                <c:pt idx="12181">
                  <c:v>143</c:v>
                </c:pt>
                <c:pt idx="12182">
                  <c:v>146</c:v>
                </c:pt>
                <c:pt idx="12183">
                  <c:v>151</c:v>
                </c:pt>
                <c:pt idx="12184">
                  <c:v>169</c:v>
                </c:pt>
                <c:pt idx="12185">
                  <c:v>159</c:v>
                </c:pt>
                <c:pt idx="12186">
                  <c:v>177</c:v>
                </c:pt>
                <c:pt idx="12187">
                  <c:v>176</c:v>
                </c:pt>
                <c:pt idx="12188">
                  <c:v>162</c:v>
                </c:pt>
                <c:pt idx="12189">
                  <c:v>170</c:v>
                </c:pt>
                <c:pt idx="12190">
                  <c:v>174</c:v>
                </c:pt>
                <c:pt idx="12191">
                  <c:v>177</c:v>
                </c:pt>
                <c:pt idx="12192">
                  <c:v>172</c:v>
                </c:pt>
                <c:pt idx="12193">
                  <c:v>174</c:v>
                </c:pt>
                <c:pt idx="12194">
                  <c:v>191</c:v>
                </c:pt>
                <c:pt idx="12195">
                  <c:v>185</c:v>
                </c:pt>
                <c:pt idx="12196">
                  <c:v>195</c:v>
                </c:pt>
                <c:pt idx="12197">
                  <c:v>204</c:v>
                </c:pt>
                <c:pt idx="12198">
                  <c:v>203</c:v>
                </c:pt>
                <c:pt idx="12199">
                  <c:v>205</c:v>
                </c:pt>
                <c:pt idx="12200">
                  <c:v>203</c:v>
                </c:pt>
                <c:pt idx="12201">
                  <c:v>207</c:v>
                </c:pt>
                <c:pt idx="12202">
                  <c:v>219</c:v>
                </c:pt>
                <c:pt idx="12203">
                  <c:v>227</c:v>
                </c:pt>
                <c:pt idx="12205">
                  <c:v>226</c:v>
                </c:pt>
                <c:pt idx="12206">
                  <c:v>240</c:v>
                </c:pt>
                <c:pt idx="12207">
                  <c:v>238</c:v>
                </c:pt>
                <c:pt idx="12208">
                  <c:v>234</c:v>
                </c:pt>
                <c:pt idx="12209">
                  <c:v>220</c:v>
                </c:pt>
                <c:pt idx="12210">
                  <c:v>218</c:v>
                </c:pt>
                <c:pt idx="12211">
                  <c:v>212</c:v>
                </c:pt>
                <c:pt idx="12212">
                  <c:v>209</c:v>
                </c:pt>
                <c:pt idx="12213">
                  <c:v>218.99999999999989</c:v>
                </c:pt>
                <c:pt idx="12214">
                  <c:v>220</c:v>
                </c:pt>
                <c:pt idx="12215">
                  <c:v>224</c:v>
                </c:pt>
                <c:pt idx="12216">
                  <c:v>235</c:v>
                </c:pt>
                <c:pt idx="12217">
                  <c:v>241</c:v>
                </c:pt>
                <c:pt idx="12218">
                  <c:v>245</c:v>
                </c:pt>
                <c:pt idx="12219">
                  <c:v>251</c:v>
                </c:pt>
                <c:pt idx="12220">
                  <c:v>242</c:v>
                </c:pt>
                <c:pt idx="12221">
                  <c:v>237</c:v>
                </c:pt>
                <c:pt idx="12222">
                  <c:v>247</c:v>
                </c:pt>
                <c:pt idx="12223">
                  <c:v>250</c:v>
                </c:pt>
                <c:pt idx="12224">
                  <c:v>255</c:v>
                </c:pt>
                <c:pt idx="12226">
                  <c:v>256</c:v>
                </c:pt>
                <c:pt idx="12227">
                  <c:v>259.99999999999989</c:v>
                </c:pt>
                <c:pt idx="12228">
                  <c:v>250</c:v>
                </c:pt>
                <c:pt idx="12229">
                  <c:v>246</c:v>
                </c:pt>
                <c:pt idx="12230">
                  <c:v>238</c:v>
                </c:pt>
                <c:pt idx="12231">
                  <c:v>229</c:v>
                </c:pt>
                <c:pt idx="12232">
                  <c:v>210</c:v>
                </c:pt>
                <c:pt idx="12233">
                  <c:v>211</c:v>
                </c:pt>
                <c:pt idx="12234">
                  <c:v>204</c:v>
                </c:pt>
                <c:pt idx="12235">
                  <c:v>196</c:v>
                </c:pt>
                <c:pt idx="12236">
                  <c:v>190</c:v>
                </c:pt>
                <c:pt idx="12238">
                  <c:v>193</c:v>
                </c:pt>
                <c:pt idx="12239">
                  <c:v>182</c:v>
                </c:pt>
                <c:pt idx="12240">
                  <c:v>178</c:v>
                </c:pt>
                <c:pt idx="12241">
                  <c:v>180</c:v>
                </c:pt>
                <c:pt idx="12242">
                  <c:v>173</c:v>
                </c:pt>
                <c:pt idx="12243">
                  <c:v>174</c:v>
                </c:pt>
                <c:pt idx="12244">
                  <c:v>180</c:v>
                </c:pt>
                <c:pt idx="12245">
                  <c:v>183</c:v>
                </c:pt>
                <c:pt idx="12246">
                  <c:v>183</c:v>
                </c:pt>
                <c:pt idx="12247">
                  <c:v>185</c:v>
                </c:pt>
                <c:pt idx="12248">
                  <c:v>182</c:v>
                </c:pt>
                <c:pt idx="12249">
                  <c:v>178</c:v>
                </c:pt>
                <c:pt idx="12250">
                  <c:v>172</c:v>
                </c:pt>
                <c:pt idx="12251">
                  <c:v>147</c:v>
                </c:pt>
                <c:pt idx="12252">
                  <c:v>140</c:v>
                </c:pt>
                <c:pt idx="12253">
                  <c:v>139</c:v>
                </c:pt>
                <c:pt idx="12254">
                  <c:v>129</c:v>
                </c:pt>
                <c:pt idx="12255">
                  <c:v>128</c:v>
                </c:pt>
                <c:pt idx="12256">
                  <c:v>130</c:v>
                </c:pt>
                <c:pt idx="12258">
                  <c:v>127</c:v>
                </c:pt>
                <c:pt idx="12259">
                  <c:v>135</c:v>
                </c:pt>
                <c:pt idx="12260">
                  <c:v>136</c:v>
                </c:pt>
                <c:pt idx="12261">
                  <c:v>149</c:v>
                </c:pt>
                <c:pt idx="12263">
                  <c:v>158</c:v>
                </c:pt>
                <c:pt idx="12264">
                  <c:v>171</c:v>
                </c:pt>
                <c:pt idx="12265">
                  <c:v>171</c:v>
                </c:pt>
                <c:pt idx="12266">
                  <c:v>170</c:v>
                </c:pt>
                <c:pt idx="12267">
                  <c:v>164</c:v>
                </c:pt>
                <c:pt idx="12268">
                  <c:v>168</c:v>
                </c:pt>
                <c:pt idx="12269">
                  <c:v>160</c:v>
                </c:pt>
                <c:pt idx="12270">
                  <c:v>157</c:v>
                </c:pt>
                <c:pt idx="12271">
                  <c:v>151</c:v>
                </c:pt>
                <c:pt idx="12272">
                  <c:v>150</c:v>
                </c:pt>
                <c:pt idx="12273">
                  <c:v>163</c:v>
                </c:pt>
                <c:pt idx="12275">
                  <c:v>167</c:v>
                </c:pt>
                <c:pt idx="12276">
                  <c:v>178</c:v>
                </c:pt>
                <c:pt idx="12277">
                  <c:v>187</c:v>
                </c:pt>
                <c:pt idx="12278">
                  <c:v>182</c:v>
                </c:pt>
                <c:pt idx="12279">
                  <c:v>185</c:v>
                </c:pt>
                <c:pt idx="12280">
                  <c:v>172</c:v>
                </c:pt>
                <c:pt idx="12281">
                  <c:v>182</c:v>
                </c:pt>
                <c:pt idx="12282">
                  <c:v>192</c:v>
                </c:pt>
                <c:pt idx="12283">
                  <c:v>193</c:v>
                </c:pt>
                <c:pt idx="12284">
                  <c:v>187</c:v>
                </c:pt>
                <c:pt idx="12285">
                  <c:v>193</c:v>
                </c:pt>
                <c:pt idx="12286">
                  <c:v>197</c:v>
                </c:pt>
                <c:pt idx="12287">
                  <c:v>197</c:v>
                </c:pt>
                <c:pt idx="12288">
                  <c:v>206</c:v>
                </c:pt>
                <c:pt idx="12289">
                  <c:v>201.99999999999989</c:v>
                </c:pt>
                <c:pt idx="12290">
                  <c:v>198</c:v>
                </c:pt>
                <c:pt idx="12291">
                  <c:v>185</c:v>
                </c:pt>
                <c:pt idx="12292">
                  <c:v>186</c:v>
                </c:pt>
                <c:pt idx="12293">
                  <c:v>192</c:v>
                </c:pt>
                <c:pt idx="12295">
                  <c:v>177</c:v>
                </c:pt>
                <c:pt idx="12296">
                  <c:v>177</c:v>
                </c:pt>
                <c:pt idx="12297">
                  <c:v>184</c:v>
                </c:pt>
                <c:pt idx="12298">
                  <c:v>182</c:v>
                </c:pt>
                <c:pt idx="12299">
                  <c:v>182</c:v>
                </c:pt>
                <c:pt idx="12300">
                  <c:v>177</c:v>
                </c:pt>
                <c:pt idx="12301">
                  <c:v>186</c:v>
                </c:pt>
                <c:pt idx="12302">
                  <c:v>190</c:v>
                </c:pt>
                <c:pt idx="12303">
                  <c:v>202</c:v>
                </c:pt>
                <c:pt idx="12304">
                  <c:v>202</c:v>
                </c:pt>
                <c:pt idx="12305">
                  <c:v>202</c:v>
                </c:pt>
                <c:pt idx="12306">
                  <c:v>204</c:v>
                </c:pt>
                <c:pt idx="12307">
                  <c:v>193</c:v>
                </c:pt>
                <c:pt idx="12308">
                  <c:v>192</c:v>
                </c:pt>
                <c:pt idx="12309">
                  <c:v>193</c:v>
                </c:pt>
                <c:pt idx="12310">
                  <c:v>198</c:v>
                </c:pt>
                <c:pt idx="12311">
                  <c:v>192</c:v>
                </c:pt>
                <c:pt idx="12312">
                  <c:v>186</c:v>
                </c:pt>
                <c:pt idx="12313">
                  <c:v>191</c:v>
                </c:pt>
                <c:pt idx="12314">
                  <c:v>197</c:v>
                </c:pt>
                <c:pt idx="12315">
                  <c:v>197</c:v>
                </c:pt>
                <c:pt idx="12316">
                  <c:v>169</c:v>
                </c:pt>
                <c:pt idx="12317">
                  <c:v>174</c:v>
                </c:pt>
                <c:pt idx="12318">
                  <c:v>176</c:v>
                </c:pt>
                <c:pt idx="12319">
                  <c:v>175</c:v>
                </c:pt>
                <c:pt idx="12320">
                  <c:v>175</c:v>
                </c:pt>
                <c:pt idx="12321">
                  <c:v>185</c:v>
                </c:pt>
                <c:pt idx="12322">
                  <c:v>186</c:v>
                </c:pt>
                <c:pt idx="12323">
                  <c:v>188</c:v>
                </c:pt>
                <c:pt idx="12324">
                  <c:v>189</c:v>
                </c:pt>
                <c:pt idx="12325">
                  <c:v>190</c:v>
                </c:pt>
                <c:pt idx="12326">
                  <c:v>185</c:v>
                </c:pt>
                <c:pt idx="12327">
                  <c:v>189</c:v>
                </c:pt>
                <c:pt idx="12328">
                  <c:v>195</c:v>
                </c:pt>
                <c:pt idx="12329">
                  <c:v>201</c:v>
                </c:pt>
                <c:pt idx="12330">
                  <c:v>202</c:v>
                </c:pt>
                <c:pt idx="12331">
                  <c:v>193</c:v>
                </c:pt>
                <c:pt idx="12332">
                  <c:v>200</c:v>
                </c:pt>
                <c:pt idx="12334">
                  <c:v>199</c:v>
                </c:pt>
                <c:pt idx="12335">
                  <c:v>194</c:v>
                </c:pt>
                <c:pt idx="12336">
                  <c:v>196</c:v>
                </c:pt>
                <c:pt idx="12337">
                  <c:v>195</c:v>
                </c:pt>
                <c:pt idx="12338">
                  <c:v>199</c:v>
                </c:pt>
                <c:pt idx="12339">
                  <c:v>195</c:v>
                </c:pt>
                <c:pt idx="12340">
                  <c:v>198</c:v>
                </c:pt>
                <c:pt idx="12341">
                  <c:v>198</c:v>
                </c:pt>
                <c:pt idx="12342">
                  <c:v>199</c:v>
                </c:pt>
                <c:pt idx="12343">
                  <c:v>204</c:v>
                </c:pt>
                <c:pt idx="12344">
                  <c:v>205</c:v>
                </c:pt>
                <c:pt idx="12345">
                  <c:v>210</c:v>
                </c:pt>
                <c:pt idx="12346">
                  <c:v>218</c:v>
                </c:pt>
                <c:pt idx="12347">
                  <c:v>225</c:v>
                </c:pt>
                <c:pt idx="12348">
                  <c:v>229</c:v>
                </c:pt>
                <c:pt idx="12349">
                  <c:v>225</c:v>
                </c:pt>
                <c:pt idx="12350">
                  <c:v>222</c:v>
                </c:pt>
                <c:pt idx="12351">
                  <c:v>222</c:v>
                </c:pt>
                <c:pt idx="12352">
                  <c:v>229</c:v>
                </c:pt>
                <c:pt idx="12353">
                  <c:v>229</c:v>
                </c:pt>
                <c:pt idx="12354">
                  <c:v>225</c:v>
                </c:pt>
                <c:pt idx="12355">
                  <c:v>227</c:v>
                </c:pt>
                <c:pt idx="12356">
                  <c:v>222</c:v>
                </c:pt>
                <c:pt idx="12357">
                  <c:v>223</c:v>
                </c:pt>
                <c:pt idx="12358">
                  <c:v>226</c:v>
                </c:pt>
                <c:pt idx="12359">
                  <c:v>229</c:v>
                </c:pt>
                <c:pt idx="12360">
                  <c:v>234</c:v>
                </c:pt>
                <c:pt idx="12361">
                  <c:v>232</c:v>
                </c:pt>
                <c:pt idx="12362">
                  <c:v>246</c:v>
                </c:pt>
                <c:pt idx="12363">
                  <c:v>253</c:v>
                </c:pt>
                <c:pt idx="12365">
                  <c:v>254</c:v>
                </c:pt>
                <c:pt idx="12366">
                  <c:v>275</c:v>
                </c:pt>
                <c:pt idx="12367">
                  <c:v>270</c:v>
                </c:pt>
                <c:pt idx="12368">
                  <c:v>255</c:v>
                </c:pt>
                <c:pt idx="12369">
                  <c:v>274</c:v>
                </c:pt>
                <c:pt idx="12370">
                  <c:v>269</c:v>
                </c:pt>
                <c:pt idx="12371">
                  <c:v>265</c:v>
                </c:pt>
                <c:pt idx="12372">
                  <c:v>276</c:v>
                </c:pt>
                <c:pt idx="12373">
                  <c:v>251.99999999999989</c:v>
                </c:pt>
                <c:pt idx="12374">
                  <c:v>249</c:v>
                </c:pt>
                <c:pt idx="12375">
                  <c:v>253</c:v>
                </c:pt>
                <c:pt idx="12376">
                  <c:v>260</c:v>
                </c:pt>
                <c:pt idx="12377">
                  <c:v>253</c:v>
                </c:pt>
                <c:pt idx="12378">
                  <c:v>251</c:v>
                </c:pt>
                <c:pt idx="12379">
                  <c:v>250</c:v>
                </c:pt>
                <c:pt idx="12380">
                  <c:v>244</c:v>
                </c:pt>
                <c:pt idx="12381">
                  <c:v>249</c:v>
                </c:pt>
                <c:pt idx="12382">
                  <c:v>258</c:v>
                </c:pt>
                <c:pt idx="12383">
                  <c:v>254</c:v>
                </c:pt>
                <c:pt idx="12384">
                  <c:v>255</c:v>
                </c:pt>
                <c:pt idx="12385">
                  <c:v>251</c:v>
                </c:pt>
                <c:pt idx="12386">
                  <c:v>253</c:v>
                </c:pt>
                <c:pt idx="12387">
                  <c:v>243</c:v>
                </c:pt>
                <c:pt idx="12388">
                  <c:v>242</c:v>
                </c:pt>
                <c:pt idx="12389">
                  <c:v>239.99999999999989</c:v>
                </c:pt>
                <c:pt idx="12390">
                  <c:v>242</c:v>
                </c:pt>
                <c:pt idx="12391">
                  <c:v>250</c:v>
                </c:pt>
                <c:pt idx="12392">
                  <c:v>253</c:v>
                </c:pt>
                <c:pt idx="12394">
                  <c:v>256</c:v>
                </c:pt>
                <c:pt idx="12395">
                  <c:v>249</c:v>
                </c:pt>
                <c:pt idx="12396">
                  <c:v>242</c:v>
                </c:pt>
                <c:pt idx="12397">
                  <c:v>250</c:v>
                </c:pt>
                <c:pt idx="12398">
                  <c:v>241</c:v>
                </c:pt>
                <c:pt idx="12399">
                  <c:v>246</c:v>
                </c:pt>
                <c:pt idx="12400">
                  <c:v>253</c:v>
                </c:pt>
                <c:pt idx="12401">
                  <c:v>259.99999999999989</c:v>
                </c:pt>
                <c:pt idx="12402">
                  <c:v>259</c:v>
                </c:pt>
                <c:pt idx="12403">
                  <c:v>265</c:v>
                </c:pt>
                <c:pt idx="12404">
                  <c:v>262</c:v>
                </c:pt>
                <c:pt idx="12405">
                  <c:v>254</c:v>
                </c:pt>
                <c:pt idx="12406">
                  <c:v>260</c:v>
                </c:pt>
                <c:pt idx="12407">
                  <c:v>263.99999999999989</c:v>
                </c:pt>
                <c:pt idx="12408">
                  <c:v>265.00000000000011</c:v>
                </c:pt>
                <c:pt idx="12409">
                  <c:v>267</c:v>
                </c:pt>
                <c:pt idx="12410">
                  <c:v>259.99999999999989</c:v>
                </c:pt>
                <c:pt idx="12411">
                  <c:v>252</c:v>
                </c:pt>
                <c:pt idx="12412">
                  <c:v>248</c:v>
                </c:pt>
                <c:pt idx="12413">
                  <c:v>239</c:v>
                </c:pt>
                <c:pt idx="12414">
                  <c:v>248.00000000000011</c:v>
                </c:pt>
                <c:pt idx="12415">
                  <c:v>250</c:v>
                </c:pt>
                <c:pt idx="12416">
                  <c:v>257</c:v>
                </c:pt>
                <c:pt idx="12417">
                  <c:v>257</c:v>
                </c:pt>
                <c:pt idx="12418">
                  <c:v>257</c:v>
                </c:pt>
                <c:pt idx="12419">
                  <c:v>256</c:v>
                </c:pt>
                <c:pt idx="12420">
                  <c:v>250</c:v>
                </c:pt>
                <c:pt idx="12421">
                  <c:v>254</c:v>
                </c:pt>
                <c:pt idx="12422">
                  <c:v>247</c:v>
                </c:pt>
                <c:pt idx="12423">
                  <c:v>247.99999999999989</c:v>
                </c:pt>
                <c:pt idx="12424">
                  <c:v>244</c:v>
                </c:pt>
                <c:pt idx="12425">
                  <c:v>245</c:v>
                </c:pt>
                <c:pt idx="12426">
                  <c:v>244</c:v>
                </c:pt>
                <c:pt idx="12427">
                  <c:v>239</c:v>
                </c:pt>
                <c:pt idx="12428">
                  <c:v>243</c:v>
                </c:pt>
                <c:pt idx="12429">
                  <c:v>243</c:v>
                </c:pt>
                <c:pt idx="12430">
                  <c:v>240</c:v>
                </c:pt>
                <c:pt idx="12431">
                  <c:v>238</c:v>
                </c:pt>
                <c:pt idx="12432">
                  <c:v>243</c:v>
                </c:pt>
                <c:pt idx="12433">
                  <c:v>245</c:v>
                </c:pt>
                <c:pt idx="12434">
                  <c:v>243</c:v>
                </c:pt>
                <c:pt idx="12435">
                  <c:v>246</c:v>
                </c:pt>
                <c:pt idx="12436">
                  <c:v>240</c:v>
                </c:pt>
                <c:pt idx="12437">
                  <c:v>242</c:v>
                </c:pt>
                <c:pt idx="12438">
                  <c:v>251</c:v>
                </c:pt>
                <c:pt idx="12440">
                  <c:v>254</c:v>
                </c:pt>
                <c:pt idx="12441">
                  <c:v>255</c:v>
                </c:pt>
                <c:pt idx="12442">
                  <c:v>246</c:v>
                </c:pt>
                <c:pt idx="12443">
                  <c:v>244</c:v>
                </c:pt>
                <c:pt idx="12444">
                  <c:v>248</c:v>
                </c:pt>
                <c:pt idx="12445">
                  <c:v>251</c:v>
                </c:pt>
                <c:pt idx="12446">
                  <c:v>247</c:v>
                </c:pt>
                <c:pt idx="12447">
                  <c:v>244</c:v>
                </c:pt>
                <c:pt idx="12448">
                  <c:v>246</c:v>
                </c:pt>
                <c:pt idx="12449">
                  <c:v>247</c:v>
                </c:pt>
                <c:pt idx="12450">
                  <c:v>244</c:v>
                </c:pt>
                <c:pt idx="12451">
                  <c:v>248</c:v>
                </c:pt>
                <c:pt idx="12452">
                  <c:v>247</c:v>
                </c:pt>
                <c:pt idx="12453">
                  <c:v>236</c:v>
                </c:pt>
                <c:pt idx="12454">
                  <c:v>233</c:v>
                </c:pt>
                <c:pt idx="12455">
                  <c:v>231</c:v>
                </c:pt>
                <c:pt idx="12456">
                  <c:v>236</c:v>
                </c:pt>
                <c:pt idx="12457">
                  <c:v>234</c:v>
                </c:pt>
                <c:pt idx="12458">
                  <c:v>236</c:v>
                </c:pt>
                <c:pt idx="12459">
                  <c:v>236</c:v>
                </c:pt>
                <c:pt idx="12460">
                  <c:v>236</c:v>
                </c:pt>
                <c:pt idx="12461">
                  <c:v>234</c:v>
                </c:pt>
                <c:pt idx="12462">
                  <c:v>237</c:v>
                </c:pt>
                <c:pt idx="12463">
                  <c:v>242</c:v>
                </c:pt>
                <c:pt idx="12465">
                  <c:v>243</c:v>
                </c:pt>
                <c:pt idx="12466">
                  <c:v>249</c:v>
                </c:pt>
                <c:pt idx="12467">
                  <c:v>252.00000000000011</c:v>
                </c:pt>
                <c:pt idx="12468">
                  <c:v>246</c:v>
                </c:pt>
                <c:pt idx="12469">
                  <c:v>242</c:v>
                </c:pt>
                <c:pt idx="12470">
                  <c:v>240</c:v>
                </c:pt>
                <c:pt idx="12471">
                  <c:v>242</c:v>
                </c:pt>
                <c:pt idx="12472">
                  <c:v>247</c:v>
                </c:pt>
                <c:pt idx="12473">
                  <c:v>247</c:v>
                </c:pt>
                <c:pt idx="12474">
                  <c:v>253</c:v>
                </c:pt>
                <c:pt idx="12475">
                  <c:v>250</c:v>
                </c:pt>
                <c:pt idx="12476">
                  <c:v>249</c:v>
                </c:pt>
                <c:pt idx="12477">
                  <c:v>255</c:v>
                </c:pt>
                <c:pt idx="12478">
                  <c:v>251</c:v>
                </c:pt>
                <c:pt idx="12479">
                  <c:v>253</c:v>
                </c:pt>
                <c:pt idx="12480">
                  <c:v>258</c:v>
                </c:pt>
                <c:pt idx="12481">
                  <c:v>266</c:v>
                </c:pt>
                <c:pt idx="12482">
                  <c:v>267.00000000000011</c:v>
                </c:pt>
                <c:pt idx="12483">
                  <c:v>268</c:v>
                </c:pt>
                <c:pt idx="12484">
                  <c:v>265</c:v>
                </c:pt>
                <c:pt idx="12485">
                  <c:v>265</c:v>
                </c:pt>
                <c:pt idx="12487">
                  <c:v>263</c:v>
                </c:pt>
                <c:pt idx="12488">
                  <c:v>261.00000000000011</c:v>
                </c:pt>
                <c:pt idx="12489">
                  <c:v>255</c:v>
                </c:pt>
                <c:pt idx="12490">
                  <c:v>255</c:v>
                </c:pt>
                <c:pt idx="12491">
                  <c:v>259</c:v>
                </c:pt>
                <c:pt idx="12492">
                  <c:v>262</c:v>
                </c:pt>
                <c:pt idx="12493">
                  <c:v>261</c:v>
                </c:pt>
                <c:pt idx="12494">
                  <c:v>260</c:v>
                </c:pt>
                <c:pt idx="12495">
                  <c:v>259</c:v>
                </c:pt>
                <c:pt idx="12496">
                  <c:v>255</c:v>
                </c:pt>
                <c:pt idx="12498">
                  <c:v>253</c:v>
                </c:pt>
                <c:pt idx="12499">
                  <c:v>254</c:v>
                </c:pt>
                <c:pt idx="12500">
                  <c:v>261.00000000000011</c:v>
                </c:pt>
                <c:pt idx="12501">
                  <c:v>259.99999999999989</c:v>
                </c:pt>
                <c:pt idx="12502">
                  <c:v>265.00000000000011</c:v>
                </c:pt>
                <c:pt idx="12503">
                  <c:v>264</c:v>
                </c:pt>
                <c:pt idx="12504">
                  <c:v>266</c:v>
                </c:pt>
                <c:pt idx="12505">
                  <c:v>267</c:v>
                </c:pt>
                <c:pt idx="12506">
                  <c:v>269.00000000000011</c:v>
                </c:pt>
                <c:pt idx="12507">
                  <c:v>271</c:v>
                </c:pt>
                <c:pt idx="12508">
                  <c:v>272</c:v>
                </c:pt>
                <c:pt idx="12509">
                  <c:v>269</c:v>
                </c:pt>
                <c:pt idx="12510">
                  <c:v>272</c:v>
                </c:pt>
                <c:pt idx="12511">
                  <c:v>276</c:v>
                </c:pt>
                <c:pt idx="12512">
                  <c:v>273</c:v>
                </c:pt>
                <c:pt idx="12513">
                  <c:v>272.99999999999989</c:v>
                </c:pt>
                <c:pt idx="12514">
                  <c:v>280</c:v>
                </c:pt>
                <c:pt idx="12515">
                  <c:v>280.99999999999989</c:v>
                </c:pt>
                <c:pt idx="12516">
                  <c:v>281</c:v>
                </c:pt>
                <c:pt idx="12517">
                  <c:v>282</c:v>
                </c:pt>
                <c:pt idx="12519">
                  <c:v>276</c:v>
                </c:pt>
                <c:pt idx="12520">
                  <c:v>273.00000000000011</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280.99999999999989</c:v>
                </c:pt>
                <c:pt idx="12544">
                  <c:v>282</c:v>
                </c:pt>
                <c:pt idx="12545">
                  <c:v>281</c:v>
                </c:pt>
                <c:pt idx="12546">
                  <c:v>285</c:v>
                </c:pt>
                <c:pt idx="12547">
                  <c:v>282</c:v>
                </c:pt>
                <c:pt idx="12548">
                  <c:v>282</c:v>
                </c:pt>
                <c:pt idx="12549">
                  <c:v>283</c:v>
                </c:pt>
                <c:pt idx="12550">
                  <c:v>283</c:v>
                </c:pt>
                <c:pt idx="12551">
                  <c:v>280.99999999999989</c:v>
                </c:pt>
                <c:pt idx="12552">
                  <c:v>282</c:v>
                </c:pt>
                <c:pt idx="12553">
                  <c:v>285</c:v>
                </c:pt>
                <c:pt idx="12555">
                  <c:v>284</c:v>
                </c:pt>
                <c:pt idx="12556">
                  <c:v>287</c:v>
                </c:pt>
                <c:pt idx="12557">
                  <c:v>289</c:v>
                </c:pt>
                <c:pt idx="12558">
                  <c:v>283</c:v>
                </c:pt>
                <c:pt idx="12559">
                  <c:v>288.99999999999989</c:v>
                </c:pt>
                <c:pt idx="12560">
                  <c:v>282</c:v>
                </c:pt>
                <c:pt idx="12561">
                  <c:v>283</c:v>
                </c:pt>
                <c:pt idx="12562">
                  <c:v>282</c:v>
                </c:pt>
                <c:pt idx="12563">
                  <c:v>280</c:v>
                </c:pt>
                <c:pt idx="12564">
                  <c:v>280.99999999999989</c:v>
                </c:pt>
                <c:pt idx="12565">
                  <c:v>282</c:v>
                </c:pt>
                <c:pt idx="12566">
                  <c:v>280.99999999999989</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284.99999999999989</c:v>
                </c:pt>
                <c:pt idx="12589">
                  <c:v>283</c:v>
                </c:pt>
                <c:pt idx="12590">
                  <c:v>284</c:v>
                </c:pt>
                <c:pt idx="12591">
                  <c:v>283</c:v>
                </c:pt>
                <c:pt idx="12592">
                  <c:v>282</c:v>
                </c:pt>
                <c:pt idx="12593">
                  <c:v>282</c:v>
                </c:pt>
                <c:pt idx="12594">
                  <c:v>280</c:v>
                </c:pt>
                <c:pt idx="12595">
                  <c:v>276.99999999999989</c:v>
                </c:pt>
                <c:pt idx="12596">
                  <c:v>280.99999999999989</c:v>
                </c:pt>
                <c:pt idx="12597">
                  <c:v>282</c:v>
                </c:pt>
                <c:pt idx="12598">
                  <c:v>281</c:v>
                </c:pt>
                <c:pt idx="12599">
                  <c:v>282</c:v>
                </c:pt>
                <c:pt idx="12600">
                  <c:v>277.00000000000011</c:v>
                </c:pt>
                <c:pt idx="12601">
                  <c:v>274</c:v>
                </c:pt>
                <c:pt idx="12602">
                  <c:v>272.99999999999989</c:v>
                </c:pt>
                <c:pt idx="12603">
                  <c:v>274</c:v>
                </c:pt>
                <c:pt idx="12604">
                  <c:v>274</c:v>
                </c:pt>
                <c:pt idx="12605">
                  <c:v>268</c:v>
                </c:pt>
                <c:pt idx="12606">
                  <c:v>276.99999999999989</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256</c:v>
                </c:pt>
                <c:pt idx="12622">
                  <c:v>249</c:v>
                </c:pt>
                <c:pt idx="12623">
                  <c:v>244</c:v>
                </c:pt>
                <c:pt idx="12624">
                  <c:v>246</c:v>
                </c:pt>
                <c:pt idx="12625">
                  <c:v>237</c:v>
                </c:pt>
                <c:pt idx="12626">
                  <c:v>239</c:v>
                </c:pt>
                <c:pt idx="12627">
                  <c:v>247</c:v>
                </c:pt>
                <c:pt idx="12628">
                  <c:v>255</c:v>
                </c:pt>
                <c:pt idx="12630">
                  <c:v>251</c:v>
                </c:pt>
                <c:pt idx="12631">
                  <c:v>253</c:v>
                </c:pt>
                <c:pt idx="12632">
                  <c:v>257</c:v>
                </c:pt>
                <c:pt idx="12633">
                  <c:v>248.00000000000011</c:v>
                </c:pt>
                <c:pt idx="12634">
                  <c:v>243</c:v>
                </c:pt>
                <c:pt idx="12635">
                  <c:v>244</c:v>
                </c:pt>
                <c:pt idx="12636">
                  <c:v>246</c:v>
                </c:pt>
                <c:pt idx="12637">
                  <c:v>254</c:v>
                </c:pt>
                <c:pt idx="12638">
                  <c:v>249</c:v>
                </c:pt>
                <c:pt idx="12639">
                  <c:v>251</c:v>
                </c:pt>
                <c:pt idx="12640">
                  <c:v>253</c:v>
                </c:pt>
                <c:pt idx="12641">
                  <c:v>252</c:v>
                </c:pt>
                <c:pt idx="12642">
                  <c:v>249</c:v>
                </c:pt>
                <c:pt idx="12643">
                  <c:v>250</c:v>
                </c:pt>
                <c:pt idx="12644">
                  <c:v>251.99999999999989</c:v>
                </c:pt>
                <c:pt idx="12645">
                  <c:v>247</c:v>
                </c:pt>
                <c:pt idx="12646">
                  <c:v>247</c:v>
                </c:pt>
                <c:pt idx="12647">
                  <c:v>247</c:v>
                </c:pt>
                <c:pt idx="12648">
                  <c:v>247</c:v>
                </c:pt>
                <c:pt idx="12649">
                  <c:v>243</c:v>
                </c:pt>
                <c:pt idx="12650">
                  <c:v>236</c:v>
                </c:pt>
                <c:pt idx="12651">
                  <c:v>236</c:v>
                </c:pt>
                <c:pt idx="12652">
                  <c:v>233</c:v>
                </c:pt>
                <c:pt idx="12653">
                  <c:v>237</c:v>
                </c:pt>
                <c:pt idx="12655">
                  <c:v>233</c:v>
                </c:pt>
                <c:pt idx="12656">
                  <c:v>237</c:v>
                </c:pt>
                <c:pt idx="12657">
                  <c:v>241</c:v>
                </c:pt>
                <c:pt idx="12658">
                  <c:v>244</c:v>
                </c:pt>
                <c:pt idx="12659">
                  <c:v>243</c:v>
                </c:pt>
                <c:pt idx="12660">
                  <c:v>248</c:v>
                </c:pt>
                <c:pt idx="12661">
                  <c:v>245</c:v>
                </c:pt>
                <c:pt idx="12662">
                  <c:v>239</c:v>
                </c:pt>
                <c:pt idx="12663">
                  <c:v>235</c:v>
                </c:pt>
                <c:pt idx="12664">
                  <c:v>238</c:v>
                </c:pt>
                <c:pt idx="12665">
                  <c:v>237</c:v>
                </c:pt>
                <c:pt idx="12666">
                  <c:v>232</c:v>
                </c:pt>
                <c:pt idx="12667">
                  <c:v>236</c:v>
                </c:pt>
                <c:pt idx="12668">
                  <c:v>242</c:v>
                </c:pt>
                <c:pt idx="12669">
                  <c:v>241</c:v>
                </c:pt>
                <c:pt idx="12670">
                  <c:v>243</c:v>
                </c:pt>
                <c:pt idx="12671">
                  <c:v>242</c:v>
                </c:pt>
                <c:pt idx="12672">
                  <c:v>244</c:v>
                </c:pt>
                <c:pt idx="12673">
                  <c:v>239</c:v>
                </c:pt>
                <c:pt idx="12674">
                  <c:v>243</c:v>
                </c:pt>
                <c:pt idx="12675">
                  <c:v>241</c:v>
                </c:pt>
                <c:pt idx="12676">
                  <c:v>242</c:v>
                </c:pt>
                <c:pt idx="12677">
                  <c:v>241</c:v>
                </c:pt>
                <c:pt idx="12678">
                  <c:v>236</c:v>
                </c:pt>
                <c:pt idx="12679">
                  <c:v>232</c:v>
                </c:pt>
                <c:pt idx="12680">
                  <c:v>227</c:v>
                </c:pt>
                <c:pt idx="12681">
                  <c:v>218</c:v>
                </c:pt>
                <c:pt idx="12682">
                  <c:v>219</c:v>
                </c:pt>
                <c:pt idx="12683">
                  <c:v>214</c:v>
                </c:pt>
                <c:pt idx="12684">
                  <c:v>207</c:v>
                </c:pt>
                <c:pt idx="12685">
                  <c:v>212</c:v>
                </c:pt>
                <c:pt idx="12686">
                  <c:v>213</c:v>
                </c:pt>
                <c:pt idx="12687">
                  <c:v>209</c:v>
                </c:pt>
                <c:pt idx="12688">
                  <c:v>213</c:v>
                </c:pt>
                <c:pt idx="12689">
                  <c:v>211</c:v>
                </c:pt>
                <c:pt idx="12690">
                  <c:v>200</c:v>
                </c:pt>
                <c:pt idx="12691">
                  <c:v>201</c:v>
                </c:pt>
                <c:pt idx="12692">
                  <c:v>199</c:v>
                </c:pt>
                <c:pt idx="12693">
                  <c:v>210</c:v>
                </c:pt>
                <c:pt idx="12694">
                  <c:v>204</c:v>
                </c:pt>
                <c:pt idx="12695">
                  <c:v>200</c:v>
                </c:pt>
                <c:pt idx="12696">
                  <c:v>208</c:v>
                </c:pt>
                <c:pt idx="12697">
                  <c:v>213</c:v>
                </c:pt>
                <c:pt idx="12698">
                  <c:v>220</c:v>
                </c:pt>
                <c:pt idx="12700">
                  <c:v>212</c:v>
                </c:pt>
                <c:pt idx="12701">
                  <c:v>214</c:v>
                </c:pt>
                <c:pt idx="12702">
                  <c:v>220</c:v>
                </c:pt>
                <c:pt idx="12703">
                  <c:v>223</c:v>
                </c:pt>
                <c:pt idx="12704">
                  <c:v>221</c:v>
                </c:pt>
                <c:pt idx="12705">
                  <c:v>218</c:v>
                </c:pt>
                <c:pt idx="12706">
                  <c:v>224</c:v>
                </c:pt>
                <c:pt idx="12707">
                  <c:v>229</c:v>
                </c:pt>
                <c:pt idx="12708">
                  <c:v>227</c:v>
                </c:pt>
                <c:pt idx="12709">
                  <c:v>224.99999999999989</c:v>
                </c:pt>
                <c:pt idx="12710">
                  <c:v>218</c:v>
                </c:pt>
                <c:pt idx="12711">
                  <c:v>212</c:v>
                </c:pt>
                <c:pt idx="12712">
                  <c:v>211</c:v>
                </c:pt>
                <c:pt idx="12713">
                  <c:v>217</c:v>
                </c:pt>
                <c:pt idx="12714">
                  <c:v>210</c:v>
                </c:pt>
                <c:pt idx="12715">
                  <c:v>211</c:v>
                </c:pt>
                <c:pt idx="12716">
                  <c:v>208</c:v>
                </c:pt>
                <c:pt idx="12717">
                  <c:v>211</c:v>
                </c:pt>
                <c:pt idx="12718">
                  <c:v>212</c:v>
                </c:pt>
                <c:pt idx="12719">
                  <c:v>209</c:v>
                </c:pt>
                <c:pt idx="12720">
                  <c:v>209</c:v>
                </c:pt>
                <c:pt idx="12721">
                  <c:v>203</c:v>
                </c:pt>
                <c:pt idx="12722">
                  <c:v>205</c:v>
                </c:pt>
                <c:pt idx="12723">
                  <c:v>206</c:v>
                </c:pt>
                <c:pt idx="12725">
                  <c:v>207</c:v>
                </c:pt>
                <c:pt idx="12726">
                  <c:v>209</c:v>
                </c:pt>
                <c:pt idx="12727">
                  <c:v>214</c:v>
                </c:pt>
                <c:pt idx="12728">
                  <c:v>222</c:v>
                </c:pt>
                <c:pt idx="12729">
                  <c:v>214</c:v>
                </c:pt>
                <c:pt idx="12730">
                  <c:v>213</c:v>
                </c:pt>
                <c:pt idx="12731">
                  <c:v>216</c:v>
                </c:pt>
                <c:pt idx="12732">
                  <c:v>220</c:v>
                </c:pt>
                <c:pt idx="12733">
                  <c:v>224</c:v>
                </c:pt>
                <c:pt idx="12734">
                  <c:v>222</c:v>
                </c:pt>
                <c:pt idx="12735">
                  <c:v>227</c:v>
                </c:pt>
                <c:pt idx="12736">
                  <c:v>235</c:v>
                </c:pt>
                <c:pt idx="12737">
                  <c:v>232</c:v>
                </c:pt>
                <c:pt idx="12738">
                  <c:v>229</c:v>
                </c:pt>
                <c:pt idx="12739">
                  <c:v>232</c:v>
                </c:pt>
                <c:pt idx="12740">
                  <c:v>229</c:v>
                </c:pt>
                <c:pt idx="12741">
                  <c:v>233</c:v>
                </c:pt>
                <c:pt idx="12742">
                  <c:v>220</c:v>
                </c:pt>
                <c:pt idx="12743">
                  <c:v>220</c:v>
                </c:pt>
                <c:pt idx="12744">
                  <c:v>219</c:v>
                </c:pt>
                <c:pt idx="12745">
                  <c:v>226</c:v>
                </c:pt>
                <c:pt idx="12746">
                  <c:v>221</c:v>
                </c:pt>
                <c:pt idx="12748">
                  <c:v>225</c:v>
                </c:pt>
                <c:pt idx="12749">
                  <c:v>239</c:v>
                </c:pt>
                <c:pt idx="12750">
                  <c:v>234</c:v>
                </c:pt>
                <c:pt idx="12751">
                  <c:v>239</c:v>
                </c:pt>
                <c:pt idx="12752">
                  <c:v>238</c:v>
                </c:pt>
                <c:pt idx="12753">
                  <c:v>236</c:v>
                </c:pt>
                <c:pt idx="12754">
                  <c:v>231</c:v>
                </c:pt>
                <c:pt idx="12755">
                  <c:v>232</c:v>
                </c:pt>
                <c:pt idx="12756">
                  <c:v>240</c:v>
                </c:pt>
                <c:pt idx="12758">
                  <c:v>236</c:v>
                </c:pt>
                <c:pt idx="12759">
                  <c:v>232</c:v>
                </c:pt>
                <c:pt idx="12760">
                  <c:v>236</c:v>
                </c:pt>
                <c:pt idx="12761">
                  <c:v>243.99999999999989</c:v>
                </c:pt>
                <c:pt idx="12762">
                  <c:v>246</c:v>
                </c:pt>
                <c:pt idx="12763">
                  <c:v>254</c:v>
                </c:pt>
                <c:pt idx="12764">
                  <c:v>253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290.00000000000011</c:v>
                </c:pt>
                <c:pt idx="12810">
                  <c:v>289</c:v>
                </c:pt>
                <c:pt idx="12811">
                  <c:v>284</c:v>
                </c:pt>
                <c:pt idx="12812">
                  <c:v>285</c:v>
                </c:pt>
                <c:pt idx="12813">
                  <c:v>279</c:v>
                </c:pt>
                <c:pt idx="12814">
                  <c:v>275</c:v>
                </c:pt>
                <c:pt idx="12815">
                  <c:v>277</c:v>
                </c:pt>
                <c:pt idx="12816">
                  <c:v>276</c:v>
                </c:pt>
                <c:pt idx="12817">
                  <c:v>278</c:v>
                </c:pt>
                <c:pt idx="12818">
                  <c:v>280.99999999999989</c:v>
                </c:pt>
                <c:pt idx="12820">
                  <c:v>272</c:v>
                </c:pt>
                <c:pt idx="12821">
                  <c:v>275</c:v>
                </c:pt>
                <c:pt idx="12822">
                  <c:v>273</c:v>
                </c:pt>
                <c:pt idx="12823">
                  <c:v>270</c:v>
                </c:pt>
                <c:pt idx="12824">
                  <c:v>273</c:v>
                </c:pt>
                <c:pt idx="12825">
                  <c:v>275</c:v>
                </c:pt>
                <c:pt idx="12826">
                  <c:v>277</c:v>
                </c:pt>
                <c:pt idx="12827">
                  <c:v>279</c:v>
                </c:pt>
                <c:pt idx="12828">
                  <c:v>281</c:v>
                </c:pt>
                <c:pt idx="12829">
                  <c:v>280.99999999999989</c:v>
                </c:pt>
                <c:pt idx="12830">
                  <c:v>283</c:v>
                </c:pt>
                <c:pt idx="12831">
                  <c:v>278</c:v>
                </c:pt>
                <c:pt idx="12832">
                  <c:v>272</c:v>
                </c:pt>
                <c:pt idx="12833">
                  <c:v>276</c:v>
                </c:pt>
                <c:pt idx="12834">
                  <c:v>275</c:v>
                </c:pt>
                <c:pt idx="12835">
                  <c:v>270</c:v>
                </c:pt>
                <c:pt idx="12836">
                  <c:v>264</c:v>
                </c:pt>
                <c:pt idx="12837">
                  <c:v>265</c:v>
                </c:pt>
                <c:pt idx="12838">
                  <c:v>267.00000000000011</c:v>
                </c:pt>
                <c:pt idx="12839">
                  <c:v>267</c:v>
                </c:pt>
                <c:pt idx="12840">
                  <c:v>265.99999999999989</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267.00000000000011</c:v>
                </c:pt>
                <c:pt idx="12871">
                  <c:v>265</c:v>
                </c:pt>
                <c:pt idx="12872">
                  <c:v>260</c:v>
                </c:pt>
                <c:pt idx="12873">
                  <c:v>262</c:v>
                </c:pt>
                <c:pt idx="12874">
                  <c:v>259.99999999999989</c:v>
                </c:pt>
                <c:pt idx="12875">
                  <c:v>264</c:v>
                </c:pt>
                <c:pt idx="12876">
                  <c:v>263</c:v>
                </c:pt>
                <c:pt idx="12877">
                  <c:v>265.00000000000011</c:v>
                </c:pt>
                <c:pt idx="12878">
                  <c:v>261.00000000000011</c:v>
                </c:pt>
                <c:pt idx="12879">
                  <c:v>261</c:v>
                </c:pt>
                <c:pt idx="12880">
                  <c:v>257</c:v>
                </c:pt>
                <c:pt idx="12881">
                  <c:v>260</c:v>
                </c:pt>
                <c:pt idx="12882">
                  <c:v>262</c:v>
                </c:pt>
                <c:pt idx="12883">
                  <c:v>259.99999999999989</c:v>
                </c:pt>
                <c:pt idx="12884">
                  <c:v>258</c:v>
                </c:pt>
                <c:pt idx="12885">
                  <c:v>256</c:v>
                </c:pt>
                <c:pt idx="12886">
                  <c:v>259</c:v>
                </c:pt>
                <c:pt idx="12887">
                  <c:v>259</c:v>
                </c:pt>
                <c:pt idx="12888">
                  <c:v>259</c:v>
                </c:pt>
                <c:pt idx="12890">
                  <c:v>259.99999999999989</c:v>
                </c:pt>
                <c:pt idx="12891">
                  <c:v>252</c:v>
                </c:pt>
                <c:pt idx="12892">
                  <c:v>259</c:v>
                </c:pt>
                <c:pt idx="12893">
                  <c:v>257</c:v>
                </c:pt>
                <c:pt idx="12894">
                  <c:v>257.99999999999989</c:v>
                </c:pt>
                <c:pt idx="12895">
                  <c:v>261.99999999999989</c:v>
                </c:pt>
                <c:pt idx="12896">
                  <c:v>259</c:v>
                </c:pt>
                <c:pt idx="12897">
                  <c:v>257.99999999999989</c:v>
                </c:pt>
                <c:pt idx="12898">
                  <c:v>258</c:v>
                </c:pt>
                <c:pt idx="12899">
                  <c:v>260</c:v>
                </c:pt>
                <c:pt idx="12900">
                  <c:v>265.99999999999989</c:v>
                </c:pt>
                <c:pt idx="12901">
                  <c:v>260</c:v>
                </c:pt>
                <c:pt idx="12902">
                  <c:v>255</c:v>
                </c:pt>
                <c:pt idx="12903">
                  <c:v>256</c:v>
                </c:pt>
                <c:pt idx="12904">
                  <c:v>259</c:v>
                </c:pt>
                <c:pt idx="12905">
                  <c:v>259.00000000000011</c:v>
                </c:pt>
                <c:pt idx="12906">
                  <c:v>261.99999999999989</c:v>
                </c:pt>
                <c:pt idx="12907">
                  <c:v>258</c:v>
                </c:pt>
                <c:pt idx="12908">
                  <c:v>253</c:v>
                </c:pt>
                <c:pt idx="12909">
                  <c:v>254</c:v>
                </c:pt>
                <c:pt idx="12910">
                  <c:v>257</c:v>
                </c:pt>
                <c:pt idx="12911">
                  <c:v>267</c:v>
                </c:pt>
                <c:pt idx="12912">
                  <c:v>273</c:v>
                </c:pt>
                <c:pt idx="12913">
                  <c:v>272</c:v>
                </c:pt>
                <c:pt idx="12915">
                  <c:v>272</c:v>
                </c:pt>
                <c:pt idx="12916">
                  <c:v>269</c:v>
                </c:pt>
                <c:pt idx="12917">
                  <c:v>268</c:v>
                </c:pt>
                <c:pt idx="12918">
                  <c:v>263</c:v>
                </c:pt>
                <c:pt idx="12919">
                  <c:v>257</c:v>
                </c:pt>
                <c:pt idx="12920">
                  <c:v>255</c:v>
                </c:pt>
                <c:pt idx="12921">
                  <c:v>255</c:v>
                </c:pt>
                <c:pt idx="12922">
                  <c:v>260</c:v>
                </c:pt>
                <c:pt idx="12923">
                  <c:v>257</c:v>
                </c:pt>
                <c:pt idx="12924">
                  <c:v>257</c:v>
                </c:pt>
                <c:pt idx="12925">
                  <c:v>252</c:v>
                </c:pt>
                <c:pt idx="12926">
                  <c:v>256</c:v>
                </c:pt>
                <c:pt idx="12927">
                  <c:v>263</c:v>
                </c:pt>
                <c:pt idx="12928">
                  <c:v>259.00000000000011</c:v>
                </c:pt>
                <c:pt idx="12929">
                  <c:v>261</c:v>
                </c:pt>
                <c:pt idx="12930">
                  <c:v>258</c:v>
                </c:pt>
                <c:pt idx="12931">
                  <c:v>257</c:v>
                </c:pt>
                <c:pt idx="12932">
                  <c:v>256</c:v>
                </c:pt>
                <c:pt idx="12933">
                  <c:v>246</c:v>
                </c:pt>
                <c:pt idx="12934">
                  <c:v>239</c:v>
                </c:pt>
                <c:pt idx="12935">
                  <c:v>233</c:v>
                </c:pt>
                <c:pt idx="12936">
                  <c:v>231</c:v>
                </c:pt>
                <c:pt idx="12937">
                  <c:v>220</c:v>
                </c:pt>
                <c:pt idx="12938">
                  <c:v>230</c:v>
                </c:pt>
                <c:pt idx="12939">
                  <c:v>213</c:v>
                </c:pt>
                <c:pt idx="12940">
                  <c:v>201</c:v>
                </c:pt>
                <c:pt idx="12941">
                  <c:v>198</c:v>
                </c:pt>
                <c:pt idx="12942">
                  <c:v>215</c:v>
                </c:pt>
                <c:pt idx="12943">
                  <c:v>204</c:v>
                </c:pt>
                <c:pt idx="12944">
                  <c:v>210</c:v>
                </c:pt>
                <c:pt idx="12945">
                  <c:v>203</c:v>
                </c:pt>
                <c:pt idx="12946">
                  <c:v>198</c:v>
                </c:pt>
                <c:pt idx="12947">
                  <c:v>188</c:v>
                </c:pt>
                <c:pt idx="12948">
                  <c:v>187</c:v>
                </c:pt>
                <c:pt idx="12949">
                  <c:v>188</c:v>
                </c:pt>
                <c:pt idx="12950">
                  <c:v>193</c:v>
                </c:pt>
                <c:pt idx="12951">
                  <c:v>206</c:v>
                </c:pt>
                <c:pt idx="12952">
                  <c:v>201</c:v>
                </c:pt>
                <c:pt idx="12953">
                  <c:v>199</c:v>
                </c:pt>
                <c:pt idx="12954">
                  <c:v>208</c:v>
                </c:pt>
                <c:pt idx="12955">
                  <c:v>199</c:v>
                </c:pt>
                <c:pt idx="12956">
                  <c:v>203</c:v>
                </c:pt>
                <c:pt idx="12957">
                  <c:v>196</c:v>
                </c:pt>
                <c:pt idx="12958">
                  <c:v>182</c:v>
                </c:pt>
                <c:pt idx="12960">
                  <c:v>177</c:v>
                </c:pt>
                <c:pt idx="12961">
                  <c:v>184</c:v>
                </c:pt>
                <c:pt idx="12962">
                  <c:v>181</c:v>
                </c:pt>
                <c:pt idx="12963">
                  <c:v>176</c:v>
                </c:pt>
                <c:pt idx="12964">
                  <c:v>173</c:v>
                </c:pt>
                <c:pt idx="12965">
                  <c:v>179</c:v>
                </c:pt>
                <c:pt idx="12966">
                  <c:v>184</c:v>
                </c:pt>
                <c:pt idx="12967">
                  <c:v>188</c:v>
                </c:pt>
                <c:pt idx="12968">
                  <c:v>190</c:v>
                </c:pt>
                <c:pt idx="12969">
                  <c:v>181</c:v>
                </c:pt>
                <c:pt idx="12970">
                  <c:v>177</c:v>
                </c:pt>
                <c:pt idx="12971">
                  <c:v>167</c:v>
                </c:pt>
                <c:pt idx="12972">
                  <c:v>152</c:v>
                </c:pt>
                <c:pt idx="12973">
                  <c:v>161</c:v>
                </c:pt>
                <c:pt idx="12974">
                  <c:v>166</c:v>
                </c:pt>
                <c:pt idx="12975">
                  <c:v>175</c:v>
                </c:pt>
                <c:pt idx="12976">
                  <c:v>176</c:v>
                </c:pt>
                <c:pt idx="12977">
                  <c:v>172</c:v>
                </c:pt>
                <c:pt idx="12978">
                  <c:v>167</c:v>
                </c:pt>
                <c:pt idx="12979">
                  <c:v>156</c:v>
                </c:pt>
                <c:pt idx="12980">
                  <c:v>156</c:v>
                </c:pt>
                <c:pt idx="12981">
                  <c:v>167</c:v>
                </c:pt>
                <c:pt idx="12982">
                  <c:v>172</c:v>
                </c:pt>
                <c:pt idx="12983">
                  <c:v>180</c:v>
                </c:pt>
                <c:pt idx="12985">
                  <c:v>186</c:v>
                </c:pt>
                <c:pt idx="12986">
                  <c:v>195</c:v>
                </c:pt>
                <c:pt idx="12987">
                  <c:v>190</c:v>
                </c:pt>
                <c:pt idx="12988">
                  <c:v>198</c:v>
                </c:pt>
                <c:pt idx="12989">
                  <c:v>190</c:v>
                </c:pt>
                <c:pt idx="12990">
                  <c:v>191</c:v>
                </c:pt>
                <c:pt idx="12991">
                  <c:v>190</c:v>
                </c:pt>
                <c:pt idx="12992">
                  <c:v>192</c:v>
                </c:pt>
                <c:pt idx="12993">
                  <c:v>193</c:v>
                </c:pt>
                <c:pt idx="12994">
                  <c:v>195</c:v>
                </c:pt>
                <c:pt idx="12995">
                  <c:v>188</c:v>
                </c:pt>
                <c:pt idx="12996">
                  <c:v>195</c:v>
                </c:pt>
                <c:pt idx="12997">
                  <c:v>211</c:v>
                </c:pt>
                <c:pt idx="12998">
                  <c:v>206</c:v>
                </c:pt>
                <c:pt idx="12999">
                  <c:v>192</c:v>
                </c:pt>
                <c:pt idx="13000">
                  <c:v>178</c:v>
                </c:pt>
                <c:pt idx="13001">
                  <c:v>180</c:v>
                </c:pt>
                <c:pt idx="13002">
                  <c:v>185</c:v>
                </c:pt>
                <c:pt idx="13003">
                  <c:v>184</c:v>
                </c:pt>
                <c:pt idx="13004">
                  <c:v>179</c:v>
                </c:pt>
                <c:pt idx="13005">
                  <c:v>185</c:v>
                </c:pt>
                <c:pt idx="13006">
                  <c:v>176</c:v>
                </c:pt>
                <c:pt idx="13007">
                  <c:v>180</c:v>
                </c:pt>
                <c:pt idx="13009">
                  <c:v>180</c:v>
                </c:pt>
                <c:pt idx="13010">
                  <c:v>180</c:v>
                </c:pt>
                <c:pt idx="13011">
                  <c:v>175</c:v>
                </c:pt>
                <c:pt idx="13012">
                  <c:v>169</c:v>
                </c:pt>
                <c:pt idx="13013">
                  <c:v>172</c:v>
                </c:pt>
                <c:pt idx="13014">
                  <c:v>170</c:v>
                </c:pt>
                <c:pt idx="13015">
                  <c:v>168</c:v>
                </c:pt>
                <c:pt idx="13016">
                  <c:v>163</c:v>
                </c:pt>
                <c:pt idx="13018">
                  <c:v>169</c:v>
                </c:pt>
                <c:pt idx="13019">
                  <c:v>171</c:v>
                </c:pt>
                <c:pt idx="13020">
                  <c:v>173</c:v>
                </c:pt>
                <c:pt idx="13021">
                  <c:v>183</c:v>
                </c:pt>
                <c:pt idx="13022">
                  <c:v>184</c:v>
                </c:pt>
                <c:pt idx="13023">
                  <c:v>180</c:v>
                </c:pt>
                <c:pt idx="13024">
                  <c:v>177</c:v>
                </c:pt>
                <c:pt idx="13025">
                  <c:v>183</c:v>
                </c:pt>
                <c:pt idx="13026">
                  <c:v>178</c:v>
                </c:pt>
                <c:pt idx="13027">
                  <c:v>177</c:v>
                </c:pt>
                <c:pt idx="13028">
                  <c:v>185</c:v>
                </c:pt>
                <c:pt idx="13029">
                  <c:v>179</c:v>
                </c:pt>
                <c:pt idx="13030">
                  <c:v>172</c:v>
                </c:pt>
                <c:pt idx="13031">
                  <c:v>167</c:v>
                </c:pt>
                <c:pt idx="13032">
                  <c:v>166</c:v>
                </c:pt>
                <c:pt idx="13033">
                  <c:v>162</c:v>
                </c:pt>
                <c:pt idx="13034">
                  <c:v>158</c:v>
                </c:pt>
                <c:pt idx="13035">
                  <c:v>168</c:v>
                </c:pt>
                <c:pt idx="13036">
                  <c:v>170</c:v>
                </c:pt>
                <c:pt idx="13037">
                  <c:v>169</c:v>
                </c:pt>
                <c:pt idx="13038">
                  <c:v>175</c:v>
                </c:pt>
                <c:pt idx="13040">
                  <c:v>172</c:v>
                </c:pt>
                <c:pt idx="13041">
                  <c:v>165</c:v>
                </c:pt>
                <c:pt idx="13042">
                  <c:v>163</c:v>
                </c:pt>
                <c:pt idx="13043">
                  <c:v>164</c:v>
                </c:pt>
                <c:pt idx="13045">
                  <c:v>170</c:v>
                </c:pt>
                <c:pt idx="13046">
                  <c:v>175</c:v>
                </c:pt>
                <c:pt idx="13047">
                  <c:v>175</c:v>
                </c:pt>
                <c:pt idx="13048">
                  <c:v>173</c:v>
                </c:pt>
                <c:pt idx="13049">
                  <c:v>172</c:v>
                </c:pt>
                <c:pt idx="13050">
                  <c:v>176</c:v>
                </c:pt>
                <c:pt idx="13051">
                  <c:v>169</c:v>
                </c:pt>
                <c:pt idx="13052">
                  <c:v>172</c:v>
                </c:pt>
                <c:pt idx="13053">
                  <c:v>165</c:v>
                </c:pt>
                <c:pt idx="13055">
                  <c:v>166</c:v>
                </c:pt>
                <c:pt idx="13056">
                  <c:v>168</c:v>
                </c:pt>
                <c:pt idx="13057">
                  <c:v>175</c:v>
                </c:pt>
                <c:pt idx="13058">
                  <c:v>179</c:v>
                </c:pt>
                <c:pt idx="13059">
                  <c:v>183</c:v>
                </c:pt>
                <c:pt idx="13060">
                  <c:v>184</c:v>
                </c:pt>
                <c:pt idx="13061">
                  <c:v>179</c:v>
                </c:pt>
                <c:pt idx="13062">
                  <c:v>174</c:v>
                </c:pt>
                <c:pt idx="13063">
                  <c:v>171</c:v>
                </c:pt>
                <c:pt idx="13064">
                  <c:v>165</c:v>
                </c:pt>
                <c:pt idx="13065">
                  <c:v>161</c:v>
                </c:pt>
                <c:pt idx="13066">
                  <c:v>164</c:v>
                </c:pt>
                <c:pt idx="13067">
                  <c:v>163</c:v>
                </c:pt>
                <c:pt idx="13068">
                  <c:v>174</c:v>
                </c:pt>
                <c:pt idx="13069">
                  <c:v>169</c:v>
                </c:pt>
                <c:pt idx="13070">
                  <c:v>175</c:v>
                </c:pt>
                <c:pt idx="13071">
                  <c:v>174</c:v>
                </c:pt>
                <c:pt idx="13072">
                  <c:v>177</c:v>
                </c:pt>
                <c:pt idx="13073">
                  <c:v>169</c:v>
                </c:pt>
                <c:pt idx="13074">
                  <c:v>170</c:v>
                </c:pt>
                <c:pt idx="13075">
                  <c:v>163</c:v>
                </c:pt>
                <c:pt idx="13076">
                  <c:v>164</c:v>
                </c:pt>
                <c:pt idx="13077">
                  <c:v>170</c:v>
                </c:pt>
                <c:pt idx="13078">
                  <c:v>172</c:v>
                </c:pt>
                <c:pt idx="13080">
                  <c:v>174</c:v>
                </c:pt>
                <c:pt idx="13081">
                  <c:v>172</c:v>
                </c:pt>
                <c:pt idx="13082">
                  <c:v>168</c:v>
                </c:pt>
                <c:pt idx="13083">
                  <c:v>167</c:v>
                </c:pt>
                <c:pt idx="13084">
                  <c:v>162</c:v>
                </c:pt>
                <c:pt idx="13085">
                  <c:v>164</c:v>
                </c:pt>
                <c:pt idx="13086">
                  <c:v>168</c:v>
                </c:pt>
                <c:pt idx="13087">
                  <c:v>173</c:v>
                </c:pt>
                <c:pt idx="13088">
                  <c:v>171</c:v>
                </c:pt>
                <c:pt idx="13089">
                  <c:v>169</c:v>
                </c:pt>
                <c:pt idx="13090">
                  <c:v>166</c:v>
                </c:pt>
                <c:pt idx="13091">
                  <c:v>168</c:v>
                </c:pt>
                <c:pt idx="13092">
                  <c:v>171</c:v>
                </c:pt>
                <c:pt idx="13093">
                  <c:v>171</c:v>
                </c:pt>
                <c:pt idx="13094">
                  <c:v>171</c:v>
                </c:pt>
                <c:pt idx="13095">
                  <c:v>179</c:v>
                </c:pt>
                <c:pt idx="13096">
                  <c:v>189</c:v>
                </c:pt>
                <c:pt idx="13097">
                  <c:v>192</c:v>
                </c:pt>
                <c:pt idx="13098">
                  <c:v>194</c:v>
                </c:pt>
                <c:pt idx="13099">
                  <c:v>200</c:v>
                </c:pt>
                <c:pt idx="13100">
                  <c:v>197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175</c:v>
                </c:pt>
                <c:pt idx="13114">
                  <c:v>174</c:v>
                </c:pt>
                <c:pt idx="13115">
                  <c:v>173</c:v>
                </c:pt>
                <c:pt idx="13116">
                  <c:v>175</c:v>
                </c:pt>
                <c:pt idx="13117">
                  <c:v>179</c:v>
                </c:pt>
                <c:pt idx="13118">
                  <c:v>175</c:v>
                </c:pt>
                <c:pt idx="13119">
                  <c:v>173</c:v>
                </c:pt>
                <c:pt idx="13120">
                  <c:v>176</c:v>
                </c:pt>
                <c:pt idx="13121">
                  <c:v>173</c:v>
                </c:pt>
                <c:pt idx="13122">
                  <c:v>171</c:v>
                </c:pt>
                <c:pt idx="13123">
                  <c:v>170</c:v>
                </c:pt>
                <c:pt idx="13124">
                  <c:v>169</c:v>
                </c:pt>
                <c:pt idx="13125">
                  <c:v>173</c:v>
                </c:pt>
                <c:pt idx="13126">
                  <c:v>175</c:v>
                </c:pt>
                <c:pt idx="13127">
                  <c:v>172</c:v>
                </c:pt>
                <c:pt idx="13128">
                  <c:v>170</c:v>
                </c:pt>
                <c:pt idx="13129">
                  <c:v>168</c:v>
                </c:pt>
                <c:pt idx="13130">
                  <c:v>171</c:v>
                </c:pt>
                <c:pt idx="13131">
                  <c:v>169</c:v>
                </c:pt>
                <c:pt idx="13132">
                  <c:v>168</c:v>
                </c:pt>
                <c:pt idx="13133">
                  <c:v>164</c:v>
                </c:pt>
                <c:pt idx="13134">
                  <c:v>165</c:v>
                </c:pt>
                <c:pt idx="13135">
                  <c:v>161</c:v>
                </c:pt>
                <c:pt idx="13136">
                  <c:v>160</c:v>
                </c:pt>
                <c:pt idx="13137">
                  <c:v>162</c:v>
                </c:pt>
                <c:pt idx="13138">
                  <c:v>157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132</c:v>
                </c:pt>
                <c:pt idx="13153">
                  <c:v>122</c:v>
                </c:pt>
                <c:pt idx="13154">
                  <c:v>128</c:v>
                </c:pt>
                <c:pt idx="13155">
                  <c:v>132</c:v>
                </c:pt>
                <c:pt idx="13156">
                  <c:v>140</c:v>
                </c:pt>
                <c:pt idx="13157">
                  <c:v>139</c:v>
                </c:pt>
                <c:pt idx="13158">
                  <c:v>137</c:v>
                </c:pt>
                <c:pt idx="13159">
                  <c:v>133</c:v>
                </c:pt>
                <c:pt idx="13160">
                  <c:v>137</c:v>
                </c:pt>
                <c:pt idx="13161">
                  <c:v>131</c:v>
                </c:pt>
                <c:pt idx="13162">
                  <c:v>134</c:v>
                </c:pt>
                <c:pt idx="13163">
                  <c:v>131</c:v>
                </c:pt>
                <c:pt idx="13164">
                  <c:v>130</c:v>
                </c:pt>
                <c:pt idx="13165">
                  <c:v>134</c:v>
                </c:pt>
                <c:pt idx="13166">
                  <c:v>133</c:v>
                </c:pt>
                <c:pt idx="13167">
                  <c:v>131</c:v>
                </c:pt>
                <c:pt idx="13168">
                  <c:v>138</c:v>
                </c:pt>
                <c:pt idx="13169">
                  <c:v>132</c:v>
                </c:pt>
                <c:pt idx="13170">
                  <c:v>135</c:v>
                </c:pt>
                <c:pt idx="13171">
                  <c:v>134</c:v>
                </c:pt>
                <c:pt idx="13172">
                  <c:v>129</c:v>
                </c:pt>
                <c:pt idx="13173">
                  <c:v>134</c:v>
                </c:pt>
                <c:pt idx="13174">
                  <c:v>131</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c:v>
                </c:pt>
                <c:pt idx="13213">
                  <c:v>140</c:v>
                </c:pt>
                <c:pt idx="13214">
                  <c:v>137</c:v>
                </c:pt>
                <c:pt idx="13215">
                  <c:v>137</c:v>
                </c:pt>
                <c:pt idx="13216">
                  <c:v>139</c:v>
                </c:pt>
                <c:pt idx="13217">
                  <c:v>136</c:v>
                </c:pt>
                <c:pt idx="13218">
                  <c:v>135</c:v>
                </c:pt>
                <c:pt idx="13220">
                  <c:v>136</c:v>
                </c:pt>
                <c:pt idx="13221">
                  <c:v>135</c:v>
                </c:pt>
                <c:pt idx="13222">
                  <c:v>141</c:v>
                </c:pt>
                <c:pt idx="13223">
                  <c:v>142</c:v>
                </c:pt>
                <c:pt idx="13224">
                  <c:v>143</c:v>
                </c:pt>
                <c:pt idx="13225">
                  <c:v>145</c:v>
                </c:pt>
                <c:pt idx="13226">
                  <c:v>152</c:v>
                </c:pt>
                <c:pt idx="13227">
                  <c:v>151</c:v>
                </c:pt>
                <c:pt idx="13228">
                  <c:v>161</c:v>
                </c:pt>
                <c:pt idx="13229">
                  <c:v>160</c:v>
                </c:pt>
                <c:pt idx="13230">
                  <c:v>157</c:v>
                </c:pt>
                <c:pt idx="13231">
                  <c:v>152</c:v>
                </c:pt>
                <c:pt idx="13232">
                  <c:v>153</c:v>
                </c:pt>
                <c:pt idx="13233">
                  <c:v>150</c:v>
                </c:pt>
                <c:pt idx="13234">
                  <c:v>147</c:v>
                </c:pt>
                <c:pt idx="13235">
                  <c:v>143</c:v>
                </c:pt>
                <c:pt idx="13236">
                  <c:v>138</c:v>
                </c:pt>
                <c:pt idx="13237">
                  <c:v>141</c:v>
                </c:pt>
                <c:pt idx="13238">
                  <c:v>142</c:v>
                </c:pt>
                <c:pt idx="13239">
                  <c:v>139</c:v>
                </c:pt>
                <c:pt idx="13240">
                  <c:v>141</c:v>
                </c:pt>
                <c:pt idx="13241">
                  <c:v>141</c:v>
                </c:pt>
                <c:pt idx="13242">
                  <c:v>147</c:v>
                </c:pt>
                <c:pt idx="13243">
                  <c:v>148</c:v>
                </c:pt>
                <c:pt idx="13245">
                  <c:v>149</c:v>
                </c:pt>
                <c:pt idx="13246">
                  <c:v>145</c:v>
                </c:pt>
                <c:pt idx="13247">
                  <c:v>142</c:v>
                </c:pt>
                <c:pt idx="13248">
                  <c:v>142</c:v>
                </c:pt>
                <c:pt idx="13249">
                  <c:v>143</c:v>
                </c:pt>
                <c:pt idx="13250">
                  <c:v>148</c:v>
                </c:pt>
                <c:pt idx="13251">
                  <c:v>153</c:v>
                </c:pt>
                <c:pt idx="13252">
                  <c:v>157</c:v>
                </c:pt>
                <c:pt idx="13253">
                  <c:v>149</c:v>
                </c:pt>
                <c:pt idx="13254">
                  <c:v>151</c:v>
                </c:pt>
                <c:pt idx="13255">
                  <c:v>150</c:v>
                </c:pt>
                <c:pt idx="13256">
                  <c:v>151</c:v>
                </c:pt>
                <c:pt idx="13257">
                  <c:v>155</c:v>
                </c:pt>
                <c:pt idx="13258">
                  <c:v>148</c:v>
                </c:pt>
                <c:pt idx="13259">
                  <c:v>144</c:v>
                </c:pt>
                <c:pt idx="13261">
                  <c:v>142</c:v>
                </c:pt>
                <c:pt idx="13262">
                  <c:v>145</c:v>
                </c:pt>
                <c:pt idx="13263">
                  <c:v>147</c:v>
                </c:pt>
                <c:pt idx="13264">
                  <c:v>144</c:v>
                </c:pt>
                <c:pt idx="13265">
                  <c:v>148</c:v>
                </c:pt>
                <c:pt idx="13266">
                  <c:v>141</c:v>
                </c:pt>
                <c:pt idx="13267">
                  <c:v>135</c:v>
                </c:pt>
                <c:pt idx="13268">
                  <c:v>134</c:v>
                </c:pt>
                <c:pt idx="13270">
                  <c:v>132</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c:v>
                </c:pt>
                <c:pt idx="13291">
                  <c:v>147</c:v>
                </c:pt>
                <c:pt idx="13292">
                  <c:v>147</c:v>
                </c:pt>
                <c:pt idx="13293">
                  <c:v>148</c:v>
                </c:pt>
                <c:pt idx="13294">
                  <c:v>153</c:v>
                </c:pt>
                <c:pt idx="13295">
                  <c:v>156</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158</c:v>
                </c:pt>
                <c:pt idx="13317">
                  <c:v>161</c:v>
                </c:pt>
                <c:pt idx="13318">
                  <c:v>161</c:v>
                </c:pt>
                <c:pt idx="13320">
                  <c:v>160</c:v>
                </c:pt>
                <c:pt idx="13321">
                  <c:v>160</c:v>
                </c:pt>
                <c:pt idx="13322">
                  <c:v>165</c:v>
                </c:pt>
                <c:pt idx="13323">
                  <c:v>170</c:v>
                </c:pt>
                <c:pt idx="13324">
                  <c:v>171</c:v>
                </c:pt>
                <c:pt idx="13325">
                  <c:v>173</c:v>
                </c:pt>
                <c:pt idx="13326">
                  <c:v>176</c:v>
                </c:pt>
                <c:pt idx="13327">
                  <c:v>175</c:v>
                </c:pt>
                <c:pt idx="13328">
                  <c:v>177</c:v>
                </c:pt>
                <c:pt idx="13329">
                  <c:v>175</c:v>
                </c:pt>
                <c:pt idx="13330">
                  <c:v>177</c:v>
                </c:pt>
                <c:pt idx="13331">
                  <c:v>173</c:v>
                </c:pt>
                <c:pt idx="13332">
                  <c:v>174</c:v>
                </c:pt>
                <c:pt idx="13333">
                  <c:v>174</c:v>
                </c:pt>
                <c:pt idx="13334">
                  <c:v>172</c:v>
                </c:pt>
                <c:pt idx="13335">
                  <c:v>173</c:v>
                </c:pt>
                <c:pt idx="13336">
                  <c:v>176</c:v>
                </c:pt>
                <c:pt idx="13337">
                  <c:v>173</c:v>
                </c:pt>
                <c:pt idx="13338">
                  <c:v>172</c:v>
                </c:pt>
                <c:pt idx="13340">
                  <c:v>174</c:v>
                </c:pt>
                <c:pt idx="13341">
                  <c:v>175</c:v>
                </c:pt>
                <c:pt idx="13342">
                  <c:v>173</c:v>
                </c:pt>
                <c:pt idx="13343">
                  <c:v>170</c:v>
                </c:pt>
                <c:pt idx="13344">
                  <c:v>163</c:v>
                </c:pt>
                <c:pt idx="13345">
                  <c:v>163</c:v>
                </c:pt>
                <c:pt idx="13346">
                  <c:v>164</c:v>
                </c:pt>
                <c:pt idx="13347">
                  <c:v>164</c:v>
                </c:pt>
                <c:pt idx="13348">
                  <c:v>161</c:v>
                </c:pt>
                <c:pt idx="13349">
                  <c:v>164</c:v>
                </c:pt>
                <c:pt idx="13350">
                  <c:v>165</c:v>
                </c:pt>
                <c:pt idx="13351">
                  <c:v>170</c:v>
                </c:pt>
                <c:pt idx="13352">
                  <c:v>175</c:v>
                </c:pt>
                <c:pt idx="13353">
                  <c:v>179</c:v>
                </c:pt>
                <c:pt idx="13354">
                  <c:v>180</c:v>
                </c:pt>
                <c:pt idx="13355">
                  <c:v>176</c:v>
                </c:pt>
                <c:pt idx="13356">
                  <c:v>177</c:v>
                </c:pt>
                <c:pt idx="13357">
                  <c:v>177</c:v>
                </c:pt>
                <c:pt idx="13358">
                  <c:v>176</c:v>
                </c:pt>
                <c:pt idx="13359">
                  <c:v>170</c:v>
                </c:pt>
                <c:pt idx="13360">
                  <c:v>168</c:v>
                </c:pt>
                <c:pt idx="13361">
                  <c:v>170</c:v>
                </c:pt>
                <c:pt idx="13362">
                  <c:v>168</c:v>
                </c:pt>
                <c:pt idx="13363">
                  <c:v>167</c:v>
                </c:pt>
                <c:pt idx="13364">
                  <c:v>169</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c:v>
                </c:pt>
                <c:pt idx="13389">
                  <c:v>150</c:v>
                </c:pt>
                <c:pt idx="13390">
                  <c:v>148</c:v>
                </c:pt>
                <c:pt idx="13391">
                  <c:v>146</c:v>
                </c:pt>
                <c:pt idx="13392">
                  <c:v>146</c:v>
                </c:pt>
                <c:pt idx="13393">
                  <c:v>156</c:v>
                </c:pt>
                <c:pt idx="13394">
                  <c:v>158</c:v>
                </c:pt>
                <c:pt idx="13395">
                  <c:v>160</c:v>
                </c:pt>
                <c:pt idx="13396">
                  <c:v>159</c:v>
                </c:pt>
                <c:pt idx="13397">
                  <c:v>159</c:v>
                </c:pt>
                <c:pt idx="13398">
                  <c:v>164</c:v>
                </c:pt>
                <c:pt idx="13399">
                  <c:v>168</c:v>
                </c:pt>
                <c:pt idx="13400">
                  <c:v>170</c:v>
                </c:pt>
                <c:pt idx="13401">
                  <c:v>168</c:v>
                </c:pt>
                <c:pt idx="13402">
                  <c:v>164</c:v>
                </c:pt>
                <c:pt idx="13403">
                  <c:v>169</c:v>
                </c:pt>
                <c:pt idx="13404">
                  <c:v>171</c:v>
                </c:pt>
                <c:pt idx="13405">
                  <c:v>168</c:v>
                </c:pt>
                <c:pt idx="13406">
                  <c:v>177</c:v>
                </c:pt>
                <c:pt idx="13407">
                  <c:v>176</c:v>
                </c:pt>
                <c:pt idx="13408">
                  <c:v>175</c:v>
                </c:pt>
                <c:pt idx="13410">
                  <c:v>186</c:v>
                </c:pt>
                <c:pt idx="13411">
                  <c:v>183</c:v>
                </c:pt>
                <c:pt idx="13412">
                  <c:v>182</c:v>
                </c:pt>
                <c:pt idx="13413">
                  <c:v>186</c:v>
                </c:pt>
                <c:pt idx="13414">
                  <c:v>183</c:v>
                </c:pt>
                <c:pt idx="13415">
                  <c:v>182</c:v>
                </c:pt>
                <c:pt idx="13416">
                  <c:v>180</c:v>
                </c:pt>
                <c:pt idx="13417">
                  <c:v>178</c:v>
                </c:pt>
                <c:pt idx="13418">
                  <c:v>185</c:v>
                </c:pt>
                <c:pt idx="13419">
                  <c:v>190</c:v>
                </c:pt>
                <c:pt idx="13420">
                  <c:v>186</c:v>
                </c:pt>
                <c:pt idx="13421">
                  <c:v>191</c:v>
                </c:pt>
                <c:pt idx="13422">
                  <c:v>187</c:v>
                </c:pt>
                <c:pt idx="13423">
                  <c:v>185</c:v>
                </c:pt>
                <c:pt idx="13424">
                  <c:v>192</c:v>
                </c:pt>
                <c:pt idx="13425">
                  <c:v>193</c:v>
                </c:pt>
                <c:pt idx="13426">
                  <c:v>202</c:v>
                </c:pt>
                <c:pt idx="13427">
                  <c:v>208</c:v>
                </c:pt>
                <c:pt idx="13428">
                  <c:v>214</c:v>
                </c:pt>
                <c:pt idx="13429">
                  <c:v>215</c:v>
                </c:pt>
                <c:pt idx="13430">
                  <c:v>217</c:v>
                </c:pt>
                <c:pt idx="13431">
                  <c:v>216</c:v>
                </c:pt>
                <c:pt idx="13432">
                  <c:v>213</c:v>
                </c:pt>
                <c:pt idx="13433">
                  <c:v>216</c:v>
                </c:pt>
                <c:pt idx="13434">
                  <c:v>216</c:v>
                </c:pt>
                <c:pt idx="13435">
                  <c:v>214</c:v>
                </c:pt>
                <c:pt idx="13436">
                  <c:v>216</c:v>
                </c:pt>
                <c:pt idx="13438">
                  <c:v>233</c:v>
                </c:pt>
                <c:pt idx="13439">
                  <c:v>228</c:v>
                </c:pt>
                <c:pt idx="13440">
                  <c:v>228</c:v>
                </c:pt>
                <c:pt idx="13441">
                  <c:v>232</c:v>
                </c:pt>
                <c:pt idx="13442">
                  <c:v>226</c:v>
                </c:pt>
                <c:pt idx="13443">
                  <c:v>224</c:v>
                </c:pt>
                <c:pt idx="13444">
                  <c:v>223.00000000000011</c:v>
                </c:pt>
                <c:pt idx="13445">
                  <c:v>221</c:v>
                </c:pt>
                <c:pt idx="13446">
                  <c:v>220</c:v>
                </c:pt>
                <c:pt idx="13447">
                  <c:v>224</c:v>
                </c:pt>
                <c:pt idx="13448">
                  <c:v>218</c:v>
                </c:pt>
                <c:pt idx="13449">
                  <c:v>218</c:v>
                </c:pt>
                <c:pt idx="13450">
                  <c:v>220</c:v>
                </c:pt>
                <c:pt idx="13451">
                  <c:v>227</c:v>
                </c:pt>
                <c:pt idx="13452">
                  <c:v>229</c:v>
                </c:pt>
                <c:pt idx="13453">
                  <c:v>227</c:v>
                </c:pt>
                <c:pt idx="13454">
                  <c:v>228</c:v>
                </c:pt>
                <c:pt idx="13455">
                  <c:v>230</c:v>
                </c:pt>
                <c:pt idx="13456">
                  <c:v>229</c:v>
                </c:pt>
                <c:pt idx="13457">
                  <c:v>239</c:v>
                </c:pt>
                <c:pt idx="13458">
                  <c:v>233</c:v>
                </c:pt>
                <c:pt idx="13459">
                  <c:v>235</c:v>
                </c:pt>
                <c:pt idx="13460">
                  <c:v>235</c:v>
                </c:pt>
                <c:pt idx="13461">
                  <c:v>229</c:v>
                </c:pt>
                <c:pt idx="13462">
                  <c:v>228</c:v>
                </c:pt>
                <c:pt idx="13463">
                  <c:v>225.00000000000011</c:v>
                </c:pt>
                <c:pt idx="13464">
                  <c:v>229</c:v>
                </c:pt>
                <c:pt idx="13465">
                  <c:v>237</c:v>
                </c:pt>
                <c:pt idx="13466">
                  <c:v>237</c:v>
                </c:pt>
                <c:pt idx="13467">
                  <c:v>241</c:v>
                </c:pt>
                <c:pt idx="13468">
                  <c:v>248</c:v>
                </c:pt>
                <c:pt idx="13469">
                  <c:v>252</c:v>
                </c:pt>
                <c:pt idx="13470">
                  <c:v>246</c:v>
                </c:pt>
                <c:pt idx="13471">
                  <c:v>249</c:v>
                </c:pt>
                <c:pt idx="13472">
                  <c:v>248</c:v>
                </c:pt>
                <c:pt idx="13473">
                  <c:v>242</c:v>
                </c:pt>
                <c:pt idx="13474">
                  <c:v>238</c:v>
                </c:pt>
                <c:pt idx="13475">
                  <c:v>234</c:v>
                </c:pt>
                <c:pt idx="13476">
                  <c:v>238</c:v>
                </c:pt>
                <c:pt idx="13477">
                  <c:v>236</c:v>
                </c:pt>
                <c:pt idx="13478">
                  <c:v>239</c:v>
                </c:pt>
                <c:pt idx="13480">
                  <c:v>243</c:v>
                </c:pt>
                <c:pt idx="13481">
                  <c:v>244</c:v>
                </c:pt>
                <c:pt idx="13482">
                  <c:v>246</c:v>
                </c:pt>
                <c:pt idx="13483">
                  <c:v>248</c:v>
                </c:pt>
                <c:pt idx="13484">
                  <c:v>245</c:v>
                </c:pt>
                <c:pt idx="13485">
                  <c:v>246</c:v>
                </c:pt>
                <c:pt idx="13486">
                  <c:v>246</c:v>
                </c:pt>
                <c:pt idx="13487">
                  <c:v>247</c:v>
                </c:pt>
                <c:pt idx="13488">
                  <c:v>245</c:v>
                </c:pt>
                <c:pt idx="13489">
                  <c:v>247</c:v>
                </c:pt>
                <c:pt idx="13490">
                  <c:v>247</c:v>
                </c:pt>
                <c:pt idx="13491">
                  <c:v>235</c:v>
                </c:pt>
                <c:pt idx="13492">
                  <c:v>242</c:v>
                </c:pt>
                <c:pt idx="13493">
                  <c:v>241</c:v>
                </c:pt>
                <c:pt idx="13494">
                  <c:v>237</c:v>
                </c:pt>
                <c:pt idx="13495">
                  <c:v>232</c:v>
                </c:pt>
                <c:pt idx="13496">
                  <c:v>227</c:v>
                </c:pt>
                <c:pt idx="13497">
                  <c:v>232</c:v>
                </c:pt>
                <c:pt idx="13498">
                  <c:v>230</c:v>
                </c:pt>
                <c:pt idx="13499">
                  <c:v>231</c:v>
                </c:pt>
                <c:pt idx="13500">
                  <c:v>233</c:v>
                </c:pt>
                <c:pt idx="13501">
                  <c:v>232</c:v>
                </c:pt>
                <c:pt idx="13502">
                  <c:v>229</c:v>
                </c:pt>
                <c:pt idx="13503">
                  <c:v>233</c:v>
                </c:pt>
                <c:pt idx="13504">
                  <c:v>228</c:v>
                </c:pt>
                <c:pt idx="13505">
                  <c:v>226</c:v>
                </c:pt>
                <c:pt idx="13506">
                  <c:v>231</c:v>
                </c:pt>
                <c:pt idx="13507">
                  <c:v>236</c:v>
                </c:pt>
                <c:pt idx="13508">
                  <c:v>235</c:v>
                </c:pt>
                <c:pt idx="13510">
                  <c:v>238</c:v>
                </c:pt>
                <c:pt idx="13511">
                  <c:v>235</c:v>
                </c:pt>
                <c:pt idx="13512">
                  <c:v>228</c:v>
                </c:pt>
                <c:pt idx="13513">
                  <c:v>227</c:v>
                </c:pt>
                <c:pt idx="13514">
                  <c:v>230</c:v>
                </c:pt>
                <c:pt idx="13515">
                  <c:v>223</c:v>
                </c:pt>
                <c:pt idx="13516">
                  <c:v>220</c:v>
                </c:pt>
                <c:pt idx="13517">
                  <c:v>220</c:v>
                </c:pt>
                <c:pt idx="13518">
                  <c:v>221</c:v>
                </c:pt>
                <c:pt idx="13519">
                  <c:v>222</c:v>
                </c:pt>
                <c:pt idx="13520">
                  <c:v>222</c:v>
                </c:pt>
                <c:pt idx="13521">
                  <c:v>222</c:v>
                </c:pt>
                <c:pt idx="13522">
                  <c:v>226</c:v>
                </c:pt>
                <c:pt idx="13523">
                  <c:v>232</c:v>
                </c:pt>
                <c:pt idx="13524">
                  <c:v>231</c:v>
                </c:pt>
                <c:pt idx="13525">
                  <c:v>237</c:v>
                </c:pt>
                <c:pt idx="13526">
                  <c:v>237</c:v>
                </c:pt>
                <c:pt idx="13527">
                  <c:v>234</c:v>
                </c:pt>
                <c:pt idx="13528">
                  <c:v>245</c:v>
                </c:pt>
                <c:pt idx="13530">
                  <c:v>246</c:v>
                </c:pt>
                <c:pt idx="13531">
                  <c:v>243</c:v>
                </c:pt>
                <c:pt idx="13532">
                  <c:v>240</c:v>
                </c:pt>
                <c:pt idx="13533">
                  <c:v>240</c:v>
                </c:pt>
                <c:pt idx="13534">
                  <c:v>236</c:v>
                </c:pt>
                <c:pt idx="13535">
                  <c:v>242</c:v>
                </c:pt>
                <c:pt idx="13536">
                  <c:v>251.99999999999989</c:v>
                </c:pt>
                <c:pt idx="13537">
                  <c:v>250</c:v>
                </c:pt>
                <c:pt idx="13538">
                  <c:v>244</c:v>
                </c:pt>
                <c:pt idx="13539">
                  <c:v>244</c:v>
                </c:pt>
                <c:pt idx="13540">
                  <c:v>242</c:v>
                </c:pt>
                <c:pt idx="13541">
                  <c:v>246</c:v>
                </c:pt>
                <c:pt idx="13543">
                  <c:v>247</c:v>
                </c:pt>
                <c:pt idx="13544">
                  <c:v>251</c:v>
                </c:pt>
                <c:pt idx="13545">
                  <c:v>251</c:v>
                </c:pt>
                <c:pt idx="13546">
                  <c:v>254</c:v>
                </c:pt>
                <c:pt idx="13547">
                  <c:v>258</c:v>
                </c:pt>
                <c:pt idx="13548">
                  <c:v>258</c:v>
                </c:pt>
                <c:pt idx="13549">
                  <c:v>256</c:v>
                </c:pt>
                <c:pt idx="13550">
                  <c:v>251</c:v>
                </c:pt>
                <c:pt idx="13551">
                  <c:v>255</c:v>
                </c:pt>
                <c:pt idx="13552">
                  <c:v>255</c:v>
                </c:pt>
                <c:pt idx="13553">
                  <c:v>254</c:v>
                </c:pt>
                <c:pt idx="13554">
                  <c:v>255</c:v>
                </c:pt>
                <c:pt idx="13555">
                  <c:v>251</c:v>
                </c:pt>
                <c:pt idx="13556">
                  <c:v>257</c:v>
                </c:pt>
                <c:pt idx="13557">
                  <c:v>259</c:v>
                </c:pt>
                <c:pt idx="13558">
                  <c:v>252</c:v>
                </c:pt>
                <c:pt idx="13559">
                  <c:v>256</c:v>
                </c:pt>
                <c:pt idx="13560">
                  <c:v>261.00000000000011</c:v>
                </c:pt>
                <c:pt idx="13562">
                  <c:v>258</c:v>
                </c:pt>
                <c:pt idx="13563">
                  <c:v>262</c:v>
                </c:pt>
                <c:pt idx="13564">
                  <c:v>260</c:v>
                </c:pt>
                <c:pt idx="13565">
                  <c:v>266</c:v>
                </c:pt>
                <c:pt idx="13567">
                  <c:v>261</c:v>
                </c:pt>
                <c:pt idx="13568">
                  <c:v>259.99999999999989</c:v>
                </c:pt>
                <c:pt idx="13569">
                  <c:v>258</c:v>
                </c:pt>
                <c:pt idx="13570">
                  <c:v>256</c:v>
                </c:pt>
                <c:pt idx="13571">
                  <c:v>257.99999999999989</c:v>
                </c:pt>
                <c:pt idx="13572">
                  <c:v>253</c:v>
                </c:pt>
                <c:pt idx="13573">
                  <c:v>249</c:v>
                </c:pt>
                <c:pt idx="13574">
                  <c:v>245</c:v>
                </c:pt>
                <c:pt idx="13575">
                  <c:v>249</c:v>
                </c:pt>
                <c:pt idx="13576">
                  <c:v>249</c:v>
                </c:pt>
                <c:pt idx="13577">
                  <c:v>245</c:v>
                </c:pt>
                <c:pt idx="13578">
                  <c:v>244</c:v>
                </c:pt>
                <c:pt idx="13580">
                  <c:v>245</c:v>
                </c:pt>
                <c:pt idx="13581">
                  <c:v>243</c:v>
                </c:pt>
                <c:pt idx="13582">
                  <c:v>240</c:v>
                </c:pt>
                <c:pt idx="13583">
                  <c:v>238</c:v>
                </c:pt>
                <c:pt idx="13584">
                  <c:v>241</c:v>
                </c:pt>
                <c:pt idx="13585">
                  <c:v>239</c:v>
                </c:pt>
                <c:pt idx="13586">
                  <c:v>233</c:v>
                </c:pt>
                <c:pt idx="13587">
                  <c:v>236</c:v>
                </c:pt>
                <c:pt idx="13588">
                  <c:v>233</c:v>
                </c:pt>
                <c:pt idx="13589">
                  <c:v>231</c:v>
                </c:pt>
                <c:pt idx="13590">
                  <c:v>233</c:v>
                </c:pt>
                <c:pt idx="13591">
                  <c:v>238</c:v>
                </c:pt>
                <c:pt idx="13592">
                  <c:v>240</c:v>
                </c:pt>
                <c:pt idx="13593">
                  <c:v>241</c:v>
                </c:pt>
                <c:pt idx="13594">
                  <c:v>238</c:v>
                </c:pt>
                <c:pt idx="13595">
                  <c:v>240</c:v>
                </c:pt>
                <c:pt idx="13596">
                  <c:v>245</c:v>
                </c:pt>
                <c:pt idx="13597">
                  <c:v>241</c:v>
                </c:pt>
                <c:pt idx="13598">
                  <c:v>243</c:v>
                </c:pt>
                <c:pt idx="13600">
                  <c:v>240</c:v>
                </c:pt>
                <c:pt idx="13601">
                  <c:v>240</c:v>
                </c:pt>
                <c:pt idx="13602">
                  <c:v>242</c:v>
                </c:pt>
                <c:pt idx="13603">
                  <c:v>240</c:v>
                </c:pt>
                <c:pt idx="13604">
                  <c:v>240</c:v>
                </c:pt>
                <c:pt idx="13605">
                  <c:v>236</c:v>
                </c:pt>
                <c:pt idx="13606">
                  <c:v>234</c:v>
                </c:pt>
                <c:pt idx="13607">
                  <c:v>232</c:v>
                </c:pt>
                <c:pt idx="13608">
                  <c:v>233</c:v>
                </c:pt>
                <c:pt idx="13609">
                  <c:v>228</c:v>
                </c:pt>
                <c:pt idx="13610">
                  <c:v>237</c:v>
                </c:pt>
                <c:pt idx="13611">
                  <c:v>237</c:v>
                </c:pt>
                <c:pt idx="13612">
                  <c:v>237</c:v>
                </c:pt>
                <c:pt idx="13613">
                  <c:v>242</c:v>
                </c:pt>
                <c:pt idx="13614">
                  <c:v>242</c:v>
                </c:pt>
                <c:pt idx="13615">
                  <c:v>240</c:v>
                </c:pt>
                <c:pt idx="13616">
                  <c:v>236</c:v>
                </c:pt>
                <c:pt idx="13617">
                  <c:v>232</c:v>
                </c:pt>
                <c:pt idx="13618">
                  <c:v>229</c:v>
                </c:pt>
                <c:pt idx="13619">
                  <c:v>232</c:v>
                </c:pt>
                <c:pt idx="13620">
                  <c:v>232</c:v>
                </c:pt>
                <c:pt idx="13621">
                  <c:v>231</c:v>
                </c:pt>
                <c:pt idx="13622">
                  <c:v>234</c:v>
                </c:pt>
                <c:pt idx="13623">
                  <c:v>230</c:v>
                </c:pt>
                <c:pt idx="13624">
                  <c:v>227</c:v>
                </c:pt>
                <c:pt idx="13625">
                  <c:v>228</c:v>
                </c:pt>
                <c:pt idx="13626">
                  <c:v>226</c:v>
                </c:pt>
                <c:pt idx="13627">
                  <c:v>224</c:v>
                </c:pt>
                <c:pt idx="13628">
                  <c:v>228</c:v>
                </c:pt>
                <c:pt idx="13629">
                  <c:v>229</c:v>
                </c:pt>
                <c:pt idx="13630">
                  <c:v>233</c:v>
                </c:pt>
                <c:pt idx="13631">
                  <c:v>235</c:v>
                </c:pt>
                <c:pt idx="13632">
                  <c:v>234</c:v>
                </c:pt>
                <c:pt idx="13633">
                  <c:v>231</c:v>
                </c:pt>
                <c:pt idx="13634">
                  <c:v>230</c:v>
                </c:pt>
                <c:pt idx="13635">
                  <c:v>229</c:v>
                </c:pt>
                <c:pt idx="13636">
                  <c:v>234</c:v>
                </c:pt>
                <c:pt idx="13637">
                  <c:v>228</c:v>
                </c:pt>
                <c:pt idx="13638">
                  <c:v>226</c:v>
                </c:pt>
                <c:pt idx="13639">
                  <c:v>228</c:v>
                </c:pt>
                <c:pt idx="13640">
                  <c:v>225</c:v>
                </c:pt>
                <c:pt idx="13641">
                  <c:v>226</c:v>
                </c:pt>
                <c:pt idx="13642">
                  <c:v>230</c:v>
                </c:pt>
                <c:pt idx="13644">
                  <c:v>231</c:v>
                </c:pt>
                <c:pt idx="13645">
                  <c:v>228</c:v>
                </c:pt>
                <c:pt idx="13646">
                  <c:v>227</c:v>
                </c:pt>
                <c:pt idx="13647">
                  <c:v>227</c:v>
                </c:pt>
                <c:pt idx="13648">
                  <c:v>225</c:v>
                </c:pt>
                <c:pt idx="13649">
                  <c:v>226</c:v>
                </c:pt>
                <c:pt idx="13650">
                  <c:v>227</c:v>
                </c:pt>
                <c:pt idx="13651">
                  <c:v>225</c:v>
                </c:pt>
                <c:pt idx="13652">
                  <c:v>222</c:v>
                </c:pt>
                <c:pt idx="13653">
                  <c:v>218</c:v>
                </c:pt>
                <c:pt idx="13654">
                  <c:v>220</c:v>
                </c:pt>
                <c:pt idx="13655">
                  <c:v>218</c:v>
                </c:pt>
                <c:pt idx="13656">
                  <c:v>221</c:v>
                </c:pt>
                <c:pt idx="13657">
                  <c:v>221</c:v>
                </c:pt>
                <c:pt idx="13658">
                  <c:v>222</c:v>
                </c:pt>
                <c:pt idx="13659">
                  <c:v>225</c:v>
                </c:pt>
                <c:pt idx="13660">
                  <c:v>222</c:v>
                </c:pt>
                <c:pt idx="13661">
                  <c:v>215</c:v>
                </c:pt>
                <c:pt idx="13662">
                  <c:v>212</c:v>
                </c:pt>
                <c:pt idx="13663">
                  <c:v>214</c:v>
                </c:pt>
                <c:pt idx="13664">
                  <c:v>218</c:v>
                </c:pt>
                <c:pt idx="13665">
                  <c:v>217</c:v>
                </c:pt>
                <c:pt idx="13666">
                  <c:v>217</c:v>
                </c:pt>
                <c:pt idx="13667">
                  <c:v>219</c:v>
                </c:pt>
                <c:pt idx="13668">
                  <c:v>217</c:v>
                </c:pt>
                <c:pt idx="13670">
                  <c:v>213</c:v>
                </c:pt>
                <c:pt idx="13671">
                  <c:v>207</c:v>
                </c:pt>
                <c:pt idx="13672">
                  <c:v>208</c:v>
                </c:pt>
                <c:pt idx="13673">
                  <c:v>211</c:v>
                </c:pt>
                <c:pt idx="13674">
                  <c:v>215</c:v>
                </c:pt>
                <c:pt idx="13675">
                  <c:v>219</c:v>
                </c:pt>
                <c:pt idx="13676">
                  <c:v>220</c:v>
                </c:pt>
                <c:pt idx="13677">
                  <c:v>219</c:v>
                </c:pt>
                <c:pt idx="13678">
                  <c:v>219</c:v>
                </c:pt>
                <c:pt idx="13679">
                  <c:v>219</c:v>
                </c:pt>
                <c:pt idx="13680">
                  <c:v>219</c:v>
                </c:pt>
                <c:pt idx="13681">
                  <c:v>221</c:v>
                </c:pt>
                <c:pt idx="13682">
                  <c:v>216</c:v>
                </c:pt>
                <c:pt idx="13683">
                  <c:v>215</c:v>
                </c:pt>
                <c:pt idx="13684">
                  <c:v>212</c:v>
                </c:pt>
                <c:pt idx="13685">
                  <c:v>215</c:v>
                </c:pt>
                <c:pt idx="13686">
                  <c:v>213</c:v>
                </c:pt>
                <c:pt idx="13687">
                  <c:v>216</c:v>
                </c:pt>
                <c:pt idx="13688">
                  <c:v>213</c:v>
                </c:pt>
                <c:pt idx="13689">
                  <c:v>215</c:v>
                </c:pt>
                <c:pt idx="13690">
                  <c:v>210</c:v>
                </c:pt>
                <c:pt idx="13691">
                  <c:v>209</c:v>
                </c:pt>
                <c:pt idx="13692">
                  <c:v>207</c:v>
                </c:pt>
                <c:pt idx="13693">
                  <c:v>209</c:v>
                </c:pt>
                <c:pt idx="13694">
                  <c:v>206</c:v>
                </c:pt>
                <c:pt idx="13695">
                  <c:v>211</c:v>
                </c:pt>
                <c:pt idx="13696">
                  <c:v>215</c:v>
                </c:pt>
                <c:pt idx="13697">
                  <c:v>213</c:v>
                </c:pt>
                <c:pt idx="13699">
                  <c:v>211</c:v>
                </c:pt>
                <c:pt idx="13700">
                  <c:v>207</c:v>
                </c:pt>
                <c:pt idx="13701">
                  <c:v>206.00000000000011</c:v>
                </c:pt>
                <c:pt idx="13702">
                  <c:v>209</c:v>
                </c:pt>
                <c:pt idx="13703">
                  <c:v>205</c:v>
                </c:pt>
                <c:pt idx="13704">
                  <c:v>207</c:v>
                </c:pt>
                <c:pt idx="13705">
                  <c:v>207</c:v>
                </c:pt>
                <c:pt idx="13706">
                  <c:v>205</c:v>
                </c:pt>
                <c:pt idx="13707">
                  <c:v>200</c:v>
                </c:pt>
                <c:pt idx="13708">
                  <c:v>199</c:v>
                </c:pt>
                <c:pt idx="13709">
                  <c:v>198</c:v>
                </c:pt>
                <c:pt idx="13710">
                  <c:v>199</c:v>
                </c:pt>
                <c:pt idx="13711">
                  <c:v>198</c:v>
                </c:pt>
                <c:pt idx="13712">
                  <c:v>199</c:v>
                </c:pt>
                <c:pt idx="13713">
                  <c:v>195</c:v>
                </c:pt>
                <c:pt idx="13714">
                  <c:v>196</c:v>
                </c:pt>
                <c:pt idx="13715">
                  <c:v>193</c:v>
                </c:pt>
                <c:pt idx="13716">
                  <c:v>201</c:v>
                </c:pt>
                <c:pt idx="13717">
                  <c:v>205</c:v>
                </c:pt>
                <c:pt idx="13718">
                  <c:v>205</c:v>
                </c:pt>
                <c:pt idx="13719">
                  <c:v>204</c:v>
                </c:pt>
                <c:pt idx="13720">
                  <c:v>202</c:v>
                </c:pt>
                <c:pt idx="13721">
                  <c:v>201</c:v>
                </c:pt>
                <c:pt idx="13722">
                  <c:v>199</c:v>
                </c:pt>
                <c:pt idx="13723">
                  <c:v>199</c:v>
                </c:pt>
                <c:pt idx="13724">
                  <c:v>197</c:v>
                </c:pt>
                <c:pt idx="13725">
                  <c:v>201</c:v>
                </c:pt>
                <c:pt idx="13726">
                  <c:v>200</c:v>
                </c:pt>
                <c:pt idx="13727">
                  <c:v>198</c:v>
                </c:pt>
                <c:pt idx="13728">
                  <c:v>192</c:v>
                </c:pt>
                <c:pt idx="13729">
                  <c:v>195</c:v>
                </c:pt>
                <c:pt idx="13730">
                  <c:v>194</c:v>
                </c:pt>
                <c:pt idx="13731">
                  <c:v>194</c:v>
                </c:pt>
                <c:pt idx="13732">
                  <c:v>192</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205</c:v>
                </c:pt>
                <c:pt idx="13751">
                  <c:v>203</c:v>
                </c:pt>
                <c:pt idx="13752">
                  <c:v>204</c:v>
                </c:pt>
                <c:pt idx="13753">
                  <c:v>200</c:v>
                </c:pt>
                <c:pt idx="13754">
                  <c:v>199</c:v>
                </c:pt>
                <c:pt idx="13755">
                  <c:v>197</c:v>
                </c:pt>
                <c:pt idx="13756">
                  <c:v>198.00000000000011</c:v>
                </c:pt>
                <c:pt idx="13757">
                  <c:v>196</c:v>
                </c:pt>
                <c:pt idx="13758">
                  <c:v>195</c:v>
                </c:pt>
                <c:pt idx="13759">
                  <c:v>192</c:v>
                </c:pt>
                <c:pt idx="13760">
                  <c:v>194</c:v>
                </c:pt>
                <c:pt idx="13761">
                  <c:v>189</c:v>
                </c:pt>
                <c:pt idx="13762">
                  <c:v>191</c:v>
                </c:pt>
                <c:pt idx="13763">
                  <c:v>188</c:v>
                </c:pt>
                <c:pt idx="13764">
                  <c:v>189</c:v>
                </c:pt>
                <c:pt idx="13765">
                  <c:v>184</c:v>
                </c:pt>
                <c:pt idx="13766">
                  <c:v>189</c:v>
                </c:pt>
                <c:pt idx="13767">
                  <c:v>188</c:v>
                </c:pt>
                <c:pt idx="13768">
                  <c:v>186</c:v>
                </c:pt>
                <c:pt idx="13770">
                  <c:v>182</c:v>
                </c:pt>
                <c:pt idx="13771">
                  <c:v>181</c:v>
                </c:pt>
                <c:pt idx="13772">
                  <c:v>182</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181</c:v>
                </c:pt>
                <c:pt idx="13789">
                  <c:v>183</c:v>
                </c:pt>
                <c:pt idx="13791">
                  <c:v>182</c:v>
                </c:pt>
                <c:pt idx="13792">
                  <c:v>182</c:v>
                </c:pt>
                <c:pt idx="13793">
                  <c:v>178</c:v>
                </c:pt>
                <c:pt idx="13794">
                  <c:v>180</c:v>
                </c:pt>
                <c:pt idx="13795">
                  <c:v>179</c:v>
                </c:pt>
                <c:pt idx="13796">
                  <c:v>182</c:v>
                </c:pt>
                <c:pt idx="13797">
                  <c:v>181</c:v>
                </c:pt>
                <c:pt idx="13798">
                  <c:v>178</c:v>
                </c:pt>
                <c:pt idx="13799">
                  <c:v>177</c:v>
                </c:pt>
                <c:pt idx="13800">
                  <c:v>176</c:v>
                </c:pt>
                <c:pt idx="13801">
                  <c:v>171</c:v>
                </c:pt>
                <c:pt idx="13803">
                  <c:v>171</c:v>
                </c:pt>
                <c:pt idx="13804">
                  <c:v>173</c:v>
                </c:pt>
                <c:pt idx="13805">
                  <c:v>173</c:v>
                </c:pt>
                <c:pt idx="13806">
                  <c:v>172</c:v>
                </c:pt>
                <c:pt idx="13807">
                  <c:v>170</c:v>
                </c:pt>
                <c:pt idx="13808">
                  <c:v>166</c:v>
                </c:pt>
                <c:pt idx="13809">
                  <c:v>162</c:v>
                </c:pt>
                <c:pt idx="13810">
                  <c:v>158</c:v>
                </c:pt>
                <c:pt idx="13811">
                  <c:v>159</c:v>
                </c:pt>
                <c:pt idx="13812">
                  <c:v>157</c:v>
                </c:pt>
                <c:pt idx="13813">
                  <c:v>154</c:v>
                </c:pt>
                <c:pt idx="13814">
                  <c:v>152</c:v>
                </c:pt>
                <c:pt idx="13815">
                  <c:v>149</c:v>
                </c:pt>
                <c:pt idx="13816">
                  <c:v>152</c:v>
                </c:pt>
                <c:pt idx="13817">
                  <c:v>155</c:v>
                </c:pt>
                <c:pt idx="13818">
                  <c:v>150</c:v>
                </c:pt>
                <c:pt idx="13819">
                  <c:v>146</c:v>
                </c:pt>
                <c:pt idx="13820">
                  <c:v>153</c:v>
                </c:pt>
                <c:pt idx="13821">
                  <c:v>154</c:v>
                </c:pt>
                <c:pt idx="13823">
                  <c:v>152</c:v>
                </c:pt>
                <c:pt idx="13824">
                  <c:v>150</c:v>
                </c:pt>
                <c:pt idx="13825">
                  <c:v>151</c:v>
                </c:pt>
                <c:pt idx="13826">
                  <c:v>150</c:v>
                </c:pt>
                <c:pt idx="13828">
                  <c:v>146</c:v>
                </c:pt>
                <c:pt idx="13829">
                  <c:v>136</c:v>
                </c:pt>
                <c:pt idx="13830">
                  <c:v>132</c:v>
                </c:pt>
                <c:pt idx="13831">
                  <c:v>134</c:v>
                </c:pt>
                <c:pt idx="13832">
                  <c:v>141</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c:v>
                </c:pt>
                <c:pt idx="13849">
                  <c:v>119</c:v>
                </c:pt>
                <c:pt idx="13850">
                  <c:v>127</c:v>
                </c:pt>
                <c:pt idx="13851">
                  <c:v>129</c:v>
                </c:pt>
                <c:pt idx="13852">
                  <c:v>131</c:v>
                </c:pt>
                <c:pt idx="13853">
                  <c:v>130</c:v>
                </c:pt>
                <c:pt idx="13854">
                  <c:v>131</c:v>
                </c:pt>
                <c:pt idx="13855">
                  <c:v>134</c:v>
                </c:pt>
                <c:pt idx="13856">
                  <c:v>133</c:v>
                </c:pt>
                <c:pt idx="13857">
                  <c:v>138</c:v>
                </c:pt>
                <c:pt idx="13858">
                  <c:v>136</c:v>
                </c:pt>
                <c:pt idx="13860">
                  <c:v>144</c:v>
                </c:pt>
                <c:pt idx="13861">
                  <c:v>145</c:v>
                </c:pt>
                <c:pt idx="13862">
                  <c:v>144</c:v>
                </c:pt>
                <c:pt idx="13863">
                  <c:v>146</c:v>
                </c:pt>
                <c:pt idx="13864">
                  <c:v>142</c:v>
                </c:pt>
                <c:pt idx="13865">
                  <c:v>139</c:v>
                </c:pt>
                <c:pt idx="13866">
                  <c:v>135</c:v>
                </c:pt>
                <c:pt idx="13867">
                  <c:v>137</c:v>
                </c:pt>
                <c:pt idx="13868">
                  <c:v>137</c:v>
                </c:pt>
                <c:pt idx="13869">
                  <c:v>142</c:v>
                </c:pt>
                <c:pt idx="13870">
                  <c:v>144</c:v>
                </c:pt>
                <c:pt idx="13871">
                  <c:v>146</c:v>
                </c:pt>
                <c:pt idx="13872">
                  <c:v>146</c:v>
                </c:pt>
                <c:pt idx="13873">
                  <c:v>151</c:v>
                </c:pt>
                <c:pt idx="13874">
                  <c:v>150</c:v>
                </c:pt>
                <c:pt idx="13875">
                  <c:v>144</c:v>
                </c:pt>
                <c:pt idx="13876">
                  <c:v>141</c:v>
                </c:pt>
                <c:pt idx="13877">
                  <c:v>143</c:v>
                </c:pt>
                <c:pt idx="13878">
                  <c:v>145</c:v>
                </c:pt>
                <c:pt idx="13879">
                  <c:v>144</c:v>
                </c:pt>
                <c:pt idx="13880">
                  <c:v>136</c:v>
                </c:pt>
                <c:pt idx="13881">
                  <c:v>136</c:v>
                </c:pt>
                <c:pt idx="13882">
                  <c:v>135</c:v>
                </c:pt>
                <c:pt idx="13883">
                  <c:v>133</c:v>
                </c:pt>
                <c:pt idx="13884">
                  <c:v>132</c:v>
                </c:pt>
                <c:pt idx="13885">
                  <c:v>130</c:v>
                </c:pt>
                <c:pt idx="13886">
                  <c:v>134</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147</c:v>
                </c:pt>
                <c:pt idx="13913">
                  <c:v>152</c:v>
                </c:pt>
                <c:pt idx="13914">
                  <c:v>156</c:v>
                </c:pt>
                <c:pt idx="13915">
                  <c:v>157</c:v>
                </c:pt>
                <c:pt idx="13916">
                  <c:v>160</c:v>
                </c:pt>
                <c:pt idx="13917">
                  <c:v>155</c:v>
                </c:pt>
                <c:pt idx="13918">
                  <c:v>157</c:v>
                </c:pt>
                <c:pt idx="13919">
                  <c:v>166</c:v>
                </c:pt>
                <c:pt idx="13920">
                  <c:v>167</c:v>
                </c:pt>
                <c:pt idx="13921">
                  <c:v>168</c:v>
                </c:pt>
                <c:pt idx="13922">
                  <c:v>167</c:v>
                </c:pt>
                <c:pt idx="13923">
                  <c:v>159</c:v>
                </c:pt>
                <c:pt idx="13924">
                  <c:v>165</c:v>
                </c:pt>
                <c:pt idx="13925">
                  <c:v>164</c:v>
                </c:pt>
                <c:pt idx="13926">
                  <c:v>166</c:v>
                </c:pt>
                <c:pt idx="13927">
                  <c:v>159</c:v>
                </c:pt>
                <c:pt idx="13928">
                  <c:v>157</c:v>
                </c:pt>
                <c:pt idx="13930">
                  <c:v>150</c:v>
                </c:pt>
                <c:pt idx="13931">
                  <c:v>150</c:v>
                </c:pt>
                <c:pt idx="13932">
                  <c:v>151</c:v>
                </c:pt>
                <c:pt idx="13933">
                  <c:v>151</c:v>
                </c:pt>
                <c:pt idx="13934">
                  <c:v>155</c:v>
                </c:pt>
                <c:pt idx="13935">
                  <c:v>163</c:v>
                </c:pt>
                <c:pt idx="13936">
                  <c:v>169</c:v>
                </c:pt>
                <c:pt idx="13937">
                  <c:v>165</c:v>
                </c:pt>
                <c:pt idx="13938">
                  <c:v>168</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172</c:v>
                </c:pt>
                <c:pt idx="13951">
                  <c:v>170</c:v>
                </c:pt>
                <c:pt idx="13952">
                  <c:v>172</c:v>
                </c:pt>
                <c:pt idx="13953">
                  <c:v>177</c:v>
                </c:pt>
                <c:pt idx="13954">
                  <c:v>169</c:v>
                </c:pt>
                <c:pt idx="13955">
                  <c:v>171</c:v>
                </c:pt>
                <c:pt idx="13956">
                  <c:v>174</c:v>
                </c:pt>
                <c:pt idx="13957">
                  <c:v>176</c:v>
                </c:pt>
                <c:pt idx="13959">
                  <c:v>170</c:v>
                </c:pt>
                <c:pt idx="13960">
                  <c:v>169</c:v>
                </c:pt>
                <c:pt idx="13961">
                  <c:v>167</c:v>
                </c:pt>
                <c:pt idx="13962">
                  <c:v>172</c:v>
                </c:pt>
                <c:pt idx="13963">
                  <c:v>177</c:v>
                </c:pt>
                <c:pt idx="13964">
                  <c:v>175</c:v>
                </c:pt>
                <c:pt idx="13965">
                  <c:v>175</c:v>
                </c:pt>
                <c:pt idx="13966">
                  <c:v>172</c:v>
                </c:pt>
                <c:pt idx="13967">
                  <c:v>169</c:v>
                </c:pt>
                <c:pt idx="13968">
                  <c:v>166</c:v>
                </c:pt>
                <c:pt idx="13969">
                  <c:v>167</c:v>
                </c:pt>
                <c:pt idx="13970">
                  <c:v>164</c:v>
                </c:pt>
                <c:pt idx="13971">
                  <c:v>158</c:v>
                </c:pt>
                <c:pt idx="13972">
                  <c:v>157</c:v>
                </c:pt>
                <c:pt idx="13973">
                  <c:v>157</c:v>
                </c:pt>
                <c:pt idx="13974">
                  <c:v>155</c:v>
                </c:pt>
                <c:pt idx="13975">
                  <c:v>157</c:v>
                </c:pt>
                <c:pt idx="13976">
                  <c:v>159</c:v>
                </c:pt>
                <c:pt idx="13977">
                  <c:v>156</c:v>
                </c:pt>
                <c:pt idx="13978">
                  <c:v>153</c:v>
                </c:pt>
                <c:pt idx="13979">
                  <c:v>148</c:v>
                </c:pt>
                <c:pt idx="13980">
                  <c:v>149</c:v>
                </c:pt>
                <c:pt idx="13981">
                  <c:v>155</c:v>
                </c:pt>
                <c:pt idx="13982">
                  <c:v>152</c:v>
                </c:pt>
                <c:pt idx="13983">
                  <c:v>145</c:v>
                </c:pt>
                <c:pt idx="13984">
                  <c:v>151</c:v>
                </c:pt>
                <c:pt idx="13985">
                  <c:v>147</c:v>
                </c:pt>
                <c:pt idx="13986">
                  <c:v>147</c:v>
                </c:pt>
                <c:pt idx="13987">
                  <c:v>147</c:v>
                </c:pt>
                <c:pt idx="13988">
                  <c:v>147</c:v>
                </c:pt>
                <c:pt idx="13989">
                  <c:v>144</c:v>
                </c:pt>
                <c:pt idx="13990">
                  <c:v>146</c:v>
                </c:pt>
                <c:pt idx="13991">
                  <c:v>145</c:v>
                </c:pt>
                <c:pt idx="13992">
                  <c:v>140</c:v>
                </c:pt>
                <c:pt idx="13993">
                  <c:v>141</c:v>
                </c:pt>
                <c:pt idx="13994">
                  <c:v>142</c:v>
                </c:pt>
                <c:pt idx="13995">
                  <c:v>145</c:v>
                </c:pt>
                <c:pt idx="13996">
                  <c:v>151</c:v>
                </c:pt>
                <c:pt idx="13997">
                  <c:v>150</c:v>
                </c:pt>
                <c:pt idx="13998">
                  <c:v>147</c:v>
                </c:pt>
                <c:pt idx="13999">
                  <c:v>147</c:v>
                </c:pt>
                <c:pt idx="14000">
                  <c:v>147</c:v>
                </c:pt>
                <c:pt idx="14001">
                  <c:v>148</c:v>
                </c:pt>
                <c:pt idx="14002">
                  <c:v>147</c:v>
                </c:pt>
                <c:pt idx="14003">
                  <c:v>142</c:v>
                </c:pt>
                <c:pt idx="14005">
                  <c:v>146</c:v>
                </c:pt>
                <c:pt idx="14006">
                  <c:v>146</c:v>
                </c:pt>
                <c:pt idx="14007">
                  <c:v>148</c:v>
                </c:pt>
                <c:pt idx="14008">
                  <c:v>149</c:v>
                </c:pt>
                <c:pt idx="14009">
                  <c:v>145</c:v>
                </c:pt>
                <c:pt idx="14010">
                  <c:v>146</c:v>
                </c:pt>
                <c:pt idx="14011">
                  <c:v>148</c:v>
                </c:pt>
                <c:pt idx="14012">
                  <c:v>151</c:v>
                </c:pt>
                <c:pt idx="14013">
                  <c:v>144</c:v>
                </c:pt>
                <c:pt idx="14014">
                  <c:v>148</c:v>
                </c:pt>
                <c:pt idx="14015">
                  <c:v>145</c:v>
                </c:pt>
                <c:pt idx="14016">
                  <c:v>146</c:v>
                </c:pt>
                <c:pt idx="14017">
                  <c:v>146</c:v>
                </c:pt>
                <c:pt idx="14018">
                  <c:v>147</c:v>
                </c:pt>
                <c:pt idx="14019">
                  <c:v>143</c:v>
                </c:pt>
                <c:pt idx="14020">
                  <c:v>141</c:v>
                </c:pt>
                <c:pt idx="14021">
                  <c:v>142</c:v>
                </c:pt>
                <c:pt idx="14022">
                  <c:v>141</c:v>
                </c:pt>
                <c:pt idx="14023">
                  <c:v>141</c:v>
                </c:pt>
                <c:pt idx="14024">
                  <c:v>146</c:v>
                </c:pt>
                <c:pt idx="14025">
                  <c:v>144</c:v>
                </c:pt>
                <c:pt idx="14026">
                  <c:v>143</c:v>
                </c:pt>
                <c:pt idx="14027">
                  <c:v>147</c:v>
                </c:pt>
                <c:pt idx="14028">
                  <c:v>147</c:v>
                </c:pt>
                <c:pt idx="14030">
                  <c:v>142</c:v>
                </c:pt>
                <c:pt idx="14031">
                  <c:v>142</c:v>
                </c:pt>
                <c:pt idx="14032">
                  <c:v>143</c:v>
                </c:pt>
                <c:pt idx="14033">
                  <c:v>143</c:v>
                </c:pt>
                <c:pt idx="14034">
                  <c:v>143</c:v>
                </c:pt>
                <c:pt idx="14035">
                  <c:v>142</c:v>
                </c:pt>
                <c:pt idx="14036">
                  <c:v>140</c:v>
                </c:pt>
                <c:pt idx="14037">
                  <c:v>143</c:v>
                </c:pt>
                <c:pt idx="14038">
                  <c:v>143</c:v>
                </c:pt>
                <c:pt idx="14039">
                  <c:v>141</c:v>
                </c:pt>
                <c:pt idx="14040">
                  <c:v>140</c:v>
                </c:pt>
                <c:pt idx="14041">
                  <c:v>137</c:v>
                </c:pt>
                <c:pt idx="14042">
                  <c:v>144</c:v>
                </c:pt>
                <c:pt idx="14043">
                  <c:v>141</c:v>
                </c:pt>
                <c:pt idx="14044">
                  <c:v>143</c:v>
                </c:pt>
                <c:pt idx="14045">
                  <c:v>143</c:v>
                </c:pt>
                <c:pt idx="14046">
                  <c:v>141</c:v>
                </c:pt>
                <c:pt idx="14047">
                  <c:v>141</c:v>
                </c:pt>
                <c:pt idx="14048">
                  <c:v>144</c:v>
                </c:pt>
                <c:pt idx="14049">
                  <c:v>147</c:v>
                </c:pt>
                <c:pt idx="14050">
                  <c:v>145</c:v>
                </c:pt>
                <c:pt idx="14052">
                  <c:v>143</c:v>
                </c:pt>
                <c:pt idx="14053">
                  <c:v>142</c:v>
                </c:pt>
                <c:pt idx="14054">
                  <c:v>139</c:v>
                </c:pt>
                <c:pt idx="14055">
                  <c:v>139</c:v>
                </c:pt>
                <c:pt idx="14056">
                  <c:v>137</c:v>
                </c:pt>
                <c:pt idx="14057">
                  <c:v>133</c:v>
                </c:pt>
                <c:pt idx="14058">
                  <c:v>133</c:v>
                </c:pt>
                <c:pt idx="14059">
                  <c:v>131</c:v>
                </c:pt>
                <c:pt idx="14060">
                  <c:v>131</c:v>
                </c:pt>
                <c:pt idx="14061">
                  <c:v>130</c:v>
                </c:pt>
                <c:pt idx="14063">
                  <c:v>130</c:v>
                </c:pt>
                <c:pt idx="14064">
                  <c:v>127</c:v>
                </c:pt>
                <c:pt idx="14065">
                  <c:v>124</c:v>
                </c:pt>
                <c:pt idx="14066">
                  <c:v>124</c:v>
                </c:pt>
                <c:pt idx="14067">
                  <c:v>137</c:v>
                </c:pt>
                <c:pt idx="14068">
                  <c:v>132</c:v>
                </c:pt>
                <c:pt idx="14069">
                  <c:v>129</c:v>
                </c:pt>
                <c:pt idx="14070">
                  <c:v>130</c:v>
                </c:pt>
                <c:pt idx="14071">
                  <c:v>129</c:v>
                </c:pt>
                <c:pt idx="14072">
                  <c:v>129</c:v>
                </c:pt>
                <c:pt idx="14073">
                  <c:v>125</c:v>
                </c:pt>
                <c:pt idx="14074">
                  <c:v>126</c:v>
                </c:pt>
                <c:pt idx="14075">
                  <c:v>130</c:v>
                </c:pt>
                <c:pt idx="14076">
                  <c:v>128</c:v>
                </c:pt>
                <c:pt idx="14077">
                  <c:v>124</c:v>
                </c:pt>
                <c:pt idx="14078">
                  <c:v>122</c:v>
                </c:pt>
                <c:pt idx="14079">
                  <c:v>124</c:v>
                </c:pt>
                <c:pt idx="14080">
                  <c:v>125</c:v>
                </c:pt>
                <c:pt idx="14081">
                  <c:v>126</c:v>
                </c:pt>
                <c:pt idx="14082">
                  <c:v>122</c:v>
                </c:pt>
                <c:pt idx="14084">
                  <c:v>119</c:v>
                </c:pt>
                <c:pt idx="14085">
                  <c:v>123</c:v>
                </c:pt>
                <c:pt idx="14086">
                  <c:v>123</c:v>
                </c:pt>
                <c:pt idx="14087">
                  <c:v>121</c:v>
                </c:pt>
                <c:pt idx="14089">
                  <c:v>122</c:v>
                </c:pt>
                <c:pt idx="14090">
                  <c:v>121</c:v>
                </c:pt>
                <c:pt idx="14091">
                  <c:v>119</c:v>
                </c:pt>
                <c:pt idx="14092">
                  <c:v>120</c:v>
                </c:pt>
                <c:pt idx="14093">
                  <c:v>119</c:v>
                </c:pt>
                <c:pt idx="14094">
                  <c:v>123</c:v>
                </c:pt>
                <c:pt idx="14095">
                  <c:v>119</c:v>
                </c:pt>
                <c:pt idx="14096">
                  <c:v>117</c:v>
                </c:pt>
                <c:pt idx="14097">
                  <c:v>120</c:v>
                </c:pt>
                <c:pt idx="14098">
                  <c:v>118</c:v>
                </c:pt>
                <c:pt idx="14100">
                  <c:v>118</c:v>
                </c:pt>
                <c:pt idx="14101">
                  <c:v>116</c:v>
                </c:pt>
                <c:pt idx="14102">
                  <c:v>118</c:v>
                </c:pt>
                <c:pt idx="14103">
                  <c:v>119</c:v>
                </c:pt>
                <c:pt idx="14104">
                  <c:v>115</c:v>
                </c:pt>
                <c:pt idx="14105">
                  <c:v>116</c:v>
                </c:pt>
                <c:pt idx="14106">
                  <c:v>118</c:v>
                </c:pt>
                <c:pt idx="14107">
                  <c:v>117</c:v>
                </c:pt>
                <c:pt idx="14108">
                  <c:v>118</c:v>
                </c:pt>
                <c:pt idx="14109">
                  <c:v>116</c:v>
                </c:pt>
                <c:pt idx="14110">
                  <c:v>112</c:v>
                </c:pt>
                <c:pt idx="14111">
                  <c:v>116</c:v>
                </c:pt>
                <c:pt idx="14112">
                  <c:v>117</c:v>
                </c:pt>
                <c:pt idx="14113">
                  <c:v>112</c:v>
                </c:pt>
                <c:pt idx="14114">
                  <c:v>109</c:v>
                </c:pt>
                <c:pt idx="14115">
                  <c:v>105</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107</c:v>
                </c:pt>
                <c:pt idx="14142">
                  <c:v>104</c:v>
                </c:pt>
                <c:pt idx="14143">
                  <c:v>104</c:v>
                </c:pt>
                <c:pt idx="14144">
                  <c:v>105</c:v>
                </c:pt>
                <c:pt idx="14145">
                  <c:v>103</c:v>
                </c:pt>
                <c:pt idx="14146">
                  <c:v>101</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103</c:v>
                </c:pt>
                <c:pt idx="14160">
                  <c:v>105</c:v>
                </c:pt>
                <c:pt idx="14161">
                  <c:v>102</c:v>
                </c:pt>
                <c:pt idx="14162">
                  <c:v>103</c:v>
                </c:pt>
                <c:pt idx="14163">
                  <c:v>102</c:v>
                </c:pt>
                <c:pt idx="14164">
                  <c:v>103</c:v>
                </c:pt>
                <c:pt idx="14165">
                  <c:v>102</c:v>
                </c:pt>
                <c:pt idx="14166">
                  <c:v>105</c:v>
                </c:pt>
                <c:pt idx="14167">
                  <c:v>106</c:v>
                </c:pt>
                <c:pt idx="14168">
                  <c:v>105</c:v>
                </c:pt>
                <c:pt idx="14169">
                  <c:v>106</c:v>
                </c:pt>
                <c:pt idx="14170">
                  <c:v>108</c:v>
                </c:pt>
                <c:pt idx="14171">
                  <c:v>104</c:v>
                </c:pt>
                <c:pt idx="14172">
                  <c:v>106</c:v>
                </c:pt>
                <c:pt idx="14173">
                  <c:v>106</c:v>
                </c:pt>
                <c:pt idx="14174">
                  <c:v>108</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101</c:v>
                </c:pt>
                <c:pt idx="14311">
                  <c:v>117</c:v>
                </c:pt>
                <c:pt idx="14312">
                  <c:v>123</c:v>
                </c:pt>
                <c:pt idx="14314">
                  <c:v>123</c:v>
                </c:pt>
                <c:pt idx="14315">
                  <c:v>121</c:v>
                </c:pt>
                <c:pt idx="14316">
                  <c:v>122</c:v>
                </c:pt>
                <c:pt idx="14317">
                  <c:v>125</c:v>
                </c:pt>
                <c:pt idx="14318">
                  <c:v>127</c:v>
                </c:pt>
                <c:pt idx="14319">
                  <c:v>125</c:v>
                </c:pt>
                <c:pt idx="14320">
                  <c:v>124</c:v>
                </c:pt>
                <c:pt idx="14321">
                  <c:v>124</c:v>
                </c:pt>
                <c:pt idx="14323">
                  <c:v>124</c:v>
                </c:pt>
                <c:pt idx="14324">
                  <c:v>121</c:v>
                </c:pt>
                <c:pt idx="14325">
                  <c:v>121</c:v>
                </c:pt>
                <c:pt idx="14326">
                  <c:v>126</c:v>
                </c:pt>
                <c:pt idx="14327">
                  <c:v>131</c:v>
                </c:pt>
                <c:pt idx="14328">
                  <c:v>129</c:v>
                </c:pt>
                <c:pt idx="14329">
                  <c:v>126</c:v>
                </c:pt>
                <c:pt idx="14330">
                  <c:v>127</c:v>
                </c:pt>
                <c:pt idx="14331">
                  <c:v>124</c:v>
                </c:pt>
                <c:pt idx="14332">
                  <c:v>128</c:v>
                </c:pt>
                <c:pt idx="14333">
                  <c:v>132</c:v>
                </c:pt>
                <c:pt idx="14334">
                  <c:v>134</c:v>
                </c:pt>
                <c:pt idx="14335">
                  <c:v>131</c:v>
                </c:pt>
                <c:pt idx="14336">
                  <c:v>127</c:v>
                </c:pt>
                <c:pt idx="14337">
                  <c:v>131</c:v>
                </c:pt>
                <c:pt idx="14338">
                  <c:v>132</c:v>
                </c:pt>
                <c:pt idx="14339">
                  <c:v>130</c:v>
                </c:pt>
                <c:pt idx="14340">
                  <c:v>132</c:v>
                </c:pt>
                <c:pt idx="14341">
                  <c:v>134</c:v>
                </c:pt>
                <c:pt idx="14342">
                  <c:v>133</c:v>
                </c:pt>
                <c:pt idx="14343">
                  <c:v>133</c:v>
                </c:pt>
                <c:pt idx="14345">
                  <c:v>129</c:v>
                </c:pt>
                <c:pt idx="14346">
                  <c:v>125</c:v>
                </c:pt>
                <c:pt idx="14347">
                  <c:v>127</c:v>
                </c:pt>
                <c:pt idx="14348">
                  <c:v>125</c:v>
                </c:pt>
                <c:pt idx="14350">
                  <c:v>123</c:v>
                </c:pt>
                <c:pt idx="14351">
                  <c:v>122</c:v>
                </c:pt>
                <c:pt idx="14352">
                  <c:v>120</c:v>
                </c:pt>
                <c:pt idx="14353">
                  <c:v>120</c:v>
                </c:pt>
                <c:pt idx="14354">
                  <c:v>117</c:v>
                </c:pt>
                <c:pt idx="14355">
                  <c:v>119</c:v>
                </c:pt>
                <c:pt idx="14356">
                  <c:v>118</c:v>
                </c:pt>
                <c:pt idx="14357">
                  <c:v>118</c:v>
                </c:pt>
                <c:pt idx="14358">
                  <c:v>119</c:v>
                </c:pt>
                <c:pt idx="14360">
                  <c:v>116</c:v>
                </c:pt>
                <c:pt idx="14361">
                  <c:v>119</c:v>
                </c:pt>
                <c:pt idx="14362">
                  <c:v>122</c:v>
                </c:pt>
                <c:pt idx="14363">
                  <c:v>128</c:v>
                </c:pt>
                <c:pt idx="14364">
                  <c:v>125</c:v>
                </c:pt>
                <c:pt idx="14365">
                  <c:v>126</c:v>
                </c:pt>
                <c:pt idx="14366">
                  <c:v>130</c:v>
                </c:pt>
                <c:pt idx="14367">
                  <c:v>130</c:v>
                </c:pt>
                <c:pt idx="14368">
                  <c:v>127</c:v>
                </c:pt>
                <c:pt idx="14369">
                  <c:v>127</c:v>
                </c:pt>
                <c:pt idx="14370">
                  <c:v>126</c:v>
                </c:pt>
                <c:pt idx="14371">
                  <c:v>126</c:v>
                </c:pt>
                <c:pt idx="14372">
                  <c:v>127</c:v>
                </c:pt>
                <c:pt idx="14373">
                  <c:v>128</c:v>
                </c:pt>
                <c:pt idx="14374">
                  <c:v>126</c:v>
                </c:pt>
                <c:pt idx="14375">
                  <c:v>124</c:v>
                </c:pt>
                <c:pt idx="14376">
                  <c:v>119</c:v>
                </c:pt>
                <c:pt idx="14377">
                  <c:v>120</c:v>
                </c:pt>
                <c:pt idx="14378">
                  <c:v>121</c:v>
                </c:pt>
                <c:pt idx="14379">
                  <c:v>123</c:v>
                </c:pt>
                <c:pt idx="14380">
                  <c:v>122</c:v>
                </c:pt>
                <c:pt idx="14381">
                  <c:v>124</c:v>
                </c:pt>
                <c:pt idx="14382">
                  <c:v>123</c:v>
                </c:pt>
                <c:pt idx="14383">
                  <c:v>121</c:v>
                </c:pt>
                <c:pt idx="14385">
                  <c:v>121</c:v>
                </c:pt>
                <c:pt idx="14386">
                  <c:v>120</c:v>
                </c:pt>
                <c:pt idx="14387">
                  <c:v>120</c:v>
                </c:pt>
                <c:pt idx="14388">
                  <c:v>119</c:v>
                </c:pt>
                <c:pt idx="14389">
                  <c:v>116</c:v>
                </c:pt>
                <c:pt idx="14390">
                  <c:v>114</c:v>
                </c:pt>
                <c:pt idx="14391">
                  <c:v>117</c:v>
                </c:pt>
                <c:pt idx="14392">
                  <c:v>117</c:v>
                </c:pt>
                <c:pt idx="14393">
                  <c:v>117</c:v>
                </c:pt>
                <c:pt idx="14394">
                  <c:v>118</c:v>
                </c:pt>
                <c:pt idx="14395">
                  <c:v>120</c:v>
                </c:pt>
                <c:pt idx="14396">
                  <c:v>121</c:v>
                </c:pt>
                <c:pt idx="14397">
                  <c:v>123</c:v>
                </c:pt>
                <c:pt idx="14398">
                  <c:v>122</c:v>
                </c:pt>
                <c:pt idx="14399">
                  <c:v>122</c:v>
                </c:pt>
                <c:pt idx="14400">
                  <c:v>120</c:v>
                </c:pt>
                <c:pt idx="14401">
                  <c:v>118</c:v>
                </c:pt>
                <c:pt idx="14402">
                  <c:v>118</c:v>
                </c:pt>
                <c:pt idx="14403">
                  <c:v>117</c:v>
                </c:pt>
                <c:pt idx="14404">
                  <c:v>117</c:v>
                </c:pt>
                <c:pt idx="14405">
                  <c:v>116</c:v>
                </c:pt>
                <c:pt idx="14406">
                  <c:v>113</c:v>
                </c:pt>
                <c:pt idx="14407">
                  <c:v>115</c:v>
                </c:pt>
                <c:pt idx="14408">
                  <c:v>114</c:v>
                </c:pt>
                <c:pt idx="14409">
                  <c:v>111</c:v>
                </c:pt>
                <c:pt idx="14410">
                  <c:v>112</c:v>
                </c:pt>
                <c:pt idx="14411">
                  <c:v>113</c:v>
                </c:pt>
                <c:pt idx="14412">
                  <c:v>114</c:v>
                </c:pt>
                <c:pt idx="14413">
                  <c:v>113</c:v>
                </c:pt>
                <c:pt idx="14414">
                  <c:v>111</c:v>
                </c:pt>
                <c:pt idx="14415">
                  <c:v>111</c:v>
                </c:pt>
                <c:pt idx="14416">
                  <c:v>110</c:v>
                </c:pt>
                <c:pt idx="14417">
                  <c:v>110</c:v>
                </c:pt>
                <c:pt idx="14418">
                  <c:v>109</c:v>
                </c:pt>
                <c:pt idx="14419">
                  <c:v>108</c:v>
                </c:pt>
                <c:pt idx="14420">
                  <c:v>108</c:v>
                </c:pt>
                <c:pt idx="14421">
                  <c:v>104</c:v>
                </c:pt>
                <c:pt idx="14422">
                  <c:v>103</c:v>
                </c:pt>
                <c:pt idx="14424">
                  <c:v>105</c:v>
                </c:pt>
                <c:pt idx="14425">
                  <c:v>100</c:v>
                </c:pt>
                <c:pt idx="14426">
                  <c:v>102</c:v>
                </c:pt>
                <c:pt idx="14427">
                  <c:v>103</c:v>
                </c:pt>
                <c:pt idx="14428">
                  <c:v>104</c:v>
                </c:pt>
                <c:pt idx="14429">
                  <c:v>103</c:v>
                </c:pt>
                <c:pt idx="14430">
                  <c:v>106</c:v>
                </c:pt>
                <c:pt idx="14431">
                  <c:v>104</c:v>
                </c:pt>
                <c:pt idx="14432">
                  <c:v>105</c:v>
                </c:pt>
                <c:pt idx="14433">
                  <c:v>101</c:v>
                </c:pt>
                <c:pt idx="14434">
                  <c:v>105</c:v>
                </c:pt>
                <c:pt idx="14435">
                  <c:v>102</c:v>
                </c:pt>
                <c:pt idx="14436">
                  <c:v>103</c:v>
                </c:pt>
                <c:pt idx="14437">
                  <c:v>104</c:v>
                </c:pt>
                <c:pt idx="14438">
                  <c:v>104</c:v>
                </c:pt>
                <c:pt idx="14439">
                  <c:v>106</c:v>
                </c:pt>
                <c:pt idx="14440">
                  <c:v>105</c:v>
                </c:pt>
                <c:pt idx="14441">
                  <c:v>106</c:v>
                </c:pt>
                <c:pt idx="14442">
                  <c:v>104</c:v>
                </c:pt>
                <c:pt idx="14443">
                  <c:v>104</c:v>
                </c:pt>
                <c:pt idx="14444">
                  <c:v>103</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62.000000000000007</c:v>
                </c:pt>
                <c:pt idx="14579">
                  <c:v>60.000000000000007</c:v>
                </c:pt>
                <c:pt idx="14580">
                  <c:v>58.999999999999993</c:v>
                </c:pt>
                <c:pt idx="14581">
                  <c:v>57.999999999999993</c:v>
                </c:pt>
                <c:pt idx="14583">
                  <c:v>58.999999999999993</c:v>
                </c:pt>
                <c:pt idx="14584">
                  <c:v>57.999999999999993</c:v>
                </c:pt>
                <c:pt idx="14585">
                  <c:v>58.999999999999993</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57.999999999999993</c:v>
                </c:pt>
                <c:pt idx="14594">
                  <c:v>57.000000000000007</c:v>
                </c:pt>
                <c:pt idx="14595">
                  <c:v>56.999999999999993</c:v>
                </c:pt>
                <c:pt idx="14596">
                  <c:v>56.999999999999993</c:v>
                </c:pt>
                <c:pt idx="14597">
                  <c:v>53</c:v>
                </c:pt>
                <c:pt idx="14598">
                  <c:v>51.000000000000021</c:v>
                </c:pt>
                <c:pt idx="14599">
                  <c:v>55.000000000000028</c:v>
                </c:pt>
                <c:pt idx="14600">
                  <c:v>58.999999999999993</c:v>
                </c:pt>
                <c:pt idx="14601">
                  <c:v>62.000000000000007</c:v>
                </c:pt>
                <c:pt idx="14602">
                  <c:v>58.999999999999993</c:v>
                </c:pt>
                <c:pt idx="14603">
                  <c:v>56.999999999999993</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56.999999999999993</c:v>
                </c:pt>
                <c:pt idx="14616">
                  <c:v>56.999999999999993</c:v>
                </c:pt>
                <c:pt idx="14617">
                  <c:v>56.000000000000007</c:v>
                </c:pt>
                <c:pt idx="14618">
                  <c:v>55.999999999999993</c:v>
                </c:pt>
                <c:pt idx="14620">
                  <c:v>51.000000000000021</c:v>
                </c:pt>
                <c:pt idx="14621">
                  <c:v>52.000000000000043</c:v>
                </c:pt>
                <c:pt idx="14622">
                  <c:v>57.000000000000028</c:v>
                </c:pt>
                <c:pt idx="14623">
                  <c:v>58.000000000000007</c:v>
                </c:pt>
                <c:pt idx="14624">
                  <c:v>58.000000000000007</c:v>
                </c:pt>
                <c:pt idx="14625">
                  <c:v>56.999999999999993</c:v>
                </c:pt>
                <c:pt idx="14626">
                  <c:v>56.999999999999993</c:v>
                </c:pt>
                <c:pt idx="14627">
                  <c:v>54.999999999999993</c:v>
                </c:pt>
                <c:pt idx="14628">
                  <c:v>53.000000000000028</c:v>
                </c:pt>
                <c:pt idx="14629">
                  <c:v>59.000000000000028</c:v>
                </c:pt>
                <c:pt idx="14630">
                  <c:v>60.000000000000007</c:v>
                </c:pt>
                <c:pt idx="14631">
                  <c:v>57.999999999999957</c:v>
                </c:pt>
                <c:pt idx="14632">
                  <c:v>62.000000000000007</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62.999999999999993</c:v>
                </c:pt>
                <c:pt idx="14646">
                  <c:v>68.000000000000014</c:v>
                </c:pt>
                <c:pt idx="14647">
                  <c:v>67</c:v>
                </c:pt>
                <c:pt idx="14648">
                  <c:v>62.999999999999993</c:v>
                </c:pt>
                <c:pt idx="14649">
                  <c:v>63.999999999999972</c:v>
                </c:pt>
                <c:pt idx="14650">
                  <c:v>62.999999999999993</c:v>
                </c:pt>
                <c:pt idx="14651">
                  <c:v>62.000000000000007</c:v>
                </c:pt>
                <c:pt idx="14652">
                  <c:v>58.999999999999993</c:v>
                </c:pt>
                <c:pt idx="14653">
                  <c:v>60.999999999999993</c:v>
                </c:pt>
                <c:pt idx="14654">
                  <c:v>63.999999999999972</c:v>
                </c:pt>
                <c:pt idx="14655">
                  <c:v>62.999999999999993</c:v>
                </c:pt>
                <c:pt idx="14656">
                  <c:v>64.000000000000014</c:v>
                </c:pt>
                <c:pt idx="14657">
                  <c:v>60.999999999999993</c:v>
                </c:pt>
                <c:pt idx="14658">
                  <c:v>62.999999999999993</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45.000000000000007</c:v>
                </c:pt>
                <c:pt idx="14684">
                  <c:v>43.999999999999993</c:v>
                </c:pt>
                <c:pt idx="14685">
                  <c:v>41.000000000000007</c:v>
                </c:pt>
                <c:pt idx="14686">
                  <c:v>45.000000000000007</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45.000000000000007</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45.000000000000007</c:v>
                </c:pt>
                <c:pt idx="14715">
                  <c:v>45.000000000000007</c:v>
                </c:pt>
                <c:pt idx="14716">
                  <c:v>41.999999999999993</c:v>
                </c:pt>
                <c:pt idx="14717">
                  <c:v>43.000000000000007</c:v>
                </c:pt>
                <c:pt idx="14718">
                  <c:v>41.999999999999993</c:v>
                </c:pt>
                <c:pt idx="14719">
                  <c:v>41.999999999999993</c:v>
                </c:pt>
                <c:pt idx="14720">
                  <c:v>42.999999999999972</c:v>
                </c:pt>
                <c:pt idx="14721">
                  <c:v>44.999999999999972</c:v>
                </c:pt>
                <c:pt idx="14722">
                  <c:v>43.000000000000007</c:v>
                </c:pt>
                <c:pt idx="14723">
                  <c:v>43.000000000000007</c:v>
                </c:pt>
                <c:pt idx="14724">
                  <c:v>43.999999999999993</c:v>
                </c:pt>
                <c:pt idx="14725">
                  <c:v>41.999999999999993</c:v>
                </c:pt>
                <c:pt idx="14726">
                  <c:v>39.000000000000007</c:v>
                </c:pt>
                <c:pt idx="14727">
                  <c:v>35.000000000000007</c:v>
                </c:pt>
                <c:pt idx="14728">
                  <c:v>38.000000000000043</c:v>
                </c:pt>
                <c:pt idx="14729">
                  <c:v>35.999999999999993</c:v>
                </c:pt>
                <c:pt idx="14730">
                  <c:v>35.000000000000007</c:v>
                </c:pt>
                <c:pt idx="14731">
                  <c:v>37.000000000000007</c:v>
                </c:pt>
                <c:pt idx="14732">
                  <c:v>33.999999999999993</c:v>
                </c:pt>
                <c:pt idx="14733">
                  <c:v>33.999999999999993</c:v>
                </c:pt>
                <c:pt idx="14734">
                  <c:v>33.000000000000007</c:v>
                </c:pt>
                <c:pt idx="14735">
                  <c:v>34.999999999999957</c:v>
                </c:pt>
                <c:pt idx="14736">
                  <c:v>31.000000000000011</c:v>
                </c:pt>
                <c:pt idx="14737">
                  <c:v>31.999999999999989</c:v>
                </c:pt>
                <c:pt idx="14738">
                  <c:v>33.000000000000007</c:v>
                </c:pt>
                <c:pt idx="14739">
                  <c:v>29.999999999999979</c:v>
                </c:pt>
                <c:pt idx="14740">
                  <c:v>29.999999999999979</c:v>
                </c:pt>
                <c:pt idx="14742">
                  <c:v>29</c:v>
                </c:pt>
                <c:pt idx="14743">
                  <c:v>29</c:v>
                </c:pt>
                <c:pt idx="14744">
                  <c:v>28.999999999999961</c:v>
                </c:pt>
                <c:pt idx="14745">
                  <c:v>28.000000000000021</c:v>
                </c:pt>
                <c:pt idx="14746">
                  <c:v>27</c:v>
                </c:pt>
                <c:pt idx="14747">
                  <c:v>25</c:v>
                </c:pt>
                <c:pt idx="14748">
                  <c:v>24.000000000000021</c:v>
                </c:pt>
                <c:pt idx="14749">
                  <c:v>26.000000000000021</c:v>
                </c:pt>
                <c:pt idx="14750">
                  <c:v>23.999999999999979</c:v>
                </c:pt>
                <c:pt idx="14751">
                  <c:v>27.999999999999979</c:v>
                </c:pt>
                <c:pt idx="14752">
                  <c:v>23.999999999999979</c:v>
                </c:pt>
                <c:pt idx="14753">
                  <c:v>29</c:v>
                </c:pt>
                <c:pt idx="14754">
                  <c:v>31.999999999999989</c:v>
                </c:pt>
                <c:pt idx="14755">
                  <c:v>32.000000000000028</c:v>
                </c:pt>
                <c:pt idx="14756">
                  <c:v>27.999999999999979</c:v>
                </c:pt>
                <c:pt idx="14757">
                  <c:v>29</c:v>
                </c:pt>
                <c:pt idx="14758">
                  <c:v>29</c:v>
                </c:pt>
                <c:pt idx="14759">
                  <c:v>31.999999999999989</c:v>
                </c:pt>
                <c:pt idx="14760">
                  <c:v>29</c:v>
                </c:pt>
                <c:pt idx="14761">
                  <c:v>33.000000000000007</c:v>
                </c:pt>
                <c:pt idx="14762">
                  <c:v>31.999999999999989</c:v>
                </c:pt>
                <c:pt idx="14763">
                  <c:v>32.000000000000028</c:v>
                </c:pt>
                <c:pt idx="14764">
                  <c:v>29.999999999999979</c:v>
                </c:pt>
                <c:pt idx="14765">
                  <c:v>29.999999999999979</c:v>
                </c:pt>
                <c:pt idx="14766">
                  <c:v>27.999999999999979</c:v>
                </c:pt>
                <c:pt idx="14767">
                  <c:v>29</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21.000000000000039</c:v>
                </c:pt>
                <c:pt idx="14778">
                  <c:v>19.000000000000039</c:v>
                </c:pt>
                <c:pt idx="14779">
                  <c:v>18.000000000000011</c:v>
                </c:pt>
                <c:pt idx="14780">
                  <c:v>21</c:v>
                </c:pt>
                <c:pt idx="14781">
                  <c:v>22.000000000000021</c:v>
                </c:pt>
                <c:pt idx="14782">
                  <c:v>21.999999999999979</c:v>
                </c:pt>
                <c:pt idx="14783">
                  <c:v>23.999999999999979</c:v>
                </c:pt>
                <c:pt idx="14785">
                  <c:v>23.999999999999979</c:v>
                </c:pt>
                <c:pt idx="14786">
                  <c:v>23.999999999999979</c:v>
                </c:pt>
                <c:pt idx="14787">
                  <c:v>23.999999999999979</c:v>
                </c:pt>
                <c:pt idx="14788">
                  <c:v>23</c:v>
                </c:pt>
                <c:pt idx="14789">
                  <c:v>21</c:v>
                </c:pt>
                <c:pt idx="14790">
                  <c:v>22.000000000000021</c:v>
                </c:pt>
                <c:pt idx="14791">
                  <c:v>22.99999999999995</c:v>
                </c:pt>
                <c:pt idx="14792">
                  <c:v>21</c:v>
                </c:pt>
                <c:pt idx="14793">
                  <c:v>21</c:v>
                </c:pt>
                <c:pt idx="14794">
                  <c:v>21</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26.999999999999961</c:v>
                </c:pt>
                <c:pt idx="14805">
                  <c:v>22.99999999999995</c:v>
                </c:pt>
                <c:pt idx="14806">
                  <c:v>29.999999999999979</c:v>
                </c:pt>
                <c:pt idx="14807">
                  <c:v>31.999999999999989</c:v>
                </c:pt>
                <c:pt idx="14808">
                  <c:v>35.000000000000007</c:v>
                </c:pt>
                <c:pt idx="14810">
                  <c:v>33.000000000000007</c:v>
                </c:pt>
                <c:pt idx="14811">
                  <c:v>34.000000000000028</c:v>
                </c:pt>
                <c:pt idx="14812">
                  <c:v>29</c:v>
                </c:pt>
                <c:pt idx="14813">
                  <c:v>29.999999999999979</c:v>
                </c:pt>
                <c:pt idx="14814">
                  <c:v>31.000000000000011</c:v>
                </c:pt>
                <c:pt idx="14815">
                  <c:v>29</c:v>
                </c:pt>
                <c:pt idx="14816">
                  <c:v>29.999999999999979</c:v>
                </c:pt>
                <c:pt idx="14817">
                  <c:v>29.999999999999979</c:v>
                </c:pt>
                <c:pt idx="14818">
                  <c:v>28.000000000000021</c:v>
                </c:pt>
                <c:pt idx="14819">
                  <c:v>28.000000000000021</c:v>
                </c:pt>
                <c:pt idx="14820">
                  <c:v>27.999999999999979</c:v>
                </c:pt>
                <c:pt idx="14821">
                  <c:v>26.000000000000021</c:v>
                </c:pt>
                <c:pt idx="14822">
                  <c:v>28.000000000000021</c:v>
                </c:pt>
                <c:pt idx="14823">
                  <c:v>27</c:v>
                </c:pt>
                <c:pt idx="14824">
                  <c:v>27</c:v>
                </c:pt>
                <c:pt idx="14825">
                  <c:v>28.000000000000021</c:v>
                </c:pt>
                <c:pt idx="14826">
                  <c:v>27.999999999999979</c:v>
                </c:pt>
                <c:pt idx="14827">
                  <c:v>30.000000000000028</c:v>
                </c:pt>
                <c:pt idx="14828">
                  <c:v>31.000000000000011</c:v>
                </c:pt>
                <c:pt idx="14829">
                  <c:v>29</c:v>
                </c:pt>
                <c:pt idx="14830">
                  <c:v>29</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21.999999999999979</c:v>
                </c:pt>
                <c:pt idx="14848">
                  <c:v>21</c:v>
                </c:pt>
                <c:pt idx="14849">
                  <c:v>14.999999999999989</c:v>
                </c:pt>
                <c:pt idx="14850">
                  <c:v>11.00000000000003</c:v>
                </c:pt>
                <c:pt idx="14852">
                  <c:v>12.000000000000011</c:v>
                </c:pt>
                <c:pt idx="14853">
                  <c:v>13.00000000000003</c:v>
                </c:pt>
                <c:pt idx="14854">
                  <c:v>13.00000000000003</c:v>
                </c:pt>
                <c:pt idx="14855">
                  <c:v>10.999999999999989</c:v>
                </c:pt>
                <c:pt idx="14856">
                  <c:v>14.000000000000011</c:v>
                </c:pt>
                <c:pt idx="14857">
                  <c:v>16.000000000000011</c:v>
                </c:pt>
                <c:pt idx="14858">
                  <c:v>16.000000000000011</c:v>
                </c:pt>
                <c:pt idx="14859">
                  <c:v>15.99999999999997</c:v>
                </c:pt>
                <c:pt idx="14860">
                  <c:v>17.000000000000039</c:v>
                </c:pt>
                <c:pt idx="14861">
                  <c:v>14.000000000000011</c:v>
                </c:pt>
                <c:pt idx="14862">
                  <c:v>12.000000000000011</c:v>
                </c:pt>
                <c:pt idx="14863">
                  <c:v>16.000000000000011</c:v>
                </c:pt>
                <c:pt idx="14864">
                  <c:v>19.000000000000039</c:v>
                </c:pt>
                <c:pt idx="14866">
                  <c:v>20.000000000000021</c:v>
                </c:pt>
                <c:pt idx="14867">
                  <c:v>21</c:v>
                </c:pt>
                <c:pt idx="14868">
                  <c:v>19.999999999999972</c:v>
                </c:pt>
                <c:pt idx="14869">
                  <c:v>21</c:v>
                </c:pt>
                <c:pt idx="14871">
                  <c:v>16.000000000000011</c:v>
                </c:pt>
                <c:pt idx="14872">
                  <c:v>16.999999999999989</c:v>
                </c:pt>
                <c:pt idx="14873">
                  <c:v>16.999999999999989</c:v>
                </c:pt>
                <c:pt idx="14874">
                  <c:v>16.999999999999989</c:v>
                </c:pt>
                <c:pt idx="14875">
                  <c:v>14.999999999999989</c:v>
                </c:pt>
                <c:pt idx="14876">
                  <c:v>18.000000000000011</c:v>
                </c:pt>
                <c:pt idx="14877">
                  <c:v>18.000000000000011</c:v>
                </c:pt>
                <c:pt idx="14878">
                  <c:v>16.000000000000011</c:v>
                </c:pt>
                <c:pt idx="14879">
                  <c:v>17.999999999999972</c:v>
                </c:pt>
                <c:pt idx="14880">
                  <c:v>18.99999999999995</c:v>
                </c:pt>
                <c:pt idx="14881">
                  <c:v>18.000000000000011</c:v>
                </c:pt>
                <c:pt idx="14882">
                  <c:v>18.999999999999989</c:v>
                </c:pt>
                <c:pt idx="14883">
                  <c:v>16.999999999999989</c:v>
                </c:pt>
                <c:pt idx="14885">
                  <c:v>16.000000000000011</c:v>
                </c:pt>
                <c:pt idx="14886">
                  <c:v>17.999999999999972</c:v>
                </c:pt>
                <c:pt idx="14887">
                  <c:v>15.99999999999997</c:v>
                </c:pt>
                <c:pt idx="14888">
                  <c:v>15.99999999999997</c:v>
                </c:pt>
                <c:pt idx="14889">
                  <c:v>14.999999999999989</c:v>
                </c:pt>
                <c:pt idx="14890">
                  <c:v>15.99999999999997</c:v>
                </c:pt>
                <c:pt idx="14891">
                  <c:v>18.000000000000011</c:v>
                </c:pt>
                <c:pt idx="14892">
                  <c:v>17.999999999999972</c:v>
                </c:pt>
                <c:pt idx="14893">
                  <c:v>18.000000000000011</c:v>
                </c:pt>
                <c:pt idx="14894">
                  <c:v>19.999999999999972</c:v>
                </c:pt>
                <c:pt idx="14895">
                  <c:v>17.999999999999972</c:v>
                </c:pt>
                <c:pt idx="14896">
                  <c:v>18.000000000000011</c:v>
                </c:pt>
                <c:pt idx="14897">
                  <c:v>16.999999999999989</c:v>
                </c:pt>
                <c:pt idx="14898">
                  <c:v>17.999999999999972</c:v>
                </c:pt>
                <c:pt idx="14899">
                  <c:v>16.999999999999989</c:v>
                </c:pt>
                <c:pt idx="14900">
                  <c:v>18.000000000000011</c:v>
                </c:pt>
                <c:pt idx="14901">
                  <c:v>17.999999999999972</c:v>
                </c:pt>
                <c:pt idx="14902">
                  <c:v>16.000000000000011</c:v>
                </c:pt>
                <c:pt idx="14903">
                  <c:v>14.000000000000011</c:v>
                </c:pt>
                <c:pt idx="14905">
                  <c:v>14.999999999999989</c:v>
                </c:pt>
                <c:pt idx="14906">
                  <c:v>14.999999999999989</c:v>
                </c:pt>
                <c:pt idx="14907">
                  <c:v>15.99999999999997</c:v>
                </c:pt>
                <c:pt idx="14908">
                  <c:v>16.999999999999989</c:v>
                </c:pt>
                <c:pt idx="14909">
                  <c:v>16.000000000000011</c:v>
                </c:pt>
                <c:pt idx="14910">
                  <c:v>16.000000000000011</c:v>
                </c:pt>
                <c:pt idx="14911">
                  <c:v>18.999999999999989</c:v>
                </c:pt>
                <c:pt idx="14912">
                  <c:v>21</c:v>
                </c:pt>
                <c:pt idx="14913">
                  <c:v>21</c:v>
                </c:pt>
                <c:pt idx="14914">
                  <c:v>16.999999999999989</c:v>
                </c:pt>
                <c:pt idx="14915">
                  <c:v>16.999999999999989</c:v>
                </c:pt>
                <c:pt idx="14916">
                  <c:v>16.999999999999989</c:v>
                </c:pt>
                <c:pt idx="14917">
                  <c:v>16.999999999999989</c:v>
                </c:pt>
                <c:pt idx="14918">
                  <c:v>16.999999999999989</c:v>
                </c:pt>
                <c:pt idx="14919">
                  <c:v>16.999999999999989</c:v>
                </c:pt>
                <c:pt idx="14920">
                  <c:v>15.99999999999997</c:v>
                </c:pt>
                <c:pt idx="14921">
                  <c:v>15.99999999999997</c:v>
                </c:pt>
                <c:pt idx="14922">
                  <c:v>16.999999999999989</c:v>
                </c:pt>
                <c:pt idx="14923">
                  <c:v>15.99999999999997</c:v>
                </c:pt>
                <c:pt idx="14924">
                  <c:v>14.999999999999989</c:v>
                </c:pt>
                <c:pt idx="14925">
                  <c:v>14.999999999999989</c:v>
                </c:pt>
                <c:pt idx="14926">
                  <c:v>14.000000000000011</c:v>
                </c:pt>
                <c:pt idx="14927">
                  <c:v>12.999999999999989</c:v>
                </c:pt>
                <c:pt idx="14928">
                  <c:v>12.999999999999989</c:v>
                </c:pt>
                <c:pt idx="14929">
                  <c:v>17.000000000000039</c:v>
                </c:pt>
                <c:pt idx="14930">
                  <c:v>16.999999999999989</c:v>
                </c:pt>
                <c:pt idx="14931">
                  <c:v>16.999999999999989</c:v>
                </c:pt>
                <c:pt idx="14932">
                  <c:v>16.000000000000011</c:v>
                </c:pt>
                <c:pt idx="14933">
                  <c:v>14.000000000000011</c:v>
                </c:pt>
                <c:pt idx="14934">
                  <c:v>16.000000000000011</c:v>
                </c:pt>
                <c:pt idx="14935">
                  <c:v>18.000000000000011</c:v>
                </c:pt>
                <c:pt idx="14936">
                  <c:v>18.999999999999989</c:v>
                </c:pt>
                <c:pt idx="14937">
                  <c:v>17.999999999999972</c:v>
                </c:pt>
                <c:pt idx="14938">
                  <c:v>14.999999999999989</c:v>
                </c:pt>
                <c:pt idx="14939">
                  <c:v>16.000000000000011</c:v>
                </c:pt>
                <c:pt idx="14940">
                  <c:v>15.99999999999997</c:v>
                </c:pt>
                <c:pt idx="14941">
                  <c:v>16.999999999999989</c:v>
                </c:pt>
                <c:pt idx="14942">
                  <c:v>15.99999999999997</c:v>
                </c:pt>
                <c:pt idx="14943">
                  <c:v>16.000000000000011</c:v>
                </c:pt>
                <c:pt idx="14944">
                  <c:v>14.999999999999989</c:v>
                </c:pt>
                <c:pt idx="14945">
                  <c:v>18.999999999999989</c:v>
                </c:pt>
                <c:pt idx="14946">
                  <c:v>18.999999999999989</c:v>
                </c:pt>
                <c:pt idx="14947">
                  <c:v>19.000000000000039</c:v>
                </c:pt>
                <c:pt idx="14949">
                  <c:v>21</c:v>
                </c:pt>
                <c:pt idx="14950">
                  <c:v>21.000000000000039</c:v>
                </c:pt>
                <c:pt idx="14951">
                  <c:v>21.000000000000039</c:v>
                </c:pt>
                <c:pt idx="14952">
                  <c:v>21</c:v>
                </c:pt>
                <c:pt idx="14953">
                  <c:v>22.99999999999995</c:v>
                </c:pt>
                <c:pt idx="14954">
                  <c:v>24.000000000000021</c:v>
                </c:pt>
                <c:pt idx="14955">
                  <c:v>23.999999999999979</c:v>
                </c:pt>
                <c:pt idx="14956">
                  <c:v>21</c:v>
                </c:pt>
                <c:pt idx="14957">
                  <c:v>19.999999999999972</c:v>
                </c:pt>
                <c:pt idx="14958">
                  <c:v>21</c:v>
                </c:pt>
                <c:pt idx="14959">
                  <c:v>19.999999999999972</c:v>
                </c:pt>
                <c:pt idx="14960">
                  <c:v>16.999999999999989</c:v>
                </c:pt>
                <c:pt idx="14961">
                  <c:v>19.000000000000039</c:v>
                </c:pt>
                <c:pt idx="14962">
                  <c:v>19.000000000000039</c:v>
                </c:pt>
                <c:pt idx="14963">
                  <c:v>21.000000000000039</c:v>
                </c:pt>
                <c:pt idx="14964">
                  <c:v>21.999999999999979</c:v>
                </c:pt>
                <c:pt idx="14965">
                  <c:v>21.999999999999979</c:v>
                </c:pt>
                <c:pt idx="14966">
                  <c:v>21</c:v>
                </c:pt>
                <c:pt idx="14967">
                  <c:v>19.999999999999972</c:v>
                </c:pt>
                <c:pt idx="14968">
                  <c:v>18.999999999999989</c:v>
                </c:pt>
                <c:pt idx="14969">
                  <c:v>20.000000000000021</c:v>
                </c:pt>
                <c:pt idx="14970">
                  <c:v>17.000000000000039</c:v>
                </c:pt>
                <c:pt idx="14971">
                  <c:v>16.000000000000011</c:v>
                </c:pt>
                <c:pt idx="14972">
                  <c:v>18.999999999999989</c:v>
                </c:pt>
                <c:pt idx="14973">
                  <c:v>15.99999999999997</c:v>
                </c:pt>
                <c:pt idx="14975">
                  <c:v>13.99999999999997</c:v>
                </c:pt>
                <c:pt idx="14976">
                  <c:v>16.000000000000011</c:v>
                </c:pt>
                <c:pt idx="14977">
                  <c:v>16.000000000000011</c:v>
                </c:pt>
                <c:pt idx="14978">
                  <c:v>18.999999999999989</c:v>
                </c:pt>
                <c:pt idx="14979">
                  <c:v>24.999999999999979</c:v>
                </c:pt>
                <c:pt idx="14980">
                  <c:v>24.000000000000021</c:v>
                </c:pt>
                <c:pt idx="14981">
                  <c:v>29</c:v>
                </c:pt>
                <c:pt idx="14982">
                  <c:v>24.000000000000021</c:v>
                </c:pt>
                <c:pt idx="14983">
                  <c:v>23.999999999999979</c:v>
                </c:pt>
                <c:pt idx="14984">
                  <c:v>25</c:v>
                </c:pt>
                <c:pt idx="14985">
                  <c:v>21.999999999999979</c:v>
                </c:pt>
                <c:pt idx="14986">
                  <c:v>25</c:v>
                </c:pt>
                <c:pt idx="14987">
                  <c:v>27</c:v>
                </c:pt>
                <c:pt idx="14988">
                  <c:v>25</c:v>
                </c:pt>
                <c:pt idx="14989">
                  <c:v>23</c:v>
                </c:pt>
                <c:pt idx="14990">
                  <c:v>20.000000000000021</c:v>
                </c:pt>
                <c:pt idx="14991">
                  <c:v>28.999999999999979</c:v>
                </c:pt>
                <c:pt idx="14992">
                  <c:v>28.999999999999979</c:v>
                </c:pt>
                <c:pt idx="14993">
                  <c:v>29.999999999999979</c:v>
                </c:pt>
                <c:pt idx="14994">
                  <c:v>30</c:v>
                </c:pt>
                <c:pt idx="14995">
                  <c:v>29</c:v>
                </c:pt>
                <c:pt idx="14996">
                  <c:v>27.999999999999979</c:v>
                </c:pt>
                <c:pt idx="14997">
                  <c:v>26.999999999999979</c:v>
                </c:pt>
                <c:pt idx="14998">
                  <c:v>25</c:v>
                </c:pt>
                <c:pt idx="14999">
                  <c:v>24.999999999999979</c:v>
                </c:pt>
                <c:pt idx="15000">
                  <c:v>21</c:v>
                </c:pt>
                <c:pt idx="15001">
                  <c:v>18.999999999999989</c:v>
                </c:pt>
                <c:pt idx="15003">
                  <c:v>16.999999999999989</c:v>
                </c:pt>
                <c:pt idx="15004">
                  <c:v>16.999999999999989</c:v>
                </c:pt>
                <c:pt idx="15005">
                  <c:v>14.999999999999989</c:v>
                </c:pt>
                <c:pt idx="15006">
                  <c:v>24.999999999999979</c:v>
                </c:pt>
                <c:pt idx="15007">
                  <c:v>27.999999999999979</c:v>
                </c:pt>
                <c:pt idx="15008">
                  <c:v>28.000000000000021</c:v>
                </c:pt>
                <c:pt idx="15009">
                  <c:v>25.999999999999979</c:v>
                </c:pt>
                <c:pt idx="15010">
                  <c:v>25.999999999999979</c:v>
                </c:pt>
                <c:pt idx="15011">
                  <c:v>23</c:v>
                </c:pt>
                <c:pt idx="15012">
                  <c:v>27</c:v>
                </c:pt>
                <c:pt idx="15013">
                  <c:v>24.999999999999979</c:v>
                </c:pt>
                <c:pt idx="15014">
                  <c:v>24.999999999999979</c:v>
                </c:pt>
                <c:pt idx="15015">
                  <c:v>25</c:v>
                </c:pt>
                <c:pt idx="15016">
                  <c:v>21.999999999999979</c:v>
                </c:pt>
                <c:pt idx="15017">
                  <c:v>22.000000000000021</c:v>
                </c:pt>
                <c:pt idx="15018">
                  <c:v>22.000000000000021</c:v>
                </c:pt>
                <c:pt idx="15019">
                  <c:v>21</c:v>
                </c:pt>
                <c:pt idx="15020">
                  <c:v>21</c:v>
                </c:pt>
                <c:pt idx="15021">
                  <c:v>12.999999999999989</c:v>
                </c:pt>
                <c:pt idx="15022">
                  <c:v>16.999999999999989</c:v>
                </c:pt>
                <c:pt idx="15023">
                  <c:v>13.999999999999989</c:v>
                </c:pt>
                <c:pt idx="15024">
                  <c:v>16.000000000000011</c:v>
                </c:pt>
                <c:pt idx="15025">
                  <c:v>12.999999999999989</c:v>
                </c:pt>
                <c:pt idx="15026">
                  <c:v>12.000000000000011</c:v>
                </c:pt>
                <c:pt idx="15027">
                  <c:v>9.9999999999999858</c:v>
                </c:pt>
                <c:pt idx="15028">
                  <c:v>11.000000000000011</c:v>
                </c:pt>
                <c:pt idx="15029">
                  <c:v>6.999999999999984</c:v>
                </c:pt>
                <c:pt idx="15030">
                  <c:v>2.0000000000000022</c:v>
                </c:pt>
                <c:pt idx="15031">
                  <c:v>0.99999999999997868</c:v>
                </c:pt>
                <c:pt idx="15032">
                  <c:v>4.0000000000000044</c:v>
                </c:pt>
                <c:pt idx="15033">
                  <c:v>7.0000000000000062</c:v>
                </c:pt>
                <c:pt idx="15034">
                  <c:v>7.0000000000000062</c:v>
                </c:pt>
                <c:pt idx="15035">
                  <c:v>5.0000000000000044</c:v>
                </c:pt>
                <c:pt idx="15036">
                  <c:v>2.99999999999998</c:v>
                </c:pt>
                <c:pt idx="15037">
                  <c:v>1.0000000000000231</c:v>
                </c:pt>
                <c:pt idx="15038">
                  <c:v>1.0000000000000011</c:v>
                </c:pt>
                <c:pt idx="15039">
                  <c:v>0</c:v>
                </c:pt>
                <c:pt idx="15040">
                  <c:v>-4.0000000000000044</c:v>
                </c:pt>
                <c:pt idx="15041">
                  <c:v>-3.0000000000000031</c:v>
                </c:pt>
                <c:pt idx="15042">
                  <c:v>-3.0000000000000031</c:v>
                </c:pt>
                <c:pt idx="15043">
                  <c:v>0</c:v>
                </c:pt>
                <c:pt idx="15045">
                  <c:v>0</c:v>
                </c:pt>
                <c:pt idx="15046">
                  <c:v>4.0000000000000044</c:v>
                </c:pt>
                <c:pt idx="15047">
                  <c:v>2.0000000000000022</c:v>
                </c:pt>
                <c:pt idx="15048">
                  <c:v>2.0000000000000022</c:v>
                </c:pt>
                <c:pt idx="15049">
                  <c:v>4.9999999999999822</c:v>
                </c:pt>
                <c:pt idx="15050">
                  <c:v>5.0000000000000044</c:v>
                </c:pt>
                <c:pt idx="15051">
                  <c:v>6.999999999999984</c:v>
                </c:pt>
                <c:pt idx="15052">
                  <c:v>7.0000000000000062</c:v>
                </c:pt>
                <c:pt idx="15053">
                  <c:v>10.999999999999989</c:v>
                </c:pt>
                <c:pt idx="15054">
                  <c:v>9.9999999999999858</c:v>
                </c:pt>
                <c:pt idx="15055">
                  <c:v>9.0000000000000071</c:v>
                </c:pt>
                <c:pt idx="15056">
                  <c:v>3.0000000000000031</c:v>
                </c:pt>
                <c:pt idx="15057">
                  <c:v>5.0000000000000044</c:v>
                </c:pt>
                <c:pt idx="15058">
                  <c:v>5.0000000000000044</c:v>
                </c:pt>
                <c:pt idx="15059">
                  <c:v>3.9999999999999809</c:v>
                </c:pt>
                <c:pt idx="15060">
                  <c:v>4.0000000000000044</c:v>
                </c:pt>
                <c:pt idx="15061">
                  <c:v>4.9999999999999822</c:v>
                </c:pt>
                <c:pt idx="15062">
                  <c:v>4.0000000000000044</c:v>
                </c:pt>
                <c:pt idx="15063">
                  <c:v>6.0000000000000053</c:v>
                </c:pt>
                <c:pt idx="15064">
                  <c:v>5.0000000000000266</c:v>
                </c:pt>
                <c:pt idx="15065">
                  <c:v>8.9999999999999858</c:v>
                </c:pt>
                <c:pt idx="15066">
                  <c:v>12.000000000000011</c:v>
                </c:pt>
                <c:pt idx="15067">
                  <c:v>14.999999999999989</c:v>
                </c:pt>
                <c:pt idx="15068">
                  <c:v>12.000000000000011</c:v>
                </c:pt>
                <c:pt idx="15069">
                  <c:v>10.000000000000011</c:v>
                </c:pt>
                <c:pt idx="15070">
                  <c:v>12.000000000000011</c:v>
                </c:pt>
                <c:pt idx="15071">
                  <c:v>11.999999999999989</c:v>
                </c:pt>
                <c:pt idx="15072">
                  <c:v>13.999999999999989</c:v>
                </c:pt>
                <c:pt idx="15073">
                  <c:v>13.000000000000011</c:v>
                </c:pt>
                <c:pt idx="15075">
                  <c:v>16.000000000000011</c:v>
                </c:pt>
                <c:pt idx="15076">
                  <c:v>16.999999999999989</c:v>
                </c:pt>
                <c:pt idx="15077">
                  <c:v>15.999999999999989</c:v>
                </c:pt>
                <c:pt idx="15078">
                  <c:v>17.999999999999989</c:v>
                </c:pt>
                <c:pt idx="15079">
                  <c:v>17.999999999999989</c:v>
                </c:pt>
                <c:pt idx="15080">
                  <c:v>17.999999999999989</c:v>
                </c:pt>
                <c:pt idx="15081">
                  <c:v>18.999999999999989</c:v>
                </c:pt>
                <c:pt idx="15082">
                  <c:v>18.999999999999989</c:v>
                </c:pt>
                <c:pt idx="15083">
                  <c:v>17.000000000000011</c:v>
                </c:pt>
                <c:pt idx="15084">
                  <c:v>21</c:v>
                </c:pt>
                <c:pt idx="15085">
                  <c:v>19.999999999999972</c:v>
                </c:pt>
                <c:pt idx="15086">
                  <c:v>17.000000000000011</c:v>
                </c:pt>
                <c:pt idx="15087">
                  <c:v>16.999999999999989</c:v>
                </c:pt>
                <c:pt idx="15088">
                  <c:v>16.999999999999989</c:v>
                </c:pt>
                <c:pt idx="15089">
                  <c:v>18.999999999999989</c:v>
                </c:pt>
                <c:pt idx="15090">
                  <c:v>23</c:v>
                </c:pt>
                <c:pt idx="15091">
                  <c:v>20.000000000000021</c:v>
                </c:pt>
                <c:pt idx="15092">
                  <c:v>23.999999999999979</c:v>
                </c:pt>
                <c:pt idx="15093">
                  <c:v>25.999999999999979</c:v>
                </c:pt>
                <c:pt idx="15095">
                  <c:v>25.999999999999979</c:v>
                </c:pt>
                <c:pt idx="15096">
                  <c:v>25</c:v>
                </c:pt>
                <c:pt idx="15097">
                  <c:v>24</c:v>
                </c:pt>
                <c:pt idx="15098">
                  <c:v>23</c:v>
                </c:pt>
                <c:pt idx="15099">
                  <c:v>21</c:v>
                </c:pt>
                <c:pt idx="15100">
                  <c:v>18.999999999999989</c:v>
                </c:pt>
                <c:pt idx="15101">
                  <c:v>16.999999999999989</c:v>
                </c:pt>
                <c:pt idx="15102">
                  <c:v>16.999999999999989</c:v>
                </c:pt>
                <c:pt idx="15103">
                  <c:v>16.000000000000011</c:v>
                </c:pt>
                <c:pt idx="15104">
                  <c:v>15.000000000000011</c:v>
                </c:pt>
                <c:pt idx="15105">
                  <c:v>15.999999999999989</c:v>
                </c:pt>
                <c:pt idx="15106">
                  <c:v>14.000000000000011</c:v>
                </c:pt>
                <c:pt idx="15108">
                  <c:v>17.000000000000011</c:v>
                </c:pt>
                <c:pt idx="15109">
                  <c:v>22.000000000000021</c:v>
                </c:pt>
                <c:pt idx="15110">
                  <c:v>18.999999999999989</c:v>
                </c:pt>
                <c:pt idx="15111">
                  <c:v>18.999999999999989</c:v>
                </c:pt>
                <c:pt idx="15112">
                  <c:v>22</c:v>
                </c:pt>
                <c:pt idx="15113">
                  <c:v>23</c:v>
                </c:pt>
                <c:pt idx="15114">
                  <c:v>20.000000000000021</c:v>
                </c:pt>
                <c:pt idx="15115">
                  <c:v>20.000000000000021</c:v>
                </c:pt>
                <c:pt idx="15116">
                  <c:v>18.000000000000011</c:v>
                </c:pt>
                <c:pt idx="15117">
                  <c:v>23.999999999999979</c:v>
                </c:pt>
                <c:pt idx="15118">
                  <c:v>21.000000000000021</c:v>
                </c:pt>
                <c:pt idx="15119">
                  <c:v>24.000000000000021</c:v>
                </c:pt>
                <c:pt idx="15120">
                  <c:v>26.000000000000021</c:v>
                </c:pt>
                <c:pt idx="15121">
                  <c:v>29</c:v>
                </c:pt>
                <c:pt idx="15122">
                  <c:v>29.999999999999979</c:v>
                </c:pt>
                <c:pt idx="15123">
                  <c:v>29</c:v>
                </c:pt>
                <c:pt idx="15124">
                  <c:v>29</c:v>
                </c:pt>
                <c:pt idx="15125">
                  <c:v>27.999999999999979</c:v>
                </c:pt>
                <c:pt idx="15127">
                  <c:v>25.999999999999979</c:v>
                </c:pt>
                <c:pt idx="15128">
                  <c:v>29</c:v>
                </c:pt>
                <c:pt idx="15129">
                  <c:v>31.999999999999989</c:v>
                </c:pt>
                <c:pt idx="15130">
                  <c:v>33.999999999999993</c:v>
                </c:pt>
                <c:pt idx="15132">
                  <c:v>29.999999999999979</c:v>
                </c:pt>
                <c:pt idx="15133">
                  <c:v>27</c:v>
                </c:pt>
                <c:pt idx="15134">
                  <c:v>27</c:v>
                </c:pt>
                <c:pt idx="15135">
                  <c:v>29</c:v>
                </c:pt>
                <c:pt idx="15136">
                  <c:v>29</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21.000000000000021</c:v>
                </c:pt>
                <c:pt idx="15149">
                  <c:v>16.999999999999989</c:v>
                </c:pt>
                <c:pt idx="15150">
                  <c:v>20</c:v>
                </c:pt>
                <c:pt idx="15151">
                  <c:v>18.000000000000011</c:v>
                </c:pt>
                <c:pt idx="15152">
                  <c:v>15.999999999999989</c:v>
                </c:pt>
                <c:pt idx="15153">
                  <c:v>17.999999999999989</c:v>
                </c:pt>
                <c:pt idx="15154">
                  <c:v>18.000000000000011</c:v>
                </c:pt>
                <c:pt idx="15155">
                  <c:v>19.999999999999972</c:v>
                </c:pt>
                <c:pt idx="15156">
                  <c:v>22.000000000000021</c:v>
                </c:pt>
                <c:pt idx="15157">
                  <c:v>21</c:v>
                </c:pt>
                <c:pt idx="15158">
                  <c:v>17.999999999999972</c:v>
                </c:pt>
                <c:pt idx="15159">
                  <c:v>18.999999999999989</c:v>
                </c:pt>
                <c:pt idx="15160">
                  <c:v>17.999999999999972</c:v>
                </c:pt>
                <c:pt idx="15161">
                  <c:v>18.000000000000011</c:v>
                </c:pt>
                <c:pt idx="15162">
                  <c:v>16.999999999999989</c:v>
                </c:pt>
                <c:pt idx="15163">
                  <c:v>16.999999999999989</c:v>
                </c:pt>
                <c:pt idx="15165">
                  <c:v>13.999999999999989</c:v>
                </c:pt>
                <c:pt idx="15166">
                  <c:v>14.000000000000011</c:v>
                </c:pt>
                <c:pt idx="15167">
                  <c:v>12.999999999999989</c:v>
                </c:pt>
                <c:pt idx="15168">
                  <c:v>11.999999999999989</c:v>
                </c:pt>
                <c:pt idx="15169">
                  <c:v>11.999999999999989</c:v>
                </c:pt>
                <c:pt idx="15170">
                  <c:v>13.000000000000011</c:v>
                </c:pt>
                <c:pt idx="15171">
                  <c:v>17.000000000000011</c:v>
                </c:pt>
                <c:pt idx="15172">
                  <c:v>18.999999999999989</c:v>
                </c:pt>
                <c:pt idx="15173">
                  <c:v>26.999999999999989</c:v>
                </c:pt>
                <c:pt idx="15174">
                  <c:v>26.000000000000011</c:v>
                </c:pt>
                <c:pt idx="15175">
                  <c:v>31.000000000000011</c:v>
                </c:pt>
                <c:pt idx="15176">
                  <c:v>35</c:v>
                </c:pt>
                <c:pt idx="15177">
                  <c:v>33.000000000000007</c:v>
                </c:pt>
                <c:pt idx="15178">
                  <c:v>25</c:v>
                </c:pt>
                <c:pt idx="15179">
                  <c:v>16</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38.000000000000007</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63.000000000000007</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101</c:v>
                </c:pt>
                <c:pt idx="15400">
                  <c:v>101</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104</c:v>
                </c:pt>
                <c:pt idx="15417">
                  <c:v>104</c:v>
                </c:pt>
                <c:pt idx="15418">
                  <c:v>110</c:v>
                </c:pt>
                <c:pt idx="15419">
                  <c:v>108</c:v>
                </c:pt>
                <c:pt idx="15420">
                  <c:v>107</c:v>
                </c:pt>
                <c:pt idx="15421">
                  <c:v>104</c:v>
                </c:pt>
                <c:pt idx="15422">
                  <c:v>105</c:v>
                </c:pt>
                <c:pt idx="15423">
                  <c:v>109</c:v>
                </c:pt>
                <c:pt idx="15425">
                  <c:v>117</c:v>
                </c:pt>
                <c:pt idx="15426">
                  <c:v>118</c:v>
                </c:pt>
                <c:pt idx="15427">
                  <c:v>118</c:v>
                </c:pt>
                <c:pt idx="15428">
                  <c:v>123</c:v>
                </c:pt>
                <c:pt idx="15429">
                  <c:v>126</c:v>
                </c:pt>
                <c:pt idx="15430">
                  <c:v>126</c:v>
                </c:pt>
                <c:pt idx="15431">
                  <c:v>126</c:v>
                </c:pt>
                <c:pt idx="15432">
                  <c:v>137</c:v>
                </c:pt>
                <c:pt idx="15433">
                  <c:v>130</c:v>
                </c:pt>
                <c:pt idx="15434">
                  <c:v>132</c:v>
                </c:pt>
                <c:pt idx="15435">
                  <c:v>129</c:v>
                </c:pt>
                <c:pt idx="15436">
                  <c:v>133</c:v>
                </c:pt>
                <c:pt idx="15437">
                  <c:v>140</c:v>
                </c:pt>
                <c:pt idx="15438">
                  <c:v>142</c:v>
                </c:pt>
                <c:pt idx="15439">
                  <c:v>142</c:v>
                </c:pt>
                <c:pt idx="15440">
                  <c:v>138</c:v>
                </c:pt>
                <c:pt idx="15441">
                  <c:v>137</c:v>
                </c:pt>
                <c:pt idx="15442">
                  <c:v>140</c:v>
                </c:pt>
                <c:pt idx="15443">
                  <c:v>150</c:v>
                </c:pt>
                <c:pt idx="15444">
                  <c:v>148</c:v>
                </c:pt>
                <c:pt idx="15445">
                  <c:v>147</c:v>
                </c:pt>
                <c:pt idx="15446">
                  <c:v>150</c:v>
                </c:pt>
                <c:pt idx="15447">
                  <c:v>155</c:v>
                </c:pt>
                <c:pt idx="15448">
                  <c:v>158</c:v>
                </c:pt>
                <c:pt idx="15449">
                  <c:v>154</c:v>
                </c:pt>
                <c:pt idx="15450">
                  <c:v>148</c:v>
                </c:pt>
                <c:pt idx="15451">
                  <c:v>148</c:v>
                </c:pt>
                <c:pt idx="15452">
                  <c:v>149</c:v>
                </c:pt>
                <c:pt idx="15453">
                  <c:v>153</c:v>
                </c:pt>
                <c:pt idx="15454">
                  <c:v>159</c:v>
                </c:pt>
                <c:pt idx="15455">
                  <c:v>157</c:v>
                </c:pt>
                <c:pt idx="15456">
                  <c:v>158</c:v>
                </c:pt>
                <c:pt idx="15457">
                  <c:v>152</c:v>
                </c:pt>
                <c:pt idx="15458">
                  <c:v>153</c:v>
                </c:pt>
                <c:pt idx="15459">
                  <c:v>156</c:v>
                </c:pt>
                <c:pt idx="15460">
                  <c:v>151</c:v>
                </c:pt>
                <c:pt idx="15461">
                  <c:v>152</c:v>
                </c:pt>
                <c:pt idx="15462">
                  <c:v>150</c:v>
                </c:pt>
                <c:pt idx="15463">
                  <c:v>151</c:v>
                </c:pt>
                <c:pt idx="15464">
                  <c:v>151</c:v>
                </c:pt>
                <c:pt idx="15465">
                  <c:v>148</c:v>
                </c:pt>
                <c:pt idx="15466">
                  <c:v>148</c:v>
                </c:pt>
                <c:pt idx="15467">
                  <c:v>140</c:v>
                </c:pt>
                <c:pt idx="15468">
                  <c:v>143</c:v>
                </c:pt>
                <c:pt idx="15469">
                  <c:v>145</c:v>
                </c:pt>
                <c:pt idx="15470">
                  <c:v>143</c:v>
                </c:pt>
                <c:pt idx="15471">
                  <c:v>142</c:v>
                </c:pt>
                <c:pt idx="15472">
                  <c:v>141</c:v>
                </c:pt>
                <c:pt idx="15473">
                  <c:v>142</c:v>
                </c:pt>
                <c:pt idx="15474">
                  <c:v>140</c:v>
                </c:pt>
                <c:pt idx="15475">
                  <c:v>146</c:v>
                </c:pt>
                <c:pt idx="15476">
                  <c:v>146</c:v>
                </c:pt>
                <c:pt idx="15477">
                  <c:v>149</c:v>
                </c:pt>
                <c:pt idx="15478">
                  <c:v>149</c:v>
                </c:pt>
                <c:pt idx="15479">
                  <c:v>147</c:v>
                </c:pt>
                <c:pt idx="15480">
                  <c:v>145</c:v>
                </c:pt>
                <c:pt idx="15481">
                  <c:v>143</c:v>
                </c:pt>
                <c:pt idx="15482">
                  <c:v>142</c:v>
                </c:pt>
                <c:pt idx="15483">
                  <c:v>146</c:v>
                </c:pt>
                <c:pt idx="15484">
                  <c:v>147</c:v>
                </c:pt>
                <c:pt idx="15485">
                  <c:v>148</c:v>
                </c:pt>
                <c:pt idx="15486">
                  <c:v>153</c:v>
                </c:pt>
                <c:pt idx="15487">
                  <c:v>150</c:v>
                </c:pt>
                <c:pt idx="15488">
                  <c:v>147</c:v>
                </c:pt>
                <c:pt idx="15489">
                  <c:v>148</c:v>
                </c:pt>
                <c:pt idx="15490">
                  <c:v>148</c:v>
                </c:pt>
                <c:pt idx="15491">
                  <c:v>152</c:v>
                </c:pt>
                <c:pt idx="15492">
                  <c:v>148</c:v>
                </c:pt>
                <c:pt idx="15493">
                  <c:v>146</c:v>
                </c:pt>
                <c:pt idx="15494">
                  <c:v>146</c:v>
                </c:pt>
                <c:pt idx="15495">
                  <c:v>141</c:v>
                </c:pt>
                <c:pt idx="15496">
                  <c:v>144</c:v>
                </c:pt>
                <c:pt idx="15497">
                  <c:v>147</c:v>
                </c:pt>
                <c:pt idx="15498">
                  <c:v>144</c:v>
                </c:pt>
                <c:pt idx="15500">
                  <c:v>146</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c:v>
                </c:pt>
                <c:pt idx="15526">
                  <c:v>111</c:v>
                </c:pt>
                <c:pt idx="15527">
                  <c:v>111</c:v>
                </c:pt>
                <c:pt idx="15528">
                  <c:v>114</c:v>
                </c:pt>
                <c:pt idx="15529">
                  <c:v>115</c:v>
                </c:pt>
                <c:pt idx="15530">
                  <c:v>116</c:v>
                </c:pt>
                <c:pt idx="15531">
                  <c:v>114</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c:v>
                </c:pt>
                <c:pt idx="15549">
                  <c:v>110</c:v>
                </c:pt>
                <c:pt idx="15550">
                  <c:v>112</c:v>
                </c:pt>
                <c:pt idx="15551">
                  <c:v>112</c:v>
                </c:pt>
                <c:pt idx="15552">
                  <c:v>113</c:v>
                </c:pt>
                <c:pt idx="15553">
                  <c:v>106</c:v>
                </c:pt>
                <c:pt idx="15554">
                  <c:v>105</c:v>
                </c:pt>
                <c:pt idx="15555">
                  <c:v>103</c:v>
                </c:pt>
                <c:pt idx="15556">
                  <c:v>104</c:v>
                </c:pt>
                <c:pt idx="15557">
                  <c:v>102</c:v>
                </c:pt>
                <c:pt idx="15558">
                  <c:v>103</c:v>
                </c:pt>
                <c:pt idx="15559">
                  <c:v>102</c:v>
                </c:pt>
                <c:pt idx="15560">
                  <c:v>105</c:v>
                </c:pt>
                <c:pt idx="15561">
                  <c:v>112</c:v>
                </c:pt>
                <c:pt idx="15562">
                  <c:v>109</c:v>
                </c:pt>
                <c:pt idx="15563">
                  <c:v>109</c:v>
                </c:pt>
                <c:pt idx="15564">
                  <c:v>109</c:v>
                </c:pt>
                <c:pt idx="15565">
                  <c:v>110</c:v>
                </c:pt>
                <c:pt idx="15566">
                  <c:v>111</c:v>
                </c:pt>
                <c:pt idx="15567">
                  <c:v>109</c:v>
                </c:pt>
                <c:pt idx="15568">
                  <c:v>112</c:v>
                </c:pt>
                <c:pt idx="15570">
                  <c:v>116</c:v>
                </c:pt>
                <c:pt idx="15571">
                  <c:v>113</c:v>
                </c:pt>
                <c:pt idx="15572">
                  <c:v>107</c:v>
                </c:pt>
                <c:pt idx="15573">
                  <c:v>112</c:v>
                </c:pt>
                <c:pt idx="15574">
                  <c:v>112</c:v>
                </c:pt>
                <c:pt idx="15575">
                  <c:v>107</c:v>
                </c:pt>
                <c:pt idx="15576">
                  <c:v>110</c:v>
                </c:pt>
                <c:pt idx="15577">
                  <c:v>111</c:v>
                </c:pt>
                <c:pt idx="15578">
                  <c:v>114</c:v>
                </c:pt>
                <c:pt idx="15579">
                  <c:v>108</c:v>
                </c:pt>
                <c:pt idx="15580">
                  <c:v>111</c:v>
                </c:pt>
                <c:pt idx="15581">
                  <c:v>107</c:v>
                </c:pt>
                <c:pt idx="15582">
                  <c:v>114</c:v>
                </c:pt>
                <c:pt idx="15583">
                  <c:v>118</c:v>
                </c:pt>
                <c:pt idx="15584">
                  <c:v>117</c:v>
                </c:pt>
                <c:pt idx="15585">
                  <c:v>123</c:v>
                </c:pt>
                <c:pt idx="15586">
                  <c:v>125</c:v>
                </c:pt>
                <c:pt idx="15587">
                  <c:v>124</c:v>
                </c:pt>
                <c:pt idx="15588">
                  <c:v>121</c:v>
                </c:pt>
                <c:pt idx="15589">
                  <c:v>122</c:v>
                </c:pt>
                <c:pt idx="15590">
                  <c:v>126</c:v>
                </c:pt>
                <c:pt idx="15591">
                  <c:v>123</c:v>
                </c:pt>
                <c:pt idx="15592">
                  <c:v>126</c:v>
                </c:pt>
                <c:pt idx="15593">
                  <c:v>129</c:v>
                </c:pt>
                <c:pt idx="15595">
                  <c:v>124</c:v>
                </c:pt>
                <c:pt idx="15596">
                  <c:v>119</c:v>
                </c:pt>
                <c:pt idx="15597">
                  <c:v>116</c:v>
                </c:pt>
                <c:pt idx="15598">
                  <c:v>118</c:v>
                </c:pt>
                <c:pt idx="15599">
                  <c:v>115</c:v>
                </c:pt>
                <c:pt idx="15600">
                  <c:v>124</c:v>
                </c:pt>
                <c:pt idx="15601">
                  <c:v>125</c:v>
                </c:pt>
                <c:pt idx="15602">
                  <c:v>123</c:v>
                </c:pt>
                <c:pt idx="15603">
                  <c:v>118</c:v>
                </c:pt>
                <c:pt idx="15604">
                  <c:v>117</c:v>
                </c:pt>
                <c:pt idx="15605">
                  <c:v>116</c:v>
                </c:pt>
                <c:pt idx="15606">
                  <c:v>104</c:v>
                </c:pt>
                <c:pt idx="15607">
                  <c:v>107</c:v>
                </c:pt>
                <c:pt idx="15608">
                  <c:v>107</c:v>
                </c:pt>
                <c:pt idx="15609">
                  <c:v>108</c:v>
                </c:pt>
                <c:pt idx="15610">
                  <c:v>110</c:v>
                </c:pt>
                <c:pt idx="15611">
                  <c:v>113</c:v>
                </c:pt>
                <c:pt idx="15612">
                  <c:v>112</c:v>
                </c:pt>
                <c:pt idx="15613">
                  <c:v>106</c:v>
                </c:pt>
                <c:pt idx="15614">
                  <c:v>106</c:v>
                </c:pt>
                <c:pt idx="15615">
                  <c:v>105</c:v>
                </c:pt>
                <c:pt idx="15616">
                  <c:v>105</c:v>
                </c:pt>
                <c:pt idx="15618">
                  <c:v>105</c:v>
                </c:pt>
                <c:pt idx="15619">
                  <c:v>110</c:v>
                </c:pt>
                <c:pt idx="15620">
                  <c:v>109</c:v>
                </c:pt>
                <c:pt idx="15621">
                  <c:v>108</c:v>
                </c:pt>
                <c:pt idx="15622">
                  <c:v>107</c:v>
                </c:pt>
                <c:pt idx="15623">
                  <c:v>102</c:v>
                </c:pt>
                <c:pt idx="15624">
                  <c:v>99.999999999999986</c:v>
                </c:pt>
                <c:pt idx="15625">
                  <c:v>107</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63.000000000000007</c:v>
                </c:pt>
                <c:pt idx="15673">
                  <c:v>63.000000000000007</c:v>
                </c:pt>
                <c:pt idx="15674">
                  <c:v>61.000000000000007</c:v>
                </c:pt>
                <c:pt idx="15675">
                  <c:v>63.000000000000007</c:v>
                </c:pt>
                <c:pt idx="15676">
                  <c:v>62.000000000000007</c:v>
                </c:pt>
                <c:pt idx="15677">
                  <c:v>63.000000000000007</c:v>
                </c:pt>
                <c:pt idx="15678">
                  <c:v>62.000000000000007</c:v>
                </c:pt>
                <c:pt idx="15679">
                  <c:v>61.999999999999993</c:v>
                </c:pt>
                <c:pt idx="15680">
                  <c:v>60.999999999999993</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37.999999999999993</c:v>
                </c:pt>
                <c:pt idx="15691">
                  <c:v>40.999999999999993</c:v>
                </c:pt>
                <c:pt idx="15692">
                  <c:v>41.999999999999993</c:v>
                </c:pt>
                <c:pt idx="15693">
                  <c:v>41.999999999999993</c:v>
                </c:pt>
                <c:pt idx="15694">
                  <c:v>39.000000000000007</c:v>
                </c:pt>
                <c:pt idx="15695">
                  <c:v>40.999999999999993</c:v>
                </c:pt>
                <c:pt idx="15696">
                  <c:v>35.999999999999993</c:v>
                </c:pt>
                <c:pt idx="15697">
                  <c:v>32.999999999999993</c:v>
                </c:pt>
                <c:pt idx="15698">
                  <c:v>24</c:v>
                </c:pt>
                <c:pt idx="15699">
                  <c:v>23</c:v>
                </c:pt>
                <c:pt idx="15700">
                  <c:v>23</c:v>
                </c:pt>
                <c:pt idx="15701">
                  <c:v>25.999999999999979</c:v>
                </c:pt>
                <c:pt idx="15702">
                  <c:v>26</c:v>
                </c:pt>
                <c:pt idx="15703">
                  <c:v>25</c:v>
                </c:pt>
                <c:pt idx="15704">
                  <c:v>27</c:v>
                </c:pt>
                <c:pt idx="15705">
                  <c:v>29.999999999999979</c:v>
                </c:pt>
                <c:pt idx="15706">
                  <c:v>23.999999999999979</c:v>
                </c:pt>
                <c:pt idx="15707">
                  <c:v>26.000000000000021</c:v>
                </c:pt>
                <c:pt idx="15708">
                  <c:v>17.000000000000011</c:v>
                </c:pt>
                <c:pt idx="15709">
                  <c:v>17.999999999999972</c:v>
                </c:pt>
                <c:pt idx="15710">
                  <c:v>19.999999999999972</c:v>
                </c:pt>
                <c:pt idx="15711">
                  <c:v>18.999999999999989</c:v>
                </c:pt>
                <c:pt idx="15712">
                  <c:v>21</c:v>
                </c:pt>
                <c:pt idx="15713">
                  <c:v>18.000000000000011</c:v>
                </c:pt>
                <c:pt idx="15714">
                  <c:v>10.999999999999989</c:v>
                </c:pt>
                <c:pt idx="15715">
                  <c:v>6.0000000000000053</c:v>
                </c:pt>
                <c:pt idx="15716">
                  <c:v>4.0000000000000044</c:v>
                </c:pt>
                <c:pt idx="15717">
                  <c:v>3.9999999999999591</c:v>
                </c:pt>
                <c:pt idx="15718">
                  <c:v>-4.9999999999999822</c:v>
                </c:pt>
                <c:pt idx="15719">
                  <c:v>-1.0000000000000231</c:v>
                </c:pt>
                <c:pt idx="15720">
                  <c:v>3.0000000000000249</c:v>
                </c:pt>
                <c:pt idx="15721">
                  <c:v>10.999999999999989</c:v>
                </c:pt>
                <c:pt idx="15722">
                  <c:v>18.999999999999989</c:v>
                </c:pt>
                <c:pt idx="15723">
                  <c:v>18.99999999999995</c:v>
                </c:pt>
                <c:pt idx="15724">
                  <c:v>29</c:v>
                </c:pt>
                <c:pt idx="15725">
                  <c:v>32.999999999999957</c:v>
                </c:pt>
                <c:pt idx="15726">
                  <c:v>33.000000000000007</c:v>
                </c:pt>
                <c:pt idx="15727">
                  <c:v>35.999999999999993</c:v>
                </c:pt>
                <c:pt idx="15729">
                  <c:v>39.000000000000007</c:v>
                </c:pt>
                <c:pt idx="15730">
                  <c:v>32.000000000000028</c:v>
                </c:pt>
                <c:pt idx="15731">
                  <c:v>25</c:v>
                </c:pt>
                <c:pt idx="15732">
                  <c:v>21.999999999999979</c:v>
                </c:pt>
                <c:pt idx="15733">
                  <c:v>18.000000000000011</c:v>
                </c:pt>
                <c:pt idx="15734">
                  <c:v>18.000000000000011</c:v>
                </c:pt>
                <c:pt idx="15735">
                  <c:v>23</c:v>
                </c:pt>
                <c:pt idx="15736">
                  <c:v>24.000000000000021</c:v>
                </c:pt>
                <c:pt idx="15737">
                  <c:v>22.000000000000021</c:v>
                </c:pt>
                <c:pt idx="15738">
                  <c:v>18.999999999999989</c:v>
                </c:pt>
                <c:pt idx="15739">
                  <c:v>26.000000000000021</c:v>
                </c:pt>
                <c:pt idx="15740">
                  <c:v>18.99999999999995</c:v>
                </c:pt>
                <c:pt idx="15741">
                  <c:v>27</c:v>
                </c:pt>
                <c:pt idx="15742">
                  <c:v>33.999999999999993</c:v>
                </c:pt>
                <c:pt idx="15743">
                  <c:v>40.000000000000043</c:v>
                </c:pt>
                <c:pt idx="15744">
                  <c:v>43.999999999999993</c:v>
                </c:pt>
                <c:pt idx="15745">
                  <c:v>37.000000000000007</c:v>
                </c:pt>
                <c:pt idx="15746">
                  <c:v>25</c:v>
                </c:pt>
                <c:pt idx="15747">
                  <c:v>27.999999999999979</c:v>
                </c:pt>
                <c:pt idx="15748">
                  <c:v>32.000000000000028</c:v>
                </c:pt>
                <c:pt idx="15749">
                  <c:v>29.999999999999979</c:v>
                </c:pt>
                <c:pt idx="15750">
                  <c:v>27</c:v>
                </c:pt>
                <c:pt idx="15751">
                  <c:v>21</c:v>
                </c:pt>
                <c:pt idx="15752">
                  <c:v>21</c:v>
                </c:pt>
                <c:pt idx="15753">
                  <c:v>18.000000000000011</c:v>
                </c:pt>
                <c:pt idx="15754">
                  <c:v>21</c:v>
                </c:pt>
                <c:pt idx="15755">
                  <c:v>25.999999999999979</c:v>
                </c:pt>
                <c:pt idx="15756">
                  <c:v>27</c:v>
                </c:pt>
                <c:pt idx="15757">
                  <c:v>29</c:v>
                </c:pt>
                <c:pt idx="15758">
                  <c:v>27</c:v>
                </c:pt>
                <c:pt idx="15760">
                  <c:v>31.999999999999989</c:v>
                </c:pt>
                <c:pt idx="15761">
                  <c:v>27.999999999999979</c:v>
                </c:pt>
                <c:pt idx="15762">
                  <c:v>27</c:v>
                </c:pt>
                <c:pt idx="15763">
                  <c:v>29.999999999999979</c:v>
                </c:pt>
                <c:pt idx="15764">
                  <c:v>31.000000000000011</c:v>
                </c:pt>
                <c:pt idx="15765">
                  <c:v>23</c:v>
                </c:pt>
                <c:pt idx="15766">
                  <c:v>24.999999999999961</c:v>
                </c:pt>
                <c:pt idx="15767">
                  <c:v>21</c:v>
                </c:pt>
                <c:pt idx="15768">
                  <c:v>8.9999999999999858</c:v>
                </c:pt>
                <c:pt idx="15769">
                  <c:v>3.0000000000000249</c:v>
                </c:pt>
                <c:pt idx="15770">
                  <c:v>4.0000000000000044</c:v>
                </c:pt>
                <c:pt idx="15771">
                  <c:v>12.999999999999989</c:v>
                </c:pt>
                <c:pt idx="15772">
                  <c:v>14.000000000000011</c:v>
                </c:pt>
                <c:pt idx="15773">
                  <c:v>8.0000000000000071</c:v>
                </c:pt>
                <c:pt idx="15775">
                  <c:v>10.000000000000011</c:v>
                </c:pt>
                <c:pt idx="15776">
                  <c:v>10.000000000000011</c:v>
                </c:pt>
                <c:pt idx="15777">
                  <c:v>8.0000000000000071</c:v>
                </c:pt>
                <c:pt idx="15778">
                  <c:v>8.9999999999999858</c:v>
                </c:pt>
                <c:pt idx="15779">
                  <c:v>12.000000000000011</c:v>
                </c:pt>
                <c:pt idx="15780">
                  <c:v>10.000000000000011</c:v>
                </c:pt>
                <c:pt idx="15781">
                  <c:v>4.0000000000000044</c:v>
                </c:pt>
                <c:pt idx="15782">
                  <c:v>6.0000000000000053</c:v>
                </c:pt>
                <c:pt idx="15783">
                  <c:v>4.0000000000000044</c:v>
                </c:pt>
                <c:pt idx="15785">
                  <c:v>0</c:v>
                </c:pt>
                <c:pt idx="15786">
                  <c:v>-3.9999999999999591</c:v>
                </c:pt>
                <c:pt idx="15787">
                  <c:v>-2.0000000000000022</c:v>
                </c:pt>
                <c:pt idx="15788">
                  <c:v>-3.0000000000000249</c:v>
                </c:pt>
                <c:pt idx="15789">
                  <c:v>-7.9999999999999627</c:v>
                </c:pt>
                <c:pt idx="15790">
                  <c:v>-6.999999999999984</c:v>
                </c:pt>
                <c:pt idx="15791">
                  <c:v>-21.999999999999979</c:v>
                </c:pt>
                <c:pt idx="15792">
                  <c:v>-18.999999999999989</c:v>
                </c:pt>
                <c:pt idx="15793">
                  <c:v>-19.999999999999972</c:v>
                </c:pt>
                <c:pt idx="15794">
                  <c:v>-18.999999999999989</c:v>
                </c:pt>
                <c:pt idx="15795">
                  <c:v>-22.000000000000021</c:v>
                </c:pt>
                <c:pt idx="15796">
                  <c:v>-21</c:v>
                </c:pt>
                <c:pt idx="15797">
                  <c:v>-18.999999999999989</c:v>
                </c:pt>
                <c:pt idx="15798">
                  <c:v>-21</c:v>
                </c:pt>
                <c:pt idx="15799">
                  <c:v>-18.999999999999989</c:v>
                </c:pt>
                <c:pt idx="15800">
                  <c:v>-21</c:v>
                </c:pt>
                <c:pt idx="15801">
                  <c:v>-17.999999999999972</c:v>
                </c:pt>
                <c:pt idx="15802">
                  <c:v>-16.999999999999989</c:v>
                </c:pt>
                <c:pt idx="15803">
                  <c:v>-22.000000000000021</c:v>
                </c:pt>
                <c:pt idx="15804">
                  <c:v>-29.999999999999979</c:v>
                </c:pt>
                <c:pt idx="15805">
                  <c:v>-31.000000000000011</c:v>
                </c:pt>
                <c:pt idx="15806">
                  <c:v>-37.000000000000007</c:v>
                </c:pt>
                <c:pt idx="15807">
                  <c:v>-34.999999999999957</c:v>
                </c:pt>
                <c:pt idx="15808">
                  <c:v>-41.000000000000007</c:v>
                </c:pt>
                <c:pt idx="15809">
                  <c:v>-43.999999999999993</c:v>
                </c:pt>
                <c:pt idx="15810">
                  <c:v>-48.000000000000043</c:v>
                </c:pt>
                <c:pt idx="15811">
                  <c:v>-44.999999999999972</c:v>
                </c:pt>
                <c:pt idx="15812">
                  <c:v>-35.999999999999993</c:v>
                </c:pt>
                <c:pt idx="15813">
                  <c:v>-41.000000000000007</c:v>
                </c:pt>
                <c:pt idx="15814">
                  <c:v>-41.000000000000007</c:v>
                </c:pt>
                <c:pt idx="15815">
                  <c:v>-42.999999999999972</c:v>
                </c:pt>
                <c:pt idx="15816">
                  <c:v>-39.000000000000007</c:v>
                </c:pt>
                <c:pt idx="15817">
                  <c:v>-34.000000000000028</c:v>
                </c:pt>
                <c:pt idx="15818">
                  <c:v>-27</c:v>
                </c:pt>
                <c:pt idx="15819">
                  <c:v>-29</c:v>
                </c:pt>
                <c:pt idx="15820">
                  <c:v>-24.000000000000021</c:v>
                </c:pt>
                <c:pt idx="15821">
                  <c:v>-25</c:v>
                </c:pt>
                <c:pt idx="15822">
                  <c:v>-32.000000000000028</c:v>
                </c:pt>
                <c:pt idx="15823">
                  <c:v>-33.000000000000007</c:v>
                </c:pt>
                <c:pt idx="15824">
                  <c:v>-29.999999999999979</c:v>
                </c:pt>
                <c:pt idx="15825">
                  <c:v>-35.000000000000007</c:v>
                </c:pt>
                <c:pt idx="15826">
                  <c:v>-30.000000000000028</c:v>
                </c:pt>
                <c:pt idx="15827">
                  <c:v>-25</c:v>
                </c:pt>
                <c:pt idx="15828">
                  <c:v>-19.999999999999972</c:v>
                </c:pt>
                <c:pt idx="15830">
                  <c:v>-16.999999999999989</c:v>
                </c:pt>
                <c:pt idx="15831">
                  <c:v>-18.000000000000011</c:v>
                </c:pt>
                <c:pt idx="15832">
                  <c:v>-18.999999999999989</c:v>
                </c:pt>
                <c:pt idx="15833">
                  <c:v>-23</c:v>
                </c:pt>
                <c:pt idx="15834">
                  <c:v>-21</c:v>
                </c:pt>
                <c:pt idx="15835">
                  <c:v>-33.000000000000007</c:v>
                </c:pt>
                <c:pt idx="15836">
                  <c:v>-37.000000000000007</c:v>
                </c:pt>
                <c:pt idx="15837">
                  <c:v>-41.999999999999993</c:v>
                </c:pt>
                <c:pt idx="15838">
                  <c:v>-39.999999999999993</c:v>
                </c:pt>
                <c:pt idx="15839">
                  <c:v>-46</c:v>
                </c:pt>
                <c:pt idx="15840">
                  <c:v>-38.999999999999972</c:v>
                </c:pt>
                <c:pt idx="15841">
                  <c:v>-50.999999999999979</c:v>
                </c:pt>
                <c:pt idx="15842">
                  <c:v>-41.000000000000007</c:v>
                </c:pt>
                <c:pt idx="15843">
                  <c:v>-51.000000000000021</c:v>
                </c:pt>
                <c:pt idx="15844">
                  <c:v>-38.999999999999972</c:v>
                </c:pt>
                <c:pt idx="15845">
                  <c:v>-33.000000000000007</c:v>
                </c:pt>
                <c:pt idx="15846">
                  <c:v>-35.000000000000057</c:v>
                </c:pt>
                <c:pt idx="15847">
                  <c:v>-40.000000000000043</c:v>
                </c:pt>
                <c:pt idx="15848">
                  <c:v>-38.999999999999972</c:v>
                </c:pt>
                <c:pt idx="15849">
                  <c:v>-45.000000000000007</c:v>
                </c:pt>
                <c:pt idx="15850">
                  <c:v>-47.999999999999957</c:v>
                </c:pt>
                <c:pt idx="15851">
                  <c:v>-39.000000000000057</c:v>
                </c:pt>
                <c:pt idx="15852">
                  <c:v>-40.000000000000043</c:v>
                </c:pt>
                <c:pt idx="15853">
                  <c:v>-40.999999999999972</c:v>
                </c:pt>
                <c:pt idx="15855">
                  <c:v>-36.999999999999957</c:v>
                </c:pt>
                <c:pt idx="15856">
                  <c:v>-37.000000000000007</c:v>
                </c:pt>
                <c:pt idx="15857">
                  <c:v>-50</c:v>
                </c:pt>
                <c:pt idx="15858">
                  <c:v>-48.000000000000043</c:v>
                </c:pt>
                <c:pt idx="15859">
                  <c:v>-43.000000000000057</c:v>
                </c:pt>
                <c:pt idx="15860">
                  <c:v>-41.999999999999993</c:v>
                </c:pt>
                <c:pt idx="15861">
                  <c:v>-41.000000000000007</c:v>
                </c:pt>
                <c:pt idx="15862">
                  <c:v>-37.999999999999993</c:v>
                </c:pt>
                <c:pt idx="15863">
                  <c:v>-28.000000000000021</c:v>
                </c:pt>
                <c:pt idx="15864">
                  <c:v>-25</c:v>
                </c:pt>
                <c:pt idx="15865">
                  <c:v>-32.000000000000028</c:v>
                </c:pt>
                <c:pt idx="15866">
                  <c:v>-34.999999999999957</c:v>
                </c:pt>
                <c:pt idx="15867">
                  <c:v>-33.999999999999993</c:v>
                </c:pt>
                <c:pt idx="15868">
                  <c:v>-39.000000000000057</c:v>
                </c:pt>
                <c:pt idx="15869">
                  <c:v>-41.000000000000007</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-63.000000000000043</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c:v>
                </c:pt>
                <c:pt idx="15961">
                  <c:v>-107</c:v>
                </c:pt>
                <c:pt idx="15962">
                  <c:v>-97.000000000000014</c:v>
                </c:pt>
                <c:pt idx="15963">
                  <c:v>-89.999999999999943</c:v>
                </c:pt>
                <c:pt idx="15964">
                  <c:v>-48.000000000000043</c:v>
                </c:pt>
                <c:pt idx="15965">
                  <c:v>-56.000000000000007</c:v>
                </c:pt>
                <c:pt idx="15966">
                  <c:v>-42.000000000000043</c:v>
                </c:pt>
                <c:pt idx="15967">
                  <c:v>-57.999999999999957</c:v>
                </c:pt>
                <c:pt idx="15968">
                  <c:v>-41.999999999999993</c:v>
                </c:pt>
                <c:pt idx="15969">
                  <c:v>-44.999999999999972</c:v>
                </c:pt>
                <c:pt idx="15970">
                  <c:v>-58.000000000000007</c:v>
                </c:pt>
                <c:pt idx="15971">
                  <c:v>-48</c:v>
                </c:pt>
                <c:pt idx="15972">
                  <c:v>-37.999999999999993</c:v>
                </c:pt>
                <c:pt idx="15973">
                  <c:v>-37.999999999999993</c:v>
                </c:pt>
                <c:pt idx="15974">
                  <c:v>-40.999999999999972</c:v>
                </c:pt>
                <c:pt idx="15975">
                  <c:v>-46.999999999999972</c:v>
                </c:pt>
                <c:pt idx="15976">
                  <c:v>-50.999999999999979</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5976"/>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7BD-4E03-B6CB-420541CB6F01}"/>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Sheet1!$A$2:$A$15978</c:f>
              <c:numCache>
                <c:formatCode>yyyy\-mm\-dd</c:formatCode>
                <c:ptCount val="15977"/>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numCache>
            </c:numRef>
          </c:cat>
          <c:val>
            <c:numRef>
              <c:f>Sheet1!$C$2:$C$15978</c:f>
              <c:numCache>
                <c:formatCode>General</c:formatCode>
                <c:ptCount val="15977"/>
                <c:pt idx="4174">
                  <c:v>89.765101264703276</c:v>
                </c:pt>
                <c:pt idx="4175">
                  <c:v>89.765101264703276</c:v>
                </c:pt>
                <c:pt idx="4176">
                  <c:v>89.765101264703276</c:v>
                </c:pt>
                <c:pt idx="4177">
                  <c:v>89.765101264703276</c:v>
                </c:pt>
                <c:pt idx="4178">
                  <c:v>89.765101264703276</c:v>
                </c:pt>
                <c:pt idx="4179">
                  <c:v>89.765101264703276</c:v>
                </c:pt>
                <c:pt idx="4180">
                  <c:v>89.765101264703276</c:v>
                </c:pt>
                <c:pt idx="4181">
                  <c:v>89.765101264703276</c:v>
                </c:pt>
                <c:pt idx="4182">
                  <c:v>89.765101264703276</c:v>
                </c:pt>
                <c:pt idx="4183">
                  <c:v>89.765101264703276</c:v>
                </c:pt>
                <c:pt idx="4184">
                  <c:v>89.765101264703276</c:v>
                </c:pt>
                <c:pt idx="4185">
                  <c:v>89.765101264703276</c:v>
                </c:pt>
                <c:pt idx="4186">
                  <c:v>89.765101264703276</c:v>
                </c:pt>
                <c:pt idx="4187">
                  <c:v>89.765101264703276</c:v>
                </c:pt>
                <c:pt idx="4188">
                  <c:v>89.765101264703276</c:v>
                </c:pt>
                <c:pt idx="4189">
                  <c:v>89.765101264703276</c:v>
                </c:pt>
                <c:pt idx="4190">
                  <c:v>89.765101264703276</c:v>
                </c:pt>
                <c:pt idx="4191">
                  <c:v>89.765101264703276</c:v>
                </c:pt>
                <c:pt idx="4192">
                  <c:v>89.765101264703276</c:v>
                </c:pt>
                <c:pt idx="4193">
                  <c:v>89.765101264703276</c:v>
                </c:pt>
                <c:pt idx="4194">
                  <c:v>89.765101264703276</c:v>
                </c:pt>
                <c:pt idx="4195">
                  <c:v>89.765101264703276</c:v>
                </c:pt>
                <c:pt idx="4196">
                  <c:v>89.765101264703276</c:v>
                </c:pt>
                <c:pt idx="4197">
                  <c:v>89.765101264703276</c:v>
                </c:pt>
                <c:pt idx="4198">
                  <c:v>89.765101264703276</c:v>
                </c:pt>
                <c:pt idx="4199">
                  <c:v>89.765101264703276</c:v>
                </c:pt>
                <c:pt idx="4200">
                  <c:v>89.765101264703276</c:v>
                </c:pt>
                <c:pt idx="4201">
                  <c:v>89.765101264703276</c:v>
                </c:pt>
                <c:pt idx="4202">
                  <c:v>89.765101264703276</c:v>
                </c:pt>
                <c:pt idx="4203">
                  <c:v>89.765101264703276</c:v>
                </c:pt>
                <c:pt idx="4204">
                  <c:v>89.765101264703276</c:v>
                </c:pt>
                <c:pt idx="4205">
                  <c:v>89.765101264703276</c:v>
                </c:pt>
                <c:pt idx="4206">
                  <c:v>89.765101264703276</c:v>
                </c:pt>
                <c:pt idx="4207">
                  <c:v>89.765101264703276</c:v>
                </c:pt>
                <c:pt idx="4208">
                  <c:v>89.765101264703276</c:v>
                </c:pt>
                <c:pt idx="4209">
                  <c:v>89.765101264703276</c:v>
                </c:pt>
                <c:pt idx="4210">
                  <c:v>89.765101264703276</c:v>
                </c:pt>
                <c:pt idx="4211">
                  <c:v>89.765101264703276</c:v>
                </c:pt>
                <c:pt idx="4212">
                  <c:v>89.765101264703276</c:v>
                </c:pt>
                <c:pt idx="4213">
                  <c:v>89.765101264703276</c:v>
                </c:pt>
                <c:pt idx="4214">
                  <c:v>89.765101264703276</c:v>
                </c:pt>
                <c:pt idx="4215">
                  <c:v>89.765101264703276</c:v>
                </c:pt>
                <c:pt idx="4216">
                  <c:v>89.765101264703276</c:v>
                </c:pt>
                <c:pt idx="4217">
                  <c:v>89.765101264703276</c:v>
                </c:pt>
                <c:pt idx="4218">
                  <c:v>89.765101264703276</c:v>
                </c:pt>
                <c:pt idx="4219">
                  <c:v>89.765101264703276</c:v>
                </c:pt>
                <c:pt idx="4220">
                  <c:v>89.765101264703276</c:v>
                </c:pt>
                <c:pt idx="4221">
                  <c:v>89.765101264703276</c:v>
                </c:pt>
                <c:pt idx="4222">
                  <c:v>89.765101264703276</c:v>
                </c:pt>
                <c:pt idx="4223">
                  <c:v>89.765101264703276</c:v>
                </c:pt>
                <c:pt idx="4224">
                  <c:v>89.765101264703276</c:v>
                </c:pt>
                <c:pt idx="4225">
                  <c:v>89.765101264703276</c:v>
                </c:pt>
                <c:pt idx="4226">
                  <c:v>89.765101264703276</c:v>
                </c:pt>
                <c:pt idx="4227">
                  <c:v>89.765101264703276</c:v>
                </c:pt>
                <c:pt idx="4228">
                  <c:v>89.765101264703276</c:v>
                </c:pt>
                <c:pt idx="4229">
                  <c:v>89.765101264703276</c:v>
                </c:pt>
                <c:pt idx="4230">
                  <c:v>89.765101264703276</c:v>
                </c:pt>
                <c:pt idx="4231">
                  <c:v>89.765101264703276</c:v>
                </c:pt>
                <c:pt idx="4232">
                  <c:v>89.765101264703276</c:v>
                </c:pt>
                <c:pt idx="4233">
                  <c:v>89.765101264703276</c:v>
                </c:pt>
                <c:pt idx="4234">
                  <c:v>89.765101264703276</c:v>
                </c:pt>
                <c:pt idx="4235">
                  <c:v>89.765101264703276</c:v>
                </c:pt>
                <c:pt idx="4236">
                  <c:v>89.765101264703276</c:v>
                </c:pt>
                <c:pt idx="4237">
                  <c:v>89.765101264703276</c:v>
                </c:pt>
                <c:pt idx="4238">
                  <c:v>89.765101264703276</c:v>
                </c:pt>
                <c:pt idx="4239">
                  <c:v>89.765101264703276</c:v>
                </c:pt>
                <c:pt idx="4240">
                  <c:v>89.765101264703276</c:v>
                </c:pt>
                <c:pt idx="4241">
                  <c:v>89.765101264703276</c:v>
                </c:pt>
                <c:pt idx="4242">
                  <c:v>89.765101264703276</c:v>
                </c:pt>
                <c:pt idx="4243">
                  <c:v>89.765101264703276</c:v>
                </c:pt>
                <c:pt idx="4244">
                  <c:v>89.765101264703276</c:v>
                </c:pt>
                <c:pt idx="4245">
                  <c:v>89.765101264703276</c:v>
                </c:pt>
                <c:pt idx="4246">
                  <c:v>89.765101264703276</c:v>
                </c:pt>
                <c:pt idx="4247">
                  <c:v>89.765101264703276</c:v>
                </c:pt>
                <c:pt idx="4248">
                  <c:v>89.765101264703276</c:v>
                </c:pt>
                <c:pt idx="4249">
                  <c:v>89.765101264703276</c:v>
                </c:pt>
                <c:pt idx="4250">
                  <c:v>89.765101264703276</c:v>
                </c:pt>
                <c:pt idx="4251">
                  <c:v>89.765101264703276</c:v>
                </c:pt>
                <c:pt idx="4252">
                  <c:v>89.765101264703276</c:v>
                </c:pt>
                <c:pt idx="4253">
                  <c:v>89.765101264703276</c:v>
                </c:pt>
                <c:pt idx="4254">
                  <c:v>89.765101264703276</c:v>
                </c:pt>
                <c:pt idx="4255">
                  <c:v>89.765101264703276</c:v>
                </c:pt>
                <c:pt idx="4256">
                  <c:v>89.765101264703276</c:v>
                </c:pt>
                <c:pt idx="4257">
                  <c:v>89.765101264703276</c:v>
                </c:pt>
                <c:pt idx="4258">
                  <c:v>89.765101264703276</c:v>
                </c:pt>
                <c:pt idx="4259">
                  <c:v>89.765101264703276</c:v>
                </c:pt>
                <c:pt idx="4260">
                  <c:v>89.765101264703276</c:v>
                </c:pt>
                <c:pt idx="4261">
                  <c:v>89.765101264703276</c:v>
                </c:pt>
                <c:pt idx="4262">
                  <c:v>89.765101264703276</c:v>
                </c:pt>
                <c:pt idx="4263">
                  <c:v>89.765101264703276</c:v>
                </c:pt>
                <c:pt idx="4264">
                  <c:v>89.765101264703276</c:v>
                </c:pt>
                <c:pt idx="4265">
                  <c:v>89.765101264703276</c:v>
                </c:pt>
                <c:pt idx="4266">
                  <c:v>89.765101264703276</c:v>
                </c:pt>
                <c:pt idx="4267">
                  <c:v>89.765101264703276</c:v>
                </c:pt>
                <c:pt idx="4268">
                  <c:v>89.765101264703276</c:v>
                </c:pt>
                <c:pt idx="4269">
                  <c:v>89.765101264703276</c:v>
                </c:pt>
                <c:pt idx="4270">
                  <c:v>89.765101264703276</c:v>
                </c:pt>
                <c:pt idx="4271">
                  <c:v>89.765101264703276</c:v>
                </c:pt>
                <c:pt idx="4272">
                  <c:v>89.765101264703276</c:v>
                </c:pt>
                <c:pt idx="4273">
                  <c:v>89.765101264703276</c:v>
                </c:pt>
                <c:pt idx="4274">
                  <c:v>89.765101264703276</c:v>
                </c:pt>
                <c:pt idx="4275">
                  <c:v>89.765101264703276</c:v>
                </c:pt>
                <c:pt idx="4276">
                  <c:v>89.765101264703276</c:v>
                </c:pt>
                <c:pt idx="4277">
                  <c:v>89.765101264703276</c:v>
                </c:pt>
                <c:pt idx="4278">
                  <c:v>89.765101264703276</c:v>
                </c:pt>
                <c:pt idx="4279">
                  <c:v>89.765101264703276</c:v>
                </c:pt>
                <c:pt idx="4280">
                  <c:v>89.765101264703276</c:v>
                </c:pt>
                <c:pt idx="4281">
                  <c:v>89.765101264703276</c:v>
                </c:pt>
                <c:pt idx="4282">
                  <c:v>89.765101264703276</c:v>
                </c:pt>
                <c:pt idx="4283">
                  <c:v>89.765101264703276</c:v>
                </c:pt>
                <c:pt idx="4284">
                  <c:v>89.765101264703276</c:v>
                </c:pt>
                <c:pt idx="4285">
                  <c:v>89.765101264703276</c:v>
                </c:pt>
                <c:pt idx="4286">
                  <c:v>89.765101264703276</c:v>
                </c:pt>
                <c:pt idx="4287">
                  <c:v>89.765101264703276</c:v>
                </c:pt>
                <c:pt idx="4288">
                  <c:v>89.765101264703276</c:v>
                </c:pt>
                <c:pt idx="4289">
                  <c:v>89.765101264703276</c:v>
                </c:pt>
                <c:pt idx="4290">
                  <c:v>89.765101264703276</c:v>
                </c:pt>
                <c:pt idx="4291">
                  <c:v>89.765101264703276</c:v>
                </c:pt>
                <c:pt idx="4292">
                  <c:v>89.765101264703276</c:v>
                </c:pt>
                <c:pt idx="4293">
                  <c:v>89.765101264703276</c:v>
                </c:pt>
                <c:pt idx="4294">
                  <c:v>89.765101264703276</c:v>
                </c:pt>
                <c:pt idx="4295">
                  <c:v>89.765101264703276</c:v>
                </c:pt>
                <c:pt idx="4296">
                  <c:v>89.765101264703276</c:v>
                </c:pt>
                <c:pt idx="4297">
                  <c:v>89.765101264703276</c:v>
                </c:pt>
                <c:pt idx="4298">
                  <c:v>89.765101264703276</c:v>
                </c:pt>
                <c:pt idx="4299">
                  <c:v>89.765101264703276</c:v>
                </c:pt>
                <c:pt idx="4300">
                  <c:v>89.765101264703276</c:v>
                </c:pt>
                <c:pt idx="4301">
                  <c:v>89.765101264703276</c:v>
                </c:pt>
                <c:pt idx="4302">
                  <c:v>89.765101264703276</c:v>
                </c:pt>
                <c:pt idx="4303">
                  <c:v>89.765101264703276</c:v>
                </c:pt>
                <c:pt idx="4304">
                  <c:v>89.765101264703276</c:v>
                </c:pt>
                <c:pt idx="4305">
                  <c:v>89.765101264703276</c:v>
                </c:pt>
                <c:pt idx="4306">
                  <c:v>89.765101264703276</c:v>
                </c:pt>
                <c:pt idx="4307">
                  <c:v>89.765101264703276</c:v>
                </c:pt>
                <c:pt idx="4308">
                  <c:v>89.765101264703276</c:v>
                </c:pt>
                <c:pt idx="4309">
                  <c:v>89.765101264703276</c:v>
                </c:pt>
                <c:pt idx="4310">
                  <c:v>89.765101264703276</c:v>
                </c:pt>
                <c:pt idx="4311">
                  <c:v>89.765101264703276</c:v>
                </c:pt>
                <c:pt idx="4312">
                  <c:v>89.765101264703276</c:v>
                </c:pt>
                <c:pt idx="4313">
                  <c:v>89.765101264703276</c:v>
                </c:pt>
                <c:pt idx="4314">
                  <c:v>89.765101264703276</c:v>
                </c:pt>
                <c:pt idx="4315">
                  <c:v>89.765101264703276</c:v>
                </c:pt>
                <c:pt idx="4316">
                  <c:v>89.765101264703276</c:v>
                </c:pt>
                <c:pt idx="4317">
                  <c:v>89.765101264703276</c:v>
                </c:pt>
                <c:pt idx="4318">
                  <c:v>89.765101264703276</c:v>
                </c:pt>
                <c:pt idx="4319">
                  <c:v>89.765101264703276</c:v>
                </c:pt>
                <c:pt idx="4320">
                  <c:v>89.765101264703276</c:v>
                </c:pt>
                <c:pt idx="4321">
                  <c:v>89.765101264703276</c:v>
                </c:pt>
                <c:pt idx="4322">
                  <c:v>89.765101264703276</c:v>
                </c:pt>
                <c:pt idx="4323">
                  <c:v>89.765101264703276</c:v>
                </c:pt>
                <c:pt idx="4324">
                  <c:v>89.765101264703276</c:v>
                </c:pt>
                <c:pt idx="4325">
                  <c:v>89.765101264703276</c:v>
                </c:pt>
                <c:pt idx="4326">
                  <c:v>89.765101264703276</c:v>
                </c:pt>
                <c:pt idx="4327">
                  <c:v>89.765101264703276</c:v>
                </c:pt>
                <c:pt idx="4328">
                  <c:v>89.765101264703276</c:v>
                </c:pt>
                <c:pt idx="4329">
                  <c:v>89.765101264703276</c:v>
                </c:pt>
                <c:pt idx="4330">
                  <c:v>89.765101264703276</c:v>
                </c:pt>
                <c:pt idx="4331">
                  <c:v>89.765101264703276</c:v>
                </c:pt>
                <c:pt idx="4332">
                  <c:v>89.765101264703276</c:v>
                </c:pt>
                <c:pt idx="4333">
                  <c:v>89.765101264703276</c:v>
                </c:pt>
                <c:pt idx="4334">
                  <c:v>89.765101264703276</c:v>
                </c:pt>
                <c:pt idx="4335">
                  <c:v>89.765101264703276</c:v>
                </c:pt>
                <c:pt idx="4336">
                  <c:v>89.765101264703276</c:v>
                </c:pt>
                <c:pt idx="4337">
                  <c:v>89.765101264703276</c:v>
                </c:pt>
                <c:pt idx="4338">
                  <c:v>89.765101264703276</c:v>
                </c:pt>
                <c:pt idx="4339">
                  <c:v>89.765101264703276</c:v>
                </c:pt>
                <c:pt idx="4340">
                  <c:v>89.765101264703276</c:v>
                </c:pt>
                <c:pt idx="4341">
                  <c:v>89.765101264703276</c:v>
                </c:pt>
                <c:pt idx="4342">
                  <c:v>89.765101264703276</c:v>
                </c:pt>
                <c:pt idx="4343">
                  <c:v>89.765101264703276</c:v>
                </c:pt>
                <c:pt idx="4344">
                  <c:v>89.765101264703276</c:v>
                </c:pt>
                <c:pt idx="4345">
                  <c:v>89.765101264703276</c:v>
                </c:pt>
                <c:pt idx="4346">
                  <c:v>89.765101264703276</c:v>
                </c:pt>
                <c:pt idx="4347">
                  <c:v>89.765101264703276</c:v>
                </c:pt>
                <c:pt idx="4348">
                  <c:v>89.765101264703276</c:v>
                </c:pt>
                <c:pt idx="4349">
                  <c:v>89.765101264703276</c:v>
                </c:pt>
                <c:pt idx="4350">
                  <c:v>89.765101264703276</c:v>
                </c:pt>
                <c:pt idx="4351">
                  <c:v>89.765101264703276</c:v>
                </c:pt>
                <c:pt idx="4352">
                  <c:v>89.765101264703276</c:v>
                </c:pt>
                <c:pt idx="4353">
                  <c:v>89.765101264703276</c:v>
                </c:pt>
                <c:pt idx="4354">
                  <c:v>89.765101264703276</c:v>
                </c:pt>
                <c:pt idx="4355">
                  <c:v>89.765101264703276</c:v>
                </c:pt>
                <c:pt idx="4356">
                  <c:v>89.765101264703276</c:v>
                </c:pt>
                <c:pt idx="4357">
                  <c:v>89.765101264703276</c:v>
                </c:pt>
                <c:pt idx="4358">
                  <c:v>89.765101264703276</c:v>
                </c:pt>
                <c:pt idx="4359">
                  <c:v>89.765101264703276</c:v>
                </c:pt>
                <c:pt idx="4360">
                  <c:v>89.765101264703276</c:v>
                </c:pt>
                <c:pt idx="4361">
                  <c:v>89.765101264703276</c:v>
                </c:pt>
                <c:pt idx="4362">
                  <c:v>89.765101264703276</c:v>
                </c:pt>
                <c:pt idx="4363">
                  <c:v>89.765101264703276</c:v>
                </c:pt>
                <c:pt idx="4364">
                  <c:v>89.765101264703276</c:v>
                </c:pt>
                <c:pt idx="4365">
                  <c:v>89.765101264703276</c:v>
                </c:pt>
                <c:pt idx="4366">
                  <c:v>89.765101264703276</c:v>
                </c:pt>
                <c:pt idx="4367">
                  <c:v>89.765101264703276</c:v>
                </c:pt>
                <c:pt idx="4368">
                  <c:v>89.765101264703276</c:v>
                </c:pt>
                <c:pt idx="4369">
                  <c:v>89.765101264703276</c:v>
                </c:pt>
                <c:pt idx="4370">
                  <c:v>89.765101264703276</c:v>
                </c:pt>
                <c:pt idx="4371">
                  <c:v>89.765101264703276</c:v>
                </c:pt>
                <c:pt idx="4372">
                  <c:v>89.765101264703276</c:v>
                </c:pt>
                <c:pt idx="4373">
                  <c:v>89.765101264703276</c:v>
                </c:pt>
                <c:pt idx="4374">
                  <c:v>89.765101264703276</c:v>
                </c:pt>
                <c:pt idx="4375">
                  <c:v>89.765101264703276</c:v>
                </c:pt>
                <c:pt idx="4376">
                  <c:v>89.765101264703276</c:v>
                </c:pt>
                <c:pt idx="4377">
                  <c:v>89.765101264703276</c:v>
                </c:pt>
                <c:pt idx="4378">
                  <c:v>89.765101264703276</c:v>
                </c:pt>
                <c:pt idx="4379">
                  <c:v>89.765101264703276</c:v>
                </c:pt>
                <c:pt idx="4380">
                  <c:v>89.765101264703276</c:v>
                </c:pt>
                <c:pt idx="4381">
                  <c:v>89.765101264703276</c:v>
                </c:pt>
                <c:pt idx="4382">
                  <c:v>89.765101264703276</c:v>
                </c:pt>
                <c:pt idx="4383">
                  <c:v>89.765101264703276</c:v>
                </c:pt>
                <c:pt idx="4384">
                  <c:v>89.765101264703276</c:v>
                </c:pt>
                <c:pt idx="4385">
                  <c:v>89.765101264703276</c:v>
                </c:pt>
                <c:pt idx="4386">
                  <c:v>89.765101264703276</c:v>
                </c:pt>
                <c:pt idx="4387">
                  <c:v>89.765101264703276</c:v>
                </c:pt>
                <c:pt idx="4388">
                  <c:v>89.765101264703276</c:v>
                </c:pt>
                <c:pt idx="4389">
                  <c:v>89.765101264703276</c:v>
                </c:pt>
                <c:pt idx="4390">
                  <c:v>89.765101264703276</c:v>
                </c:pt>
                <c:pt idx="4391">
                  <c:v>89.765101264703276</c:v>
                </c:pt>
                <c:pt idx="4392">
                  <c:v>89.765101264703276</c:v>
                </c:pt>
                <c:pt idx="4393">
                  <c:v>89.765101264703276</c:v>
                </c:pt>
                <c:pt idx="4394">
                  <c:v>89.765101264703276</c:v>
                </c:pt>
                <c:pt idx="4395">
                  <c:v>89.765101264703276</c:v>
                </c:pt>
                <c:pt idx="4396">
                  <c:v>89.765101264703276</c:v>
                </c:pt>
                <c:pt idx="4397">
                  <c:v>89.765101264703276</c:v>
                </c:pt>
                <c:pt idx="4398">
                  <c:v>89.765101264703276</c:v>
                </c:pt>
                <c:pt idx="4399">
                  <c:v>89.765101264703276</c:v>
                </c:pt>
                <c:pt idx="4400">
                  <c:v>89.765101264703276</c:v>
                </c:pt>
                <c:pt idx="4401">
                  <c:v>89.765101264703276</c:v>
                </c:pt>
                <c:pt idx="4402">
                  <c:v>89.765101264703276</c:v>
                </c:pt>
                <c:pt idx="4403">
                  <c:v>89.765101264703276</c:v>
                </c:pt>
                <c:pt idx="4404">
                  <c:v>89.765101264703276</c:v>
                </c:pt>
                <c:pt idx="4405">
                  <c:v>89.765101264703276</c:v>
                </c:pt>
                <c:pt idx="4406">
                  <c:v>89.765101264703276</c:v>
                </c:pt>
                <c:pt idx="4407">
                  <c:v>89.765101264703276</c:v>
                </c:pt>
                <c:pt idx="4408">
                  <c:v>89.765101264703276</c:v>
                </c:pt>
                <c:pt idx="4409">
                  <c:v>89.765101264703276</c:v>
                </c:pt>
                <c:pt idx="4410">
                  <c:v>89.765101264703276</c:v>
                </c:pt>
                <c:pt idx="4411">
                  <c:v>89.765101264703276</c:v>
                </c:pt>
                <c:pt idx="4412">
                  <c:v>89.765101264703276</c:v>
                </c:pt>
                <c:pt idx="4413">
                  <c:v>89.765101264703276</c:v>
                </c:pt>
                <c:pt idx="4414">
                  <c:v>89.765101264703276</c:v>
                </c:pt>
                <c:pt idx="4415">
                  <c:v>89.765101264703276</c:v>
                </c:pt>
                <c:pt idx="4416">
                  <c:v>89.765101264703276</c:v>
                </c:pt>
                <c:pt idx="4417">
                  <c:v>89.765101264703276</c:v>
                </c:pt>
                <c:pt idx="4418">
                  <c:v>89.765101264703276</c:v>
                </c:pt>
                <c:pt idx="4419">
                  <c:v>89.765101264703276</c:v>
                </c:pt>
                <c:pt idx="4420">
                  <c:v>89.765101264703276</c:v>
                </c:pt>
                <c:pt idx="4421">
                  <c:v>89.765101264703276</c:v>
                </c:pt>
                <c:pt idx="4422">
                  <c:v>89.765101264703276</c:v>
                </c:pt>
                <c:pt idx="4423">
                  <c:v>89.765101264703276</c:v>
                </c:pt>
                <c:pt idx="4424">
                  <c:v>89.765101264703276</c:v>
                </c:pt>
                <c:pt idx="4425">
                  <c:v>89.765101264703276</c:v>
                </c:pt>
                <c:pt idx="4426">
                  <c:v>89.765101264703276</c:v>
                </c:pt>
                <c:pt idx="4427">
                  <c:v>89.765101264703276</c:v>
                </c:pt>
                <c:pt idx="4428">
                  <c:v>89.765101264703276</c:v>
                </c:pt>
                <c:pt idx="4429">
                  <c:v>89.765101264703276</c:v>
                </c:pt>
                <c:pt idx="4430">
                  <c:v>89.765101264703276</c:v>
                </c:pt>
                <c:pt idx="4431">
                  <c:v>89.765101264703276</c:v>
                </c:pt>
                <c:pt idx="4432">
                  <c:v>89.765101264703276</c:v>
                </c:pt>
                <c:pt idx="4433">
                  <c:v>89.765101264703276</c:v>
                </c:pt>
                <c:pt idx="4434">
                  <c:v>89.765101264703276</c:v>
                </c:pt>
                <c:pt idx="4435">
                  <c:v>89.765101264703276</c:v>
                </c:pt>
                <c:pt idx="4436">
                  <c:v>89.765101264703276</c:v>
                </c:pt>
                <c:pt idx="4437">
                  <c:v>89.765101264703276</c:v>
                </c:pt>
                <c:pt idx="4438">
                  <c:v>89.765101264703276</c:v>
                </c:pt>
                <c:pt idx="4439">
                  <c:v>89.765101264703276</c:v>
                </c:pt>
                <c:pt idx="4440">
                  <c:v>89.765101264703276</c:v>
                </c:pt>
                <c:pt idx="4441">
                  <c:v>89.765101264703276</c:v>
                </c:pt>
                <c:pt idx="4442">
                  <c:v>89.765101264703276</c:v>
                </c:pt>
                <c:pt idx="4443">
                  <c:v>89.765101264703276</c:v>
                </c:pt>
                <c:pt idx="4444">
                  <c:v>89.765101264703276</c:v>
                </c:pt>
                <c:pt idx="4445">
                  <c:v>89.765101264703276</c:v>
                </c:pt>
                <c:pt idx="4446">
                  <c:v>89.765101264703276</c:v>
                </c:pt>
                <c:pt idx="4447">
                  <c:v>89.765101264703276</c:v>
                </c:pt>
                <c:pt idx="4448">
                  <c:v>89.765101264703276</c:v>
                </c:pt>
                <c:pt idx="4449">
                  <c:v>89.765101264703276</c:v>
                </c:pt>
                <c:pt idx="4450">
                  <c:v>89.765101264703276</c:v>
                </c:pt>
                <c:pt idx="4451">
                  <c:v>89.765101264703276</c:v>
                </c:pt>
                <c:pt idx="4452">
                  <c:v>89.765101264703276</c:v>
                </c:pt>
                <c:pt idx="4453">
                  <c:v>89.765101264703276</c:v>
                </c:pt>
                <c:pt idx="4454">
                  <c:v>89.765101264703276</c:v>
                </c:pt>
                <c:pt idx="4455">
                  <c:v>89.765101264703276</c:v>
                </c:pt>
                <c:pt idx="4456">
                  <c:v>89.765101264703276</c:v>
                </c:pt>
                <c:pt idx="4457">
                  <c:v>89.765101264703276</c:v>
                </c:pt>
                <c:pt idx="4458">
                  <c:v>89.765101264703276</c:v>
                </c:pt>
                <c:pt idx="4459">
                  <c:v>89.765101264703276</c:v>
                </c:pt>
                <c:pt idx="4460">
                  <c:v>89.765101264703276</c:v>
                </c:pt>
                <c:pt idx="4461">
                  <c:v>89.765101264703276</c:v>
                </c:pt>
                <c:pt idx="4462">
                  <c:v>89.765101264703276</c:v>
                </c:pt>
                <c:pt idx="4463">
                  <c:v>89.765101264703276</c:v>
                </c:pt>
                <c:pt idx="4464">
                  <c:v>89.765101264703276</c:v>
                </c:pt>
                <c:pt idx="4465">
                  <c:v>89.765101264703276</c:v>
                </c:pt>
                <c:pt idx="4466">
                  <c:v>89.765101264703276</c:v>
                </c:pt>
                <c:pt idx="4467">
                  <c:v>89.765101264703276</c:v>
                </c:pt>
                <c:pt idx="4468">
                  <c:v>89.765101264703276</c:v>
                </c:pt>
                <c:pt idx="4469">
                  <c:v>89.765101264703276</c:v>
                </c:pt>
                <c:pt idx="4470">
                  <c:v>89.765101264703276</c:v>
                </c:pt>
                <c:pt idx="4471">
                  <c:v>89.765101264703276</c:v>
                </c:pt>
                <c:pt idx="4472">
                  <c:v>89.765101264703276</c:v>
                </c:pt>
                <c:pt idx="4473">
                  <c:v>89.765101264703276</c:v>
                </c:pt>
                <c:pt idx="4474">
                  <c:v>89.765101264703276</c:v>
                </c:pt>
                <c:pt idx="4475">
                  <c:v>89.765101264703276</c:v>
                </c:pt>
                <c:pt idx="4476">
                  <c:v>89.765101264703276</c:v>
                </c:pt>
                <c:pt idx="4477">
                  <c:v>89.765101264703276</c:v>
                </c:pt>
                <c:pt idx="4478">
                  <c:v>89.765101264703276</c:v>
                </c:pt>
                <c:pt idx="4479">
                  <c:v>89.765101264703276</c:v>
                </c:pt>
                <c:pt idx="4480">
                  <c:v>89.765101264703276</c:v>
                </c:pt>
                <c:pt idx="4481">
                  <c:v>89.765101264703276</c:v>
                </c:pt>
                <c:pt idx="4482">
                  <c:v>89.765101264703276</c:v>
                </c:pt>
                <c:pt idx="4483">
                  <c:v>89.765101264703276</c:v>
                </c:pt>
                <c:pt idx="4484">
                  <c:v>89.765101264703276</c:v>
                </c:pt>
                <c:pt idx="4485">
                  <c:v>89.765101264703276</c:v>
                </c:pt>
                <c:pt idx="4486">
                  <c:v>89.765101264703276</c:v>
                </c:pt>
                <c:pt idx="4487">
                  <c:v>89.765101264703276</c:v>
                </c:pt>
                <c:pt idx="4488">
                  <c:v>89.765101264703276</c:v>
                </c:pt>
                <c:pt idx="4489">
                  <c:v>89.765101264703276</c:v>
                </c:pt>
                <c:pt idx="4490">
                  <c:v>89.765101264703276</c:v>
                </c:pt>
                <c:pt idx="4491">
                  <c:v>89.765101264703276</c:v>
                </c:pt>
                <c:pt idx="4492">
                  <c:v>89.765101264703276</c:v>
                </c:pt>
                <c:pt idx="4493">
                  <c:v>89.765101264703276</c:v>
                </c:pt>
                <c:pt idx="4494">
                  <c:v>89.765101264703276</c:v>
                </c:pt>
                <c:pt idx="4495">
                  <c:v>89.765101264703276</c:v>
                </c:pt>
                <c:pt idx="4496">
                  <c:v>89.765101264703276</c:v>
                </c:pt>
                <c:pt idx="4497">
                  <c:v>89.765101264703276</c:v>
                </c:pt>
                <c:pt idx="4498">
                  <c:v>89.765101264703276</c:v>
                </c:pt>
                <c:pt idx="4499">
                  <c:v>89.765101264703276</c:v>
                </c:pt>
                <c:pt idx="4500">
                  <c:v>89.765101264703276</c:v>
                </c:pt>
                <c:pt idx="4501">
                  <c:v>89.765101264703276</c:v>
                </c:pt>
                <c:pt idx="4502">
                  <c:v>89.765101264703276</c:v>
                </c:pt>
                <c:pt idx="4503">
                  <c:v>89.765101264703276</c:v>
                </c:pt>
                <c:pt idx="4504">
                  <c:v>89.765101264703276</c:v>
                </c:pt>
                <c:pt idx="4505">
                  <c:v>89.765101264703276</c:v>
                </c:pt>
                <c:pt idx="4506">
                  <c:v>89.765101264703276</c:v>
                </c:pt>
                <c:pt idx="4507">
                  <c:v>89.765101264703276</c:v>
                </c:pt>
                <c:pt idx="4508">
                  <c:v>89.765101264703276</c:v>
                </c:pt>
                <c:pt idx="4509">
                  <c:v>89.765101264703276</c:v>
                </c:pt>
                <c:pt idx="4510">
                  <c:v>89.765101264703276</c:v>
                </c:pt>
                <c:pt idx="4511">
                  <c:v>89.765101264703276</c:v>
                </c:pt>
                <c:pt idx="4512">
                  <c:v>89.765101264703276</c:v>
                </c:pt>
                <c:pt idx="4513">
                  <c:v>89.765101264703276</c:v>
                </c:pt>
                <c:pt idx="4514">
                  <c:v>89.765101264703276</c:v>
                </c:pt>
                <c:pt idx="4515">
                  <c:v>89.765101264703276</c:v>
                </c:pt>
                <c:pt idx="4516">
                  <c:v>89.765101264703276</c:v>
                </c:pt>
                <c:pt idx="4517">
                  <c:v>89.765101264703276</c:v>
                </c:pt>
                <c:pt idx="4518">
                  <c:v>89.765101264703276</c:v>
                </c:pt>
                <c:pt idx="4519">
                  <c:v>89.765101264703276</c:v>
                </c:pt>
                <c:pt idx="4520">
                  <c:v>89.765101264703276</c:v>
                </c:pt>
                <c:pt idx="4521">
                  <c:v>89.765101264703276</c:v>
                </c:pt>
                <c:pt idx="4522">
                  <c:v>89.765101264703276</c:v>
                </c:pt>
                <c:pt idx="4523">
                  <c:v>89.765101264703276</c:v>
                </c:pt>
                <c:pt idx="4524">
                  <c:v>89.765101264703276</c:v>
                </c:pt>
                <c:pt idx="4525">
                  <c:v>89.765101264703276</c:v>
                </c:pt>
                <c:pt idx="4526">
                  <c:v>89.765101264703276</c:v>
                </c:pt>
                <c:pt idx="4527">
                  <c:v>89.765101264703276</c:v>
                </c:pt>
                <c:pt idx="4528">
                  <c:v>89.765101264703276</c:v>
                </c:pt>
                <c:pt idx="4529">
                  <c:v>89.765101264703276</c:v>
                </c:pt>
                <c:pt idx="4530">
                  <c:v>89.765101264703276</c:v>
                </c:pt>
                <c:pt idx="4531">
                  <c:v>89.765101264703276</c:v>
                </c:pt>
                <c:pt idx="4532">
                  <c:v>89.765101264703276</c:v>
                </c:pt>
                <c:pt idx="4533">
                  <c:v>89.765101264703276</c:v>
                </c:pt>
                <c:pt idx="4534">
                  <c:v>89.765101264703276</c:v>
                </c:pt>
                <c:pt idx="4535">
                  <c:v>89.765101264703276</c:v>
                </c:pt>
                <c:pt idx="4536">
                  <c:v>89.765101264703276</c:v>
                </c:pt>
                <c:pt idx="4537">
                  <c:v>89.765101264703276</c:v>
                </c:pt>
                <c:pt idx="4538">
                  <c:v>89.765101264703276</c:v>
                </c:pt>
                <c:pt idx="4539">
                  <c:v>89.765101264703276</c:v>
                </c:pt>
                <c:pt idx="4540">
                  <c:v>89.765101264703276</c:v>
                </c:pt>
                <c:pt idx="4541">
                  <c:v>89.765101264703276</c:v>
                </c:pt>
                <c:pt idx="4542">
                  <c:v>89.765101264703276</c:v>
                </c:pt>
                <c:pt idx="4543">
                  <c:v>89.765101264703276</c:v>
                </c:pt>
                <c:pt idx="4544">
                  <c:v>89.765101264703276</c:v>
                </c:pt>
                <c:pt idx="4545">
                  <c:v>89.765101264703276</c:v>
                </c:pt>
                <c:pt idx="4546">
                  <c:v>89.765101264703276</c:v>
                </c:pt>
                <c:pt idx="4547">
                  <c:v>89.765101264703276</c:v>
                </c:pt>
                <c:pt idx="4548">
                  <c:v>89.765101264703276</c:v>
                </c:pt>
                <c:pt idx="4549">
                  <c:v>89.765101264703276</c:v>
                </c:pt>
                <c:pt idx="4550">
                  <c:v>89.765101264703276</c:v>
                </c:pt>
                <c:pt idx="4551">
                  <c:v>89.765101264703276</c:v>
                </c:pt>
                <c:pt idx="4552">
                  <c:v>89.765101264703276</c:v>
                </c:pt>
                <c:pt idx="4553">
                  <c:v>89.765101264703276</c:v>
                </c:pt>
                <c:pt idx="4554">
                  <c:v>89.765101264703276</c:v>
                </c:pt>
                <c:pt idx="4555">
                  <c:v>89.765101264703276</c:v>
                </c:pt>
                <c:pt idx="4556">
                  <c:v>89.765101264703276</c:v>
                </c:pt>
                <c:pt idx="4557">
                  <c:v>89.765101264703276</c:v>
                </c:pt>
                <c:pt idx="4558">
                  <c:v>89.765101264703276</c:v>
                </c:pt>
                <c:pt idx="4559">
                  <c:v>89.765101264703276</c:v>
                </c:pt>
                <c:pt idx="4560">
                  <c:v>89.765101264703276</c:v>
                </c:pt>
                <c:pt idx="4561">
                  <c:v>89.765101264703276</c:v>
                </c:pt>
                <c:pt idx="4562">
                  <c:v>89.765101264703276</c:v>
                </c:pt>
                <c:pt idx="4563">
                  <c:v>89.765101264703276</c:v>
                </c:pt>
                <c:pt idx="4564">
                  <c:v>89.765101264703276</c:v>
                </c:pt>
                <c:pt idx="4565">
                  <c:v>89.765101264703276</c:v>
                </c:pt>
                <c:pt idx="4566">
                  <c:v>89.765101264703276</c:v>
                </c:pt>
                <c:pt idx="4567">
                  <c:v>89.765101264703276</c:v>
                </c:pt>
                <c:pt idx="4568">
                  <c:v>89.765101264703276</c:v>
                </c:pt>
                <c:pt idx="4569">
                  <c:v>89.765101264703276</c:v>
                </c:pt>
                <c:pt idx="4570">
                  <c:v>89.765101264703276</c:v>
                </c:pt>
                <c:pt idx="4571">
                  <c:v>89.765101264703276</c:v>
                </c:pt>
                <c:pt idx="4572">
                  <c:v>89.765101264703276</c:v>
                </c:pt>
                <c:pt idx="4573">
                  <c:v>89.765101264703276</c:v>
                </c:pt>
                <c:pt idx="4574">
                  <c:v>89.765101264703276</c:v>
                </c:pt>
                <c:pt idx="4575">
                  <c:v>89.765101264703276</c:v>
                </c:pt>
                <c:pt idx="4576">
                  <c:v>89.765101264703276</c:v>
                </c:pt>
                <c:pt idx="4577">
                  <c:v>89.765101264703276</c:v>
                </c:pt>
                <c:pt idx="4578">
                  <c:v>89.765101264703276</c:v>
                </c:pt>
                <c:pt idx="4579">
                  <c:v>89.765101264703276</c:v>
                </c:pt>
                <c:pt idx="4580">
                  <c:v>89.765101264703276</c:v>
                </c:pt>
                <c:pt idx="4581">
                  <c:v>89.765101264703276</c:v>
                </c:pt>
                <c:pt idx="4582">
                  <c:v>89.765101264703276</c:v>
                </c:pt>
                <c:pt idx="4583">
                  <c:v>89.765101264703276</c:v>
                </c:pt>
                <c:pt idx="4584">
                  <c:v>89.765101264703276</c:v>
                </c:pt>
                <c:pt idx="4585">
                  <c:v>89.765101264703276</c:v>
                </c:pt>
                <c:pt idx="4586">
                  <c:v>89.765101264703276</c:v>
                </c:pt>
                <c:pt idx="4587">
                  <c:v>89.765101264703276</c:v>
                </c:pt>
                <c:pt idx="4588">
                  <c:v>89.765101264703276</c:v>
                </c:pt>
                <c:pt idx="4589">
                  <c:v>89.765101264703276</c:v>
                </c:pt>
                <c:pt idx="4590">
                  <c:v>89.765101264703276</c:v>
                </c:pt>
                <c:pt idx="4591">
                  <c:v>89.765101264703276</c:v>
                </c:pt>
                <c:pt idx="4592">
                  <c:v>89.765101264703276</c:v>
                </c:pt>
                <c:pt idx="4593">
                  <c:v>89.765101264703276</c:v>
                </c:pt>
                <c:pt idx="4594">
                  <c:v>89.765101264703276</c:v>
                </c:pt>
                <c:pt idx="4595">
                  <c:v>89.765101264703276</c:v>
                </c:pt>
                <c:pt idx="4596">
                  <c:v>89.765101264703276</c:v>
                </c:pt>
                <c:pt idx="4597">
                  <c:v>89.765101264703276</c:v>
                </c:pt>
                <c:pt idx="4598">
                  <c:v>89.765101264703276</c:v>
                </c:pt>
                <c:pt idx="4599">
                  <c:v>89.765101264703276</c:v>
                </c:pt>
                <c:pt idx="4600">
                  <c:v>89.765101264703276</c:v>
                </c:pt>
                <c:pt idx="4601">
                  <c:v>89.765101264703276</c:v>
                </c:pt>
                <c:pt idx="4602">
                  <c:v>89.765101264703276</c:v>
                </c:pt>
                <c:pt idx="4603">
                  <c:v>89.765101264703276</c:v>
                </c:pt>
                <c:pt idx="4604">
                  <c:v>89.765101264703276</c:v>
                </c:pt>
                <c:pt idx="4605">
                  <c:v>89.765101264703276</c:v>
                </c:pt>
                <c:pt idx="4606">
                  <c:v>89.765101264703276</c:v>
                </c:pt>
                <c:pt idx="4607">
                  <c:v>89.765101264703276</c:v>
                </c:pt>
                <c:pt idx="4608">
                  <c:v>89.765101264703276</c:v>
                </c:pt>
                <c:pt idx="4609">
                  <c:v>89.765101264703276</c:v>
                </c:pt>
                <c:pt idx="4610">
                  <c:v>89.765101264703276</c:v>
                </c:pt>
                <c:pt idx="4611">
                  <c:v>89.765101264703276</c:v>
                </c:pt>
                <c:pt idx="4612">
                  <c:v>89.765101264703276</c:v>
                </c:pt>
                <c:pt idx="4613">
                  <c:v>89.765101264703276</c:v>
                </c:pt>
                <c:pt idx="4614">
                  <c:v>89.765101264703276</c:v>
                </c:pt>
                <c:pt idx="4615">
                  <c:v>89.765101264703276</c:v>
                </c:pt>
                <c:pt idx="4616">
                  <c:v>89.765101264703276</c:v>
                </c:pt>
                <c:pt idx="4617">
                  <c:v>89.765101264703276</c:v>
                </c:pt>
                <c:pt idx="4618">
                  <c:v>89.765101264703276</c:v>
                </c:pt>
                <c:pt idx="4619">
                  <c:v>89.765101264703276</c:v>
                </c:pt>
                <c:pt idx="4620">
                  <c:v>89.765101264703276</c:v>
                </c:pt>
                <c:pt idx="4621">
                  <c:v>89.765101264703276</c:v>
                </c:pt>
                <c:pt idx="4622">
                  <c:v>89.765101264703276</c:v>
                </c:pt>
                <c:pt idx="4623">
                  <c:v>89.765101264703276</c:v>
                </c:pt>
                <c:pt idx="4624">
                  <c:v>89.765101264703276</c:v>
                </c:pt>
                <c:pt idx="4625">
                  <c:v>89.765101264703276</c:v>
                </c:pt>
                <c:pt idx="4626">
                  <c:v>89.765101264703276</c:v>
                </c:pt>
                <c:pt idx="4627">
                  <c:v>89.765101264703276</c:v>
                </c:pt>
                <c:pt idx="4628">
                  <c:v>89.765101264703276</c:v>
                </c:pt>
                <c:pt idx="4629">
                  <c:v>89.765101264703276</c:v>
                </c:pt>
                <c:pt idx="4630">
                  <c:v>89.765101264703276</c:v>
                </c:pt>
                <c:pt idx="4631">
                  <c:v>89.765101264703276</c:v>
                </c:pt>
                <c:pt idx="4632">
                  <c:v>89.765101264703276</c:v>
                </c:pt>
                <c:pt idx="4633">
                  <c:v>89.765101264703276</c:v>
                </c:pt>
                <c:pt idx="4634">
                  <c:v>89.765101264703276</c:v>
                </c:pt>
                <c:pt idx="4635">
                  <c:v>89.765101264703276</c:v>
                </c:pt>
                <c:pt idx="4636">
                  <c:v>89.765101264703276</c:v>
                </c:pt>
                <c:pt idx="4637">
                  <c:v>89.765101264703276</c:v>
                </c:pt>
                <c:pt idx="4638">
                  <c:v>89.765101264703276</c:v>
                </c:pt>
                <c:pt idx="4639">
                  <c:v>89.765101264703276</c:v>
                </c:pt>
                <c:pt idx="4640">
                  <c:v>89.765101264703276</c:v>
                </c:pt>
                <c:pt idx="4641">
                  <c:v>89.765101264703276</c:v>
                </c:pt>
                <c:pt idx="4642">
                  <c:v>89.765101264703276</c:v>
                </c:pt>
                <c:pt idx="4643">
                  <c:v>89.765101264703276</c:v>
                </c:pt>
                <c:pt idx="4644">
                  <c:v>89.765101264703276</c:v>
                </c:pt>
                <c:pt idx="4645">
                  <c:v>89.765101264703276</c:v>
                </c:pt>
                <c:pt idx="4646">
                  <c:v>89.765101264703276</c:v>
                </c:pt>
                <c:pt idx="4647">
                  <c:v>89.765101264703276</c:v>
                </c:pt>
                <c:pt idx="4648">
                  <c:v>89.765101264703276</c:v>
                </c:pt>
                <c:pt idx="4649">
                  <c:v>89.765101264703276</c:v>
                </c:pt>
                <c:pt idx="4650">
                  <c:v>89.765101264703276</c:v>
                </c:pt>
                <c:pt idx="4651">
                  <c:v>89.765101264703276</c:v>
                </c:pt>
                <c:pt idx="4652">
                  <c:v>89.765101264703276</c:v>
                </c:pt>
                <c:pt idx="4653">
                  <c:v>89.765101264703276</c:v>
                </c:pt>
                <c:pt idx="4654">
                  <c:v>89.765101264703276</c:v>
                </c:pt>
                <c:pt idx="4655">
                  <c:v>89.765101264703276</c:v>
                </c:pt>
                <c:pt idx="4656">
                  <c:v>89.765101264703276</c:v>
                </c:pt>
                <c:pt idx="4657">
                  <c:v>89.765101264703276</c:v>
                </c:pt>
                <c:pt idx="4658">
                  <c:v>89.765101264703276</c:v>
                </c:pt>
                <c:pt idx="4659">
                  <c:v>89.765101264703276</c:v>
                </c:pt>
                <c:pt idx="4660">
                  <c:v>89.765101264703276</c:v>
                </c:pt>
                <c:pt idx="4661">
                  <c:v>89.765101264703276</c:v>
                </c:pt>
                <c:pt idx="4662">
                  <c:v>89.765101264703276</c:v>
                </c:pt>
                <c:pt idx="4663">
                  <c:v>89.765101264703276</c:v>
                </c:pt>
                <c:pt idx="4664">
                  <c:v>89.765101264703276</c:v>
                </c:pt>
                <c:pt idx="4665">
                  <c:v>89.765101264703276</c:v>
                </c:pt>
                <c:pt idx="4666">
                  <c:v>89.765101264703276</c:v>
                </c:pt>
                <c:pt idx="4667">
                  <c:v>89.765101264703276</c:v>
                </c:pt>
                <c:pt idx="4668">
                  <c:v>89.765101264703276</c:v>
                </c:pt>
                <c:pt idx="4669">
                  <c:v>89.765101264703276</c:v>
                </c:pt>
                <c:pt idx="4670">
                  <c:v>89.765101264703276</c:v>
                </c:pt>
                <c:pt idx="4671">
                  <c:v>89.765101264703276</c:v>
                </c:pt>
                <c:pt idx="4672">
                  <c:v>89.765101264703276</c:v>
                </c:pt>
                <c:pt idx="4673">
                  <c:v>89.765101264703276</c:v>
                </c:pt>
                <c:pt idx="4674">
                  <c:v>89.765101264703276</c:v>
                </c:pt>
                <c:pt idx="4675">
                  <c:v>89.765101264703276</c:v>
                </c:pt>
                <c:pt idx="4676">
                  <c:v>89.765101264703276</c:v>
                </c:pt>
                <c:pt idx="4677">
                  <c:v>89.765101264703276</c:v>
                </c:pt>
                <c:pt idx="4678">
                  <c:v>89.765101264703276</c:v>
                </c:pt>
                <c:pt idx="4679">
                  <c:v>89.765101264703276</c:v>
                </c:pt>
                <c:pt idx="4680">
                  <c:v>89.765101264703276</c:v>
                </c:pt>
                <c:pt idx="4681">
                  <c:v>89.765101264703276</c:v>
                </c:pt>
                <c:pt idx="4682">
                  <c:v>89.765101264703276</c:v>
                </c:pt>
                <c:pt idx="4683">
                  <c:v>89.765101264703276</c:v>
                </c:pt>
                <c:pt idx="4684">
                  <c:v>89.765101264703276</c:v>
                </c:pt>
                <c:pt idx="4685">
                  <c:v>89.765101264703276</c:v>
                </c:pt>
                <c:pt idx="4686">
                  <c:v>89.765101264703276</c:v>
                </c:pt>
                <c:pt idx="4687">
                  <c:v>89.765101264703276</c:v>
                </c:pt>
                <c:pt idx="4688">
                  <c:v>89.765101264703276</c:v>
                </c:pt>
                <c:pt idx="4689">
                  <c:v>89.765101264703276</c:v>
                </c:pt>
                <c:pt idx="4690">
                  <c:v>89.765101264703276</c:v>
                </c:pt>
                <c:pt idx="4691">
                  <c:v>89.765101264703276</c:v>
                </c:pt>
                <c:pt idx="4692">
                  <c:v>89.765101264703276</c:v>
                </c:pt>
                <c:pt idx="4693">
                  <c:v>89.765101264703276</c:v>
                </c:pt>
                <c:pt idx="4694">
                  <c:v>89.765101264703276</c:v>
                </c:pt>
                <c:pt idx="4695">
                  <c:v>89.765101264703276</c:v>
                </c:pt>
                <c:pt idx="4696">
                  <c:v>89.765101264703276</c:v>
                </c:pt>
                <c:pt idx="4697">
                  <c:v>89.765101264703276</c:v>
                </c:pt>
                <c:pt idx="4698">
                  <c:v>89.765101264703276</c:v>
                </c:pt>
                <c:pt idx="4699">
                  <c:v>89.765101264703276</c:v>
                </c:pt>
                <c:pt idx="4700">
                  <c:v>89.765101264703276</c:v>
                </c:pt>
                <c:pt idx="4701">
                  <c:v>89.765101264703276</c:v>
                </c:pt>
                <c:pt idx="4702">
                  <c:v>89.765101264703276</c:v>
                </c:pt>
                <c:pt idx="4703">
                  <c:v>89.765101264703276</c:v>
                </c:pt>
                <c:pt idx="4704">
                  <c:v>89.765101264703276</c:v>
                </c:pt>
                <c:pt idx="4705">
                  <c:v>89.765101264703276</c:v>
                </c:pt>
                <c:pt idx="4706">
                  <c:v>89.765101264703276</c:v>
                </c:pt>
                <c:pt idx="4707">
                  <c:v>89.765101264703276</c:v>
                </c:pt>
                <c:pt idx="4708">
                  <c:v>89.765101264703276</c:v>
                </c:pt>
                <c:pt idx="4709">
                  <c:v>89.765101264703276</c:v>
                </c:pt>
                <c:pt idx="4710">
                  <c:v>89.765101264703276</c:v>
                </c:pt>
                <c:pt idx="4711">
                  <c:v>89.765101264703276</c:v>
                </c:pt>
                <c:pt idx="4712">
                  <c:v>89.765101264703276</c:v>
                </c:pt>
                <c:pt idx="4713">
                  <c:v>89.765101264703276</c:v>
                </c:pt>
                <c:pt idx="4714">
                  <c:v>89.765101264703276</c:v>
                </c:pt>
                <c:pt idx="4715">
                  <c:v>89.765101264703276</c:v>
                </c:pt>
                <c:pt idx="4716">
                  <c:v>89.765101264703276</c:v>
                </c:pt>
                <c:pt idx="4717">
                  <c:v>89.765101264703276</c:v>
                </c:pt>
                <c:pt idx="4718">
                  <c:v>89.765101264703276</c:v>
                </c:pt>
                <c:pt idx="4719">
                  <c:v>89.765101264703276</c:v>
                </c:pt>
                <c:pt idx="4720">
                  <c:v>89.765101264703276</c:v>
                </c:pt>
                <c:pt idx="4721">
                  <c:v>89.765101264703276</c:v>
                </c:pt>
                <c:pt idx="4722">
                  <c:v>89.765101264703276</c:v>
                </c:pt>
                <c:pt idx="4723">
                  <c:v>89.765101264703276</c:v>
                </c:pt>
                <c:pt idx="4724">
                  <c:v>89.765101264703276</c:v>
                </c:pt>
                <c:pt idx="4725">
                  <c:v>89.765101264703276</c:v>
                </c:pt>
                <c:pt idx="4726">
                  <c:v>89.765101264703276</c:v>
                </c:pt>
                <c:pt idx="4727">
                  <c:v>89.765101264703276</c:v>
                </c:pt>
                <c:pt idx="4728">
                  <c:v>89.765101264703276</c:v>
                </c:pt>
                <c:pt idx="4729">
                  <c:v>89.765101264703276</c:v>
                </c:pt>
                <c:pt idx="4730">
                  <c:v>89.765101264703276</c:v>
                </c:pt>
                <c:pt idx="4731">
                  <c:v>89.765101264703276</c:v>
                </c:pt>
                <c:pt idx="4732">
                  <c:v>89.765101264703276</c:v>
                </c:pt>
                <c:pt idx="4733">
                  <c:v>89.765101264703276</c:v>
                </c:pt>
                <c:pt idx="4734">
                  <c:v>89.765101264703276</c:v>
                </c:pt>
                <c:pt idx="4735">
                  <c:v>89.765101264703276</c:v>
                </c:pt>
                <c:pt idx="4736">
                  <c:v>89.765101264703276</c:v>
                </c:pt>
                <c:pt idx="4737">
                  <c:v>89.765101264703276</c:v>
                </c:pt>
                <c:pt idx="4738">
                  <c:v>89.765101264703276</c:v>
                </c:pt>
                <c:pt idx="4739">
                  <c:v>89.765101264703276</c:v>
                </c:pt>
                <c:pt idx="4740">
                  <c:v>89.765101264703276</c:v>
                </c:pt>
                <c:pt idx="4741">
                  <c:v>89.765101264703276</c:v>
                </c:pt>
                <c:pt idx="4742">
                  <c:v>89.765101264703276</c:v>
                </c:pt>
                <c:pt idx="4743">
                  <c:v>89.765101264703276</c:v>
                </c:pt>
                <c:pt idx="4744">
                  <c:v>89.765101264703276</c:v>
                </c:pt>
                <c:pt idx="4745">
                  <c:v>89.765101264703276</c:v>
                </c:pt>
                <c:pt idx="4746">
                  <c:v>89.765101264703276</c:v>
                </c:pt>
                <c:pt idx="4747">
                  <c:v>89.765101264703276</c:v>
                </c:pt>
                <c:pt idx="4748">
                  <c:v>89.765101264703276</c:v>
                </c:pt>
                <c:pt idx="4749">
                  <c:v>89.765101264703276</c:v>
                </c:pt>
                <c:pt idx="4750">
                  <c:v>89.765101264703276</c:v>
                </c:pt>
                <c:pt idx="4751">
                  <c:v>89.765101264703276</c:v>
                </c:pt>
                <c:pt idx="4752">
                  <c:v>89.765101264703276</c:v>
                </c:pt>
                <c:pt idx="4753">
                  <c:v>89.765101264703276</c:v>
                </c:pt>
                <c:pt idx="4754">
                  <c:v>89.765101264703276</c:v>
                </c:pt>
                <c:pt idx="4755">
                  <c:v>89.765101264703276</c:v>
                </c:pt>
                <c:pt idx="4756">
                  <c:v>89.765101264703276</c:v>
                </c:pt>
                <c:pt idx="4757">
                  <c:v>89.765101264703276</c:v>
                </c:pt>
                <c:pt idx="4758">
                  <c:v>89.765101264703276</c:v>
                </c:pt>
                <c:pt idx="4759">
                  <c:v>89.765101264703276</c:v>
                </c:pt>
                <c:pt idx="4760">
                  <c:v>89.765101264703276</c:v>
                </c:pt>
                <c:pt idx="4761">
                  <c:v>89.765101264703276</c:v>
                </c:pt>
                <c:pt idx="4762">
                  <c:v>89.765101264703276</c:v>
                </c:pt>
                <c:pt idx="4763">
                  <c:v>89.765101264703276</c:v>
                </c:pt>
                <c:pt idx="4764">
                  <c:v>89.765101264703276</c:v>
                </c:pt>
                <c:pt idx="4765">
                  <c:v>89.765101264703276</c:v>
                </c:pt>
                <c:pt idx="4766">
                  <c:v>89.765101264703276</c:v>
                </c:pt>
                <c:pt idx="4767">
                  <c:v>89.765101264703276</c:v>
                </c:pt>
                <c:pt idx="4768">
                  <c:v>89.765101264703276</c:v>
                </c:pt>
                <c:pt idx="4769">
                  <c:v>89.765101264703276</c:v>
                </c:pt>
                <c:pt idx="4770">
                  <c:v>89.765101264703276</c:v>
                </c:pt>
                <c:pt idx="4771">
                  <c:v>89.765101264703276</c:v>
                </c:pt>
                <c:pt idx="4772">
                  <c:v>89.765101264703276</c:v>
                </c:pt>
                <c:pt idx="4773">
                  <c:v>89.765101264703276</c:v>
                </c:pt>
                <c:pt idx="4774">
                  <c:v>89.765101264703276</c:v>
                </c:pt>
                <c:pt idx="4775">
                  <c:v>89.765101264703276</c:v>
                </c:pt>
                <c:pt idx="4776">
                  <c:v>89.765101264703276</c:v>
                </c:pt>
                <c:pt idx="4777">
                  <c:v>89.765101264703276</c:v>
                </c:pt>
                <c:pt idx="4778">
                  <c:v>89.765101264703276</c:v>
                </c:pt>
                <c:pt idx="4779">
                  <c:v>89.765101264703276</c:v>
                </c:pt>
                <c:pt idx="4780">
                  <c:v>89.765101264703276</c:v>
                </c:pt>
                <c:pt idx="4781">
                  <c:v>89.765101264703276</c:v>
                </c:pt>
                <c:pt idx="4782">
                  <c:v>89.765101264703276</c:v>
                </c:pt>
                <c:pt idx="4783">
                  <c:v>89.765101264703276</c:v>
                </c:pt>
                <c:pt idx="4784">
                  <c:v>89.765101264703276</c:v>
                </c:pt>
                <c:pt idx="4785">
                  <c:v>89.765101264703276</c:v>
                </c:pt>
                <c:pt idx="4786">
                  <c:v>89.765101264703276</c:v>
                </c:pt>
                <c:pt idx="4787">
                  <c:v>89.765101264703276</c:v>
                </c:pt>
                <c:pt idx="4788">
                  <c:v>89.765101264703276</c:v>
                </c:pt>
                <c:pt idx="4789">
                  <c:v>89.765101264703276</c:v>
                </c:pt>
                <c:pt idx="4790">
                  <c:v>89.765101264703276</c:v>
                </c:pt>
                <c:pt idx="4791">
                  <c:v>89.765101264703276</c:v>
                </c:pt>
                <c:pt idx="4792">
                  <c:v>89.765101264703276</c:v>
                </c:pt>
                <c:pt idx="4793">
                  <c:v>89.765101264703276</c:v>
                </c:pt>
                <c:pt idx="4794">
                  <c:v>89.765101264703276</c:v>
                </c:pt>
                <c:pt idx="4795">
                  <c:v>89.765101264703276</c:v>
                </c:pt>
                <c:pt idx="4796">
                  <c:v>89.765101264703276</c:v>
                </c:pt>
                <c:pt idx="4797">
                  <c:v>89.765101264703276</c:v>
                </c:pt>
                <c:pt idx="4798">
                  <c:v>89.765101264703276</c:v>
                </c:pt>
                <c:pt idx="4799">
                  <c:v>89.765101264703276</c:v>
                </c:pt>
                <c:pt idx="4800">
                  <c:v>89.765101264703276</c:v>
                </c:pt>
                <c:pt idx="4801">
                  <c:v>89.765101264703276</c:v>
                </c:pt>
                <c:pt idx="4802">
                  <c:v>89.765101264703276</c:v>
                </c:pt>
                <c:pt idx="4803">
                  <c:v>89.765101264703276</c:v>
                </c:pt>
                <c:pt idx="4804">
                  <c:v>89.765101264703276</c:v>
                </c:pt>
                <c:pt idx="4805">
                  <c:v>89.765101264703276</c:v>
                </c:pt>
                <c:pt idx="4806">
                  <c:v>89.765101264703276</c:v>
                </c:pt>
                <c:pt idx="4807">
                  <c:v>89.765101264703276</c:v>
                </c:pt>
                <c:pt idx="4808">
                  <c:v>89.765101264703276</c:v>
                </c:pt>
                <c:pt idx="4809">
                  <c:v>89.765101264703276</c:v>
                </c:pt>
                <c:pt idx="4810">
                  <c:v>89.765101264703276</c:v>
                </c:pt>
                <c:pt idx="4811">
                  <c:v>89.765101264703276</c:v>
                </c:pt>
                <c:pt idx="4812">
                  <c:v>89.765101264703276</c:v>
                </c:pt>
                <c:pt idx="4813">
                  <c:v>89.765101264703276</c:v>
                </c:pt>
                <c:pt idx="4814">
                  <c:v>89.765101264703276</c:v>
                </c:pt>
                <c:pt idx="4815">
                  <c:v>89.765101264703276</c:v>
                </c:pt>
                <c:pt idx="4816">
                  <c:v>89.765101264703276</c:v>
                </c:pt>
                <c:pt idx="4817">
                  <c:v>89.765101264703276</c:v>
                </c:pt>
                <c:pt idx="4818">
                  <c:v>89.765101264703276</c:v>
                </c:pt>
                <c:pt idx="4819">
                  <c:v>89.765101264703276</c:v>
                </c:pt>
                <c:pt idx="4820">
                  <c:v>89.765101264703276</c:v>
                </c:pt>
                <c:pt idx="4821">
                  <c:v>89.765101264703276</c:v>
                </c:pt>
                <c:pt idx="4822">
                  <c:v>89.765101264703276</c:v>
                </c:pt>
                <c:pt idx="4823">
                  <c:v>89.765101264703276</c:v>
                </c:pt>
                <c:pt idx="4824">
                  <c:v>89.765101264703276</c:v>
                </c:pt>
                <c:pt idx="4825">
                  <c:v>89.765101264703276</c:v>
                </c:pt>
                <c:pt idx="4826">
                  <c:v>89.765101264703276</c:v>
                </c:pt>
                <c:pt idx="4827">
                  <c:v>89.765101264703276</c:v>
                </c:pt>
                <c:pt idx="4828">
                  <c:v>89.765101264703276</c:v>
                </c:pt>
                <c:pt idx="4829">
                  <c:v>89.765101264703276</c:v>
                </c:pt>
                <c:pt idx="4830">
                  <c:v>89.765101264703276</c:v>
                </c:pt>
                <c:pt idx="4831">
                  <c:v>89.765101264703276</c:v>
                </c:pt>
                <c:pt idx="4832">
                  <c:v>89.765101264703276</c:v>
                </c:pt>
                <c:pt idx="4833">
                  <c:v>89.765101264703276</c:v>
                </c:pt>
                <c:pt idx="4834">
                  <c:v>89.765101264703276</c:v>
                </c:pt>
                <c:pt idx="4835">
                  <c:v>89.765101264703276</c:v>
                </c:pt>
                <c:pt idx="4836">
                  <c:v>89.765101264703276</c:v>
                </c:pt>
                <c:pt idx="4837">
                  <c:v>89.765101264703276</c:v>
                </c:pt>
                <c:pt idx="4838">
                  <c:v>89.765101264703276</c:v>
                </c:pt>
                <c:pt idx="4839">
                  <c:v>89.765101264703276</c:v>
                </c:pt>
                <c:pt idx="4840">
                  <c:v>89.765101264703276</c:v>
                </c:pt>
                <c:pt idx="4841">
                  <c:v>89.765101264703276</c:v>
                </c:pt>
                <c:pt idx="4842">
                  <c:v>89.765101264703276</c:v>
                </c:pt>
                <c:pt idx="4843">
                  <c:v>89.765101264703276</c:v>
                </c:pt>
                <c:pt idx="4844">
                  <c:v>89.765101264703276</c:v>
                </c:pt>
                <c:pt idx="4845">
                  <c:v>89.765101264703276</c:v>
                </c:pt>
                <c:pt idx="4846">
                  <c:v>89.765101264703276</c:v>
                </c:pt>
                <c:pt idx="4847">
                  <c:v>89.765101264703276</c:v>
                </c:pt>
                <c:pt idx="4848">
                  <c:v>89.765101264703276</c:v>
                </c:pt>
                <c:pt idx="4849">
                  <c:v>89.765101264703276</c:v>
                </c:pt>
                <c:pt idx="4850">
                  <c:v>89.765101264703276</c:v>
                </c:pt>
                <c:pt idx="4851">
                  <c:v>89.765101264703276</c:v>
                </c:pt>
                <c:pt idx="4852">
                  <c:v>89.765101264703276</c:v>
                </c:pt>
                <c:pt idx="4853">
                  <c:v>89.765101264703276</c:v>
                </c:pt>
                <c:pt idx="4854">
                  <c:v>89.765101264703276</c:v>
                </c:pt>
                <c:pt idx="4855">
                  <c:v>89.765101264703276</c:v>
                </c:pt>
                <c:pt idx="4856">
                  <c:v>89.765101264703276</c:v>
                </c:pt>
                <c:pt idx="4857">
                  <c:v>89.765101264703276</c:v>
                </c:pt>
                <c:pt idx="4858">
                  <c:v>89.765101264703276</c:v>
                </c:pt>
                <c:pt idx="4859">
                  <c:v>89.765101264703276</c:v>
                </c:pt>
                <c:pt idx="4860">
                  <c:v>89.765101264703276</c:v>
                </c:pt>
                <c:pt idx="4861">
                  <c:v>89.765101264703276</c:v>
                </c:pt>
                <c:pt idx="4862">
                  <c:v>89.765101264703276</c:v>
                </c:pt>
                <c:pt idx="4863">
                  <c:v>89.765101264703276</c:v>
                </c:pt>
                <c:pt idx="4864">
                  <c:v>89.765101264703276</c:v>
                </c:pt>
                <c:pt idx="4865">
                  <c:v>89.765101264703276</c:v>
                </c:pt>
                <c:pt idx="4866">
                  <c:v>89.765101264703276</c:v>
                </c:pt>
                <c:pt idx="4867">
                  <c:v>89.765101264703276</c:v>
                </c:pt>
                <c:pt idx="4868">
                  <c:v>89.765101264703276</c:v>
                </c:pt>
                <c:pt idx="4869">
                  <c:v>89.765101264703276</c:v>
                </c:pt>
                <c:pt idx="4870">
                  <c:v>89.765101264703276</c:v>
                </c:pt>
                <c:pt idx="4871">
                  <c:v>89.765101264703276</c:v>
                </c:pt>
                <c:pt idx="4872">
                  <c:v>89.765101264703276</c:v>
                </c:pt>
                <c:pt idx="4873">
                  <c:v>89.765101264703276</c:v>
                </c:pt>
                <c:pt idx="4874">
                  <c:v>89.765101264703276</c:v>
                </c:pt>
                <c:pt idx="4875">
                  <c:v>89.765101264703276</c:v>
                </c:pt>
                <c:pt idx="4876">
                  <c:v>89.765101264703276</c:v>
                </c:pt>
                <c:pt idx="4877">
                  <c:v>89.765101264703276</c:v>
                </c:pt>
                <c:pt idx="4878">
                  <c:v>89.765101264703276</c:v>
                </c:pt>
                <c:pt idx="4879">
                  <c:v>89.765101264703276</c:v>
                </c:pt>
                <c:pt idx="4880">
                  <c:v>89.765101264703276</c:v>
                </c:pt>
                <c:pt idx="4881">
                  <c:v>89.765101264703276</c:v>
                </c:pt>
                <c:pt idx="4882">
                  <c:v>89.765101264703276</c:v>
                </c:pt>
                <c:pt idx="4883">
                  <c:v>89.765101264703276</c:v>
                </c:pt>
                <c:pt idx="4884">
                  <c:v>89.765101264703276</c:v>
                </c:pt>
                <c:pt idx="4885">
                  <c:v>89.765101264703276</c:v>
                </c:pt>
                <c:pt idx="4886">
                  <c:v>89.765101264703276</c:v>
                </c:pt>
                <c:pt idx="4887">
                  <c:v>89.765101264703276</c:v>
                </c:pt>
                <c:pt idx="4888">
                  <c:v>89.765101264703276</c:v>
                </c:pt>
                <c:pt idx="4889">
                  <c:v>89.765101264703276</c:v>
                </c:pt>
                <c:pt idx="4890">
                  <c:v>89.765101264703276</c:v>
                </c:pt>
                <c:pt idx="4891">
                  <c:v>89.765101264703276</c:v>
                </c:pt>
                <c:pt idx="4892">
                  <c:v>89.765101264703276</c:v>
                </c:pt>
                <c:pt idx="4893">
                  <c:v>89.765101264703276</c:v>
                </c:pt>
                <c:pt idx="4894">
                  <c:v>89.765101264703276</c:v>
                </c:pt>
                <c:pt idx="4895">
                  <c:v>89.765101264703276</c:v>
                </c:pt>
                <c:pt idx="4896">
                  <c:v>89.765101264703276</c:v>
                </c:pt>
                <c:pt idx="4897">
                  <c:v>89.765101264703276</c:v>
                </c:pt>
                <c:pt idx="4898">
                  <c:v>89.765101264703276</c:v>
                </c:pt>
                <c:pt idx="4899">
                  <c:v>89.765101264703276</c:v>
                </c:pt>
                <c:pt idx="4900">
                  <c:v>89.765101264703276</c:v>
                </c:pt>
                <c:pt idx="4901">
                  <c:v>89.765101264703276</c:v>
                </c:pt>
                <c:pt idx="4902">
                  <c:v>89.765101264703276</c:v>
                </c:pt>
                <c:pt idx="4903">
                  <c:v>89.765101264703276</c:v>
                </c:pt>
                <c:pt idx="4904">
                  <c:v>89.765101264703276</c:v>
                </c:pt>
                <c:pt idx="4905">
                  <c:v>89.765101264703276</c:v>
                </c:pt>
                <c:pt idx="4906">
                  <c:v>89.765101264703276</c:v>
                </c:pt>
                <c:pt idx="4907">
                  <c:v>89.765101264703276</c:v>
                </c:pt>
                <c:pt idx="4908">
                  <c:v>89.765101264703276</c:v>
                </c:pt>
                <c:pt idx="4909">
                  <c:v>89.765101264703276</c:v>
                </c:pt>
                <c:pt idx="4910">
                  <c:v>89.765101264703276</c:v>
                </c:pt>
                <c:pt idx="4911">
                  <c:v>89.765101264703276</c:v>
                </c:pt>
                <c:pt idx="4912">
                  <c:v>89.765101264703276</c:v>
                </c:pt>
                <c:pt idx="4913">
                  <c:v>89.765101264703276</c:v>
                </c:pt>
                <c:pt idx="4914">
                  <c:v>89.765101264703276</c:v>
                </c:pt>
                <c:pt idx="4915">
                  <c:v>89.765101264703276</c:v>
                </c:pt>
                <c:pt idx="4916">
                  <c:v>89.765101264703276</c:v>
                </c:pt>
                <c:pt idx="4917">
                  <c:v>89.765101264703276</c:v>
                </c:pt>
                <c:pt idx="4918">
                  <c:v>89.765101264703276</c:v>
                </c:pt>
                <c:pt idx="4919">
                  <c:v>89.765101264703276</c:v>
                </c:pt>
                <c:pt idx="4920">
                  <c:v>89.765101264703276</c:v>
                </c:pt>
                <c:pt idx="4921">
                  <c:v>89.765101264703276</c:v>
                </c:pt>
                <c:pt idx="4922">
                  <c:v>89.765101264703276</c:v>
                </c:pt>
                <c:pt idx="4923">
                  <c:v>89.765101264703276</c:v>
                </c:pt>
                <c:pt idx="4924">
                  <c:v>89.765101264703276</c:v>
                </c:pt>
                <c:pt idx="4925">
                  <c:v>89.765101264703276</c:v>
                </c:pt>
                <c:pt idx="4926">
                  <c:v>89.765101264703276</c:v>
                </c:pt>
                <c:pt idx="4927">
                  <c:v>89.765101264703276</c:v>
                </c:pt>
                <c:pt idx="4928">
                  <c:v>89.765101264703276</c:v>
                </c:pt>
                <c:pt idx="4929">
                  <c:v>89.765101264703276</c:v>
                </c:pt>
                <c:pt idx="4930">
                  <c:v>89.765101264703276</c:v>
                </c:pt>
                <c:pt idx="4931">
                  <c:v>89.765101264703276</c:v>
                </c:pt>
                <c:pt idx="4932">
                  <c:v>89.765101264703276</c:v>
                </c:pt>
                <c:pt idx="4933">
                  <c:v>89.765101264703276</c:v>
                </c:pt>
                <c:pt idx="4934">
                  <c:v>89.765101264703276</c:v>
                </c:pt>
                <c:pt idx="4935">
                  <c:v>89.765101264703276</c:v>
                </c:pt>
                <c:pt idx="4936">
                  <c:v>89.765101264703276</c:v>
                </c:pt>
                <c:pt idx="4937">
                  <c:v>89.765101264703276</c:v>
                </c:pt>
                <c:pt idx="4938">
                  <c:v>89.765101264703276</c:v>
                </c:pt>
                <c:pt idx="4939">
                  <c:v>89.765101264703276</c:v>
                </c:pt>
                <c:pt idx="4940">
                  <c:v>89.765101264703276</c:v>
                </c:pt>
                <c:pt idx="4941">
                  <c:v>89.765101264703276</c:v>
                </c:pt>
                <c:pt idx="4942">
                  <c:v>89.765101264703276</c:v>
                </c:pt>
                <c:pt idx="4943">
                  <c:v>89.765101264703276</c:v>
                </c:pt>
                <c:pt idx="4944">
                  <c:v>89.765101264703276</c:v>
                </c:pt>
                <c:pt idx="4945">
                  <c:v>89.765101264703276</c:v>
                </c:pt>
                <c:pt idx="4946">
                  <c:v>89.765101264703276</c:v>
                </c:pt>
                <c:pt idx="4947">
                  <c:v>89.765101264703276</c:v>
                </c:pt>
                <c:pt idx="4948">
                  <c:v>89.765101264703276</c:v>
                </c:pt>
                <c:pt idx="4949">
                  <c:v>89.765101264703276</c:v>
                </c:pt>
                <c:pt idx="4950">
                  <c:v>89.765101264703276</c:v>
                </c:pt>
                <c:pt idx="4951">
                  <c:v>89.765101264703276</c:v>
                </c:pt>
                <c:pt idx="4952">
                  <c:v>89.765101264703276</c:v>
                </c:pt>
                <c:pt idx="4953">
                  <c:v>89.765101264703276</c:v>
                </c:pt>
                <c:pt idx="4954">
                  <c:v>89.765101264703276</c:v>
                </c:pt>
                <c:pt idx="4955">
                  <c:v>89.765101264703276</c:v>
                </c:pt>
                <c:pt idx="4956">
                  <c:v>89.765101264703276</c:v>
                </c:pt>
                <c:pt idx="4957">
                  <c:v>89.765101264703276</c:v>
                </c:pt>
                <c:pt idx="4958">
                  <c:v>89.765101264703276</c:v>
                </c:pt>
                <c:pt idx="4959">
                  <c:v>89.765101264703276</c:v>
                </c:pt>
                <c:pt idx="4960">
                  <c:v>89.765101264703276</c:v>
                </c:pt>
                <c:pt idx="4961">
                  <c:v>89.765101264703276</c:v>
                </c:pt>
                <c:pt idx="4962">
                  <c:v>89.765101264703276</c:v>
                </c:pt>
                <c:pt idx="4963">
                  <c:v>89.765101264703276</c:v>
                </c:pt>
                <c:pt idx="4964">
                  <c:v>89.765101264703276</c:v>
                </c:pt>
                <c:pt idx="4965">
                  <c:v>89.765101264703276</c:v>
                </c:pt>
                <c:pt idx="4966">
                  <c:v>89.765101264703276</c:v>
                </c:pt>
                <c:pt idx="4967">
                  <c:v>89.765101264703276</c:v>
                </c:pt>
                <c:pt idx="4968">
                  <c:v>89.765101264703276</c:v>
                </c:pt>
                <c:pt idx="4969">
                  <c:v>89.765101264703276</c:v>
                </c:pt>
                <c:pt idx="4970">
                  <c:v>89.765101264703276</c:v>
                </c:pt>
                <c:pt idx="4971">
                  <c:v>89.765101264703276</c:v>
                </c:pt>
                <c:pt idx="4972">
                  <c:v>89.765101264703276</c:v>
                </c:pt>
                <c:pt idx="4973">
                  <c:v>89.765101264703276</c:v>
                </c:pt>
                <c:pt idx="4974">
                  <c:v>89.765101264703276</c:v>
                </c:pt>
                <c:pt idx="4975">
                  <c:v>89.765101264703276</c:v>
                </c:pt>
                <c:pt idx="4976">
                  <c:v>89.765101264703276</c:v>
                </c:pt>
                <c:pt idx="4977">
                  <c:v>89.765101264703276</c:v>
                </c:pt>
                <c:pt idx="4978">
                  <c:v>89.765101264703276</c:v>
                </c:pt>
                <c:pt idx="4979">
                  <c:v>89.765101264703276</c:v>
                </c:pt>
                <c:pt idx="4980">
                  <c:v>89.765101264703276</c:v>
                </c:pt>
                <c:pt idx="4981">
                  <c:v>89.765101264703276</c:v>
                </c:pt>
                <c:pt idx="4982">
                  <c:v>89.765101264703276</c:v>
                </c:pt>
                <c:pt idx="4983">
                  <c:v>89.765101264703276</c:v>
                </c:pt>
                <c:pt idx="4984">
                  <c:v>89.765101264703276</c:v>
                </c:pt>
                <c:pt idx="4985">
                  <c:v>89.765101264703276</c:v>
                </c:pt>
                <c:pt idx="4986">
                  <c:v>89.765101264703276</c:v>
                </c:pt>
                <c:pt idx="4987">
                  <c:v>89.765101264703276</c:v>
                </c:pt>
                <c:pt idx="4988">
                  <c:v>89.765101264703276</c:v>
                </c:pt>
                <c:pt idx="4989">
                  <c:v>89.765101264703276</c:v>
                </c:pt>
                <c:pt idx="4990">
                  <c:v>89.765101264703276</c:v>
                </c:pt>
                <c:pt idx="4991">
                  <c:v>89.765101264703276</c:v>
                </c:pt>
                <c:pt idx="4992">
                  <c:v>89.765101264703276</c:v>
                </c:pt>
                <c:pt idx="4993">
                  <c:v>89.765101264703276</c:v>
                </c:pt>
                <c:pt idx="4994">
                  <c:v>89.765101264703276</c:v>
                </c:pt>
                <c:pt idx="4995">
                  <c:v>89.765101264703276</c:v>
                </c:pt>
                <c:pt idx="4996">
                  <c:v>89.765101264703276</c:v>
                </c:pt>
                <c:pt idx="4997">
                  <c:v>89.765101264703276</c:v>
                </c:pt>
                <c:pt idx="4998">
                  <c:v>89.765101264703276</c:v>
                </c:pt>
                <c:pt idx="4999">
                  <c:v>89.765101264703276</c:v>
                </c:pt>
                <c:pt idx="5000">
                  <c:v>89.765101264703276</c:v>
                </c:pt>
                <c:pt idx="5001">
                  <c:v>89.765101264703276</c:v>
                </c:pt>
                <c:pt idx="5002">
                  <c:v>89.765101264703276</c:v>
                </c:pt>
                <c:pt idx="5003">
                  <c:v>89.765101264703276</c:v>
                </c:pt>
                <c:pt idx="5004">
                  <c:v>89.765101264703276</c:v>
                </c:pt>
                <c:pt idx="5005">
                  <c:v>89.765101264703276</c:v>
                </c:pt>
                <c:pt idx="5006">
                  <c:v>89.765101264703276</c:v>
                </c:pt>
                <c:pt idx="5007">
                  <c:v>89.765101264703276</c:v>
                </c:pt>
                <c:pt idx="5008">
                  <c:v>89.765101264703276</c:v>
                </c:pt>
                <c:pt idx="5009">
                  <c:v>89.765101264703276</c:v>
                </c:pt>
                <c:pt idx="5010">
                  <c:v>89.765101264703276</c:v>
                </c:pt>
                <c:pt idx="5011">
                  <c:v>89.765101264703276</c:v>
                </c:pt>
                <c:pt idx="5012">
                  <c:v>89.765101264703276</c:v>
                </c:pt>
                <c:pt idx="5013">
                  <c:v>89.765101264703276</c:v>
                </c:pt>
                <c:pt idx="5014">
                  <c:v>89.765101264703276</c:v>
                </c:pt>
                <c:pt idx="5015">
                  <c:v>89.765101264703276</c:v>
                </c:pt>
                <c:pt idx="5016">
                  <c:v>89.765101264703276</c:v>
                </c:pt>
                <c:pt idx="5017">
                  <c:v>89.765101264703276</c:v>
                </c:pt>
                <c:pt idx="5018">
                  <c:v>89.765101264703276</c:v>
                </c:pt>
                <c:pt idx="5019">
                  <c:v>89.765101264703276</c:v>
                </c:pt>
                <c:pt idx="5020">
                  <c:v>89.765101264703276</c:v>
                </c:pt>
                <c:pt idx="5021">
                  <c:v>89.765101264703276</c:v>
                </c:pt>
                <c:pt idx="5022">
                  <c:v>89.765101264703276</c:v>
                </c:pt>
                <c:pt idx="5023">
                  <c:v>89.765101264703276</c:v>
                </c:pt>
                <c:pt idx="5024">
                  <c:v>89.765101264703276</c:v>
                </c:pt>
                <c:pt idx="5025">
                  <c:v>89.765101264703276</c:v>
                </c:pt>
                <c:pt idx="5026">
                  <c:v>89.765101264703276</c:v>
                </c:pt>
                <c:pt idx="5027">
                  <c:v>89.765101264703276</c:v>
                </c:pt>
                <c:pt idx="5028">
                  <c:v>89.765101264703276</c:v>
                </c:pt>
                <c:pt idx="5029">
                  <c:v>89.765101264703276</c:v>
                </c:pt>
                <c:pt idx="5030">
                  <c:v>89.765101264703276</c:v>
                </c:pt>
                <c:pt idx="5031">
                  <c:v>89.765101264703276</c:v>
                </c:pt>
                <c:pt idx="5032">
                  <c:v>89.765101264703276</c:v>
                </c:pt>
                <c:pt idx="5033">
                  <c:v>89.765101264703276</c:v>
                </c:pt>
                <c:pt idx="5034">
                  <c:v>89.765101264703276</c:v>
                </c:pt>
                <c:pt idx="5035">
                  <c:v>89.765101264703276</c:v>
                </c:pt>
                <c:pt idx="5036">
                  <c:v>89.765101264703276</c:v>
                </c:pt>
                <c:pt idx="5037">
                  <c:v>89.765101264703276</c:v>
                </c:pt>
                <c:pt idx="5038">
                  <c:v>89.765101264703276</c:v>
                </c:pt>
                <c:pt idx="5039">
                  <c:v>89.765101264703276</c:v>
                </c:pt>
                <c:pt idx="5040">
                  <c:v>89.765101264703276</c:v>
                </c:pt>
                <c:pt idx="5041">
                  <c:v>89.765101264703276</c:v>
                </c:pt>
                <c:pt idx="5042">
                  <c:v>89.765101264703276</c:v>
                </c:pt>
                <c:pt idx="5043">
                  <c:v>89.765101264703276</c:v>
                </c:pt>
                <c:pt idx="5044">
                  <c:v>89.765101264703276</c:v>
                </c:pt>
                <c:pt idx="5045">
                  <c:v>89.765101264703276</c:v>
                </c:pt>
                <c:pt idx="5046">
                  <c:v>89.765101264703276</c:v>
                </c:pt>
                <c:pt idx="5047">
                  <c:v>89.765101264703276</c:v>
                </c:pt>
                <c:pt idx="5048">
                  <c:v>89.765101264703276</c:v>
                </c:pt>
                <c:pt idx="5049">
                  <c:v>89.765101264703276</c:v>
                </c:pt>
                <c:pt idx="5050">
                  <c:v>89.765101264703276</c:v>
                </c:pt>
                <c:pt idx="5051">
                  <c:v>89.765101264703276</c:v>
                </c:pt>
                <c:pt idx="5052">
                  <c:v>89.765101264703276</c:v>
                </c:pt>
                <c:pt idx="5053">
                  <c:v>89.765101264703276</c:v>
                </c:pt>
                <c:pt idx="5054">
                  <c:v>89.765101264703276</c:v>
                </c:pt>
                <c:pt idx="5055">
                  <c:v>89.765101264703276</c:v>
                </c:pt>
                <c:pt idx="5056">
                  <c:v>89.765101264703276</c:v>
                </c:pt>
                <c:pt idx="5057">
                  <c:v>89.765101264703276</c:v>
                </c:pt>
                <c:pt idx="5058">
                  <c:v>89.765101264703276</c:v>
                </c:pt>
                <c:pt idx="5059">
                  <c:v>89.765101264703276</c:v>
                </c:pt>
                <c:pt idx="5060">
                  <c:v>89.765101264703276</c:v>
                </c:pt>
                <c:pt idx="5061">
                  <c:v>89.765101264703276</c:v>
                </c:pt>
                <c:pt idx="5062">
                  <c:v>89.765101264703276</c:v>
                </c:pt>
                <c:pt idx="5063">
                  <c:v>89.765101264703276</c:v>
                </c:pt>
                <c:pt idx="5064">
                  <c:v>89.765101264703276</c:v>
                </c:pt>
                <c:pt idx="5065">
                  <c:v>89.765101264703276</c:v>
                </c:pt>
                <c:pt idx="5066">
                  <c:v>89.765101264703276</c:v>
                </c:pt>
                <c:pt idx="5067">
                  <c:v>89.765101264703276</c:v>
                </c:pt>
                <c:pt idx="5068">
                  <c:v>89.765101264703276</c:v>
                </c:pt>
                <c:pt idx="5069">
                  <c:v>89.765101264703276</c:v>
                </c:pt>
                <c:pt idx="5070">
                  <c:v>89.765101264703276</c:v>
                </c:pt>
                <c:pt idx="5071">
                  <c:v>89.765101264703276</c:v>
                </c:pt>
                <c:pt idx="5072">
                  <c:v>89.765101264703276</c:v>
                </c:pt>
                <c:pt idx="5073">
                  <c:v>89.765101264703276</c:v>
                </c:pt>
                <c:pt idx="5074">
                  <c:v>89.765101264703276</c:v>
                </c:pt>
                <c:pt idx="5075">
                  <c:v>89.765101264703276</c:v>
                </c:pt>
                <c:pt idx="5076">
                  <c:v>89.765101264703276</c:v>
                </c:pt>
                <c:pt idx="5077">
                  <c:v>89.765101264703276</c:v>
                </c:pt>
                <c:pt idx="5078">
                  <c:v>89.765101264703276</c:v>
                </c:pt>
                <c:pt idx="5079">
                  <c:v>89.765101264703276</c:v>
                </c:pt>
                <c:pt idx="5080">
                  <c:v>89.765101264703276</c:v>
                </c:pt>
                <c:pt idx="5081">
                  <c:v>89.765101264703276</c:v>
                </c:pt>
                <c:pt idx="5082">
                  <c:v>89.765101264703276</c:v>
                </c:pt>
                <c:pt idx="5083">
                  <c:v>89.765101264703276</c:v>
                </c:pt>
                <c:pt idx="5084">
                  <c:v>89.765101264703276</c:v>
                </c:pt>
                <c:pt idx="5085">
                  <c:v>89.765101264703276</c:v>
                </c:pt>
                <c:pt idx="5086">
                  <c:v>89.765101264703276</c:v>
                </c:pt>
                <c:pt idx="5087">
                  <c:v>89.765101264703276</c:v>
                </c:pt>
                <c:pt idx="5088">
                  <c:v>89.765101264703276</c:v>
                </c:pt>
                <c:pt idx="5089">
                  <c:v>89.765101264703276</c:v>
                </c:pt>
                <c:pt idx="5090">
                  <c:v>89.765101264703276</c:v>
                </c:pt>
                <c:pt idx="5091">
                  <c:v>89.765101264703276</c:v>
                </c:pt>
                <c:pt idx="5092">
                  <c:v>89.765101264703276</c:v>
                </c:pt>
                <c:pt idx="5093">
                  <c:v>89.765101264703276</c:v>
                </c:pt>
                <c:pt idx="5094">
                  <c:v>89.765101264703276</c:v>
                </c:pt>
                <c:pt idx="5095">
                  <c:v>89.765101264703276</c:v>
                </c:pt>
                <c:pt idx="5096">
                  <c:v>89.765101264703276</c:v>
                </c:pt>
                <c:pt idx="5097">
                  <c:v>89.765101264703276</c:v>
                </c:pt>
                <c:pt idx="5098">
                  <c:v>89.765101264703276</c:v>
                </c:pt>
                <c:pt idx="5099">
                  <c:v>89.765101264703276</c:v>
                </c:pt>
                <c:pt idx="5100">
                  <c:v>89.765101264703276</c:v>
                </c:pt>
                <c:pt idx="5101">
                  <c:v>89.765101264703276</c:v>
                </c:pt>
                <c:pt idx="5102">
                  <c:v>89.765101264703276</c:v>
                </c:pt>
                <c:pt idx="5103">
                  <c:v>89.765101264703276</c:v>
                </c:pt>
                <c:pt idx="5104">
                  <c:v>89.765101264703276</c:v>
                </c:pt>
                <c:pt idx="5105">
                  <c:v>89.765101264703276</c:v>
                </c:pt>
                <c:pt idx="5106">
                  <c:v>89.765101264703276</c:v>
                </c:pt>
                <c:pt idx="5107">
                  <c:v>89.765101264703276</c:v>
                </c:pt>
                <c:pt idx="5108">
                  <c:v>89.765101264703276</c:v>
                </c:pt>
                <c:pt idx="5109">
                  <c:v>89.765101264703276</c:v>
                </c:pt>
                <c:pt idx="5110">
                  <c:v>89.765101264703276</c:v>
                </c:pt>
                <c:pt idx="5111">
                  <c:v>89.765101264703276</c:v>
                </c:pt>
                <c:pt idx="5112">
                  <c:v>89.765101264703276</c:v>
                </c:pt>
                <c:pt idx="5113">
                  <c:v>89.765101264703276</c:v>
                </c:pt>
                <c:pt idx="5114">
                  <c:v>89.765101264703276</c:v>
                </c:pt>
                <c:pt idx="5115">
                  <c:v>89.765101264703276</c:v>
                </c:pt>
                <c:pt idx="5116">
                  <c:v>89.765101264703276</c:v>
                </c:pt>
                <c:pt idx="5117">
                  <c:v>89.765101264703276</c:v>
                </c:pt>
                <c:pt idx="5118">
                  <c:v>89.765101264703276</c:v>
                </c:pt>
                <c:pt idx="5119">
                  <c:v>89.765101264703276</c:v>
                </c:pt>
                <c:pt idx="5120">
                  <c:v>89.765101264703276</c:v>
                </c:pt>
                <c:pt idx="5121">
                  <c:v>89.765101264703276</c:v>
                </c:pt>
                <c:pt idx="5122">
                  <c:v>89.765101264703276</c:v>
                </c:pt>
                <c:pt idx="5123">
                  <c:v>89.765101264703276</c:v>
                </c:pt>
                <c:pt idx="5124">
                  <c:v>89.765101264703276</c:v>
                </c:pt>
                <c:pt idx="5125">
                  <c:v>89.765101264703276</c:v>
                </c:pt>
                <c:pt idx="5126">
                  <c:v>89.765101264703276</c:v>
                </c:pt>
                <c:pt idx="5127">
                  <c:v>89.765101264703276</c:v>
                </c:pt>
                <c:pt idx="5128">
                  <c:v>89.765101264703276</c:v>
                </c:pt>
                <c:pt idx="5129">
                  <c:v>89.765101264703276</c:v>
                </c:pt>
                <c:pt idx="5130">
                  <c:v>89.765101264703276</c:v>
                </c:pt>
                <c:pt idx="5131">
                  <c:v>89.765101264703276</c:v>
                </c:pt>
                <c:pt idx="5132">
                  <c:v>89.765101264703276</c:v>
                </c:pt>
                <c:pt idx="5133">
                  <c:v>89.765101264703276</c:v>
                </c:pt>
                <c:pt idx="5134">
                  <c:v>89.765101264703276</c:v>
                </c:pt>
                <c:pt idx="5135">
                  <c:v>89.765101264703276</c:v>
                </c:pt>
                <c:pt idx="5136">
                  <c:v>89.765101264703276</c:v>
                </c:pt>
                <c:pt idx="5137">
                  <c:v>89.765101264703276</c:v>
                </c:pt>
                <c:pt idx="5138">
                  <c:v>89.765101264703276</c:v>
                </c:pt>
                <c:pt idx="5139">
                  <c:v>89.765101264703276</c:v>
                </c:pt>
                <c:pt idx="5140">
                  <c:v>89.765101264703276</c:v>
                </c:pt>
                <c:pt idx="5141">
                  <c:v>89.765101264703276</c:v>
                </c:pt>
                <c:pt idx="5142">
                  <c:v>89.765101264703276</c:v>
                </c:pt>
                <c:pt idx="5143">
                  <c:v>89.765101264703276</c:v>
                </c:pt>
                <c:pt idx="5144">
                  <c:v>89.765101264703276</c:v>
                </c:pt>
                <c:pt idx="5145">
                  <c:v>89.765101264703276</c:v>
                </c:pt>
                <c:pt idx="5146">
                  <c:v>89.765101264703276</c:v>
                </c:pt>
                <c:pt idx="5147">
                  <c:v>89.765101264703276</c:v>
                </c:pt>
                <c:pt idx="5148">
                  <c:v>89.765101264703276</c:v>
                </c:pt>
                <c:pt idx="5149">
                  <c:v>89.765101264703276</c:v>
                </c:pt>
                <c:pt idx="5150">
                  <c:v>89.765101264703276</c:v>
                </c:pt>
                <c:pt idx="5151">
                  <c:v>89.765101264703276</c:v>
                </c:pt>
                <c:pt idx="5152">
                  <c:v>89.765101264703276</c:v>
                </c:pt>
                <c:pt idx="5153">
                  <c:v>89.765101264703276</c:v>
                </c:pt>
                <c:pt idx="5154">
                  <c:v>89.765101264703276</c:v>
                </c:pt>
                <c:pt idx="5155">
                  <c:v>89.765101264703276</c:v>
                </c:pt>
                <c:pt idx="5156">
                  <c:v>89.765101264703276</c:v>
                </c:pt>
                <c:pt idx="5157">
                  <c:v>89.765101264703276</c:v>
                </c:pt>
                <c:pt idx="5158">
                  <c:v>89.765101264703276</c:v>
                </c:pt>
                <c:pt idx="5159">
                  <c:v>89.765101264703276</c:v>
                </c:pt>
                <c:pt idx="5160">
                  <c:v>89.765101264703276</c:v>
                </c:pt>
                <c:pt idx="5161">
                  <c:v>89.765101264703276</c:v>
                </c:pt>
                <c:pt idx="5162">
                  <c:v>89.765101264703276</c:v>
                </c:pt>
                <c:pt idx="5163">
                  <c:v>89.765101264703276</c:v>
                </c:pt>
                <c:pt idx="5164">
                  <c:v>89.765101264703276</c:v>
                </c:pt>
                <c:pt idx="5165">
                  <c:v>89.765101264703276</c:v>
                </c:pt>
                <c:pt idx="5166">
                  <c:v>89.765101264703276</c:v>
                </c:pt>
                <c:pt idx="5167">
                  <c:v>89.765101264703276</c:v>
                </c:pt>
                <c:pt idx="5168">
                  <c:v>89.765101264703276</c:v>
                </c:pt>
                <c:pt idx="5169">
                  <c:v>89.765101264703276</c:v>
                </c:pt>
                <c:pt idx="5170">
                  <c:v>89.765101264703276</c:v>
                </c:pt>
                <c:pt idx="5171">
                  <c:v>89.765101264703276</c:v>
                </c:pt>
                <c:pt idx="5172">
                  <c:v>89.765101264703276</c:v>
                </c:pt>
                <c:pt idx="5173">
                  <c:v>89.765101264703276</c:v>
                </c:pt>
                <c:pt idx="5174">
                  <c:v>89.765101264703276</c:v>
                </c:pt>
                <c:pt idx="5175">
                  <c:v>89.765101264703276</c:v>
                </c:pt>
                <c:pt idx="5176">
                  <c:v>89.765101264703276</c:v>
                </c:pt>
                <c:pt idx="5177">
                  <c:v>89.765101264703276</c:v>
                </c:pt>
                <c:pt idx="5178">
                  <c:v>89.765101264703276</c:v>
                </c:pt>
                <c:pt idx="5179">
                  <c:v>89.765101264703276</c:v>
                </c:pt>
                <c:pt idx="5180">
                  <c:v>89.765101264703276</c:v>
                </c:pt>
                <c:pt idx="5181">
                  <c:v>89.765101264703276</c:v>
                </c:pt>
                <c:pt idx="5182">
                  <c:v>89.765101264703276</c:v>
                </c:pt>
                <c:pt idx="5183">
                  <c:v>89.765101264703276</c:v>
                </c:pt>
                <c:pt idx="5184">
                  <c:v>89.765101264703276</c:v>
                </c:pt>
                <c:pt idx="5185">
                  <c:v>89.765101264703276</c:v>
                </c:pt>
                <c:pt idx="5186">
                  <c:v>89.765101264703276</c:v>
                </c:pt>
                <c:pt idx="5187">
                  <c:v>89.765101264703276</c:v>
                </c:pt>
                <c:pt idx="5188">
                  <c:v>89.765101264703276</c:v>
                </c:pt>
                <c:pt idx="5189">
                  <c:v>89.765101264703276</c:v>
                </c:pt>
                <c:pt idx="5190">
                  <c:v>89.765101264703276</c:v>
                </c:pt>
                <c:pt idx="5191">
                  <c:v>89.765101264703276</c:v>
                </c:pt>
                <c:pt idx="5192">
                  <c:v>89.765101264703276</c:v>
                </c:pt>
                <c:pt idx="5193">
                  <c:v>89.765101264703276</c:v>
                </c:pt>
                <c:pt idx="5194">
                  <c:v>89.765101264703276</c:v>
                </c:pt>
                <c:pt idx="5195">
                  <c:v>89.765101264703276</c:v>
                </c:pt>
                <c:pt idx="5196">
                  <c:v>89.765101264703276</c:v>
                </c:pt>
                <c:pt idx="5197">
                  <c:v>89.765101264703276</c:v>
                </c:pt>
                <c:pt idx="5198">
                  <c:v>89.765101264703276</c:v>
                </c:pt>
                <c:pt idx="5199">
                  <c:v>89.765101264703276</c:v>
                </c:pt>
                <c:pt idx="5200">
                  <c:v>89.765101264703276</c:v>
                </c:pt>
                <c:pt idx="5201">
                  <c:v>89.765101264703276</c:v>
                </c:pt>
                <c:pt idx="5202">
                  <c:v>89.765101264703276</c:v>
                </c:pt>
                <c:pt idx="5203">
                  <c:v>89.765101264703276</c:v>
                </c:pt>
                <c:pt idx="5204">
                  <c:v>89.765101264703276</c:v>
                </c:pt>
                <c:pt idx="5205">
                  <c:v>89.765101264703276</c:v>
                </c:pt>
                <c:pt idx="5206">
                  <c:v>89.765101264703276</c:v>
                </c:pt>
                <c:pt idx="5207">
                  <c:v>89.765101264703276</c:v>
                </c:pt>
                <c:pt idx="5208">
                  <c:v>89.765101264703276</c:v>
                </c:pt>
                <c:pt idx="5209">
                  <c:v>89.765101264703276</c:v>
                </c:pt>
                <c:pt idx="5210">
                  <c:v>89.765101264703276</c:v>
                </c:pt>
                <c:pt idx="5211">
                  <c:v>89.765101264703276</c:v>
                </c:pt>
                <c:pt idx="5212">
                  <c:v>89.765101264703276</c:v>
                </c:pt>
                <c:pt idx="5213">
                  <c:v>89.765101264703276</c:v>
                </c:pt>
                <c:pt idx="5214">
                  <c:v>89.765101264703276</c:v>
                </c:pt>
                <c:pt idx="5215">
                  <c:v>89.765101264703276</c:v>
                </c:pt>
                <c:pt idx="5216">
                  <c:v>89.765101264703276</c:v>
                </c:pt>
                <c:pt idx="5217">
                  <c:v>89.765101264703276</c:v>
                </c:pt>
                <c:pt idx="5218">
                  <c:v>89.765101264703276</c:v>
                </c:pt>
                <c:pt idx="5219">
                  <c:v>89.765101264703276</c:v>
                </c:pt>
                <c:pt idx="5220">
                  <c:v>89.765101264703276</c:v>
                </c:pt>
                <c:pt idx="5221">
                  <c:v>89.765101264703276</c:v>
                </c:pt>
                <c:pt idx="5222">
                  <c:v>89.765101264703276</c:v>
                </c:pt>
                <c:pt idx="5223">
                  <c:v>89.765101264703276</c:v>
                </c:pt>
                <c:pt idx="5224">
                  <c:v>89.765101264703276</c:v>
                </c:pt>
                <c:pt idx="5225">
                  <c:v>89.765101264703276</c:v>
                </c:pt>
                <c:pt idx="5226">
                  <c:v>89.765101264703276</c:v>
                </c:pt>
                <c:pt idx="5227">
                  <c:v>89.765101264703276</c:v>
                </c:pt>
                <c:pt idx="5228">
                  <c:v>89.765101264703276</c:v>
                </c:pt>
                <c:pt idx="5229">
                  <c:v>89.765101264703276</c:v>
                </c:pt>
                <c:pt idx="5230">
                  <c:v>89.765101264703276</c:v>
                </c:pt>
                <c:pt idx="5231">
                  <c:v>89.765101264703276</c:v>
                </c:pt>
                <c:pt idx="5232">
                  <c:v>89.765101264703276</c:v>
                </c:pt>
                <c:pt idx="5233">
                  <c:v>89.765101264703276</c:v>
                </c:pt>
                <c:pt idx="5234">
                  <c:v>89.765101264703276</c:v>
                </c:pt>
                <c:pt idx="5235">
                  <c:v>89.765101264703276</c:v>
                </c:pt>
                <c:pt idx="5236">
                  <c:v>89.765101264703276</c:v>
                </c:pt>
                <c:pt idx="5237">
                  <c:v>89.765101264703276</c:v>
                </c:pt>
                <c:pt idx="5238">
                  <c:v>89.765101264703276</c:v>
                </c:pt>
                <c:pt idx="5239">
                  <c:v>89.765101264703276</c:v>
                </c:pt>
                <c:pt idx="5240">
                  <c:v>89.765101264703276</c:v>
                </c:pt>
                <c:pt idx="5241">
                  <c:v>89.765101264703276</c:v>
                </c:pt>
                <c:pt idx="5242">
                  <c:v>89.765101264703276</c:v>
                </c:pt>
                <c:pt idx="5243">
                  <c:v>89.765101264703276</c:v>
                </c:pt>
                <c:pt idx="5244">
                  <c:v>89.765101264703276</c:v>
                </c:pt>
                <c:pt idx="5245">
                  <c:v>89.765101264703276</c:v>
                </c:pt>
                <c:pt idx="5246">
                  <c:v>89.765101264703276</c:v>
                </c:pt>
                <c:pt idx="5247">
                  <c:v>89.765101264703276</c:v>
                </c:pt>
                <c:pt idx="5248">
                  <c:v>89.765101264703276</c:v>
                </c:pt>
                <c:pt idx="5249">
                  <c:v>89.765101264703276</c:v>
                </c:pt>
                <c:pt idx="5250">
                  <c:v>89.765101264703276</c:v>
                </c:pt>
                <c:pt idx="5251">
                  <c:v>89.765101264703276</c:v>
                </c:pt>
                <c:pt idx="5252">
                  <c:v>89.765101264703276</c:v>
                </c:pt>
                <c:pt idx="5253">
                  <c:v>89.765101264703276</c:v>
                </c:pt>
                <c:pt idx="5254">
                  <c:v>89.765101264703276</c:v>
                </c:pt>
                <c:pt idx="5255">
                  <c:v>89.765101264703276</c:v>
                </c:pt>
                <c:pt idx="5256">
                  <c:v>89.765101264703276</c:v>
                </c:pt>
                <c:pt idx="5257">
                  <c:v>89.765101264703276</c:v>
                </c:pt>
                <c:pt idx="5258">
                  <c:v>89.765101264703276</c:v>
                </c:pt>
                <c:pt idx="5259">
                  <c:v>89.765101264703276</c:v>
                </c:pt>
                <c:pt idx="5260">
                  <c:v>89.765101264703276</c:v>
                </c:pt>
                <c:pt idx="5261">
                  <c:v>89.765101264703276</c:v>
                </c:pt>
                <c:pt idx="5262">
                  <c:v>89.765101264703276</c:v>
                </c:pt>
                <c:pt idx="5263">
                  <c:v>89.765101264703276</c:v>
                </c:pt>
                <c:pt idx="5264">
                  <c:v>89.765101264703276</c:v>
                </c:pt>
                <c:pt idx="5265">
                  <c:v>89.765101264703276</c:v>
                </c:pt>
                <c:pt idx="5266">
                  <c:v>89.765101264703276</c:v>
                </c:pt>
                <c:pt idx="5267">
                  <c:v>89.765101264703276</c:v>
                </c:pt>
                <c:pt idx="5268">
                  <c:v>89.765101264703276</c:v>
                </c:pt>
                <c:pt idx="5269">
                  <c:v>89.765101264703276</c:v>
                </c:pt>
                <c:pt idx="5270">
                  <c:v>89.765101264703276</c:v>
                </c:pt>
                <c:pt idx="5271">
                  <c:v>89.765101264703276</c:v>
                </c:pt>
                <c:pt idx="5272">
                  <c:v>89.765101264703276</c:v>
                </c:pt>
                <c:pt idx="5273">
                  <c:v>89.765101264703276</c:v>
                </c:pt>
                <c:pt idx="5274">
                  <c:v>89.765101264703276</c:v>
                </c:pt>
                <c:pt idx="5275">
                  <c:v>89.765101264703276</c:v>
                </c:pt>
                <c:pt idx="5276">
                  <c:v>89.765101264703276</c:v>
                </c:pt>
                <c:pt idx="5277">
                  <c:v>89.765101264703276</c:v>
                </c:pt>
                <c:pt idx="5278">
                  <c:v>89.765101264703276</c:v>
                </c:pt>
                <c:pt idx="5279">
                  <c:v>89.765101264703276</c:v>
                </c:pt>
                <c:pt idx="5280">
                  <c:v>89.765101264703276</c:v>
                </c:pt>
                <c:pt idx="5281">
                  <c:v>89.765101264703276</c:v>
                </c:pt>
                <c:pt idx="5282">
                  <c:v>89.765101264703276</c:v>
                </c:pt>
                <c:pt idx="5283">
                  <c:v>89.765101264703276</c:v>
                </c:pt>
                <c:pt idx="5284">
                  <c:v>89.765101264703276</c:v>
                </c:pt>
                <c:pt idx="5285">
                  <c:v>89.765101264703276</c:v>
                </c:pt>
                <c:pt idx="5286">
                  <c:v>89.765101264703276</c:v>
                </c:pt>
                <c:pt idx="5287">
                  <c:v>89.765101264703276</c:v>
                </c:pt>
                <c:pt idx="5288">
                  <c:v>89.765101264703276</c:v>
                </c:pt>
                <c:pt idx="5289">
                  <c:v>89.765101264703276</c:v>
                </c:pt>
                <c:pt idx="5290">
                  <c:v>89.765101264703276</c:v>
                </c:pt>
                <c:pt idx="5291">
                  <c:v>89.765101264703276</c:v>
                </c:pt>
                <c:pt idx="5292">
                  <c:v>89.765101264703276</c:v>
                </c:pt>
                <c:pt idx="5293">
                  <c:v>89.765101264703276</c:v>
                </c:pt>
                <c:pt idx="5294">
                  <c:v>89.765101264703276</c:v>
                </c:pt>
                <c:pt idx="5295">
                  <c:v>89.765101264703276</c:v>
                </c:pt>
                <c:pt idx="5296">
                  <c:v>89.765101264703276</c:v>
                </c:pt>
                <c:pt idx="5297">
                  <c:v>89.765101264703276</c:v>
                </c:pt>
                <c:pt idx="5298">
                  <c:v>89.765101264703276</c:v>
                </c:pt>
                <c:pt idx="5299">
                  <c:v>89.765101264703276</c:v>
                </c:pt>
                <c:pt idx="5300">
                  <c:v>89.765101264703276</c:v>
                </c:pt>
                <c:pt idx="5301">
                  <c:v>89.765101264703276</c:v>
                </c:pt>
                <c:pt idx="5302">
                  <c:v>89.765101264703276</c:v>
                </c:pt>
                <c:pt idx="5303">
                  <c:v>89.765101264703276</c:v>
                </c:pt>
                <c:pt idx="5304">
                  <c:v>89.765101264703276</c:v>
                </c:pt>
                <c:pt idx="5305">
                  <c:v>89.765101264703276</c:v>
                </c:pt>
                <c:pt idx="5306">
                  <c:v>89.765101264703276</c:v>
                </c:pt>
                <c:pt idx="5307">
                  <c:v>89.765101264703276</c:v>
                </c:pt>
                <c:pt idx="5308">
                  <c:v>89.765101264703276</c:v>
                </c:pt>
                <c:pt idx="5309">
                  <c:v>89.765101264703276</c:v>
                </c:pt>
                <c:pt idx="5310">
                  <c:v>89.765101264703276</c:v>
                </c:pt>
                <c:pt idx="5311">
                  <c:v>89.765101264703276</c:v>
                </c:pt>
                <c:pt idx="5312">
                  <c:v>89.765101264703276</c:v>
                </c:pt>
                <c:pt idx="5313">
                  <c:v>89.765101264703276</c:v>
                </c:pt>
                <c:pt idx="5314">
                  <c:v>89.765101264703276</c:v>
                </c:pt>
                <c:pt idx="5315">
                  <c:v>89.765101264703276</c:v>
                </c:pt>
                <c:pt idx="5316">
                  <c:v>89.765101264703276</c:v>
                </c:pt>
                <c:pt idx="5317">
                  <c:v>89.765101264703276</c:v>
                </c:pt>
                <c:pt idx="5318">
                  <c:v>89.765101264703276</c:v>
                </c:pt>
                <c:pt idx="5319">
                  <c:v>89.765101264703276</c:v>
                </c:pt>
                <c:pt idx="5320">
                  <c:v>89.765101264703276</c:v>
                </c:pt>
                <c:pt idx="5321">
                  <c:v>89.765101264703276</c:v>
                </c:pt>
                <c:pt idx="5322">
                  <c:v>89.765101264703276</c:v>
                </c:pt>
                <c:pt idx="5323">
                  <c:v>89.765101264703276</c:v>
                </c:pt>
                <c:pt idx="5324">
                  <c:v>89.765101264703276</c:v>
                </c:pt>
                <c:pt idx="5325">
                  <c:v>89.765101264703276</c:v>
                </c:pt>
                <c:pt idx="5326">
                  <c:v>89.765101264703276</c:v>
                </c:pt>
                <c:pt idx="5327">
                  <c:v>89.765101264703276</c:v>
                </c:pt>
                <c:pt idx="5328">
                  <c:v>89.765101264703276</c:v>
                </c:pt>
                <c:pt idx="5329">
                  <c:v>89.765101264703276</c:v>
                </c:pt>
                <c:pt idx="5330">
                  <c:v>89.765101264703276</c:v>
                </c:pt>
                <c:pt idx="5331">
                  <c:v>89.765101264703276</c:v>
                </c:pt>
                <c:pt idx="5332">
                  <c:v>89.765101264703276</c:v>
                </c:pt>
                <c:pt idx="5333">
                  <c:v>89.765101264703276</c:v>
                </c:pt>
                <c:pt idx="5334">
                  <c:v>89.765101264703276</c:v>
                </c:pt>
                <c:pt idx="5335">
                  <c:v>89.765101264703276</c:v>
                </c:pt>
                <c:pt idx="5336">
                  <c:v>89.765101264703276</c:v>
                </c:pt>
                <c:pt idx="5337">
                  <c:v>89.765101264703276</c:v>
                </c:pt>
                <c:pt idx="5338">
                  <c:v>89.765101264703276</c:v>
                </c:pt>
                <c:pt idx="5339">
                  <c:v>89.765101264703276</c:v>
                </c:pt>
                <c:pt idx="5340">
                  <c:v>89.765101264703276</c:v>
                </c:pt>
                <c:pt idx="5341">
                  <c:v>89.765101264703276</c:v>
                </c:pt>
                <c:pt idx="5342">
                  <c:v>89.765101264703276</c:v>
                </c:pt>
                <c:pt idx="5343">
                  <c:v>89.765101264703276</c:v>
                </c:pt>
                <c:pt idx="5344">
                  <c:v>89.765101264703276</c:v>
                </c:pt>
                <c:pt idx="5345">
                  <c:v>89.765101264703276</c:v>
                </c:pt>
                <c:pt idx="5346">
                  <c:v>89.765101264703276</c:v>
                </c:pt>
                <c:pt idx="5347">
                  <c:v>89.765101264703276</c:v>
                </c:pt>
                <c:pt idx="5348">
                  <c:v>89.765101264703276</c:v>
                </c:pt>
                <c:pt idx="5349">
                  <c:v>89.765101264703276</c:v>
                </c:pt>
                <c:pt idx="5350">
                  <c:v>89.765101264703276</c:v>
                </c:pt>
                <c:pt idx="5351">
                  <c:v>89.765101264703276</c:v>
                </c:pt>
                <c:pt idx="5352">
                  <c:v>89.765101264703276</c:v>
                </c:pt>
                <c:pt idx="5353">
                  <c:v>89.765101264703276</c:v>
                </c:pt>
                <c:pt idx="5354">
                  <c:v>89.765101264703276</c:v>
                </c:pt>
                <c:pt idx="5355">
                  <c:v>89.765101264703276</c:v>
                </c:pt>
                <c:pt idx="5356">
                  <c:v>89.765101264703276</c:v>
                </c:pt>
                <c:pt idx="5357">
                  <c:v>89.765101264703276</c:v>
                </c:pt>
                <c:pt idx="5358">
                  <c:v>89.765101264703276</c:v>
                </c:pt>
                <c:pt idx="5359">
                  <c:v>89.765101264703276</c:v>
                </c:pt>
                <c:pt idx="5360">
                  <c:v>89.765101264703276</c:v>
                </c:pt>
                <c:pt idx="5361">
                  <c:v>89.765101264703276</c:v>
                </c:pt>
                <c:pt idx="5362">
                  <c:v>89.765101264703276</c:v>
                </c:pt>
                <c:pt idx="5363">
                  <c:v>89.765101264703276</c:v>
                </c:pt>
                <c:pt idx="5364">
                  <c:v>89.765101264703276</c:v>
                </c:pt>
                <c:pt idx="5365">
                  <c:v>89.765101264703276</c:v>
                </c:pt>
                <c:pt idx="5366">
                  <c:v>89.765101264703276</c:v>
                </c:pt>
                <c:pt idx="5367">
                  <c:v>89.765101264703276</c:v>
                </c:pt>
                <c:pt idx="5368">
                  <c:v>89.765101264703276</c:v>
                </c:pt>
                <c:pt idx="5369">
                  <c:v>89.765101264703276</c:v>
                </c:pt>
                <c:pt idx="5370">
                  <c:v>89.765101264703276</c:v>
                </c:pt>
                <c:pt idx="5371">
                  <c:v>89.765101264703276</c:v>
                </c:pt>
                <c:pt idx="5372">
                  <c:v>89.765101264703276</c:v>
                </c:pt>
                <c:pt idx="5373">
                  <c:v>89.765101264703276</c:v>
                </c:pt>
                <c:pt idx="5374">
                  <c:v>89.765101264703276</c:v>
                </c:pt>
                <c:pt idx="5375">
                  <c:v>89.765101264703276</c:v>
                </c:pt>
                <c:pt idx="5376">
                  <c:v>89.765101264703276</c:v>
                </c:pt>
                <c:pt idx="5377">
                  <c:v>89.765101264703276</c:v>
                </c:pt>
                <c:pt idx="5378">
                  <c:v>89.765101264703276</c:v>
                </c:pt>
                <c:pt idx="5379">
                  <c:v>89.765101264703276</c:v>
                </c:pt>
                <c:pt idx="5380">
                  <c:v>89.765101264703276</c:v>
                </c:pt>
                <c:pt idx="5381">
                  <c:v>89.765101264703276</c:v>
                </c:pt>
                <c:pt idx="5382">
                  <c:v>89.765101264703276</c:v>
                </c:pt>
                <c:pt idx="5383">
                  <c:v>89.765101264703276</c:v>
                </c:pt>
                <c:pt idx="5384">
                  <c:v>89.765101264703276</c:v>
                </c:pt>
                <c:pt idx="5385">
                  <c:v>89.765101264703276</c:v>
                </c:pt>
                <c:pt idx="5386">
                  <c:v>89.765101264703276</c:v>
                </c:pt>
                <c:pt idx="5387">
                  <c:v>89.765101264703276</c:v>
                </c:pt>
                <c:pt idx="5388">
                  <c:v>89.765101264703276</c:v>
                </c:pt>
                <c:pt idx="5389">
                  <c:v>89.765101264703276</c:v>
                </c:pt>
                <c:pt idx="5390">
                  <c:v>89.765101264703276</c:v>
                </c:pt>
                <c:pt idx="5391">
                  <c:v>89.765101264703276</c:v>
                </c:pt>
                <c:pt idx="5392">
                  <c:v>89.765101264703276</c:v>
                </c:pt>
                <c:pt idx="5393">
                  <c:v>89.765101264703276</c:v>
                </c:pt>
                <c:pt idx="5394">
                  <c:v>89.765101264703276</c:v>
                </c:pt>
                <c:pt idx="5395">
                  <c:v>89.765101264703276</c:v>
                </c:pt>
                <c:pt idx="5396">
                  <c:v>89.765101264703276</c:v>
                </c:pt>
                <c:pt idx="5397">
                  <c:v>89.765101264703276</c:v>
                </c:pt>
                <c:pt idx="5398">
                  <c:v>89.765101264703276</c:v>
                </c:pt>
                <c:pt idx="5399">
                  <c:v>89.765101264703276</c:v>
                </c:pt>
                <c:pt idx="5400">
                  <c:v>89.765101264703276</c:v>
                </c:pt>
                <c:pt idx="5401">
                  <c:v>89.765101264703276</c:v>
                </c:pt>
                <c:pt idx="5402">
                  <c:v>89.765101264703276</c:v>
                </c:pt>
                <c:pt idx="5403">
                  <c:v>89.765101264703276</c:v>
                </c:pt>
                <c:pt idx="5404">
                  <c:v>89.765101264703276</c:v>
                </c:pt>
                <c:pt idx="5405">
                  <c:v>89.765101264703276</c:v>
                </c:pt>
                <c:pt idx="5406">
                  <c:v>89.765101264703276</c:v>
                </c:pt>
                <c:pt idx="5407">
                  <c:v>89.765101264703276</c:v>
                </c:pt>
                <c:pt idx="5408">
                  <c:v>89.765101264703276</c:v>
                </c:pt>
                <c:pt idx="5409">
                  <c:v>89.765101264703276</c:v>
                </c:pt>
                <c:pt idx="5410">
                  <c:v>89.765101264703276</c:v>
                </c:pt>
                <c:pt idx="5411">
                  <c:v>89.765101264703276</c:v>
                </c:pt>
                <c:pt idx="5412">
                  <c:v>89.765101264703276</c:v>
                </c:pt>
                <c:pt idx="5413">
                  <c:v>89.765101264703276</c:v>
                </c:pt>
                <c:pt idx="5414">
                  <c:v>89.765101264703276</c:v>
                </c:pt>
                <c:pt idx="5415">
                  <c:v>89.765101264703276</c:v>
                </c:pt>
                <c:pt idx="5416">
                  <c:v>89.765101264703276</c:v>
                </c:pt>
                <c:pt idx="5417">
                  <c:v>89.765101264703276</c:v>
                </c:pt>
                <c:pt idx="5418">
                  <c:v>89.765101264703276</c:v>
                </c:pt>
                <c:pt idx="5419">
                  <c:v>89.765101264703276</c:v>
                </c:pt>
                <c:pt idx="5420">
                  <c:v>89.765101264703276</c:v>
                </c:pt>
                <c:pt idx="5421">
                  <c:v>89.765101264703276</c:v>
                </c:pt>
                <c:pt idx="5422">
                  <c:v>89.765101264703276</c:v>
                </c:pt>
                <c:pt idx="5423">
                  <c:v>89.765101264703276</c:v>
                </c:pt>
                <c:pt idx="5424">
                  <c:v>89.765101264703276</c:v>
                </c:pt>
                <c:pt idx="5425">
                  <c:v>89.765101264703276</c:v>
                </c:pt>
                <c:pt idx="5426">
                  <c:v>89.765101264703276</c:v>
                </c:pt>
                <c:pt idx="5427">
                  <c:v>89.765101264703276</c:v>
                </c:pt>
                <c:pt idx="5428">
                  <c:v>89.765101264703276</c:v>
                </c:pt>
                <c:pt idx="5429">
                  <c:v>89.765101264703276</c:v>
                </c:pt>
                <c:pt idx="5430">
                  <c:v>89.765101264703276</c:v>
                </c:pt>
                <c:pt idx="5431">
                  <c:v>89.765101264703276</c:v>
                </c:pt>
                <c:pt idx="5432">
                  <c:v>89.765101264703276</c:v>
                </c:pt>
                <c:pt idx="5433">
                  <c:v>89.765101264703276</c:v>
                </c:pt>
                <c:pt idx="5434">
                  <c:v>89.765101264703276</c:v>
                </c:pt>
                <c:pt idx="5435">
                  <c:v>89.765101264703276</c:v>
                </c:pt>
                <c:pt idx="5436">
                  <c:v>89.765101264703276</c:v>
                </c:pt>
                <c:pt idx="5437">
                  <c:v>89.765101264703276</c:v>
                </c:pt>
                <c:pt idx="5438">
                  <c:v>89.765101264703276</c:v>
                </c:pt>
                <c:pt idx="5439">
                  <c:v>89.765101264703276</c:v>
                </c:pt>
                <c:pt idx="5440">
                  <c:v>89.765101264703276</c:v>
                </c:pt>
                <c:pt idx="5441">
                  <c:v>89.765101264703276</c:v>
                </c:pt>
                <c:pt idx="5442">
                  <c:v>89.765101264703276</c:v>
                </c:pt>
                <c:pt idx="5443">
                  <c:v>89.765101264703276</c:v>
                </c:pt>
                <c:pt idx="5444">
                  <c:v>89.765101264703276</c:v>
                </c:pt>
                <c:pt idx="5445">
                  <c:v>89.765101264703276</c:v>
                </c:pt>
                <c:pt idx="5446">
                  <c:v>89.765101264703276</c:v>
                </c:pt>
                <c:pt idx="5447">
                  <c:v>89.765101264703276</c:v>
                </c:pt>
                <c:pt idx="5448">
                  <c:v>89.765101264703276</c:v>
                </c:pt>
                <c:pt idx="5449">
                  <c:v>89.765101264703276</c:v>
                </c:pt>
                <c:pt idx="5450">
                  <c:v>89.765101264703276</c:v>
                </c:pt>
                <c:pt idx="5451">
                  <c:v>89.765101264703276</c:v>
                </c:pt>
                <c:pt idx="5452">
                  <c:v>89.765101264703276</c:v>
                </c:pt>
                <c:pt idx="5453">
                  <c:v>89.765101264703276</c:v>
                </c:pt>
                <c:pt idx="5454">
                  <c:v>89.765101264703276</c:v>
                </c:pt>
                <c:pt idx="5455">
                  <c:v>89.765101264703276</c:v>
                </c:pt>
                <c:pt idx="5456">
                  <c:v>89.765101264703276</c:v>
                </c:pt>
                <c:pt idx="5457">
                  <c:v>89.765101264703276</c:v>
                </c:pt>
                <c:pt idx="5458">
                  <c:v>89.765101264703276</c:v>
                </c:pt>
                <c:pt idx="5459">
                  <c:v>89.765101264703276</c:v>
                </c:pt>
                <c:pt idx="5460">
                  <c:v>89.765101264703276</c:v>
                </c:pt>
                <c:pt idx="5461">
                  <c:v>89.765101264703276</c:v>
                </c:pt>
                <c:pt idx="5462">
                  <c:v>89.765101264703276</c:v>
                </c:pt>
                <c:pt idx="5463">
                  <c:v>89.765101264703276</c:v>
                </c:pt>
                <c:pt idx="5464">
                  <c:v>89.765101264703276</c:v>
                </c:pt>
                <c:pt idx="5465">
                  <c:v>89.765101264703276</c:v>
                </c:pt>
                <c:pt idx="5466">
                  <c:v>89.765101264703276</c:v>
                </c:pt>
                <c:pt idx="5467">
                  <c:v>89.765101264703276</c:v>
                </c:pt>
                <c:pt idx="5468">
                  <c:v>89.765101264703276</c:v>
                </c:pt>
                <c:pt idx="5469">
                  <c:v>89.765101264703276</c:v>
                </c:pt>
                <c:pt idx="5470">
                  <c:v>89.765101264703276</c:v>
                </c:pt>
                <c:pt idx="5471">
                  <c:v>89.765101264703276</c:v>
                </c:pt>
                <c:pt idx="5472">
                  <c:v>89.765101264703276</c:v>
                </c:pt>
                <c:pt idx="5473">
                  <c:v>89.765101264703276</c:v>
                </c:pt>
                <c:pt idx="5474">
                  <c:v>89.765101264703276</c:v>
                </c:pt>
                <c:pt idx="5475">
                  <c:v>89.765101264703276</c:v>
                </c:pt>
                <c:pt idx="5476">
                  <c:v>89.765101264703276</c:v>
                </c:pt>
                <c:pt idx="5477">
                  <c:v>89.765101264703276</c:v>
                </c:pt>
                <c:pt idx="5478">
                  <c:v>89.765101264703276</c:v>
                </c:pt>
                <c:pt idx="5479">
                  <c:v>89.765101264703276</c:v>
                </c:pt>
                <c:pt idx="5480">
                  <c:v>89.765101264703276</c:v>
                </c:pt>
                <c:pt idx="5481">
                  <c:v>89.765101264703276</c:v>
                </c:pt>
                <c:pt idx="5482">
                  <c:v>89.765101264703276</c:v>
                </c:pt>
                <c:pt idx="5483">
                  <c:v>89.765101264703276</c:v>
                </c:pt>
                <c:pt idx="5484">
                  <c:v>89.765101264703276</c:v>
                </c:pt>
                <c:pt idx="5485">
                  <c:v>89.765101264703276</c:v>
                </c:pt>
                <c:pt idx="5486">
                  <c:v>89.765101264703276</c:v>
                </c:pt>
                <c:pt idx="5487">
                  <c:v>89.765101264703276</c:v>
                </c:pt>
                <c:pt idx="5488">
                  <c:v>89.765101264703276</c:v>
                </c:pt>
                <c:pt idx="5489">
                  <c:v>89.765101264703276</c:v>
                </c:pt>
                <c:pt idx="5490">
                  <c:v>89.765101264703276</c:v>
                </c:pt>
                <c:pt idx="5491">
                  <c:v>89.765101264703276</c:v>
                </c:pt>
                <c:pt idx="5492">
                  <c:v>89.765101264703276</c:v>
                </c:pt>
                <c:pt idx="5493">
                  <c:v>89.765101264703276</c:v>
                </c:pt>
                <c:pt idx="5494">
                  <c:v>89.765101264703276</c:v>
                </c:pt>
                <c:pt idx="5495">
                  <c:v>89.765101264703276</c:v>
                </c:pt>
                <c:pt idx="5496">
                  <c:v>89.765101264703276</c:v>
                </c:pt>
                <c:pt idx="5497">
                  <c:v>89.765101264703276</c:v>
                </c:pt>
                <c:pt idx="5498">
                  <c:v>89.765101264703276</c:v>
                </c:pt>
                <c:pt idx="5499">
                  <c:v>89.765101264703276</c:v>
                </c:pt>
                <c:pt idx="5500">
                  <c:v>89.765101264703276</c:v>
                </c:pt>
                <c:pt idx="5501">
                  <c:v>89.765101264703276</c:v>
                </c:pt>
                <c:pt idx="5502">
                  <c:v>89.765101264703276</c:v>
                </c:pt>
                <c:pt idx="5503">
                  <c:v>89.765101264703276</c:v>
                </c:pt>
                <c:pt idx="5504">
                  <c:v>89.765101264703276</c:v>
                </c:pt>
                <c:pt idx="5505">
                  <c:v>89.765101264703276</c:v>
                </c:pt>
                <c:pt idx="5506">
                  <c:v>89.765101264703276</c:v>
                </c:pt>
                <c:pt idx="5507">
                  <c:v>89.765101264703276</c:v>
                </c:pt>
                <c:pt idx="5508">
                  <c:v>89.765101264703276</c:v>
                </c:pt>
                <c:pt idx="5509">
                  <c:v>89.765101264703276</c:v>
                </c:pt>
                <c:pt idx="5510">
                  <c:v>89.765101264703276</c:v>
                </c:pt>
                <c:pt idx="5511">
                  <c:v>89.765101264703276</c:v>
                </c:pt>
                <c:pt idx="5512">
                  <c:v>89.765101264703276</c:v>
                </c:pt>
                <c:pt idx="5513">
                  <c:v>89.765101264703276</c:v>
                </c:pt>
                <c:pt idx="5514">
                  <c:v>89.765101264703276</c:v>
                </c:pt>
                <c:pt idx="5515">
                  <c:v>89.765101264703276</c:v>
                </c:pt>
                <c:pt idx="5516">
                  <c:v>89.765101264703276</c:v>
                </c:pt>
                <c:pt idx="5517">
                  <c:v>89.765101264703276</c:v>
                </c:pt>
                <c:pt idx="5518">
                  <c:v>89.765101264703276</c:v>
                </c:pt>
                <c:pt idx="5519">
                  <c:v>89.765101264703276</c:v>
                </c:pt>
                <c:pt idx="5520">
                  <c:v>89.765101264703276</c:v>
                </c:pt>
                <c:pt idx="5521">
                  <c:v>89.765101264703276</c:v>
                </c:pt>
                <c:pt idx="5522">
                  <c:v>89.765101264703276</c:v>
                </c:pt>
                <c:pt idx="5523">
                  <c:v>89.765101264703276</c:v>
                </c:pt>
                <c:pt idx="5524">
                  <c:v>89.765101264703276</c:v>
                </c:pt>
                <c:pt idx="5525">
                  <c:v>89.765101264703276</c:v>
                </c:pt>
                <c:pt idx="5526">
                  <c:v>89.765101264703276</c:v>
                </c:pt>
                <c:pt idx="5527">
                  <c:v>89.765101264703276</c:v>
                </c:pt>
                <c:pt idx="5528">
                  <c:v>89.765101264703276</c:v>
                </c:pt>
                <c:pt idx="5529">
                  <c:v>89.765101264703276</c:v>
                </c:pt>
                <c:pt idx="5530">
                  <c:v>89.765101264703276</c:v>
                </c:pt>
                <c:pt idx="5531">
                  <c:v>89.765101264703276</c:v>
                </c:pt>
                <c:pt idx="5532">
                  <c:v>89.765101264703276</c:v>
                </c:pt>
                <c:pt idx="5533">
                  <c:v>89.765101264703276</c:v>
                </c:pt>
                <c:pt idx="5534">
                  <c:v>89.765101264703276</c:v>
                </c:pt>
                <c:pt idx="5535">
                  <c:v>89.765101264703276</c:v>
                </c:pt>
                <c:pt idx="5536">
                  <c:v>89.765101264703276</c:v>
                </c:pt>
                <c:pt idx="5537">
                  <c:v>89.765101264703276</c:v>
                </c:pt>
                <c:pt idx="5538">
                  <c:v>89.765101264703276</c:v>
                </c:pt>
                <c:pt idx="5539">
                  <c:v>89.765101264703276</c:v>
                </c:pt>
                <c:pt idx="5540">
                  <c:v>89.765101264703276</c:v>
                </c:pt>
                <c:pt idx="5541">
                  <c:v>89.765101264703276</c:v>
                </c:pt>
                <c:pt idx="5542">
                  <c:v>89.765101264703276</c:v>
                </c:pt>
                <c:pt idx="5543">
                  <c:v>89.765101264703276</c:v>
                </c:pt>
                <c:pt idx="5544">
                  <c:v>89.765101264703276</c:v>
                </c:pt>
                <c:pt idx="5545">
                  <c:v>89.765101264703276</c:v>
                </c:pt>
                <c:pt idx="5546">
                  <c:v>89.765101264703276</c:v>
                </c:pt>
                <c:pt idx="5547">
                  <c:v>89.765101264703276</c:v>
                </c:pt>
                <c:pt idx="5548">
                  <c:v>89.765101264703276</c:v>
                </c:pt>
                <c:pt idx="5549">
                  <c:v>89.765101264703276</c:v>
                </c:pt>
                <c:pt idx="5550">
                  <c:v>89.765101264703276</c:v>
                </c:pt>
                <c:pt idx="5551">
                  <c:v>89.765101264703276</c:v>
                </c:pt>
                <c:pt idx="5552">
                  <c:v>89.765101264703276</c:v>
                </c:pt>
                <c:pt idx="5553">
                  <c:v>89.765101264703276</c:v>
                </c:pt>
                <c:pt idx="5554">
                  <c:v>89.765101264703276</c:v>
                </c:pt>
                <c:pt idx="5555">
                  <c:v>89.765101264703276</c:v>
                </c:pt>
                <c:pt idx="5556">
                  <c:v>89.765101264703276</c:v>
                </c:pt>
                <c:pt idx="5557">
                  <c:v>89.765101264703276</c:v>
                </c:pt>
                <c:pt idx="5558">
                  <c:v>89.765101264703276</c:v>
                </c:pt>
                <c:pt idx="5559">
                  <c:v>89.765101264703276</c:v>
                </c:pt>
                <c:pt idx="5560">
                  <c:v>89.765101264703276</c:v>
                </c:pt>
                <c:pt idx="5561">
                  <c:v>89.765101264703276</c:v>
                </c:pt>
                <c:pt idx="5562">
                  <c:v>89.765101264703276</c:v>
                </c:pt>
                <c:pt idx="5563">
                  <c:v>89.765101264703276</c:v>
                </c:pt>
                <c:pt idx="5564">
                  <c:v>89.765101264703276</c:v>
                </c:pt>
                <c:pt idx="5565">
                  <c:v>89.765101264703276</c:v>
                </c:pt>
                <c:pt idx="5566">
                  <c:v>89.765101264703276</c:v>
                </c:pt>
                <c:pt idx="5567">
                  <c:v>89.765101264703276</c:v>
                </c:pt>
                <c:pt idx="5568">
                  <c:v>89.765101264703276</c:v>
                </c:pt>
                <c:pt idx="5569">
                  <c:v>89.765101264703276</c:v>
                </c:pt>
                <c:pt idx="5570">
                  <c:v>89.765101264703276</c:v>
                </c:pt>
                <c:pt idx="5571">
                  <c:v>89.765101264703276</c:v>
                </c:pt>
                <c:pt idx="5572">
                  <c:v>89.765101264703276</c:v>
                </c:pt>
                <c:pt idx="5573">
                  <c:v>89.765101264703276</c:v>
                </c:pt>
                <c:pt idx="5574">
                  <c:v>89.765101264703276</c:v>
                </c:pt>
                <c:pt idx="5575">
                  <c:v>89.765101264703276</c:v>
                </c:pt>
                <c:pt idx="5576">
                  <c:v>89.765101264703276</c:v>
                </c:pt>
                <c:pt idx="5577">
                  <c:v>89.765101264703276</c:v>
                </c:pt>
                <c:pt idx="5578">
                  <c:v>89.765101264703276</c:v>
                </c:pt>
                <c:pt idx="5579">
                  <c:v>89.765101264703276</c:v>
                </c:pt>
                <c:pt idx="5580">
                  <c:v>89.765101264703276</c:v>
                </c:pt>
                <c:pt idx="5581">
                  <c:v>89.765101264703276</c:v>
                </c:pt>
                <c:pt idx="5582">
                  <c:v>89.765101264703276</c:v>
                </c:pt>
                <c:pt idx="5583">
                  <c:v>89.765101264703276</c:v>
                </c:pt>
                <c:pt idx="5584">
                  <c:v>89.765101264703276</c:v>
                </c:pt>
                <c:pt idx="5585">
                  <c:v>89.765101264703276</c:v>
                </c:pt>
                <c:pt idx="5586">
                  <c:v>89.765101264703276</c:v>
                </c:pt>
                <c:pt idx="5587">
                  <c:v>89.765101264703276</c:v>
                </c:pt>
                <c:pt idx="5588">
                  <c:v>89.765101264703276</c:v>
                </c:pt>
                <c:pt idx="5589">
                  <c:v>89.765101264703276</c:v>
                </c:pt>
                <c:pt idx="5590">
                  <c:v>89.765101264703276</c:v>
                </c:pt>
                <c:pt idx="5591">
                  <c:v>89.765101264703276</c:v>
                </c:pt>
                <c:pt idx="5592">
                  <c:v>89.765101264703276</c:v>
                </c:pt>
                <c:pt idx="5593">
                  <c:v>89.765101264703276</c:v>
                </c:pt>
                <c:pt idx="5594">
                  <c:v>89.765101264703276</c:v>
                </c:pt>
                <c:pt idx="5595">
                  <c:v>89.765101264703276</c:v>
                </c:pt>
                <c:pt idx="5596">
                  <c:v>89.765101264703276</c:v>
                </c:pt>
                <c:pt idx="5597">
                  <c:v>89.765101264703276</c:v>
                </c:pt>
                <c:pt idx="5598">
                  <c:v>89.765101264703276</c:v>
                </c:pt>
                <c:pt idx="5599">
                  <c:v>89.765101264703276</c:v>
                </c:pt>
                <c:pt idx="5600">
                  <c:v>89.765101264703276</c:v>
                </c:pt>
                <c:pt idx="5601">
                  <c:v>89.765101264703276</c:v>
                </c:pt>
                <c:pt idx="5602">
                  <c:v>89.765101264703276</c:v>
                </c:pt>
                <c:pt idx="5603">
                  <c:v>89.765101264703276</c:v>
                </c:pt>
                <c:pt idx="5604">
                  <c:v>89.765101264703276</c:v>
                </c:pt>
                <c:pt idx="5605">
                  <c:v>89.765101264703276</c:v>
                </c:pt>
                <c:pt idx="5606">
                  <c:v>89.765101264703276</c:v>
                </c:pt>
                <c:pt idx="5607">
                  <c:v>89.765101264703276</c:v>
                </c:pt>
                <c:pt idx="5608">
                  <c:v>89.765101264703276</c:v>
                </c:pt>
                <c:pt idx="5609">
                  <c:v>89.765101264703276</c:v>
                </c:pt>
                <c:pt idx="5610">
                  <c:v>89.765101264703276</c:v>
                </c:pt>
                <c:pt idx="5611">
                  <c:v>89.765101264703276</c:v>
                </c:pt>
                <c:pt idx="5612">
                  <c:v>89.765101264703276</c:v>
                </c:pt>
                <c:pt idx="5613">
                  <c:v>89.765101264703276</c:v>
                </c:pt>
                <c:pt idx="5614">
                  <c:v>89.765101264703276</c:v>
                </c:pt>
                <c:pt idx="5615">
                  <c:v>89.765101264703276</c:v>
                </c:pt>
                <c:pt idx="5616">
                  <c:v>89.765101264703276</c:v>
                </c:pt>
                <c:pt idx="5617">
                  <c:v>89.765101264703276</c:v>
                </c:pt>
                <c:pt idx="5618">
                  <c:v>89.765101264703276</c:v>
                </c:pt>
                <c:pt idx="5619">
                  <c:v>89.765101264703276</c:v>
                </c:pt>
                <c:pt idx="5620">
                  <c:v>89.765101264703276</c:v>
                </c:pt>
                <c:pt idx="5621">
                  <c:v>89.765101264703276</c:v>
                </c:pt>
                <c:pt idx="5622">
                  <c:v>89.765101264703276</c:v>
                </c:pt>
                <c:pt idx="5623">
                  <c:v>89.765101264703276</c:v>
                </c:pt>
                <c:pt idx="5624">
                  <c:v>89.765101264703276</c:v>
                </c:pt>
                <c:pt idx="5625">
                  <c:v>89.765101264703276</c:v>
                </c:pt>
                <c:pt idx="5626">
                  <c:v>89.765101264703276</c:v>
                </c:pt>
                <c:pt idx="5627">
                  <c:v>89.765101264703276</c:v>
                </c:pt>
                <c:pt idx="5628">
                  <c:v>89.765101264703276</c:v>
                </c:pt>
                <c:pt idx="5629">
                  <c:v>89.765101264703276</c:v>
                </c:pt>
                <c:pt idx="5630">
                  <c:v>89.765101264703276</c:v>
                </c:pt>
                <c:pt idx="5631">
                  <c:v>89.765101264703276</c:v>
                </c:pt>
                <c:pt idx="5632">
                  <c:v>89.765101264703276</c:v>
                </c:pt>
                <c:pt idx="5633">
                  <c:v>89.765101264703276</c:v>
                </c:pt>
                <c:pt idx="5634">
                  <c:v>89.765101264703276</c:v>
                </c:pt>
                <c:pt idx="5635">
                  <c:v>89.765101264703276</c:v>
                </c:pt>
                <c:pt idx="5636">
                  <c:v>89.765101264703276</c:v>
                </c:pt>
                <c:pt idx="5637">
                  <c:v>89.765101264703276</c:v>
                </c:pt>
                <c:pt idx="5638">
                  <c:v>89.765101264703276</c:v>
                </c:pt>
                <c:pt idx="5639">
                  <c:v>89.765101264703276</c:v>
                </c:pt>
                <c:pt idx="5640">
                  <c:v>89.765101264703276</c:v>
                </c:pt>
                <c:pt idx="5641">
                  <c:v>89.765101264703276</c:v>
                </c:pt>
                <c:pt idx="5642">
                  <c:v>89.765101264703276</c:v>
                </c:pt>
                <c:pt idx="5643">
                  <c:v>89.765101264703276</c:v>
                </c:pt>
                <c:pt idx="5644">
                  <c:v>89.765101264703276</c:v>
                </c:pt>
                <c:pt idx="5645">
                  <c:v>89.765101264703276</c:v>
                </c:pt>
                <c:pt idx="5646">
                  <c:v>89.765101264703276</c:v>
                </c:pt>
                <c:pt idx="5647">
                  <c:v>89.765101264703276</c:v>
                </c:pt>
                <c:pt idx="5648">
                  <c:v>89.765101264703276</c:v>
                </c:pt>
                <c:pt idx="5649">
                  <c:v>89.765101264703276</c:v>
                </c:pt>
                <c:pt idx="5650">
                  <c:v>89.765101264703276</c:v>
                </c:pt>
                <c:pt idx="5651">
                  <c:v>89.765101264703276</c:v>
                </c:pt>
                <c:pt idx="5652">
                  <c:v>89.765101264703276</c:v>
                </c:pt>
                <c:pt idx="5653">
                  <c:v>89.765101264703276</c:v>
                </c:pt>
                <c:pt idx="5654">
                  <c:v>89.765101264703276</c:v>
                </c:pt>
                <c:pt idx="5655">
                  <c:v>89.765101264703276</c:v>
                </c:pt>
                <c:pt idx="5656">
                  <c:v>89.765101264703276</c:v>
                </c:pt>
                <c:pt idx="5657">
                  <c:v>89.765101264703276</c:v>
                </c:pt>
                <c:pt idx="5658">
                  <c:v>89.765101264703276</c:v>
                </c:pt>
                <c:pt idx="5659">
                  <c:v>89.765101264703276</c:v>
                </c:pt>
                <c:pt idx="5660">
                  <c:v>89.765101264703276</c:v>
                </c:pt>
                <c:pt idx="5661">
                  <c:v>89.765101264703276</c:v>
                </c:pt>
                <c:pt idx="5662">
                  <c:v>89.765101264703276</c:v>
                </c:pt>
                <c:pt idx="5663">
                  <c:v>89.765101264703276</c:v>
                </c:pt>
                <c:pt idx="5664">
                  <c:v>89.765101264703276</c:v>
                </c:pt>
                <c:pt idx="5665">
                  <c:v>89.765101264703276</c:v>
                </c:pt>
                <c:pt idx="5666">
                  <c:v>89.765101264703276</c:v>
                </c:pt>
                <c:pt idx="5667">
                  <c:v>89.765101264703276</c:v>
                </c:pt>
                <c:pt idx="5668">
                  <c:v>89.765101264703276</c:v>
                </c:pt>
                <c:pt idx="5669">
                  <c:v>89.765101264703276</c:v>
                </c:pt>
                <c:pt idx="5670">
                  <c:v>89.765101264703276</c:v>
                </c:pt>
                <c:pt idx="5671">
                  <c:v>89.765101264703276</c:v>
                </c:pt>
                <c:pt idx="5672">
                  <c:v>89.765101264703276</c:v>
                </c:pt>
                <c:pt idx="5673">
                  <c:v>89.765101264703276</c:v>
                </c:pt>
                <c:pt idx="5674">
                  <c:v>89.765101264703276</c:v>
                </c:pt>
                <c:pt idx="5675">
                  <c:v>89.765101264703276</c:v>
                </c:pt>
                <c:pt idx="5676">
                  <c:v>89.765101264703276</c:v>
                </c:pt>
                <c:pt idx="5677">
                  <c:v>89.765101264703276</c:v>
                </c:pt>
                <c:pt idx="5678">
                  <c:v>89.765101264703276</c:v>
                </c:pt>
                <c:pt idx="5679">
                  <c:v>89.765101264703276</c:v>
                </c:pt>
                <c:pt idx="5680">
                  <c:v>89.765101264703276</c:v>
                </c:pt>
                <c:pt idx="5681">
                  <c:v>89.765101264703276</c:v>
                </c:pt>
                <c:pt idx="5682">
                  <c:v>89.765101264703276</c:v>
                </c:pt>
                <c:pt idx="5683">
                  <c:v>89.765101264703276</c:v>
                </c:pt>
                <c:pt idx="5684">
                  <c:v>89.765101264703276</c:v>
                </c:pt>
                <c:pt idx="5685">
                  <c:v>89.765101264703276</c:v>
                </c:pt>
                <c:pt idx="5686">
                  <c:v>89.765101264703276</c:v>
                </c:pt>
                <c:pt idx="5687">
                  <c:v>89.765101264703276</c:v>
                </c:pt>
                <c:pt idx="5688">
                  <c:v>89.765101264703276</c:v>
                </c:pt>
                <c:pt idx="5689">
                  <c:v>89.765101264703276</c:v>
                </c:pt>
                <c:pt idx="5690">
                  <c:v>89.765101264703276</c:v>
                </c:pt>
                <c:pt idx="5691">
                  <c:v>89.765101264703276</c:v>
                </c:pt>
                <c:pt idx="5692">
                  <c:v>89.765101264703276</c:v>
                </c:pt>
                <c:pt idx="5693">
                  <c:v>89.765101264703276</c:v>
                </c:pt>
                <c:pt idx="5694">
                  <c:v>89.765101264703276</c:v>
                </c:pt>
                <c:pt idx="5695">
                  <c:v>89.765101264703276</c:v>
                </c:pt>
                <c:pt idx="5696">
                  <c:v>89.765101264703276</c:v>
                </c:pt>
                <c:pt idx="5697">
                  <c:v>89.765101264703276</c:v>
                </c:pt>
                <c:pt idx="5698">
                  <c:v>89.765101264703276</c:v>
                </c:pt>
                <c:pt idx="5699">
                  <c:v>89.765101264703276</c:v>
                </c:pt>
                <c:pt idx="5700">
                  <c:v>89.765101264703276</c:v>
                </c:pt>
                <c:pt idx="5701">
                  <c:v>89.765101264703276</c:v>
                </c:pt>
                <c:pt idx="5702">
                  <c:v>89.765101264703276</c:v>
                </c:pt>
                <c:pt idx="5703">
                  <c:v>89.765101264703276</c:v>
                </c:pt>
                <c:pt idx="5704">
                  <c:v>89.765101264703276</c:v>
                </c:pt>
                <c:pt idx="5705">
                  <c:v>89.765101264703276</c:v>
                </c:pt>
                <c:pt idx="5706">
                  <c:v>89.765101264703276</c:v>
                </c:pt>
                <c:pt idx="5707">
                  <c:v>89.765101264703276</c:v>
                </c:pt>
                <c:pt idx="5708">
                  <c:v>89.765101264703276</c:v>
                </c:pt>
                <c:pt idx="5709">
                  <c:v>89.765101264703276</c:v>
                </c:pt>
                <c:pt idx="5710">
                  <c:v>89.765101264703276</c:v>
                </c:pt>
                <c:pt idx="5711">
                  <c:v>89.765101264703276</c:v>
                </c:pt>
                <c:pt idx="5712">
                  <c:v>89.765101264703276</c:v>
                </c:pt>
                <c:pt idx="5713">
                  <c:v>89.765101264703276</c:v>
                </c:pt>
                <c:pt idx="5714">
                  <c:v>89.765101264703276</c:v>
                </c:pt>
                <c:pt idx="5715">
                  <c:v>89.765101264703276</c:v>
                </c:pt>
                <c:pt idx="5716">
                  <c:v>89.765101264703276</c:v>
                </c:pt>
                <c:pt idx="5717">
                  <c:v>89.765101264703276</c:v>
                </c:pt>
                <c:pt idx="5718">
                  <c:v>89.765101264703276</c:v>
                </c:pt>
                <c:pt idx="5719">
                  <c:v>89.765101264703276</c:v>
                </c:pt>
                <c:pt idx="5720">
                  <c:v>89.765101264703276</c:v>
                </c:pt>
                <c:pt idx="5721">
                  <c:v>89.765101264703276</c:v>
                </c:pt>
                <c:pt idx="5722">
                  <c:v>89.765101264703276</c:v>
                </c:pt>
                <c:pt idx="5723">
                  <c:v>89.765101264703276</c:v>
                </c:pt>
                <c:pt idx="5724">
                  <c:v>89.765101264703276</c:v>
                </c:pt>
                <c:pt idx="5725">
                  <c:v>89.765101264703276</c:v>
                </c:pt>
                <c:pt idx="5726">
                  <c:v>89.765101264703276</c:v>
                </c:pt>
                <c:pt idx="5727">
                  <c:v>89.765101264703276</c:v>
                </c:pt>
                <c:pt idx="5728">
                  <c:v>89.765101264703276</c:v>
                </c:pt>
                <c:pt idx="5729">
                  <c:v>89.765101264703276</c:v>
                </c:pt>
                <c:pt idx="5730">
                  <c:v>89.765101264703276</c:v>
                </c:pt>
                <c:pt idx="5731">
                  <c:v>89.765101264703276</c:v>
                </c:pt>
                <c:pt idx="5732">
                  <c:v>89.765101264703276</c:v>
                </c:pt>
                <c:pt idx="5733">
                  <c:v>89.765101264703276</c:v>
                </c:pt>
                <c:pt idx="5734">
                  <c:v>89.765101264703276</c:v>
                </c:pt>
                <c:pt idx="5735">
                  <c:v>89.765101264703276</c:v>
                </c:pt>
                <c:pt idx="5736">
                  <c:v>89.765101264703276</c:v>
                </c:pt>
                <c:pt idx="5737">
                  <c:v>89.765101264703276</c:v>
                </c:pt>
                <c:pt idx="5738">
                  <c:v>89.765101264703276</c:v>
                </c:pt>
                <c:pt idx="5739">
                  <c:v>89.765101264703276</c:v>
                </c:pt>
                <c:pt idx="5740">
                  <c:v>89.765101264703276</c:v>
                </c:pt>
                <c:pt idx="5741">
                  <c:v>89.765101264703276</c:v>
                </c:pt>
                <c:pt idx="5742">
                  <c:v>89.765101264703276</c:v>
                </c:pt>
                <c:pt idx="5743">
                  <c:v>89.765101264703276</c:v>
                </c:pt>
                <c:pt idx="5744">
                  <c:v>89.765101264703276</c:v>
                </c:pt>
                <c:pt idx="5745">
                  <c:v>89.765101264703276</c:v>
                </c:pt>
                <c:pt idx="5746">
                  <c:v>89.765101264703276</c:v>
                </c:pt>
                <c:pt idx="5747">
                  <c:v>89.765101264703276</c:v>
                </c:pt>
                <c:pt idx="5748">
                  <c:v>89.765101264703276</c:v>
                </c:pt>
                <c:pt idx="5749">
                  <c:v>89.765101264703276</c:v>
                </c:pt>
                <c:pt idx="5750">
                  <c:v>89.765101264703276</c:v>
                </c:pt>
                <c:pt idx="5751">
                  <c:v>89.765101264703276</c:v>
                </c:pt>
                <c:pt idx="5752">
                  <c:v>89.765101264703276</c:v>
                </c:pt>
                <c:pt idx="5753">
                  <c:v>89.765101264703276</c:v>
                </c:pt>
                <c:pt idx="5754">
                  <c:v>89.765101264703276</c:v>
                </c:pt>
                <c:pt idx="5755">
                  <c:v>89.765101264703276</c:v>
                </c:pt>
                <c:pt idx="5756">
                  <c:v>89.765101264703276</c:v>
                </c:pt>
                <c:pt idx="5757">
                  <c:v>89.765101264703276</c:v>
                </c:pt>
                <c:pt idx="5758">
                  <c:v>89.765101264703276</c:v>
                </c:pt>
                <c:pt idx="5759">
                  <c:v>89.765101264703276</c:v>
                </c:pt>
                <c:pt idx="5760">
                  <c:v>89.765101264703276</c:v>
                </c:pt>
                <c:pt idx="5761">
                  <c:v>89.765101264703276</c:v>
                </c:pt>
                <c:pt idx="5762">
                  <c:v>89.765101264703276</c:v>
                </c:pt>
                <c:pt idx="5763">
                  <c:v>89.765101264703276</c:v>
                </c:pt>
                <c:pt idx="5764">
                  <c:v>89.765101264703276</c:v>
                </c:pt>
                <c:pt idx="5765">
                  <c:v>89.765101264703276</c:v>
                </c:pt>
                <c:pt idx="5766">
                  <c:v>89.765101264703276</c:v>
                </c:pt>
                <c:pt idx="5767">
                  <c:v>89.765101264703276</c:v>
                </c:pt>
                <c:pt idx="5768">
                  <c:v>89.765101264703276</c:v>
                </c:pt>
                <c:pt idx="5769">
                  <c:v>89.765101264703276</c:v>
                </c:pt>
                <c:pt idx="5770">
                  <c:v>89.765101264703276</c:v>
                </c:pt>
                <c:pt idx="5771">
                  <c:v>89.765101264703276</c:v>
                </c:pt>
                <c:pt idx="5772">
                  <c:v>89.765101264703276</c:v>
                </c:pt>
                <c:pt idx="5773">
                  <c:v>89.765101264703276</c:v>
                </c:pt>
                <c:pt idx="5774">
                  <c:v>89.765101264703276</c:v>
                </c:pt>
                <c:pt idx="5775">
                  <c:v>89.765101264703276</c:v>
                </c:pt>
                <c:pt idx="5776">
                  <c:v>89.765101264703276</c:v>
                </c:pt>
                <c:pt idx="5777">
                  <c:v>89.765101264703276</c:v>
                </c:pt>
                <c:pt idx="5778">
                  <c:v>89.765101264703276</c:v>
                </c:pt>
                <c:pt idx="5779">
                  <c:v>89.765101264703276</c:v>
                </c:pt>
                <c:pt idx="5780">
                  <c:v>89.765101264703276</c:v>
                </c:pt>
                <c:pt idx="5781">
                  <c:v>89.765101264703276</c:v>
                </c:pt>
                <c:pt idx="5782">
                  <c:v>89.765101264703276</c:v>
                </c:pt>
                <c:pt idx="5783">
                  <c:v>89.765101264703276</c:v>
                </c:pt>
                <c:pt idx="5784">
                  <c:v>89.765101264703276</c:v>
                </c:pt>
                <c:pt idx="5785">
                  <c:v>89.765101264703276</c:v>
                </c:pt>
                <c:pt idx="5786">
                  <c:v>89.765101264703276</c:v>
                </c:pt>
                <c:pt idx="5787">
                  <c:v>89.765101264703276</c:v>
                </c:pt>
                <c:pt idx="5788">
                  <c:v>89.765101264703276</c:v>
                </c:pt>
                <c:pt idx="5789">
                  <c:v>89.765101264703276</c:v>
                </c:pt>
                <c:pt idx="5790">
                  <c:v>89.765101264703276</c:v>
                </c:pt>
                <c:pt idx="5791">
                  <c:v>89.765101264703276</c:v>
                </c:pt>
                <c:pt idx="5792">
                  <c:v>89.765101264703276</c:v>
                </c:pt>
                <c:pt idx="5793">
                  <c:v>89.765101264703276</c:v>
                </c:pt>
                <c:pt idx="5794">
                  <c:v>89.765101264703276</c:v>
                </c:pt>
                <c:pt idx="5795">
                  <c:v>89.765101264703276</c:v>
                </c:pt>
                <c:pt idx="5796">
                  <c:v>89.765101264703276</c:v>
                </c:pt>
                <c:pt idx="5797">
                  <c:v>89.765101264703276</c:v>
                </c:pt>
                <c:pt idx="5798">
                  <c:v>89.765101264703276</c:v>
                </c:pt>
                <c:pt idx="5799">
                  <c:v>89.765101264703276</c:v>
                </c:pt>
                <c:pt idx="5800">
                  <c:v>89.765101264703276</c:v>
                </c:pt>
                <c:pt idx="5801">
                  <c:v>89.765101264703276</c:v>
                </c:pt>
                <c:pt idx="5802">
                  <c:v>89.765101264703276</c:v>
                </c:pt>
                <c:pt idx="5803">
                  <c:v>89.765101264703276</c:v>
                </c:pt>
                <c:pt idx="5804">
                  <c:v>89.765101264703276</c:v>
                </c:pt>
                <c:pt idx="5805">
                  <c:v>89.765101264703276</c:v>
                </c:pt>
                <c:pt idx="5806">
                  <c:v>89.765101264703276</c:v>
                </c:pt>
                <c:pt idx="5807">
                  <c:v>89.765101264703276</c:v>
                </c:pt>
                <c:pt idx="5808">
                  <c:v>89.765101264703276</c:v>
                </c:pt>
                <c:pt idx="5809">
                  <c:v>89.765101264703276</c:v>
                </c:pt>
                <c:pt idx="5810">
                  <c:v>89.765101264703276</c:v>
                </c:pt>
                <c:pt idx="5811">
                  <c:v>89.765101264703276</c:v>
                </c:pt>
                <c:pt idx="5812">
                  <c:v>89.765101264703276</c:v>
                </c:pt>
                <c:pt idx="5813">
                  <c:v>89.765101264703276</c:v>
                </c:pt>
                <c:pt idx="5814">
                  <c:v>89.765101264703276</c:v>
                </c:pt>
                <c:pt idx="5815">
                  <c:v>89.765101264703276</c:v>
                </c:pt>
                <c:pt idx="5816">
                  <c:v>89.765101264703276</c:v>
                </c:pt>
                <c:pt idx="5817">
                  <c:v>89.765101264703276</c:v>
                </c:pt>
                <c:pt idx="5818">
                  <c:v>89.765101264703276</c:v>
                </c:pt>
                <c:pt idx="5819">
                  <c:v>89.765101264703276</c:v>
                </c:pt>
                <c:pt idx="5820">
                  <c:v>89.765101264703276</c:v>
                </c:pt>
                <c:pt idx="5821">
                  <c:v>89.765101264703276</c:v>
                </c:pt>
                <c:pt idx="5822">
                  <c:v>89.765101264703276</c:v>
                </c:pt>
                <c:pt idx="5823">
                  <c:v>89.765101264703276</c:v>
                </c:pt>
                <c:pt idx="5824">
                  <c:v>89.765101264703276</c:v>
                </c:pt>
                <c:pt idx="5825">
                  <c:v>89.765101264703276</c:v>
                </c:pt>
                <c:pt idx="5826">
                  <c:v>89.765101264703276</c:v>
                </c:pt>
                <c:pt idx="5827">
                  <c:v>89.765101264703276</c:v>
                </c:pt>
                <c:pt idx="5828">
                  <c:v>89.765101264703276</c:v>
                </c:pt>
                <c:pt idx="5829">
                  <c:v>89.765101264703276</c:v>
                </c:pt>
                <c:pt idx="5830">
                  <c:v>89.765101264703276</c:v>
                </c:pt>
                <c:pt idx="5831">
                  <c:v>89.765101264703276</c:v>
                </c:pt>
                <c:pt idx="5832">
                  <c:v>89.765101264703276</c:v>
                </c:pt>
                <c:pt idx="5833">
                  <c:v>89.765101264703276</c:v>
                </c:pt>
                <c:pt idx="5834">
                  <c:v>89.765101264703276</c:v>
                </c:pt>
                <c:pt idx="5835">
                  <c:v>89.765101264703276</c:v>
                </c:pt>
                <c:pt idx="5836">
                  <c:v>89.765101264703276</c:v>
                </c:pt>
                <c:pt idx="5837">
                  <c:v>89.765101264703276</c:v>
                </c:pt>
                <c:pt idx="5838">
                  <c:v>89.765101264703276</c:v>
                </c:pt>
                <c:pt idx="5839">
                  <c:v>89.765101264703276</c:v>
                </c:pt>
                <c:pt idx="5840">
                  <c:v>89.765101264703276</c:v>
                </c:pt>
                <c:pt idx="5841">
                  <c:v>89.765101264703276</c:v>
                </c:pt>
                <c:pt idx="5842">
                  <c:v>89.765101264703276</c:v>
                </c:pt>
                <c:pt idx="5843">
                  <c:v>89.765101264703276</c:v>
                </c:pt>
                <c:pt idx="5844">
                  <c:v>89.765101264703276</c:v>
                </c:pt>
                <c:pt idx="5845">
                  <c:v>89.765101264703276</c:v>
                </c:pt>
                <c:pt idx="5846">
                  <c:v>89.765101264703276</c:v>
                </c:pt>
                <c:pt idx="5847">
                  <c:v>89.765101264703276</c:v>
                </c:pt>
                <c:pt idx="5848">
                  <c:v>89.765101264703276</c:v>
                </c:pt>
                <c:pt idx="5849">
                  <c:v>89.765101264703276</c:v>
                </c:pt>
                <c:pt idx="5850">
                  <c:v>89.765101264703276</c:v>
                </c:pt>
                <c:pt idx="5851">
                  <c:v>89.765101264703276</c:v>
                </c:pt>
                <c:pt idx="5852">
                  <c:v>89.765101264703276</c:v>
                </c:pt>
                <c:pt idx="5853">
                  <c:v>89.765101264703276</c:v>
                </c:pt>
                <c:pt idx="5854">
                  <c:v>89.765101264703276</c:v>
                </c:pt>
                <c:pt idx="5855">
                  <c:v>89.765101264703276</c:v>
                </c:pt>
                <c:pt idx="5856">
                  <c:v>89.765101264703276</c:v>
                </c:pt>
                <c:pt idx="5857">
                  <c:v>89.765101264703276</c:v>
                </c:pt>
                <c:pt idx="5858">
                  <c:v>89.765101264703276</c:v>
                </c:pt>
                <c:pt idx="5859">
                  <c:v>89.765101264703276</c:v>
                </c:pt>
                <c:pt idx="5860">
                  <c:v>89.765101264703276</c:v>
                </c:pt>
                <c:pt idx="5861">
                  <c:v>89.765101264703276</c:v>
                </c:pt>
                <c:pt idx="5862">
                  <c:v>89.765101264703276</c:v>
                </c:pt>
                <c:pt idx="5863">
                  <c:v>89.765101264703276</c:v>
                </c:pt>
                <c:pt idx="5864">
                  <c:v>89.765101264703276</c:v>
                </c:pt>
                <c:pt idx="5865">
                  <c:v>89.765101264703276</c:v>
                </c:pt>
                <c:pt idx="5866">
                  <c:v>89.765101264703276</c:v>
                </c:pt>
                <c:pt idx="5867">
                  <c:v>89.765101264703276</c:v>
                </c:pt>
                <c:pt idx="5868">
                  <c:v>89.765101264703276</c:v>
                </c:pt>
                <c:pt idx="5869">
                  <c:v>89.765101264703276</c:v>
                </c:pt>
                <c:pt idx="5870">
                  <c:v>89.765101264703276</c:v>
                </c:pt>
                <c:pt idx="5871">
                  <c:v>89.765101264703276</c:v>
                </c:pt>
                <c:pt idx="5872">
                  <c:v>89.765101264703276</c:v>
                </c:pt>
                <c:pt idx="5873">
                  <c:v>89.765101264703276</c:v>
                </c:pt>
                <c:pt idx="5874">
                  <c:v>89.765101264703276</c:v>
                </c:pt>
                <c:pt idx="5875">
                  <c:v>89.765101264703276</c:v>
                </c:pt>
                <c:pt idx="5876">
                  <c:v>89.765101264703276</c:v>
                </c:pt>
                <c:pt idx="5877">
                  <c:v>89.765101264703276</c:v>
                </c:pt>
                <c:pt idx="5878">
                  <c:v>89.765101264703276</c:v>
                </c:pt>
                <c:pt idx="5879">
                  <c:v>89.765101264703276</c:v>
                </c:pt>
                <c:pt idx="5880">
                  <c:v>89.765101264703276</c:v>
                </c:pt>
                <c:pt idx="5881">
                  <c:v>89.765101264703276</c:v>
                </c:pt>
                <c:pt idx="5882">
                  <c:v>89.765101264703276</c:v>
                </c:pt>
                <c:pt idx="5883">
                  <c:v>89.765101264703276</c:v>
                </c:pt>
                <c:pt idx="5884">
                  <c:v>89.765101264703276</c:v>
                </c:pt>
                <c:pt idx="5885">
                  <c:v>89.765101264703276</c:v>
                </c:pt>
                <c:pt idx="5886">
                  <c:v>89.765101264703276</c:v>
                </c:pt>
                <c:pt idx="5887">
                  <c:v>89.765101264703276</c:v>
                </c:pt>
                <c:pt idx="5888">
                  <c:v>89.765101264703276</c:v>
                </c:pt>
                <c:pt idx="5889">
                  <c:v>89.765101264703276</c:v>
                </c:pt>
                <c:pt idx="5890">
                  <c:v>89.765101264703276</c:v>
                </c:pt>
                <c:pt idx="5891">
                  <c:v>89.765101264703276</c:v>
                </c:pt>
                <c:pt idx="5892">
                  <c:v>89.765101264703276</c:v>
                </c:pt>
                <c:pt idx="5893">
                  <c:v>89.765101264703276</c:v>
                </c:pt>
                <c:pt idx="5894">
                  <c:v>89.765101264703276</c:v>
                </c:pt>
                <c:pt idx="5895">
                  <c:v>89.765101264703276</c:v>
                </c:pt>
                <c:pt idx="5896">
                  <c:v>89.765101264703276</c:v>
                </c:pt>
                <c:pt idx="5897">
                  <c:v>89.765101264703276</c:v>
                </c:pt>
                <c:pt idx="5898">
                  <c:v>89.765101264703276</c:v>
                </c:pt>
                <c:pt idx="5899">
                  <c:v>89.765101264703276</c:v>
                </c:pt>
                <c:pt idx="5900">
                  <c:v>89.765101264703276</c:v>
                </c:pt>
                <c:pt idx="5901">
                  <c:v>89.765101264703276</c:v>
                </c:pt>
                <c:pt idx="5902">
                  <c:v>89.765101264703276</c:v>
                </c:pt>
                <c:pt idx="5903">
                  <c:v>89.765101264703276</c:v>
                </c:pt>
                <c:pt idx="5904">
                  <c:v>89.765101264703276</c:v>
                </c:pt>
                <c:pt idx="5905">
                  <c:v>89.765101264703276</c:v>
                </c:pt>
                <c:pt idx="5906">
                  <c:v>89.765101264703276</c:v>
                </c:pt>
                <c:pt idx="5907">
                  <c:v>89.765101264703276</c:v>
                </c:pt>
                <c:pt idx="5908">
                  <c:v>89.765101264703276</c:v>
                </c:pt>
                <c:pt idx="5909">
                  <c:v>89.765101264703276</c:v>
                </c:pt>
                <c:pt idx="5910">
                  <c:v>89.765101264703276</c:v>
                </c:pt>
                <c:pt idx="5911">
                  <c:v>89.765101264703276</c:v>
                </c:pt>
                <c:pt idx="5912">
                  <c:v>89.765101264703276</c:v>
                </c:pt>
                <c:pt idx="5913">
                  <c:v>89.765101264703276</c:v>
                </c:pt>
                <c:pt idx="5914">
                  <c:v>89.765101264703276</c:v>
                </c:pt>
                <c:pt idx="5915">
                  <c:v>89.765101264703276</c:v>
                </c:pt>
                <c:pt idx="5916">
                  <c:v>89.765101264703276</c:v>
                </c:pt>
                <c:pt idx="5917">
                  <c:v>89.765101264703276</c:v>
                </c:pt>
                <c:pt idx="5918">
                  <c:v>89.765101264703276</c:v>
                </c:pt>
                <c:pt idx="5919">
                  <c:v>89.765101264703276</c:v>
                </c:pt>
                <c:pt idx="5920">
                  <c:v>89.765101264703276</c:v>
                </c:pt>
                <c:pt idx="5921">
                  <c:v>89.765101264703276</c:v>
                </c:pt>
                <c:pt idx="5922">
                  <c:v>89.765101264703276</c:v>
                </c:pt>
                <c:pt idx="5923">
                  <c:v>89.765101264703276</c:v>
                </c:pt>
                <c:pt idx="5924">
                  <c:v>89.765101264703276</c:v>
                </c:pt>
                <c:pt idx="5925">
                  <c:v>89.765101264703276</c:v>
                </c:pt>
                <c:pt idx="5926">
                  <c:v>89.765101264703276</c:v>
                </c:pt>
                <c:pt idx="5927">
                  <c:v>89.765101264703276</c:v>
                </c:pt>
                <c:pt idx="5928">
                  <c:v>89.765101264703276</c:v>
                </c:pt>
                <c:pt idx="5929">
                  <c:v>89.765101264703276</c:v>
                </c:pt>
                <c:pt idx="5930">
                  <c:v>89.765101264703276</c:v>
                </c:pt>
                <c:pt idx="5931">
                  <c:v>89.765101264703276</c:v>
                </c:pt>
                <c:pt idx="5932">
                  <c:v>89.765101264703276</c:v>
                </c:pt>
                <c:pt idx="5933">
                  <c:v>89.765101264703276</c:v>
                </c:pt>
                <c:pt idx="5934">
                  <c:v>89.765101264703276</c:v>
                </c:pt>
                <c:pt idx="5935">
                  <c:v>89.765101264703276</c:v>
                </c:pt>
                <c:pt idx="5936">
                  <c:v>89.765101264703276</c:v>
                </c:pt>
                <c:pt idx="5937">
                  <c:v>89.765101264703276</c:v>
                </c:pt>
                <c:pt idx="5938">
                  <c:v>89.765101264703276</c:v>
                </c:pt>
                <c:pt idx="5939">
                  <c:v>89.765101264703276</c:v>
                </c:pt>
                <c:pt idx="5940">
                  <c:v>89.765101264703276</c:v>
                </c:pt>
                <c:pt idx="5941">
                  <c:v>89.765101264703276</c:v>
                </c:pt>
                <c:pt idx="5942">
                  <c:v>89.765101264703276</c:v>
                </c:pt>
                <c:pt idx="5943">
                  <c:v>89.765101264703276</c:v>
                </c:pt>
                <c:pt idx="5944">
                  <c:v>89.765101264703276</c:v>
                </c:pt>
                <c:pt idx="5945">
                  <c:v>89.765101264703276</c:v>
                </c:pt>
                <c:pt idx="5946">
                  <c:v>89.765101264703276</c:v>
                </c:pt>
                <c:pt idx="5947">
                  <c:v>89.765101264703276</c:v>
                </c:pt>
                <c:pt idx="5948">
                  <c:v>89.765101264703276</c:v>
                </c:pt>
                <c:pt idx="5949">
                  <c:v>89.765101264703276</c:v>
                </c:pt>
                <c:pt idx="5950">
                  <c:v>89.765101264703276</c:v>
                </c:pt>
                <c:pt idx="5951">
                  <c:v>89.765101264703276</c:v>
                </c:pt>
                <c:pt idx="5952">
                  <c:v>89.765101264703276</c:v>
                </c:pt>
                <c:pt idx="5953">
                  <c:v>89.765101264703276</c:v>
                </c:pt>
                <c:pt idx="5954">
                  <c:v>89.765101264703276</c:v>
                </c:pt>
                <c:pt idx="5955">
                  <c:v>89.765101264703276</c:v>
                </c:pt>
                <c:pt idx="5956">
                  <c:v>89.765101264703276</c:v>
                </c:pt>
                <c:pt idx="5957">
                  <c:v>89.765101264703276</c:v>
                </c:pt>
                <c:pt idx="5958">
                  <c:v>89.765101264703276</c:v>
                </c:pt>
                <c:pt idx="5959">
                  <c:v>89.765101264703276</c:v>
                </c:pt>
                <c:pt idx="5960">
                  <c:v>89.765101264703276</c:v>
                </c:pt>
                <c:pt idx="5961">
                  <c:v>89.765101264703276</c:v>
                </c:pt>
                <c:pt idx="5962">
                  <c:v>89.765101264703276</c:v>
                </c:pt>
                <c:pt idx="5963">
                  <c:v>89.765101264703276</c:v>
                </c:pt>
                <c:pt idx="5964">
                  <c:v>89.765101264703276</c:v>
                </c:pt>
                <c:pt idx="5965">
                  <c:v>89.765101264703276</c:v>
                </c:pt>
                <c:pt idx="5966">
                  <c:v>89.765101264703276</c:v>
                </c:pt>
                <c:pt idx="5967">
                  <c:v>89.765101264703276</c:v>
                </c:pt>
                <c:pt idx="5968">
                  <c:v>89.765101264703276</c:v>
                </c:pt>
                <c:pt idx="5969">
                  <c:v>89.765101264703276</c:v>
                </c:pt>
                <c:pt idx="5970">
                  <c:v>89.765101264703276</c:v>
                </c:pt>
                <c:pt idx="5971">
                  <c:v>89.765101264703276</c:v>
                </c:pt>
                <c:pt idx="5972">
                  <c:v>89.765101264703276</c:v>
                </c:pt>
                <c:pt idx="5973">
                  <c:v>89.765101264703276</c:v>
                </c:pt>
                <c:pt idx="5974">
                  <c:v>89.765101264703276</c:v>
                </c:pt>
                <c:pt idx="5975">
                  <c:v>89.765101264703276</c:v>
                </c:pt>
                <c:pt idx="5976">
                  <c:v>89.765101264703276</c:v>
                </c:pt>
                <c:pt idx="5977">
                  <c:v>89.765101264703276</c:v>
                </c:pt>
                <c:pt idx="5978">
                  <c:v>89.765101264703276</c:v>
                </c:pt>
                <c:pt idx="5979">
                  <c:v>89.765101264703276</c:v>
                </c:pt>
                <c:pt idx="5980">
                  <c:v>89.765101264703276</c:v>
                </c:pt>
                <c:pt idx="5981">
                  <c:v>89.765101264703276</c:v>
                </c:pt>
                <c:pt idx="5982">
                  <c:v>89.765101264703276</c:v>
                </c:pt>
                <c:pt idx="5983">
                  <c:v>89.765101264703276</c:v>
                </c:pt>
                <c:pt idx="5984">
                  <c:v>89.765101264703276</c:v>
                </c:pt>
                <c:pt idx="5985">
                  <c:v>89.765101264703276</c:v>
                </c:pt>
                <c:pt idx="5986">
                  <c:v>89.765101264703276</c:v>
                </c:pt>
                <c:pt idx="5987">
                  <c:v>89.765101264703276</c:v>
                </c:pt>
                <c:pt idx="5988">
                  <c:v>89.765101264703276</c:v>
                </c:pt>
                <c:pt idx="5989">
                  <c:v>89.765101264703276</c:v>
                </c:pt>
                <c:pt idx="5990">
                  <c:v>89.765101264703276</c:v>
                </c:pt>
                <c:pt idx="5991">
                  <c:v>89.765101264703276</c:v>
                </c:pt>
                <c:pt idx="5992">
                  <c:v>89.765101264703276</c:v>
                </c:pt>
                <c:pt idx="5993">
                  <c:v>89.765101264703276</c:v>
                </c:pt>
                <c:pt idx="5994">
                  <c:v>89.765101264703276</c:v>
                </c:pt>
                <c:pt idx="5995">
                  <c:v>89.765101264703276</c:v>
                </c:pt>
                <c:pt idx="5996">
                  <c:v>89.765101264703276</c:v>
                </c:pt>
                <c:pt idx="5997">
                  <c:v>89.765101264703276</c:v>
                </c:pt>
                <c:pt idx="5998">
                  <c:v>89.765101264703276</c:v>
                </c:pt>
                <c:pt idx="5999">
                  <c:v>89.765101264703276</c:v>
                </c:pt>
                <c:pt idx="6000">
                  <c:v>89.765101264703276</c:v>
                </c:pt>
                <c:pt idx="6001">
                  <c:v>89.765101264703276</c:v>
                </c:pt>
                <c:pt idx="6002">
                  <c:v>89.765101264703276</c:v>
                </c:pt>
                <c:pt idx="6003">
                  <c:v>89.765101264703276</c:v>
                </c:pt>
                <c:pt idx="6004">
                  <c:v>89.765101264703276</c:v>
                </c:pt>
                <c:pt idx="6005">
                  <c:v>89.765101264703276</c:v>
                </c:pt>
                <c:pt idx="6006">
                  <c:v>89.765101264703276</c:v>
                </c:pt>
                <c:pt idx="6007">
                  <c:v>89.765101264703276</c:v>
                </c:pt>
                <c:pt idx="6008">
                  <c:v>89.765101264703276</c:v>
                </c:pt>
                <c:pt idx="6009">
                  <c:v>89.765101264703276</c:v>
                </c:pt>
                <c:pt idx="6010">
                  <c:v>89.765101264703276</c:v>
                </c:pt>
                <c:pt idx="6011">
                  <c:v>89.765101264703276</c:v>
                </c:pt>
                <c:pt idx="6012">
                  <c:v>89.765101264703276</c:v>
                </c:pt>
                <c:pt idx="6013">
                  <c:v>89.765101264703276</c:v>
                </c:pt>
                <c:pt idx="6014">
                  <c:v>89.765101264703276</c:v>
                </c:pt>
                <c:pt idx="6015">
                  <c:v>89.765101264703276</c:v>
                </c:pt>
                <c:pt idx="6016">
                  <c:v>89.765101264703276</c:v>
                </c:pt>
                <c:pt idx="6017">
                  <c:v>89.765101264703276</c:v>
                </c:pt>
                <c:pt idx="6018">
                  <c:v>89.765101264703276</c:v>
                </c:pt>
                <c:pt idx="6019">
                  <c:v>89.765101264703276</c:v>
                </c:pt>
                <c:pt idx="6020">
                  <c:v>89.765101264703276</c:v>
                </c:pt>
                <c:pt idx="6021">
                  <c:v>89.765101264703276</c:v>
                </c:pt>
                <c:pt idx="6022">
                  <c:v>89.765101264703276</c:v>
                </c:pt>
                <c:pt idx="6023">
                  <c:v>89.765101264703276</c:v>
                </c:pt>
                <c:pt idx="6024">
                  <c:v>89.765101264703276</c:v>
                </c:pt>
                <c:pt idx="6025">
                  <c:v>89.765101264703276</c:v>
                </c:pt>
                <c:pt idx="6026">
                  <c:v>89.765101264703276</c:v>
                </c:pt>
                <c:pt idx="6027">
                  <c:v>89.765101264703276</c:v>
                </c:pt>
                <c:pt idx="6028">
                  <c:v>89.765101264703276</c:v>
                </c:pt>
                <c:pt idx="6029">
                  <c:v>89.765101264703276</c:v>
                </c:pt>
                <c:pt idx="6030">
                  <c:v>89.765101264703276</c:v>
                </c:pt>
                <c:pt idx="6031">
                  <c:v>89.765101264703276</c:v>
                </c:pt>
                <c:pt idx="6032">
                  <c:v>89.765101264703276</c:v>
                </c:pt>
                <c:pt idx="6033">
                  <c:v>89.765101264703276</c:v>
                </c:pt>
                <c:pt idx="6034">
                  <c:v>89.765101264703276</c:v>
                </c:pt>
                <c:pt idx="6035">
                  <c:v>89.765101264703276</c:v>
                </c:pt>
                <c:pt idx="6036">
                  <c:v>89.765101264703276</c:v>
                </c:pt>
                <c:pt idx="6037">
                  <c:v>89.765101264703276</c:v>
                </c:pt>
                <c:pt idx="6038">
                  <c:v>89.765101264703276</c:v>
                </c:pt>
                <c:pt idx="6039">
                  <c:v>89.765101264703276</c:v>
                </c:pt>
                <c:pt idx="6040">
                  <c:v>89.765101264703276</c:v>
                </c:pt>
                <c:pt idx="6041">
                  <c:v>89.765101264703276</c:v>
                </c:pt>
                <c:pt idx="6042">
                  <c:v>89.765101264703276</c:v>
                </c:pt>
                <c:pt idx="6043">
                  <c:v>89.765101264703276</c:v>
                </c:pt>
                <c:pt idx="6044">
                  <c:v>89.765101264703276</c:v>
                </c:pt>
                <c:pt idx="6045">
                  <c:v>89.765101264703276</c:v>
                </c:pt>
                <c:pt idx="6046">
                  <c:v>89.765101264703276</c:v>
                </c:pt>
                <c:pt idx="6047">
                  <c:v>89.765101264703276</c:v>
                </c:pt>
                <c:pt idx="6048">
                  <c:v>89.765101264703276</c:v>
                </c:pt>
                <c:pt idx="6049">
                  <c:v>89.765101264703276</c:v>
                </c:pt>
                <c:pt idx="6050">
                  <c:v>89.765101264703276</c:v>
                </c:pt>
                <c:pt idx="6051">
                  <c:v>89.765101264703276</c:v>
                </c:pt>
                <c:pt idx="6052">
                  <c:v>89.765101264703276</c:v>
                </c:pt>
                <c:pt idx="6053">
                  <c:v>89.765101264703276</c:v>
                </c:pt>
                <c:pt idx="6054">
                  <c:v>89.765101264703276</c:v>
                </c:pt>
                <c:pt idx="6055">
                  <c:v>89.765101264703276</c:v>
                </c:pt>
                <c:pt idx="6056">
                  <c:v>89.765101264703276</c:v>
                </c:pt>
                <c:pt idx="6057">
                  <c:v>89.765101264703276</c:v>
                </c:pt>
                <c:pt idx="6058">
                  <c:v>89.765101264703276</c:v>
                </c:pt>
                <c:pt idx="6059">
                  <c:v>89.765101264703276</c:v>
                </c:pt>
                <c:pt idx="6060">
                  <c:v>89.765101264703276</c:v>
                </c:pt>
                <c:pt idx="6061">
                  <c:v>89.765101264703276</c:v>
                </c:pt>
                <c:pt idx="6062">
                  <c:v>89.765101264703276</c:v>
                </c:pt>
                <c:pt idx="6063">
                  <c:v>89.765101264703276</c:v>
                </c:pt>
                <c:pt idx="6064">
                  <c:v>89.765101264703276</c:v>
                </c:pt>
                <c:pt idx="6065">
                  <c:v>89.765101264703276</c:v>
                </c:pt>
                <c:pt idx="6066">
                  <c:v>89.765101264703276</c:v>
                </c:pt>
                <c:pt idx="6067">
                  <c:v>89.765101264703276</c:v>
                </c:pt>
                <c:pt idx="6068">
                  <c:v>89.765101264703276</c:v>
                </c:pt>
                <c:pt idx="6069">
                  <c:v>89.765101264703276</c:v>
                </c:pt>
                <c:pt idx="6070">
                  <c:v>89.765101264703276</c:v>
                </c:pt>
                <c:pt idx="6071">
                  <c:v>89.765101264703276</c:v>
                </c:pt>
                <c:pt idx="6072">
                  <c:v>89.765101264703276</c:v>
                </c:pt>
                <c:pt idx="6073">
                  <c:v>89.765101264703276</c:v>
                </c:pt>
                <c:pt idx="6074">
                  <c:v>89.765101264703276</c:v>
                </c:pt>
                <c:pt idx="6075">
                  <c:v>89.765101264703276</c:v>
                </c:pt>
                <c:pt idx="6076">
                  <c:v>89.765101264703276</c:v>
                </c:pt>
                <c:pt idx="6077">
                  <c:v>89.765101264703276</c:v>
                </c:pt>
                <c:pt idx="6078">
                  <c:v>89.765101264703276</c:v>
                </c:pt>
                <c:pt idx="6079">
                  <c:v>89.765101264703276</c:v>
                </c:pt>
                <c:pt idx="6080">
                  <c:v>89.765101264703276</c:v>
                </c:pt>
                <c:pt idx="6081">
                  <c:v>89.765101264703276</c:v>
                </c:pt>
                <c:pt idx="6082">
                  <c:v>89.765101264703276</c:v>
                </c:pt>
                <c:pt idx="6083">
                  <c:v>89.765101264703276</c:v>
                </c:pt>
                <c:pt idx="6084">
                  <c:v>89.765101264703276</c:v>
                </c:pt>
                <c:pt idx="6085">
                  <c:v>89.765101264703276</c:v>
                </c:pt>
                <c:pt idx="6086">
                  <c:v>89.765101264703276</c:v>
                </c:pt>
                <c:pt idx="6087">
                  <c:v>89.765101264703276</c:v>
                </c:pt>
                <c:pt idx="6088">
                  <c:v>89.765101264703276</c:v>
                </c:pt>
                <c:pt idx="6089">
                  <c:v>89.765101264703276</c:v>
                </c:pt>
                <c:pt idx="6090">
                  <c:v>89.765101264703276</c:v>
                </c:pt>
                <c:pt idx="6091">
                  <c:v>89.765101264703276</c:v>
                </c:pt>
                <c:pt idx="6092">
                  <c:v>89.765101264703276</c:v>
                </c:pt>
                <c:pt idx="6093">
                  <c:v>89.765101264703276</c:v>
                </c:pt>
                <c:pt idx="6094">
                  <c:v>89.765101264703276</c:v>
                </c:pt>
                <c:pt idx="6095">
                  <c:v>89.765101264703276</c:v>
                </c:pt>
                <c:pt idx="6096">
                  <c:v>89.765101264703276</c:v>
                </c:pt>
                <c:pt idx="6097">
                  <c:v>89.765101264703276</c:v>
                </c:pt>
                <c:pt idx="6098">
                  <c:v>89.765101264703276</c:v>
                </c:pt>
                <c:pt idx="6099">
                  <c:v>89.765101264703276</c:v>
                </c:pt>
                <c:pt idx="6100">
                  <c:v>89.765101264703276</c:v>
                </c:pt>
                <c:pt idx="6101">
                  <c:v>89.765101264703276</c:v>
                </c:pt>
                <c:pt idx="6102">
                  <c:v>89.765101264703276</c:v>
                </c:pt>
                <c:pt idx="6103">
                  <c:v>89.765101264703276</c:v>
                </c:pt>
                <c:pt idx="6104">
                  <c:v>89.765101264703276</c:v>
                </c:pt>
                <c:pt idx="6105">
                  <c:v>89.765101264703276</c:v>
                </c:pt>
                <c:pt idx="6106">
                  <c:v>89.765101264703276</c:v>
                </c:pt>
                <c:pt idx="6107">
                  <c:v>89.765101264703276</c:v>
                </c:pt>
                <c:pt idx="6108">
                  <c:v>89.765101264703276</c:v>
                </c:pt>
                <c:pt idx="6109">
                  <c:v>89.765101264703276</c:v>
                </c:pt>
                <c:pt idx="6110">
                  <c:v>89.765101264703276</c:v>
                </c:pt>
                <c:pt idx="6111">
                  <c:v>89.765101264703276</c:v>
                </c:pt>
                <c:pt idx="6112">
                  <c:v>89.765101264703276</c:v>
                </c:pt>
                <c:pt idx="6113">
                  <c:v>89.765101264703276</c:v>
                </c:pt>
                <c:pt idx="6114">
                  <c:v>89.765101264703276</c:v>
                </c:pt>
                <c:pt idx="6115">
                  <c:v>89.765101264703276</c:v>
                </c:pt>
                <c:pt idx="6116">
                  <c:v>89.765101264703276</c:v>
                </c:pt>
                <c:pt idx="6117">
                  <c:v>89.765101264703276</c:v>
                </c:pt>
                <c:pt idx="6118">
                  <c:v>89.765101264703276</c:v>
                </c:pt>
                <c:pt idx="6119">
                  <c:v>89.765101264703276</c:v>
                </c:pt>
                <c:pt idx="6120">
                  <c:v>89.765101264703276</c:v>
                </c:pt>
                <c:pt idx="6121">
                  <c:v>89.765101264703276</c:v>
                </c:pt>
                <c:pt idx="6122">
                  <c:v>89.765101264703276</c:v>
                </c:pt>
                <c:pt idx="6123">
                  <c:v>89.765101264703276</c:v>
                </c:pt>
                <c:pt idx="6124">
                  <c:v>89.765101264703276</c:v>
                </c:pt>
                <c:pt idx="6125">
                  <c:v>89.765101264703276</c:v>
                </c:pt>
                <c:pt idx="6126">
                  <c:v>89.765101264703276</c:v>
                </c:pt>
                <c:pt idx="6127">
                  <c:v>89.765101264703276</c:v>
                </c:pt>
                <c:pt idx="6128">
                  <c:v>89.765101264703276</c:v>
                </c:pt>
                <c:pt idx="6129">
                  <c:v>89.765101264703276</c:v>
                </c:pt>
                <c:pt idx="6130">
                  <c:v>89.765101264703276</c:v>
                </c:pt>
                <c:pt idx="6131">
                  <c:v>89.765101264703276</c:v>
                </c:pt>
                <c:pt idx="6132">
                  <c:v>89.765101264703276</c:v>
                </c:pt>
                <c:pt idx="6133">
                  <c:v>89.765101264703276</c:v>
                </c:pt>
                <c:pt idx="6134">
                  <c:v>89.765101264703276</c:v>
                </c:pt>
                <c:pt idx="6135">
                  <c:v>89.765101264703276</c:v>
                </c:pt>
                <c:pt idx="6136">
                  <c:v>89.765101264703276</c:v>
                </c:pt>
                <c:pt idx="6137">
                  <c:v>89.765101264703276</c:v>
                </c:pt>
                <c:pt idx="6138">
                  <c:v>89.765101264703276</c:v>
                </c:pt>
                <c:pt idx="6139">
                  <c:v>89.765101264703276</c:v>
                </c:pt>
                <c:pt idx="6140">
                  <c:v>89.765101264703276</c:v>
                </c:pt>
                <c:pt idx="6141">
                  <c:v>89.765101264703276</c:v>
                </c:pt>
                <c:pt idx="6142">
                  <c:v>89.765101264703276</c:v>
                </c:pt>
                <c:pt idx="6143">
                  <c:v>89.765101264703276</c:v>
                </c:pt>
                <c:pt idx="6144">
                  <c:v>89.765101264703276</c:v>
                </c:pt>
                <c:pt idx="6145">
                  <c:v>89.765101264703276</c:v>
                </c:pt>
                <c:pt idx="6146">
                  <c:v>89.765101264703276</c:v>
                </c:pt>
                <c:pt idx="6147">
                  <c:v>89.765101264703276</c:v>
                </c:pt>
                <c:pt idx="6148">
                  <c:v>89.765101264703276</c:v>
                </c:pt>
                <c:pt idx="6149">
                  <c:v>89.765101264703276</c:v>
                </c:pt>
                <c:pt idx="6150">
                  <c:v>89.765101264703276</c:v>
                </c:pt>
                <c:pt idx="6151">
                  <c:v>89.765101264703276</c:v>
                </c:pt>
                <c:pt idx="6152">
                  <c:v>89.765101264703276</c:v>
                </c:pt>
                <c:pt idx="6153">
                  <c:v>89.765101264703276</c:v>
                </c:pt>
                <c:pt idx="6154">
                  <c:v>89.765101264703276</c:v>
                </c:pt>
                <c:pt idx="6155">
                  <c:v>89.765101264703276</c:v>
                </c:pt>
                <c:pt idx="6156">
                  <c:v>89.765101264703276</c:v>
                </c:pt>
                <c:pt idx="6157">
                  <c:v>89.765101264703276</c:v>
                </c:pt>
                <c:pt idx="6158">
                  <c:v>89.765101264703276</c:v>
                </c:pt>
                <c:pt idx="6159">
                  <c:v>89.765101264703276</c:v>
                </c:pt>
                <c:pt idx="6160">
                  <c:v>89.765101264703276</c:v>
                </c:pt>
                <c:pt idx="6161">
                  <c:v>89.765101264703276</c:v>
                </c:pt>
                <c:pt idx="6162">
                  <c:v>89.765101264703276</c:v>
                </c:pt>
                <c:pt idx="6163">
                  <c:v>89.765101264703276</c:v>
                </c:pt>
                <c:pt idx="6164">
                  <c:v>89.765101264703276</c:v>
                </c:pt>
                <c:pt idx="6165">
                  <c:v>89.765101264703276</c:v>
                </c:pt>
                <c:pt idx="6166">
                  <c:v>89.765101264703276</c:v>
                </c:pt>
                <c:pt idx="6167">
                  <c:v>89.765101264703276</c:v>
                </c:pt>
                <c:pt idx="6168">
                  <c:v>89.765101264703276</c:v>
                </c:pt>
                <c:pt idx="6169">
                  <c:v>89.765101264703276</c:v>
                </c:pt>
                <c:pt idx="6170">
                  <c:v>89.765101264703276</c:v>
                </c:pt>
                <c:pt idx="6171">
                  <c:v>89.765101264703276</c:v>
                </c:pt>
                <c:pt idx="6172">
                  <c:v>89.765101264703276</c:v>
                </c:pt>
                <c:pt idx="6173">
                  <c:v>89.765101264703276</c:v>
                </c:pt>
                <c:pt idx="6174">
                  <c:v>89.765101264703276</c:v>
                </c:pt>
                <c:pt idx="6175">
                  <c:v>89.765101264703276</c:v>
                </c:pt>
                <c:pt idx="6176">
                  <c:v>89.765101264703276</c:v>
                </c:pt>
                <c:pt idx="6177">
                  <c:v>89.765101264703276</c:v>
                </c:pt>
                <c:pt idx="6178">
                  <c:v>89.765101264703276</c:v>
                </c:pt>
                <c:pt idx="6179">
                  <c:v>89.765101264703276</c:v>
                </c:pt>
                <c:pt idx="6180">
                  <c:v>89.765101264703276</c:v>
                </c:pt>
                <c:pt idx="6181">
                  <c:v>89.765101264703276</c:v>
                </c:pt>
                <c:pt idx="6182">
                  <c:v>89.765101264703276</c:v>
                </c:pt>
                <c:pt idx="6183">
                  <c:v>89.765101264703276</c:v>
                </c:pt>
                <c:pt idx="6184">
                  <c:v>89.765101264703276</c:v>
                </c:pt>
                <c:pt idx="6185">
                  <c:v>89.765101264703276</c:v>
                </c:pt>
                <c:pt idx="6186">
                  <c:v>89.765101264703276</c:v>
                </c:pt>
                <c:pt idx="6187">
                  <c:v>89.765101264703276</c:v>
                </c:pt>
                <c:pt idx="6188">
                  <c:v>89.765101264703276</c:v>
                </c:pt>
                <c:pt idx="6189">
                  <c:v>89.765101264703276</c:v>
                </c:pt>
                <c:pt idx="6190">
                  <c:v>89.765101264703276</c:v>
                </c:pt>
                <c:pt idx="6191">
                  <c:v>89.765101264703276</c:v>
                </c:pt>
                <c:pt idx="6192">
                  <c:v>89.765101264703276</c:v>
                </c:pt>
                <c:pt idx="6193">
                  <c:v>89.765101264703276</c:v>
                </c:pt>
                <c:pt idx="6194">
                  <c:v>89.765101264703276</c:v>
                </c:pt>
                <c:pt idx="6195">
                  <c:v>89.765101264703276</c:v>
                </c:pt>
                <c:pt idx="6196">
                  <c:v>89.765101264703276</c:v>
                </c:pt>
                <c:pt idx="6197">
                  <c:v>89.765101264703276</c:v>
                </c:pt>
                <c:pt idx="6198">
                  <c:v>89.765101264703276</c:v>
                </c:pt>
                <c:pt idx="6199">
                  <c:v>89.765101264703276</c:v>
                </c:pt>
                <c:pt idx="6200">
                  <c:v>89.765101264703276</c:v>
                </c:pt>
                <c:pt idx="6201">
                  <c:v>89.765101264703276</c:v>
                </c:pt>
                <c:pt idx="6202">
                  <c:v>89.765101264703276</c:v>
                </c:pt>
                <c:pt idx="6203">
                  <c:v>89.765101264703276</c:v>
                </c:pt>
                <c:pt idx="6204">
                  <c:v>89.765101264703276</c:v>
                </c:pt>
                <c:pt idx="6205">
                  <c:v>89.765101264703276</c:v>
                </c:pt>
                <c:pt idx="6206">
                  <c:v>89.765101264703276</c:v>
                </c:pt>
                <c:pt idx="6207">
                  <c:v>89.765101264703276</c:v>
                </c:pt>
                <c:pt idx="6208">
                  <c:v>89.765101264703276</c:v>
                </c:pt>
                <c:pt idx="6209">
                  <c:v>89.765101264703276</c:v>
                </c:pt>
                <c:pt idx="6210">
                  <c:v>89.765101264703276</c:v>
                </c:pt>
                <c:pt idx="6211">
                  <c:v>89.765101264703276</c:v>
                </c:pt>
                <c:pt idx="6212">
                  <c:v>89.765101264703276</c:v>
                </c:pt>
                <c:pt idx="6213">
                  <c:v>89.765101264703276</c:v>
                </c:pt>
                <c:pt idx="6214">
                  <c:v>89.765101264703276</c:v>
                </c:pt>
                <c:pt idx="6215">
                  <c:v>89.765101264703276</c:v>
                </c:pt>
                <c:pt idx="6216">
                  <c:v>89.765101264703276</c:v>
                </c:pt>
                <c:pt idx="6217">
                  <c:v>89.765101264703276</c:v>
                </c:pt>
                <c:pt idx="6218">
                  <c:v>89.765101264703276</c:v>
                </c:pt>
                <c:pt idx="6219">
                  <c:v>89.765101264703276</c:v>
                </c:pt>
                <c:pt idx="6220">
                  <c:v>89.765101264703276</c:v>
                </c:pt>
                <c:pt idx="6221">
                  <c:v>89.765101264703276</c:v>
                </c:pt>
                <c:pt idx="6222">
                  <c:v>89.765101264703276</c:v>
                </c:pt>
                <c:pt idx="6223">
                  <c:v>89.765101264703276</c:v>
                </c:pt>
                <c:pt idx="6224">
                  <c:v>89.765101264703276</c:v>
                </c:pt>
                <c:pt idx="6225">
                  <c:v>89.765101264703276</c:v>
                </c:pt>
                <c:pt idx="6226">
                  <c:v>89.765101264703276</c:v>
                </c:pt>
                <c:pt idx="6227">
                  <c:v>89.765101264703276</c:v>
                </c:pt>
                <c:pt idx="6228">
                  <c:v>89.765101264703276</c:v>
                </c:pt>
                <c:pt idx="6229">
                  <c:v>89.765101264703276</c:v>
                </c:pt>
                <c:pt idx="6230">
                  <c:v>89.765101264703276</c:v>
                </c:pt>
                <c:pt idx="6231">
                  <c:v>89.765101264703276</c:v>
                </c:pt>
                <c:pt idx="6232">
                  <c:v>89.765101264703276</c:v>
                </c:pt>
                <c:pt idx="6233">
                  <c:v>89.765101264703276</c:v>
                </c:pt>
                <c:pt idx="6234">
                  <c:v>89.765101264703276</c:v>
                </c:pt>
                <c:pt idx="6235">
                  <c:v>89.765101264703276</c:v>
                </c:pt>
                <c:pt idx="6236">
                  <c:v>89.765101264703276</c:v>
                </c:pt>
                <c:pt idx="6237">
                  <c:v>89.765101264703276</c:v>
                </c:pt>
                <c:pt idx="6238">
                  <c:v>89.765101264703276</c:v>
                </c:pt>
                <c:pt idx="6239">
                  <c:v>89.765101264703276</c:v>
                </c:pt>
                <c:pt idx="6240">
                  <c:v>89.765101264703276</c:v>
                </c:pt>
                <c:pt idx="6241">
                  <c:v>89.765101264703276</c:v>
                </c:pt>
                <c:pt idx="6242">
                  <c:v>89.765101264703276</c:v>
                </c:pt>
                <c:pt idx="6243">
                  <c:v>89.765101264703276</c:v>
                </c:pt>
                <c:pt idx="6244">
                  <c:v>89.765101264703276</c:v>
                </c:pt>
                <c:pt idx="6245">
                  <c:v>89.765101264703276</c:v>
                </c:pt>
                <c:pt idx="6246">
                  <c:v>89.765101264703276</c:v>
                </c:pt>
                <c:pt idx="6247">
                  <c:v>89.765101264703276</c:v>
                </c:pt>
                <c:pt idx="6248">
                  <c:v>89.765101264703276</c:v>
                </c:pt>
                <c:pt idx="6249">
                  <c:v>89.765101264703276</c:v>
                </c:pt>
                <c:pt idx="6250">
                  <c:v>89.765101264703276</c:v>
                </c:pt>
                <c:pt idx="6251">
                  <c:v>89.765101264703276</c:v>
                </c:pt>
                <c:pt idx="6252">
                  <c:v>89.765101264703276</c:v>
                </c:pt>
                <c:pt idx="6253">
                  <c:v>89.765101264703276</c:v>
                </c:pt>
                <c:pt idx="6254">
                  <c:v>89.765101264703276</c:v>
                </c:pt>
                <c:pt idx="6255">
                  <c:v>89.765101264703276</c:v>
                </c:pt>
                <c:pt idx="6256">
                  <c:v>89.765101264703276</c:v>
                </c:pt>
                <c:pt idx="6257">
                  <c:v>89.765101264703276</c:v>
                </c:pt>
                <c:pt idx="6258">
                  <c:v>89.765101264703276</c:v>
                </c:pt>
                <c:pt idx="6259">
                  <c:v>89.765101264703276</c:v>
                </c:pt>
                <c:pt idx="6260">
                  <c:v>89.765101264703276</c:v>
                </c:pt>
                <c:pt idx="6261">
                  <c:v>89.765101264703276</c:v>
                </c:pt>
                <c:pt idx="6262">
                  <c:v>89.765101264703276</c:v>
                </c:pt>
                <c:pt idx="6263">
                  <c:v>89.765101264703276</c:v>
                </c:pt>
                <c:pt idx="6264">
                  <c:v>89.765101264703276</c:v>
                </c:pt>
                <c:pt idx="6265">
                  <c:v>89.765101264703276</c:v>
                </c:pt>
                <c:pt idx="6266">
                  <c:v>89.765101264703276</c:v>
                </c:pt>
                <c:pt idx="6267">
                  <c:v>89.765101264703276</c:v>
                </c:pt>
                <c:pt idx="6268">
                  <c:v>89.765101264703276</c:v>
                </c:pt>
                <c:pt idx="6269">
                  <c:v>89.765101264703276</c:v>
                </c:pt>
                <c:pt idx="6270">
                  <c:v>89.765101264703276</c:v>
                </c:pt>
                <c:pt idx="6271">
                  <c:v>89.765101264703276</c:v>
                </c:pt>
                <c:pt idx="6272">
                  <c:v>89.765101264703276</c:v>
                </c:pt>
                <c:pt idx="6273">
                  <c:v>89.765101264703276</c:v>
                </c:pt>
                <c:pt idx="6274">
                  <c:v>89.765101264703276</c:v>
                </c:pt>
                <c:pt idx="6275">
                  <c:v>89.765101264703276</c:v>
                </c:pt>
                <c:pt idx="6276">
                  <c:v>89.765101264703276</c:v>
                </c:pt>
                <c:pt idx="6277">
                  <c:v>89.765101264703276</c:v>
                </c:pt>
                <c:pt idx="6278">
                  <c:v>89.765101264703276</c:v>
                </c:pt>
                <c:pt idx="6279">
                  <c:v>89.765101264703276</c:v>
                </c:pt>
                <c:pt idx="6280">
                  <c:v>89.765101264703276</c:v>
                </c:pt>
                <c:pt idx="6281">
                  <c:v>89.765101264703276</c:v>
                </c:pt>
                <c:pt idx="6282">
                  <c:v>89.765101264703276</c:v>
                </c:pt>
                <c:pt idx="6283">
                  <c:v>89.765101264703276</c:v>
                </c:pt>
                <c:pt idx="6284">
                  <c:v>89.765101264703276</c:v>
                </c:pt>
                <c:pt idx="6285">
                  <c:v>89.765101264703276</c:v>
                </c:pt>
                <c:pt idx="6286">
                  <c:v>89.765101264703276</c:v>
                </c:pt>
                <c:pt idx="6287">
                  <c:v>89.765101264703276</c:v>
                </c:pt>
                <c:pt idx="6288">
                  <c:v>89.765101264703276</c:v>
                </c:pt>
                <c:pt idx="6289">
                  <c:v>89.765101264703276</c:v>
                </c:pt>
                <c:pt idx="6290">
                  <c:v>89.765101264703276</c:v>
                </c:pt>
                <c:pt idx="6291">
                  <c:v>89.765101264703276</c:v>
                </c:pt>
                <c:pt idx="6292">
                  <c:v>89.765101264703276</c:v>
                </c:pt>
                <c:pt idx="6293">
                  <c:v>89.765101264703276</c:v>
                </c:pt>
                <c:pt idx="6294">
                  <c:v>89.765101264703276</c:v>
                </c:pt>
                <c:pt idx="6295">
                  <c:v>89.765101264703276</c:v>
                </c:pt>
                <c:pt idx="6296">
                  <c:v>89.765101264703276</c:v>
                </c:pt>
                <c:pt idx="6297">
                  <c:v>89.765101264703276</c:v>
                </c:pt>
                <c:pt idx="6298">
                  <c:v>89.765101264703276</c:v>
                </c:pt>
                <c:pt idx="6299">
                  <c:v>89.765101264703276</c:v>
                </c:pt>
                <c:pt idx="6300">
                  <c:v>89.765101264703276</c:v>
                </c:pt>
                <c:pt idx="6301">
                  <c:v>89.765101264703276</c:v>
                </c:pt>
                <c:pt idx="6302">
                  <c:v>89.765101264703276</c:v>
                </c:pt>
                <c:pt idx="6303">
                  <c:v>89.765101264703276</c:v>
                </c:pt>
                <c:pt idx="6304">
                  <c:v>89.765101264703276</c:v>
                </c:pt>
                <c:pt idx="6305">
                  <c:v>89.765101264703276</c:v>
                </c:pt>
                <c:pt idx="6306">
                  <c:v>89.765101264703276</c:v>
                </c:pt>
                <c:pt idx="6307">
                  <c:v>89.765101264703276</c:v>
                </c:pt>
                <c:pt idx="6308">
                  <c:v>89.765101264703276</c:v>
                </c:pt>
                <c:pt idx="6309">
                  <c:v>89.765101264703276</c:v>
                </c:pt>
                <c:pt idx="6310">
                  <c:v>89.765101264703276</c:v>
                </c:pt>
                <c:pt idx="6311">
                  <c:v>89.765101264703276</c:v>
                </c:pt>
                <c:pt idx="6312">
                  <c:v>89.765101264703276</c:v>
                </c:pt>
                <c:pt idx="6313">
                  <c:v>89.765101264703276</c:v>
                </c:pt>
                <c:pt idx="6314">
                  <c:v>89.765101264703276</c:v>
                </c:pt>
                <c:pt idx="6315">
                  <c:v>89.765101264703276</c:v>
                </c:pt>
                <c:pt idx="6316">
                  <c:v>89.765101264703276</c:v>
                </c:pt>
                <c:pt idx="6317">
                  <c:v>89.765101264703276</c:v>
                </c:pt>
                <c:pt idx="6318">
                  <c:v>89.765101264703276</c:v>
                </c:pt>
                <c:pt idx="6319">
                  <c:v>89.765101264703276</c:v>
                </c:pt>
                <c:pt idx="6320">
                  <c:v>89.765101264703276</c:v>
                </c:pt>
                <c:pt idx="6321">
                  <c:v>89.765101264703276</c:v>
                </c:pt>
                <c:pt idx="6322">
                  <c:v>89.765101264703276</c:v>
                </c:pt>
                <c:pt idx="6323">
                  <c:v>89.765101264703276</c:v>
                </c:pt>
                <c:pt idx="6324">
                  <c:v>89.765101264703276</c:v>
                </c:pt>
                <c:pt idx="6325">
                  <c:v>89.765101264703276</c:v>
                </c:pt>
                <c:pt idx="6326">
                  <c:v>89.765101264703276</c:v>
                </c:pt>
                <c:pt idx="6327">
                  <c:v>89.765101264703276</c:v>
                </c:pt>
                <c:pt idx="6328">
                  <c:v>89.765101264703276</c:v>
                </c:pt>
                <c:pt idx="6329">
                  <c:v>89.765101264703276</c:v>
                </c:pt>
                <c:pt idx="6330">
                  <c:v>89.765101264703276</c:v>
                </c:pt>
                <c:pt idx="6331">
                  <c:v>89.765101264703276</c:v>
                </c:pt>
                <c:pt idx="6332">
                  <c:v>89.765101264703276</c:v>
                </c:pt>
                <c:pt idx="6333">
                  <c:v>89.765101264703276</c:v>
                </c:pt>
                <c:pt idx="6334">
                  <c:v>89.765101264703276</c:v>
                </c:pt>
                <c:pt idx="6335">
                  <c:v>89.765101264703276</c:v>
                </c:pt>
                <c:pt idx="6336">
                  <c:v>89.765101264703276</c:v>
                </c:pt>
                <c:pt idx="6337">
                  <c:v>89.765101264703276</c:v>
                </c:pt>
                <c:pt idx="6338">
                  <c:v>89.765101264703276</c:v>
                </c:pt>
                <c:pt idx="6339">
                  <c:v>89.765101264703276</c:v>
                </c:pt>
                <c:pt idx="6340">
                  <c:v>89.765101264703276</c:v>
                </c:pt>
                <c:pt idx="6341">
                  <c:v>89.765101264703276</c:v>
                </c:pt>
                <c:pt idx="6342">
                  <c:v>89.765101264703276</c:v>
                </c:pt>
                <c:pt idx="6343">
                  <c:v>89.765101264703276</c:v>
                </c:pt>
                <c:pt idx="6344">
                  <c:v>89.765101264703276</c:v>
                </c:pt>
                <c:pt idx="6345">
                  <c:v>89.765101264703276</c:v>
                </c:pt>
                <c:pt idx="6346">
                  <c:v>89.765101264703276</c:v>
                </c:pt>
                <c:pt idx="6347">
                  <c:v>89.765101264703276</c:v>
                </c:pt>
                <c:pt idx="6348">
                  <c:v>89.765101264703276</c:v>
                </c:pt>
                <c:pt idx="6349">
                  <c:v>89.765101264703276</c:v>
                </c:pt>
                <c:pt idx="6350">
                  <c:v>89.765101264703276</c:v>
                </c:pt>
                <c:pt idx="6351">
                  <c:v>89.765101264703276</c:v>
                </c:pt>
                <c:pt idx="6352">
                  <c:v>89.765101264703276</c:v>
                </c:pt>
                <c:pt idx="6353">
                  <c:v>89.765101264703276</c:v>
                </c:pt>
                <c:pt idx="6354">
                  <c:v>89.765101264703276</c:v>
                </c:pt>
                <c:pt idx="6355">
                  <c:v>89.765101264703276</c:v>
                </c:pt>
                <c:pt idx="6356">
                  <c:v>89.765101264703276</c:v>
                </c:pt>
                <c:pt idx="6357">
                  <c:v>89.765101264703276</c:v>
                </c:pt>
                <c:pt idx="6358">
                  <c:v>89.765101264703276</c:v>
                </c:pt>
                <c:pt idx="6359">
                  <c:v>89.765101264703276</c:v>
                </c:pt>
                <c:pt idx="6360">
                  <c:v>89.765101264703276</c:v>
                </c:pt>
                <c:pt idx="6361">
                  <c:v>89.765101264703276</c:v>
                </c:pt>
                <c:pt idx="6362">
                  <c:v>89.765101264703276</c:v>
                </c:pt>
                <c:pt idx="6363">
                  <c:v>89.765101264703276</c:v>
                </c:pt>
                <c:pt idx="6364">
                  <c:v>89.765101264703276</c:v>
                </c:pt>
                <c:pt idx="6365">
                  <c:v>89.765101264703276</c:v>
                </c:pt>
                <c:pt idx="6366">
                  <c:v>89.765101264703276</c:v>
                </c:pt>
                <c:pt idx="6367">
                  <c:v>89.765101264703276</c:v>
                </c:pt>
                <c:pt idx="6368">
                  <c:v>89.765101264703276</c:v>
                </c:pt>
                <c:pt idx="6369">
                  <c:v>89.765101264703276</c:v>
                </c:pt>
                <c:pt idx="6370">
                  <c:v>89.765101264703276</c:v>
                </c:pt>
                <c:pt idx="6371">
                  <c:v>89.765101264703276</c:v>
                </c:pt>
                <c:pt idx="6372">
                  <c:v>89.765101264703276</c:v>
                </c:pt>
                <c:pt idx="6373">
                  <c:v>89.765101264703276</c:v>
                </c:pt>
                <c:pt idx="6374">
                  <c:v>89.765101264703276</c:v>
                </c:pt>
                <c:pt idx="6375">
                  <c:v>89.765101264703276</c:v>
                </c:pt>
                <c:pt idx="6376">
                  <c:v>89.765101264703276</c:v>
                </c:pt>
                <c:pt idx="6377">
                  <c:v>89.765101264703276</c:v>
                </c:pt>
                <c:pt idx="6378">
                  <c:v>89.765101264703276</c:v>
                </c:pt>
                <c:pt idx="6379">
                  <c:v>89.765101264703276</c:v>
                </c:pt>
                <c:pt idx="6380">
                  <c:v>89.765101264703276</c:v>
                </c:pt>
                <c:pt idx="6381">
                  <c:v>89.765101264703276</c:v>
                </c:pt>
                <c:pt idx="6382">
                  <c:v>89.765101264703276</c:v>
                </c:pt>
                <c:pt idx="6383">
                  <c:v>89.765101264703276</c:v>
                </c:pt>
                <c:pt idx="6384">
                  <c:v>89.765101264703276</c:v>
                </c:pt>
                <c:pt idx="6385">
                  <c:v>89.765101264703276</c:v>
                </c:pt>
                <c:pt idx="6386">
                  <c:v>89.765101264703276</c:v>
                </c:pt>
                <c:pt idx="6387">
                  <c:v>89.765101264703276</c:v>
                </c:pt>
                <c:pt idx="6388">
                  <c:v>89.765101264703276</c:v>
                </c:pt>
                <c:pt idx="6389">
                  <c:v>89.765101264703276</c:v>
                </c:pt>
                <c:pt idx="6390">
                  <c:v>89.765101264703276</c:v>
                </c:pt>
                <c:pt idx="6391">
                  <c:v>89.765101264703276</c:v>
                </c:pt>
                <c:pt idx="6392">
                  <c:v>89.765101264703276</c:v>
                </c:pt>
                <c:pt idx="6393">
                  <c:v>89.765101264703276</c:v>
                </c:pt>
                <c:pt idx="6394">
                  <c:v>89.765101264703276</c:v>
                </c:pt>
                <c:pt idx="6395">
                  <c:v>89.765101264703276</c:v>
                </c:pt>
                <c:pt idx="6396">
                  <c:v>89.765101264703276</c:v>
                </c:pt>
                <c:pt idx="6397">
                  <c:v>89.765101264703276</c:v>
                </c:pt>
                <c:pt idx="6398">
                  <c:v>89.765101264703276</c:v>
                </c:pt>
                <c:pt idx="6399">
                  <c:v>89.765101264703276</c:v>
                </c:pt>
                <c:pt idx="6400">
                  <c:v>89.765101264703276</c:v>
                </c:pt>
                <c:pt idx="6401">
                  <c:v>89.765101264703276</c:v>
                </c:pt>
                <c:pt idx="6402">
                  <c:v>89.765101264703276</c:v>
                </c:pt>
                <c:pt idx="6403">
                  <c:v>89.765101264703276</c:v>
                </c:pt>
                <c:pt idx="6404">
                  <c:v>89.765101264703276</c:v>
                </c:pt>
                <c:pt idx="6405">
                  <c:v>89.765101264703276</c:v>
                </c:pt>
                <c:pt idx="6406">
                  <c:v>89.765101264703276</c:v>
                </c:pt>
                <c:pt idx="6407">
                  <c:v>89.765101264703276</c:v>
                </c:pt>
                <c:pt idx="6408">
                  <c:v>89.765101264703276</c:v>
                </c:pt>
                <c:pt idx="6409">
                  <c:v>89.765101264703276</c:v>
                </c:pt>
                <c:pt idx="6410">
                  <c:v>89.765101264703276</c:v>
                </c:pt>
                <c:pt idx="6411">
                  <c:v>89.765101264703276</c:v>
                </c:pt>
                <c:pt idx="6412">
                  <c:v>89.765101264703276</c:v>
                </c:pt>
                <c:pt idx="6413">
                  <c:v>89.765101264703276</c:v>
                </c:pt>
                <c:pt idx="6414">
                  <c:v>89.765101264703276</c:v>
                </c:pt>
                <c:pt idx="6415">
                  <c:v>89.765101264703276</c:v>
                </c:pt>
                <c:pt idx="6416">
                  <c:v>89.765101264703276</c:v>
                </c:pt>
                <c:pt idx="6417">
                  <c:v>89.765101264703276</c:v>
                </c:pt>
                <c:pt idx="6418">
                  <c:v>89.765101264703276</c:v>
                </c:pt>
                <c:pt idx="6419">
                  <c:v>89.765101264703276</c:v>
                </c:pt>
                <c:pt idx="6420">
                  <c:v>89.765101264703276</c:v>
                </c:pt>
                <c:pt idx="6421">
                  <c:v>89.765101264703276</c:v>
                </c:pt>
                <c:pt idx="6422">
                  <c:v>89.765101264703276</c:v>
                </c:pt>
                <c:pt idx="6423">
                  <c:v>89.765101264703276</c:v>
                </c:pt>
                <c:pt idx="6424">
                  <c:v>89.765101264703276</c:v>
                </c:pt>
                <c:pt idx="6425">
                  <c:v>89.765101264703276</c:v>
                </c:pt>
                <c:pt idx="6426">
                  <c:v>89.765101264703276</c:v>
                </c:pt>
                <c:pt idx="6427">
                  <c:v>89.765101264703276</c:v>
                </c:pt>
                <c:pt idx="6428">
                  <c:v>89.765101264703276</c:v>
                </c:pt>
                <c:pt idx="6429">
                  <c:v>89.765101264703276</c:v>
                </c:pt>
                <c:pt idx="6430">
                  <c:v>89.765101264703276</c:v>
                </c:pt>
                <c:pt idx="6431">
                  <c:v>89.765101264703276</c:v>
                </c:pt>
                <c:pt idx="6432">
                  <c:v>89.765101264703276</c:v>
                </c:pt>
                <c:pt idx="6433">
                  <c:v>89.765101264703276</c:v>
                </c:pt>
                <c:pt idx="6434">
                  <c:v>89.765101264703276</c:v>
                </c:pt>
                <c:pt idx="6435">
                  <c:v>89.765101264703276</c:v>
                </c:pt>
                <c:pt idx="6436">
                  <c:v>89.765101264703276</c:v>
                </c:pt>
                <c:pt idx="6437">
                  <c:v>89.765101264703276</c:v>
                </c:pt>
                <c:pt idx="6438">
                  <c:v>89.765101264703276</c:v>
                </c:pt>
                <c:pt idx="6439">
                  <c:v>89.765101264703276</c:v>
                </c:pt>
                <c:pt idx="6440">
                  <c:v>89.765101264703276</c:v>
                </c:pt>
                <c:pt idx="6441">
                  <c:v>89.765101264703276</c:v>
                </c:pt>
                <c:pt idx="6442">
                  <c:v>89.765101264703276</c:v>
                </c:pt>
                <c:pt idx="6443">
                  <c:v>89.765101264703276</c:v>
                </c:pt>
                <c:pt idx="6444">
                  <c:v>89.765101264703276</c:v>
                </c:pt>
                <c:pt idx="6445">
                  <c:v>89.765101264703276</c:v>
                </c:pt>
                <c:pt idx="6446">
                  <c:v>89.765101264703276</c:v>
                </c:pt>
                <c:pt idx="6447">
                  <c:v>89.765101264703276</c:v>
                </c:pt>
                <c:pt idx="6448">
                  <c:v>89.765101264703276</c:v>
                </c:pt>
                <c:pt idx="6449">
                  <c:v>89.765101264703276</c:v>
                </c:pt>
                <c:pt idx="6450">
                  <c:v>89.765101264703276</c:v>
                </c:pt>
                <c:pt idx="6451">
                  <c:v>89.765101264703276</c:v>
                </c:pt>
                <c:pt idx="6452">
                  <c:v>89.765101264703276</c:v>
                </c:pt>
                <c:pt idx="6453">
                  <c:v>89.765101264703276</c:v>
                </c:pt>
                <c:pt idx="6454">
                  <c:v>89.765101264703276</c:v>
                </c:pt>
                <c:pt idx="6455">
                  <c:v>89.765101264703276</c:v>
                </c:pt>
                <c:pt idx="6456">
                  <c:v>89.765101264703276</c:v>
                </c:pt>
                <c:pt idx="6457">
                  <c:v>89.765101264703276</c:v>
                </c:pt>
                <c:pt idx="6458">
                  <c:v>89.765101264703276</c:v>
                </c:pt>
                <c:pt idx="6459">
                  <c:v>89.765101264703276</c:v>
                </c:pt>
                <c:pt idx="6460">
                  <c:v>89.765101264703276</c:v>
                </c:pt>
                <c:pt idx="6461">
                  <c:v>89.765101264703276</c:v>
                </c:pt>
                <c:pt idx="6462">
                  <c:v>89.765101264703276</c:v>
                </c:pt>
                <c:pt idx="6463">
                  <c:v>89.765101264703276</c:v>
                </c:pt>
                <c:pt idx="6464">
                  <c:v>89.765101264703276</c:v>
                </c:pt>
                <c:pt idx="6465">
                  <c:v>89.765101264703276</c:v>
                </c:pt>
                <c:pt idx="6466">
                  <c:v>89.765101264703276</c:v>
                </c:pt>
                <c:pt idx="6467">
                  <c:v>89.765101264703276</c:v>
                </c:pt>
                <c:pt idx="6468">
                  <c:v>89.765101264703276</c:v>
                </c:pt>
                <c:pt idx="6469">
                  <c:v>89.765101264703276</c:v>
                </c:pt>
                <c:pt idx="6470">
                  <c:v>89.765101264703276</c:v>
                </c:pt>
                <c:pt idx="6471">
                  <c:v>89.765101264703276</c:v>
                </c:pt>
                <c:pt idx="6472">
                  <c:v>89.765101264703276</c:v>
                </c:pt>
                <c:pt idx="6473">
                  <c:v>89.765101264703276</c:v>
                </c:pt>
                <c:pt idx="6474">
                  <c:v>89.765101264703276</c:v>
                </c:pt>
                <c:pt idx="6475">
                  <c:v>89.765101264703276</c:v>
                </c:pt>
                <c:pt idx="6476">
                  <c:v>89.765101264703276</c:v>
                </c:pt>
                <c:pt idx="6477">
                  <c:v>89.765101264703276</c:v>
                </c:pt>
                <c:pt idx="6478">
                  <c:v>89.765101264703276</c:v>
                </c:pt>
                <c:pt idx="6479">
                  <c:v>89.765101264703276</c:v>
                </c:pt>
                <c:pt idx="6480">
                  <c:v>89.765101264703276</c:v>
                </c:pt>
                <c:pt idx="6481">
                  <c:v>89.765101264703276</c:v>
                </c:pt>
                <c:pt idx="6482">
                  <c:v>89.765101264703276</c:v>
                </c:pt>
                <c:pt idx="6483">
                  <c:v>89.765101264703276</c:v>
                </c:pt>
                <c:pt idx="6484">
                  <c:v>89.765101264703276</c:v>
                </c:pt>
                <c:pt idx="6485">
                  <c:v>89.765101264703276</c:v>
                </c:pt>
                <c:pt idx="6486">
                  <c:v>89.765101264703276</c:v>
                </c:pt>
                <c:pt idx="6487">
                  <c:v>89.765101264703276</c:v>
                </c:pt>
                <c:pt idx="6488">
                  <c:v>89.765101264703276</c:v>
                </c:pt>
                <c:pt idx="6489">
                  <c:v>89.765101264703276</c:v>
                </c:pt>
                <c:pt idx="6490">
                  <c:v>89.765101264703276</c:v>
                </c:pt>
                <c:pt idx="6491">
                  <c:v>89.765101264703276</c:v>
                </c:pt>
                <c:pt idx="6492">
                  <c:v>89.765101264703276</c:v>
                </c:pt>
                <c:pt idx="6493">
                  <c:v>89.765101264703276</c:v>
                </c:pt>
                <c:pt idx="6494">
                  <c:v>89.765101264703276</c:v>
                </c:pt>
                <c:pt idx="6495">
                  <c:v>89.765101264703276</c:v>
                </c:pt>
                <c:pt idx="6496">
                  <c:v>89.765101264703276</c:v>
                </c:pt>
                <c:pt idx="6497">
                  <c:v>89.765101264703276</c:v>
                </c:pt>
                <c:pt idx="6498">
                  <c:v>89.765101264703276</c:v>
                </c:pt>
                <c:pt idx="6499">
                  <c:v>89.765101264703276</c:v>
                </c:pt>
                <c:pt idx="6500">
                  <c:v>89.765101264703276</c:v>
                </c:pt>
                <c:pt idx="6501">
                  <c:v>89.765101264703276</c:v>
                </c:pt>
                <c:pt idx="6502">
                  <c:v>89.765101264703276</c:v>
                </c:pt>
                <c:pt idx="6503">
                  <c:v>89.765101264703276</c:v>
                </c:pt>
                <c:pt idx="6504">
                  <c:v>89.765101264703276</c:v>
                </c:pt>
                <c:pt idx="6505">
                  <c:v>89.765101264703276</c:v>
                </c:pt>
                <c:pt idx="6506">
                  <c:v>89.765101264703276</c:v>
                </c:pt>
                <c:pt idx="6507">
                  <c:v>89.765101264703276</c:v>
                </c:pt>
                <c:pt idx="6508">
                  <c:v>89.765101264703276</c:v>
                </c:pt>
                <c:pt idx="6509">
                  <c:v>89.765101264703276</c:v>
                </c:pt>
                <c:pt idx="6510">
                  <c:v>89.765101264703276</c:v>
                </c:pt>
                <c:pt idx="6511">
                  <c:v>89.765101264703276</c:v>
                </c:pt>
                <c:pt idx="6512">
                  <c:v>89.765101264703276</c:v>
                </c:pt>
                <c:pt idx="6513">
                  <c:v>89.765101264703276</c:v>
                </c:pt>
                <c:pt idx="6514">
                  <c:v>89.765101264703276</c:v>
                </c:pt>
                <c:pt idx="6515">
                  <c:v>89.765101264703276</c:v>
                </c:pt>
                <c:pt idx="6516">
                  <c:v>89.765101264703276</c:v>
                </c:pt>
                <c:pt idx="6517">
                  <c:v>89.765101264703276</c:v>
                </c:pt>
                <c:pt idx="6518">
                  <c:v>89.765101264703276</c:v>
                </c:pt>
                <c:pt idx="6519">
                  <c:v>89.765101264703276</c:v>
                </c:pt>
                <c:pt idx="6520">
                  <c:v>89.765101264703276</c:v>
                </c:pt>
                <c:pt idx="6521">
                  <c:v>89.765101264703276</c:v>
                </c:pt>
                <c:pt idx="6522">
                  <c:v>89.765101264703276</c:v>
                </c:pt>
                <c:pt idx="6523">
                  <c:v>89.765101264703276</c:v>
                </c:pt>
                <c:pt idx="6524">
                  <c:v>89.765101264703276</c:v>
                </c:pt>
                <c:pt idx="6525">
                  <c:v>89.765101264703276</c:v>
                </c:pt>
                <c:pt idx="6526">
                  <c:v>89.765101264703276</c:v>
                </c:pt>
                <c:pt idx="6527">
                  <c:v>89.765101264703276</c:v>
                </c:pt>
                <c:pt idx="6528">
                  <c:v>89.765101264703276</c:v>
                </c:pt>
                <c:pt idx="6529">
                  <c:v>89.765101264703276</c:v>
                </c:pt>
                <c:pt idx="6530">
                  <c:v>89.765101264703276</c:v>
                </c:pt>
                <c:pt idx="6531">
                  <c:v>89.765101264703276</c:v>
                </c:pt>
                <c:pt idx="6532">
                  <c:v>89.765101264703276</c:v>
                </c:pt>
                <c:pt idx="6533">
                  <c:v>89.765101264703276</c:v>
                </c:pt>
                <c:pt idx="6534">
                  <c:v>89.765101264703276</c:v>
                </c:pt>
                <c:pt idx="6535">
                  <c:v>89.765101264703276</c:v>
                </c:pt>
                <c:pt idx="6536">
                  <c:v>89.765101264703276</c:v>
                </c:pt>
                <c:pt idx="6537">
                  <c:v>89.765101264703276</c:v>
                </c:pt>
                <c:pt idx="6538">
                  <c:v>89.765101264703276</c:v>
                </c:pt>
                <c:pt idx="6539">
                  <c:v>89.765101264703276</c:v>
                </c:pt>
                <c:pt idx="6540">
                  <c:v>89.765101264703276</c:v>
                </c:pt>
                <c:pt idx="6541">
                  <c:v>89.765101264703276</c:v>
                </c:pt>
                <c:pt idx="6542">
                  <c:v>89.765101264703276</c:v>
                </c:pt>
                <c:pt idx="6543">
                  <c:v>89.765101264703276</c:v>
                </c:pt>
                <c:pt idx="6544">
                  <c:v>89.765101264703276</c:v>
                </c:pt>
                <c:pt idx="6545">
                  <c:v>89.765101264703276</c:v>
                </c:pt>
                <c:pt idx="6546">
                  <c:v>89.765101264703276</c:v>
                </c:pt>
                <c:pt idx="6547">
                  <c:v>89.765101264703276</c:v>
                </c:pt>
                <c:pt idx="6548">
                  <c:v>89.765101264703276</c:v>
                </c:pt>
                <c:pt idx="6549">
                  <c:v>89.765101264703276</c:v>
                </c:pt>
                <c:pt idx="6550">
                  <c:v>89.765101264703276</c:v>
                </c:pt>
                <c:pt idx="6551">
                  <c:v>89.765101264703276</c:v>
                </c:pt>
                <c:pt idx="6552">
                  <c:v>89.765101264703276</c:v>
                </c:pt>
                <c:pt idx="6553">
                  <c:v>89.765101264703276</c:v>
                </c:pt>
                <c:pt idx="6554">
                  <c:v>89.765101264703276</c:v>
                </c:pt>
                <c:pt idx="6555">
                  <c:v>89.765101264703276</c:v>
                </c:pt>
                <c:pt idx="6556">
                  <c:v>89.765101264703276</c:v>
                </c:pt>
                <c:pt idx="6557">
                  <c:v>89.765101264703276</c:v>
                </c:pt>
                <c:pt idx="6558">
                  <c:v>89.765101264703276</c:v>
                </c:pt>
                <c:pt idx="6559">
                  <c:v>89.765101264703276</c:v>
                </c:pt>
                <c:pt idx="6560">
                  <c:v>89.765101264703276</c:v>
                </c:pt>
                <c:pt idx="6561">
                  <c:v>89.765101264703276</c:v>
                </c:pt>
                <c:pt idx="6562">
                  <c:v>89.765101264703276</c:v>
                </c:pt>
                <c:pt idx="6563">
                  <c:v>89.765101264703276</c:v>
                </c:pt>
                <c:pt idx="6564">
                  <c:v>89.765101264703276</c:v>
                </c:pt>
                <c:pt idx="6565">
                  <c:v>89.765101264703276</c:v>
                </c:pt>
                <c:pt idx="6566">
                  <c:v>89.765101264703276</c:v>
                </c:pt>
                <c:pt idx="6567">
                  <c:v>89.765101264703276</c:v>
                </c:pt>
                <c:pt idx="6568">
                  <c:v>89.765101264703276</c:v>
                </c:pt>
                <c:pt idx="6569">
                  <c:v>89.765101264703276</c:v>
                </c:pt>
                <c:pt idx="6570">
                  <c:v>89.765101264703276</c:v>
                </c:pt>
                <c:pt idx="6571">
                  <c:v>89.765101264703276</c:v>
                </c:pt>
                <c:pt idx="6572">
                  <c:v>89.765101264703276</c:v>
                </c:pt>
                <c:pt idx="6573">
                  <c:v>89.765101264703276</c:v>
                </c:pt>
                <c:pt idx="6574">
                  <c:v>89.765101264703276</c:v>
                </c:pt>
                <c:pt idx="6575">
                  <c:v>89.765101264703276</c:v>
                </c:pt>
                <c:pt idx="6576">
                  <c:v>89.765101264703276</c:v>
                </c:pt>
                <c:pt idx="6577">
                  <c:v>89.765101264703276</c:v>
                </c:pt>
                <c:pt idx="6578">
                  <c:v>89.765101264703276</c:v>
                </c:pt>
                <c:pt idx="6579">
                  <c:v>89.765101264703276</c:v>
                </c:pt>
                <c:pt idx="6580">
                  <c:v>89.765101264703276</c:v>
                </c:pt>
                <c:pt idx="6581">
                  <c:v>89.765101264703276</c:v>
                </c:pt>
                <c:pt idx="6582">
                  <c:v>89.765101264703276</c:v>
                </c:pt>
                <c:pt idx="6583">
                  <c:v>89.765101264703276</c:v>
                </c:pt>
                <c:pt idx="6584">
                  <c:v>89.765101264703276</c:v>
                </c:pt>
                <c:pt idx="6585">
                  <c:v>89.765101264703276</c:v>
                </c:pt>
                <c:pt idx="6586">
                  <c:v>89.765101264703276</c:v>
                </c:pt>
                <c:pt idx="6587">
                  <c:v>89.765101264703276</c:v>
                </c:pt>
                <c:pt idx="6588">
                  <c:v>89.765101264703276</c:v>
                </c:pt>
                <c:pt idx="6589">
                  <c:v>89.765101264703276</c:v>
                </c:pt>
                <c:pt idx="6590">
                  <c:v>89.765101264703276</c:v>
                </c:pt>
                <c:pt idx="6591">
                  <c:v>89.765101264703276</c:v>
                </c:pt>
                <c:pt idx="6592">
                  <c:v>89.765101264703276</c:v>
                </c:pt>
                <c:pt idx="6593">
                  <c:v>89.765101264703276</c:v>
                </c:pt>
                <c:pt idx="6594">
                  <c:v>89.765101264703276</c:v>
                </c:pt>
                <c:pt idx="6595">
                  <c:v>89.765101264703276</c:v>
                </c:pt>
                <c:pt idx="6596">
                  <c:v>89.765101264703276</c:v>
                </c:pt>
                <c:pt idx="6597">
                  <c:v>89.765101264703276</c:v>
                </c:pt>
                <c:pt idx="6598">
                  <c:v>89.765101264703276</c:v>
                </c:pt>
                <c:pt idx="6599">
                  <c:v>89.765101264703276</c:v>
                </c:pt>
                <c:pt idx="6600">
                  <c:v>89.765101264703276</c:v>
                </c:pt>
                <c:pt idx="6601">
                  <c:v>89.765101264703276</c:v>
                </c:pt>
                <c:pt idx="6602">
                  <c:v>89.765101264703276</c:v>
                </c:pt>
                <c:pt idx="6603">
                  <c:v>89.765101264703276</c:v>
                </c:pt>
                <c:pt idx="6604">
                  <c:v>89.765101264703276</c:v>
                </c:pt>
                <c:pt idx="6605">
                  <c:v>89.765101264703276</c:v>
                </c:pt>
                <c:pt idx="6606">
                  <c:v>89.765101264703276</c:v>
                </c:pt>
                <c:pt idx="6607">
                  <c:v>89.765101264703276</c:v>
                </c:pt>
                <c:pt idx="6608">
                  <c:v>89.765101264703276</c:v>
                </c:pt>
                <c:pt idx="6609">
                  <c:v>89.765101264703276</c:v>
                </c:pt>
                <c:pt idx="6610">
                  <c:v>89.765101264703276</c:v>
                </c:pt>
                <c:pt idx="6611">
                  <c:v>89.765101264703276</c:v>
                </c:pt>
                <c:pt idx="6612">
                  <c:v>89.765101264703276</c:v>
                </c:pt>
                <c:pt idx="6613">
                  <c:v>89.765101264703276</c:v>
                </c:pt>
                <c:pt idx="6614">
                  <c:v>89.765101264703276</c:v>
                </c:pt>
                <c:pt idx="6615">
                  <c:v>89.765101264703276</c:v>
                </c:pt>
                <c:pt idx="6616">
                  <c:v>89.765101264703276</c:v>
                </c:pt>
                <c:pt idx="6617">
                  <c:v>89.765101264703276</c:v>
                </c:pt>
                <c:pt idx="6618">
                  <c:v>89.765101264703276</c:v>
                </c:pt>
                <c:pt idx="6619">
                  <c:v>89.765101264703276</c:v>
                </c:pt>
                <c:pt idx="6620">
                  <c:v>89.765101264703276</c:v>
                </c:pt>
                <c:pt idx="6621">
                  <c:v>89.765101264703276</c:v>
                </c:pt>
                <c:pt idx="6622">
                  <c:v>89.765101264703276</c:v>
                </c:pt>
                <c:pt idx="6623">
                  <c:v>89.765101264703276</c:v>
                </c:pt>
                <c:pt idx="6624">
                  <c:v>89.765101264703276</c:v>
                </c:pt>
                <c:pt idx="6625">
                  <c:v>89.765101264703276</c:v>
                </c:pt>
                <c:pt idx="6626">
                  <c:v>89.765101264703276</c:v>
                </c:pt>
                <c:pt idx="6627">
                  <c:v>89.765101264703276</c:v>
                </c:pt>
                <c:pt idx="6628">
                  <c:v>89.765101264703276</c:v>
                </c:pt>
                <c:pt idx="6629">
                  <c:v>89.765101264703276</c:v>
                </c:pt>
                <c:pt idx="6630">
                  <c:v>89.765101264703276</c:v>
                </c:pt>
                <c:pt idx="6631">
                  <c:v>89.765101264703276</c:v>
                </c:pt>
                <c:pt idx="6632">
                  <c:v>89.765101264703276</c:v>
                </c:pt>
                <c:pt idx="6633">
                  <c:v>89.765101264703276</c:v>
                </c:pt>
                <c:pt idx="6634">
                  <c:v>89.765101264703276</c:v>
                </c:pt>
                <c:pt idx="6635">
                  <c:v>89.765101264703276</c:v>
                </c:pt>
                <c:pt idx="6636">
                  <c:v>89.765101264703276</c:v>
                </c:pt>
                <c:pt idx="6637">
                  <c:v>89.765101264703276</c:v>
                </c:pt>
                <c:pt idx="6638">
                  <c:v>89.765101264703276</c:v>
                </c:pt>
                <c:pt idx="6639">
                  <c:v>89.765101264703276</c:v>
                </c:pt>
                <c:pt idx="6640">
                  <c:v>89.765101264703276</c:v>
                </c:pt>
                <c:pt idx="6641">
                  <c:v>89.765101264703276</c:v>
                </c:pt>
                <c:pt idx="6642">
                  <c:v>89.765101264703276</c:v>
                </c:pt>
                <c:pt idx="6643">
                  <c:v>89.765101264703276</c:v>
                </c:pt>
                <c:pt idx="6644">
                  <c:v>89.765101264703276</c:v>
                </c:pt>
                <c:pt idx="6645">
                  <c:v>89.765101264703276</c:v>
                </c:pt>
                <c:pt idx="6646">
                  <c:v>89.765101264703276</c:v>
                </c:pt>
                <c:pt idx="6647">
                  <c:v>89.765101264703276</c:v>
                </c:pt>
                <c:pt idx="6648">
                  <c:v>89.765101264703276</c:v>
                </c:pt>
                <c:pt idx="6649">
                  <c:v>89.765101264703276</c:v>
                </c:pt>
                <c:pt idx="6650">
                  <c:v>89.765101264703276</c:v>
                </c:pt>
                <c:pt idx="6651">
                  <c:v>89.765101264703276</c:v>
                </c:pt>
                <c:pt idx="6652">
                  <c:v>89.765101264703276</c:v>
                </c:pt>
                <c:pt idx="6653">
                  <c:v>89.765101264703276</c:v>
                </c:pt>
                <c:pt idx="6654">
                  <c:v>89.765101264703276</c:v>
                </c:pt>
                <c:pt idx="6655">
                  <c:v>89.765101264703276</c:v>
                </c:pt>
                <c:pt idx="6656">
                  <c:v>89.765101264703276</c:v>
                </c:pt>
                <c:pt idx="6657">
                  <c:v>89.765101264703276</c:v>
                </c:pt>
                <c:pt idx="6658">
                  <c:v>89.765101264703276</c:v>
                </c:pt>
                <c:pt idx="6659">
                  <c:v>89.765101264703276</c:v>
                </c:pt>
                <c:pt idx="6660">
                  <c:v>89.765101264703276</c:v>
                </c:pt>
                <c:pt idx="6661">
                  <c:v>89.765101264703276</c:v>
                </c:pt>
                <c:pt idx="6662">
                  <c:v>89.765101264703276</c:v>
                </c:pt>
                <c:pt idx="6663">
                  <c:v>89.765101264703276</c:v>
                </c:pt>
                <c:pt idx="6664">
                  <c:v>89.765101264703276</c:v>
                </c:pt>
                <c:pt idx="6665">
                  <c:v>89.765101264703276</c:v>
                </c:pt>
                <c:pt idx="6666">
                  <c:v>89.765101264703276</c:v>
                </c:pt>
                <c:pt idx="6667">
                  <c:v>89.765101264703276</c:v>
                </c:pt>
                <c:pt idx="6668">
                  <c:v>89.765101264703276</c:v>
                </c:pt>
                <c:pt idx="6669">
                  <c:v>89.765101264703276</c:v>
                </c:pt>
                <c:pt idx="6670">
                  <c:v>89.765101264703276</c:v>
                </c:pt>
                <c:pt idx="6671">
                  <c:v>89.765101264703276</c:v>
                </c:pt>
                <c:pt idx="6672">
                  <c:v>89.765101264703276</c:v>
                </c:pt>
                <c:pt idx="6673">
                  <c:v>89.765101264703276</c:v>
                </c:pt>
                <c:pt idx="6674">
                  <c:v>89.765101264703276</c:v>
                </c:pt>
                <c:pt idx="6675">
                  <c:v>89.765101264703276</c:v>
                </c:pt>
                <c:pt idx="6676">
                  <c:v>89.765101264703276</c:v>
                </c:pt>
                <c:pt idx="6677">
                  <c:v>89.765101264703276</c:v>
                </c:pt>
                <c:pt idx="6678">
                  <c:v>89.765101264703276</c:v>
                </c:pt>
                <c:pt idx="6679">
                  <c:v>89.765101264703276</c:v>
                </c:pt>
                <c:pt idx="6680">
                  <c:v>89.765101264703276</c:v>
                </c:pt>
                <c:pt idx="6681">
                  <c:v>89.765101264703276</c:v>
                </c:pt>
                <c:pt idx="6682">
                  <c:v>89.765101264703276</c:v>
                </c:pt>
                <c:pt idx="6683">
                  <c:v>89.765101264703276</c:v>
                </c:pt>
                <c:pt idx="6684">
                  <c:v>89.765101264703276</c:v>
                </c:pt>
                <c:pt idx="6685">
                  <c:v>89.765101264703276</c:v>
                </c:pt>
                <c:pt idx="6686">
                  <c:v>89.765101264703276</c:v>
                </c:pt>
                <c:pt idx="6687">
                  <c:v>89.765101264703276</c:v>
                </c:pt>
                <c:pt idx="6688">
                  <c:v>89.765101264703276</c:v>
                </c:pt>
                <c:pt idx="6689">
                  <c:v>89.765101264703276</c:v>
                </c:pt>
                <c:pt idx="6690">
                  <c:v>89.765101264703276</c:v>
                </c:pt>
                <c:pt idx="6691">
                  <c:v>89.765101264703276</c:v>
                </c:pt>
                <c:pt idx="6692">
                  <c:v>89.765101264703276</c:v>
                </c:pt>
                <c:pt idx="6693">
                  <c:v>89.765101264703276</c:v>
                </c:pt>
                <c:pt idx="6694">
                  <c:v>89.765101264703276</c:v>
                </c:pt>
                <c:pt idx="6695">
                  <c:v>89.765101264703276</c:v>
                </c:pt>
                <c:pt idx="6696">
                  <c:v>89.765101264703276</c:v>
                </c:pt>
                <c:pt idx="6697">
                  <c:v>89.765101264703276</c:v>
                </c:pt>
                <c:pt idx="6698">
                  <c:v>89.765101264703276</c:v>
                </c:pt>
                <c:pt idx="6699">
                  <c:v>89.765101264703276</c:v>
                </c:pt>
                <c:pt idx="6700">
                  <c:v>89.765101264703276</c:v>
                </c:pt>
                <c:pt idx="6701">
                  <c:v>89.765101264703276</c:v>
                </c:pt>
                <c:pt idx="6702">
                  <c:v>89.765101264703276</c:v>
                </c:pt>
                <c:pt idx="6703">
                  <c:v>89.765101264703276</c:v>
                </c:pt>
                <c:pt idx="6704">
                  <c:v>89.765101264703276</c:v>
                </c:pt>
                <c:pt idx="6705">
                  <c:v>89.765101264703276</c:v>
                </c:pt>
                <c:pt idx="6706">
                  <c:v>89.765101264703276</c:v>
                </c:pt>
                <c:pt idx="6707">
                  <c:v>89.765101264703276</c:v>
                </c:pt>
                <c:pt idx="6708">
                  <c:v>89.765101264703276</c:v>
                </c:pt>
                <c:pt idx="6709">
                  <c:v>89.765101264703276</c:v>
                </c:pt>
                <c:pt idx="6710">
                  <c:v>89.765101264703276</c:v>
                </c:pt>
                <c:pt idx="6711">
                  <c:v>89.765101264703276</c:v>
                </c:pt>
                <c:pt idx="6712">
                  <c:v>89.765101264703276</c:v>
                </c:pt>
                <c:pt idx="6713">
                  <c:v>89.765101264703276</c:v>
                </c:pt>
                <c:pt idx="6714">
                  <c:v>89.765101264703276</c:v>
                </c:pt>
                <c:pt idx="6715">
                  <c:v>89.765101264703276</c:v>
                </c:pt>
                <c:pt idx="6716">
                  <c:v>89.765101264703276</c:v>
                </c:pt>
                <c:pt idx="6717">
                  <c:v>89.765101264703276</c:v>
                </c:pt>
                <c:pt idx="6718">
                  <c:v>89.765101264703276</c:v>
                </c:pt>
                <c:pt idx="6719">
                  <c:v>89.765101264703276</c:v>
                </c:pt>
                <c:pt idx="6720">
                  <c:v>89.765101264703276</c:v>
                </c:pt>
                <c:pt idx="6721">
                  <c:v>89.765101264703276</c:v>
                </c:pt>
                <c:pt idx="6722">
                  <c:v>89.765101264703276</c:v>
                </c:pt>
                <c:pt idx="6723">
                  <c:v>89.765101264703276</c:v>
                </c:pt>
                <c:pt idx="6724">
                  <c:v>89.765101264703276</c:v>
                </c:pt>
                <c:pt idx="6725">
                  <c:v>89.765101264703276</c:v>
                </c:pt>
                <c:pt idx="6726">
                  <c:v>89.765101264703276</c:v>
                </c:pt>
                <c:pt idx="6727">
                  <c:v>89.765101264703276</c:v>
                </c:pt>
                <c:pt idx="6728">
                  <c:v>89.765101264703276</c:v>
                </c:pt>
                <c:pt idx="6729">
                  <c:v>89.765101264703276</c:v>
                </c:pt>
                <c:pt idx="6730">
                  <c:v>89.765101264703276</c:v>
                </c:pt>
                <c:pt idx="6731">
                  <c:v>89.765101264703276</c:v>
                </c:pt>
                <c:pt idx="6732">
                  <c:v>89.765101264703276</c:v>
                </c:pt>
                <c:pt idx="6733">
                  <c:v>89.765101264703276</c:v>
                </c:pt>
                <c:pt idx="6734">
                  <c:v>89.765101264703276</c:v>
                </c:pt>
                <c:pt idx="6735">
                  <c:v>89.765101264703276</c:v>
                </c:pt>
                <c:pt idx="6736">
                  <c:v>89.765101264703276</c:v>
                </c:pt>
                <c:pt idx="6737">
                  <c:v>89.765101264703276</c:v>
                </c:pt>
                <c:pt idx="6738">
                  <c:v>89.765101264703276</c:v>
                </c:pt>
                <c:pt idx="6739">
                  <c:v>89.765101264703276</c:v>
                </c:pt>
                <c:pt idx="6740">
                  <c:v>89.765101264703276</c:v>
                </c:pt>
                <c:pt idx="6741">
                  <c:v>89.765101264703276</c:v>
                </c:pt>
                <c:pt idx="6742">
                  <c:v>89.765101264703276</c:v>
                </c:pt>
                <c:pt idx="6743">
                  <c:v>89.765101264703276</c:v>
                </c:pt>
                <c:pt idx="6744">
                  <c:v>89.765101264703276</c:v>
                </c:pt>
                <c:pt idx="6745">
                  <c:v>89.765101264703276</c:v>
                </c:pt>
                <c:pt idx="6746">
                  <c:v>89.765101264703276</c:v>
                </c:pt>
                <c:pt idx="6747">
                  <c:v>89.765101264703276</c:v>
                </c:pt>
                <c:pt idx="6748">
                  <c:v>89.765101264703276</c:v>
                </c:pt>
                <c:pt idx="6749">
                  <c:v>89.765101264703276</c:v>
                </c:pt>
                <c:pt idx="6750">
                  <c:v>89.765101264703276</c:v>
                </c:pt>
                <c:pt idx="6751">
                  <c:v>89.765101264703276</c:v>
                </c:pt>
                <c:pt idx="6752">
                  <c:v>89.765101264703276</c:v>
                </c:pt>
                <c:pt idx="6753">
                  <c:v>89.765101264703276</c:v>
                </c:pt>
                <c:pt idx="6754">
                  <c:v>89.765101264703276</c:v>
                </c:pt>
                <c:pt idx="6755">
                  <c:v>89.765101264703276</c:v>
                </c:pt>
                <c:pt idx="6756">
                  <c:v>89.765101264703276</c:v>
                </c:pt>
                <c:pt idx="6757">
                  <c:v>89.765101264703276</c:v>
                </c:pt>
                <c:pt idx="6758">
                  <c:v>89.765101264703276</c:v>
                </c:pt>
                <c:pt idx="6759">
                  <c:v>89.765101264703276</c:v>
                </c:pt>
                <c:pt idx="6760">
                  <c:v>89.765101264703276</c:v>
                </c:pt>
                <c:pt idx="6761">
                  <c:v>89.765101264703276</c:v>
                </c:pt>
                <c:pt idx="6762">
                  <c:v>89.765101264703276</c:v>
                </c:pt>
                <c:pt idx="6763">
                  <c:v>89.765101264703276</c:v>
                </c:pt>
                <c:pt idx="6764">
                  <c:v>89.765101264703276</c:v>
                </c:pt>
                <c:pt idx="6765">
                  <c:v>89.765101264703276</c:v>
                </c:pt>
                <c:pt idx="6766">
                  <c:v>89.765101264703276</c:v>
                </c:pt>
                <c:pt idx="6767">
                  <c:v>89.765101264703276</c:v>
                </c:pt>
                <c:pt idx="6768">
                  <c:v>89.765101264703276</c:v>
                </c:pt>
                <c:pt idx="6769">
                  <c:v>89.765101264703276</c:v>
                </c:pt>
                <c:pt idx="6770">
                  <c:v>89.765101264703276</c:v>
                </c:pt>
                <c:pt idx="6771">
                  <c:v>89.765101264703276</c:v>
                </c:pt>
                <c:pt idx="6772">
                  <c:v>89.765101264703276</c:v>
                </c:pt>
                <c:pt idx="6773">
                  <c:v>89.765101264703276</c:v>
                </c:pt>
                <c:pt idx="6774">
                  <c:v>89.765101264703276</c:v>
                </c:pt>
                <c:pt idx="6775">
                  <c:v>89.765101264703276</c:v>
                </c:pt>
                <c:pt idx="6776">
                  <c:v>89.765101264703276</c:v>
                </c:pt>
                <c:pt idx="6777">
                  <c:v>89.765101264703276</c:v>
                </c:pt>
                <c:pt idx="6778">
                  <c:v>89.765101264703276</c:v>
                </c:pt>
                <c:pt idx="6779">
                  <c:v>89.765101264703276</c:v>
                </c:pt>
                <c:pt idx="6780">
                  <c:v>89.765101264703276</c:v>
                </c:pt>
                <c:pt idx="6781">
                  <c:v>89.765101264703276</c:v>
                </c:pt>
                <c:pt idx="6782">
                  <c:v>89.765101264703276</c:v>
                </c:pt>
                <c:pt idx="6783">
                  <c:v>89.765101264703276</c:v>
                </c:pt>
                <c:pt idx="6784">
                  <c:v>89.765101264703276</c:v>
                </c:pt>
                <c:pt idx="6785">
                  <c:v>89.765101264703276</c:v>
                </c:pt>
                <c:pt idx="6786">
                  <c:v>89.765101264703276</c:v>
                </c:pt>
                <c:pt idx="6787">
                  <c:v>89.765101264703276</c:v>
                </c:pt>
                <c:pt idx="6788">
                  <c:v>89.765101264703276</c:v>
                </c:pt>
                <c:pt idx="6789">
                  <c:v>89.765101264703276</c:v>
                </c:pt>
                <c:pt idx="6790">
                  <c:v>89.765101264703276</c:v>
                </c:pt>
                <c:pt idx="6791">
                  <c:v>89.765101264703276</c:v>
                </c:pt>
                <c:pt idx="6792">
                  <c:v>89.765101264703276</c:v>
                </c:pt>
                <c:pt idx="6793">
                  <c:v>89.765101264703276</c:v>
                </c:pt>
                <c:pt idx="6794">
                  <c:v>89.765101264703276</c:v>
                </c:pt>
                <c:pt idx="6795">
                  <c:v>89.765101264703276</c:v>
                </c:pt>
                <c:pt idx="6796">
                  <c:v>89.765101264703276</c:v>
                </c:pt>
                <c:pt idx="6797">
                  <c:v>89.765101264703276</c:v>
                </c:pt>
                <c:pt idx="6798">
                  <c:v>89.765101264703276</c:v>
                </c:pt>
                <c:pt idx="6799">
                  <c:v>89.765101264703276</c:v>
                </c:pt>
                <c:pt idx="6800">
                  <c:v>89.765101264703276</c:v>
                </c:pt>
                <c:pt idx="6801">
                  <c:v>89.765101264703276</c:v>
                </c:pt>
                <c:pt idx="6802">
                  <c:v>89.765101264703276</c:v>
                </c:pt>
                <c:pt idx="6803">
                  <c:v>89.765101264703276</c:v>
                </c:pt>
                <c:pt idx="6804">
                  <c:v>89.765101264703276</c:v>
                </c:pt>
                <c:pt idx="6805">
                  <c:v>89.765101264703276</c:v>
                </c:pt>
                <c:pt idx="6806">
                  <c:v>89.765101264703276</c:v>
                </c:pt>
                <c:pt idx="6807">
                  <c:v>89.765101264703276</c:v>
                </c:pt>
                <c:pt idx="6808">
                  <c:v>89.765101264703276</c:v>
                </c:pt>
                <c:pt idx="6809">
                  <c:v>89.765101264703276</c:v>
                </c:pt>
                <c:pt idx="6810">
                  <c:v>89.765101264703276</c:v>
                </c:pt>
                <c:pt idx="6811">
                  <c:v>89.765101264703276</c:v>
                </c:pt>
                <c:pt idx="6812">
                  <c:v>89.765101264703276</c:v>
                </c:pt>
                <c:pt idx="6813">
                  <c:v>89.765101264703276</c:v>
                </c:pt>
                <c:pt idx="6814">
                  <c:v>89.765101264703276</c:v>
                </c:pt>
                <c:pt idx="6815">
                  <c:v>89.765101264703276</c:v>
                </c:pt>
                <c:pt idx="6816">
                  <c:v>89.765101264703276</c:v>
                </c:pt>
                <c:pt idx="6817">
                  <c:v>89.765101264703276</c:v>
                </c:pt>
                <c:pt idx="6818">
                  <c:v>89.765101264703276</c:v>
                </c:pt>
                <c:pt idx="6819">
                  <c:v>89.765101264703276</c:v>
                </c:pt>
                <c:pt idx="6820">
                  <c:v>89.765101264703276</c:v>
                </c:pt>
                <c:pt idx="6821">
                  <c:v>89.765101264703276</c:v>
                </c:pt>
                <c:pt idx="6822">
                  <c:v>89.765101264703276</c:v>
                </c:pt>
                <c:pt idx="6823">
                  <c:v>89.765101264703276</c:v>
                </c:pt>
                <c:pt idx="6824">
                  <c:v>89.765101264703276</c:v>
                </c:pt>
                <c:pt idx="6825">
                  <c:v>89.765101264703276</c:v>
                </c:pt>
                <c:pt idx="6826">
                  <c:v>89.765101264703276</c:v>
                </c:pt>
                <c:pt idx="6827">
                  <c:v>89.765101264703276</c:v>
                </c:pt>
                <c:pt idx="6828">
                  <c:v>89.765101264703276</c:v>
                </c:pt>
                <c:pt idx="6829">
                  <c:v>89.765101264703276</c:v>
                </c:pt>
                <c:pt idx="6830">
                  <c:v>89.765101264703276</c:v>
                </c:pt>
                <c:pt idx="6831">
                  <c:v>89.765101264703276</c:v>
                </c:pt>
                <c:pt idx="6832">
                  <c:v>89.765101264703276</c:v>
                </c:pt>
                <c:pt idx="6833">
                  <c:v>89.765101264703276</c:v>
                </c:pt>
                <c:pt idx="6834">
                  <c:v>89.765101264703276</c:v>
                </c:pt>
                <c:pt idx="6835">
                  <c:v>89.765101264703276</c:v>
                </c:pt>
                <c:pt idx="6836">
                  <c:v>89.765101264703276</c:v>
                </c:pt>
                <c:pt idx="6837">
                  <c:v>89.765101264703276</c:v>
                </c:pt>
                <c:pt idx="6838">
                  <c:v>89.765101264703276</c:v>
                </c:pt>
                <c:pt idx="6839">
                  <c:v>89.765101264703276</c:v>
                </c:pt>
                <c:pt idx="6840">
                  <c:v>89.765101264703276</c:v>
                </c:pt>
                <c:pt idx="6841">
                  <c:v>89.765101264703276</c:v>
                </c:pt>
                <c:pt idx="6842">
                  <c:v>89.765101264703276</c:v>
                </c:pt>
                <c:pt idx="6843">
                  <c:v>89.765101264703276</c:v>
                </c:pt>
                <c:pt idx="6844">
                  <c:v>89.765101264703276</c:v>
                </c:pt>
                <c:pt idx="6845">
                  <c:v>89.765101264703276</c:v>
                </c:pt>
                <c:pt idx="6846">
                  <c:v>89.765101264703276</c:v>
                </c:pt>
                <c:pt idx="6847">
                  <c:v>89.765101264703276</c:v>
                </c:pt>
                <c:pt idx="6848">
                  <c:v>89.765101264703276</c:v>
                </c:pt>
                <c:pt idx="6849">
                  <c:v>89.765101264703276</c:v>
                </c:pt>
                <c:pt idx="6850">
                  <c:v>89.765101264703276</c:v>
                </c:pt>
                <c:pt idx="6851">
                  <c:v>89.765101264703276</c:v>
                </c:pt>
                <c:pt idx="6852">
                  <c:v>89.765101264703276</c:v>
                </c:pt>
                <c:pt idx="6853">
                  <c:v>89.765101264703276</c:v>
                </c:pt>
                <c:pt idx="6854">
                  <c:v>89.765101264703276</c:v>
                </c:pt>
                <c:pt idx="6855">
                  <c:v>89.765101264703276</c:v>
                </c:pt>
                <c:pt idx="6856">
                  <c:v>89.765101264703276</c:v>
                </c:pt>
                <c:pt idx="6857">
                  <c:v>89.765101264703276</c:v>
                </c:pt>
                <c:pt idx="6858">
                  <c:v>89.765101264703276</c:v>
                </c:pt>
                <c:pt idx="6859">
                  <c:v>89.765101264703276</c:v>
                </c:pt>
                <c:pt idx="6860">
                  <c:v>89.765101264703276</c:v>
                </c:pt>
                <c:pt idx="6861">
                  <c:v>89.765101264703276</c:v>
                </c:pt>
                <c:pt idx="6862">
                  <c:v>89.765101264703276</c:v>
                </c:pt>
                <c:pt idx="6863">
                  <c:v>89.765101264703276</c:v>
                </c:pt>
                <c:pt idx="6864">
                  <c:v>89.765101264703276</c:v>
                </c:pt>
                <c:pt idx="6865">
                  <c:v>89.765101264703276</c:v>
                </c:pt>
                <c:pt idx="6866">
                  <c:v>89.765101264703276</c:v>
                </c:pt>
                <c:pt idx="6867">
                  <c:v>89.765101264703276</c:v>
                </c:pt>
                <c:pt idx="6868">
                  <c:v>89.765101264703276</c:v>
                </c:pt>
                <c:pt idx="6869">
                  <c:v>89.765101264703276</c:v>
                </c:pt>
                <c:pt idx="6870">
                  <c:v>89.765101264703276</c:v>
                </c:pt>
                <c:pt idx="6871">
                  <c:v>89.765101264703276</c:v>
                </c:pt>
                <c:pt idx="6872">
                  <c:v>89.765101264703276</c:v>
                </c:pt>
                <c:pt idx="6873">
                  <c:v>89.765101264703276</c:v>
                </c:pt>
                <c:pt idx="6874">
                  <c:v>89.765101264703276</c:v>
                </c:pt>
                <c:pt idx="6875">
                  <c:v>89.765101264703276</c:v>
                </c:pt>
                <c:pt idx="6876">
                  <c:v>89.765101264703276</c:v>
                </c:pt>
                <c:pt idx="6877">
                  <c:v>89.765101264703276</c:v>
                </c:pt>
                <c:pt idx="6878">
                  <c:v>89.765101264703276</c:v>
                </c:pt>
                <c:pt idx="6879">
                  <c:v>89.765101264703276</c:v>
                </c:pt>
                <c:pt idx="6880">
                  <c:v>89.765101264703276</c:v>
                </c:pt>
                <c:pt idx="6881">
                  <c:v>89.765101264703276</c:v>
                </c:pt>
                <c:pt idx="6882">
                  <c:v>89.765101264703276</c:v>
                </c:pt>
                <c:pt idx="6883">
                  <c:v>89.765101264703276</c:v>
                </c:pt>
                <c:pt idx="6884">
                  <c:v>89.765101264703276</c:v>
                </c:pt>
                <c:pt idx="6885">
                  <c:v>89.765101264703276</c:v>
                </c:pt>
                <c:pt idx="6886">
                  <c:v>89.765101264703276</c:v>
                </c:pt>
                <c:pt idx="6887">
                  <c:v>89.765101264703276</c:v>
                </c:pt>
                <c:pt idx="6888">
                  <c:v>89.765101264703276</c:v>
                </c:pt>
                <c:pt idx="6889">
                  <c:v>89.765101264703276</c:v>
                </c:pt>
                <c:pt idx="6890">
                  <c:v>89.765101264703276</c:v>
                </c:pt>
                <c:pt idx="6891">
                  <c:v>89.765101264703276</c:v>
                </c:pt>
                <c:pt idx="6892">
                  <c:v>89.765101264703276</c:v>
                </c:pt>
                <c:pt idx="6893">
                  <c:v>89.765101264703276</c:v>
                </c:pt>
                <c:pt idx="6894">
                  <c:v>89.765101264703276</c:v>
                </c:pt>
                <c:pt idx="6895">
                  <c:v>89.765101264703276</c:v>
                </c:pt>
                <c:pt idx="6896">
                  <c:v>89.765101264703276</c:v>
                </c:pt>
                <c:pt idx="6897">
                  <c:v>89.765101264703276</c:v>
                </c:pt>
                <c:pt idx="6898">
                  <c:v>89.765101264703276</c:v>
                </c:pt>
                <c:pt idx="6899">
                  <c:v>89.765101264703276</c:v>
                </c:pt>
                <c:pt idx="6900">
                  <c:v>89.765101264703276</c:v>
                </c:pt>
                <c:pt idx="6901">
                  <c:v>89.765101264703276</c:v>
                </c:pt>
                <c:pt idx="6902">
                  <c:v>89.765101264703276</c:v>
                </c:pt>
                <c:pt idx="6903">
                  <c:v>89.765101264703276</c:v>
                </c:pt>
                <c:pt idx="6904">
                  <c:v>89.765101264703276</c:v>
                </c:pt>
                <c:pt idx="6905">
                  <c:v>89.765101264703276</c:v>
                </c:pt>
                <c:pt idx="6906">
                  <c:v>89.765101264703276</c:v>
                </c:pt>
                <c:pt idx="6907">
                  <c:v>89.765101264703276</c:v>
                </c:pt>
                <c:pt idx="6908">
                  <c:v>89.765101264703276</c:v>
                </c:pt>
                <c:pt idx="6909">
                  <c:v>89.765101264703276</c:v>
                </c:pt>
                <c:pt idx="6910">
                  <c:v>89.765101264703276</c:v>
                </c:pt>
                <c:pt idx="6911">
                  <c:v>89.765101264703276</c:v>
                </c:pt>
                <c:pt idx="6912">
                  <c:v>89.765101264703276</c:v>
                </c:pt>
                <c:pt idx="6913">
                  <c:v>89.765101264703276</c:v>
                </c:pt>
                <c:pt idx="6914">
                  <c:v>89.765101264703276</c:v>
                </c:pt>
                <c:pt idx="6915">
                  <c:v>89.765101264703276</c:v>
                </c:pt>
                <c:pt idx="6916">
                  <c:v>89.765101264703276</c:v>
                </c:pt>
                <c:pt idx="6917">
                  <c:v>89.765101264703276</c:v>
                </c:pt>
                <c:pt idx="6918">
                  <c:v>89.765101264703276</c:v>
                </c:pt>
                <c:pt idx="6919">
                  <c:v>89.765101264703276</c:v>
                </c:pt>
                <c:pt idx="6920">
                  <c:v>89.765101264703276</c:v>
                </c:pt>
                <c:pt idx="6921">
                  <c:v>89.765101264703276</c:v>
                </c:pt>
                <c:pt idx="6922">
                  <c:v>89.765101264703276</c:v>
                </c:pt>
                <c:pt idx="6923">
                  <c:v>89.765101264703276</c:v>
                </c:pt>
                <c:pt idx="6924">
                  <c:v>89.765101264703276</c:v>
                </c:pt>
                <c:pt idx="6925">
                  <c:v>89.765101264703276</c:v>
                </c:pt>
                <c:pt idx="6926">
                  <c:v>89.765101264703276</c:v>
                </c:pt>
                <c:pt idx="6927">
                  <c:v>89.765101264703276</c:v>
                </c:pt>
                <c:pt idx="6928">
                  <c:v>89.765101264703276</c:v>
                </c:pt>
                <c:pt idx="6929">
                  <c:v>89.765101264703276</c:v>
                </c:pt>
                <c:pt idx="6930">
                  <c:v>89.765101264703276</c:v>
                </c:pt>
                <c:pt idx="6931">
                  <c:v>89.765101264703276</c:v>
                </c:pt>
                <c:pt idx="6932">
                  <c:v>89.765101264703276</c:v>
                </c:pt>
                <c:pt idx="6933">
                  <c:v>89.765101264703276</c:v>
                </c:pt>
                <c:pt idx="6934">
                  <c:v>89.765101264703276</c:v>
                </c:pt>
                <c:pt idx="6935">
                  <c:v>89.765101264703276</c:v>
                </c:pt>
                <c:pt idx="6936">
                  <c:v>89.765101264703276</c:v>
                </c:pt>
                <c:pt idx="6937">
                  <c:v>89.765101264703276</c:v>
                </c:pt>
                <c:pt idx="6938">
                  <c:v>89.765101264703276</c:v>
                </c:pt>
                <c:pt idx="6939">
                  <c:v>89.765101264703276</c:v>
                </c:pt>
                <c:pt idx="6940">
                  <c:v>89.765101264703276</c:v>
                </c:pt>
                <c:pt idx="6941">
                  <c:v>89.765101264703276</c:v>
                </c:pt>
                <c:pt idx="6942">
                  <c:v>89.765101264703276</c:v>
                </c:pt>
                <c:pt idx="6943">
                  <c:v>89.765101264703276</c:v>
                </c:pt>
                <c:pt idx="6944">
                  <c:v>89.765101264703276</c:v>
                </c:pt>
                <c:pt idx="6945">
                  <c:v>89.765101264703276</c:v>
                </c:pt>
                <c:pt idx="6946">
                  <c:v>89.765101264703276</c:v>
                </c:pt>
                <c:pt idx="6947">
                  <c:v>89.765101264703276</c:v>
                </c:pt>
                <c:pt idx="6948">
                  <c:v>89.765101264703276</c:v>
                </c:pt>
                <c:pt idx="6949">
                  <c:v>89.765101264703276</c:v>
                </c:pt>
                <c:pt idx="6950">
                  <c:v>89.765101264703276</c:v>
                </c:pt>
                <c:pt idx="6951">
                  <c:v>89.765101264703276</c:v>
                </c:pt>
                <c:pt idx="6952">
                  <c:v>89.765101264703276</c:v>
                </c:pt>
                <c:pt idx="6953">
                  <c:v>89.765101264703276</c:v>
                </c:pt>
                <c:pt idx="6954">
                  <c:v>89.765101264703276</c:v>
                </c:pt>
                <c:pt idx="6955">
                  <c:v>89.765101264703276</c:v>
                </c:pt>
                <c:pt idx="6956">
                  <c:v>89.765101264703276</c:v>
                </c:pt>
                <c:pt idx="6957">
                  <c:v>89.765101264703276</c:v>
                </c:pt>
                <c:pt idx="6958">
                  <c:v>89.765101264703276</c:v>
                </c:pt>
                <c:pt idx="6959">
                  <c:v>89.765101264703276</c:v>
                </c:pt>
                <c:pt idx="6960">
                  <c:v>89.765101264703276</c:v>
                </c:pt>
                <c:pt idx="6961">
                  <c:v>89.765101264703276</c:v>
                </c:pt>
                <c:pt idx="6962">
                  <c:v>89.765101264703276</c:v>
                </c:pt>
                <c:pt idx="6963">
                  <c:v>89.765101264703276</c:v>
                </c:pt>
                <c:pt idx="6964">
                  <c:v>89.765101264703276</c:v>
                </c:pt>
                <c:pt idx="6965">
                  <c:v>89.765101264703276</c:v>
                </c:pt>
                <c:pt idx="6966">
                  <c:v>89.765101264703276</c:v>
                </c:pt>
                <c:pt idx="6967">
                  <c:v>89.765101264703276</c:v>
                </c:pt>
                <c:pt idx="6968">
                  <c:v>89.765101264703276</c:v>
                </c:pt>
                <c:pt idx="6969">
                  <c:v>89.765101264703276</c:v>
                </c:pt>
                <c:pt idx="6970">
                  <c:v>89.765101264703276</c:v>
                </c:pt>
                <c:pt idx="6971">
                  <c:v>89.765101264703276</c:v>
                </c:pt>
                <c:pt idx="6972">
                  <c:v>89.765101264703276</c:v>
                </c:pt>
                <c:pt idx="6973">
                  <c:v>89.765101264703276</c:v>
                </c:pt>
                <c:pt idx="6974">
                  <c:v>89.765101264703276</c:v>
                </c:pt>
                <c:pt idx="6975">
                  <c:v>89.765101264703276</c:v>
                </c:pt>
                <c:pt idx="6976">
                  <c:v>89.765101264703276</c:v>
                </c:pt>
                <c:pt idx="6977">
                  <c:v>89.765101264703276</c:v>
                </c:pt>
                <c:pt idx="6978">
                  <c:v>89.765101264703276</c:v>
                </c:pt>
                <c:pt idx="6979">
                  <c:v>89.765101264703276</c:v>
                </c:pt>
                <c:pt idx="6980">
                  <c:v>89.765101264703276</c:v>
                </c:pt>
                <c:pt idx="6981">
                  <c:v>89.765101264703276</c:v>
                </c:pt>
                <c:pt idx="6982">
                  <c:v>89.765101264703276</c:v>
                </c:pt>
                <c:pt idx="6983">
                  <c:v>89.765101264703276</c:v>
                </c:pt>
                <c:pt idx="6984">
                  <c:v>89.765101264703276</c:v>
                </c:pt>
                <c:pt idx="6985">
                  <c:v>89.765101264703276</c:v>
                </c:pt>
                <c:pt idx="6986">
                  <c:v>89.765101264703276</c:v>
                </c:pt>
                <c:pt idx="6987">
                  <c:v>89.765101264703276</c:v>
                </c:pt>
                <c:pt idx="6988">
                  <c:v>89.765101264703276</c:v>
                </c:pt>
                <c:pt idx="6989">
                  <c:v>89.765101264703276</c:v>
                </c:pt>
                <c:pt idx="6990">
                  <c:v>89.765101264703276</c:v>
                </c:pt>
                <c:pt idx="6991">
                  <c:v>89.765101264703276</c:v>
                </c:pt>
                <c:pt idx="6992">
                  <c:v>89.765101264703276</c:v>
                </c:pt>
                <c:pt idx="6993">
                  <c:v>89.765101264703276</c:v>
                </c:pt>
                <c:pt idx="6994">
                  <c:v>89.765101264703276</c:v>
                </c:pt>
                <c:pt idx="6995">
                  <c:v>89.765101264703276</c:v>
                </c:pt>
                <c:pt idx="6996">
                  <c:v>89.765101264703276</c:v>
                </c:pt>
                <c:pt idx="6997">
                  <c:v>89.765101264703276</c:v>
                </c:pt>
                <c:pt idx="6998">
                  <c:v>89.765101264703276</c:v>
                </c:pt>
                <c:pt idx="6999">
                  <c:v>89.765101264703276</c:v>
                </c:pt>
                <c:pt idx="7000">
                  <c:v>89.765101264703276</c:v>
                </c:pt>
                <c:pt idx="7001">
                  <c:v>89.765101264703276</c:v>
                </c:pt>
                <c:pt idx="7002">
                  <c:v>89.765101264703276</c:v>
                </c:pt>
                <c:pt idx="7003">
                  <c:v>89.765101264703276</c:v>
                </c:pt>
                <c:pt idx="7004">
                  <c:v>89.765101264703276</c:v>
                </c:pt>
                <c:pt idx="7005">
                  <c:v>89.765101264703276</c:v>
                </c:pt>
                <c:pt idx="7006">
                  <c:v>89.765101264703276</c:v>
                </c:pt>
                <c:pt idx="7007">
                  <c:v>89.765101264703276</c:v>
                </c:pt>
                <c:pt idx="7008">
                  <c:v>89.765101264703276</c:v>
                </c:pt>
                <c:pt idx="7009">
                  <c:v>89.765101264703276</c:v>
                </c:pt>
                <c:pt idx="7010">
                  <c:v>89.765101264703276</c:v>
                </c:pt>
                <c:pt idx="7011">
                  <c:v>89.765101264703276</c:v>
                </c:pt>
                <c:pt idx="7012">
                  <c:v>89.765101264703276</c:v>
                </c:pt>
                <c:pt idx="7013">
                  <c:v>89.765101264703276</c:v>
                </c:pt>
                <c:pt idx="7014">
                  <c:v>89.765101264703276</c:v>
                </c:pt>
                <c:pt idx="7015">
                  <c:v>89.765101264703276</c:v>
                </c:pt>
                <c:pt idx="7016">
                  <c:v>89.765101264703276</c:v>
                </c:pt>
                <c:pt idx="7017">
                  <c:v>89.765101264703276</c:v>
                </c:pt>
                <c:pt idx="7018">
                  <c:v>89.765101264703276</c:v>
                </c:pt>
                <c:pt idx="7019">
                  <c:v>89.765101264703276</c:v>
                </c:pt>
                <c:pt idx="7020">
                  <c:v>89.765101264703276</c:v>
                </c:pt>
                <c:pt idx="7021">
                  <c:v>89.765101264703276</c:v>
                </c:pt>
                <c:pt idx="7022">
                  <c:v>89.765101264703276</c:v>
                </c:pt>
                <c:pt idx="7023">
                  <c:v>89.765101264703276</c:v>
                </c:pt>
                <c:pt idx="7024">
                  <c:v>89.765101264703276</c:v>
                </c:pt>
                <c:pt idx="7025">
                  <c:v>89.765101264703276</c:v>
                </c:pt>
                <c:pt idx="7026">
                  <c:v>89.765101264703276</c:v>
                </c:pt>
                <c:pt idx="7027">
                  <c:v>89.765101264703276</c:v>
                </c:pt>
                <c:pt idx="7028">
                  <c:v>89.765101264703276</c:v>
                </c:pt>
                <c:pt idx="7029">
                  <c:v>89.765101264703276</c:v>
                </c:pt>
                <c:pt idx="7030">
                  <c:v>89.765101264703276</c:v>
                </c:pt>
                <c:pt idx="7031">
                  <c:v>89.765101264703276</c:v>
                </c:pt>
                <c:pt idx="7032">
                  <c:v>89.765101264703276</c:v>
                </c:pt>
                <c:pt idx="7033">
                  <c:v>89.765101264703276</c:v>
                </c:pt>
                <c:pt idx="7034">
                  <c:v>89.765101264703276</c:v>
                </c:pt>
                <c:pt idx="7035">
                  <c:v>89.765101264703276</c:v>
                </c:pt>
                <c:pt idx="7036">
                  <c:v>89.765101264703276</c:v>
                </c:pt>
                <c:pt idx="7037">
                  <c:v>89.765101264703276</c:v>
                </c:pt>
                <c:pt idx="7038">
                  <c:v>89.765101264703276</c:v>
                </c:pt>
                <c:pt idx="7039">
                  <c:v>89.765101264703276</c:v>
                </c:pt>
                <c:pt idx="7040">
                  <c:v>89.765101264703276</c:v>
                </c:pt>
                <c:pt idx="7041">
                  <c:v>89.765101264703276</c:v>
                </c:pt>
                <c:pt idx="7042">
                  <c:v>89.765101264703276</c:v>
                </c:pt>
                <c:pt idx="7043">
                  <c:v>89.765101264703276</c:v>
                </c:pt>
                <c:pt idx="7044">
                  <c:v>89.765101264703276</c:v>
                </c:pt>
                <c:pt idx="7045">
                  <c:v>89.765101264703276</c:v>
                </c:pt>
                <c:pt idx="7046">
                  <c:v>89.765101264703276</c:v>
                </c:pt>
                <c:pt idx="7047">
                  <c:v>89.765101264703276</c:v>
                </c:pt>
                <c:pt idx="7048">
                  <c:v>89.765101264703276</c:v>
                </c:pt>
                <c:pt idx="7049">
                  <c:v>89.765101264703276</c:v>
                </c:pt>
                <c:pt idx="7050">
                  <c:v>89.765101264703276</c:v>
                </c:pt>
                <c:pt idx="7051">
                  <c:v>89.765101264703276</c:v>
                </c:pt>
                <c:pt idx="7052">
                  <c:v>89.765101264703276</c:v>
                </c:pt>
                <c:pt idx="7053">
                  <c:v>89.765101264703276</c:v>
                </c:pt>
                <c:pt idx="7054">
                  <c:v>89.765101264703276</c:v>
                </c:pt>
                <c:pt idx="7055">
                  <c:v>89.765101264703276</c:v>
                </c:pt>
                <c:pt idx="7056">
                  <c:v>89.765101264703276</c:v>
                </c:pt>
                <c:pt idx="7057">
                  <c:v>89.765101264703276</c:v>
                </c:pt>
                <c:pt idx="7058">
                  <c:v>89.765101264703276</c:v>
                </c:pt>
                <c:pt idx="7059">
                  <c:v>89.765101264703276</c:v>
                </c:pt>
                <c:pt idx="7060">
                  <c:v>89.765101264703276</c:v>
                </c:pt>
                <c:pt idx="7061">
                  <c:v>89.765101264703276</c:v>
                </c:pt>
                <c:pt idx="7062">
                  <c:v>89.765101264703276</c:v>
                </c:pt>
                <c:pt idx="7063">
                  <c:v>89.765101264703276</c:v>
                </c:pt>
                <c:pt idx="7064">
                  <c:v>89.765101264703276</c:v>
                </c:pt>
                <c:pt idx="7065">
                  <c:v>89.765101264703276</c:v>
                </c:pt>
                <c:pt idx="7066">
                  <c:v>89.765101264703276</c:v>
                </c:pt>
                <c:pt idx="7067">
                  <c:v>89.765101264703276</c:v>
                </c:pt>
                <c:pt idx="7068">
                  <c:v>89.765101264703276</c:v>
                </c:pt>
                <c:pt idx="7069">
                  <c:v>89.765101264703276</c:v>
                </c:pt>
                <c:pt idx="7070">
                  <c:v>89.765101264703276</c:v>
                </c:pt>
                <c:pt idx="7071">
                  <c:v>89.765101264703276</c:v>
                </c:pt>
                <c:pt idx="7072">
                  <c:v>89.765101264703276</c:v>
                </c:pt>
                <c:pt idx="7073">
                  <c:v>89.765101264703276</c:v>
                </c:pt>
                <c:pt idx="7074">
                  <c:v>89.765101264703276</c:v>
                </c:pt>
                <c:pt idx="7075">
                  <c:v>89.765101264703276</c:v>
                </c:pt>
                <c:pt idx="7076">
                  <c:v>89.765101264703276</c:v>
                </c:pt>
                <c:pt idx="7077">
                  <c:v>89.765101264703276</c:v>
                </c:pt>
                <c:pt idx="7078">
                  <c:v>89.765101264703276</c:v>
                </c:pt>
                <c:pt idx="7079">
                  <c:v>89.765101264703276</c:v>
                </c:pt>
                <c:pt idx="7080">
                  <c:v>89.765101264703276</c:v>
                </c:pt>
                <c:pt idx="7081">
                  <c:v>89.765101264703276</c:v>
                </c:pt>
                <c:pt idx="7082">
                  <c:v>89.765101264703276</c:v>
                </c:pt>
                <c:pt idx="7083">
                  <c:v>89.765101264703276</c:v>
                </c:pt>
                <c:pt idx="7084">
                  <c:v>89.765101264703276</c:v>
                </c:pt>
                <c:pt idx="7085">
                  <c:v>89.765101264703276</c:v>
                </c:pt>
                <c:pt idx="7086">
                  <c:v>89.765101264703276</c:v>
                </c:pt>
                <c:pt idx="7087">
                  <c:v>89.765101264703276</c:v>
                </c:pt>
                <c:pt idx="7088">
                  <c:v>89.765101264703276</c:v>
                </c:pt>
                <c:pt idx="7089">
                  <c:v>89.765101264703276</c:v>
                </c:pt>
                <c:pt idx="7090">
                  <c:v>89.765101264703276</c:v>
                </c:pt>
                <c:pt idx="7091">
                  <c:v>89.765101264703276</c:v>
                </c:pt>
                <c:pt idx="7092">
                  <c:v>89.765101264703276</c:v>
                </c:pt>
                <c:pt idx="7093">
                  <c:v>89.765101264703276</c:v>
                </c:pt>
                <c:pt idx="7094">
                  <c:v>89.765101264703276</c:v>
                </c:pt>
                <c:pt idx="7095">
                  <c:v>89.765101264703276</c:v>
                </c:pt>
                <c:pt idx="7096">
                  <c:v>89.765101264703276</c:v>
                </c:pt>
                <c:pt idx="7097">
                  <c:v>89.765101264703276</c:v>
                </c:pt>
                <c:pt idx="7098">
                  <c:v>89.765101264703276</c:v>
                </c:pt>
                <c:pt idx="7099">
                  <c:v>89.765101264703276</c:v>
                </c:pt>
                <c:pt idx="7100">
                  <c:v>89.765101264703276</c:v>
                </c:pt>
                <c:pt idx="7101">
                  <c:v>89.765101264703276</c:v>
                </c:pt>
                <c:pt idx="7102">
                  <c:v>89.765101264703276</c:v>
                </c:pt>
                <c:pt idx="7103">
                  <c:v>89.765101264703276</c:v>
                </c:pt>
                <c:pt idx="7104">
                  <c:v>89.765101264703276</c:v>
                </c:pt>
                <c:pt idx="7105">
                  <c:v>89.765101264703276</c:v>
                </c:pt>
                <c:pt idx="7106">
                  <c:v>89.765101264703276</c:v>
                </c:pt>
                <c:pt idx="7107">
                  <c:v>89.765101264703276</c:v>
                </c:pt>
                <c:pt idx="7108">
                  <c:v>89.765101264703276</c:v>
                </c:pt>
                <c:pt idx="7109">
                  <c:v>89.765101264703276</c:v>
                </c:pt>
                <c:pt idx="7110">
                  <c:v>89.765101264703276</c:v>
                </c:pt>
                <c:pt idx="7111">
                  <c:v>89.765101264703276</c:v>
                </c:pt>
                <c:pt idx="7112">
                  <c:v>89.765101264703276</c:v>
                </c:pt>
                <c:pt idx="7113">
                  <c:v>89.765101264703276</c:v>
                </c:pt>
                <c:pt idx="7114">
                  <c:v>89.765101264703276</c:v>
                </c:pt>
                <c:pt idx="7115">
                  <c:v>89.765101264703276</c:v>
                </c:pt>
                <c:pt idx="7116">
                  <c:v>89.765101264703276</c:v>
                </c:pt>
                <c:pt idx="7117">
                  <c:v>89.765101264703276</c:v>
                </c:pt>
                <c:pt idx="7118">
                  <c:v>89.765101264703276</c:v>
                </c:pt>
                <c:pt idx="7119">
                  <c:v>89.765101264703276</c:v>
                </c:pt>
                <c:pt idx="7120">
                  <c:v>89.765101264703276</c:v>
                </c:pt>
                <c:pt idx="7121">
                  <c:v>89.765101264703276</c:v>
                </c:pt>
                <c:pt idx="7122">
                  <c:v>89.765101264703276</c:v>
                </c:pt>
                <c:pt idx="7123">
                  <c:v>89.765101264703276</c:v>
                </c:pt>
                <c:pt idx="7124">
                  <c:v>89.765101264703276</c:v>
                </c:pt>
                <c:pt idx="7125">
                  <c:v>89.765101264703276</c:v>
                </c:pt>
                <c:pt idx="7126">
                  <c:v>89.765101264703276</c:v>
                </c:pt>
                <c:pt idx="7127">
                  <c:v>89.765101264703276</c:v>
                </c:pt>
                <c:pt idx="7128">
                  <c:v>89.765101264703276</c:v>
                </c:pt>
                <c:pt idx="7129">
                  <c:v>89.765101264703276</c:v>
                </c:pt>
                <c:pt idx="7130">
                  <c:v>89.765101264703276</c:v>
                </c:pt>
                <c:pt idx="7131">
                  <c:v>89.765101264703276</c:v>
                </c:pt>
                <c:pt idx="7132">
                  <c:v>89.765101264703276</c:v>
                </c:pt>
                <c:pt idx="7133">
                  <c:v>89.765101264703276</c:v>
                </c:pt>
                <c:pt idx="7134">
                  <c:v>89.765101264703276</c:v>
                </c:pt>
                <c:pt idx="7135">
                  <c:v>89.765101264703276</c:v>
                </c:pt>
                <c:pt idx="7136">
                  <c:v>89.765101264703276</c:v>
                </c:pt>
                <c:pt idx="7137">
                  <c:v>89.765101264703276</c:v>
                </c:pt>
                <c:pt idx="7138">
                  <c:v>89.765101264703276</c:v>
                </c:pt>
                <c:pt idx="7139">
                  <c:v>89.765101264703276</c:v>
                </c:pt>
                <c:pt idx="7140">
                  <c:v>89.765101264703276</c:v>
                </c:pt>
                <c:pt idx="7141">
                  <c:v>89.765101264703276</c:v>
                </c:pt>
                <c:pt idx="7142">
                  <c:v>89.765101264703276</c:v>
                </c:pt>
                <c:pt idx="7143">
                  <c:v>89.765101264703276</c:v>
                </c:pt>
                <c:pt idx="7144">
                  <c:v>89.765101264703276</c:v>
                </c:pt>
                <c:pt idx="7145">
                  <c:v>89.765101264703276</c:v>
                </c:pt>
                <c:pt idx="7146">
                  <c:v>89.765101264703276</c:v>
                </c:pt>
                <c:pt idx="7147">
                  <c:v>89.765101264703276</c:v>
                </c:pt>
                <c:pt idx="7148">
                  <c:v>89.765101264703276</c:v>
                </c:pt>
                <c:pt idx="7149">
                  <c:v>89.765101264703276</c:v>
                </c:pt>
                <c:pt idx="7150">
                  <c:v>89.765101264703276</c:v>
                </c:pt>
                <c:pt idx="7151">
                  <c:v>89.765101264703276</c:v>
                </c:pt>
                <c:pt idx="7152">
                  <c:v>89.765101264703276</c:v>
                </c:pt>
                <c:pt idx="7153">
                  <c:v>89.765101264703276</c:v>
                </c:pt>
                <c:pt idx="7154">
                  <c:v>89.765101264703276</c:v>
                </c:pt>
                <c:pt idx="7155">
                  <c:v>89.765101264703276</c:v>
                </c:pt>
                <c:pt idx="7156">
                  <c:v>89.765101264703276</c:v>
                </c:pt>
                <c:pt idx="7157">
                  <c:v>89.765101264703276</c:v>
                </c:pt>
                <c:pt idx="7158">
                  <c:v>89.765101264703276</c:v>
                </c:pt>
                <c:pt idx="7159">
                  <c:v>89.765101264703276</c:v>
                </c:pt>
                <c:pt idx="7160">
                  <c:v>89.765101264703276</c:v>
                </c:pt>
                <c:pt idx="7161">
                  <c:v>89.765101264703276</c:v>
                </c:pt>
                <c:pt idx="7162">
                  <c:v>89.765101264703276</c:v>
                </c:pt>
                <c:pt idx="7163">
                  <c:v>89.765101264703276</c:v>
                </c:pt>
                <c:pt idx="7164">
                  <c:v>89.765101264703276</c:v>
                </c:pt>
                <c:pt idx="7165">
                  <c:v>89.765101264703276</c:v>
                </c:pt>
                <c:pt idx="7166">
                  <c:v>89.765101264703276</c:v>
                </c:pt>
                <c:pt idx="7167">
                  <c:v>89.765101264703276</c:v>
                </c:pt>
                <c:pt idx="7168">
                  <c:v>89.765101264703276</c:v>
                </c:pt>
                <c:pt idx="7169">
                  <c:v>89.765101264703276</c:v>
                </c:pt>
                <c:pt idx="7170">
                  <c:v>89.765101264703276</c:v>
                </c:pt>
                <c:pt idx="7171">
                  <c:v>89.765101264703276</c:v>
                </c:pt>
                <c:pt idx="7172">
                  <c:v>89.765101264703276</c:v>
                </c:pt>
                <c:pt idx="7173">
                  <c:v>89.765101264703276</c:v>
                </c:pt>
                <c:pt idx="7174">
                  <c:v>89.765101264703276</c:v>
                </c:pt>
                <c:pt idx="7175">
                  <c:v>89.765101264703276</c:v>
                </c:pt>
                <c:pt idx="7176">
                  <c:v>89.765101264703276</c:v>
                </c:pt>
                <c:pt idx="7177">
                  <c:v>89.765101264703276</c:v>
                </c:pt>
                <c:pt idx="7178">
                  <c:v>89.765101264703276</c:v>
                </c:pt>
                <c:pt idx="7179">
                  <c:v>89.765101264703276</c:v>
                </c:pt>
                <c:pt idx="7180">
                  <c:v>89.765101264703276</c:v>
                </c:pt>
                <c:pt idx="7181">
                  <c:v>89.765101264703276</c:v>
                </c:pt>
                <c:pt idx="7182">
                  <c:v>89.765101264703276</c:v>
                </c:pt>
                <c:pt idx="7183">
                  <c:v>89.765101264703276</c:v>
                </c:pt>
                <c:pt idx="7184">
                  <c:v>89.765101264703276</c:v>
                </c:pt>
                <c:pt idx="7185">
                  <c:v>89.765101264703276</c:v>
                </c:pt>
                <c:pt idx="7186">
                  <c:v>89.765101264703276</c:v>
                </c:pt>
                <c:pt idx="7187">
                  <c:v>89.765101264703276</c:v>
                </c:pt>
                <c:pt idx="7188">
                  <c:v>89.765101264703276</c:v>
                </c:pt>
                <c:pt idx="7189">
                  <c:v>89.765101264703276</c:v>
                </c:pt>
                <c:pt idx="7190">
                  <c:v>89.765101264703276</c:v>
                </c:pt>
                <c:pt idx="7191">
                  <c:v>89.765101264703276</c:v>
                </c:pt>
                <c:pt idx="7192">
                  <c:v>89.765101264703276</c:v>
                </c:pt>
                <c:pt idx="7193">
                  <c:v>89.765101264703276</c:v>
                </c:pt>
                <c:pt idx="7194">
                  <c:v>89.765101264703276</c:v>
                </c:pt>
                <c:pt idx="7195">
                  <c:v>89.765101264703276</c:v>
                </c:pt>
                <c:pt idx="7196">
                  <c:v>89.765101264703276</c:v>
                </c:pt>
                <c:pt idx="7197">
                  <c:v>89.765101264703276</c:v>
                </c:pt>
                <c:pt idx="7198">
                  <c:v>89.765101264703276</c:v>
                </c:pt>
                <c:pt idx="7199">
                  <c:v>89.765101264703276</c:v>
                </c:pt>
                <c:pt idx="7200">
                  <c:v>89.765101264703276</c:v>
                </c:pt>
                <c:pt idx="7201">
                  <c:v>89.765101264703276</c:v>
                </c:pt>
                <c:pt idx="7202">
                  <c:v>89.765101264703276</c:v>
                </c:pt>
                <c:pt idx="7203">
                  <c:v>89.765101264703276</c:v>
                </c:pt>
                <c:pt idx="7204">
                  <c:v>89.765101264703276</c:v>
                </c:pt>
                <c:pt idx="7205">
                  <c:v>89.765101264703276</c:v>
                </c:pt>
                <c:pt idx="7206">
                  <c:v>89.765101264703276</c:v>
                </c:pt>
                <c:pt idx="7207">
                  <c:v>89.765101264703276</c:v>
                </c:pt>
                <c:pt idx="7208">
                  <c:v>89.765101264703276</c:v>
                </c:pt>
                <c:pt idx="7209">
                  <c:v>89.765101264703276</c:v>
                </c:pt>
                <c:pt idx="7210">
                  <c:v>89.765101264703276</c:v>
                </c:pt>
                <c:pt idx="7211">
                  <c:v>89.765101264703276</c:v>
                </c:pt>
                <c:pt idx="7212">
                  <c:v>89.765101264703276</c:v>
                </c:pt>
                <c:pt idx="7213">
                  <c:v>89.765101264703276</c:v>
                </c:pt>
                <c:pt idx="7214">
                  <c:v>89.765101264703276</c:v>
                </c:pt>
                <c:pt idx="7215">
                  <c:v>89.765101264703276</c:v>
                </c:pt>
                <c:pt idx="7216">
                  <c:v>89.765101264703276</c:v>
                </c:pt>
                <c:pt idx="7217">
                  <c:v>89.765101264703276</c:v>
                </c:pt>
                <c:pt idx="7218">
                  <c:v>89.765101264703276</c:v>
                </c:pt>
                <c:pt idx="7219">
                  <c:v>89.765101264703276</c:v>
                </c:pt>
                <c:pt idx="7220">
                  <c:v>89.765101264703276</c:v>
                </c:pt>
                <c:pt idx="7221">
                  <c:v>89.765101264703276</c:v>
                </c:pt>
                <c:pt idx="7222">
                  <c:v>89.765101264703276</c:v>
                </c:pt>
                <c:pt idx="7223">
                  <c:v>89.765101264703276</c:v>
                </c:pt>
                <c:pt idx="7224">
                  <c:v>89.765101264703276</c:v>
                </c:pt>
                <c:pt idx="7225">
                  <c:v>89.765101264703276</c:v>
                </c:pt>
                <c:pt idx="7226">
                  <c:v>89.765101264703276</c:v>
                </c:pt>
                <c:pt idx="7227">
                  <c:v>89.765101264703276</c:v>
                </c:pt>
                <c:pt idx="7228">
                  <c:v>89.765101264703276</c:v>
                </c:pt>
                <c:pt idx="7229">
                  <c:v>89.765101264703276</c:v>
                </c:pt>
                <c:pt idx="7230">
                  <c:v>89.765101264703276</c:v>
                </c:pt>
                <c:pt idx="7231">
                  <c:v>89.765101264703276</c:v>
                </c:pt>
                <c:pt idx="7232">
                  <c:v>89.765101264703276</c:v>
                </c:pt>
                <c:pt idx="7233">
                  <c:v>89.765101264703276</c:v>
                </c:pt>
                <c:pt idx="7234">
                  <c:v>89.765101264703276</c:v>
                </c:pt>
                <c:pt idx="7235">
                  <c:v>89.765101264703276</c:v>
                </c:pt>
                <c:pt idx="7236">
                  <c:v>89.765101264703276</c:v>
                </c:pt>
                <c:pt idx="7237">
                  <c:v>89.765101264703276</c:v>
                </c:pt>
                <c:pt idx="7238">
                  <c:v>89.765101264703276</c:v>
                </c:pt>
                <c:pt idx="7239">
                  <c:v>89.765101264703276</c:v>
                </c:pt>
                <c:pt idx="7240">
                  <c:v>89.765101264703276</c:v>
                </c:pt>
                <c:pt idx="7241">
                  <c:v>89.765101264703276</c:v>
                </c:pt>
                <c:pt idx="7242">
                  <c:v>89.765101264703276</c:v>
                </c:pt>
                <c:pt idx="7243">
                  <c:v>89.765101264703276</c:v>
                </c:pt>
                <c:pt idx="7244">
                  <c:v>89.765101264703276</c:v>
                </c:pt>
                <c:pt idx="7245">
                  <c:v>89.765101264703276</c:v>
                </c:pt>
                <c:pt idx="7246">
                  <c:v>89.765101264703276</c:v>
                </c:pt>
                <c:pt idx="7247">
                  <c:v>89.765101264703276</c:v>
                </c:pt>
                <c:pt idx="7248">
                  <c:v>89.765101264703276</c:v>
                </c:pt>
                <c:pt idx="7249">
                  <c:v>89.765101264703276</c:v>
                </c:pt>
                <c:pt idx="7250">
                  <c:v>89.765101264703276</c:v>
                </c:pt>
                <c:pt idx="7251">
                  <c:v>89.765101264703276</c:v>
                </c:pt>
                <c:pt idx="7252">
                  <c:v>89.765101264703276</c:v>
                </c:pt>
                <c:pt idx="7253">
                  <c:v>89.765101264703276</c:v>
                </c:pt>
                <c:pt idx="7254">
                  <c:v>89.765101264703276</c:v>
                </c:pt>
                <c:pt idx="7255">
                  <c:v>89.765101264703276</c:v>
                </c:pt>
                <c:pt idx="7256">
                  <c:v>89.765101264703276</c:v>
                </c:pt>
                <c:pt idx="7257">
                  <c:v>89.765101264703276</c:v>
                </c:pt>
                <c:pt idx="7258">
                  <c:v>89.765101264703276</c:v>
                </c:pt>
                <c:pt idx="7259">
                  <c:v>89.765101264703276</c:v>
                </c:pt>
                <c:pt idx="7260">
                  <c:v>89.765101264703276</c:v>
                </c:pt>
                <c:pt idx="7261">
                  <c:v>89.765101264703276</c:v>
                </c:pt>
                <c:pt idx="7262">
                  <c:v>89.765101264703276</c:v>
                </c:pt>
                <c:pt idx="7263">
                  <c:v>89.765101264703276</c:v>
                </c:pt>
                <c:pt idx="7264">
                  <c:v>89.765101264703276</c:v>
                </c:pt>
                <c:pt idx="7265">
                  <c:v>89.765101264703276</c:v>
                </c:pt>
                <c:pt idx="7266">
                  <c:v>89.765101264703276</c:v>
                </c:pt>
                <c:pt idx="7267">
                  <c:v>89.765101264703276</c:v>
                </c:pt>
                <c:pt idx="7268">
                  <c:v>89.765101264703276</c:v>
                </c:pt>
                <c:pt idx="7269">
                  <c:v>89.765101264703276</c:v>
                </c:pt>
                <c:pt idx="7270">
                  <c:v>89.765101264703276</c:v>
                </c:pt>
                <c:pt idx="7271">
                  <c:v>89.765101264703276</c:v>
                </c:pt>
                <c:pt idx="7272">
                  <c:v>89.765101264703276</c:v>
                </c:pt>
                <c:pt idx="7273">
                  <c:v>89.765101264703276</c:v>
                </c:pt>
                <c:pt idx="7274">
                  <c:v>89.765101264703276</c:v>
                </c:pt>
                <c:pt idx="7275">
                  <c:v>89.765101264703276</c:v>
                </c:pt>
                <c:pt idx="7276">
                  <c:v>89.765101264703276</c:v>
                </c:pt>
                <c:pt idx="7277">
                  <c:v>89.765101264703276</c:v>
                </c:pt>
                <c:pt idx="7278">
                  <c:v>89.765101264703276</c:v>
                </c:pt>
                <c:pt idx="7279">
                  <c:v>89.765101264703276</c:v>
                </c:pt>
                <c:pt idx="7280">
                  <c:v>89.765101264703276</c:v>
                </c:pt>
                <c:pt idx="7281">
                  <c:v>89.765101264703276</c:v>
                </c:pt>
                <c:pt idx="7282">
                  <c:v>89.765101264703276</c:v>
                </c:pt>
                <c:pt idx="7283">
                  <c:v>89.765101264703276</c:v>
                </c:pt>
                <c:pt idx="7284">
                  <c:v>89.765101264703276</c:v>
                </c:pt>
                <c:pt idx="7285">
                  <c:v>89.765101264703276</c:v>
                </c:pt>
                <c:pt idx="7286">
                  <c:v>89.765101264703276</c:v>
                </c:pt>
                <c:pt idx="7287">
                  <c:v>89.765101264703276</c:v>
                </c:pt>
                <c:pt idx="7288">
                  <c:v>89.765101264703276</c:v>
                </c:pt>
                <c:pt idx="7289">
                  <c:v>89.765101264703276</c:v>
                </c:pt>
                <c:pt idx="7290">
                  <c:v>89.765101264703276</c:v>
                </c:pt>
                <c:pt idx="7291">
                  <c:v>89.765101264703276</c:v>
                </c:pt>
                <c:pt idx="7292">
                  <c:v>89.765101264703276</c:v>
                </c:pt>
                <c:pt idx="7293">
                  <c:v>89.765101264703276</c:v>
                </c:pt>
                <c:pt idx="7294">
                  <c:v>89.765101264703276</c:v>
                </c:pt>
                <c:pt idx="7295">
                  <c:v>89.765101264703276</c:v>
                </c:pt>
                <c:pt idx="7296">
                  <c:v>89.765101264703276</c:v>
                </c:pt>
                <c:pt idx="7297">
                  <c:v>89.765101264703276</c:v>
                </c:pt>
                <c:pt idx="7298">
                  <c:v>89.765101264703276</c:v>
                </c:pt>
                <c:pt idx="7299">
                  <c:v>89.765101264703276</c:v>
                </c:pt>
                <c:pt idx="7300">
                  <c:v>89.765101264703276</c:v>
                </c:pt>
                <c:pt idx="7301">
                  <c:v>89.765101264703276</c:v>
                </c:pt>
                <c:pt idx="7302">
                  <c:v>89.765101264703276</c:v>
                </c:pt>
                <c:pt idx="7303">
                  <c:v>89.765101264703276</c:v>
                </c:pt>
                <c:pt idx="7304">
                  <c:v>89.765101264703276</c:v>
                </c:pt>
                <c:pt idx="7305">
                  <c:v>89.765101264703276</c:v>
                </c:pt>
                <c:pt idx="7306">
                  <c:v>89.765101264703276</c:v>
                </c:pt>
                <c:pt idx="7307">
                  <c:v>89.765101264703276</c:v>
                </c:pt>
                <c:pt idx="7308">
                  <c:v>89.765101264703276</c:v>
                </c:pt>
                <c:pt idx="7309">
                  <c:v>89.765101264703276</c:v>
                </c:pt>
                <c:pt idx="7310">
                  <c:v>89.765101264703276</c:v>
                </c:pt>
                <c:pt idx="7311">
                  <c:v>89.765101264703276</c:v>
                </c:pt>
                <c:pt idx="7312">
                  <c:v>89.765101264703276</c:v>
                </c:pt>
                <c:pt idx="7313">
                  <c:v>89.765101264703276</c:v>
                </c:pt>
                <c:pt idx="7314">
                  <c:v>89.765101264703276</c:v>
                </c:pt>
                <c:pt idx="7315">
                  <c:v>89.765101264703276</c:v>
                </c:pt>
                <c:pt idx="7316">
                  <c:v>89.765101264703276</c:v>
                </c:pt>
                <c:pt idx="7317">
                  <c:v>89.765101264703276</c:v>
                </c:pt>
                <c:pt idx="7318">
                  <c:v>89.765101264703276</c:v>
                </c:pt>
                <c:pt idx="7319">
                  <c:v>89.765101264703276</c:v>
                </c:pt>
                <c:pt idx="7320">
                  <c:v>89.765101264703276</c:v>
                </c:pt>
                <c:pt idx="7321">
                  <c:v>89.765101264703276</c:v>
                </c:pt>
                <c:pt idx="7322">
                  <c:v>89.765101264703276</c:v>
                </c:pt>
                <c:pt idx="7323">
                  <c:v>89.765101264703276</c:v>
                </c:pt>
                <c:pt idx="7324">
                  <c:v>89.765101264703276</c:v>
                </c:pt>
                <c:pt idx="7325">
                  <c:v>89.765101264703276</c:v>
                </c:pt>
                <c:pt idx="7326">
                  <c:v>89.765101264703276</c:v>
                </c:pt>
                <c:pt idx="7327">
                  <c:v>89.765101264703276</c:v>
                </c:pt>
                <c:pt idx="7328">
                  <c:v>89.765101264703276</c:v>
                </c:pt>
                <c:pt idx="7329">
                  <c:v>89.765101264703276</c:v>
                </c:pt>
                <c:pt idx="7330">
                  <c:v>89.765101264703276</c:v>
                </c:pt>
                <c:pt idx="7331">
                  <c:v>89.765101264703276</c:v>
                </c:pt>
                <c:pt idx="7332">
                  <c:v>89.765101264703276</c:v>
                </c:pt>
                <c:pt idx="7333">
                  <c:v>89.765101264703276</c:v>
                </c:pt>
                <c:pt idx="7334">
                  <c:v>89.765101264703276</c:v>
                </c:pt>
                <c:pt idx="7335">
                  <c:v>89.765101264703276</c:v>
                </c:pt>
                <c:pt idx="7336">
                  <c:v>89.765101264703276</c:v>
                </c:pt>
                <c:pt idx="7337">
                  <c:v>89.765101264703276</c:v>
                </c:pt>
                <c:pt idx="7338">
                  <c:v>89.765101264703276</c:v>
                </c:pt>
                <c:pt idx="7339">
                  <c:v>89.765101264703276</c:v>
                </c:pt>
                <c:pt idx="7340">
                  <c:v>89.765101264703276</c:v>
                </c:pt>
                <c:pt idx="7341">
                  <c:v>89.765101264703276</c:v>
                </c:pt>
                <c:pt idx="7342">
                  <c:v>89.765101264703276</c:v>
                </c:pt>
                <c:pt idx="7343">
                  <c:v>89.765101264703276</c:v>
                </c:pt>
                <c:pt idx="7344">
                  <c:v>89.765101264703276</c:v>
                </c:pt>
                <c:pt idx="7345">
                  <c:v>89.765101264703276</c:v>
                </c:pt>
                <c:pt idx="7346">
                  <c:v>89.765101264703276</c:v>
                </c:pt>
                <c:pt idx="7347">
                  <c:v>89.765101264703276</c:v>
                </c:pt>
                <c:pt idx="7348">
                  <c:v>89.765101264703276</c:v>
                </c:pt>
                <c:pt idx="7349">
                  <c:v>89.765101264703276</c:v>
                </c:pt>
                <c:pt idx="7350">
                  <c:v>89.765101264703276</c:v>
                </c:pt>
                <c:pt idx="7351">
                  <c:v>89.765101264703276</c:v>
                </c:pt>
                <c:pt idx="7352">
                  <c:v>89.765101264703276</c:v>
                </c:pt>
                <c:pt idx="7353">
                  <c:v>89.765101264703276</c:v>
                </c:pt>
                <c:pt idx="7354">
                  <c:v>89.765101264703276</c:v>
                </c:pt>
                <c:pt idx="7355">
                  <c:v>89.765101264703276</c:v>
                </c:pt>
                <c:pt idx="7356">
                  <c:v>89.765101264703276</c:v>
                </c:pt>
                <c:pt idx="7357">
                  <c:v>89.765101264703276</c:v>
                </c:pt>
                <c:pt idx="7358">
                  <c:v>89.765101264703276</c:v>
                </c:pt>
                <c:pt idx="7359">
                  <c:v>89.765101264703276</c:v>
                </c:pt>
                <c:pt idx="7360">
                  <c:v>89.765101264703276</c:v>
                </c:pt>
                <c:pt idx="7361">
                  <c:v>89.765101264703276</c:v>
                </c:pt>
                <c:pt idx="7362">
                  <c:v>89.765101264703276</c:v>
                </c:pt>
                <c:pt idx="7363">
                  <c:v>89.765101264703276</c:v>
                </c:pt>
                <c:pt idx="7364">
                  <c:v>89.765101264703276</c:v>
                </c:pt>
                <c:pt idx="7365">
                  <c:v>89.765101264703276</c:v>
                </c:pt>
                <c:pt idx="7366">
                  <c:v>89.765101264703276</c:v>
                </c:pt>
                <c:pt idx="7367">
                  <c:v>89.765101264703276</c:v>
                </c:pt>
                <c:pt idx="7368">
                  <c:v>89.765101264703276</c:v>
                </c:pt>
                <c:pt idx="7369">
                  <c:v>89.765101264703276</c:v>
                </c:pt>
                <c:pt idx="7370">
                  <c:v>89.765101264703276</c:v>
                </c:pt>
                <c:pt idx="7371">
                  <c:v>89.765101264703276</c:v>
                </c:pt>
                <c:pt idx="7372">
                  <c:v>89.765101264703276</c:v>
                </c:pt>
                <c:pt idx="7373">
                  <c:v>89.765101264703276</c:v>
                </c:pt>
                <c:pt idx="7374">
                  <c:v>89.765101264703276</c:v>
                </c:pt>
                <c:pt idx="7375">
                  <c:v>89.765101264703276</c:v>
                </c:pt>
                <c:pt idx="7376">
                  <c:v>89.765101264703276</c:v>
                </c:pt>
                <c:pt idx="7377">
                  <c:v>89.765101264703276</c:v>
                </c:pt>
                <c:pt idx="7378">
                  <c:v>89.765101264703276</c:v>
                </c:pt>
                <c:pt idx="7379">
                  <c:v>89.765101264703276</c:v>
                </c:pt>
                <c:pt idx="7380">
                  <c:v>89.765101264703276</c:v>
                </c:pt>
                <c:pt idx="7381">
                  <c:v>89.765101264703276</c:v>
                </c:pt>
                <c:pt idx="7382">
                  <c:v>89.765101264703276</c:v>
                </c:pt>
                <c:pt idx="7383">
                  <c:v>89.765101264703276</c:v>
                </c:pt>
                <c:pt idx="7384">
                  <c:v>89.765101264703276</c:v>
                </c:pt>
                <c:pt idx="7385">
                  <c:v>89.765101264703276</c:v>
                </c:pt>
                <c:pt idx="7386">
                  <c:v>89.765101264703276</c:v>
                </c:pt>
                <c:pt idx="7387">
                  <c:v>89.765101264703276</c:v>
                </c:pt>
                <c:pt idx="7388">
                  <c:v>89.765101264703276</c:v>
                </c:pt>
                <c:pt idx="7389">
                  <c:v>89.765101264703276</c:v>
                </c:pt>
                <c:pt idx="7390">
                  <c:v>89.765101264703276</c:v>
                </c:pt>
                <c:pt idx="7391">
                  <c:v>89.765101264703276</c:v>
                </c:pt>
                <c:pt idx="7392">
                  <c:v>89.765101264703276</c:v>
                </c:pt>
                <c:pt idx="7393">
                  <c:v>89.765101264703276</c:v>
                </c:pt>
                <c:pt idx="7394">
                  <c:v>89.765101264703276</c:v>
                </c:pt>
                <c:pt idx="7395">
                  <c:v>89.765101264703276</c:v>
                </c:pt>
                <c:pt idx="7396">
                  <c:v>89.765101264703276</c:v>
                </c:pt>
                <c:pt idx="7397">
                  <c:v>89.765101264703276</c:v>
                </c:pt>
                <c:pt idx="7398">
                  <c:v>89.765101264703276</c:v>
                </c:pt>
                <c:pt idx="7399">
                  <c:v>89.765101264703276</c:v>
                </c:pt>
                <c:pt idx="7400">
                  <c:v>89.765101264703276</c:v>
                </c:pt>
                <c:pt idx="7401">
                  <c:v>89.765101264703276</c:v>
                </c:pt>
                <c:pt idx="7402">
                  <c:v>89.765101264703276</c:v>
                </c:pt>
                <c:pt idx="7403">
                  <c:v>89.765101264703276</c:v>
                </c:pt>
                <c:pt idx="7404">
                  <c:v>89.765101264703276</c:v>
                </c:pt>
                <c:pt idx="7405">
                  <c:v>89.765101264703276</c:v>
                </c:pt>
                <c:pt idx="7406">
                  <c:v>89.765101264703276</c:v>
                </c:pt>
                <c:pt idx="7407">
                  <c:v>89.765101264703276</c:v>
                </c:pt>
                <c:pt idx="7408">
                  <c:v>89.765101264703276</c:v>
                </c:pt>
                <c:pt idx="7409">
                  <c:v>89.765101264703276</c:v>
                </c:pt>
                <c:pt idx="7410">
                  <c:v>89.765101264703276</c:v>
                </c:pt>
                <c:pt idx="7411">
                  <c:v>89.765101264703276</c:v>
                </c:pt>
                <c:pt idx="7412">
                  <c:v>89.765101264703276</c:v>
                </c:pt>
                <c:pt idx="7413">
                  <c:v>89.765101264703276</c:v>
                </c:pt>
                <c:pt idx="7414">
                  <c:v>89.765101264703276</c:v>
                </c:pt>
                <c:pt idx="7415">
                  <c:v>89.765101264703276</c:v>
                </c:pt>
                <c:pt idx="7416">
                  <c:v>89.765101264703276</c:v>
                </c:pt>
                <c:pt idx="7417">
                  <c:v>89.765101264703276</c:v>
                </c:pt>
                <c:pt idx="7418">
                  <c:v>89.765101264703276</c:v>
                </c:pt>
                <c:pt idx="7419">
                  <c:v>89.765101264703276</c:v>
                </c:pt>
                <c:pt idx="7420">
                  <c:v>89.765101264703276</c:v>
                </c:pt>
                <c:pt idx="7421">
                  <c:v>89.765101264703276</c:v>
                </c:pt>
                <c:pt idx="7422">
                  <c:v>89.765101264703276</c:v>
                </c:pt>
                <c:pt idx="7423">
                  <c:v>89.765101264703276</c:v>
                </c:pt>
                <c:pt idx="7424">
                  <c:v>89.765101264703276</c:v>
                </c:pt>
                <c:pt idx="7425">
                  <c:v>89.765101264703276</c:v>
                </c:pt>
                <c:pt idx="7426">
                  <c:v>89.765101264703276</c:v>
                </c:pt>
                <c:pt idx="7427">
                  <c:v>89.765101264703276</c:v>
                </c:pt>
                <c:pt idx="7428">
                  <c:v>89.765101264703276</c:v>
                </c:pt>
                <c:pt idx="7429">
                  <c:v>89.765101264703276</c:v>
                </c:pt>
                <c:pt idx="7430">
                  <c:v>89.765101264703276</c:v>
                </c:pt>
                <c:pt idx="7431">
                  <c:v>89.765101264703276</c:v>
                </c:pt>
                <c:pt idx="7432">
                  <c:v>89.765101264703276</c:v>
                </c:pt>
                <c:pt idx="7433">
                  <c:v>89.765101264703276</c:v>
                </c:pt>
                <c:pt idx="7434">
                  <c:v>89.765101264703276</c:v>
                </c:pt>
                <c:pt idx="7435">
                  <c:v>89.765101264703276</c:v>
                </c:pt>
                <c:pt idx="7436">
                  <c:v>89.765101264703276</c:v>
                </c:pt>
                <c:pt idx="7437">
                  <c:v>89.765101264703276</c:v>
                </c:pt>
                <c:pt idx="7438">
                  <c:v>89.765101264703276</c:v>
                </c:pt>
                <c:pt idx="7439">
                  <c:v>89.765101264703276</c:v>
                </c:pt>
                <c:pt idx="7440">
                  <c:v>89.765101264703276</c:v>
                </c:pt>
                <c:pt idx="7441">
                  <c:v>89.765101264703276</c:v>
                </c:pt>
                <c:pt idx="7442">
                  <c:v>89.765101264703276</c:v>
                </c:pt>
                <c:pt idx="7443">
                  <c:v>89.765101264703276</c:v>
                </c:pt>
                <c:pt idx="7444">
                  <c:v>89.765101264703276</c:v>
                </c:pt>
                <c:pt idx="7445">
                  <c:v>89.765101264703276</c:v>
                </c:pt>
                <c:pt idx="7446">
                  <c:v>89.765101264703276</c:v>
                </c:pt>
                <c:pt idx="7447">
                  <c:v>89.765101264703276</c:v>
                </c:pt>
                <c:pt idx="7448">
                  <c:v>89.765101264703276</c:v>
                </c:pt>
                <c:pt idx="7449">
                  <c:v>89.765101264703276</c:v>
                </c:pt>
                <c:pt idx="7450">
                  <c:v>89.765101264703276</c:v>
                </c:pt>
                <c:pt idx="7451">
                  <c:v>89.765101264703276</c:v>
                </c:pt>
                <c:pt idx="7452">
                  <c:v>89.765101264703276</c:v>
                </c:pt>
                <c:pt idx="7453">
                  <c:v>89.765101264703276</c:v>
                </c:pt>
                <c:pt idx="7454">
                  <c:v>89.765101264703276</c:v>
                </c:pt>
                <c:pt idx="7455">
                  <c:v>89.765101264703276</c:v>
                </c:pt>
                <c:pt idx="7456">
                  <c:v>89.765101264703276</c:v>
                </c:pt>
                <c:pt idx="7457">
                  <c:v>89.765101264703276</c:v>
                </c:pt>
                <c:pt idx="7458">
                  <c:v>89.765101264703276</c:v>
                </c:pt>
                <c:pt idx="7459">
                  <c:v>89.765101264703276</c:v>
                </c:pt>
                <c:pt idx="7460">
                  <c:v>89.765101264703276</c:v>
                </c:pt>
                <c:pt idx="7461">
                  <c:v>89.765101264703276</c:v>
                </c:pt>
                <c:pt idx="7462">
                  <c:v>89.765101264703276</c:v>
                </c:pt>
                <c:pt idx="7463">
                  <c:v>89.765101264703276</c:v>
                </c:pt>
                <c:pt idx="7464">
                  <c:v>89.765101264703276</c:v>
                </c:pt>
                <c:pt idx="7465">
                  <c:v>89.765101264703276</c:v>
                </c:pt>
                <c:pt idx="7466">
                  <c:v>89.765101264703276</c:v>
                </c:pt>
                <c:pt idx="7467">
                  <c:v>89.765101264703276</c:v>
                </c:pt>
                <c:pt idx="7468">
                  <c:v>89.765101264703276</c:v>
                </c:pt>
                <c:pt idx="7469">
                  <c:v>89.765101264703276</c:v>
                </c:pt>
                <c:pt idx="7470">
                  <c:v>89.765101264703276</c:v>
                </c:pt>
                <c:pt idx="7471">
                  <c:v>89.765101264703276</c:v>
                </c:pt>
                <c:pt idx="7472">
                  <c:v>89.765101264703276</c:v>
                </c:pt>
                <c:pt idx="7473">
                  <c:v>89.765101264703276</c:v>
                </c:pt>
                <c:pt idx="7474">
                  <c:v>89.765101264703276</c:v>
                </c:pt>
                <c:pt idx="7475">
                  <c:v>89.765101264703276</c:v>
                </c:pt>
                <c:pt idx="7476">
                  <c:v>89.765101264703276</c:v>
                </c:pt>
                <c:pt idx="7477">
                  <c:v>89.765101264703276</c:v>
                </c:pt>
                <c:pt idx="7478">
                  <c:v>89.765101264703276</c:v>
                </c:pt>
                <c:pt idx="7479">
                  <c:v>89.765101264703276</c:v>
                </c:pt>
                <c:pt idx="7480">
                  <c:v>89.765101264703276</c:v>
                </c:pt>
                <c:pt idx="7481">
                  <c:v>89.765101264703276</c:v>
                </c:pt>
                <c:pt idx="7482">
                  <c:v>89.765101264703276</c:v>
                </c:pt>
                <c:pt idx="7483">
                  <c:v>89.765101264703276</c:v>
                </c:pt>
                <c:pt idx="7484">
                  <c:v>89.765101264703276</c:v>
                </c:pt>
                <c:pt idx="7485">
                  <c:v>89.765101264703276</c:v>
                </c:pt>
                <c:pt idx="7486">
                  <c:v>89.765101264703276</c:v>
                </c:pt>
                <c:pt idx="7487">
                  <c:v>89.765101264703276</c:v>
                </c:pt>
                <c:pt idx="7488">
                  <c:v>89.765101264703276</c:v>
                </c:pt>
                <c:pt idx="7489">
                  <c:v>89.765101264703276</c:v>
                </c:pt>
                <c:pt idx="7490">
                  <c:v>89.765101264703276</c:v>
                </c:pt>
                <c:pt idx="7491">
                  <c:v>89.765101264703276</c:v>
                </c:pt>
                <c:pt idx="7492">
                  <c:v>89.765101264703276</c:v>
                </c:pt>
                <c:pt idx="7493">
                  <c:v>89.765101264703276</c:v>
                </c:pt>
                <c:pt idx="7494">
                  <c:v>89.765101264703276</c:v>
                </c:pt>
                <c:pt idx="7495">
                  <c:v>89.765101264703276</c:v>
                </c:pt>
                <c:pt idx="7496">
                  <c:v>89.765101264703276</c:v>
                </c:pt>
                <c:pt idx="7497">
                  <c:v>89.765101264703276</c:v>
                </c:pt>
                <c:pt idx="7498">
                  <c:v>89.765101264703276</c:v>
                </c:pt>
                <c:pt idx="7499">
                  <c:v>89.765101264703276</c:v>
                </c:pt>
                <c:pt idx="7500">
                  <c:v>89.765101264703276</c:v>
                </c:pt>
                <c:pt idx="7501">
                  <c:v>89.765101264703276</c:v>
                </c:pt>
                <c:pt idx="7502">
                  <c:v>89.765101264703276</c:v>
                </c:pt>
                <c:pt idx="7503">
                  <c:v>89.765101264703276</c:v>
                </c:pt>
                <c:pt idx="7504">
                  <c:v>89.765101264703276</c:v>
                </c:pt>
                <c:pt idx="7505">
                  <c:v>89.765101264703276</c:v>
                </c:pt>
                <c:pt idx="7506">
                  <c:v>89.765101264703276</c:v>
                </c:pt>
                <c:pt idx="7507">
                  <c:v>89.765101264703276</c:v>
                </c:pt>
                <c:pt idx="7508">
                  <c:v>89.765101264703276</c:v>
                </c:pt>
                <c:pt idx="7509">
                  <c:v>89.765101264703276</c:v>
                </c:pt>
                <c:pt idx="7510">
                  <c:v>89.765101264703276</c:v>
                </c:pt>
                <c:pt idx="7511">
                  <c:v>89.765101264703276</c:v>
                </c:pt>
                <c:pt idx="7512">
                  <c:v>89.765101264703276</c:v>
                </c:pt>
                <c:pt idx="7513">
                  <c:v>89.765101264703276</c:v>
                </c:pt>
                <c:pt idx="7514">
                  <c:v>89.765101264703276</c:v>
                </c:pt>
                <c:pt idx="7515">
                  <c:v>89.765101264703276</c:v>
                </c:pt>
                <c:pt idx="7516">
                  <c:v>89.765101264703276</c:v>
                </c:pt>
                <c:pt idx="7517">
                  <c:v>89.765101264703276</c:v>
                </c:pt>
                <c:pt idx="7518">
                  <c:v>89.765101264703276</c:v>
                </c:pt>
                <c:pt idx="7519">
                  <c:v>89.765101264703276</c:v>
                </c:pt>
                <c:pt idx="7520">
                  <c:v>89.765101264703276</c:v>
                </c:pt>
                <c:pt idx="7521">
                  <c:v>89.765101264703276</c:v>
                </c:pt>
                <c:pt idx="7522">
                  <c:v>89.765101264703276</c:v>
                </c:pt>
                <c:pt idx="7523">
                  <c:v>89.765101264703276</c:v>
                </c:pt>
                <c:pt idx="7524">
                  <c:v>89.765101264703276</c:v>
                </c:pt>
                <c:pt idx="7525">
                  <c:v>89.765101264703276</c:v>
                </c:pt>
                <c:pt idx="7526">
                  <c:v>89.765101264703276</c:v>
                </c:pt>
                <c:pt idx="7527">
                  <c:v>89.765101264703276</c:v>
                </c:pt>
                <c:pt idx="7528">
                  <c:v>89.765101264703276</c:v>
                </c:pt>
                <c:pt idx="7529">
                  <c:v>89.765101264703276</c:v>
                </c:pt>
                <c:pt idx="7530">
                  <c:v>89.765101264703276</c:v>
                </c:pt>
                <c:pt idx="7531">
                  <c:v>89.765101264703276</c:v>
                </c:pt>
                <c:pt idx="7532">
                  <c:v>89.765101264703276</c:v>
                </c:pt>
                <c:pt idx="7533">
                  <c:v>89.765101264703276</c:v>
                </c:pt>
                <c:pt idx="7534">
                  <c:v>89.765101264703276</c:v>
                </c:pt>
                <c:pt idx="7535">
                  <c:v>89.765101264703276</c:v>
                </c:pt>
                <c:pt idx="7536">
                  <c:v>89.765101264703276</c:v>
                </c:pt>
                <c:pt idx="7537">
                  <c:v>89.765101264703276</c:v>
                </c:pt>
                <c:pt idx="7538">
                  <c:v>89.765101264703276</c:v>
                </c:pt>
                <c:pt idx="7539">
                  <c:v>89.765101264703276</c:v>
                </c:pt>
                <c:pt idx="7540">
                  <c:v>89.765101264703276</c:v>
                </c:pt>
                <c:pt idx="7541">
                  <c:v>89.765101264703276</c:v>
                </c:pt>
                <c:pt idx="7542">
                  <c:v>89.765101264703276</c:v>
                </c:pt>
                <c:pt idx="7543">
                  <c:v>89.765101264703276</c:v>
                </c:pt>
                <c:pt idx="7544">
                  <c:v>89.765101264703276</c:v>
                </c:pt>
                <c:pt idx="7545">
                  <c:v>89.765101264703276</c:v>
                </c:pt>
                <c:pt idx="7546">
                  <c:v>89.765101264703276</c:v>
                </c:pt>
                <c:pt idx="7547">
                  <c:v>89.765101264703276</c:v>
                </c:pt>
                <c:pt idx="7548">
                  <c:v>89.765101264703276</c:v>
                </c:pt>
                <c:pt idx="7549">
                  <c:v>89.765101264703276</c:v>
                </c:pt>
                <c:pt idx="7550">
                  <c:v>89.765101264703276</c:v>
                </c:pt>
                <c:pt idx="7551">
                  <c:v>89.765101264703276</c:v>
                </c:pt>
                <c:pt idx="7552">
                  <c:v>89.765101264703276</c:v>
                </c:pt>
                <c:pt idx="7553">
                  <c:v>89.765101264703276</c:v>
                </c:pt>
                <c:pt idx="7554">
                  <c:v>89.765101264703276</c:v>
                </c:pt>
                <c:pt idx="7555">
                  <c:v>89.765101264703276</c:v>
                </c:pt>
                <c:pt idx="7556">
                  <c:v>89.765101264703276</c:v>
                </c:pt>
                <c:pt idx="7557">
                  <c:v>89.765101264703276</c:v>
                </c:pt>
                <c:pt idx="7558">
                  <c:v>89.765101264703276</c:v>
                </c:pt>
                <c:pt idx="7559">
                  <c:v>89.765101264703276</c:v>
                </c:pt>
                <c:pt idx="7560">
                  <c:v>89.765101264703276</c:v>
                </c:pt>
                <c:pt idx="7561">
                  <c:v>89.765101264703276</c:v>
                </c:pt>
                <c:pt idx="7562">
                  <c:v>89.765101264703276</c:v>
                </c:pt>
                <c:pt idx="7563">
                  <c:v>89.765101264703276</c:v>
                </c:pt>
                <c:pt idx="7564">
                  <c:v>89.765101264703276</c:v>
                </c:pt>
                <c:pt idx="7565">
                  <c:v>89.765101264703276</c:v>
                </c:pt>
                <c:pt idx="7566">
                  <c:v>89.765101264703276</c:v>
                </c:pt>
                <c:pt idx="7567">
                  <c:v>89.765101264703276</c:v>
                </c:pt>
                <c:pt idx="7568">
                  <c:v>89.765101264703276</c:v>
                </c:pt>
                <c:pt idx="7569">
                  <c:v>89.765101264703276</c:v>
                </c:pt>
                <c:pt idx="7570">
                  <c:v>89.765101264703276</c:v>
                </c:pt>
                <c:pt idx="7571">
                  <c:v>89.765101264703276</c:v>
                </c:pt>
                <c:pt idx="7572">
                  <c:v>89.765101264703276</c:v>
                </c:pt>
                <c:pt idx="7573">
                  <c:v>89.765101264703276</c:v>
                </c:pt>
                <c:pt idx="7574">
                  <c:v>89.765101264703276</c:v>
                </c:pt>
                <c:pt idx="7575">
                  <c:v>89.765101264703276</c:v>
                </c:pt>
                <c:pt idx="7576">
                  <c:v>89.765101264703276</c:v>
                </c:pt>
                <c:pt idx="7577">
                  <c:v>89.765101264703276</c:v>
                </c:pt>
                <c:pt idx="7578">
                  <c:v>89.765101264703276</c:v>
                </c:pt>
                <c:pt idx="7579">
                  <c:v>89.765101264703276</c:v>
                </c:pt>
                <c:pt idx="7580">
                  <c:v>89.765101264703276</c:v>
                </c:pt>
                <c:pt idx="7581">
                  <c:v>89.765101264703276</c:v>
                </c:pt>
                <c:pt idx="7582">
                  <c:v>89.765101264703276</c:v>
                </c:pt>
                <c:pt idx="7583">
                  <c:v>89.765101264703276</c:v>
                </c:pt>
                <c:pt idx="7584">
                  <c:v>89.765101264703276</c:v>
                </c:pt>
                <c:pt idx="7585">
                  <c:v>89.765101264703276</c:v>
                </c:pt>
                <c:pt idx="7586">
                  <c:v>89.765101264703276</c:v>
                </c:pt>
                <c:pt idx="7587">
                  <c:v>89.765101264703276</c:v>
                </c:pt>
                <c:pt idx="7588">
                  <c:v>89.765101264703276</c:v>
                </c:pt>
                <c:pt idx="7589">
                  <c:v>89.765101264703276</c:v>
                </c:pt>
                <c:pt idx="7590">
                  <c:v>89.765101264703276</c:v>
                </c:pt>
                <c:pt idx="7591">
                  <c:v>89.765101264703276</c:v>
                </c:pt>
                <c:pt idx="7592">
                  <c:v>89.765101264703276</c:v>
                </c:pt>
                <c:pt idx="7593">
                  <c:v>89.765101264703276</c:v>
                </c:pt>
                <c:pt idx="7594">
                  <c:v>89.765101264703276</c:v>
                </c:pt>
                <c:pt idx="7595">
                  <c:v>89.765101264703276</c:v>
                </c:pt>
                <c:pt idx="7596">
                  <c:v>89.765101264703276</c:v>
                </c:pt>
                <c:pt idx="7597">
                  <c:v>89.765101264703276</c:v>
                </c:pt>
                <c:pt idx="7598">
                  <c:v>89.765101264703276</c:v>
                </c:pt>
                <c:pt idx="7599">
                  <c:v>89.765101264703276</c:v>
                </c:pt>
                <c:pt idx="7600">
                  <c:v>89.765101264703276</c:v>
                </c:pt>
                <c:pt idx="7601">
                  <c:v>89.765101264703276</c:v>
                </c:pt>
                <c:pt idx="7602">
                  <c:v>89.765101264703276</c:v>
                </c:pt>
                <c:pt idx="7603">
                  <c:v>89.765101264703276</c:v>
                </c:pt>
                <c:pt idx="7604">
                  <c:v>89.765101264703276</c:v>
                </c:pt>
                <c:pt idx="7605">
                  <c:v>89.765101264703276</c:v>
                </c:pt>
                <c:pt idx="7606">
                  <c:v>89.765101264703276</c:v>
                </c:pt>
                <c:pt idx="7607">
                  <c:v>89.765101264703276</c:v>
                </c:pt>
                <c:pt idx="7608">
                  <c:v>89.765101264703276</c:v>
                </c:pt>
                <c:pt idx="7609">
                  <c:v>89.765101264703276</c:v>
                </c:pt>
                <c:pt idx="7610">
                  <c:v>89.765101264703276</c:v>
                </c:pt>
                <c:pt idx="7611">
                  <c:v>89.765101264703276</c:v>
                </c:pt>
                <c:pt idx="7612">
                  <c:v>89.765101264703276</c:v>
                </c:pt>
                <c:pt idx="7613">
                  <c:v>89.765101264703276</c:v>
                </c:pt>
                <c:pt idx="7614">
                  <c:v>89.765101264703276</c:v>
                </c:pt>
                <c:pt idx="7615">
                  <c:v>89.765101264703276</c:v>
                </c:pt>
                <c:pt idx="7616">
                  <c:v>89.765101264703276</c:v>
                </c:pt>
                <c:pt idx="7617">
                  <c:v>89.765101264703276</c:v>
                </c:pt>
                <c:pt idx="7618">
                  <c:v>89.765101264703276</c:v>
                </c:pt>
                <c:pt idx="7619">
                  <c:v>89.765101264703276</c:v>
                </c:pt>
                <c:pt idx="7620">
                  <c:v>89.765101264703276</c:v>
                </c:pt>
                <c:pt idx="7621">
                  <c:v>89.765101264703276</c:v>
                </c:pt>
                <c:pt idx="7622">
                  <c:v>89.765101264703276</c:v>
                </c:pt>
                <c:pt idx="7623">
                  <c:v>89.765101264703276</c:v>
                </c:pt>
                <c:pt idx="7624">
                  <c:v>89.765101264703276</c:v>
                </c:pt>
                <c:pt idx="7625">
                  <c:v>89.765101264703276</c:v>
                </c:pt>
                <c:pt idx="7626">
                  <c:v>89.765101264703276</c:v>
                </c:pt>
                <c:pt idx="7627">
                  <c:v>89.765101264703276</c:v>
                </c:pt>
                <c:pt idx="7628">
                  <c:v>89.765101264703276</c:v>
                </c:pt>
                <c:pt idx="7629">
                  <c:v>89.765101264703276</c:v>
                </c:pt>
                <c:pt idx="7630">
                  <c:v>89.765101264703276</c:v>
                </c:pt>
                <c:pt idx="7631">
                  <c:v>89.765101264703276</c:v>
                </c:pt>
                <c:pt idx="7632">
                  <c:v>89.765101264703276</c:v>
                </c:pt>
                <c:pt idx="7633">
                  <c:v>89.765101264703276</c:v>
                </c:pt>
                <c:pt idx="7634">
                  <c:v>89.765101264703276</c:v>
                </c:pt>
                <c:pt idx="7635">
                  <c:v>89.765101264703276</c:v>
                </c:pt>
                <c:pt idx="7636">
                  <c:v>89.765101264703276</c:v>
                </c:pt>
                <c:pt idx="7637">
                  <c:v>89.765101264703276</c:v>
                </c:pt>
                <c:pt idx="7638">
                  <c:v>89.765101264703276</c:v>
                </c:pt>
                <c:pt idx="7639">
                  <c:v>89.765101264703276</c:v>
                </c:pt>
                <c:pt idx="7640">
                  <c:v>89.765101264703276</c:v>
                </c:pt>
                <c:pt idx="7641">
                  <c:v>89.765101264703276</c:v>
                </c:pt>
                <c:pt idx="7642">
                  <c:v>89.765101264703276</c:v>
                </c:pt>
                <c:pt idx="7643">
                  <c:v>89.765101264703276</c:v>
                </c:pt>
                <c:pt idx="7644">
                  <c:v>89.765101264703276</c:v>
                </c:pt>
                <c:pt idx="7645">
                  <c:v>89.765101264703276</c:v>
                </c:pt>
                <c:pt idx="7646">
                  <c:v>89.765101264703276</c:v>
                </c:pt>
                <c:pt idx="7647">
                  <c:v>89.765101264703276</c:v>
                </c:pt>
                <c:pt idx="7648">
                  <c:v>89.765101264703276</c:v>
                </c:pt>
                <c:pt idx="7649">
                  <c:v>89.765101264703276</c:v>
                </c:pt>
                <c:pt idx="7650">
                  <c:v>89.765101264703276</c:v>
                </c:pt>
                <c:pt idx="7651">
                  <c:v>89.765101264703276</c:v>
                </c:pt>
                <c:pt idx="7652">
                  <c:v>89.765101264703276</c:v>
                </c:pt>
                <c:pt idx="7653">
                  <c:v>89.765101264703276</c:v>
                </c:pt>
                <c:pt idx="7654">
                  <c:v>89.765101264703276</c:v>
                </c:pt>
                <c:pt idx="7655">
                  <c:v>89.765101264703276</c:v>
                </c:pt>
                <c:pt idx="7656">
                  <c:v>89.765101264703276</c:v>
                </c:pt>
                <c:pt idx="7657">
                  <c:v>89.765101264703276</c:v>
                </c:pt>
                <c:pt idx="7658">
                  <c:v>89.765101264703276</c:v>
                </c:pt>
                <c:pt idx="7659">
                  <c:v>89.765101264703276</c:v>
                </c:pt>
                <c:pt idx="7660">
                  <c:v>89.765101264703276</c:v>
                </c:pt>
                <c:pt idx="7661">
                  <c:v>89.765101264703276</c:v>
                </c:pt>
                <c:pt idx="7662">
                  <c:v>89.765101264703276</c:v>
                </c:pt>
                <c:pt idx="7663">
                  <c:v>89.765101264703276</c:v>
                </c:pt>
                <c:pt idx="7664">
                  <c:v>89.765101264703276</c:v>
                </c:pt>
                <c:pt idx="7665">
                  <c:v>89.765101264703276</c:v>
                </c:pt>
                <c:pt idx="7666">
                  <c:v>89.765101264703276</c:v>
                </c:pt>
                <c:pt idx="7667">
                  <c:v>89.765101264703276</c:v>
                </c:pt>
                <c:pt idx="7668">
                  <c:v>89.765101264703276</c:v>
                </c:pt>
                <c:pt idx="7669">
                  <c:v>89.765101264703276</c:v>
                </c:pt>
                <c:pt idx="7670">
                  <c:v>89.765101264703276</c:v>
                </c:pt>
                <c:pt idx="7671">
                  <c:v>89.765101264703276</c:v>
                </c:pt>
                <c:pt idx="7672">
                  <c:v>89.765101264703276</c:v>
                </c:pt>
                <c:pt idx="7673">
                  <c:v>89.765101264703276</c:v>
                </c:pt>
                <c:pt idx="7674">
                  <c:v>89.765101264703276</c:v>
                </c:pt>
                <c:pt idx="7675">
                  <c:v>89.765101264703276</c:v>
                </c:pt>
                <c:pt idx="7676">
                  <c:v>89.765101264703276</c:v>
                </c:pt>
                <c:pt idx="7677">
                  <c:v>89.765101264703276</c:v>
                </c:pt>
                <c:pt idx="7678">
                  <c:v>89.765101264703276</c:v>
                </c:pt>
                <c:pt idx="7679">
                  <c:v>89.765101264703276</c:v>
                </c:pt>
                <c:pt idx="7680">
                  <c:v>89.765101264703276</c:v>
                </c:pt>
                <c:pt idx="7681">
                  <c:v>89.765101264703276</c:v>
                </c:pt>
                <c:pt idx="7682">
                  <c:v>89.765101264703276</c:v>
                </c:pt>
                <c:pt idx="7683">
                  <c:v>89.765101264703276</c:v>
                </c:pt>
                <c:pt idx="7684">
                  <c:v>89.765101264703276</c:v>
                </c:pt>
                <c:pt idx="7685">
                  <c:v>89.765101264703276</c:v>
                </c:pt>
                <c:pt idx="7686">
                  <c:v>89.765101264703276</c:v>
                </c:pt>
                <c:pt idx="7687">
                  <c:v>89.765101264703276</c:v>
                </c:pt>
                <c:pt idx="7688">
                  <c:v>89.765101264703276</c:v>
                </c:pt>
                <c:pt idx="7689">
                  <c:v>89.765101264703276</c:v>
                </c:pt>
                <c:pt idx="7690">
                  <c:v>89.765101264703276</c:v>
                </c:pt>
                <c:pt idx="7691">
                  <c:v>89.765101264703276</c:v>
                </c:pt>
                <c:pt idx="7692">
                  <c:v>89.765101264703276</c:v>
                </c:pt>
                <c:pt idx="7693">
                  <c:v>89.765101264703276</c:v>
                </c:pt>
                <c:pt idx="7694">
                  <c:v>89.765101264703276</c:v>
                </c:pt>
                <c:pt idx="7695">
                  <c:v>89.765101264703276</c:v>
                </c:pt>
                <c:pt idx="7696">
                  <c:v>89.765101264703276</c:v>
                </c:pt>
                <c:pt idx="7697">
                  <c:v>89.765101264703276</c:v>
                </c:pt>
                <c:pt idx="7698">
                  <c:v>89.765101264703276</c:v>
                </c:pt>
                <c:pt idx="7699">
                  <c:v>89.765101264703276</c:v>
                </c:pt>
                <c:pt idx="7700">
                  <c:v>89.765101264703276</c:v>
                </c:pt>
                <c:pt idx="7701">
                  <c:v>89.765101264703276</c:v>
                </c:pt>
                <c:pt idx="7702">
                  <c:v>89.765101264703276</c:v>
                </c:pt>
                <c:pt idx="7703">
                  <c:v>89.765101264703276</c:v>
                </c:pt>
                <c:pt idx="7704">
                  <c:v>89.765101264703276</c:v>
                </c:pt>
                <c:pt idx="7705">
                  <c:v>89.765101264703276</c:v>
                </c:pt>
                <c:pt idx="7706">
                  <c:v>89.765101264703276</c:v>
                </c:pt>
                <c:pt idx="7707">
                  <c:v>89.765101264703276</c:v>
                </c:pt>
                <c:pt idx="7708">
                  <c:v>89.765101264703276</c:v>
                </c:pt>
                <c:pt idx="7709">
                  <c:v>89.765101264703276</c:v>
                </c:pt>
                <c:pt idx="7710">
                  <c:v>89.765101264703276</c:v>
                </c:pt>
                <c:pt idx="7711">
                  <c:v>89.765101264703276</c:v>
                </c:pt>
                <c:pt idx="7712">
                  <c:v>89.765101264703276</c:v>
                </c:pt>
                <c:pt idx="7713">
                  <c:v>89.765101264703276</c:v>
                </c:pt>
                <c:pt idx="7714">
                  <c:v>89.765101264703276</c:v>
                </c:pt>
                <c:pt idx="7715">
                  <c:v>89.765101264703276</c:v>
                </c:pt>
                <c:pt idx="7716">
                  <c:v>89.765101264703276</c:v>
                </c:pt>
                <c:pt idx="7717">
                  <c:v>89.765101264703276</c:v>
                </c:pt>
                <c:pt idx="7718">
                  <c:v>89.765101264703276</c:v>
                </c:pt>
                <c:pt idx="7719">
                  <c:v>89.765101264703276</c:v>
                </c:pt>
                <c:pt idx="7720">
                  <c:v>89.765101264703276</c:v>
                </c:pt>
                <c:pt idx="7721">
                  <c:v>89.765101264703276</c:v>
                </c:pt>
                <c:pt idx="7722">
                  <c:v>89.765101264703276</c:v>
                </c:pt>
                <c:pt idx="7723">
                  <c:v>89.765101264703276</c:v>
                </c:pt>
                <c:pt idx="7724">
                  <c:v>89.765101264703276</c:v>
                </c:pt>
                <c:pt idx="7725">
                  <c:v>89.765101264703276</c:v>
                </c:pt>
                <c:pt idx="7726">
                  <c:v>89.765101264703276</c:v>
                </c:pt>
                <c:pt idx="7727">
                  <c:v>89.765101264703276</c:v>
                </c:pt>
                <c:pt idx="7728">
                  <c:v>89.765101264703276</c:v>
                </c:pt>
                <c:pt idx="7729">
                  <c:v>89.765101264703276</c:v>
                </c:pt>
                <c:pt idx="7730">
                  <c:v>89.765101264703276</c:v>
                </c:pt>
                <c:pt idx="7731">
                  <c:v>89.765101264703276</c:v>
                </c:pt>
                <c:pt idx="7732">
                  <c:v>89.765101264703276</c:v>
                </c:pt>
                <c:pt idx="7733">
                  <c:v>89.765101264703276</c:v>
                </c:pt>
                <c:pt idx="7734">
                  <c:v>89.765101264703276</c:v>
                </c:pt>
                <c:pt idx="7735">
                  <c:v>89.765101264703276</c:v>
                </c:pt>
                <c:pt idx="7736">
                  <c:v>89.765101264703276</c:v>
                </c:pt>
                <c:pt idx="7737">
                  <c:v>89.765101264703276</c:v>
                </c:pt>
                <c:pt idx="7738">
                  <c:v>89.765101264703276</c:v>
                </c:pt>
                <c:pt idx="7739">
                  <c:v>89.765101264703276</c:v>
                </c:pt>
                <c:pt idx="7740">
                  <c:v>89.765101264703276</c:v>
                </c:pt>
                <c:pt idx="7741">
                  <c:v>89.765101264703276</c:v>
                </c:pt>
                <c:pt idx="7742">
                  <c:v>89.765101264703276</c:v>
                </c:pt>
                <c:pt idx="7743">
                  <c:v>89.765101264703276</c:v>
                </c:pt>
                <c:pt idx="7744">
                  <c:v>89.765101264703276</c:v>
                </c:pt>
                <c:pt idx="7745">
                  <c:v>89.765101264703276</c:v>
                </c:pt>
                <c:pt idx="7746">
                  <c:v>89.765101264703276</c:v>
                </c:pt>
                <c:pt idx="7747">
                  <c:v>89.765101264703276</c:v>
                </c:pt>
                <c:pt idx="7748">
                  <c:v>89.765101264703276</c:v>
                </c:pt>
                <c:pt idx="7749">
                  <c:v>89.765101264703276</c:v>
                </c:pt>
                <c:pt idx="7750">
                  <c:v>89.765101264703276</c:v>
                </c:pt>
                <c:pt idx="7751">
                  <c:v>89.765101264703276</c:v>
                </c:pt>
                <c:pt idx="7752">
                  <c:v>89.765101264703276</c:v>
                </c:pt>
                <c:pt idx="7753">
                  <c:v>89.765101264703276</c:v>
                </c:pt>
                <c:pt idx="7754">
                  <c:v>89.765101264703276</c:v>
                </c:pt>
                <c:pt idx="7755">
                  <c:v>89.765101264703276</c:v>
                </c:pt>
                <c:pt idx="7756">
                  <c:v>89.765101264703276</c:v>
                </c:pt>
                <c:pt idx="7757">
                  <c:v>89.765101264703276</c:v>
                </c:pt>
                <c:pt idx="7758">
                  <c:v>89.765101264703276</c:v>
                </c:pt>
                <c:pt idx="7759">
                  <c:v>89.765101264703276</c:v>
                </c:pt>
                <c:pt idx="7760">
                  <c:v>89.765101264703276</c:v>
                </c:pt>
                <c:pt idx="7761">
                  <c:v>89.765101264703276</c:v>
                </c:pt>
                <c:pt idx="7762">
                  <c:v>89.765101264703276</c:v>
                </c:pt>
                <c:pt idx="7763">
                  <c:v>89.765101264703276</c:v>
                </c:pt>
                <c:pt idx="7764">
                  <c:v>89.765101264703276</c:v>
                </c:pt>
                <c:pt idx="7765">
                  <c:v>89.765101264703276</c:v>
                </c:pt>
                <c:pt idx="7766">
                  <c:v>89.765101264703276</c:v>
                </c:pt>
                <c:pt idx="7767">
                  <c:v>89.765101264703276</c:v>
                </c:pt>
                <c:pt idx="7768">
                  <c:v>89.765101264703276</c:v>
                </c:pt>
                <c:pt idx="7769">
                  <c:v>89.765101264703276</c:v>
                </c:pt>
                <c:pt idx="7770">
                  <c:v>89.765101264703276</c:v>
                </c:pt>
                <c:pt idx="7771">
                  <c:v>89.765101264703276</c:v>
                </c:pt>
                <c:pt idx="7772">
                  <c:v>89.765101264703276</c:v>
                </c:pt>
                <c:pt idx="7773">
                  <c:v>89.765101264703276</c:v>
                </c:pt>
                <c:pt idx="7774">
                  <c:v>89.765101264703276</c:v>
                </c:pt>
                <c:pt idx="7775">
                  <c:v>89.765101264703276</c:v>
                </c:pt>
                <c:pt idx="7776">
                  <c:v>89.765101264703276</c:v>
                </c:pt>
                <c:pt idx="7777">
                  <c:v>89.765101264703276</c:v>
                </c:pt>
                <c:pt idx="7778">
                  <c:v>89.765101264703276</c:v>
                </c:pt>
                <c:pt idx="7779">
                  <c:v>89.765101264703276</c:v>
                </c:pt>
                <c:pt idx="7780">
                  <c:v>89.765101264703276</c:v>
                </c:pt>
                <c:pt idx="7781">
                  <c:v>89.765101264703276</c:v>
                </c:pt>
                <c:pt idx="7782">
                  <c:v>89.765101264703276</c:v>
                </c:pt>
                <c:pt idx="7783">
                  <c:v>89.765101264703276</c:v>
                </c:pt>
                <c:pt idx="7784">
                  <c:v>89.765101264703276</c:v>
                </c:pt>
                <c:pt idx="7785">
                  <c:v>89.765101264703276</c:v>
                </c:pt>
                <c:pt idx="7786">
                  <c:v>89.765101264703276</c:v>
                </c:pt>
                <c:pt idx="7787">
                  <c:v>89.765101264703276</c:v>
                </c:pt>
                <c:pt idx="7788">
                  <c:v>89.765101264703276</c:v>
                </c:pt>
                <c:pt idx="7789">
                  <c:v>89.765101264703276</c:v>
                </c:pt>
                <c:pt idx="7790">
                  <c:v>89.765101264703276</c:v>
                </c:pt>
                <c:pt idx="7791">
                  <c:v>89.765101264703276</c:v>
                </c:pt>
                <c:pt idx="7792">
                  <c:v>89.765101264703276</c:v>
                </c:pt>
                <c:pt idx="7793">
                  <c:v>89.765101264703276</c:v>
                </c:pt>
                <c:pt idx="7794">
                  <c:v>89.765101264703276</c:v>
                </c:pt>
                <c:pt idx="7795">
                  <c:v>89.765101264703276</c:v>
                </c:pt>
                <c:pt idx="7796">
                  <c:v>89.765101264703276</c:v>
                </c:pt>
                <c:pt idx="7797">
                  <c:v>89.765101264703276</c:v>
                </c:pt>
                <c:pt idx="7798">
                  <c:v>89.765101264703276</c:v>
                </c:pt>
                <c:pt idx="7799">
                  <c:v>89.765101264703276</c:v>
                </c:pt>
                <c:pt idx="7800">
                  <c:v>89.765101264703276</c:v>
                </c:pt>
                <c:pt idx="7801">
                  <c:v>89.765101264703276</c:v>
                </c:pt>
                <c:pt idx="7802">
                  <c:v>89.765101264703276</c:v>
                </c:pt>
                <c:pt idx="7803">
                  <c:v>89.765101264703276</c:v>
                </c:pt>
                <c:pt idx="7804">
                  <c:v>89.765101264703276</c:v>
                </c:pt>
                <c:pt idx="7805">
                  <c:v>89.765101264703276</c:v>
                </c:pt>
                <c:pt idx="7806">
                  <c:v>89.765101264703276</c:v>
                </c:pt>
                <c:pt idx="7807">
                  <c:v>89.765101264703276</c:v>
                </c:pt>
                <c:pt idx="7808">
                  <c:v>89.765101264703276</c:v>
                </c:pt>
                <c:pt idx="7809">
                  <c:v>89.765101264703276</c:v>
                </c:pt>
                <c:pt idx="7810">
                  <c:v>89.765101264703276</c:v>
                </c:pt>
                <c:pt idx="7811">
                  <c:v>89.765101264703276</c:v>
                </c:pt>
                <c:pt idx="7812">
                  <c:v>89.765101264703276</c:v>
                </c:pt>
                <c:pt idx="7813">
                  <c:v>89.765101264703276</c:v>
                </c:pt>
                <c:pt idx="7814">
                  <c:v>89.765101264703276</c:v>
                </c:pt>
                <c:pt idx="7815">
                  <c:v>89.765101264703276</c:v>
                </c:pt>
                <c:pt idx="7816">
                  <c:v>89.765101264703276</c:v>
                </c:pt>
                <c:pt idx="7817">
                  <c:v>89.765101264703276</c:v>
                </c:pt>
                <c:pt idx="7818">
                  <c:v>89.765101264703276</c:v>
                </c:pt>
                <c:pt idx="7819">
                  <c:v>89.765101264703276</c:v>
                </c:pt>
                <c:pt idx="7820">
                  <c:v>89.765101264703276</c:v>
                </c:pt>
                <c:pt idx="7821">
                  <c:v>89.765101264703276</c:v>
                </c:pt>
                <c:pt idx="7822">
                  <c:v>89.765101264703276</c:v>
                </c:pt>
                <c:pt idx="7823">
                  <c:v>89.765101264703276</c:v>
                </c:pt>
                <c:pt idx="7824">
                  <c:v>89.765101264703276</c:v>
                </c:pt>
                <c:pt idx="7825">
                  <c:v>89.765101264703276</c:v>
                </c:pt>
                <c:pt idx="7826">
                  <c:v>89.765101264703276</c:v>
                </c:pt>
                <c:pt idx="7827">
                  <c:v>89.765101264703276</c:v>
                </c:pt>
                <c:pt idx="7828">
                  <c:v>89.765101264703276</c:v>
                </c:pt>
                <c:pt idx="7829">
                  <c:v>89.765101264703276</c:v>
                </c:pt>
                <c:pt idx="7830">
                  <c:v>89.765101264703276</c:v>
                </c:pt>
                <c:pt idx="7831">
                  <c:v>89.765101264703276</c:v>
                </c:pt>
                <c:pt idx="7832">
                  <c:v>89.765101264703276</c:v>
                </c:pt>
                <c:pt idx="7833">
                  <c:v>89.765101264703276</c:v>
                </c:pt>
                <c:pt idx="7834">
                  <c:v>89.765101264703276</c:v>
                </c:pt>
                <c:pt idx="7835">
                  <c:v>89.765101264703276</c:v>
                </c:pt>
                <c:pt idx="7836">
                  <c:v>89.765101264703276</c:v>
                </c:pt>
                <c:pt idx="7837">
                  <c:v>89.765101264703276</c:v>
                </c:pt>
                <c:pt idx="7838">
                  <c:v>89.765101264703276</c:v>
                </c:pt>
                <c:pt idx="7839">
                  <c:v>89.765101264703276</c:v>
                </c:pt>
                <c:pt idx="7840">
                  <c:v>89.765101264703276</c:v>
                </c:pt>
                <c:pt idx="7841">
                  <c:v>89.765101264703276</c:v>
                </c:pt>
                <c:pt idx="7842">
                  <c:v>89.765101264703276</c:v>
                </c:pt>
                <c:pt idx="7843">
                  <c:v>89.765101264703276</c:v>
                </c:pt>
                <c:pt idx="7844">
                  <c:v>89.765101264703276</c:v>
                </c:pt>
                <c:pt idx="7845">
                  <c:v>89.765101264703276</c:v>
                </c:pt>
                <c:pt idx="7846">
                  <c:v>89.765101264703276</c:v>
                </c:pt>
                <c:pt idx="7847">
                  <c:v>89.765101264703276</c:v>
                </c:pt>
                <c:pt idx="7848">
                  <c:v>89.765101264703276</c:v>
                </c:pt>
                <c:pt idx="7849">
                  <c:v>89.765101264703276</c:v>
                </c:pt>
                <c:pt idx="7850">
                  <c:v>89.765101264703276</c:v>
                </c:pt>
                <c:pt idx="7851">
                  <c:v>89.765101264703276</c:v>
                </c:pt>
                <c:pt idx="7852">
                  <c:v>89.765101264703276</c:v>
                </c:pt>
                <c:pt idx="7853">
                  <c:v>89.765101264703276</c:v>
                </c:pt>
                <c:pt idx="7854">
                  <c:v>89.765101264703276</c:v>
                </c:pt>
                <c:pt idx="7855">
                  <c:v>89.765101264703276</c:v>
                </c:pt>
                <c:pt idx="7856">
                  <c:v>89.765101264703276</c:v>
                </c:pt>
                <c:pt idx="7857">
                  <c:v>89.765101264703276</c:v>
                </c:pt>
                <c:pt idx="7858">
                  <c:v>89.765101264703276</c:v>
                </c:pt>
                <c:pt idx="7859">
                  <c:v>89.765101264703276</c:v>
                </c:pt>
                <c:pt idx="7860">
                  <c:v>89.765101264703276</c:v>
                </c:pt>
                <c:pt idx="7861">
                  <c:v>89.765101264703276</c:v>
                </c:pt>
                <c:pt idx="7862">
                  <c:v>89.765101264703276</c:v>
                </c:pt>
                <c:pt idx="7863">
                  <c:v>89.765101264703276</c:v>
                </c:pt>
                <c:pt idx="7864">
                  <c:v>89.765101264703276</c:v>
                </c:pt>
                <c:pt idx="7865">
                  <c:v>89.765101264703276</c:v>
                </c:pt>
                <c:pt idx="7866">
                  <c:v>89.765101264703276</c:v>
                </c:pt>
                <c:pt idx="7867">
                  <c:v>89.765101264703276</c:v>
                </c:pt>
                <c:pt idx="7868">
                  <c:v>89.765101264703276</c:v>
                </c:pt>
                <c:pt idx="7869">
                  <c:v>89.765101264703276</c:v>
                </c:pt>
                <c:pt idx="7870">
                  <c:v>89.765101264703276</c:v>
                </c:pt>
                <c:pt idx="7871">
                  <c:v>89.765101264703276</c:v>
                </c:pt>
                <c:pt idx="7872">
                  <c:v>89.765101264703276</c:v>
                </c:pt>
                <c:pt idx="7873">
                  <c:v>89.765101264703276</c:v>
                </c:pt>
                <c:pt idx="7874">
                  <c:v>89.765101264703276</c:v>
                </c:pt>
                <c:pt idx="7875">
                  <c:v>89.765101264703276</c:v>
                </c:pt>
                <c:pt idx="7876">
                  <c:v>89.765101264703276</c:v>
                </c:pt>
                <c:pt idx="7877">
                  <c:v>89.765101264703276</c:v>
                </c:pt>
                <c:pt idx="7878">
                  <c:v>89.765101264703276</c:v>
                </c:pt>
                <c:pt idx="7879">
                  <c:v>89.765101264703276</c:v>
                </c:pt>
                <c:pt idx="7880">
                  <c:v>89.765101264703276</c:v>
                </c:pt>
                <c:pt idx="7881">
                  <c:v>89.765101264703276</c:v>
                </c:pt>
                <c:pt idx="7882">
                  <c:v>89.765101264703276</c:v>
                </c:pt>
                <c:pt idx="7883">
                  <c:v>89.765101264703276</c:v>
                </c:pt>
                <c:pt idx="7884">
                  <c:v>89.765101264703276</c:v>
                </c:pt>
                <c:pt idx="7885">
                  <c:v>89.765101264703276</c:v>
                </c:pt>
                <c:pt idx="7886">
                  <c:v>89.765101264703276</c:v>
                </c:pt>
                <c:pt idx="7887">
                  <c:v>89.765101264703276</c:v>
                </c:pt>
                <c:pt idx="7888">
                  <c:v>89.765101264703276</c:v>
                </c:pt>
                <c:pt idx="7889">
                  <c:v>89.765101264703276</c:v>
                </c:pt>
                <c:pt idx="7890">
                  <c:v>89.765101264703276</c:v>
                </c:pt>
                <c:pt idx="7891">
                  <c:v>89.765101264703276</c:v>
                </c:pt>
                <c:pt idx="7892">
                  <c:v>89.765101264703276</c:v>
                </c:pt>
                <c:pt idx="7893">
                  <c:v>89.765101264703276</c:v>
                </c:pt>
                <c:pt idx="7894">
                  <c:v>89.765101264703276</c:v>
                </c:pt>
                <c:pt idx="7895">
                  <c:v>89.765101264703276</c:v>
                </c:pt>
                <c:pt idx="7896">
                  <c:v>89.765101264703276</c:v>
                </c:pt>
                <c:pt idx="7897">
                  <c:v>89.765101264703276</c:v>
                </c:pt>
                <c:pt idx="7898">
                  <c:v>89.765101264703276</c:v>
                </c:pt>
                <c:pt idx="7899">
                  <c:v>89.765101264703276</c:v>
                </c:pt>
                <c:pt idx="7900">
                  <c:v>89.765101264703276</c:v>
                </c:pt>
                <c:pt idx="7901">
                  <c:v>89.765101264703276</c:v>
                </c:pt>
                <c:pt idx="7902">
                  <c:v>89.765101264703276</c:v>
                </c:pt>
                <c:pt idx="7903">
                  <c:v>89.765101264703276</c:v>
                </c:pt>
                <c:pt idx="7904">
                  <c:v>89.765101264703276</c:v>
                </c:pt>
                <c:pt idx="7905">
                  <c:v>89.765101264703276</c:v>
                </c:pt>
                <c:pt idx="7906">
                  <c:v>89.765101264703276</c:v>
                </c:pt>
                <c:pt idx="7907">
                  <c:v>89.765101264703276</c:v>
                </c:pt>
                <c:pt idx="7908">
                  <c:v>89.765101264703276</c:v>
                </c:pt>
                <c:pt idx="7909">
                  <c:v>89.765101264703276</c:v>
                </c:pt>
                <c:pt idx="7910">
                  <c:v>89.765101264703276</c:v>
                </c:pt>
                <c:pt idx="7911">
                  <c:v>89.765101264703276</c:v>
                </c:pt>
                <c:pt idx="7912">
                  <c:v>89.765101264703276</c:v>
                </c:pt>
                <c:pt idx="7913">
                  <c:v>89.765101264703276</c:v>
                </c:pt>
                <c:pt idx="7914">
                  <c:v>89.765101264703276</c:v>
                </c:pt>
                <c:pt idx="7915">
                  <c:v>89.765101264703276</c:v>
                </c:pt>
                <c:pt idx="7916">
                  <c:v>89.765101264703276</c:v>
                </c:pt>
                <c:pt idx="7917">
                  <c:v>89.765101264703276</c:v>
                </c:pt>
                <c:pt idx="7918">
                  <c:v>89.765101264703276</c:v>
                </c:pt>
                <c:pt idx="7919">
                  <c:v>89.765101264703276</c:v>
                </c:pt>
                <c:pt idx="7920">
                  <c:v>89.765101264703276</c:v>
                </c:pt>
                <c:pt idx="7921">
                  <c:v>89.765101264703276</c:v>
                </c:pt>
                <c:pt idx="7922">
                  <c:v>89.765101264703276</c:v>
                </c:pt>
                <c:pt idx="7923">
                  <c:v>89.765101264703276</c:v>
                </c:pt>
                <c:pt idx="7924">
                  <c:v>89.765101264703276</c:v>
                </c:pt>
                <c:pt idx="7925">
                  <c:v>89.765101264703276</c:v>
                </c:pt>
                <c:pt idx="7926">
                  <c:v>89.765101264703276</c:v>
                </c:pt>
                <c:pt idx="7927">
                  <c:v>89.765101264703276</c:v>
                </c:pt>
                <c:pt idx="7928">
                  <c:v>89.765101264703276</c:v>
                </c:pt>
                <c:pt idx="7929">
                  <c:v>89.765101264703276</c:v>
                </c:pt>
                <c:pt idx="7930">
                  <c:v>89.765101264703276</c:v>
                </c:pt>
                <c:pt idx="7931">
                  <c:v>89.765101264703276</c:v>
                </c:pt>
                <c:pt idx="7932">
                  <c:v>89.765101264703276</c:v>
                </c:pt>
                <c:pt idx="7933">
                  <c:v>89.765101264703276</c:v>
                </c:pt>
                <c:pt idx="7934">
                  <c:v>89.765101264703276</c:v>
                </c:pt>
                <c:pt idx="7935">
                  <c:v>89.765101264703276</c:v>
                </c:pt>
                <c:pt idx="7936">
                  <c:v>89.765101264703276</c:v>
                </c:pt>
                <c:pt idx="7937">
                  <c:v>89.765101264703276</c:v>
                </c:pt>
                <c:pt idx="7938">
                  <c:v>89.765101264703276</c:v>
                </c:pt>
                <c:pt idx="7939">
                  <c:v>89.765101264703276</c:v>
                </c:pt>
                <c:pt idx="7940">
                  <c:v>89.765101264703276</c:v>
                </c:pt>
                <c:pt idx="7941">
                  <c:v>89.765101264703276</c:v>
                </c:pt>
                <c:pt idx="7942">
                  <c:v>89.765101264703276</c:v>
                </c:pt>
                <c:pt idx="7943">
                  <c:v>89.765101264703276</c:v>
                </c:pt>
                <c:pt idx="7944">
                  <c:v>89.765101264703276</c:v>
                </c:pt>
                <c:pt idx="7945">
                  <c:v>89.765101264703276</c:v>
                </c:pt>
                <c:pt idx="7946">
                  <c:v>89.765101264703276</c:v>
                </c:pt>
                <c:pt idx="7947">
                  <c:v>89.765101264703276</c:v>
                </c:pt>
                <c:pt idx="7948">
                  <c:v>89.765101264703276</c:v>
                </c:pt>
                <c:pt idx="7949">
                  <c:v>89.765101264703276</c:v>
                </c:pt>
                <c:pt idx="7950">
                  <c:v>89.765101264703276</c:v>
                </c:pt>
                <c:pt idx="7951">
                  <c:v>89.765101264703276</c:v>
                </c:pt>
                <c:pt idx="7952">
                  <c:v>89.765101264703276</c:v>
                </c:pt>
                <c:pt idx="7953">
                  <c:v>89.765101264703276</c:v>
                </c:pt>
                <c:pt idx="7954">
                  <c:v>89.765101264703276</c:v>
                </c:pt>
                <c:pt idx="7955">
                  <c:v>89.765101264703276</c:v>
                </c:pt>
                <c:pt idx="7956">
                  <c:v>89.765101264703276</c:v>
                </c:pt>
                <c:pt idx="7957">
                  <c:v>89.765101264703276</c:v>
                </c:pt>
                <c:pt idx="7958">
                  <c:v>89.765101264703276</c:v>
                </c:pt>
                <c:pt idx="7959">
                  <c:v>89.765101264703276</c:v>
                </c:pt>
                <c:pt idx="7960">
                  <c:v>89.765101264703276</c:v>
                </c:pt>
                <c:pt idx="7961">
                  <c:v>89.765101264703276</c:v>
                </c:pt>
                <c:pt idx="7962">
                  <c:v>89.765101264703276</c:v>
                </c:pt>
                <c:pt idx="7963">
                  <c:v>89.765101264703276</c:v>
                </c:pt>
                <c:pt idx="7964">
                  <c:v>89.765101264703276</c:v>
                </c:pt>
                <c:pt idx="7965">
                  <c:v>89.765101264703276</c:v>
                </c:pt>
                <c:pt idx="7966">
                  <c:v>89.765101264703276</c:v>
                </c:pt>
                <c:pt idx="7967">
                  <c:v>89.765101264703276</c:v>
                </c:pt>
                <c:pt idx="7968">
                  <c:v>89.765101264703276</c:v>
                </c:pt>
                <c:pt idx="7969">
                  <c:v>89.765101264703276</c:v>
                </c:pt>
                <c:pt idx="7970">
                  <c:v>89.765101264703276</c:v>
                </c:pt>
                <c:pt idx="7971">
                  <c:v>89.765101264703276</c:v>
                </c:pt>
                <c:pt idx="7972">
                  <c:v>89.765101264703276</c:v>
                </c:pt>
                <c:pt idx="7973">
                  <c:v>89.765101264703276</c:v>
                </c:pt>
                <c:pt idx="7974">
                  <c:v>89.765101264703276</c:v>
                </c:pt>
                <c:pt idx="7975">
                  <c:v>89.765101264703276</c:v>
                </c:pt>
                <c:pt idx="7976">
                  <c:v>89.765101264703276</c:v>
                </c:pt>
                <c:pt idx="7977">
                  <c:v>89.765101264703276</c:v>
                </c:pt>
                <c:pt idx="7978">
                  <c:v>89.765101264703276</c:v>
                </c:pt>
                <c:pt idx="7979">
                  <c:v>89.765101264703276</c:v>
                </c:pt>
                <c:pt idx="7980">
                  <c:v>89.765101264703276</c:v>
                </c:pt>
                <c:pt idx="7981">
                  <c:v>89.765101264703276</c:v>
                </c:pt>
                <c:pt idx="7982">
                  <c:v>89.765101264703276</c:v>
                </c:pt>
                <c:pt idx="7983">
                  <c:v>89.765101264703276</c:v>
                </c:pt>
                <c:pt idx="7984">
                  <c:v>89.765101264703276</c:v>
                </c:pt>
                <c:pt idx="7985">
                  <c:v>89.765101264703276</c:v>
                </c:pt>
                <c:pt idx="7986">
                  <c:v>89.765101264703276</c:v>
                </c:pt>
                <c:pt idx="7987">
                  <c:v>89.765101264703276</c:v>
                </c:pt>
                <c:pt idx="7988">
                  <c:v>89.765101264703276</c:v>
                </c:pt>
                <c:pt idx="7989">
                  <c:v>89.765101264703276</c:v>
                </c:pt>
                <c:pt idx="7990">
                  <c:v>89.765101264703276</c:v>
                </c:pt>
                <c:pt idx="7991">
                  <c:v>89.765101264703276</c:v>
                </c:pt>
                <c:pt idx="7992">
                  <c:v>89.765101264703276</c:v>
                </c:pt>
                <c:pt idx="7993">
                  <c:v>89.765101264703276</c:v>
                </c:pt>
                <c:pt idx="7994">
                  <c:v>89.765101264703276</c:v>
                </c:pt>
                <c:pt idx="7995">
                  <c:v>89.765101264703276</c:v>
                </c:pt>
                <c:pt idx="7996">
                  <c:v>89.765101264703276</c:v>
                </c:pt>
                <c:pt idx="7997">
                  <c:v>89.765101264703276</c:v>
                </c:pt>
                <c:pt idx="7998">
                  <c:v>89.765101264703276</c:v>
                </c:pt>
                <c:pt idx="7999">
                  <c:v>89.765101264703276</c:v>
                </c:pt>
                <c:pt idx="8000">
                  <c:v>89.765101264703276</c:v>
                </c:pt>
                <c:pt idx="8001">
                  <c:v>89.765101264703276</c:v>
                </c:pt>
                <c:pt idx="8002">
                  <c:v>89.765101264703276</c:v>
                </c:pt>
                <c:pt idx="8003">
                  <c:v>89.765101264703276</c:v>
                </c:pt>
                <c:pt idx="8004">
                  <c:v>89.765101264703276</c:v>
                </c:pt>
                <c:pt idx="8005">
                  <c:v>89.765101264703276</c:v>
                </c:pt>
                <c:pt idx="8006">
                  <c:v>89.765101264703276</c:v>
                </c:pt>
                <c:pt idx="8007">
                  <c:v>89.765101264703276</c:v>
                </c:pt>
                <c:pt idx="8008">
                  <c:v>89.765101264703276</c:v>
                </c:pt>
                <c:pt idx="8009">
                  <c:v>89.765101264703276</c:v>
                </c:pt>
                <c:pt idx="8010">
                  <c:v>89.765101264703276</c:v>
                </c:pt>
                <c:pt idx="8011">
                  <c:v>89.765101264703276</c:v>
                </c:pt>
                <c:pt idx="8012">
                  <c:v>89.765101264703276</c:v>
                </c:pt>
                <c:pt idx="8013">
                  <c:v>89.765101264703276</c:v>
                </c:pt>
                <c:pt idx="8014">
                  <c:v>89.765101264703276</c:v>
                </c:pt>
                <c:pt idx="8015">
                  <c:v>89.765101264703276</c:v>
                </c:pt>
                <c:pt idx="8016">
                  <c:v>89.765101264703276</c:v>
                </c:pt>
                <c:pt idx="8017">
                  <c:v>89.765101264703276</c:v>
                </c:pt>
                <c:pt idx="8018">
                  <c:v>89.765101264703276</c:v>
                </c:pt>
                <c:pt idx="8019">
                  <c:v>89.765101264703276</c:v>
                </c:pt>
                <c:pt idx="8020">
                  <c:v>89.765101264703276</c:v>
                </c:pt>
                <c:pt idx="8021">
                  <c:v>89.765101264703276</c:v>
                </c:pt>
                <c:pt idx="8022">
                  <c:v>89.765101264703276</c:v>
                </c:pt>
                <c:pt idx="8023">
                  <c:v>89.765101264703276</c:v>
                </c:pt>
                <c:pt idx="8024">
                  <c:v>89.765101264703276</c:v>
                </c:pt>
                <c:pt idx="8025">
                  <c:v>89.765101264703276</c:v>
                </c:pt>
                <c:pt idx="8026">
                  <c:v>89.765101264703276</c:v>
                </c:pt>
                <c:pt idx="8027">
                  <c:v>89.765101264703276</c:v>
                </c:pt>
                <c:pt idx="8028">
                  <c:v>89.765101264703276</c:v>
                </c:pt>
                <c:pt idx="8029">
                  <c:v>89.765101264703276</c:v>
                </c:pt>
                <c:pt idx="8030">
                  <c:v>89.765101264703276</c:v>
                </c:pt>
                <c:pt idx="8031">
                  <c:v>89.765101264703276</c:v>
                </c:pt>
                <c:pt idx="8032">
                  <c:v>89.765101264703276</c:v>
                </c:pt>
                <c:pt idx="8033">
                  <c:v>89.765101264703276</c:v>
                </c:pt>
                <c:pt idx="8034">
                  <c:v>89.765101264703276</c:v>
                </c:pt>
                <c:pt idx="8035">
                  <c:v>89.765101264703276</c:v>
                </c:pt>
                <c:pt idx="8036">
                  <c:v>89.765101264703276</c:v>
                </c:pt>
                <c:pt idx="8037">
                  <c:v>89.765101264703276</c:v>
                </c:pt>
                <c:pt idx="8038">
                  <c:v>89.765101264703276</c:v>
                </c:pt>
                <c:pt idx="8039">
                  <c:v>89.765101264703276</c:v>
                </c:pt>
                <c:pt idx="8040">
                  <c:v>89.765101264703276</c:v>
                </c:pt>
                <c:pt idx="8041">
                  <c:v>89.765101264703276</c:v>
                </c:pt>
                <c:pt idx="8042">
                  <c:v>89.765101264703276</c:v>
                </c:pt>
                <c:pt idx="8043">
                  <c:v>89.765101264703276</c:v>
                </c:pt>
                <c:pt idx="8044">
                  <c:v>89.765101264703276</c:v>
                </c:pt>
                <c:pt idx="8045">
                  <c:v>89.765101264703276</c:v>
                </c:pt>
                <c:pt idx="8046">
                  <c:v>89.765101264703276</c:v>
                </c:pt>
                <c:pt idx="8047">
                  <c:v>89.765101264703276</c:v>
                </c:pt>
                <c:pt idx="8048">
                  <c:v>89.765101264703276</c:v>
                </c:pt>
                <c:pt idx="8049">
                  <c:v>89.765101264703276</c:v>
                </c:pt>
                <c:pt idx="8050">
                  <c:v>89.765101264703276</c:v>
                </c:pt>
                <c:pt idx="8051">
                  <c:v>89.765101264703276</c:v>
                </c:pt>
                <c:pt idx="8052">
                  <c:v>89.765101264703276</c:v>
                </c:pt>
                <c:pt idx="8053">
                  <c:v>89.765101264703276</c:v>
                </c:pt>
                <c:pt idx="8054">
                  <c:v>89.765101264703276</c:v>
                </c:pt>
                <c:pt idx="8055">
                  <c:v>89.765101264703276</c:v>
                </c:pt>
                <c:pt idx="8056">
                  <c:v>89.765101264703276</c:v>
                </c:pt>
                <c:pt idx="8057">
                  <c:v>89.765101264703276</c:v>
                </c:pt>
                <c:pt idx="8058">
                  <c:v>89.765101264703276</c:v>
                </c:pt>
                <c:pt idx="8059">
                  <c:v>89.765101264703276</c:v>
                </c:pt>
                <c:pt idx="8060">
                  <c:v>89.765101264703276</c:v>
                </c:pt>
                <c:pt idx="8061">
                  <c:v>89.765101264703276</c:v>
                </c:pt>
                <c:pt idx="8062">
                  <c:v>89.765101264703276</c:v>
                </c:pt>
                <c:pt idx="8063">
                  <c:v>89.765101264703276</c:v>
                </c:pt>
                <c:pt idx="8064">
                  <c:v>89.765101264703276</c:v>
                </c:pt>
                <c:pt idx="8065">
                  <c:v>89.765101264703276</c:v>
                </c:pt>
                <c:pt idx="8066">
                  <c:v>89.765101264703276</c:v>
                </c:pt>
                <c:pt idx="8067">
                  <c:v>89.765101264703276</c:v>
                </c:pt>
                <c:pt idx="8068">
                  <c:v>89.765101264703276</c:v>
                </c:pt>
                <c:pt idx="8069">
                  <c:v>89.765101264703276</c:v>
                </c:pt>
                <c:pt idx="8070">
                  <c:v>89.765101264703276</c:v>
                </c:pt>
                <c:pt idx="8071">
                  <c:v>89.765101264703276</c:v>
                </c:pt>
                <c:pt idx="8072">
                  <c:v>89.765101264703276</c:v>
                </c:pt>
                <c:pt idx="8073">
                  <c:v>89.765101264703276</c:v>
                </c:pt>
                <c:pt idx="8074">
                  <c:v>89.765101264703276</c:v>
                </c:pt>
                <c:pt idx="8075">
                  <c:v>89.765101264703276</c:v>
                </c:pt>
                <c:pt idx="8076">
                  <c:v>89.765101264703276</c:v>
                </c:pt>
                <c:pt idx="8077">
                  <c:v>89.765101264703276</c:v>
                </c:pt>
                <c:pt idx="8078">
                  <c:v>89.765101264703276</c:v>
                </c:pt>
                <c:pt idx="8079">
                  <c:v>89.765101264703276</c:v>
                </c:pt>
                <c:pt idx="8080">
                  <c:v>89.765101264703276</c:v>
                </c:pt>
                <c:pt idx="8081">
                  <c:v>89.765101264703276</c:v>
                </c:pt>
                <c:pt idx="8082">
                  <c:v>89.765101264703276</c:v>
                </c:pt>
                <c:pt idx="8083">
                  <c:v>89.765101264703276</c:v>
                </c:pt>
                <c:pt idx="8084">
                  <c:v>89.765101264703276</c:v>
                </c:pt>
                <c:pt idx="8085">
                  <c:v>89.765101264703276</c:v>
                </c:pt>
                <c:pt idx="8086">
                  <c:v>89.765101264703276</c:v>
                </c:pt>
                <c:pt idx="8087">
                  <c:v>89.765101264703276</c:v>
                </c:pt>
                <c:pt idx="8088">
                  <c:v>89.765101264703276</c:v>
                </c:pt>
                <c:pt idx="8089">
                  <c:v>89.765101264703276</c:v>
                </c:pt>
                <c:pt idx="8090">
                  <c:v>89.765101264703276</c:v>
                </c:pt>
                <c:pt idx="8091">
                  <c:v>89.765101264703276</c:v>
                </c:pt>
                <c:pt idx="8092">
                  <c:v>89.765101264703276</c:v>
                </c:pt>
                <c:pt idx="8093">
                  <c:v>89.765101264703276</c:v>
                </c:pt>
                <c:pt idx="8094">
                  <c:v>89.765101264703276</c:v>
                </c:pt>
                <c:pt idx="8095">
                  <c:v>89.765101264703276</c:v>
                </c:pt>
                <c:pt idx="8096">
                  <c:v>89.765101264703276</c:v>
                </c:pt>
                <c:pt idx="8097">
                  <c:v>89.765101264703276</c:v>
                </c:pt>
                <c:pt idx="8098">
                  <c:v>89.765101264703276</c:v>
                </c:pt>
                <c:pt idx="8099">
                  <c:v>89.765101264703276</c:v>
                </c:pt>
                <c:pt idx="8100">
                  <c:v>89.765101264703276</c:v>
                </c:pt>
                <c:pt idx="8101">
                  <c:v>89.765101264703276</c:v>
                </c:pt>
                <c:pt idx="8102">
                  <c:v>89.765101264703276</c:v>
                </c:pt>
                <c:pt idx="8103">
                  <c:v>89.765101264703276</c:v>
                </c:pt>
                <c:pt idx="8104">
                  <c:v>89.765101264703276</c:v>
                </c:pt>
                <c:pt idx="8105">
                  <c:v>89.765101264703276</c:v>
                </c:pt>
                <c:pt idx="8106">
                  <c:v>89.765101264703276</c:v>
                </c:pt>
                <c:pt idx="8107">
                  <c:v>89.765101264703276</c:v>
                </c:pt>
                <c:pt idx="8108">
                  <c:v>89.765101264703276</c:v>
                </c:pt>
                <c:pt idx="8109">
                  <c:v>89.765101264703276</c:v>
                </c:pt>
                <c:pt idx="8110">
                  <c:v>89.765101264703276</c:v>
                </c:pt>
                <c:pt idx="8111">
                  <c:v>89.765101264703276</c:v>
                </c:pt>
                <c:pt idx="8112">
                  <c:v>89.765101264703276</c:v>
                </c:pt>
                <c:pt idx="8113">
                  <c:v>89.765101264703276</c:v>
                </c:pt>
                <c:pt idx="8114">
                  <c:v>89.765101264703276</c:v>
                </c:pt>
                <c:pt idx="8115">
                  <c:v>89.765101264703276</c:v>
                </c:pt>
                <c:pt idx="8116">
                  <c:v>89.765101264703276</c:v>
                </c:pt>
                <c:pt idx="8117">
                  <c:v>89.765101264703276</c:v>
                </c:pt>
                <c:pt idx="8118">
                  <c:v>89.765101264703276</c:v>
                </c:pt>
                <c:pt idx="8119">
                  <c:v>89.765101264703276</c:v>
                </c:pt>
                <c:pt idx="8120">
                  <c:v>89.765101264703276</c:v>
                </c:pt>
                <c:pt idx="8121">
                  <c:v>89.765101264703276</c:v>
                </c:pt>
                <c:pt idx="8122">
                  <c:v>89.765101264703276</c:v>
                </c:pt>
                <c:pt idx="8123">
                  <c:v>89.765101264703276</c:v>
                </c:pt>
                <c:pt idx="8124">
                  <c:v>89.765101264703276</c:v>
                </c:pt>
                <c:pt idx="8125">
                  <c:v>89.765101264703276</c:v>
                </c:pt>
                <c:pt idx="8126">
                  <c:v>89.765101264703276</c:v>
                </c:pt>
                <c:pt idx="8127">
                  <c:v>89.765101264703276</c:v>
                </c:pt>
                <c:pt idx="8128">
                  <c:v>89.765101264703276</c:v>
                </c:pt>
                <c:pt idx="8129">
                  <c:v>89.765101264703276</c:v>
                </c:pt>
                <c:pt idx="8130">
                  <c:v>89.765101264703276</c:v>
                </c:pt>
                <c:pt idx="8131">
                  <c:v>89.765101264703276</c:v>
                </c:pt>
                <c:pt idx="8132">
                  <c:v>89.765101264703276</c:v>
                </c:pt>
                <c:pt idx="8133">
                  <c:v>89.765101264703276</c:v>
                </c:pt>
                <c:pt idx="8134">
                  <c:v>89.765101264703276</c:v>
                </c:pt>
                <c:pt idx="8135">
                  <c:v>89.765101264703276</c:v>
                </c:pt>
                <c:pt idx="8136">
                  <c:v>89.765101264703276</c:v>
                </c:pt>
                <c:pt idx="8137">
                  <c:v>89.765101264703276</c:v>
                </c:pt>
                <c:pt idx="8138">
                  <c:v>89.765101264703276</c:v>
                </c:pt>
                <c:pt idx="8139">
                  <c:v>89.765101264703276</c:v>
                </c:pt>
                <c:pt idx="8140">
                  <c:v>89.765101264703276</c:v>
                </c:pt>
                <c:pt idx="8141">
                  <c:v>89.765101264703276</c:v>
                </c:pt>
                <c:pt idx="8142">
                  <c:v>89.765101264703276</c:v>
                </c:pt>
                <c:pt idx="8143">
                  <c:v>89.765101264703276</c:v>
                </c:pt>
                <c:pt idx="8144">
                  <c:v>89.765101264703276</c:v>
                </c:pt>
                <c:pt idx="8145">
                  <c:v>89.765101264703276</c:v>
                </c:pt>
                <c:pt idx="8146">
                  <c:v>89.765101264703276</c:v>
                </c:pt>
                <c:pt idx="8147">
                  <c:v>89.765101264703276</c:v>
                </c:pt>
                <c:pt idx="8148">
                  <c:v>89.765101264703276</c:v>
                </c:pt>
                <c:pt idx="8149">
                  <c:v>89.765101264703276</c:v>
                </c:pt>
                <c:pt idx="8150">
                  <c:v>89.765101264703276</c:v>
                </c:pt>
                <c:pt idx="8151">
                  <c:v>89.765101264703276</c:v>
                </c:pt>
                <c:pt idx="8152">
                  <c:v>89.765101264703276</c:v>
                </c:pt>
                <c:pt idx="8153">
                  <c:v>89.765101264703276</c:v>
                </c:pt>
                <c:pt idx="8154">
                  <c:v>89.765101264703276</c:v>
                </c:pt>
                <c:pt idx="8155">
                  <c:v>89.765101264703276</c:v>
                </c:pt>
                <c:pt idx="8156">
                  <c:v>89.765101264703276</c:v>
                </c:pt>
                <c:pt idx="8157">
                  <c:v>89.765101264703276</c:v>
                </c:pt>
                <c:pt idx="8158">
                  <c:v>89.765101264703276</c:v>
                </c:pt>
                <c:pt idx="8159">
                  <c:v>89.765101264703276</c:v>
                </c:pt>
                <c:pt idx="8160">
                  <c:v>89.765101264703276</c:v>
                </c:pt>
                <c:pt idx="8161">
                  <c:v>89.765101264703276</c:v>
                </c:pt>
                <c:pt idx="8162">
                  <c:v>89.765101264703276</c:v>
                </c:pt>
                <c:pt idx="8163">
                  <c:v>89.765101264703276</c:v>
                </c:pt>
                <c:pt idx="8164">
                  <c:v>89.765101264703276</c:v>
                </c:pt>
                <c:pt idx="8165">
                  <c:v>89.765101264703276</c:v>
                </c:pt>
                <c:pt idx="8166">
                  <c:v>89.765101264703276</c:v>
                </c:pt>
                <c:pt idx="8167">
                  <c:v>89.765101264703276</c:v>
                </c:pt>
                <c:pt idx="8168">
                  <c:v>89.765101264703276</c:v>
                </c:pt>
                <c:pt idx="8169">
                  <c:v>89.765101264703276</c:v>
                </c:pt>
                <c:pt idx="8170">
                  <c:v>89.765101264703276</c:v>
                </c:pt>
                <c:pt idx="8171">
                  <c:v>89.765101264703276</c:v>
                </c:pt>
                <c:pt idx="8172">
                  <c:v>89.765101264703276</c:v>
                </c:pt>
                <c:pt idx="8173">
                  <c:v>89.765101264703276</c:v>
                </c:pt>
                <c:pt idx="8174">
                  <c:v>89.765101264703276</c:v>
                </c:pt>
                <c:pt idx="8175">
                  <c:v>89.765101264703276</c:v>
                </c:pt>
                <c:pt idx="8176">
                  <c:v>89.765101264703276</c:v>
                </c:pt>
                <c:pt idx="8177">
                  <c:v>89.765101264703276</c:v>
                </c:pt>
                <c:pt idx="8178">
                  <c:v>89.765101264703276</c:v>
                </c:pt>
                <c:pt idx="8179">
                  <c:v>89.765101264703276</c:v>
                </c:pt>
                <c:pt idx="8180">
                  <c:v>89.765101264703276</c:v>
                </c:pt>
                <c:pt idx="8181">
                  <c:v>89.765101264703276</c:v>
                </c:pt>
                <c:pt idx="8182">
                  <c:v>89.765101264703276</c:v>
                </c:pt>
                <c:pt idx="8183">
                  <c:v>89.765101264703276</c:v>
                </c:pt>
                <c:pt idx="8184">
                  <c:v>89.765101264703276</c:v>
                </c:pt>
                <c:pt idx="8185">
                  <c:v>89.765101264703276</c:v>
                </c:pt>
                <c:pt idx="8186">
                  <c:v>89.765101264703276</c:v>
                </c:pt>
                <c:pt idx="8187">
                  <c:v>89.765101264703276</c:v>
                </c:pt>
                <c:pt idx="8188">
                  <c:v>89.765101264703276</c:v>
                </c:pt>
                <c:pt idx="8189">
                  <c:v>89.765101264703276</c:v>
                </c:pt>
                <c:pt idx="8190">
                  <c:v>89.765101264703276</c:v>
                </c:pt>
                <c:pt idx="8191">
                  <c:v>89.765101264703276</c:v>
                </c:pt>
                <c:pt idx="8192">
                  <c:v>89.765101264703276</c:v>
                </c:pt>
                <c:pt idx="8193">
                  <c:v>89.765101264703276</c:v>
                </c:pt>
                <c:pt idx="8194">
                  <c:v>89.765101264703276</c:v>
                </c:pt>
                <c:pt idx="8195">
                  <c:v>89.765101264703276</c:v>
                </c:pt>
                <c:pt idx="8196">
                  <c:v>89.765101264703276</c:v>
                </c:pt>
                <c:pt idx="8197">
                  <c:v>89.765101264703276</c:v>
                </c:pt>
                <c:pt idx="8198">
                  <c:v>89.765101264703276</c:v>
                </c:pt>
                <c:pt idx="8199">
                  <c:v>89.765101264703276</c:v>
                </c:pt>
                <c:pt idx="8200">
                  <c:v>89.765101264703276</c:v>
                </c:pt>
                <c:pt idx="8201">
                  <c:v>89.765101264703276</c:v>
                </c:pt>
                <c:pt idx="8202">
                  <c:v>89.765101264703276</c:v>
                </c:pt>
                <c:pt idx="8203">
                  <c:v>89.765101264703276</c:v>
                </c:pt>
                <c:pt idx="8204">
                  <c:v>89.765101264703276</c:v>
                </c:pt>
                <c:pt idx="8205">
                  <c:v>89.765101264703276</c:v>
                </c:pt>
                <c:pt idx="8206">
                  <c:v>89.765101264703276</c:v>
                </c:pt>
                <c:pt idx="8207">
                  <c:v>89.765101264703276</c:v>
                </c:pt>
                <c:pt idx="8208">
                  <c:v>89.765101264703276</c:v>
                </c:pt>
                <c:pt idx="8209">
                  <c:v>89.765101264703276</c:v>
                </c:pt>
                <c:pt idx="8210">
                  <c:v>89.765101264703276</c:v>
                </c:pt>
                <c:pt idx="8211">
                  <c:v>89.765101264703276</c:v>
                </c:pt>
                <c:pt idx="8212">
                  <c:v>89.765101264703276</c:v>
                </c:pt>
                <c:pt idx="8213">
                  <c:v>89.765101264703276</c:v>
                </c:pt>
                <c:pt idx="8214">
                  <c:v>89.765101264703276</c:v>
                </c:pt>
                <c:pt idx="8215">
                  <c:v>89.765101264703276</c:v>
                </c:pt>
                <c:pt idx="8216">
                  <c:v>89.765101264703276</c:v>
                </c:pt>
                <c:pt idx="8217">
                  <c:v>89.765101264703276</c:v>
                </c:pt>
                <c:pt idx="8218">
                  <c:v>89.765101264703276</c:v>
                </c:pt>
                <c:pt idx="8219">
                  <c:v>89.765101264703276</c:v>
                </c:pt>
                <c:pt idx="8220">
                  <c:v>89.765101264703276</c:v>
                </c:pt>
                <c:pt idx="8221">
                  <c:v>89.765101264703276</c:v>
                </c:pt>
                <c:pt idx="8222">
                  <c:v>89.765101264703276</c:v>
                </c:pt>
                <c:pt idx="8223">
                  <c:v>89.765101264703276</c:v>
                </c:pt>
                <c:pt idx="8224">
                  <c:v>89.765101264703276</c:v>
                </c:pt>
                <c:pt idx="8225">
                  <c:v>89.765101264703276</c:v>
                </c:pt>
                <c:pt idx="8226">
                  <c:v>89.765101264703276</c:v>
                </c:pt>
                <c:pt idx="8227">
                  <c:v>89.765101264703276</c:v>
                </c:pt>
                <c:pt idx="8228">
                  <c:v>89.765101264703276</c:v>
                </c:pt>
                <c:pt idx="8229">
                  <c:v>89.765101264703276</c:v>
                </c:pt>
                <c:pt idx="8230">
                  <c:v>89.765101264703276</c:v>
                </c:pt>
                <c:pt idx="8231">
                  <c:v>89.765101264703276</c:v>
                </c:pt>
                <c:pt idx="8232">
                  <c:v>89.765101264703276</c:v>
                </c:pt>
                <c:pt idx="8233">
                  <c:v>89.765101264703276</c:v>
                </c:pt>
                <c:pt idx="8234">
                  <c:v>89.765101264703276</c:v>
                </c:pt>
                <c:pt idx="8235">
                  <c:v>89.765101264703276</c:v>
                </c:pt>
                <c:pt idx="8236">
                  <c:v>89.765101264703276</c:v>
                </c:pt>
                <c:pt idx="8237">
                  <c:v>89.765101264703276</c:v>
                </c:pt>
                <c:pt idx="8238">
                  <c:v>89.765101264703276</c:v>
                </c:pt>
                <c:pt idx="8239">
                  <c:v>89.765101264703276</c:v>
                </c:pt>
                <c:pt idx="8240">
                  <c:v>89.765101264703276</c:v>
                </c:pt>
                <c:pt idx="8241">
                  <c:v>89.765101264703276</c:v>
                </c:pt>
                <c:pt idx="8242">
                  <c:v>89.765101264703276</c:v>
                </c:pt>
                <c:pt idx="8243">
                  <c:v>89.765101264703276</c:v>
                </c:pt>
                <c:pt idx="8244">
                  <c:v>89.765101264703276</c:v>
                </c:pt>
                <c:pt idx="8245">
                  <c:v>89.765101264703276</c:v>
                </c:pt>
                <c:pt idx="8246">
                  <c:v>89.765101264703276</c:v>
                </c:pt>
                <c:pt idx="8247">
                  <c:v>89.765101264703276</c:v>
                </c:pt>
                <c:pt idx="8248">
                  <c:v>89.765101264703276</c:v>
                </c:pt>
                <c:pt idx="8249">
                  <c:v>89.765101264703276</c:v>
                </c:pt>
                <c:pt idx="8250">
                  <c:v>89.765101264703276</c:v>
                </c:pt>
                <c:pt idx="8251">
                  <c:v>89.765101264703276</c:v>
                </c:pt>
                <c:pt idx="8252">
                  <c:v>89.765101264703276</c:v>
                </c:pt>
                <c:pt idx="8253">
                  <c:v>89.765101264703276</c:v>
                </c:pt>
                <c:pt idx="8254">
                  <c:v>89.765101264703276</c:v>
                </c:pt>
                <c:pt idx="8255">
                  <c:v>89.765101264703276</c:v>
                </c:pt>
                <c:pt idx="8256">
                  <c:v>89.765101264703276</c:v>
                </c:pt>
                <c:pt idx="8257">
                  <c:v>89.765101264703276</c:v>
                </c:pt>
                <c:pt idx="8258">
                  <c:v>89.765101264703276</c:v>
                </c:pt>
                <c:pt idx="8259">
                  <c:v>89.765101264703276</c:v>
                </c:pt>
                <c:pt idx="8260">
                  <c:v>89.765101264703276</c:v>
                </c:pt>
                <c:pt idx="8261">
                  <c:v>89.765101264703276</c:v>
                </c:pt>
                <c:pt idx="8262">
                  <c:v>89.765101264703276</c:v>
                </c:pt>
                <c:pt idx="8263">
                  <c:v>89.765101264703276</c:v>
                </c:pt>
                <c:pt idx="8264">
                  <c:v>89.765101264703276</c:v>
                </c:pt>
                <c:pt idx="8265">
                  <c:v>89.765101264703276</c:v>
                </c:pt>
                <c:pt idx="8266">
                  <c:v>89.765101264703276</c:v>
                </c:pt>
                <c:pt idx="8267">
                  <c:v>89.765101264703276</c:v>
                </c:pt>
                <c:pt idx="8268">
                  <c:v>89.765101264703276</c:v>
                </c:pt>
                <c:pt idx="8269">
                  <c:v>89.765101264703276</c:v>
                </c:pt>
                <c:pt idx="8270">
                  <c:v>89.765101264703276</c:v>
                </c:pt>
                <c:pt idx="8271">
                  <c:v>89.765101264703276</c:v>
                </c:pt>
                <c:pt idx="8272">
                  <c:v>89.765101264703276</c:v>
                </c:pt>
                <c:pt idx="8273">
                  <c:v>89.765101264703276</c:v>
                </c:pt>
                <c:pt idx="8274">
                  <c:v>89.765101264703276</c:v>
                </c:pt>
                <c:pt idx="8275">
                  <c:v>89.765101264703276</c:v>
                </c:pt>
                <c:pt idx="8276">
                  <c:v>89.765101264703276</c:v>
                </c:pt>
                <c:pt idx="8277">
                  <c:v>89.765101264703276</c:v>
                </c:pt>
                <c:pt idx="8278">
                  <c:v>89.765101264703276</c:v>
                </c:pt>
                <c:pt idx="8279">
                  <c:v>89.765101264703276</c:v>
                </c:pt>
                <c:pt idx="8280">
                  <c:v>89.765101264703276</c:v>
                </c:pt>
                <c:pt idx="8281">
                  <c:v>89.765101264703276</c:v>
                </c:pt>
                <c:pt idx="8282">
                  <c:v>89.765101264703276</c:v>
                </c:pt>
                <c:pt idx="8283">
                  <c:v>89.765101264703276</c:v>
                </c:pt>
                <c:pt idx="8284">
                  <c:v>89.765101264703276</c:v>
                </c:pt>
                <c:pt idx="8285">
                  <c:v>89.765101264703276</c:v>
                </c:pt>
                <c:pt idx="8286">
                  <c:v>89.765101264703276</c:v>
                </c:pt>
                <c:pt idx="8287">
                  <c:v>89.765101264703276</c:v>
                </c:pt>
                <c:pt idx="8288">
                  <c:v>89.765101264703276</c:v>
                </c:pt>
                <c:pt idx="8289">
                  <c:v>89.765101264703276</c:v>
                </c:pt>
                <c:pt idx="8290">
                  <c:v>89.765101264703276</c:v>
                </c:pt>
                <c:pt idx="8291">
                  <c:v>89.765101264703276</c:v>
                </c:pt>
                <c:pt idx="8292">
                  <c:v>89.765101264703276</c:v>
                </c:pt>
                <c:pt idx="8293">
                  <c:v>89.765101264703276</c:v>
                </c:pt>
                <c:pt idx="8294">
                  <c:v>89.765101264703276</c:v>
                </c:pt>
                <c:pt idx="8295">
                  <c:v>89.765101264703276</c:v>
                </c:pt>
                <c:pt idx="8296">
                  <c:v>89.765101264703276</c:v>
                </c:pt>
                <c:pt idx="8297">
                  <c:v>89.765101264703276</c:v>
                </c:pt>
                <c:pt idx="8298">
                  <c:v>89.765101264703276</c:v>
                </c:pt>
                <c:pt idx="8299">
                  <c:v>89.765101264703276</c:v>
                </c:pt>
                <c:pt idx="8300">
                  <c:v>89.765101264703276</c:v>
                </c:pt>
                <c:pt idx="8301">
                  <c:v>89.765101264703276</c:v>
                </c:pt>
                <c:pt idx="8302">
                  <c:v>89.765101264703276</c:v>
                </c:pt>
                <c:pt idx="8303">
                  <c:v>89.765101264703276</c:v>
                </c:pt>
                <c:pt idx="8304">
                  <c:v>89.765101264703276</c:v>
                </c:pt>
                <c:pt idx="8305">
                  <c:v>89.765101264703276</c:v>
                </c:pt>
                <c:pt idx="8306">
                  <c:v>89.765101264703276</c:v>
                </c:pt>
                <c:pt idx="8307">
                  <c:v>89.765101264703276</c:v>
                </c:pt>
                <c:pt idx="8308">
                  <c:v>89.765101264703276</c:v>
                </c:pt>
                <c:pt idx="8309">
                  <c:v>89.765101264703276</c:v>
                </c:pt>
                <c:pt idx="8310">
                  <c:v>89.765101264703276</c:v>
                </c:pt>
                <c:pt idx="8311">
                  <c:v>89.765101264703276</c:v>
                </c:pt>
                <c:pt idx="8312">
                  <c:v>89.765101264703276</c:v>
                </c:pt>
                <c:pt idx="8313">
                  <c:v>89.765101264703276</c:v>
                </c:pt>
                <c:pt idx="8314">
                  <c:v>89.765101264703276</c:v>
                </c:pt>
                <c:pt idx="8315">
                  <c:v>89.765101264703276</c:v>
                </c:pt>
                <c:pt idx="8316">
                  <c:v>89.765101264703276</c:v>
                </c:pt>
                <c:pt idx="8317">
                  <c:v>89.765101264703276</c:v>
                </c:pt>
                <c:pt idx="8318">
                  <c:v>89.765101264703276</c:v>
                </c:pt>
                <c:pt idx="8319">
                  <c:v>89.765101264703276</c:v>
                </c:pt>
                <c:pt idx="8320">
                  <c:v>89.765101264703276</c:v>
                </c:pt>
                <c:pt idx="8321">
                  <c:v>89.765101264703276</c:v>
                </c:pt>
                <c:pt idx="8322">
                  <c:v>89.765101264703276</c:v>
                </c:pt>
                <c:pt idx="8323">
                  <c:v>89.765101264703276</c:v>
                </c:pt>
                <c:pt idx="8324">
                  <c:v>89.765101264703276</c:v>
                </c:pt>
                <c:pt idx="8325">
                  <c:v>89.765101264703276</c:v>
                </c:pt>
                <c:pt idx="8326">
                  <c:v>89.765101264703276</c:v>
                </c:pt>
                <c:pt idx="8327">
                  <c:v>89.765101264703276</c:v>
                </c:pt>
                <c:pt idx="8328">
                  <c:v>89.765101264703276</c:v>
                </c:pt>
                <c:pt idx="8329">
                  <c:v>89.765101264703276</c:v>
                </c:pt>
                <c:pt idx="8330">
                  <c:v>89.765101264703276</c:v>
                </c:pt>
                <c:pt idx="8331">
                  <c:v>89.765101264703276</c:v>
                </c:pt>
                <c:pt idx="8332">
                  <c:v>89.765101264703276</c:v>
                </c:pt>
                <c:pt idx="8333">
                  <c:v>89.765101264703276</c:v>
                </c:pt>
                <c:pt idx="8334">
                  <c:v>89.765101264703276</c:v>
                </c:pt>
                <c:pt idx="8335">
                  <c:v>89.765101264703276</c:v>
                </c:pt>
                <c:pt idx="8336">
                  <c:v>89.765101264703276</c:v>
                </c:pt>
                <c:pt idx="8337">
                  <c:v>89.765101264703276</c:v>
                </c:pt>
                <c:pt idx="8338">
                  <c:v>89.765101264703276</c:v>
                </c:pt>
                <c:pt idx="8339">
                  <c:v>89.765101264703276</c:v>
                </c:pt>
                <c:pt idx="8340">
                  <c:v>89.765101264703276</c:v>
                </c:pt>
                <c:pt idx="8341">
                  <c:v>89.765101264703276</c:v>
                </c:pt>
                <c:pt idx="8342">
                  <c:v>89.765101264703276</c:v>
                </c:pt>
                <c:pt idx="8343">
                  <c:v>89.765101264703276</c:v>
                </c:pt>
                <c:pt idx="8344">
                  <c:v>89.765101264703276</c:v>
                </c:pt>
                <c:pt idx="8345">
                  <c:v>89.765101264703276</c:v>
                </c:pt>
                <c:pt idx="8346">
                  <c:v>89.765101264703276</c:v>
                </c:pt>
                <c:pt idx="8347">
                  <c:v>89.765101264703276</c:v>
                </c:pt>
                <c:pt idx="8348">
                  <c:v>89.765101264703276</c:v>
                </c:pt>
                <c:pt idx="8349">
                  <c:v>89.765101264703276</c:v>
                </c:pt>
                <c:pt idx="8350">
                  <c:v>89.765101264703276</c:v>
                </c:pt>
                <c:pt idx="8351">
                  <c:v>89.765101264703276</c:v>
                </c:pt>
                <c:pt idx="8352">
                  <c:v>89.765101264703276</c:v>
                </c:pt>
                <c:pt idx="8353">
                  <c:v>89.765101264703276</c:v>
                </c:pt>
                <c:pt idx="8354">
                  <c:v>89.765101264703276</c:v>
                </c:pt>
                <c:pt idx="8355">
                  <c:v>89.765101264703276</c:v>
                </c:pt>
                <c:pt idx="8356">
                  <c:v>89.765101264703276</c:v>
                </c:pt>
                <c:pt idx="8357">
                  <c:v>89.765101264703276</c:v>
                </c:pt>
                <c:pt idx="8358">
                  <c:v>89.765101264703276</c:v>
                </c:pt>
                <c:pt idx="8359">
                  <c:v>89.765101264703276</c:v>
                </c:pt>
                <c:pt idx="8360">
                  <c:v>89.765101264703276</c:v>
                </c:pt>
                <c:pt idx="8361">
                  <c:v>89.765101264703276</c:v>
                </c:pt>
                <c:pt idx="8362">
                  <c:v>89.765101264703276</c:v>
                </c:pt>
                <c:pt idx="8363">
                  <c:v>89.765101264703276</c:v>
                </c:pt>
                <c:pt idx="8364">
                  <c:v>89.765101264703276</c:v>
                </c:pt>
                <c:pt idx="8365">
                  <c:v>89.765101264703276</c:v>
                </c:pt>
                <c:pt idx="8366">
                  <c:v>89.765101264703276</c:v>
                </c:pt>
                <c:pt idx="8367">
                  <c:v>89.765101264703276</c:v>
                </c:pt>
                <c:pt idx="8368">
                  <c:v>89.765101264703276</c:v>
                </c:pt>
                <c:pt idx="8369">
                  <c:v>89.765101264703276</c:v>
                </c:pt>
                <c:pt idx="8370">
                  <c:v>89.765101264703276</c:v>
                </c:pt>
                <c:pt idx="8371">
                  <c:v>89.765101264703276</c:v>
                </c:pt>
                <c:pt idx="8372">
                  <c:v>89.765101264703276</c:v>
                </c:pt>
                <c:pt idx="8373">
                  <c:v>89.765101264703276</c:v>
                </c:pt>
                <c:pt idx="8374">
                  <c:v>89.765101264703276</c:v>
                </c:pt>
                <c:pt idx="8375">
                  <c:v>89.765101264703276</c:v>
                </c:pt>
                <c:pt idx="8376">
                  <c:v>89.765101264703276</c:v>
                </c:pt>
                <c:pt idx="8377">
                  <c:v>89.765101264703276</c:v>
                </c:pt>
                <c:pt idx="8378">
                  <c:v>89.765101264703276</c:v>
                </c:pt>
                <c:pt idx="8379">
                  <c:v>89.765101264703276</c:v>
                </c:pt>
                <c:pt idx="8380">
                  <c:v>89.765101264703276</c:v>
                </c:pt>
                <c:pt idx="8381">
                  <c:v>89.765101264703276</c:v>
                </c:pt>
                <c:pt idx="8382">
                  <c:v>89.765101264703276</c:v>
                </c:pt>
                <c:pt idx="8383">
                  <c:v>89.765101264703276</c:v>
                </c:pt>
                <c:pt idx="8384">
                  <c:v>89.765101264703276</c:v>
                </c:pt>
                <c:pt idx="8385">
                  <c:v>89.765101264703276</c:v>
                </c:pt>
                <c:pt idx="8386">
                  <c:v>89.765101264703276</c:v>
                </c:pt>
                <c:pt idx="8387">
                  <c:v>89.765101264703276</c:v>
                </c:pt>
                <c:pt idx="8388">
                  <c:v>89.765101264703276</c:v>
                </c:pt>
                <c:pt idx="8389">
                  <c:v>89.765101264703276</c:v>
                </c:pt>
                <c:pt idx="8390">
                  <c:v>89.765101264703276</c:v>
                </c:pt>
                <c:pt idx="8391">
                  <c:v>89.765101264703276</c:v>
                </c:pt>
                <c:pt idx="8392">
                  <c:v>89.765101264703276</c:v>
                </c:pt>
                <c:pt idx="8393">
                  <c:v>89.765101264703276</c:v>
                </c:pt>
                <c:pt idx="8394">
                  <c:v>89.765101264703276</c:v>
                </c:pt>
                <c:pt idx="8395">
                  <c:v>89.765101264703276</c:v>
                </c:pt>
                <c:pt idx="8396">
                  <c:v>89.765101264703276</c:v>
                </c:pt>
                <c:pt idx="8397">
                  <c:v>89.765101264703276</c:v>
                </c:pt>
                <c:pt idx="8398">
                  <c:v>89.765101264703276</c:v>
                </c:pt>
                <c:pt idx="8399">
                  <c:v>89.765101264703276</c:v>
                </c:pt>
                <c:pt idx="8400">
                  <c:v>89.765101264703276</c:v>
                </c:pt>
                <c:pt idx="8401">
                  <c:v>89.765101264703276</c:v>
                </c:pt>
                <c:pt idx="8402">
                  <c:v>89.765101264703276</c:v>
                </c:pt>
                <c:pt idx="8403">
                  <c:v>89.765101264703276</c:v>
                </c:pt>
                <c:pt idx="8404">
                  <c:v>89.765101264703276</c:v>
                </c:pt>
                <c:pt idx="8405">
                  <c:v>89.765101264703276</c:v>
                </c:pt>
                <c:pt idx="8406">
                  <c:v>89.765101264703276</c:v>
                </c:pt>
                <c:pt idx="8407">
                  <c:v>89.765101264703276</c:v>
                </c:pt>
                <c:pt idx="8408">
                  <c:v>89.765101264703276</c:v>
                </c:pt>
                <c:pt idx="8409">
                  <c:v>89.765101264703276</c:v>
                </c:pt>
                <c:pt idx="8410">
                  <c:v>89.765101264703276</c:v>
                </c:pt>
                <c:pt idx="8411">
                  <c:v>89.765101264703276</c:v>
                </c:pt>
                <c:pt idx="8412">
                  <c:v>89.765101264703276</c:v>
                </c:pt>
                <c:pt idx="8413">
                  <c:v>89.765101264703276</c:v>
                </c:pt>
                <c:pt idx="8414">
                  <c:v>89.765101264703276</c:v>
                </c:pt>
                <c:pt idx="8415">
                  <c:v>89.765101264703276</c:v>
                </c:pt>
                <c:pt idx="8416">
                  <c:v>89.765101264703276</c:v>
                </c:pt>
                <c:pt idx="8417">
                  <c:v>89.765101264703276</c:v>
                </c:pt>
                <c:pt idx="8418">
                  <c:v>89.765101264703276</c:v>
                </c:pt>
                <c:pt idx="8419">
                  <c:v>89.765101264703276</c:v>
                </c:pt>
                <c:pt idx="8420">
                  <c:v>89.765101264703276</c:v>
                </c:pt>
                <c:pt idx="8421">
                  <c:v>89.765101264703276</c:v>
                </c:pt>
                <c:pt idx="8422">
                  <c:v>89.765101264703276</c:v>
                </c:pt>
                <c:pt idx="8423">
                  <c:v>89.765101264703276</c:v>
                </c:pt>
                <c:pt idx="8424">
                  <c:v>89.765101264703276</c:v>
                </c:pt>
                <c:pt idx="8425">
                  <c:v>89.765101264703276</c:v>
                </c:pt>
                <c:pt idx="8426">
                  <c:v>89.765101264703276</c:v>
                </c:pt>
                <c:pt idx="8427">
                  <c:v>89.765101264703276</c:v>
                </c:pt>
                <c:pt idx="8428">
                  <c:v>89.765101264703276</c:v>
                </c:pt>
                <c:pt idx="8429">
                  <c:v>89.765101264703276</c:v>
                </c:pt>
                <c:pt idx="8430">
                  <c:v>89.765101264703276</c:v>
                </c:pt>
                <c:pt idx="8431">
                  <c:v>89.765101264703276</c:v>
                </c:pt>
                <c:pt idx="8432">
                  <c:v>89.765101264703276</c:v>
                </c:pt>
                <c:pt idx="8433">
                  <c:v>89.765101264703276</c:v>
                </c:pt>
                <c:pt idx="8434">
                  <c:v>89.765101264703276</c:v>
                </c:pt>
                <c:pt idx="8435">
                  <c:v>89.765101264703276</c:v>
                </c:pt>
                <c:pt idx="8436">
                  <c:v>89.765101264703276</c:v>
                </c:pt>
                <c:pt idx="8437">
                  <c:v>89.765101264703276</c:v>
                </c:pt>
                <c:pt idx="8438">
                  <c:v>89.765101264703276</c:v>
                </c:pt>
                <c:pt idx="8439">
                  <c:v>89.765101264703276</c:v>
                </c:pt>
                <c:pt idx="8440">
                  <c:v>89.765101264703276</c:v>
                </c:pt>
                <c:pt idx="8441">
                  <c:v>89.765101264703276</c:v>
                </c:pt>
                <c:pt idx="8442">
                  <c:v>89.765101264703276</c:v>
                </c:pt>
                <c:pt idx="8443">
                  <c:v>89.765101264703276</c:v>
                </c:pt>
                <c:pt idx="8444">
                  <c:v>89.765101264703276</c:v>
                </c:pt>
                <c:pt idx="8445">
                  <c:v>89.765101264703276</c:v>
                </c:pt>
                <c:pt idx="8446">
                  <c:v>89.765101264703276</c:v>
                </c:pt>
                <c:pt idx="8447">
                  <c:v>89.765101264703276</c:v>
                </c:pt>
                <c:pt idx="8448">
                  <c:v>89.765101264703276</c:v>
                </c:pt>
                <c:pt idx="8449">
                  <c:v>89.765101264703276</c:v>
                </c:pt>
                <c:pt idx="8450">
                  <c:v>89.765101264703276</c:v>
                </c:pt>
                <c:pt idx="8451">
                  <c:v>89.765101264703276</c:v>
                </c:pt>
                <c:pt idx="8452">
                  <c:v>89.765101264703276</c:v>
                </c:pt>
                <c:pt idx="8453">
                  <c:v>89.765101264703276</c:v>
                </c:pt>
                <c:pt idx="8454">
                  <c:v>89.765101264703276</c:v>
                </c:pt>
                <c:pt idx="8455">
                  <c:v>89.765101264703276</c:v>
                </c:pt>
                <c:pt idx="8456">
                  <c:v>89.765101264703276</c:v>
                </c:pt>
                <c:pt idx="8457">
                  <c:v>89.765101264703276</c:v>
                </c:pt>
                <c:pt idx="8458">
                  <c:v>89.765101264703276</c:v>
                </c:pt>
                <c:pt idx="8459">
                  <c:v>89.765101264703276</c:v>
                </c:pt>
                <c:pt idx="8460">
                  <c:v>89.765101264703276</c:v>
                </c:pt>
                <c:pt idx="8461">
                  <c:v>89.765101264703276</c:v>
                </c:pt>
                <c:pt idx="8462">
                  <c:v>89.765101264703276</c:v>
                </c:pt>
                <c:pt idx="8463">
                  <c:v>89.765101264703276</c:v>
                </c:pt>
                <c:pt idx="8464">
                  <c:v>89.765101264703276</c:v>
                </c:pt>
                <c:pt idx="8465">
                  <c:v>89.765101264703276</c:v>
                </c:pt>
                <c:pt idx="8466">
                  <c:v>89.765101264703276</c:v>
                </c:pt>
                <c:pt idx="8467">
                  <c:v>89.765101264703276</c:v>
                </c:pt>
                <c:pt idx="8468">
                  <c:v>89.765101264703276</c:v>
                </c:pt>
                <c:pt idx="8469">
                  <c:v>89.765101264703276</c:v>
                </c:pt>
                <c:pt idx="8470">
                  <c:v>89.765101264703276</c:v>
                </c:pt>
                <c:pt idx="8471">
                  <c:v>89.765101264703276</c:v>
                </c:pt>
                <c:pt idx="8472">
                  <c:v>89.765101264703276</c:v>
                </c:pt>
                <c:pt idx="8473">
                  <c:v>89.765101264703276</c:v>
                </c:pt>
                <c:pt idx="8474">
                  <c:v>89.765101264703276</c:v>
                </c:pt>
                <c:pt idx="8475">
                  <c:v>89.765101264703276</c:v>
                </c:pt>
                <c:pt idx="8476">
                  <c:v>89.765101264703276</c:v>
                </c:pt>
                <c:pt idx="8477">
                  <c:v>89.765101264703276</c:v>
                </c:pt>
                <c:pt idx="8478">
                  <c:v>89.765101264703276</c:v>
                </c:pt>
                <c:pt idx="8479">
                  <c:v>89.765101264703276</c:v>
                </c:pt>
                <c:pt idx="8480">
                  <c:v>89.765101264703276</c:v>
                </c:pt>
                <c:pt idx="8481">
                  <c:v>89.765101264703276</c:v>
                </c:pt>
                <c:pt idx="8482">
                  <c:v>89.765101264703276</c:v>
                </c:pt>
                <c:pt idx="8483">
                  <c:v>89.765101264703276</c:v>
                </c:pt>
                <c:pt idx="8484">
                  <c:v>89.765101264703276</c:v>
                </c:pt>
                <c:pt idx="8485">
                  <c:v>89.765101264703276</c:v>
                </c:pt>
                <c:pt idx="8486">
                  <c:v>89.765101264703276</c:v>
                </c:pt>
                <c:pt idx="8487">
                  <c:v>89.765101264703276</c:v>
                </c:pt>
                <c:pt idx="8488">
                  <c:v>89.765101264703276</c:v>
                </c:pt>
                <c:pt idx="8489">
                  <c:v>89.765101264703276</c:v>
                </c:pt>
                <c:pt idx="8490">
                  <c:v>89.765101264703276</c:v>
                </c:pt>
                <c:pt idx="8491">
                  <c:v>89.765101264703276</c:v>
                </c:pt>
                <c:pt idx="8492">
                  <c:v>89.765101264703276</c:v>
                </c:pt>
                <c:pt idx="8493">
                  <c:v>89.765101264703276</c:v>
                </c:pt>
                <c:pt idx="8494">
                  <c:v>89.765101264703276</c:v>
                </c:pt>
                <c:pt idx="8495">
                  <c:v>89.765101264703276</c:v>
                </c:pt>
                <c:pt idx="8496">
                  <c:v>89.765101264703276</c:v>
                </c:pt>
                <c:pt idx="8497">
                  <c:v>89.765101264703276</c:v>
                </c:pt>
                <c:pt idx="8498">
                  <c:v>89.765101264703276</c:v>
                </c:pt>
                <c:pt idx="8499">
                  <c:v>89.765101264703276</c:v>
                </c:pt>
                <c:pt idx="8500">
                  <c:v>89.765101264703276</c:v>
                </c:pt>
                <c:pt idx="8501">
                  <c:v>89.765101264703276</c:v>
                </c:pt>
                <c:pt idx="8502">
                  <c:v>89.765101264703276</c:v>
                </c:pt>
                <c:pt idx="8503">
                  <c:v>89.765101264703276</c:v>
                </c:pt>
                <c:pt idx="8504">
                  <c:v>89.765101264703276</c:v>
                </c:pt>
                <c:pt idx="8505">
                  <c:v>89.765101264703276</c:v>
                </c:pt>
                <c:pt idx="8506">
                  <c:v>89.765101264703276</c:v>
                </c:pt>
                <c:pt idx="8507">
                  <c:v>89.765101264703276</c:v>
                </c:pt>
                <c:pt idx="8508">
                  <c:v>89.765101264703276</c:v>
                </c:pt>
                <c:pt idx="8509">
                  <c:v>89.765101264703276</c:v>
                </c:pt>
                <c:pt idx="8510">
                  <c:v>89.765101264703276</c:v>
                </c:pt>
                <c:pt idx="8511">
                  <c:v>89.765101264703276</c:v>
                </c:pt>
                <c:pt idx="8512">
                  <c:v>89.765101264703276</c:v>
                </c:pt>
                <c:pt idx="8513">
                  <c:v>89.765101264703276</c:v>
                </c:pt>
                <c:pt idx="8514">
                  <c:v>89.765101264703276</c:v>
                </c:pt>
                <c:pt idx="8515">
                  <c:v>89.765101264703276</c:v>
                </c:pt>
                <c:pt idx="8516">
                  <c:v>89.765101264703276</c:v>
                </c:pt>
                <c:pt idx="8517">
                  <c:v>89.765101264703276</c:v>
                </c:pt>
                <c:pt idx="8518">
                  <c:v>89.765101264703276</c:v>
                </c:pt>
                <c:pt idx="8519">
                  <c:v>89.765101264703276</c:v>
                </c:pt>
                <c:pt idx="8520">
                  <c:v>89.765101264703276</c:v>
                </c:pt>
                <c:pt idx="8521">
                  <c:v>89.765101264703276</c:v>
                </c:pt>
                <c:pt idx="8522">
                  <c:v>89.765101264703276</c:v>
                </c:pt>
                <c:pt idx="8523">
                  <c:v>89.765101264703276</c:v>
                </c:pt>
                <c:pt idx="8524">
                  <c:v>89.765101264703276</c:v>
                </c:pt>
                <c:pt idx="8525">
                  <c:v>89.765101264703276</c:v>
                </c:pt>
                <c:pt idx="8526">
                  <c:v>89.765101264703276</c:v>
                </c:pt>
                <c:pt idx="8527">
                  <c:v>89.765101264703276</c:v>
                </c:pt>
                <c:pt idx="8528">
                  <c:v>89.765101264703276</c:v>
                </c:pt>
                <c:pt idx="8529">
                  <c:v>89.765101264703276</c:v>
                </c:pt>
                <c:pt idx="8530">
                  <c:v>89.765101264703276</c:v>
                </c:pt>
                <c:pt idx="8531">
                  <c:v>89.765101264703276</c:v>
                </c:pt>
                <c:pt idx="8532">
                  <c:v>89.765101264703276</c:v>
                </c:pt>
                <c:pt idx="8533">
                  <c:v>89.765101264703276</c:v>
                </c:pt>
                <c:pt idx="8534">
                  <c:v>89.765101264703276</c:v>
                </c:pt>
                <c:pt idx="8535">
                  <c:v>89.765101264703276</c:v>
                </c:pt>
                <c:pt idx="8536">
                  <c:v>89.765101264703276</c:v>
                </c:pt>
                <c:pt idx="8537">
                  <c:v>89.765101264703276</c:v>
                </c:pt>
                <c:pt idx="8538">
                  <c:v>89.765101264703276</c:v>
                </c:pt>
                <c:pt idx="8539">
                  <c:v>89.765101264703276</c:v>
                </c:pt>
                <c:pt idx="8540">
                  <c:v>89.765101264703276</c:v>
                </c:pt>
                <c:pt idx="8541">
                  <c:v>89.765101264703276</c:v>
                </c:pt>
                <c:pt idx="8542">
                  <c:v>89.765101264703276</c:v>
                </c:pt>
                <c:pt idx="8543">
                  <c:v>89.765101264703276</c:v>
                </c:pt>
                <c:pt idx="8544">
                  <c:v>89.765101264703276</c:v>
                </c:pt>
                <c:pt idx="8545">
                  <c:v>89.765101264703276</c:v>
                </c:pt>
                <c:pt idx="8546">
                  <c:v>89.765101264703276</c:v>
                </c:pt>
                <c:pt idx="8547">
                  <c:v>89.765101264703276</c:v>
                </c:pt>
                <c:pt idx="8548">
                  <c:v>89.765101264703276</c:v>
                </c:pt>
                <c:pt idx="8549">
                  <c:v>89.765101264703276</c:v>
                </c:pt>
                <c:pt idx="8550">
                  <c:v>89.765101264703276</c:v>
                </c:pt>
                <c:pt idx="8551">
                  <c:v>89.765101264703276</c:v>
                </c:pt>
                <c:pt idx="8552">
                  <c:v>89.765101264703276</c:v>
                </c:pt>
                <c:pt idx="8553">
                  <c:v>89.765101264703276</c:v>
                </c:pt>
                <c:pt idx="8554">
                  <c:v>89.765101264703276</c:v>
                </c:pt>
                <c:pt idx="8555">
                  <c:v>89.765101264703276</c:v>
                </c:pt>
                <c:pt idx="8556">
                  <c:v>89.765101264703276</c:v>
                </c:pt>
                <c:pt idx="8557">
                  <c:v>89.765101264703276</c:v>
                </c:pt>
                <c:pt idx="8558">
                  <c:v>89.765101264703276</c:v>
                </c:pt>
                <c:pt idx="8559">
                  <c:v>89.765101264703276</c:v>
                </c:pt>
                <c:pt idx="8560">
                  <c:v>89.765101264703276</c:v>
                </c:pt>
                <c:pt idx="8561">
                  <c:v>89.765101264703276</c:v>
                </c:pt>
                <c:pt idx="8562">
                  <c:v>89.765101264703276</c:v>
                </c:pt>
                <c:pt idx="8563">
                  <c:v>89.765101264703276</c:v>
                </c:pt>
                <c:pt idx="8564">
                  <c:v>89.765101264703276</c:v>
                </c:pt>
                <c:pt idx="8565">
                  <c:v>89.765101264703276</c:v>
                </c:pt>
                <c:pt idx="8566">
                  <c:v>89.765101264703276</c:v>
                </c:pt>
                <c:pt idx="8567">
                  <c:v>89.765101264703276</c:v>
                </c:pt>
                <c:pt idx="8568">
                  <c:v>89.765101264703276</c:v>
                </c:pt>
                <c:pt idx="8569">
                  <c:v>89.765101264703276</c:v>
                </c:pt>
                <c:pt idx="8570">
                  <c:v>89.765101264703276</c:v>
                </c:pt>
                <c:pt idx="8571">
                  <c:v>89.765101264703276</c:v>
                </c:pt>
                <c:pt idx="8572">
                  <c:v>89.765101264703276</c:v>
                </c:pt>
                <c:pt idx="8573">
                  <c:v>89.765101264703276</c:v>
                </c:pt>
                <c:pt idx="8574">
                  <c:v>89.765101264703276</c:v>
                </c:pt>
                <c:pt idx="8575">
                  <c:v>89.765101264703276</c:v>
                </c:pt>
                <c:pt idx="8576">
                  <c:v>89.765101264703276</c:v>
                </c:pt>
                <c:pt idx="8577">
                  <c:v>89.765101264703276</c:v>
                </c:pt>
                <c:pt idx="8578">
                  <c:v>89.765101264703276</c:v>
                </c:pt>
                <c:pt idx="8579">
                  <c:v>89.765101264703276</c:v>
                </c:pt>
                <c:pt idx="8580">
                  <c:v>89.765101264703276</c:v>
                </c:pt>
                <c:pt idx="8581">
                  <c:v>89.765101264703276</c:v>
                </c:pt>
                <c:pt idx="8582">
                  <c:v>89.765101264703276</c:v>
                </c:pt>
                <c:pt idx="8583">
                  <c:v>89.765101264703276</c:v>
                </c:pt>
                <c:pt idx="8584">
                  <c:v>89.765101264703276</c:v>
                </c:pt>
                <c:pt idx="8585">
                  <c:v>89.765101264703276</c:v>
                </c:pt>
                <c:pt idx="8586">
                  <c:v>89.765101264703276</c:v>
                </c:pt>
                <c:pt idx="8587">
                  <c:v>89.765101264703276</c:v>
                </c:pt>
                <c:pt idx="8588">
                  <c:v>89.765101264703276</c:v>
                </c:pt>
                <c:pt idx="8589">
                  <c:v>89.765101264703276</c:v>
                </c:pt>
                <c:pt idx="8590">
                  <c:v>89.765101264703276</c:v>
                </c:pt>
                <c:pt idx="8591">
                  <c:v>89.765101264703276</c:v>
                </c:pt>
                <c:pt idx="8592">
                  <c:v>89.765101264703276</c:v>
                </c:pt>
                <c:pt idx="8593">
                  <c:v>89.765101264703276</c:v>
                </c:pt>
                <c:pt idx="8594">
                  <c:v>89.765101264703276</c:v>
                </c:pt>
                <c:pt idx="8595">
                  <c:v>89.765101264703276</c:v>
                </c:pt>
                <c:pt idx="8596">
                  <c:v>89.765101264703276</c:v>
                </c:pt>
                <c:pt idx="8597">
                  <c:v>89.765101264703276</c:v>
                </c:pt>
                <c:pt idx="8598">
                  <c:v>89.765101264703276</c:v>
                </c:pt>
                <c:pt idx="8599">
                  <c:v>89.765101264703276</c:v>
                </c:pt>
                <c:pt idx="8600">
                  <c:v>89.765101264703276</c:v>
                </c:pt>
                <c:pt idx="8601">
                  <c:v>89.765101264703276</c:v>
                </c:pt>
                <c:pt idx="8602">
                  <c:v>89.765101264703276</c:v>
                </c:pt>
                <c:pt idx="8603">
                  <c:v>89.765101264703276</c:v>
                </c:pt>
                <c:pt idx="8604">
                  <c:v>89.765101264703276</c:v>
                </c:pt>
                <c:pt idx="8605">
                  <c:v>89.765101264703276</c:v>
                </c:pt>
                <c:pt idx="8606">
                  <c:v>89.765101264703276</c:v>
                </c:pt>
                <c:pt idx="8607">
                  <c:v>89.765101264703276</c:v>
                </c:pt>
                <c:pt idx="8608">
                  <c:v>89.765101264703276</c:v>
                </c:pt>
                <c:pt idx="8609">
                  <c:v>89.765101264703276</c:v>
                </c:pt>
                <c:pt idx="8610">
                  <c:v>89.765101264703276</c:v>
                </c:pt>
                <c:pt idx="8611">
                  <c:v>89.765101264703276</c:v>
                </c:pt>
                <c:pt idx="8612">
                  <c:v>89.765101264703276</c:v>
                </c:pt>
                <c:pt idx="8613">
                  <c:v>89.765101264703276</c:v>
                </c:pt>
                <c:pt idx="8614">
                  <c:v>89.765101264703276</c:v>
                </c:pt>
                <c:pt idx="8615">
                  <c:v>89.765101264703276</c:v>
                </c:pt>
                <c:pt idx="8616">
                  <c:v>89.765101264703276</c:v>
                </c:pt>
                <c:pt idx="8617">
                  <c:v>89.765101264703276</c:v>
                </c:pt>
                <c:pt idx="8618">
                  <c:v>89.765101264703276</c:v>
                </c:pt>
                <c:pt idx="8619">
                  <c:v>89.765101264703276</c:v>
                </c:pt>
                <c:pt idx="8620">
                  <c:v>89.765101264703276</c:v>
                </c:pt>
                <c:pt idx="8621">
                  <c:v>89.765101264703276</c:v>
                </c:pt>
                <c:pt idx="8622">
                  <c:v>89.765101264703276</c:v>
                </c:pt>
                <c:pt idx="8623">
                  <c:v>89.765101264703276</c:v>
                </c:pt>
                <c:pt idx="8624">
                  <c:v>89.765101264703276</c:v>
                </c:pt>
                <c:pt idx="8625">
                  <c:v>89.765101264703276</c:v>
                </c:pt>
                <c:pt idx="8626">
                  <c:v>89.765101264703276</c:v>
                </c:pt>
                <c:pt idx="8627">
                  <c:v>89.765101264703276</c:v>
                </c:pt>
                <c:pt idx="8628">
                  <c:v>89.765101264703276</c:v>
                </c:pt>
                <c:pt idx="8629">
                  <c:v>89.765101264703276</c:v>
                </c:pt>
                <c:pt idx="8630">
                  <c:v>89.765101264703276</c:v>
                </c:pt>
                <c:pt idx="8631">
                  <c:v>89.765101264703276</c:v>
                </c:pt>
                <c:pt idx="8632">
                  <c:v>89.765101264703276</c:v>
                </c:pt>
                <c:pt idx="8633">
                  <c:v>89.765101264703276</c:v>
                </c:pt>
                <c:pt idx="8634">
                  <c:v>89.765101264703276</c:v>
                </c:pt>
                <c:pt idx="8635">
                  <c:v>89.765101264703276</c:v>
                </c:pt>
                <c:pt idx="8636">
                  <c:v>89.765101264703276</c:v>
                </c:pt>
                <c:pt idx="8637">
                  <c:v>89.765101264703276</c:v>
                </c:pt>
                <c:pt idx="8638">
                  <c:v>89.765101264703276</c:v>
                </c:pt>
                <c:pt idx="8639">
                  <c:v>89.765101264703276</c:v>
                </c:pt>
                <c:pt idx="8640">
                  <c:v>89.765101264703276</c:v>
                </c:pt>
                <c:pt idx="8641">
                  <c:v>89.765101264703276</c:v>
                </c:pt>
                <c:pt idx="8642">
                  <c:v>89.765101264703276</c:v>
                </c:pt>
                <c:pt idx="8643">
                  <c:v>89.765101264703276</c:v>
                </c:pt>
                <c:pt idx="8644">
                  <c:v>89.765101264703276</c:v>
                </c:pt>
                <c:pt idx="8645">
                  <c:v>89.765101264703276</c:v>
                </c:pt>
                <c:pt idx="8646">
                  <c:v>89.765101264703276</c:v>
                </c:pt>
                <c:pt idx="8647">
                  <c:v>89.765101264703276</c:v>
                </c:pt>
                <c:pt idx="8648">
                  <c:v>89.765101264703276</c:v>
                </c:pt>
                <c:pt idx="8649">
                  <c:v>89.765101264703276</c:v>
                </c:pt>
                <c:pt idx="8650">
                  <c:v>89.765101264703276</c:v>
                </c:pt>
                <c:pt idx="8651">
                  <c:v>89.765101264703276</c:v>
                </c:pt>
                <c:pt idx="8652">
                  <c:v>89.765101264703276</c:v>
                </c:pt>
                <c:pt idx="8653">
                  <c:v>89.765101264703276</c:v>
                </c:pt>
                <c:pt idx="8654">
                  <c:v>89.765101264703276</c:v>
                </c:pt>
                <c:pt idx="8655">
                  <c:v>89.765101264703276</c:v>
                </c:pt>
                <c:pt idx="8656">
                  <c:v>89.765101264703276</c:v>
                </c:pt>
                <c:pt idx="8657">
                  <c:v>89.765101264703276</c:v>
                </c:pt>
                <c:pt idx="8658">
                  <c:v>89.765101264703276</c:v>
                </c:pt>
                <c:pt idx="8659">
                  <c:v>89.765101264703276</c:v>
                </c:pt>
                <c:pt idx="8660">
                  <c:v>89.765101264703276</c:v>
                </c:pt>
                <c:pt idx="8661">
                  <c:v>89.765101264703276</c:v>
                </c:pt>
                <c:pt idx="8662">
                  <c:v>89.765101264703276</c:v>
                </c:pt>
                <c:pt idx="8663">
                  <c:v>89.765101264703276</c:v>
                </c:pt>
                <c:pt idx="8664">
                  <c:v>89.765101264703276</c:v>
                </c:pt>
                <c:pt idx="8665">
                  <c:v>89.765101264703276</c:v>
                </c:pt>
                <c:pt idx="8666">
                  <c:v>89.765101264703276</c:v>
                </c:pt>
                <c:pt idx="8667">
                  <c:v>89.765101264703276</c:v>
                </c:pt>
                <c:pt idx="8668">
                  <c:v>89.765101264703276</c:v>
                </c:pt>
                <c:pt idx="8669">
                  <c:v>89.765101264703276</c:v>
                </c:pt>
                <c:pt idx="8670">
                  <c:v>89.765101264703276</c:v>
                </c:pt>
                <c:pt idx="8671">
                  <c:v>89.765101264703276</c:v>
                </c:pt>
                <c:pt idx="8672">
                  <c:v>89.765101264703276</c:v>
                </c:pt>
                <c:pt idx="8673">
                  <c:v>89.765101264703276</c:v>
                </c:pt>
                <c:pt idx="8674">
                  <c:v>89.765101264703276</c:v>
                </c:pt>
                <c:pt idx="8675">
                  <c:v>89.765101264703276</c:v>
                </c:pt>
                <c:pt idx="8676">
                  <c:v>89.765101264703276</c:v>
                </c:pt>
                <c:pt idx="8677">
                  <c:v>89.765101264703276</c:v>
                </c:pt>
                <c:pt idx="8678">
                  <c:v>89.765101264703276</c:v>
                </c:pt>
                <c:pt idx="8679">
                  <c:v>89.765101264703276</c:v>
                </c:pt>
                <c:pt idx="8680">
                  <c:v>89.765101264703276</c:v>
                </c:pt>
                <c:pt idx="8681">
                  <c:v>89.765101264703276</c:v>
                </c:pt>
                <c:pt idx="8682">
                  <c:v>89.765101264703276</c:v>
                </c:pt>
                <c:pt idx="8683">
                  <c:v>89.765101264703276</c:v>
                </c:pt>
                <c:pt idx="8684">
                  <c:v>89.765101264703276</c:v>
                </c:pt>
                <c:pt idx="8685">
                  <c:v>89.765101264703276</c:v>
                </c:pt>
                <c:pt idx="8686">
                  <c:v>89.765101264703276</c:v>
                </c:pt>
                <c:pt idx="8687">
                  <c:v>89.765101264703276</c:v>
                </c:pt>
                <c:pt idx="8688">
                  <c:v>89.765101264703276</c:v>
                </c:pt>
                <c:pt idx="8689">
                  <c:v>89.765101264703276</c:v>
                </c:pt>
                <c:pt idx="8690">
                  <c:v>89.765101264703276</c:v>
                </c:pt>
                <c:pt idx="8691">
                  <c:v>89.765101264703276</c:v>
                </c:pt>
                <c:pt idx="8692">
                  <c:v>89.765101264703276</c:v>
                </c:pt>
                <c:pt idx="8693">
                  <c:v>89.765101264703276</c:v>
                </c:pt>
                <c:pt idx="8694">
                  <c:v>89.765101264703276</c:v>
                </c:pt>
                <c:pt idx="8695">
                  <c:v>89.765101264703276</c:v>
                </c:pt>
                <c:pt idx="8696">
                  <c:v>89.765101264703276</c:v>
                </c:pt>
                <c:pt idx="8697">
                  <c:v>89.765101264703276</c:v>
                </c:pt>
                <c:pt idx="8698">
                  <c:v>89.765101264703276</c:v>
                </c:pt>
                <c:pt idx="8699">
                  <c:v>89.765101264703276</c:v>
                </c:pt>
                <c:pt idx="8700">
                  <c:v>89.765101264703276</c:v>
                </c:pt>
                <c:pt idx="8701">
                  <c:v>89.765101264703276</c:v>
                </c:pt>
                <c:pt idx="8702">
                  <c:v>89.765101264703276</c:v>
                </c:pt>
                <c:pt idx="8703">
                  <c:v>89.765101264703276</c:v>
                </c:pt>
                <c:pt idx="8704">
                  <c:v>89.765101264703276</c:v>
                </c:pt>
                <c:pt idx="8705">
                  <c:v>89.765101264703276</c:v>
                </c:pt>
                <c:pt idx="8706">
                  <c:v>89.765101264703276</c:v>
                </c:pt>
                <c:pt idx="8707">
                  <c:v>89.765101264703276</c:v>
                </c:pt>
                <c:pt idx="8708">
                  <c:v>89.765101264703276</c:v>
                </c:pt>
                <c:pt idx="8709">
                  <c:v>89.765101264703276</c:v>
                </c:pt>
                <c:pt idx="8710">
                  <c:v>89.765101264703276</c:v>
                </c:pt>
                <c:pt idx="8711">
                  <c:v>89.765101264703276</c:v>
                </c:pt>
                <c:pt idx="8712">
                  <c:v>89.765101264703276</c:v>
                </c:pt>
                <c:pt idx="8713">
                  <c:v>89.765101264703276</c:v>
                </c:pt>
                <c:pt idx="8714">
                  <c:v>89.765101264703276</c:v>
                </c:pt>
                <c:pt idx="8715">
                  <c:v>89.765101264703276</c:v>
                </c:pt>
                <c:pt idx="8716">
                  <c:v>89.765101264703276</c:v>
                </c:pt>
                <c:pt idx="8717">
                  <c:v>89.765101264703276</c:v>
                </c:pt>
                <c:pt idx="8718">
                  <c:v>89.765101264703276</c:v>
                </c:pt>
                <c:pt idx="8719">
                  <c:v>89.765101264703276</c:v>
                </c:pt>
                <c:pt idx="8720">
                  <c:v>89.765101264703276</c:v>
                </c:pt>
                <c:pt idx="8721">
                  <c:v>89.765101264703276</c:v>
                </c:pt>
                <c:pt idx="8722">
                  <c:v>89.765101264703276</c:v>
                </c:pt>
                <c:pt idx="8723">
                  <c:v>89.765101264703276</c:v>
                </c:pt>
                <c:pt idx="8724">
                  <c:v>89.765101264703276</c:v>
                </c:pt>
                <c:pt idx="8725">
                  <c:v>89.765101264703276</c:v>
                </c:pt>
                <c:pt idx="8726">
                  <c:v>89.765101264703276</c:v>
                </c:pt>
                <c:pt idx="8727">
                  <c:v>89.765101264703276</c:v>
                </c:pt>
                <c:pt idx="8728">
                  <c:v>89.765101264703276</c:v>
                </c:pt>
                <c:pt idx="8729">
                  <c:v>89.765101264703276</c:v>
                </c:pt>
                <c:pt idx="8730">
                  <c:v>89.765101264703276</c:v>
                </c:pt>
                <c:pt idx="8731">
                  <c:v>89.765101264703276</c:v>
                </c:pt>
                <c:pt idx="8732">
                  <c:v>89.765101264703276</c:v>
                </c:pt>
                <c:pt idx="8733">
                  <c:v>89.765101264703276</c:v>
                </c:pt>
                <c:pt idx="8734">
                  <c:v>89.765101264703276</c:v>
                </c:pt>
                <c:pt idx="8735">
                  <c:v>89.765101264703276</c:v>
                </c:pt>
                <c:pt idx="8736">
                  <c:v>89.765101264703276</c:v>
                </c:pt>
                <c:pt idx="8737">
                  <c:v>89.765101264703276</c:v>
                </c:pt>
                <c:pt idx="8738">
                  <c:v>89.765101264703276</c:v>
                </c:pt>
                <c:pt idx="8739">
                  <c:v>89.765101264703276</c:v>
                </c:pt>
                <c:pt idx="8740">
                  <c:v>89.765101264703276</c:v>
                </c:pt>
                <c:pt idx="8741">
                  <c:v>89.765101264703276</c:v>
                </c:pt>
                <c:pt idx="8742">
                  <c:v>89.765101264703276</c:v>
                </c:pt>
                <c:pt idx="8743">
                  <c:v>89.765101264703276</c:v>
                </c:pt>
                <c:pt idx="8744">
                  <c:v>89.765101264703276</c:v>
                </c:pt>
                <c:pt idx="8745">
                  <c:v>89.765101264703276</c:v>
                </c:pt>
                <c:pt idx="8746">
                  <c:v>89.765101264703276</c:v>
                </c:pt>
                <c:pt idx="8747">
                  <c:v>89.765101264703276</c:v>
                </c:pt>
                <c:pt idx="8748">
                  <c:v>89.765101264703276</c:v>
                </c:pt>
                <c:pt idx="8749">
                  <c:v>89.765101264703276</c:v>
                </c:pt>
                <c:pt idx="8750">
                  <c:v>89.765101264703276</c:v>
                </c:pt>
                <c:pt idx="8751">
                  <c:v>89.765101264703276</c:v>
                </c:pt>
                <c:pt idx="8752">
                  <c:v>89.765101264703276</c:v>
                </c:pt>
                <c:pt idx="8753">
                  <c:v>89.765101264703276</c:v>
                </c:pt>
                <c:pt idx="8754">
                  <c:v>89.765101264703276</c:v>
                </c:pt>
                <c:pt idx="8755">
                  <c:v>89.765101264703276</c:v>
                </c:pt>
                <c:pt idx="8756">
                  <c:v>89.765101264703276</c:v>
                </c:pt>
                <c:pt idx="8757">
                  <c:v>89.765101264703276</c:v>
                </c:pt>
                <c:pt idx="8758">
                  <c:v>89.765101264703276</c:v>
                </c:pt>
                <c:pt idx="8759">
                  <c:v>89.765101264703276</c:v>
                </c:pt>
                <c:pt idx="8760">
                  <c:v>89.765101264703276</c:v>
                </c:pt>
                <c:pt idx="8761">
                  <c:v>89.765101264703276</c:v>
                </c:pt>
                <c:pt idx="8762">
                  <c:v>89.765101264703276</c:v>
                </c:pt>
                <c:pt idx="8763">
                  <c:v>89.765101264703276</c:v>
                </c:pt>
                <c:pt idx="8764">
                  <c:v>89.765101264703276</c:v>
                </c:pt>
                <c:pt idx="8765">
                  <c:v>89.765101264703276</c:v>
                </c:pt>
                <c:pt idx="8766">
                  <c:v>89.765101264703276</c:v>
                </c:pt>
                <c:pt idx="8767">
                  <c:v>89.765101264703276</c:v>
                </c:pt>
                <c:pt idx="8768">
                  <c:v>89.765101264703276</c:v>
                </c:pt>
                <c:pt idx="8769">
                  <c:v>89.765101264703276</c:v>
                </c:pt>
                <c:pt idx="8770">
                  <c:v>89.765101264703276</c:v>
                </c:pt>
                <c:pt idx="8771">
                  <c:v>89.765101264703276</c:v>
                </c:pt>
                <c:pt idx="8772">
                  <c:v>89.765101264703276</c:v>
                </c:pt>
                <c:pt idx="8773">
                  <c:v>89.765101264703276</c:v>
                </c:pt>
                <c:pt idx="8774">
                  <c:v>89.765101264703276</c:v>
                </c:pt>
                <c:pt idx="8775">
                  <c:v>89.765101264703276</c:v>
                </c:pt>
                <c:pt idx="8776">
                  <c:v>89.765101264703276</c:v>
                </c:pt>
                <c:pt idx="8777">
                  <c:v>89.765101264703276</c:v>
                </c:pt>
                <c:pt idx="8778">
                  <c:v>89.765101264703276</c:v>
                </c:pt>
                <c:pt idx="8779">
                  <c:v>89.765101264703276</c:v>
                </c:pt>
                <c:pt idx="8780">
                  <c:v>89.765101264703276</c:v>
                </c:pt>
                <c:pt idx="8781">
                  <c:v>89.765101264703276</c:v>
                </c:pt>
                <c:pt idx="8782">
                  <c:v>89.765101264703276</c:v>
                </c:pt>
                <c:pt idx="8783">
                  <c:v>89.765101264703276</c:v>
                </c:pt>
                <c:pt idx="8784">
                  <c:v>89.765101264703276</c:v>
                </c:pt>
                <c:pt idx="8785">
                  <c:v>89.765101264703276</c:v>
                </c:pt>
                <c:pt idx="8786">
                  <c:v>89.765101264703276</c:v>
                </c:pt>
                <c:pt idx="8787">
                  <c:v>89.765101264703276</c:v>
                </c:pt>
                <c:pt idx="8788">
                  <c:v>89.765101264703276</c:v>
                </c:pt>
                <c:pt idx="8789">
                  <c:v>89.765101264703276</c:v>
                </c:pt>
                <c:pt idx="8790">
                  <c:v>89.765101264703276</c:v>
                </c:pt>
                <c:pt idx="8791">
                  <c:v>89.765101264703276</c:v>
                </c:pt>
                <c:pt idx="8792">
                  <c:v>89.765101264703276</c:v>
                </c:pt>
                <c:pt idx="8793">
                  <c:v>89.765101264703276</c:v>
                </c:pt>
                <c:pt idx="8794">
                  <c:v>89.765101264703276</c:v>
                </c:pt>
                <c:pt idx="8795">
                  <c:v>89.765101264703276</c:v>
                </c:pt>
                <c:pt idx="8796">
                  <c:v>89.765101264703276</c:v>
                </c:pt>
                <c:pt idx="8797">
                  <c:v>89.765101264703276</c:v>
                </c:pt>
                <c:pt idx="8798">
                  <c:v>89.765101264703276</c:v>
                </c:pt>
                <c:pt idx="8799">
                  <c:v>89.765101264703276</c:v>
                </c:pt>
                <c:pt idx="8800">
                  <c:v>89.765101264703276</c:v>
                </c:pt>
                <c:pt idx="8801">
                  <c:v>89.765101264703276</c:v>
                </c:pt>
                <c:pt idx="8802">
                  <c:v>89.765101264703276</c:v>
                </c:pt>
                <c:pt idx="8803">
                  <c:v>89.765101264703276</c:v>
                </c:pt>
                <c:pt idx="8804">
                  <c:v>89.765101264703276</c:v>
                </c:pt>
                <c:pt idx="8805">
                  <c:v>89.765101264703276</c:v>
                </c:pt>
                <c:pt idx="8806">
                  <c:v>89.765101264703276</c:v>
                </c:pt>
                <c:pt idx="8807">
                  <c:v>89.765101264703276</c:v>
                </c:pt>
                <c:pt idx="8808">
                  <c:v>89.765101264703276</c:v>
                </c:pt>
                <c:pt idx="8809">
                  <c:v>89.765101264703276</c:v>
                </c:pt>
                <c:pt idx="8810">
                  <c:v>89.765101264703276</c:v>
                </c:pt>
                <c:pt idx="8811">
                  <c:v>89.765101264703276</c:v>
                </c:pt>
                <c:pt idx="8812">
                  <c:v>89.765101264703276</c:v>
                </c:pt>
                <c:pt idx="8813">
                  <c:v>89.765101264703276</c:v>
                </c:pt>
                <c:pt idx="8814">
                  <c:v>89.765101264703276</c:v>
                </c:pt>
                <c:pt idx="8815">
                  <c:v>89.765101264703276</c:v>
                </c:pt>
                <c:pt idx="8816">
                  <c:v>89.765101264703276</c:v>
                </c:pt>
                <c:pt idx="8817">
                  <c:v>89.765101264703276</c:v>
                </c:pt>
                <c:pt idx="8818">
                  <c:v>89.765101264703276</c:v>
                </c:pt>
                <c:pt idx="8819">
                  <c:v>89.765101264703276</c:v>
                </c:pt>
                <c:pt idx="8820">
                  <c:v>89.765101264703276</c:v>
                </c:pt>
                <c:pt idx="8821">
                  <c:v>89.765101264703276</c:v>
                </c:pt>
                <c:pt idx="8822">
                  <c:v>89.765101264703276</c:v>
                </c:pt>
                <c:pt idx="8823">
                  <c:v>89.765101264703276</c:v>
                </c:pt>
                <c:pt idx="8824">
                  <c:v>89.765101264703276</c:v>
                </c:pt>
                <c:pt idx="8825">
                  <c:v>89.765101264703276</c:v>
                </c:pt>
                <c:pt idx="8826">
                  <c:v>89.765101264703276</c:v>
                </c:pt>
                <c:pt idx="8827">
                  <c:v>89.765101264703276</c:v>
                </c:pt>
                <c:pt idx="8828">
                  <c:v>89.765101264703276</c:v>
                </c:pt>
                <c:pt idx="8829">
                  <c:v>89.765101264703276</c:v>
                </c:pt>
                <c:pt idx="8830">
                  <c:v>89.765101264703276</c:v>
                </c:pt>
                <c:pt idx="8831">
                  <c:v>89.765101264703276</c:v>
                </c:pt>
                <c:pt idx="8832">
                  <c:v>89.765101264703276</c:v>
                </c:pt>
                <c:pt idx="8833">
                  <c:v>89.765101264703276</c:v>
                </c:pt>
                <c:pt idx="8834">
                  <c:v>89.765101264703276</c:v>
                </c:pt>
                <c:pt idx="8835">
                  <c:v>89.765101264703276</c:v>
                </c:pt>
                <c:pt idx="8836">
                  <c:v>89.765101264703276</c:v>
                </c:pt>
                <c:pt idx="8837">
                  <c:v>89.765101264703276</c:v>
                </c:pt>
                <c:pt idx="8838">
                  <c:v>89.765101264703276</c:v>
                </c:pt>
                <c:pt idx="8839">
                  <c:v>89.765101264703276</c:v>
                </c:pt>
                <c:pt idx="8840">
                  <c:v>89.765101264703276</c:v>
                </c:pt>
                <c:pt idx="8841">
                  <c:v>89.765101264703276</c:v>
                </c:pt>
                <c:pt idx="8842">
                  <c:v>89.765101264703276</c:v>
                </c:pt>
                <c:pt idx="8843">
                  <c:v>89.765101264703276</c:v>
                </c:pt>
                <c:pt idx="8844">
                  <c:v>89.765101264703276</c:v>
                </c:pt>
                <c:pt idx="8845">
                  <c:v>89.765101264703276</c:v>
                </c:pt>
                <c:pt idx="8846">
                  <c:v>89.765101264703276</c:v>
                </c:pt>
                <c:pt idx="8847">
                  <c:v>89.765101264703276</c:v>
                </c:pt>
                <c:pt idx="8848">
                  <c:v>89.765101264703276</c:v>
                </c:pt>
                <c:pt idx="8849">
                  <c:v>89.765101264703276</c:v>
                </c:pt>
                <c:pt idx="8850">
                  <c:v>89.765101264703276</c:v>
                </c:pt>
                <c:pt idx="8851">
                  <c:v>89.765101264703276</c:v>
                </c:pt>
                <c:pt idx="8852">
                  <c:v>89.765101264703276</c:v>
                </c:pt>
                <c:pt idx="8853">
                  <c:v>89.765101264703276</c:v>
                </c:pt>
                <c:pt idx="8854">
                  <c:v>89.765101264703276</c:v>
                </c:pt>
                <c:pt idx="8855">
                  <c:v>89.765101264703276</c:v>
                </c:pt>
                <c:pt idx="8856">
                  <c:v>89.765101264703276</c:v>
                </c:pt>
                <c:pt idx="8857">
                  <c:v>89.765101264703276</c:v>
                </c:pt>
                <c:pt idx="8858">
                  <c:v>89.765101264703276</c:v>
                </c:pt>
                <c:pt idx="8859">
                  <c:v>89.765101264703276</c:v>
                </c:pt>
                <c:pt idx="8860">
                  <c:v>89.765101264703276</c:v>
                </c:pt>
                <c:pt idx="8861">
                  <c:v>89.765101264703276</c:v>
                </c:pt>
                <c:pt idx="8862">
                  <c:v>89.765101264703276</c:v>
                </c:pt>
                <c:pt idx="8863">
                  <c:v>89.765101264703276</c:v>
                </c:pt>
                <c:pt idx="8864">
                  <c:v>89.765101264703276</c:v>
                </c:pt>
                <c:pt idx="8865">
                  <c:v>89.765101264703276</c:v>
                </c:pt>
                <c:pt idx="8866">
                  <c:v>89.765101264703276</c:v>
                </c:pt>
                <c:pt idx="8867">
                  <c:v>89.765101264703276</c:v>
                </c:pt>
                <c:pt idx="8868">
                  <c:v>89.765101264703276</c:v>
                </c:pt>
                <c:pt idx="8869">
                  <c:v>89.765101264703276</c:v>
                </c:pt>
                <c:pt idx="8870">
                  <c:v>89.765101264703276</c:v>
                </c:pt>
                <c:pt idx="8871">
                  <c:v>89.765101264703276</c:v>
                </c:pt>
                <c:pt idx="8872">
                  <c:v>89.765101264703276</c:v>
                </c:pt>
                <c:pt idx="8873">
                  <c:v>89.765101264703276</c:v>
                </c:pt>
                <c:pt idx="8874">
                  <c:v>89.765101264703276</c:v>
                </c:pt>
                <c:pt idx="8875">
                  <c:v>89.765101264703276</c:v>
                </c:pt>
                <c:pt idx="8876">
                  <c:v>89.765101264703276</c:v>
                </c:pt>
                <c:pt idx="8877">
                  <c:v>89.765101264703276</c:v>
                </c:pt>
                <c:pt idx="8878">
                  <c:v>89.765101264703276</c:v>
                </c:pt>
                <c:pt idx="8879">
                  <c:v>89.765101264703276</c:v>
                </c:pt>
                <c:pt idx="8880">
                  <c:v>89.765101264703276</c:v>
                </c:pt>
                <c:pt idx="8881">
                  <c:v>89.765101264703276</c:v>
                </c:pt>
                <c:pt idx="8882">
                  <c:v>89.765101264703276</c:v>
                </c:pt>
                <c:pt idx="8883">
                  <c:v>89.765101264703276</c:v>
                </c:pt>
                <c:pt idx="8884">
                  <c:v>89.765101264703276</c:v>
                </c:pt>
                <c:pt idx="8885">
                  <c:v>89.765101264703276</c:v>
                </c:pt>
                <c:pt idx="8886">
                  <c:v>89.765101264703276</c:v>
                </c:pt>
                <c:pt idx="8887">
                  <c:v>89.765101264703276</c:v>
                </c:pt>
                <c:pt idx="8888">
                  <c:v>89.765101264703276</c:v>
                </c:pt>
                <c:pt idx="8889">
                  <c:v>89.765101264703276</c:v>
                </c:pt>
                <c:pt idx="8890">
                  <c:v>89.765101264703276</c:v>
                </c:pt>
                <c:pt idx="8891">
                  <c:v>89.765101264703276</c:v>
                </c:pt>
                <c:pt idx="8892">
                  <c:v>89.765101264703276</c:v>
                </c:pt>
                <c:pt idx="8893">
                  <c:v>89.765101264703276</c:v>
                </c:pt>
                <c:pt idx="8894">
                  <c:v>89.765101264703276</c:v>
                </c:pt>
                <c:pt idx="8895">
                  <c:v>89.765101264703276</c:v>
                </c:pt>
                <c:pt idx="8896">
                  <c:v>89.765101264703276</c:v>
                </c:pt>
                <c:pt idx="8897">
                  <c:v>89.765101264703276</c:v>
                </c:pt>
                <c:pt idx="8898">
                  <c:v>89.765101264703276</c:v>
                </c:pt>
                <c:pt idx="8899">
                  <c:v>89.765101264703276</c:v>
                </c:pt>
                <c:pt idx="8900">
                  <c:v>89.765101264703276</c:v>
                </c:pt>
                <c:pt idx="8901">
                  <c:v>89.765101264703276</c:v>
                </c:pt>
                <c:pt idx="8902">
                  <c:v>89.765101264703276</c:v>
                </c:pt>
                <c:pt idx="8903">
                  <c:v>89.765101264703276</c:v>
                </c:pt>
                <c:pt idx="8904">
                  <c:v>89.765101264703276</c:v>
                </c:pt>
                <c:pt idx="8905">
                  <c:v>89.765101264703276</c:v>
                </c:pt>
                <c:pt idx="8906">
                  <c:v>89.765101264703276</c:v>
                </c:pt>
                <c:pt idx="8907">
                  <c:v>89.765101264703276</c:v>
                </c:pt>
                <c:pt idx="8908">
                  <c:v>89.765101264703276</c:v>
                </c:pt>
                <c:pt idx="8909">
                  <c:v>89.765101264703276</c:v>
                </c:pt>
                <c:pt idx="8910">
                  <c:v>89.765101264703276</c:v>
                </c:pt>
                <c:pt idx="8911">
                  <c:v>89.765101264703276</c:v>
                </c:pt>
                <c:pt idx="8912">
                  <c:v>89.765101264703276</c:v>
                </c:pt>
                <c:pt idx="8913">
                  <c:v>89.765101264703276</c:v>
                </c:pt>
                <c:pt idx="8914">
                  <c:v>89.765101264703276</c:v>
                </c:pt>
                <c:pt idx="8915">
                  <c:v>89.765101264703276</c:v>
                </c:pt>
                <c:pt idx="8916">
                  <c:v>89.765101264703276</c:v>
                </c:pt>
                <c:pt idx="8917">
                  <c:v>89.765101264703276</c:v>
                </c:pt>
                <c:pt idx="8918">
                  <c:v>89.765101264703276</c:v>
                </c:pt>
                <c:pt idx="8919">
                  <c:v>89.765101264703276</c:v>
                </c:pt>
                <c:pt idx="8920">
                  <c:v>89.765101264703276</c:v>
                </c:pt>
                <c:pt idx="8921">
                  <c:v>89.765101264703276</c:v>
                </c:pt>
                <c:pt idx="8922">
                  <c:v>89.765101264703276</c:v>
                </c:pt>
                <c:pt idx="8923">
                  <c:v>89.765101264703276</c:v>
                </c:pt>
                <c:pt idx="8924">
                  <c:v>89.765101264703276</c:v>
                </c:pt>
                <c:pt idx="8925">
                  <c:v>89.765101264703276</c:v>
                </c:pt>
                <c:pt idx="8926">
                  <c:v>89.765101264703276</c:v>
                </c:pt>
                <c:pt idx="8927">
                  <c:v>89.765101264703276</c:v>
                </c:pt>
                <c:pt idx="8928">
                  <c:v>89.765101264703276</c:v>
                </c:pt>
                <c:pt idx="8929">
                  <c:v>89.765101264703276</c:v>
                </c:pt>
                <c:pt idx="8930">
                  <c:v>89.765101264703276</c:v>
                </c:pt>
                <c:pt idx="8931">
                  <c:v>89.765101264703276</c:v>
                </c:pt>
                <c:pt idx="8932">
                  <c:v>89.765101264703276</c:v>
                </c:pt>
                <c:pt idx="8933">
                  <c:v>89.765101264703276</c:v>
                </c:pt>
                <c:pt idx="8934">
                  <c:v>89.765101264703276</c:v>
                </c:pt>
                <c:pt idx="8935">
                  <c:v>89.765101264703276</c:v>
                </c:pt>
                <c:pt idx="8936">
                  <c:v>89.765101264703276</c:v>
                </c:pt>
                <c:pt idx="8937">
                  <c:v>89.765101264703276</c:v>
                </c:pt>
                <c:pt idx="8938">
                  <c:v>89.765101264703276</c:v>
                </c:pt>
                <c:pt idx="8939">
                  <c:v>89.765101264703276</c:v>
                </c:pt>
                <c:pt idx="8940">
                  <c:v>89.765101264703276</c:v>
                </c:pt>
                <c:pt idx="8941">
                  <c:v>89.765101264703276</c:v>
                </c:pt>
                <c:pt idx="8942">
                  <c:v>89.765101264703276</c:v>
                </c:pt>
                <c:pt idx="8943">
                  <c:v>89.765101264703276</c:v>
                </c:pt>
                <c:pt idx="8944">
                  <c:v>89.765101264703276</c:v>
                </c:pt>
                <c:pt idx="8945">
                  <c:v>89.765101264703276</c:v>
                </c:pt>
                <c:pt idx="8946">
                  <c:v>89.765101264703276</c:v>
                </c:pt>
                <c:pt idx="8947">
                  <c:v>89.765101264703276</c:v>
                </c:pt>
                <c:pt idx="8948">
                  <c:v>89.765101264703276</c:v>
                </c:pt>
                <c:pt idx="8949">
                  <c:v>89.765101264703276</c:v>
                </c:pt>
                <c:pt idx="8950">
                  <c:v>89.765101264703276</c:v>
                </c:pt>
                <c:pt idx="8951">
                  <c:v>89.765101264703276</c:v>
                </c:pt>
                <c:pt idx="8952">
                  <c:v>89.765101264703276</c:v>
                </c:pt>
                <c:pt idx="8953">
                  <c:v>89.765101264703276</c:v>
                </c:pt>
                <c:pt idx="8954">
                  <c:v>89.765101264703276</c:v>
                </c:pt>
                <c:pt idx="8955">
                  <c:v>89.765101264703276</c:v>
                </c:pt>
                <c:pt idx="8956">
                  <c:v>89.765101264703276</c:v>
                </c:pt>
                <c:pt idx="8957">
                  <c:v>89.765101264703276</c:v>
                </c:pt>
                <c:pt idx="8958">
                  <c:v>89.765101264703276</c:v>
                </c:pt>
                <c:pt idx="8959">
                  <c:v>89.765101264703276</c:v>
                </c:pt>
                <c:pt idx="8960">
                  <c:v>89.765101264703276</c:v>
                </c:pt>
                <c:pt idx="8961">
                  <c:v>89.765101264703276</c:v>
                </c:pt>
                <c:pt idx="8962">
                  <c:v>89.765101264703276</c:v>
                </c:pt>
                <c:pt idx="8963">
                  <c:v>89.765101264703276</c:v>
                </c:pt>
                <c:pt idx="8964">
                  <c:v>89.765101264703276</c:v>
                </c:pt>
                <c:pt idx="8965">
                  <c:v>89.765101264703276</c:v>
                </c:pt>
                <c:pt idx="8966">
                  <c:v>89.765101264703276</c:v>
                </c:pt>
                <c:pt idx="8967">
                  <c:v>89.765101264703276</c:v>
                </c:pt>
                <c:pt idx="8968">
                  <c:v>89.765101264703276</c:v>
                </c:pt>
                <c:pt idx="8969">
                  <c:v>89.765101264703276</c:v>
                </c:pt>
                <c:pt idx="8970">
                  <c:v>89.765101264703276</c:v>
                </c:pt>
                <c:pt idx="8971">
                  <c:v>89.765101264703276</c:v>
                </c:pt>
                <c:pt idx="8972">
                  <c:v>89.765101264703276</c:v>
                </c:pt>
                <c:pt idx="8973">
                  <c:v>89.765101264703276</c:v>
                </c:pt>
                <c:pt idx="8974">
                  <c:v>89.765101264703276</c:v>
                </c:pt>
                <c:pt idx="8975">
                  <c:v>89.765101264703276</c:v>
                </c:pt>
                <c:pt idx="8976">
                  <c:v>89.765101264703276</c:v>
                </c:pt>
                <c:pt idx="8977">
                  <c:v>89.765101264703276</c:v>
                </c:pt>
                <c:pt idx="8978">
                  <c:v>89.765101264703276</c:v>
                </c:pt>
                <c:pt idx="8979">
                  <c:v>89.765101264703276</c:v>
                </c:pt>
                <c:pt idx="8980">
                  <c:v>89.765101264703276</c:v>
                </c:pt>
                <c:pt idx="8981">
                  <c:v>89.765101264703276</c:v>
                </c:pt>
                <c:pt idx="8982">
                  <c:v>89.765101264703276</c:v>
                </c:pt>
                <c:pt idx="8983">
                  <c:v>89.765101264703276</c:v>
                </c:pt>
                <c:pt idx="8984">
                  <c:v>89.765101264703276</c:v>
                </c:pt>
                <c:pt idx="8985">
                  <c:v>89.765101264703276</c:v>
                </c:pt>
                <c:pt idx="8986">
                  <c:v>89.765101264703276</c:v>
                </c:pt>
                <c:pt idx="8987">
                  <c:v>89.765101264703276</c:v>
                </c:pt>
                <c:pt idx="8988">
                  <c:v>89.765101264703276</c:v>
                </c:pt>
                <c:pt idx="8989">
                  <c:v>89.765101264703276</c:v>
                </c:pt>
                <c:pt idx="8990">
                  <c:v>89.765101264703276</c:v>
                </c:pt>
                <c:pt idx="8991">
                  <c:v>89.765101264703276</c:v>
                </c:pt>
                <c:pt idx="8992">
                  <c:v>89.765101264703276</c:v>
                </c:pt>
                <c:pt idx="8993">
                  <c:v>89.765101264703276</c:v>
                </c:pt>
                <c:pt idx="8994">
                  <c:v>89.765101264703276</c:v>
                </c:pt>
                <c:pt idx="8995">
                  <c:v>89.765101264703276</c:v>
                </c:pt>
                <c:pt idx="8996">
                  <c:v>89.765101264703276</c:v>
                </c:pt>
                <c:pt idx="8997">
                  <c:v>89.765101264703276</c:v>
                </c:pt>
                <c:pt idx="8998">
                  <c:v>89.765101264703276</c:v>
                </c:pt>
                <c:pt idx="8999">
                  <c:v>89.765101264703276</c:v>
                </c:pt>
                <c:pt idx="9000">
                  <c:v>89.765101264703276</c:v>
                </c:pt>
                <c:pt idx="9001">
                  <c:v>89.765101264703276</c:v>
                </c:pt>
                <c:pt idx="9002">
                  <c:v>89.765101264703276</c:v>
                </c:pt>
                <c:pt idx="9003">
                  <c:v>89.765101264703276</c:v>
                </c:pt>
                <c:pt idx="9004">
                  <c:v>89.765101264703276</c:v>
                </c:pt>
                <c:pt idx="9005">
                  <c:v>89.765101264703276</c:v>
                </c:pt>
                <c:pt idx="9006">
                  <c:v>89.765101264703276</c:v>
                </c:pt>
                <c:pt idx="9007">
                  <c:v>89.765101264703276</c:v>
                </c:pt>
                <c:pt idx="9008">
                  <c:v>89.765101264703276</c:v>
                </c:pt>
                <c:pt idx="9009">
                  <c:v>89.765101264703276</c:v>
                </c:pt>
                <c:pt idx="9010">
                  <c:v>89.765101264703276</c:v>
                </c:pt>
                <c:pt idx="9011">
                  <c:v>89.765101264703276</c:v>
                </c:pt>
                <c:pt idx="9012">
                  <c:v>89.765101264703276</c:v>
                </c:pt>
                <c:pt idx="9013">
                  <c:v>89.765101264703276</c:v>
                </c:pt>
                <c:pt idx="9014">
                  <c:v>89.765101264703276</c:v>
                </c:pt>
                <c:pt idx="9015">
                  <c:v>89.765101264703276</c:v>
                </c:pt>
                <c:pt idx="9016">
                  <c:v>89.765101264703276</c:v>
                </c:pt>
                <c:pt idx="9017">
                  <c:v>89.765101264703276</c:v>
                </c:pt>
                <c:pt idx="9018">
                  <c:v>89.765101264703276</c:v>
                </c:pt>
                <c:pt idx="9019">
                  <c:v>89.765101264703276</c:v>
                </c:pt>
                <c:pt idx="9020">
                  <c:v>89.765101264703276</c:v>
                </c:pt>
                <c:pt idx="9021">
                  <c:v>89.765101264703276</c:v>
                </c:pt>
                <c:pt idx="9022">
                  <c:v>89.765101264703276</c:v>
                </c:pt>
                <c:pt idx="9023">
                  <c:v>89.765101264703276</c:v>
                </c:pt>
                <c:pt idx="9024">
                  <c:v>89.765101264703276</c:v>
                </c:pt>
                <c:pt idx="9025">
                  <c:v>89.765101264703276</c:v>
                </c:pt>
                <c:pt idx="9026">
                  <c:v>89.765101264703276</c:v>
                </c:pt>
                <c:pt idx="9027">
                  <c:v>89.765101264703276</c:v>
                </c:pt>
                <c:pt idx="9028">
                  <c:v>89.765101264703276</c:v>
                </c:pt>
                <c:pt idx="9029">
                  <c:v>89.765101264703276</c:v>
                </c:pt>
                <c:pt idx="9030">
                  <c:v>89.765101264703276</c:v>
                </c:pt>
                <c:pt idx="9031">
                  <c:v>89.765101264703276</c:v>
                </c:pt>
                <c:pt idx="9032">
                  <c:v>89.765101264703276</c:v>
                </c:pt>
                <c:pt idx="9033">
                  <c:v>89.765101264703276</c:v>
                </c:pt>
                <c:pt idx="9034">
                  <c:v>89.765101264703276</c:v>
                </c:pt>
                <c:pt idx="9035">
                  <c:v>89.765101264703276</c:v>
                </c:pt>
                <c:pt idx="9036">
                  <c:v>89.765101264703276</c:v>
                </c:pt>
                <c:pt idx="9037">
                  <c:v>89.765101264703276</c:v>
                </c:pt>
                <c:pt idx="9038">
                  <c:v>89.765101264703276</c:v>
                </c:pt>
                <c:pt idx="9039">
                  <c:v>89.765101264703276</c:v>
                </c:pt>
                <c:pt idx="9040">
                  <c:v>89.765101264703276</c:v>
                </c:pt>
                <c:pt idx="9041">
                  <c:v>89.765101264703276</c:v>
                </c:pt>
                <c:pt idx="9042">
                  <c:v>89.765101264703276</c:v>
                </c:pt>
                <c:pt idx="9043">
                  <c:v>89.765101264703276</c:v>
                </c:pt>
                <c:pt idx="9044">
                  <c:v>89.765101264703276</c:v>
                </c:pt>
                <c:pt idx="9045">
                  <c:v>89.765101264703276</c:v>
                </c:pt>
                <c:pt idx="9046">
                  <c:v>89.765101264703276</c:v>
                </c:pt>
                <c:pt idx="9047">
                  <c:v>89.765101264703276</c:v>
                </c:pt>
                <c:pt idx="9048">
                  <c:v>89.765101264703276</c:v>
                </c:pt>
                <c:pt idx="9049">
                  <c:v>89.765101264703276</c:v>
                </c:pt>
                <c:pt idx="9050">
                  <c:v>89.765101264703276</c:v>
                </c:pt>
                <c:pt idx="9051">
                  <c:v>89.765101264703276</c:v>
                </c:pt>
                <c:pt idx="9052">
                  <c:v>89.765101264703276</c:v>
                </c:pt>
                <c:pt idx="9053">
                  <c:v>89.765101264703276</c:v>
                </c:pt>
                <c:pt idx="9054">
                  <c:v>89.765101264703276</c:v>
                </c:pt>
                <c:pt idx="9055">
                  <c:v>89.765101264703276</c:v>
                </c:pt>
                <c:pt idx="9056">
                  <c:v>89.765101264703276</c:v>
                </c:pt>
                <c:pt idx="9057">
                  <c:v>89.765101264703276</c:v>
                </c:pt>
                <c:pt idx="9058">
                  <c:v>89.765101264703276</c:v>
                </c:pt>
                <c:pt idx="9059">
                  <c:v>89.765101264703276</c:v>
                </c:pt>
                <c:pt idx="9060">
                  <c:v>89.765101264703276</c:v>
                </c:pt>
                <c:pt idx="9061">
                  <c:v>89.765101264703276</c:v>
                </c:pt>
                <c:pt idx="9062">
                  <c:v>89.765101264703276</c:v>
                </c:pt>
                <c:pt idx="9063">
                  <c:v>89.765101264703276</c:v>
                </c:pt>
                <c:pt idx="9064">
                  <c:v>89.765101264703276</c:v>
                </c:pt>
                <c:pt idx="9065">
                  <c:v>89.765101264703276</c:v>
                </c:pt>
                <c:pt idx="9066">
                  <c:v>89.765101264703276</c:v>
                </c:pt>
                <c:pt idx="9067">
                  <c:v>89.765101264703276</c:v>
                </c:pt>
                <c:pt idx="9068">
                  <c:v>89.765101264703276</c:v>
                </c:pt>
                <c:pt idx="9069">
                  <c:v>89.765101264703276</c:v>
                </c:pt>
                <c:pt idx="9070">
                  <c:v>89.765101264703276</c:v>
                </c:pt>
                <c:pt idx="9071">
                  <c:v>89.765101264703276</c:v>
                </c:pt>
                <c:pt idx="9072">
                  <c:v>89.765101264703276</c:v>
                </c:pt>
                <c:pt idx="9073">
                  <c:v>89.765101264703276</c:v>
                </c:pt>
                <c:pt idx="9074">
                  <c:v>89.765101264703276</c:v>
                </c:pt>
                <c:pt idx="9075">
                  <c:v>89.765101264703276</c:v>
                </c:pt>
                <c:pt idx="9076">
                  <c:v>89.765101264703276</c:v>
                </c:pt>
                <c:pt idx="9077">
                  <c:v>89.765101264703276</c:v>
                </c:pt>
                <c:pt idx="9078">
                  <c:v>89.765101264703276</c:v>
                </c:pt>
                <c:pt idx="9079">
                  <c:v>89.765101264703276</c:v>
                </c:pt>
                <c:pt idx="9080">
                  <c:v>89.765101264703276</c:v>
                </c:pt>
                <c:pt idx="9081">
                  <c:v>89.765101264703276</c:v>
                </c:pt>
                <c:pt idx="9082">
                  <c:v>89.765101264703276</c:v>
                </c:pt>
                <c:pt idx="9083">
                  <c:v>89.765101264703276</c:v>
                </c:pt>
                <c:pt idx="9084">
                  <c:v>89.765101264703276</c:v>
                </c:pt>
                <c:pt idx="9085">
                  <c:v>89.765101264703276</c:v>
                </c:pt>
                <c:pt idx="9086">
                  <c:v>89.765101264703276</c:v>
                </c:pt>
                <c:pt idx="9087">
                  <c:v>89.765101264703276</c:v>
                </c:pt>
                <c:pt idx="9088">
                  <c:v>89.765101264703276</c:v>
                </c:pt>
                <c:pt idx="9089">
                  <c:v>89.765101264703276</c:v>
                </c:pt>
                <c:pt idx="9090">
                  <c:v>89.765101264703276</c:v>
                </c:pt>
                <c:pt idx="9091">
                  <c:v>89.765101264703276</c:v>
                </c:pt>
                <c:pt idx="9092">
                  <c:v>89.765101264703276</c:v>
                </c:pt>
                <c:pt idx="9093">
                  <c:v>89.765101264703276</c:v>
                </c:pt>
                <c:pt idx="9094">
                  <c:v>89.765101264703276</c:v>
                </c:pt>
                <c:pt idx="9095">
                  <c:v>89.765101264703276</c:v>
                </c:pt>
                <c:pt idx="9096">
                  <c:v>89.765101264703276</c:v>
                </c:pt>
                <c:pt idx="9097">
                  <c:v>89.765101264703276</c:v>
                </c:pt>
                <c:pt idx="9098">
                  <c:v>89.765101264703276</c:v>
                </c:pt>
                <c:pt idx="9099">
                  <c:v>89.765101264703276</c:v>
                </c:pt>
                <c:pt idx="9100">
                  <c:v>89.765101264703276</c:v>
                </c:pt>
                <c:pt idx="9101">
                  <c:v>89.765101264703276</c:v>
                </c:pt>
                <c:pt idx="9102">
                  <c:v>89.765101264703276</c:v>
                </c:pt>
                <c:pt idx="9103">
                  <c:v>89.765101264703276</c:v>
                </c:pt>
                <c:pt idx="9104">
                  <c:v>89.765101264703276</c:v>
                </c:pt>
                <c:pt idx="9105">
                  <c:v>89.765101264703276</c:v>
                </c:pt>
                <c:pt idx="9106">
                  <c:v>89.765101264703276</c:v>
                </c:pt>
                <c:pt idx="9107">
                  <c:v>89.765101264703276</c:v>
                </c:pt>
                <c:pt idx="9108">
                  <c:v>89.765101264703276</c:v>
                </c:pt>
                <c:pt idx="9109">
                  <c:v>89.765101264703276</c:v>
                </c:pt>
                <c:pt idx="9110">
                  <c:v>89.765101264703276</c:v>
                </c:pt>
                <c:pt idx="9111">
                  <c:v>89.765101264703276</c:v>
                </c:pt>
                <c:pt idx="9112">
                  <c:v>89.765101264703276</c:v>
                </c:pt>
                <c:pt idx="9113">
                  <c:v>89.765101264703276</c:v>
                </c:pt>
                <c:pt idx="9114">
                  <c:v>89.765101264703276</c:v>
                </c:pt>
                <c:pt idx="9115">
                  <c:v>89.765101264703276</c:v>
                </c:pt>
                <c:pt idx="9116">
                  <c:v>89.765101264703276</c:v>
                </c:pt>
                <c:pt idx="9117">
                  <c:v>89.765101264703276</c:v>
                </c:pt>
                <c:pt idx="9118">
                  <c:v>89.765101264703276</c:v>
                </c:pt>
                <c:pt idx="9119">
                  <c:v>89.765101264703276</c:v>
                </c:pt>
                <c:pt idx="9120">
                  <c:v>89.765101264703276</c:v>
                </c:pt>
                <c:pt idx="9121">
                  <c:v>89.765101264703276</c:v>
                </c:pt>
                <c:pt idx="9122">
                  <c:v>89.765101264703276</c:v>
                </c:pt>
                <c:pt idx="9123">
                  <c:v>89.765101264703276</c:v>
                </c:pt>
                <c:pt idx="9124">
                  <c:v>89.765101264703276</c:v>
                </c:pt>
                <c:pt idx="9125">
                  <c:v>89.765101264703276</c:v>
                </c:pt>
                <c:pt idx="9126">
                  <c:v>89.765101264703276</c:v>
                </c:pt>
                <c:pt idx="9127">
                  <c:v>89.765101264703276</c:v>
                </c:pt>
                <c:pt idx="9128">
                  <c:v>89.765101264703276</c:v>
                </c:pt>
                <c:pt idx="9129">
                  <c:v>89.765101264703276</c:v>
                </c:pt>
                <c:pt idx="9130">
                  <c:v>89.765101264703276</c:v>
                </c:pt>
                <c:pt idx="9131">
                  <c:v>89.765101264703276</c:v>
                </c:pt>
                <c:pt idx="9132">
                  <c:v>89.765101264703276</c:v>
                </c:pt>
                <c:pt idx="9133">
                  <c:v>89.765101264703276</c:v>
                </c:pt>
                <c:pt idx="9134">
                  <c:v>89.765101264703276</c:v>
                </c:pt>
                <c:pt idx="9135">
                  <c:v>89.765101264703276</c:v>
                </c:pt>
                <c:pt idx="9136">
                  <c:v>89.765101264703276</c:v>
                </c:pt>
                <c:pt idx="9137">
                  <c:v>89.765101264703276</c:v>
                </c:pt>
                <c:pt idx="9138">
                  <c:v>89.765101264703276</c:v>
                </c:pt>
                <c:pt idx="9139">
                  <c:v>89.765101264703276</c:v>
                </c:pt>
                <c:pt idx="9140">
                  <c:v>89.765101264703276</c:v>
                </c:pt>
                <c:pt idx="9141">
                  <c:v>89.765101264703276</c:v>
                </c:pt>
                <c:pt idx="9142">
                  <c:v>89.765101264703276</c:v>
                </c:pt>
                <c:pt idx="9143">
                  <c:v>89.765101264703276</c:v>
                </c:pt>
                <c:pt idx="9144">
                  <c:v>89.765101264703276</c:v>
                </c:pt>
                <c:pt idx="9145">
                  <c:v>89.765101264703276</c:v>
                </c:pt>
                <c:pt idx="9146">
                  <c:v>89.765101264703276</c:v>
                </c:pt>
                <c:pt idx="9147">
                  <c:v>89.765101264703276</c:v>
                </c:pt>
                <c:pt idx="9148">
                  <c:v>89.765101264703276</c:v>
                </c:pt>
                <c:pt idx="9149">
                  <c:v>89.765101264703276</c:v>
                </c:pt>
                <c:pt idx="9150">
                  <c:v>89.765101264703276</c:v>
                </c:pt>
                <c:pt idx="9151">
                  <c:v>89.765101264703276</c:v>
                </c:pt>
                <c:pt idx="9152">
                  <c:v>89.765101264703276</c:v>
                </c:pt>
                <c:pt idx="9153">
                  <c:v>89.765101264703276</c:v>
                </c:pt>
                <c:pt idx="9154">
                  <c:v>89.765101264703276</c:v>
                </c:pt>
                <c:pt idx="9155">
                  <c:v>89.765101264703276</c:v>
                </c:pt>
                <c:pt idx="9156">
                  <c:v>89.765101264703276</c:v>
                </c:pt>
                <c:pt idx="9157">
                  <c:v>89.765101264703276</c:v>
                </c:pt>
                <c:pt idx="9158">
                  <c:v>89.765101264703276</c:v>
                </c:pt>
                <c:pt idx="9159">
                  <c:v>89.765101264703276</c:v>
                </c:pt>
                <c:pt idx="9160">
                  <c:v>89.765101264703276</c:v>
                </c:pt>
                <c:pt idx="9161">
                  <c:v>89.765101264703276</c:v>
                </c:pt>
                <c:pt idx="9162">
                  <c:v>89.765101264703276</c:v>
                </c:pt>
                <c:pt idx="9163">
                  <c:v>89.765101264703276</c:v>
                </c:pt>
                <c:pt idx="9164">
                  <c:v>89.765101264703276</c:v>
                </c:pt>
                <c:pt idx="9165">
                  <c:v>89.765101264703276</c:v>
                </c:pt>
                <c:pt idx="9166">
                  <c:v>89.765101264703276</c:v>
                </c:pt>
                <c:pt idx="9167">
                  <c:v>89.765101264703276</c:v>
                </c:pt>
                <c:pt idx="9168">
                  <c:v>89.765101264703276</c:v>
                </c:pt>
                <c:pt idx="9169">
                  <c:v>89.765101264703276</c:v>
                </c:pt>
                <c:pt idx="9170">
                  <c:v>89.765101264703276</c:v>
                </c:pt>
                <c:pt idx="9171">
                  <c:v>89.765101264703276</c:v>
                </c:pt>
                <c:pt idx="9172">
                  <c:v>89.765101264703276</c:v>
                </c:pt>
                <c:pt idx="9173">
                  <c:v>89.765101264703276</c:v>
                </c:pt>
                <c:pt idx="9174">
                  <c:v>89.765101264703276</c:v>
                </c:pt>
                <c:pt idx="9175">
                  <c:v>89.765101264703276</c:v>
                </c:pt>
                <c:pt idx="9176">
                  <c:v>89.765101264703276</c:v>
                </c:pt>
                <c:pt idx="9177">
                  <c:v>89.765101264703276</c:v>
                </c:pt>
                <c:pt idx="9178">
                  <c:v>89.765101264703276</c:v>
                </c:pt>
                <c:pt idx="9179">
                  <c:v>89.765101264703276</c:v>
                </c:pt>
                <c:pt idx="9180">
                  <c:v>89.765101264703276</c:v>
                </c:pt>
                <c:pt idx="9181">
                  <c:v>89.765101264703276</c:v>
                </c:pt>
                <c:pt idx="9182">
                  <c:v>89.765101264703276</c:v>
                </c:pt>
                <c:pt idx="9183">
                  <c:v>89.765101264703276</c:v>
                </c:pt>
                <c:pt idx="9184">
                  <c:v>89.765101264703276</c:v>
                </c:pt>
                <c:pt idx="9185">
                  <c:v>89.765101264703276</c:v>
                </c:pt>
                <c:pt idx="9186">
                  <c:v>89.765101264703276</c:v>
                </c:pt>
                <c:pt idx="9187">
                  <c:v>89.765101264703276</c:v>
                </c:pt>
                <c:pt idx="9188">
                  <c:v>89.765101264703276</c:v>
                </c:pt>
                <c:pt idx="9189">
                  <c:v>89.765101264703276</c:v>
                </c:pt>
                <c:pt idx="9190">
                  <c:v>89.765101264703276</c:v>
                </c:pt>
                <c:pt idx="9191">
                  <c:v>89.765101264703276</c:v>
                </c:pt>
                <c:pt idx="9192">
                  <c:v>89.765101264703276</c:v>
                </c:pt>
                <c:pt idx="9193">
                  <c:v>89.765101264703276</c:v>
                </c:pt>
                <c:pt idx="9194">
                  <c:v>89.765101264703276</c:v>
                </c:pt>
                <c:pt idx="9195">
                  <c:v>89.765101264703276</c:v>
                </c:pt>
                <c:pt idx="9196">
                  <c:v>89.765101264703276</c:v>
                </c:pt>
                <c:pt idx="9197">
                  <c:v>89.765101264703276</c:v>
                </c:pt>
                <c:pt idx="9198">
                  <c:v>89.765101264703276</c:v>
                </c:pt>
                <c:pt idx="9199">
                  <c:v>89.765101264703276</c:v>
                </c:pt>
                <c:pt idx="9200">
                  <c:v>89.765101264703276</c:v>
                </c:pt>
                <c:pt idx="9201">
                  <c:v>89.765101264703276</c:v>
                </c:pt>
                <c:pt idx="9202">
                  <c:v>89.765101264703276</c:v>
                </c:pt>
                <c:pt idx="9203">
                  <c:v>89.765101264703276</c:v>
                </c:pt>
                <c:pt idx="9204">
                  <c:v>89.765101264703276</c:v>
                </c:pt>
                <c:pt idx="9205">
                  <c:v>89.765101264703276</c:v>
                </c:pt>
                <c:pt idx="9206">
                  <c:v>89.765101264703276</c:v>
                </c:pt>
                <c:pt idx="9207">
                  <c:v>89.765101264703276</c:v>
                </c:pt>
                <c:pt idx="9208">
                  <c:v>89.765101264703276</c:v>
                </c:pt>
                <c:pt idx="9209">
                  <c:v>89.765101264703276</c:v>
                </c:pt>
                <c:pt idx="9210">
                  <c:v>89.765101264703276</c:v>
                </c:pt>
                <c:pt idx="9211">
                  <c:v>89.765101264703276</c:v>
                </c:pt>
                <c:pt idx="9212">
                  <c:v>89.765101264703276</c:v>
                </c:pt>
                <c:pt idx="9213">
                  <c:v>89.765101264703276</c:v>
                </c:pt>
                <c:pt idx="9214">
                  <c:v>89.765101264703276</c:v>
                </c:pt>
                <c:pt idx="9215">
                  <c:v>89.765101264703276</c:v>
                </c:pt>
                <c:pt idx="9216">
                  <c:v>89.765101264703276</c:v>
                </c:pt>
                <c:pt idx="9217">
                  <c:v>89.765101264703276</c:v>
                </c:pt>
                <c:pt idx="9218">
                  <c:v>89.765101264703276</c:v>
                </c:pt>
                <c:pt idx="9219">
                  <c:v>89.765101264703276</c:v>
                </c:pt>
                <c:pt idx="9220">
                  <c:v>89.765101264703276</c:v>
                </c:pt>
                <c:pt idx="9221">
                  <c:v>89.765101264703276</c:v>
                </c:pt>
                <c:pt idx="9222">
                  <c:v>89.765101264703276</c:v>
                </c:pt>
                <c:pt idx="9223">
                  <c:v>89.765101264703276</c:v>
                </c:pt>
                <c:pt idx="9224">
                  <c:v>89.765101264703276</c:v>
                </c:pt>
                <c:pt idx="9225">
                  <c:v>89.765101264703276</c:v>
                </c:pt>
                <c:pt idx="9226">
                  <c:v>89.765101264703276</c:v>
                </c:pt>
                <c:pt idx="9227">
                  <c:v>89.765101264703276</c:v>
                </c:pt>
                <c:pt idx="9228">
                  <c:v>89.765101264703276</c:v>
                </c:pt>
                <c:pt idx="9229">
                  <c:v>89.765101264703276</c:v>
                </c:pt>
                <c:pt idx="9230">
                  <c:v>89.765101264703276</c:v>
                </c:pt>
                <c:pt idx="9231">
                  <c:v>89.765101264703276</c:v>
                </c:pt>
                <c:pt idx="9232">
                  <c:v>89.765101264703276</c:v>
                </c:pt>
                <c:pt idx="9233">
                  <c:v>89.765101264703276</c:v>
                </c:pt>
                <c:pt idx="9234">
                  <c:v>89.765101264703276</c:v>
                </c:pt>
                <c:pt idx="9235">
                  <c:v>89.765101264703276</c:v>
                </c:pt>
                <c:pt idx="9236">
                  <c:v>89.765101264703276</c:v>
                </c:pt>
                <c:pt idx="9237">
                  <c:v>89.765101264703276</c:v>
                </c:pt>
                <c:pt idx="9238">
                  <c:v>89.765101264703276</c:v>
                </c:pt>
                <c:pt idx="9239">
                  <c:v>89.765101264703276</c:v>
                </c:pt>
                <c:pt idx="9240">
                  <c:v>89.765101264703276</c:v>
                </c:pt>
                <c:pt idx="9241">
                  <c:v>89.765101264703276</c:v>
                </c:pt>
                <c:pt idx="9242">
                  <c:v>89.765101264703276</c:v>
                </c:pt>
                <c:pt idx="9243">
                  <c:v>89.765101264703276</c:v>
                </c:pt>
                <c:pt idx="9244">
                  <c:v>89.765101264703276</c:v>
                </c:pt>
                <c:pt idx="9245">
                  <c:v>89.765101264703276</c:v>
                </c:pt>
                <c:pt idx="9246">
                  <c:v>89.765101264703276</c:v>
                </c:pt>
                <c:pt idx="9247">
                  <c:v>89.765101264703276</c:v>
                </c:pt>
                <c:pt idx="9248">
                  <c:v>89.765101264703276</c:v>
                </c:pt>
                <c:pt idx="9249">
                  <c:v>89.765101264703276</c:v>
                </c:pt>
                <c:pt idx="9250">
                  <c:v>89.765101264703276</c:v>
                </c:pt>
                <c:pt idx="9251">
                  <c:v>89.765101264703276</c:v>
                </c:pt>
                <c:pt idx="9252">
                  <c:v>89.765101264703276</c:v>
                </c:pt>
                <c:pt idx="9253">
                  <c:v>89.765101264703276</c:v>
                </c:pt>
                <c:pt idx="9254">
                  <c:v>89.765101264703276</c:v>
                </c:pt>
                <c:pt idx="9255">
                  <c:v>89.765101264703276</c:v>
                </c:pt>
                <c:pt idx="9256">
                  <c:v>89.765101264703276</c:v>
                </c:pt>
                <c:pt idx="9257">
                  <c:v>89.765101264703276</c:v>
                </c:pt>
                <c:pt idx="9258">
                  <c:v>89.765101264703276</c:v>
                </c:pt>
                <c:pt idx="9259">
                  <c:v>89.765101264703276</c:v>
                </c:pt>
                <c:pt idx="9260">
                  <c:v>89.765101264703276</c:v>
                </c:pt>
                <c:pt idx="9261">
                  <c:v>89.765101264703276</c:v>
                </c:pt>
                <c:pt idx="9262">
                  <c:v>89.765101264703276</c:v>
                </c:pt>
                <c:pt idx="9263">
                  <c:v>89.765101264703276</c:v>
                </c:pt>
                <c:pt idx="9264">
                  <c:v>89.765101264703276</c:v>
                </c:pt>
                <c:pt idx="9265">
                  <c:v>89.765101264703276</c:v>
                </c:pt>
                <c:pt idx="9266">
                  <c:v>89.765101264703276</c:v>
                </c:pt>
                <c:pt idx="9267">
                  <c:v>89.765101264703276</c:v>
                </c:pt>
                <c:pt idx="9268">
                  <c:v>89.765101264703276</c:v>
                </c:pt>
                <c:pt idx="9269">
                  <c:v>89.765101264703276</c:v>
                </c:pt>
                <c:pt idx="9270">
                  <c:v>89.765101264703276</c:v>
                </c:pt>
                <c:pt idx="9271">
                  <c:v>89.765101264703276</c:v>
                </c:pt>
                <c:pt idx="9272">
                  <c:v>89.765101264703276</c:v>
                </c:pt>
                <c:pt idx="9273">
                  <c:v>89.765101264703276</c:v>
                </c:pt>
                <c:pt idx="9274">
                  <c:v>89.765101264703276</c:v>
                </c:pt>
                <c:pt idx="9275">
                  <c:v>89.765101264703276</c:v>
                </c:pt>
                <c:pt idx="9276">
                  <c:v>89.765101264703276</c:v>
                </c:pt>
                <c:pt idx="9277">
                  <c:v>89.765101264703276</c:v>
                </c:pt>
                <c:pt idx="9278">
                  <c:v>89.765101264703276</c:v>
                </c:pt>
                <c:pt idx="9279">
                  <c:v>89.765101264703276</c:v>
                </c:pt>
                <c:pt idx="9280">
                  <c:v>89.765101264703276</c:v>
                </c:pt>
                <c:pt idx="9281">
                  <c:v>89.765101264703276</c:v>
                </c:pt>
                <c:pt idx="9282">
                  <c:v>89.765101264703276</c:v>
                </c:pt>
                <c:pt idx="9283">
                  <c:v>89.765101264703276</c:v>
                </c:pt>
                <c:pt idx="9284">
                  <c:v>89.765101264703276</c:v>
                </c:pt>
                <c:pt idx="9285">
                  <c:v>89.765101264703276</c:v>
                </c:pt>
                <c:pt idx="9286">
                  <c:v>89.765101264703276</c:v>
                </c:pt>
                <c:pt idx="9287">
                  <c:v>89.765101264703276</c:v>
                </c:pt>
                <c:pt idx="9288">
                  <c:v>89.765101264703276</c:v>
                </c:pt>
                <c:pt idx="9289">
                  <c:v>89.765101264703276</c:v>
                </c:pt>
                <c:pt idx="9290">
                  <c:v>89.765101264703276</c:v>
                </c:pt>
                <c:pt idx="9291">
                  <c:v>89.765101264703276</c:v>
                </c:pt>
                <c:pt idx="9292">
                  <c:v>89.765101264703276</c:v>
                </c:pt>
                <c:pt idx="9293">
                  <c:v>89.765101264703276</c:v>
                </c:pt>
                <c:pt idx="9294">
                  <c:v>89.765101264703276</c:v>
                </c:pt>
                <c:pt idx="9295">
                  <c:v>89.765101264703276</c:v>
                </c:pt>
                <c:pt idx="9296">
                  <c:v>89.765101264703276</c:v>
                </c:pt>
                <c:pt idx="9297">
                  <c:v>89.765101264703276</c:v>
                </c:pt>
                <c:pt idx="9298">
                  <c:v>89.765101264703276</c:v>
                </c:pt>
                <c:pt idx="9299">
                  <c:v>89.765101264703276</c:v>
                </c:pt>
                <c:pt idx="9300">
                  <c:v>89.765101264703276</c:v>
                </c:pt>
                <c:pt idx="9301">
                  <c:v>89.765101264703276</c:v>
                </c:pt>
                <c:pt idx="9302">
                  <c:v>89.765101264703276</c:v>
                </c:pt>
                <c:pt idx="9303">
                  <c:v>89.765101264703276</c:v>
                </c:pt>
                <c:pt idx="9304">
                  <c:v>89.765101264703276</c:v>
                </c:pt>
                <c:pt idx="9305">
                  <c:v>89.765101264703276</c:v>
                </c:pt>
                <c:pt idx="9306">
                  <c:v>89.765101264703276</c:v>
                </c:pt>
                <c:pt idx="9307">
                  <c:v>89.765101264703276</c:v>
                </c:pt>
                <c:pt idx="9308">
                  <c:v>89.765101264703276</c:v>
                </c:pt>
                <c:pt idx="9309">
                  <c:v>89.765101264703276</c:v>
                </c:pt>
                <c:pt idx="9310">
                  <c:v>89.765101264703276</c:v>
                </c:pt>
                <c:pt idx="9311">
                  <c:v>89.765101264703276</c:v>
                </c:pt>
                <c:pt idx="9312">
                  <c:v>89.765101264703276</c:v>
                </c:pt>
                <c:pt idx="9313">
                  <c:v>89.765101264703276</c:v>
                </c:pt>
                <c:pt idx="9314">
                  <c:v>89.765101264703276</c:v>
                </c:pt>
                <c:pt idx="9315">
                  <c:v>89.765101264703276</c:v>
                </c:pt>
                <c:pt idx="9316">
                  <c:v>89.765101264703276</c:v>
                </c:pt>
                <c:pt idx="9317">
                  <c:v>89.765101264703276</c:v>
                </c:pt>
                <c:pt idx="9318">
                  <c:v>89.765101264703276</c:v>
                </c:pt>
                <c:pt idx="9319">
                  <c:v>89.765101264703276</c:v>
                </c:pt>
                <c:pt idx="9320">
                  <c:v>89.765101264703276</c:v>
                </c:pt>
                <c:pt idx="9321">
                  <c:v>89.765101264703276</c:v>
                </c:pt>
                <c:pt idx="9322">
                  <c:v>89.765101264703276</c:v>
                </c:pt>
                <c:pt idx="9323">
                  <c:v>89.765101264703276</c:v>
                </c:pt>
                <c:pt idx="9324">
                  <c:v>89.765101264703276</c:v>
                </c:pt>
                <c:pt idx="9325">
                  <c:v>89.765101264703276</c:v>
                </c:pt>
                <c:pt idx="9326">
                  <c:v>89.765101264703276</c:v>
                </c:pt>
                <c:pt idx="9327">
                  <c:v>89.765101264703276</c:v>
                </c:pt>
                <c:pt idx="9328">
                  <c:v>89.765101264703276</c:v>
                </c:pt>
                <c:pt idx="9329">
                  <c:v>89.765101264703276</c:v>
                </c:pt>
                <c:pt idx="9330">
                  <c:v>89.765101264703276</c:v>
                </c:pt>
                <c:pt idx="9331">
                  <c:v>89.765101264703276</c:v>
                </c:pt>
                <c:pt idx="9332">
                  <c:v>89.765101264703276</c:v>
                </c:pt>
                <c:pt idx="9333">
                  <c:v>89.765101264703276</c:v>
                </c:pt>
                <c:pt idx="9334">
                  <c:v>89.765101264703276</c:v>
                </c:pt>
                <c:pt idx="9335">
                  <c:v>89.765101264703276</c:v>
                </c:pt>
                <c:pt idx="9336">
                  <c:v>89.765101264703276</c:v>
                </c:pt>
                <c:pt idx="9337">
                  <c:v>89.765101264703276</c:v>
                </c:pt>
                <c:pt idx="9338">
                  <c:v>89.765101264703276</c:v>
                </c:pt>
                <c:pt idx="9339">
                  <c:v>89.765101264703276</c:v>
                </c:pt>
                <c:pt idx="9340">
                  <c:v>89.765101264703276</c:v>
                </c:pt>
                <c:pt idx="9341">
                  <c:v>89.765101264703276</c:v>
                </c:pt>
                <c:pt idx="9342">
                  <c:v>89.765101264703276</c:v>
                </c:pt>
                <c:pt idx="9343">
                  <c:v>89.765101264703276</c:v>
                </c:pt>
                <c:pt idx="9344">
                  <c:v>89.765101264703276</c:v>
                </c:pt>
                <c:pt idx="9345">
                  <c:v>89.765101264703276</c:v>
                </c:pt>
                <c:pt idx="9346">
                  <c:v>89.765101264703276</c:v>
                </c:pt>
                <c:pt idx="9347">
                  <c:v>89.765101264703276</c:v>
                </c:pt>
                <c:pt idx="9348">
                  <c:v>89.765101264703276</c:v>
                </c:pt>
                <c:pt idx="9349">
                  <c:v>89.765101264703276</c:v>
                </c:pt>
                <c:pt idx="9350">
                  <c:v>89.765101264703276</c:v>
                </c:pt>
                <c:pt idx="9351">
                  <c:v>89.765101264703276</c:v>
                </c:pt>
                <c:pt idx="9352">
                  <c:v>89.765101264703276</c:v>
                </c:pt>
                <c:pt idx="9353">
                  <c:v>89.765101264703276</c:v>
                </c:pt>
                <c:pt idx="9354">
                  <c:v>89.765101264703276</c:v>
                </c:pt>
                <c:pt idx="9355">
                  <c:v>89.765101264703276</c:v>
                </c:pt>
                <c:pt idx="9356">
                  <c:v>89.765101264703276</c:v>
                </c:pt>
                <c:pt idx="9357">
                  <c:v>89.765101264703276</c:v>
                </c:pt>
                <c:pt idx="9358">
                  <c:v>89.765101264703276</c:v>
                </c:pt>
                <c:pt idx="9359">
                  <c:v>89.765101264703276</c:v>
                </c:pt>
                <c:pt idx="9360">
                  <c:v>89.765101264703276</c:v>
                </c:pt>
                <c:pt idx="9361">
                  <c:v>89.765101264703276</c:v>
                </c:pt>
                <c:pt idx="9362">
                  <c:v>89.765101264703276</c:v>
                </c:pt>
                <c:pt idx="9363">
                  <c:v>89.765101264703276</c:v>
                </c:pt>
                <c:pt idx="9364">
                  <c:v>89.765101264703276</c:v>
                </c:pt>
                <c:pt idx="9365">
                  <c:v>89.765101264703276</c:v>
                </c:pt>
                <c:pt idx="9366">
                  <c:v>89.765101264703276</c:v>
                </c:pt>
                <c:pt idx="9367">
                  <c:v>89.765101264703276</c:v>
                </c:pt>
                <c:pt idx="9368">
                  <c:v>89.765101264703276</c:v>
                </c:pt>
                <c:pt idx="9369">
                  <c:v>89.765101264703276</c:v>
                </c:pt>
                <c:pt idx="9370">
                  <c:v>89.765101264703276</c:v>
                </c:pt>
                <c:pt idx="9371">
                  <c:v>89.765101264703276</c:v>
                </c:pt>
                <c:pt idx="9372">
                  <c:v>89.765101264703276</c:v>
                </c:pt>
                <c:pt idx="9373">
                  <c:v>89.765101264703276</c:v>
                </c:pt>
                <c:pt idx="9374">
                  <c:v>89.765101264703276</c:v>
                </c:pt>
                <c:pt idx="9375">
                  <c:v>89.765101264703276</c:v>
                </c:pt>
                <c:pt idx="9376">
                  <c:v>89.765101264703276</c:v>
                </c:pt>
                <c:pt idx="9377">
                  <c:v>89.765101264703276</c:v>
                </c:pt>
                <c:pt idx="9378">
                  <c:v>89.765101264703276</c:v>
                </c:pt>
                <c:pt idx="9379">
                  <c:v>89.765101264703276</c:v>
                </c:pt>
                <c:pt idx="9380">
                  <c:v>89.765101264703276</c:v>
                </c:pt>
                <c:pt idx="9381">
                  <c:v>89.765101264703276</c:v>
                </c:pt>
                <c:pt idx="9382">
                  <c:v>89.765101264703276</c:v>
                </c:pt>
                <c:pt idx="9383">
                  <c:v>89.765101264703276</c:v>
                </c:pt>
                <c:pt idx="9384">
                  <c:v>89.765101264703276</c:v>
                </c:pt>
                <c:pt idx="9385">
                  <c:v>89.765101264703276</c:v>
                </c:pt>
                <c:pt idx="9386">
                  <c:v>89.765101264703276</c:v>
                </c:pt>
                <c:pt idx="9387">
                  <c:v>89.765101264703276</c:v>
                </c:pt>
                <c:pt idx="9388">
                  <c:v>89.765101264703276</c:v>
                </c:pt>
                <c:pt idx="9389">
                  <c:v>89.765101264703276</c:v>
                </c:pt>
                <c:pt idx="9390">
                  <c:v>89.765101264703276</c:v>
                </c:pt>
                <c:pt idx="9391">
                  <c:v>89.765101264703276</c:v>
                </c:pt>
                <c:pt idx="9392">
                  <c:v>89.765101264703276</c:v>
                </c:pt>
                <c:pt idx="9393">
                  <c:v>89.765101264703276</c:v>
                </c:pt>
                <c:pt idx="9394">
                  <c:v>89.765101264703276</c:v>
                </c:pt>
                <c:pt idx="9395">
                  <c:v>89.765101264703276</c:v>
                </c:pt>
                <c:pt idx="9396">
                  <c:v>89.765101264703276</c:v>
                </c:pt>
                <c:pt idx="9397">
                  <c:v>89.765101264703276</c:v>
                </c:pt>
                <c:pt idx="9398">
                  <c:v>89.765101264703276</c:v>
                </c:pt>
                <c:pt idx="9399">
                  <c:v>89.765101264703276</c:v>
                </c:pt>
                <c:pt idx="9400">
                  <c:v>89.765101264703276</c:v>
                </c:pt>
                <c:pt idx="9401">
                  <c:v>89.765101264703276</c:v>
                </c:pt>
                <c:pt idx="9402">
                  <c:v>89.765101264703276</c:v>
                </c:pt>
                <c:pt idx="9403">
                  <c:v>89.765101264703276</c:v>
                </c:pt>
                <c:pt idx="9404">
                  <c:v>89.765101264703276</c:v>
                </c:pt>
                <c:pt idx="9405">
                  <c:v>89.765101264703276</c:v>
                </c:pt>
                <c:pt idx="9406">
                  <c:v>89.765101264703276</c:v>
                </c:pt>
                <c:pt idx="9407">
                  <c:v>89.765101264703276</c:v>
                </c:pt>
                <c:pt idx="9408">
                  <c:v>89.765101264703276</c:v>
                </c:pt>
                <c:pt idx="9409">
                  <c:v>89.765101264703276</c:v>
                </c:pt>
                <c:pt idx="9410">
                  <c:v>89.765101264703276</c:v>
                </c:pt>
                <c:pt idx="9411">
                  <c:v>89.765101264703276</c:v>
                </c:pt>
                <c:pt idx="9412">
                  <c:v>89.765101264703276</c:v>
                </c:pt>
                <c:pt idx="9413">
                  <c:v>89.765101264703276</c:v>
                </c:pt>
                <c:pt idx="9414">
                  <c:v>89.765101264703276</c:v>
                </c:pt>
                <c:pt idx="9415">
                  <c:v>89.765101264703276</c:v>
                </c:pt>
                <c:pt idx="9416">
                  <c:v>89.765101264703276</c:v>
                </c:pt>
                <c:pt idx="9417">
                  <c:v>89.765101264703276</c:v>
                </c:pt>
                <c:pt idx="9418">
                  <c:v>89.765101264703276</c:v>
                </c:pt>
                <c:pt idx="9419">
                  <c:v>89.765101264703276</c:v>
                </c:pt>
                <c:pt idx="9420">
                  <c:v>89.765101264703276</c:v>
                </c:pt>
                <c:pt idx="9421">
                  <c:v>89.765101264703276</c:v>
                </c:pt>
                <c:pt idx="9422">
                  <c:v>89.765101264703276</c:v>
                </c:pt>
                <c:pt idx="9423">
                  <c:v>89.765101264703276</c:v>
                </c:pt>
                <c:pt idx="9424">
                  <c:v>89.765101264703276</c:v>
                </c:pt>
                <c:pt idx="9425">
                  <c:v>89.765101264703276</c:v>
                </c:pt>
                <c:pt idx="9426">
                  <c:v>89.765101264703276</c:v>
                </c:pt>
                <c:pt idx="9427">
                  <c:v>89.765101264703276</c:v>
                </c:pt>
                <c:pt idx="9428">
                  <c:v>89.765101264703276</c:v>
                </c:pt>
                <c:pt idx="9429">
                  <c:v>89.765101264703276</c:v>
                </c:pt>
                <c:pt idx="9430">
                  <c:v>89.765101264703276</c:v>
                </c:pt>
                <c:pt idx="9431">
                  <c:v>89.765101264703276</c:v>
                </c:pt>
                <c:pt idx="9432">
                  <c:v>89.765101264703276</c:v>
                </c:pt>
                <c:pt idx="9433">
                  <c:v>89.765101264703276</c:v>
                </c:pt>
                <c:pt idx="9434">
                  <c:v>89.765101264703276</c:v>
                </c:pt>
                <c:pt idx="9435">
                  <c:v>89.765101264703276</c:v>
                </c:pt>
                <c:pt idx="9436">
                  <c:v>89.765101264703276</c:v>
                </c:pt>
                <c:pt idx="9437">
                  <c:v>89.765101264703276</c:v>
                </c:pt>
                <c:pt idx="9438">
                  <c:v>89.765101264703276</c:v>
                </c:pt>
                <c:pt idx="9439">
                  <c:v>89.765101264703276</c:v>
                </c:pt>
                <c:pt idx="9440">
                  <c:v>89.765101264703276</c:v>
                </c:pt>
                <c:pt idx="9441">
                  <c:v>89.765101264703276</c:v>
                </c:pt>
                <c:pt idx="9442">
                  <c:v>89.765101264703276</c:v>
                </c:pt>
                <c:pt idx="9443">
                  <c:v>89.765101264703276</c:v>
                </c:pt>
                <c:pt idx="9444">
                  <c:v>89.765101264703276</c:v>
                </c:pt>
                <c:pt idx="9445">
                  <c:v>89.765101264703276</c:v>
                </c:pt>
                <c:pt idx="9446">
                  <c:v>89.765101264703276</c:v>
                </c:pt>
                <c:pt idx="9447">
                  <c:v>89.765101264703276</c:v>
                </c:pt>
                <c:pt idx="9448">
                  <c:v>89.765101264703276</c:v>
                </c:pt>
                <c:pt idx="9449">
                  <c:v>89.765101264703276</c:v>
                </c:pt>
                <c:pt idx="9450">
                  <c:v>89.765101264703276</c:v>
                </c:pt>
                <c:pt idx="9451">
                  <c:v>89.765101264703276</c:v>
                </c:pt>
                <c:pt idx="9452">
                  <c:v>89.765101264703276</c:v>
                </c:pt>
                <c:pt idx="9453">
                  <c:v>89.765101264703276</c:v>
                </c:pt>
                <c:pt idx="9454">
                  <c:v>89.765101264703276</c:v>
                </c:pt>
                <c:pt idx="9455">
                  <c:v>89.765101264703276</c:v>
                </c:pt>
                <c:pt idx="9456">
                  <c:v>89.765101264703276</c:v>
                </c:pt>
                <c:pt idx="9457">
                  <c:v>89.765101264703276</c:v>
                </c:pt>
                <c:pt idx="9458">
                  <c:v>89.765101264703276</c:v>
                </c:pt>
                <c:pt idx="9459">
                  <c:v>89.765101264703276</c:v>
                </c:pt>
                <c:pt idx="9460">
                  <c:v>89.765101264703276</c:v>
                </c:pt>
                <c:pt idx="9461">
                  <c:v>89.765101264703276</c:v>
                </c:pt>
                <c:pt idx="9462">
                  <c:v>89.765101264703276</c:v>
                </c:pt>
                <c:pt idx="9463">
                  <c:v>89.765101264703276</c:v>
                </c:pt>
                <c:pt idx="9464">
                  <c:v>89.765101264703276</c:v>
                </c:pt>
                <c:pt idx="9465">
                  <c:v>89.765101264703276</c:v>
                </c:pt>
                <c:pt idx="9466">
                  <c:v>89.765101264703276</c:v>
                </c:pt>
                <c:pt idx="9467">
                  <c:v>89.765101264703276</c:v>
                </c:pt>
                <c:pt idx="9468">
                  <c:v>89.765101264703276</c:v>
                </c:pt>
                <c:pt idx="9469">
                  <c:v>89.765101264703276</c:v>
                </c:pt>
                <c:pt idx="9470">
                  <c:v>89.765101264703276</c:v>
                </c:pt>
                <c:pt idx="9471">
                  <c:v>89.765101264703276</c:v>
                </c:pt>
                <c:pt idx="9472">
                  <c:v>89.765101264703276</c:v>
                </c:pt>
                <c:pt idx="9473">
                  <c:v>89.765101264703276</c:v>
                </c:pt>
                <c:pt idx="9474">
                  <c:v>89.765101264703276</c:v>
                </c:pt>
                <c:pt idx="9475">
                  <c:v>89.765101264703276</c:v>
                </c:pt>
                <c:pt idx="9476">
                  <c:v>89.765101264703276</c:v>
                </c:pt>
                <c:pt idx="9477">
                  <c:v>89.765101264703276</c:v>
                </c:pt>
                <c:pt idx="9478">
                  <c:v>89.765101264703276</c:v>
                </c:pt>
                <c:pt idx="9479">
                  <c:v>89.765101264703276</c:v>
                </c:pt>
                <c:pt idx="9480">
                  <c:v>89.765101264703276</c:v>
                </c:pt>
                <c:pt idx="9481">
                  <c:v>89.765101264703276</c:v>
                </c:pt>
                <c:pt idx="9482">
                  <c:v>89.765101264703276</c:v>
                </c:pt>
                <c:pt idx="9483">
                  <c:v>89.765101264703276</c:v>
                </c:pt>
                <c:pt idx="9484">
                  <c:v>89.765101264703276</c:v>
                </c:pt>
                <c:pt idx="9485">
                  <c:v>89.765101264703276</c:v>
                </c:pt>
                <c:pt idx="9486">
                  <c:v>89.765101264703276</c:v>
                </c:pt>
                <c:pt idx="9487">
                  <c:v>89.765101264703276</c:v>
                </c:pt>
                <c:pt idx="9488">
                  <c:v>89.765101264703276</c:v>
                </c:pt>
                <c:pt idx="9489">
                  <c:v>89.765101264703276</c:v>
                </c:pt>
                <c:pt idx="9490">
                  <c:v>89.765101264703276</c:v>
                </c:pt>
                <c:pt idx="9491">
                  <c:v>89.765101264703276</c:v>
                </c:pt>
                <c:pt idx="9492">
                  <c:v>89.765101264703276</c:v>
                </c:pt>
                <c:pt idx="9493">
                  <c:v>89.765101264703276</c:v>
                </c:pt>
                <c:pt idx="9494">
                  <c:v>89.765101264703276</c:v>
                </c:pt>
                <c:pt idx="9495">
                  <c:v>89.765101264703276</c:v>
                </c:pt>
                <c:pt idx="9496">
                  <c:v>89.765101264703276</c:v>
                </c:pt>
                <c:pt idx="9497">
                  <c:v>89.765101264703276</c:v>
                </c:pt>
                <c:pt idx="9498">
                  <c:v>89.765101264703276</c:v>
                </c:pt>
                <c:pt idx="9499">
                  <c:v>89.765101264703276</c:v>
                </c:pt>
                <c:pt idx="9500">
                  <c:v>89.765101264703276</c:v>
                </c:pt>
                <c:pt idx="9501">
                  <c:v>89.765101264703276</c:v>
                </c:pt>
                <c:pt idx="9502">
                  <c:v>89.765101264703276</c:v>
                </c:pt>
                <c:pt idx="9503">
                  <c:v>89.765101264703276</c:v>
                </c:pt>
                <c:pt idx="9504">
                  <c:v>89.765101264703276</c:v>
                </c:pt>
                <c:pt idx="9505">
                  <c:v>89.765101264703276</c:v>
                </c:pt>
                <c:pt idx="9506">
                  <c:v>89.765101264703276</c:v>
                </c:pt>
                <c:pt idx="9507">
                  <c:v>89.765101264703276</c:v>
                </c:pt>
                <c:pt idx="9508">
                  <c:v>89.765101264703276</c:v>
                </c:pt>
                <c:pt idx="9509">
                  <c:v>89.765101264703276</c:v>
                </c:pt>
                <c:pt idx="9510">
                  <c:v>89.765101264703276</c:v>
                </c:pt>
                <c:pt idx="9511">
                  <c:v>89.765101264703276</c:v>
                </c:pt>
                <c:pt idx="9512">
                  <c:v>89.765101264703276</c:v>
                </c:pt>
                <c:pt idx="9513">
                  <c:v>89.765101264703276</c:v>
                </c:pt>
                <c:pt idx="9514">
                  <c:v>89.765101264703276</c:v>
                </c:pt>
                <c:pt idx="9515">
                  <c:v>89.765101264703276</c:v>
                </c:pt>
                <c:pt idx="9516">
                  <c:v>89.765101264703276</c:v>
                </c:pt>
                <c:pt idx="9517">
                  <c:v>89.765101264703276</c:v>
                </c:pt>
                <c:pt idx="9518">
                  <c:v>89.765101264703276</c:v>
                </c:pt>
                <c:pt idx="9519">
                  <c:v>89.765101264703276</c:v>
                </c:pt>
                <c:pt idx="9520">
                  <c:v>89.765101264703276</c:v>
                </c:pt>
                <c:pt idx="9521">
                  <c:v>89.765101264703276</c:v>
                </c:pt>
                <c:pt idx="9522">
                  <c:v>89.765101264703276</c:v>
                </c:pt>
                <c:pt idx="9523">
                  <c:v>89.765101264703276</c:v>
                </c:pt>
                <c:pt idx="9524">
                  <c:v>89.765101264703276</c:v>
                </c:pt>
                <c:pt idx="9525">
                  <c:v>89.765101264703276</c:v>
                </c:pt>
                <c:pt idx="9526">
                  <c:v>89.765101264703276</c:v>
                </c:pt>
                <c:pt idx="9527">
                  <c:v>89.765101264703276</c:v>
                </c:pt>
                <c:pt idx="9528">
                  <c:v>89.765101264703276</c:v>
                </c:pt>
                <c:pt idx="9529">
                  <c:v>89.765101264703276</c:v>
                </c:pt>
                <c:pt idx="9530">
                  <c:v>89.765101264703276</c:v>
                </c:pt>
                <c:pt idx="9531">
                  <c:v>89.765101264703276</c:v>
                </c:pt>
                <c:pt idx="9532">
                  <c:v>89.765101264703276</c:v>
                </c:pt>
                <c:pt idx="9533">
                  <c:v>89.765101264703276</c:v>
                </c:pt>
                <c:pt idx="9534">
                  <c:v>89.765101264703276</c:v>
                </c:pt>
                <c:pt idx="9535">
                  <c:v>89.765101264703276</c:v>
                </c:pt>
                <c:pt idx="9536">
                  <c:v>89.765101264703276</c:v>
                </c:pt>
                <c:pt idx="9537">
                  <c:v>89.765101264703276</c:v>
                </c:pt>
                <c:pt idx="9538">
                  <c:v>89.765101264703276</c:v>
                </c:pt>
                <c:pt idx="9539">
                  <c:v>89.765101264703276</c:v>
                </c:pt>
                <c:pt idx="9540">
                  <c:v>89.765101264703276</c:v>
                </c:pt>
                <c:pt idx="9541">
                  <c:v>89.765101264703276</c:v>
                </c:pt>
                <c:pt idx="9542">
                  <c:v>89.765101264703276</c:v>
                </c:pt>
                <c:pt idx="9543">
                  <c:v>89.765101264703276</c:v>
                </c:pt>
                <c:pt idx="9544">
                  <c:v>89.765101264703276</c:v>
                </c:pt>
                <c:pt idx="9545">
                  <c:v>89.765101264703276</c:v>
                </c:pt>
                <c:pt idx="9546">
                  <c:v>89.765101264703276</c:v>
                </c:pt>
                <c:pt idx="9547">
                  <c:v>89.765101264703276</c:v>
                </c:pt>
                <c:pt idx="9548">
                  <c:v>89.765101264703276</c:v>
                </c:pt>
                <c:pt idx="9549">
                  <c:v>89.765101264703276</c:v>
                </c:pt>
                <c:pt idx="9550">
                  <c:v>89.765101264703276</c:v>
                </c:pt>
                <c:pt idx="9551">
                  <c:v>89.765101264703276</c:v>
                </c:pt>
                <c:pt idx="9552">
                  <c:v>89.765101264703276</c:v>
                </c:pt>
                <c:pt idx="9553">
                  <c:v>89.765101264703276</c:v>
                </c:pt>
                <c:pt idx="9554">
                  <c:v>89.765101264703276</c:v>
                </c:pt>
                <c:pt idx="9555">
                  <c:v>89.765101264703276</c:v>
                </c:pt>
                <c:pt idx="9556">
                  <c:v>89.765101264703276</c:v>
                </c:pt>
                <c:pt idx="9557">
                  <c:v>89.765101264703276</c:v>
                </c:pt>
                <c:pt idx="9558">
                  <c:v>89.765101264703276</c:v>
                </c:pt>
                <c:pt idx="9559">
                  <c:v>89.765101264703276</c:v>
                </c:pt>
                <c:pt idx="9560">
                  <c:v>89.765101264703276</c:v>
                </c:pt>
                <c:pt idx="9561">
                  <c:v>89.765101264703276</c:v>
                </c:pt>
                <c:pt idx="9562">
                  <c:v>89.765101264703276</c:v>
                </c:pt>
                <c:pt idx="9563">
                  <c:v>89.765101264703276</c:v>
                </c:pt>
                <c:pt idx="9564">
                  <c:v>89.765101264703276</c:v>
                </c:pt>
                <c:pt idx="9565">
                  <c:v>89.765101264703276</c:v>
                </c:pt>
                <c:pt idx="9566">
                  <c:v>89.765101264703276</c:v>
                </c:pt>
                <c:pt idx="9567">
                  <c:v>89.765101264703276</c:v>
                </c:pt>
                <c:pt idx="9568">
                  <c:v>89.765101264703276</c:v>
                </c:pt>
                <c:pt idx="9569">
                  <c:v>89.765101264703276</c:v>
                </c:pt>
                <c:pt idx="9570">
                  <c:v>89.765101264703276</c:v>
                </c:pt>
                <c:pt idx="9571">
                  <c:v>89.765101264703276</c:v>
                </c:pt>
                <c:pt idx="9572">
                  <c:v>89.765101264703276</c:v>
                </c:pt>
                <c:pt idx="9573">
                  <c:v>89.765101264703276</c:v>
                </c:pt>
                <c:pt idx="9574">
                  <c:v>89.765101264703276</c:v>
                </c:pt>
                <c:pt idx="9575">
                  <c:v>89.765101264703276</c:v>
                </c:pt>
                <c:pt idx="9576">
                  <c:v>89.765101264703276</c:v>
                </c:pt>
                <c:pt idx="9577">
                  <c:v>89.765101264703276</c:v>
                </c:pt>
                <c:pt idx="9578">
                  <c:v>89.765101264703276</c:v>
                </c:pt>
                <c:pt idx="9579">
                  <c:v>89.765101264703276</c:v>
                </c:pt>
                <c:pt idx="9580">
                  <c:v>89.765101264703276</c:v>
                </c:pt>
                <c:pt idx="9581">
                  <c:v>89.765101264703276</c:v>
                </c:pt>
                <c:pt idx="9582">
                  <c:v>89.765101264703276</c:v>
                </c:pt>
                <c:pt idx="9583">
                  <c:v>89.765101264703276</c:v>
                </c:pt>
                <c:pt idx="9584">
                  <c:v>89.765101264703276</c:v>
                </c:pt>
                <c:pt idx="9585">
                  <c:v>89.765101264703276</c:v>
                </c:pt>
                <c:pt idx="9586">
                  <c:v>89.765101264703276</c:v>
                </c:pt>
                <c:pt idx="9587">
                  <c:v>89.765101264703276</c:v>
                </c:pt>
                <c:pt idx="9588">
                  <c:v>89.765101264703276</c:v>
                </c:pt>
                <c:pt idx="9589">
                  <c:v>89.765101264703276</c:v>
                </c:pt>
                <c:pt idx="9590">
                  <c:v>89.765101264703276</c:v>
                </c:pt>
                <c:pt idx="9591">
                  <c:v>89.765101264703276</c:v>
                </c:pt>
                <c:pt idx="9592">
                  <c:v>89.765101264703276</c:v>
                </c:pt>
                <c:pt idx="9593">
                  <c:v>89.765101264703276</c:v>
                </c:pt>
                <c:pt idx="9594">
                  <c:v>89.765101264703276</c:v>
                </c:pt>
                <c:pt idx="9595">
                  <c:v>89.765101264703276</c:v>
                </c:pt>
                <c:pt idx="9596">
                  <c:v>89.765101264703276</c:v>
                </c:pt>
                <c:pt idx="9597">
                  <c:v>89.765101264703276</c:v>
                </c:pt>
                <c:pt idx="9598">
                  <c:v>89.765101264703276</c:v>
                </c:pt>
                <c:pt idx="9599">
                  <c:v>89.765101264703276</c:v>
                </c:pt>
                <c:pt idx="9600">
                  <c:v>89.765101264703276</c:v>
                </c:pt>
                <c:pt idx="9601">
                  <c:v>89.765101264703276</c:v>
                </c:pt>
                <c:pt idx="9602">
                  <c:v>89.765101264703276</c:v>
                </c:pt>
                <c:pt idx="9603">
                  <c:v>89.765101264703276</c:v>
                </c:pt>
                <c:pt idx="9604">
                  <c:v>89.765101264703276</c:v>
                </c:pt>
                <c:pt idx="9605">
                  <c:v>89.765101264703276</c:v>
                </c:pt>
                <c:pt idx="9606">
                  <c:v>89.765101264703276</c:v>
                </c:pt>
                <c:pt idx="9607">
                  <c:v>89.765101264703276</c:v>
                </c:pt>
                <c:pt idx="9608">
                  <c:v>89.765101264703276</c:v>
                </c:pt>
                <c:pt idx="9609">
                  <c:v>89.765101264703276</c:v>
                </c:pt>
                <c:pt idx="9610">
                  <c:v>89.765101264703276</c:v>
                </c:pt>
                <c:pt idx="9611">
                  <c:v>89.765101264703276</c:v>
                </c:pt>
                <c:pt idx="9612">
                  <c:v>89.765101264703276</c:v>
                </c:pt>
                <c:pt idx="9613">
                  <c:v>89.765101264703276</c:v>
                </c:pt>
                <c:pt idx="9614">
                  <c:v>89.765101264703276</c:v>
                </c:pt>
                <c:pt idx="9615">
                  <c:v>89.765101264703276</c:v>
                </c:pt>
                <c:pt idx="9616">
                  <c:v>89.765101264703276</c:v>
                </c:pt>
                <c:pt idx="9617">
                  <c:v>89.765101264703276</c:v>
                </c:pt>
                <c:pt idx="9618">
                  <c:v>89.765101264703276</c:v>
                </c:pt>
                <c:pt idx="9619">
                  <c:v>89.765101264703276</c:v>
                </c:pt>
                <c:pt idx="9620">
                  <c:v>89.765101264703276</c:v>
                </c:pt>
                <c:pt idx="9621">
                  <c:v>89.765101264703276</c:v>
                </c:pt>
                <c:pt idx="9622">
                  <c:v>89.765101264703276</c:v>
                </c:pt>
                <c:pt idx="9623">
                  <c:v>89.765101264703276</c:v>
                </c:pt>
                <c:pt idx="9624">
                  <c:v>89.765101264703276</c:v>
                </c:pt>
                <c:pt idx="9625">
                  <c:v>89.765101264703276</c:v>
                </c:pt>
                <c:pt idx="9626">
                  <c:v>89.765101264703276</c:v>
                </c:pt>
                <c:pt idx="9627">
                  <c:v>89.765101264703276</c:v>
                </c:pt>
                <c:pt idx="9628">
                  <c:v>89.765101264703276</c:v>
                </c:pt>
                <c:pt idx="9629">
                  <c:v>89.765101264703276</c:v>
                </c:pt>
                <c:pt idx="9630">
                  <c:v>89.765101264703276</c:v>
                </c:pt>
                <c:pt idx="9631">
                  <c:v>89.765101264703276</c:v>
                </c:pt>
                <c:pt idx="9632">
                  <c:v>89.765101264703276</c:v>
                </c:pt>
                <c:pt idx="9633">
                  <c:v>89.765101264703276</c:v>
                </c:pt>
                <c:pt idx="9634">
                  <c:v>89.765101264703276</c:v>
                </c:pt>
                <c:pt idx="9635">
                  <c:v>89.765101264703276</c:v>
                </c:pt>
                <c:pt idx="9636">
                  <c:v>89.765101264703276</c:v>
                </c:pt>
                <c:pt idx="9637">
                  <c:v>89.765101264703276</c:v>
                </c:pt>
                <c:pt idx="9638">
                  <c:v>89.765101264703276</c:v>
                </c:pt>
                <c:pt idx="9639">
                  <c:v>89.765101264703276</c:v>
                </c:pt>
                <c:pt idx="9640">
                  <c:v>89.765101264703276</c:v>
                </c:pt>
                <c:pt idx="9641">
                  <c:v>89.765101264703276</c:v>
                </c:pt>
                <c:pt idx="9642">
                  <c:v>89.765101264703276</c:v>
                </c:pt>
                <c:pt idx="9643">
                  <c:v>89.765101264703276</c:v>
                </c:pt>
                <c:pt idx="9644">
                  <c:v>89.765101264703276</c:v>
                </c:pt>
                <c:pt idx="9645">
                  <c:v>89.765101264703276</c:v>
                </c:pt>
                <c:pt idx="9646">
                  <c:v>89.765101264703276</c:v>
                </c:pt>
                <c:pt idx="9647">
                  <c:v>89.765101264703276</c:v>
                </c:pt>
                <c:pt idx="9648">
                  <c:v>89.765101264703276</c:v>
                </c:pt>
                <c:pt idx="9649">
                  <c:v>89.765101264703276</c:v>
                </c:pt>
                <c:pt idx="9650">
                  <c:v>89.765101264703276</c:v>
                </c:pt>
                <c:pt idx="9651">
                  <c:v>89.765101264703276</c:v>
                </c:pt>
                <c:pt idx="9652">
                  <c:v>89.765101264703276</c:v>
                </c:pt>
                <c:pt idx="9653">
                  <c:v>89.765101264703276</c:v>
                </c:pt>
                <c:pt idx="9654">
                  <c:v>89.765101264703276</c:v>
                </c:pt>
                <c:pt idx="9655">
                  <c:v>89.765101264703276</c:v>
                </c:pt>
                <c:pt idx="9656">
                  <c:v>89.765101264703276</c:v>
                </c:pt>
                <c:pt idx="9657">
                  <c:v>89.765101264703276</c:v>
                </c:pt>
                <c:pt idx="9658">
                  <c:v>89.765101264703276</c:v>
                </c:pt>
                <c:pt idx="9659">
                  <c:v>89.765101264703276</c:v>
                </c:pt>
                <c:pt idx="9660">
                  <c:v>89.765101264703276</c:v>
                </c:pt>
                <c:pt idx="9661">
                  <c:v>89.765101264703276</c:v>
                </c:pt>
                <c:pt idx="9662">
                  <c:v>89.765101264703276</c:v>
                </c:pt>
                <c:pt idx="9663">
                  <c:v>89.765101264703276</c:v>
                </c:pt>
                <c:pt idx="9664">
                  <c:v>89.765101264703276</c:v>
                </c:pt>
                <c:pt idx="9665">
                  <c:v>89.765101264703276</c:v>
                </c:pt>
                <c:pt idx="9666">
                  <c:v>89.765101264703276</c:v>
                </c:pt>
                <c:pt idx="9667">
                  <c:v>89.765101264703276</c:v>
                </c:pt>
                <c:pt idx="9668">
                  <c:v>89.765101264703276</c:v>
                </c:pt>
                <c:pt idx="9669">
                  <c:v>89.765101264703276</c:v>
                </c:pt>
                <c:pt idx="9670">
                  <c:v>89.765101264703276</c:v>
                </c:pt>
                <c:pt idx="9671">
                  <c:v>89.765101264703276</c:v>
                </c:pt>
                <c:pt idx="9672">
                  <c:v>89.765101264703276</c:v>
                </c:pt>
                <c:pt idx="9673">
                  <c:v>89.765101264703276</c:v>
                </c:pt>
                <c:pt idx="9674">
                  <c:v>89.765101264703276</c:v>
                </c:pt>
                <c:pt idx="9675">
                  <c:v>89.765101264703276</c:v>
                </c:pt>
                <c:pt idx="9676">
                  <c:v>89.765101264703276</c:v>
                </c:pt>
                <c:pt idx="9677">
                  <c:v>89.765101264703276</c:v>
                </c:pt>
                <c:pt idx="9678">
                  <c:v>89.765101264703276</c:v>
                </c:pt>
                <c:pt idx="9679">
                  <c:v>89.765101264703276</c:v>
                </c:pt>
                <c:pt idx="9680">
                  <c:v>89.765101264703276</c:v>
                </c:pt>
                <c:pt idx="9681">
                  <c:v>89.765101264703276</c:v>
                </c:pt>
                <c:pt idx="9682">
                  <c:v>89.765101264703276</c:v>
                </c:pt>
                <c:pt idx="9683">
                  <c:v>89.765101264703276</c:v>
                </c:pt>
                <c:pt idx="9684">
                  <c:v>89.765101264703276</c:v>
                </c:pt>
                <c:pt idx="9685">
                  <c:v>89.765101264703276</c:v>
                </c:pt>
                <c:pt idx="9686">
                  <c:v>89.765101264703276</c:v>
                </c:pt>
                <c:pt idx="9687">
                  <c:v>89.765101264703276</c:v>
                </c:pt>
                <c:pt idx="9688">
                  <c:v>89.765101264703276</c:v>
                </c:pt>
                <c:pt idx="9689">
                  <c:v>89.765101264703276</c:v>
                </c:pt>
                <c:pt idx="9690">
                  <c:v>89.765101264703276</c:v>
                </c:pt>
                <c:pt idx="9691">
                  <c:v>89.765101264703276</c:v>
                </c:pt>
                <c:pt idx="9692">
                  <c:v>89.765101264703276</c:v>
                </c:pt>
                <c:pt idx="9693">
                  <c:v>89.765101264703276</c:v>
                </c:pt>
                <c:pt idx="9694">
                  <c:v>89.765101264703276</c:v>
                </c:pt>
                <c:pt idx="9695">
                  <c:v>89.765101264703276</c:v>
                </c:pt>
                <c:pt idx="9696">
                  <c:v>89.765101264703276</c:v>
                </c:pt>
                <c:pt idx="9697">
                  <c:v>89.765101264703276</c:v>
                </c:pt>
                <c:pt idx="9698">
                  <c:v>89.765101264703276</c:v>
                </c:pt>
                <c:pt idx="9699">
                  <c:v>89.765101264703276</c:v>
                </c:pt>
                <c:pt idx="9700">
                  <c:v>89.765101264703276</c:v>
                </c:pt>
                <c:pt idx="9701">
                  <c:v>89.765101264703276</c:v>
                </c:pt>
                <c:pt idx="9702">
                  <c:v>89.765101264703276</c:v>
                </c:pt>
                <c:pt idx="9703">
                  <c:v>89.765101264703276</c:v>
                </c:pt>
                <c:pt idx="9704">
                  <c:v>89.765101264703276</c:v>
                </c:pt>
                <c:pt idx="9705">
                  <c:v>89.765101264703276</c:v>
                </c:pt>
                <c:pt idx="9706">
                  <c:v>89.765101264703276</c:v>
                </c:pt>
                <c:pt idx="9707">
                  <c:v>89.765101264703276</c:v>
                </c:pt>
                <c:pt idx="9708">
                  <c:v>89.765101264703276</c:v>
                </c:pt>
                <c:pt idx="9709">
                  <c:v>89.765101264703276</c:v>
                </c:pt>
                <c:pt idx="9710">
                  <c:v>89.765101264703276</c:v>
                </c:pt>
                <c:pt idx="9711">
                  <c:v>89.765101264703276</c:v>
                </c:pt>
                <c:pt idx="9712">
                  <c:v>89.765101264703276</c:v>
                </c:pt>
                <c:pt idx="9713">
                  <c:v>89.765101264703276</c:v>
                </c:pt>
                <c:pt idx="9714">
                  <c:v>89.765101264703276</c:v>
                </c:pt>
                <c:pt idx="9715">
                  <c:v>89.765101264703276</c:v>
                </c:pt>
                <c:pt idx="9716">
                  <c:v>89.765101264703276</c:v>
                </c:pt>
                <c:pt idx="9717">
                  <c:v>89.765101264703276</c:v>
                </c:pt>
                <c:pt idx="9718">
                  <c:v>89.765101264703276</c:v>
                </c:pt>
                <c:pt idx="9719">
                  <c:v>89.765101264703276</c:v>
                </c:pt>
                <c:pt idx="9720">
                  <c:v>89.765101264703276</c:v>
                </c:pt>
                <c:pt idx="9721">
                  <c:v>89.765101264703276</c:v>
                </c:pt>
                <c:pt idx="9722">
                  <c:v>89.765101264703276</c:v>
                </c:pt>
                <c:pt idx="9723">
                  <c:v>89.765101264703276</c:v>
                </c:pt>
                <c:pt idx="9724">
                  <c:v>89.765101264703276</c:v>
                </c:pt>
                <c:pt idx="9725">
                  <c:v>89.765101264703276</c:v>
                </c:pt>
                <c:pt idx="9726">
                  <c:v>89.765101264703276</c:v>
                </c:pt>
                <c:pt idx="9727">
                  <c:v>89.765101264703276</c:v>
                </c:pt>
                <c:pt idx="9728">
                  <c:v>89.765101264703276</c:v>
                </c:pt>
                <c:pt idx="9729">
                  <c:v>89.765101264703276</c:v>
                </c:pt>
                <c:pt idx="9730">
                  <c:v>89.765101264703276</c:v>
                </c:pt>
                <c:pt idx="9731">
                  <c:v>89.765101264703276</c:v>
                </c:pt>
                <c:pt idx="9732">
                  <c:v>89.765101264703276</c:v>
                </c:pt>
                <c:pt idx="9733">
                  <c:v>89.765101264703276</c:v>
                </c:pt>
                <c:pt idx="9734">
                  <c:v>89.765101264703276</c:v>
                </c:pt>
                <c:pt idx="9735">
                  <c:v>89.765101264703276</c:v>
                </c:pt>
                <c:pt idx="9736">
                  <c:v>89.765101264703276</c:v>
                </c:pt>
                <c:pt idx="9737">
                  <c:v>89.765101264703276</c:v>
                </c:pt>
                <c:pt idx="9738">
                  <c:v>89.765101264703276</c:v>
                </c:pt>
                <c:pt idx="9739">
                  <c:v>89.765101264703276</c:v>
                </c:pt>
                <c:pt idx="9740">
                  <c:v>89.765101264703276</c:v>
                </c:pt>
                <c:pt idx="9741">
                  <c:v>89.765101264703276</c:v>
                </c:pt>
                <c:pt idx="9742">
                  <c:v>89.765101264703276</c:v>
                </c:pt>
                <c:pt idx="9743">
                  <c:v>89.765101264703276</c:v>
                </c:pt>
                <c:pt idx="9744">
                  <c:v>89.765101264703276</c:v>
                </c:pt>
                <c:pt idx="9745">
                  <c:v>89.765101264703276</c:v>
                </c:pt>
                <c:pt idx="9746">
                  <c:v>89.765101264703276</c:v>
                </c:pt>
                <c:pt idx="9747">
                  <c:v>89.765101264703276</c:v>
                </c:pt>
                <c:pt idx="9748">
                  <c:v>89.765101264703276</c:v>
                </c:pt>
                <c:pt idx="9749">
                  <c:v>89.765101264703276</c:v>
                </c:pt>
                <c:pt idx="9750">
                  <c:v>89.765101264703276</c:v>
                </c:pt>
                <c:pt idx="9751">
                  <c:v>89.765101264703276</c:v>
                </c:pt>
                <c:pt idx="9752">
                  <c:v>89.765101264703276</c:v>
                </c:pt>
                <c:pt idx="9753">
                  <c:v>89.765101264703276</c:v>
                </c:pt>
                <c:pt idx="9754">
                  <c:v>89.765101264703276</c:v>
                </c:pt>
                <c:pt idx="9755">
                  <c:v>89.765101264703276</c:v>
                </c:pt>
                <c:pt idx="9756">
                  <c:v>89.765101264703276</c:v>
                </c:pt>
                <c:pt idx="9757">
                  <c:v>89.765101264703276</c:v>
                </c:pt>
                <c:pt idx="9758">
                  <c:v>89.765101264703276</c:v>
                </c:pt>
                <c:pt idx="9759">
                  <c:v>89.765101264703276</c:v>
                </c:pt>
                <c:pt idx="9760">
                  <c:v>89.765101264703276</c:v>
                </c:pt>
                <c:pt idx="9761">
                  <c:v>89.765101264703276</c:v>
                </c:pt>
                <c:pt idx="9762">
                  <c:v>89.765101264703276</c:v>
                </c:pt>
                <c:pt idx="9763">
                  <c:v>89.765101264703276</c:v>
                </c:pt>
                <c:pt idx="9764">
                  <c:v>89.765101264703276</c:v>
                </c:pt>
                <c:pt idx="9765">
                  <c:v>89.765101264703276</c:v>
                </c:pt>
                <c:pt idx="9766">
                  <c:v>89.765101264703276</c:v>
                </c:pt>
                <c:pt idx="9767">
                  <c:v>89.765101264703276</c:v>
                </c:pt>
                <c:pt idx="9768">
                  <c:v>89.765101264703276</c:v>
                </c:pt>
                <c:pt idx="9769">
                  <c:v>89.765101264703276</c:v>
                </c:pt>
                <c:pt idx="9770">
                  <c:v>89.765101264703276</c:v>
                </c:pt>
                <c:pt idx="9771">
                  <c:v>89.765101264703276</c:v>
                </c:pt>
                <c:pt idx="9772">
                  <c:v>89.765101264703276</c:v>
                </c:pt>
                <c:pt idx="9773">
                  <c:v>89.765101264703276</c:v>
                </c:pt>
                <c:pt idx="9774">
                  <c:v>89.765101264703276</c:v>
                </c:pt>
                <c:pt idx="9775">
                  <c:v>89.765101264703276</c:v>
                </c:pt>
                <c:pt idx="9776">
                  <c:v>89.765101264703276</c:v>
                </c:pt>
                <c:pt idx="9777">
                  <c:v>89.765101264703276</c:v>
                </c:pt>
                <c:pt idx="9778">
                  <c:v>89.765101264703276</c:v>
                </c:pt>
                <c:pt idx="9779">
                  <c:v>89.765101264703276</c:v>
                </c:pt>
                <c:pt idx="9780">
                  <c:v>89.765101264703276</c:v>
                </c:pt>
                <c:pt idx="9781">
                  <c:v>89.765101264703276</c:v>
                </c:pt>
                <c:pt idx="9782">
                  <c:v>89.765101264703276</c:v>
                </c:pt>
                <c:pt idx="9783">
                  <c:v>89.765101264703276</c:v>
                </c:pt>
                <c:pt idx="9784">
                  <c:v>89.765101264703276</c:v>
                </c:pt>
                <c:pt idx="9785">
                  <c:v>89.765101264703276</c:v>
                </c:pt>
                <c:pt idx="9786">
                  <c:v>89.765101264703276</c:v>
                </c:pt>
                <c:pt idx="9787">
                  <c:v>89.765101264703276</c:v>
                </c:pt>
                <c:pt idx="9788">
                  <c:v>89.765101264703276</c:v>
                </c:pt>
                <c:pt idx="9789">
                  <c:v>89.765101264703276</c:v>
                </c:pt>
                <c:pt idx="9790">
                  <c:v>89.765101264703276</c:v>
                </c:pt>
                <c:pt idx="9791">
                  <c:v>89.765101264703276</c:v>
                </c:pt>
                <c:pt idx="9792">
                  <c:v>89.765101264703276</c:v>
                </c:pt>
                <c:pt idx="9793">
                  <c:v>89.765101264703276</c:v>
                </c:pt>
                <c:pt idx="9794">
                  <c:v>89.765101264703276</c:v>
                </c:pt>
                <c:pt idx="9795">
                  <c:v>89.765101264703276</c:v>
                </c:pt>
                <c:pt idx="9796">
                  <c:v>89.765101264703276</c:v>
                </c:pt>
                <c:pt idx="9797">
                  <c:v>89.765101264703276</c:v>
                </c:pt>
                <c:pt idx="9798">
                  <c:v>89.765101264703276</c:v>
                </c:pt>
                <c:pt idx="9799">
                  <c:v>89.765101264703276</c:v>
                </c:pt>
                <c:pt idx="9800">
                  <c:v>89.765101264703276</c:v>
                </c:pt>
                <c:pt idx="9801">
                  <c:v>89.765101264703276</c:v>
                </c:pt>
                <c:pt idx="9802">
                  <c:v>89.765101264703276</c:v>
                </c:pt>
                <c:pt idx="9803">
                  <c:v>89.765101264703276</c:v>
                </c:pt>
                <c:pt idx="9804">
                  <c:v>89.765101264703276</c:v>
                </c:pt>
                <c:pt idx="9805">
                  <c:v>89.765101264703276</c:v>
                </c:pt>
                <c:pt idx="9806">
                  <c:v>89.765101264703276</c:v>
                </c:pt>
                <c:pt idx="9807">
                  <c:v>89.765101264703276</c:v>
                </c:pt>
                <c:pt idx="9808">
                  <c:v>89.765101264703276</c:v>
                </c:pt>
                <c:pt idx="9809">
                  <c:v>89.765101264703276</c:v>
                </c:pt>
                <c:pt idx="9810">
                  <c:v>89.765101264703276</c:v>
                </c:pt>
                <c:pt idx="9811">
                  <c:v>89.765101264703276</c:v>
                </c:pt>
                <c:pt idx="9812">
                  <c:v>89.765101264703276</c:v>
                </c:pt>
                <c:pt idx="9813">
                  <c:v>89.765101264703276</c:v>
                </c:pt>
                <c:pt idx="9814">
                  <c:v>89.765101264703276</c:v>
                </c:pt>
                <c:pt idx="9815">
                  <c:v>89.765101264703276</c:v>
                </c:pt>
                <c:pt idx="9816">
                  <c:v>89.765101264703276</c:v>
                </c:pt>
                <c:pt idx="9817">
                  <c:v>89.765101264703276</c:v>
                </c:pt>
                <c:pt idx="9818">
                  <c:v>89.765101264703276</c:v>
                </c:pt>
                <c:pt idx="9819">
                  <c:v>89.765101264703276</c:v>
                </c:pt>
                <c:pt idx="9820">
                  <c:v>89.765101264703276</c:v>
                </c:pt>
                <c:pt idx="9821">
                  <c:v>89.765101264703276</c:v>
                </c:pt>
                <c:pt idx="9822">
                  <c:v>89.765101264703276</c:v>
                </c:pt>
                <c:pt idx="9823">
                  <c:v>89.765101264703276</c:v>
                </c:pt>
                <c:pt idx="9824">
                  <c:v>89.765101264703276</c:v>
                </c:pt>
                <c:pt idx="9825">
                  <c:v>89.765101264703276</c:v>
                </c:pt>
                <c:pt idx="9826">
                  <c:v>89.765101264703276</c:v>
                </c:pt>
                <c:pt idx="9827">
                  <c:v>89.765101264703276</c:v>
                </c:pt>
                <c:pt idx="9828">
                  <c:v>89.765101264703276</c:v>
                </c:pt>
                <c:pt idx="9829">
                  <c:v>89.765101264703276</c:v>
                </c:pt>
                <c:pt idx="9830">
                  <c:v>89.765101264703276</c:v>
                </c:pt>
                <c:pt idx="9831">
                  <c:v>89.765101264703276</c:v>
                </c:pt>
                <c:pt idx="9832">
                  <c:v>89.765101264703276</c:v>
                </c:pt>
                <c:pt idx="9833">
                  <c:v>89.765101264703276</c:v>
                </c:pt>
                <c:pt idx="9834">
                  <c:v>89.765101264703276</c:v>
                </c:pt>
                <c:pt idx="9835">
                  <c:v>89.765101264703276</c:v>
                </c:pt>
                <c:pt idx="9836">
                  <c:v>89.765101264703276</c:v>
                </c:pt>
                <c:pt idx="9837">
                  <c:v>89.765101264703276</c:v>
                </c:pt>
                <c:pt idx="9838">
                  <c:v>89.765101264703276</c:v>
                </c:pt>
                <c:pt idx="9839">
                  <c:v>89.765101264703276</c:v>
                </c:pt>
                <c:pt idx="9840">
                  <c:v>89.765101264703276</c:v>
                </c:pt>
                <c:pt idx="9841">
                  <c:v>89.765101264703276</c:v>
                </c:pt>
                <c:pt idx="9842">
                  <c:v>89.765101264703276</c:v>
                </c:pt>
                <c:pt idx="9843">
                  <c:v>89.765101264703276</c:v>
                </c:pt>
                <c:pt idx="9844">
                  <c:v>89.765101264703276</c:v>
                </c:pt>
                <c:pt idx="9845">
                  <c:v>89.765101264703276</c:v>
                </c:pt>
                <c:pt idx="9846">
                  <c:v>89.765101264703276</c:v>
                </c:pt>
                <c:pt idx="9847">
                  <c:v>89.765101264703276</c:v>
                </c:pt>
                <c:pt idx="9848">
                  <c:v>89.765101264703276</c:v>
                </c:pt>
                <c:pt idx="9849">
                  <c:v>89.765101264703276</c:v>
                </c:pt>
                <c:pt idx="9850">
                  <c:v>89.765101264703276</c:v>
                </c:pt>
                <c:pt idx="9851">
                  <c:v>89.765101264703276</c:v>
                </c:pt>
                <c:pt idx="9852">
                  <c:v>89.765101264703276</c:v>
                </c:pt>
                <c:pt idx="9853">
                  <c:v>89.765101264703276</c:v>
                </c:pt>
                <c:pt idx="9854">
                  <c:v>89.765101264703276</c:v>
                </c:pt>
                <c:pt idx="9855">
                  <c:v>89.765101264703276</c:v>
                </c:pt>
                <c:pt idx="9856">
                  <c:v>89.765101264703276</c:v>
                </c:pt>
                <c:pt idx="9857">
                  <c:v>89.765101264703276</c:v>
                </c:pt>
                <c:pt idx="9858">
                  <c:v>89.765101264703276</c:v>
                </c:pt>
                <c:pt idx="9859">
                  <c:v>89.765101264703276</c:v>
                </c:pt>
                <c:pt idx="9860">
                  <c:v>89.765101264703276</c:v>
                </c:pt>
                <c:pt idx="9861">
                  <c:v>89.765101264703276</c:v>
                </c:pt>
                <c:pt idx="9862">
                  <c:v>89.765101264703276</c:v>
                </c:pt>
                <c:pt idx="9863">
                  <c:v>89.765101264703276</c:v>
                </c:pt>
                <c:pt idx="9864">
                  <c:v>89.765101264703276</c:v>
                </c:pt>
                <c:pt idx="9865">
                  <c:v>89.765101264703276</c:v>
                </c:pt>
                <c:pt idx="9866">
                  <c:v>89.765101264703276</c:v>
                </c:pt>
                <c:pt idx="9867">
                  <c:v>89.765101264703276</c:v>
                </c:pt>
                <c:pt idx="9868">
                  <c:v>89.765101264703276</c:v>
                </c:pt>
                <c:pt idx="9869">
                  <c:v>89.765101264703276</c:v>
                </c:pt>
                <c:pt idx="9870">
                  <c:v>89.765101264703276</c:v>
                </c:pt>
                <c:pt idx="9871">
                  <c:v>89.765101264703276</c:v>
                </c:pt>
                <c:pt idx="9872">
                  <c:v>89.765101264703276</c:v>
                </c:pt>
                <c:pt idx="9873">
                  <c:v>89.765101264703276</c:v>
                </c:pt>
                <c:pt idx="9874">
                  <c:v>89.765101264703276</c:v>
                </c:pt>
                <c:pt idx="9875">
                  <c:v>89.765101264703276</c:v>
                </c:pt>
                <c:pt idx="9876">
                  <c:v>89.765101264703276</c:v>
                </c:pt>
                <c:pt idx="9877">
                  <c:v>89.765101264703276</c:v>
                </c:pt>
                <c:pt idx="9878">
                  <c:v>89.765101264703276</c:v>
                </c:pt>
                <c:pt idx="9879">
                  <c:v>89.765101264703276</c:v>
                </c:pt>
                <c:pt idx="9880">
                  <c:v>89.765101264703276</c:v>
                </c:pt>
                <c:pt idx="9881">
                  <c:v>89.765101264703276</c:v>
                </c:pt>
                <c:pt idx="9882">
                  <c:v>89.765101264703276</c:v>
                </c:pt>
                <c:pt idx="9883">
                  <c:v>89.765101264703276</c:v>
                </c:pt>
                <c:pt idx="9884">
                  <c:v>89.765101264703276</c:v>
                </c:pt>
                <c:pt idx="9885">
                  <c:v>89.765101264703276</c:v>
                </c:pt>
                <c:pt idx="9886">
                  <c:v>89.765101264703276</c:v>
                </c:pt>
                <c:pt idx="9887">
                  <c:v>89.765101264703276</c:v>
                </c:pt>
                <c:pt idx="9888">
                  <c:v>89.765101264703276</c:v>
                </c:pt>
                <c:pt idx="9889">
                  <c:v>89.765101264703276</c:v>
                </c:pt>
                <c:pt idx="9890">
                  <c:v>89.765101264703276</c:v>
                </c:pt>
                <c:pt idx="9891">
                  <c:v>89.765101264703276</c:v>
                </c:pt>
                <c:pt idx="9892">
                  <c:v>89.765101264703276</c:v>
                </c:pt>
                <c:pt idx="9893">
                  <c:v>89.765101264703276</c:v>
                </c:pt>
                <c:pt idx="9894">
                  <c:v>89.765101264703276</c:v>
                </c:pt>
                <c:pt idx="9895">
                  <c:v>89.765101264703276</c:v>
                </c:pt>
                <c:pt idx="9896">
                  <c:v>89.765101264703276</c:v>
                </c:pt>
                <c:pt idx="9897">
                  <c:v>89.765101264703276</c:v>
                </c:pt>
                <c:pt idx="9898">
                  <c:v>89.765101264703276</c:v>
                </c:pt>
                <c:pt idx="9899">
                  <c:v>89.765101264703276</c:v>
                </c:pt>
                <c:pt idx="9900">
                  <c:v>89.765101264703276</c:v>
                </c:pt>
                <c:pt idx="9901">
                  <c:v>89.765101264703276</c:v>
                </c:pt>
                <c:pt idx="9902">
                  <c:v>89.765101264703276</c:v>
                </c:pt>
                <c:pt idx="9903">
                  <c:v>89.765101264703276</c:v>
                </c:pt>
                <c:pt idx="9904">
                  <c:v>89.765101264703276</c:v>
                </c:pt>
                <c:pt idx="9905">
                  <c:v>89.765101264703276</c:v>
                </c:pt>
                <c:pt idx="9906">
                  <c:v>89.765101264703276</c:v>
                </c:pt>
                <c:pt idx="9907">
                  <c:v>89.765101264703276</c:v>
                </c:pt>
                <c:pt idx="9908">
                  <c:v>89.765101264703276</c:v>
                </c:pt>
                <c:pt idx="9909">
                  <c:v>89.765101264703276</c:v>
                </c:pt>
                <c:pt idx="9910">
                  <c:v>89.765101264703276</c:v>
                </c:pt>
                <c:pt idx="9911">
                  <c:v>89.765101264703276</c:v>
                </c:pt>
                <c:pt idx="9912">
                  <c:v>89.765101264703276</c:v>
                </c:pt>
                <c:pt idx="9913">
                  <c:v>89.765101264703276</c:v>
                </c:pt>
                <c:pt idx="9914">
                  <c:v>89.765101264703276</c:v>
                </c:pt>
                <c:pt idx="9915">
                  <c:v>89.765101264703276</c:v>
                </c:pt>
                <c:pt idx="9916">
                  <c:v>89.765101264703276</c:v>
                </c:pt>
                <c:pt idx="9917">
                  <c:v>89.765101264703276</c:v>
                </c:pt>
                <c:pt idx="9918">
                  <c:v>89.765101264703276</c:v>
                </c:pt>
                <c:pt idx="9919">
                  <c:v>89.765101264703276</c:v>
                </c:pt>
                <c:pt idx="9920">
                  <c:v>89.765101264703276</c:v>
                </c:pt>
                <c:pt idx="9921">
                  <c:v>89.765101264703276</c:v>
                </c:pt>
                <c:pt idx="9922">
                  <c:v>89.765101264703276</c:v>
                </c:pt>
                <c:pt idx="9923">
                  <c:v>89.765101264703276</c:v>
                </c:pt>
                <c:pt idx="9924">
                  <c:v>89.765101264703276</c:v>
                </c:pt>
                <c:pt idx="9925">
                  <c:v>89.765101264703276</c:v>
                </c:pt>
                <c:pt idx="9926">
                  <c:v>89.765101264703276</c:v>
                </c:pt>
                <c:pt idx="9927">
                  <c:v>89.765101264703276</c:v>
                </c:pt>
                <c:pt idx="9928">
                  <c:v>89.765101264703276</c:v>
                </c:pt>
                <c:pt idx="9929">
                  <c:v>89.765101264703276</c:v>
                </c:pt>
                <c:pt idx="9930">
                  <c:v>89.765101264703276</c:v>
                </c:pt>
                <c:pt idx="9931">
                  <c:v>89.765101264703276</c:v>
                </c:pt>
                <c:pt idx="9932">
                  <c:v>89.765101264703276</c:v>
                </c:pt>
                <c:pt idx="9933">
                  <c:v>89.765101264703276</c:v>
                </c:pt>
                <c:pt idx="9934">
                  <c:v>89.765101264703276</c:v>
                </c:pt>
                <c:pt idx="9935">
                  <c:v>89.765101264703276</c:v>
                </c:pt>
                <c:pt idx="9936">
                  <c:v>89.765101264703276</c:v>
                </c:pt>
                <c:pt idx="9937">
                  <c:v>89.765101264703276</c:v>
                </c:pt>
                <c:pt idx="9938">
                  <c:v>89.765101264703276</c:v>
                </c:pt>
                <c:pt idx="9939">
                  <c:v>89.765101264703276</c:v>
                </c:pt>
                <c:pt idx="9940">
                  <c:v>89.765101264703276</c:v>
                </c:pt>
                <c:pt idx="9941">
                  <c:v>89.765101264703276</c:v>
                </c:pt>
                <c:pt idx="9942">
                  <c:v>89.765101264703276</c:v>
                </c:pt>
                <c:pt idx="9943">
                  <c:v>89.765101264703276</c:v>
                </c:pt>
                <c:pt idx="9944">
                  <c:v>89.765101264703276</c:v>
                </c:pt>
                <c:pt idx="9945">
                  <c:v>89.765101264703276</c:v>
                </c:pt>
                <c:pt idx="9946">
                  <c:v>89.765101264703276</c:v>
                </c:pt>
                <c:pt idx="9947">
                  <c:v>89.765101264703276</c:v>
                </c:pt>
                <c:pt idx="9948">
                  <c:v>89.765101264703276</c:v>
                </c:pt>
                <c:pt idx="9949">
                  <c:v>89.765101264703276</c:v>
                </c:pt>
                <c:pt idx="9950">
                  <c:v>89.765101264703276</c:v>
                </c:pt>
                <c:pt idx="9951">
                  <c:v>89.765101264703276</c:v>
                </c:pt>
                <c:pt idx="9952">
                  <c:v>89.765101264703276</c:v>
                </c:pt>
                <c:pt idx="9953">
                  <c:v>89.765101264703276</c:v>
                </c:pt>
                <c:pt idx="9954">
                  <c:v>89.765101264703276</c:v>
                </c:pt>
                <c:pt idx="9955">
                  <c:v>89.765101264703276</c:v>
                </c:pt>
                <c:pt idx="9956">
                  <c:v>89.765101264703276</c:v>
                </c:pt>
                <c:pt idx="9957">
                  <c:v>89.765101264703276</c:v>
                </c:pt>
                <c:pt idx="9958">
                  <c:v>89.765101264703276</c:v>
                </c:pt>
                <c:pt idx="9959">
                  <c:v>89.765101264703276</c:v>
                </c:pt>
                <c:pt idx="9960">
                  <c:v>89.765101264703276</c:v>
                </c:pt>
                <c:pt idx="9961">
                  <c:v>89.765101264703276</c:v>
                </c:pt>
                <c:pt idx="9962">
                  <c:v>89.765101264703276</c:v>
                </c:pt>
                <c:pt idx="9963">
                  <c:v>89.765101264703276</c:v>
                </c:pt>
                <c:pt idx="9964">
                  <c:v>89.765101264703276</c:v>
                </c:pt>
                <c:pt idx="9965">
                  <c:v>89.765101264703276</c:v>
                </c:pt>
                <c:pt idx="9966">
                  <c:v>89.765101264703276</c:v>
                </c:pt>
                <c:pt idx="9967">
                  <c:v>89.765101264703276</c:v>
                </c:pt>
                <c:pt idx="9968">
                  <c:v>89.765101264703276</c:v>
                </c:pt>
                <c:pt idx="9969">
                  <c:v>89.765101264703276</c:v>
                </c:pt>
                <c:pt idx="9970">
                  <c:v>89.765101264703276</c:v>
                </c:pt>
                <c:pt idx="9971">
                  <c:v>89.765101264703276</c:v>
                </c:pt>
                <c:pt idx="9972">
                  <c:v>89.765101264703276</c:v>
                </c:pt>
                <c:pt idx="9973">
                  <c:v>89.765101264703276</c:v>
                </c:pt>
                <c:pt idx="9974">
                  <c:v>89.765101264703276</c:v>
                </c:pt>
                <c:pt idx="9975">
                  <c:v>89.765101264703276</c:v>
                </c:pt>
                <c:pt idx="9976">
                  <c:v>89.765101264703276</c:v>
                </c:pt>
                <c:pt idx="9977">
                  <c:v>89.765101264703276</c:v>
                </c:pt>
                <c:pt idx="9978">
                  <c:v>89.765101264703276</c:v>
                </c:pt>
                <c:pt idx="9979">
                  <c:v>89.765101264703276</c:v>
                </c:pt>
                <c:pt idx="9980">
                  <c:v>89.765101264703276</c:v>
                </c:pt>
                <c:pt idx="9981">
                  <c:v>89.765101264703276</c:v>
                </c:pt>
                <c:pt idx="9982">
                  <c:v>89.765101264703276</c:v>
                </c:pt>
                <c:pt idx="9983">
                  <c:v>89.765101264703276</c:v>
                </c:pt>
                <c:pt idx="9984">
                  <c:v>89.765101264703276</c:v>
                </c:pt>
                <c:pt idx="9985">
                  <c:v>89.765101264703276</c:v>
                </c:pt>
                <c:pt idx="9986">
                  <c:v>89.765101264703276</c:v>
                </c:pt>
                <c:pt idx="9987">
                  <c:v>89.765101264703276</c:v>
                </c:pt>
                <c:pt idx="9988">
                  <c:v>89.765101264703276</c:v>
                </c:pt>
                <c:pt idx="9989">
                  <c:v>89.765101264703276</c:v>
                </c:pt>
                <c:pt idx="9990">
                  <c:v>89.765101264703276</c:v>
                </c:pt>
                <c:pt idx="9991">
                  <c:v>89.765101264703276</c:v>
                </c:pt>
                <c:pt idx="9992">
                  <c:v>89.765101264703276</c:v>
                </c:pt>
                <c:pt idx="9993">
                  <c:v>89.765101264703276</c:v>
                </c:pt>
                <c:pt idx="9994">
                  <c:v>89.765101264703276</c:v>
                </c:pt>
                <c:pt idx="9995">
                  <c:v>89.765101264703276</c:v>
                </c:pt>
                <c:pt idx="9996">
                  <c:v>89.765101264703276</c:v>
                </c:pt>
                <c:pt idx="9997">
                  <c:v>89.765101264703276</c:v>
                </c:pt>
                <c:pt idx="9998">
                  <c:v>89.765101264703276</c:v>
                </c:pt>
                <c:pt idx="9999">
                  <c:v>89.765101264703276</c:v>
                </c:pt>
                <c:pt idx="10000">
                  <c:v>89.765101264703276</c:v>
                </c:pt>
                <c:pt idx="10001">
                  <c:v>89.765101264703276</c:v>
                </c:pt>
                <c:pt idx="10002">
                  <c:v>89.765101264703276</c:v>
                </c:pt>
                <c:pt idx="10003">
                  <c:v>89.765101264703276</c:v>
                </c:pt>
                <c:pt idx="10004">
                  <c:v>89.765101264703276</c:v>
                </c:pt>
                <c:pt idx="10005">
                  <c:v>89.765101264703276</c:v>
                </c:pt>
                <c:pt idx="10006">
                  <c:v>89.765101264703276</c:v>
                </c:pt>
                <c:pt idx="10007">
                  <c:v>89.765101264703276</c:v>
                </c:pt>
                <c:pt idx="10008">
                  <c:v>89.765101264703276</c:v>
                </c:pt>
                <c:pt idx="10009">
                  <c:v>89.765101264703276</c:v>
                </c:pt>
                <c:pt idx="10010">
                  <c:v>89.765101264703276</c:v>
                </c:pt>
                <c:pt idx="10011">
                  <c:v>89.765101264703276</c:v>
                </c:pt>
                <c:pt idx="10012">
                  <c:v>89.765101264703276</c:v>
                </c:pt>
                <c:pt idx="10013">
                  <c:v>89.765101264703276</c:v>
                </c:pt>
                <c:pt idx="10014">
                  <c:v>89.765101264703276</c:v>
                </c:pt>
                <c:pt idx="10015">
                  <c:v>89.765101264703276</c:v>
                </c:pt>
                <c:pt idx="10016">
                  <c:v>89.765101264703276</c:v>
                </c:pt>
                <c:pt idx="10017">
                  <c:v>89.765101264703276</c:v>
                </c:pt>
                <c:pt idx="10018">
                  <c:v>89.765101264703276</c:v>
                </c:pt>
                <c:pt idx="10019">
                  <c:v>89.765101264703276</c:v>
                </c:pt>
                <c:pt idx="10020">
                  <c:v>89.765101264703276</c:v>
                </c:pt>
                <c:pt idx="10021">
                  <c:v>89.765101264703276</c:v>
                </c:pt>
                <c:pt idx="10022">
                  <c:v>89.765101264703276</c:v>
                </c:pt>
                <c:pt idx="10023">
                  <c:v>89.765101264703276</c:v>
                </c:pt>
                <c:pt idx="10024">
                  <c:v>89.765101264703276</c:v>
                </c:pt>
                <c:pt idx="10025">
                  <c:v>89.765101264703276</c:v>
                </c:pt>
                <c:pt idx="10026">
                  <c:v>89.765101264703276</c:v>
                </c:pt>
                <c:pt idx="10027">
                  <c:v>89.765101264703276</c:v>
                </c:pt>
                <c:pt idx="10028">
                  <c:v>89.765101264703276</c:v>
                </c:pt>
                <c:pt idx="10029">
                  <c:v>89.765101264703276</c:v>
                </c:pt>
                <c:pt idx="10030">
                  <c:v>89.765101264703276</c:v>
                </c:pt>
                <c:pt idx="10031">
                  <c:v>89.765101264703276</c:v>
                </c:pt>
                <c:pt idx="10032">
                  <c:v>89.765101264703276</c:v>
                </c:pt>
                <c:pt idx="10033">
                  <c:v>89.765101264703276</c:v>
                </c:pt>
                <c:pt idx="10034">
                  <c:v>89.765101264703276</c:v>
                </c:pt>
                <c:pt idx="10035">
                  <c:v>89.765101264703276</c:v>
                </c:pt>
                <c:pt idx="10036">
                  <c:v>89.765101264703276</c:v>
                </c:pt>
                <c:pt idx="10037">
                  <c:v>89.765101264703276</c:v>
                </c:pt>
                <c:pt idx="10038">
                  <c:v>89.765101264703276</c:v>
                </c:pt>
                <c:pt idx="10039">
                  <c:v>89.765101264703276</c:v>
                </c:pt>
                <c:pt idx="10040">
                  <c:v>89.765101264703276</c:v>
                </c:pt>
                <c:pt idx="10041">
                  <c:v>89.765101264703276</c:v>
                </c:pt>
                <c:pt idx="10042">
                  <c:v>89.765101264703276</c:v>
                </c:pt>
                <c:pt idx="10043">
                  <c:v>89.765101264703276</c:v>
                </c:pt>
                <c:pt idx="10044">
                  <c:v>89.765101264703276</c:v>
                </c:pt>
                <c:pt idx="10045">
                  <c:v>89.765101264703276</c:v>
                </c:pt>
                <c:pt idx="10046">
                  <c:v>89.765101264703276</c:v>
                </c:pt>
                <c:pt idx="10047">
                  <c:v>89.765101264703276</c:v>
                </c:pt>
                <c:pt idx="10048">
                  <c:v>89.765101264703276</c:v>
                </c:pt>
                <c:pt idx="10049">
                  <c:v>89.765101264703276</c:v>
                </c:pt>
                <c:pt idx="10050">
                  <c:v>89.765101264703276</c:v>
                </c:pt>
                <c:pt idx="10051">
                  <c:v>89.765101264703276</c:v>
                </c:pt>
                <c:pt idx="10052">
                  <c:v>89.765101264703276</c:v>
                </c:pt>
                <c:pt idx="10053">
                  <c:v>89.765101264703276</c:v>
                </c:pt>
                <c:pt idx="10054">
                  <c:v>89.765101264703276</c:v>
                </c:pt>
                <c:pt idx="10055">
                  <c:v>89.765101264703276</c:v>
                </c:pt>
                <c:pt idx="10056">
                  <c:v>89.765101264703276</c:v>
                </c:pt>
                <c:pt idx="10057">
                  <c:v>89.765101264703276</c:v>
                </c:pt>
                <c:pt idx="10058">
                  <c:v>89.765101264703276</c:v>
                </c:pt>
                <c:pt idx="10059">
                  <c:v>89.765101264703276</c:v>
                </c:pt>
                <c:pt idx="10060">
                  <c:v>89.765101264703276</c:v>
                </c:pt>
                <c:pt idx="10061">
                  <c:v>89.765101264703276</c:v>
                </c:pt>
                <c:pt idx="10062">
                  <c:v>89.765101264703276</c:v>
                </c:pt>
                <c:pt idx="10063">
                  <c:v>89.765101264703276</c:v>
                </c:pt>
                <c:pt idx="10064">
                  <c:v>89.765101264703276</c:v>
                </c:pt>
                <c:pt idx="10065">
                  <c:v>89.765101264703276</c:v>
                </c:pt>
                <c:pt idx="10066">
                  <c:v>89.765101264703276</c:v>
                </c:pt>
                <c:pt idx="10067">
                  <c:v>89.765101264703276</c:v>
                </c:pt>
                <c:pt idx="10068">
                  <c:v>89.765101264703276</c:v>
                </c:pt>
                <c:pt idx="10069">
                  <c:v>89.765101264703276</c:v>
                </c:pt>
                <c:pt idx="10070">
                  <c:v>89.765101264703276</c:v>
                </c:pt>
                <c:pt idx="10071">
                  <c:v>89.765101264703276</c:v>
                </c:pt>
                <c:pt idx="10072">
                  <c:v>89.765101264703276</c:v>
                </c:pt>
                <c:pt idx="10073">
                  <c:v>89.765101264703276</c:v>
                </c:pt>
                <c:pt idx="10074">
                  <c:v>89.765101264703276</c:v>
                </c:pt>
                <c:pt idx="10075">
                  <c:v>89.765101264703276</c:v>
                </c:pt>
                <c:pt idx="10076">
                  <c:v>89.765101264703276</c:v>
                </c:pt>
                <c:pt idx="10077">
                  <c:v>89.765101264703276</c:v>
                </c:pt>
                <c:pt idx="10078">
                  <c:v>89.765101264703276</c:v>
                </c:pt>
                <c:pt idx="10079">
                  <c:v>89.765101264703276</c:v>
                </c:pt>
                <c:pt idx="10080">
                  <c:v>89.765101264703276</c:v>
                </c:pt>
                <c:pt idx="10081">
                  <c:v>89.765101264703276</c:v>
                </c:pt>
                <c:pt idx="10082">
                  <c:v>89.765101264703276</c:v>
                </c:pt>
                <c:pt idx="10083">
                  <c:v>89.765101264703276</c:v>
                </c:pt>
                <c:pt idx="10084">
                  <c:v>89.765101264703276</c:v>
                </c:pt>
                <c:pt idx="10085">
                  <c:v>89.765101264703276</c:v>
                </c:pt>
                <c:pt idx="10086">
                  <c:v>89.765101264703276</c:v>
                </c:pt>
                <c:pt idx="10087">
                  <c:v>89.765101264703276</c:v>
                </c:pt>
                <c:pt idx="10088">
                  <c:v>89.765101264703276</c:v>
                </c:pt>
                <c:pt idx="10089">
                  <c:v>89.765101264703276</c:v>
                </c:pt>
                <c:pt idx="10090">
                  <c:v>89.765101264703276</c:v>
                </c:pt>
                <c:pt idx="10091">
                  <c:v>89.765101264703276</c:v>
                </c:pt>
                <c:pt idx="10092">
                  <c:v>89.765101264703276</c:v>
                </c:pt>
                <c:pt idx="10093">
                  <c:v>89.765101264703276</c:v>
                </c:pt>
                <c:pt idx="10094">
                  <c:v>89.765101264703276</c:v>
                </c:pt>
                <c:pt idx="10095">
                  <c:v>89.765101264703276</c:v>
                </c:pt>
                <c:pt idx="10096">
                  <c:v>89.765101264703276</c:v>
                </c:pt>
                <c:pt idx="10097">
                  <c:v>89.765101264703276</c:v>
                </c:pt>
                <c:pt idx="10098">
                  <c:v>89.765101264703276</c:v>
                </c:pt>
                <c:pt idx="10099">
                  <c:v>89.765101264703276</c:v>
                </c:pt>
                <c:pt idx="10100">
                  <c:v>89.765101264703276</c:v>
                </c:pt>
                <c:pt idx="10101">
                  <c:v>89.765101264703276</c:v>
                </c:pt>
                <c:pt idx="10102">
                  <c:v>89.765101264703276</c:v>
                </c:pt>
                <c:pt idx="10103">
                  <c:v>89.765101264703276</c:v>
                </c:pt>
                <c:pt idx="10104">
                  <c:v>89.765101264703276</c:v>
                </c:pt>
                <c:pt idx="10105">
                  <c:v>89.765101264703276</c:v>
                </c:pt>
                <c:pt idx="10106">
                  <c:v>89.765101264703276</c:v>
                </c:pt>
                <c:pt idx="10107">
                  <c:v>89.765101264703276</c:v>
                </c:pt>
                <c:pt idx="10108">
                  <c:v>89.765101264703276</c:v>
                </c:pt>
                <c:pt idx="10109">
                  <c:v>89.765101264703276</c:v>
                </c:pt>
                <c:pt idx="10110">
                  <c:v>89.765101264703276</c:v>
                </c:pt>
                <c:pt idx="10111">
                  <c:v>89.765101264703276</c:v>
                </c:pt>
                <c:pt idx="10112">
                  <c:v>89.765101264703276</c:v>
                </c:pt>
                <c:pt idx="10113">
                  <c:v>89.765101264703276</c:v>
                </c:pt>
                <c:pt idx="10114">
                  <c:v>89.765101264703276</c:v>
                </c:pt>
                <c:pt idx="10115">
                  <c:v>89.765101264703276</c:v>
                </c:pt>
                <c:pt idx="10116">
                  <c:v>89.765101264703276</c:v>
                </c:pt>
                <c:pt idx="10117">
                  <c:v>89.765101264703276</c:v>
                </c:pt>
                <c:pt idx="10118">
                  <c:v>89.765101264703276</c:v>
                </c:pt>
                <c:pt idx="10119">
                  <c:v>89.765101264703276</c:v>
                </c:pt>
                <c:pt idx="10120">
                  <c:v>89.765101264703276</c:v>
                </c:pt>
                <c:pt idx="10121">
                  <c:v>89.765101264703276</c:v>
                </c:pt>
                <c:pt idx="10122">
                  <c:v>89.765101264703276</c:v>
                </c:pt>
                <c:pt idx="10123">
                  <c:v>89.765101264703276</c:v>
                </c:pt>
                <c:pt idx="10124">
                  <c:v>89.765101264703276</c:v>
                </c:pt>
                <c:pt idx="10125">
                  <c:v>89.765101264703276</c:v>
                </c:pt>
                <c:pt idx="10126">
                  <c:v>89.765101264703276</c:v>
                </c:pt>
                <c:pt idx="10127">
                  <c:v>89.765101264703276</c:v>
                </c:pt>
                <c:pt idx="10128">
                  <c:v>89.765101264703276</c:v>
                </c:pt>
                <c:pt idx="10129">
                  <c:v>89.765101264703276</c:v>
                </c:pt>
                <c:pt idx="10130">
                  <c:v>89.765101264703276</c:v>
                </c:pt>
                <c:pt idx="10131">
                  <c:v>89.765101264703276</c:v>
                </c:pt>
                <c:pt idx="10132">
                  <c:v>89.765101264703276</c:v>
                </c:pt>
                <c:pt idx="10133">
                  <c:v>89.765101264703276</c:v>
                </c:pt>
                <c:pt idx="10134">
                  <c:v>89.765101264703276</c:v>
                </c:pt>
                <c:pt idx="10135">
                  <c:v>89.765101264703276</c:v>
                </c:pt>
                <c:pt idx="10136">
                  <c:v>89.765101264703276</c:v>
                </c:pt>
                <c:pt idx="10137">
                  <c:v>89.765101264703276</c:v>
                </c:pt>
                <c:pt idx="10138">
                  <c:v>89.765101264703276</c:v>
                </c:pt>
                <c:pt idx="10139">
                  <c:v>89.765101264703276</c:v>
                </c:pt>
                <c:pt idx="10140">
                  <c:v>89.765101264703276</c:v>
                </c:pt>
                <c:pt idx="10141">
                  <c:v>89.765101264703276</c:v>
                </c:pt>
                <c:pt idx="10142">
                  <c:v>89.765101264703276</c:v>
                </c:pt>
                <c:pt idx="10143">
                  <c:v>89.765101264703276</c:v>
                </c:pt>
                <c:pt idx="10144">
                  <c:v>89.765101264703276</c:v>
                </c:pt>
                <c:pt idx="10145">
                  <c:v>89.765101264703276</c:v>
                </c:pt>
                <c:pt idx="10146">
                  <c:v>89.765101264703276</c:v>
                </c:pt>
                <c:pt idx="10147">
                  <c:v>89.765101264703276</c:v>
                </c:pt>
                <c:pt idx="10148">
                  <c:v>89.765101264703276</c:v>
                </c:pt>
                <c:pt idx="10149">
                  <c:v>89.765101264703276</c:v>
                </c:pt>
                <c:pt idx="10150">
                  <c:v>89.765101264703276</c:v>
                </c:pt>
                <c:pt idx="10151">
                  <c:v>89.765101264703276</c:v>
                </c:pt>
                <c:pt idx="10152">
                  <c:v>89.765101264703276</c:v>
                </c:pt>
                <c:pt idx="10153">
                  <c:v>89.765101264703276</c:v>
                </c:pt>
                <c:pt idx="10154">
                  <c:v>89.765101264703276</c:v>
                </c:pt>
                <c:pt idx="10155">
                  <c:v>89.765101264703276</c:v>
                </c:pt>
                <c:pt idx="10156">
                  <c:v>89.765101264703276</c:v>
                </c:pt>
                <c:pt idx="10157">
                  <c:v>89.765101264703276</c:v>
                </c:pt>
                <c:pt idx="10158">
                  <c:v>89.765101264703276</c:v>
                </c:pt>
                <c:pt idx="10159">
                  <c:v>89.765101264703276</c:v>
                </c:pt>
                <c:pt idx="10160">
                  <c:v>89.765101264703276</c:v>
                </c:pt>
                <c:pt idx="10161">
                  <c:v>89.765101264703276</c:v>
                </c:pt>
                <c:pt idx="10162">
                  <c:v>89.765101264703276</c:v>
                </c:pt>
                <c:pt idx="10163">
                  <c:v>89.765101264703276</c:v>
                </c:pt>
                <c:pt idx="10164">
                  <c:v>89.765101264703276</c:v>
                </c:pt>
                <c:pt idx="10165">
                  <c:v>89.765101264703276</c:v>
                </c:pt>
                <c:pt idx="10166">
                  <c:v>89.765101264703276</c:v>
                </c:pt>
                <c:pt idx="10167">
                  <c:v>89.765101264703276</c:v>
                </c:pt>
                <c:pt idx="10168">
                  <c:v>89.765101264703276</c:v>
                </c:pt>
                <c:pt idx="10169">
                  <c:v>89.765101264703276</c:v>
                </c:pt>
                <c:pt idx="10170">
                  <c:v>89.765101264703276</c:v>
                </c:pt>
                <c:pt idx="10171">
                  <c:v>89.765101264703276</c:v>
                </c:pt>
                <c:pt idx="10172">
                  <c:v>89.765101264703276</c:v>
                </c:pt>
                <c:pt idx="10173">
                  <c:v>89.765101264703276</c:v>
                </c:pt>
                <c:pt idx="10174">
                  <c:v>89.765101264703276</c:v>
                </c:pt>
                <c:pt idx="10175">
                  <c:v>89.765101264703276</c:v>
                </c:pt>
                <c:pt idx="10176">
                  <c:v>89.765101264703276</c:v>
                </c:pt>
                <c:pt idx="10177">
                  <c:v>89.765101264703276</c:v>
                </c:pt>
                <c:pt idx="10178">
                  <c:v>89.765101264703276</c:v>
                </c:pt>
                <c:pt idx="10179">
                  <c:v>89.765101264703276</c:v>
                </c:pt>
                <c:pt idx="10180">
                  <c:v>89.765101264703276</c:v>
                </c:pt>
                <c:pt idx="10181">
                  <c:v>89.765101264703276</c:v>
                </c:pt>
                <c:pt idx="10182">
                  <c:v>89.765101264703276</c:v>
                </c:pt>
                <c:pt idx="10183">
                  <c:v>89.765101264703276</c:v>
                </c:pt>
                <c:pt idx="10184">
                  <c:v>89.765101264703276</c:v>
                </c:pt>
                <c:pt idx="10185">
                  <c:v>89.765101264703276</c:v>
                </c:pt>
                <c:pt idx="10186">
                  <c:v>89.765101264703276</c:v>
                </c:pt>
                <c:pt idx="10187">
                  <c:v>89.765101264703276</c:v>
                </c:pt>
                <c:pt idx="10188">
                  <c:v>89.765101264703276</c:v>
                </c:pt>
                <c:pt idx="10189">
                  <c:v>89.765101264703276</c:v>
                </c:pt>
                <c:pt idx="10190">
                  <c:v>89.765101264703276</c:v>
                </c:pt>
                <c:pt idx="10191">
                  <c:v>89.765101264703276</c:v>
                </c:pt>
                <c:pt idx="10192">
                  <c:v>89.765101264703276</c:v>
                </c:pt>
                <c:pt idx="10193">
                  <c:v>89.765101264703276</c:v>
                </c:pt>
                <c:pt idx="10194">
                  <c:v>89.765101264703276</c:v>
                </c:pt>
                <c:pt idx="10195">
                  <c:v>89.765101264703276</c:v>
                </c:pt>
                <c:pt idx="10196">
                  <c:v>89.765101264703276</c:v>
                </c:pt>
                <c:pt idx="10197">
                  <c:v>89.765101264703276</c:v>
                </c:pt>
                <c:pt idx="10198">
                  <c:v>89.765101264703276</c:v>
                </c:pt>
                <c:pt idx="10199">
                  <c:v>89.765101264703276</c:v>
                </c:pt>
                <c:pt idx="10200">
                  <c:v>89.765101264703276</c:v>
                </c:pt>
                <c:pt idx="10201">
                  <c:v>89.765101264703276</c:v>
                </c:pt>
                <c:pt idx="10202">
                  <c:v>89.765101264703276</c:v>
                </c:pt>
                <c:pt idx="10203">
                  <c:v>89.765101264703276</c:v>
                </c:pt>
                <c:pt idx="10204">
                  <c:v>89.765101264703276</c:v>
                </c:pt>
                <c:pt idx="10205">
                  <c:v>89.765101264703276</c:v>
                </c:pt>
                <c:pt idx="10206">
                  <c:v>89.765101264703276</c:v>
                </c:pt>
                <c:pt idx="10207">
                  <c:v>89.765101264703276</c:v>
                </c:pt>
                <c:pt idx="10208">
                  <c:v>89.765101264703276</c:v>
                </c:pt>
                <c:pt idx="10209">
                  <c:v>89.765101264703276</c:v>
                </c:pt>
                <c:pt idx="10210">
                  <c:v>89.765101264703276</c:v>
                </c:pt>
                <c:pt idx="10211">
                  <c:v>89.765101264703276</c:v>
                </c:pt>
                <c:pt idx="10212">
                  <c:v>89.765101264703276</c:v>
                </c:pt>
                <c:pt idx="10213">
                  <c:v>89.765101264703276</c:v>
                </c:pt>
                <c:pt idx="10214">
                  <c:v>89.765101264703276</c:v>
                </c:pt>
                <c:pt idx="10215">
                  <c:v>89.765101264703276</c:v>
                </c:pt>
                <c:pt idx="10216">
                  <c:v>89.765101264703276</c:v>
                </c:pt>
                <c:pt idx="10217">
                  <c:v>89.765101264703276</c:v>
                </c:pt>
                <c:pt idx="10218">
                  <c:v>89.765101264703276</c:v>
                </c:pt>
                <c:pt idx="10219">
                  <c:v>89.765101264703276</c:v>
                </c:pt>
                <c:pt idx="10220">
                  <c:v>89.765101264703276</c:v>
                </c:pt>
                <c:pt idx="10221">
                  <c:v>89.765101264703276</c:v>
                </c:pt>
                <c:pt idx="10222">
                  <c:v>89.765101264703276</c:v>
                </c:pt>
                <c:pt idx="10223">
                  <c:v>89.765101264703276</c:v>
                </c:pt>
                <c:pt idx="10224">
                  <c:v>89.765101264703276</c:v>
                </c:pt>
                <c:pt idx="10225">
                  <c:v>89.765101264703276</c:v>
                </c:pt>
                <c:pt idx="10226">
                  <c:v>89.765101264703276</c:v>
                </c:pt>
                <c:pt idx="10227">
                  <c:v>89.765101264703276</c:v>
                </c:pt>
                <c:pt idx="10228">
                  <c:v>89.765101264703276</c:v>
                </c:pt>
                <c:pt idx="10229">
                  <c:v>89.765101264703276</c:v>
                </c:pt>
                <c:pt idx="10230">
                  <c:v>89.765101264703276</c:v>
                </c:pt>
                <c:pt idx="10231">
                  <c:v>89.765101264703276</c:v>
                </c:pt>
                <c:pt idx="10232">
                  <c:v>89.765101264703276</c:v>
                </c:pt>
                <c:pt idx="10233">
                  <c:v>89.765101264703276</c:v>
                </c:pt>
                <c:pt idx="10234">
                  <c:v>89.765101264703276</c:v>
                </c:pt>
                <c:pt idx="10235">
                  <c:v>89.765101264703276</c:v>
                </c:pt>
                <c:pt idx="10236">
                  <c:v>89.765101264703276</c:v>
                </c:pt>
                <c:pt idx="10237">
                  <c:v>89.765101264703276</c:v>
                </c:pt>
                <c:pt idx="10238">
                  <c:v>89.765101264703276</c:v>
                </c:pt>
                <c:pt idx="10239">
                  <c:v>89.765101264703276</c:v>
                </c:pt>
                <c:pt idx="10240">
                  <c:v>89.765101264703276</c:v>
                </c:pt>
                <c:pt idx="10241">
                  <c:v>89.765101264703276</c:v>
                </c:pt>
                <c:pt idx="10242">
                  <c:v>89.765101264703276</c:v>
                </c:pt>
                <c:pt idx="10243">
                  <c:v>89.765101264703276</c:v>
                </c:pt>
                <c:pt idx="10244">
                  <c:v>89.765101264703276</c:v>
                </c:pt>
                <c:pt idx="10245">
                  <c:v>89.765101264703276</c:v>
                </c:pt>
                <c:pt idx="10246">
                  <c:v>89.765101264703276</c:v>
                </c:pt>
                <c:pt idx="10247">
                  <c:v>89.765101264703276</c:v>
                </c:pt>
                <c:pt idx="10248">
                  <c:v>89.765101264703276</c:v>
                </c:pt>
                <c:pt idx="10249">
                  <c:v>89.765101264703276</c:v>
                </c:pt>
                <c:pt idx="10250">
                  <c:v>89.765101264703276</c:v>
                </c:pt>
                <c:pt idx="10251">
                  <c:v>89.765101264703276</c:v>
                </c:pt>
                <c:pt idx="10252">
                  <c:v>89.765101264703276</c:v>
                </c:pt>
                <c:pt idx="10253">
                  <c:v>89.765101264703276</c:v>
                </c:pt>
                <c:pt idx="10254">
                  <c:v>89.765101264703276</c:v>
                </c:pt>
                <c:pt idx="10255">
                  <c:v>89.765101264703276</c:v>
                </c:pt>
                <c:pt idx="10256">
                  <c:v>89.765101264703276</c:v>
                </c:pt>
                <c:pt idx="10257">
                  <c:v>89.765101264703276</c:v>
                </c:pt>
                <c:pt idx="10258">
                  <c:v>89.765101264703276</c:v>
                </c:pt>
                <c:pt idx="10259">
                  <c:v>89.765101264703276</c:v>
                </c:pt>
                <c:pt idx="10260">
                  <c:v>89.765101264703276</c:v>
                </c:pt>
                <c:pt idx="10261">
                  <c:v>89.765101264703276</c:v>
                </c:pt>
                <c:pt idx="10262">
                  <c:v>89.765101264703276</c:v>
                </c:pt>
                <c:pt idx="10263">
                  <c:v>89.765101264703276</c:v>
                </c:pt>
                <c:pt idx="10264">
                  <c:v>89.765101264703276</c:v>
                </c:pt>
                <c:pt idx="10265">
                  <c:v>89.765101264703276</c:v>
                </c:pt>
                <c:pt idx="10266">
                  <c:v>89.765101264703276</c:v>
                </c:pt>
                <c:pt idx="10267">
                  <c:v>89.765101264703276</c:v>
                </c:pt>
                <c:pt idx="10268">
                  <c:v>89.765101264703276</c:v>
                </c:pt>
                <c:pt idx="10269">
                  <c:v>89.765101264703276</c:v>
                </c:pt>
                <c:pt idx="10270">
                  <c:v>89.765101264703276</c:v>
                </c:pt>
                <c:pt idx="10271">
                  <c:v>89.765101264703276</c:v>
                </c:pt>
                <c:pt idx="10272">
                  <c:v>89.765101264703276</c:v>
                </c:pt>
                <c:pt idx="10273">
                  <c:v>89.765101264703276</c:v>
                </c:pt>
                <c:pt idx="10274">
                  <c:v>89.765101264703276</c:v>
                </c:pt>
                <c:pt idx="10275">
                  <c:v>89.765101264703276</c:v>
                </c:pt>
                <c:pt idx="10276">
                  <c:v>89.765101264703276</c:v>
                </c:pt>
                <c:pt idx="10277">
                  <c:v>89.765101264703276</c:v>
                </c:pt>
                <c:pt idx="10278">
                  <c:v>89.765101264703276</c:v>
                </c:pt>
                <c:pt idx="10279">
                  <c:v>89.765101264703276</c:v>
                </c:pt>
                <c:pt idx="10280">
                  <c:v>89.765101264703276</c:v>
                </c:pt>
                <c:pt idx="10281">
                  <c:v>89.765101264703276</c:v>
                </c:pt>
                <c:pt idx="10282">
                  <c:v>89.765101264703276</c:v>
                </c:pt>
                <c:pt idx="10283">
                  <c:v>89.765101264703276</c:v>
                </c:pt>
                <c:pt idx="10284">
                  <c:v>89.765101264703276</c:v>
                </c:pt>
                <c:pt idx="10285">
                  <c:v>89.765101264703276</c:v>
                </c:pt>
                <c:pt idx="10286">
                  <c:v>89.765101264703276</c:v>
                </c:pt>
                <c:pt idx="10287">
                  <c:v>89.765101264703276</c:v>
                </c:pt>
                <c:pt idx="10288">
                  <c:v>89.765101264703276</c:v>
                </c:pt>
                <c:pt idx="10289">
                  <c:v>89.765101264703276</c:v>
                </c:pt>
                <c:pt idx="10290">
                  <c:v>89.765101264703276</c:v>
                </c:pt>
                <c:pt idx="10291">
                  <c:v>89.765101264703276</c:v>
                </c:pt>
                <c:pt idx="10292">
                  <c:v>89.765101264703276</c:v>
                </c:pt>
                <c:pt idx="10293">
                  <c:v>89.765101264703276</c:v>
                </c:pt>
                <c:pt idx="10294">
                  <c:v>89.765101264703276</c:v>
                </c:pt>
                <c:pt idx="10295">
                  <c:v>89.765101264703276</c:v>
                </c:pt>
                <c:pt idx="10296">
                  <c:v>89.765101264703276</c:v>
                </c:pt>
                <c:pt idx="10297">
                  <c:v>89.765101264703276</c:v>
                </c:pt>
                <c:pt idx="10298">
                  <c:v>89.765101264703276</c:v>
                </c:pt>
                <c:pt idx="10299">
                  <c:v>89.765101264703276</c:v>
                </c:pt>
                <c:pt idx="10300">
                  <c:v>89.765101264703276</c:v>
                </c:pt>
                <c:pt idx="10301">
                  <c:v>89.765101264703276</c:v>
                </c:pt>
                <c:pt idx="10302">
                  <c:v>89.765101264703276</c:v>
                </c:pt>
                <c:pt idx="10303">
                  <c:v>89.765101264703276</c:v>
                </c:pt>
                <c:pt idx="10304">
                  <c:v>89.765101264703276</c:v>
                </c:pt>
                <c:pt idx="10305">
                  <c:v>89.765101264703276</c:v>
                </c:pt>
                <c:pt idx="10306">
                  <c:v>89.765101264703276</c:v>
                </c:pt>
                <c:pt idx="10307">
                  <c:v>89.765101264703276</c:v>
                </c:pt>
                <c:pt idx="10308">
                  <c:v>89.765101264703276</c:v>
                </c:pt>
                <c:pt idx="10309">
                  <c:v>89.765101264703276</c:v>
                </c:pt>
                <c:pt idx="10310">
                  <c:v>89.765101264703276</c:v>
                </c:pt>
                <c:pt idx="10311">
                  <c:v>89.765101264703276</c:v>
                </c:pt>
                <c:pt idx="10312">
                  <c:v>89.765101264703276</c:v>
                </c:pt>
                <c:pt idx="10313">
                  <c:v>89.765101264703276</c:v>
                </c:pt>
                <c:pt idx="10314">
                  <c:v>89.765101264703276</c:v>
                </c:pt>
                <c:pt idx="10315">
                  <c:v>89.765101264703276</c:v>
                </c:pt>
                <c:pt idx="10316">
                  <c:v>89.765101264703276</c:v>
                </c:pt>
                <c:pt idx="10317">
                  <c:v>89.765101264703276</c:v>
                </c:pt>
                <c:pt idx="10318">
                  <c:v>89.765101264703276</c:v>
                </c:pt>
                <c:pt idx="10319">
                  <c:v>89.765101264703276</c:v>
                </c:pt>
                <c:pt idx="10320">
                  <c:v>89.765101264703276</c:v>
                </c:pt>
                <c:pt idx="10321">
                  <c:v>89.765101264703276</c:v>
                </c:pt>
                <c:pt idx="10322">
                  <c:v>89.765101264703276</c:v>
                </c:pt>
                <c:pt idx="10323">
                  <c:v>89.765101264703276</c:v>
                </c:pt>
                <c:pt idx="10324">
                  <c:v>89.765101264703276</c:v>
                </c:pt>
                <c:pt idx="10325">
                  <c:v>89.765101264703276</c:v>
                </c:pt>
                <c:pt idx="10326">
                  <c:v>89.765101264703276</c:v>
                </c:pt>
                <c:pt idx="10327">
                  <c:v>89.765101264703276</c:v>
                </c:pt>
                <c:pt idx="10328">
                  <c:v>89.765101264703276</c:v>
                </c:pt>
                <c:pt idx="10329">
                  <c:v>89.765101264703276</c:v>
                </c:pt>
                <c:pt idx="10330">
                  <c:v>89.765101264703276</c:v>
                </c:pt>
                <c:pt idx="10331">
                  <c:v>89.765101264703276</c:v>
                </c:pt>
                <c:pt idx="10332">
                  <c:v>89.765101264703276</c:v>
                </c:pt>
                <c:pt idx="10333">
                  <c:v>89.765101264703276</c:v>
                </c:pt>
                <c:pt idx="10334">
                  <c:v>89.765101264703276</c:v>
                </c:pt>
                <c:pt idx="10335">
                  <c:v>89.765101264703276</c:v>
                </c:pt>
                <c:pt idx="10336">
                  <c:v>89.765101264703276</c:v>
                </c:pt>
                <c:pt idx="10337">
                  <c:v>89.765101264703276</c:v>
                </c:pt>
                <c:pt idx="10338">
                  <c:v>89.765101264703276</c:v>
                </c:pt>
                <c:pt idx="10339">
                  <c:v>89.765101264703276</c:v>
                </c:pt>
                <c:pt idx="10340">
                  <c:v>89.765101264703276</c:v>
                </c:pt>
                <c:pt idx="10341">
                  <c:v>89.765101264703276</c:v>
                </c:pt>
                <c:pt idx="10342">
                  <c:v>89.765101264703276</c:v>
                </c:pt>
                <c:pt idx="10343">
                  <c:v>89.765101264703276</c:v>
                </c:pt>
                <c:pt idx="10344">
                  <c:v>89.765101264703276</c:v>
                </c:pt>
                <c:pt idx="10345">
                  <c:v>89.765101264703276</c:v>
                </c:pt>
                <c:pt idx="10346">
                  <c:v>89.765101264703276</c:v>
                </c:pt>
                <c:pt idx="10347">
                  <c:v>89.765101264703276</c:v>
                </c:pt>
                <c:pt idx="10348">
                  <c:v>89.765101264703276</c:v>
                </c:pt>
                <c:pt idx="10349">
                  <c:v>89.765101264703276</c:v>
                </c:pt>
                <c:pt idx="10350">
                  <c:v>89.765101264703276</c:v>
                </c:pt>
                <c:pt idx="10351">
                  <c:v>89.765101264703276</c:v>
                </c:pt>
                <c:pt idx="10352">
                  <c:v>89.765101264703276</c:v>
                </c:pt>
                <c:pt idx="10353">
                  <c:v>89.765101264703276</c:v>
                </c:pt>
                <c:pt idx="10354">
                  <c:v>89.765101264703276</c:v>
                </c:pt>
                <c:pt idx="10355">
                  <c:v>89.765101264703276</c:v>
                </c:pt>
                <c:pt idx="10356">
                  <c:v>89.765101264703276</c:v>
                </c:pt>
                <c:pt idx="10357">
                  <c:v>89.765101264703276</c:v>
                </c:pt>
                <c:pt idx="10358">
                  <c:v>89.765101264703276</c:v>
                </c:pt>
                <c:pt idx="10359">
                  <c:v>89.765101264703276</c:v>
                </c:pt>
                <c:pt idx="10360">
                  <c:v>89.765101264703276</c:v>
                </c:pt>
                <c:pt idx="10361">
                  <c:v>89.765101264703276</c:v>
                </c:pt>
                <c:pt idx="10362">
                  <c:v>89.765101264703276</c:v>
                </c:pt>
                <c:pt idx="10363">
                  <c:v>89.765101264703276</c:v>
                </c:pt>
                <c:pt idx="10364">
                  <c:v>89.765101264703276</c:v>
                </c:pt>
                <c:pt idx="10365">
                  <c:v>89.765101264703276</c:v>
                </c:pt>
                <c:pt idx="10366">
                  <c:v>89.765101264703276</c:v>
                </c:pt>
                <c:pt idx="10367">
                  <c:v>89.765101264703276</c:v>
                </c:pt>
                <c:pt idx="10368">
                  <c:v>89.765101264703276</c:v>
                </c:pt>
                <c:pt idx="10369">
                  <c:v>89.765101264703276</c:v>
                </c:pt>
                <c:pt idx="10370">
                  <c:v>89.765101264703276</c:v>
                </c:pt>
                <c:pt idx="10371">
                  <c:v>89.765101264703276</c:v>
                </c:pt>
                <c:pt idx="10372">
                  <c:v>89.765101264703276</c:v>
                </c:pt>
                <c:pt idx="10373">
                  <c:v>89.765101264703276</c:v>
                </c:pt>
                <c:pt idx="10374">
                  <c:v>89.765101264703276</c:v>
                </c:pt>
                <c:pt idx="10375">
                  <c:v>89.765101264703276</c:v>
                </c:pt>
                <c:pt idx="10376">
                  <c:v>89.765101264703276</c:v>
                </c:pt>
                <c:pt idx="10377">
                  <c:v>89.765101264703276</c:v>
                </c:pt>
                <c:pt idx="10378">
                  <c:v>89.765101264703276</c:v>
                </c:pt>
                <c:pt idx="10379">
                  <c:v>89.765101264703276</c:v>
                </c:pt>
                <c:pt idx="10380">
                  <c:v>89.765101264703276</c:v>
                </c:pt>
                <c:pt idx="10381">
                  <c:v>89.765101264703276</c:v>
                </c:pt>
                <c:pt idx="10382">
                  <c:v>89.765101264703276</c:v>
                </c:pt>
                <c:pt idx="10383">
                  <c:v>89.765101264703276</c:v>
                </c:pt>
                <c:pt idx="10384">
                  <c:v>89.765101264703276</c:v>
                </c:pt>
                <c:pt idx="10385">
                  <c:v>89.765101264703276</c:v>
                </c:pt>
                <c:pt idx="10386">
                  <c:v>89.765101264703276</c:v>
                </c:pt>
                <c:pt idx="10387">
                  <c:v>89.765101264703276</c:v>
                </c:pt>
                <c:pt idx="10388">
                  <c:v>89.765101264703276</c:v>
                </c:pt>
                <c:pt idx="10389">
                  <c:v>89.765101264703276</c:v>
                </c:pt>
                <c:pt idx="10390">
                  <c:v>89.765101264703276</c:v>
                </c:pt>
                <c:pt idx="10391">
                  <c:v>89.765101264703276</c:v>
                </c:pt>
                <c:pt idx="10392">
                  <c:v>89.765101264703276</c:v>
                </c:pt>
                <c:pt idx="10393">
                  <c:v>89.765101264703276</c:v>
                </c:pt>
                <c:pt idx="10394">
                  <c:v>89.765101264703276</c:v>
                </c:pt>
                <c:pt idx="10395">
                  <c:v>89.765101264703276</c:v>
                </c:pt>
                <c:pt idx="10396">
                  <c:v>89.765101264703276</c:v>
                </c:pt>
                <c:pt idx="10397">
                  <c:v>89.765101264703276</c:v>
                </c:pt>
                <c:pt idx="10398">
                  <c:v>89.765101264703276</c:v>
                </c:pt>
                <c:pt idx="10399">
                  <c:v>89.765101264703276</c:v>
                </c:pt>
                <c:pt idx="10400">
                  <c:v>89.765101264703276</c:v>
                </c:pt>
                <c:pt idx="10401">
                  <c:v>89.765101264703276</c:v>
                </c:pt>
                <c:pt idx="10402">
                  <c:v>89.765101264703276</c:v>
                </c:pt>
                <c:pt idx="10403">
                  <c:v>89.765101264703276</c:v>
                </c:pt>
                <c:pt idx="10404">
                  <c:v>89.765101264703276</c:v>
                </c:pt>
                <c:pt idx="10405">
                  <c:v>89.765101264703276</c:v>
                </c:pt>
                <c:pt idx="10406">
                  <c:v>89.765101264703276</c:v>
                </c:pt>
                <c:pt idx="10407">
                  <c:v>89.765101264703276</c:v>
                </c:pt>
                <c:pt idx="10408">
                  <c:v>89.765101264703276</c:v>
                </c:pt>
                <c:pt idx="10409">
                  <c:v>89.765101264703276</c:v>
                </c:pt>
                <c:pt idx="10410">
                  <c:v>89.765101264703276</c:v>
                </c:pt>
                <c:pt idx="10411">
                  <c:v>89.765101264703276</c:v>
                </c:pt>
                <c:pt idx="10412">
                  <c:v>89.765101264703276</c:v>
                </c:pt>
                <c:pt idx="10413">
                  <c:v>89.765101264703276</c:v>
                </c:pt>
                <c:pt idx="10414">
                  <c:v>89.765101264703276</c:v>
                </c:pt>
                <c:pt idx="10415">
                  <c:v>89.765101264703276</c:v>
                </c:pt>
                <c:pt idx="10416">
                  <c:v>89.765101264703276</c:v>
                </c:pt>
                <c:pt idx="10417">
                  <c:v>89.765101264703276</c:v>
                </c:pt>
                <c:pt idx="10418">
                  <c:v>89.765101264703276</c:v>
                </c:pt>
                <c:pt idx="10419">
                  <c:v>89.765101264703276</c:v>
                </c:pt>
                <c:pt idx="10420">
                  <c:v>89.765101264703276</c:v>
                </c:pt>
                <c:pt idx="10421">
                  <c:v>89.765101264703276</c:v>
                </c:pt>
                <c:pt idx="10422">
                  <c:v>89.765101264703276</c:v>
                </c:pt>
                <c:pt idx="10423">
                  <c:v>89.765101264703276</c:v>
                </c:pt>
                <c:pt idx="10424">
                  <c:v>89.765101264703276</c:v>
                </c:pt>
                <c:pt idx="10425">
                  <c:v>89.765101264703276</c:v>
                </c:pt>
                <c:pt idx="10426">
                  <c:v>89.765101264703276</c:v>
                </c:pt>
                <c:pt idx="10427">
                  <c:v>89.765101264703276</c:v>
                </c:pt>
                <c:pt idx="10428">
                  <c:v>89.765101264703276</c:v>
                </c:pt>
                <c:pt idx="10429">
                  <c:v>89.765101264703276</c:v>
                </c:pt>
                <c:pt idx="10430">
                  <c:v>89.765101264703276</c:v>
                </c:pt>
                <c:pt idx="10431">
                  <c:v>89.765101264703276</c:v>
                </c:pt>
                <c:pt idx="10432">
                  <c:v>89.765101264703276</c:v>
                </c:pt>
                <c:pt idx="10433">
                  <c:v>89.765101264703276</c:v>
                </c:pt>
                <c:pt idx="10434">
                  <c:v>89.765101264703276</c:v>
                </c:pt>
                <c:pt idx="10435">
                  <c:v>89.765101264703276</c:v>
                </c:pt>
                <c:pt idx="10436">
                  <c:v>89.765101264703276</c:v>
                </c:pt>
                <c:pt idx="10437">
                  <c:v>89.765101264703276</c:v>
                </c:pt>
                <c:pt idx="10438">
                  <c:v>89.765101264703276</c:v>
                </c:pt>
                <c:pt idx="10439">
                  <c:v>89.765101264703276</c:v>
                </c:pt>
                <c:pt idx="10440">
                  <c:v>89.765101264703276</c:v>
                </c:pt>
                <c:pt idx="10441">
                  <c:v>89.765101264703276</c:v>
                </c:pt>
                <c:pt idx="10442">
                  <c:v>89.765101264703276</c:v>
                </c:pt>
                <c:pt idx="10443">
                  <c:v>89.765101264703276</c:v>
                </c:pt>
                <c:pt idx="10444">
                  <c:v>89.765101264703276</c:v>
                </c:pt>
                <c:pt idx="10445">
                  <c:v>89.765101264703276</c:v>
                </c:pt>
                <c:pt idx="10446">
                  <c:v>89.765101264703276</c:v>
                </c:pt>
                <c:pt idx="10447">
                  <c:v>89.765101264703276</c:v>
                </c:pt>
                <c:pt idx="10448">
                  <c:v>89.765101264703276</c:v>
                </c:pt>
                <c:pt idx="10449">
                  <c:v>89.765101264703276</c:v>
                </c:pt>
                <c:pt idx="10450">
                  <c:v>89.765101264703276</c:v>
                </c:pt>
                <c:pt idx="10451">
                  <c:v>89.765101264703276</c:v>
                </c:pt>
                <c:pt idx="10452">
                  <c:v>89.765101264703276</c:v>
                </c:pt>
                <c:pt idx="10453">
                  <c:v>89.765101264703276</c:v>
                </c:pt>
                <c:pt idx="10454">
                  <c:v>89.765101264703276</c:v>
                </c:pt>
                <c:pt idx="10455">
                  <c:v>89.765101264703276</c:v>
                </c:pt>
                <c:pt idx="10456">
                  <c:v>89.765101264703276</c:v>
                </c:pt>
                <c:pt idx="10457">
                  <c:v>89.765101264703276</c:v>
                </c:pt>
                <c:pt idx="10458">
                  <c:v>89.765101264703276</c:v>
                </c:pt>
                <c:pt idx="10459">
                  <c:v>89.765101264703276</c:v>
                </c:pt>
                <c:pt idx="10460">
                  <c:v>89.765101264703276</c:v>
                </c:pt>
                <c:pt idx="10461">
                  <c:v>89.765101264703276</c:v>
                </c:pt>
                <c:pt idx="10462">
                  <c:v>89.765101264703276</c:v>
                </c:pt>
                <c:pt idx="10463">
                  <c:v>89.765101264703276</c:v>
                </c:pt>
                <c:pt idx="10464">
                  <c:v>89.765101264703276</c:v>
                </c:pt>
                <c:pt idx="10465">
                  <c:v>89.765101264703276</c:v>
                </c:pt>
                <c:pt idx="10466">
                  <c:v>89.765101264703276</c:v>
                </c:pt>
                <c:pt idx="10467">
                  <c:v>89.765101264703276</c:v>
                </c:pt>
                <c:pt idx="10468">
                  <c:v>89.765101264703276</c:v>
                </c:pt>
                <c:pt idx="10469">
                  <c:v>89.765101264703276</c:v>
                </c:pt>
                <c:pt idx="10470">
                  <c:v>89.765101264703276</c:v>
                </c:pt>
                <c:pt idx="10471">
                  <c:v>89.765101264703276</c:v>
                </c:pt>
                <c:pt idx="10472">
                  <c:v>89.765101264703276</c:v>
                </c:pt>
                <c:pt idx="10473">
                  <c:v>89.765101264703276</c:v>
                </c:pt>
                <c:pt idx="10474">
                  <c:v>89.765101264703276</c:v>
                </c:pt>
                <c:pt idx="10475">
                  <c:v>89.765101264703276</c:v>
                </c:pt>
                <c:pt idx="10476">
                  <c:v>89.765101264703276</c:v>
                </c:pt>
                <c:pt idx="10477">
                  <c:v>89.765101264703276</c:v>
                </c:pt>
                <c:pt idx="10478">
                  <c:v>89.765101264703276</c:v>
                </c:pt>
                <c:pt idx="10479">
                  <c:v>89.765101264703276</c:v>
                </c:pt>
                <c:pt idx="10480">
                  <c:v>89.765101264703276</c:v>
                </c:pt>
                <c:pt idx="10481">
                  <c:v>89.765101264703276</c:v>
                </c:pt>
                <c:pt idx="10482">
                  <c:v>89.765101264703276</c:v>
                </c:pt>
                <c:pt idx="10483">
                  <c:v>89.765101264703276</c:v>
                </c:pt>
                <c:pt idx="10484">
                  <c:v>89.765101264703276</c:v>
                </c:pt>
                <c:pt idx="10485">
                  <c:v>89.765101264703276</c:v>
                </c:pt>
                <c:pt idx="10486">
                  <c:v>89.765101264703276</c:v>
                </c:pt>
                <c:pt idx="10487">
                  <c:v>89.765101264703276</c:v>
                </c:pt>
                <c:pt idx="10488">
                  <c:v>89.765101264703276</c:v>
                </c:pt>
                <c:pt idx="10489">
                  <c:v>89.765101264703276</c:v>
                </c:pt>
                <c:pt idx="10490">
                  <c:v>89.765101264703276</c:v>
                </c:pt>
                <c:pt idx="10491">
                  <c:v>89.765101264703276</c:v>
                </c:pt>
                <c:pt idx="10492">
                  <c:v>89.765101264703276</c:v>
                </c:pt>
                <c:pt idx="10493">
                  <c:v>89.765101264703276</c:v>
                </c:pt>
                <c:pt idx="10494">
                  <c:v>89.765101264703276</c:v>
                </c:pt>
                <c:pt idx="10495">
                  <c:v>89.765101264703276</c:v>
                </c:pt>
                <c:pt idx="10496">
                  <c:v>89.765101264703276</c:v>
                </c:pt>
                <c:pt idx="10497">
                  <c:v>89.765101264703276</c:v>
                </c:pt>
                <c:pt idx="10498">
                  <c:v>89.765101264703276</c:v>
                </c:pt>
                <c:pt idx="10499">
                  <c:v>89.765101264703276</c:v>
                </c:pt>
                <c:pt idx="10500">
                  <c:v>89.765101264703276</c:v>
                </c:pt>
                <c:pt idx="10501">
                  <c:v>89.765101264703276</c:v>
                </c:pt>
                <c:pt idx="10502">
                  <c:v>89.765101264703276</c:v>
                </c:pt>
                <c:pt idx="10503">
                  <c:v>89.765101264703276</c:v>
                </c:pt>
                <c:pt idx="10504">
                  <c:v>89.765101264703276</c:v>
                </c:pt>
                <c:pt idx="10505">
                  <c:v>89.765101264703276</c:v>
                </c:pt>
                <c:pt idx="10506">
                  <c:v>89.765101264703276</c:v>
                </c:pt>
                <c:pt idx="10507">
                  <c:v>89.765101264703276</c:v>
                </c:pt>
                <c:pt idx="10508">
                  <c:v>89.765101264703276</c:v>
                </c:pt>
                <c:pt idx="10509">
                  <c:v>89.765101264703276</c:v>
                </c:pt>
                <c:pt idx="10510">
                  <c:v>89.765101264703276</c:v>
                </c:pt>
                <c:pt idx="10511">
                  <c:v>89.765101264703276</c:v>
                </c:pt>
                <c:pt idx="10512">
                  <c:v>89.765101264703276</c:v>
                </c:pt>
                <c:pt idx="10513">
                  <c:v>89.765101264703276</c:v>
                </c:pt>
                <c:pt idx="10514">
                  <c:v>89.765101264703276</c:v>
                </c:pt>
                <c:pt idx="10515">
                  <c:v>89.765101264703276</c:v>
                </c:pt>
                <c:pt idx="10516">
                  <c:v>89.765101264703276</c:v>
                </c:pt>
                <c:pt idx="10517">
                  <c:v>89.765101264703276</c:v>
                </c:pt>
                <c:pt idx="10518">
                  <c:v>89.765101264703276</c:v>
                </c:pt>
                <c:pt idx="10519">
                  <c:v>89.765101264703276</c:v>
                </c:pt>
                <c:pt idx="10520">
                  <c:v>89.765101264703276</c:v>
                </c:pt>
                <c:pt idx="10521">
                  <c:v>89.765101264703276</c:v>
                </c:pt>
                <c:pt idx="10522">
                  <c:v>89.765101264703276</c:v>
                </c:pt>
                <c:pt idx="10523">
                  <c:v>89.765101264703276</c:v>
                </c:pt>
                <c:pt idx="10524">
                  <c:v>89.765101264703276</c:v>
                </c:pt>
                <c:pt idx="10525">
                  <c:v>89.765101264703276</c:v>
                </c:pt>
                <c:pt idx="10526">
                  <c:v>89.765101264703276</c:v>
                </c:pt>
                <c:pt idx="10527">
                  <c:v>89.765101264703276</c:v>
                </c:pt>
                <c:pt idx="10528">
                  <c:v>89.765101264703276</c:v>
                </c:pt>
                <c:pt idx="10529">
                  <c:v>89.765101264703276</c:v>
                </c:pt>
                <c:pt idx="10530">
                  <c:v>89.765101264703276</c:v>
                </c:pt>
                <c:pt idx="10531">
                  <c:v>89.765101264703276</c:v>
                </c:pt>
                <c:pt idx="10532">
                  <c:v>89.765101264703276</c:v>
                </c:pt>
                <c:pt idx="10533">
                  <c:v>89.765101264703276</c:v>
                </c:pt>
                <c:pt idx="10534">
                  <c:v>89.765101264703276</c:v>
                </c:pt>
                <c:pt idx="10535">
                  <c:v>89.765101264703276</c:v>
                </c:pt>
                <c:pt idx="10536">
                  <c:v>89.765101264703276</c:v>
                </c:pt>
                <c:pt idx="10537">
                  <c:v>89.765101264703276</c:v>
                </c:pt>
                <c:pt idx="10538">
                  <c:v>89.765101264703276</c:v>
                </c:pt>
                <c:pt idx="10539">
                  <c:v>89.765101264703276</c:v>
                </c:pt>
                <c:pt idx="10540">
                  <c:v>89.765101264703276</c:v>
                </c:pt>
                <c:pt idx="10541">
                  <c:v>89.765101264703276</c:v>
                </c:pt>
                <c:pt idx="10542">
                  <c:v>89.765101264703276</c:v>
                </c:pt>
                <c:pt idx="10543">
                  <c:v>89.765101264703276</c:v>
                </c:pt>
                <c:pt idx="10544">
                  <c:v>89.765101264703276</c:v>
                </c:pt>
                <c:pt idx="10545">
                  <c:v>89.765101264703276</c:v>
                </c:pt>
                <c:pt idx="10546">
                  <c:v>89.765101264703276</c:v>
                </c:pt>
                <c:pt idx="10547">
                  <c:v>89.765101264703276</c:v>
                </c:pt>
                <c:pt idx="10548">
                  <c:v>89.765101264703276</c:v>
                </c:pt>
                <c:pt idx="10549">
                  <c:v>89.765101264703276</c:v>
                </c:pt>
                <c:pt idx="10550">
                  <c:v>89.765101264703276</c:v>
                </c:pt>
                <c:pt idx="10551">
                  <c:v>89.765101264703276</c:v>
                </c:pt>
                <c:pt idx="10552">
                  <c:v>89.765101264703276</c:v>
                </c:pt>
                <c:pt idx="10553">
                  <c:v>89.765101264703276</c:v>
                </c:pt>
                <c:pt idx="10554">
                  <c:v>89.765101264703276</c:v>
                </c:pt>
                <c:pt idx="10555">
                  <c:v>89.765101264703276</c:v>
                </c:pt>
                <c:pt idx="10556">
                  <c:v>89.765101264703276</c:v>
                </c:pt>
                <c:pt idx="10557">
                  <c:v>89.765101264703276</c:v>
                </c:pt>
                <c:pt idx="10558">
                  <c:v>89.765101264703276</c:v>
                </c:pt>
                <c:pt idx="10559">
                  <c:v>89.765101264703276</c:v>
                </c:pt>
                <c:pt idx="10560">
                  <c:v>89.765101264703276</c:v>
                </c:pt>
                <c:pt idx="10561">
                  <c:v>89.765101264703276</c:v>
                </c:pt>
                <c:pt idx="10562">
                  <c:v>89.765101264703276</c:v>
                </c:pt>
                <c:pt idx="10563">
                  <c:v>89.765101264703276</c:v>
                </c:pt>
                <c:pt idx="10564">
                  <c:v>89.765101264703276</c:v>
                </c:pt>
                <c:pt idx="10565">
                  <c:v>89.765101264703276</c:v>
                </c:pt>
                <c:pt idx="10566">
                  <c:v>89.765101264703276</c:v>
                </c:pt>
                <c:pt idx="10567">
                  <c:v>89.765101264703276</c:v>
                </c:pt>
                <c:pt idx="10568">
                  <c:v>89.765101264703276</c:v>
                </c:pt>
                <c:pt idx="10569">
                  <c:v>89.765101264703276</c:v>
                </c:pt>
                <c:pt idx="10570">
                  <c:v>89.765101264703276</c:v>
                </c:pt>
                <c:pt idx="10571">
                  <c:v>89.765101264703276</c:v>
                </c:pt>
                <c:pt idx="10572">
                  <c:v>89.765101264703276</c:v>
                </c:pt>
                <c:pt idx="10573">
                  <c:v>89.765101264703276</c:v>
                </c:pt>
                <c:pt idx="10574">
                  <c:v>89.765101264703276</c:v>
                </c:pt>
                <c:pt idx="10575">
                  <c:v>89.765101264703276</c:v>
                </c:pt>
                <c:pt idx="10576">
                  <c:v>89.765101264703276</c:v>
                </c:pt>
                <c:pt idx="10577">
                  <c:v>89.765101264703276</c:v>
                </c:pt>
                <c:pt idx="10578">
                  <c:v>89.765101264703276</c:v>
                </c:pt>
                <c:pt idx="10579">
                  <c:v>89.765101264703276</c:v>
                </c:pt>
                <c:pt idx="10580">
                  <c:v>89.765101264703276</c:v>
                </c:pt>
                <c:pt idx="10581">
                  <c:v>89.765101264703276</c:v>
                </c:pt>
                <c:pt idx="10582">
                  <c:v>89.765101264703276</c:v>
                </c:pt>
                <c:pt idx="10583">
                  <c:v>89.765101264703276</c:v>
                </c:pt>
                <c:pt idx="10584">
                  <c:v>89.765101264703276</c:v>
                </c:pt>
                <c:pt idx="10585">
                  <c:v>89.765101264703276</c:v>
                </c:pt>
                <c:pt idx="10586">
                  <c:v>89.765101264703276</c:v>
                </c:pt>
                <c:pt idx="10587">
                  <c:v>89.765101264703276</c:v>
                </c:pt>
                <c:pt idx="10588">
                  <c:v>89.765101264703276</c:v>
                </c:pt>
                <c:pt idx="10589">
                  <c:v>89.765101264703276</c:v>
                </c:pt>
                <c:pt idx="10590">
                  <c:v>89.765101264703276</c:v>
                </c:pt>
                <c:pt idx="10591">
                  <c:v>89.765101264703276</c:v>
                </c:pt>
                <c:pt idx="10592">
                  <c:v>89.765101264703276</c:v>
                </c:pt>
                <c:pt idx="10593">
                  <c:v>89.765101264703276</c:v>
                </c:pt>
                <c:pt idx="10594">
                  <c:v>89.765101264703276</c:v>
                </c:pt>
                <c:pt idx="10595">
                  <c:v>89.765101264703276</c:v>
                </c:pt>
                <c:pt idx="10596">
                  <c:v>89.765101264703276</c:v>
                </c:pt>
                <c:pt idx="10597">
                  <c:v>89.765101264703276</c:v>
                </c:pt>
                <c:pt idx="10598">
                  <c:v>89.765101264703276</c:v>
                </c:pt>
                <c:pt idx="10599">
                  <c:v>89.765101264703276</c:v>
                </c:pt>
                <c:pt idx="10600">
                  <c:v>89.765101264703276</c:v>
                </c:pt>
                <c:pt idx="10601">
                  <c:v>89.765101264703276</c:v>
                </c:pt>
                <c:pt idx="10602">
                  <c:v>89.765101264703276</c:v>
                </c:pt>
                <c:pt idx="10603">
                  <c:v>89.765101264703276</c:v>
                </c:pt>
                <c:pt idx="10604">
                  <c:v>89.765101264703276</c:v>
                </c:pt>
                <c:pt idx="10605">
                  <c:v>89.765101264703276</c:v>
                </c:pt>
                <c:pt idx="10606">
                  <c:v>89.765101264703276</c:v>
                </c:pt>
                <c:pt idx="10607">
                  <c:v>89.765101264703276</c:v>
                </c:pt>
                <c:pt idx="10608">
                  <c:v>89.765101264703276</c:v>
                </c:pt>
                <c:pt idx="10609">
                  <c:v>89.765101264703276</c:v>
                </c:pt>
                <c:pt idx="10610">
                  <c:v>89.765101264703276</c:v>
                </c:pt>
                <c:pt idx="10611">
                  <c:v>89.765101264703276</c:v>
                </c:pt>
                <c:pt idx="10612">
                  <c:v>89.765101264703276</c:v>
                </c:pt>
                <c:pt idx="10613">
                  <c:v>89.765101264703276</c:v>
                </c:pt>
                <c:pt idx="10614">
                  <c:v>89.765101264703276</c:v>
                </c:pt>
                <c:pt idx="10615">
                  <c:v>89.765101264703276</c:v>
                </c:pt>
                <c:pt idx="10616">
                  <c:v>89.765101264703276</c:v>
                </c:pt>
                <c:pt idx="10617">
                  <c:v>89.765101264703276</c:v>
                </c:pt>
                <c:pt idx="10618">
                  <c:v>89.765101264703276</c:v>
                </c:pt>
                <c:pt idx="10619">
                  <c:v>89.765101264703276</c:v>
                </c:pt>
                <c:pt idx="10620">
                  <c:v>89.765101264703276</c:v>
                </c:pt>
                <c:pt idx="10621">
                  <c:v>89.765101264703276</c:v>
                </c:pt>
                <c:pt idx="10622">
                  <c:v>89.765101264703276</c:v>
                </c:pt>
                <c:pt idx="10623">
                  <c:v>89.765101264703276</c:v>
                </c:pt>
                <c:pt idx="10624">
                  <c:v>89.765101264703276</c:v>
                </c:pt>
                <c:pt idx="10625">
                  <c:v>89.765101264703276</c:v>
                </c:pt>
                <c:pt idx="10626">
                  <c:v>89.765101264703276</c:v>
                </c:pt>
                <c:pt idx="10627">
                  <c:v>89.765101264703276</c:v>
                </c:pt>
                <c:pt idx="10628">
                  <c:v>89.765101264703276</c:v>
                </c:pt>
                <c:pt idx="10629">
                  <c:v>89.765101264703276</c:v>
                </c:pt>
                <c:pt idx="10630">
                  <c:v>89.765101264703276</c:v>
                </c:pt>
                <c:pt idx="10631">
                  <c:v>89.765101264703276</c:v>
                </c:pt>
                <c:pt idx="10632">
                  <c:v>89.765101264703276</c:v>
                </c:pt>
                <c:pt idx="10633">
                  <c:v>89.765101264703276</c:v>
                </c:pt>
                <c:pt idx="10634">
                  <c:v>89.765101264703276</c:v>
                </c:pt>
                <c:pt idx="10635">
                  <c:v>89.765101264703276</c:v>
                </c:pt>
                <c:pt idx="10636">
                  <c:v>89.765101264703276</c:v>
                </c:pt>
                <c:pt idx="10637">
                  <c:v>89.765101264703276</c:v>
                </c:pt>
                <c:pt idx="10638">
                  <c:v>89.765101264703276</c:v>
                </c:pt>
                <c:pt idx="10639">
                  <c:v>89.765101264703276</c:v>
                </c:pt>
                <c:pt idx="10640">
                  <c:v>89.765101264703276</c:v>
                </c:pt>
                <c:pt idx="10641">
                  <c:v>89.765101264703276</c:v>
                </c:pt>
                <c:pt idx="10642">
                  <c:v>89.765101264703276</c:v>
                </c:pt>
                <c:pt idx="10643">
                  <c:v>89.765101264703276</c:v>
                </c:pt>
                <c:pt idx="10644">
                  <c:v>89.765101264703276</c:v>
                </c:pt>
                <c:pt idx="10645">
                  <c:v>89.765101264703276</c:v>
                </c:pt>
                <c:pt idx="10646">
                  <c:v>89.765101264703276</c:v>
                </c:pt>
                <c:pt idx="10647">
                  <c:v>89.765101264703276</c:v>
                </c:pt>
                <c:pt idx="10648">
                  <c:v>89.765101264703276</c:v>
                </c:pt>
                <c:pt idx="10649">
                  <c:v>89.765101264703276</c:v>
                </c:pt>
                <c:pt idx="10650">
                  <c:v>89.765101264703276</c:v>
                </c:pt>
                <c:pt idx="10651">
                  <c:v>89.765101264703276</c:v>
                </c:pt>
                <c:pt idx="10652">
                  <c:v>89.765101264703276</c:v>
                </c:pt>
                <c:pt idx="10653">
                  <c:v>89.765101264703276</c:v>
                </c:pt>
                <c:pt idx="10654">
                  <c:v>89.765101264703276</c:v>
                </c:pt>
                <c:pt idx="10655">
                  <c:v>89.765101264703276</c:v>
                </c:pt>
                <c:pt idx="10656">
                  <c:v>89.765101264703276</c:v>
                </c:pt>
                <c:pt idx="10657">
                  <c:v>89.765101264703276</c:v>
                </c:pt>
                <c:pt idx="10658">
                  <c:v>89.765101264703276</c:v>
                </c:pt>
                <c:pt idx="10659">
                  <c:v>89.765101264703276</c:v>
                </c:pt>
                <c:pt idx="10660">
                  <c:v>89.765101264703276</c:v>
                </c:pt>
                <c:pt idx="10661">
                  <c:v>89.765101264703276</c:v>
                </c:pt>
                <c:pt idx="10662">
                  <c:v>89.765101264703276</c:v>
                </c:pt>
                <c:pt idx="10663">
                  <c:v>89.765101264703276</c:v>
                </c:pt>
                <c:pt idx="10664">
                  <c:v>89.765101264703276</c:v>
                </c:pt>
                <c:pt idx="10665">
                  <c:v>89.765101264703276</c:v>
                </c:pt>
                <c:pt idx="10666">
                  <c:v>89.765101264703276</c:v>
                </c:pt>
                <c:pt idx="10667">
                  <c:v>89.765101264703276</c:v>
                </c:pt>
                <c:pt idx="10668">
                  <c:v>89.765101264703276</c:v>
                </c:pt>
                <c:pt idx="10669">
                  <c:v>89.765101264703276</c:v>
                </c:pt>
                <c:pt idx="10670">
                  <c:v>89.765101264703276</c:v>
                </c:pt>
                <c:pt idx="10671">
                  <c:v>89.765101264703276</c:v>
                </c:pt>
                <c:pt idx="10672">
                  <c:v>89.765101264703276</c:v>
                </c:pt>
                <c:pt idx="10673">
                  <c:v>89.765101264703276</c:v>
                </c:pt>
                <c:pt idx="10674">
                  <c:v>89.765101264703276</c:v>
                </c:pt>
                <c:pt idx="10675">
                  <c:v>89.765101264703276</c:v>
                </c:pt>
                <c:pt idx="10676">
                  <c:v>89.765101264703276</c:v>
                </c:pt>
                <c:pt idx="10677">
                  <c:v>89.765101264703276</c:v>
                </c:pt>
                <c:pt idx="10678">
                  <c:v>89.765101264703276</c:v>
                </c:pt>
                <c:pt idx="10679">
                  <c:v>89.765101264703276</c:v>
                </c:pt>
                <c:pt idx="10680">
                  <c:v>89.765101264703276</c:v>
                </c:pt>
                <c:pt idx="10681">
                  <c:v>89.765101264703276</c:v>
                </c:pt>
                <c:pt idx="10682">
                  <c:v>89.765101264703276</c:v>
                </c:pt>
                <c:pt idx="10683">
                  <c:v>89.765101264703276</c:v>
                </c:pt>
                <c:pt idx="10684">
                  <c:v>89.765101264703276</c:v>
                </c:pt>
                <c:pt idx="10685">
                  <c:v>89.765101264703276</c:v>
                </c:pt>
                <c:pt idx="10686">
                  <c:v>89.765101264703276</c:v>
                </c:pt>
                <c:pt idx="10687">
                  <c:v>89.765101264703276</c:v>
                </c:pt>
                <c:pt idx="10688">
                  <c:v>89.765101264703276</c:v>
                </c:pt>
                <c:pt idx="10689">
                  <c:v>89.765101264703276</c:v>
                </c:pt>
                <c:pt idx="10690">
                  <c:v>89.765101264703276</c:v>
                </c:pt>
                <c:pt idx="10691">
                  <c:v>89.765101264703276</c:v>
                </c:pt>
                <c:pt idx="10692">
                  <c:v>89.765101264703276</c:v>
                </c:pt>
                <c:pt idx="10693">
                  <c:v>89.765101264703276</c:v>
                </c:pt>
                <c:pt idx="10694">
                  <c:v>89.765101264703276</c:v>
                </c:pt>
                <c:pt idx="10695">
                  <c:v>89.765101264703276</c:v>
                </c:pt>
                <c:pt idx="10696">
                  <c:v>89.765101264703276</c:v>
                </c:pt>
                <c:pt idx="10697">
                  <c:v>89.765101264703276</c:v>
                </c:pt>
                <c:pt idx="10698">
                  <c:v>89.765101264703276</c:v>
                </c:pt>
                <c:pt idx="10699">
                  <c:v>89.765101264703276</c:v>
                </c:pt>
                <c:pt idx="10700">
                  <c:v>89.765101264703276</c:v>
                </c:pt>
                <c:pt idx="10701">
                  <c:v>89.765101264703276</c:v>
                </c:pt>
                <c:pt idx="10702">
                  <c:v>89.765101264703276</c:v>
                </c:pt>
                <c:pt idx="10703">
                  <c:v>89.765101264703276</c:v>
                </c:pt>
                <c:pt idx="10704">
                  <c:v>89.765101264703276</c:v>
                </c:pt>
                <c:pt idx="10705">
                  <c:v>89.765101264703276</c:v>
                </c:pt>
                <c:pt idx="10706">
                  <c:v>89.765101264703276</c:v>
                </c:pt>
                <c:pt idx="10707">
                  <c:v>89.765101264703276</c:v>
                </c:pt>
                <c:pt idx="10708">
                  <c:v>89.765101264703276</c:v>
                </c:pt>
                <c:pt idx="10709">
                  <c:v>89.765101264703276</c:v>
                </c:pt>
                <c:pt idx="10710">
                  <c:v>89.765101264703276</c:v>
                </c:pt>
                <c:pt idx="10711">
                  <c:v>89.765101264703276</c:v>
                </c:pt>
                <c:pt idx="10712">
                  <c:v>89.765101264703276</c:v>
                </c:pt>
                <c:pt idx="10713">
                  <c:v>89.765101264703276</c:v>
                </c:pt>
                <c:pt idx="10714">
                  <c:v>89.765101264703276</c:v>
                </c:pt>
                <c:pt idx="10715">
                  <c:v>89.765101264703276</c:v>
                </c:pt>
                <c:pt idx="10716">
                  <c:v>89.765101264703276</c:v>
                </c:pt>
                <c:pt idx="10717">
                  <c:v>89.765101264703276</c:v>
                </c:pt>
                <c:pt idx="10718">
                  <c:v>89.765101264703276</c:v>
                </c:pt>
                <c:pt idx="10719">
                  <c:v>89.765101264703276</c:v>
                </c:pt>
                <c:pt idx="10720">
                  <c:v>89.765101264703276</c:v>
                </c:pt>
                <c:pt idx="10721">
                  <c:v>89.765101264703276</c:v>
                </c:pt>
                <c:pt idx="10722">
                  <c:v>89.765101264703276</c:v>
                </c:pt>
                <c:pt idx="10723">
                  <c:v>89.765101264703276</c:v>
                </c:pt>
                <c:pt idx="10724">
                  <c:v>89.765101264703276</c:v>
                </c:pt>
                <c:pt idx="10725">
                  <c:v>89.765101264703276</c:v>
                </c:pt>
                <c:pt idx="10726">
                  <c:v>89.765101264703276</c:v>
                </c:pt>
                <c:pt idx="10727">
                  <c:v>89.765101264703276</c:v>
                </c:pt>
                <c:pt idx="10728">
                  <c:v>89.765101264703276</c:v>
                </c:pt>
                <c:pt idx="10729">
                  <c:v>89.765101264703276</c:v>
                </c:pt>
                <c:pt idx="10730">
                  <c:v>89.765101264703276</c:v>
                </c:pt>
                <c:pt idx="10731">
                  <c:v>89.765101264703276</c:v>
                </c:pt>
                <c:pt idx="10732">
                  <c:v>89.765101264703276</c:v>
                </c:pt>
                <c:pt idx="10733">
                  <c:v>89.765101264703276</c:v>
                </c:pt>
                <c:pt idx="10734">
                  <c:v>89.765101264703276</c:v>
                </c:pt>
                <c:pt idx="10735">
                  <c:v>89.765101264703276</c:v>
                </c:pt>
                <c:pt idx="10736">
                  <c:v>89.765101264703276</c:v>
                </c:pt>
                <c:pt idx="10737">
                  <c:v>89.765101264703276</c:v>
                </c:pt>
                <c:pt idx="10738">
                  <c:v>89.765101264703276</c:v>
                </c:pt>
                <c:pt idx="10739">
                  <c:v>89.765101264703276</c:v>
                </c:pt>
                <c:pt idx="10740">
                  <c:v>89.765101264703276</c:v>
                </c:pt>
                <c:pt idx="10741">
                  <c:v>89.765101264703276</c:v>
                </c:pt>
                <c:pt idx="10742">
                  <c:v>89.765101264703276</c:v>
                </c:pt>
                <c:pt idx="10743">
                  <c:v>89.765101264703276</c:v>
                </c:pt>
                <c:pt idx="10744">
                  <c:v>89.765101264703276</c:v>
                </c:pt>
                <c:pt idx="10745">
                  <c:v>89.765101264703276</c:v>
                </c:pt>
                <c:pt idx="10746">
                  <c:v>89.765101264703276</c:v>
                </c:pt>
                <c:pt idx="10747">
                  <c:v>89.765101264703276</c:v>
                </c:pt>
                <c:pt idx="10748">
                  <c:v>89.765101264703276</c:v>
                </c:pt>
                <c:pt idx="10749">
                  <c:v>89.765101264703276</c:v>
                </c:pt>
                <c:pt idx="10750">
                  <c:v>89.765101264703276</c:v>
                </c:pt>
                <c:pt idx="10751">
                  <c:v>89.765101264703276</c:v>
                </c:pt>
                <c:pt idx="10752">
                  <c:v>89.765101264703276</c:v>
                </c:pt>
                <c:pt idx="10753">
                  <c:v>89.765101264703276</c:v>
                </c:pt>
                <c:pt idx="10754">
                  <c:v>89.765101264703276</c:v>
                </c:pt>
                <c:pt idx="10755">
                  <c:v>89.765101264703276</c:v>
                </c:pt>
                <c:pt idx="10756">
                  <c:v>89.765101264703276</c:v>
                </c:pt>
                <c:pt idx="10757">
                  <c:v>89.765101264703276</c:v>
                </c:pt>
                <c:pt idx="10758">
                  <c:v>89.765101264703276</c:v>
                </c:pt>
                <c:pt idx="10759">
                  <c:v>89.765101264703276</c:v>
                </c:pt>
                <c:pt idx="10760">
                  <c:v>89.765101264703276</c:v>
                </c:pt>
                <c:pt idx="10761">
                  <c:v>89.765101264703276</c:v>
                </c:pt>
                <c:pt idx="10762">
                  <c:v>89.765101264703276</c:v>
                </c:pt>
                <c:pt idx="10763">
                  <c:v>89.765101264703276</c:v>
                </c:pt>
                <c:pt idx="10764">
                  <c:v>89.765101264703276</c:v>
                </c:pt>
                <c:pt idx="10765">
                  <c:v>89.765101264703276</c:v>
                </c:pt>
                <c:pt idx="10766">
                  <c:v>89.765101264703276</c:v>
                </c:pt>
                <c:pt idx="10767">
                  <c:v>89.765101264703276</c:v>
                </c:pt>
                <c:pt idx="10768">
                  <c:v>89.765101264703276</c:v>
                </c:pt>
                <c:pt idx="10769">
                  <c:v>89.765101264703276</c:v>
                </c:pt>
                <c:pt idx="10770">
                  <c:v>89.765101264703276</c:v>
                </c:pt>
                <c:pt idx="10771">
                  <c:v>89.765101264703276</c:v>
                </c:pt>
                <c:pt idx="10772">
                  <c:v>89.765101264703276</c:v>
                </c:pt>
                <c:pt idx="10773">
                  <c:v>89.765101264703276</c:v>
                </c:pt>
                <c:pt idx="10774">
                  <c:v>89.765101264703276</c:v>
                </c:pt>
                <c:pt idx="10775">
                  <c:v>89.765101264703276</c:v>
                </c:pt>
                <c:pt idx="10776">
                  <c:v>89.765101264703276</c:v>
                </c:pt>
                <c:pt idx="10777">
                  <c:v>89.765101264703276</c:v>
                </c:pt>
                <c:pt idx="10778">
                  <c:v>89.765101264703276</c:v>
                </c:pt>
                <c:pt idx="10779">
                  <c:v>89.765101264703276</c:v>
                </c:pt>
                <c:pt idx="10780">
                  <c:v>89.765101264703276</c:v>
                </c:pt>
                <c:pt idx="10781">
                  <c:v>89.765101264703276</c:v>
                </c:pt>
                <c:pt idx="10782">
                  <c:v>89.765101264703276</c:v>
                </c:pt>
                <c:pt idx="10783">
                  <c:v>89.765101264703276</c:v>
                </c:pt>
                <c:pt idx="10784">
                  <c:v>89.765101264703276</c:v>
                </c:pt>
                <c:pt idx="10785">
                  <c:v>89.765101264703276</c:v>
                </c:pt>
                <c:pt idx="10786">
                  <c:v>89.765101264703276</c:v>
                </c:pt>
                <c:pt idx="10787">
                  <c:v>89.765101264703276</c:v>
                </c:pt>
                <c:pt idx="10788">
                  <c:v>89.765101264703276</c:v>
                </c:pt>
                <c:pt idx="10789">
                  <c:v>89.765101264703276</c:v>
                </c:pt>
                <c:pt idx="10790">
                  <c:v>89.765101264703276</c:v>
                </c:pt>
                <c:pt idx="10791">
                  <c:v>89.765101264703276</c:v>
                </c:pt>
                <c:pt idx="10792">
                  <c:v>89.765101264703276</c:v>
                </c:pt>
                <c:pt idx="10793">
                  <c:v>89.765101264703276</c:v>
                </c:pt>
                <c:pt idx="10794">
                  <c:v>89.765101264703276</c:v>
                </c:pt>
                <c:pt idx="10795">
                  <c:v>89.765101264703276</c:v>
                </c:pt>
                <c:pt idx="10796">
                  <c:v>89.765101264703276</c:v>
                </c:pt>
                <c:pt idx="10797">
                  <c:v>89.765101264703276</c:v>
                </c:pt>
                <c:pt idx="10798">
                  <c:v>89.765101264703276</c:v>
                </c:pt>
                <c:pt idx="10799">
                  <c:v>89.765101264703276</c:v>
                </c:pt>
                <c:pt idx="10800">
                  <c:v>89.765101264703276</c:v>
                </c:pt>
                <c:pt idx="10801">
                  <c:v>89.765101264703276</c:v>
                </c:pt>
                <c:pt idx="10802">
                  <c:v>89.765101264703276</c:v>
                </c:pt>
                <c:pt idx="10803">
                  <c:v>89.765101264703276</c:v>
                </c:pt>
                <c:pt idx="10804">
                  <c:v>89.765101264703276</c:v>
                </c:pt>
                <c:pt idx="10805">
                  <c:v>89.765101264703276</c:v>
                </c:pt>
                <c:pt idx="10806">
                  <c:v>89.765101264703276</c:v>
                </c:pt>
                <c:pt idx="10807">
                  <c:v>89.765101264703276</c:v>
                </c:pt>
                <c:pt idx="10808">
                  <c:v>89.765101264703276</c:v>
                </c:pt>
                <c:pt idx="10809">
                  <c:v>89.765101264703276</c:v>
                </c:pt>
                <c:pt idx="10810">
                  <c:v>89.765101264703276</c:v>
                </c:pt>
                <c:pt idx="10811">
                  <c:v>89.765101264703276</c:v>
                </c:pt>
                <c:pt idx="10812">
                  <c:v>89.765101264703276</c:v>
                </c:pt>
                <c:pt idx="10813">
                  <c:v>89.765101264703276</c:v>
                </c:pt>
                <c:pt idx="10814">
                  <c:v>89.765101264703276</c:v>
                </c:pt>
                <c:pt idx="10815">
                  <c:v>89.765101264703276</c:v>
                </c:pt>
                <c:pt idx="10816">
                  <c:v>89.765101264703276</c:v>
                </c:pt>
                <c:pt idx="10817">
                  <c:v>89.765101264703276</c:v>
                </c:pt>
                <c:pt idx="10818">
                  <c:v>89.765101264703276</c:v>
                </c:pt>
                <c:pt idx="10819">
                  <c:v>89.765101264703276</c:v>
                </c:pt>
                <c:pt idx="10820">
                  <c:v>89.765101264703276</c:v>
                </c:pt>
                <c:pt idx="10821">
                  <c:v>89.765101264703276</c:v>
                </c:pt>
                <c:pt idx="10822">
                  <c:v>89.765101264703276</c:v>
                </c:pt>
                <c:pt idx="10823">
                  <c:v>89.765101264703276</c:v>
                </c:pt>
                <c:pt idx="10824">
                  <c:v>89.765101264703276</c:v>
                </c:pt>
                <c:pt idx="10825">
                  <c:v>89.765101264703276</c:v>
                </c:pt>
                <c:pt idx="10826">
                  <c:v>89.765101264703276</c:v>
                </c:pt>
                <c:pt idx="10827">
                  <c:v>89.765101264703276</c:v>
                </c:pt>
                <c:pt idx="10828">
                  <c:v>89.765101264703276</c:v>
                </c:pt>
                <c:pt idx="10829">
                  <c:v>89.765101264703276</c:v>
                </c:pt>
                <c:pt idx="10830">
                  <c:v>89.765101264703276</c:v>
                </c:pt>
                <c:pt idx="10831">
                  <c:v>89.765101264703276</c:v>
                </c:pt>
                <c:pt idx="10832">
                  <c:v>89.765101264703276</c:v>
                </c:pt>
                <c:pt idx="10833">
                  <c:v>89.765101264703276</c:v>
                </c:pt>
                <c:pt idx="10834">
                  <c:v>89.765101264703276</c:v>
                </c:pt>
                <c:pt idx="10835">
                  <c:v>89.765101264703276</c:v>
                </c:pt>
                <c:pt idx="10836">
                  <c:v>89.765101264703276</c:v>
                </c:pt>
                <c:pt idx="10837">
                  <c:v>89.765101264703276</c:v>
                </c:pt>
                <c:pt idx="10838">
                  <c:v>89.765101264703276</c:v>
                </c:pt>
                <c:pt idx="10839">
                  <c:v>89.765101264703276</c:v>
                </c:pt>
                <c:pt idx="10840">
                  <c:v>89.765101264703276</c:v>
                </c:pt>
                <c:pt idx="10841">
                  <c:v>89.765101264703276</c:v>
                </c:pt>
                <c:pt idx="10842">
                  <c:v>89.765101264703276</c:v>
                </c:pt>
                <c:pt idx="10843">
                  <c:v>89.765101264703276</c:v>
                </c:pt>
                <c:pt idx="10844">
                  <c:v>89.765101264703276</c:v>
                </c:pt>
                <c:pt idx="10845">
                  <c:v>89.765101264703276</c:v>
                </c:pt>
                <c:pt idx="10846">
                  <c:v>89.765101264703276</c:v>
                </c:pt>
                <c:pt idx="10847">
                  <c:v>89.765101264703276</c:v>
                </c:pt>
                <c:pt idx="10848">
                  <c:v>89.765101264703276</c:v>
                </c:pt>
                <c:pt idx="10849">
                  <c:v>89.765101264703276</c:v>
                </c:pt>
                <c:pt idx="10850">
                  <c:v>89.765101264703276</c:v>
                </c:pt>
                <c:pt idx="10851">
                  <c:v>89.765101264703276</c:v>
                </c:pt>
                <c:pt idx="10852">
                  <c:v>89.765101264703276</c:v>
                </c:pt>
                <c:pt idx="10853">
                  <c:v>89.765101264703276</c:v>
                </c:pt>
                <c:pt idx="10854">
                  <c:v>89.765101264703276</c:v>
                </c:pt>
                <c:pt idx="10855">
                  <c:v>89.765101264703276</c:v>
                </c:pt>
                <c:pt idx="10856">
                  <c:v>89.765101264703276</c:v>
                </c:pt>
                <c:pt idx="10857">
                  <c:v>89.765101264703276</c:v>
                </c:pt>
                <c:pt idx="10858">
                  <c:v>89.765101264703276</c:v>
                </c:pt>
                <c:pt idx="10859">
                  <c:v>89.765101264703276</c:v>
                </c:pt>
                <c:pt idx="10860">
                  <c:v>89.765101264703276</c:v>
                </c:pt>
                <c:pt idx="10861">
                  <c:v>89.765101264703276</c:v>
                </c:pt>
                <c:pt idx="10862">
                  <c:v>89.765101264703276</c:v>
                </c:pt>
                <c:pt idx="10863">
                  <c:v>89.765101264703276</c:v>
                </c:pt>
                <c:pt idx="10864">
                  <c:v>89.765101264703276</c:v>
                </c:pt>
                <c:pt idx="10865">
                  <c:v>89.765101264703276</c:v>
                </c:pt>
                <c:pt idx="10866">
                  <c:v>89.765101264703276</c:v>
                </c:pt>
                <c:pt idx="10867">
                  <c:v>89.765101264703276</c:v>
                </c:pt>
                <c:pt idx="10868">
                  <c:v>89.765101264703276</c:v>
                </c:pt>
                <c:pt idx="10869">
                  <c:v>89.765101264703276</c:v>
                </c:pt>
                <c:pt idx="10870">
                  <c:v>89.765101264703276</c:v>
                </c:pt>
                <c:pt idx="10871">
                  <c:v>89.765101264703276</c:v>
                </c:pt>
                <c:pt idx="10872">
                  <c:v>89.765101264703276</c:v>
                </c:pt>
                <c:pt idx="10873">
                  <c:v>89.765101264703276</c:v>
                </c:pt>
                <c:pt idx="10874">
                  <c:v>89.765101264703276</c:v>
                </c:pt>
                <c:pt idx="10875">
                  <c:v>89.765101264703276</c:v>
                </c:pt>
                <c:pt idx="10876">
                  <c:v>89.765101264703276</c:v>
                </c:pt>
                <c:pt idx="10877">
                  <c:v>89.765101264703276</c:v>
                </c:pt>
                <c:pt idx="10878">
                  <c:v>89.765101264703276</c:v>
                </c:pt>
                <c:pt idx="10879">
                  <c:v>89.765101264703276</c:v>
                </c:pt>
                <c:pt idx="10880">
                  <c:v>89.765101264703276</c:v>
                </c:pt>
                <c:pt idx="10881">
                  <c:v>89.765101264703276</c:v>
                </c:pt>
                <c:pt idx="10882">
                  <c:v>89.765101264703276</c:v>
                </c:pt>
                <c:pt idx="10883">
                  <c:v>89.765101264703276</c:v>
                </c:pt>
                <c:pt idx="10884">
                  <c:v>89.765101264703276</c:v>
                </c:pt>
                <c:pt idx="10885">
                  <c:v>89.765101264703276</c:v>
                </c:pt>
                <c:pt idx="10886">
                  <c:v>89.765101264703276</c:v>
                </c:pt>
                <c:pt idx="10887">
                  <c:v>89.765101264703276</c:v>
                </c:pt>
                <c:pt idx="10888">
                  <c:v>89.765101264703276</c:v>
                </c:pt>
                <c:pt idx="10889">
                  <c:v>89.765101264703276</c:v>
                </c:pt>
                <c:pt idx="10890">
                  <c:v>89.765101264703276</c:v>
                </c:pt>
                <c:pt idx="10891">
                  <c:v>89.765101264703276</c:v>
                </c:pt>
                <c:pt idx="10892">
                  <c:v>89.765101264703276</c:v>
                </c:pt>
                <c:pt idx="10893">
                  <c:v>89.765101264703276</c:v>
                </c:pt>
                <c:pt idx="10894">
                  <c:v>89.765101264703276</c:v>
                </c:pt>
                <c:pt idx="10895">
                  <c:v>89.765101264703276</c:v>
                </c:pt>
                <c:pt idx="10896">
                  <c:v>89.765101264703276</c:v>
                </c:pt>
                <c:pt idx="10897">
                  <c:v>89.765101264703276</c:v>
                </c:pt>
                <c:pt idx="10898">
                  <c:v>89.765101264703276</c:v>
                </c:pt>
                <c:pt idx="10899">
                  <c:v>89.765101264703276</c:v>
                </c:pt>
                <c:pt idx="10900">
                  <c:v>89.765101264703276</c:v>
                </c:pt>
                <c:pt idx="10901">
                  <c:v>89.765101264703276</c:v>
                </c:pt>
                <c:pt idx="10902">
                  <c:v>89.765101264703276</c:v>
                </c:pt>
                <c:pt idx="10903">
                  <c:v>89.765101264703276</c:v>
                </c:pt>
                <c:pt idx="10904">
                  <c:v>89.765101264703276</c:v>
                </c:pt>
                <c:pt idx="10905">
                  <c:v>89.765101264703276</c:v>
                </c:pt>
                <c:pt idx="10906">
                  <c:v>89.765101264703276</c:v>
                </c:pt>
                <c:pt idx="10907">
                  <c:v>89.765101264703276</c:v>
                </c:pt>
                <c:pt idx="10908">
                  <c:v>89.765101264703276</c:v>
                </c:pt>
                <c:pt idx="10909">
                  <c:v>89.765101264703276</c:v>
                </c:pt>
                <c:pt idx="10910">
                  <c:v>89.765101264703276</c:v>
                </c:pt>
                <c:pt idx="10911">
                  <c:v>89.765101264703276</c:v>
                </c:pt>
                <c:pt idx="10912">
                  <c:v>89.765101264703276</c:v>
                </c:pt>
                <c:pt idx="10913">
                  <c:v>89.765101264703276</c:v>
                </c:pt>
                <c:pt idx="10914">
                  <c:v>89.765101264703276</c:v>
                </c:pt>
                <c:pt idx="10915">
                  <c:v>89.765101264703276</c:v>
                </c:pt>
                <c:pt idx="10916">
                  <c:v>89.765101264703276</c:v>
                </c:pt>
                <c:pt idx="10917">
                  <c:v>89.765101264703276</c:v>
                </c:pt>
                <c:pt idx="10918">
                  <c:v>89.765101264703276</c:v>
                </c:pt>
                <c:pt idx="10919">
                  <c:v>89.765101264703276</c:v>
                </c:pt>
                <c:pt idx="10920">
                  <c:v>89.765101264703276</c:v>
                </c:pt>
                <c:pt idx="10921">
                  <c:v>89.765101264703276</c:v>
                </c:pt>
                <c:pt idx="10922">
                  <c:v>89.765101264703276</c:v>
                </c:pt>
                <c:pt idx="10923">
                  <c:v>89.765101264703276</c:v>
                </c:pt>
                <c:pt idx="10924">
                  <c:v>89.765101264703276</c:v>
                </c:pt>
                <c:pt idx="10925">
                  <c:v>89.765101264703276</c:v>
                </c:pt>
                <c:pt idx="10926">
                  <c:v>89.765101264703276</c:v>
                </c:pt>
                <c:pt idx="10927">
                  <c:v>89.765101264703276</c:v>
                </c:pt>
                <c:pt idx="10928">
                  <c:v>89.765101264703276</c:v>
                </c:pt>
                <c:pt idx="10929">
                  <c:v>89.765101264703276</c:v>
                </c:pt>
                <c:pt idx="10930">
                  <c:v>89.765101264703276</c:v>
                </c:pt>
                <c:pt idx="10931">
                  <c:v>89.765101264703276</c:v>
                </c:pt>
                <c:pt idx="10932">
                  <c:v>89.765101264703276</c:v>
                </c:pt>
                <c:pt idx="10933">
                  <c:v>89.765101264703276</c:v>
                </c:pt>
                <c:pt idx="10934">
                  <c:v>89.765101264703276</c:v>
                </c:pt>
                <c:pt idx="10935">
                  <c:v>89.765101264703276</c:v>
                </c:pt>
                <c:pt idx="10936">
                  <c:v>89.765101264703276</c:v>
                </c:pt>
                <c:pt idx="10937">
                  <c:v>89.765101264703276</c:v>
                </c:pt>
                <c:pt idx="10938">
                  <c:v>89.765101264703276</c:v>
                </c:pt>
                <c:pt idx="10939">
                  <c:v>89.765101264703276</c:v>
                </c:pt>
                <c:pt idx="10940">
                  <c:v>89.765101264703276</c:v>
                </c:pt>
                <c:pt idx="10941">
                  <c:v>89.765101264703276</c:v>
                </c:pt>
                <c:pt idx="10942">
                  <c:v>89.765101264703276</c:v>
                </c:pt>
                <c:pt idx="10943">
                  <c:v>89.765101264703276</c:v>
                </c:pt>
                <c:pt idx="10944">
                  <c:v>89.765101264703276</c:v>
                </c:pt>
                <c:pt idx="10945">
                  <c:v>89.765101264703276</c:v>
                </c:pt>
                <c:pt idx="10946">
                  <c:v>89.765101264703276</c:v>
                </c:pt>
                <c:pt idx="10947">
                  <c:v>89.765101264703276</c:v>
                </c:pt>
                <c:pt idx="10948">
                  <c:v>89.765101264703276</c:v>
                </c:pt>
                <c:pt idx="10949">
                  <c:v>89.765101264703276</c:v>
                </c:pt>
                <c:pt idx="10950">
                  <c:v>89.765101264703276</c:v>
                </c:pt>
                <c:pt idx="10951">
                  <c:v>89.765101264703276</c:v>
                </c:pt>
                <c:pt idx="10952">
                  <c:v>89.765101264703276</c:v>
                </c:pt>
                <c:pt idx="10953">
                  <c:v>89.765101264703276</c:v>
                </c:pt>
                <c:pt idx="10954">
                  <c:v>89.765101264703276</c:v>
                </c:pt>
                <c:pt idx="10955">
                  <c:v>89.765101264703276</c:v>
                </c:pt>
                <c:pt idx="10956">
                  <c:v>89.765101264703276</c:v>
                </c:pt>
                <c:pt idx="10957">
                  <c:v>89.765101264703276</c:v>
                </c:pt>
                <c:pt idx="10958">
                  <c:v>89.765101264703276</c:v>
                </c:pt>
                <c:pt idx="10959">
                  <c:v>89.765101264703276</c:v>
                </c:pt>
                <c:pt idx="10960">
                  <c:v>89.765101264703276</c:v>
                </c:pt>
                <c:pt idx="10961">
                  <c:v>89.765101264703276</c:v>
                </c:pt>
                <c:pt idx="10962">
                  <c:v>89.765101264703276</c:v>
                </c:pt>
                <c:pt idx="10963">
                  <c:v>89.765101264703276</c:v>
                </c:pt>
                <c:pt idx="10964">
                  <c:v>89.765101264703276</c:v>
                </c:pt>
                <c:pt idx="10965">
                  <c:v>89.765101264703276</c:v>
                </c:pt>
                <c:pt idx="10966">
                  <c:v>89.765101264703276</c:v>
                </c:pt>
                <c:pt idx="10967">
                  <c:v>89.765101264703276</c:v>
                </c:pt>
                <c:pt idx="10968">
                  <c:v>89.765101264703276</c:v>
                </c:pt>
                <c:pt idx="10969">
                  <c:v>89.765101264703276</c:v>
                </c:pt>
                <c:pt idx="10970">
                  <c:v>89.765101264703276</c:v>
                </c:pt>
                <c:pt idx="10971">
                  <c:v>89.765101264703276</c:v>
                </c:pt>
                <c:pt idx="10972">
                  <c:v>89.765101264703276</c:v>
                </c:pt>
                <c:pt idx="10973">
                  <c:v>89.765101264703276</c:v>
                </c:pt>
                <c:pt idx="10974">
                  <c:v>89.765101264703276</c:v>
                </c:pt>
                <c:pt idx="10975">
                  <c:v>89.765101264703276</c:v>
                </c:pt>
                <c:pt idx="10976">
                  <c:v>89.765101264703276</c:v>
                </c:pt>
                <c:pt idx="10977">
                  <c:v>89.765101264703276</c:v>
                </c:pt>
                <c:pt idx="10978">
                  <c:v>89.765101264703276</c:v>
                </c:pt>
                <c:pt idx="10979">
                  <c:v>89.765101264703276</c:v>
                </c:pt>
                <c:pt idx="10980">
                  <c:v>89.765101264703276</c:v>
                </c:pt>
                <c:pt idx="10981">
                  <c:v>89.765101264703276</c:v>
                </c:pt>
                <c:pt idx="10982">
                  <c:v>89.765101264703276</c:v>
                </c:pt>
                <c:pt idx="10983">
                  <c:v>89.765101264703276</c:v>
                </c:pt>
                <c:pt idx="10984">
                  <c:v>89.765101264703276</c:v>
                </c:pt>
                <c:pt idx="10985">
                  <c:v>89.765101264703276</c:v>
                </c:pt>
                <c:pt idx="10986">
                  <c:v>89.765101264703276</c:v>
                </c:pt>
                <c:pt idx="10987">
                  <c:v>89.765101264703276</c:v>
                </c:pt>
                <c:pt idx="10988">
                  <c:v>89.765101264703276</c:v>
                </c:pt>
                <c:pt idx="10989">
                  <c:v>89.765101264703276</c:v>
                </c:pt>
                <c:pt idx="10990">
                  <c:v>89.765101264703276</c:v>
                </c:pt>
                <c:pt idx="10991">
                  <c:v>89.765101264703276</c:v>
                </c:pt>
                <c:pt idx="10992">
                  <c:v>89.765101264703276</c:v>
                </c:pt>
                <c:pt idx="10993">
                  <c:v>89.765101264703276</c:v>
                </c:pt>
                <c:pt idx="10994">
                  <c:v>89.765101264703276</c:v>
                </c:pt>
                <c:pt idx="10995">
                  <c:v>89.765101264703276</c:v>
                </c:pt>
                <c:pt idx="10996">
                  <c:v>89.765101264703276</c:v>
                </c:pt>
                <c:pt idx="10997">
                  <c:v>89.765101264703276</c:v>
                </c:pt>
                <c:pt idx="10998">
                  <c:v>89.765101264703276</c:v>
                </c:pt>
                <c:pt idx="10999">
                  <c:v>89.765101264703276</c:v>
                </c:pt>
                <c:pt idx="11000">
                  <c:v>89.765101264703276</c:v>
                </c:pt>
                <c:pt idx="11001">
                  <c:v>89.765101264703276</c:v>
                </c:pt>
                <c:pt idx="11002">
                  <c:v>89.765101264703276</c:v>
                </c:pt>
                <c:pt idx="11003">
                  <c:v>89.765101264703276</c:v>
                </c:pt>
                <c:pt idx="11004">
                  <c:v>89.765101264703276</c:v>
                </c:pt>
                <c:pt idx="11005">
                  <c:v>89.765101264703276</c:v>
                </c:pt>
                <c:pt idx="11006">
                  <c:v>89.765101264703276</c:v>
                </c:pt>
                <c:pt idx="11007">
                  <c:v>89.765101264703276</c:v>
                </c:pt>
                <c:pt idx="11008">
                  <c:v>89.765101264703276</c:v>
                </c:pt>
                <c:pt idx="11009">
                  <c:v>89.765101264703276</c:v>
                </c:pt>
                <c:pt idx="11010">
                  <c:v>89.765101264703276</c:v>
                </c:pt>
                <c:pt idx="11011">
                  <c:v>89.765101264703276</c:v>
                </c:pt>
                <c:pt idx="11012">
                  <c:v>89.765101264703276</c:v>
                </c:pt>
                <c:pt idx="11013">
                  <c:v>89.765101264703276</c:v>
                </c:pt>
                <c:pt idx="11014">
                  <c:v>89.765101264703276</c:v>
                </c:pt>
                <c:pt idx="11015">
                  <c:v>89.765101264703276</c:v>
                </c:pt>
                <c:pt idx="11016">
                  <c:v>89.765101264703276</c:v>
                </c:pt>
                <c:pt idx="11017">
                  <c:v>89.765101264703276</c:v>
                </c:pt>
                <c:pt idx="11018">
                  <c:v>89.765101264703276</c:v>
                </c:pt>
                <c:pt idx="11019">
                  <c:v>89.765101264703276</c:v>
                </c:pt>
                <c:pt idx="11020">
                  <c:v>89.765101264703276</c:v>
                </c:pt>
                <c:pt idx="11021">
                  <c:v>89.765101264703276</c:v>
                </c:pt>
                <c:pt idx="11022">
                  <c:v>89.765101264703276</c:v>
                </c:pt>
                <c:pt idx="11023">
                  <c:v>89.765101264703276</c:v>
                </c:pt>
                <c:pt idx="11024">
                  <c:v>89.765101264703276</c:v>
                </c:pt>
                <c:pt idx="11025">
                  <c:v>89.765101264703276</c:v>
                </c:pt>
                <c:pt idx="11026">
                  <c:v>89.765101264703276</c:v>
                </c:pt>
                <c:pt idx="11027">
                  <c:v>89.765101264703276</c:v>
                </c:pt>
                <c:pt idx="11028">
                  <c:v>89.765101264703276</c:v>
                </c:pt>
                <c:pt idx="11029">
                  <c:v>89.765101264703276</c:v>
                </c:pt>
                <c:pt idx="11030">
                  <c:v>89.765101264703276</c:v>
                </c:pt>
                <c:pt idx="11031">
                  <c:v>89.765101264703276</c:v>
                </c:pt>
                <c:pt idx="11032">
                  <c:v>89.765101264703276</c:v>
                </c:pt>
                <c:pt idx="11033">
                  <c:v>89.765101264703276</c:v>
                </c:pt>
                <c:pt idx="11034">
                  <c:v>89.765101264703276</c:v>
                </c:pt>
                <c:pt idx="11035">
                  <c:v>89.765101264703276</c:v>
                </c:pt>
                <c:pt idx="11036">
                  <c:v>89.765101264703276</c:v>
                </c:pt>
                <c:pt idx="11037">
                  <c:v>89.765101264703276</c:v>
                </c:pt>
                <c:pt idx="11038">
                  <c:v>89.765101264703276</c:v>
                </c:pt>
                <c:pt idx="11039">
                  <c:v>89.765101264703276</c:v>
                </c:pt>
                <c:pt idx="11040">
                  <c:v>89.765101264703276</c:v>
                </c:pt>
                <c:pt idx="11041">
                  <c:v>89.765101264703276</c:v>
                </c:pt>
                <c:pt idx="11042">
                  <c:v>89.765101264703276</c:v>
                </c:pt>
                <c:pt idx="11043">
                  <c:v>89.765101264703276</c:v>
                </c:pt>
                <c:pt idx="11044">
                  <c:v>89.765101264703276</c:v>
                </c:pt>
                <c:pt idx="11045">
                  <c:v>89.765101264703276</c:v>
                </c:pt>
                <c:pt idx="11046">
                  <c:v>89.765101264703276</c:v>
                </c:pt>
                <c:pt idx="11047">
                  <c:v>89.765101264703276</c:v>
                </c:pt>
                <c:pt idx="11048">
                  <c:v>89.765101264703276</c:v>
                </c:pt>
                <c:pt idx="11049">
                  <c:v>89.765101264703276</c:v>
                </c:pt>
                <c:pt idx="11050">
                  <c:v>89.765101264703276</c:v>
                </c:pt>
                <c:pt idx="11051">
                  <c:v>89.765101264703276</c:v>
                </c:pt>
                <c:pt idx="11052">
                  <c:v>89.765101264703276</c:v>
                </c:pt>
                <c:pt idx="11053">
                  <c:v>89.765101264703276</c:v>
                </c:pt>
                <c:pt idx="11054">
                  <c:v>89.765101264703276</c:v>
                </c:pt>
                <c:pt idx="11055">
                  <c:v>89.765101264703276</c:v>
                </c:pt>
                <c:pt idx="11056">
                  <c:v>89.765101264703276</c:v>
                </c:pt>
                <c:pt idx="11057">
                  <c:v>89.765101264703276</c:v>
                </c:pt>
                <c:pt idx="11058">
                  <c:v>89.765101264703276</c:v>
                </c:pt>
                <c:pt idx="11059">
                  <c:v>89.765101264703276</c:v>
                </c:pt>
                <c:pt idx="11060">
                  <c:v>89.765101264703276</c:v>
                </c:pt>
                <c:pt idx="11061">
                  <c:v>89.765101264703276</c:v>
                </c:pt>
                <c:pt idx="11062">
                  <c:v>89.765101264703276</c:v>
                </c:pt>
                <c:pt idx="11063">
                  <c:v>89.765101264703276</c:v>
                </c:pt>
                <c:pt idx="11064">
                  <c:v>89.765101264703276</c:v>
                </c:pt>
                <c:pt idx="11065">
                  <c:v>89.765101264703276</c:v>
                </c:pt>
                <c:pt idx="11066">
                  <c:v>89.765101264703276</c:v>
                </c:pt>
                <c:pt idx="11067">
                  <c:v>89.765101264703276</c:v>
                </c:pt>
                <c:pt idx="11068">
                  <c:v>89.765101264703276</c:v>
                </c:pt>
                <c:pt idx="11069">
                  <c:v>89.765101264703276</c:v>
                </c:pt>
                <c:pt idx="11070">
                  <c:v>89.765101264703276</c:v>
                </c:pt>
                <c:pt idx="11071">
                  <c:v>89.765101264703276</c:v>
                </c:pt>
                <c:pt idx="11072">
                  <c:v>89.765101264703276</c:v>
                </c:pt>
                <c:pt idx="11073">
                  <c:v>89.765101264703276</c:v>
                </c:pt>
                <c:pt idx="11074">
                  <c:v>89.765101264703276</c:v>
                </c:pt>
                <c:pt idx="11075">
                  <c:v>89.765101264703276</c:v>
                </c:pt>
                <c:pt idx="11076">
                  <c:v>89.765101264703276</c:v>
                </c:pt>
                <c:pt idx="11077">
                  <c:v>89.765101264703276</c:v>
                </c:pt>
                <c:pt idx="11078">
                  <c:v>89.765101264703276</c:v>
                </c:pt>
                <c:pt idx="11079">
                  <c:v>89.765101264703276</c:v>
                </c:pt>
                <c:pt idx="11080">
                  <c:v>89.765101264703276</c:v>
                </c:pt>
                <c:pt idx="11081">
                  <c:v>89.765101264703276</c:v>
                </c:pt>
                <c:pt idx="11082">
                  <c:v>89.765101264703276</c:v>
                </c:pt>
                <c:pt idx="11083">
                  <c:v>89.765101264703276</c:v>
                </c:pt>
                <c:pt idx="11084">
                  <c:v>89.765101264703276</c:v>
                </c:pt>
                <c:pt idx="11085">
                  <c:v>89.765101264703276</c:v>
                </c:pt>
                <c:pt idx="11086">
                  <c:v>89.765101264703276</c:v>
                </c:pt>
                <c:pt idx="11087">
                  <c:v>89.765101264703276</c:v>
                </c:pt>
                <c:pt idx="11088">
                  <c:v>89.765101264703276</c:v>
                </c:pt>
                <c:pt idx="11089">
                  <c:v>89.765101264703276</c:v>
                </c:pt>
                <c:pt idx="11090">
                  <c:v>89.765101264703276</c:v>
                </c:pt>
                <c:pt idx="11091">
                  <c:v>89.765101264703276</c:v>
                </c:pt>
                <c:pt idx="11092">
                  <c:v>89.765101264703276</c:v>
                </c:pt>
                <c:pt idx="11093">
                  <c:v>89.765101264703276</c:v>
                </c:pt>
                <c:pt idx="11094">
                  <c:v>89.765101264703276</c:v>
                </c:pt>
                <c:pt idx="11095">
                  <c:v>89.765101264703276</c:v>
                </c:pt>
                <c:pt idx="11096">
                  <c:v>89.765101264703276</c:v>
                </c:pt>
                <c:pt idx="11097">
                  <c:v>89.765101264703276</c:v>
                </c:pt>
                <c:pt idx="11098">
                  <c:v>89.765101264703276</c:v>
                </c:pt>
                <c:pt idx="11099">
                  <c:v>89.765101264703276</c:v>
                </c:pt>
                <c:pt idx="11100">
                  <c:v>89.765101264703276</c:v>
                </c:pt>
                <c:pt idx="11101">
                  <c:v>89.765101264703276</c:v>
                </c:pt>
                <c:pt idx="11102">
                  <c:v>89.765101264703276</c:v>
                </c:pt>
                <c:pt idx="11103">
                  <c:v>89.765101264703276</c:v>
                </c:pt>
                <c:pt idx="11104">
                  <c:v>89.765101264703276</c:v>
                </c:pt>
                <c:pt idx="11105">
                  <c:v>89.765101264703276</c:v>
                </c:pt>
                <c:pt idx="11106">
                  <c:v>89.765101264703276</c:v>
                </c:pt>
                <c:pt idx="11107">
                  <c:v>89.765101264703276</c:v>
                </c:pt>
                <c:pt idx="11108">
                  <c:v>89.765101264703276</c:v>
                </c:pt>
                <c:pt idx="11109">
                  <c:v>89.765101264703276</c:v>
                </c:pt>
                <c:pt idx="11110">
                  <c:v>89.765101264703276</c:v>
                </c:pt>
                <c:pt idx="11111">
                  <c:v>89.765101264703276</c:v>
                </c:pt>
                <c:pt idx="11112">
                  <c:v>89.765101264703276</c:v>
                </c:pt>
                <c:pt idx="11113">
                  <c:v>89.765101264703276</c:v>
                </c:pt>
                <c:pt idx="11114">
                  <c:v>89.765101264703276</c:v>
                </c:pt>
                <c:pt idx="11115">
                  <c:v>89.765101264703276</c:v>
                </c:pt>
                <c:pt idx="11116">
                  <c:v>89.765101264703276</c:v>
                </c:pt>
                <c:pt idx="11117">
                  <c:v>89.765101264703276</c:v>
                </c:pt>
                <c:pt idx="11118">
                  <c:v>89.765101264703276</c:v>
                </c:pt>
                <c:pt idx="11119">
                  <c:v>89.765101264703276</c:v>
                </c:pt>
                <c:pt idx="11120">
                  <c:v>89.765101264703276</c:v>
                </c:pt>
                <c:pt idx="11121">
                  <c:v>89.765101264703276</c:v>
                </c:pt>
                <c:pt idx="11122">
                  <c:v>89.765101264703276</c:v>
                </c:pt>
                <c:pt idx="11123">
                  <c:v>89.765101264703276</c:v>
                </c:pt>
                <c:pt idx="11124">
                  <c:v>89.765101264703276</c:v>
                </c:pt>
                <c:pt idx="11125">
                  <c:v>89.765101264703276</c:v>
                </c:pt>
                <c:pt idx="11126">
                  <c:v>89.765101264703276</c:v>
                </c:pt>
                <c:pt idx="11127">
                  <c:v>89.765101264703276</c:v>
                </c:pt>
                <c:pt idx="11128">
                  <c:v>89.765101264703276</c:v>
                </c:pt>
                <c:pt idx="11129">
                  <c:v>89.765101264703276</c:v>
                </c:pt>
                <c:pt idx="11130">
                  <c:v>89.765101264703276</c:v>
                </c:pt>
                <c:pt idx="11131">
                  <c:v>89.765101264703276</c:v>
                </c:pt>
                <c:pt idx="11132">
                  <c:v>89.765101264703276</c:v>
                </c:pt>
                <c:pt idx="11133">
                  <c:v>89.765101264703276</c:v>
                </c:pt>
                <c:pt idx="11134">
                  <c:v>89.765101264703276</c:v>
                </c:pt>
                <c:pt idx="11135">
                  <c:v>89.765101264703276</c:v>
                </c:pt>
                <c:pt idx="11136">
                  <c:v>89.765101264703276</c:v>
                </c:pt>
                <c:pt idx="11137">
                  <c:v>89.765101264703276</c:v>
                </c:pt>
                <c:pt idx="11138">
                  <c:v>89.765101264703276</c:v>
                </c:pt>
                <c:pt idx="11139">
                  <c:v>89.765101264703276</c:v>
                </c:pt>
                <c:pt idx="11140">
                  <c:v>89.765101264703276</c:v>
                </c:pt>
                <c:pt idx="11141">
                  <c:v>89.765101264703276</c:v>
                </c:pt>
                <c:pt idx="11142">
                  <c:v>89.765101264703276</c:v>
                </c:pt>
                <c:pt idx="11143">
                  <c:v>89.765101264703276</c:v>
                </c:pt>
                <c:pt idx="11144">
                  <c:v>89.765101264703276</c:v>
                </c:pt>
                <c:pt idx="11145">
                  <c:v>89.765101264703276</c:v>
                </c:pt>
                <c:pt idx="11146">
                  <c:v>89.765101264703276</c:v>
                </c:pt>
                <c:pt idx="11147">
                  <c:v>89.765101264703276</c:v>
                </c:pt>
                <c:pt idx="11148">
                  <c:v>89.765101264703276</c:v>
                </c:pt>
                <c:pt idx="11149">
                  <c:v>89.765101264703276</c:v>
                </c:pt>
                <c:pt idx="11150">
                  <c:v>89.765101264703276</c:v>
                </c:pt>
                <c:pt idx="11151">
                  <c:v>89.765101264703276</c:v>
                </c:pt>
                <c:pt idx="11152">
                  <c:v>89.765101264703276</c:v>
                </c:pt>
                <c:pt idx="11153">
                  <c:v>89.765101264703276</c:v>
                </c:pt>
                <c:pt idx="11154">
                  <c:v>89.765101264703276</c:v>
                </c:pt>
                <c:pt idx="11155">
                  <c:v>89.765101264703276</c:v>
                </c:pt>
                <c:pt idx="11156">
                  <c:v>89.765101264703276</c:v>
                </c:pt>
                <c:pt idx="11157">
                  <c:v>89.765101264703276</c:v>
                </c:pt>
                <c:pt idx="11158">
                  <c:v>89.765101264703276</c:v>
                </c:pt>
                <c:pt idx="11159">
                  <c:v>89.765101264703276</c:v>
                </c:pt>
                <c:pt idx="11160">
                  <c:v>89.765101264703276</c:v>
                </c:pt>
                <c:pt idx="11161">
                  <c:v>89.765101264703276</c:v>
                </c:pt>
                <c:pt idx="11162">
                  <c:v>89.765101264703276</c:v>
                </c:pt>
                <c:pt idx="11163">
                  <c:v>89.765101264703276</c:v>
                </c:pt>
                <c:pt idx="11164">
                  <c:v>89.765101264703276</c:v>
                </c:pt>
                <c:pt idx="11165">
                  <c:v>89.765101264703276</c:v>
                </c:pt>
                <c:pt idx="11166">
                  <c:v>89.765101264703276</c:v>
                </c:pt>
                <c:pt idx="11167">
                  <c:v>89.765101264703276</c:v>
                </c:pt>
                <c:pt idx="11168">
                  <c:v>89.765101264703276</c:v>
                </c:pt>
                <c:pt idx="11169">
                  <c:v>89.765101264703276</c:v>
                </c:pt>
                <c:pt idx="11170">
                  <c:v>89.765101264703276</c:v>
                </c:pt>
                <c:pt idx="11171">
                  <c:v>89.765101264703276</c:v>
                </c:pt>
                <c:pt idx="11172">
                  <c:v>89.765101264703276</c:v>
                </c:pt>
                <c:pt idx="11173">
                  <c:v>89.765101264703276</c:v>
                </c:pt>
                <c:pt idx="11174">
                  <c:v>89.765101264703276</c:v>
                </c:pt>
                <c:pt idx="11175">
                  <c:v>89.765101264703276</c:v>
                </c:pt>
                <c:pt idx="11176">
                  <c:v>89.765101264703276</c:v>
                </c:pt>
                <c:pt idx="11177">
                  <c:v>89.765101264703276</c:v>
                </c:pt>
                <c:pt idx="11178">
                  <c:v>89.765101264703276</c:v>
                </c:pt>
                <c:pt idx="11179">
                  <c:v>89.765101264703276</c:v>
                </c:pt>
                <c:pt idx="11180">
                  <c:v>89.765101264703276</c:v>
                </c:pt>
                <c:pt idx="11181">
                  <c:v>89.765101264703276</c:v>
                </c:pt>
                <c:pt idx="11182">
                  <c:v>89.765101264703276</c:v>
                </c:pt>
                <c:pt idx="11183">
                  <c:v>89.765101264703276</c:v>
                </c:pt>
                <c:pt idx="11184">
                  <c:v>89.765101264703276</c:v>
                </c:pt>
                <c:pt idx="11185">
                  <c:v>89.765101264703276</c:v>
                </c:pt>
                <c:pt idx="11186">
                  <c:v>89.765101264703276</c:v>
                </c:pt>
                <c:pt idx="11187">
                  <c:v>89.765101264703276</c:v>
                </c:pt>
                <c:pt idx="11188">
                  <c:v>89.765101264703276</c:v>
                </c:pt>
                <c:pt idx="11189">
                  <c:v>89.765101264703276</c:v>
                </c:pt>
                <c:pt idx="11190">
                  <c:v>89.765101264703276</c:v>
                </c:pt>
                <c:pt idx="11191">
                  <c:v>89.765101264703276</c:v>
                </c:pt>
                <c:pt idx="11192">
                  <c:v>89.765101264703276</c:v>
                </c:pt>
                <c:pt idx="11193">
                  <c:v>89.765101264703276</c:v>
                </c:pt>
                <c:pt idx="11194">
                  <c:v>89.765101264703276</c:v>
                </c:pt>
                <c:pt idx="11195">
                  <c:v>89.765101264703276</c:v>
                </c:pt>
                <c:pt idx="11196">
                  <c:v>89.765101264703276</c:v>
                </c:pt>
                <c:pt idx="11197">
                  <c:v>89.765101264703276</c:v>
                </c:pt>
                <c:pt idx="11198">
                  <c:v>89.765101264703276</c:v>
                </c:pt>
                <c:pt idx="11199">
                  <c:v>89.765101264703276</c:v>
                </c:pt>
                <c:pt idx="11200">
                  <c:v>89.765101264703276</c:v>
                </c:pt>
                <c:pt idx="11201">
                  <c:v>89.765101264703276</c:v>
                </c:pt>
                <c:pt idx="11202">
                  <c:v>89.765101264703276</c:v>
                </c:pt>
                <c:pt idx="11203">
                  <c:v>89.765101264703276</c:v>
                </c:pt>
                <c:pt idx="11204">
                  <c:v>89.765101264703276</c:v>
                </c:pt>
                <c:pt idx="11205">
                  <c:v>89.765101264703276</c:v>
                </c:pt>
                <c:pt idx="11206">
                  <c:v>89.765101264703276</c:v>
                </c:pt>
                <c:pt idx="11207">
                  <c:v>89.765101264703276</c:v>
                </c:pt>
                <c:pt idx="11208">
                  <c:v>89.765101264703276</c:v>
                </c:pt>
                <c:pt idx="11209">
                  <c:v>89.765101264703276</c:v>
                </c:pt>
                <c:pt idx="11210">
                  <c:v>89.765101264703276</c:v>
                </c:pt>
                <c:pt idx="11211">
                  <c:v>89.765101264703276</c:v>
                </c:pt>
                <c:pt idx="11212">
                  <c:v>89.765101264703276</c:v>
                </c:pt>
                <c:pt idx="11213">
                  <c:v>89.765101264703276</c:v>
                </c:pt>
                <c:pt idx="11214">
                  <c:v>89.765101264703276</c:v>
                </c:pt>
                <c:pt idx="11215">
                  <c:v>89.765101264703276</c:v>
                </c:pt>
                <c:pt idx="11216">
                  <c:v>89.765101264703276</c:v>
                </c:pt>
                <c:pt idx="11217">
                  <c:v>89.765101264703276</c:v>
                </c:pt>
                <c:pt idx="11218">
                  <c:v>89.765101264703276</c:v>
                </c:pt>
                <c:pt idx="11219">
                  <c:v>89.765101264703276</c:v>
                </c:pt>
                <c:pt idx="11220">
                  <c:v>89.765101264703276</c:v>
                </c:pt>
                <c:pt idx="11221">
                  <c:v>89.765101264703276</c:v>
                </c:pt>
                <c:pt idx="11222">
                  <c:v>89.765101264703276</c:v>
                </c:pt>
                <c:pt idx="11223">
                  <c:v>89.765101264703276</c:v>
                </c:pt>
                <c:pt idx="11224">
                  <c:v>89.765101264703276</c:v>
                </c:pt>
                <c:pt idx="11225">
                  <c:v>89.765101264703276</c:v>
                </c:pt>
                <c:pt idx="11226">
                  <c:v>89.765101264703276</c:v>
                </c:pt>
                <c:pt idx="11227">
                  <c:v>89.765101264703276</c:v>
                </c:pt>
                <c:pt idx="11228">
                  <c:v>89.765101264703276</c:v>
                </c:pt>
                <c:pt idx="11229">
                  <c:v>89.765101264703276</c:v>
                </c:pt>
                <c:pt idx="11230">
                  <c:v>89.765101264703276</c:v>
                </c:pt>
                <c:pt idx="11231">
                  <c:v>89.765101264703276</c:v>
                </c:pt>
                <c:pt idx="11232">
                  <c:v>89.765101264703276</c:v>
                </c:pt>
                <c:pt idx="11233">
                  <c:v>89.765101264703276</c:v>
                </c:pt>
                <c:pt idx="11234">
                  <c:v>89.765101264703276</c:v>
                </c:pt>
                <c:pt idx="11235">
                  <c:v>89.765101264703276</c:v>
                </c:pt>
                <c:pt idx="11236">
                  <c:v>89.765101264703276</c:v>
                </c:pt>
                <c:pt idx="11237">
                  <c:v>89.765101264703276</c:v>
                </c:pt>
                <c:pt idx="11238">
                  <c:v>89.765101264703276</c:v>
                </c:pt>
                <c:pt idx="11239">
                  <c:v>89.765101264703276</c:v>
                </c:pt>
                <c:pt idx="11240">
                  <c:v>89.765101264703276</c:v>
                </c:pt>
                <c:pt idx="11241">
                  <c:v>89.765101264703276</c:v>
                </c:pt>
                <c:pt idx="11242">
                  <c:v>89.765101264703276</c:v>
                </c:pt>
                <c:pt idx="11243">
                  <c:v>89.765101264703276</c:v>
                </c:pt>
                <c:pt idx="11244">
                  <c:v>89.765101264703276</c:v>
                </c:pt>
                <c:pt idx="11245">
                  <c:v>89.765101264703276</c:v>
                </c:pt>
                <c:pt idx="11246">
                  <c:v>89.765101264703276</c:v>
                </c:pt>
                <c:pt idx="11247">
                  <c:v>89.765101264703276</c:v>
                </c:pt>
                <c:pt idx="11248">
                  <c:v>89.765101264703276</c:v>
                </c:pt>
                <c:pt idx="11249">
                  <c:v>89.765101264703276</c:v>
                </c:pt>
                <c:pt idx="11250">
                  <c:v>89.765101264703276</c:v>
                </c:pt>
                <c:pt idx="11251">
                  <c:v>89.765101264703276</c:v>
                </c:pt>
                <c:pt idx="11252">
                  <c:v>89.765101264703276</c:v>
                </c:pt>
                <c:pt idx="11253">
                  <c:v>89.765101264703276</c:v>
                </c:pt>
                <c:pt idx="11254">
                  <c:v>89.765101264703276</c:v>
                </c:pt>
                <c:pt idx="11255">
                  <c:v>89.765101264703276</c:v>
                </c:pt>
                <c:pt idx="11256">
                  <c:v>89.765101264703276</c:v>
                </c:pt>
                <c:pt idx="11257">
                  <c:v>89.765101264703276</c:v>
                </c:pt>
                <c:pt idx="11258">
                  <c:v>89.765101264703276</c:v>
                </c:pt>
                <c:pt idx="11259">
                  <c:v>89.765101264703276</c:v>
                </c:pt>
                <c:pt idx="11260">
                  <c:v>89.765101264703276</c:v>
                </c:pt>
                <c:pt idx="11261">
                  <c:v>89.765101264703276</c:v>
                </c:pt>
                <c:pt idx="11262">
                  <c:v>89.765101264703276</c:v>
                </c:pt>
                <c:pt idx="11263">
                  <c:v>89.765101264703276</c:v>
                </c:pt>
                <c:pt idx="11264">
                  <c:v>89.765101264703276</c:v>
                </c:pt>
                <c:pt idx="11265">
                  <c:v>89.765101264703276</c:v>
                </c:pt>
                <c:pt idx="11266">
                  <c:v>89.765101264703276</c:v>
                </c:pt>
                <c:pt idx="11267">
                  <c:v>89.765101264703276</c:v>
                </c:pt>
                <c:pt idx="11268">
                  <c:v>89.765101264703276</c:v>
                </c:pt>
                <c:pt idx="11269">
                  <c:v>89.765101264703276</c:v>
                </c:pt>
                <c:pt idx="11270">
                  <c:v>89.765101264703276</c:v>
                </c:pt>
                <c:pt idx="11271">
                  <c:v>89.765101264703276</c:v>
                </c:pt>
                <c:pt idx="11272">
                  <c:v>89.765101264703276</c:v>
                </c:pt>
                <c:pt idx="11273">
                  <c:v>89.765101264703276</c:v>
                </c:pt>
                <c:pt idx="11274">
                  <c:v>89.765101264703276</c:v>
                </c:pt>
                <c:pt idx="11275">
                  <c:v>89.765101264703276</c:v>
                </c:pt>
                <c:pt idx="11276">
                  <c:v>89.765101264703276</c:v>
                </c:pt>
                <c:pt idx="11277">
                  <c:v>89.765101264703276</c:v>
                </c:pt>
                <c:pt idx="11278">
                  <c:v>89.765101264703276</c:v>
                </c:pt>
                <c:pt idx="11279">
                  <c:v>89.765101264703276</c:v>
                </c:pt>
                <c:pt idx="11280">
                  <c:v>89.765101264703276</c:v>
                </c:pt>
                <c:pt idx="11281">
                  <c:v>89.765101264703276</c:v>
                </c:pt>
                <c:pt idx="11282">
                  <c:v>89.765101264703276</c:v>
                </c:pt>
                <c:pt idx="11283">
                  <c:v>89.765101264703276</c:v>
                </c:pt>
                <c:pt idx="11284">
                  <c:v>89.765101264703276</c:v>
                </c:pt>
                <c:pt idx="11285">
                  <c:v>89.765101264703276</c:v>
                </c:pt>
                <c:pt idx="11286">
                  <c:v>89.765101264703276</c:v>
                </c:pt>
                <c:pt idx="11287">
                  <c:v>89.765101264703276</c:v>
                </c:pt>
                <c:pt idx="11288">
                  <c:v>89.765101264703276</c:v>
                </c:pt>
                <c:pt idx="11289">
                  <c:v>89.765101264703276</c:v>
                </c:pt>
                <c:pt idx="11290">
                  <c:v>89.765101264703276</c:v>
                </c:pt>
                <c:pt idx="11291">
                  <c:v>89.765101264703276</c:v>
                </c:pt>
                <c:pt idx="11292">
                  <c:v>89.765101264703276</c:v>
                </c:pt>
                <c:pt idx="11293">
                  <c:v>89.765101264703276</c:v>
                </c:pt>
                <c:pt idx="11294">
                  <c:v>89.765101264703276</c:v>
                </c:pt>
                <c:pt idx="11295">
                  <c:v>89.765101264703276</c:v>
                </c:pt>
                <c:pt idx="11296">
                  <c:v>89.765101264703276</c:v>
                </c:pt>
                <c:pt idx="11297">
                  <c:v>89.765101264703276</c:v>
                </c:pt>
                <c:pt idx="11298">
                  <c:v>89.765101264703276</c:v>
                </c:pt>
                <c:pt idx="11299">
                  <c:v>89.765101264703276</c:v>
                </c:pt>
                <c:pt idx="11300">
                  <c:v>89.765101264703276</c:v>
                </c:pt>
                <c:pt idx="11301">
                  <c:v>89.765101264703276</c:v>
                </c:pt>
                <c:pt idx="11302">
                  <c:v>89.765101264703276</c:v>
                </c:pt>
                <c:pt idx="11303">
                  <c:v>89.765101264703276</c:v>
                </c:pt>
                <c:pt idx="11304">
                  <c:v>89.765101264703276</c:v>
                </c:pt>
                <c:pt idx="11305">
                  <c:v>89.765101264703276</c:v>
                </c:pt>
                <c:pt idx="11306">
                  <c:v>89.765101264703276</c:v>
                </c:pt>
                <c:pt idx="11307">
                  <c:v>89.765101264703276</c:v>
                </c:pt>
                <c:pt idx="11308">
                  <c:v>89.765101264703276</c:v>
                </c:pt>
                <c:pt idx="11309">
                  <c:v>89.765101264703276</c:v>
                </c:pt>
                <c:pt idx="11310">
                  <c:v>89.765101264703276</c:v>
                </c:pt>
                <c:pt idx="11311">
                  <c:v>89.765101264703276</c:v>
                </c:pt>
                <c:pt idx="11312">
                  <c:v>89.765101264703276</c:v>
                </c:pt>
                <c:pt idx="11313">
                  <c:v>89.765101264703276</c:v>
                </c:pt>
                <c:pt idx="11314">
                  <c:v>89.765101264703276</c:v>
                </c:pt>
                <c:pt idx="11315">
                  <c:v>89.765101264703276</c:v>
                </c:pt>
                <c:pt idx="11316">
                  <c:v>89.765101264703276</c:v>
                </c:pt>
                <c:pt idx="11317">
                  <c:v>89.765101264703276</c:v>
                </c:pt>
                <c:pt idx="11318">
                  <c:v>89.765101264703276</c:v>
                </c:pt>
                <c:pt idx="11319">
                  <c:v>89.765101264703276</c:v>
                </c:pt>
                <c:pt idx="11320">
                  <c:v>89.765101264703276</c:v>
                </c:pt>
                <c:pt idx="11321">
                  <c:v>89.765101264703276</c:v>
                </c:pt>
                <c:pt idx="11322">
                  <c:v>89.765101264703276</c:v>
                </c:pt>
                <c:pt idx="11323">
                  <c:v>89.765101264703276</c:v>
                </c:pt>
                <c:pt idx="11324">
                  <c:v>89.765101264703276</c:v>
                </c:pt>
                <c:pt idx="11325">
                  <c:v>89.765101264703276</c:v>
                </c:pt>
                <c:pt idx="11326">
                  <c:v>89.765101264703276</c:v>
                </c:pt>
                <c:pt idx="11327">
                  <c:v>89.765101264703276</c:v>
                </c:pt>
                <c:pt idx="11328">
                  <c:v>89.765101264703276</c:v>
                </c:pt>
                <c:pt idx="11329">
                  <c:v>89.765101264703276</c:v>
                </c:pt>
                <c:pt idx="11330">
                  <c:v>89.765101264703276</c:v>
                </c:pt>
                <c:pt idx="11331">
                  <c:v>89.765101264703276</c:v>
                </c:pt>
                <c:pt idx="11332">
                  <c:v>89.765101264703276</c:v>
                </c:pt>
                <c:pt idx="11333">
                  <c:v>89.765101264703276</c:v>
                </c:pt>
                <c:pt idx="11334">
                  <c:v>89.765101264703276</c:v>
                </c:pt>
                <c:pt idx="11335">
                  <c:v>89.765101264703276</c:v>
                </c:pt>
                <c:pt idx="11336">
                  <c:v>89.765101264703276</c:v>
                </c:pt>
                <c:pt idx="11337">
                  <c:v>89.765101264703276</c:v>
                </c:pt>
                <c:pt idx="11338">
                  <c:v>89.765101264703276</c:v>
                </c:pt>
                <c:pt idx="11339">
                  <c:v>89.765101264703276</c:v>
                </c:pt>
                <c:pt idx="11340">
                  <c:v>89.765101264703276</c:v>
                </c:pt>
                <c:pt idx="11341">
                  <c:v>89.765101264703276</c:v>
                </c:pt>
                <c:pt idx="11342">
                  <c:v>89.765101264703276</c:v>
                </c:pt>
                <c:pt idx="11343">
                  <c:v>89.765101264703276</c:v>
                </c:pt>
                <c:pt idx="11344">
                  <c:v>89.765101264703276</c:v>
                </c:pt>
                <c:pt idx="11345">
                  <c:v>89.765101264703276</c:v>
                </c:pt>
                <c:pt idx="11346">
                  <c:v>89.765101264703276</c:v>
                </c:pt>
                <c:pt idx="11347">
                  <c:v>89.765101264703276</c:v>
                </c:pt>
                <c:pt idx="11348">
                  <c:v>89.765101264703276</c:v>
                </c:pt>
                <c:pt idx="11349">
                  <c:v>89.765101264703276</c:v>
                </c:pt>
                <c:pt idx="11350">
                  <c:v>89.765101264703276</c:v>
                </c:pt>
                <c:pt idx="11351">
                  <c:v>89.765101264703276</c:v>
                </c:pt>
                <c:pt idx="11352">
                  <c:v>89.765101264703276</c:v>
                </c:pt>
                <c:pt idx="11353">
                  <c:v>89.765101264703276</c:v>
                </c:pt>
                <c:pt idx="11354">
                  <c:v>89.765101264703276</c:v>
                </c:pt>
                <c:pt idx="11355">
                  <c:v>89.765101264703276</c:v>
                </c:pt>
                <c:pt idx="11356">
                  <c:v>89.765101264703276</c:v>
                </c:pt>
                <c:pt idx="11357">
                  <c:v>89.765101264703276</c:v>
                </c:pt>
                <c:pt idx="11358">
                  <c:v>89.765101264703276</c:v>
                </c:pt>
                <c:pt idx="11359">
                  <c:v>89.765101264703276</c:v>
                </c:pt>
                <c:pt idx="11360">
                  <c:v>89.765101264703276</c:v>
                </c:pt>
                <c:pt idx="11361">
                  <c:v>89.765101264703276</c:v>
                </c:pt>
                <c:pt idx="11362">
                  <c:v>89.765101264703276</c:v>
                </c:pt>
                <c:pt idx="11363">
                  <c:v>89.765101264703276</c:v>
                </c:pt>
                <c:pt idx="11364">
                  <c:v>89.765101264703276</c:v>
                </c:pt>
                <c:pt idx="11365">
                  <c:v>89.765101264703276</c:v>
                </c:pt>
                <c:pt idx="11366">
                  <c:v>89.765101264703276</c:v>
                </c:pt>
                <c:pt idx="11367">
                  <c:v>89.765101264703276</c:v>
                </c:pt>
                <c:pt idx="11368">
                  <c:v>89.765101264703276</c:v>
                </c:pt>
                <c:pt idx="11369">
                  <c:v>89.765101264703276</c:v>
                </c:pt>
                <c:pt idx="11370">
                  <c:v>89.765101264703276</c:v>
                </c:pt>
                <c:pt idx="11371">
                  <c:v>89.765101264703276</c:v>
                </c:pt>
                <c:pt idx="11372">
                  <c:v>89.765101264703276</c:v>
                </c:pt>
                <c:pt idx="11373">
                  <c:v>89.765101264703276</c:v>
                </c:pt>
                <c:pt idx="11374">
                  <c:v>89.765101264703276</c:v>
                </c:pt>
                <c:pt idx="11375">
                  <c:v>89.765101264703276</c:v>
                </c:pt>
                <c:pt idx="11376">
                  <c:v>89.765101264703276</c:v>
                </c:pt>
                <c:pt idx="11377">
                  <c:v>89.765101264703276</c:v>
                </c:pt>
                <c:pt idx="11378">
                  <c:v>89.765101264703276</c:v>
                </c:pt>
                <c:pt idx="11379">
                  <c:v>89.765101264703276</c:v>
                </c:pt>
                <c:pt idx="11380">
                  <c:v>89.765101264703276</c:v>
                </c:pt>
                <c:pt idx="11381">
                  <c:v>89.765101264703276</c:v>
                </c:pt>
                <c:pt idx="11382">
                  <c:v>89.765101264703276</c:v>
                </c:pt>
                <c:pt idx="11383">
                  <c:v>89.765101264703276</c:v>
                </c:pt>
                <c:pt idx="11384">
                  <c:v>89.765101264703276</c:v>
                </c:pt>
                <c:pt idx="11385">
                  <c:v>89.765101264703276</c:v>
                </c:pt>
                <c:pt idx="11386">
                  <c:v>89.765101264703276</c:v>
                </c:pt>
                <c:pt idx="11387">
                  <c:v>89.765101264703276</c:v>
                </c:pt>
                <c:pt idx="11388">
                  <c:v>89.765101264703276</c:v>
                </c:pt>
                <c:pt idx="11389">
                  <c:v>89.765101264703276</c:v>
                </c:pt>
                <c:pt idx="11390">
                  <c:v>89.765101264703276</c:v>
                </c:pt>
                <c:pt idx="11391">
                  <c:v>89.765101264703276</c:v>
                </c:pt>
                <c:pt idx="11392">
                  <c:v>89.765101264703276</c:v>
                </c:pt>
                <c:pt idx="11393">
                  <c:v>89.765101264703276</c:v>
                </c:pt>
                <c:pt idx="11394">
                  <c:v>89.765101264703276</c:v>
                </c:pt>
                <c:pt idx="11395">
                  <c:v>89.765101264703276</c:v>
                </c:pt>
                <c:pt idx="11396">
                  <c:v>89.765101264703276</c:v>
                </c:pt>
                <c:pt idx="11397">
                  <c:v>89.765101264703276</c:v>
                </c:pt>
                <c:pt idx="11398">
                  <c:v>89.765101264703276</c:v>
                </c:pt>
                <c:pt idx="11399">
                  <c:v>89.765101264703276</c:v>
                </c:pt>
                <c:pt idx="11400">
                  <c:v>89.765101264703276</c:v>
                </c:pt>
                <c:pt idx="11401">
                  <c:v>89.765101264703276</c:v>
                </c:pt>
                <c:pt idx="11402">
                  <c:v>89.765101264703276</c:v>
                </c:pt>
                <c:pt idx="11403">
                  <c:v>89.765101264703276</c:v>
                </c:pt>
                <c:pt idx="11404">
                  <c:v>89.765101264703276</c:v>
                </c:pt>
                <c:pt idx="11405">
                  <c:v>89.765101264703276</c:v>
                </c:pt>
                <c:pt idx="11406">
                  <c:v>89.765101264703276</c:v>
                </c:pt>
                <c:pt idx="11407">
                  <c:v>89.765101264703276</c:v>
                </c:pt>
                <c:pt idx="11408">
                  <c:v>89.765101264703276</c:v>
                </c:pt>
                <c:pt idx="11409">
                  <c:v>89.765101264703276</c:v>
                </c:pt>
                <c:pt idx="11410">
                  <c:v>89.765101264703276</c:v>
                </c:pt>
                <c:pt idx="11411">
                  <c:v>89.765101264703276</c:v>
                </c:pt>
                <c:pt idx="11412">
                  <c:v>89.765101264703276</c:v>
                </c:pt>
                <c:pt idx="11413">
                  <c:v>89.765101264703276</c:v>
                </c:pt>
                <c:pt idx="11414">
                  <c:v>89.765101264703276</c:v>
                </c:pt>
                <c:pt idx="11415">
                  <c:v>89.765101264703276</c:v>
                </c:pt>
                <c:pt idx="11416">
                  <c:v>89.765101264703276</c:v>
                </c:pt>
                <c:pt idx="11417">
                  <c:v>89.765101264703276</c:v>
                </c:pt>
                <c:pt idx="11418">
                  <c:v>89.765101264703276</c:v>
                </c:pt>
                <c:pt idx="11419">
                  <c:v>89.765101264703276</c:v>
                </c:pt>
                <c:pt idx="11420">
                  <c:v>89.765101264703276</c:v>
                </c:pt>
                <c:pt idx="11421">
                  <c:v>89.765101264703276</c:v>
                </c:pt>
                <c:pt idx="11422">
                  <c:v>89.765101264703276</c:v>
                </c:pt>
                <c:pt idx="11423">
                  <c:v>89.765101264703276</c:v>
                </c:pt>
                <c:pt idx="11424">
                  <c:v>89.765101264703276</c:v>
                </c:pt>
                <c:pt idx="11425">
                  <c:v>89.765101264703276</c:v>
                </c:pt>
                <c:pt idx="11426">
                  <c:v>89.765101264703276</c:v>
                </c:pt>
                <c:pt idx="11427">
                  <c:v>89.765101264703276</c:v>
                </c:pt>
                <c:pt idx="11428">
                  <c:v>89.765101264703276</c:v>
                </c:pt>
                <c:pt idx="11429">
                  <c:v>89.765101264703276</c:v>
                </c:pt>
                <c:pt idx="11430">
                  <c:v>89.765101264703276</c:v>
                </c:pt>
                <c:pt idx="11431">
                  <c:v>89.765101264703276</c:v>
                </c:pt>
                <c:pt idx="11432">
                  <c:v>89.765101264703276</c:v>
                </c:pt>
                <c:pt idx="11433">
                  <c:v>89.765101264703276</c:v>
                </c:pt>
                <c:pt idx="11434">
                  <c:v>89.765101264703276</c:v>
                </c:pt>
                <c:pt idx="11435">
                  <c:v>89.765101264703276</c:v>
                </c:pt>
                <c:pt idx="11436">
                  <c:v>89.765101264703276</c:v>
                </c:pt>
                <c:pt idx="11437">
                  <c:v>89.765101264703276</c:v>
                </c:pt>
                <c:pt idx="11438">
                  <c:v>89.765101264703276</c:v>
                </c:pt>
                <c:pt idx="11439">
                  <c:v>89.765101264703276</c:v>
                </c:pt>
                <c:pt idx="11440">
                  <c:v>89.765101264703276</c:v>
                </c:pt>
                <c:pt idx="11441">
                  <c:v>89.765101264703276</c:v>
                </c:pt>
                <c:pt idx="11442">
                  <c:v>89.765101264703276</c:v>
                </c:pt>
                <c:pt idx="11443">
                  <c:v>89.765101264703276</c:v>
                </c:pt>
                <c:pt idx="11444">
                  <c:v>89.765101264703276</c:v>
                </c:pt>
                <c:pt idx="11445">
                  <c:v>89.765101264703276</c:v>
                </c:pt>
                <c:pt idx="11446">
                  <c:v>89.765101264703276</c:v>
                </c:pt>
                <c:pt idx="11447">
                  <c:v>89.765101264703276</c:v>
                </c:pt>
                <c:pt idx="11448">
                  <c:v>89.765101264703276</c:v>
                </c:pt>
                <c:pt idx="11449">
                  <c:v>89.765101264703276</c:v>
                </c:pt>
                <c:pt idx="11450">
                  <c:v>89.765101264703276</c:v>
                </c:pt>
                <c:pt idx="11451">
                  <c:v>89.765101264703276</c:v>
                </c:pt>
                <c:pt idx="11452">
                  <c:v>89.765101264703276</c:v>
                </c:pt>
                <c:pt idx="11453">
                  <c:v>89.765101264703276</c:v>
                </c:pt>
                <c:pt idx="11454">
                  <c:v>89.765101264703276</c:v>
                </c:pt>
                <c:pt idx="11455">
                  <c:v>89.765101264703276</c:v>
                </c:pt>
                <c:pt idx="11456">
                  <c:v>89.765101264703276</c:v>
                </c:pt>
                <c:pt idx="11457">
                  <c:v>89.765101264703276</c:v>
                </c:pt>
                <c:pt idx="11458">
                  <c:v>89.765101264703276</c:v>
                </c:pt>
                <c:pt idx="11459">
                  <c:v>89.765101264703276</c:v>
                </c:pt>
                <c:pt idx="11460">
                  <c:v>89.765101264703276</c:v>
                </c:pt>
                <c:pt idx="11461">
                  <c:v>89.765101264703276</c:v>
                </c:pt>
                <c:pt idx="11462">
                  <c:v>89.765101264703276</c:v>
                </c:pt>
                <c:pt idx="11463">
                  <c:v>89.765101264703276</c:v>
                </c:pt>
                <c:pt idx="11464">
                  <c:v>89.765101264703276</c:v>
                </c:pt>
                <c:pt idx="11465">
                  <c:v>89.765101264703276</c:v>
                </c:pt>
                <c:pt idx="11466">
                  <c:v>89.765101264703276</c:v>
                </c:pt>
                <c:pt idx="11467">
                  <c:v>89.765101264703276</c:v>
                </c:pt>
                <c:pt idx="11468">
                  <c:v>89.765101264703276</c:v>
                </c:pt>
                <c:pt idx="11469">
                  <c:v>89.765101264703276</c:v>
                </c:pt>
                <c:pt idx="11470">
                  <c:v>89.765101264703276</c:v>
                </c:pt>
                <c:pt idx="11471">
                  <c:v>89.765101264703276</c:v>
                </c:pt>
                <c:pt idx="11472">
                  <c:v>89.765101264703276</c:v>
                </c:pt>
                <c:pt idx="11473">
                  <c:v>89.765101264703276</c:v>
                </c:pt>
                <c:pt idx="11474">
                  <c:v>89.765101264703276</c:v>
                </c:pt>
                <c:pt idx="11475">
                  <c:v>89.765101264703276</c:v>
                </c:pt>
                <c:pt idx="11476">
                  <c:v>89.765101264703276</c:v>
                </c:pt>
                <c:pt idx="11477">
                  <c:v>89.765101264703276</c:v>
                </c:pt>
                <c:pt idx="11478">
                  <c:v>89.765101264703276</c:v>
                </c:pt>
                <c:pt idx="11479">
                  <c:v>89.765101264703276</c:v>
                </c:pt>
                <c:pt idx="11480">
                  <c:v>89.765101264703276</c:v>
                </c:pt>
                <c:pt idx="11481">
                  <c:v>89.765101264703276</c:v>
                </c:pt>
                <c:pt idx="11482">
                  <c:v>89.765101264703276</c:v>
                </c:pt>
                <c:pt idx="11483">
                  <c:v>89.765101264703276</c:v>
                </c:pt>
                <c:pt idx="11484">
                  <c:v>89.765101264703276</c:v>
                </c:pt>
                <c:pt idx="11485">
                  <c:v>89.765101264703276</c:v>
                </c:pt>
                <c:pt idx="11486">
                  <c:v>89.765101264703276</c:v>
                </c:pt>
                <c:pt idx="11487">
                  <c:v>89.765101264703276</c:v>
                </c:pt>
                <c:pt idx="11488">
                  <c:v>89.765101264703276</c:v>
                </c:pt>
                <c:pt idx="11489">
                  <c:v>89.765101264703276</c:v>
                </c:pt>
                <c:pt idx="11490">
                  <c:v>89.765101264703276</c:v>
                </c:pt>
                <c:pt idx="11491">
                  <c:v>89.765101264703276</c:v>
                </c:pt>
                <c:pt idx="11492">
                  <c:v>89.765101264703276</c:v>
                </c:pt>
                <c:pt idx="11493">
                  <c:v>89.765101264703276</c:v>
                </c:pt>
                <c:pt idx="11494">
                  <c:v>89.765101264703276</c:v>
                </c:pt>
                <c:pt idx="11495">
                  <c:v>89.765101264703276</c:v>
                </c:pt>
                <c:pt idx="11496">
                  <c:v>89.765101264703276</c:v>
                </c:pt>
                <c:pt idx="11497">
                  <c:v>89.765101264703276</c:v>
                </c:pt>
                <c:pt idx="11498">
                  <c:v>89.765101264703276</c:v>
                </c:pt>
                <c:pt idx="11499">
                  <c:v>89.765101264703276</c:v>
                </c:pt>
                <c:pt idx="11500">
                  <c:v>89.765101264703276</c:v>
                </c:pt>
                <c:pt idx="11501">
                  <c:v>89.765101264703276</c:v>
                </c:pt>
                <c:pt idx="11502">
                  <c:v>89.765101264703276</c:v>
                </c:pt>
                <c:pt idx="11503">
                  <c:v>89.765101264703276</c:v>
                </c:pt>
                <c:pt idx="11504">
                  <c:v>89.765101264703276</c:v>
                </c:pt>
                <c:pt idx="11505">
                  <c:v>89.765101264703276</c:v>
                </c:pt>
                <c:pt idx="11506">
                  <c:v>89.765101264703276</c:v>
                </c:pt>
                <c:pt idx="11507">
                  <c:v>89.765101264703276</c:v>
                </c:pt>
                <c:pt idx="11508">
                  <c:v>89.765101264703276</c:v>
                </c:pt>
                <c:pt idx="11509">
                  <c:v>89.765101264703276</c:v>
                </c:pt>
                <c:pt idx="11510">
                  <c:v>89.765101264703276</c:v>
                </c:pt>
                <c:pt idx="11511">
                  <c:v>89.765101264703276</c:v>
                </c:pt>
                <c:pt idx="11512">
                  <c:v>89.765101264703276</c:v>
                </c:pt>
                <c:pt idx="11513">
                  <c:v>89.765101264703276</c:v>
                </c:pt>
                <c:pt idx="11514">
                  <c:v>89.765101264703276</c:v>
                </c:pt>
                <c:pt idx="11515">
                  <c:v>89.765101264703276</c:v>
                </c:pt>
                <c:pt idx="11516">
                  <c:v>89.765101264703276</c:v>
                </c:pt>
                <c:pt idx="11517">
                  <c:v>89.765101264703276</c:v>
                </c:pt>
                <c:pt idx="11518">
                  <c:v>89.765101264703276</c:v>
                </c:pt>
                <c:pt idx="11519">
                  <c:v>89.765101264703276</c:v>
                </c:pt>
                <c:pt idx="11520">
                  <c:v>89.765101264703276</c:v>
                </c:pt>
                <c:pt idx="11521">
                  <c:v>89.765101264703276</c:v>
                </c:pt>
                <c:pt idx="11522">
                  <c:v>89.765101264703276</c:v>
                </c:pt>
                <c:pt idx="11523">
                  <c:v>89.765101264703276</c:v>
                </c:pt>
                <c:pt idx="11524">
                  <c:v>89.765101264703276</c:v>
                </c:pt>
                <c:pt idx="11525">
                  <c:v>89.765101264703276</c:v>
                </c:pt>
                <c:pt idx="11526">
                  <c:v>89.765101264703276</c:v>
                </c:pt>
                <c:pt idx="11527">
                  <c:v>89.765101264703276</c:v>
                </c:pt>
                <c:pt idx="11528">
                  <c:v>89.765101264703276</c:v>
                </c:pt>
                <c:pt idx="11529">
                  <c:v>89.765101264703276</c:v>
                </c:pt>
                <c:pt idx="11530">
                  <c:v>89.765101264703276</c:v>
                </c:pt>
                <c:pt idx="11531">
                  <c:v>89.765101264703276</c:v>
                </c:pt>
                <c:pt idx="11532">
                  <c:v>89.765101264703276</c:v>
                </c:pt>
                <c:pt idx="11533">
                  <c:v>89.765101264703276</c:v>
                </c:pt>
                <c:pt idx="11534">
                  <c:v>89.765101264703276</c:v>
                </c:pt>
                <c:pt idx="11535">
                  <c:v>89.765101264703276</c:v>
                </c:pt>
                <c:pt idx="11536">
                  <c:v>89.765101264703276</c:v>
                </c:pt>
                <c:pt idx="11537">
                  <c:v>89.765101264703276</c:v>
                </c:pt>
                <c:pt idx="11538">
                  <c:v>89.765101264703276</c:v>
                </c:pt>
                <c:pt idx="11539">
                  <c:v>89.765101264703276</c:v>
                </c:pt>
                <c:pt idx="11540">
                  <c:v>89.765101264703276</c:v>
                </c:pt>
                <c:pt idx="11541">
                  <c:v>89.765101264703276</c:v>
                </c:pt>
                <c:pt idx="11542">
                  <c:v>89.765101264703276</c:v>
                </c:pt>
                <c:pt idx="11543">
                  <c:v>89.765101264703276</c:v>
                </c:pt>
                <c:pt idx="11544">
                  <c:v>89.765101264703276</c:v>
                </c:pt>
                <c:pt idx="11545">
                  <c:v>89.765101264703276</c:v>
                </c:pt>
                <c:pt idx="11546">
                  <c:v>89.765101264703276</c:v>
                </c:pt>
                <c:pt idx="11547">
                  <c:v>89.765101264703276</c:v>
                </c:pt>
                <c:pt idx="11548">
                  <c:v>89.765101264703276</c:v>
                </c:pt>
                <c:pt idx="11549">
                  <c:v>89.765101264703276</c:v>
                </c:pt>
                <c:pt idx="11550">
                  <c:v>89.765101264703276</c:v>
                </c:pt>
                <c:pt idx="11551">
                  <c:v>89.765101264703276</c:v>
                </c:pt>
                <c:pt idx="11552">
                  <c:v>89.765101264703276</c:v>
                </c:pt>
                <c:pt idx="11553">
                  <c:v>89.765101264703276</c:v>
                </c:pt>
                <c:pt idx="11554">
                  <c:v>89.765101264703276</c:v>
                </c:pt>
                <c:pt idx="11555">
                  <c:v>89.765101264703276</c:v>
                </c:pt>
                <c:pt idx="11556">
                  <c:v>89.765101264703276</c:v>
                </c:pt>
                <c:pt idx="11557">
                  <c:v>89.765101264703276</c:v>
                </c:pt>
                <c:pt idx="11558">
                  <c:v>89.765101264703276</c:v>
                </c:pt>
                <c:pt idx="11559">
                  <c:v>89.765101264703276</c:v>
                </c:pt>
                <c:pt idx="11560">
                  <c:v>89.765101264703276</c:v>
                </c:pt>
                <c:pt idx="11561">
                  <c:v>89.765101264703276</c:v>
                </c:pt>
                <c:pt idx="11562">
                  <c:v>89.765101264703276</c:v>
                </c:pt>
                <c:pt idx="11563">
                  <c:v>89.765101264703276</c:v>
                </c:pt>
                <c:pt idx="11564">
                  <c:v>89.765101264703276</c:v>
                </c:pt>
                <c:pt idx="11565">
                  <c:v>89.765101264703276</c:v>
                </c:pt>
                <c:pt idx="11566">
                  <c:v>89.765101264703276</c:v>
                </c:pt>
                <c:pt idx="11567">
                  <c:v>89.765101264703276</c:v>
                </c:pt>
                <c:pt idx="11568">
                  <c:v>89.765101264703276</c:v>
                </c:pt>
                <c:pt idx="11569">
                  <c:v>89.765101264703276</c:v>
                </c:pt>
                <c:pt idx="11570">
                  <c:v>89.765101264703276</c:v>
                </c:pt>
                <c:pt idx="11571">
                  <c:v>89.765101264703276</c:v>
                </c:pt>
                <c:pt idx="11572">
                  <c:v>89.765101264703276</c:v>
                </c:pt>
                <c:pt idx="11573">
                  <c:v>89.765101264703276</c:v>
                </c:pt>
                <c:pt idx="11574">
                  <c:v>89.765101264703276</c:v>
                </c:pt>
                <c:pt idx="11575">
                  <c:v>89.765101264703276</c:v>
                </c:pt>
                <c:pt idx="11576">
                  <c:v>89.765101264703276</c:v>
                </c:pt>
                <c:pt idx="11577">
                  <c:v>89.765101264703276</c:v>
                </c:pt>
                <c:pt idx="11578">
                  <c:v>89.765101264703276</c:v>
                </c:pt>
                <c:pt idx="11579">
                  <c:v>89.765101264703276</c:v>
                </c:pt>
                <c:pt idx="11580">
                  <c:v>89.765101264703276</c:v>
                </c:pt>
                <c:pt idx="11581">
                  <c:v>89.765101264703276</c:v>
                </c:pt>
                <c:pt idx="11582">
                  <c:v>89.765101264703276</c:v>
                </c:pt>
                <c:pt idx="11583">
                  <c:v>89.765101264703276</c:v>
                </c:pt>
                <c:pt idx="11584">
                  <c:v>89.765101264703276</c:v>
                </c:pt>
                <c:pt idx="11585">
                  <c:v>89.765101264703276</c:v>
                </c:pt>
                <c:pt idx="11586">
                  <c:v>89.765101264703276</c:v>
                </c:pt>
                <c:pt idx="11587">
                  <c:v>89.765101264703276</c:v>
                </c:pt>
                <c:pt idx="11588">
                  <c:v>89.765101264703276</c:v>
                </c:pt>
                <c:pt idx="11589">
                  <c:v>89.765101264703276</c:v>
                </c:pt>
                <c:pt idx="11590">
                  <c:v>89.765101264703276</c:v>
                </c:pt>
                <c:pt idx="11591">
                  <c:v>89.765101264703276</c:v>
                </c:pt>
                <c:pt idx="11592">
                  <c:v>89.765101264703276</c:v>
                </c:pt>
                <c:pt idx="11593">
                  <c:v>89.765101264703276</c:v>
                </c:pt>
                <c:pt idx="11594">
                  <c:v>89.765101264703276</c:v>
                </c:pt>
                <c:pt idx="11595">
                  <c:v>89.765101264703276</c:v>
                </c:pt>
                <c:pt idx="11596">
                  <c:v>89.765101264703276</c:v>
                </c:pt>
                <c:pt idx="11597">
                  <c:v>89.765101264703276</c:v>
                </c:pt>
                <c:pt idx="11598">
                  <c:v>89.765101264703276</c:v>
                </c:pt>
                <c:pt idx="11599">
                  <c:v>89.765101264703276</c:v>
                </c:pt>
                <c:pt idx="11600">
                  <c:v>89.765101264703276</c:v>
                </c:pt>
                <c:pt idx="11601">
                  <c:v>89.765101264703276</c:v>
                </c:pt>
                <c:pt idx="11602">
                  <c:v>89.765101264703276</c:v>
                </c:pt>
                <c:pt idx="11603">
                  <c:v>89.765101264703276</c:v>
                </c:pt>
                <c:pt idx="11604">
                  <c:v>89.765101264703276</c:v>
                </c:pt>
                <c:pt idx="11605">
                  <c:v>89.765101264703276</c:v>
                </c:pt>
                <c:pt idx="11606">
                  <c:v>89.765101264703276</c:v>
                </c:pt>
                <c:pt idx="11607">
                  <c:v>89.765101264703276</c:v>
                </c:pt>
                <c:pt idx="11608">
                  <c:v>89.765101264703276</c:v>
                </c:pt>
                <c:pt idx="11609">
                  <c:v>89.765101264703276</c:v>
                </c:pt>
                <c:pt idx="11610">
                  <c:v>89.765101264703276</c:v>
                </c:pt>
                <c:pt idx="11611">
                  <c:v>89.765101264703276</c:v>
                </c:pt>
                <c:pt idx="11612">
                  <c:v>89.765101264703276</c:v>
                </c:pt>
                <c:pt idx="11613">
                  <c:v>89.765101264703276</c:v>
                </c:pt>
                <c:pt idx="11614">
                  <c:v>89.765101264703276</c:v>
                </c:pt>
                <c:pt idx="11615">
                  <c:v>89.765101264703276</c:v>
                </c:pt>
                <c:pt idx="11616">
                  <c:v>89.765101264703276</c:v>
                </c:pt>
                <c:pt idx="11617">
                  <c:v>89.765101264703276</c:v>
                </c:pt>
                <c:pt idx="11618">
                  <c:v>89.765101264703276</c:v>
                </c:pt>
                <c:pt idx="11619">
                  <c:v>89.765101264703276</c:v>
                </c:pt>
                <c:pt idx="11620">
                  <c:v>89.765101264703276</c:v>
                </c:pt>
                <c:pt idx="11621">
                  <c:v>89.765101264703276</c:v>
                </c:pt>
                <c:pt idx="11622">
                  <c:v>89.765101264703276</c:v>
                </c:pt>
                <c:pt idx="11623">
                  <c:v>89.765101264703276</c:v>
                </c:pt>
                <c:pt idx="11624">
                  <c:v>89.765101264703276</c:v>
                </c:pt>
                <c:pt idx="11625">
                  <c:v>89.765101264703276</c:v>
                </c:pt>
                <c:pt idx="11626">
                  <c:v>89.765101264703276</c:v>
                </c:pt>
                <c:pt idx="11627">
                  <c:v>89.765101264703276</c:v>
                </c:pt>
                <c:pt idx="11628">
                  <c:v>89.765101264703276</c:v>
                </c:pt>
                <c:pt idx="11629">
                  <c:v>89.765101264703276</c:v>
                </c:pt>
                <c:pt idx="11630">
                  <c:v>89.765101264703276</c:v>
                </c:pt>
                <c:pt idx="11631">
                  <c:v>89.765101264703276</c:v>
                </c:pt>
                <c:pt idx="11632">
                  <c:v>89.765101264703276</c:v>
                </c:pt>
                <c:pt idx="11633">
                  <c:v>89.765101264703276</c:v>
                </c:pt>
                <c:pt idx="11634">
                  <c:v>89.765101264703276</c:v>
                </c:pt>
                <c:pt idx="11635">
                  <c:v>89.765101264703276</c:v>
                </c:pt>
                <c:pt idx="11636">
                  <c:v>89.765101264703276</c:v>
                </c:pt>
                <c:pt idx="11637">
                  <c:v>89.765101264703276</c:v>
                </c:pt>
                <c:pt idx="11638">
                  <c:v>89.765101264703276</c:v>
                </c:pt>
                <c:pt idx="11639">
                  <c:v>89.765101264703276</c:v>
                </c:pt>
                <c:pt idx="11640">
                  <c:v>89.765101264703276</c:v>
                </c:pt>
                <c:pt idx="11641">
                  <c:v>89.765101264703276</c:v>
                </c:pt>
                <c:pt idx="11642">
                  <c:v>89.765101264703276</c:v>
                </c:pt>
                <c:pt idx="11643">
                  <c:v>89.765101264703276</c:v>
                </c:pt>
                <c:pt idx="11644">
                  <c:v>89.765101264703276</c:v>
                </c:pt>
                <c:pt idx="11645">
                  <c:v>89.765101264703276</c:v>
                </c:pt>
                <c:pt idx="11646">
                  <c:v>89.765101264703276</c:v>
                </c:pt>
                <c:pt idx="11647">
                  <c:v>89.765101264703276</c:v>
                </c:pt>
                <c:pt idx="11648">
                  <c:v>89.765101264703276</c:v>
                </c:pt>
                <c:pt idx="11649">
                  <c:v>89.765101264703276</c:v>
                </c:pt>
                <c:pt idx="11650">
                  <c:v>89.765101264703276</c:v>
                </c:pt>
                <c:pt idx="11651">
                  <c:v>89.765101264703276</c:v>
                </c:pt>
                <c:pt idx="11652">
                  <c:v>89.765101264703276</c:v>
                </c:pt>
                <c:pt idx="11653">
                  <c:v>89.765101264703276</c:v>
                </c:pt>
                <c:pt idx="11654">
                  <c:v>89.765101264703276</c:v>
                </c:pt>
                <c:pt idx="11655">
                  <c:v>89.765101264703276</c:v>
                </c:pt>
                <c:pt idx="11656">
                  <c:v>89.765101264703276</c:v>
                </c:pt>
                <c:pt idx="11657">
                  <c:v>89.765101264703276</c:v>
                </c:pt>
                <c:pt idx="11658">
                  <c:v>89.765101264703276</c:v>
                </c:pt>
                <c:pt idx="11659">
                  <c:v>89.765101264703276</c:v>
                </c:pt>
                <c:pt idx="11660">
                  <c:v>89.765101264703276</c:v>
                </c:pt>
                <c:pt idx="11661">
                  <c:v>89.765101264703276</c:v>
                </c:pt>
                <c:pt idx="11662">
                  <c:v>89.765101264703276</c:v>
                </c:pt>
                <c:pt idx="11663">
                  <c:v>89.765101264703276</c:v>
                </c:pt>
                <c:pt idx="11664">
                  <c:v>89.765101264703276</c:v>
                </c:pt>
                <c:pt idx="11665">
                  <c:v>89.765101264703276</c:v>
                </c:pt>
                <c:pt idx="11666">
                  <c:v>89.765101264703276</c:v>
                </c:pt>
                <c:pt idx="11667">
                  <c:v>89.765101264703276</c:v>
                </c:pt>
                <c:pt idx="11668">
                  <c:v>89.765101264703276</c:v>
                </c:pt>
                <c:pt idx="11669">
                  <c:v>89.765101264703276</c:v>
                </c:pt>
                <c:pt idx="11670">
                  <c:v>89.765101264703276</c:v>
                </c:pt>
                <c:pt idx="11671">
                  <c:v>89.765101264703276</c:v>
                </c:pt>
                <c:pt idx="11672">
                  <c:v>89.765101264703276</c:v>
                </c:pt>
                <c:pt idx="11673">
                  <c:v>89.765101264703276</c:v>
                </c:pt>
                <c:pt idx="11674">
                  <c:v>89.765101264703276</c:v>
                </c:pt>
                <c:pt idx="11675">
                  <c:v>89.765101264703276</c:v>
                </c:pt>
                <c:pt idx="11676">
                  <c:v>89.765101264703276</c:v>
                </c:pt>
                <c:pt idx="11677">
                  <c:v>89.765101264703276</c:v>
                </c:pt>
                <c:pt idx="11678">
                  <c:v>89.765101264703276</c:v>
                </c:pt>
                <c:pt idx="11679">
                  <c:v>89.765101264703276</c:v>
                </c:pt>
                <c:pt idx="11680">
                  <c:v>89.765101264703276</c:v>
                </c:pt>
                <c:pt idx="11681">
                  <c:v>89.765101264703276</c:v>
                </c:pt>
                <c:pt idx="11682">
                  <c:v>89.765101264703276</c:v>
                </c:pt>
                <c:pt idx="11683">
                  <c:v>89.765101264703276</c:v>
                </c:pt>
                <c:pt idx="11684">
                  <c:v>89.765101264703276</c:v>
                </c:pt>
                <c:pt idx="11685">
                  <c:v>89.765101264703276</c:v>
                </c:pt>
                <c:pt idx="11686">
                  <c:v>89.765101264703276</c:v>
                </c:pt>
                <c:pt idx="11687">
                  <c:v>89.765101264703276</c:v>
                </c:pt>
                <c:pt idx="11688">
                  <c:v>89.765101264703276</c:v>
                </c:pt>
                <c:pt idx="11689">
                  <c:v>89.765101264703276</c:v>
                </c:pt>
                <c:pt idx="11690">
                  <c:v>89.765101264703276</c:v>
                </c:pt>
                <c:pt idx="11691">
                  <c:v>89.765101264703276</c:v>
                </c:pt>
                <c:pt idx="11692">
                  <c:v>89.765101264703276</c:v>
                </c:pt>
                <c:pt idx="11693">
                  <c:v>89.765101264703276</c:v>
                </c:pt>
                <c:pt idx="11694">
                  <c:v>89.765101264703276</c:v>
                </c:pt>
                <c:pt idx="11695">
                  <c:v>89.765101264703276</c:v>
                </c:pt>
                <c:pt idx="11696">
                  <c:v>89.765101264703276</c:v>
                </c:pt>
                <c:pt idx="11697">
                  <c:v>89.765101264703276</c:v>
                </c:pt>
                <c:pt idx="11698">
                  <c:v>89.765101264703276</c:v>
                </c:pt>
                <c:pt idx="11699">
                  <c:v>89.765101264703276</c:v>
                </c:pt>
                <c:pt idx="11700">
                  <c:v>89.765101264703276</c:v>
                </c:pt>
                <c:pt idx="11701">
                  <c:v>89.765101264703276</c:v>
                </c:pt>
                <c:pt idx="11702">
                  <c:v>89.765101264703276</c:v>
                </c:pt>
                <c:pt idx="11703">
                  <c:v>89.765101264703276</c:v>
                </c:pt>
                <c:pt idx="11704">
                  <c:v>89.765101264703276</c:v>
                </c:pt>
                <c:pt idx="11705">
                  <c:v>89.765101264703276</c:v>
                </c:pt>
                <c:pt idx="11706">
                  <c:v>89.765101264703276</c:v>
                </c:pt>
                <c:pt idx="11707">
                  <c:v>89.765101264703276</c:v>
                </c:pt>
                <c:pt idx="11708">
                  <c:v>89.765101264703276</c:v>
                </c:pt>
                <c:pt idx="11709">
                  <c:v>89.765101264703276</c:v>
                </c:pt>
                <c:pt idx="11710">
                  <c:v>89.765101264703276</c:v>
                </c:pt>
                <c:pt idx="11711">
                  <c:v>89.765101264703276</c:v>
                </c:pt>
                <c:pt idx="11712">
                  <c:v>89.765101264703276</c:v>
                </c:pt>
                <c:pt idx="11713">
                  <c:v>89.765101264703276</c:v>
                </c:pt>
                <c:pt idx="11714">
                  <c:v>89.765101264703276</c:v>
                </c:pt>
                <c:pt idx="11715">
                  <c:v>89.765101264703276</c:v>
                </c:pt>
                <c:pt idx="11716">
                  <c:v>89.765101264703276</c:v>
                </c:pt>
                <c:pt idx="11717">
                  <c:v>89.765101264703276</c:v>
                </c:pt>
                <c:pt idx="11718">
                  <c:v>89.765101264703276</c:v>
                </c:pt>
                <c:pt idx="11719">
                  <c:v>89.765101264703276</c:v>
                </c:pt>
                <c:pt idx="11720">
                  <c:v>89.765101264703276</c:v>
                </c:pt>
                <c:pt idx="11721">
                  <c:v>89.765101264703276</c:v>
                </c:pt>
                <c:pt idx="11722">
                  <c:v>89.765101264703276</c:v>
                </c:pt>
                <c:pt idx="11723">
                  <c:v>89.765101264703276</c:v>
                </c:pt>
                <c:pt idx="11724">
                  <c:v>89.765101264703276</c:v>
                </c:pt>
                <c:pt idx="11725">
                  <c:v>89.765101264703276</c:v>
                </c:pt>
                <c:pt idx="11726">
                  <c:v>89.765101264703276</c:v>
                </c:pt>
                <c:pt idx="11727">
                  <c:v>89.765101264703276</c:v>
                </c:pt>
                <c:pt idx="11728">
                  <c:v>89.765101264703276</c:v>
                </c:pt>
                <c:pt idx="11729">
                  <c:v>89.765101264703276</c:v>
                </c:pt>
                <c:pt idx="11730">
                  <c:v>89.765101264703276</c:v>
                </c:pt>
                <c:pt idx="11731">
                  <c:v>89.765101264703276</c:v>
                </c:pt>
                <c:pt idx="11732">
                  <c:v>89.765101264703276</c:v>
                </c:pt>
                <c:pt idx="11733">
                  <c:v>89.765101264703276</c:v>
                </c:pt>
                <c:pt idx="11734">
                  <c:v>89.765101264703276</c:v>
                </c:pt>
                <c:pt idx="11735">
                  <c:v>89.765101264703276</c:v>
                </c:pt>
                <c:pt idx="11736">
                  <c:v>89.765101264703276</c:v>
                </c:pt>
                <c:pt idx="11737">
                  <c:v>89.765101264703276</c:v>
                </c:pt>
                <c:pt idx="11738">
                  <c:v>89.765101264703276</c:v>
                </c:pt>
                <c:pt idx="11739">
                  <c:v>89.765101264703276</c:v>
                </c:pt>
                <c:pt idx="11740">
                  <c:v>89.765101264703276</c:v>
                </c:pt>
                <c:pt idx="11741">
                  <c:v>89.765101264703276</c:v>
                </c:pt>
                <c:pt idx="11742">
                  <c:v>89.765101264703276</c:v>
                </c:pt>
                <c:pt idx="11743">
                  <c:v>89.765101264703276</c:v>
                </c:pt>
                <c:pt idx="11744">
                  <c:v>89.765101264703276</c:v>
                </c:pt>
                <c:pt idx="11745">
                  <c:v>89.765101264703276</c:v>
                </c:pt>
                <c:pt idx="11746">
                  <c:v>89.765101264703276</c:v>
                </c:pt>
                <c:pt idx="11747">
                  <c:v>89.765101264703276</c:v>
                </c:pt>
                <c:pt idx="11748">
                  <c:v>89.765101264703276</c:v>
                </c:pt>
                <c:pt idx="11749">
                  <c:v>89.765101264703276</c:v>
                </c:pt>
                <c:pt idx="11750">
                  <c:v>89.765101264703276</c:v>
                </c:pt>
                <c:pt idx="11751">
                  <c:v>89.765101264703276</c:v>
                </c:pt>
                <c:pt idx="11752">
                  <c:v>89.765101264703276</c:v>
                </c:pt>
                <c:pt idx="11753">
                  <c:v>89.765101264703276</c:v>
                </c:pt>
                <c:pt idx="11754">
                  <c:v>89.765101264703276</c:v>
                </c:pt>
                <c:pt idx="11755">
                  <c:v>89.765101264703276</c:v>
                </c:pt>
                <c:pt idx="11756">
                  <c:v>89.765101264703276</c:v>
                </c:pt>
                <c:pt idx="11757">
                  <c:v>89.765101264703276</c:v>
                </c:pt>
                <c:pt idx="11758">
                  <c:v>89.765101264703276</c:v>
                </c:pt>
                <c:pt idx="11759">
                  <c:v>89.765101264703276</c:v>
                </c:pt>
                <c:pt idx="11760">
                  <c:v>89.765101264703276</c:v>
                </c:pt>
                <c:pt idx="11761">
                  <c:v>89.765101264703276</c:v>
                </c:pt>
                <c:pt idx="11762">
                  <c:v>89.765101264703276</c:v>
                </c:pt>
                <c:pt idx="11763">
                  <c:v>89.765101264703276</c:v>
                </c:pt>
                <c:pt idx="11764">
                  <c:v>89.765101264703276</c:v>
                </c:pt>
                <c:pt idx="11765">
                  <c:v>89.765101264703276</c:v>
                </c:pt>
                <c:pt idx="11766">
                  <c:v>89.765101264703276</c:v>
                </c:pt>
                <c:pt idx="11767">
                  <c:v>89.765101264703276</c:v>
                </c:pt>
                <c:pt idx="11768">
                  <c:v>89.765101264703276</c:v>
                </c:pt>
                <c:pt idx="11769">
                  <c:v>89.765101264703276</c:v>
                </c:pt>
                <c:pt idx="11770">
                  <c:v>89.765101264703276</c:v>
                </c:pt>
                <c:pt idx="11771">
                  <c:v>89.765101264703276</c:v>
                </c:pt>
                <c:pt idx="11772">
                  <c:v>89.765101264703276</c:v>
                </c:pt>
                <c:pt idx="11773">
                  <c:v>89.765101264703276</c:v>
                </c:pt>
                <c:pt idx="11774">
                  <c:v>89.765101264703276</c:v>
                </c:pt>
                <c:pt idx="11775">
                  <c:v>89.765101264703276</c:v>
                </c:pt>
                <c:pt idx="11776">
                  <c:v>89.765101264703276</c:v>
                </c:pt>
                <c:pt idx="11777">
                  <c:v>89.765101264703276</c:v>
                </c:pt>
                <c:pt idx="11778">
                  <c:v>89.765101264703276</c:v>
                </c:pt>
                <c:pt idx="11779">
                  <c:v>89.765101264703276</c:v>
                </c:pt>
                <c:pt idx="11780">
                  <c:v>89.765101264703276</c:v>
                </c:pt>
                <c:pt idx="11781">
                  <c:v>89.765101264703276</c:v>
                </c:pt>
                <c:pt idx="11782">
                  <c:v>89.765101264703276</c:v>
                </c:pt>
                <c:pt idx="11783">
                  <c:v>89.765101264703276</c:v>
                </c:pt>
                <c:pt idx="11784">
                  <c:v>89.765101264703276</c:v>
                </c:pt>
                <c:pt idx="11785">
                  <c:v>89.765101264703276</c:v>
                </c:pt>
                <c:pt idx="11786">
                  <c:v>89.765101264703276</c:v>
                </c:pt>
                <c:pt idx="11787">
                  <c:v>89.765101264703276</c:v>
                </c:pt>
                <c:pt idx="11788">
                  <c:v>89.765101264703276</c:v>
                </c:pt>
                <c:pt idx="11789">
                  <c:v>89.765101264703276</c:v>
                </c:pt>
                <c:pt idx="11790">
                  <c:v>89.765101264703276</c:v>
                </c:pt>
                <c:pt idx="11791">
                  <c:v>89.765101264703276</c:v>
                </c:pt>
                <c:pt idx="11792">
                  <c:v>89.765101264703276</c:v>
                </c:pt>
                <c:pt idx="11793">
                  <c:v>89.765101264703276</c:v>
                </c:pt>
                <c:pt idx="11794">
                  <c:v>89.765101264703276</c:v>
                </c:pt>
                <c:pt idx="11795">
                  <c:v>89.765101264703276</c:v>
                </c:pt>
                <c:pt idx="11796">
                  <c:v>89.765101264703276</c:v>
                </c:pt>
                <c:pt idx="11797">
                  <c:v>89.765101264703276</c:v>
                </c:pt>
                <c:pt idx="11798">
                  <c:v>89.765101264703276</c:v>
                </c:pt>
                <c:pt idx="11799">
                  <c:v>89.765101264703276</c:v>
                </c:pt>
                <c:pt idx="11800">
                  <c:v>89.765101264703276</c:v>
                </c:pt>
                <c:pt idx="11801">
                  <c:v>89.765101264703276</c:v>
                </c:pt>
                <c:pt idx="11802">
                  <c:v>89.765101264703276</c:v>
                </c:pt>
                <c:pt idx="11803">
                  <c:v>89.765101264703276</c:v>
                </c:pt>
                <c:pt idx="11804">
                  <c:v>89.765101264703276</c:v>
                </c:pt>
                <c:pt idx="11805">
                  <c:v>89.765101264703276</c:v>
                </c:pt>
                <c:pt idx="11806">
                  <c:v>89.765101264703276</c:v>
                </c:pt>
                <c:pt idx="11807">
                  <c:v>89.765101264703276</c:v>
                </c:pt>
                <c:pt idx="11808">
                  <c:v>89.765101264703276</c:v>
                </c:pt>
                <c:pt idx="11809">
                  <c:v>89.765101264703276</c:v>
                </c:pt>
                <c:pt idx="11810">
                  <c:v>89.765101264703276</c:v>
                </c:pt>
                <c:pt idx="11811">
                  <c:v>89.765101264703276</c:v>
                </c:pt>
                <c:pt idx="11812">
                  <c:v>89.765101264703276</c:v>
                </c:pt>
                <c:pt idx="11813">
                  <c:v>89.765101264703276</c:v>
                </c:pt>
                <c:pt idx="11814">
                  <c:v>89.765101264703276</c:v>
                </c:pt>
                <c:pt idx="11815">
                  <c:v>89.765101264703276</c:v>
                </c:pt>
                <c:pt idx="11816">
                  <c:v>89.765101264703276</c:v>
                </c:pt>
                <c:pt idx="11817">
                  <c:v>89.765101264703276</c:v>
                </c:pt>
                <c:pt idx="11818">
                  <c:v>89.765101264703276</c:v>
                </c:pt>
                <c:pt idx="11819">
                  <c:v>89.765101264703276</c:v>
                </c:pt>
                <c:pt idx="11820">
                  <c:v>89.765101264703276</c:v>
                </c:pt>
                <c:pt idx="11821">
                  <c:v>89.765101264703276</c:v>
                </c:pt>
                <c:pt idx="11822">
                  <c:v>89.765101264703276</c:v>
                </c:pt>
                <c:pt idx="11823">
                  <c:v>89.765101264703276</c:v>
                </c:pt>
                <c:pt idx="11824">
                  <c:v>89.765101264703276</c:v>
                </c:pt>
                <c:pt idx="11825">
                  <c:v>89.765101264703276</c:v>
                </c:pt>
                <c:pt idx="11826">
                  <c:v>89.765101264703276</c:v>
                </c:pt>
                <c:pt idx="11827">
                  <c:v>89.765101264703276</c:v>
                </c:pt>
                <c:pt idx="11828">
                  <c:v>89.765101264703276</c:v>
                </c:pt>
                <c:pt idx="11829">
                  <c:v>89.765101264703276</c:v>
                </c:pt>
                <c:pt idx="11830">
                  <c:v>89.765101264703276</c:v>
                </c:pt>
                <c:pt idx="11831">
                  <c:v>89.765101264703276</c:v>
                </c:pt>
                <c:pt idx="11832">
                  <c:v>89.765101264703276</c:v>
                </c:pt>
                <c:pt idx="11833">
                  <c:v>89.765101264703276</c:v>
                </c:pt>
                <c:pt idx="11834">
                  <c:v>89.765101264703276</c:v>
                </c:pt>
                <c:pt idx="11835">
                  <c:v>89.765101264703276</c:v>
                </c:pt>
                <c:pt idx="11836">
                  <c:v>89.765101264703276</c:v>
                </c:pt>
                <c:pt idx="11837">
                  <c:v>89.765101264703276</c:v>
                </c:pt>
                <c:pt idx="11838">
                  <c:v>89.765101264703276</c:v>
                </c:pt>
                <c:pt idx="11839">
                  <c:v>89.765101264703276</c:v>
                </c:pt>
                <c:pt idx="11840">
                  <c:v>89.765101264703276</c:v>
                </c:pt>
                <c:pt idx="11841">
                  <c:v>89.765101264703276</c:v>
                </c:pt>
                <c:pt idx="11842">
                  <c:v>89.765101264703276</c:v>
                </c:pt>
                <c:pt idx="11843">
                  <c:v>89.765101264703276</c:v>
                </c:pt>
                <c:pt idx="11844">
                  <c:v>89.765101264703276</c:v>
                </c:pt>
                <c:pt idx="11845">
                  <c:v>89.765101264703276</c:v>
                </c:pt>
                <c:pt idx="11846">
                  <c:v>89.765101264703276</c:v>
                </c:pt>
                <c:pt idx="11847">
                  <c:v>89.765101264703276</c:v>
                </c:pt>
                <c:pt idx="11848">
                  <c:v>89.765101264703276</c:v>
                </c:pt>
                <c:pt idx="11849">
                  <c:v>89.765101264703276</c:v>
                </c:pt>
                <c:pt idx="11850">
                  <c:v>89.765101264703276</c:v>
                </c:pt>
                <c:pt idx="11851">
                  <c:v>89.765101264703276</c:v>
                </c:pt>
                <c:pt idx="11852">
                  <c:v>89.765101264703276</c:v>
                </c:pt>
                <c:pt idx="11853">
                  <c:v>89.765101264703276</c:v>
                </c:pt>
                <c:pt idx="11854">
                  <c:v>89.765101264703276</c:v>
                </c:pt>
                <c:pt idx="11855">
                  <c:v>89.765101264703276</c:v>
                </c:pt>
                <c:pt idx="11856">
                  <c:v>89.765101264703276</c:v>
                </c:pt>
                <c:pt idx="11857">
                  <c:v>89.765101264703276</c:v>
                </c:pt>
                <c:pt idx="11858">
                  <c:v>89.765101264703276</c:v>
                </c:pt>
                <c:pt idx="11859">
                  <c:v>89.765101264703276</c:v>
                </c:pt>
                <c:pt idx="11860">
                  <c:v>89.765101264703276</c:v>
                </c:pt>
                <c:pt idx="11861">
                  <c:v>89.765101264703276</c:v>
                </c:pt>
                <c:pt idx="11862">
                  <c:v>89.765101264703276</c:v>
                </c:pt>
                <c:pt idx="11863">
                  <c:v>89.765101264703276</c:v>
                </c:pt>
                <c:pt idx="11864">
                  <c:v>89.765101264703276</c:v>
                </c:pt>
                <c:pt idx="11865">
                  <c:v>89.765101264703276</c:v>
                </c:pt>
                <c:pt idx="11866">
                  <c:v>89.765101264703276</c:v>
                </c:pt>
                <c:pt idx="11867">
                  <c:v>89.765101264703276</c:v>
                </c:pt>
                <c:pt idx="11868">
                  <c:v>89.765101264703276</c:v>
                </c:pt>
                <c:pt idx="11869">
                  <c:v>89.765101264703276</c:v>
                </c:pt>
                <c:pt idx="11870">
                  <c:v>89.765101264703276</c:v>
                </c:pt>
                <c:pt idx="11871">
                  <c:v>89.765101264703276</c:v>
                </c:pt>
                <c:pt idx="11872">
                  <c:v>89.765101264703276</c:v>
                </c:pt>
                <c:pt idx="11873">
                  <c:v>89.765101264703276</c:v>
                </c:pt>
                <c:pt idx="11874">
                  <c:v>89.765101264703276</c:v>
                </c:pt>
                <c:pt idx="11875">
                  <c:v>89.765101264703276</c:v>
                </c:pt>
                <c:pt idx="11876">
                  <c:v>89.765101264703276</c:v>
                </c:pt>
                <c:pt idx="11877">
                  <c:v>89.765101264703276</c:v>
                </c:pt>
                <c:pt idx="11878">
                  <c:v>89.765101264703276</c:v>
                </c:pt>
                <c:pt idx="11879">
                  <c:v>89.765101264703276</c:v>
                </c:pt>
                <c:pt idx="11880">
                  <c:v>89.765101264703276</c:v>
                </c:pt>
                <c:pt idx="11881">
                  <c:v>89.765101264703276</c:v>
                </c:pt>
                <c:pt idx="11882">
                  <c:v>89.765101264703276</c:v>
                </c:pt>
                <c:pt idx="11883">
                  <c:v>89.765101264703276</c:v>
                </c:pt>
                <c:pt idx="11884">
                  <c:v>89.765101264703276</c:v>
                </c:pt>
                <c:pt idx="11885">
                  <c:v>89.765101264703276</c:v>
                </c:pt>
                <c:pt idx="11886">
                  <c:v>89.765101264703276</c:v>
                </c:pt>
                <c:pt idx="11887">
                  <c:v>89.765101264703276</c:v>
                </c:pt>
                <c:pt idx="11888">
                  <c:v>89.765101264703276</c:v>
                </c:pt>
                <c:pt idx="11889">
                  <c:v>89.765101264703276</c:v>
                </c:pt>
                <c:pt idx="11890">
                  <c:v>89.765101264703276</c:v>
                </c:pt>
                <c:pt idx="11891">
                  <c:v>89.765101264703276</c:v>
                </c:pt>
                <c:pt idx="11892">
                  <c:v>89.765101264703276</c:v>
                </c:pt>
                <c:pt idx="11893">
                  <c:v>89.765101264703276</c:v>
                </c:pt>
                <c:pt idx="11894">
                  <c:v>89.765101264703276</c:v>
                </c:pt>
                <c:pt idx="11895">
                  <c:v>89.765101264703276</c:v>
                </c:pt>
                <c:pt idx="11896">
                  <c:v>89.765101264703276</c:v>
                </c:pt>
                <c:pt idx="11897">
                  <c:v>89.765101264703276</c:v>
                </c:pt>
                <c:pt idx="11898">
                  <c:v>89.765101264703276</c:v>
                </c:pt>
                <c:pt idx="11899">
                  <c:v>89.765101264703276</c:v>
                </c:pt>
                <c:pt idx="11900">
                  <c:v>89.765101264703276</c:v>
                </c:pt>
                <c:pt idx="11901">
                  <c:v>89.765101264703276</c:v>
                </c:pt>
                <c:pt idx="11902">
                  <c:v>89.765101264703276</c:v>
                </c:pt>
                <c:pt idx="11903">
                  <c:v>89.765101264703276</c:v>
                </c:pt>
                <c:pt idx="11904">
                  <c:v>89.765101264703276</c:v>
                </c:pt>
                <c:pt idx="11905">
                  <c:v>89.765101264703276</c:v>
                </c:pt>
                <c:pt idx="11906">
                  <c:v>89.765101264703276</c:v>
                </c:pt>
                <c:pt idx="11907">
                  <c:v>89.765101264703276</c:v>
                </c:pt>
                <c:pt idx="11908">
                  <c:v>89.765101264703276</c:v>
                </c:pt>
                <c:pt idx="11909">
                  <c:v>89.765101264703276</c:v>
                </c:pt>
                <c:pt idx="11910">
                  <c:v>89.765101264703276</c:v>
                </c:pt>
                <c:pt idx="11911">
                  <c:v>89.765101264703276</c:v>
                </c:pt>
                <c:pt idx="11912">
                  <c:v>89.765101264703276</c:v>
                </c:pt>
                <c:pt idx="11913">
                  <c:v>89.765101264703276</c:v>
                </c:pt>
                <c:pt idx="11914">
                  <c:v>89.765101264703276</c:v>
                </c:pt>
                <c:pt idx="11915">
                  <c:v>89.765101264703276</c:v>
                </c:pt>
                <c:pt idx="11916">
                  <c:v>89.765101264703276</c:v>
                </c:pt>
                <c:pt idx="11917">
                  <c:v>89.765101264703276</c:v>
                </c:pt>
                <c:pt idx="11918">
                  <c:v>89.765101264703276</c:v>
                </c:pt>
                <c:pt idx="11919">
                  <c:v>89.765101264703276</c:v>
                </c:pt>
                <c:pt idx="11920">
                  <c:v>89.765101264703276</c:v>
                </c:pt>
                <c:pt idx="11921">
                  <c:v>89.765101264703276</c:v>
                </c:pt>
                <c:pt idx="11922">
                  <c:v>89.765101264703276</c:v>
                </c:pt>
                <c:pt idx="11923">
                  <c:v>89.765101264703276</c:v>
                </c:pt>
                <c:pt idx="11924">
                  <c:v>89.765101264703276</c:v>
                </c:pt>
                <c:pt idx="11925">
                  <c:v>89.765101264703276</c:v>
                </c:pt>
                <c:pt idx="11926">
                  <c:v>89.765101264703276</c:v>
                </c:pt>
                <c:pt idx="11927">
                  <c:v>89.765101264703276</c:v>
                </c:pt>
                <c:pt idx="11928">
                  <c:v>89.765101264703276</c:v>
                </c:pt>
                <c:pt idx="11929">
                  <c:v>89.765101264703276</c:v>
                </c:pt>
                <c:pt idx="11930">
                  <c:v>89.765101264703276</c:v>
                </c:pt>
                <c:pt idx="11931">
                  <c:v>89.765101264703276</c:v>
                </c:pt>
                <c:pt idx="11932">
                  <c:v>89.765101264703276</c:v>
                </c:pt>
                <c:pt idx="11933">
                  <c:v>89.765101264703276</c:v>
                </c:pt>
                <c:pt idx="11934">
                  <c:v>89.765101264703276</c:v>
                </c:pt>
                <c:pt idx="11935">
                  <c:v>89.765101264703276</c:v>
                </c:pt>
                <c:pt idx="11936">
                  <c:v>89.765101264703276</c:v>
                </c:pt>
                <c:pt idx="11937">
                  <c:v>89.765101264703276</c:v>
                </c:pt>
                <c:pt idx="11938">
                  <c:v>89.765101264703276</c:v>
                </c:pt>
                <c:pt idx="11939">
                  <c:v>89.765101264703276</c:v>
                </c:pt>
                <c:pt idx="11940">
                  <c:v>89.765101264703276</c:v>
                </c:pt>
                <c:pt idx="11941">
                  <c:v>89.765101264703276</c:v>
                </c:pt>
                <c:pt idx="11942">
                  <c:v>89.765101264703276</c:v>
                </c:pt>
                <c:pt idx="11943">
                  <c:v>89.765101264703276</c:v>
                </c:pt>
                <c:pt idx="11944">
                  <c:v>89.765101264703276</c:v>
                </c:pt>
                <c:pt idx="11945">
                  <c:v>89.765101264703276</c:v>
                </c:pt>
                <c:pt idx="11946">
                  <c:v>89.765101264703276</c:v>
                </c:pt>
                <c:pt idx="11947">
                  <c:v>89.765101264703276</c:v>
                </c:pt>
                <c:pt idx="11948">
                  <c:v>89.765101264703276</c:v>
                </c:pt>
                <c:pt idx="11949">
                  <c:v>89.765101264703276</c:v>
                </c:pt>
                <c:pt idx="11950">
                  <c:v>89.765101264703276</c:v>
                </c:pt>
                <c:pt idx="11951">
                  <c:v>89.765101264703276</c:v>
                </c:pt>
                <c:pt idx="11952">
                  <c:v>89.765101264703276</c:v>
                </c:pt>
                <c:pt idx="11953">
                  <c:v>89.765101264703276</c:v>
                </c:pt>
                <c:pt idx="11954">
                  <c:v>89.765101264703276</c:v>
                </c:pt>
                <c:pt idx="11955">
                  <c:v>89.765101264703276</c:v>
                </c:pt>
                <c:pt idx="11956">
                  <c:v>89.765101264703276</c:v>
                </c:pt>
                <c:pt idx="11957">
                  <c:v>89.765101264703276</c:v>
                </c:pt>
                <c:pt idx="11958">
                  <c:v>89.765101264703276</c:v>
                </c:pt>
                <c:pt idx="11959">
                  <c:v>89.765101264703276</c:v>
                </c:pt>
                <c:pt idx="11960">
                  <c:v>89.765101264703276</c:v>
                </c:pt>
                <c:pt idx="11961">
                  <c:v>89.765101264703276</c:v>
                </c:pt>
                <c:pt idx="11962">
                  <c:v>89.765101264703276</c:v>
                </c:pt>
                <c:pt idx="11963">
                  <c:v>89.765101264703276</c:v>
                </c:pt>
                <c:pt idx="11964">
                  <c:v>89.765101264703276</c:v>
                </c:pt>
                <c:pt idx="11965">
                  <c:v>89.765101264703276</c:v>
                </c:pt>
                <c:pt idx="11966">
                  <c:v>89.765101264703276</c:v>
                </c:pt>
                <c:pt idx="11967">
                  <c:v>89.765101264703276</c:v>
                </c:pt>
                <c:pt idx="11968">
                  <c:v>89.765101264703276</c:v>
                </c:pt>
                <c:pt idx="11969">
                  <c:v>89.765101264703276</c:v>
                </c:pt>
                <c:pt idx="11970">
                  <c:v>89.765101264703276</c:v>
                </c:pt>
                <c:pt idx="11971">
                  <c:v>89.765101264703276</c:v>
                </c:pt>
                <c:pt idx="11972">
                  <c:v>89.765101264703276</c:v>
                </c:pt>
                <c:pt idx="11973">
                  <c:v>89.765101264703276</c:v>
                </c:pt>
                <c:pt idx="11974">
                  <c:v>89.765101264703276</c:v>
                </c:pt>
                <c:pt idx="11975">
                  <c:v>89.765101264703276</c:v>
                </c:pt>
                <c:pt idx="11976">
                  <c:v>89.765101264703276</c:v>
                </c:pt>
                <c:pt idx="11977">
                  <c:v>89.765101264703276</c:v>
                </c:pt>
                <c:pt idx="11978">
                  <c:v>89.765101264703276</c:v>
                </c:pt>
                <c:pt idx="11979">
                  <c:v>89.765101264703276</c:v>
                </c:pt>
                <c:pt idx="11980">
                  <c:v>89.765101264703276</c:v>
                </c:pt>
                <c:pt idx="11981">
                  <c:v>89.765101264703276</c:v>
                </c:pt>
                <c:pt idx="11982">
                  <c:v>89.765101264703276</c:v>
                </c:pt>
                <c:pt idx="11983">
                  <c:v>89.765101264703276</c:v>
                </c:pt>
                <c:pt idx="11984">
                  <c:v>89.765101264703276</c:v>
                </c:pt>
                <c:pt idx="11985">
                  <c:v>89.765101264703276</c:v>
                </c:pt>
                <c:pt idx="11986">
                  <c:v>89.765101264703276</c:v>
                </c:pt>
                <c:pt idx="11987">
                  <c:v>89.765101264703276</c:v>
                </c:pt>
                <c:pt idx="11988">
                  <c:v>89.765101264703276</c:v>
                </c:pt>
                <c:pt idx="11989">
                  <c:v>89.765101264703276</c:v>
                </c:pt>
                <c:pt idx="11990">
                  <c:v>89.765101264703276</c:v>
                </c:pt>
                <c:pt idx="11991">
                  <c:v>89.765101264703276</c:v>
                </c:pt>
                <c:pt idx="11992">
                  <c:v>89.765101264703276</c:v>
                </c:pt>
                <c:pt idx="11993">
                  <c:v>89.765101264703276</c:v>
                </c:pt>
                <c:pt idx="11994">
                  <c:v>89.765101264703276</c:v>
                </c:pt>
                <c:pt idx="11995">
                  <c:v>89.765101264703276</c:v>
                </c:pt>
                <c:pt idx="11996">
                  <c:v>89.765101264703276</c:v>
                </c:pt>
                <c:pt idx="11997">
                  <c:v>89.765101264703276</c:v>
                </c:pt>
                <c:pt idx="11998">
                  <c:v>89.765101264703276</c:v>
                </c:pt>
                <c:pt idx="11999">
                  <c:v>89.765101264703276</c:v>
                </c:pt>
                <c:pt idx="12000">
                  <c:v>89.765101264703276</c:v>
                </c:pt>
                <c:pt idx="12001">
                  <c:v>89.765101264703276</c:v>
                </c:pt>
                <c:pt idx="12002">
                  <c:v>89.765101264703276</c:v>
                </c:pt>
                <c:pt idx="12003">
                  <c:v>89.765101264703276</c:v>
                </c:pt>
                <c:pt idx="12004">
                  <c:v>89.765101264703276</c:v>
                </c:pt>
                <c:pt idx="12005">
                  <c:v>89.765101264703276</c:v>
                </c:pt>
                <c:pt idx="12006">
                  <c:v>89.765101264703276</c:v>
                </c:pt>
                <c:pt idx="12007">
                  <c:v>89.765101264703276</c:v>
                </c:pt>
                <c:pt idx="12008">
                  <c:v>89.765101264703276</c:v>
                </c:pt>
                <c:pt idx="12009">
                  <c:v>89.765101264703276</c:v>
                </c:pt>
                <c:pt idx="12010">
                  <c:v>89.765101264703276</c:v>
                </c:pt>
                <c:pt idx="12011">
                  <c:v>89.765101264703276</c:v>
                </c:pt>
                <c:pt idx="12012">
                  <c:v>89.765101264703276</c:v>
                </c:pt>
                <c:pt idx="12013">
                  <c:v>89.765101264703276</c:v>
                </c:pt>
                <c:pt idx="12014">
                  <c:v>89.765101264703276</c:v>
                </c:pt>
                <c:pt idx="12015">
                  <c:v>89.765101264703276</c:v>
                </c:pt>
                <c:pt idx="12016">
                  <c:v>89.765101264703276</c:v>
                </c:pt>
                <c:pt idx="12017">
                  <c:v>89.765101264703276</c:v>
                </c:pt>
                <c:pt idx="12018">
                  <c:v>89.765101264703276</c:v>
                </c:pt>
                <c:pt idx="12019">
                  <c:v>89.765101264703276</c:v>
                </c:pt>
                <c:pt idx="12020">
                  <c:v>89.765101264703276</c:v>
                </c:pt>
                <c:pt idx="12021">
                  <c:v>89.765101264703276</c:v>
                </c:pt>
                <c:pt idx="12022">
                  <c:v>89.765101264703276</c:v>
                </c:pt>
                <c:pt idx="12023">
                  <c:v>89.765101264703276</c:v>
                </c:pt>
                <c:pt idx="12024">
                  <c:v>89.765101264703276</c:v>
                </c:pt>
                <c:pt idx="12025">
                  <c:v>89.765101264703276</c:v>
                </c:pt>
                <c:pt idx="12026">
                  <c:v>89.765101264703276</c:v>
                </c:pt>
                <c:pt idx="12027">
                  <c:v>89.765101264703276</c:v>
                </c:pt>
                <c:pt idx="12028">
                  <c:v>89.765101264703276</c:v>
                </c:pt>
                <c:pt idx="12029">
                  <c:v>89.765101264703276</c:v>
                </c:pt>
                <c:pt idx="12030">
                  <c:v>89.765101264703276</c:v>
                </c:pt>
                <c:pt idx="12031">
                  <c:v>89.765101264703276</c:v>
                </c:pt>
                <c:pt idx="12032">
                  <c:v>89.765101264703276</c:v>
                </c:pt>
                <c:pt idx="12033">
                  <c:v>89.765101264703276</c:v>
                </c:pt>
                <c:pt idx="12034">
                  <c:v>89.765101264703276</c:v>
                </c:pt>
                <c:pt idx="12035">
                  <c:v>89.765101264703276</c:v>
                </c:pt>
                <c:pt idx="12036">
                  <c:v>89.765101264703276</c:v>
                </c:pt>
                <c:pt idx="12037">
                  <c:v>89.765101264703276</c:v>
                </c:pt>
                <c:pt idx="12038">
                  <c:v>89.765101264703276</c:v>
                </c:pt>
                <c:pt idx="12039">
                  <c:v>89.765101264703276</c:v>
                </c:pt>
                <c:pt idx="12040">
                  <c:v>89.765101264703276</c:v>
                </c:pt>
                <c:pt idx="12041">
                  <c:v>89.765101264703276</c:v>
                </c:pt>
                <c:pt idx="12042">
                  <c:v>89.765101264703276</c:v>
                </c:pt>
                <c:pt idx="12043">
                  <c:v>89.765101264703276</c:v>
                </c:pt>
                <c:pt idx="12044">
                  <c:v>89.765101264703276</c:v>
                </c:pt>
                <c:pt idx="12045">
                  <c:v>89.765101264703276</c:v>
                </c:pt>
                <c:pt idx="12046">
                  <c:v>89.765101264703276</c:v>
                </c:pt>
                <c:pt idx="12047">
                  <c:v>89.765101264703276</c:v>
                </c:pt>
                <c:pt idx="12048">
                  <c:v>89.765101264703276</c:v>
                </c:pt>
                <c:pt idx="12049">
                  <c:v>89.765101264703276</c:v>
                </c:pt>
                <c:pt idx="12050">
                  <c:v>89.765101264703276</c:v>
                </c:pt>
                <c:pt idx="12051">
                  <c:v>89.765101264703276</c:v>
                </c:pt>
                <c:pt idx="12052">
                  <c:v>89.765101264703276</c:v>
                </c:pt>
                <c:pt idx="12053">
                  <c:v>89.765101264703276</c:v>
                </c:pt>
                <c:pt idx="12054">
                  <c:v>89.765101264703276</c:v>
                </c:pt>
                <c:pt idx="12055">
                  <c:v>89.765101264703276</c:v>
                </c:pt>
                <c:pt idx="12056">
                  <c:v>89.765101264703276</c:v>
                </c:pt>
                <c:pt idx="12057">
                  <c:v>89.765101264703276</c:v>
                </c:pt>
                <c:pt idx="12058">
                  <c:v>89.765101264703276</c:v>
                </c:pt>
                <c:pt idx="12059">
                  <c:v>89.765101264703276</c:v>
                </c:pt>
                <c:pt idx="12060">
                  <c:v>89.765101264703276</c:v>
                </c:pt>
                <c:pt idx="12061">
                  <c:v>89.765101264703276</c:v>
                </c:pt>
                <c:pt idx="12062">
                  <c:v>89.765101264703276</c:v>
                </c:pt>
                <c:pt idx="12063">
                  <c:v>89.765101264703276</c:v>
                </c:pt>
                <c:pt idx="12064">
                  <c:v>89.765101264703276</c:v>
                </c:pt>
                <c:pt idx="12065">
                  <c:v>89.765101264703276</c:v>
                </c:pt>
                <c:pt idx="12066">
                  <c:v>89.765101264703276</c:v>
                </c:pt>
                <c:pt idx="12067">
                  <c:v>89.765101264703276</c:v>
                </c:pt>
                <c:pt idx="12068">
                  <c:v>89.765101264703276</c:v>
                </c:pt>
                <c:pt idx="12069">
                  <c:v>89.765101264703276</c:v>
                </c:pt>
                <c:pt idx="12070">
                  <c:v>89.765101264703276</c:v>
                </c:pt>
                <c:pt idx="12071">
                  <c:v>89.765101264703276</c:v>
                </c:pt>
                <c:pt idx="12072">
                  <c:v>89.765101264703276</c:v>
                </c:pt>
                <c:pt idx="12073">
                  <c:v>89.765101264703276</c:v>
                </c:pt>
                <c:pt idx="12074">
                  <c:v>89.765101264703276</c:v>
                </c:pt>
                <c:pt idx="12075">
                  <c:v>89.765101264703276</c:v>
                </c:pt>
                <c:pt idx="12076">
                  <c:v>89.765101264703276</c:v>
                </c:pt>
                <c:pt idx="12077">
                  <c:v>89.765101264703276</c:v>
                </c:pt>
                <c:pt idx="12078">
                  <c:v>89.765101264703276</c:v>
                </c:pt>
                <c:pt idx="12079">
                  <c:v>89.765101264703276</c:v>
                </c:pt>
                <c:pt idx="12080">
                  <c:v>89.765101264703276</c:v>
                </c:pt>
                <c:pt idx="12081">
                  <c:v>89.765101264703276</c:v>
                </c:pt>
                <c:pt idx="12082">
                  <c:v>89.765101264703276</c:v>
                </c:pt>
                <c:pt idx="12083">
                  <c:v>89.765101264703276</c:v>
                </c:pt>
                <c:pt idx="12084">
                  <c:v>89.765101264703276</c:v>
                </c:pt>
                <c:pt idx="12085">
                  <c:v>89.765101264703276</c:v>
                </c:pt>
                <c:pt idx="12086">
                  <c:v>89.765101264703276</c:v>
                </c:pt>
                <c:pt idx="12087">
                  <c:v>89.765101264703276</c:v>
                </c:pt>
                <c:pt idx="12088">
                  <c:v>89.765101264703276</c:v>
                </c:pt>
                <c:pt idx="12089">
                  <c:v>89.765101264703276</c:v>
                </c:pt>
                <c:pt idx="12090">
                  <c:v>89.765101264703276</c:v>
                </c:pt>
                <c:pt idx="12091">
                  <c:v>89.765101264703276</c:v>
                </c:pt>
                <c:pt idx="12092">
                  <c:v>89.765101264703276</c:v>
                </c:pt>
                <c:pt idx="12093">
                  <c:v>89.765101264703276</c:v>
                </c:pt>
                <c:pt idx="12094">
                  <c:v>89.765101264703276</c:v>
                </c:pt>
                <c:pt idx="12095">
                  <c:v>89.765101264703276</c:v>
                </c:pt>
                <c:pt idx="12096">
                  <c:v>89.765101264703276</c:v>
                </c:pt>
                <c:pt idx="12097">
                  <c:v>89.765101264703276</c:v>
                </c:pt>
                <c:pt idx="12098">
                  <c:v>89.765101264703276</c:v>
                </c:pt>
                <c:pt idx="12099">
                  <c:v>89.765101264703276</c:v>
                </c:pt>
                <c:pt idx="12100">
                  <c:v>89.765101264703276</c:v>
                </c:pt>
                <c:pt idx="12101">
                  <c:v>89.765101264703276</c:v>
                </c:pt>
                <c:pt idx="12102">
                  <c:v>89.765101264703276</c:v>
                </c:pt>
                <c:pt idx="12103">
                  <c:v>89.765101264703276</c:v>
                </c:pt>
                <c:pt idx="12104">
                  <c:v>89.765101264703276</c:v>
                </c:pt>
                <c:pt idx="12105">
                  <c:v>89.765101264703276</c:v>
                </c:pt>
                <c:pt idx="12106">
                  <c:v>89.765101264703276</c:v>
                </c:pt>
                <c:pt idx="12107">
                  <c:v>89.765101264703276</c:v>
                </c:pt>
                <c:pt idx="12108">
                  <c:v>89.765101264703276</c:v>
                </c:pt>
                <c:pt idx="12109">
                  <c:v>89.765101264703276</c:v>
                </c:pt>
                <c:pt idx="12110">
                  <c:v>89.765101264703276</c:v>
                </c:pt>
                <c:pt idx="12111">
                  <c:v>89.765101264703276</c:v>
                </c:pt>
                <c:pt idx="12112">
                  <c:v>89.765101264703276</c:v>
                </c:pt>
                <c:pt idx="12113">
                  <c:v>89.765101264703276</c:v>
                </c:pt>
                <c:pt idx="12114">
                  <c:v>89.765101264703276</c:v>
                </c:pt>
                <c:pt idx="12115">
                  <c:v>89.765101264703276</c:v>
                </c:pt>
                <c:pt idx="12116">
                  <c:v>89.765101264703276</c:v>
                </c:pt>
                <c:pt idx="12117">
                  <c:v>89.765101264703276</c:v>
                </c:pt>
                <c:pt idx="12118">
                  <c:v>89.765101264703276</c:v>
                </c:pt>
                <c:pt idx="12119">
                  <c:v>89.765101264703276</c:v>
                </c:pt>
                <c:pt idx="12120">
                  <c:v>89.765101264703276</c:v>
                </c:pt>
                <c:pt idx="12121">
                  <c:v>89.765101264703276</c:v>
                </c:pt>
                <c:pt idx="12122">
                  <c:v>89.765101264703276</c:v>
                </c:pt>
                <c:pt idx="12123">
                  <c:v>89.765101264703276</c:v>
                </c:pt>
                <c:pt idx="12124">
                  <c:v>89.765101264703276</c:v>
                </c:pt>
                <c:pt idx="12125">
                  <c:v>89.765101264703276</c:v>
                </c:pt>
                <c:pt idx="12126">
                  <c:v>89.765101264703276</c:v>
                </c:pt>
                <c:pt idx="12127">
                  <c:v>89.765101264703276</c:v>
                </c:pt>
                <c:pt idx="12128">
                  <c:v>89.765101264703276</c:v>
                </c:pt>
                <c:pt idx="12129">
                  <c:v>89.765101264703276</c:v>
                </c:pt>
                <c:pt idx="12130">
                  <c:v>89.765101264703276</c:v>
                </c:pt>
                <c:pt idx="12131">
                  <c:v>89.765101264703276</c:v>
                </c:pt>
                <c:pt idx="12132">
                  <c:v>89.765101264703276</c:v>
                </c:pt>
                <c:pt idx="12133">
                  <c:v>89.765101264703276</c:v>
                </c:pt>
                <c:pt idx="12134">
                  <c:v>89.765101264703276</c:v>
                </c:pt>
                <c:pt idx="12135">
                  <c:v>89.765101264703276</c:v>
                </c:pt>
                <c:pt idx="12136">
                  <c:v>89.765101264703276</c:v>
                </c:pt>
                <c:pt idx="12137">
                  <c:v>89.765101264703276</c:v>
                </c:pt>
                <c:pt idx="12138">
                  <c:v>89.765101264703276</c:v>
                </c:pt>
                <c:pt idx="12139">
                  <c:v>89.765101264703276</c:v>
                </c:pt>
                <c:pt idx="12140">
                  <c:v>89.765101264703276</c:v>
                </c:pt>
                <c:pt idx="12141">
                  <c:v>89.765101264703276</c:v>
                </c:pt>
                <c:pt idx="12142">
                  <c:v>89.765101264703276</c:v>
                </c:pt>
                <c:pt idx="12143">
                  <c:v>89.765101264703276</c:v>
                </c:pt>
                <c:pt idx="12144">
                  <c:v>89.765101264703276</c:v>
                </c:pt>
                <c:pt idx="12145">
                  <c:v>89.765101264703276</c:v>
                </c:pt>
                <c:pt idx="12146">
                  <c:v>89.765101264703276</c:v>
                </c:pt>
                <c:pt idx="12147">
                  <c:v>89.765101264703276</c:v>
                </c:pt>
                <c:pt idx="12148">
                  <c:v>89.765101264703276</c:v>
                </c:pt>
                <c:pt idx="12149">
                  <c:v>89.765101264703276</c:v>
                </c:pt>
                <c:pt idx="12150">
                  <c:v>89.765101264703276</c:v>
                </c:pt>
                <c:pt idx="12151">
                  <c:v>89.765101264703276</c:v>
                </c:pt>
                <c:pt idx="12152">
                  <c:v>89.765101264703276</c:v>
                </c:pt>
                <c:pt idx="12153">
                  <c:v>89.765101264703276</c:v>
                </c:pt>
                <c:pt idx="12154">
                  <c:v>89.765101264703276</c:v>
                </c:pt>
                <c:pt idx="12155">
                  <c:v>89.765101264703276</c:v>
                </c:pt>
                <c:pt idx="12156">
                  <c:v>89.765101264703276</c:v>
                </c:pt>
                <c:pt idx="12157">
                  <c:v>89.765101264703276</c:v>
                </c:pt>
                <c:pt idx="12158">
                  <c:v>89.765101264703276</c:v>
                </c:pt>
                <c:pt idx="12159">
                  <c:v>89.765101264703276</c:v>
                </c:pt>
                <c:pt idx="12160">
                  <c:v>89.765101264703276</c:v>
                </c:pt>
                <c:pt idx="12161">
                  <c:v>89.765101264703276</c:v>
                </c:pt>
                <c:pt idx="12162">
                  <c:v>89.765101264703276</c:v>
                </c:pt>
                <c:pt idx="12163">
                  <c:v>89.765101264703276</c:v>
                </c:pt>
                <c:pt idx="12164">
                  <c:v>89.765101264703276</c:v>
                </c:pt>
                <c:pt idx="12165">
                  <c:v>89.765101264703276</c:v>
                </c:pt>
                <c:pt idx="12166">
                  <c:v>89.765101264703276</c:v>
                </c:pt>
                <c:pt idx="12167">
                  <c:v>89.765101264703276</c:v>
                </c:pt>
                <c:pt idx="12168">
                  <c:v>89.765101264703276</c:v>
                </c:pt>
                <c:pt idx="12169">
                  <c:v>89.765101264703276</c:v>
                </c:pt>
                <c:pt idx="12170">
                  <c:v>89.765101264703276</c:v>
                </c:pt>
                <c:pt idx="12171">
                  <c:v>89.765101264703276</c:v>
                </c:pt>
                <c:pt idx="12172">
                  <c:v>89.765101264703276</c:v>
                </c:pt>
                <c:pt idx="12173">
                  <c:v>89.765101264703276</c:v>
                </c:pt>
                <c:pt idx="12174">
                  <c:v>89.765101264703276</c:v>
                </c:pt>
                <c:pt idx="12175">
                  <c:v>89.765101264703276</c:v>
                </c:pt>
                <c:pt idx="12176">
                  <c:v>89.765101264703276</c:v>
                </c:pt>
                <c:pt idx="12177">
                  <c:v>89.765101264703276</c:v>
                </c:pt>
                <c:pt idx="12178">
                  <c:v>89.765101264703276</c:v>
                </c:pt>
                <c:pt idx="12179">
                  <c:v>89.765101264703276</c:v>
                </c:pt>
                <c:pt idx="12180">
                  <c:v>89.765101264703276</c:v>
                </c:pt>
                <c:pt idx="12181">
                  <c:v>89.765101264703276</c:v>
                </c:pt>
                <c:pt idx="12182">
                  <c:v>89.765101264703276</c:v>
                </c:pt>
                <c:pt idx="12183">
                  <c:v>89.765101264703276</c:v>
                </c:pt>
                <c:pt idx="12184">
                  <c:v>89.765101264703276</c:v>
                </c:pt>
                <c:pt idx="12185">
                  <c:v>89.765101264703276</c:v>
                </c:pt>
                <c:pt idx="12186">
                  <c:v>89.765101264703276</c:v>
                </c:pt>
                <c:pt idx="12187">
                  <c:v>89.765101264703276</c:v>
                </c:pt>
                <c:pt idx="12188">
                  <c:v>89.765101264703276</c:v>
                </c:pt>
                <c:pt idx="12189">
                  <c:v>89.765101264703276</c:v>
                </c:pt>
                <c:pt idx="12190">
                  <c:v>89.765101264703276</c:v>
                </c:pt>
                <c:pt idx="12191">
                  <c:v>89.765101264703276</c:v>
                </c:pt>
                <c:pt idx="12192">
                  <c:v>89.765101264703276</c:v>
                </c:pt>
                <c:pt idx="12193">
                  <c:v>89.765101264703276</c:v>
                </c:pt>
                <c:pt idx="12194">
                  <c:v>89.765101264703276</c:v>
                </c:pt>
                <c:pt idx="12195">
                  <c:v>89.765101264703276</c:v>
                </c:pt>
                <c:pt idx="12196">
                  <c:v>89.765101264703276</c:v>
                </c:pt>
                <c:pt idx="12197">
                  <c:v>89.765101264703276</c:v>
                </c:pt>
                <c:pt idx="12198">
                  <c:v>89.765101264703276</c:v>
                </c:pt>
                <c:pt idx="12199">
                  <c:v>89.765101264703276</c:v>
                </c:pt>
                <c:pt idx="12200">
                  <c:v>89.765101264703276</c:v>
                </c:pt>
                <c:pt idx="12201">
                  <c:v>89.765101264703276</c:v>
                </c:pt>
                <c:pt idx="12202">
                  <c:v>89.765101264703276</c:v>
                </c:pt>
                <c:pt idx="12203">
                  <c:v>89.765101264703276</c:v>
                </c:pt>
                <c:pt idx="12204">
                  <c:v>89.765101264703276</c:v>
                </c:pt>
                <c:pt idx="12205">
                  <c:v>89.765101264703276</c:v>
                </c:pt>
                <c:pt idx="12206">
                  <c:v>89.765101264703276</c:v>
                </c:pt>
                <c:pt idx="12207">
                  <c:v>89.765101264703276</c:v>
                </c:pt>
                <c:pt idx="12208">
                  <c:v>89.765101264703276</c:v>
                </c:pt>
                <c:pt idx="12209">
                  <c:v>89.765101264703276</c:v>
                </c:pt>
                <c:pt idx="12210">
                  <c:v>89.765101264703276</c:v>
                </c:pt>
                <c:pt idx="12211">
                  <c:v>89.765101264703276</c:v>
                </c:pt>
                <c:pt idx="12212">
                  <c:v>89.765101264703276</c:v>
                </c:pt>
                <c:pt idx="12213">
                  <c:v>89.765101264703276</c:v>
                </c:pt>
                <c:pt idx="12214">
                  <c:v>89.765101264703276</c:v>
                </c:pt>
                <c:pt idx="12215">
                  <c:v>89.765101264703276</c:v>
                </c:pt>
                <c:pt idx="12216">
                  <c:v>89.765101264703276</c:v>
                </c:pt>
                <c:pt idx="12217">
                  <c:v>89.765101264703276</c:v>
                </c:pt>
                <c:pt idx="12218">
                  <c:v>89.765101264703276</c:v>
                </c:pt>
                <c:pt idx="12219">
                  <c:v>89.765101264703276</c:v>
                </c:pt>
                <c:pt idx="12220">
                  <c:v>89.765101264703276</c:v>
                </c:pt>
                <c:pt idx="12221">
                  <c:v>89.765101264703276</c:v>
                </c:pt>
                <c:pt idx="12222">
                  <c:v>89.765101264703276</c:v>
                </c:pt>
                <c:pt idx="12223">
                  <c:v>89.765101264703276</c:v>
                </c:pt>
                <c:pt idx="12224">
                  <c:v>89.765101264703276</c:v>
                </c:pt>
                <c:pt idx="12225">
                  <c:v>89.765101264703276</c:v>
                </c:pt>
                <c:pt idx="12226">
                  <c:v>89.765101264703276</c:v>
                </c:pt>
                <c:pt idx="12227">
                  <c:v>89.765101264703276</c:v>
                </c:pt>
                <c:pt idx="12228">
                  <c:v>89.765101264703276</c:v>
                </c:pt>
                <c:pt idx="12229">
                  <c:v>89.765101264703276</c:v>
                </c:pt>
                <c:pt idx="12230">
                  <c:v>89.765101264703276</c:v>
                </c:pt>
                <c:pt idx="12231">
                  <c:v>89.765101264703276</c:v>
                </c:pt>
                <c:pt idx="12232">
                  <c:v>89.765101264703276</c:v>
                </c:pt>
                <c:pt idx="12233">
                  <c:v>89.765101264703276</c:v>
                </c:pt>
                <c:pt idx="12234">
                  <c:v>89.765101264703276</c:v>
                </c:pt>
                <c:pt idx="12235">
                  <c:v>89.765101264703276</c:v>
                </c:pt>
                <c:pt idx="12236">
                  <c:v>89.765101264703276</c:v>
                </c:pt>
                <c:pt idx="12237">
                  <c:v>89.765101264703276</c:v>
                </c:pt>
                <c:pt idx="12238">
                  <c:v>89.765101264703276</c:v>
                </c:pt>
                <c:pt idx="12239">
                  <c:v>89.765101264703276</c:v>
                </c:pt>
                <c:pt idx="12240">
                  <c:v>89.765101264703276</c:v>
                </c:pt>
                <c:pt idx="12241">
                  <c:v>89.765101264703276</c:v>
                </c:pt>
                <c:pt idx="12242">
                  <c:v>89.765101264703276</c:v>
                </c:pt>
                <c:pt idx="12243">
                  <c:v>89.765101264703276</c:v>
                </c:pt>
                <c:pt idx="12244">
                  <c:v>89.765101264703276</c:v>
                </c:pt>
                <c:pt idx="12245">
                  <c:v>89.765101264703276</c:v>
                </c:pt>
                <c:pt idx="12246">
                  <c:v>89.765101264703276</c:v>
                </c:pt>
                <c:pt idx="12247">
                  <c:v>89.765101264703276</c:v>
                </c:pt>
                <c:pt idx="12248">
                  <c:v>89.765101264703276</c:v>
                </c:pt>
                <c:pt idx="12249">
                  <c:v>89.765101264703276</c:v>
                </c:pt>
                <c:pt idx="12250">
                  <c:v>89.765101264703276</c:v>
                </c:pt>
                <c:pt idx="12251">
                  <c:v>89.765101264703276</c:v>
                </c:pt>
                <c:pt idx="12252">
                  <c:v>89.765101264703276</c:v>
                </c:pt>
                <c:pt idx="12253">
                  <c:v>89.765101264703276</c:v>
                </c:pt>
                <c:pt idx="12254">
                  <c:v>89.765101264703276</c:v>
                </c:pt>
                <c:pt idx="12255">
                  <c:v>89.765101264703276</c:v>
                </c:pt>
                <c:pt idx="12256">
                  <c:v>89.765101264703276</c:v>
                </c:pt>
                <c:pt idx="12257">
                  <c:v>89.765101264703276</c:v>
                </c:pt>
                <c:pt idx="12258">
                  <c:v>89.765101264703276</c:v>
                </c:pt>
                <c:pt idx="12259">
                  <c:v>89.765101264703276</c:v>
                </c:pt>
                <c:pt idx="12260">
                  <c:v>89.765101264703276</c:v>
                </c:pt>
                <c:pt idx="12261">
                  <c:v>89.765101264703276</c:v>
                </c:pt>
                <c:pt idx="12262">
                  <c:v>89.765101264703276</c:v>
                </c:pt>
                <c:pt idx="12263">
                  <c:v>89.765101264703276</c:v>
                </c:pt>
                <c:pt idx="12264">
                  <c:v>89.765101264703276</c:v>
                </c:pt>
                <c:pt idx="12265">
                  <c:v>89.765101264703276</c:v>
                </c:pt>
                <c:pt idx="12266">
                  <c:v>89.765101264703276</c:v>
                </c:pt>
                <c:pt idx="12267">
                  <c:v>89.765101264703276</c:v>
                </c:pt>
                <c:pt idx="12268">
                  <c:v>89.765101264703276</c:v>
                </c:pt>
                <c:pt idx="12269">
                  <c:v>89.765101264703276</c:v>
                </c:pt>
                <c:pt idx="12270">
                  <c:v>89.765101264703276</c:v>
                </c:pt>
                <c:pt idx="12271">
                  <c:v>89.765101264703276</c:v>
                </c:pt>
                <c:pt idx="12272">
                  <c:v>89.765101264703276</c:v>
                </c:pt>
                <c:pt idx="12273">
                  <c:v>89.765101264703276</c:v>
                </c:pt>
                <c:pt idx="12274">
                  <c:v>89.765101264703276</c:v>
                </c:pt>
                <c:pt idx="12275">
                  <c:v>89.765101264703276</c:v>
                </c:pt>
                <c:pt idx="12276">
                  <c:v>89.765101264703276</c:v>
                </c:pt>
                <c:pt idx="12277">
                  <c:v>89.765101264703276</c:v>
                </c:pt>
                <c:pt idx="12278">
                  <c:v>89.765101264703276</c:v>
                </c:pt>
                <c:pt idx="12279">
                  <c:v>89.765101264703276</c:v>
                </c:pt>
                <c:pt idx="12280">
                  <c:v>89.765101264703276</c:v>
                </c:pt>
                <c:pt idx="12281">
                  <c:v>89.765101264703276</c:v>
                </c:pt>
                <c:pt idx="12282">
                  <c:v>89.765101264703276</c:v>
                </c:pt>
                <c:pt idx="12283">
                  <c:v>89.765101264703276</c:v>
                </c:pt>
                <c:pt idx="12284">
                  <c:v>89.765101264703276</c:v>
                </c:pt>
                <c:pt idx="12285">
                  <c:v>89.765101264703276</c:v>
                </c:pt>
                <c:pt idx="12286">
                  <c:v>89.765101264703276</c:v>
                </c:pt>
                <c:pt idx="12287">
                  <c:v>89.765101264703276</c:v>
                </c:pt>
                <c:pt idx="12288">
                  <c:v>89.765101264703276</c:v>
                </c:pt>
                <c:pt idx="12289">
                  <c:v>89.765101264703276</c:v>
                </c:pt>
                <c:pt idx="12290">
                  <c:v>89.765101264703276</c:v>
                </c:pt>
                <c:pt idx="12291">
                  <c:v>89.765101264703276</c:v>
                </c:pt>
                <c:pt idx="12292">
                  <c:v>89.765101264703276</c:v>
                </c:pt>
                <c:pt idx="12293">
                  <c:v>89.765101264703276</c:v>
                </c:pt>
                <c:pt idx="12294">
                  <c:v>89.765101264703276</c:v>
                </c:pt>
                <c:pt idx="12295">
                  <c:v>89.765101264703276</c:v>
                </c:pt>
                <c:pt idx="12296">
                  <c:v>89.765101264703276</c:v>
                </c:pt>
                <c:pt idx="12297">
                  <c:v>89.765101264703276</c:v>
                </c:pt>
                <c:pt idx="12298">
                  <c:v>89.765101264703276</c:v>
                </c:pt>
                <c:pt idx="12299">
                  <c:v>89.765101264703276</c:v>
                </c:pt>
                <c:pt idx="12300">
                  <c:v>89.765101264703276</c:v>
                </c:pt>
                <c:pt idx="12301">
                  <c:v>89.765101264703276</c:v>
                </c:pt>
                <c:pt idx="12302">
                  <c:v>89.765101264703276</c:v>
                </c:pt>
                <c:pt idx="12303">
                  <c:v>89.765101264703276</c:v>
                </c:pt>
                <c:pt idx="12304">
                  <c:v>89.765101264703276</c:v>
                </c:pt>
                <c:pt idx="12305">
                  <c:v>89.765101264703276</c:v>
                </c:pt>
                <c:pt idx="12306">
                  <c:v>89.765101264703276</c:v>
                </c:pt>
                <c:pt idx="12307">
                  <c:v>89.765101264703276</c:v>
                </c:pt>
                <c:pt idx="12308">
                  <c:v>89.765101264703276</c:v>
                </c:pt>
                <c:pt idx="12309">
                  <c:v>89.765101264703276</c:v>
                </c:pt>
                <c:pt idx="12310">
                  <c:v>89.765101264703276</c:v>
                </c:pt>
                <c:pt idx="12311">
                  <c:v>89.765101264703276</c:v>
                </c:pt>
                <c:pt idx="12312">
                  <c:v>89.765101264703276</c:v>
                </c:pt>
                <c:pt idx="12313">
                  <c:v>89.765101264703276</c:v>
                </c:pt>
                <c:pt idx="12314">
                  <c:v>89.765101264703276</c:v>
                </c:pt>
                <c:pt idx="12315">
                  <c:v>89.765101264703276</c:v>
                </c:pt>
                <c:pt idx="12316">
                  <c:v>89.765101264703276</c:v>
                </c:pt>
                <c:pt idx="12317">
                  <c:v>89.765101264703276</c:v>
                </c:pt>
                <c:pt idx="12318">
                  <c:v>89.765101264703276</c:v>
                </c:pt>
                <c:pt idx="12319">
                  <c:v>89.765101264703276</c:v>
                </c:pt>
                <c:pt idx="12320">
                  <c:v>89.765101264703276</c:v>
                </c:pt>
                <c:pt idx="12321">
                  <c:v>89.765101264703276</c:v>
                </c:pt>
                <c:pt idx="12322">
                  <c:v>89.765101264703276</c:v>
                </c:pt>
                <c:pt idx="12323">
                  <c:v>89.765101264703276</c:v>
                </c:pt>
                <c:pt idx="12324">
                  <c:v>89.765101264703276</c:v>
                </c:pt>
                <c:pt idx="12325">
                  <c:v>89.765101264703276</c:v>
                </c:pt>
                <c:pt idx="12326">
                  <c:v>89.765101264703276</c:v>
                </c:pt>
                <c:pt idx="12327">
                  <c:v>89.765101264703276</c:v>
                </c:pt>
                <c:pt idx="12328">
                  <c:v>89.765101264703276</c:v>
                </c:pt>
                <c:pt idx="12329">
                  <c:v>89.765101264703276</c:v>
                </c:pt>
                <c:pt idx="12330">
                  <c:v>89.765101264703276</c:v>
                </c:pt>
                <c:pt idx="12331">
                  <c:v>89.765101264703276</c:v>
                </c:pt>
                <c:pt idx="12332">
                  <c:v>89.765101264703276</c:v>
                </c:pt>
                <c:pt idx="12333">
                  <c:v>89.765101264703276</c:v>
                </c:pt>
                <c:pt idx="12334">
                  <c:v>89.765101264703276</c:v>
                </c:pt>
                <c:pt idx="12335">
                  <c:v>89.765101264703276</c:v>
                </c:pt>
                <c:pt idx="12336">
                  <c:v>89.765101264703276</c:v>
                </c:pt>
                <c:pt idx="12337">
                  <c:v>89.765101264703276</c:v>
                </c:pt>
                <c:pt idx="12338">
                  <c:v>89.765101264703276</c:v>
                </c:pt>
                <c:pt idx="12339">
                  <c:v>89.765101264703276</c:v>
                </c:pt>
                <c:pt idx="12340">
                  <c:v>89.765101264703276</c:v>
                </c:pt>
                <c:pt idx="12341">
                  <c:v>89.765101264703276</c:v>
                </c:pt>
                <c:pt idx="12342">
                  <c:v>89.765101264703276</c:v>
                </c:pt>
                <c:pt idx="12343">
                  <c:v>89.765101264703276</c:v>
                </c:pt>
                <c:pt idx="12344">
                  <c:v>89.765101264703276</c:v>
                </c:pt>
                <c:pt idx="12345">
                  <c:v>89.765101264703276</c:v>
                </c:pt>
                <c:pt idx="12346">
                  <c:v>89.765101264703276</c:v>
                </c:pt>
                <c:pt idx="12347">
                  <c:v>89.765101264703276</c:v>
                </c:pt>
                <c:pt idx="12348">
                  <c:v>89.765101264703276</c:v>
                </c:pt>
                <c:pt idx="12349">
                  <c:v>89.765101264703276</c:v>
                </c:pt>
                <c:pt idx="12350">
                  <c:v>89.765101264703276</c:v>
                </c:pt>
                <c:pt idx="12351">
                  <c:v>89.765101264703276</c:v>
                </c:pt>
                <c:pt idx="12352">
                  <c:v>89.765101264703276</c:v>
                </c:pt>
                <c:pt idx="12353">
                  <c:v>89.765101264703276</c:v>
                </c:pt>
                <c:pt idx="12354">
                  <c:v>89.765101264703276</c:v>
                </c:pt>
                <c:pt idx="12355">
                  <c:v>89.765101264703276</c:v>
                </c:pt>
                <c:pt idx="12356">
                  <c:v>89.765101264703276</c:v>
                </c:pt>
                <c:pt idx="12357">
                  <c:v>89.765101264703276</c:v>
                </c:pt>
                <c:pt idx="12358">
                  <c:v>89.765101264703276</c:v>
                </c:pt>
                <c:pt idx="12359">
                  <c:v>89.765101264703276</c:v>
                </c:pt>
                <c:pt idx="12360">
                  <c:v>89.765101264703276</c:v>
                </c:pt>
                <c:pt idx="12361">
                  <c:v>89.765101264703276</c:v>
                </c:pt>
                <c:pt idx="12362">
                  <c:v>89.765101264703276</c:v>
                </c:pt>
                <c:pt idx="12363">
                  <c:v>89.765101264703276</c:v>
                </c:pt>
                <c:pt idx="12364">
                  <c:v>89.765101264703276</c:v>
                </c:pt>
                <c:pt idx="12365">
                  <c:v>89.765101264703276</c:v>
                </c:pt>
                <c:pt idx="12366">
                  <c:v>89.765101264703276</c:v>
                </c:pt>
                <c:pt idx="12367">
                  <c:v>89.765101264703276</c:v>
                </c:pt>
                <c:pt idx="12368">
                  <c:v>89.765101264703276</c:v>
                </c:pt>
                <c:pt idx="12369">
                  <c:v>89.765101264703276</c:v>
                </c:pt>
                <c:pt idx="12370">
                  <c:v>89.765101264703276</c:v>
                </c:pt>
                <c:pt idx="12371">
                  <c:v>89.765101264703276</c:v>
                </c:pt>
                <c:pt idx="12372">
                  <c:v>89.765101264703276</c:v>
                </c:pt>
                <c:pt idx="12373">
                  <c:v>89.765101264703276</c:v>
                </c:pt>
                <c:pt idx="12374">
                  <c:v>89.765101264703276</c:v>
                </c:pt>
                <c:pt idx="12375">
                  <c:v>89.765101264703276</c:v>
                </c:pt>
                <c:pt idx="12376">
                  <c:v>89.765101264703276</c:v>
                </c:pt>
                <c:pt idx="12377">
                  <c:v>89.765101264703276</c:v>
                </c:pt>
                <c:pt idx="12378">
                  <c:v>89.765101264703276</c:v>
                </c:pt>
                <c:pt idx="12379">
                  <c:v>89.765101264703276</c:v>
                </c:pt>
                <c:pt idx="12380">
                  <c:v>89.765101264703276</c:v>
                </c:pt>
                <c:pt idx="12381">
                  <c:v>89.765101264703276</c:v>
                </c:pt>
                <c:pt idx="12382">
                  <c:v>89.765101264703276</c:v>
                </c:pt>
                <c:pt idx="12383">
                  <c:v>89.765101264703276</c:v>
                </c:pt>
                <c:pt idx="12384">
                  <c:v>89.765101264703276</c:v>
                </c:pt>
                <c:pt idx="12385">
                  <c:v>89.765101264703276</c:v>
                </c:pt>
                <c:pt idx="12386">
                  <c:v>89.765101264703276</c:v>
                </c:pt>
                <c:pt idx="12387">
                  <c:v>89.765101264703276</c:v>
                </c:pt>
                <c:pt idx="12388">
                  <c:v>89.765101264703276</c:v>
                </c:pt>
                <c:pt idx="12389">
                  <c:v>89.765101264703276</c:v>
                </c:pt>
                <c:pt idx="12390">
                  <c:v>89.765101264703276</c:v>
                </c:pt>
                <c:pt idx="12391">
                  <c:v>89.765101264703276</c:v>
                </c:pt>
                <c:pt idx="12392">
                  <c:v>89.765101264703276</c:v>
                </c:pt>
                <c:pt idx="12393">
                  <c:v>89.765101264703276</c:v>
                </c:pt>
                <c:pt idx="12394">
                  <c:v>89.765101264703276</c:v>
                </c:pt>
                <c:pt idx="12395">
                  <c:v>89.765101264703276</c:v>
                </c:pt>
                <c:pt idx="12396">
                  <c:v>89.765101264703276</c:v>
                </c:pt>
                <c:pt idx="12397">
                  <c:v>89.765101264703276</c:v>
                </c:pt>
                <c:pt idx="12398">
                  <c:v>89.765101264703276</c:v>
                </c:pt>
                <c:pt idx="12399">
                  <c:v>89.765101264703276</c:v>
                </c:pt>
                <c:pt idx="12400">
                  <c:v>89.765101264703276</c:v>
                </c:pt>
                <c:pt idx="12401">
                  <c:v>89.765101264703276</c:v>
                </c:pt>
                <c:pt idx="12402">
                  <c:v>89.765101264703276</c:v>
                </c:pt>
                <c:pt idx="12403">
                  <c:v>89.765101264703276</c:v>
                </c:pt>
                <c:pt idx="12404">
                  <c:v>89.765101264703276</c:v>
                </c:pt>
                <c:pt idx="12405">
                  <c:v>89.765101264703276</c:v>
                </c:pt>
                <c:pt idx="12406">
                  <c:v>89.765101264703276</c:v>
                </c:pt>
                <c:pt idx="12407">
                  <c:v>89.765101264703276</c:v>
                </c:pt>
                <c:pt idx="12408">
                  <c:v>89.765101264703276</c:v>
                </c:pt>
                <c:pt idx="12409">
                  <c:v>89.765101264703276</c:v>
                </c:pt>
                <c:pt idx="12410">
                  <c:v>89.765101264703276</c:v>
                </c:pt>
                <c:pt idx="12411">
                  <c:v>89.765101264703276</c:v>
                </c:pt>
                <c:pt idx="12412">
                  <c:v>89.765101264703276</c:v>
                </c:pt>
                <c:pt idx="12413">
                  <c:v>89.765101264703276</c:v>
                </c:pt>
                <c:pt idx="12414">
                  <c:v>89.765101264703276</c:v>
                </c:pt>
                <c:pt idx="12415">
                  <c:v>89.765101264703276</c:v>
                </c:pt>
                <c:pt idx="12416">
                  <c:v>89.765101264703276</c:v>
                </c:pt>
                <c:pt idx="12417">
                  <c:v>89.765101264703276</c:v>
                </c:pt>
                <c:pt idx="12418">
                  <c:v>89.765101264703276</c:v>
                </c:pt>
                <c:pt idx="12419">
                  <c:v>89.765101264703276</c:v>
                </c:pt>
                <c:pt idx="12420">
                  <c:v>89.765101264703276</c:v>
                </c:pt>
                <c:pt idx="12421">
                  <c:v>89.765101264703276</c:v>
                </c:pt>
                <c:pt idx="12422">
                  <c:v>89.765101264703276</c:v>
                </c:pt>
                <c:pt idx="12423">
                  <c:v>89.765101264703276</c:v>
                </c:pt>
                <c:pt idx="12424">
                  <c:v>89.765101264703276</c:v>
                </c:pt>
                <c:pt idx="12425">
                  <c:v>89.765101264703276</c:v>
                </c:pt>
                <c:pt idx="12426">
                  <c:v>89.765101264703276</c:v>
                </c:pt>
                <c:pt idx="12427">
                  <c:v>89.765101264703276</c:v>
                </c:pt>
                <c:pt idx="12428">
                  <c:v>89.765101264703276</c:v>
                </c:pt>
                <c:pt idx="12429">
                  <c:v>89.765101264703276</c:v>
                </c:pt>
                <c:pt idx="12430">
                  <c:v>89.765101264703276</c:v>
                </c:pt>
                <c:pt idx="12431">
                  <c:v>89.765101264703276</c:v>
                </c:pt>
                <c:pt idx="12432">
                  <c:v>89.765101264703276</c:v>
                </c:pt>
                <c:pt idx="12433">
                  <c:v>89.765101264703276</c:v>
                </c:pt>
                <c:pt idx="12434">
                  <c:v>89.765101264703276</c:v>
                </c:pt>
                <c:pt idx="12435">
                  <c:v>89.765101264703276</c:v>
                </c:pt>
                <c:pt idx="12436">
                  <c:v>89.765101264703276</c:v>
                </c:pt>
                <c:pt idx="12437">
                  <c:v>89.765101264703276</c:v>
                </c:pt>
                <c:pt idx="12438">
                  <c:v>89.765101264703276</c:v>
                </c:pt>
                <c:pt idx="12439">
                  <c:v>89.765101264703276</c:v>
                </c:pt>
                <c:pt idx="12440">
                  <c:v>89.765101264703276</c:v>
                </c:pt>
                <c:pt idx="12441">
                  <c:v>89.765101264703276</c:v>
                </c:pt>
                <c:pt idx="12442">
                  <c:v>89.765101264703276</c:v>
                </c:pt>
                <c:pt idx="12443">
                  <c:v>89.765101264703276</c:v>
                </c:pt>
                <c:pt idx="12444">
                  <c:v>89.765101264703276</c:v>
                </c:pt>
                <c:pt idx="12445">
                  <c:v>89.765101264703276</c:v>
                </c:pt>
                <c:pt idx="12446">
                  <c:v>89.765101264703276</c:v>
                </c:pt>
                <c:pt idx="12447">
                  <c:v>89.765101264703276</c:v>
                </c:pt>
                <c:pt idx="12448">
                  <c:v>89.765101264703276</c:v>
                </c:pt>
                <c:pt idx="12449">
                  <c:v>89.765101264703276</c:v>
                </c:pt>
                <c:pt idx="12450">
                  <c:v>89.765101264703276</c:v>
                </c:pt>
                <c:pt idx="12451">
                  <c:v>89.765101264703276</c:v>
                </c:pt>
                <c:pt idx="12452">
                  <c:v>89.765101264703276</c:v>
                </c:pt>
                <c:pt idx="12453">
                  <c:v>89.765101264703276</c:v>
                </c:pt>
                <c:pt idx="12454">
                  <c:v>89.765101264703276</c:v>
                </c:pt>
                <c:pt idx="12455">
                  <c:v>89.765101264703276</c:v>
                </c:pt>
                <c:pt idx="12456">
                  <c:v>89.765101264703276</c:v>
                </c:pt>
                <c:pt idx="12457">
                  <c:v>89.765101264703276</c:v>
                </c:pt>
                <c:pt idx="12458">
                  <c:v>89.765101264703276</c:v>
                </c:pt>
                <c:pt idx="12459">
                  <c:v>89.765101264703276</c:v>
                </c:pt>
                <c:pt idx="12460">
                  <c:v>89.765101264703276</c:v>
                </c:pt>
                <c:pt idx="12461">
                  <c:v>89.765101264703276</c:v>
                </c:pt>
                <c:pt idx="12462">
                  <c:v>89.765101264703276</c:v>
                </c:pt>
                <c:pt idx="12463">
                  <c:v>89.765101264703276</c:v>
                </c:pt>
                <c:pt idx="12464">
                  <c:v>89.765101264703276</c:v>
                </c:pt>
                <c:pt idx="12465">
                  <c:v>89.765101264703276</c:v>
                </c:pt>
                <c:pt idx="12466">
                  <c:v>89.765101264703276</c:v>
                </c:pt>
                <c:pt idx="12467">
                  <c:v>89.765101264703276</c:v>
                </c:pt>
                <c:pt idx="12468">
                  <c:v>89.765101264703276</c:v>
                </c:pt>
                <c:pt idx="12469">
                  <c:v>89.765101264703276</c:v>
                </c:pt>
                <c:pt idx="12470">
                  <c:v>89.765101264703276</c:v>
                </c:pt>
                <c:pt idx="12471">
                  <c:v>89.765101264703276</c:v>
                </c:pt>
                <c:pt idx="12472">
                  <c:v>89.765101264703276</c:v>
                </c:pt>
                <c:pt idx="12473">
                  <c:v>89.765101264703276</c:v>
                </c:pt>
                <c:pt idx="12474">
                  <c:v>89.765101264703276</c:v>
                </c:pt>
                <c:pt idx="12475">
                  <c:v>89.765101264703276</c:v>
                </c:pt>
                <c:pt idx="12476">
                  <c:v>89.765101264703276</c:v>
                </c:pt>
                <c:pt idx="12477">
                  <c:v>89.765101264703276</c:v>
                </c:pt>
                <c:pt idx="12478">
                  <c:v>89.765101264703276</c:v>
                </c:pt>
                <c:pt idx="12479">
                  <c:v>89.765101264703276</c:v>
                </c:pt>
                <c:pt idx="12480">
                  <c:v>89.765101264703276</c:v>
                </c:pt>
                <c:pt idx="12481">
                  <c:v>89.765101264703276</c:v>
                </c:pt>
                <c:pt idx="12482">
                  <c:v>89.765101264703276</c:v>
                </c:pt>
                <c:pt idx="12483">
                  <c:v>89.765101264703276</c:v>
                </c:pt>
                <c:pt idx="12484">
                  <c:v>89.765101264703276</c:v>
                </c:pt>
                <c:pt idx="12485">
                  <c:v>89.765101264703276</c:v>
                </c:pt>
                <c:pt idx="12486">
                  <c:v>89.765101264703276</c:v>
                </c:pt>
                <c:pt idx="12487">
                  <c:v>89.765101264703276</c:v>
                </c:pt>
                <c:pt idx="12488">
                  <c:v>89.765101264703276</c:v>
                </c:pt>
                <c:pt idx="12489">
                  <c:v>89.765101264703276</c:v>
                </c:pt>
                <c:pt idx="12490">
                  <c:v>89.765101264703276</c:v>
                </c:pt>
                <c:pt idx="12491">
                  <c:v>89.765101264703276</c:v>
                </c:pt>
                <c:pt idx="12492">
                  <c:v>89.765101264703276</c:v>
                </c:pt>
                <c:pt idx="12493">
                  <c:v>89.765101264703276</c:v>
                </c:pt>
                <c:pt idx="12494">
                  <c:v>89.765101264703276</c:v>
                </c:pt>
                <c:pt idx="12495">
                  <c:v>89.765101264703276</c:v>
                </c:pt>
                <c:pt idx="12496">
                  <c:v>89.765101264703276</c:v>
                </c:pt>
                <c:pt idx="12497">
                  <c:v>89.765101264703276</c:v>
                </c:pt>
                <c:pt idx="12498">
                  <c:v>89.765101264703276</c:v>
                </c:pt>
                <c:pt idx="12499">
                  <c:v>89.765101264703276</c:v>
                </c:pt>
                <c:pt idx="12500">
                  <c:v>89.765101264703276</c:v>
                </c:pt>
                <c:pt idx="12501">
                  <c:v>89.765101264703276</c:v>
                </c:pt>
                <c:pt idx="12502">
                  <c:v>89.765101264703276</c:v>
                </c:pt>
                <c:pt idx="12503">
                  <c:v>89.765101264703276</c:v>
                </c:pt>
                <c:pt idx="12504">
                  <c:v>89.765101264703276</c:v>
                </c:pt>
                <c:pt idx="12505">
                  <c:v>89.765101264703276</c:v>
                </c:pt>
                <c:pt idx="12506">
                  <c:v>89.765101264703276</c:v>
                </c:pt>
                <c:pt idx="12507">
                  <c:v>89.765101264703276</c:v>
                </c:pt>
                <c:pt idx="12508">
                  <c:v>89.765101264703276</c:v>
                </c:pt>
                <c:pt idx="12509">
                  <c:v>89.765101264703276</c:v>
                </c:pt>
                <c:pt idx="12510">
                  <c:v>89.765101264703276</c:v>
                </c:pt>
                <c:pt idx="12511">
                  <c:v>89.765101264703276</c:v>
                </c:pt>
                <c:pt idx="12512">
                  <c:v>89.765101264703276</c:v>
                </c:pt>
                <c:pt idx="12513">
                  <c:v>89.765101264703276</c:v>
                </c:pt>
                <c:pt idx="12514">
                  <c:v>89.765101264703276</c:v>
                </c:pt>
                <c:pt idx="12515">
                  <c:v>89.765101264703276</c:v>
                </c:pt>
                <c:pt idx="12516">
                  <c:v>89.765101264703276</c:v>
                </c:pt>
                <c:pt idx="12517">
                  <c:v>89.765101264703276</c:v>
                </c:pt>
                <c:pt idx="12518">
                  <c:v>89.765101264703276</c:v>
                </c:pt>
                <c:pt idx="12519">
                  <c:v>89.765101264703276</c:v>
                </c:pt>
                <c:pt idx="12520">
                  <c:v>89.765101264703276</c:v>
                </c:pt>
                <c:pt idx="12521">
                  <c:v>89.765101264703276</c:v>
                </c:pt>
                <c:pt idx="12522">
                  <c:v>89.765101264703276</c:v>
                </c:pt>
                <c:pt idx="12523">
                  <c:v>89.765101264703276</c:v>
                </c:pt>
                <c:pt idx="12524">
                  <c:v>89.765101264703276</c:v>
                </c:pt>
                <c:pt idx="12525">
                  <c:v>89.765101264703276</c:v>
                </c:pt>
                <c:pt idx="12526">
                  <c:v>89.765101264703276</c:v>
                </c:pt>
                <c:pt idx="12527">
                  <c:v>89.765101264703276</c:v>
                </c:pt>
                <c:pt idx="12528">
                  <c:v>89.765101264703276</c:v>
                </c:pt>
                <c:pt idx="12529">
                  <c:v>89.765101264703276</c:v>
                </c:pt>
                <c:pt idx="12530">
                  <c:v>89.765101264703276</c:v>
                </c:pt>
                <c:pt idx="12531">
                  <c:v>89.765101264703276</c:v>
                </c:pt>
                <c:pt idx="12532">
                  <c:v>89.765101264703276</c:v>
                </c:pt>
                <c:pt idx="12533">
                  <c:v>89.765101264703276</c:v>
                </c:pt>
                <c:pt idx="12534">
                  <c:v>89.765101264703276</c:v>
                </c:pt>
                <c:pt idx="12535">
                  <c:v>89.765101264703276</c:v>
                </c:pt>
                <c:pt idx="12536">
                  <c:v>89.765101264703276</c:v>
                </c:pt>
                <c:pt idx="12537">
                  <c:v>89.765101264703276</c:v>
                </c:pt>
                <c:pt idx="12538">
                  <c:v>89.765101264703276</c:v>
                </c:pt>
                <c:pt idx="12539">
                  <c:v>89.765101264703276</c:v>
                </c:pt>
                <c:pt idx="12540">
                  <c:v>89.765101264703276</c:v>
                </c:pt>
                <c:pt idx="12541">
                  <c:v>89.765101264703276</c:v>
                </c:pt>
                <c:pt idx="12542">
                  <c:v>89.765101264703276</c:v>
                </c:pt>
                <c:pt idx="12543">
                  <c:v>89.765101264703276</c:v>
                </c:pt>
                <c:pt idx="12544">
                  <c:v>89.765101264703276</c:v>
                </c:pt>
                <c:pt idx="12545">
                  <c:v>89.765101264703276</c:v>
                </c:pt>
                <c:pt idx="12546">
                  <c:v>89.765101264703276</c:v>
                </c:pt>
                <c:pt idx="12547">
                  <c:v>89.765101264703276</c:v>
                </c:pt>
                <c:pt idx="12548">
                  <c:v>89.765101264703276</c:v>
                </c:pt>
                <c:pt idx="12549">
                  <c:v>89.765101264703276</c:v>
                </c:pt>
                <c:pt idx="12550">
                  <c:v>89.765101264703276</c:v>
                </c:pt>
                <c:pt idx="12551">
                  <c:v>89.765101264703276</c:v>
                </c:pt>
                <c:pt idx="12552">
                  <c:v>89.765101264703276</c:v>
                </c:pt>
                <c:pt idx="12553">
                  <c:v>89.765101264703276</c:v>
                </c:pt>
                <c:pt idx="12554">
                  <c:v>89.765101264703276</c:v>
                </c:pt>
                <c:pt idx="12555">
                  <c:v>89.765101264703276</c:v>
                </c:pt>
                <c:pt idx="12556">
                  <c:v>89.765101264703276</c:v>
                </c:pt>
                <c:pt idx="12557">
                  <c:v>89.765101264703276</c:v>
                </c:pt>
                <c:pt idx="12558">
                  <c:v>89.765101264703276</c:v>
                </c:pt>
                <c:pt idx="12559">
                  <c:v>89.765101264703276</c:v>
                </c:pt>
                <c:pt idx="12560">
                  <c:v>89.765101264703276</c:v>
                </c:pt>
                <c:pt idx="12561">
                  <c:v>89.765101264703276</c:v>
                </c:pt>
                <c:pt idx="12562">
                  <c:v>89.765101264703276</c:v>
                </c:pt>
                <c:pt idx="12563">
                  <c:v>89.765101264703276</c:v>
                </c:pt>
                <c:pt idx="12564">
                  <c:v>89.765101264703276</c:v>
                </c:pt>
                <c:pt idx="12565">
                  <c:v>89.765101264703276</c:v>
                </c:pt>
                <c:pt idx="12566">
                  <c:v>89.765101264703276</c:v>
                </c:pt>
                <c:pt idx="12567">
                  <c:v>89.765101264703276</c:v>
                </c:pt>
                <c:pt idx="12568">
                  <c:v>89.765101264703276</c:v>
                </c:pt>
                <c:pt idx="12569">
                  <c:v>89.765101264703276</c:v>
                </c:pt>
                <c:pt idx="12570">
                  <c:v>89.765101264703276</c:v>
                </c:pt>
                <c:pt idx="12571">
                  <c:v>89.765101264703276</c:v>
                </c:pt>
                <c:pt idx="12572">
                  <c:v>89.765101264703276</c:v>
                </c:pt>
                <c:pt idx="12573">
                  <c:v>89.765101264703276</c:v>
                </c:pt>
                <c:pt idx="12574">
                  <c:v>89.765101264703276</c:v>
                </c:pt>
                <c:pt idx="12575">
                  <c:v>89.765101264703276</c:v>
                </c:pt>
                <c:pt idx="12576">
                  <c:v>89.765101264703276</c:v>
                </c:pt>
                <c:pt idx="12577">
                  <c:v>89.765101264703276</c:v>
                </c:pt>
                <c:pt idx="12578">
                  <c:v>89.765101264703276</c:v>
                </c:pt>
                <c:pt idx="12579">
                  <c:v>89.765101264703276</c:v>
                </c:pt>
                <c:pt idx="12580">
                  <c:v>89.765101264703276</c:v>
                </c:pt>
                <c:pt idx="12581">
                  <c:v>89.765101264703276</c:v>
                </c:pt>
                <c:pt idx="12582">
                  <c:v>89.765101264703276</c:v>
                </c:pt>
                <c:pt idx="12583">
                  <c:v>89.765101264703276</c:v>
                </c:pt>
                <c:pt idx="12584">
                  <c:v>89.765101264703276</c:v>
                </c:pt>
                <c:pt idx="12585">
                  <c:v>89.765101264703276</c:v>
                </c:pt>
                <c:pt idx="12586">
                  <c:v>89.765101264703276</c:v>
                </c:pt>
                <c:pt idx="12587">
                  <c:v>89.765101264703276</c:v>
                </c:pt>
                <c:pt idx="12588">
                  <c:v>89.765101264703276</c:v>
                </c:pt>
                <c:pt idx="12589">
                  <c:v>89.765101264703276</c:v>
                </c:pt>
                <c:pt idx="12590">
                  <c:v>89.765101264703276</c:v>
                </c:pt>
                <c:pt idx="12591">
                  <c:v>89.765101264703276</c:v>
                </c:pt>
                <c:pt idx="12592">
                  <c:v>89.765101264703276</c:v>
                </c:pt>
                <c:pt idx="12593">
                  <c:v>89.765101264703276</c:v>
                </c:pt>
                <c:pt idx="12594">
                  <c:v>89.765101264703276</c:v>
                </c:pt>
                <c:pt idx="12595">
                  <c:v>89.765101264703276</c:v>
                </c:pt>
                <c:pt idx="12596">
                  <c:v>89.765101264703276</c:v>
                </c:pt>
                <c:pt idx="12597">
                  <c:v>89.765101264703276</c:v>
                </c:pt>
                <c:pt idx="12598">
                  <c:v>89.765101264703276</c:v>
                </c:pt>
                <c:pt idx="12599">
                  <c:v>89.765101264703276</c:v>
                </c:pt>
                <c:pt idx="12600">
                  <c:v>89.765101264703276</c:v>
                </c:pt>
                <c:pt idx="12601">
                  <c:v>89.765101264703276</c:v>
                </c:pt>
                <c:pt idx="12602">
                  <c:v>89.765101264703276</c:v>
                </c:pt>
                <c:pt idx="12603">
                  <c:v>89.765101264703276</c:v>
                </c:pt>
                <c:pt idx="12604">
                  <c:v>89.765101264703276</c:v>
                </c:pt>
                <c:pt idx="12605">
                  <c:v>89.765101264703276</c:v>
                </c:pt>
                <c:pt idx="12606">
                  <c:v>89.765101264703276</c:v>
                </c:pt>
                <c:pt idx="12607">
                  <c:v>89.765101264703276</c:v>
                </c:pt>
                <c:pt idx="12608">
                  <c:v>89.765101264703276</c:v>
                </c:pt>
                <c:pt idx="12609">
                  <c:v>89.765101264703276</c:v>
                </c:pt>
                <c:pt idx="12610">
                  <c:v>89.765101264703276</c:v>
                </c:pt>
                <c:pt idx="12611">
                  <c:v>89.765101264703276</c:v>
                </c:pt>
                <c:pt idx="12612">
                  <c:v>89.765101264703276</c:v>
                </c:pt>
                <c:pt idx="12613">
                  <c:v>89.765101264703276</c:v>
                </c:pt>
                <c:pt idx="12614">
                  <c:v>89.765101264703276</c:v>
                </c:pt>
                <c:pt idx="12615">
                  <c:v>89.765101264703276</c:v>
                </c:pt>
                <c:pt idx="12616">
                  <c:v>89.765101264703276</c:v>
                </c:pt>
                <c:pt idx="12617">
                  <c:v>89.765101264703276</c:v>
                </c:pt>
                <c:pt idx="12618">
                  <c:v>89.765101264703276</c:v>
                </c:pt>
                <c:pt idx="12619">
                  <c:v>89.765101264703276</c:v>
                </c:pt>
                <c:pt idx="12620">
                  <c:v>89.765101264703276</c:v>
                </c:pt>
                <c:pt idx="12621">
                  <c:v>89.765101264703276</c:v>
                </c:pt>
                <c:pt idx="12622">
                  <c:v>89.765101264703276</c:v>
                </c:pt>
                <c:pt idx="12623">
                  <c:v>89.765101264703276</c:v>
                </c:pt>
                <c:pt idx="12624">
                  <c:v>89.765101264703276</c:v>
                </c:pt>
                <c:pt idx="12625">
                  <c:v>89.765101264703276</c:v>
                </c:pt>
                <c:pt idx="12626">
                  <c:v>89.765101264703276</c:v>
                </c:pt>
                <c:pt idx="12627">
                  <c:v>89.765101264703276</c:v>
                </c:pt>
                <c:pt idx="12628">
                  <c:v>89.765101264703276</c:v>
                </c:pt>
                <c:pt idx="12629">
                  <c:v>89.765101264703276</c:v>
                </c:pt>
                <c:pt idx="12630">
                  <c:v>89.765101264703276</c:v>
                </c:pt>
                <c:pt idx="12631">
                  <c:v>89.765101264703276</c:v>
                </c:pt>
                <c:pt idx="12632">
                  <c:v>89.765101264703276</c:v>
                </c:pt>
                <c:pt idx="12633">
                  <c:v>89.765101264703276</c:v>
                </c:pt>
                <c:pt idx="12634">
                  <c:v>89.765101264703276</c:v>
                </c:pt>
                <c:pt idx="12635">
                  <c:v>89.765101264703276</c:v>
                </c:pt>
                <c:pt idx="12636">
                  <c:v>89.765101264703276</c:v>
                </c:pt>
                <c:pt idx="12637">
                  <c:v>89.765101264703276</c:v>
                </c:pt>
                <c:pt idx="12638">
                  <c:v>89.765101264703276</c:v>
                </c:pt>
                <c:pt idx="12639">
                  <c:v>89.765101264703276</c:v>
                </c:pt>
                <c:pt idx="12640">
                  <c:v>89.765101264703276</c:v>
                </c:pt>
                <c:pt idx="12641">
                  <c:v>89.765101264703276</c:v>
                </c:pt>
                <c:pt idx="12642">
                  <c:v>89.765101264703276</c:v>
                </c:pt>
                <c:pt idx="12643">
                  <c:v>89.765101264703276</c:v>
                </c:pt>
                <c:pt idx="12644">
                  <c:v>89.765101264703276</c:v>
                </c:pt>
                <c:pt idx="12645">
                  <c:v>89.765101264703276</c:v>
                </c:pt>
                <c:pt idx="12646">
                  <c:v>89.765101264703276</c:v>
                </c:pt>
                <c:pt idx="12647">
                  <c:v>89.765101264703276</c:v>
                </c:pt>
                <c:pt idx="12648">
                  <c:v>89.765101264703276</c:v>
                </c:pt>
                <c:pt idx="12649">
                  <c:v>89.765101264703276</c:v>
                </c:pt>
                <c:pt idx="12650">
                  <c:v>89.765101264703276</c:v>
                </c:pt>
                <c:pt idx="12651">
                  <c:v>89.765101264703276</c:v>
                </c:pt>
                <c:pt idx="12652">
                  <c:v>89.765101264703276</c:v>
                </c:pt>
                <c:pt idx="12653">
                  <c:v>89.765101264703276</c:v>
                </c:pt>
                <c:pt idx="12654">
                  <c:v>89.765101264703276</c:v>
                </c:pt>
                <c:pt idx="12655">
                  <c:v>89.765101264703276</c:v>
                </c:pt>
                <c:pt idx="12656">
                  <c:v>89.765101264703276</c:v>
                </c:pt>
                <c:pt idx="12657">
                  <c:v>89.765101264703276</c:v>
                </c:pt>
                <c:pt idx="12658">
                  <c:v>89.765101264703276</c:v>
                </c:pt>
                <c:pt idx="12659">
                  <c:v>89.765101264703276</c:v>
                </c:pt>
                <c:pt idx="12660">
                  <c:v>89.765101264703276</c:v>
                </c:pt>
                <c:pt idx="12661">
                  <c:v>89.765101264703276</c:v>
                </c:pt>
                <c:pt idx="12662">
                  <c:v>89.765101264703276</c:v>
                </c:pt>
                <c:pt idx="12663">
                  <c:v>89.765101264703276</c:v>
                </c:pt>
                <c:pt idx="12664">
                  <c:v>89.765101264703276</c:v>
                </c:pt>
                <c:pt idx="12665">
                  <c:v>89.765101264703276</c:v>
                </c:pt>
                <c:pt idx="12666">
                  <c:v>89.765101264703276</c:v>
                </c:pt>
                <c:pt idx="12667">
                  <c:v>89.765101264703276</c:v>
                </c:pt>
                <c:pt idx="12668">
                  <c:v>89.765101264703276</c:v>
                </c:pt>
                <c:pt idx="12669">
                  <c:v>89.765101264703276</c:v>
                </c:pt>
                <c:pt idx="12670">
                  <c:v>89.765101264703276</c:v>
                </c:pt>
                <c:pt idx="12671">
                  <c:v>89.765101264703276</c:v>
                </c:pt>
                <c:pt idx="12672">
                  <c:v>89.765101264703276</c:v>
                </c:pt>
                <c:pt idx="12673">
                  <c:v>89.765101264703276</c:v>
                </c:pt>
                <c:pt idx="12674">
                  <c:v>89.765101264703276</c:v>
                </c:pt>
                <c:pt idx="12675">
                  <c:v>89.765101264703276</c:v>
                </c:pt>
                <c:pt idx="12676">
                  <c:v>89.765101264703276</c:v>
                </c:pt>
                <c:pt idx="12677">
                  <c:v>89.765101264703276</c:v>
                </c:pt>
                <c:pt idx="12678">
                  <c:v>89.765101264703276</c:v>
                </c:pt>
                <c:pt idx="12679">
                  <c:v>89.765101264703276</c:v>
                </c:pt>
                <c:pt idx="12680">
                  <c:v>89.765101264703276</c:v>
                </c:pt>
                <c:pt idx="12681">
                  <c:v>89.765101264703276</c:v>
                </c:pt>
                <c:pt idx="12682">
                  <c:v>89.765101264703276</c:v>
                </c:pt>
                <c:pt idx="12683">
                  <c:v>89.765101264703276</c:v>
                </c:pt>
                <c:pt idx="12684">
                  <c:v>89.765101264703276</c:v>
                </c:pt>
                <c:pt idx="12685">
                  <c:v>89.765101264703276</c:v>
                </c:pt>
                <c:pt idx="12686">
                  <c:v>89.765101264703276</c:v>
                </c:pt>
                <c:pt idx="12687">
                  <c:v>89.765101264703276</c:v>
                </c:pt>
                <c:pt idx="12688">
                  <c:v>89.765101264703276</c:v>
                </c:pt>
                <c:pt idx="12689">
                  <c:v>89.765101264703276</c:v>
                </c:pt>
                <c:pt idx="12690">
                  <c:v>89.765101264703276</c:v>
                </c:pt>
                <c:pt idx="12691">
                  <c:v>89.765101264703276</c:v>
                </c:pt>
                <c:pt idx="12692">
                  <c:v>89.765101264703276</c:v>
                </c:pt>
                <c:pt idx="12693">
                  <c:v>89.765101264703276</c:v>
                </c:pt>
                <c:pt idx="12694">
                  <c:v>89.765101264703276</c:v>
                </c:pt>
                <c:pt idx="12695">
                  <c:v>89.765101264703276</c:v>
                </c:pt>
                <c:pt idx="12696">
                  <c:v>89.765101264703276</c:v>
                </c:pt>
                <c:pt idx="12697">
                  <c:v>89.765101264703276</c:v>
                </c:pt>
                <c:pt idx="12698">
                  <c:v>89.765101264703276</c:v>
                </c:pt>
                <c:pt idx="12699">
                  <c:v>89.765101264703276</c:v>
                </c:pt>
                <c:pt idx="12700">
                  <c:v>89.765101264703276</c:v>
                </c:pt>
                <c:pt idx="12701">
                  <c:v>89.765101264703276</c:v>
                </c:pt>
                <c:pt idx="12702">
                  <c:v>89.765101264703276</c:v>
                </c:pt>
                <c:pt idx="12703">
                  <c:v>89.765101264703276</c:v>
                </c:pt>
                <c:pt idx="12704">
                  <c:v>89.765101264703276</c:v>
                </c:pt>
                <c:pt idx="12705">
                  <c:v>89.765101264703276</c:v>
                </c:pt>
                <c:pt idx="12706">
                  <c:v>89.765101264703276</c:v>
                </c:pt>
                <c:pt idx="12707">
                  <c:v>89.765101264703276</c:v>
                </c:pt>
                <c:pt idx="12708">
                  <c:v>89.765101264703276</c:v>
                </c:pt>
                <c:pt idx="12709">
                  <c:v>89.765101264703276</c:v>
                </c:pt>
                <c:pt idx="12710">
                  <c:v>89.765101264703276</c:v>
                </c:pt>
                <c:pt idx="12711">
                  <c:v>89.765101264703276</c:v>
                </c:pt>
                <c:pt idx="12712">
                  <c:v>89.765101264703276</c:v>
                </c:pt>
                <c:pt idx="12713">
                  <c:v>89.765101264703276</c:v>
                </c:pt>
                <c:pt idx="12714">
                  <c:v>89.765101264703276</c:v>
                </c:pt>
                <c:pt idx="12715">
                  <c:v>89.765101264703276</c:v>
                </c:pt>
                <c:pt idx="12716">
                  <c:v>89.765101264703276</c:v>
                </c:pt>
                <c:pt idx="12717">
                  <c:v>89.765101264703276</c:v>
                </c:pt>
                <c:pt idx="12718">
                  <c:v>89.765101264703276</c:v>
                </c:pt>
                <c:pt idx="12719">
                  <c:v>89.765101264703276</c:v>
                </c:pt>
                <c:pt idx="12720">
                  <c:v>89.765101264703276</c:v>
                </c:pt>
                <c:pt idx="12721">
                  <c:v>89.765101264703276</c:v>
                </c:pt>
                <c:pt idx="12722">
                  <c:v>89.765101264703276</c:v>
                </c:pt>
                <c:pt idx="12723">
                  <c:v>89.765101264703276</c:v>
                </c:pt>
                <c:pt idx="12724">
                  <c:v>89.765101264703276</c:v>
                </c:pt>
                <c:pt idx="12725">
                  <c:v>89.765101264703276</c:v>
                </c:pt>
                <c:pt idx="12726">
                  <c:v>89.765101264703276</c:v>
                </c:pt>
                <c:pt idx="12727">
                  <c:v>89.765101264703276</c:v>
                </c:pt>
                <c:pt idx="12728">
                  <c:v>89.765101264703276</c:v>
                </c:pt>
                <c:pt idx="12729">
                  <c:v>89.765101264703276</c:v>
                </c:pt>
                <c:pt idx="12730">
                  <c:v>89.765101264703276</c:v>
                </c:pt>
                <c:pt idx="12731">
                  <c:v>89.765101264703276</c:v>
                </c:pt>
                <c:pt idx="12732">
                  <c:v>89.765101264703276</c:v>
                </c:pt>
                <c:pt idx="12733">
                  <c:v>89.765101264703276</c:v>
                </c:pt>
                <c:pt idx="12734">
                  <c:v>89.765101264703276</c:v>
                </c:pt>
                <c:pt idx="12735">
                  <c:v>89.765101264703276</c:v>
                </c:pt>
                <c:pt idx="12736">
                  <c:v>89.765101264703276</c:v>
                </c:pt>
                <c:pt idx="12737">
                  <c:v>89.765101264703276</c:v>
                </c:pt>
                <c:pt idx="12738">
                  <c:v>89.765101264703276</c:v>
                </c:pt>
                <c:pt idx="12739">
                  <c:v>89.765101264703276</c:v>
                </c:pt>
                <c:pt idx="12740">
                  <c:v>89.765101264703276</c:v>
                </c:pt>
                <c:pt idx="12741">
                  <c:v>89.765101264703276</c:v>
                </c:pt>
                <c:pt idx="12742">
                  <c:v>89.765101264703276</c:v>
                </c:pt>
                <c:pt idx="12743">
                  <c:v>89.765101264703276</c:v>
                </c:pt>
                <c:pt idx="12744">
                  <c:v>89.765101264703276</c:v>
                </c:pt>
                <c:pt idx="12745">
                  <c:v>89.765101264703276</c:v>
                </c:pt>
                <c:pt idx="12746">
                  <c:v>89.765101264703276</c:v>
                </c:pt>
                <c:pt idx="12747">
                  <c:v>89.765101264703276</c:v>
                </c:pt>
                <c:pt idx="12748">
                  <c:v>89.765101264703276</c:v>
                </c:pt>
                <c:pt idx="12749">
                  <c:v>89.765101264703276</c:v>
                </c:pt>
                <c:pt idx="12750">
                  <c:v>89.765101264703276</c:v>
                </c:pt>
                <c:pt idx="12751">
                  <c:v>89.765101264703276</c:v>
                </c:pt>
                <c:pt idx="12752">
                  <c:v>89.765101264703276</c:v>
                </c:pt>
                <c:pt idx="12753">
                  <c:v>89.765101264703276</c:v>
                </c:pt>
                <c:pt idx="12754">
                  <c:v>89.765101264703276</c:v>
                </c:pt>
                <c:pt idx="12755">
                  <c:v>89.765101264703276</c:v>
                </c:pt>
                <c:pt idx="12756">
                  <c:v>89.765101264703276</c:v>
                </c:pt>
                <c:pt idx="12757">
                  <c:v>89.765101264703276</c:v>
                </c:pt>
                <c:pt idx="12758">
                  <c:v>89.765101264703276</c:v>
                </c:pt>
                <c:pt idx="12759">
                  <c:v>89.765101264703276</c:v>
                </c:pt>
                <c:pt idx="12760">
                  <c:v>89.765101264703276</c:v>
                </c:pt>
                <c:pt idx="12761">
                  <c:v>89.765101264703276</c:v>
                </c:pt>
                <c:pt idx="12762">
                  <c:v>89.765101264703276</c:v>
                </c:pt>
                <c:pt idx="12763">
                  <c:v>89.765101264703276</c:v>
                </c:pt>
                <c:pt idx="12764">
                  <c:v>89.765101264703276</c:v>
                </c:pt>
                <c:pt idx="12765">
                  <c:v>89.765101264703276</c:v>
                </c:pt>
                <c:pt idx="12766">
                  <c:v>89.765101264703276</c:v>
                </c:pt>
                <c:pt idx="12767">
                  <c:v>89.765101264703276</c:v>
                </c:pt>
                <c:pt idx="12768">
                  <c:v>89.765101264703276</c:v>
                </c:pt>
                <c:pt idx="12769">
                  <c:v>89.765101264703276</c:v>
                </c:pt>
                <c:pt idx="12770">
                  <c:v>89.765101264703276</c:v>
                </c:pt>
                <c:pt idx="12771">
                  <c:v>89.765101264703276</c:v>
                </c:pt>
                <c:pt idx="12772">
                  <c:v>89.765101264703276</c:v>
                </c:pt>
                <c:pt idx="12773">
                  <c:v>89.765101264703276</c:v>
                </c:pt>
                <c:pt idx="12774">
                  <c:v>89.765101264703276</c:v>
                </c:pt>
                <c:pt idx="12775">
                  <c:v>89.765101264703276</c:v>
                </c:pt>
                <c:pt idx="12776">
                  <c:v>89.765101264703276</c:v>
                </c:pt>
                <c:pt idx="12777">
                  <c:v>89.765101264703276</c:v>
                </c:pt>
                <c:pt idx="12778">
                  <c:v>89.765101264703276</c:v>
                </c:pt>
                <c:pt idx="12779">
                  <c:v>89.765101264703276</c:v>
                </c:pt>
                <c:pt idx="12780">
                  <c:v>89.765101264703276</c:v>
                </c:pt>
                <c:pt idx="12781">
                  <c:v>89.765101264703276</c:v>
                </c:pt>
                <c:pt idx="12782">
                  <c:v>89.765101264703276</c:v>
                </c:pt>
                <c:pt idx="12783">
                  <c:v>89.765101264703276</c:v>
                </c:pt>
                <c:pt idx="12784">
                  <c:v>89.765101264703276</c:v>
                </c:pt>
                <c:pt idx="12785">
                  <c:v>89.765101264703276</c:v>
                </c:pt>
                <c:pt idx="12786">
                  <c:v>89.765101264703276</c:v>
                </c:pt>
                <c:pt idx="12787">
                  <c:v>89.765101264703276</c:v>
                </c:pt>
                <c:pt idx="12788">
                  <c:v>89.765101264703276</c:v>
                </c:pt>
                <c:pt idx="12789">
                  <c:v>89.765101264703276</c:v>
                </c:pt>
                <c:pt idx="12790">
                  <c:v>89.765101264703276</c:v>
                </c:pt>
                <c:pt idx="12791">
                  <c:v>89.765101264703276</c:v>
                </c:pt>
                <c:pt idx="12792">
                  <c:v>89.765101264703276</c:v>
                </c:pt>
                <c:pt idx="12793">
                  <c:v>89.765101264703276</c:v>
                </c:pt>
                <c:pt idx="12794">
                  <c:v>89.765101264703276</c:v>
                </c:pt>
                <c:pt idx="12795">
                  <c:v>89.765101264703276</c:v>
                </c:pt>
                <c:pt idx="12796">
                  <c:v>89.765101264703276</c:v>
                </c:pt>
                <c:pt idx="12797">
                  <c:v>89.765101264703276</c:v>
                </c:pt>
                <c:pt idx="12798">
                  <c:v>89.765101264703276</c:v>
                </c:pt>
                <c:pt idx="12799">
                  <c:v>89.765101264703276</c:v>
                </c:pt>
                <c:pt idx="12800">
                  <c:v>89.765101264703276</c:v>
                </c:pt>
                <c:pt idx="12801">
                  <c:v>89.765101264703276</c:v>
                </c:pt>
                <c:pt idx="12802">
                  <c:v>89.765101264703276</c:v>
                </c:pt>
                <c:pt idx="12803">
                  <c:v>89.765101264703276</c:v>
                </c:pt>
                <c:pt idx="12804">
                  <c:v>89.765101264703276</c:v>
                </c:pt>
                <c:pt idx="12805">
                  <c:v>89.765101264703276</c:v>
                </c:pt>
                <c:pt idx="12806">
                  <c:v>89.765101264703276</c:v>
                </c:pt>
                <c:pt idx="12807">
                  <c:v>89.765101264703276</c:v>
                </c:pt>
                <c:pt idx="12808">
                  <c:v>89.765101264703276</c:v>
                </c:pt>
                <c:pt idx="12809">
                  <c:v>89.765101264703276</c:v>
                </c:pt>
                <c:pt idx="12810">
                  <c:v>89.765101264703276</c:v>
                </c:pt>
                <c:pt idx="12811">
                  <c:v>89.765101264703276</c:v>
                </c:pt>
                <c:pt idx="12812">
                  <c:v>89.765101264703276</c:v>
                </c:pt>
                <c:pt idx="12813">
                  <c:v>89.765101264703276</c:v>
                </c:pt>
                <c:pt idx="12814">
                  <c:v>89.765101264703276</c:v>
                </c:pt>
                <c:pt idx="12815">
                  <c:v>89.765101264703276</c:v>
                </c:pt>
                <c:pt idx="12816">
                  <c:v>89.765101264703276</c:v>
                </c:pt>
                <c:pt idx="12817">
                  <c:v>89.765101264703276</c:v>
                </c:pt>
                <c:pt idx="12818">
                  <c:v>89.765101264703276</c:v>
                </c:pt>
                <c:pt idx="12819">
                  <c:v>89.765101264703276</c:v>
                </c:pt>
                <c:pt idx="12820">
                  <c:v>89.765101264703276</c:v>
                </c:pt>
                <c:pt idx="12821">
                  <c:v>89.765101264703276</c:v>
                </c:pt>
                <c:pt idx="12822">
                  <c:v>89.765101264703276</c:v>
                </c:pt>
                <c:pt idx="12823">
                  <c:v>89.765101264703276</c:v>
                </c:pt>
                <c:pt idx="12824">
                  <c:v>89.765101264703276</c:v>
                </c:pt>
                <c:pt idx="12825">
                  <c:v>89.765101264703276</c:v>
                </c:pt>
                <c:pt idx="12826">
                  <c:v>89.765101264703276</c:v>
                </c:pt>
                <c:pt idx="12827">
                  <c:v>89.765101264703276</c:v>
                </c:pt>
                <c:pt idx="12828">
                  <c:v>89.765101264703276</c:v>
                </c:pt>
                <c:pt idx="12829">
                  <c:v>89.765101264703276</c:v>
                </c:pt>
                <c:pt idx="12830">
                  <c:v>89.765101264703276</c:v>
                </c:pt>
                <c:pt idx="12831">
                  <c:v>89.765101264703276</c:v>
                </c:pt>
                <c:pt idx="12832">
                  <c:v>89.765101264703276</c:v>
                </c:pt>
                <c:pt idx="12833">
                  <c:v>89.765101264703276</c:v>
                </c:pt>
                <c:pt idx="12834">
                  <c:v>89.765101264703276</c:v>
                </c:pt>
                <c:pt idx="12835">
                  <c:v>89.765101264703276</c:v>
                </c:pt>
                <c:pt idx="12836">
                  <c:v>89.765101264703276</c:v>
                </c:pt>
                <c:pt idx="12837">
                  <c:v>89.765101264703276</c:v>
                </c:pt>
                <c:pt idx="12838">
                  <c:v>89.765101264703276</c:v>
                </c:pt>
                <c:pt idx="12839">
                  <c:v>89.765101264703276</c:v>
                </c:pt>
                <c:pt idx="12840">
                  <c:v>89.765101264703276</c:v>
                </c:pt>
                <c:pt idx="12841">
                  <c:v>89.765101264703276</c:v>
                </c:pt>
                <c:pt idx="12842">
                  <c:v>89.765101264703276</c:v>
                </c:pt>
                <c:pt idx="12843">
                  <c:v>89.765101264703276</c:v>
                </c:pt>
                <c:pt idx="12844">
                  <c:v>89.765101264703276</c:v>
                </c:pt>
                <c:pt idx="12845">
                  <c:v>89.765101264703276</c:v>
                </c:pt>
                <c:pt idx="12846">
                  <c:v>89.765101264703276</c:v>
                </c:pt>
                <c:pt idx="12847">
                  <c:v>89.765101264703276</c:v>
                </c:pt>
                <c:pt idx="12848">
                  <c:v>89.765101264703276</c:v>
                </c:pt>
                <c:pt idx="12849">
                  <c:v>89.765101264703276</c:v>
                </c:pt>
                <c:pt idx="12850">
                  <c:v>89.765101264703276</c:v>
                </c:pt>
                <c:pt idx="12851">
                  <c:v>89.765101264703276</c:v>
                </c:pt>
                <c:pt idx="12852">
                  <c:v>89.765101264703276</c:v>
                </c:pt>
                <c:pt idx="12853">
                  <c:v>89.765101264703276</c:v>
                </c:pt>
                <c:pt idx="12854">
                  <c:v>89.765101264703276</c:v>
                </c:pt>
                <c:pt idx="12855">
                  <c:v>89.765101264703276</c:v>
                </c:pt>
                <c:pt idx="12856">
                  <c:v>89.765101264703276</c:v>
                </c:pt>
                <c:pt idx="12857">
                  <c:v>89.765101264703276</c:v>
                </c:pt>
                <c:pt idx="12858">
                  <c:v>89.765101264703276</c:v>
                </c:pt>
                <c:pt idx="12859">
                  <c:v>89.765101264703276</c:v>
                </c:pt>
                <c:pt idx="12860">
                  <c:v>89.765101264703276</c:v>
                </c:pt>
                <c:pt idx="12861">
                  <c:v>89.765101264703276</c:v>
                </c:pt>
                <c:pt idx="12862">
                  <c:v>89.765101264703276</c:v>
                </c:pt>
                <c:pt idx="12863">
                  <c:v>89.765101264703276</c:v>
                </c:pt>
                <c:pt idx="12864">
                  <c:v>89.765101264703276</c:v>
                </c:pt>
                <c:pt idx="12865">
                  <c:v>89.765101264703276</c:v>
                </c:pt>
                <c:pt idx="12866">
                  <c:v>89.765101264703276</c:v>
                </c:pt>
                <c:pt idx="12867">
                  <c:v>89.765101264703276</c:v>
                </c:pt>
                <c:pt idx="12868">
                  <c:v>89.765101264703276</c:v>
                </c:pt>
                <c:pt idx="12869">
                  <c:v>89.765101264703276</c:v>
                </c:pt>
                <c:pt idx="12870">
                  <c:v>89.765101264703276</c:v>
                </c:pt>
                <c:pt idx="12871">
                  <c:v>89.765101264703276</c:v>
                </c:pt>
                <c:pt idx="12872">
                  <c:v>89.765101264703276</c:v>
                </c:pt>
                <c:pt idx="12873">
                  <c:v>89.765101264703276</c:v>
                </c:pt>
                <c:pt idx="12874">
                  <c:v>89.765101264703276</c:v>
                </c:pt>
                <c:pt idx="12875">
                  <c:v>89.765101264703276</c:v>
                </c:pt>
                <c:pt idx="12876">
                  <c:v>89.765101264703276</c:v>
                </c:pt>
                <c:pt idx="12877">
                  <c:v>89.765101264703276</c:v>
                </c:pt>
                <c:pt idx="12878">
                  <c:v>89.765101264703276</c:v>
                </c:pt>
                <c:pt idx="12879">
                  <c:v>89.765101264703276</c:v>
                </c:pt>
                <c:pt idx="12880">
                  <c:v>89.765101264703276</c:v>
                </c:pt>
                <c:pt idx="12881">
                  <c:v>89.765101264703276</c:v>
                </c:pt>
                <c:pt idx="12882">
                  <c:v>89.765101264703276</c:v>
                </c:pt>
                <c:pt idx="12883">
                  <c:v>89.765101264703276</c:v>
                </c:pt>
                <c:pt idx="12884">
                  <c:v>89.765101264703276</c:v>
                </c:pt>
                <c:pt idx="12885">
                  <c:v>89.765101264703276</c:v>
                </c:pt>
                <c:pt idx="12886">
                  <c:v>89.765101264703276</c:v>
                </c:pt>
                <c:pt idx="12887">
                  <c:v>89.765101264703276</c:v>
                </c:pt>
                <c:pt idx="12888">
                  <c:v>89.765101264703276</c:v>
                </c:pt>
                <c:pt idx="12889">
                  <c:v>89.765101264703276</c:v>
                </c:pt>
                <c:pt idx="12890">
                  <c:v>89.765101264703276</c:v>
                </c:pt>
                <c:pt idx="12891">
                  <c:v>89.765101264703276</c:v>
                </c:pt>
                <c:pt idx="12892">
                  <c:v>89.765101264703276</c:v>
                </c:pt>
                <c:pt idx="12893">
                  <c:v>89.765101264703276</c:v>
                </c:pt>
                <c:pt idx="12894">
                  <c:v>89.765101264703276</c:v>
                </c:pt>
                <c:pt idx="12895">
                  <c:v>89.765101264703276</c:v>
                </c:pt>
                <c:pt idx="12896">
                  <c:v>89.765101264703276</c:v>
                </c:pt>
                <c:pt idx="12897">
                  <c:v>89.765101264703276</c:v>
                </c:pt>
                <c:pt idx="12898">
                  <c:v>89.765101264703276</c:v>
                </c:pt>
                <c:pt idx="12899">
                  <c:v>89.765101264703276</c:v>
                </c:pt>
                <c:pt idx="12900">
                  <c:v>89.765101264703276</c:v>
                </c:pt>
                <c:pt idx="12901">
                  <c:v>89.765101264703276</c:v>
                </c:pt>
                <c:pt idx="12902">
                  <c:v>89.765101264703276</c:v>
                </c:pt>
                <c:pt idx="12903">
                  <c:v>89.765101264703276</c:v>
                </c:pt>
                <c:pt idx="12904">
                  <c:v>89.765101264703276</c:v>
                </c:pt>
                <c:pt idx="12905">
                  <c:v>89.765101264703276</c:v>
                </c:pt>
                <c:pt idx="12906">
                  <c:v>89.765101264703276</c:v>
                </c:pt>
                <c:pt idx="12907">
                  <c:v>89.765101264703276</c:v>
                </c:pt>
                <c:pt idx="12908">
                  <c:v>89.765101264703276</c:v>
                </c:pt>
                <c:pt idx="12909">
                  <c:v>89.765101264703276</c:v>
                </c:pt>
                <c:pt idx="12910">
                  <c:v>89.765101264703276</c:v>
                </c:pt>
                <c:pt idx="12911">
                  <c:v>89.765101264703276</c:v>
                </c:pt>
                <c:pt idx="12912">
                  <c:v>89.765101264703276</c:v>
                </c:pt>
                <c:pt idx="12913">
                  <c:v>89.765101264703276</c:v>
                </c:pt>
                <c:pt idx="12914">
                  <c:v>89.765101264703276</c:v>
                </c:pt>
                <c:pt idx="12915">
                  <c:v>89.765101264703276</c:v>
                </c:pt>
                <c:pt idx="12916">
                  <c:v>89.765101264703276</c:v>
                </c:pt>
                <c:pt idx="12917">
                  <c:v>89.765101264703276</c:v>
                </c:pt>
                <c:pt idx="12918">
                  <c:v>89.765101264703276</c:v>
                </c:pt>
                <c:pt idx="12919">
                  <c:v>89.765101264703276</c:v>
                </c:pt>
                <c:pt idx="12920">
                  <c:v>89.765101264703276</c:v>
                </c:pt>
                <c:pt idx="12921">
                  <c:v>89.765101264703276</c:v>
                </c:pt>
                <c:pt idx="12922">
                  <c:v>89.765101264703276</c:v>
                </c:pt>
                <c:pt idx="12923">
                  <c:v>89.765101264703276</c:v>
                </c:pt>
                <c:pt idx="12924">
                  <c:v>89.765101264703276</c:v>
                </c:pt>
                <c:pt idx="12925">
                  <c:v>89.765101264703276</c:v>
                </c:pt>
                <c:pt idx="12926">
                  <c:v>89.765101264703276</c:v>
                </c:pt>
                <c:pt idx="12927">
                  <c:v>89.765101264703276</c:v>
                </c:pt>
                <c:pt idx="12928">
                  <c:v>89.765101264703276</c:v>
                </c:pt>
                <c:pt idx="12929">
                  <c:v>89.765101264703276</c:v>
                </c:pt>
                <c:pt idx="12930">
                  <c:v>89.765101264703276</c:v>
                </c:pt>
                <c:pt idx="12931">
                  <c:v>89.765101264703276</c:v>
                </c:pt>
                <c:pt idx="12932">
                  <c:v>89.765101264703276</c:v>
                </c:pt>
                <c:pt idx="12933">
                  <c:v>89.765101264703276</c:v>
                </c:pt>
                <c:pt idx="12934">
                  <c:v>89.765101264703276</c:v>
                </c:pt>
                <c:pt idx="12935">
                  <c:v>89.765101264703276</c:v>
                </c:pt>
                <c:pt idx="12936">
                  <c:v>89.765101264703276</c:v>
                </c:pt>
                <c:pt idx="12937">
                  <c:v>89.765101264703276</c:v>
                </c:pt>
                <c:pt idx="12938">
                  <c:v>89.765101264703276</c:v>
                </c:pt>
                <c:pt idx="12939">
                  <c:v>89.765101264703276</c:v>
                </c:pt>
                <c:pt idx="12940">
                  <c:v>89.765101264703276</c:v>
                </c:pt>
                <c:pt idx="12941">
                  <c:v>89.765101264703276</c:v>
                </c:pt>
                <c:pt idx="12942">
                  <c:v>89.765101264703276</c:v>
                </c:pt>
                <c:pt idx="12943">
                  <c:v>89.765101264703276</c:v>
                </c:pt>
                <c:pt idx="12944">
                  <c:v>89.765101264703276</c:v>
                </c:pt>
                <c:pt idx="12945">
                  <c:v>89.765101264703276</c:v>
                </c:pt>
                <c:pt idx="12946">
                  <c:v>89.765101264703276</c:v>
                </c:pt>
                <c:pt idx="12947">
                  <c:v>89.765101264703276</c:v>
                </c:pt>
                <c:pt idx="12948">
                  <c:v>89.765101264703276</c:v>
                </c:pt>
                <c:pt idx="12949">
                  <c:v>89.765101264703276</c:v>
                </c:pt>
                <c:pt idx="12950">
                  <c:v>89.765101264703276</c:v>
                </c:pt>
                <c:pt idx="12951">
                  <c:v>89.765101264703276</c:v>
                </c:pt>
                <c:pt idx="12952">
                  <c:v>89.765101264703276</c:v>
                </c:pt>
                <c:pt idx="12953">
                  <c:v>89.765101264703276</c:v>
                </c:pt>
                <c:pt idx="12954">
                  <c:v>89.765101264703276</c:v>
                </c:pt>
                <c:pt idx="12955">
                  <c:v>89.765101264703276</c:v>
                </c:pt>
                <c:pt idx="12956">
                  <c:v>89.765101264703276</c:v>
                </c:pt>
                <c:pt idx="12957">
                  <c:v>89.765101264703276</c:v>
                </c:pt>
                <c:pt idx="12958">
                  <c:v>89.765101264703276</c:v>
                </c:pt>
                <c:pt idx="12959">
                  <c:v>89.765101264703276</c:v>
                </c:pt>
                <c:pt idx="12960">
                  <c:v>89.765101264703276</c:v>
                </c:pt>
                <c:pt idx="12961">
                  <c:v>89.765101264703276</c:v>
                </c:pt>
                <c:pt idx="12962">
                  <c:v>89.765101264703276</c:v>
                </c:pt>
                <c:pt idx="12963">
                  <c:v>89.765101264703276</c:v>
                </c:pt>
                <c:pt idx="12964">
                  <c:v>89.765101264703276</c:v>
                </c:pt>
                <c:pt idx="12965">
                  <c:v>89.765101264703276</c:v>
                </c:pt>
                <c:pt idx="12966">
                  <c:v>89.765101264703276</c:v>
                </c:pt>
                <c:pt idx="12967">
                  <c:v>89.765101264703276</c:v>
                </c:pt>
                <c:pt idx="12968">
                  <c:v>89.765101264703276</c:v>
                </c:pt>
                <c:pt idx="12969">
                  <c:v>89.765101264703276</c:v>
                </c:pt>
                <c:pt idx="12970">
                  <c:v>89.765101264703276</c:v>
                </c:pt>
                <c:pt idx="12971">
                  <c:v>89.765101264703276</c:v>
                </c:pt>
                <c:pt idx="12972">
                  <c:v>89.765101264703276</c:v>
                </c:pt>
                <c:pt idx="12973">
                  <c:v>89.765101264703276</c:v>
                </c:pt>
                <c:pt idx="12974">
                  <c:v>89.765101264703276</c:v>
                </c:pt>
                <c:pt idx="12975">
                  <c:v>89.765101264703276</c:v>
                </c:pt>
                <c:pt idx="12976">
                  <c:v>89.765101264703276</c:v>
                </c:pt>
                <c:pt idx="12977">
                  <c:v>89.765101264703276</c:v>
                </c:pt>
                <c:pt idx="12978">
                  <c:v>89.765101264703276</c:v>
                </c:pt>
                <c:pt idx="12979">
                  <c:v>89.765101264703276</c:v>
                </c:pt>
                <c:pt idx="12980">
                  <c:v>89.765101264703276</c:v>
                </c:pt>
                <c:pt idx="12981">
                  <c:v>89.765101264703276</c:v>
                </c:pt>
                <c:pt idx="12982">
                  <c:v>89.765101264703276</c:v>
                </c:pt>
                <c:pt idx="12983">
                  <c:v>89.765101264703276</c:v>
                </c:pt>
                <c:pt idx="12984">
                  <c:v>89.765101264703276</c:v>
                </c:pt>
                <c:pt idx="12985">
                  <c:v>89.765101264703276</c:v>
                </c:pt>
                <c:pt idx="12986">
                  <c:v>89.765101264703276</c:v>
                </c:pt>
                <c:pt idx="12987">
                  <c:v>89.765101264703276</c:v>
                </c:pt>
                <c:pt idx="12988">
                  <c:v>89.765101264703276</c:v>
                </c:pt>
                <c:pt idx="12989">
                  <c:v>89.765101264703276</c:v>
                </c:pt>
                <c:pt idx="12990">
                  <c:v>89.765101264703276</c:v>
                </c:pt>
                <c:pt idx="12991">
                  <c:v>89.765101264703276</c:v>
                </c:pt>
                <c:pt idx="12992">
                  <c:v>89.765101264703276</c:v>
                </c:pt>
                <c:pt idx="12993">
                  <c:v>89.765101264703276</c:v>
                </c:pt>
                <c:pt idx="12994">
                  <c:v>89.765101264703276</c:v>
                </c:pt>
                <c:pt idx="12995">
                  <c:v>89.765101264703276</c:v>
                </c:pt>
                <c:pt idx="12996">
                  <c:v>89.765101264703276</c:v>
                </c:pt>
                <c:pt idx="12997">
                  <c:v>89.765101264703276</c:v>
                </c:pt>
                <c:pt idx="12998">
                  <c:v>89.765101264703276</c:v>
                </c:pt>
                <c:pt idx="12999">
                  <c:v>89.765101264703276</c:v>
                </c:pt>
                <c:pt idx="13000">
                  <c:v>89.765101264703276</c:v>
                </c:pt>
                <c:pt idx="13001">
                  <c:v>89.765101264703276</c:v>
                </c:pt>
                <c:pt idx="13002">
                  <c:v>89.765101264703276</c:v>
                </c:pt>
                <c:pt idx="13003">
                  <c:v>89.765101264703276</c:v>
                </c:pt>
                <c:pt idx="13004">
                  <c:v>89.765101264703276</c:v>
                </c:pt>
                <c:pt idx="13005">
                  <c:v>89.765101264703276</c:v>
                </c:pt>
                <c:pt idx="13006">
                  <c:v>89.765101264703276</c:v>
                </c:pt>
                <c:pt idx="13007">
                  <c:v>89.765101264703276</c:v>
                </c:pt>
                <c:pt idx="13008">
                  <c:v>89.765101264703276</c:v>
                </c:pt>
                <c:pt idx="13009">
                  <c:v>89.765101264703276</c:v>
                </c:pt>
                <c:pt idx="13010">
                  <c:v>89.765101264703276</c:v>
                </c:pt>
                <c:pt idx="13011">
                  <c:v>89.765101264703276</c:v>
                </c:pt>
                <c:pt idx="13012">
                  <c:v>89.765101264703276</c:v>
                </c:pt>
                <c:pt idx="13013">
                  <c:v>89.765101264703276</c:v>
                </c:pt>
                <c:pt idx="13014">
                  <c:v>89.765101264703276</c:v>
                </c:pt>
                <c:pt idx="13015">
                  <c:v>89.765101264703276</c:v>
                </c:pt>
                <c:pt idx="13016">
                  <c:v>89.765101264703276</c:v>
                </c:pt>
                <c:pt idx="13017">
                  <c:v>89.765101264703276</c:v>
                </c:pt>
                <c:pt idx="13018">
                  <c:v>89.765101264703276</c:v>
                </c:pt>
                <c:pt idx="13019">
                  <c:v>89.765101264703276</c:v>
                </c:pt>
                <c:pt idx="13020">
                  <c:v>89.765101264703276</c:v>
                </c:pt>
                <c:pt idx="13021">
                  <c:v>89.765101264703276</c:v>
                </c:pt>
                <c:pt idx="13022">
                  <c:v>89.765101264703276</c:v>
                </c:pt>
                <c:pt idx="13023">
                  <c:v>89.765101264703276</c:v>
                </c:pt>
                <c:pt idx="13024">
                  <c:v>89.765101264703276</c:v>
                </c:pt>
                <c:pt idx="13025">
                  <c:v>89.765101264703276</c:v>
                </c:pt>
                <c:pt idx="13026">
                  <c:v>89.765101264703276</c:v>
                </c:pt>
                <c:pt idx="13027">
                  <c:v>89.765101264703276</c:v>
                </c:pt>
                <c:pt idx="13028">
                  <c:v>89.765101264703276</c:v>
                </c:pt>
                <c:pt idx="13029">
                  <c:v>89.765101264703276</c:v>
                </c:pt>
                <c:pt idx="13030">
                  <c:v>89.765101264703276</c:v>
                </c:pt>
                <c:pt idx="13031">
                  <c:v>89.765101264703276</c:v>
                </c:pt>
                <c:pt idx="13032">
                  <c:v>89.765101264703276</c:v>
                </c:pt>
                <c:pt idx="13033">
                  <c:v>89.765101264703276</c:v>
                </c:pt>
                <c:pt idx="13034">
                  <c:v>89.765101264703276</c:v>
                </c:pt>
                <c:pt idx="13035">
                  <c:v>89.765101264703276</c:v>
                </c:pt>
                <c:pt idx="13036">
                  <c:v>89.765101264703276</c:v>
                </c:pt>
                <c:pt idx="13037">
                  <c:v>89.765101264703276</c:v>
                </c:pt>
                <c:pt idx="13038">
                  <c:v>89.765101264703276</c:v>
                </c:pt>
                <c:pt idx="13039">
                  <c:v>89.765101264703276</c:v>
                </c:pt>
                <c:pt idx="13040">
                  <c:v>89.765101264703276</c:v>
                </c:pt>
                <c:pt idx="13041">
                  <c:v>89.765101264703276</c:v>
                </c:pt>
                <c:pt idx="13042">
                  <c:v>89.765101264703276</c:v>
                </c:pt>
                <c:pt idx="13043">
                  <c:v>89.765101264703276</c:v>
                </c:pt>
                <c:pt idx="13044">
                  <c:v>89.765101264703276</c:v>
                </c:pt>
                <c:pt idx="13045">
                  <c:v>89.765101264703276</c:v>
                </c:pt>
                <c:pt idx="13046">
                  <c:v>89.765101264703276</c:v>
                </c:pt>
                <c:pt idx="13047">
                  <c:v>89.765101264703276</c:v>
                </c:pt>
                <c:pt idx="13048">
                  <c:v>89.765101264703276</c:v>
                </c:pt>
                <c:pt idx="13049">
                  <c:v>89.765101264703276</c:v>
                </c:pt>
                <c:pt idx="13050">
                  <c:v>89.765101264703276</c:v>
                </c:pt>
                <c:pt idx="13051">
                  <c:v>89.765101264703276</c:v>
                </c:pt>
                <c:pt idx="13052">
                  <c:v>89.765101264703276</c:v>
                </c:pt>
                <c:pt idx="13053">
                  <c:v>89.765101264703276</c:v>
                </c:pt>
                <c:pt idx="13054">
                  <c:v>89.765101264703276</c:v>
                </c:pt>
                <c:pt idx="13055">
                  <c:v>89.765101264703276</c:v>
                </c:pt>
                <c:pt idx="13056">
                  <c:v>89.765101264703276</c:v>
                </c:pt>
                <c:pt idx="13057">
                  <c:v>89.765101264703276</c:v>
                </c:pt>
                <c:pt idx="13058">
                  <c:v>89.765101264703276</c:v>
                </c:pt>
                <c:pt idx="13059">
                  <c:v>89.765101264703276</c:v>
                </c:pt>
                <c:pt idx="13060">
                  <c:v>89.765101264703276</c:v>
                </c:pt>
                <c:pt idx="13061">
                  <c:v>89.765101264703276</c:v>
                </c:pt>
                <c:pt idx="13062">
                  <c:v>89.765101264703276</c:v>
                </c:pt>
                <c:pt idx="13063">
                  <c:v>89.765101264703276</c:v>
                </c:pt>
                <c:pt idx="13064">
                  <c:v>89.765101264703276</c:v>
                </c:pt>
                <c:pt idx="13065">
                  <c:v>89.765101264703276</c:v>
                </c:pt>
                <c:pt idx="13066">
                  <c:v>89.765101264703276</c:v>
                </c:pt>
                <c:pt idx="13067">
                  <c:v>89.765101264703276</c:v>
                </c:pt>
                <c:pt idx="13068">
                  <c:v>89.765101264703276</c:v>
                </c:pt>
                <c:pt idx="13069">
                  <c:v>89.765101264703276</c:v>
                </c:pt>
                <c:pt idx="13070">
                  <c:v>89.765101264703276</c:v>
                </c:pt>
                <c:pt idx="13071">
                  <c:v>89.765101264703276</c:v>
                </c:pt>
                <c:pt idx="13072">
                  <c:v>89.765101264703276</c:v>
                </c:pt>
                <c:pt idx="13073">
                  <c:v>89.765101264703276</c:v>
                </c:pt>
                <c:pt idx="13074">
                  <c:v>89.765101264703276</c:v>
                </c:pt>
                <c:pt idx="13075">
                  <c:v>89.765101264703276</c:v>
                </c:pt>
                <c:pt idx="13076">
                  <c:v>89.765101264703276</c:v>
                </c:pt>
                <c:pt idx="13077">
                  <c:v>89.765101264703276</c:v>
                </c:pt>
                <c:pt idx="13078">
                  <c:v>89.765101264703276</c:v>
                </c:pt>
                <c:pt idx="13079">
                  <c:v>89.765101264703276</c:v>
                </c:pt>
                <c:pt idx="13080">
                  <c:v>89.765101264703276</c:v>
                </c:pt>
                <c:pt idx="13081">
                  <c:v>89.765101264703276</c:v>
                </c:pt>
                <c:pt idx="13082">
                  <c:v>89.765101264703276</c:v>
                </c:pt>
                <c:pt idx="13083">
                  <c:v>89.765101264703276</c:v>
                </c:pt>
                <c:pt idx="13084">
                  <c:v>89.765101264703276</c:v>
                </c:pt>
                <c:pt idx="13085">
                  <c:v>89.765101264703276</c:v>
                </c:pt>
                <c:pt idx="13086">
                  <c:v>89.765101264703276</c:v>
                </c:pt>
                <c:pt idx="13087">
                  <c:v>89.765101264703276</c:v>
                </c:pt>
                <c:pt idx="13088">
                  <c:v>89.765101264703276</c:v>
                </c:pt>
                <c:pt idx="13089">
                  <c:v>89.765101264703276</c:v>
                </c:pt>
                <c:pt idx="13090">
                  <c:v>89.765101264703276</c:v>
                </c:pt>
                <c:pt idx="13091">
                  <c:v>89.765101264703276</c:v>
                </c:pt>
                <c:pt idx="13092">
                  <c:v>89.765101264703276</c:v>
                </c:pt>
                <c:pt idx="13093">
                  <c:v>89.765101264703276</c:v>
                </c:pt>
                <c:pt idx="13094">
                  <c:v>89.765101264703276</c:v>
                </c:pt>
                <c:pt idx="13095">
                  <c:v>89.765101264703276</c:v>
                </c:pt>
                <c:pt idx="13096">
                  <c:v>89.765101264703276</c:v>
                </c:pt>
                <c:pt idx="13097">
                  <c:v>89.765101264703276</c:v>
                </c:pt>
                <c:pt idx="13098">
                  <c:v>89.765101264703276</c:v>
                </c:pt>
                <c:pt idx="13099">
                  <c:v>89.765101264703276</c:v>
                </c:pt>
                <c:pt idx="13100">
                  <c:v>89.765101264703276</c:v>
                </c:pt>
                <c:pt idx="13101">
                  <c:v>89.765101264703276</c:v>
                </c:pt>
                <c:pt idx="13102">
                  <c:v>89.765101264703276</c:v>
                </c:pt>
                <c:pt idx="13103">
                  <c:v>89.765101264703276</c:v>
                </c:pt>
                <c:pt idx="13104">
                  <c:v>89.765101264703276</c:v>
                </c:pt>
                <c:pt idx="13105">
                  <c:v>89.765101264703276</c:v>
                </c:pt>
                <c:pt idx="13106">
                  <c:v>89.765101264703276</c:v>
                </c:pt>
                <c:pt idx="13107">
                  <c:v>89.765101264703276</c:v>
                </c:pt>
                <c:pt idx="13108">
                  <c:v>89.765101264703276</c:v>
                </c:pt>
                <c:pt idx="13109">
                  <c:v>89.765101264703276</c:v>
                </c:pt>
                <c:pt idx="13110">
                  <c:v>89.765101264703276</c:v>
                </c:pt>
                <c:pt idx="13111">
                  <c:v>89.765101264703276</c:v>
                </c:pt>
                <c:pt idx="13112">
                  <c:v>89.765101264703276</c:v>
                </c:pt>
                <c:pt idx="13113">
                  <c:v>89.765101264703276</c:v>
                </c:pt>
                <c:pt idx="13114">
                  <c:v>89.765101264703276</c:v>
                </c:pt>
                <c:pt idx="13115">
                  <c:v>89.765101264703276</c:v>
                </c:pt>
                <c:pt idx="13116">
                  <c:v>89.765101264703276</c:v>
                </c:pt>
                <c:pt idx="13117">
                  <c:v>89.765101264703276</c:v>
                </c:pt>
                <c:pt idx="13118">
                  <c:v>89.765101264703276</c:v>
                </c:pt>
                <c:pt idx="13119">
                  <c:v>89.765101264703276</c:v>
                </c:pt>
                <c:pt idx="13120">
                  <c:v>89.765101264703276</c:v>
                </c:pt>
                <c:pt idx="13121">
                  <c:v>89.765101264703276</c:v>
                </c:pt>
                <c:pt idx="13122">
                  <c:v>89.765101264703276</c:v>
                </c:pt>
                <c:pt idx="13123">
                  <c:v>89.765101264703276</c:v>
                </c:pt>
                <c:pt idx="13124">
                  <c:v>89.765101264703276</c:v>
                </c:pt>
                <c:pt idx="13125">
                  <c:v>89.765101264703276</c:v>
                </c:pt>
                <c:pt idx="13126">
                  <c:v>89.765101264703276</c:v>
                </c:pt>
                <c:pt idx="13127">
                  <c:v>89.765101264703276</c:v>
                </c:pt>
                <c:pt idx="13128">
                  <c:v>89.765101264703276</c:v>
                </c:pt>
                <c:pt idx="13129">
                  <c:v>89.765101264703276</c:v>
                </c:pt>
                <c:pt idx="13130">
                  <c:v>89.765101264703276</c:v>
                </c:pt>
                <c:pt idx="13131">
                  <c:v>89.765101264703276</c:v>
                </c:pt>
                <c:pt idx="13132">
                  <c:v>89.765101264703276</c:v>
                </c:pt>
                <c:pt idx="13133">
                  <c:v>89.765101264703276</c:v>
                </c:pt>
                <c:pt idx="13134">
                  <c:v>89.765101264703276</c:v>
                </c:pt>
                <c:pt idx="13135">
                  <c:v>89.765101264703276</c:v>
                </c:pt>
                <c:pt idx="13136">
                  <c:v>89.765101264703276</c:v>
                </c:pt>
                <c:pt idx="13137">
                  <c:v>89.765101264703276</c:v>
                </c:pt>
                <c:pt idx="13138">
                  <c:v>89.765101264703276</c:v>
                </c:pt>
                <c:pt idx="13139">
                  <c:v>89.765101264703276</c:v>
                </c:pt>
                <c:pt idx="13140">
                  <c:v>89.765101264703276</c:v>
                </c:pt>
                <c:pt idx="13141">
                  <c:v>89.765101264703276</c:v>
                </c:pt>
                <c:pt idx="13142">
                  <c:v>89.765101264703276</c:v>
                </c:pt>
                <c:pt idx="13143">
                  <c:v>89.765101264703276</c:v>
                </c:pt>
                <c:pt idx="13144">
                  <c:v>89.765101264703276</c:v>
                </c:pt>
                <c:pt idx="13145">
                  <c:v>89.765101264703276</c:v>
                </c:pt>
                <c:pt idx="13146">
                  <c:v>89.765101264703276</c:v>
                </c:pt>
                <c:pt idx="13147">
                  <c:v>89.765101264703276</c:v>
                </c:pt>
                <c:pt idx="13148">
                  <c:v>89.765101264703276</c:v>
                </c:pt>
                <c:pt idx="13149">
                  <c:v>89.765101264703276</c:v>
                </c:pt>
                <c:pt idx="13150">
                  <c:v>89.765101264703276</c:v>
                </c:pt>
                <c:pt idx="13151">
                  <c:v>89.765101264703276</c:v>
                </c:pt>
                <c:pt idx="13152">
                  <c:v>89.765101264703276</c:v>
                </c:pt>
                <c:pt idx="13153">
                  <c:v>89.765101264703276</c:v>
                </c:pt>
                <c:pt idx="13154">
                  <c:v>89.765101264703276</c:v>
                </c:pt>
                <c:pt idx="13155">
                  <c:v>89.765101264703276</c:v>
                </c:pt>
                <c:pt idx="13156">
                  <c:v>89.765101264703276</c:v>
                </c:pt>
                <c:pt idx="13157">
                  <c:v>89.765101264703276</c:v>
                </c:pt>
                <c:pt idx="13158">
                  <c:v>89.765101264703276</c:v>
                </c:pt>
                <c:pt idx="13159">
                  <c:v>89.765101264703276</c:v>
                </c:pt>
                <c:pt idx="13160">
                  <c:v>89.765101264703276</c:v>
                </c:pt>
                <c:pt idx="13161">
                  <c:v>89.765101264703276</c:v>
                </c:pt>
                <c:pt idx="13162">
                  <c:v>89.765101264703276</c:v>
                </c:pt>
                <c:pt idx="13163">
                  <c:v>89.765101264703276</c:v>
                </c:pt>
                <c:pt idx="13164">
                  <c:v>89.765101264703276</c:v>
                </c:pt>
                <c:pt idx="13165">
                  <c:v>89.765101264703276</c:v>
                </c:pt>
                <c:pt idx="13166">
                  <c:v>89.765101264703276</c:v>
                </c:pt>
                <c:pt idx="13167">
                  <c:v>89.765101264703276</c:v>
                </c:pt>
                <c:pt idx="13168">
                  <c:v>89.765101264703276</c:v>
                </c:pt>
                <c:pt idx="13169">
                  <c:v>89.765101264703276</c:v>
                </c:pt>
                <c:pt idx="13170">
                  <c:v>89.765101264703276</c:v>
                </c:pt>
                <c:pt idx="13171">
                  <c:v>89.765101264703276</c:v>
                </c:pt>
                <c:pt idx="13172">
                  <c:v>89.765101264703276</c:v>
                </c:pt>
                <c:pt idx="13173">
                  <c:v>89.765101264703276</c:v>
                </c:pt>
                <c:pt idx="13174">
                  <c:v>89.765101264703276</c:v>
                </c:pt>
                <c:pt idx="13175">
                  <c:v>89.765101264703276</c:v>
                </c:pt>
                <c:pt idx="13176">
                  <c:v>89.765101264703276</c:v>
                </c:pt>
                <c:pt idx="13177">
                  <c:v>89.765101264703276</c:v>
                </c:pt>
                <c:pt idx="13178">
                  <c:v>89.765101264703276</c:v>
                </c:pt>
                <c:pt idx="13179">
                  <c:v>89.765101264703276</c:v>
                </c:pt>
                <c:pt idx="13180">
                  <c:v>89.765101264703276</c:v>
                </c:pt>
                <c:pt idx="13181">
                  <c:v>89.765101264703276</c:v>
                </c:pt>
                <c:pt idx="13182">
                  <c:v>89.765101264703276</c:v>
                </c:pt>
                <c:pt idx="13183">
                  <c:v>89.765101264703276</c:v>
                </c:pt>
                <c:pt idx="13184">
                  <c:v>89.765101264703276</c:v>
                </c:pt>
                <c:pt idx="13185">
                  <c:v>89.765101264703276</c:v>
                </c:pt>
                <c:pt idx="13186">
                  <c:v>89.765101264703276</c:v>
                </c:pt>
                <c:pt idx="13187">
                  <c:v>89.765101264703276</c:v>
                </c:pt>
                <c:pt idx="13188">
                  <c:v>89.765101264703276</c:v>
                </c:pt>
                <c:pt idx="13189">
                  <c:v>89.765101264703276</c:v>
                </c:pt>
                <c:pt idx="13190">
                  <c:v>89.765101264703276</c:v>
                </c:pt>
                <c:pt idx="13191">
                  <c:v>89.765101264703276</c:v>
                </c:pt>
                <c:pt idx="13192">
                  <c:v>89.765101264703276</c:v>
                </c:pt>
                <c:pt idx="13193">
                  <c:v>89.765101264703276</c:v>
                </c:pt>
                <c:pt idx="13194">
                  <c:v>89.765101264703276</c:v>
                </c:pt>
                <c:pt idx="13195">
                  <c:v>89.765101264703276</c:v>
                </c:pt>
                <c:pt idx="13196">
                  <c:v>89.765101264703276</c:v>
                </c:pt>
                <c:pt idx="13197">
                  <c:v>89.765101264703276</c:v>
                </c:pt>
                <c:pt idx="13198">
                  <c:v>89.765101264703276</c:v>
                </c:pt>
                <c:pt idx="13199">
                  <c:v>89.765101264703276</c:v>
                </c:pt>
                <c:pt idx="13200">
                  <c:v>89.765101264703276</c:v>
                </c:pt>
                <c:pt idx="13201">
                  <c:v>89.765101264703276</c:v>
                </c:pt>
                <c:pt idx="13202">
                  <c:v>89.765101264703276</c:v>
                </c:pt>
                <c:pt idx="13203">
                  <c:v>89.765101264703276</c:v>
                </c:pt>
                <c:pt idx="13204">
                  <c:v>89.765101264703276</c:v>
                </c:pt>
                <c:pt idx="13205">
                  <c:v>89.765101264703276</c:v>
                </c:pt>
                <c:pt idx="13206">
                  <c:v>89.765101264703276</c:v>
                </c:pt>
                <c:pt idx="13207">
                  <c:v>89.765101264703276</c:v>
                </c:pt>
                <c:pt idx="13208">
                  <c:v>89.765101264703276</c:v>
                </c:pt>
                <c:pt idx="13209">
                  <c:v>89.765101264703276</c:v>
                </c:pt>
                <c:pt idx="13210">
                  <c:v>89.765101264703276</c:v>
                </c:pt>
                <c:pt idx="13211">
                  <c:v>89.765101264703276</c:v>
                </c:pt>
                <c:pt idx="13212">
                  <c:v>89.765101264703276</c:v>
                </c:pt>
                <c:pt idx="13213">
                  <c:v>89.765101264703276</c:v>
                </c:pt>
                <c:pt idx="13214">
                  <c:v>89.765101264703276</c:v>
                </c:pt>
                <c:pt idx="13215">
                  <c:v>89.765101264703276</c:v>
                </c:pt>
                <c:pt idx="13216">
                  <c:v>89.765101264703276</c:v>
                </c:pt>
                <c:pt idx="13217">
                  <c:v>89.765101264703276</c:v>
                </c:pt>
                <c:pt idx="13218">
                  <c:v>89.765101264703276</c:v>
                </c:pt>
                <c:pt idx="13219">
                  <c:v>89.765101264703276</c:v>
                </c:pt>
                <c:pt idx="13220">
                  <c:v>89.765101264703276</c:v>
                </c:pt>
                <c:pt idx="13221">
                  <c:v>89.765101264703276</c:v>
                </c:pt>
                <c:pt idx="13222">
                  <c:v>89.765101264703276</c:v>
                </c:pt>
                <c:pt idx="13223">
                  <c:v>89.765101264703276</c:v>
                </c:pt>
                <c:pt idx="13224">
                  <c:v>89.765101264703276</c:v>
                </c:pt>
                <c:pt idx="13225">
                  <c:v>89.765101264703276</c:v>
                </c:pt>
                <c:pt idx="13226">
                  <c:v>89.765101264703276</c:v>
                </c:pt>
                <c:pt idx="13227">
                  <c:v>89.765101264703276</c:v>
                </c:pt>
                <c:pt idx="13228">
                  <c:v>89.765101264703276</c:v>
                </c:pt>
                <c:pt idx="13229">
                  <c:v>89.765101264703276</c:v>
                </c:pt>
                <c:pt idx="13230">
                  <c:v>89.765101264703276</c:v>
                </c:pt>
                <c:pt idx="13231">
                  <c:v>89.765101264703276</c:v>
                </c:pt>
                <c:pt idx="13232">
                  <c:v>89.765101264703276</c:v>
                </c:pt>
                <c:pt idx="13233">
                  <c:v>89.765101264703276</c:v>
                </c:pt>
                <c:pt idx="13234">
                  <c:v>89.765101264703276</c:v>
                </c:pt>
                <c:pt idx="13235">
                  <c:v>89.765101264703276</c:v>
                </c:pt>
                <c:pt idx="13236">
                  <c:v>89.765101264703276</c:v>
                </c:pt>
                <c:pt idx="13237">
                  <c:v>89.765101264703276</c:v>
                </c:pt>
                <c:pt idx="13238">
                  <c:v>89.765101264703276</c:v>
                </c:pt>
                <c:pt idx="13239">
                  <c:v>89.765101264703276</c:v>
                </c:pt>
                <c:pt idx="13240">
                  <c:v>89.765101264703276</c:v>
                </c:pt>
                <c:pt idx="13241">
                  <c:v>89.765101264703276</c:v>
                </c:pt>
                <c:pt idx="13242">
                  <c:v>89.765101264703276</c:v>
                </c:pt>
                <c:pt idx="13243">
                  <c:v>89.765101264703276</c:v>
                </c:pt>
                <c:pt idx="13244">
                  <c:v>89.765101264703276</c:v>
                </c:pt>
                <c:pt idx="13245">
                  <c:v>89.765101264703276</c:v>
                </c:pt>
                <c:pt idx="13246">
                  <c:v>89.765101264703276</c:v>
                </c:pt>
                <c:pt idx="13247">
                  <c:v>89.765101264703276</c:v>
                </c:pt>
                <c:pt idx="13248">
                  <c:v>89.765101264703276</c:v>
                </c:pt>
                <c:pt idx="13249">
                  <c:v>89.765101264703276</c:v>
                </c:pt>
                <c:pt idx="13250">
                  <c:v>89.765101264703276</c:v>
                </c:pt>
                <c:pt idx="13251">
                  <c:v>89.765101264703276</c:v>
                </c:pt>
                <c:pt idx="13252">
                  <c:v>89.765101264703276</c:v>
                </c:pt>
                <c:pt idx="13253">
                  <c:v>89.765101264703276</c:v>
                </c:pt>
                <c:pt idx="13254">
                  <c:v>89.765101264703276</c:v>
                </c:pt>
                <c:pt idx="13255">
                  <c:v>89.765101264703276</c:v>
                </c:pt>
                <c:pt idx="13256">
                  <c:v>89.765101264703276</c:v>
                </c:pt>
                <c:pt idx="13257">
                  <c:v>89.765101264703276</c:v>
                </c:pt>
                <c:pt idx="13258">
                  <c:v>89.765101264703276</c:v>
                </c:pt>
                <c:pt idx="13259">
                  <c:v>89.765101264703276</c:v>
                </c:pt>
                <c:pt idx="13260">
                  <c:v>89.765101264703276</c:v>
                </c:pt>
                <c:pt idx="13261">
                  <c:v>89.765101264703276</c:v>
                </c:pt>
                <c:pt idx="13262">
                  <c:v>89.765101264703276</c:v>
                </c:pt>
                <c:pt idx="13263">
                  <c:v>89.765101264703276</c:v>
                </c:pt>
                <c:pt idx="13264">
                  <c:v>89.765101264703276</c:v>
                </c:pt>
                <c:pt idx="13265">
                  <c:v>89.765101264703276</c:v>
                </c:pt>
                <c:pt idx="13266">
                  <c:v>89.765101264703276</c:v>
                </c:pt>
                <c:pt idx="13267">
                  <c:v>89.765101264703276</c:v>
                </c:pt>
                <c:pt idx="13268">
                  <c:v>89.765101264703276</c:v>
                </c:pt>
                <c:pt idx="13269">
                  <c:v>89.765101264703276</c:v>
                </c:pt>
                <c:pt idx="13270">
                  <c:v>89.765101264703276</c:v>
                </c:pt>
                <c:pt idx="13271">
                  <c:v>89.765101264703276</c:v>
                </c:pt>
                <c:pt idx="13272">
                  <c:v>89.765101264703276</c:v>
                </c:pt>
                <c:pt idx="13273">
                  <c:v>89.765101264703276</c:v>
                </c:pt>
                <c:pt idx="13274">
                  <c:v>89.765101264703276</c:v>
                </c:pt>
                <c:pt idx="13275">
                  <c:v>89.765101264703276</c:v>
                </c:pt>
                <c:pt idx="13276">
                  <c:v>89.765101264703276</c:v>
                </c:pt>
                <c:pt idx="13277">
                  <c:v>89.765101264703276</c:v>
                </c:pt>
                <c:pt idx="13278">
                  <c:v>89.765101264703276</c:v>
                </c:pt>
                <c:pt idx="13279">
                  <c:v>89.765101264703276</c:v>
                </c:pt>
                <c:pt idx="13280">
                  <c:v>89.765101264703276</c:v>
                </c:pt>
                <c:pt idx="13281">
                  <c:v>89.765101264703276</c:v>
                </c:pt>
                <c:pt idx="13282">
                  <c:v>89.765101264703276</c:v>
                </c:pt>
                <c:pt idx="13283">
                  <c:v>89.765101264703276</c:v>
                </c:pt>
                <c:pt idx="13284">
                  <c:v>89.765101264703276</c:v>
                </c:pt>
                <c:pt idx="13285">
                  <c:v>89.765101264703276</c:v>
                </c:pt>
                <c:pt idx="13286">
                  <c:v>89.765101264703276</c:v>
                </c:pt>
                <c:pt idx="13287">
                  <c:v>89.765101264703276</c:v>
                </c:pt>
                <c:pt idx="13288">
                  <c:v>89.765101264703276</c:v>
                </c:pt>
                <c:pt idx="13289">
                  <c:v>89.765101264703276</c:v>
                </c:pt>
                <c:pt idx="13290">
                  <c:v>89.765101264703276</c:v>
                </c:pt>
                <c:pt idx="13291">
                  <c:v>89.765101264703276</c:v>
                </c:pt>
                <c:pt idx="13292">
                  <c:v>89.765101264703276</c:v>
                </c:pt>
                <c:pt idx="13293">
                  <c:v>89.765101264703276</c:v>
                </c:pt>
                <c:pt idx="13294">
                  <c:v>89.765101264703276</c:v>
                </c:pt>
                <c:pt idx="13295">
                  <c:v>89.765101264703276</c:v>
                </c:pt>
                <c:pt idx="13296">
                  <c:v>89.765101264703276</c:v>
                </c:pt>
                <c:pt idx="13297">
                  <c:v>89.765101264703276</c:v>
                </c:pt>
                <c:pt idx="13298">
                  <c:v>89.765101264703276</c:v>
                </c:pt>
                <c:pt idx="13299">
                  <c:v>89.765101264703276</c:v>
                </c:pt>
                <c:pt idx="13300">
                  <c:v>89.765101264703276</c:v>
                </c:pt>
                <c:pt idx="13301">
                  <c:v>89.765101264703276</c:v>
                </c:pt>
                <c:pt idx="13302">
                  <c:v>89.765101264703276</c:v>
                </c:pt>
                <c:pt idx="13303">
                  <c:v>89.765101264703276</c:v>
                </c:pt>
                <c:pt idx="13304">
                  <c:v>89.765101264703276</c:v>
                </c:pt>
                <c:pt idx="13305">
                  <c:v>89.765101264703276</c:v>
                </c:pt>
                <c:pt idx="13306">
                  <c:v>89.765101264703276</c:v>
                </c:pt>
                <c:pt idx="13307">
                  <c:v>89.765101264703276</c:v>
                </c:pt>
                <c:pt idx="13308">
                  <c:v>89.765101264703276</c:v>
                </c:pt>
                <c:pt idx="13309">
                  <c:v>89.765101264703276</c:v>
                </c:pt>
                <c:pt idx="13310">
                  <c:v>89.765101264703276</c:v>
                </c:pt>
                <c:pt idx="13311">
                  <c:v>89.765101264703276</c:v>
                </c:pt>
                <c:pt idx="13312">
                  <c:v>89.765101264703276</c:v>
                </c:pt>
                <c:pt idx="13313">
                  <c:v>89.765101264703276</c:v>
                </c:pt>
                <c:pt idx="13314">
                  <c:v>89.765101264703276</c:v>
                </c:pt>
                <c:pt idx="13315">
                  <c:v>89.765101264703276</c:v>
                </c:pt>
                <c:pt idx="13316">
                  <c:v>89.765101264703276</c:v>
                </c:pt>
                <c:pt idx="13317">
                  <c:v>89.765101264703276</c:v>
                </c:pt>
                <c:pt idx="13318">
                  <c:v>89.765101264703276</c:v>
                </c:pt>
                <c:pt idx="13319">
                  <c:v>89.765101264703276</c:v>
                </c:pt>
                <c:pt idx="13320">
                  <c:v>89.765101264703276</c:v>
                </c:pt>
                <c:pt idx="13321">
                  <c:v>89.765101264703276</c:v>
                </c:pt>
                <c:pt idx="13322">
                  <c:v>89.765101264703276</c:v>
                </c:pt>
                <c:pt idx="13323">
                  <c:v>89.765101264703276</c:v>
                </c:pt>
                <c:pt idx="13324">
                  <c:v>89.765101264703276</c:v>
                </c:pt>
                <c:pt idx="13325">
                  <c:v>89.765101264703276</c:v>
                </c:pt>
                <c:pt idx="13326">
                  <c:v>89.765101264703276</c:v>
                </c:pt>
                <c:pt idx="13327">
                  <c:v>89.765101264703276</c:v>
                </c:pt>
                <c:pt idx="13328">
                  <c:v>89.765101264703276</c:v>
                </c:pt>
                <c:pt idx="13329">
                  <c:v>89.765101264703276</c:v>
                </c:pt>
                <c:pt idx="13330">
                  <c:v>89.765101264703276</c:v>
                </c:pt>
                <c:pt idx="13331">
                  <c:v>89.765101264703276</c:v>
                </c:pt>
                <c:pt idx="13332">
                  <c:v>89.765101264703276</c:v>
                </c:pt>
                <c:pt idx="13333">
                  <c:v>89.765101264703276</c:v>
                </c:pt>
                <c:pt idx="13334">
                  <c:v>89.765101264703276</c:v>
                </c:pt>
                <c:pt idx="13335">
                  <c:v>89.765101264703276</c:v>
                </c:pt>
                <c:pt idx="13336">
                  <c:v>89.765101264703276</c:v>
                </c:pt>
                <c:pt idx="13337">
                  <c:v>89.765101264703276</c:v>
                </c:pt>
                <c:pt idx="13338">
                  <c:v>89.765101264703276</c:v>
                </c:pt>
                <c:pt idx="13339">
                  <c:v>89.765101264703276</c:v>
                </c:pt>
                <c:pt idx="13340">
                  <c:v>89.765101264703276</c:v>
                </c:pt>
                <c:pt idx="13341">
                  <c:v>89.765101264703276</c:v>
                </c:pt>
                <c:pt idx="13342">
                  <c:v>89.765101264703276</c:v>
                </c:pt>
                <c:pt idx="13343">
                  <c:v>89.765101264703276</c:v>
                </c:pt>
                <c:pt idx="13344">
                  <c:v>89.765101264703276</c:v>
                </c:pt>
                <c:pt idx="13345">
                  <c:v>89.765101264703276</c:v>
                </c:pt>
                <c:pt idx="13346">
                  <c:v>89.765101264703276</c:v>
                </c:pt>
                <c:pt idx="13347">
                  <c:v>89.765101264703276</c:v>
                </c:pt>
                <c:pt idx="13348">
                  <c:v>89.765101264703276</c:v>
                </c:pt>
                <c:pt idx="13349">
                  <c:v>89.765101264703276</c:v>
                </c:pt>
                <c:pt idx="13350">
                  <c:v>89.765101264703276</c:v>
                </c:pt>
                <c:pt idx="13351">
                  <c:v>89.765101264703276</c:v>
                </c:pt>
                <c:pt idx="13352">
                  <c:v>89.765101264703276</c:v>
                </c:pt>
                <c:pt idx="13353">
                  <c:v>89.765101264703276</c:v>
                </c:pt>
                <c:pt idx="13354">
                  <c:v>89.765101264703276</c:v>
                </c:pt>
                <c:pt idx="13355">
                  <c:v>89.765101264703276</c:v>
                </c:pt>
                <c:pt idx="13356">
                  <c:v>89.765101264703276</c:v>
                </c:pt>
                <c:pt idx="13357">
                  <c:v>89.765101264703276</c:v>
                </c:pt>
                <c:pt idx="13358">
                  <c:v>89.765101264703276</c:v>
                </c:pt>
                <c:pt idx="13359">
                  <c:v>89.765101264703276</c:v>
                </c:pt>
                <c:pt idx="13360">
                  <c:v>89.765101264703276</c:v>
                </c:pt>
                <c:pt idx="13361">
                  <c:v>89.765101264703276</c:v>
                </c:pt>
                <c:pt idx="13362">
                  <c:v>89.765101264703276</c:v>
                </c:pt>
                <c:pt idx="13363">
                  <c:v>89.765101264703276</c:v>
                </c:pt>
                <c:pt idx="13364">
                  <c:v>89.765101264703276</c:v>
                </c:pt>
                <c:pt idx="13365">
                  <c:v>89.765101264703276</c:v>
                </c:pt>
                <c:pt idx="13366">
                  <c:v>89.765101264703276</c:v>
                </c:pt>
                <c:pt idx="13367">
                  <c:v>89.765101264703276</c:v>
                </c:pt>
                <c:pt idx="13368">
                  <c:v>89.765101264703276</c:v>
                </c:pt>
                <c:pt idx="13369">
                  <c:v>89.765101264703276</c:v>
                </c:pt>
                <c:pt idx="13370">
                  <c:v>89.765101264703276</c:v>
                </c:pt>
                <c:pt idx="13371">
                  <c:v>89.765101264703276</c:v>
                </c:pt>
                <c:pt idx="13372">
                  <c:v>89.765101264703276</c:v>
                </c:pt>
                <c:pt idx="13373">
                  <c:v>89.765101264703276</c:v>
                </c:pt>
                <c:pt idx="13374">
                  <c:v>89.765101264703276</c:v>
                </c:pt>
                <c:pt idx="13375">
                  <c:v>89.765101264703276</c:v>
                </c:pt>
                <c:pt idx="13376">
                  <c:v>89.765101264703276</c:v>
                </c:pt>
                <c:pt idx="13377">
                  <c:v>89.765101264703276</c:v>
                </c:pt>
                <c:pt idx="13378">
                  <c:v>89.765101264703276</c:v>
                </c:pt>
                <c:pt idx="13379">
                  <c:v>89.765101264703276</c:v>
                </c:pt>
                <c:pt idx="13380">
                  <c:v>89.765101264703276</c:v>
                </c:pt>
                <c:pt idx="13381">
                  <c:v>89.765101264703276</c:v>
                </c:pt>
                <c:pt idx="13382">
                  <c:v>89.765101264703276</c:v>
                </c:pt>
                <c:pt idx="13383">
                  <c:v>89.765101264703276</c:v>
                </c:pt>
                <c:pt idx="13384">
                  <c:v>89.765101264703276</c:v>
                </c:pt>
                <c:pt idx="13385">
                  <c:v>89.765101264703276</c:v>
                </c:pt>
                <c:pt idx="13386">
                  <c:v>89.765101264703276</c:v>
                </c:pt>
                <c:pt idx="13387">
                  <c:v>89.765101264703276</c:v>
                </c:pt>
                <c:pt idx="13388">
                  <c:v>89.765101264703276</c:v>
                </c:pt>
                <c:pt idx="13389">
                  <c:v>89.765101264703276</c:v>
                </c:pt>
                <c:pt idx="13390">
                  <c:v>89.765101264703276</c:v>
                </c:pt>
                <c:pt idx="13391">
                  <c:v>89.765101264703276</c:v>
                </c:pt>
                <c:pt idx="13392">
                  <c:v>89.765101264703276</c:v>
                </c:pt>
                <c:pt idx="13393">
                  <c:v>89.765101264703276</c:v>
                </c:pt>
                <c:pt idx="13394">
                  <c:v>89.765101264703276</c:v>
                </c:pt>
                <c:pt idx="13395">
                  <c:v>89.765101264703276</c:v>
                </c:pt>
                <c:pt idx="13396">
                  <c:v>89.765101264703276</c:v>
                </c:pt>
                <c:pt idx="13397">
                  <c:v>89.765101264703276</c:v>
                </c:pt>
                <c:pt idx="13398">
                  <c:v>89.765101264703276</c:v>
                </c:pt>
                <c:pt idx="13399">
                  <c:v>89.765101264703276</c:v>
                </c:pt>
                <c:pt idx="13400">
                  <c:v>89.765101264703276</c:v>
                </c:pt>
                <c:pt idx="13401">
                  <c:v>89.765101264703276</c:v>
                </c:pt>
                <c:pt idx="13402">
                  <c:v>89.765101264703276</c:v>
                </c:pt>
                <c:pt idx="13403">
                  <c:v>89.765101264703276</c:v>
                </c:pt>
                <c:pt idx="13404">
                  <c:v>89.765101264703276</c:v>
                </c:pt>
                <c:pt idx="13405">
                  <c:v>89.765101264703276</c:v>
                </c:pt>
                <c:pt idx="13406">
                  <c:v>89.765101264703276</c:v>
                </c:pt>
                <c:pt idx="13407">
                  <c:v>89.765101264703276</c:v>
                </c:pt>
                <c:pt idx="13408">
                  <c:v>89.765101264703276</c:v>
                </c:pt>
                <c:pt idx="13409">
                  <c:v>89.765101264703276</c:v>
                </c:pt>
                <c:pt idx="13410">
                  <c:v>89.765101264703276</c:v>
                </c:pt>
                <c:pt idx="13411">
                  <c:v>89.765101264703276</c:v>
                </c:pt>
                <c:pt idx="13412">
                  <c:v>89.765101264703276</c:v>
                </c:pt>
                <c:pt idx="13413">
                  <c:v>89.765101264703276</c:v>
                </c:pt>
                <c:pt idx="13414">
                  <c:v>89.765101264703276</c:v>
                </c:pt>
                <c:pt idx="13415">
                  <c:v>89.765101264703276</c:v>
                </c:pt>
                <c:pt idx="13416">
                  <c:v>89.765101264703276</c:v>
                </c:pt>
                <c:pt idx="13417">
                  <c:v>89.765101264703276</c:v>
                </c:pt>
                <c:pt idx="13418">
                  <c:v>89.765101264703276</c:v>
                </c:pt>
                <c:pt idx="13419">
                  <c:v>89.765101264703276</c:v>
                </c:pt>
                <c:pt idx="13420">
                  <c:v>89.765101264703276</c:v>
                </c:pt>
                <c:pt idx="13421">
                  <c:v>89.765101264703276</c:v>
                </c:pt>
                <c:pt idx="13422">
                  <c:v>89.765101264703276</c:v>
                </c:pt>
                <c:pt idx="13423">
                  <c:v>89.765101264703276</c:v>
                </c:pt>
                <c:pt idx="13424">
                  <c:v>89.765101264703276</c:v>
                </c:pt>
                <c:pt idx="13425">
                  <c:v>89.765101264703276</c:v>
                </c:pt>
                <c:pt idx="13426">
                  <c:v>89.765101264703276</c:v>
                </c:pt>
                <c:pt idx="13427">
                  <c:v>89.765101264703276</c:v>
                </c:pt>
                <c:pt idx="13428">
                  <c:v>89.765101264703276</c:v>
                </c:pt>
                <c:pt idx="13429">
                  <c:v>89.765101264703276</c:v>
                </c:pt>
                <c:pt idx="13430">
                  <c:v>89.765101264703276</c:v>
                </c:pt>
                <c:pt idx="13431">
                  <c:v>89.765101264703276</c:v>
                </c:pt>
                <c:pt idx="13432">
                  <c:v>89.765101264703276</c:v>
                </c:pt>
                <c:pt idx="13433">
                  <c:v>89.765101264703276</c:v>
                </c:pt>
                <c:pt idx="13434">
                  <c:v>89.765101264703276</c:v>
                </c:pt>
                <c:pt idx="13435">
                  <c:v>89.765101264703276</c:v>
                </c:pt>
                <c:pt idx="13436">
                  <c:v>89.765101264703276</c:v>
                </c:pt>
                <c:pt idx="13437">
                  <c:v>89.765101264703276</c:v>
                </c:pt>
                <c:pt idx="13438">
                  <c:v>89.765101264703276</c:v>
                </c:pt>
                <c:pt idx="13439">
                  <c:v>89.765101264703276</c:v>
                </c:pt>
                <c:pt idx="13440">
                  <c:v>89.765101264703276</c:v>
                </c:pt>
                <c:pt idx="13441">
                  <c:v>89.765101264703276</c:v>
                </c:pt>
                <c:pt idx="13442">
                  <c:v>89.765101264703276</c:v>
                </c:pt>
                <c:pt idx="13443">
                  <c:v>89.765101264703276</c:v>
                </c:pt>
                <c:pt idx="13444">
                  <c:v>89.765101264703276</c:v>
                </c:pt>
                <c:pt idx="13445">
                  <c:v>89.765101264703276</c:v>
                </c:pt>
                <c:pt idx="13446">
                  <c:v>89.765101264703276</c:v>
                </c:pt>
                <c:pt idx="13447">
                  <c:v>89.765101264703276</c:v>
                </c:pt>
                <c:pt idx="13448">
                  <c:v>89.765101264703276</c:v>
                </c:pt>
                <c:pt idx="13449">
                  <c:v>89.765101264703276</c:v>
                </c:pt>
                <c:pt idx="13450">
                  <c:v>89.765101264703276</c:v>
                </c:pt>
                <c:pt idx="13451">
                  <c:v>89.765101264703276</c:v>
                </c:pt>
                <c:pt idx="13452">
                  <c:v>89.765101264703276</c:v>
                </c:pt>
                <c:pt idx="13453">
                  <c:v>89.765101264703276</c:v>
                </c:pt>
                <c:pt idx="13454">
                  <c:v>89.765101264703276</c:v>
                </c:pt>
                <c:pt idx="13455">
                  <c:v>89.765101264703276</c:v>
                </c:pt>
                <c:pt idx="13456">
                  <c:v>89.765101264703276</c:v>
                </c:pt>
                <c:pt idx="13457">
                  <c:v>89.765101264703276</c:v>
                </c:pt>
                <c:pt idx="13458">
                  <c:v>89.765101264703276</c:v>
                </c:pt>
                <c:pt idx="13459">
                  <c:v>89.765101264703276</c:v>
                </c:pt>
                <c:pt idx="13460">
                  <c:v>89.765101264703276</c:v>
                </c:pt>
                <c:pt idx="13461">
                  <c:v>89.765101264703276</c:v>
                </c:pt>
                <c:pt idx="13462">
                  <c:v>89.765101264703276</c:v>
                </c:pt>
                <c:pt idx="13463">
                  <c:v>89.765101264703276</c:v>
                </c:pt>
                <c:pt idx="13464">
                  <c:v>89.765101264703276</c:v>
                </c:pt>
                <c:pt idx="13465">
                  <c:v>89.765101264703276</c:v>
                </c:pt>
                <c:pt idx="13466">
                  <c:v>89.765101264703276</c:v>
                </c:pt>
                <c:pt idx="13467">
                  <c:v>89.765101264703276</c:v>
                </c:pt>
                <c:pt idx="13468">
                  <c:v>89.765101264703276</c:v>
                </c:pt>
                <c:pt idx="13469">
                  <c:v>89.765101264703276</c:v>
                </c:pt>
                <c:pt idx="13470">
                  <c:v>89.765101264703276</c:v>
                </c:pt>
                <c:pt idx="13471">
                  <c:v>89.765101264703276</c:v>
                </c:pt>
                <c:pt idx="13472">
                  <c:v>89.765101264703276</c:v>
                </c:pt>
                <c:pt idx="13473">
                  <c:v>89.765101264703276</c:v>
                </c:pt>
                <c:pt idx="13474">
                  <c:v>89.765101264703276</c:v>
                </c:pt>
                <c:pt idx="13475">
                  <c:v>89.765101264703276</c:v>
                </c:pt>
                <c:pt idx="13476">
                  <c:v>89.765101264703276</c:v>
                </c:pt>
                <c:pt idx="13477">
                  <c:v>89.765101264703276</c:v>
                </c:pt>
                <c:pt idx="13478">
                  <c:v>89.765101264703276</c:v>
                </c:pt>
                <c:pt idx="13479">
                  <c:v>89.765101264703276</c:v>
                </c:pt>
                <c:pt idx="13480">
                  <c:v>89.765101264703276</c:v>
                </c:pt>
                <c:pt idx="13481">
                  <c:v>89.765101264703276</c:v>
                </c:pt>
                <c:pt idx="13482">
                  <c:v>89.765101264703276</c:v>
                </c:pt>
                <c:pt idx="13483">
                  <c:v>89.765101264703276</c:v>
                </c:pt>
                <c:pt idx="13484">
                  <c:v>89.765101264703276</c:v>
                </c:pt>
                <c:pt idx="13485">
                  <c:v>89.765101264703276</c:v>
                </c:pt>
                <c:pt idx="13486">
                  <c:v>89.765101264703276</c:v>
                </c:pt>
                <c:pt idx="13487">
                  <c:v>89.765101264703276</c:v>
                </c:pt>
                <c:pt idx="13488">
                  <c:v>89.765101264703276</c:v>
                </c:pt>
                <c:pt idx="13489">
                  <c:v>89.765101264703276</c:v>
                </c:pt>
                <c:pt idx="13490">
                  <c:v>89.765101264703276</c:v>
                </c:pt>
                <c:pt idx="13491">
                  <c:v>89.765101264703276</c:v>
                </c:pt>
                <c:pt idx="13492">
                  <c:v>89.765101264703276</c:v>
                </c:pt>
                <c:pt idx="13493">
                  <c:v>89.765101264703276</c:v>
                </c:pt>
                <c:pt idx="13494">
                  <c:v>89.765101264703276</c:v>
                </c:pt>
                <c:pt idx="13495">
                  <c:v>89.765101264703276</c:v>
                </c:pt>
                <c:pt idx="13496">
                  <c:v>89.765101264703276</c:v>
                </c:pt>
                <c:pt idx="13497">
                  <c:v>89.765101264703276</c:v>
                </c:pt>
                <c:pt idx="13498">
                  <c:v>89.765101264703276</c:v>
                </c:pt>
                <c:pt idx="13499">
                  <c:v>89.765101264703276</c:v>
                </c:pt>
                <c:pt idx="13500">
                  <c:v>89.765101264703276</c:v>
                </c:pt>
                <c:pt idx="13501">
                  <c:v>89.765101264703276</c:v>
                </c:pt>
                <c:pt idx="13502">
                  <c:v>89.765101264703276</c:v>
                </c:pt>
                <c:pt idx="13503">
                  <c:v>89.765101264703276</c:v>
                </c:pt>
                <c:pt idx="13504">
                  <c:v>89.765101264703276</c:v>
                </c:pt>
                <c:pt idx="13505">
                  <c:v>89.765101264703276</c:v>
                </c:pt>
                <c:pt idx="13506">
                  <c:v>89.765101264703276</c:v>
                </c:pt>
                <c:pt idx="13507">
                  <c:v>89.765101264703276</c:v>
                </c:pt>
                <c:pt idx="13508">
                  <c:v>89.765101264703276</c:v>
                </c:pt>
                <c:pt idx="13509">
                  <c:v>89.765101264703276</c:v>
                </c:pt>
                <c:pt idx="13510">
                  <c:v>89.765101264703276</c:v>
                </c:pt>
                <c:pt idx="13511">
                  <c:v>89.765101264703276</c:v>
                </c:pt>
                <c:pt idx="13512">
                  <c:v>89.765101264703276</c:v>
                </c:pt>
                <c:pt idx="13513">
                  <c:v>89.765101264703276</c:v>
                </c:pt>
                <c:pt idx="13514">
                  <c:v>89.765101264703276</c:v>
                </c:pt>
                <c:pt idx="13515">
                  <c:v>89.765101264703276</c:v>
                </c:pt>
                <c:pt idx="13516">
                  <c:v>89.765101264703276</c:v>
                </c:pt>
                <c:pt idx="13517">
                  <c:v>89.765101264703276</c:v>
                </c:pt>
                <c:pt idx="13518">
                  <c:v>89.765101264703276</c:v>
                </c:pt>
                <c:pt idx="13519">
                  <c:v>89.765101264703276</c:v>
                </c:pt>
                <c:pt idx="13520">
                  <c:v>89.765101264703276</c:v>
                </c:pt>
                <c:pt idx="13521">
                  <c:v>89.765101264703276</c:v>
                </c:pt>
                <c:pt idx="13522">
                  <c:v>89.765101264703276</c:v>
                </c:pt>
                <c:pt idx="13523">
                  <c:v>89.765101264703276</c:v>
                </c:pt>
                <c:pt idx="13524">
                  <c:v>89.765101264703276</c:v>
                </c:pt>
                <c:pt idx="13525">
                  <c:v>89.765101264703276</c:v>
                </c:pt>
                <c:pt idx="13526">
                  <c:v>89.765101264703276</c:v>
                </c:pt>
                <c:pt idx="13527">
                  <c:v>89.765101264703276</c:v>
                </c:pt>
                <c:pt idx="13528">
                  <c:v>89.765101264703276</c:v>
                </c:pt>
                <c:pt idx="13529">
                  <c:v>89.765101264703276</c:v>
                </c:pt>
                <c:pt idx="13530">
                  <c:v>89.765101264703276</c:v>
                </c:pt>
                <c:pt idx="13531">
                  <c:v>89.765101264703276</c:v>
                </c:pt>
                <c:pt idx="13532">
                  <c:v>89.765101264703276</c:v>
                </c:pt>
                <c:pt idx="13533">
                  <c:v>89.765101264703276</c:v>
                </c:pt>
                <c:pt idx="13534">
                  <c:v>89.765101264703276</c:v>
                </c:pt>
                <c:pt idx="13535">
                  <c:v>89.765101264703276</c:v>
                </c:pt>
                <c:pt idx="13536">
                  <c:v>89.765101264703276</c:v>
                </c:pt>
                <c:pt idx="13537">
                  <c:v>89.765101264703276</c:v>
                </c:pt>
                <c:pt idx="13538">
                  <c:v>89.765101264703276</c:v>
                </c:pt>
                <c:pt idx="13539">
                  <c:v>89.765101264703276</c:v>
                </c:pt>
                <c:pt idx="13540">
                  <c:v>89.765101264703276</c:v>
                </c:pt>
                <c:pt idx="13541">
                  <c:v>89.765101264703276</c:v>
                </c:pt>
                <c:pt idx="13542">
                  <c:v>89.765101264703276</c:v>
                </c:pt>
                <c:pt idx="13543">
                  <c:v>89.765101264703276</c:v>
                </c:pt>
                <c:pt idx="13544">
                  <c:v>89.765101264703276</c:v>
                </c:pt>
                <c:pt idx="13545">
                  <c:v>89.765101264703276</c:v>
                </c:pt>
                <c:pt idx="13546">
                  <c:v>89.765101264703276</c:v>
                </c:pt>
                <c:pt idx="13547">
                  <c:v>89.765101264703276</c:v>
                </c:pt>
                <c:pt idx="13548">
                  <c:v>89.765101264703276</c:v>
                </c:pt>
                <c:pt idx="13549">
                  <c:v>89.765101264703276</c:v>
                </c:pt>
                <c:pt idx="13550">
                  <c:v>89.765101264703276</c:v>
                </c:pt>
                <c:pt idx="13551">
                  <c:v>89.765101264703276</c:v>
                </c:pt>
                <c:pt idx="13552">
                  <c:v>89.765101264703276</c:v>
                </c:pt>
                <c:pt idx="13553">
                  <c:v>89.765101264703276</c:v>
                </c:pt>
                <c:pt idx="13554">
                  <c:v>89.765101264703276</c:v>
                </c:pt>
                <c:pt idx="13555">
                  <c:v>89.765101264703276</c:v>
                </c:pt>
                <c:pt idx="13556">
                  <c:v>89.765101264703276</c:v>
                </c:pt>
                <c:pt idx="13557">
                  <c:v>89.765101264703276</c:v>
                </c:pt>
                <c:pt idx="13558">
                  <c:v>89.765101264703276</c:v>
                </c:pt>
                <c:pt idx="13559">
                  <c:v>89.765101264703276</c:v>
                </c:pt>
                <c:pt idx="13560">
                  <c:v>89.765101264703276</c:v>
                </c:pt>
                <c:pt idx="13561">
                  <c:v>89.765101264703276</c:v>
                </c:pt>
                <c:pt idx="13562">
                  <c:v>89.765101264703276</c:v>
                </c:pt>
                <c:pt idx="13563">
                  <c:v>89.765101264703276</c:v>
                </c:pt>
                <c:pt idx="13564">
                  <c:v>89.765101264703276</c:v>
                </c:pt>
                <c:pt idx="13565">
                  <c:v>89.765101264703276</c:v>
                </c:pt>
                <c:pt idx="13566">
                  <c:v>89.765101264703276</c:v>
                </c:pt>
                <c:pt idx="13567">
                  <c:v>89.765101264703276</c:v>
                </c:pt>
                <c:pt idx="13568">
                  <c:v>89.765101264703276</c:v>
                </c:pt>
                <c:pt idx="13569">
                  <c:v>89.765101264703276</c:v>
                </c:pt>
                <c:pt idx="13570">
                  <c:v>89.765101264703276</c:v>
                </c:pt>
                <c:pt idx="13571">
                  <c:v>89.765101264703276</c:v>
                </c:pt>
                <c:pt idx="13572">
                  <c:v>89.765101264703276</c:v>
                </c:pt>
                <c:pt idx="13573">
                  <c:v>89.765101264703276</c:v>
                </c:pt>
                <c:pt idx="13574">
                  <c:v>89.765101264703276</c:v>
                </c:pt>
                <c:pt idx="13575">
                  <c:v>89.765101264703276</c:v>
                </c:pt>
                <c:pt idx="13576">
                  <c:v>89.765101264703276</c:v>
                </c:pt>
                <c:pt idx="13577">
                  <c:v>89.765101264703276</c:v>
                </c:pt>
                <c:pt idx="13578">
                  <c:v>89.765101264703276</c:v>
                </c:pt>
                <c:pt idx="13579">
                  <c:v>89.765101264703276</c:v>
                </c:pt>
                <c:pt idx="13580">
                  <c:v>89.765101264703276</c:v>
                </c:pt>
                <c:pt idx="13581">
                  <c:v>89.765101264703276</c:v>
                </c:pt>
                <c:pt idx="13582">
                  <c:v>89.765101264703276</c:v>
                </c:pt>
                <c:pt idx="13583">
                  <c:v>89.765101264703276</c:v>
                </c:pt>
                <c:pt idx="13584">
                  <c:v>89.765101264703276</c:v>
                </c:pt>
                <c:pt idx="13585">
                  <c:v>89.765101264703276</c:v>
                </c:pt>
                <c:pt idx="13586">
                  <c:v>89.765101264703276</c:v>
                </c:pt>
                <c:pt idx="13587">
                  <c:v>89.765101264703276</c:v>
                </c:pt>
                <c:pt idx="13588">
                  <c:v>89.765101264703276</c:v>
                </c:pt>
                <c:pt idx="13589">
                  <c:v>89.765101264703276</c:v>
                </c:pt>
                <c:pt idx="13590">
                  <c:v>89.765101264703276</c:v>
                </c:pt>
                <c:pt idx="13591">
                  <c:v>89.765101264703276</c:v>
                </c:pt>
                <c:pt idx="13592">
                  <c:v>89.765101264703276</c:v>
                </c:pt>
                <c:pt idx="13593">
                  <c:v>89.765101264703276</c:v>
                </c:pt>
                <c:pt idx="13594">
                  <c:v>89.765101264703276</c:v>
                </c:pt>
                <c:pt idx="13595">
                  <c:v>89.765101264703276</c:v>
                </c:pt>
                <c:pt idx="13596">
                  <c:v>89.765101264703276</c:v>
                </c:pt>
                <c:pt idx="13597">
                  <c:v>89.765101264703276</c:v>
                </c:pt>
                <c:pt idx="13598">
                  <c:v>89.765101264703276</c:v>
                </c:pt>
                <c:pt idx="13599">
                  <c:v>89.765101264703276</c:v>
                </c:pt>
                <c:pt idx="13600">
                  <c:v>89.765101264703276</c:v>
                </c:pt>
                <c:pt idx="13601">
                  <c:v>89.765101264703276</c:v>
                </c:pt>
                <c:pt idx="13602">
                  <c:v>89.765101264703276</c:v>
                </c:pt>
                <c:pt idx="13603">
                  <c:v>89.765101264703276</c:v>
                </c:pt>
                <c:pt idx="13604">
                  <c:v>89.765101264703276</c:v>
                </c:pt>
                <c:pt idx="13605">
                  <c:v>89.765101264703276</c:v>
                </c:pt>
                <c:pt idx="13606">
                  <c:v>89.765101264703276</c:v>
                </c:pt>
                <c:pt idx="13607">
                  <c:v>89.765101264703276</c:v>
                </c:pt>
                <c:pt idx="13608">
                  <c:v>89.765101264703276</c:v>
                </c:pt>
                <c:pt idx="13609">
                  <c:v>89.765101264703276</c:v>
                </c:pt>
                <c:pt idx="13610">
                  <c:v>89.765101264703276</c:v>
                </c:pt>
                <c:pt idx="13611">
                  <c:v>89.765101264703276</c:v>
                </c:pt>
                <c:pt idx="13612">
                  <c:v>89.765101264703276</c:v>
                </c:pt>
                <c:pt idx="13613">
                  <c:v>89.765101264703276</c:v>
                </c:pt>
                <c:pt idx="13614">
                  <c:v>89.765101264703276</c:v>
                </c:pt>
                <c:pt idx="13615">
                  <c:v>89.765101264703276</c:v>
                </c:pt>
                <c:pt idx="13616">
                  <c:v>89.765101264703276</c:v>
                </c:pt>
                <c:pt idx="13617">
                  <c:v>89.765101264703276</c:v>
                </c:pt>
                <c:pt idx="13618">
                  <c:v>89.765101264703276</c:v>
                </c:pt>
                <c:pt idx="13619">
                  <c:v>89.765101264703276</c:v>
                </c:pt>
                <c:pt idx="13620">
                  <c:v>89.765101264703276</c:v>
                </c:pt>
                <c:pt idx="13621">
                  <c:v>89.765101264703276</c:v>
                </c:pt>
                <c:pt idx="13622">
                  <c:v>89.765101264703276</c:v>
                </c:pt>
                <c:pt idx="13623">
                  <c:v>89.765101264703276</c:v>
                </c:pt>
                <c:pt idx="13624">
                  <c:v>89.765101264703276</c:v>
                </c:pt>
                <c:pt idx="13625">
                  <c:v>89.765101264703276</c:v>
                </c:pt>
                <c:pt idx="13626">
                  <c:v>89.765101264703276</c:v>
                </c:pt>
                <c:pt idx="13627">
                  <c:v>89.765101264703276</c:v>
                </c:pt>
                <c:pt idx="13628">
                  <c:v>89.765101264703276</c:v>
                </c:pt>
                <c:pt idx="13629">
                  <c:v>89.765101264703276</c:v>
                </c:pt>
                <c:pt idx="13630">
                  <c:v>89.765101264703276</c:v>
                </c:pt>
                <c:pt idx="13631">
                  <c:v>89.765101264703276</c:v>
                </c:pt>
                <c:pt idx="13632">
                  <c:v>89.765101264703276</c:v>
                </c:pt>
                <c:pt idx="13633">
                  <c:v>89.765101264703276</c:v>
                </c:pt>
                <c:pt idx="13634">
                  <c:v>89.765101264703276</c:v>
                </c:pt>
                <c:pt idx="13635">
                  <c:v>89.765101264703276</c:v>
                </c:pt>
                <c:pt idx="13636">
                  <c:v>89.765101264703276</c:v>
                </c:pt>
                <c:pt idx="13637">
                  <c:v>89.765101264703276</c:v>
                </c:pt>
                <c:pt idx="13638">
                  <c:v>89.765101264703276</c:v>
                </c:pt>
                <c:pt idx="13639">
                  <c:v>89.765101264703276</c:v>
                </c:pt>
                <c:pt idx="13640">
                  <c:v>89.765101264703276</c:v>
                </c:pt>
                <c:pt idx="13641">
                  <c:v>89.765101264703276</c:v>
                </c:pt>
                <c:pt idx="13642">
                  <c:v>89.765101264703276</c:v>
                </c:pt>
                <c:pt idx="13643">
                  <c:v>89.765101264703276</c:v>
                </c:pt>
                <c:pt idx="13644">
                  <c:v>89.765101264703276</c:v>
                </c:pt>
                <c:pt idx="13645">
                  <c:v>89.765101264703276</c:v>
                </c:pt>
                <c:pt idx="13646">
                  <c:v>89.765101264703276</c:v>
                </c:pt>
                <c:pt idx="13647">
                  <c:v>89.765101264703276</c:v>
                </c:pt>
                <c:pt idx="13648">
                  <c:v>89.765101264703276</c:v>
                </c:pt>
                <c:pt idx="13649">
                  <c:v>89.765101264703276</c:v>
                </c:pt>
                <c:pt idx="13650">
                  <c:v>89.765101264703276</c:v>
                </c:pt>
                <c:pt idx="13651">
                  <c:v>89.765101264703276</c:v>
                </c:pt>
                <c:pt idx="13652">
                  <c:v>89.765101264703276</c:v>
                </c:pt>
                <c:pt idx="13653">
                  <c:v>89.765101264703276</c:v>
                </c:pt>
                <c:pt idx="13654">
                  <c:v>89.765101264703276</c:v>
                </c:pt>
                <c:pt idx="13655">
                  <c:v>89.765101264703276</c:v>
                </c:pt>
                <c:pt idx="13656">
                  <c:v>89.765101264703276</c:v>
                </c:pt>
                <c:pt idx="13657">
                  <c:v>89.765101264703276</c:v>
                </c:pt>
                <c:pt idx="13658">
                  <c:v>89.765101264703276</c:v>
                </c:pt>
                <c:pt idx="13659">
                  <c:v>89.765101264703276</c:v>
                </c:pt>
                <c:pt idx="13660">
                  <c:v>89.765101264703276</c:v>
                </c:pt>
                <c:pt idx="13661">
                  <c:v>89.765101264703276</c:v>
                </c:pt>
                <c:pt idx="13662">
                  <c:v>89.765101264703276</c:v>
                </c:pt>
                <c:pt idx="13663">
                  <c:v>89.765101264703276</c:v>
                </c:pt>
                <c:pt idx="13664">
                  <c:v>89.765101264703276</c:v>
                </c:pt>
                <c:pt idx="13665">
                  <c:v>89.765101264703276</c:v>
                </c:pt>
                <c:pt idx="13666">
                  <c:v>89.765101264703276</c:v>
                </c:pt>
                <c:pt idx="13667">
                  <c:v>89.765101264703276</c:v>
                </c:pt>
                <c:pt idx="13668">
                  <c:v>89.765101264703276</c:v>
                </c:pt>
                <c:pt idx="13669">
                  <c:v>89.765101264703276</c:v>
                </c:pt>
                <c:pt idx="13670">
                  <c:v>89.765101264703276</c:v>
                </c:pt>
                <c:pt idx="13671">
                  <c:v>89.765101264703276</c:v>
                </c:pt>
                <c:pt idx="13672">
                  <c:v>89.765101264703276</c:v>
                </c:pt>
                <c:pt idx="13673">
                  <c:v>89.765101264703276</c:v>
                </c:pt>
                <c:pt idx="13674">
                  <c:v>89.765101264703276</c:v>
                </c:pt>
                <c:pt idx="13675">
                  <c:v>89.765101264703276</c:v>
                </c:pt>
                <c:pt idx="13676">
                  <c:v>89.765101264703276</c:v>
                </c:pt>
                <c:pt idx="13677">
                  <c:v>89.765101264703276</c:v>
                </c:pt>
                <c:pt idx="13678">
                  <c:v>89.765101264703276</c:v>
                </c:pt>
                <c:pt idx="13679">
                  <c:v>89.765101264703276</c:v>
                </c:pt>
                <c:pt idx="13680">
                  <c:v>89.765101264703276</c:v>
                </c:pt>
                <c:pt idx="13681">
                  <c:v>89.765101264703276</c:v>
                </c:pt>
                <c:pt idx="13682">
                  <c:v>89.765101264703276</c:v>
                </c:pt>
                <c:pt idx="13683">
                  <c:v>89.765101264703276</c:v>
                </c:pt>
                <c:pt idx="13684">
                  <c:v>89.765101264703276</c:v>
                </c:pt>
                <c:pt idx="13685">
                  <c:v>89.765101264703276</c:v>
                </c:pt>
                <c:pt idx="13686">
                  <c:v>89.765101264703276</c:v>
                </c:pt>
                <c:pt idx="13687">
                  <c:v>89.765101264703276</c:v>
                </c:pt>
                <c:pt idx="13688">
                  <c:v>89.765101264703276</c:v>
                </c:pt>
                <c:pt idx="13689">
                  <c:v>89.765101264703276</c:v>
                </c:pt>
                <c:pt idx="13690">
                  <c:v>89.765101264703276</c:v>
                </c:pt>
                <c:pt idx="13691">
                  <c:v>89.765101264703276</c:v>
                </c:pt>
                <c:pt idx="13692">
                  <c:v>89.765101264703276</c:v>
                </c:pt>
                <c:pt idx="13693">
                  <c:v>89.765101264703276</c:v>
                </c:pt>
                <c:pt idx="13694">
                  <c:v>89.765101264703276</c:v>
                </c:pt>
                <c:pt idx="13695">
                  <c:v>89.765101264703276</c:v>
                </c:pt>
                <c:pt idx="13696">
                  <c:v>89.765101264703276</c:v>
                </c:pt>
                <c:pt idx="13697">
                  <c:v>89.765101264703276</c:v>
                </c:pt>
                <c:pt idx="13698">
                  <c:v>89.765101264703276</c:v>
                </c:pt>
                <c:pt idx="13699">
                  <c:v>89.765101264703276</c:v>
                </c:pt>
                <c:pt idx="13700">
                  <c:v>89.765101264703276</c:v>
                </c:pt>
                <c:pt idx="13701">
                  <c:v>89.765101264703276</c:v>
                </c:pt>
                <c:pt idx="13702">
                  <c:v>89.765101264703276</c:v>
                </c:pt>
                <c:pt idx="13703">
                  <c:v>89.765101264703276</c:v>
                </c:pt>
                <c:pt idx="13704">
                  <c:v>89.765101264703276</c:v>
                </c:pt>
                <c:pt idx="13705">
                  <c:v>89.765101264703276</c:v>
                </c:pt>
                <c:pt idx="13706">
                  <c:v>89.765101264703276</c:v>
                </c:pt>
                <c:pt idx="13707">
                  <c:v>89.765101264703276</c:v>
                </c:pt>
                <c:pt idx="13708">
                  <c:v>89.765101264703276</c:v>
                </c:pt>
                <c:pt idx="13709">
                  <c:v>89.765101264703276</c:v>
                </c:pt>
                <c:pt idx="13710">
                  <c:v>89.765101264703276</c:v>
                </c:pt>
                <c:pt idx="13711">
                  <c:v>89.765101264703276</c:v>
                </c:pt>
                <c:pt idx="13712">
                  <c:v>89.765101264703276</c:v>
                </c:pt>
                <c:pt idx="13713">
                  <c:v>89.765101264703276</c:v>
                </c:pt>
                <c:pt idx="13714">
                  <c:v>89.765101264703276</c:v>
                </c:pt>
                <c:pt idx="13715">
                  <c:v>89.765101264703276</c:v>
                </c:pt>
                <c:pt idx="13716">
                  <c:v>89.765101264703276</c:v>
                </c:pt>
                <c:pt idx="13717">
                  <c:v>89.765101264703276</c:v>
                </c:pt>
                <c:pt idx="13718">
                  <c:v>89.765101264703276</c:v>
                </c:pt>
                <c:pt idx="13719">
                  <c:v>89.765101264703276</c:v>
                </c:pt>
                <c:pt idx="13720">
                  <c:v>89.765101264703276</c:v>
                </c:pt>
                <c:pt idx="13721">
                  <c:v>89.765101264703276</c:v>
                </c:pt>
                <c:pt idx="13722">
                  <c:v>89.765101264703276</c:v>
                </c:pt>
                <c:pt idx="13723">
                  <c:v>89.765101264703276</c:v>
                </c:pt>
                <c:pt idx="13724">
                  <c:v>89.765101264703276</c:v>
                </c:pt>
                <c:pt idx="13725">
                  <c:v>89.765101264703276</c:v>
                </c:pt>
                <c:pt idx="13726">
                  <c:v>89.765101264703276</c:v>
                </c:pt>
                <c:pt idx="13727">
                  <c:v>89.765101264703276</c:v>
                </c:pt>
                <c:pt idx="13728">
                  <c:v>89.765101264703276</c:v>
                </c:pt>
                <c:pt idx="13729">
                  <c:v>89.765101264703276</c:v>
                </c:pt>
                <c:pt idx="13730">
                  <c:v>89.765101264703276</c:v>
                </c:pt>
                <c:pt idx="13731">
                  <c:v>89.765101264703276</c:v>
                </c:pt>
                <c:pt idx="13732">
                  <c:v>89.765101264703276</c:v>
                </c:pt>
                <c:pt idx="13733">
                  <c:v>89.765101264703276</c:v>
                </c:pt>
                <c:pt idx="13734">
                  <c:v>89.765101264703276</c:v>
                </c:pt>
                <c:pt idx="13735">
                  <c:v>89.765101264703276</c:v>
                </c:pt>
                <c:pt idx="13736">
                  <c:v>89.765101264703276</c:v>
                </c:pt>
                <c:pt idx="13737">
                  <c:v>89.765101264703276</c:v>
                </c:pt>
                <c:pt idx="13738">
                  <c:v>89.765101264703276</c:v>
                </c:pt>
                <c:pt idx="13739">
                  <c:v>89.765101264703276</c:v>
                </c:pt>
                <c:pt idx="13740">
                  <c:v>89.765101264703276</c:v>
                </c:pt>
                <c:pt idx="13741">
                  <c:v>89.765101264703276</c:v>
                </c:pt>
                <c:pt idx="13742">
                  <c:v>89.765101264703276</c:v>
                </c:pt>
                <c:pt idx="13743">
                  <c:v>89.765101264703276</c:v>
                </c:pt>
                <c:pt idx="13744">
                  <c:v>89.765101264703276</c:v>
                </c:pt>
                <c:pt idx="13745">
                  <c:v>89.765101264703276</c:v>
                </c:pt>
                <c:pt idx="13746">
                  <c:v>89.765101264703276</c:v>
                </c:pt>
                <c:pt idx="13747">
                  <c:v>89.765101264703276</c:v>
                </c:pt>
                <c:pt idx="13748">
                  <c:v>89.765101264703276</c:v>
                </c:pt>
                <c:pt idx="13749">
                  <c:v>89.765101264703276</c:v>
                </c:pt>
                <c:pt idx="13750">
                  <c:v>89.765101264703276</c:v>
                </c:pt>
                <c:pt idx="13751">
                  <c:v>89.765101264703276</c:v>
                </c:pt>
                <c:pt idx="13752">
                  <c:v>89.765101264703276</c:v>
                </c:pt>
                <c:pt idx="13753">
                  <c:v>89.765101264703276</c:v>
                </c:pt>
                <c:pt idx="13754">
                  <c:v>89.765101264703276</c:v>
                </c:pt>
                <c:pt idx="13755">
                  <c:v>89.765101264703276</c:v>
                </c:pt>
                <c:pt idx="13756">
                  <c:v>89.765101264703276</c:v>
                </c:pt>
                <c:pt idx="13757">
                  <c:v>89.765101264703276</c:v>
                </c:pt>
                <c:pt idx="13758">
                  <c:v>89.765101264703276</c:v>
                </c:pt>
                <c:pt idx="13759">
                  <c:v>89.765101264703276</c:v>
                </c:pt>
                <c:pt idx="13760">
                  <c:v>89.765101264703276</c:v>
                </c:pt>
                <c:pt idx="13761">
                  <c:v>89.765101264703276</c:v>
                </c:pt>
                <c:pt idx="13762">
                  <c:v>89.765101264703276</c:v>
                </c:pt>
                <c:pt idx="13763">
                  <c:v>89.765101264703276</c:v>
                </c:pt>
                <c:pt idx="13764">
                  <c:v>89.765101264703276</c:v>
                </c:pt>
                <c:pt idx="13765">
                  <c:v>89.765101264703276</c:v>
                </c:pt>
                <c:pt idx="13766">
                  <c:v>89.765101264703276</c:v>
                </c:pt>
                <c:pt idx="13767">
                  <c:v>89.765101264703276</c:v>
                </c:pt>
                <c:pt idx="13768">
                  <c:v>89.765101264703276</c:v>
                </c:pt>
                <c:pt idx="13769">
                  <c:v>89.765101264703276</c:v>
                </c:pt>
                <c:pt idx="13770">
                  <c:v>89.765101264703276</c:v>
                </c:pt>
                <c:pt idx="13771">
                  <c:v>89.765101264703276</c:v>
                </c:pt>
                <c:pt idx="13772">
                  <c:v>89.765101264703276</c:v>
                </c:pt>
                <c:pt idx="13773">
                  <c:v>89.765101264703276</c:v>
                </c:pt>
                <c:pt idx="13774">
                  <c:v>89.765101264703276</c:v>
                </c:pt>
                <c:pt idx="13775">
                  <c:v>89.765101264703276</c:v>
                </c:pt>
                <c:pt idx="13776">
                  <c:v>89.765101264703276</c:v>
                </c:pt>
                <c:pt idx="13777">
                  <c:v>89.765101264703276</c:v>
                </c:pt>
                <c:pt idx="13778">
                  <c:v>89.765101264703276</c:v>
                </c:pt>
                <c:pt idx="13779">
                  <c:v>89.765101264703276</c:v>
                </c:pt>
                <c:pt idx="13780">
                  <c:v>89.765101264703276</c:v>
                </c:pt>
                <c:pt idx="13781">
                  <c:v>89.765101264703276</c:v>
                </c:pt>
                <c:pt idx="13782">
                  <c:v>89.765101264703276</c:v>
                </c:pt>
                <c:pt idx="13783">
                  <c:v>89.765101264703276</c:v>
                </c:pt>
                <c:pt idx="13784">
                  <c:v>89.765101264703276</c:v>
                </c:pt>
                <c:pt idx="13785">
                  <c:v>89.765101264703276</c:v>
                </c:pt>
                <c:pt idx="13786">
                  <c:v>89.765101264703276</c:v>
                </c:pt>
                <c:pt idx="13787">
                  <c:v>89.765101264703276</c:v>
                </c:pt>
                <c:pt idx="13788">
                  <c:v>89.765101264703276</c:v>
                </c:pt>
                <c:pt idx="13789">
                  <c:v>89.765101264703276</c:v>
                </c:pt>
                <c:pt idx="13790">
                  <c:v>89.765101264703276</c:v>
                </c:pt>
                <c:pt idx="13791">
                  <c:v>89.765101264703276</c:v>
                </c:pt>
                <c:pt idx="13792">
                  <c:v>89.765101264703276</c:v>
                </c:pt>
                <c:pt idx="13793">
                  <c:v>89.765101264703276</c:v>
                </c:pt>
                <c:pt idx="13794">
                  <c:v>89.765101264703276</c:v>
                </c:pt>
                <c:pt idx="13795">
                  <c:v>89.765101264703276</c:v>
                </c:pt>
                <c:pt idx="13796">
                  <c:v>89.765101264703276</c:v>
                </c:pt>
                <c:pt idx="13797">
                  <c:v>89.765101264703276</c:v>
                </c:pt>
                <c:pt idx="13798">
                  <c:v>89.765101264703276</c:v>
                </c:pt>
                <c:pt idx="13799">
                  <c:v>89.765101264703276</c:v>
                </c:pt>
                <c:pt idx="13800">
                  <c:v>89.765101264703276</c:v>
                </c:pt>
                <c:pt idx="13801">
                  <c:v>89.765101264703276</c:v>
                </c:pt>
                <c:pt idx="13802">
                  <c:v>89.765101264703276</c:v>
                </c:pt>
                <c:pt idx="13803">
                  <c:v>89.765101264703276</c:v>
                </c:pt>
                <c:pt idx="13804">
                  <c:v>89.765101264703276</c:v>
                </c:pt>
                <c:pt idx="13805">
                  <c:v>89.765101264703276</c:v>
                </c:pt>
                <c:pt idx="13806">
                  <c:v>89.765101264703276</c:v>
                </c:pt>
                <c:pt idx="13807">
                  <c:v>89.765101264703276</c:v>
                </c:pt>
                <c:pt idx="13808">
                  <c:v>89.765101264703276</c:v>
                </c:pt>
                <c:pt idx="13809">
                  <c:v>89.765101264703276</c:v>
                </c:pt>
                <c:pt idx="13810">
                  <c:v>89.765101264703276</c:v>
                </c:pt>
                <c:pt idx="13811">
                  <c:v>89.765101264703276</c:v>
                </c:pt>
                <c:pt idx="13812">
                  <c:v>89.765101264703276</c:v>
                </c:pt>
                <c:pt idx="13813">
                  <c:v>89.765101264703276</c:v>
                </c:pt>
                <c:pt idx="13814">
                  <c:v>89.765101264703276</c:v>
                </c:pt>
                <c:pt idx="13815">
                  <c:v>89.765101264703276</c:v>
                </c:pt>
                <c:pt idx="13816">
                  <c:v>89.765101264703276</c:v>
                </c:pt>
                <c:pt idx="13817">
                  <c:v>89.765101264703276</c:v>
                </c:pt>
                <c:pt idx="13818">
                  <c:v>89.765101264703276</c:v>
                </c:pt>
                <c:pt idx="13819">
                  <c:v>89.765101264703276</c:v>
                </c:pt>
                <c:pt idx="13820">
                  <c:v>89.765101264703276</c:v>
                </c:pt>
                <c:pt idx="13821">
                  <c:v>89.765101264703276</c:v>
                </c:pt>
                <c:pt idx="13822">
                  <c:v>89.765101264703276</c:v>
                </c:pt>
                <c:pt idx="13823">
                  <c:v>89.765101264703276</c:v>
                </c:pt>
                <c:pt idx="13824">
                  <c:v>89.765101264703276</c:v>
                </c:pt>
                <c:pt idx="13825">
                  <c:v>89.765101264703276</c:v>
                </c:pt>
                <c:pt idx="13826">
                  <c:v>89.765101264703276</c:v>
                </c:pt>
                <c:pt idx="13827">
                  <c:v>89.765101264703276</c:v>
                </c:pt>
                <c:pt idx="13828">
                  <c:v>89.765101264703276</c:v>
                </c:pt>
                <c:pt idx="13829">
                  <c:v>89.765101264703276</c:v>
                </c:pt>
                <c:pt idx="13830">
                  <c:v>89.765101264703276</c:v>
                </c:pt>
                <c:pt idx="13831">
                  <c:v>89.765101264703276</c:v>
                </c:pt>
                <c:pt idx="13832">
                  <c:v>89.765101264703276</c:v>
                </c:pt>
                <c:pt idx="13833">
                  <c:v>89.765101264703276</c:v>
                </c:pt>
                <c:pt idx="13834">
                  <c:v>89.765101264703276</c:v>
                </c:pt>
                <c:pt idx="13835">
                  <c:v>89.765101264703276</c:v>
                </c:pt>
                <c:pt idx="13836">
                  <c:v>89.765101264703276</c:v>
                </c:pt>
                <c:pt idx="13837">
                  <c:v>89.765101264703276</c:v>
                </c:pt>
                <c:pt idx="13838">
                  <c:v>89.765101264703276</c:v>
                </c:pt>
                <c:pt idx="13839">
                  <c:v>89.765101264703276</c:v>
                </c:pt>
                <c:pt idx="13840">
                  <c:v>89.765101264703276</c:v>
                </c:pt>
                <c:pt idx="13841">
                  <c:v>89.765101264703276</c:v>
                </c:pt>
                <c:pt idx="13842">
                  <c:v>89.765101264703276</c:v>
                </c:pt>
                <c:pt idx="13843">
                  <c:v>89.765101264703276</c:v>
                </c:pt>
                <c:pt idx="13844">
                  <c:v>89.765101264703276</c:v>
                </c:pt>
                <c:pt idx="13845">
                  <c:v>89.765101264703276</c:v>
                </c:pt>
                <c:pt idx="13846">
                  <c:v>89.765101264703276</c:v>
                </c:pt>
                <c:pt idx="13847">
                  <c:v>89.765101264703276</c:v>
                </c:pt>
                <c:pt idx="13848">
                  <c:v>89.765101264703276</c:v>
                </c:pt>
                <c:pt idx="13849">
                  <c:v>89.765101264703276</c:v>
                </c:pt>
                <c:pt idx="13850">
                  <c:v>89.765101264703276</c:v>
                </c:pt>
                <c:pt idx="13851">
                  <c:v>89.765101264703276</c:v>
                </c:pt>
                <c:pt idx="13852">
                  <c:v>89.765101264703276</c:v>
                </c:pt>
                <c:pt idx="13853">
                  <c:v>89.765101264703276</c:v>
                </c:pt>
                <c:pt idx="13854">
                  <c:v>89.765101264703276</c:v>
                </c:pt>
                <c:pt idx="13855">
                  <c:v>89.765101264703276</c:v>
                </c:pt>
                <c:pt idx="13856">
                  <c:v>89.765101264703276</c:v>
                </c:pt>
                <c:pt idx="13857">
                  <c:v>89.765101264703276</c:v>
                </c:pt>
                <c:pt idx="13858">
                  <c:v>89.765101264703276</c:v>
                </c:pt>
                <c:pt idx="13859">
                  <c:v>89.765101264703276</c:v>
                </c:pt>
                <c:pt idx="13860">
                  <c:v>89.765101264703276</c:v>
                </c:pt>
                <c:pt idx="13861">
                  <c:v>89.765101264703276</c:v>
                </c:pt>
                <c:pt idx="13862">
                  <c:v>89.765101264703276</c:v>
                </c:pt>
                <c:pt idx="13863">
                  <c:v>89.765101264703276</c:v>
                </c:pt>
                <c:pt idx="13864">
                  <c:v>89.765101264703276</c:v>
                </c:pt>
                <c:pt idx="13865">
                  <c:v>89.765101264703276</c:v>
                </c:pt>
                <c:pt idx="13866">
                  <c:v>89.765101264703276</c:v>
                </c:pt>
                <c:pt idx="13867">
                  <c:v>89.765101264703276</c:v>
                </c:pt>
                <c:pt idx="13868">
                  <c:v>89.765101264703276</c:v>
                </c:pt>
                <c:pt idx="13869">
                  <c:v>89.765101264703276</c:v>
                </c:pt>
                <c:pt idx="13870">
                  <c:v>89.765101264703276</c:v>
                </c:pt>
                <c:pt idx="13871">
                  <c:v>89.765101264703276</c:v>
                </c:pt>
                <c:pt idx="13872">
                  <c:v>89.765101264703276</c:v>
                </c:pt>
                <c:pt idx="13873">
                  <c:v>89.765101264703276</c:v>
                </c:pt>
                <c:pt idx="13874">
                  <c:v>89.765101264703276</c:v>
                </c:pt>
                <c:pt idx="13875">
                  <c:v>89.765101264703276</c:v>
                </c:pt>
                <c:pt idx="13876">
                  <c:v>89.765101264703276</c:v>
                </c:pt>
                <c:pt idx="13877">
                  <c:v>89.765101264703276</c:v>
                </c:pt>
                <c:pt idx="13878">
                  <c:v>89.765101264703276</c:v>
                </c:pt>
                <c:pt idx="13879">
                  <c:v>89.765101264703276</c:v>
                </c:pt>
                <c:pt idx="13880">
                  <c:v>89.765101264703276</c:v>
                </c:pt>
                <c:pt idx="13881">
                  <c:v>89.765101264703276</c:v>
                </c:pt>
                <c:pt idx="13882">
                  <c:v>89.765101264703276</c:v>
                </c:pt>
                <c:pt idx="13883">
                  <c:v>89.765101264703276</c:v>
                </c:pt>
                <c:pt idx="13884">
                  <c:v>89.765101264703276</c:v>
                </c:pt>
                <c:pt idx="13885">
                  <c:v>89.765101264703276</c:v>
                </c:pt>
                <c:pt idx="13886">
                  <c:v>89.765101264703276</c:v>
                </c:pt>
                <c:pt idx="13887">
                  <c:v>89.765101264703276</c:v>
                </c:pt>
                <c:pt idx="13888">
                  <c:v>89.765101264703276</c:v>
                </c:pt>
                <c:pt idx="13889">
                  <c:v>89.765101264703276</c:v>
                </c:pt>
                <c:pt idx="13890">
                  <c:v>89.765101264703276</c:v>
                </c:pt>
                <c:pt idx="13891">
                  <c:v>89.765101264703276</c:v>
                </c:pt>
                <c:pt idx="13892">
                  <c:v>89.765101264703276</c:v>
                </c:pt>
                <c:pt idx="13893">
                  <c:v>89.765101264703276</c:v>
                </c:pt>
                <c:pt idx="13894">
                  <c:v>89.765101264703276</c:v>
                </c:pt>
                <c:pt idx="13895">
                  <c:v>89.765101264703276</c:v>
                </c:pt>
                <c:pt idx="13896">
                  <c:v>89.765101264703276</c:v>
                </c:pt>
                <c:pt idx="13897">
                  <c:v>89.765101264703276</c:v>
                </c:pt>
                <c:pt idx="13898">
                  <c:v>89.765101264703276</c:v>
                </c:pt>
                <c:pt idx="13899">
                  <c:v>89.765101264703276</c:v>
                </c:pt>
                <c:pt idx="13900">
                  <c:v>89.765101264703276</c:v>
                </c:pt>
                <c:pt idx="13901">
                  <c:v>89.765101264703276</c:v>
                </c:pt>
                <c:pt idx="13902">
                  <c:v>89.765101264703276</c:v>
                </c:pt>
                <c:pt idx="13903">
                  <c:v>89.765101264703276</c:v>
                </c:pt>
                <c:pt idx="13904">
                  <c:v>89.765101264703276</c:v>
                </c:pt>
                <c:pt idx="13905">
                  <c:v>89.765101264703276</c:v>
                </c:pt>
                <c:pt idx="13906">
                  <c:v>89.765101264703276</c:v>
                </c:pt>
                <c:pt idx="13907">
                  <c:v>89.765101264703276</c:v>
                </c:pt>
                <c:pt idx="13908">
                  <c:v>89.765101264703276</c:v>
                </c:pt>
                <c:pt idx="13909">
                  <c:v>89.765101264703276</c:v>
                </c:pt>
                <c:pt idx="13910">
                  <c:v>89.765101264703276</c:v>
                </c:pt>
                <c:pt idx="13911">
                  <c:v>89.765101264703276</c:v>
                </c:pt>
                <c:pt idx="13912">
                  <c:v>89.765101264703276</c:v>
                </c:pt>
                <c:pt idx="13913">
                  <c:v>89.765101264703276</c:v>
                </c:pt>
                <c:pt idx="13914">
                  <c:v>89.765101264703276</c:v>
                </c:pt>
                <c:pt idx="13915">
                  <c:v>89.765101264703276</c:v>
                </c:pt>
                <c:pt idx="13916">
                  <c:v>89.765101264703276</c:v>
                </c:pt>
                <c:pt idx="13917">
                  <c:v>89.765101264703276</c:v>
                </c:pt>
                <c:pt idx="13918">
                  <c:v>89.765101264703276</c:v>
                </c:pt>
                <c:pt idx="13919">
                  <c:v>89.765101264703276</c:v>
                </c:pt>
                <c:pt idx="13920">
                  <c:v>89.765101264703276</c:v>
                </c:pt>
                <c:pt idx="13921">
                  <c:v>89.765101264703276</c:v>
                </c:pt>
                <c:pt idx="13922">
                  <c:v>89.765101264703276</c:v>
                </c:pt>
                <c:pt idx="13923">
                  <c:v>89.765101264703276</c:v>
                </c:pt>
                <c:pt idx="13924">
                  <c:v>89.765101264703276</c:v>
                </c:pt>
                <c:pt idx="13925">
                  <c:v>89.765101264703276</c:v>
                </c:pt>
                <c:pt idx="13926">
                  <c:v>89.765101264703276</c:v>
                </c:pt>
                <c:pt idx="13927">
                  <c:v>89.765101264703276</c:v>
                </c:pt>
                <c:pt idx="13928">
                  <c:v>89.765101264703276</c:v>
                </c:pt>
                <c:pt idx="13929">
                  <c:v>89.765101264703276</c:v>
                </c:pt>
                <c:pt idx="13930">
                  <c:v>89.765101264703276</c:v>
                </c:pt>
                <c:pt idx="13931">
                  <c:v>89.765101264703276</c:v>
                </c:pt>
                <c:pt idx="13932">
                  <c:v>89.765101264703276</c:v>
                </c:pt>
                <c:pt idx="13933">
                  <c:v>89.765101264703276</c:v>
                </c:pt>
                <c:pt idx="13934">
                  <c:v>89.765101264703276</c:v>
                </c:pt>
                <c:pt idx="13935">
                  <c:v>89.765101264703276</c:v>
                </c:pt>
                <c:pt idx="13936">
                  <c:v>89.765101264703276</c:v>
                </c:pt>
                <c:pt idx="13937">
                  <c:v>89.765101264703276</c:v>
                </c:pt>
                <c:pt idx="13938">
                  <c:v>89.765101264703276</c:v>
                </c:pt>
                <c:pt idx="13939">
                  <c:v>89.765101264703276</c:v>
                </c:pt>
                <c:pt idx="13940">
                  <c:v>89.765101264703276</c:v>
                </c:pt>
                <c:pt idx="13941">
                  <c:v>89.765101264703276</c:v>
                </c:pt>
                <c:pt idx="13942">
                  <c:v>89.765101264703276</c:v>
                </c:pt>
                <c:pt idx="13943">
                  <c:v>89.765101264703276</c:v>
                </c:pt>
                <c:pt idx="13944">
                  <c:v>89.765101264703276</c:v>
                </c:pt>
                <c:pt idx="13945">
                  <c:v>89.765101264703276</c:v>
                </c:pt>
                <c:pt idx="13946">
                  <c:v>89.765101264703276</c:v>
                </c:pt>
                <c:pt idx="13947">
                  <c:v>89.765101264703276</c:v>
                </c:pt>
                <c:pt idx="13948">
                  <c:v>89.765101264703276</c:v>
                </c:pt>
                <c:pt idx="13949">
                  <c:v>89.765101264703276</c:v>
                </c:pt>
                <c:pt idx="13950">
                  <c:v>89.765101264703276</c:v>
                </c:pt>
                <c:pt idx="13951">
                  <c:v>89.765101264703276</c:v>
                </c:pt>
                <c:pt idx="13952">
                  <c:v>89.765101264703276</c:v>
                </c:pt>
                <c:pt idx="13953">
                  <c:v>89.765101264703276</c:v>
                </c:pt>
                <c:pt idx="13954">
                  <c:v>89.765101264703276</c:v>
                </c:pt>
                <c:pt idx="13955">
                  <c:v>89.765101264703276</c:v>
                </c:pt>
                <c:pt idx="13956">
                  <c:v>89.765101264703276</c:v>
                </c:pt>
                <c:pt idx="13957">
                  <c:v>89.765101264703276</c:v>
                </c:pt>
                <c:pt idx="13958">
                  <c:v>89.765101264703276</c:v>
                </c:pt>
                <c:pt idx="13959">
                  <c:v>89.765101264703276</c:v>
                </c:pt>
                <c:pt idx="13960">
                  <c:v>89.765101264703276</c:v>
                </c:pt>
                <c:pt idx="13961">
                  <c:v>89.765101264703276</c:v>
                </c:pt>
                <c:pt idx="13962">
                  <c:v>89.765101264703276</c:v>
                </c:pt>
                <c:pt idx="13963">
                  <c:v>89.765101264703276</c:v>
                </c:pt>
                <c:pt idx="13964">
                  <c:v>89.765101264703276</c:v>
                </c:pt>
                <c:pt idx="13965">
                  <c:v>89.765101264703276</c:v>
                </c:pt>
                <c:pt idx="13966">
                  <c:v>89.765101264703276</c:v>
                </c:pt>
                <c:pt idx="13967">
                  <c:v>89.765101264703276</c:v>
                </c:pt>
                <c:pt idx="13968">
                  <c:v>89.765101264703276</c:v>
                </c:pt>
                <c:pt idx="13969">
                  <c:v>89.765101264703276</c:v>
                </c:pt>
                <c:pt idx="13970">
                  <c:v>89.765101264703276</c:v>
                </c:pt>
                <c:pt idx="13971">
                  <c:v>89.765101264703276</c:v>
                </c:pt>
                <c:pt idx="13972">
                  <c:v>89.765101264703276</c:v>
                </c:pt>
                <c:pt idx="13973">
                  <c:v>89.765101264703276</c:v>
                </c:pt>
                <c:pt idx="13974">
                  <c:v>89.765101264703276</c:v>
                </c:pt>
                <c:pt idx="13975">
                  <c:v>89.765101264703276</c:v>
                </c:pt>
                <c:pt idx="13976">
                  <c:v>89.765101264703276</c:v>
                </c:pt>
                <c:pt idx="13977">
                  <c:v>89.765101264703276</c:v>
                </c:pt>
                <c:pt idx="13978">
                  <c:v>89.765101264703276</c:v>
                </c:pt>
                <c:pt idx="13979">
                  <c:v>89.765101264703276</c:v>
                </c:pt>
                <c:pt idx="13980">
                  <c:v>89.765101264703276</c:v>
                </c:pt>
                <c:pt idx="13981">
                  <c:v>89.765101264703276</c:v>
                </c:pt>
                <c:pt idx="13982">
                  <c:v>89.765101264703276</c:v>
                </c:pt>
                <c:pt idx="13983">
                  <c:v>89.765101264703276</c:v>
                </c:pt>
                <c:pt idx="13984">
                  <c:v>89.765101264703276</c:v>
                </c:pt>
                <c:pt idx="13985">
                  <c:v>89.765101264703276</c:v>
                </c:pt>
                <c:pt idx="13986">
                  <c:v>89.765101264703276</c:v>
                </c:pt>
                <c:pt idx="13987">
                  <c:v>89.765101264703276</c:v>
                </c:pt>
                <c:pt idx="13988">
                  <c:v>89.765101264703276</c:v>
                </c:pt>
                <c:pt idx="13989">
                  <c:v>89.765101264703276</c:v>
                </c:pt>
                <c:pt idx="13990">
                  <c:v>89.765101264703276</c:v>
                </c:pt>
                <c:pt idx="13991">
                  <c:v>89.765101264703276</c:v>
                </c:pt>
                <c:pt idx="13992">
                  <c:v>89.765101264703276</c:v>
                </c:pt>
                <c:pt idx="13993">
                  <c:v>89.765101264703276</c:v>
                </c:pt>
                <c:pt idx="13994">
                  <c:v>89.765101264703276</c:v>
                </c:pt>
                <c:pt idx="13995">
                  <c:v>89.765101264703276</c:v>
                </c:pt>
                <c:pt idx="13996">
                  <c:v>89.765101264703276</c:v>
                </c:pt>
                <c:pt idx="13997">
                  <c:v>89.765101264703276</c:v>
                </c:pt>
                <c:pt idx="13998">
                  <c:v>89.765101264703276</c:v>
                </c:pt>
                <c:pt idx="13999">
                  <c:v>89.765101264703276</c:v>
                </c:pt>
                <c:pt idx="14000">
                  <c:v>89.765101264703276</c:v>
                </c:pt>
                <c:pt idx="14001">
                  <c:v>89.765101264703276</c:v>
                </c:pt>
                <c:pt idx="14002">
                  <c:v>89.765101264703276</c:v>
                </c:pt>
                <c:pt idx="14003">
                  <c:v>89.765101264703276</c:v>
                </c:pt>
                <c:pt idx="14004">
                  <c:v>89.765101264703276</c:v>
                </c:pt>
                <c:pt idx="14005">
                  <c:v>89.765101264703276</c:v>
                </c:pt>
                <c:pt idx="14006">
                  <c:v>89.765101264703276</c:v>
                </c:pt>
                <c:pt idx="14007">
                  <c:v>89.765101264703276</c:v>
                </c:pt>
                <c:pt idx="14008">
                  <c:v>89.765101264703276</c:v>
                </c:pt>
                <c:pt idx="14009">
                  <c:v>89.765101264703276</c:v>
                </c:pt>
                <c:pt idx="14010">
                  <c:v>89.765101264703276</c:v>
                </c:pt>
                <c:pt idx="14011">
                  <c:v>89.765101264703276</c:v>
                </c:pt>
                <c:pt idx="14012">
                  <c:v>89.765101264703276</c:v>
                </c:pt>
                <c:pt idx="14013">
                  <c:v>89.765101264703276</c:v>
                </c:pt>
                <c:pt idx="14014">
                  <c:v>89.765101264703276</c:v>
                </c:pt>
                <c:pt idx="14015">
                  <c:v>89.765101264703276</c:v>
                </c:pt>
                <c:pt idx="14016">
                  <c:v>89.765101264703276</c:v>
                </c:pt>
                <c:pt idx="14017">
                  <c:v>89.765101264703276</c:v>
                </c:pt>
                <c:pt idx="14018">
                  <c:v>89.765101264703276</c:v>
                </c:pt>
                <c:pt idx="14019">
                  <c:v>89.765101264703276</c:v>
                </c:pt>
                <c:pt idx="14020">
                  <c:v>89.765101264703276</c:v>
                </c:pt>
                <c:pt idx="14021">
                  <c:v>89.765101264703276</c:v>
                </c:pt>
                <c:pt idx="14022">
                  <c:v>89.765101264703276</c:v>
                </c:pt>
                <c:pt idx="14023">
                  <c:v>89.765101264703276</c:v>
                </c:pt>
                <c:pt idx="14024">
                  <c:v>89.765101264703276</c:v>
                </c:pt>
                <c:pt idx="14025">
                  <c:v>89.765101264703276</c:v>
                </c:pt>
                <c:pt idx="14026">
                  <c:v>89.765101264703276</c:v>
                </c:pt>
                <c:pt idx="14027">
                  <c:v>89.765101264703276</c:v>
                </c:pt>
                <c:pt idx="14028">
                  <c:v>89.765101264703276</c:v>
                </c:pt>
                <c:pt idx="14029">
                  <c:v>89.765101264703276</c:v>
                </c:pt>
                <c:pt idx="14030">
                  <c:v>89.765101264703276</c:v>
                </c:pt>
                <c:pt idx="14031">
                  <c:v>89.765101264703276</c:v>
                </c:pt>
                <c:pt idx="14032">
                  <c:v>89.765101264703276</c:v>
                </c:pt>
                <c:pt idx="14033">
                  <c:v>89.765101264703276</c:v>
                </c:pt>
                <c:pt idx="14034">
                  <c:v>89.765101264703276</c:v>
                </c:pt>
                <c:pt idx="14035">
                  <c:v>89.765101264703276</c:v>
                </c:pt>
                <c:pt idx="14036">
                  <c:v>89.765101264703276</c:v>
                </c:pt>
                <c:pt idx="14037">
                  <c:v>89.765101264703276</c:v>
                </c:pt>
                <c:pt idx="14038">
                  <c:v>89.765101264703276</c:v>
                </c:pt>
                <c:pt idx="14039">
                  <c:v>89.765101264703276</c:v>
                </c:pt>
                <c:pt idx="14040">
                  <c:v>89.765101264703276</c:v>
                </c:pt>
                <c:pt idx="14041">
                  <c:v>89.765101264703276</c:v>
                </c:pt>
                <c:pt idx="14042">
                  <c:v>89.765101264703276</c:v>
                </c:pt>
                <c:pt idx="14043">
                  <c:v>89.765101264703276</c:v>
                </c:pt>
                <c:pt idx="14044">
                  <c:v>89.765101264703276</c:v>
                </c:pt>
                <c:pt idx="14045">
                  <c:v>89.765101264703276</c:v>
                </c:pt>
                <c:pt idx="14046">
                  <c:v>89.765101264703276</c:v>
                </c:pt>
                <c:pt idx="14047">
                  <c:v>89.765101264703276</c:v>
                </c:pt>
                <c:pt idx="14048">
                  <c:v>89.765101264703276</c:v>
                </c:pt>
                <c:pt idx="14049">
                  <c:v>89.765101264703276</c:v>
                </c:pt>
                <c:pt idx="14050">
                  <c:v>89.765101264703276</c:v>
                </c:pt>
                <c:pt idx="14051">
                  <c:v>89.765101264703276</c:v>
                </c:pt>
                <c:pt idx="14052">
                  <c:v>89.765101264703276</c:v>
                </c:pt>
                <c:pt idx="14053">
                  <c:v>89.765101264703276</c:v>
                </c:pt>
                <c:pt idx="14054">
                  <c:v>89.765101264703276</c:v>
                </c:pt>
                <c:pt idx="14055">
                  <c:v>89.765101264703276</c:v>
                </c:pt>
                <c:pt idx="14056">
                  <c:v>89.765101264703276</c:v>
                </c:pt>
                <c:pt idx="14057">
                  <c:v>89.765101264703276</c:v>
                </c:pt>
                <c:pt idx="14058">
                  <c:v>89.765101264703276</c:v>
                </c:pt>
                <c:pt idx="14059">
                  <c:v>89.765101264703276</c:v>
                </c:pt>
                <c:pt idx="14060">
                  <c:v>89.765101264703276</c:v>
                </c:pt>
                <c:pt idx="14061">
                  <c:v>89.765101264703276</c:v>
                </c:pt>
                <c:pt idx="14062">
                  <c:v>89.765101264703276</c:v>
                </c:pt>
                <c:pt idx="14063">
                  <c:v>89.765101264703276</c:v>
                </c:pt>
                <c:pt idx="14064">
                  <c:v>89.765101264703276</c:v>
                </c:pt>
                <c:pt idx="14065">
                  <c:v>89.765101264703276</c:v>
                </c:pt>
                <c:pt idx="14066">
                  <c:v>89.765101264703276</c:v>
                </c:pt>
                <c:pt idx="14067">
                  <c:v>89.765101264703276</c:v>
                </c:pt>
                <c:pt idx="14068">
                  <c:v>89.765101264703276</c:v>
                </c:pt>
                <c:pt idx="14069">
                  <c:v>89.765101264703276</c:v>
                </c:pt>
                <c:pt idx="14070">
                  <c:v>89.765101264703276</c:v>
                </c:pt>
                <c:pt idx="14071">
                  <c:v>89.765101264703276</c:v>
                </c:pt>
                <c:pt idx="14072">
                  <c:v>89.765101264703276</c:v>
                </c:pt>
                <c:pt idx="14073">
                  <c:v>89.765101264703276</c:v>
                </c:pt>
                <c:pt idx="14074">
                  <c:v>89.765101264703276</c:v>
                </c:pt>
                <c:pt idx="14075">
                  <c:v>89.765101264703276</c:v>
                </c:pt>
                <c:pt idx="14076">
                  <c:v>89.765101264703276</c:v>
                </c:pt>
                <c:pt idx="14077">
                  <c:v>89.765101264703276</c:v>
                </c:pt>
                <c:pt idx="14078">
                  <c:v>89.765101264703276</c:v>
                </c:pt>
                <c:pt idx="14079">
                  <c:v>89.765101264703276</c:v>
                </c:pt>
                <c:pt idx="14080">
                  <c:v>89.765101264703276</c:v>
                </c:pt>
                <c:pt idx="14081">
                  <c:v>89.765101264703276</c:v>
                </c:pt>
                <c:pt idx="14082">
                  <c:v>89.765101264703276</c:v>
                </c:pt>
                <c:pt idx="14083">
                  <c:v>89.765101264703276</c:v>
                </c:pt>
                <c:pt idx="14084">
                  <c:v>89.765101264703276</c:v>
                </c:pt>
                <c:pt idx="14085">
                  <c:v>89.765101264703276</c:v>
                </c:pt>
                <c:pt idx="14086">
                  <c:v>89.765101264703276</c:v>
                </c:pt>
                <c:pt idx="14087">
                  <c:v>89.765101264703276</c:v>
                </c:pt>
                <c:pt idx="14088">
                  <c:v>89.765101264703276</c:v>
                </c:pt>
                <c:pt idx="14089">
                  <c:v>89.765101264703276</c:v>
                </c:pt>
                <c:pt idx="14090">
                  <c:v>89.765101264703276</c:v>
                </c:pt>
                <c:pt idx="14091">
                  <c:v>89.765101264703276</c:v>
                </c:pt>
                <c:pt idx="14092">
                  <c:v>89.765101264703276</c:v>
                </c:pt>
                <c:pt idx="14093">
                  <c:v>89.765101264703276</c:v>
                </c:pt>
                <c:pt idx="14094">
                  <c:v>89.765101264703276</c:v>
                </c:pt>
                <c:pt idx="14095">
                  <c:v>89.765101264703276</c:v>
                </c:pt>
                <c:pt idx="14096">
                  <c:v>89.765101264703276</c:v>
                </c:pt>
                <c:pt idx="14097">
                  <c:v>89.765101264703276</c:v>
                </c:pt>
                <c:pt idx="14098">
                  <c:v>89.765101264703276</c:v>
                </c:pt>
                <c:pt idx="14099">
                  <c:v>89.765101264703276</c:v>
                </c:pt>
                <c:pt idx="14100">
                  <c:v>89.765101264703276</c:v>
                </c:pt>
                <c:pt idx="14101">
                  <c:v>89.765101264703276</c:v>
                </c:pt>
                <c:pt idx="14102">
                  <c:v>89.765101264703276</c:v>
                </c:pt>
                <c:pt idx="14103">
                  <c:v>89.765101264703276</c:v>
                </c:pt>
                <c:pt idx="14104">
                  <c:v>89.765101264703276</c:v>
                </c:pt>
                <c:pt idx="14105">
                  <c:v>89.765101264703276</c:v>
                </c:pt>
                <c:pt idx="14106">
                  <c:v>89.765101264703276</c:v>
                </c:pt>
                <c:pt idx="14107">
                  <c:v>89.765101264703276</c:v>
                </c:pt>
                <c:pt idx="14108">
                  <c:v>89.765101264703276</c:v>
                </c:pt>
                <c:pt idx="14109">
                  <c:v>89.765101264703276</c:v>
                </c:pt>
                <c:pt idx="14110">
                  <c:v>89.765101264703276</c:v>
                </c:pt>
                <c:pt idx="14111">
                  <c:v>89.765101264703276</c:v>
                </c:pt>
                <c:pt idx="14112">
                  <c:v>89.765101264703276</c:v>
                </c:pt>
                <c:pt idx="14113">
                  <c:v>89.765101264703276</c:v>
                </c:pt>
                <c:pt idx="14114">
                  <c:v>89.765101264703276</c:v>
                </c:pt>
                <c:pt idx="14115">
                  <c:v>89.765101264703276</c:v>
                </c:pt>
                <c:pt idx="14116">
                  <c:v>89.765101264703276</c:v>
                </c:pt>
                <c:pt idx="14117">
                  <c:v>89.765101264703276</c:v>
                </c:pt>
                <c:pt idx="14118">
                  <c:v>89.765101264703276</c:v>
                </c:pt>
                <c:pt idx="14119">
                  <c:v>89.765101264703276</c:v>
                </c:pt>
                <c:pt idx="14120">
                  <c:v>89.765101264703276</c:v>
                </c:pt>
                <c:pt idx="14121">
                  <c:v>89.765101264703276</c:v>
                </c:pt>
                <c:pt idx="14122">
                  <c:v>89.765101264703276</c:v>
                </c:pt>
                <c:pt idx="14123">
                  <c:v>89.765101264703276</c:v>
                </c:pt>
                <c:pt idx="14124">
                  <c:v>89.765101264703276</c:v>
                </c:pt>
                <c:pt idx="14125">
                  <c:v>89.765101264703276</c:v>
                </c:pt>
                <c:pt idx="14126">
                  <c:v>89.765101264703276</c:v>
                </c:pt>
                <c:pt idx="14127">
                  <c:v>89.765101264703276</c:v>
                </c:pt>
                <c:pt idx="14128">
                  <c:v>89.765101264703276</c:v>
                </c:pt>
                <c:pt idx="14129">
                  <c:v>89.765101264703276</c:v>
                </c:pt>
                <c:pt idx="14130">
                  <c:v>89.765101264703276</c:v>
                </c:pt>
                <c:pt idx="14131">
                  <c:v>89.765101264703276</c:v>
                </c:pt>
                <c:pt idx="14132">
                  <c:v>89.765101264703276</c:v>
                </c:pt>
                <c:pt idx="14133">
                  <c:v>89.765101264703276</c:v>
                </c:pt>
                <c:pt idx="14134">
                  <c:v>89.765101264703276</c:v>
                </c:pt>
                <c:pt idx="14135">
                  <c:v>89.765101264703276</c:v>
                </c:pt>
                <c:pt idx="14136">
                  <c:v>89.765101264703276</c:v>
                </c:pt>
                <c:pt idx="14137">
                  <c:v>89.765101264703276</c:v>
                </c:pt>
                <c:pt idx="14138">
                  <c:v>89.765101264703276</c:v>
                </c:pt>
                <c:pt idx="14139">
                  <c:v>89.765101264703276</c:v>
                </c:pt>
                <c:pt idx="14140">
                  <c:v>89.765101264703276</c:v>
                </c:pt>
                <c:pt idx="14141">
                  <c:v>89.765101264703276</c:v>
                </c:pt>
                <c:pt idx="14142">
                  <c:v>89.765101264703276</c:v>
                </c:pt>
                <c:pt idx="14143">
                  <c:v>89.765101264703276</c:v>
                </c:pt>
                <c:pt idx="14144">
                  <c:v>89.765101264703276</c:v>
                </c:pt>
                <c:pt idx="14145">
                  <c:v>89.765101264703276</c:v>
                </c:pt>
                <c:pt idx="14146">
                  <c:v>89.765101264703276</c:v>
                </c:pt>
                <c:pt idx="14147">
                  <c:v>89.765101264703276</c:v>
                </c:pt>
                <c:pt idx="14148">
                  <c:v>89.765101264703276</c:v>
                </c:pt>
                <c:pt idx="14149">
                  <c:v>89.765101264703276</c:v>
                </c:pt>
                <c:pt idx="14150">
                  <c:v>89.765101264703276</c:v>
                </c:pt>
                <c:pt idx="14151">
                  <c:v>89.765101264703276</c:v>
                </c:pt>
                <c:pt idx="14152">
                  <c:v>89.765101264703276</c:v>
                </c:pt>
                <c:pt idx="14153">
                  <c:v>89.765101264703276</c:v>
                </c:pt>
                <c:pt idx="14154">
                  <c:v>89.765101264703276</c:v>
                </c:pt>
                <c:pt idx="14155">
                  <c:v>89.765101264703276</c:v>
                </c:pt>
                <c:pt idx="14156">
                  <c:v>89.765101264703276</c:v>
                </c:pt>
                <c:pt idx="14157">
                  <c:v>89.765101264703276</c:v>
                </c:pt>
                <c:pt idx="14158">
                  <c:v>89.765101264703276</c:v>
                </c:pt>
                <c:pt idx="14159">
                  <c:v>89.765101264703276</c:v>
                </c:pt>
                <c:pt idx="14160">
                  <c:v>89.765101264703276</c:v>
                </c:pt>
                <c:pt idx="14161">
                  <c:v>89.765101264703276</c:v>
                </c:pt>
                <c:pt idx="14162">
                  <c:v>89.765101264703276</c:v>
                </c:pt>
                <c:pt idx="14163">
                  <c:v>89.765101264703276</c:v>
                </c:pt>
                <c:pt idx="14164">
                  <c:v>89.765101264703276</c:v>
                </c:pt>
                <c:pt idx="14165">
                  <c:v>89.765101264703276</c:v>
                </c:pt>
                <c:pt idx="14166">
                  <c:v>89.765101264703276</c:v>
                </c:pt>
                <c:pt idx="14167">
                  <c:v>89.765101264703276</c:v>
                </c:pt>
                <c:pt idx="14168">
                  <c:v>89.765101264703276</c:v>
                </c:pt>
                <c:pt idx="14169">
                  <c:v>89.765101264703276</c:v>
                </c:pt>
                <c:pt idx="14170">
                  <c:v>89.765101264703276</c:v>
                </c:pt>
                <c:pt idx="14171">
                  <c:v>89.765101264703276</c:v>
                </c:pt>
                <c:pt idx="14172">
                  <c:v>89.765101264703276</c:v>
                </c:pt>
                <c:pt idx="14173">
                  <c:v>89.765101264703276</c:v>
                </c:pt>
                <c:pt idx="14174">
                  <c:v>89.765101264703276</c:v>
                </c:pt>
                <c:pt idx="14175">
                  <c:v>89.765101264703276</c:v>
                </c:pt>
                <c:pt idx="14176">
                  <c:v>89.765101264703276</c:v>
                </c:pt>
                <c:pt idx="14177">
                  <c:v>89.765101264703276</c:v>
                </c:pt>
                <c:pt idx="14178">
                  <c:v>89.765101264703276</c:v>
                </c:pt>
                <c:pt idx="14179">
                  <c:v>89.765101264703276</c:v>
                </c:pt>
                <c:pt idx="14180">
                  <c:v>89.765101264703276</c:v>
                </c:pt>
                <c:pt idx="14181">
                  <c:v>89.765101264703276</c:v>
                </c:pt>
                <c:pt idx="14182">
                  <c:v>89.765101264703276</c:v>
                </c:pt>
                <c:pt idx="14183">
                  <c:v>89.765101264703276</c:v>
                </c:pt>
                <c:pt idx="14184">
                  <c:v>89.765101264703276</c:v>
                </c:pt>
                <c:pt idx="14185">
                  <c:v>89.765101264703276</c:v>
                </c:pt>
                <c:pt idx="14186">
                  <c:v>89.765101264703276</c:v>
                </c:pt>
                <c:pt idx="14187">
                  <c:v>89.765101264703276</c:v>
                </c:pt>
                <c:pt idx="14188">
                  <c:v>89.765101264703276</c:v>
                </c:pt>
                <c:pt idx="14189">
                  <c:v>89.765101264703276</c:v>
                </c:pt>
                <c:pt idx="14190">
                  <c:v>89.765101264703276</c:v>
                </c:pt>
                <c:pt idx="14191">
                  <c:v>89.765101264703276</c:v>
                </c:pt>
                <c:pt idx="14192">
                  <c:v>89.765101264703276</c:v>
                </c:pt>
                <c:pt idx="14193">
                  <c:v>89.765101264703276</c:v>
                </c:pt>
                <c:pt idx="14194">
                  <c:v>89.765101264703276</c:v>
                </c:pt>
                <c:pt idx="14195">
                  <c:v>89.765101264703276</c:v>
                </c:pt>
                <c:pt idx="14196">
                  <c:v>89.765101264703276</c:v>
                </c:pt>
                <c:pt idx="14197">
                  <c:v>89.765101264703276</c:v>
                </c:pt>
                <c:pt idx="14198">
                  <c:v>89.765101264703276</c:v>
                </c:pt>
                <c:pt idx="14199">
                  <c:v>89.765101264703276</c:v>
                </c:pt>
                <c:pt idx="14200">
                  <c:v>89.765101264703276</c:v>
                </c:pt>
                <c:pt idx="14201">
                  <c:v>89.765101264703276</c:v>
                </c:pt>
                <c:pt idx="14202">
                  <c:v>89.765101264703276</c:v>
                </c:pt>
                <c:pt idx="14203">
                  <c:v>89.765101264703276</c:v>
                </c:pt>
                <c:pt idx="14204">
                  <c:v>89.765101264703276</c:v>
                </c:pt>
                <c:pt idx="14205">
                  <c:v>89.765101264703276</c:v>
                </c:pt>
                <c:pt idx="14206">
                  <c:v>89.765101264703276</c:v>
                </c:pt>
                <c:pt idx="14207">
                  <c:v>89.765101264703276</c:v>
                </c:pt>
                <c:pt idx="14208">
                  <c:v>89.765101264703276</c:v>
                </c:pt>
                <c:pt idx="14209">
                  <c:v>89.765101264703276</c:v>
                </c:pt>
                <c:pt idx="14210">
                  <c:v>89.765101264703276</c:v>
                </c:pt>
                <c:pt idx="14211">
                  <c:v>89.765101264703276</c:v>
                </c:pt>
                <c:pt idx="14212">
                  <c:v>89.765101264703276</c:v>
                </c:pt>
                <c:pt idx="14213">
                  <c:v>89.765101264703276</c:v>
                </c:pt>
                <c:pt idx="14214">
                  <c:v>89.765101264703276</c:v>
                </c:pt>
                <c:pt idx="14215">
                  <c:v>89.765101264703276</c:v>
                </c:pt>
                <c:pt idx="14216">
                  <c:v>89.765101264703276</c:v>
                </c:pt>
                <c:pt idx="14217">
                  <c:v>89.765101264703276</c:v>
                </c:pt>
                <c:pt idx="14218">
                  <c:v>89.765101264703276</c:v>
                </c:pt>
                <c:pt idx="14219">
                  <c:v>89.765101264703276</c:v>
                </c:pt>
                <c:pt idx="14220">
                  <c:v>89.765101264703276</c:v>
                </c:pt>
                <c:pt idx="14221">
                  <c:v>89.765101264703276</c:v>
                </c:pt>
                <c:pt idx="14222">
                  <c:v>89.765101264703276</c:v>
                </c:pt>
                <c:pt idx="14223">
                  <c:v>89.765101264703276</c:v>
                </c:pt>
                <c:pt idx="14224">
                  <c:v>89.765101264703276</c:v>
                </c:pt>
                <c:pt idx="14225">
                  <c:v>89.765101264703276</c:v>
                </c:pt>
                <c:pt idx="14226">
                  <c:v>89.765101264703276</c:v>
                </c:pt>
                <c:pt idx="14227">
                  <c:v>89.765101264703276</c:v>
                </c:pt>
                <c:pt idx="14228">
                  <c:v>89.765101264703276</c:v>
                </c:pt>
                <c:pt idx="14229">
                  <c:v>89.765101264703276</c:v>
                </c:pt>
                <c:pt idx="14230">
                  <c:v>89.765101264703276</c:v>
                </c:pt>
                <c:pt idx="14231">
                  <c:v>89.765101264703276</c:v>
                </c:pt>
                <c:pt idx="14232">
                  <c:v>89.765101264703276</c:v>
                </c:pt>
                <c:pt idx="14233">
                  <c:v>89.765101264703276</c:v>
                </c:pt>
                <c:pt idx="14234">
                  <c:v>89.765101264703276</c:v>
                </c:pt>
                <c:pt idx="14235">
                  <c:v>89.765101264703276</c:v>
                </c:pt>
                <c:pt idx="14236">
                  <c:v>89.765101264703276</c:v>
                </c:pt>
                <c:pt idx="14237">
                  <c:v>89.765101264703276</c:v>
                </c:pt>
                <c:pt idx="14238">
                  <c:v>89.765101264703276</c:v>
                </c:pt>
                <c:pt idx="14239">
                  <c:v>89.765101264703276</c:v>
                </c:pt>
                <c:pt idx="14240">
                  <c:v>89.765101264703276</c:v>
                </c:pt>
                <c:pt idx="14241">
                  <c:v>89.765101264703276</c:v>
                </c:pt>
                <c:pt idx="14242">
                  <c:v>89.765101264703276</c:v>
                </c:pt>
                <c:pt idx="14243">
                  <c:v>89.765101264703276</c:v>
                </c:pt>
                <c:pt idx="14244">
                  <c:v>89.765101264703276</c:v>
                </c:pt>
                <c:pt idx="14245">
                  <c:v>89.765101264703276</c:v>
                </c:pt>
                <c:pt idx="14246">
                  <c:v>89.765101264703276</c:v>
                </c:pt>
                <c:pt idx="14247">
                  <c:v>89.765101264703276</c:v>
                </c:pt>
                <c:pt idx="14248">
                  <c:v>89.765101264703276</c:v>
                </c:pt>
                <c:pt idx="14249">
                  <c:v>89.765101264703276</c:v>
                </c:pt>
                <c:pt idx="14250">
                  <c:v>89.765101264703276</c:v>
                </c:pt>
                <c:pt idx="14251">
                  <c:v>89.765101264703276</c:v>
                </c:pt>
                <c:pt idx="14252">
                  <c:v>89.765101264703276</c:v>
                </c:pt>
                <c:pt idx="14253">
                  <c:v>89.765101264703276</c:v>
                </c:pt>
                <c:pt idx="14254">
                  <c:v>89.765101264703276</c:v>
                </c:pt>
                <c:pt idx="14255">
                  <c:v>89.765101264703276</c:v>
                </c:pt>
                <c:pt idx="14256">
                  <c:v>89.765101264703276</c:v>
                </c:pt>
                <c:pt idx="14257">
                  <c:v>89.765101264703276</c:v>
                </c:pt>
                <c:pt idx="14258">
                  <c:v>89.765101264703276</c:v>
                </c:pt>
                <c:pt idx="14259">
                  <c:v>89.765101264703276</c:v>
                </c:pt>
                <c:pt idx="14260">
                  <c:v>89.765101264703276</c:v>
                </c:pt>
                <c:pt idx="14261">
                  <c:v>89.765101264703276</c:v>
                </c:pt>
                <c:pt idx="14262">
                  <c:v>89.765101264703276</c:v>
                </c:pt>
                <c:pt idx="14263">
                  <c:v>89.765101264703276</c:v>
                </c:pt>
                <c:pt idx="14264">
                  <c:v>89.765101264703276</c:v>
                </c:pt>
                <c:pt idx="14265">
                  <c:v>89.765101264703276</c:v>
                </c:pt>
                <c:pt idx="14266">
                  <c:v>89.765101264703276</c:v>
                </c:pt>
                <c:pt idx="14267">
                  <c:v>89.765101264703276</c:v>
                </c:pt>
                <c:pt idx="14268">
                  <c:v>89.765101264703276</c:v>
                </c:pt>
                <c:pt idx="14269">
                  <c:v>89.765101264703276</c:v>
                </c:pt>
                <c:pt idx="14270">
                  <c:v>89.765101264703276</c:v>
                </c:pt>
                <c:pt idx="14271">
                  <c:v>89.765101264703276</c:v>
                </c:pt>
                <c:pt idx="14272">
                  <c:v>89.765101264703276</c:v>
                </c:pt>
                <c:pt idx="14273">
                  <c:v>89.765101264703276</c:v>
                </c:pt>
                <c:pt idx="14274">
                  <c:v>89.765101264703276</c:v>
                </c:pt>
                <c:pt idx="14275">
                  <c:v>89.765101264703276</c:v>
                </c:pt>
                <c:pt idx="14276">
                  <c:v>89.765101264703276</c:v>
                </c:pt>
                <c:pt idx="14277">
                  <c:v>89.765101264703276</c:v>
                </c:pt>
                <c:pt idx="14278">
                  <c:v>89.765101264703276</c:v>
                </c:pt>
                <c:pt idx="14279">
                  <c:v>89.765101264703276</c:v>
                </c:pt>
                <c:pt idx="14280">
                  <c:v>89.765101264703276</c:v>
                </c:pt>
                <c:pt idx="14281">
                  <c:v>89.765101264703276</c:v>
                </c:pt>
                <c:pt idx="14282">
                  <c:v>89.765101264703276</c:v>
                </c:pt>
                <c:pt idx="14283">
                  <c:v>89.765101264703276</c:v>
                </c:pt>
                <c:pt idx="14284">
                  <c:v>89.765101264703276</c:v>
                </c:pt>
                <c:pt idx="14285">
                  <c:v>89.765101264703276</c:v>
                </c:pt>
                <c:pt idx="14286">
                  <c:v>89.765101264703276</c:v>
                </c:pt>
                <c:pt idx="14287">
                  <c:v>89.765101264703276</c:v>
                </c:pt>
                <c:pt idx="14288">
                  <c:v>89.765101264703276</c:v>
                </c:pt>
                <c:pt idx="14289">
                  <c:v>89.765101264703276</c:v>
                </c:pt>
                <c:pt idx="14290">
                  <c:v>89.765101264703276</c:v>
                </c:pt>
                <c:pt idx="14291">
                  <c:v>89.765101264703276</c:v>
                </c:pt>
                <c:pt idx="14292">
                  <c:v>89.765101264703276</c:v>
                </c:pt>
                <c:pt idx="14293">
                  <c:v>89.765101264703276</c:v>
                </c:pt>
                <c:pt idx="14294">
                  <c:v>89.765101264703276</c:v>
                </c:pt>
                <c:pt idx="14295">
                  <c:v>89.765101264703276</c:v>
                </c:pt>
                <c:pt idx="14296">
                  <c:v>89.765101264703276</c:v>
                </c:pt>
                <c:pt idx="14297">
                  <c:v>89.765101264703276</c:v>
                </c:pt>
                <c:pt idx="14298">
                  <c:v>89.765101264703276</c:v>
                </c:pt>
                <c:pt idx="14299">
                  <c:v>89.765101264703276</c:v>
                </c:pt>
                <c:pt idx="14300">
                  <c:v>89.765101264703276</c:v>
                </c:pt>
                <c:pt idx="14301">
                  <c:v>89.765101264703276</c:v>
                </c:pt>
                <c:pt idx="14302">
                  <c:v>89.765101264703276</c:v>
                </c:pt>
                <c:pt idx="14303">
                  <c:v>89.765101264703276</c:v>
                </c:pt>
                <c:pt idx="14304">
                  <c:v>89.765101264703276</c:v>
                </c:pt>
                <c:pt idx="14305">
                  <c:v>89.765101264703276</c:v>
                </c:pt>
                <c:pt idx="14306">
                  <c:v>89.765101264703276</c:v>
                </c:pt>
                <c:pt idx="14307">
                  <c:v>89.765101264703276</c:v>
                </c:pt>
                <c:pt idx="14308">
                  <c:v>89.765101264703276</c:v>
                </c:pt>
                <c:pt idx="14309">
                  <c:v>89.765101264703276</c:v>
                </c:pt>
                <c:pt idx="14310">
                  <c:v>89.765101264703276</c:v>
                </c:pt>
                <c:pt idx="14311">
                  <c:v>89.765101264703276</c:v>
                </c:pt>
                <c:pt idx="14312">
                  <c:v>89.765101264703276</c:v>
                </c:pt>
                <c:pt idx="14313">
                  <c:v>89.765101264703276</c:v>
                </c:pt>
                <c:pt idx="14314">
                  <c:v>89.765101264703276</c:v>
                </c:pt>
                <c:pt idx="14315">
                  <c:v>89.765101264703276</c:v>
                </c:pt>
                <c:pt idx="14316">
                  <c:v>89.765101264703276</c:v>
                </c:pt>
                <c:pt idx="14317">
                  <c:v>89.765101264703276</c:v>
                </c:pt>
                <c:pt idx="14318">
                  <c:v>89.765101264703276</c:v>
                </c:pt>
                <c:pt idx="14319">
                  <c:v>89.765101264703276</c:v>
                </c:pt>
                <c:pt idx="14320">
                  <c:v>89.765101264703276</c:v>
                </c:pt>
                <c:pt idx="14321">
                  <c:v>89.765101264703276</c:v>
                </c:pt>
                <c:pt idx="14322">
                  <c:v>89.765101264703276</c:v>
                </c:pt>
                <c:pt idx="14323">
                  <c:v>89.765101264703276</c:v>
                </c:pt>
                <c:pt idx="14324">
                  <c:v>89.765101264703276</c:v>
                </c:pt>
                <c:pt idx="14325">
                  <c:v>89.765101264703276</c:v>
                </c:pt>
                <c:pt idx="14326">
                  <c:v>89.765101264703276</c:v>
                </c:pt>
                <c:pt idx="14327">
                  <c:v>89.765101264703276</c:v>
                </c:pt>
                <c:pt idx="14328">
                  <c:v>89.765101264703276</c:v>
                </c:pt>
                <c:pt idx="14329">
                  <c:v>89.765101264703276</c:v>
                </c:pt>
                <c:pt idx="14330">
                  <c:v>89.765101264703276</c:v>
                </c:pt>
                <c:pt idx="14331">
                  <c:v>89.765101264703276</c:v>
                </c:pt>
                <c:pt idx="14332">
                  <c:v>89.765101264703276</c:v>
                </c:pt>
                <c:pt idx="14333">
                  <c:v>89.765101264703276</c:v>
                </c:pt>
                <c:pt idx="14334">
                  <c:v>89.765101264703276</c:v>
                </c:pt>
                <c:pt idx="14335">
                  <c:v>89.765101264703276</c:v>
                </c:pt>
                <c:pt idx="14336">
                  <c:v>89.765101264703276</c:v>
                </c:pt>
                <c:pt idx="14337">
                  <c:v>89.765101264703276</c:v>
                </c:pt>
                <c:pt idx="14338">
                  <c:v>89.765101264703276</c:v>
                </c:pt>
                <c:pt idx="14339">
                  <c:v>89.765101264703276</c:v>
                </c:pt>
                <c:pt idx="14340">
                  <c:v>89.765101264703276</c:v>
                </c:pt>
                <c:pt idx="14341">
                  <c:v>89.765101264703276</c:v>
                </c:pt>
                <c:pt idx="14342">
                  <c:v>89.765101264703276</c:v>
                </c:pt>
                <c:pt idx="14343">
                  <c:v>89.765101264703276</c:v>
                </c:pt>
                <c:pt idx="14344">
                  <c:v>89.765101264703276</c:v>
                </c:pt>
                <c:pt idx="14345">
                  <c:v>89.765101264703276</c:v>
                </c:pt>
                <c:pt idx="14346">
                  <c:v>89.765101264703276</c:v>
                </c:pt>
                <c:pt idx="14347">
                  <c:v>89.765101264703276</c:v>
                </c:pt>
                <c:pt idx="14348">
                  <c:v>89.765101264703276</c:v>
                </c:pt>
                <c:pt idx="14349">
                  <c:v>89.765101264703276</c:v>
                </c:pt>
                <c:pt idx="14350">
                  <c:v>89.765101264703276</c:v>
                </c:pt>
                <c:pt idx="14351">
                  <c:v>89.765101264703276</c:v>
                </c:pt>
                <c:pt idx="14352">
                  <c:v>89.765101264703276</c:v>
                </c:pt>
                <c:pt idx="14353">
                  <c:v>89.765101264703276</c:v>
                </c:pt>
                <c:pt idx="14354">
                  <c:v>89.765101264703276</c:v>
                </c:pt>
                <c:pt idx="14355">
                  <c:v>89.765101264703276</c:v>
                </c:pt>
                <c:pt idx="14356">
                  <c:v>89.765101264703276</c:v>
                </c:pt>
                <c:pt idx="14357">
                  <c:v>89.765101264703276</c:v>
                </c:pt>
                <c:pt idx="14358">
                  <c:v>89.765101264703276</c:v>
                </c:pt>
                <c:pt idx="14359">
                  <c:v>89.765101264703276</c:v>
                </c:pt>
                <c:pt idx="14360">
                  <c:v>89.765101264703276</c:v>
                </c:pt>
                <c:pt idx="14361">
                  <c:v>89.765101264703276</c:v>
                </c:pt>
                <c:pt idx="14362">
                  <c:v>89.765101264703276</c:v>
                </c:pt>
                <c:pt idx="14363">
                  <c:v>89.765101264703276</c:v>
                </c:pt>
                <c:pt idx="14364">
                  <c:v>89.765101264703276</c:v>
                </c:pt>
                <c:pt idx="14365">
                  <c:v>89.765101264703276</c:v>
                </c:pt>
                <c:pt idx="14366">
                  <c:v>89.765101264703276</c:v>
                </c:pt>
                <c:pt idx="14367">
                  <c:v>89.765101264703276</c:v>
                </c:pt>
                <c:pt idx="14368">
                  <c:v>89.765101264703276</c:v>
                </c:pt>
                <c:pt idx="14369">
                  <c:v>89.765101264703276</c:v>
                </c:pt>
                <c:pt idx="14370">
                  <c:v>89.765101264703276</c:v>
                </c:pt>
                <c:pt idx="14371">
                  <c:v>89.765101264703276</c:v>
                </c:pt>
                <c:pt idx="14372">
                  <c:v>89.765101264703276</c:v>
                </c:pt>
                <c:pt idx="14373">
                  <c:v>89.765101264703276</c:v>
                </c:pt>
                <c:pt idx="14374">
                  <c:v>89.765101264703276</c:v>
                </c:pt>
                <c:pt idx="14375">
                  <c:v>89.765101264703276</c:v>
                </c:pt>
                <c:pt idx="14376">
                  <c:v>89.765101264703276</c:v>
                </c:pt>
                <c:pt idx="14377">
                  <c:v>89.765101264703276</c:v>
                </c:pt>
                <c:pt idx="14378">
                  <c:v>89.765101264703276</c:v>
                </c:pt>
                <c:pt idx="14379">
                  <c:v>89.765101264703276</c:v>
                </c:pt>
                <c:pt idx="14380">
                  <c:v>89.765101264703276</c:v>
                </c:pt>
                <c:pt idx="14381">
                  <c:v>89.765101264703276</c:v>
                </c:pt>
                <c:pt idx="14382">
                  <c:v>89.765101264703276</c:v>
                </c:pt>
                <c:pt idx="14383">
                  <c:v>89.765101264703276</c:v>
                </c:pt>
                <c:pt idx="14384">
                  <c:v>89.765101264703276</c:v>
                </c:pt>
                <c:pt idx="14385">
                  <c:v>89.765101264703276</c:v>
                </c:pt>
                <c:pt idx="14386">
                  <c:v>89.765101264703276</c:v>
                </c:pt>
                <c:pt idx="14387">
                  <c:v>89.765101264703276</c:v>
                </c:pt>
                <c:pt idx="14388">
                  <c:v>89.765101264703276</c:v>
                </c:pt>
                <c:pt idx="14389">
                  <c:v>89.765101264703276</c:v>
                </c:pt>
                <c:pt idx="14390">
                  <c:v>89.765101264703276</c:v>
                </c:pt>
                <c:pt idx="14391">
                  <c:v>89.765101264703276</c:v>
                </c:pt>
                <c:pt idx="14392">
                  <c:v>89.765101264703276</c:v>
                </c:pt>
                <c:pt idx="14393">
                  <c:v>89.765101264703276</c:v>
                </c:pt>
                <c:pt idx="14394">
                  <c:v>89.765101264703276</c:v>
                </c:pt>
                <c:pt idx="14395">
                  <c:v>89.765101264703276</c:v>
                </c:pt>
                <c:pt idx="14396">
                  <c:v>89.765101264703276</c:v>
                </c:pt>
                <c:pt idx="14397">
                  <c:v>89.765101264703276</c:v>
                </c:pt>
                <c:pt idx="14398">
                  <c:v>89.765101264703276</c:v>
                </c:pt>
                <c:pt idx="14399">
                  <c:v>89.765101264703276</c:v>
                </c:pt>
                <c:pt idx="14400">
                  <c:v>89.765101264703276</c:v>
                </c:pt>
                <c:pt idx="14401">
                  <c:v>89.765101264703276</c:v>
                </c:pt>
                <c:pt idx="14402">
                  <c:v>89.765101264703276</c:v>
                </c:pt>
                <c:pt idx="14403">
                  <c:v>89.765101264703276</c:v>
                </c:pt>
                <c:pt idx="14404">
                  <c:v>89.765101264703276</c:v>
                </c:pt>
                <c:pt idx="14405">
                  <c:v>89.765101264703276</c:v>
                </c:pt>
                <c:pt idx="14406">
                  <c:v>89.765101264703276</c:v>
                </c:pt>
                <c:pt idx="14407">
                  <c:v>89.765101264703276</c:v>
                </c:pt>
                <c:pt idx="14408">
                  <c:v>89.765101264703276</c:v>
                </c:pt>
                <c:pt idx="14409">
                  <c:v>89.765101264703276</c:v>
                </c:pt>
                <c:pt idx="14410">
                  <c:v>89.765101264703276</c:v>
                </c:pt>
                <c:pt idx="14411">
                  <c:v>89.765101264703276</c:v>
                </c:pt>
                <c:pt idx="14412">
                  <c:v>89.765101264703276</c:v>
                </c:pt>
                <c:pt idx="14413">
                  <c:v>89.765101264703276</c:v>
                </c:pt>
                <c:pt idx="14414">
                  <c:v>89.765101264703276</c:v>
                </c:pt>
                <c:pt idx="14415">
                  <c:v>89.765101264703276</c:v>
                </c:pt>
                <c:pt idx="14416">
                  <c:v>89.765101264703276</c:v>
                </c:pt>
                <c:pt idx="14417">
                  <c:v>89.765101264703276</c:v>
                </c:pt>
                <c:pt idx="14418">
                  <c:v>89.765101264703276</c:v>
                </c:pt>
                <c:pt idx="14419">
                  <c:v>89.765101264703276</c:v>
                </c:pt>
                <c:pt idx="14420">
                  <c:v>89.765101264703276</c:v>
                </c:pt>
                <c:pt idx="14421">
                  <c:v>89.765101264703276</c:v>
                </c:pt>
                <c:pt idx="14422">
                  <c:v>89.765101264703276</c:v>
                </c:pt>
                <c:pt idx="14423">
                  <c:v>89.765101264703276</c:v>
                </c:pt>
                <c:pt idx="14424">
                  <c:v>89.765101264703276</c:v>
                </c:pt>
                <c:pt idx="14425">
                  <c:v>89.765101264703276</c:v>
                </c:pt>
                <c:pt idx="14426">
                  <c:v>89.765101264703276</c:v>
                </c:pt>
                <c:pt idx="14427">
                  <c:v>89.765101264703276</c:v>
                </c:pt>
                <c:pt idx="14428">
                  <c:v>89.765101264703276</c:v>
                </c:pt>
                <c:pt idx="14429">
                  <c:v>89.765101264703276</c:v>
                </c:pt>
                <c:pt idx="14430">
                  <c:v>89.765101264703276</c:v>
                </c:pt>
                <c:pt idx="14431">
                  <c:v>89.765101264703276</c:v>
                </c:pt>
                <c:pt idx="14432">
                  <c:v>89.765101264703276</c:v>
                </c:pt>
                <c:pt idx="14433">
                  <c:v>89.765101264703276</c:v>
                </c:pt>
                <c:pt idx="14434">
                  <c:v>89.765101264703276</c:v>
                </c:pt>
                <c:pt idx="14435">
                  <c:v>89.765101264703276</c:v>
                </c:pt>
                <c:pt idx="14436">
                  <c:v>89.765101264703276</c:v>
                </c:pt>
                <c:pt idx="14437">
                  <c:v>89.765101264703276</c:v>
                </c:pt>
                <c:pt idx="14438">
                  <c:v>89.765101264703276</c:v>
                </c:pt>
                <c:pt idx="14439">
                  <c:v>89.765101264703276</c:v>
                </c:pt>
                <c:pt idx="14440">
                  <c:v>89.765101264703276</c:v>
                </c:pt>
                <c:pt idx="14441">
                  <c:v>89.765101264703276</c:v>
                </c:pt>
                <c:pt idx="14442">
                  <c:v>89.765101264703276</c:v>
                </c:pt>
                <c:pt idx="14443">
                  <c:v>89.765101264703276</c:v>
                </c:pt>
                <c:pt idx="14444">
                  <c:v>89.765101264703276</c:v>
                </c:pt>
                <c:pt idx="14445">
                  <c:v>89.765101264703276</c:v>
                </c:pt>
                <c:pt idx="14446">
                  <c:v>89.765101264703276</c:v>
                </c:pt>
                <c:pt idx="14447">
                  <c:v>89.765101264703276</c:v>
                </c:pt>
                <c:pt idx="14448">
                  <c:v>89.765101264703276</c:v>
                </c:pt>
                <c:pt idx="14449">
                  <c:v>89.765101264703276</c:v>
                </c:pt>
                <c:pt idx="14450">
                  <c:v>89.765101264703276</c:v>
                </c:pt>
                <c:pt idx="14451">
                  <c:v>89.765101264703276</c:v>
                </c:pt>
                <c:pt idx="14452">
                  <c:v>89.765101264703276</c:v>
                </c:pt>
                <c:pt idx="14453">
                  <c:v>89.765101264703276</c:v>
                </c:pt>
                <c:pt idx="14454">
                  <c:v>89.765101264703276</c:v>
                </c:pt>
                <c:pt idx="14455">
                  <c:v>89.765101264703276</c:v>
                </c:pt>
                <c:pt idx="14456">
                  <c:v>89.765101264703276</c:v>
                </c:pt>
                <c:pt idx="14457">
                  <c:v>89.765101264703276</c:v>
                </c:pt>
                <c:pt idx="14458">
                  <c:v>89.765101264703276</c:v>
                </c:pt>
                <c:pt idx="14459">
                  <c:v>89.765101264703276</c:v>
                </c:pt>
                <c:pt idx="14460">
                  <c:v>89.765101264703276</c:v>
                </c:pt>
                <c:pt idx="14461">
                  <c:v>89.765101264703276</c:v>
                </c:pt>
                <c:pt idx="14462">
                  <c:v>89.765101264703276</c:v>
                </c:pt>
                <c:pt idx="14463">
                  <c:v>89.765101264703276</c:v>
                </c:pt>
                <c:pt idx="14464">
                  <c:v>89.765101264703276</c:v>
                </c:pt>
                <c:pt idx="14465">
                  <c:v>89.765101264703276</c:v>
                </c:pt>
                <c:pt idx="14466">
                  <c:v>89.765101264703276</c:v>
                </c:pt>
                <c:pt idx="14467">
                  <c:v>89.765101264703276</c:v>
                </c:pt>
                <c:pt idx="14468">
                  <c:v>89.765101264703276</c:v>
                </c:pt>
                <c:pt idx="14469">
                  <c:v>89.765101264703276</c:v>
                </c:pt>
                <c:pt idx="14470">
                  <c:v>89.765101264703276</c:v>
                </c:pt>
                <c:pt idx="14471">
                  <c:v>89.765101264703276</c:v>
                </c:pt>
                <c:pt idx="14472">
                  <c:v>89.765101264703276</c:v>
                </c:pt>
                <c:pt idx="14473">
                  <c:v>89.765101264703276</c:v>
                </c:pt>
                <c:pt idx="14474">
                  <c:v>89.765101264703276</c:v>
                </c:pt>
                <c:pt idx="14475">
                  <c:v>89.765101264703276</c:v>
                </c:pt>
                <c:pt idx="14476">
                  <c:v>89.765101264703276</c:v>
                </c:pt>
                <c:pt idx="14477">
                  <c:v>89.765101264703276</c:v>
                </c:pt>
                <c:pt idx="14478">
                  <c:v>89.765101264703276</c:v>
                </c:pt>
                <c:pt idx="14479">
                  <c:v>89.765101264703276</c:v>
                </c:pt>
                <c:pt idx="14480">
                  <c:v>89.765101264703276</c:v>
                </c:pt>
                <c:pt idx="14481">
                  <c:v>89.765101264703276</c:v>
                </c:pt>
                <c:pt idx="14482">
                  <c:v>89.765101264703276</c:v>
                </c:pt>
                <c:pt idx="14483">
                  <c:v>89.765101264703276</c:v>
                </c:pt>
                <c:pt idx="14484">
                  <c:v>89.765101264703276</c:v>
                </c:pt>
                <c:pt idx="14485">
                  <c:v>89.765101264703276</c:v>
                </c:pt>
                <c:pt idx="14486">
                  <c:v>89.765101264703276</c:v>
                </c:pt>
                <c:pt idx="14487">
                  <c:v>89.765101264703276</c:v>
                </c:pt>
                <c:pt idx="14488">
                  <c:v>89.765101264703276</c:v>
                </c:pt>
                <c:pt idx="14489">
                  <c:v>89.765101264703276</c:v>
                </c:pt>
                <c:pt idx="14490">
                  <c:v>89.765101264703276</c:v>
                </c:pt>
                <c:pt idx="14491">
                  <c:v>89.765101264703276</c:v>
                </c:pt>
                <c:pt idx="14492">
                  <c:v>89.765101264703276</c:v>
                </c:pt>
                <c:pt idx="14493">
                  <c:v>89.765101264703276</c:v>
                </c:pt>
                <c:pt idx="14494">
                  <c:v>89.765101264703276</c:v>
                </c:pt>
                <c:pt idx="14495">
                  <c:v>89.765101264703276</c:v>
                </c:pt>
                <c:pt idx="14496">
                  <c:v>89.765101264703276</c:v>
                </c:pt>
                <c:pt idx="14497">
                  <c:v>89.765101264703276</c:v>
                </c:pt>
                <c:pt idx="14498">
                  <c:v>89.765101264703276</c:v>
                </c:pt>
                <c:pt idx="14499">
                  <c:v>89.765101264703276</c:v>
                </c:pt>
                <c:pt idx="14500">
                  <c:v>89.765101264703276</c:v>
                </c:pt>
                <c:pt idx="14501">
                  <c:v>89.765101264703276</c:v>
                </c:pt>
                <c:pt idx="14502">
                  <c:v>89.765101264703276</c:v>
                </c:pt>
                <c:pt idx="14503">
                  <c:v>89.765101264703276</c:v>
                </c:pt>
                <c:pt idx="14504">
                  <c:v>89.765101264703276</c:v>
                </c:pt>
                <c:pt idx="14505">
                  <c:v>89.765101264703276</c:v>
                </c:pt>
                <c:pt idx="14506">
                  <c:v>89.765101264703276</c:v>
                </c:pt>
                <c:pt idx="14507">
                  <c:v>89.765101264703276</c:v>
                </c:pt>
                <c:pt idx="14508">
                  <c:v>89.765101264703276</c:v>
                </c:pt>
                <c:pt idx="14509">
                  <c:v>89.765101264703276</c:v>
                </c:pt>
                <c:pt idx="14510">
                  <c:v>89.765101264703276</c:v>
                </c:pt>
                <c:pt idx="14511">
                  <c:v>89.765101264703276</c:v>
                </c:pt>
                <c:pt idx="14512">
                  <c:v>89.765101264703276</c:v>
                </c:pt>
                <c:pt idx="14513">
                  <c:v>89.765101264703276</c:v>
                </c:pt>
                <c:pt idx="14514">
                  <c:v>89.765101264703276</c:v>
                </c:pt>
                <c:pt idx="14515">
                  <c:v>89.765101264703276</c:v>
                </c:pt>
                <c:pt idx="14516">
                  <c:v>89.765101264703276</c:v>
                </c:pt>
                <c:pt idx="14517">
                  <c:v>89.765101264703276</c:v>
                </c:pt>
                <c:pt idx="14518">
                  <c:v>89.765101264703276</c:v>
                </c:pt>
                <c:pt idx="14519">
                  <c:v>89.765101264703276</c:v>
                </c:pt>
                <c:pt idx="14520">
                  <c:v>89.765101264703276</c:v>
                </c:pt>
                <c:pt idx="14521">
                  <c:v>89.765101264703276</c:v>
                </c:pt>
                <c:pt idx="14522">
                  <c:v>89.765101264703276</c:v>
                </c:pt>
                <c:pt idx="14523">
                  <c:v>89.765101264703276</c:v>
                </c:pt>
                <c:pt idx="14524">
                  <c:v>89.765101264703276</c:v>
                </c:pt>
                <c:pt idx="14525">
                  <c:v>89.765101264703276</c:v>
                </c:pt>
                <c:pt idx="14526">
                  <c:v>89.765101264703276</c:v>
                </c:pt>
                <c:pt idx="14527">
                  <c:v>89.765101264703276</c:v>
                </c:pt>
                <c:pt idx="14528">
                  <c:v>89.765101264703276</c:v>
                </c:pt>
                <c:pt idx="14529">
                  <c:v>89.765101264703276</c:v>
                </c:pt>
                <c:pt idx="14530">
                  <c:v>89.765101264703276</c:v>
                </c:pt>
                <c:pt idx="14531">
                  <c:v>89.765101264703276</c:v>
                </c:pt>
                <c:pt idx="14532">
                  <c:v>89.765101264703276</c:v>
                </c:pt>
                <c:pt idx="14533">
                  <c:v>89.765101264703276</c:v>
                </c:pt>
                <c:pt idx="14534">
                  <c:v>89.765101264703276</c:v>
                </c:pt>
                <c:pt idx="14535">
                  <c:v>89.765101264703276</c:v>
                </c:pt>
                <c:pt idx="14536">
                  <c:v>89.765101264703276</c:v>
                </c:pt>
                <c:pt idx="14537">
                  <c:v>89.765101264703276</c:v>
                </c:pt>
                <c:pt idx="14538">
                  <c:v>89.765101264703276</c:v>
                </c:pt>
                <c:pt idx="14539">
                  <c:v>89.765101264703276</c:v>
                </c:pt>
                <c:pt idx="14540">
                  <c:v>89.765101264703276</c:v>
                </c:pt>
                <c:pt idx="14541">
                  <c:v>89.765101264703276</c:v>
                </c:pt>
                <c:pt idx="14542">
                  <c:v>89.765101264703276</c:v>
                </c:pt>
                <c:pt idx="14543">
                  <c:v>89.765101264703276</c:v>
                </c:pt>
                <c:pt idx="14544">
                  <c:v>89.765101264703276</c:v>
                </c:pt>
                <c:pt idx="14545">
                  <c:v>89.765101264703276</c:v>
                </c:pt>
                <c:pt idx="14546">
                  <c:v>89.765101264703276</c:v>
                </c:pt>
                <c:pt idx="14547">
                  <c:v>89.765101264703276</c:v>
                </c:pt>
                <c:pt idx="14548">
                  <c:v>89.765101264703276</c:v>
                </c:pt>
                <c:pt idx="14549">
                  <c:v>89.765101264703276</c:v>
                </c:pt>
                <c:pt idx="14550">
                  <c:v>89.765101264703276</c:v>
                </c:pt>
                <c:pt idx="14551">
                  <c:v>89.765101264703276</c:v>
                </c:pt>
                <c:pt idx="14552">
                  <c:v>89.765101264703276</c:v>
                </c:pt>
                <c:pt idx="14553">
                  <c:v>89.765101264703276</c:v>
                </c:pt>
                <c:pt idx="14554">
                  <c:v>89.765101264703276</c:v>
                </c:pt>
                <c:pt idx="14555">
                  <c:v>89.765101264703276</c:v>
                </c:pt>
                <c:pt idx="14556">
                  <c:v>89.765101264703276</c:v>
                </c:pt>
                <c:pt idx="14557">
                  <c:v>89.765101264703276</c:v>
                </c:pt>
                <c:pt idx="14558">
                  <c:v>89.765101264703276</c:v>
                </c:pt>
                <c:pt idx="14559">
                  <c:v>89.765101264703276</c:v>
                </c:pt>
                <c:pt idx="14560">
                  <c:v>89.765101264703276</c:v>
                </c:pt>
                <c:pt idx="14561">
                  <c:v>89.765101264703276</c:v>
                </c:pt>
                <c:pt idx="14562">
                  <c:v>89.765101264703276</c:v>
                </c:pt>
                <c:pt idx="14563">
                  <c:v>89.765101264703276</c:v>
                </c:pt>
                <c:pt idx="14564">
                  <c:v>89.765101264703276</c:v>
                </c:pt>
                <c:pt idx="14565">
                  <c:v>89.765101264703276</c:v>
                </c:pt>
                <c:pt idx="14566">
                  <c:v>89.765101264703276</c:v>
                </c:pt>
                <c:pt idx="14567">
                  <c:v>89.765101264703276</c:v>
                </c:pt>
                <c:pt idx="14568">
                  <c:v>89.765101264703276</c:v>
                </c:pt>
                <c:pt idx="14569">
                  <c:v>89.765101264703276</c:v>
                </c:pt>
                <c:pt idx="14570">
                  <c:v>89.765101264703276</c:v>
                </c:pt>
                <c:pt idx="14571">
                  <c:v>89.765101264703276</c:v>
                </c:pt>
                <c:pt idx="14572">
                  <c:v>89.765101264703276</c:v>
                </c:pt>
                <c:pt idx="14573">
                  <c:v>89.765101264703276</c:v>
                </c:pt>
                <c:pt idx="14574">
                  <c:v>89.765101264703276</c:v>
                </c:pt>
                <c:pt idx="14575">
                  <c:v>89.765101264703276</c:v>
                </c:pt>
                <c:pt idx="14576">
                  <c:v>89.765101264703276</c:v>
                </c:pt>
                <c:pt idx="14577">
                  <c:v>89.765101264703276</c:v>
                </c:pt>
                <c:pt idx="14578">
                  <c:v>89.765101264703276</c:v>
                </c:pt>
                <c:pt idx="14579">
                  <c:v>89.765101264703276</c:v>
                </c:pt>
                <c:pt idx="14580">
                  <c:v>89.765101264703276</c:v>
                </c:pt>
                <c:pt idx="14581">
                  <c:v>89.765101264703276</c:v>
                </c:pt>
                <c:pt idx="14582">
                  <c:v>89.765101264703276</c:v>
                </c:pt>
                <c:pt idx="14583">
                  <c:v>89.765101264703276</c:v>
                </c:pt>
                <c:pt idx="14584">
                  <c:v>89.765101264703276</c:v>
                </c:pt>
                <c:pt idx="14585">
                  <c:v>89.765101264703276</c:v>
                </c:pt>
                <c:pt idx="14586">
                  <c:v>89.765101264703276</c:v>
                </c:pt>
                <c:pt idx="14587">
                  <c:v>89.765101264703276</c:v>
                </c:pt>
                <c:pt idx="14588">
                  <c:v>89.765101264703276</c:v>
                </c:pt>
                <c:pt idx="14589">
                  <c:v>89.765101264703276</c:v>
                </c:pt>
                <c:pt idx="14590">
                  <c:v>89.765101264703276</c:v>
                </c:pt>
                <c:pt idx="14591">
                  <c:v>89.765101264703276</c:v>
                </c:pt>
                <c:pt idx="14592">
                  <c:v>89.765101264703276</c:v>
                </c:pt>
                <c:pt idx="14593">
                  <c:v>89.765101264703276</c:v>
                </c:pt>
                <c:pt idx="14594">
                  <c:v>89.765101264703276</c:v>
                </c:pt>
                <c:pt idx="14595">
                  <c:v>89.765101264703276</c:v>
                </c:pt>
                <c:pt idx="14596">
                  <c:v>89.765101264703276</c:v>
                </c:pt>
                <c:pt idx="14597">
                  <c:v>89.765101264703276</c:v>
                </c:pt>
                <c:pt idx="14598">
                  <c:v>89.765101264703276</c:v>
                </c:pt>
                <c:pt idx="14599">
                  <c:v>89.765101264703276</c:v>
                </c:pt>
                <c:pt idx="14600">
                  <c:v>89.765101264703276</c:v>
                </c:pt>
                <c:pt idx="14601">
                  <c:v>89.765101264703276</c:v>
                </c:pt>
                <c:pt idx="14602">
                  <c:v>89.765101264703276</c:v>
                </c:pt>
                <c:pt idx="14603">
                  <c:v>89.765101264703276</c:v>
                </c:pt>
                <c:pt idx="14604">
                  <c:v>89.765101264703276</c:v>
                </c:pt>
                <c:pt idx="14605">
                  <c:v>89.765101264703276</c:v>
                </c:pt>
                <c:pt idx="14606">
                  <c:v>89.765101264703276</c:v>
                </c:pt>
                <c:pt idx="14607">
                  <c:v>89.765101264703276</c:v>
                </c:pt>
                <c:pt idx="14608">
                  <c:v>89.765101264703276</c:v>
                </c:pt>
                <c:pt idx="14609">
                  <c:v>89.765101264703276</c:v>
                </c:pt>
                <c:pt idx="14610">
                  <c:v>89.765101264703276</c:v>
                </c:pt>
                <c:pt idx="14611">
                  <c:v>89.765101264703276</c:v>
                </c:pt>
                <c:pt idx="14612">
                  <c:v>89.765101264703276</c:v>
                </c:pt>
                <c:pt idx="14613">
                  <c:v>89.765101264703276</c:v>
                </c:pt>
                <c:pt idx="14614">
                  <c:v>89.765101264703276</c:v>
                </c:pt>
                <c:pt idx="14615">
                  <c:v>89.765101264703276</c:v>
                </c:pt>
                <c:pt idx="14616">
                  <c:v>89.765101264703276</c:v>
                </c:pt>
                <c:pt idx="14617">
                  <c:v>89.765101264703276</c:v>
                </c:pt>
                <c:pt idx="14618">
                  <c:v>89.765101264703276</c:v>
                </c:pt>
                <c:pt idx="14619">
                  <c:v>89.765101264703276</c:v>
                </c:pt>
                <c:pt idx="14620">
                  <c:v>89.765101264703276</c:v>
                </c:pt>
                <c:pt idx="14621">
                  <c:v>89.765101264703276</c:v>
                </c:pt>
                <c:pt idx="14622">
                  <c:v>89.765101264703276</c:v>
                </c:pt>
                <c:pt idx="14623">
                  <c:v>89.765101264703276</c:v>
                </c:pt>
                <c:pt idx="14624">
                  <c:v>89.765101264703276</c:v>
                </c:pt>
                <c:pt idx="14625">
                  <c:v>89.765101264703276</c:v>
                </c:pt>
                <c:pt idx="14626">
                  <c:v>89.765101264703276</c:v>
                </c:pt>
                <c:pt idx="14627">
                  <c:v>89.765101264703276</c:v>
                </c:pt>
                <c:pt idx="14628">
                  <c:v>89.765101264703276</c:v>
                </c:pt>
                <c:pt idx="14629">
                  <c:v>89.765101264703276</c:v>
                </c:pt>
                <c:pt idx="14630">
                  <c:v>89.765101264703276</c:v>
                </c:pt>
                <c:pt idx="14631">
                  <c:v>89.765101264703276</c:v>
                </c:pt>
                <c:pt idx="14632">
                  <c:v>89.765101264703276</c:v>
                </c:pt>
                <c:pt idx="14633">
                  <c:v>89.765101264703276</c:v>
                </c:pt>
                <c:pt idx="14634">
                  <c:v>89.765101264703276</c:v>
                </c:pt>
                <c:pt idx="14635">
                  <c:v>89.765101264703276</c:v>
                </c:pt>
                <c:pt idx="14636">
                  <c:v>89.765101264703276</c:v>
                </c:pt>
                <c:pt idx="14637">
                  <c:v>89.765101264703276</c:v>
                </c:pt>
                <c:pt idx="14638">
                  <c:v>89.765101264703276</c:v>
                </c:pt>
                <c:pt idx="14639">
                  <c:v>89.765101264703276</c:v>
                </c:pt>
                <c:pt idx="14640">
                  <c:v>89.765101264703276</c:v>
                </c:pt>
                <c:pt idx="14641">
                  <c:v>89.765101264703276</c:v>
                </c:pt>
                <c:pt idx="14642">
                  <c:v>89.765101264703276</c:v>
                </c:pt>
                <c:pt idx="14643">
                  <c:v>89.765101264703276</c:v>
                </c:pt>
                <c:pt idx="14644">
                  <c:v>89.765101264703276</c:v>
                </c:pt>
                <c:pt idx="14645">
                  <c:v>89.765101264703276</c:v>
                </c:pt>
                <c:pt idx="14646">
                  <c:v>89.765101264703276</c:v>
                </c:pt>
                <c:pt idx="14647">
                  <c:v>89.765101264703276</c:v>
                </c:pt>
                <c:pt idx="14648">
                  <c:v>89.765101264703276</c:v>
                </c:pt>
                <c:pt idx="14649">
                  <c:v>89.765101264703276</c:v>
                </c:pt>
                <c:pt idx="14650">
                  <c:v>89.765101264703276</c:v>
                </c:pt>
                <c:pt idx="14651">
                  <c:v>89.765101264703276</c:v>
                </c:pt>
                <c:pt idx="14652">
                  <c:v>89.765101264703276</c:v>
                </c:pt>
                <c:pt idx="14653">
                  <c:v>89.765101264703276</c:v>
                </c:pt>
                <c:pt idx="14654">
                  <c:v>89.765101264703276</c:v>
                </c:pt>
                <c:pt idx="14655">
                  <c:v>89.765101264703276</c:v>
                </c:pt>
                <c:pt idx="14656">
                  <c:v>89.765101264703276</c:v>
                </c:pt>
                <c:pt idx="14657">
                  <c:v>89.765101264703276</c:v>
                </c:pt>
                <c:pt idx="14658">
                  <c:v>89.765101264703276</c:v>
                </c:pt>
                <c:pt idx="14659">
                  <c:v>89.765101264703276</c:v>
                </c:pt>
                <c:pt idx="14660">
                  <c:v>89.765101264703276</c:v>
                </c:pt>
                <c:pt idx="14661">
                  <c:v>89.765101264703276</c:v>
                </c:pt>
                <c:pt idx="14662">
                  <c:v>89.765101264703276</c:v>
                </c:pt>
                <c:pt idx="14663">
                  <c:v>89.765101264703276</c:v>
                </c:pt>
                <c:pt idx="14664">
                  <c:v>89.765101264703276</c:v>
                </c:pt>
                <c:pt idx="14665">
                  <c:v>89.765101264703276</c:v>
                </c:pt>
                <c:pt idx="14666">
                  <c:v>89.765101264703276</c:v>
                </c:pt>
                <c:pt idx="14667">
                  <c:v>89.765101264703276</c:v>
                </c:pt>
                <c:pt idx="14668">
                  <c:v>89.765101264703276</c:v>
                </c:pt>
                <c:pt idx="14669">
                  <c:v>89.765101264703276</c:v>
                </c:pt>
                <c:pt idx="14670">
                  <c:v>89.765101264703276</c:v>
                </c:pt>
                <c:pt idx="14671">
                  <c:v>89.765101264703276</c:v>
                </c:pt>
                <c:pt idx="14672">
                  <c:v>89.765101264703276</c:v>
                </c:pt>
                <c:pt idx="14673">
                  <c:v>89.765101264703276</c:v>
                </c:pt>
                <c:pt idx="14674">
                  <c:v>89.765101264703276</c:v>
                </c:pt>
                <c:pt idx="14675">
                  <c:v>89.765101264703276</c:v>
                </c:pt>
                <c:pt idx="14676">
                  <c:v>89.765101264703276</c:v>
                </c:pt>
                <c:pt idx="14677">
                  <c:v>89.765101264703276</c:v>
                </c:pt>
                <c:pt idx="14678">
                  <c:v>89.765101264703276</c:v>
                </c:pt>
                <c:pt idx="14679">
                  <c:v>89.765101264703276</c:v>
                </c:pt>
                <c:pt idx="14680">
                  <c:v>89.765101264703276</c:v>
                </c:pt>
                <c:pt idx="14681">
                  <c:v>89.765101264703276</c:v>
                </c:pt>
                <c:pt idx="14682">
                  <c:v>89.765101264703276</c:v>
                </c:pt>
                <c:pt idx="14683">
                  <c:v>89.765101264703276</c:v>
                </c:pt>
                <c:pt idx="14684">
                  <c:v>89.765101264703276</c:v>
                </c:pt>
                <c:pt idx="14685">
                  <c:v>89.765101264703276</c:v>
                </c:pt>
                <c:pt idx="14686">
                  <c:v>89.765101264703276</c:v>
                </c:pt>
                <c:pt idx="14687">
                  <c:v>89.765101264703276</c:v>
                </c:pt>
                <c:pt idx="14688">
                  <c:v>89.765101264703276</c:v>
                </c:pt>
                <c:pt idx="14689">
                  <c:v>89.765101264703276</c:v>
                </c:pt>
                <c:pt idx="14690">
                  <c:v>89.765101264703276</c:v>
                </c:pt>
                <c:pt idx="14691">
                  <c:v>89.765101264703276</c:v>
                </c:pt>
                <c:pt idx="14692">
                  <c:v>89.765101264703276</c:v>
                </c:pt>
                <c:pt idx="14693">
                  <c:v>89.765101264703276</c:v>
                </c:pt>
                <c:pt idx="14694">
                  <c:v>89.765101264703276</c:v>
                </c:pt>
                <c:pt idx="14695">
                  <c:v>89.765101264703276</c:v>
                </c:pt>
                <c:pt idx="14696">
                  <c:v>89.765101264703276</c:v>
                </c:pt>
                <c:pt idx="14697">
                  <c:v>89.765101264703276</c:v>
                </c:pt>
                <c:pt idx="14698">
                  <c:v>89.765101264703276</c:v>
                </c:pt>
                <c:pt idx="14699">
                  <c:v>89.765101264703276</c:v>
                </c:pt>
                <c:pt idx="14700">
                  <c:v>89.765101264703276</c:v>
                </c:pt>
                <c:pt idx="14701">
                  <c:v>89.765101264703276</c:v>
                </c:pt>
                <c:pt idx="14702">
                  <c:v>89.765101264703276</c:v>
                </c:pt>
                <c:pt idx="14703">
                  <c:v>89.765101264703276</c:v>
                </c:pt>
                <c:pt idx="14704">
                  <c:v>89.765101264703276</c:v>
                </c:pt>
                <c:pt idx="14705">
                  <c:v>89.765101264703276</c:v>
                </c:pt>
                <c:pt idx="14706">
                  <c:v>89.765101264703276</c:v>
                </c:pt>
                <c:pt idx="14707">
                  <c:v>89.765101264703276</c:v>
                </c:pt>
                <c:pt idx="14708">
                  <c:v>89.765101264703276</c:v>
                </c:pt>
                <c:pt idx="14709">
                  <c:v>89.765101264703276</c:v>
                </c:pt>
                <c:pt idx="14710">
                  <c:v>89.765101264703276</c:v>
                </c:pt>
                <c:pt idx="14711">
                  <c:v>89.765101264703276</c:v>
                </c:pt>
                <c:pt idx="14712">
                  <c:v>89.765101264703276</c:v>
                </c:pt>
                <c:pt idx="14713">
                  <c:v>89.765101264703276</c:v>
                </c:pt>
                <c:pt idx="14714">
                  <c:v>89.765101264703276</c:v>
                </c:pt>
                <c:pt idx="14715">
                  <c:v>89.765101264703276</c:v>
                </c:pt>
                <c:pt idx="14716">
                  <c:v>89.765101264703276</c:v>
                </c:pt>
                <c:pt idx="14717">
                  <c:v>89.765101264703276</c:v>
                </c:pt>
                <c:pt idx="14718">
                  <c:v>89.765101264703276</c:v>
                </c:pt>
                <c:pt idx="14719">
                  <c:v>89.765101264703276</c:v>
                </c:pt>
                <c:pt idx="14720">
                  <c:v>89.765101264703276</c:v>
                </c:pt>
                <c:pt idx="14721">
                  <c:v>89.765101264703276</c:v>
                </c:pt>
                <c:pt idx="14722">
                  <c:v>89.765101264703276</c:v>
                </c:pt>
                <c:pt idx="14723">
                  <c:v>89.765101264703276</c:v>
                </c:pt>
                <c:pt idx="14724">
                  <c:v>89.765101264703276</c:v>
                </c:pt>
                <c:pt idx="14725">
                  <c:v>89.765101264703276</c:v>
                </c:pt>
                <c:pt idx="14726">
                  <c:v>89.765101264703276</c:v>
                </c:pt>
                <c:pt idx="14727">
                  <c:v>89.765101264703276</c:v>
                </c:pt>
                <c:pt idx="14728">
                  <c:v>89.765101264703276</c:v>
                </c:pt>
                <c:pt idx="14729">
                  <c:v>89.765101264703276</c:v>
                </c:pt>
                <c:pt idx="14730">
                  <c:v>89.765101264703276</c:v>
                </c:pt>
                <c:pt idx="14731">
                  <c:v>89.765101264703276</c:v>
                </c:pt>
                <c:pt idx="14732">
                  <c:v>89.765101264703276</c:v>
                </c:pt>
                <c:pt idx="14733">
                  <c:v>89.765101264703276</c:v>
                </c:pt>
                <c:pt idx="14734">
                  <c:v>89.765101264703276</c:v>
                </c:pt>
                <c:pt idx="14735">
                  <c:v>89.765101264703276</c:v>
                </c:pt>
                <c:pt idx="14736">
                  <c:v>89.765101264703276</c:v>
                </c:pt>
                <c:pt idx="14737">
                  <c:v>89.765101264703276</c:v>
                </c:pt>
                <c:pt idx="14738">
                  <c:v>89.765101264703276</c:v>
                </c:pt>
                <c:pt idx="14739">
                  <c:v>89.765101264703276</c:v>
                </c:pt>
                <c:pt idx="14740">
                  <c:v>89.765101264703276</c:v>
                </c:pt>
                <c:pt idx="14741">
                  <c:v>89.765101264703276</c:v>
                </c:pt>
                <c:pt idx="14742">
                  <c:v>89.765101264703276</c:v>
                </c:pt>
                <c:pt idx="14743">
                  <c:v>89.765101264703276</c:v>
                </c:pt>
                <c:pt idx="14744">
                  <c:v>89.765101264703276</c:v>
                </c:pt>
                <c:pt idx="14745">
                  <c:v>89.765101264703276</c:v>
                </c:pt>
                <c:pt idx="14746">
                  <c:v>89.765101264703276</c:v>
                </c:pt>
                <c:pt idx="14747">
                  <c:v>89.765101264703276</c:v>
                </c:pt>
                <c:pt idx="14748">
                  <c:v>89.765101264703276</c:v>
                </c:pt>
                <c:pt idx="14749">
                  <c:v>89.765101264703276</c:v>
                </c:pt>
                <c:pt idx="14750">
                  <c:v>89.765101264703276</c:v>
                </c:pt>
                <c:pt idx="14751">
                  <c:v>89.765101264703276</c:v>
                </c:pt>
                <c:pt idx="14752">
                  <c:v>89.765101264703276</c:v>
                </c:pt>
                <c:pt idx="14753">
                  <c:v>89.765101264703276</c:v>
                </c:pt>
                <c:pt idx="14754">
                  <c:v>89.765101264703276</c:v>
                </c:pt>
                <c:pt idx="14755">
                  <c:v>89.765101264703276</c:v>
                </c:pt>
                <c:pt idx="14756">
                  <c:v>89.765101264703276</c:v>
                </c:pt>
                <c:pt idx="14757">
                  <c:v>89.765101264703276</c:v>
                </c:pt>
                <c:pt idx="14758">
                  <c:v>89.765101264703276</c:v>
                </c:pt>
                <c:pt idx="14759">
                  <c:v>89.765101264703276</c:v>
                </c:pt>
                <c:pt idx="14760">
                  <c:v>89.765101264703276</c:v>
                </c:pt>
                <c:pt idx="14761">
                  <c:v>89.765101264703276</c:v>
                </c:pt>
                <c:pt idx="14762">
                  <c:v>89.765101264703276</c:v>
                </c:pt>
                <c:pt idx="14763">
                  <c:v>89.765101264703276</c:v>
                </c:pt>
                <c:pt idx="14764">
                  <c:v>89.765101264703276</c:v>
                </c:pt>
                <c:pt idx="14765">
                  <c:v>89.765101264703276</c:v>
                </c:pt>
                <c:pt idx="14766">
                  <c:v>89.765101264703276</c:v>
                </c:pt>
                <c:pt idx="14767">
                  <c:v>89.765101264703276</c:v>
                </c:pt>
                <c:pt idx="14768">
                  <c:v>89.765101264703276</c:v>
                </c:pt>
                <c:pt idx="14769">
                  <c:v>89.765101264703276</c:v>
                </c:pt>
                <c:pt idx="14770">
                  <c:v>89.765101264703276</c:v>
                </c:pt>
                <c:pt idx="14771">
                  <c:v>89.765101264703276</c:v>
                </c:pt>
                <c:pt idx="14772">
                  <c:v>89.765101264703276</c:v>
                </c:pt>
                <c:pt idx="14773">
                  <c:v>89.765101264703276</c:v>
                </c:pt>
                <c:pt idx="14774">
                  <c:v>89.765101264703276</c:v>
                </c:pt>
                <c:pt idx="14775">
                  <c:v>89.765101264703276</c:v>
                </c:pt>
                <c:pt idx="14776">
                  <c:v>89.765101264703276</c:v>
                </c:pt>
                <c:pt idx="14777">
                  <c:v>89.765101264703276</c:v>
                </c:pt>
                <c:pt idx="14778">
                  <c:v>89.765101264703276</c:v>
                </c:pt>
                <c:pt idx="14779">
                  <c:v>89.765101264703276</c:v>
                </c:pt>
                <c:pt idx="14780">
                  <c:v>89.765101264703276</c:v>
                </c:pt>
                <c:pt idx="14781">
                  <c:v>89.765101264703276</c:v>
                </c:pt>
                <c:pt idx="14782">
                  <c:v>89.765101264703276</c:v>
                </c:pt>
                <c:pt idx="14783">
                  <c:v>89.765101264703276</c:v>
                </c:pt>
                <c:pt idx="14784">
                  <c:v>89.765101264703276</c:v>
                </c:pt>
                <c:pt idx="14785">
                  <c:v>89.765101264703276</c:v>
                </c:pt>
                <c:pt idx="14786">
                  <c:v>89.765101264703276</c:v>
                </c:pt>
                <c:pt idx="14787">
                  <c:v>89.765101264703276</c:v>
                </c:pt>
                <c:pt idx="14788">
                  <c:v>89.765101264703276</c:v>
                </c:pt>
                <c:pt idx="14789">
                  <c:v>89.765101264703276</c:v>
                </c:pt>
                <c:pt idx="14790">
                  <c:v>89.765101264703276</c:v>
                </c:pt>
                <c:pt idx="14791">
                  <c:v>89.765101264703276</c:v>
                </c:pt>
                <c:pt idx="14792">
                  <c:v>89.765101264703276</c:v>
                </c:pt>
                <c:pt idx="14793">
                  <c:v>89.765101264703276</c:v>
                </c:pt>
                <c:pt idx="14794">
                  <c:v>89.765101264703276</c:v>
                </c:pt>
                <c:pt idx="14795">
                  <c:v>89.765101264703276</c:v>
                </c:pt>
                <c:pt idx="14796">
                  <c:v>89.765101264703276</c:v>
                </c:pt>
                <c:pt idx="14797">
                  <c:v>89.765101264703276</c:v>
                </c:pt>
                <c:pt idx="14798">
                  <c:v>89.765101264703276</c:v>
                </c:pt>
                <c:pt idx="14799">
                  <c:v>89.765101264703276</c:v>
                </c:pt>
                <c:pt idx="14800">
                  <c:v>89.765101264703276</c:v>
                </c:pt>
                <c:pt idx="14801">
                  <c:v>89.765101264703276</c:v>
                </c:pt>
                <c:pt idx="14802">
                  <c:v>89.765101264703276</c:v>
                </c:pt>
                <c:pt idx="14803">
                  <c:v>89.765101264703276</c:v>
                </c:pt>
                <c:pt idx="14804">
                  <c:v>89.765101264703276</c:v>
                </c:pt>
                <c:pt idx="14805">
                  <c:v>89.765101264703276</c:v>
                </c:pt>
                <c:pt idx="14806">
                  <c:v>89.765101264703276</c:v>
                </c:pt>
                <c:pt idx="14807">
                  <c:v>89.765101264703276</c:v>
                </c:pt>
                <c:pt idx="14808">
                  <c:v>89.765101264703276</c:v>
                </c:pt>
                <c:pt idx="14809">
                  <c:v>89.765101264703276</c:v>
                </c:pt>
                <c:pt idx="14810">
                  <c:v>89.765101264703276</c:v>
                </c:pt>
                <c:pt idx="14811">
                  <c:v>89.765101264703276</c:v>
                </c:pt>
                <c:pt idx="14812">
                  <c:v>89.765101264703276</c:v>
                </c:pt>
                <c:pt idx="14813">
                  <c:v>89.765101264703276</c:v>
                </c:pt>
                <c:pt idx="14814">
                  <c:v>89.765101264703276</c:v>
                </c:pt>
                <c:pt idx="14815">
                  <c:v>89.765101264703276</c:v>
                </c:pt>
                <c:pt idx="14816">
                  <c:v>89.765101264703276</c:v>
                </c:pt>
                <c:pt idx="14817">
                  <c:v>89.765101264703276</c:v>
                </c:pt>
                <c:pt idx="14818">
                  <c:v>89.765101264703276</c:v>
                </c:pt>
                <c:pt idx="14819">
                  <c:v>89.765101264703276</c:v>
                </c:pt>
                <c:pt idx="14820">
                  <c:v>89.765101264703276</c:v>
                </c:pt>
                <c:pt idx="14821">
                  <c:v>89.765101264703276</c:v>
                </c:pt>
                <c:pt idx="14822">
                  <c:v>89.765101264703276</c:v>
                </c:pt>
                <c:pt idx="14823">
                  <c:v>89.765101264703276</c:v>
                </c:pt>
                <c:pt idx="14824">
                  <c:v>89.765101264703276</c:v>
                </c:pt>
                <c:pt idx="14825">
                  <c:v>89.765101264703276</c:v>
                </c:pt>
                <c:pt idx="14826">
                  <c:v>89.765101264703276</c:v>
                </c:pt>
                <c:pt idx="14827">
                  <c:v>89.765101264703276</c:v>
                </c:pt>
                <c:pt idx="14828">
                  <c:v>89.765101264703276</c:v>
                </c:pt>
                <c:pt idx="14829">
                  <c:v>89.765101264703276</c:v>
                </c:pt>
                <c:pt idx="14830">
                  <c:v>89.765101264703276</c:v>
                </c:pt>
                <c:pt idx="14831">
                  <c:v>89.765101264703276</c:v>
                </c:pt>
                <c:pt idx="14832">
                  <c:v>89.765101264703276</c:v>
                </c:pt>
                <c:pt idx="14833">
                  <c:v>89.765101264703276</c:v>
                </c:pt>
                <c:pt idx="14834">
                  <c:v>89.765101264703276</c:v>
                </c:pt>
                <c:pt idx="14835">
                  <c:v>89.765101264703276</c:v>
                </c:pt>
                <c:pt idx="14836">
                  <c:v>89.765101264703276</c:v>
                </c:pt>
                <c:pt idx="14837">
                  <c:v>89.765101264703276</c:v>
                </c:pt>
                <c:pt idx="14838">
                  <c:v>89.765101264703276</c:v>
                </c:pt>
                <c:pt idx="14839">
                  <c:v>89.765101264703276</c:v>
                </c:pt>
                <c:pt idx="14840">
                  <c:v>89.765101264703276</c:v>
                </c:pt>
                <c:pt idx="14841">
                  <c:v>89.765101264703276</c:v>
                </c:pt>
                <c:pt idx="14842">
                  <c:v>89.765101264703276</c:v>
                </c:pt>
                <c:pt idx="14843">
                  <c:v>89.765101264703276</c:v>
                </c:pt>
                <c:pt idx="14844">
                  <c:v>89.765101264703276</c:v>
                </c:pt>
                <c:pt idx="14845">
                  <c:v>89.765101264703276</c:v>
                </c:pt>
                <c:pt idx="14846">
                  <c:v>89.765101264703276</c:v>
                </c:pt>
                <c:pt idx="14847">
                  <c:v>89.765101264703276</c:v>
                </c:pt>
                <c:pt idx="14848">
                  <c:v>89.765101264703276</c:v>
                </c:pt>
                <c:pt idx="14849">
                  <c:v>89.765101264703276</c:v>
                </c:pt>
                <c:pt idx="14850">
                  <c:v>89.765101264703276</c:v>
                </c:pt>
                <c:pt idx="14851">
                  <c:v>89.765101264703276</c:v>
                </c:pt>
                <c:pt idx="14852">
                  <c:v>89.765101264703276</c:v>
                </c:pt>
                <c:pt idx="14853">
                  <c:v>89.765101264703276</c:v>
                </c:pt>
                <c:pt idx="14854">
                  <c:v>89.765101264703276</c:v>
                </c:pt>
                <c:pt idx="14855">
                  <c:v>89.765101264703276</c:v>
                </c:pt>
                <c:pt idx="14856">
                  <c:v>89.765101264703276</c:v>
                </c:pt>
                <c:pt idx="14857">
                  <c:v>89.765101264703276</c:v>
                </c:pt>
                <c:pt idx="14858">
                  <c:v>89.765101264703276</c:v>
                </c:pt>
                <c:pt idx="14859">
                  <c:v>89.765101264703276</c:v>
                </c:pt>
                <c:pt idx="14860">
                  <c:v>89.765101264703276</c:v>
                </c:pt>
                <c:pt idx="14861">
                  <c:v>89.765101264703276</c:v>
                </c:pt>
                <c:pt idx="14862">
                  <c:v>89.765101264703276</c:v>
                </c:pt>
                <c:pt idx="14863">
                  <c:v>89.765101264703276</c:v>
                </c:pt>
                <c:pt idx="14864">
                  <c:v>89.765101264703276</c:v>
                </c:pt>
                <c:pt idx="14865">
                  <c:v>89.765101264703276</c:v>
                </c:pt>
                <c:pt idx="14866">
                  <c:v>89.765101264703276</c:v>
                </c:pt>
                <c:pt idx="14867">
                  <c:v>89.765101264703276</c:v>
                </c:pt>
                <c:pt idx="14868">
                  <c:v>89.765101264703276</c:v>
                </c:pt>
                <c:pt idx="14869">
                  <c:v>89.765101264703276</c:v>
                </c:pt>
                <c:pt idx="14870">
                  <c:v>89.765101264703276</c:v>
                </c:pt>
                <c:pt idx="14871">
                  <c:v>89.765101264703276</c:v>
                </c:pt>
                <c:pt idx="14872">
                  <c:v>89.765101264703276</c:v>
                </c:pt>
                <c:pt idx="14873">
                  <c:v>89.765101264703276</c:v>
                </c:pt>
                <c:pt idx="14874">
                  <c:v>89.765101264703276</c:v>
                </c:pt>
                <c:pt idx="14875">
                  <c:v>89.765101264703276</c:v>
                </c:pt>
                <c:pt idx="14876">
                  <c:v>89.765101264703276</c:v>
                </c:pt>
                <c:pt idx="14877">
                  <c:v>89.765101264703276</c:v>
                </c:pt>
                <c:pt idx="14878">
                  <c:v>89.765101264703276</c:v>
                </c:pt>
                <c:pt idx="14879">
                  <c:v>89.765101264703276</c:v>
                </c:pt>
                <c:pt idx="14880">
                  <c:v>89.765101264703276</c:v>
                </c:pt>
                <c:pt idx="14881">
                  <c:v>89.765101264703276</c:v>
                </c:pt>
                <c:pt idx="14882">
                  <c:v>89.765101264703276</c:v>
                </c:pt>
                <c:pt idx="14883">
                  <c:v>89.765101264703276</c:v>
                </c:pt>
                <c:pt idx="14884">
                  <c:v>89.765101264703276</c:v>
                </c:pt>
                <c:pt idx="14885">
                  <c:v>89.765101264703276</c:v>
                </c:pt>
                <c:pt idx="14886">
                  <c:v>89.765101264703276</c:v>
                </c:pt>
                <c:pt idx="14887">
                  <c:v>89.765101264703276</c:v>
                </c:pt>
                <c:pt idx="14888">
                  <c:v>89.765101264703276</c:v>
                </c:pt>
                <c:pt idx="14889">
                  <c:v>89.765101264703276</c:v>
                </c:pt>
                <c:pt idx="14890">
                  <c:v>89.765101264703276</c:v>
                </c:pt>
                <c:pt idx="14891">
                  <c:v>89.765101264703276</c:v>
                </c:pt>
                <c:pt idx="14892">
                  <c:v>89.765101264703276</c:v>
                </c:pt>
                <c:pt idx="14893">
                  <c:v>89.765101264703276</c:v>
                </c:pt>
                <c:pt idx="14894">
                  <c:v>89.765101264703276</c:v>
                </c:pt>
                <c:pt idx="14895">
                  <c:v>89.765101264703276</c:v>
                </c:pt>
                <c:pt idx="14896">
                  <c:v>89.765101264703276</c:v>
                </c:pt>
                <c:pt idx="14897">
                  <c:v>89.765101264703276</c:v>
                </c:pt>
                <c:pt idx="14898">
                  <c:v>89.765101264703276</c:v>
                </c:pt>
                <c:pt idx="14899">
                  <c:v>89.765101264703276</c:v>
                </c:pt>
                <c:pt idx="14900">
                  <c:v>89.765101264703276</c:v>
                </c:pt>
                <c:pt idx="14901">
                  <c:v>89.765101264703276</c:v>
                </c:pt>
                <c:pt idx="14902">
                  <c:v>89.765101264703276</c:v>
                </c:pt>
                <c:pt idx="14903">
                  <c:v>89.765101264703276</c:v>
                </c:pt>
                <c:pt idx="14904">
                  <c:v>89.765101264703276</c:v>
                </c:pt>
                <c:pt idx="14905">
                  <c:v>89.765101264703276</c:v>
                </c:pt>
                <c:pt idx="14906">
                  <c:v>89.765101264703276</c:v>
                </c:pt>
                <c:pt idx="14907">
                  <c:v>89.765101264703276</c:v>
                </c:pt>
                <c:pt idx="14908">
                  <c:v>89.765101264703276</c:v>
                </c:pt>
                <c:pt idx="14909">
                  <c:v>89.765101264703276</c:v>
                </c:pt>
                <c:pt idx="14910">
                  <c:v>89.765101264703276</c:v>
                </c:pt>
                <c:pt idx="14911">
                  <c:v>89.765101264703276</c:v>
                </c:pt>
                <c:pt idx="14912">
                  <c:v>89.765101264703276</c:v>
                </c:pt>
                <c:pt idx="14913">
                  <c:v>89.765101264703276</c:v>
                </c:pt>
                <c:pt idx="14914">
                  <c:v>89.765101264703276</c:v>
                </c:pt>
                <c:pt idx="14915">
                  <c:v>89.765101264703276</c:v>
                </c:pt>
                <c:pt idx="14916">
                  <c:v>89.765101264703276</c:v>
                </c:pt>
                <c:pt idx="14917">
                  <c:v>89.765101264703276</c:v>
                </c:pt>
                <c:pt idx="14918">
                  <c:v>89.765101264703276</c:v>
                </c:pt>
                <c:pt idx="14919">
                  <c:v>89.765101264703276</c:v>
                </c:pt>
                <c:pt idx="14920">
                  <c:v>89.765101264703276</c:v>
                </c:pt>
                <c:pt idx="14921">
                  <c:v>89.765101264703276</c:v>
                </c:pt>
                <c:pt idx="14922">
                  <c:v>89.765101264703276</c:v>
                </c:pt>
                <c:pt idx="14923">
                  <c:v>89.765101264703276</c:v>
                </c:pt>
                <c:pt idx="14924">
                  <c:v>89.765101264703276</c:v>
                </c:pt>
                <c:pt idx="14925">
                  <c:v>89.765101264703276</c:v>
                </c:pt>
                <c:pt idx="14926">
                  <c:v>89.765101264703276</c:v>
                </c:pt>
                <c:pt idx="14927">
                  <c:v>89.765101264703276</c:v>
                </c:pt>
                <c:pt idx="14928">
                  <c:v>89.765101264703276</c:v>
                </c:pt>
                <c:pt idx="14929">
                  <c:v>89.765101264703276</c:v>
                </c:pt>
                <c:pt idx="14930">
                  <c:v>89.765101264703276</c:v>
                </c:pt>
                <c:pt idx="14931">
                  <c:v>89.765101264703276</c:v>
                </c:pt>
                <c:pt idx="14932">
                  <c:v>89.765101264703276</c:v>
                </c:pt>
                <c:pt idx="14933">
                  <c:v>89.765101264703276</c:v>
                </c:pt>
                <c:pt idx="14934">
                  <c:v>89.765101264703276</c:v>
                </c:pt>
                <c:pt idx="14935">
                  <c:v>89.765101264703276</c:v>
                </c:pt>
                <c:pt idx="14936">
                  <c:v>89.765101264703276</c:v>
                </c:pt>
                <c:pt idx="14937">
                  <c:v>89.765101264703276</c:v>
                </c:pt>
                <c:pt idx="14938">
                  <c:v>89.765101264703276</c:v>
                </c:pt>
                <c:pt idx="14939">
                  <c:v>89.765101264703276</c:v>
                </c:pt>
                <c:pt idx="14940">
                  <c:v>89.765101264703276</c:v>
                </c:pt>
                <c:pt idx="14941">
                  <c:v>89.765101264703276</c:v>
                </c:pt>
                <c:pt idx="14942">
                  <c:v>89.765101264703276</c:v>
                </c:pt>
                <c:pt idx="14943">
                  <c:v>89.765101264703276</c:v>
                </c:pt>
                <c:pt idx="14944">
                  <c:v>89.765101264703276</c:v>
                </c:pt>
                <c:pt idx="14945">
                  <c:v>89.765101264703276</c:v>
                </c:pt>
                <c:pt idx="14946">
                  <c:v>89.765101264703276</c:v>
                </c:pt>
                <c:pt idx="14947">
                  <c:v>89.765101264703276</c:v>
                </c:pt>
                <c:pt idx="14948">
                  <c:v>89.765101264703276</c:v>
                </c:pt>
                <c:pt idx="14949">
                  <c:v>89.765101264703276</c:v>
                </c:pt>
                <c:pt idx="14950">
                  <c:v>89.765101264703276</c:v>
                </c:pt>
                <c:pt idx="14951">
                  <c:v>89.765101264703276</c:v>
                </c:pt>
                <c:pt idx="14952">
                  <c:v>89.765101264703276</c:v>
                </c:pt>
                <c:pt idx="14953">
                  <c:v>89.765101264703276</c:v>
                </c:pt>
                <c:pt idx="14954">
                  <c:v>89.765101264703276</c:v>
                </c:pt>
                <c:pt idx="14955">
                  <c:v>89.765101264703276</c:v>
                </c:pt>
                <c:pt idx="14956">
                  <c:v>89.765101264703276</c:v>
                </c:pt>
                <c:pt idx="14957">
                  <c:v>89.765101264703276</c:v>
                </c:pt>
                <c:pt idx="14958">
                  <c:v>89.765101264703276</c:v>
                </c:pt>
                <c:pt idx="14959">
                  <c:v>89.765101264703276</c:v>
                </c:pt>
                <c:pt idx="14960">
                  <c:v>89.765101264703276</c:v>
                </c:pt>
                <c:pt idx="14961">
                  <c:v>89.765101264703276</c:v>
                </c:pt>
                <c:pt idx="14962">
                  <c:v>89.765101264703276</c:v>
                </c:pt>
                <c:pt idx="14963">
                  <c:v>89.765101264703276</c:v>
                </c:pt>
                <c:pt idx="14964">
                  <c:v>89.765101264703276</c:v>
                </c:pt>
                <c:pt idx="14965">
                  <c:v>89.765101264703276</c:v>
                </c:pt>
                <c:pt idx="14966">
                  <c:v>89.765101264703276</c:v>
                </c:pt>
                <c:pt idx="14967">
                  <c:v>89.765101264703276</c:v>
                </c:pt>
                <c:pt idx="14968">
                  <c:v>89.765101264703276</c:v>
                </c:pt>
                <c:pt idx="14969">
                  <c:v>89.765101264703276</c:v>
                </c:pt>
                <c:pt idx="14970">
                  <c:v>89.765101264703276</c:v>
                </c:pt>
                <c:pt idx="14971">
                  <c:v>89.765101264703276</c:v>
                </c:pt>
                <c:pt idx="14972">
                  <c:v>89.765101264703276</c:v>
                </c:pt>
                <c:pt idx="14973">
                  <c:v>89.765101264703276</c:v>
                </c:pt>
                <c:pt idx="14974">
                  <c:v>89.765101264703276</c:v>
                </c:pt>
                <c:pt idx="14975">
                  <c:v>89.765101264703276</c:v>
                </c:pt>
                <c:pt idx="14976">
                  <c:v>89.765101264703276</c:v>
                </c:pt>
                <c:pt idx="14977">
                  <c:v>89.765101264703276</c:v>
                </c:pt>
                <c:pt idx="14978">
                  <c:v>89.765101264703276</c:v>
                </c:pt>
                <c:pt idx="14979">
                  <c:v>89.765101264703276</c:v>
                </c:pt>
                <c:pt idx="14980">
                  <c:v>89.765101264703276</c:v>
                </c:pt>
                <c:pt idx="14981">
                  <c:v>89.765101264703276</c:v>
                </c:pt>
                <c:pt idx="14982">
                  <c:v>89.765101264703276</c:v>
                </c:pt>
                <c:pt idx="14983">
                  <c:v>89.765101264703276</c:v>
                </c:pt>
                <c:pt idx="14984">
                  <c:v>89.765101264703276</c:v>
                </c:pt>
                <c:pt idx="14985">
                  <c:v>89.765101264703276</c:v>
                </c:pt>
                <c:pt idx="14986">
                  <c:v>89.765101264703276</c:v>
                </c:pt>
                <c:pt idx="14987">
                  <c:v>89.765101264703276</c:v>
                </c:pt>
                <c:pt idx="14988">
                  <c:v>89.765101264703276</c:v>
                </c:pt>
                <c:pt idx="14989">
                  <c:v>89.765101264703276</c:v>
                </c:pt>
                <c:pt idx="14990">
                  <c:v>89.765101264703276</c:v>
                </c:pt>
                <c:pt idx="14991">
                  <c:v>89.765101264703276</c:v>
                </c:pt>
                <c:pt idx="14992">
                  <c:v>89.765101264703276</c:v>
                </c:pt>
                <c:pt idx="14993">
                  <c:v>89.765101264703276</c:v>
                </c:pt>
                <c:pt idx="14994">
                  <c:v>89.765101264703276</c:v>
                </c:pt>
                <c:pt idx="14995">
                  <c:v>89.765101264703276</c:v>
                </c:pt>
                <c:pt idx="14996">
                  <c:v>89.765101264703276</c:v>
                </c:pt>
                <c:pt idx="14997">
                  <c:v>89.765101264703276</c:v>
                </c:pt>
                <c:pt idx="14998">
                  <c:v>89.765101264703276</c:v>
                </c:pt>
                <c:pt idx="14999">
                  <c:v>89.765101264703276</c:v>
                </c:pt>
                <c:pt idx="15000">
                  <c:v>89.765101264703276</c:v>
                </c:pt>
                <c:pt idx="15001">
                  <c:v>89.765101264703276</c:v>
                </c:pt>
                <c:pt idx="15002">
                  <c:v>89.765101264703276</c:v>
                </c:pt>
                <c:pt idx="15003">
                  <c:v>89.765101264703276</c:v>
                </c:pt>
                <c:pt idx="15004">
                  <c:v>89.765101264703276</c:v>
                </c:pt>
                <c:pt idx="15005">
                  <c:v>89.765101264703276</c:v>
                </c:pt>
                <c:pt idx="15006">
                  <c:v>89.765101264703276</c:v>
                </c:pt>
                <c:pt idx="15007">
                  <c:v>89.765101264703276</c:v>
                </c:pt>
                <c:pt idx="15008">
                  <c:v>89.765101264703276</c:v>
                </c:pt>
                <c:pt idx="15009">
                  <c:v>89.765101264703276</c:v>
                </c:pt>
                <c:pt idx="15010">
                  <c:v>89.765101264703276</c:v>
                </c:pt>
                <c:pt idx="15011">
                  <c:v>89.765101264703276</c:v>
                </c:pt>
                <c:pt idx="15012">
                  <c:v>89.765101264703276</c:v>
                </c:pt>
                <c:pt idx="15013">
                  <c:v>89.765101264703276</c:v>
                </c:pt>
                <c:pt idx="15014">
                  <c:v>89.765101264703276</c:v>
                </c:pt>
                <c:pt idx="15015">
                  <c:v>89.765101264703276</c:v>
                </c:pt>
                <c:pt idx="15016">
                  <c:v>89.765101264703276</c:v>
                </c:pt>
                <c:pt idx="15017">
                  <c:v>89.765101264703276</c:v>
                </c:pt>
                <c:pt idx="15018">
                  <c:v>89.765101264703276</c:v>
                </c:pt>
                <c:pt idx="15019">
                  <c:v>89.765101264703276</c:v>
                </c:pt>
                <c:pt idx="15020">
                  <c:v>89.765101264703276</c:v>
                </c:pt>
                <c:pt idx="15021">
                  <c:v>89.765101264703276</c:v>
                </c:pt>
                <c:pt idx="15022">
                  <c:v>89.765101264703276</c:v>
                </c:pt>
                <c:pt idx="15023">
                  <c:v>89.765101264703276</c:v>
                </c:pt>
                <c:pt idx="15024">
                  <c:v>89.765101264703276</c:v>
                </c:pt>
                <c:pt idx="15025">
                  <c:v>89.765101264703276</c:v>
                </c:pt>
                <c:pt idx="15026">
                  <c:v>89.765101264703276</c:v>
                </c:pt>
                <c:pt idx="15027">
                  <c:v>89.765101264703276</c:v>
                </c:pt>
                <c:pt idx="15028">
                  <c:v>89.765101264703276</c:v>
                </c:pt>
                <c:pt idx="15029">
                  <c:v>89.765101264703276</c:v>
                </c:pt>
                <c:pt idx="15030">
                  <c:v>89.765101264703276</c:v>
                </c:pt>
                <c:pt idx="15031">
                  <c:v>89.765101264703276</c:v>
                </c:pt>
                <c:pt idx="15032">
                  <c:v>89.765101264703276</c:v>
                </c:pt>
                <c:pt idx="15033">
                  <c:v>89.765101264703276</c:v>
                </c:pt>
                <c:pt idx="15034">
                  <c:v>89.765101264703276</c:v>
                </c:pt>
                <c:pt idx="15035">
                  <c:v>89.765101264703276</c:v>
                </c:pt>
                <c:pt idx="15036">
                  <c:v>89.765101264703276</c:v>
                </c:pt>
                <c:pt idx="15037">
                  <c:v>89.765101264703276</c:v>
                </c:pt>
                <c:pt idx="15038">
                  <c:v>89.765101264703276</c:v>
                </c:pt>
                <c:pt idx="15039">
                  <c:v>89.765101264703276</c:v>
                </c:pt>
                <c:pt idx="15040">
                  <c:v>89.765101264703276</c:v>
                </c:pt>
                <c:pt idx="15041">
                  <c:v>89.765101264703276</c:v>
                </c:pt>
                <c:pt idx="15042">
                  <c:v>89.765101264703276</c:v>
                </c:pt>
                <c:pt idx="15043">
                  <c:v>89.765101264703276</c:v>
                </c:pt>
                <c:pt idx="15044">
                  <c:v>89.765101264703276</c:v>
                </c:pt>
                <c:pt idx="15045">
                  <c:v>89.765101264703276</c:v>
                </c:pt>
                <c:pt idx="15046">
                  <c:v>89.765101264703276</c:v>
                </c:pt>
                <c:pt idx="15047">
                  <c:v>89.765101264703276</c:v>
                </c:pt>
                <c:pt idx="15048">
                  <c:v>89.765101264703276</c:v>
                </c:pt>
                <c:pt idx="15049">
                  <c:v>89.765101264703276</c:v>
                </c:pt>
                <c:pt idx="15050">
                  <c:v>89.765101264703276</c:v>
                </c:pt>
                <c:pt idx="15051">
                  <c:v>89.765101264703276</c:v>
                </c:pt>
                <c:pt idx="15052">
                  <c:v>89.765101264703276</c:v>
                </c:pt>
                <c:pt idx="15053">
                  <c:v>89.765101264703276</c:v>
                </c:pt>
                <c:pt idx="15054">
                  <c:v>89.765101264703276</c:v>
                </c:pt>
                <c:pt idx="15055">
                  <c:v>89.765101264703276</c:v>
                </c:pt>
                <c:pt idx="15056">
                  <c:v>89.765101264703276</c:v>
                </c:pt>
                <c:pt idx="15057">
                  <c:v>89.765101264703276</c:v>
                </c:pt>
                <c:pt idx="15058">
                  <c:v>89.765101264703276</c:v>
                </c:pt>
                <c:pt idx="15059">
                  <c:v>89.765101264703276</c:v>
                </c:pt>
                <c:pt idx="15060">
                  <c:v>89.765101264703276</c:v>
                </c:pt>
                <c:pt idx="15061">
                  <c:v>89.765101264703276</c:v>
                </c:pt>
                <c:pt idx="15062">
                  <c:v>89.765101264703276</c:v>
                </c:pt>
                <c:pt idx="15063">
                  <c:v>89.765101264703276</c:v>
                </c:pt>
                <c:pt idx="15064">
                  <c:v>89.765101264703276</c:v>
                </c:pt>
                <c:pt idx="15065">
                  <c:v>89.765101264703276</c:v>
                </c:pt>
                <c:pt idx="15066">
                  <c:v>89.765101264703276</c:v>
                </c:pt>
                <c:pt idx="15067">
                  <c:v>89.765101264703276</c:v>
                </c:pt>
                <c:pt idx="15068">
                  <c:v>89.765101264703276</c:v>
                </c:pt>
                <c:pt idx="15069">
                  <c:v>89.765101264703276</c:v>
                </c:pt>
                <c:pt idx="15070">
                  <c:v>89.765101264703276</c:v>
                </c:pt>
                <c:pt idx="15071">
                  <c:v>89.765101264703276</c:v>
                </c:pt>
                <c:pt idx="15072">
                  <c:v>89.765101264703276</c:v>
                </c:pt>
                <c:pt idx="15073">
                  <c:v>89.765101264703276</c:v>
                </c:pt>
                <c:pt idx="15074">
                  <c:v>89.765101264703276</c:v>
                </c:pt>
                <c:pt idx="15075">
                  <c:v>89.765101264703276</c:v>
                </c:pt>
                <c:pt idx="15076">
                  <c:v>89.765101264703276</c:v>
                </c:pt>
                <c:pt idx="15077">
                  <c:v>89.765101264703276</c:v>
                </c:pt>
                <c:pt idx="15078">
                  <c:v>89.765101264703276</c:v>
                </c:pt>
                <c:pt idx="15079">
                  <c:v>89.765101264703276</c:v>
                </c:pt>
                <c:pt idx="15080">
                  <c:v>89.765101264703276</c:v>
                </c:pt>
                <c:pt idx="15081">
                  <c:v>89.765101264703276</c:v>
                </c:pt>
                <c:pt idx="15082">
                  <c:v>89.765101264703276</c:v>
                </c:pt>
                <c:pt idx="15083">
                  <c:v>89.765101264703276</c:v>
                </c:pt>
                <c:pt idx="15084">
                  <c:v>89.765101264703276</c:v>
                </c:pt>
                <c:pt idx="15085">
                  <c:v>89.765101264703276</c:v>
                </c:pt>
                <c:pt idx="15086">
                  <c:v>89.765101264703276</c:v>
                </c:pt>
                <c:pt idx="15087">
                  <c:v>89.765101264703276</c:v>
                </c:pt>
                <c:pt idx="15088">
                  <c:v>89.765101264703276</c:v>
                </c:pt>
                <c:pt idx="15089">
                  <c:v>89.765101264703276</c:v>
                </c:pt>
                <c:pt idx="15090">
                  <c:v>89.765101264703276</c:v>
                </c:pt>
                <c:pt idx="15091">
                  <c:v>89.765101264703276</c:v>
                </c:pt>
                <c:pt idx="15092">
                  <c:v>89.765101264703276</c:v>
                </c:pt>
                <c:pt idx="15093">
                  <c:v>89.765101264703276</c:v>
                </c:pt>
                <c:pt idx="15094">
                  <c:v>89.765101264703276</c:v>
                </c:pt>
                <c:pt idx="15095">
                  <c:v>89.765101264703276</c:v>
                </c:pt>
                <c:pt idx="15096">
                  <c:v>89.765101264703276</c:v>
                </c:pt>
                <c:pt idx="15097">
                  <c:v>89.765101264703276</c:v>
                </c:pt>
                <c:pt idx="15098">
                  <c:v>89.765101264703276</c:v>
                </c:pt>
                <c:pt idx="15099">
                  <c:v>89.765101264703276</c:v>
                </c:pt>
                <c:pt idx="15100">
                  <c:v>89.765101264703276</c:v>
                </c:pt>
                <c:pt idx="15101">
                  <c:v>89.765101264703276</c:v>
                </c:pt>
                <c:pt idx="15102">
                  <c:v>89.765101264703276</c:v>
                </c:pt>
                <c:pt idx="15103">
                  <c:v>89.765101264703276</c:v>
                </c:pt>
                <c:pt idx="15104">
                  <c:v>89.765101264703276</c:v>
                </c:pt>
                <c:pt idx="15105">
                  <c:v>89.765101264703276</c:v>
                </c:pt>
                <c:pt idx="15106">
                  <c:v>89.765101264703276</c:v>
                </c:pt>
                <c:pt idx="15107">
                  <c:v>89.765101264703276</c:v>
                </c:pt>
                <c:pt idx="15108">
                  <c:v>89.765101264703276</c:v>
                </c:pt>
                <c:pt idx="15109">
                  <c:v>89.765101264703276</c:v>
                </c:pt>
                <c:pt idx="15110">
                  <c:v>89.765101264703276</c:v>
                </c:pt>
                <c:pt idx="15111">
                  <c:v>89.765101264703276</c:v>
                </c:pt>
                <c:pt idx="15112">
                  <c:v>89.765101264703276</c:v>
                </c:pt>
                <c:pt idx="15113">
                  <c:v>89.765101264703276</c:v>
                </c:pt>
                <c:pt idx="15114">
                  <c:v>89.765101264703276</c:v>
                </c:pt>
                <c:pt idx="15115">
                  <c:v>89.765101264703276</c:v>
                </c:pt>
                <c:pt idx="15116">
                  <c:v>89.765101264703276</c:v>
                </c:pt>
                <c:pt idx="15117">
                  <c:v>89.765101264703276</c:v>
                </c:pt>
                <c:pt idx="15118">
                  <c:v>89.765101264703276</c:v>
                </c:pt>
                <c:pt idx="15119">
                  <c:v>89.765101264703276</c:v>
                </c:pt>
                <c:pt idx="15120">
                  <c:v>89.765101264703276</c:v>
                </c:pt>
                <c:pt idx="15121">
                  <c:v>89.765101264703276</c:v>
                </c:pt>
                <c:pt idx="15122">
                  <c:v>89.765101264703276</c:v>
                </c:pt>
                <c:pt idx="15123">
                  <c:v>89.765101264703276</c:v>
                </c:pt>
                <c:pt idx="15124">
                  <c:v>89.765101264703276</c:v>
                </c:pt>
                <c:pt idx="15125">
                  <c:v>89.765101264703276</c:v>
                </c:pt>
                <c:pt idx="15126">
                  <c:v>89.765101264703276</c:v>
                </c:pt>
                <c:pt idx="15127">
                  <c:v>89.765101264703276</c:v>
                </c:pt>
                <c:pt idx="15128">
                  <c:v>89.765101264703276</c:v>
                </c:pt>
                <c:pt idx="15129">
                  <c:v>89.765101264703276</c:v>
                </c:pt>
                <c:pt idx="15130">
                  <c:v>89.765101264703276</c:v>
                </c:pt>
                <c:pt idx="15131">
                  <c:v>89.765101264703276</c:v>
                </c:pt>
                <c:pt idx="15132">
                  <c:v>89.765101264703276</c:v>
                </c:pt>
                <c:pt idx="15133">
                  <c:v>89.765101264703276</c:v>
                </c:pt>
                <c:pt idx="15134">
                  <c:v>89.765101264703276</c:v>
                </c:pt>
                <c:pt idx="15135">
                  <c:v>89.765101264703276</c:v>
                </c:pt>
                <c:pt idx="15136">
                  <c:v>89.765101264703276</c:v>
                </c:pt>
                <c:pt idx="15137">
                  <c:v>89.765101264703276</c:v>
                </c:pt>
                <c:pt idx="15138">
                  <c:v>89.765101264703276</c:v>
                </c:pt>
                <c:pt idx="15139">
                  <c:v>89.765101264703276</c:v>
                </c:pt>
                <c:pt idx="15140">
                  <c:v>89.765101264703276</c:v>
                </c:pt>
                <c:pt idx="15141">
                  <c:v>89.765101264703276</c:v>
                </c:pt>
                <c:pt idx="15142">
                  <c:v>89.765101264703276</c:v>
                </c:pt>
                <c:pt idx="15143">
                  <c:v>89.765101264703276</c:v>
                </c:pt>
                <c:pt idx="15144">
                  <c:v>89.765101264703276</c:v>
                </c:pt>
                <c:pt idx="15145">
                  <c:v>89.765101264703276</c:v>
                </c:pt>
                <c:pt idx="15146">
                  <c:v>89.765101264703276</c:v>
                </c:pt>
                <c:pt idx="15147">
                  <c:v>89.765101264703276</c:v>
                </c:pt>
                <c:pt idx="15148">
                  <c:v>89.765101264703276</c:v>
                </c:pt>
                <c:pt idx="15149">
                  <c:v>89.765101264703276</c:v>
                </c:pt>
                <c:pt idx="15150">
                  <c:v>89.765101264703276</c:v>
                </c:pt>
                <c:pt idx="15151">
                  <c:v>89.765101264703276</c:v>
                </c:pt>
                <c:pt idx="15152">
                  <c:v>89.765101264703276</c:v>
                </c:pt>
                <c:pt idx="15153">
                  <c:v>89.765101264703276</c:v>
                </c:pt>
                <c:pt idx="15154">
                  <c:v>89.765101264703276</c:v>
                </c:pt>
                <c:pt idx="15155">
                  <c:v>89.765101264703276</c:v>
                </c:pt>
                <c:pt idx="15156">
                  <c:v>89.765101264703276</c:v>
                </c:pt>
                <c:pt idx="15157">
                  <c:v>89.765101264703276</c:v>
                </c:pt>
                <c:pt idx="15158">
                  <c:v>89.765101264703276</c:v>
                </c:pt>
                <c:pt idx="15159">
                  <c:v>89.765101264703276</c:v>
                </c:pt>
                <c:pt idx="15160">
                  <c:v>89.765101264703276</c:v>
                </c:pt>
                <c:pt idx="15161">
                  <c:v>89.765101264703276</c:v>
                </c:pt>
                <c:pt idx="15162">
                  <c:v>89.765101264703276</c:v>
                </c:pt>
                <c:pt idx="15163">
                  <c:v>89.765101264703276</c:v>
                </c:pt>
                <c:pt idx="15164">
                  <c:v>89.765101264703276</c:v>
                </c:pt>
                <c:pt idx="15165">
                  <c:v>89.765101264703276</c:v>
                </c:pt>
                <c:pt idx="15166">
                  <c:v>89.765101264703276</c:v>
                </c:pt>
                <c:pt idx="15167">
                  <c:v>89.765101264703276</c:v>
                </c:pt>
                <c:pt idx="15168">
                  <c:v>89.765101264703276</c:v>
                </c:pt>
                <c:pt idx="15169">
                  <c:v>89.765101264703276</c:v>
                </c:pt>
                <c:pt idx="15170">
                  <c:v>89.765101264703276</c:v>
                </c:pt>
                <c:pt idx="15171">
                  <c:v>89.765101264703276</c:v>
                </c:pt>
                <c:pt idx="15172">
                  <c:v>89.765101264703276</c:v>
                </c:pt>
                <c:pt idx="15173">
                  <c:v>89.765101264703276</c:v>
                </c:pt>
                <c:pt idx="15174">
                  <c:v>89.765101264703276</c:v>
                </c:pt>
                <c:pt idx="15175">
                  <c:v>89.765101264703276</c:v>
                </c:pt>
                <c:pt idx="15176">
                  <c:v>89.765101264703276</c:v>
                </c:pt>
                <c:pt idx="15177">
                  <c:v>89.765101264703276</c:v>
                </c:pt>
                <c:pt idx="15178">
                  <c:v>89.765101264703276</c:v>
                </c:pt>
                <c:pt idx="15179">
                  <c:v>89.765101264703276</c:v>
                </c:pt>
                <c:pt idx="15180">
                  <c:v>89.765101264703276</c:v>
                </c:pt>
                <c:pt idx="15181">
                  <c:v>89.765101264703276</c:v>
                </c:pt>
                <c:pt idx="15182">
                  <c:v>89.765101264703276</c:v>
                </c:pt>
                <c:pt idx="15183">
                  <c:v>89.765101264703276</c:v>
                </c:pt>
                <c:pt idx="15184">
                  <c:v>89.765101264703276</c:v>
                </c:pt>
                <c:pt idx="15185">
                  <c:v>89.765101264703276</c:v>
                </c:pt>
                <c:pt idx="15186">
                  <c:v>89.765101264703276</c:v>
                </c:pt>
                <c:pt idx="15187">
                  <c:v>89.765101264703276</c:v>
                </c:pt>
                <c:pt idx="15188">
                  <c:v>89.765101264703276</c:v>
                </c:pt>
                <c:pt idx="15189">
                  <c:v>89.765101264703276</c:v>
                </c:pt>
                <c:pt idx="15190">
                  <c:v>89.765101264703276</c:v>
                </c:pt>
                <c:pt idx="15191">
                  <c:v>89.765101264703276</c:v>
                </c:pt>
                <c:pt idx="15192">
                  <c:v>89.765101264703276</c:v>
                </c:pt>
                <c:pt idx="15193">
                  <c:v>89.765101264703276</c:v>
                </c:pt>
                <c:pt idx="15194">
                  <c:v>89.765101264703276</c:v>
                </c:pt>
                <c:pt idx="15195">
                  <c:v>89.765101264703276</c:v>
                </c:pt>
                <c:pt idx="15196">
                  <c:v>89.765101264703276</c:v>
                </c:pt>
                <c:pt idx="15197">
                  <c:v>89.765101264703276</c:v>
                </c:pt>
                <c:pt idx="15198">
                  <c:v>89.765101264703276</c:v>
                </c:pt>
                <c:pt idx="15199">
                  <c:v>89.765101264703276</c:v>
                </c:pt>
                <c:pt idx="15200">
                  <c:v>89.765101264703276</c:v>
                </c:pt>
                <c:pt idx="15201">
                  <c:v>89.765101264703276</c:v>
                </c:pt>
                <c:pt idx="15202">
                  <c:v>89.765101264703276</c:v>
                </c:pt>
                <c:pt idx="15203">
                  <c:v>89.765101264703276</c:v>
                </c:pt>
                <c:pt idx="15204">
                  <c:v>89.765101264703276</c:v>
                </c:pt>
                <c:pt idx="15205">
                  <c:v>89.765101264703276</c:v>
                </c:pt>
                <c:pt idx="15206">
                  <c:v>89.765101264703276</c:v>
                </c:pt>
                <c:pt idx="15207">
                  <c:v>89.765101264703276</c:v>
                </c:pt>
                <c:pt idx="15208">
                  <c:v>89.765101264703276</c:v>
                </c:pt>
                <c:pt idx="15209">
                  <c:v>89.765101264703276</c:v>
                </c:pt>
                <c:pt idx="15210">
                  <c:v>89.765101264703276</c:v>
                </c:pt>
                <c:pt idx="15211">
                  <c:v>89.765101264703276</c:v>
                </c:pt>
                <c:pt idx="15212">
                  <c:v>89.765101264703276</c:v>
                </c:pt>
                <c:pt idx="15213">
                  <c:v>89.765101264703276</c:v>
                </c:pt>
                <c:pt idx="15214">
                  <c:v>89.765101264703276</c:v>
                </c:pt>
                <c:pt idx="15215">
                  <c:v>89.765101264703276</c:v>
                </c:pt>
                <c:pt idx="15216">
                  <c:v>89.765101264703276</c:v>
                </c:pt>
                <c:pt idx="15217">
                  <c:v>89.765101264703276</c:v>
                </c:pt>
                <c:pt idx="15218">
                  <c:v>89.765101264703276</c:v>
                </c:pt>
                <c:pt idx="15219">
                  <c:v>89.765101264703276</c:v>
                </c:pt>
                <c:pt idx="15220">
                  <c:v>89.765101264703276</c:v>
                </c:pt>
                <c:pt idx="15221">
                  <c:v>89.765101264703276</c:v>
                </c:pt>
                <c:pt idx="15222">
                  <c:v>89.765101264703276</c:v>
                </c:pt>
                <c:pt idx="15223">
                  <c:v>89.765101264703276</c:v>
                </c:pt>
                <c:pt idx="15224">
                  <c:v>89.765101264703276</c:v>
                </c:pt>
                <c:pt idx="15225">
                  <c:v>89.765101264703276</c:v>
                </c:pt>
                <c:pt idx="15226">
                  <c:v>89.765101264703276</c:v>
                </c:pt>
                <c:pt idx="15227">
                  <c:v>89.765101264703276</c:v>
                </c:pt>
                <c:pt idx="15228">
                  <c:v>89.765101264703276</c:v>
                </c:pt>
                <c:pt idx="15229">
                  <c:v>89.765101264703276</c:v>
                </c:pt>
                <c:pt idx="15230">
                  <c:v>89.765101264703276</c:v>
                </c:pt>
                <c:pt idx="15231">
                  <c:v>89.765101264703276</c:v>
                </c:pt>
                <c:pt idx="15232">
                  <c:v>89.765101264703276</c:v>
                </c:pt>
                <c:pt idx="15233">
                  <c:v>89.765101264703276</c:v>
                </c:pt>
                <c:pt idx="15234">
                  <c:v>89.765101264703276</c:v>
                </c:pt>
                <c:pt idx="15235">
                  <c:v>89.765101264703276</c:v>
                </c:pt>
                <c:pt idx="15236">
                  <c:v>89.765101264703276</c:v>
                </c:pt>
                <c:pt idx="15237">
                  <c:v>89.765101264703276</c:v>
                </c:pt>
                <c:pt idx="15238">
                  <c:v>89.765101264703276</c:v>
                </c:pt>
                <c:pt idx="15239">
                  <c:v>89.765101264703276</c:v>
                </c:pt>
                <c:pt idx="15240">
                  <c:v>89.765101264703276</c:v>
                </c:pt>
                <c:pt idx="15241">
                  <c:v>89.765101264703276</c:v>
                </c:pt>
                <c:pt idx="15242">
                  <c:v>89.765101264703276</c:v>
                </c:pt>
                <c:pt idx="15243">
                  <c:v>89.765101264703276</c:v>
                </c:pt>
                <c:pt idx="15244">
                  <c:v>89.765101264703276</c:v>
                </c:pt>
                <c:pt idx="15245">
                  <c:v>89.765101264703276</c:v>
                </c:pt>
                <c:pt idx="15246">
                  <c:v>89.765101264703276</c:v>
                </c:pt>
                <c:pt idx="15247">
                  <c:v>89.765101264703276</c:v>
                </c:pt>
                <c:pt idx="15248">
                  <c:v>89.765101264703276</c:v>
                </c:pt>
                <c:pt idx="15249">
                  <c:v>89.765101264703276</c:v>
                </c:pt>
                <c:pt idx="15250">
                  <c:v>89.765101264703276</c:v>
                </c:pt>
                <c:pt idx="15251">
                  <c:v>89.765101264703276</c:v>
                </c:pt>
                <c:pt idx="15252">
                  <c:v>89.765101264703276</c:v>
                </c:pt>
                <c:pt idx="15253">
                  <c:v>89.765101264703276</c:v>
                </c:pt>
                <c:pt idx="15254">
                  <c:v>89.765101264703276</c:v>
                </c:pt>
                <c:pt idx="15255">
                  <c:v>89.765101264703276</c:v>
                </c:pt>
                <c:pt idx="15256">
                  <c:v>89.765101264703276</c:v>
                </c:pt>
                <c:pt idx="15257">
                  <c:v>89.765101264703276</c:v>
                </c:pt>
                <c:pt idx="15258">
                  <c:v>89.765101264703276</c:v>
                </c:pt>
                <c:pt idx="15259">
                  <c:v>89.765101264703276</c:v>
                </c:pt>
                <c:pt idx="15260">
                  <c:v>89.765101264703276</c:v>
                </c:pt>
                <c:pt idx="15261">
                  <c:v>89.765101264703276</c:v>
                </c:pt>
                <c:pt idx="15262">
                  <c:v>89.765101264703276</c:v>
                </c:pt>
                <c:pt idx="15263">
                  <c:v>89.765101264703276</c:v>
                </c:pt>
                <c:pt idx="15264">
                  <c:v>89.765101264703276</c:v>
                </c:pt>
                <c:pt idx="15265">
                  <c:v>89.765101264703276</c:v>
                </c:pt>
                <c:pt idx="15266">
                  <c:v>89.765101264703276</c:v>
                </c:pt>
                <c:pt idx="15267">
                  <c:v>89.765101264703276</c:v>
                </c:pt>
                <c:pt idx="15268">
                  <c:v>89.765101264703276</c:v>
                </c:pt>
                <c:pt idx="15269">
                  <c:v>89.765101264703276</c:v>
                </c:pt>
                <c:pt idx="15270">
                  <c:v>89.765101264703276</c:v>
                </c:pt>
                <c:pt idx="15271">
                  <c:v>89.765101264703276</c:v>
                </c:pt>
                <c:pt idx="15272">
                  <c:v>89.765101264703276</c:v>
                </c:pt>
                <c:pt idx="15273">
                  <c:v>89.765101264703276</c:v>
                </c:pt>
                <c:pt idx="15274">
                  <c:v>89.765101264703276</c:v>
                </c:pt>
                <c:pt idx="15275">
                  <c:v>89.765101264703276</c:v>
                </c:pt>
                <c:pt idx="15276">
                  <c:v>89.765101264703276</c:v>
                </c:pt>
                <c:pt idx="15277">
                  <c:v>89.765101264703276</c:v>
                </c:pt>
                <c:pt idx="15278">
                  <c:v>89.765101264703276</c:v>
                </c:pt>
                <c:pt idx="15279">
                  <c:v>89.765101264703276</c:v>
                </c:pt>
                <c:pt idx="15280">
                  <c:v>89.765101264703276</c:v>
                </c:pt>
                <c:pt idx="15281">
                  <c:v>89.765101264703276</c:v>
                </c:pt>
                <c:pt idx="15282">
                  <c:v>89.765101264703276</c:v>
                </c:pt>
                <c:pt idx="15283">
                  <c:v>89.765101264703276</c:v>
                </c:pt>
                <c:pt idx="15284">
                  <c:v>89.765101264703276</c:v>
                </c:pt>
                <c:pt idx="15285">
                  <c:v>89.765101264703276</c:v>
                </c:pt>
                <c:pt idx="15286">
                  <c:v>89.765101264703276</c:v>
                </c:pt>
                <c:pt idx="15287">
                  <c:v>89.765101264703276</c:v>
                </c:pt>
                <c:pt idx="15288">
                  <c:v>89.765101264703276</c:v>
                </c:pt>
                <c:pt idx="15289">
                  <c:v>89.765101264703276</c:v>
                </c:pt>
                <c:pt idx="15290">
                  <c:v>89.765101264703276</c:v>
                </c:pt>
                <c:pt idx="15291">
                  <c:v>89.765101264703276</c:v>
                </c:pt>
                <c:pt idx="15292">
                  <c:v>89.765101264703276</c:v>
                </c:pt>
                <c:pt idx="15293">
                  <c:v>89.765101264703276</c:v>
                </c:pt>
                <c:pt idx="15294">
                  <c:v>89.765101264703276</c:v>
                </c:pt>
                <c:pt idx="15295">
                  <c:v>89.765101264703276</c:v>
                </c:pt>
                <c:pt idx="15296">
                  <c:v>89.765101264703276</c:v>
                </c:pt>
                <c:pt idx="15297">
                  <c:v>89.765101264703276</c:v>
                </c:pt>
                <c:pt idx="15298">
                  <c:v>89.765101264703276</c:v>
                </c:pt>
                <c:pt idx="15299">
                  <c:v>89.765101264703276</c:v>
                </c:pt>
                <c:pt idx="15300">
                  <c:v>89.765101264703276</c:v>
                </c:pt>
                <c:pt idx="15301">
                  <c:v>89.765101264703276</c:v>
                </c:pt>
                <c:pt idx="15302">
                  <c:v>89.765101264703276</c:v>
                </c:pt>
                <c:pt idx="15303">
                  <c:v>89.765101264703276</c:v>
                </c:pt>
                <c:pt idx="15304">
                  <c:v>89.765101264703276</c:v>
                </c:pt>
                <c:pt idx="15305">
                  <c:v>89.765101264703276</c:v>
                </c:pt>
                <c:pt idx="15306">
                  <c:v>89.765101264703276</c:v>
                </c:pt>
                <c:pt idx="15307">
                  <c:v>89.765101264703276</c:v>
                </c:pt>
                <c:pt idx="15308">
                  <c:v>89.765101264703276</c:v>
                </c:pt>
                <c:pt idx="15309">
                  <c:v>89.765101264703276</c:v>
                </c:pt>
                <c:pt idx="15310">
                  <c:v>89.765101264703276</c:v>
                </c:pt>
                <c:pt idx="15311">
                  <c:v>89.765101264703276</c:v>
                </c:pt>
                <c:pt idx="15312">
                  <c:v>89.765101264703276</c:v>
                </c:pt>
                <c:pt idx="15313">
                  <c:v>89.765101264703276</c:v>
                </c:pt>
                <c:pt idx="15314">
                  <c:v>89.765101264703276</c:v>
                </c:pt>
                <c:pt idx="15315">
                  <c:v>89.765101264703276</c:v>
                </c:pt>
                <c:pt idx="15316">
                  <c:v>89.765101264703276</c:v>
                </c:pt>
                <c:pt idx="15317">
                  <c:v>89.765101264703276</c:v>
                </c:pt>
                <c:pt idx="15318">
                  <c:v>89.765101264703276</c:v>
                </c:pt>
                <c:pt idx="15319">
                  <c:v>89.765101264703276</c:v>
                </c:pt>
                <c:pt idx="15320">
                  <c:v>89.765101264703276</c:v>
                </c:pt>
                <c:pt idx="15321">
                  <c:v>89.765101264703276</c:v>
                </c:pt>
                <c:pt idx="15322">
                  <c:v>89.765101264703276</c:v>
                </c:pt>
                <c:pt idx="15323">
                  <c:v>89.765101264703276</c:v>
                </c:pt>
                <c:pt idx="15324">
                  <c:v>89.765101264703276</c:v>
                </c:pt>
                <c:pt idx="15325">
                  <c:v>89.765101264703276</c:v>
                </c:pt>
                <c:pt idx="15326">
                  <c:v>89.765101264703276</c:v>
                </c:pt>
                <c:pt idx="15327">
                  <c:v>89.765101264703276</c:v>
                </c:pt>
                <c:pt idx="15328">
                  <c:v>89.765101264703276</c:v>
                </c:pt>
                <c:pt idx="15329">
                  <c:v>89.765101264703276</c:v>
                </c:pt>
                <c:pt idx="15330">
                  <c:v>89.765101264703276</c:v>
                </c:pt>
                <c:pt idx="15331">
                  <c:v>89.765101264703276</c:v>
                </c:pt>
                <c:pt idx="15332">
                  <c:v>89.765101264703276</c:v>
                </c:pt>
                <c:pt idx="15333">
                  <c:v>89.765101264703276</c:v>
                </c:pt>
                <c:pt idx="15334">
                  <c:v>89.765101264703276</c:v>
                </c:pt>
                <c:pt idx="15335">
                  <c:v>89.765101264703276</c:v>
                </c:pt>
                <c:pt idx="15336">
                  <c:v>89.765101264703276</c:v>
                </c:pt>
                <c:pt idx="15337">
                  <c:v>89.765101264703276</c:v>
                </c:pt>
                <c:pt idx="15338">
                  <c:v>89.765101264703276</c:v>
                </c:pt>
                <c:pt idx="15339">
                  <c:v>89.765101264703276</c:v>
                </c:pt>
                <c:pt idx="15340">
                  <c:v>89.765101264703276</c:v>
                </c:pt>
                <c:pt idx="15341">
                  <c:v>89.765101264703276</c:v>
                </c:pt>
                <c:pt idx="15342">
                  <c:v>89.765101264703276</c:v>
                </c:pt>
                <c:pt idx="15343">
                  <c:v>89.765101264703276</c:v>
                </c:pt>
                <c:pt idx="15344">
                  <c:v>89.765101264703276</c:v>
                </c:pt>
                <c:pt idx="15345">
                  <c:v>89.765101264703276</c:v>
                </c:pt>
                <c:pt idx="15346">
                  <c:v>89.765101264703276</c:v>
                </c:pt>
                <c:pt idx="15347">
                  <c:v>89.765101264703276</c:v>
                </c:pt>
                <c:pt idx="15348">
                  <c:v>89.765101264703276</c:v>
                </c:pt>
                <c:pt idx="15349">
                  <c:v>89.765101264703276</c:v>
                </c:pt>
                <c:pt idx="15350">
                  <c:v>89.765101264703276</c:v>
                </c:pt>
                <c:pt idx="15351">
                  <c:v>89.765101264703276</c:v>
                </c:pt>
                <c:pt idx="15352">
                  <c:v>89.765101264703276</c:v>
                </c:pt>
                <c:pt idx="15353">
                  <c:v>89.765101264703276</c:v>
                </c:pt>
                <c:pt idx="15354">
                  <c:v>89.765101264703276</c:v>
                </c:pt>
                <c:pt idx="15355">
                  <c:v>89.765101264703276</c:v>
                </c:pt>
                <c:pt idx="15356">
                  <c:v>89.765101264703276</c:v>
                </c:pt>
                <c:pt idx="15357">
                  <c:v>89.765101264703276</c:v>
                </c:pt>
                <c:pt idx="15358">
                  <c:v>89.765101264703276</c:v>
                </c:pt>
                <c:pt idx="15359">
                  <c:v>89.765101264703276</c:v>
                </c:pt>
                <c:pt idx="15360">
                  <c:v>89.765101264703276</c:v>
                </c:pt>
                <c:pt idx="15361">
                  <c:v>89.765101264703276</c:v>
                </c:pt>
                <c:pt idx="15362">
                  <c:v>89.765101264703276</c:v>
                </c:pt>
                <c:pt idx="15363">
                  <c:v>89.765101264703276</c:v>
                </c:pt>
                <c:pt idx="15364">
                  <c:v>89.765101264703276</c:v>
                </c:pt>
                <c:pt idx="15365">
                  <c:v>89.765101264703276</c:v>
                </c:pt>
                <c:pt idx="15366">
                  <c:v>89.765101264703276</c:v>
                </c:pt>
                <c:pt idx="15367">
                  <c:v>89.765101264703276</c:v>
                </c:pt>
                <c:pt idx="15368">
                  <c:v>89.765101264703276</c:v>
                </c:pt>
                <c:pt idx="15369">
                  <c:v>89.765101264703276</c:v>
                </c:pt>
                <c:pt idx="15370">
                  <c:v>89.765101264703276</c:v>
                </c:pt>
                <c:pt idx="15371">
                  <c:v>89.765101264703276</c:v>
                </c:pt>
                <c:pt idx="15372">
                  <c:v>89.765101264703276</c:v>
                </c:pt>
                <c:pt idx="15373">
                  <c:v>89.765101264703276</c:v>
                </c:pt>
                <c:pt idx="15374">
                  <c:v>89.765101264703276</c:v>
                </c:pt>
                <c:pt idx="15375">
                  <c:v>89.765101264703276</c:v>
                </c:pt>
                <c:pt idx="15376">
                  <c:v>89.765101264703276</c:v>
                </c:pt>
                <c:pt idx="15377">
                  <c:v>89.765101264703276</c:v>
                </c:pt>
                <c:pt idx="15378">
                  <c:v>89.765101264703276</c:v>
                </c:pt>
                <c:pt idx="15379">
                  <c:v>89.765101264703276</c:v>
                </c:pt>
                <c:pt idx="15380">
                  <c:v>89.765101264703276</c:v>
                </c:pt>
                <c:pt idx="15381">
                  <c:v>89.765101264703276</c:v>
                </c:pt>
                <c:pt idx="15382">
                  <c:v>89.765101264703276</c:v>
                </c:pt>
                <c:pt idx="15383">
                  <c:v>89.765101264703276</c:v>
                </c:pt>
                <c:pt idx="15384">
                  <c:v>89.765101264703276</c:v>
                </c:pt>
                <c:pt idx="15385">
                  <c:v>89.765101264703276</c:v>
                </c:pt>
                <c:pt idx="15386">
                  <c:v>89.765101264703276</c:v>
                </c:pt>
                <c:pt idx="15387">
                  <c:v>89.765101264703276</c:v>
                </c:pt>
                <c:pt idx="15388">
                  <c:v>89.765101264703276</c:v>
                </c:pt>
                <c:pt idx="15389">
                  <c:v>89.765101264703276</c:v>
                </c:pt>
                <c:pt idx="15390">
                  <c:v>89.765101264703276</c:v>
                </c:pt>
                <c:pt idx="15391">
                  <c:v>89.765101264703276</c:v>
                </c:pt>
                <c:pt idx="15392">
                  <c:v>89.765101264703276</c:v>
                </c:pt>
                <c:pt idx="15393">
                  <c:v>89.765101264703276</c:v>
                </c:pt>
                <c:pt idx="15394">
                  <c:v>89.765101264703276</c:v>
                </c:pt>
                <c:pt idx="15395">
                  <c:v>89.765101264703276</c:v>
                </c:pt>
                <c:pt idx="15396">
                  <c:v>89.765101264703276</c:v>
                </c:pt>
                <c:pt idx="15397">
                  <c:v>89.765101264703276</c:v>
                </c:pt>
                <c:pt idx="15398">
                  <c:v>89.765101264703276</c:v>
                </c:pt>
                <c:pt idx="15399">
                  <c:v>89.765101264703276</c:v>
                </c:pt>
                <c:pt idx="15400">
                  <c:v>89.765101264703276</c:v>
                </c:pt>
                <c:pt idx="15401">
                  <c:v>89.765101264703276</c:v>
                </c:pt>
                <c:pt idx="15402">
                  <c:v>89.765101264703276</c:v>
                </c:pt>
                <c:pt idx="15403">
                  <c:v>89.765101264703276</c:v>
                </c:pt>
                <c:pt idx="15404">
                  <c:v>89.765101264703276</c:v>
                </c:pt>
                <c:pt idx="15405">
                  <c:v>89.765101264703276</c:v>
                </c:pt>
                <c:pt idx="15406">
                  <c:v>89.765101264703276</c:v>
                </c:pt>
                <c:pt idx="15407">
                  <c:v>89.765101264703276</c:v>
                </c:pt>
                <c:pt idx="15408">
                  <c:v>89.765101264703276</c:v>
                </c:pt>
                <c:pt idx="15409">
                  <c:v>89.765101264703276</c:v>
                </c:pt>
                <c:pt idx="15410">
                  <c:v>89.765101264703276</c:v>
                </c:pt>
                <c:pt idx="15411">
                  <c:v>89.765101264703276</c:v>
                </c:pt>
                <c:pt idx="15412">
                  <c:v>89.765101264703276</c:v>
                </c:pt>
                <c:pt idx="15413">
                  <c:v>89.765101264703276</c:v>
                </c:pt>
                <c:pt idx="15414">
                  <c:v>89.765101264703276</c:v>
                </c:pt>
                <c:pt idx="15415">
                  <c:v>89.765101264703276</c:v>
                </c:pt>
                <c:pt idx="15416">
                  <c:v>89.765101264703276</c:v>
                </c:pt>
                <c:pt idx="15417">
                  <c:v>89.765101264703276</c:v>
                </c:pt>
                <c:pt idx="15418">
                  <c:v>89.765101264703276</c:v>
                </c:pt>
                <c:pt idx="15419">
                  <c:v>89.765101264703276</c:v>
                </c:pt>
                <c:pt idx="15420">
                  <c:v>89.765101264703276</c:v>
                </c:pt>
                <c:pt idx="15421">
                  <c:v>89.765101264703276</c:v>
                </c:pt>
                <c:pt idx="15422">
                  <c:v>89.765101264703276</c:v>
                </c:pt>
                <c:pt idx="15423">
                  <c:v>89.765101264703276</c:v>
                </c:pt>
                <c:pt idx="15424">
                  <c:v>89.765101264703276</c:v>
                </c:pt>
                <c:pt idx="15425">
                  <c:v>89.765101264703276</c:v>
                </c:pt>
                <c:pt idx="15426">
                  <c:v>89.765101264703276</c:v>
                </c:pt>
                <c:pt idx="15427">
                  <c:v>89.765101264703276</c:v>
                </c:pt>
                <c:pt idx="15428">
                  <c:v>89.765101264703276</c:v>
                </c:pt>
                <c:pt idx="15429">
                  <c:v>89.765101264703276</c:v>
                </c:pt>
                <c:pt idx="15430">
                  <c:v>89.765101264703276</c:v>
                </c:pt>
                <c:pt idx="15431">
                  <c:v>89.765101264703276</c:v>
                </c:pt>
                <c:pt idx="15432">
                  <c:v>89.765101264703276</c:v>
                </c:pt>
                <c:pt idx="15433">
                  <c:v>89.765101264703276</c:v>
                </c:pt>
                <c:pt idx="15434">
                  <c:v>89.765101264703276</c:v>
                </c:pt>
                <c:pt idx="15435">
                  <c:v>89.765101264703276</c:v>
                </c:pt>
                <c:pt idx="15436">
                  <c:v>89.765101264703276</c:v>
                </c:pt>
                <c:pt idx="15437">
                  <c:v>89.765101264703276</c:v>
                </c:pt>
                <c:pt idx="15438">
                  <c:v>89.765101264703276</c:v>
                </c:pt>
                <c:pt idx="15439">
                  <c:v>89.765101264703276</c:v>
                </c:pt>
                <c:pt idx="15440">
                  <c:v>89.765101264703276</c:v>
                </c:pt>
                <c:pt idx="15441">
                  <c:v>89.765101264703276</c:v>
                </c:pt>
                <c:pt idx="15442">
                  <c:v>89.765101264703276</c:v>
                </c:pt>
                <c:pt idx="15443">
                  <c:v>89.765101264703276</c:v>
                </c:pt>
                <c:pt idx="15444">
                  <c:v>89.765101264703276</c:v>
                </c:pt>
                <c:pt idx="15445">
                  <c:v>89.765101264703276</c:v>
                </c:pt>
                <c:pt idx="15446">
                  <c:v>89.765101264703276</c:v>
                </c:pt>
                <c:pt idx="15447">
                  <c:v>89.765101264703276</c:v>
                </c:pt>
                <c:pt idx="15448">
                  <c:v>89.765101264703276</c:v>
                </c:pt>
                <c:pt idx="15449">
                  <c:v>89.765101264703276</c:v>
                </c:pt>
                <c:pt idx="15450">
                  <c:v>89.765101264703276</c:v>
                </c:pt>
                <c:pt idx="15451">
                  <c:v>89.765101264703276</c:v>
                </c:pt>
                <c:pt idx="15452">
                  <c:v>89.765101264703276</c:v>
                </c:pt>
                <c:pt idx="15453">
                  <c:v>89.765101264703276</c:v>
                </c:pt>
                <c:pt idx="15454">
                  <c:v>89.765101264703276</c:v>
                </c:pt>
                <c:pt idx="15455">
                  <c:v>89.765101264703276</c:v>
                </c:pt>
                <c:pt idx="15456">
                  <c:v>89.765101264703276</c:v>
                </c:pt>
                <c:pt idx="15457">
                  <c:v>89.765101264703276</c:v>
                </c:pt>
                <c:pt idx="15458">
                  <c:v>89.765101264703276</c:v>
                </c:pt>
                <c:pt idx="15459">
                  <c:v>89.765101264703276</c:v>
                </c:pt>
                <c:pt idx="15460">
                  <c:v>89.765101264703276</c:v>
                </c:pt>
                <c:pt idx="15461">
                  <c:v>89.765101264703276</c:v>
                </c:pt>
                <c:pt idx="15462">
                  <c:v>89.765101264703276</c:v>
                </c:pt>
                <c:pt idx="15463">
                  <c:v>89.765101264703276</c:v>
                </c:pt>
                <c:pt idx="15464">
                  <c:v>89.765101264703276</c:v>
                </c:pt>
                <c:pt idx="15465">
                  <c:v>89.765101264703276</c:v>
                </c:pt>
                <c:pt idx="15466">
                  <c:v>89.765101264703276</c:v>
                </c:pt>
                <c:pt idx="15467">
                  <c:v>89.765101264703276</c:v>
                </c:pt>
                <c:pt idx="15468">
                  <c:v>89.765101264703276</c:v>
                </c:pt>
                <c:pt idx="15469">
                  <c:v>89.765101264703276</c:v>
                </c:pt>
                <c:pt idx="15470">
                  <c:v>89.765101264703276</c:v>
                </c:pt>
                <c:pt idx="15471">
                  <c:v>89.765101264703276</c:v>
                </c:pt>
                <c:pt idx="15472">
                  <c:v>89.765101264703276</c:v>
                </c:pt>
                <c:pt idx="15473">
                  <c:v>89.765101264703276</c:v>
                </c:pt>
                <c:pt idx="15474">
                  <c:v>89.765101264703276</c:v>
                </c:pt>
                <c:pt idx="15475">
                  <c:v>89.765101264703276</c:v>
                </c:pt>
                <c:pt idx="15476">
                  <c:v>89.765101264703276</c:v>
                </c:pt>
                <c:pt idx="15477">
                  <c:v>89.765101264703276</c:v>
                </c:pt>
                <c:pt idx="15478">
                  <c:v>89.765101264703276</c:v>
                </c:pt>
                <c:pt idx="15479">
                  <c:v>89.765101264703276</c:v>
                </c:pt>
                <c:pt idx="15480">
                  <c:v>89.765101264703276</c:v>
                </c:pt>
                <c:pt idx="15481">
                  <c:v>89.765101264703276</c:v>
                </c:pt>
                <c:pt idx="15482">
                  <c:v>89.765101264703276</c:v>
                </c:pt>
                <c:pt idx="15483">
                  <c:v>89.765101264703276</c:v>
                </c:pt>
                <c:pt idx="15484">
                  <c:v>89.765101264703276</c:v>
                </c:pt>
                <c:pt idx="15485">
                  <c:v>89.765101264703276</c:v>
                </c:pt>
                <c:pt idx="15486">
                  <c:v>89.765101264703276</c:v>
                </c:pt>
                <c:pt idx="15487">
                  <c:v>89.765101264703276</c:v>
                </c:pt>
                <c:pt idx="15488">
                  <c:v>89.765101264703276</c:v>
                </c:pt>
                <c:pt idx="15489">
                  <c:v>89.765101264703276</c:v>
                </c:pt>
                <c:pt idx="15490">
                  <c:v>89.765101264703276</c:v>
                </c:pt>
                <c:pt idx="15491">
                  <c:v>89.765101264703276</c:v>
                </c:pt>
                <c:pt idx="15492">
                  <c:v>89.765101264703276</c:v>
                </c:pt>
                <c:pt idx="15493">
                  <c:v>89.765101264703276</c:v>
                </c:pt>
                <c:pt idx="15494">
                  <c:v>89.765101264703276</c:v>
                </c:pt>
                <c:pt idx="15495">
                  <c:v>89.765101264703276</c:v>
                </c:pt>
                <c:pt idx="15496">
                  <c:v>89.765101264703276</c:v>
                </c:pt>
                <c:pt idx="15497">
                  <c:v>89.765101264703276</c:v>
                </c:pt>
                <c:pt idx="15498">
                  <c:v>89.765101264703276</c:v>
                </c:pt>
                <c:pt idx="15499">
                  <c:v>89.765101264703276</c:v>
                </c:pt>
                <c:pt idx="15500">
                  <c:v>89.765101264703276</c:v>
                </c:pt>
                <c:pt idx="15501">
                  <c:v>89.765101264703276</c:v>
                </c:pt>
                <c:pt idx="15502">
                  <c:v>89.765101264703276</c:v>
                </c:pt>
                <c:pt idx="15503">
                  <c:v>89.765101264703276</c:v>
                </c:pt>
                <c:pt idx="15504">
                  <c:v>89.765101264703276</c:v>
                </c:pt>
                <c:pt idx="15505">
                  <c:v>89.765101264703276</c:v>
                </c:pt>
                <c:pt idx="15506">
                  <c:v>89.765101264703276</c:v>
                </c:pt>
                <c:pt idx="15507">
                  <c:v>89.765101264703276</c:v>
                </c:pt>
                <c:pt idx="15508">
                  <c:v>89.765101264703276</c:v>
                </c:pt>
                <c:pt idx="15509">
                  <c:v>89.765101264703276</c:v>
                </c:pt>
                <c:pt idx="15510">
                  <c:v>89.765101264703276</c:v>
                </c:pt>
                <c:pt idx="15511">
                  <c:v>89.765101264703276</c:v>
                </c:pt>
                <c:pt idx="15512">
                  <c:v>89.765101264703276</c:v>
                </c:pt>
                <c:pt idx="15513">
                  <c:v>89.765101264703276</c:v>
                </c:pt>
                <c:pt idx="15514">
                  <c:v>89.765101264703276</c:v>
                </c:pt>
                <c:pt idx="15515">
                  <c:v>89.765101264703276</c:v>
                </c:pt>
                <c:pt idx="15516">
                  <c:v>89.765101264703276</c:v>
                </c:pt>
                <c:pt idx="15517">
                  <c:v>89.765101264703276</c:v>
                </c:pt>
                <c:pt idx="15518">
                  <c:v>89.765101264703276</c:v>
                </c:pt>
                <c:pt idx="15519">
                  <c:v>89.765101264703276</c:v>
                </c:pt>
                <c:pt idx="15520">
                  <c:v>89.765101264703276</c:v>
                </c:pt>
                <c:pt idx="15521">
                  <c:v>89.765101264703276</c:v>
                </c:pt>
                <c:pt idx="15522">
                  <c:v>89.765101264703276</c:v>
                </c:pt>
                <c:pt idx="15523">
                  <c:v>89.765101264703276</c:v>
                </c:pt>
                <c:pt idx="15524">
                  <c:v>89.765101264703276</c:v>
                </c:pt>
                <c:pt idx="15525">
                  <c:v>89.765101264703276</c:v>
                </c:pt>
                <c:pt idx="15526">
                  <c:v>89.765101264703276</c:v>
                </c:pt>
                <c:pt idx="15527">
                  <c:v>89.765101264703276</c:v>
                </c:pt>
                <c:pt idx="15528">
                  <c:v>89.765101264703276</c:v>
                </c:pt>
                <c:pt idx="15529">
                  <c:v>89.765101264703276</c:v>
                </c:pt>
                <c:pt idx="15530">
                  <c:v>89.765101264703276</c:v>
                </c:pt>
                <c:pt idx="15531">
                  <c:v>89.765101264703276</c:v>
                </c:pt>
                <c:pt idx="15532">
                  <c:v>89.765101264703276</c:v>
                </c:pt>
                <c:pt idx="15533">
                  <c:v>89.765101264703276</c:v>
                </c:pt>
                <c:pt idx="15534">
                  <c:v>89.765101264703276</c:v>
                </c:pt>
                <c:pt idx="15535">
                  <c:v>89.765101264703276</c:v>
                </c:pt>
                <c:pt idx="15536">
                  <c:v>89.765101264703276</c:v>
                </c:pt>
                <c:pt idx="15537">
                  <c:v>89.765101264703276</c:v>
                </c:pt>
                <c:pt idx="15538">
                  <c:v>89.765101264703276</c:v>
                </c:pt>
                <c:pt idx="15539">
                  <c:v>89.765101264703276</c:v>
                </c:pt>
                <c:pt idx="15540">
                  <c:v>89.765101264703276</c:v>
                </c:pt>
                <c:pt idx="15541">
                  <c:v>89.765101264703276</c:v>
                </c:pt>
                <c:pt idx="15542">
                  <c:v>89.765101264703276</c:v>
                </c:pt>
                <c:pt idx="15543">
                  <c:v>89.765101264703276</c:v>
                </c:pt>
                <c:pt idx="15544">
                  <c:v>89.765101264703276</c:v>
                </c:pt>
                <c:pt idx="15545">
                  <c:v>89.765101264703276</c:v>
                </c:pt>
                <c:pt idx="15546">
                  <c:v>89.765101264703276</c:v>
                </c:pt>
                <c:pt idx="15547">
                  <c:v>89.765101264703276</c:v>
                </c:pt>
                <c:pt idx="15548">
                  <c:v>89.765101264703276</c:v>
                </c:pt>
                <c:pt idx="15549">
                  <c:v>89.765101264703276</c:v>
                </c:pt>
                <c:pt idx="15550">
                  <c:v>89.765101264703276</c:v>
                </c:pt>
                <c:pt idx="15551">
                  <c:v>89.765101264703276</c:v>
                </c:pt>
                <c:pt idx="15552">
                  <c:v>89.765101264703276</c:v>
                </c:pt>
                <c:pt idx="15553">
                  <c:v>89.765101264703276</c:v>
                </c:pt>
                <c:pt idx="15554">
                  <c:v>89.765101264703276</c:v>
                </c:pt>
                <c:pt idx="15555">
                  <c:v>89.765101264703276</c:v>
                </c:pt>
                <c:pt idx="15556">
                  <c:v>89.765101264703276</c:v>
                </c:pt>
                <c:pt idx="15557">
                  <c:v>89.765101264703276</c:v>
                </c:pt>
                <c:pt idx="15558">
                  <c:v>89.765101264703276</c:v>
                </c:pt>
                <c:pt idx="15559">
                  <c:v>89.765101264703276</c:v>
                </c:pt>
                <c:pt idx="15560">
                  <c:v>89.765101264703276</c:v>
                </c:pt>
                <c:pt idx="15561">
                  <c:v>89.765101264703276</c:v>
                </c:pt>
                <c:pt idx="15562">
                  <c:v>89.765101264703276</c:v>
                </c:pt>
                <c:pt idx="15563">
                  <c:v>89.765101264703276</c:v>
                </c:pt>
                <c:pt idx="15564">
                  <c:v>89.765101264703276</c:v>
                </c:pt>
                <c:pt idx="15565">
                  <c:v>89.765101264703276</c:v>
                </c:pt>
                <c:pt idx="15566">
                  <c:v>89.765101264703276</c:v>
                </c:pt>
                <c:pt idx="15567">
                  <c:v>89.765101264703276</c:v>
                </c:pt>
                <c:pt idx="15568">
                  <c:v>89.765101264703276</c:v>
                </c:pt>
                <c:pt idx="15569">
                  <c:v>89.765101264703276</c:v>
                </c:pt>
                <c:pt idx="15570">
                  <c:v>89.765101264703276</c:v>
                </c:pt>
                <c:pt idx="15571">
                  <c:v>89.765101264703276</c:v>
                </c:pt>
                <c:pt idx="15572">
                  <c:v>89.765101264703276</c:v>
                </c:pt>
                <c:pt idx="15573">
                  <c:v>89.765101264703276</c:v>
                </c:pt>
                <c:pt idx="15574">
                  <c:v>89.765101264703276</c:v>
                </c:pt>
                <c:pt idx="15575">
                  <c:v>89.765101264703276</c:v>
                </c:pt>
                <c:pt idx="15576">
                  <c:v>89.765101264703276</c:v>
                </c:pt>
                <c:pt idx="15577">
                  <c:v>89.765101264703276</c:v>
                </c:pt>
                <c:pt idx="15578">
                  <c:v>89.765101264703276</c:v>
                </c:pt>
                <c:pt idx="15579">
                  <c:v>89.765101264703276</c:v>
                </c:pt>
                <c:pt idx="15580">
                  <c:v>89.765101264703276</c:v>
                </c:pt>
                <c:pt idx="15581">
                  <c:v>89.765101264703276</c:v>
                </c:pt>
                <c:pt idx="15582">
                  <c:v>89.765101264703276</c:v>
                </c:pt>
                <c:pt idx="15583">
                  <c:v>89.765101264703276</c:v>
                </c:pt>
                <c:pt idx="15584">
                  <c:v>89.765101264703276</c:v>
                </c:pt>
                <c:pt idx="15585">
                  <c:v>89.765101264703276</c:v>
                </c:pt>
                <c:pt idx="15586">
                  <c:v>89.765101264703276</c:v>
                </c:pt>
                <c:pt idx="15587">
                  <c:v>89.765101264703276</c:v>
                </c:pt>
                <c:pt idx="15588">
                  <c:v>89.765101264703276</c:v>
                </c:pt>
                <c:pt idx="15589">
                  <c:v>89.765101264703276</c:v>
                </c:pt>
                <c:pt idx="15590">
                  <c:v>89.765101264703276</c:v>
                </c:pt>
                <c:pt idx="15591">
                  <c:v>89.765101264703276</c:v>
                </c:pt>
                <c:pt idx="15592">
                  <c:v>89.765101264703276</c:v>
                </c:pt>
                <c:pt idx="15593">
                  <c:v>89.765101264703276</c:v>
                </c:pt>
                <c:pt idx="15594">
                  <c:v>89.765101264703276</c:v>
                </c:pt>
                <c:pt idx="15595">
                  <c:v>89.765101264703276</c:v>
                </c:pt>
                <c:pt idx="15596">
                  <c:v>89.765101264703276</c:v>
                </c:pt>
                <c:pt idx="15597">
                  <c:v>89.765101264703276</c:v>
                </c:pt>
                <c:pt idx="15598">
                  <c:v>89.765101264703276</c:v>
                </c:pt>
                <c:pt idx="15599">
                  <c:v>89.765101264703276</c:v>
                </c:pt>
                <c:pt idx="15600">
                  <c:v>89.765101264703276</c:v>
                </c:pt>
                <c:pt idx="15601">
                  <c:v>89.765101264703276</c:v>
                </c:pt>
                <c:pt idx="15602">
                  <c:v>89.765101264703276</c:v>
                </c:pt>
                <c:pt idx="15603">
                  <c:v>89.765101264703276</c:v>
                </c:pt>
                <c:pt idx="15604">
                  <c:v>89.765101264703276</c:v>
                </c:pt>
                <c:pt idx="15605">
                  <c:v>89.765101264703276</c:v>
                </c:pt>
                <c:pt idx="15606">
                  <c:v>89.765101264703276</c:v>
                </c:pt>
                <c:pt idx="15607">
                  <c:v>89.765101264703276</c:v>
                </c:pt>
                <c:pt idx="15608">
                  <c:v>89.765101264703276</c:v>
                </c:pt>
                <c:pt idx="15609">
                  <c:v>89.765101264703276</c:v>
                </c:pt>
                <c:pt idx="15610">
                  <c:v>89.765101264703276</c:v>
                </c:pt>
                <c:pt idx="15611">
                  <c:v>89.765101264703276</c:v>
                </c:pt>
                <c:pt idx="15612">
                  <c:v>89.765101264703276</c:v>
                </c:pt>
                <c:pt idx="15613">
                  <c:v>89.765101264703276</c:v>
                </c:pt>
                <c:pt idx="15614">
                  <c:v>89.765101264703276</c:v>
                </c:pt>
                <c:pt idx="15615">
                  <c:v>89.765101264703276</c:v>
                </c:pt>
                <c:pt idx="15616">
                  <c:v>89.765101264703276</c:v>
                </c:pt>
                <c:pt idx="15617">
                  <c:v>89.765101264703276</c:v>
                </c:pt>
                <c:pt idx="15618">
                  <c:v>89.765101264703276</c:v>
                </c:pt>
                <c:pt idx="15619">
                  <c:v>89.765101264703276</c:v>
                </c:pt>
                <c:pt idx="15620">
                  <c:v>89.765101264703276</c:v>
                </c:pt>
                <c:pt idx="15621">
                  <c:v>89.765101264703276</c:v>
                </c:pt>
                <c:pt idx="15622">
                  <c:v>89.765101264703276</c:v>
                </c:pt>
                <c:pt idx="15623">
                  <c:v>89.765101264703276</c:v>
                </c:pt>
                <c:pt idx="15624">
                  <c:v>89.765101264703276</c:v>
                </c:pt>
                <c:pt idx="15625">
                  <c:v>89.765101264703276</c:v>
                </c:pt>
                <c:pt idx="15626">
                  <c:v>89.765101264703276</c:v>
                </c:pt>
                <c:pt idx="15627">
                  <c:v>89.765101264703276</c:v>
                </c:pt>
                <c:pt idx="15628">
                  <c:v>89.765101264703276</c:v>
                </c:pt>
                <c:pt idx="15629">
                  <c:v>89.765101264703276</c:v>
                </c:pt>
                <c:pt idx="15630">
                  <c:v>89.765101264703276</c:v>
                </c:pt>
                <c:pt idx="15631">
                  <c:v>89.765101264703276</c:v>
                </c:pt>
                <c:pt idx="15632">
                  <c:v>89.765101264703276</c:v>
                </c:pt>
                <c:pt idx="15633">
                  <c:v>89.765101264703276</c:v>
                </c:pt>
                <c:pt idx="15634">
                  <c:v>89.765101264703276</c:v>
                </c:pt>
                <c:pt idx="15635">
                  <c:v>89.765101264703276</c:v>
                </c:pt>
                <c:pt idx="15636">
                  <c:v>89.765101264703276</c:v>
                </c:pt>
                <c:pt idx="15637">
                  <c:v>89.765101264703276</c:v>
                </c:pt>
                <c:pt idx="15638">
                  <c:v>89.765101264703276</c:v>
                </c:pt>
                <c:pt idx="15639">
                  <c:v>89.765101264703276</c:v>
                </c:pt>
                <c:pt idx="15640">
                  <c:v>89.765101264703276</c:v>
                </c:pt>
                <c:pt idx="15641">
                  <c:v>89.765101264703276</c:v>
                </c:pt>
                <c:pt idx="15642">
                  <c:v>89.765101264703276</c:v>
                </c:pt>
                <c:pt idx="15643">
                  <c:v>89.765101264703276</c:v>
                </c:pt>
                <c:pt idx="15644">
                  <c:v>89.765101264703276</c:v>
                </c:pt>
                <c:pt idx="15645">
                  <c:v>89.765101264703276</c:v>
                </c:pt>
                <c:pt idx="15646">
                  <c:v>89.765101264703276</c:v>
                </c:pt>
                <c:pt idx="15647">
                  <c:v>89.765101264703276</c:v>
                </c:pt>
                <c:pt idx="15648">
                  <c:v>89.765101264703276</c:v>
                </c:pt>
                <c:pt idx="15649">
                  <c:v>89.765101264703276</c:v>
                </c:pt>
                <c:pt idx="15650">
                  <c:v>89.765101264703276</c:v>
                </c:pt>
                <c:pt idx="15651">
                  <c:v>89.765101264703276</c:v>
                </c:pt>
                <c:pt idx="15652">
                  <c:v>89.765101264703276</c:v>
                </c:pt>
                <c:pt idx="15653">
                  <c:v>89.765101264703276</c:v>
                </c:pt>
                <c:pt idx="15654">
                  <c:v>89.765101264703276</c:v>
                </c:pt>
                <c:pt idx="15655">
                  <c:v>89.765101264703276</c:v>
                </c:pt>
                <c:pt idx="15656">
                  <c:v>89.765101264703276</c:v>
                </c:pt>
                <c:pt idx="15657">
                  <c:v>89.765101264703276</c:v>
                </c:pt>
                <c:pt idx="15658">
                  <c:v>89.765101264703276</c:v>
                </c:pt>
                <c:pt idx="15659">
                  <c:v>89.765101264703276</c:v>
                </c:pt>
                <c:pt idx="15660">
                  <c:v>89.765101264703276</c:v>
                </c:pt>
                <c:pt idx="15661">
                  <c:v>89.765101264703276</c:v>
                </c:pt>
                <c:pt idx="15662">
                  <c:v>89.765101264703276</c:v>
                </c:pt>
                <c:pt idx="15663">
                  <c:v>89.765101264703276</c:v>
                </c:pt>
                <c:pt idx="15664">
                  <c:v>89.765101264703276</c:v>
                </c:pt>
                <c:pt idx="15665">
                  <c:v>89.765101264703276</c:v>
                </c:pt>
                <c:pt idx="15666">
                  <c:v>89.765101264703276</c:v>
                </c:pt>
                <c:pt idx="15667">
                  <c:v>89.765101264703276</c:v>
                </c:pt>
                <c:pt idx="15668">
                  <c:v>89.765101264703276</c:v>
                </c:pt>
                <c:pt idx="15669">
                  <c:v>89.765101264703276</c:v>
                </c:pt>
                <c:pt idx="15670">
                  <c:v>89.765101264703276</c:v>
                </c:pt>
                <c:pt idx="15671">
                  <c:v>89.765101264703276</c:v>
                </c:pt>
                <c:pt idx="15672">
                  <c:v>89.765101264703276</c:v>
                </c:pt>
                <c:pt idx="15673">
                  <c:v>89.765101264703276</c:v>
                </c:pt>
                <c:pt idx="15674">
                  <c:v>89.765101264703276</c:v>
                </c:pt>
                <c:pt idx="15675">
                  <c:v>89.765101264703276</c:v>
                </c:pt>
                <c:pt idx="15676">
                  <c:v>89.765101264703276</c:v>
                </c:pt>
                <c:pt idx="15677">
                  <c:v>89.765101264703276</c:v>
                </c:pt>
                <c:pt idx="15678">
                  <c:v>89.765101264703276</c:v>
                </c:pt>
                <c:pt idx="15679">
                  <c:v>89.765101264703276</c:v>
                </c:pt>
                <c:pt idx="15680">
                  <c:v>89.765101264703276</c:v>
                </c:pt>
                <c:pt idx="15681">
                  <c:v>89.765101264703276</c:v>
                </c:pt>
                <c:pt idx="15682">
                  <c:v>89.765101264703276</c:v>
                </c:pt>
                <c:pt idx="15683">
                  <c:v>89.765101264703276</c:v>
                </c:pt>
                <c:pt idx="15684">
                  <c:v>89.765101264703276</c:v>
                </c:pt>
                <c:pt idx="15685">
                  <c:v>89.765101264703276</c:v>
                </c:pt>
                <c:pt idx="15686">
                  <c:v>89.765101264703276</c:v>
                </c:pt>
                <c:pt idx="15687">
                  <c:v>89.765101264703276</c:v>
                </c:pt>
                <c:pt idx="15688">
                  <c:v>89.765101264703276</c:v>
                </c:pt>
                <c:pt idx="15689">
                  <c:v>89.765101264703276</c:v>
                </c:pt>
                <c:pt idx="15690">
                  <c:v>89.765101264703276</c:v>
                </c:pt>
                <c:pt idx="15691">
                  <c:v>89.765101264703276</c:v>
                </c:pt>
                <c:pt idx="15692">
                  <c:v>89.765101264703276</c:v>
                </c:pt>
                <c:pt idx="15693">
                  <c:v>89.765101264703276</c:v>
                </c:pt>
                <c:pt idx="15694">
                  <c:v>89.765101264703276</c:v>
                </c:pt>
                <c:pt idx="15695">
                  <c:v>89.765101264703276</c:v>
                </c:pt>
                <c:pt idx="15696">
                  <c:v>89.765101264703276</c:v>
                </c:pt>
                <c:pt idx="15697">
                  <c:v>89.765101264703276</c:v>
                </c:pt>
                <c:pt idx="15698">
                  <c:v>89.765101264703276</c:v>
                </c:pt>
                <c:pt idx="15699">
                  <c:v>89.765101264703276</c:v>
                </c:pt>
                <c:pt idx="15700">
                  <c:v>89.765101264703276</c:v>
                </c:pt>
                <c:pt idx="15701">
                  <c:v>89.765101264703276</c:v>
                </c:pt>
                <c:pt idx="15702">
                  <c:v>89.765101264703276</c:v>
                </c:pt>
                <c:pt idx="15703">
                  <c:v>89.765101264703276</c:v>
                </c:pt>
                <c:pt idx="15704">
                  <c:v>89.765101264703276</c:v>
                </c:pt>
                <c:pt idx="15705">
                  <c:v>89.765101264703276</c:v>
                </c:pt>
                <c:pt idx="15706">
                  <c:v>89.765101264703276</c:v>
                </c:pt>
                <c:pt idx="15707">
                  <c:v>89.765101264703276</c:v>
                </c:pt>
                <c:pt idx="15708">
                  <c:v>89.765101264703276</c:v>
                </c:pt>
                <c:pt idx="15709">
                  <c:v>89.765101264703276</c:v>
                </c:pt>
                <c:pt idx="15710">
                  <c:v>89.765101264703276</c:v>
                </c:pt>
                <c:pt idx="15711">
                  <c:v>89.765101264703276</c:v>
                </c:pt>
                <c:pt idx="15712">
                  <c:v>89.765101264703276</c:v>
                </c:pt>
                <c:pt idx="15713">
                  <c:v>89.765101264703276</c:v>
                </c:pt>
                <c:pt idx="15714">
                  <c:v>89.765101264703276</c:v>
                </c:pt>
                <c:pt idx="15715">
                  <c:v>89.765101264703276</c:v>
                </c:pt>
                <c:pt idx="15716">
                  <c:v>89.765101264703276</c:v>
                </c:pt>
                <c:pt idx="15717">
                  <c:v>89.765101264703276</c:v>
                </c:pt>
                <c:pt idx="15718">
                  <c:v>89.765101264703276</c:v>
                </c:pt>
                <c:pt idx="15719">
                  <c:v>89.765101264703276</c:v>
                </c:pt>
                <c:pt idx="15720">
                  <c:v>89.765101264703276</c:v>
                </c:pt>
                <c:pt idx="15721">
                  <c:v>89.765101264703276</c:v>
                </c:pt>
                <c:pt idx="15722">
                  <c:v>89.765101264703276</c:v>
                </c:pt>
                <c:pt idx="15723">
                  <c:v>89.765101264703276</c:v>
                </c:pt>
                <c:pt idx="15724">
                  <c:v>89.765101264703276</c:v>
                </c:pt>
                <c:pt idx="15725">
                  <c:v>89.765101264703276</c:v>
                </c:pt>
                <c:pt idx="15726">
                  <c:v>89.765101264703276</c:v>
                </c:pt>
                <c:pt idx="15727">
                  <c:v>89.765101264703276</c:v>
                </c:pt>
                <c:pt idx="15728">
                  <c:v>89.765101264703276</c:v>
                </c:pt>
                <c:pt idx="15729">
                  <c:v>89.765101264703276</c:v>
                </c:pt>
                <c:pt idx="15730">
                  <c:v>89.765101264703276</c:v>
                </c:pt>
                <c:pt idx="15731">
                  <c:v>89.765101264703276</c:v>
                </c:pt>
                <c:pt idx="15732">
                  <c:v>89.765101264703276</c:v>
                </c:pt>
                <c:pt idx="15733">
                  <c:v>89.765101264703276</c:v>
                </c:pt>
                <c:pt idx="15734">
                  <c:v>89.765101264703276</c:v>
                </c:pt>
                <c:pt idx="15735">
                  <c:v>89.765101264703276</c:v>
                </c:pt>
                <c:pt idx="15736">
                  <c:v>89.765101264703276</c:v>
                </c:pt>
                <c:pt idx="15737">
                  <c:v>89.765101264703276</c:v>
                </c:pt>
                <c:pt idx="15738">
                  <c:v>89.765101264703276</c:v>
                </c:pt>
                <c:pt idx="15739">
                  <c:v>89.765101264703276</c:v>
                </c:pt>
                <c:pt idx="15740">
                  <c:v>89.765101264703276</c:v>
                </c:pt>
                <c:pt idx="15741">
                  <c:v>89.765101264703276</c:v>
                </c:pt>
                <c:pt idx="15742">
                  <c:v>89.765101264703276</c:v>
                </c:pt>
                <c:pt idx="15743">
                  <c:v>89.765101264703276</c:v>
                </c:pt>
                <c:pt idx="15744">
                  <c:v>89.765101264703276</c:v>
                </c:pt>
                <c:pt idx="15745">
                  <c:v>89.765101264703276</c:v>
                </c:pt>
                <c:pt idx="15746">
                  <c:v>89.765101264703276</c:v>
                </c:pt>
                <c:pt idx="15747">
                  <c:v>89.765101264703276</c:v>
                </c:pt>
                <c:pt idx="15748">
                  <c:v>89.765101264703276</c:v>
                </c:pt>
                <c:pt idx="15749">
                  <c:v>89.765101264703276</c:v>
                </c:pt>
                <c:pt idx="15750">
                  <c:v>89.765101264703276</c:v>
                </c:pt>
                <c:pt idx="15751">
                  <c:v>89.765101264703276</c:v>
                </c:pt>
                <c:pt idx="15752">
                  <c:v>89.765101264703276</c:v>
                </c:pt>
                <c:pt idx="15753">
                  <c:v>89.765101264703276</c:v>
                </c:pt>
                <c:pt idx="15754">
                  <c:v>89.765101264703276</c:v>
                </c:pt>
                <c:pt idx="15755">
                  <c:v>89.765101264703276</c:v>
                </c:pt>
                <c:pt idx="15756">
                  <c:v>89.765101264703276</c:v>
                </c:pt>
                <c:pt idx="15757">
                  <c:v>89.765101264703276</c:v>
                </c:pt>
                <c:pt idx="15758">
                  <c:v>89.765101264703276</c:v>
                </c:pt>
                <c:pt idx="15759">
                  <c:v>89.765101264703276</c:v>
                </c:pt>
                <c:pt idx="15760">
                  <c:v>89.765101264703276</c:v>
                </c:pt>
                <c:pt idx="15761">
                  <c:v>89.765101264703276</c:v>
                </c:pt>
                <c:pt idx="15762">
                  <c:v>89.765101264703276</c:v>
                </c:pt>
                <c:pt idx="15763">
                  <c:v>89.765101264703276</c:v>
                </c:pt>
                <c:pt idx="15764">
                  <c:v>89.765101264703276</c:v>
                </c:pt>
                <c:pt idx="15765">
                  <c:v>89.765101264703276</c:v>
                </c:pt>
                <c:pt idx="15766">
                  <c:v>89.765101264703276</c:v>
                </c:pt>
                <c:pt idx="15767">
                  <c:v>89.765101264703276</c:v>
                </c:pt>
                <c:pt idx="15768">
                  <c:v>89.765101264703276</c:v>
                </c:pt>
                <c:pt idx="15769">
                  <c:v>89.765101264703276</c:v>
                </c:pt>
                <c:pt idx="15770">
                  <c:v>89.765101264703276</c:v>
                </c:pt>
                <c:pt idx="15771">
                  <c:v>89.765101264703276</c:v>
                </c:pt>
                <c:pt idx="15772">
                  <c:v>89.765101264703276</c:v>
                </c:pt>
                <c:pt idx="15773">
                  <c:v>89.765101264703276</c:v>
                </c:pt>
                <c:pt idx="15774">
                  <c:v>89.765101264703276</c:v>
                </c:pt>
                <c:pt idx="15775">
                  <c:v>89.765101264703276</c:v>
                </c:pt>
                <c:pt idx="15776">
                  <c:v>89.765101264703276</c:v>
                </c:pt>
                <c:pt idx="15777">
                  <c:v>89.765101264703276</c:v>
                </c:pt>
                <c:pt idx="15778">
                  <c:v>89.765101264703276</c:v>
                </c:pt>
                <c:pt idx="15779">
                  <c:v>89.765101264703276</c:v>
                </c:pt>
                <c:pt idx="15780">
                  <c:v>89.765101264703276</c:v>
                </c:pt>
                <c:pt idx="15781">
                  <c:v>89.765101264703276</c:v>
                </c:pt>
                <c:pt idx="15782">
                  <c:v>89.765101264703276</c:v>
                </c:pt>
                <c:pt idx="15783">
                  <c:v>89.765101264703276</c:v>
                </c:pt>
                <c:pt idx="15784">
                  <c:v>89.765101264703276</c:v>
                </c:pt>
                <c:pt idx="15785">
                  <c:v>89.765101264703276</c:v>
                </c:pt>
                <c:pt idx="15786">
                  <c:v>89.765101264703276</c:v>
                </c:pt>
                <c:pt idx="15787">
                  <c:v>89.765101264703276</c:v>
                </c:pt>
                <c:pt idx="15788">
                  <c:v>89.765101264703276</c:v>
                </c:pt>
                <c:pt idx="15789">
                  <c:v>89.765101264703276</c:v>
                </c:pt>
                <c:pt idx="15790">
                  <c:v>89.765101264703276</c:v>
                </c:pt>
                <c:pt idx="15791">
                  <c:v>89.765101264703276</c:v>
                </c:pt>
                <c:pt idx="15792">
                  <c:v>89.765101264703276</c:v>
                </c:pt>
                <c:pt idx="15793">
                  <c:v>89.765101264703276</c:v>
                </c:pt>
                <c:pt idx="15794">
                  <c:v>89.765101264703276</c:v>
                </c:pt>
                <c:pt idx="15795">
                  <c:v>89.765101264703276</c:v>
                </c:pt>
                <c:pt idx="15796">
                  <c:v>89.765101264703276</c:v>
                </c:pt>
                <c:pt idx="15797">
                  <c:v>89.765101264703276</c:v>
                </c:pt>
                <c:pt idx="15798">
                  <c:v>89.765101264703276</c:v>
                </c:pt>
                <c:pt idx="15799">
                  <c:v>89.765101264703276</c:v>
                </c:pt>
                <c:pt idx="15800">
                  <c:v>89.765101264703276</c:v>
                </c:pt>
                <c:pt idx="15801">
                  <c:v>89.765101264703276</c:v>
                </c:pt>
                <c:pt idx="15802">
                  <c:v>89.765101264703276</c:v>
                </c:pt>
                <c:pt idx="15803">
                  <c:v>89.765101264703276</c:v>
                </c:pt>
                <c:pt idx="15804">
                  <c:v>89.765101264703276</c:v>
                </c:pt>
                <c:pt idx="15805">
                  <c:v>89.765101264703276</c:v>
                </c:pt>
                <c:pt idx="15806">
                  <c:v>89.765101264703276</c:v>
                </c:pt>
                <c:pt idx="15807">
                  <c:v>89.765101264703276</c:v>
                </c:pt>
                <c:pt idx="15808">
                  <c:v>89.765101264703276</c:v>
                </c:pt>
                <c:pt idx="15809">
                  <c:v>89.765101264703276</c:v>
                </c:pt>
                <c:pt idx="15810">
                  <c:v>89.765101264703276</c:v>
                </c:pt>
                <c:pt idx="15811">
                  <c:v>89.765101264703276</c:v>
                </c:pt>
                <c:pt idx="15812">
                  <c:v>89.765101264703276</c:v>
                </c:pt>
                <c:pt idx="15813">
                  <c:v>89.765101264703276</c:v>
                </c:pt>
                <c:pt idx="15814">
                  <c:v>89.765101264703276</c:v>
                </c:pt>
                <c:pt idx="15815">
                  <c:v>89.765101264703276</c:v>
                </c:pt>
                <c:pt idx="15816">
                  <c:v>89.765101264703276</c:v>
                </c:pt>
                <c:pt idx="15817">
                  <c:v>89.765101264703276</c:v>
                </c:pt>
                <c:pt idx="15818">
                  <c:v>89.765101264703276</c:v>
                </c:pt>
                <c:pt idx="15819">
                  <c:v>89.765101264703276</c:v>
                </c:pt>
                <c:pt idx="15820">
                  <c:v>89.765101264703276</c:v>
                </c:pt>
                <c:pt idx="15821">
                  <c:v>89.765101264703276</c:v>
                </c:pt>
                <c:pt idx="15822">
                  <c:v>89.765101264703276</c:v>
                </c:pt>
                <c:pt idx="15823">
                  <c:v>89.765101264703276</c:v>
                </c:pt>
                <c:pt idx="15824">
                  <c:v>89.765101264703276</c:v>
                </c:pt>
                <c:pt idx="15825">
                  <c:v>89.765101264703276</c:v>
                </c:pt>
                <c:pt idx="15826">
                  <c:v>89.765101264703276</c:v>
                </c:pt>
                <c:pt idx="15827">
                  <c:v>89.765101264703276</c:v>
                </c:pt>
                <c:pt idx="15828">
                  <c:v>89.765101264703276</c:v>
                </c:pt>
                <c:pt idx="15829">
                  <c:v>89.765101264703276</c:v>
                </c:pt>
                <c:pt idx="15830">
                  <c:v>89.765101264703276</c:v>
                </c:pt>
                <c:pt idx="15831">
                  <c:v>89.765101264703276</c:v>
                </c:pt>
                <c:pt idx="15832">
                  <c:v>89.765101264703276</c:v>
                </c:pt>
                <c:pt idx="15833">
                  <c:v>89.765101264703276</c:v>
                </c:pt>
                <c:pt idx="15834">
                  <c:v>89.765101264703276</c:v>
                </c:pt>
                <c:pt idx="15835">
                  <c:v>89.765101264703276</c:v>
                </c:pt>
                <c:pt idx="15836">
                  <c:v>89.765101264703276</c:v>
                </c:pt>
                <c:pt idx="15837">
                  <c:v>89.765101264703276</c:v>
                </c:pt>
                <c:pt idx="15838">
                  <c:v>89.765101264703276</c:v>
                </c:pt>
                <c:pt idx="15839">
                  <c:v>89.765101264703276</c:v>
                </c:pt>
                <c:pt idx="15840">
                  <c:v>89.765101264703276</c:v>
                </c:pt>
                <c:pt idx="15841">
                  <c:v>89.765101264703276</c:v>
                </c:pt>
                <c:pt idx="15842">
                  <c:v>89.765101264703276</c:v>
                </c:pt>
                <c:pt idx="15843">
                  <c:v>89.765101264703276</c:v>
                </c:pt>
                <c:pt idx="15844">
                  <c:v>89.765101264703276</c:v>
                </c:pt>
                <c:pt idx="15845">
                  <c:v>89.765101264703276</c:v>
                </c:pt>
                <c:pt idx="15846">
                  <c:v>89.765101264703276</c:v>
                </c:pt>
                <c:pt idx="15847">
                  <c:v>89.765101264703276</c:v>
                </c:pt>
                <c:pt idx="15848">
                  <c:v>89.765101264703276</c:v>
                </c:pt>
                <c:pt idx="15849">
                  <c:v>89.765101264703276</c:v>
                </c:pt>
                <c:pt idx="15850">
                  <c:v>89.765101264703276</c:v>
                </c:pt>
                <c:pt idx="15851">
                  <c:v>89.765101264703276</c:v>
                </c:pt>
                <c:pt idx="15852">
                  <c:v>89.765101264703276</c:v>
                </c:pt>
                <c:pt idx="15853">
                  <c:v>89.765101264703276</c:v>
                </c:pt>
                <c:pt idx="15854">
                  <c:v>89.765101264703276</c:v>
                </c:pt>
                <c:pt idx="15855">
                  <c:v>89.765101264703276</c:v>
                </c:pt>
                <c:pt idx="15856">
                  <c:v>89.765101264703276</c:v>
                </c:pt>
                <c:pt idx="15857">
                  <c:v>89.765101264703276</c:v>
                </c:pt>
                <c:pt idx="15858">
                  <c:v>89.765101264703276</c:v>
                </c:pt>
                <c:pt idx="15859">
                  <c:v>89.765101264703276</c:v>
                </c:pt>
                <c:pt idx="15860">
                  <c:v>89.765101264703276</c:v>
                </c:pt>
                <c:pt idx="15861">
                  <c:v>89.765101264703276</c:v>
                </c:pt>
                <c:pt idx="15862">
                  <c:v>89.765101264703276</c:v>
                </c:pt>
                <c:pt idx="15863">
                  <c:v>89.765101264703276</c:v>
                </c:pt>
                <c:pt idx="15864">
                  <c:v>89.765101264703276</c:v>
                </c:pt>
                <c:pt idx="15865">
                  <c:v>89.765101264703276</c:v>
                </c:pt>
                <c:pt idx="15866">
                  <c:v>89.765101264703276</c:v>
                </c:pt>
                <c:pt idx="15867">
                  <c:v>89.765101264703276</c:v>
                </c:pt>
                <c:pt idx="15868">
                  <c:v>89.765101264703276</c:v>
                </c:pt>
                <c:pt idx="15869">
                  <c:v>89.765101264703276</c:v>
                </c:pt>
                <c:pt idx="15870">
                  <c:v>89.765101264703276</c:v>
                </c:pt>
                <c:pt idx="15871">
                  <c:v>89.765101264703276</c:v>
                </c:pt>
                <c:pt idx="15872">
                  <c:v>89.765101264703276</c:v>
                </c:pt>
                <c:pt idx="15873">
                  <c:v>89.765101264703276</c:v>
                </c:pt>
                <c:pt idx="15874">
                  <c:v>89.765101264703276</c:v>
                </c:pt>
                <c:pt idx="15875">
                  <c:v>89.765101264703276</c:v>
                </c:pt>
                <c:pt idx="15876">
                  <c:v>89.765101264703276</c:v>
                </c:pt>
                <c:pt idx="15877">
                  <c:v>89.765101264703276</c:v>
                </c:pt>
                <c:pt idx="15878">
                  <c:v>89.765101264703276</c:v>
                </c:pt>
                <c:pt idx="15879">
                  <c:v>89.765101264703276</c:v>
                </c:pt>
                <c:pt idx="15880">
                  <c:v>89.765101264703276</c:v>
                </c:pt>
                <c:pt idx="15881">
                  <c:v>89.765101264703276</c:v>
                </c:pt>
                <c:pt idx="15882">
                  <c:v>89.765101264703276</c:v>
                </c:pt>
                <c:pt idx="15883">
                  <c:v>89.765101264703276</c:v>
                </c:pt>
                <c:pt idx="15884">
                  <c:v>89.765101264703276</c:v>
                </c:pt>
                <c:pt idx="15885">
                  <c:v>89.765101264703276</c:v>
                </c:pt>
                <c:pt idx="15886">
                  <c:v>89.765101264703276</c:v>
                </c:pt>
                <c:pt idx="15887">
                  <c:v>89.765101264703276</c:v>
                </c:pt>
                <c:pt idx="15888">
                  <c:v>89.765101264703276</c:v>
                </c:pt>
                <c:pt idx="15889">
                  <c:v>89.765101264703276</c:v>
                </c:pt>
                <c:pt idx="15890">
                  <c:v>89.765101264703276</c:v>
                </c:pt>
                <c:pt idx="15891">
                  <c:v>89.765101264703276</c:v>
                </c:pt>
                <c:pt idx="15892">
                  <c:v>89.765101264703276</c:v>
                </c:pt>
                <c:pt idx="15893">
                  <c:v>89.765101264703276</c:v>
                </c:pt>
                <c:pt idx="15894">
                  <c:v>89.765101264703276</c:v>
                </c:pt>
                <c:pt idx="15895">
                  <c:v>89.765101264703276</c:v>
                </c:pt>
                <c:pt idx="15896">
                  <c:v>89.765101264703276</c:v>
                </c:pt>
                <c:pt idx="15897">
                  <c:v>89.765101264703276</c:v>
                </c:pt>
                <c:pt idx="15898">
                  <c:v>89.765101264703276</c:v>
                </c:pt>
                <c:pt idx="15899">
                  <c:v>89.765101264703276</c:v>
                </c:pt>
                <c:pt idx="15900">
                  <c:v>89.765101264703276</c:v>
                </c:pt>
                <c:pt idx="15901">
                  <c:v>89.765101264703276</c:v>
                </c:pt>
                <c:pt idx="15902">
                  <c:v>89.765101264703276</c:v>
                </c:pt>
                <c:pt idx="15903">
                  <c:v>89.765101264703276</c:v>
                </c:pt>
                <c:pt idx="15904">
                  <c:v>89.765101264703276</c:v>
                </c:pt>
                <c:pt idx="15905">
                  <c:v>89.765101264703276</c:v>
                </c:pt>
                <c:pt idx="15906">
                  <c:v>89.765101264703276</c:v>
                </c:pt>
                <c:pt idx="15907">
                  <c:v>89.765101264703276</c:v>
                </c:pt>
                <c:pt idx="15908">
                  <c:v>89.765101264703276</c:v>
                </c:pt>
                <c:pt idx="15909">
                  <c:v>89.765101264703276</c:v>
                </c:pt>
                <c:pt idx="15910">
                  <c:v>89.765101264703276</c:v>
                </c:pt>
                <c:pt idx="15911">
                  <c:v>89.765101264703276</c:v>
                </c:pt>
                <c:pt idx="15912">
                  <c:v>89.765101264703276</c:v>
                </c:pt>
                <c:pt idx="15913">
                  <c:v>89.765101264703276</c:v>
                </c:pt>
                <c:pt idx="15914">
                  <c:v>89.765101264703276</c:v>
                </c:pt>
                <c:pt idx="15915">
                  <c:v>89.765101264703276</c:v>
                </c:pt>
                <c:pt idx="15916">
                  <c:v>89.765101264703276</c:v>
                </c:pt>
                <c:pt idx="15917">
                  <c:v>89.765101264703276</c:v>
                </c:pt>
                <c:pt idx="15918">
                  <c:v>89.765101264703276</c:v>
                </c:pt>
                <c:pt idx="15919">
                  <c:v>89.765101264703276</c:v>
                </c:pt>
                <c:pt idx="15920">
                  <c:v>89.765101264703276</c:v>
                </c:pt>
                <c:pt idx="15921">
                  <c:v>89.765101264703276</c:v>
                </c:pt>
                <c:pt idx="15922">
                  <c:v>89.765101264703276</c:v>
                </c:pt>
                <c:pt idx="15923">
                  <c:v>89.765101264703276</c:v>
                </c:pt>
                <c:pt idx="15924">
                  <c:v>89.765101264703276</c:v>
                </c:pt>
                <c:pt idx="15925">
                  <c:v>89.765101264703276</c:v>
                </c:pt>
                <c:pt idx="15926">
                  <c:v>89.765101264703276</c:v>
                </c:pt>
                <c:pt idx="15927">
                  <c:v>89.765101264703276</c:v>
                </c:pt>
                <c:pt idx="15928">
                  <c:v>89.765101264703276</c:v>
                </c:pt>
                <c:pt idx="15929">
                  <c:v>89.765101264703276</c:v>
                </c:pt>
                <c:pt idx="15930">
                  <c:v>89.765101264703276</c:v>
                </c:pt>
                <c:pt idx="15931">
                  <c:v>89.765101264703276</c:v>
                </c:pt>
                <c:pt idx="15932">
                  <c:v>89.765101264703276</c:v>
                </c:pt>
                <c:pt idx="15933">
                  <c:v>89.765101264703276</c:v>
                </c:pt>
                <c:pt idx="15934">
                  <c:v>89.765101264703276</c:v>
                </c:pt>
                <c:pt idx="15935">
                  <c:v>89.765101264703276</c:v>
                </c:pt>
                <c:pt idx="15936">
                  <c:v>89.765101264703276</c:v>
                </c:pt>
                <c:pt idx="15937">
                  <c:v>89.765101264703276</c:v>
                </c:pt>
                <c:pt idx="15938">
                  <c:v>89.765101264703276</c:v>
                </c:pt>
                <c:pt idx="15939">
                  <c:v>89.765101264703276</c:v>
                </c:pt>
                <c:pt idx="15940">
                  <c:v>89.765101264703276</c:v>
                </c:pt>
                <c:pt idx="15941">
                  <c:v>89.765101264703276</c:v>
                </c:pt>
                <c:pt idx="15942">
                  <c:v>89.765101264703276</c:v>
                </c:pt>
                <c:pt idx="15943">
                  <c:v>89.765101264703276</c:v>
                </c:pt>
                <c:pt idx="15944">
                  <c:v>89.765101264703276</c:v>
                </c:pt>
                <c:pt idx="15945">
                  <c:v>89.765101264703276</c:v>
                </c:pt>
                <c:pt idx="15946">
                  <c:v>89.765101264703276</c:v>
                </c:pt>
                <c:pt idx="15947">
                  <c:v>89.765101264703276</c:v>
                </c:pt>
                <c:pt idx="15948">
                  <c:v>89.765101264703276</c:v>
                </c:pt>
                <c:pt idx="15949">
                  <c:v>89.765101264703276</c:v>
                </c:pt>
                <c:pt idx="15950">
                  <c:v>89.765101264703276</c:v>
                </c:pt>
                <c:pt idx="15951">
                  <c:v>89.765101264703276</c:v>
                </c:pt>
                <c:pt idx="15952">
                  <c:v>89.765101264703276</c:v>
                </c:pt>
                <c:pt idx="15953">
                  <c:v>89.765101264703276</c:v>
                </c:pt>
                <c:pt idx="15954">
                  <c:v>89.765101264703276</c:v>
                </c:pt>
                <c:pt idx="15955">
                  <c:v>89.765101264703276</c:v>
                </c:pt>
                <c:pt idx="15956">
                  <c:v>89.765101264703276</c:v>
                </c:pt>
                <c:pt idx="15957">
                  <c:v>89.765101264703276</c:v>
                </c:pt>
                <c:pt idx="15958">
                  <c:v>89.765101264703276</c:v>
                </c:pt>
                <c:pt idx="15959">
                  <c:v>89.765101264703276</c:v>
                </c:pt>
                <c:pt idx="15960">
                  <c:v>89.765101264703276</c:v>
                </c:pt>
                <c:pt idx="15961">
                  <c:v>89.765101264703276</c:v>
                </c:pt>
                <c:pt idx="15962">
                  <c:v>89.765101264703276</c:v>
                </c:pt>
                <c:pt idx="15963">
                  <c:v>89.765101264703276</c:v>
                </c:pt>
                <c:pt idx="15964">
                  <c:v>89.765101264703276</c:v>
                </c:pt>
                <c:pt idx="15965">
                  <c:v>89.765101264703276</c:v>
                </c:pt>
                <c:pt idx="15966">
                  <c:v>89.765101264703276</c:v>
                </c:pt>
                <c:pt idx="15967">
                  <c:v>89.765101264703276</c:v>
                </c:pt>
                <c:pt idx="15968">
                  <c:v>89.765101264703276</c:v>
                </c:pt>
                <c:pt idx="15969">
                  <c:v>89.765101264703276</c:v>
                </c:pt>
                <c:pt idx="15970">
                  <c:v>89.765101264703276</c:v>
                </c:pt>
                <c:pt idx="15971">
                  <c:v>89.765101264703276</c:v>
                </c:pt>
                <c:pt idx="15972">
                  <c:v>89.765101264703276</c:v>
                </c:pt>
                <c:pt idx="15973">
                  <c:v>89.765101264703276</c:v>
                </c:pt>
                <c:pt idx="15974">
                  <c:v>89.765101264703276</c:v>
                </c:pt>
                <c:pt idx="15975">
                  <c:v>89.765101264703276</c:v>
                </c:pt>
                <c:pt idx="15976">
                  <c:v>89.765101264703276</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2023</c:v>
                </c:pt>
              </c:strCache>
            </c:strRef>
          </c:tx>
          <c:spPr>
            <a:ln w="19050" cap="sq" cmpd="sng" algn="ctr">
              <a:solidFill>
                <a:schemeClr val="accent4"/>
              </a:solidFill>
              <a:prstDash val="solid"/>
              <a:miter lim="800000"/>
            </a:ln>
            <a:effectLst/>
          </c:spPr>
          <c:marker>
            <c:symbol val="none"/>
          </c:marker>
          <c:dLbls>
            <c:dLbl>
              <c:idx val="1"/>
              <c:layout>
                <c:manualLayout>
                  <c:x val="-9.8351239984984878E-2"/>
                  <c:y val="-2.36867571577170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8.6734951797781939E-4"/>
                  <c:y val="-2.58968994594410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A-44E4-B611-E7E9C34CA53F}"/>
                </c:ext>
              </c:extLst>
            </c:dLbl>
            <c:numFmt formatCode="#,##0.0" sourceLinked="0"/>
            <c:spPr>
              <a:solidFill>
                <a:schemeClr val="bg1"/>
              </a:solidFill>
              <a:ln>
                <a:solidFill>
                  <a:schemeClr val="accent4"/>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numRef>
          </c:cat>
          <c:val>
            <c:numRef>
              <c:f>Graph!$C$2:$C$5</c:f>
              <c:numCache>
                <c:formatCode>0.00</c:formatCode>
                <c:ptCount val="4"/>
                <c:pt idx="0">
                  <c:v>8.4</c:v>
                </c:pt>
                <c:pt idx="1">
                  <c:v>5.3</c:v>
                </c:pt>
                <c:pt idx="2">
                  <c:v>2.9</c:v>
                </c:pt>
                <c:pt idx="3">
                  <c:v>2.1</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2023</c:v>
                </c:pt>
              </c:strCache>
              <c:extLst xmlns:c15="http://schemas.microsoft.com/office/drawing/2012/chart"/>
            </c:strRef>
          </c:tx>
          <c:spPr>
            <a:ln w="19050" cap="rnd" cmpd="sng" algn="ctr">
              <a:solidFill>
                <a:schemeClr val="accent5"/>
              </a:solidFill>
              <a:prstDash val="solid"/>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B2-4BA8-83E6-3D29A6501117}"/>
                </c:ext>
              </c:extLst>
            </c:dLbl>
            <c:dLbl>
              <c:idx val="1"/>
              <c:layout>
                <c:manualLayout>
                  <c:x val="-6.3969393231791197E-2"/>
                  <c:y val="-3.10296518766093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B2-4BA8-83E6-3D29A6501117}"/>
                </c:ext>
              </c:extLst>
            </c:dLbl>
            <c:dLbl>
              <c:idx val="2"/>
              <c:numFmt formatCode="#,##0.0" sourceLinked="0"/>
              <c:spPr>
                <a:solidFill>
                  <a:schemeClr val="bg1"/>
                </a:solid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11A-44E4-B611-E7E9C34CA53F}"/>
                </c:ext>
              </c:extLst>
            </c:dLbl>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B2-4BA8-83E6-3D29A6501117}"/>
                </c:ext>
              </c:extLst>
            </c:dLbl>
            <c:numFmt formatCode="#,##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Graph!$B$2:$B$5</c:f>
              <c:numCache>
                <c:formatCode>0.00</c:formatCode>
                <c:ptCount val="4"/>
                <c:pt idx="0">
                  <c:v>3.9</c:v>
                </c:pt>
                <c:pt idx="1">
                  <c:v>4.5999999999999996</c:v>
                </c:pt>
                <c:pt idx="2">
                  <c:v>2.5</c:v>
                </c:pt>
                <c:pt idx="3">
                  <c:v>2.2000000000000002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2022</c:v>
                </c:pt>
              </c:strCache>
            </c:strRef>
          </c:tx>
          <c:spPr>
            <a:ln w="19050" cap="rnd" cmpd="sng" algn="ctr">
              <a:solidFill>
                <a:schemeClr val="accent4"/>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numRef>
          </c:cat>
          <c:val>
            <c:numRef>
              <c:f>Graph!$D$2:$D$5</c:f>
              <c:numCache>
                <c:formatCode>0.00</c:formatCode>
                <c:ptCount val="4"/>
                <c:pt idx="0">
                  <c:v>8.4</c:v>
                </c:pt>
                <c:pt idx="1">
                  <c:v>6.3</c:v>
                </c:pt>
                <c:pt idx="2">
                  <c:v>3.4</c:v>
                </c:pt>
                <c:pt idx="3">
                  <c:v>2.2999999999999998</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2022</c:v>
                </c:pt>
              </c:strCache>
              <c:extLst xmlns:c15="http://schemas.microsoft.com/office/drawing/2012/chart"/>
            </c:strRef>
          </c:tx>
          <c:spPr>
            <a:ln w="19050" cap="rnd" cmpd="sng" algn="ctr">
              <a:solidFill>
                <a:schemeClr val="accent5"/>
              </a:solidFill>
              <a:prstDash val="dash"/>
              <a:round/>
            </a:ln>
            <a:effectLst/>
          </c:spPr>
          <c:marker>
            <c:symbol val="none"/>
          </c:marker>
          <c:dLbls>
            <c:dLbl>
              <c:idx val="1"/>
              <c:numFmt formatCode="#,##0.0" sourceLinked="0"/>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A8E-42D7-A7C4-7A559B9D157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Graph!$E$2:$E$5</c:f>
              <c:numCache>
                <c:formatCode>0.00</c:formatCode>
                <c:ptCount val="4"/>
                <c:pt idx="0">
                  <c:v>3.9</c:v>
                </c:pt>
                <c:pt idx="1">
                  <c:v>4.2</c:v>
                </c:pt>
                <c:pt idx="2">
                  <c:v>2.8</c:v>
                </c:pt>
                <c:pt idx="3">
                  <c:v>2.4</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000159103001235E-2"/>
          <c:y val="3.5277631097932492E-2"/>
          <c:w val="0.90693843056009393"/>
          <c:h val="0.76328179641771654"/>
        </c:manualLayout>
      </c:layout>
      <c:lineChart>
        <c:grouping val="standard"/>
        <c:varyColors val="0"/>
        <c:ser>
          <c:idx val="1"/>
          <c:order val="0"/>
          <c:tx>
            <c:strRef>
              <c:f>'DE Derived Yields'!$A$6</c:f>
              <c:strCache>
                <c:ptCount val="1"/>
                <c:pt idx="0">
                  <c:v>Forward rate on 10-Y Bund as of 30/03/2023</c:v>
                </c:pt>
              </c:strCache>
            </c:strRef>
          </c:tx>
          <c:spPr>
            <a:ln w="19050" cap="rnd">
              <a:solidFill>
                <a:schemeClr val="accent5"/>
              </a:solidFill>
              <a:round/>
            </a:ln>
            <a:effectLst/>
          </c:spPr>
          <c:marker>
            <c:symbol val="diamond"/>
            <c:size val="4"/>
            <c:spPr>
              <a:solidFill>
                <a:schemeClr val="accent5"/>
              </a:solidFill>
              <a:ln w="9525">
                <a:solidFill>
                  <a:schemeClr val="bg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1-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2-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3-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4-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05-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06-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07-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08-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09-D45C-41AB-92CA-4CC2DC7D39E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2024</c:v>
                </c:pt>
                <c:pt idx="1">
                  <c:v>2025</c:v>
                </c:pt>
                <c:pt idx="2">
                  <c:v>2026</c:v>
                </c:pt>
                <c:pt idx="3">
                  <c:v>2027</c:v>
                </c:pt>
                <c:pt idx="4">
                  <c:v>2028</c:v>
                </c:pt>
                <c:pt idx="5">
                  <c:v>2029</c:v>
                </c:pt>
                <c:pt idx="6">
                  <c:v>2030</c:v>
                </c:pt>
                <c:pt idx="7">
                  <c:v>2031</c:v>
                </c:pt>
                <c:pt idx="8">
                  <c:v>2032</c:v>
                </c:pt>
                <c:pt idx="9">
                  <c:v>2033</c:v>
                </c:pt>
                <c:pt idx="10">
                  <c:v>2034</c:v>
                </c:pt>
                <c:pt idx="11">
                  <c:v>2035</c:v>
                </c:pt>
                <c:pt idx="12">
                  <c:v>2036</c:v>
                </c:pt>
                <c:pt idx="13">
                  <c:v>2037</c:v>
                </c:pt>
                <c:pt idx="14">
                  <c:v>2038</c:v>
                </c:pt>
                <c:pt idx="15">
                  <c:v>2039</c:v>
                </c:pt>
                <c:pt idx="16">
                  <c:v>2040</c:v>
                </c:pt>
                <c:pt idx="17">
                  <c:v>2041</c:v>
                </c:pt>
                <c:pt idx="18">
                  <c:v>2042</c:v>
                </c:pt>
                <c:pt idx="19">
                  <c:v>2043</c:v>
                </c:pt>
              </c:numCache>
            </c:numRef>
          </c:cat>
          <c:val>
            <c:numRef>
              <c:f>'DE Derived Yields'!$B$6:$U$6</c:f>
              <c:numCache>
                <c:formatCode>0.00</c:formatCode>
                <c:ptCount val="20"/>
                <c:pt idx="0">
                  <c:v>2.2780945485853854</c:v>
                </c:pt>
                <c:pt idx="1">
                  <c:v>2.2960566626903267</c:v>
                </c:pt>
                <c:pt idx="2">
                  <c:v>2.3360121849617999</c:v>
                </c:pt>
                <c:pt idx="3">
                  <c:v>2.3880010941346619</c:v>
                </c:pt>
                <c:pt idx="4">
                  <c:v>2.4300234550612476</c:v>
                </c:pt>
                <c:pt idx="5">
                  <c:v>2.4880792982584721</c:v>
                </c:pt>
                <c:pt idx="6">
                  <c:v>2.5251308843002196</c:v>
                </c:pt>
                <c:pt idx="7">
                  <c:v>2.5321379616031425</c:v>
                </c:pt>
                <c:pt idx="8">
                  <c:v>2.5561638208598803</c:v>
                </c:pt>
                <c:pt idx="9">
                  <c:v>2.560165200391018</c:v>
                </c:pt>
                <c:pt idx="10">
                  <c:v>2.5511365910935613</c:v>
                </c:pt>
                <c:pt idx="11">
                  <c:v>2.5160825526693964</c:v>
                </c:pt>
                <c:pt idx="12">
                  <c:v>2.4980525822141608</c:v>
                </c:pt>
                <c:pt idx="13">
                  <c:v>2.4520147690864524</c:v>
                </c:pt>
                <c:pt idx="14">
                  <c:v>2.4150018312633303</c:v>
                </c:pt>
                <c:pt idx="15">
                  <c:v>2.358008123889288</c:v>
                </c:pt>
                <c:pt idx="16">
                  <c:v>2.2850560129507924</c:v>
                </c:pt>
                <c:pt idx="17">
                  <c:v>2.2520885626121423</c:v>
                </c:pt>
                <c:pt idx="18">
                  <c:v>2.1692178035500165</c:v>
                </c:pt>
                <c:pt idx="19">
                  <c:v>2.1302927876328814</c:v>
                </c:pt>
              </c:numCache>
            </c:numRef>
          </c:val>
          <c:smooth val="0"/>
          <c:extLst>
            <c:ext xmlns:c16="http://schemas.microsoft.com/office/drawing/2014/chart" uri="{C3380CC4-5D6E-409C-BE32-E72D297353CC}">
              <c16:uniqueId val="{0000000A-D45C-41AB-92CA-4CC2DC7D39E7}"/>
            </c:ext>
          </c:extLst>
        </c:ser>
        <c:ser>
          <c:idx val="2"/>
          <c:order val="1"/>
          <c:tx>
            <c:strRef>
              <c:f>'DE Derived Yields'!$A$7</c:f>
              <c:strCache>
                <c:ptCount val="1"/>
                <c:pt idx="0">
                  <c:v>Forward rate on 10-Y Bund as of 01/09/2021</c:v>
                </c:pt>
              </c:strCache>
            </c:strRef>
          </c:tx>
          <c:spPr>
            <a:ln w="19050" cap="rnd">
              <a:solidFill>
                <a:schemeClr val="tx1"/>
              </a:solidFill>
              <a:round/>
            </a:ln>
            <a:effectLst/>
          </c:spPr>
          <c:marker>
            <c:symbol val="x"/>
            <c:size val="5"/>
            <c:spPr>
              <a:noFill/>
              <a:ln w="9525">
                <a:solidFill>
                  <a:schemeClr val="tx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B-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C-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D-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E-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F-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10-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11-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12-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13-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14-D45C-41AB-92CA-4CC2DC7D39E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2024</c:v>
                </c:pt>
                <c:pt idx="1">
                  <c:v>2025</c:v>
                </c:pt>
                <c:pt idx="2">
                  <c:v>2026</c:v>
                </c:pt>
                <c:pt idx="3">
                  <c:v>2027</c:v>
                </c:pt>
                <c:pt idx="4">
                  <c:v>2028</c:v>
                </c:pt>
                <c:pt idx="5">
                  <c:v>2029</c:v>
                </c:pt>
                <c:pt idx="6">
                  <c:v>2030</c:v>
                </c:pt>
                <c:pt idx="7">
                  <c:v>2031</c:v>
                </c:pt>
                <c:pt idx="8">
                  <c:v>2032</c:v>
                </c:pt>
                <c:pt idx="9">
                  <c:v>2033</c:v>
                </c:pt>
                <c:pt idx="10">
                  <c:v>2034</c:v>
                </c:pt>
                <c:pt idx="11">
                  <c:v>2035</c:v>
                </c:pt>
                <c:pt idx="12">
                  <c:v>2036</c:v>
                </c:pt>
                <c:pt idx="13">
                  <c:v>2037</c:v>
                </c:pt>
                <c:pt idx="14">
                  <c:v>2038</c:v>
                </c:pt>
                <c:pt idx="15">
                  <c:v>2039</c:v>
                </c:pt>
                <c:pt idx="16">
                  <c:v>2040</c:v>
                </c:pt>
                <c:pt idx="17">
                  <c:v>2041</c:v>
                </c:pt>
                <c:pt idx="18">
                  <c:v>2042</c:v>
                </c:pt>
                <c:pt idx="19">
                  <c:v>2043</c:v>
                </c:pt>
              </c:numCache>
            </c:numRef>
          </c:cat>
          <c:val>
            <c:numRef>
              <c:f>'DE Derived Yields'!$B$7:$U$7</c:f>
              <c:numCache>
                <c:formatCode>0.00</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0.36864591217926623</c:v>
                </c:pt>
                <c:pt idx="18">
                  <c:v>0.37562052641657573</c:v>
                </c:pt>
                <c:pt idx="19">
                  <c:v>0.38058850991371518</c:v>
                </c:pt>
              </c:numCache>
            </c:numRef>
          </c:val>
          <c:smooth val="0"/>
          <c:extLst>
            <c:ext xmlns:c16="http://schemas.microsoft.com/office/drawing/2014/chart" uri="{C3380CC4-5D6E-409C-BE32-E72D297353CC}">
              <c16:uniqueId val="{00000015-D45C-41AB-92CA-4CC2DC7D39E7}"/>
            </c:ext>
          </c:extLst>
        </c:ser>
        <c:dLbls>
          <c:showLegendKey val="0"/>
          <c:showVal val="0"/>
          <c:showCatName val="0"/>
          <c:showSerName val="0"/>
          <c:showPercent val="0"/>
          <c:showBubbleSize val="0"/>
        </c:dLbls>
        <c:marker val="1"/>
        <c:smooth val="0"/>
        <c:axId val="2019265496"/>
        <c:axId val="2019260248"/>
      </c:lineChart>
      <c:dateAx>
        <c:axId val="2019265496"/>
        <c:scaling>
          <c:orientation val="minMax"/>
          <c:min val="2022"/>
        </c:scaling>
        <c:delete val="0"/>
        <c:axPos val="b"/>
        <c:numFmt formatCode="General" sourceLinked="1"/>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0248"/>
        <c:crosses val="autoZero"/>
        <c:auto val="0"/>
        <c:lblOffset val="100"/>
        <c:baseTimeUnit val="days"/>
        <c:majorUnit val="2"/>
        <c:majorTimeUnit val="days"/>
        <c:minorUnit val="1"/>
      </c:dateAx>
      <c:valAx>
        <c:axId val="2019260248"/>
        <c:scaling>
          <c:orientation val="minMax"/>
          <c:max val="3.4"/>
          <c:min val="-0.4"/>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5496"/>
        <c:crosses val="autoZero"/>
        <c:crossBetween val="between"/>
      </c:valAx>
      <c:spPr>
        <a:noFill/>
        <a:ln>
          <a:noFill/>
        </a:ln>
        <a:effectLst/>
      </c:spPr>
    </c:plotArea>
    <c:legend>
      <c:legendPos val="b"/>
      <c:layout>
        <c:manualLayout>
          <c:xMode val="edge"/>
          <c:yMode val="edge"/>
          <c:x val="0"/>
          <c:y val="0.87940339670498791"/>
          <c:w val="1"/>
          <c:h val="9.2818692657470406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110182873477684E-2"/>
          <c:y val="3.1180415469762742E-2"/>
          <c:w val="0.94502960995667262"/>
          <c:h val="0.75974387983430081"/>
        </c:manualLayout>
      </c:layout>
      <c:scatterChart>
        <c:scatterStyle val="smoothMarker"/>
        <c:varyColors val="0"/>
        <c:ser>
          <c:idx val="1"/>
          <c:order val="0"/>
          <c:tx>
            <c:strRef>
              <c:f>'DE YC &amp; IA'!$A$31</c:f>
              <c:strCache>
                <c:ptCount val="1"/>
                <c:pt idx="0">
                  <c:v>Germany - 30/03/2023</c:v>
                </c:pt>
              </c:strCache>
            </c:strRef>
          </c:tx>
          <c:spPr>
            <a:ln w="19050" cap="rnd" cmpd="sng" algn="ctr">
              <a:solidFill>
                <a:srgbClr val="CD9D4D"/>
              </a:solidFill>
              <a:prstDash val="solid"/>
              <a:round/>
            </a:ln>
            <a:effectLst/>
          </c:spPr>
          <c:marker>
            <c:symbol val="diamond"/>
            <c:size val="5"/>
            <c:spPr>
              <a:solidFill>
                <a:srgbClr val="CD9D4D"/>
              </a:solidFill>
              <a:ln w="12700" cap="flat" cmpd="sng" algn="ctr">
                <a:solidFill>
                  <a:schemeClr val="bg1"/>
                </a:solidFill>
                <a:prstDash val="solid"/>
                <a:round/>
              </a:ln>
              <a:effectLst/>
            </c:spPr>
          </c:marker>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2033</c:v>
                </c:pt>
                <c:pt idx="4">
                  <c:v>2046</c:v>
                </c:pt>
              </c:numCache>
            </c:numRef>
          </c:xVal>
          <c:yVal>
            <c:numRef>
              <c:f>'DE YC &amp; IA'!$B$31:$F$31</c:f>
              <c:numCache>
                <c:formatCode>0.00_);\(0.00\)</c:formatCode>
                <c:ptCount val="5"/>
                <c:pt idx="0">
                  <c:v>8.1679999999999993</c:v>
                </c:pt>
                <c:pt idx="1">
                  <c:v>2.4169999999999998</c:v>
                </c:pt>
                <c:pt idx="2">
                  <c:v>2.3360000000000003</c:v>
                </c:pt>
                <c:pt idx="3">
                  <c:v>2.371</c:v>
                </c:pt>
                <c:pt idx="4">
                  <c:v>2.476</c:v>
                </c:pt>
              </c:numCache>
            </c:numRef>
          </c:yVal>
          <c:smooth val="1"/>
          <c:extLst xmlns:c15="http://schemas.microsoft.com/office/drawing/2012/chart">
            <c:ext xmlns:c16="http://schemas.microsoft.com/office/drawing/2014/chart" uri="{C3380CC4-5D6E-409C-BE32-E72D297353CC}">
              <c16:uniqueId val="{00000000-D2B4-4EAD-B2E9-F294ADA2F491}"/>
            </c:ext>
          </c:extLst>
        </c:ser>
        <c:ser>
          <c:idx val="0"/>
          <c:order val="1"/>
          <c:tx>
            <c:strRef>
              <c:f>'DE YC &amp; IA'!$A$32</c:f>
              <c:strCache>
                <c:ptCount val="1"/>
                <c:pt idx="0">
                  <c:v>Germany - 01/09/2021</c:v>
                </c:pt>
              </c:strCache>
            </c:strRef>
          </c:tx>
          <c:spPr>
            <a:ln w="19050" cap="rnd" cmpd="sng" algn="ctr">
              <a:solidFill>
                <a:srgbClr val="000000"/>
              </a:solidFill>
              <a:prstDash val="solid"/>
              <a:round/>
            </a:ln>
            <a:effectLst/>
          </c:spPr>
          <c:marker>
            <c:symbol val="x"/>
            <c:size val="6"/>
            <c:spPr>
              <a:noFill/>
              <a:ln w="12700" cap="flat" cmpd="sng" algn="ctr">
                <a:solidFill>
                  <a:srgbClr val="000000"/>
                </a:solidFill>
                <a:prstDash val="solid"/>
                <a:round/>
              </a:ln>
              <a:effectLst/>
            </c:spPr>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501-43E7-AD07-32C4926C97E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2033</c:v>
                </c:pt>
                <c:pt idx="4">
                  <c:v>2046</c:v>
                </c:pt>
              </c:numCache>
            </c:numRef>
          </c:xVal>
          <c:yVal>
            <c:numRef>
              <c:f>'DE YC &amp; IA'!$B$32:$F$32</c:f>
              <c:numCache>
                <c:formatCode>0.00_);\(0.00\)</c:formatCode>
                <c:ptCount val="5"/>
                <c:pt idx="0">
                  <c:v>0.94</c:v>
                </c:pt>
                <c:pt idx="1">
                  <c:v>1.3399999999999999</c:v>
                </c:pt>
                <c:pt idx="2">
                  <c:v>1.48</c:v>
                </c:pt>
                <c:pt idx="3">
                  <c:v>1.8</c:v>
                </c:pt>
                <c:pt idx="4">
                  <c:v>1.68</c:v>
                </c:pt>
              </c:numCache>
            </c:numRef>
          </c:yVal>
          <c:smooth val="1"/>
          <c:extLst>
            <c:ext xmlns:c16="http://schemas.microsoft.com/office/drawing/2014/chart" uri="{C3380CC4-5D6E-409C-BE32-E72D297353CC}">
              <c16:uniqueId val="{00000001-D2B4-4EAD-B2E9-F294ADA2F491}"/>
            </c:ext>
          </c:extLst>
        </c:ser>
        <c:dLbls>
          <c:dLblPos val="t"/>
          <c:showLegendKey val="0"/>
          <c:showVal val="1"/>
          <c:showCatName val="0"/>
          <c:showSerName val="0"/>
          <c:showPercent val="0"/>
          <c:showBubbleSize val="0"/>
        </c:dLbls>
        <c:axId val="222064152"/>
        <c:axId val="222064544"/>
        <c:extLst/>
      </c:scatterChart>
      <c:valAx>
        <c:axId val="222064152"/>
        <c:scaling>
          <c:orientation val="minMax"/>
          <c:max val="2042"/>
          <c:min val="2022"/>
        </c:scaling>
        <c:delete val="0"/>
        <c:axPos val="b"/>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2"/>
      </c:valAx>
      <c:valAx>
        <c:axId val="222064544"/>
        <c:scaling>
          <c:orientation val="minMax"/>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majorUnit val="1"/>
      </c:valAx>
      <c:spPr>
        <a:noFill/>
        <a:ln>
          <a:noFill/>
        </a:ln>
        <a:effectLst/>
      </c:spPr>
    </c:plotArea>
    <c:legend>
      <c:legendPos val="b"/>
      <c:layout>
        <c:manualLayout>
          <c:xMode val="edge"/>
          <c:yMode val="edge"/>
          <c:x val="0"/>
          <c:y val="0.93113270739604104"/>
          <c:w val="1"/>
          <c:h val="6.886738116068824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80581670010246564"/>
        </c:manualLayout>
      </c:layout>
      <c:lineChart>
        <c:grouping val="standard"/>
        <c:varyColors val="0"/>
        <c:ser>
          <c:idx val="0"/>
          <c:order val="0"/>
          <c:tx>
            <c:strRef>
              <c:f>Sheet1!$B$1</c:f>
              <c:strCache>
                <c:ptCount val="1"/>
                <c:pt idx="0">
                  <c:v>10-Y Nominal Yield</c:v>
                </c:pt>
              </c:strCache>
            </c:strRef>
          </c:tx>
          <c:spPr>
            <a:ln w="19050">
              <a:solidFill>
                <a:srgbClr val="000000"/>
              </a:solidFill>
            </a:ln>
          </c:spPr>
          <c:marker>
            <c:symbol val="none"/>
          </c:marker>
          <c:dLbls>
            <c:dLbl>
              <c:idx val="7850"/>
              <c:numFmt formatCode="0.0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76-4BFD-B2F4-FCC361653E36}"/>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Sheet1!$A$2:$A$7852</c:f>
              <c:numCache>
                <c:formatCode>yyyy\-mm\-dd</c:formatCode>
                <c:ptCount val="7851"/>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numCache>
            </c:numRef>
          </c:cat>
          <c:val>
            <c:numRef>
              <c:f>Sheet1!$B$2:$B$7852</c:f>
              <c:numCache>
                <c:formatCode>General</c:formatCode>
                <c:ptCount val="7851"/>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numCache>
            </c:numRef>
          </c:val>
          <c:smooth val="0"/>
          <c:extLst>
            <c:ext xmlns:c16="http://schemas.microsoft.com/office/drawing/2014/chart" uri="{C3380CC4-5D6E-409C-BE32-E72D297353CC}">
              <c16:uniqueId val="{00000001-7376-4BFD-B2F4-FCC361653E36}"/>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9"/>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rgbClr val="000000"/>
              </a:solidFill>
            </a:ln>
          </c:spPr>
          <c:marker>
            <c:symbol val="none"/>
          </c:marker>
          <c:dLbls>
            <c:dLbl>
              <c:idx val="9372"/>
              <c:numFmt formatCode="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D4-42F0-B693-21E83DCC72A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Sheet1!$A$2:$A$9374</c:f>
              <c:numCache>
                <c:formatCode>yyyy\-mm\-dd</c:formatCode>
                <c:ptCount val="9373"/>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numCache>
            </c:numRef>
          </c:cat>
          <c:val>
            <c:numRef>
              <c:f>Sheet1!$B$2:$B$9374</c:f>
              <c:numCache>
                <c:formatCode>General</c:formatCode>
                <c:ptCount val="9373"/>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372"/>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2D4-42F0-B693-21E83DCC72A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Sheet1!$A$2:$A$9374</c:f>
              <c:numCache>
                <c:formatCode>yyyy\-mm\-dd</c:formatCode>
                <c:ptCount val="9373"/>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numCache>
            </c:numRef>
          </c:cat>
          <c:val>
            <c:numRef>
              <c:f>Sheet1!$C$2:$C$9374</c:f>
              <c:numCache>
                <c:formatCode>General</c:formatCode>
                <c:ptCount val="9373"/>
                <c:pt idx="153">
                  <c:v>99.89734789391575</c:v>
                </c:pt>
                <c:pt idx="154">
                  <c:v>99.89734789391575</c:v>
                </c:pt>
                <c:pt idx="155">
                  <c:v>99.89734789391575</c:v>
                </c:pt>
                <c:pt idx="156">
                  <c:v>99.89734789391575</c:v>
                </c:pt>
                <c:pt idx="157">
                  <c:v>99.89734789391575</c:v>
                </c:pt>
                <c:pt idx="158">
                  <c:v>99.89734789391575</c:v>
                </c:pt>
                <c:pt idx="159">
                  <c:v>99.89734789391575</c:v>
                </c:pt>
                <c:pt idx="160">
                  <c:v>99.89734789391575</c:v>
                </c:pt>
                <c:pt idx="161">
                  <c:v>99.89734789391575</c:v>
                </c:pt>
                <c:pt idx="162">
                  <c:v>99.89734789391575</c:v>
                </c:pt>
                <c:pt idx="163">
                  <c:v>99.89734789391575</c:v>
                </c:pt>
                <c:pt idx="164">
                  <c:v>99.89734789391575</c:v>
                </c:pt>
                <c:pt idx="165">
                  <c:v>99.89734789391575</c:v>
                </c:pt>
                <c:pt idx="166">
                  <c:v>99.89734789391575</c:v>
                </c:pt>
                <c:pt idx="167">
                  <c:v>99.89734789391575</c:v>
                </c:pt>
                <c:pt idx="168">
                  <c:v>99.89734789391575</c:v>
                </c:pt>
                <c:pt idx="169">
                  <c:v>99.89734789391575</c:v>
                </c:pt>
                <c:pt idx="170">
                  <c:v>99.89734789391575</c:v>
                </c:pt>
                <c:pt idx="171">
                  <c:v>99.89734789391575</c:v>
                </c:pt>
                <c:pt idx="172">
                  <c:v>99.89734789391575</c:v>
                </c:pt>
                <c:pt idx="173">
                  <c:v>99.89734789391575</c:v>
                </c:pt>
                <c:pt idx="174">
                  <c:v>99.89734789391575</c:v>
                </c:pt>
                <c:pt idx="175">
                  <c:v>99.89734789391575</c:v>
                </c:pt>
                <c:pt idx="176">
                  <c:v>99.89734789391575</c:v>
                </c:pt>
                <c:pt idx="177">
                  <c:v>99.89734789391575</c:v>
                </c:pt>
                <c:pt idx="178">
                  <c:v>99.89734789391575</c:v>
                </c:pt>
                <c:pt idx="179">
                  <c:v>99.89734789391575</c:v>
                </c:pt>
                <c:pt idx="180">
                  <c:v>99.89734789391575</c:v>
                </c:pt>
                <c:pt idx="181">
                  <c:v>99.89734789391575</c:v>
                </c:pt>
                <c:pt idx="182">
                  <c:v>99.89734789391575</c:v>
                </c:pt>
                <c:pt idx="183">
                  <c:v>99.89734789391575</c:v>
                </c:pt>
                <c:pt idx="184">
                  <c:v>99.89734789391575</c:v>
                </c:pt>
                <c:pt idx="185">
                  <c:v>99.89734789391575</c:v>
                </c:pt>
                <c:pt idx="186">
                  <c:v>99.89734789391575</c:v>
                </c:pt>
                <c:pt idx="187">
                  <c:v>99.89734789391575</c:v>
                </c:pt>
                <c:pt idx="188">
                  <c:v>99.89734789391575</c:v>
                </c:pt>
                <c:pt idx="189">
                  <c:v>99.89734789391575</c:v>
                </c:pt>
                <c:pt idx="190">
                  <c:v>99.89734789391575</c:v>
                </c:pt>
                <c:pt idx="191">
                  <c:v>99.89734789391575</c:v>
                </c:pt>
                <c:pt idx="192">
                  <c:v>99.89734789391575</c:v>
                </c:pt>
                <c:pt idx="193">
                  <c:v>99.89734789391575</c:v>
                </c:pt>
                <c:pt idx="194">
                  <c:v>99.89734789391575</c:v>
                </c:pt>
                <c:pt idx="195">
                  <c:v>99.89734789391575</c:v>
                </c:pt>
                <c:pt idx="196">
                  <c:v>99.89734789391575</c:v>
                </c:pt>
                <c:pt idx="197">
                  <c:v>99.89734789391575</c:v>
                </c:pt>
                <c:pt idx="198">
                  <c:v>99.89734789391575</c:v>
                </c:pt>
                <c:pt idx="199">
                  <c:v>99.89734789391575</c:v>
                </c:pt>
                <c:pt idx="200">
                  <c:v>99.89734789391575</c:v>
                </c:pt>
                <c:pt idx="201">
                  <c:v>99.89734789391575</c:v>
                </c:pt>
                <c:pt idx="202">
                  <c:v>99.89734789391575</c:v>
                </c:pt>
                <c:pt idx="203">
                  <c:v>99.89734789391575</c:v>
                </c:pt>
                <c:pt idx="204">
                  <c:v>99.89734789391575</c:v>
                </c:pt>
                <c:pt idx="205">
                  <c:v>99.89734789391575</c:v>
                </c:pt>
                <c:pt idx="206">
                  <c:v>99.89734789391575</c:v>
                </c:pt>
                <c:pt idx="207">
                  <c:v>99.89734789391575</c:v>
                </c:pt>
                <c:pt idx="208">
                  <c:v>99.89734789391575</c:v>
                </c:pt>
                <c:pt idx="209">
                  <c:v>99.89734789391575</c:v>
                </c:pt>
                <c:pt idx="210">
                  <c:v>99.89734789391575</c:v>
                </c:pt>
                <c:pt idx="211">
                  <c:v>99.89734789391575</c:v>
                </c:pt>
                <c:pt idx="212">
                  <c:v>99.89734789391575</c:v>
                </c:pt>
                <c:pt idx="213">
                  <c:v>99.89734789391575</c:v>
                </c:pt>
                <c:pt idx="214">
                  <c:v>99.89734789391575</c:v>
                </c:pt>
                <c:pt idx="215">
                  <c:v>99.89734789391575</c:v>
                </c:pt>
                <c:pt idx="216">
                  <c:v>99.89734789391575</c:v>
                </c:pt>
                <c:pt idx="217">
                  <c:v>99.89734789391575</c:v>
                </c:pt>
                <c:pt idx="218">
                  <c:v>99.89734789391575</c:v>
                </c:pt>
                <c:pt idx="219">
                  <c:v>99.89734789391575</c:v>
                </c:pt>
                <c:pt idx="220">
                  <c:v>99.89734789391575</c:v>
                </c:pt>
                <c:pt idx="221">
                  <c:v>99.89734789391575</c:v>
                </c:pt>
                <c:pt idx="222">
                  <c:v>99.89734789391575</c:v>
                </c:pt>
                <c:pt idx="223">
                  <c:v>99.89734789391575</c:v>
                </c:pt>
                <c:pt idx="224">
                  <c:v>99.89734789391575</c:v>
                </c:pt>
                <c:pt idx="225">
                  <c:v>99.89734789391575</c:v>
                </c:pt>
                <c:pt idx="226">
                  <c:v>99.89734789391575</c:v>
                </c:pt>
                <c:pt idx="227">
                  <c:v>99.89734789391575</c:v>
                </c:pt>
                <c:pt idx="228">
                  <c:v>99.89734789391575</c:v>
                </c:pt>
                <c:pt idx="229">
                  <c:v>99.89734789391575</c:v>
                </c:pt>
                <c:pt idx="230">
                  <c:v>99.89734789391575</c:v>
                </c:pt>
                <c:pt idx="231">
                  <c:v>99.89734789391575</c:v>
                </c:pt>
                <c:pt idx="232">
                  <c:v>99.89734789391575</c:v>
                </c:pt>
                <c:pt idx="233">
                  <c:v>99.89734789391575</c:v>
                </c:pt>
                <c:pt idx="234">
                  <c:v>99.89734789391575</c:v>
                </c:pt>
                <c:pt idx="235">
                  <c:v>99.89734789391575</c:v>
                </c:pt>
                <c:pt idx="236">
                  <c:v>99.89734789391575</c:v>
                </c:pt>
                <c:pt idx="237">
                  <c:v>99.89734789391575</c:v>
                </c:pt>
                <c:pt idx="238">
                  <c:v>99.89734789391575</c:v>
                </c:pt>
                <c:pt idx="239">
                  <c:v>99.89734789391575</c:v>
                </c:pt>
                <c:pt idx="240">
                  <c:v>99.89734789391575</c:v>
                </c:pt>
                <c:pt idx="241">
                  <c:v>99.89734789391575</c:v>
                </c:pt>
                <c:pt idx="242">
                  <c:v>99.89734789391575</c:v>
                </c:pt>
                <c:pt idx="243">
                  <c:v>99.89734789391575</c:v>
                </c:pt>
                <c:pt idx="244">
                  <c:v>99.89734789391575</c:v>
                </c:pt>
                <c:pt idx="245">
                  <c:v>99.89734789391575</c:v>
                </c:pt>
                <c:pt idx="246">
                  <c:v>99.89734789391575</c:v>
                </c:pt>
                <c:pt idx="247">
                  <c:v>99.89734789391575</c:v>
                </c:pt>
                <c:pt idx="248">
                  <c:v>99.89734789391575</c:v>
                </c:pt>
                <c:pt idx="249">
                  <c:v>99.89734789391575</c:v>
                </c:pt>
                <c:pt idx="250">
                  <c:v>99.89734789391575</c:v>
                </c:pt>
                <c:pt idx="251">
                  <c:v>99.89734789391575</c:v>
                </c:pt>
                <c:pt idx="252">
                  <c:v>99.89734789391575</c:v>
                </c:pt>
                <c:pt idx="253">
                  <c:v>99.89734789391575</c:v>
                </c:pt>
                <c:pt idx="254">
                  <c:v>99.89734789391575</c:v>
                </c:pt>
                <c:pt idx="255">
                  <c:v>99.89734789391575</c:v>
                </c:pt>
                <c:pt idx="256">
                  <c:v>99.89734789391575</c:v>
                </c:pt>
                <c:pt idx="257">
                  <c:v>99.89734789391575</c:v>
                </c:pt>
                <c:pt idx="258">
                  <c:v>99.89734789391575</c:v>
                </c:pt>
                <c:pt idx="259">
                  <c:v>99.89734789391575</c:v>
                </c:pt>
                <c:pt idx="260">
                  <c:v>99.89734789391575</c:v>
                </c:pt>
                <c:pt idx="261">
                  <c:v>99.89734789391575</c:v>
                </c:pt>
                <c:pt idx="262">
                  <c:v>99.89734789391575</c:v>
                </c:pt>
                <c:pt idx="263">
                  <c:v>99.89734789391575</c:v>
                </c:pt>
                <c:pt idx="264">
                  <c:v>99.89734789391575</c:v>
                </c:pt>
                <c:pt idx="265">
                  <c:v>99.89734789391575</c:v>
                </c:pt>
                <c:pt idx="266">
                  <c:v>99.89734789391575</c:v>
                </c:pt>
                <c:pt idx="267">
                  <c:v>99.89734789391575</c:v>
                </c:pt>
                <c:pt idx="268">
                  <c:v>99.89734789391575</c:v>
                </c:pt>
                <c:pt idx="269">
                  <c:v>99.89734789391575</c:v>
                </c:pt>
                <c:pt idx="270">
                  <c:v>99.89734789391575</c:v>
                </c:pt>
                <c:pt idx="271">
                  <c:v>99.89734789391575</c:v>
                </c:pt>
                <c:pt idx="272">
                  <c:v>99.89734789391575</c:v>
                </c:pt>
                <c:pt idx="273">
                  <c:v>99.89734789391575</c:v>
                </c:pt>
                <c:pt idx="274">
                  <c:v>99.89734789391575</c:v>
                </c:pt>
                <c:pt idx="275">
                  <c:v>99.89734789391575</c:v>
                </c:pt>
                <c:pt idx="276">
                  <c:v>99.89734789391575</c:v>
                </c:pt>
                <c:pt idx="277">
                  <c:v>99.89734789391575</c:v>
                </c:pt>
                <c:pt idx="278">
                  <c:v>99.89734789391575</c:v>
                </c:pt>
                <c:pt idx="279">
                  <c:v>99.89734789391575</c:v>
                </c:pt>
                <c:pt idx="280">
                  <c:v>99.89734789391575</c:v>
                </c:pt>
                <c:pt idx="281">
                  <c:v>99.89734789391575</c:v>
                </c:pt>
                <c:pt idx="282">
                  <c:v>99.89734789391575</c:v>
                </c:pt>
                <c:pt idx="283">
                  <c:v>99.89734789391575</c:v>
                </c:pt>
                <c:pt idx="284">
                  <c:v>99.89734789391575</c:v>
                </c:pt>
                <c:pt idx="285">
                  <c:v>99.89734789391575</c:v>
                </c:pt>
                <c:pt idx="286">
                  <c:v>99.89734789391575</c:v>
                </c:pt>
                <c:pt idx="287">
                  <c:v>99.89734789391575</c:v>
                </c:pt>
                <c:pt idx="288">
                  <c:v>99.89734789391575</c:v>
                </c:pt>
                <c:pt idx="289">
                  <c:v>99.89734789391575</c:v>
                </c:pt>
                <c:pt idx="290">
                  <c:v>99.89734789391575</c:v>
                </c:pt>
                <c:pt idx="291">
                  <c:v>99.89734789391575</c:v>
                </c:pt>
                <c:pt idx="292">
                  <c:v>99.89734789391575</c:v>
                </c:pt>
                <c:pt idx="293">
                  <c:v>99.89734789391575</c:v>
                </c:pt>
                <c:pt idx="294">
                  <c:v>99.89734789391575</c:v>
                </c:pt>
                <c:pt idx="295">
                  <c:v>99.89734789391575</c:v>
                </c:pt>
                <c:pt idx="296">
                  <c:v>99.89734789391575</c:v>
                </c:pt>
                <c:pt idx="297">
                  <c:v>99.89734789391575</c:v>
                </c:pt>
                <c:pt idx="298">
                  <c:v>99.89734789391575</c:v>
                </c:pt>
                <c:pt idx="299">
                  <c:v>99.89734789391575</c:v>
                </c:pt>
                <c:pt idx="300">
                  <c:v>99.89734789391575</c:v>
                </c:pt>
                <c:pt idx="301">
                  <c:v>99.89734789391575</c:v>
                </c:pt>
                <c:pt idx="302">
                  <c:v>99.89734789391575</c:v>
                </c:pt>
                <c:pt idx="303">
                  <c:v>99.89734789391575</c:v>
                </c:pt>
                <c:pt idx="304">
                  <c:v>99.89734789391575</c:v>
                </c:pt>
                <c:pt idx="305">
                  <c:v>99.89734789391575</c:v>
                </c:pt>
                <c:pt idx="306">
                  <c:v>99.89734789391575</c:v>
                </c:pt>
                <c:pt idx="307">
                  <c:v>99.89734789391575</c:v>
                </c:pt>
                <c:pt idx="308">
                  <c:v>99.89734789391575</c:v>
                </c:pt>
                <c:pt idx="309">
                  <c:v>99.89734789391575</c:v>
                </c:pt>
                <c:pt idx="310">
                  <c:v>99.89734789391575</c:v>
                </c:pt>
                <c:pt idx="311">
                  <c:v>99.89734789391575</c:v>
                </c:pt>
                <c:pt idx="312">
                  <c:v>99.89734789391575</c:v>
                </c:pt>
                <c:pt idx="313">
                  <c:v>99.89734789391575</c:v>
                </c:pt>
                <c:pt idx="314">
                  <c:v>99.89734789391575</c:v>
                </c:pt>
                <c:pt idx="315">
                  <c:v>99.89734789391575</c:v>
                </c:pt>
                <c:pt idx="316">
                  <c:v>99.89734789391575</c:v>
                </c:pt>
                <c:pt idx="317">
                  <c:v>99.89734789391575</c:v>
                </c:pt>
                <c:pt idx="318">
                  <c:v>99.89734789391575</c:v>
                </c:pt>
                <c:pt idx="319">
                  <c:v>99.89734789391575</c:v>
                </c:pt>
                <c:pt idx="320">
                  <c:v>99.89734789391575</c:v>
                </c:pt>
                <c:pt idx="321">
                  <c:v>99.89734789391575</c:v>
                </c:pt>
                <c:pt idx="322">
                  <c:v>99.89734789391575</c:v>
                </c:pt>
                <c:pt idx="323">
                  <c:v>99.89734789391575</c:v>
                </c:pt>
                <c:pt idx="324">
                  <c:v>99.89734789391575</c:v>
                </c:pt>
                <c:pt idx="325">
                  <c:v>99.89734789391575</c:v>
                </c:pt>
                <c:pt idx="326">
                  <c:v>99.89734789391575</c:v>
                </c:pt>
                <c:pt idx="327">
                  <c:v>99.89734789391575</c:v>
                </c:pt>
                <c:pt idx="328">
                  <c:v>99.89734789391575</c:v>
                </c:pt>
                <c:pt idx="329">
                  <c:v>99.89734789391575</c:v>
                </c:pt>
                <c:pt idx="330">
                  <c:v>99.89734789391575</c:v>
                </c:pt>
                <c:pt idx="331">
                  <c:v>99.89734789391575</c:v>
                </c:pt>
                <c:pt idx="332">
                  <c:v>99.89734789391575</c:v>
                </c:pt>
                <c:pt idx="333">
                  <c:v>99.89734789391575</c:v>
                </c:pt>
                <c:pt idx="334">
                  <c:v>99.89734789391575</c:v>
                </c:pt>
                <c:pt idx="335">
                  <c:v>99.89734789391575</c:v>
                </c:pt>
                <c:pt idx="336">
                  <c:v>99.89734789391575</c:v>
                </c:pt>
                <c:pt idx="337">
                  <c:v>99.89734789391575</c:v>
                </c:pt>
                <c:pt idx="338">
                  <c:v>99.89734789391575</c:v>
                </c:pt>
                <c:pt idx="339">
                  <c:v>99.89734789391575</c:v>
                </c:pt>
                <c:pt idx="340">
                  <c:v>99.89734789391575</c:v>
                </c:pt>
                <c:pt idx="341">
                  <c:v>99.89734789391575</c:v>
                </c:pt>
                <c:pt idx="342">
                  <c:v>99.89734789391575</c:v>
                </c:pt>
                <c:pt idx="343">
                  <c:v>99.89734789391575</c:v>
                </c:pt>
                <c:pt idx="344">
                  <c:v>99.89734789391575</c:v>
                </c:pt>
                <c:pt idx="345">
                  <c:v>99.89734789391575</c:v>
                </c:pt>
                <c:pt idx="346">
                  <c:v>99.89734789391575</c:v>
                </c:pt>
                <c:pt idx="347">
                  <c:v>99.89734789391575</c:v>
                </c:pt>
                <c:pt idx="348">
                  <c:v>99.89734789391575</c:v>
                </c:pt>
                <c:pt idx="349">
                  <c:v>99.89734789391575</c:v>
                </c:pt>
                <c:pt idx="350">
                  <c:v>99.89734789391575</c:v>
                </c:pt>
                <c:pt idx="351">
                  <c:v>99.89734789391575</c:v>
                </c:pt>
                <c:pt idx="352">
                  <c:v>99.89734789391575</c:v>
                </c:pt>
                <c:pt idx="353">
                  <c:v>99.89734789391575</c:v>
                </c:pt>
                <c:pt idx="354">
                  <c:v>99.89734789391575</c:v>
                </c:pt>
                <c:pt idx="355">
                  <c:v>99.89734789391575</c:v>
                </c:pt>
                <c:pt idx="356">
                  <c:v>99.89734789391575</c:v>
                </c:pt>
                <c:pt idx="357">
                  <c:v>99.89734789391575</c:v>
                </c:pt>
                <c:pt idx="358">
                  <c:v>99.89734789391575</c:v>
                </c:pt>
                <c:pt idx="359">
                  <c:v>99.89734789391575</c:v>
                </c:pt>
                <c:pt idx="360">
                  <c:v>99.89734789391575</c:v>
                </c:pt>
                <c:pt idx="361">
                  <c:v>99.89734789391575</c:v>
                </c:pt>
                <c:pt idx="362">
                  <c:v>99.89734789391575</c:v>
                </c:pt>
                <c:pt idx="363">
                  <c:v>99.89734789391575</c:v>
                </c:pt>
                <c:pt idx="364">
                  <c:v>99.89734789391575</c:v>
                </c:pt>
                <c:pt idx="365">
                  <c:v>99.89734789391575</c:v>
                </c:pt>
                <c:pt idx="366">
                  <c:v>99.89734789391575</c:v>
                </c:pt>
                <c:pt idx="367">
                  <c:v>99.89734789391575</c:v>
                </c:pt>
                <c:pt idx="368">
                  <c:v>99.89734789391575</c:v>
                </c:pt>
                <c:pt idx="369">
                  <c:v>99.89734789391575</c:v>
                </c:pt>
                <c:pt idx="370">
                  <c:v>99.89734789391575</c:v>
                </c:pt>
                <c:pt idx="371">
                  <c:v>99.89734789391575</c:v>
                </c:pt>
                <c:pt idx="372">
                  <c:v>99.89734789391575</c:v>
                </c:pt>
                <c:pt idx="373">
                  <c:v>99.89734789391575</c:v>
                </c:pt>
                <c:pt idx="374">
                  <c:v>99.89734789391575</c:v>
                </c:pt>
                <c:pt idx="375">
                  <c:v>99.89734789391575</c:v>
                </c:pt>
                <c:pt idx="376">
                  <c:v>99.89734789391575</c:v>
                </c:pt>
                <c:pt idx="377">
                  <c:v>99.89734789391575</c:v>
                </c:pt>
                <c:pt idx="378">
                  <c:v>99.89734789391575</c:v>
                </c:pt>
                <c:pt idx="379">
                  <c:v>99.89734789391575</c:v>
                </c:pt>
                <c:pt idx="380">
                  <c:v>99.89734789391575</c:v>
                </c:pt>
                <c:pt idx="381">
                  <c:v>99.89734789391575</c:v>
                </c:pt>
                <c:pt idx="382">
                  <c:v>99.89734789391575</c:v>
                </c:pt>
                <c:pt idx="383">
                  <c:v>99.89734789391575</c:v>
                </c:pt>
                <c:pt idx="384">
                  <c:v>99.89734789391575</c:v>
                </c:pt>
                <c:pt idx="385">
                  <c:v>99.89734789391575</c:v>
                </c:pt>
                <c:pt idx="386">
                  <c:v>99.89734789391575</c:v>
                </c:pt>
                <c:pt idx="387">
                  <c:v>99.89734789391575</c:v>
                </c:pt>
                <c:pt idx="388">
                  <c:v>99.89734789391575</c:v>
                </c:pt>
                <c:pt idx="389">
                  <c:v>99.89734789391575</c:v>
                </c:pt>
                <c:pt idx="390">
                  <c:v>99.89734789391575</c:v>
                </c:pt>
                <c:pt idx="391">
                  <c:v>99.89734789391575</c:v>
                </c:pt>
                <c:pt idx="392">
                  <c:v>99.89734789391575</c:v>
                </c:pt>
                <c:pt idx="393">
                  <c:v>99.89734789391575</c:v>
                </c:pt>
                <c:pt idx="394">
                  <c:v>99.89734789391575</c:v>
                </c:pt>
                <c:pt idx="395">
                  <c:v>99.89734789391575</c:v>
                </c:pt>
                <c:pt idx="396">
                  <c:v>99.89734789391575</c:v>
                </c:pt>
                <c:pt idx="397">
                  <c:v>99.89734789391575</c:v>
                </c:pt>
                <c:pt idx="398">
                  <c:v>99.89734789391575</c:v>
                </c:pt>
                <c:pt idx="399">
                  <c:v>99.89734789391575</c:v>
                </c:pt>
                <c:pt idx="400">
                  <c:v>99.89734789391575</c:v>
                </c:pt>
                <c:pt idx="401">
                  <c:v>99.89734789391575</c:v>
                </c:pt>
                <c:pt idx="402">
                  <c:v>99.89734789391575</c:v>
                </c:pt>
                <c:pt idx="403">
                  <c:v>99.89734789391575</c:v>
                </c:pt>
                <c:pt idx="404">
                  <c:v>99.89734789391575</c:v>
                </c:pt>
                <c:pt idx="405">
                  <c:v>99.89734789391575</c:v>
                </c:pt>
                <c:pt idx="406">
                  <c:v>99.89734789391575</c:v>
                </c:pt>
                <c:pt idx="407">
                  <c:v>99.89734789391575</c:v>
                </c:pt>
                <c:pt idx="408">
                  <c:v>99.89734789391575</c:v>
                </c:pt>
                <c:pt idx="409">
                  <c:v>99.89734789391575</c:v>
                </c:pt>
                <c:pt idx="410">
                  <c:v>99.89734789391575</c:v>
                </c:pt>
                <c:pt idx="411">
                  <c:v>99.89734789391575</c:v>
                </c:pt>
                <c:pt idx="412">
                  <c:v>99.89734789391575</c:v>
                </c:pt>
                <c:pt idx="413">
                  <c:v>99.89734789391575</c:v>
                </c:pt>
                <c:pt idx="414">
                  <c:v>99.89734789391575</c:v>
                </c:pt>
                <c:pt idx="415">
                  <c:v>99.89734789391575</c:v>
                </c:pt>
                <c:pt idx="416">
                  <c:v>99.89734789391575</c:v>
                </c:pt>
                <c:pt idx="417">
                  <c:v>99.89734789391575</c:v>
                </c:pt>
                <c:pt idx="418">
                  <c:v>99.89734789391575</c:v>
                </c:pt>
                <c:pt idx="419">
                  <c:v>99.89734789391575</c:v>
                </c:pt>
                <c:pt idx="420">
                  <c:v>99.89734789391575</c:v>
                </c:pt>
                <c:pt idx="421">
                  <c:v>99.89734789391575</c:v>
                </c:pt>
                <c:pt idx="422">
                  <c:v>99.89734789391575</c:v>
                </c:pt>
                <c:pt idx="423">
                  <c:v>99.89734789391575</c:v>
                </c:pt>
                <c:pt idx="424">
                  <c:v>99.89734789391575</c:v>
                </c:pt>
                <c:pt idx="425">
                  <c:v>99.89734789391575</c:v>
                </c:pt>
                <c:pt idx="426">
                  <c:v>99.89734789391575</c:v>
                </c:pt>
                <c:pt idx="427">
                  <c:v>99.89734789391575</c:v>
                </c:pt>
                <c:pt idx="428">
                  <c:v>99.89734789391575</c:v>
                </c:pt>
                <c:pt idx="429">
                  <c:v>99.89734789391575</c:v>
                </c:pt>
                <c:pt idx="430">
                  <c:v>99.89734789391575</c:v>
                </c:pt>
                <c:pt idx="431">
                  <c:v>99.89734789391575</c:v>
                </c:pt>
                <c:pt idx="432">
                  <c:v>99.89734789391575</c:v>
                </c:pt>
                <c:pt idx="433">
                  <c:v>99.89734789391575</c:v>
                </c:pt>
                <c:pt idx="434">
                  <c:v>99.89734789391575</c:v>
                </c:pt>
                <c:pt idx="435">
                  <c:v>99.89734789391575</c:v>
                </c:pt>
                <c:pt idx="436">
                  <c:v>99.89734789391575</c:v>
                </c:pt>
                <c:pt idx="437">
                  <c:v>99.89734789391575</c:v>
                </c:pt>
                <c:pt idx="438">
                  <c:v>99.89734789391575</c:v>
                </c:pt>
                <c:pt idx="439">
                  <c:v>99.89734789391575</c:v>
                </c:pt>
                <c:pt idx="440">
                  <c:v>99.89734789391575</c:v>
                </c:pt>
                <c:pt idx="441">
                  <c:v>99.89734789391575</c:v>
                </c:pt>
                <c:pt idx="442">
                  <c:v>99.89734789391575</c:v>
                </c:pt>
                <c:pt idx="443">
                  <c:v>99.89734789391575</c:v>
                </c:pt>
                <c:pt idx="444">
                  <c:v>99.89734789391575</c:v>
                </c:pt>
                <c:pt idx="445">
                  <c:v>99.89734789391575</c:v>
                </c:pt>
                <c:pt idx="446">
                  <c:v>99.89734789391575</c:v>
                </c:pt>
                <c:pt idx="447">
                  <c:v>99.89734789391575</c:v>
                </c:pt>
                <c:pt idx="448">
                  <c:v>99.89734789391575</c:v>
                </c:pt>
                <c:pt idx="449">
                  <c:v>99.89734789391575</c:v>
                </c:pt>
                <c:pt idx="450">
                  <c:v>99.89734789391575</c:v>
                </c:pt>
                <c:pt idx="451">
                  <c:v>99.89734789391575</c:v>
                </c:pt>
                <c:pt idx="452">
                  <c:v>99.89734789391575</c:v>
                </c:pt>
                <c:pt idx="453">
                  <c:v>99.89734789391575</c:v>
                </c:pt>
                <c:pt idx="454">
                  <c:v>99.89734789391575</c:v>
                </c:pt>
                <c:pt idx="455">
                  <c:v>99.89734789391575</c:v>
                </c:pt>
                <c:pt idx="456">
                  <c:v>99.89734789391575</c:v>
                </c:pt>
                <c:pt idx="457">
                  <c:v>99.89734789391575</c:v>
                </c:pt>
                <c:pt idx="458">
                  <c:v>99.89734789391575</c:v>
                </c:pt>
                <c:pt idx="459">
                  <c:v>99.89734789391575</c:v>
                </c:pt>
                <c:pt idx="460">
                  <c:v>99.89734789391575</c:v>
                </c:pt>
                <c:pt idx="461">
                  <c:v>99.89734789391575</c:v>
                </c:pt>
                <c:pt idx="462">
                  <c:v>99.89734789391575</c:v>
                </c:pt>
                <c:pt idx="463">
                  <c:v>99.89734789391575</c:v>
                </c:pt>
                <c:pt idx="464">
                  <c:v>99.89734789391575</c:v>
                </c:pt>
                <c:pt idx="465">
                  <c:v>99.89734789391575</c:v>
                </c:pt>
                <c:pt idx="466">
                  <c:v>99.89734789391575</c:v>
                </c:pt>
                <c:pt idx="467">
                  <c:v>99.89734789391575</c:v>
                </c:pt>
                <c:pt idx="468">
                  <c:v>99.89734789391575</c:v>
                </c:pt>
                <c:pt idx="469">
                  <c:v>99.89734789391575</c:v>
                </c:pt>
                <c:pt idx="470">
                  <c:v>99.89734789391575</c:v>
                </c:pt>
                <c:pt idx="471">
                  <c:v>99.89734789391575</c:v>
                </c:pt>
                <c:pt idx="472">
                  <c:v>99.89734789391575</c:v>
                </c:pt>
                <c:pt idx="473">
                  <c:v>99.89734789391575</c:v>
                </c:pt>
                <c:pt idx="474">
                  <c:v>99.89734789391575</c:v>
                </c:pt>
                <c:pt idx="475">
                  <c:v>99.89734789391575</c:v>
                </c:pt>
                <c:pt idx="476">
                  <c:v>99.89734789391575</c:v>
                </c:pt>
                <c:pt idx="477">
                  <c:v>99.89734789391575</c:v>
                </c:pt>
                <c:pt idx="478">
                  <c:v>99.89734789391575</c:v>
                </c:pt>
                <c:pt idx="479">
                  <c:v>99.89734789391575</c:v>
                </c:pt>
                <c:pt idx="480">
                  <c:v>99.89734789391575</c:v>
                </c:pt>
                <c:pt idx="481">
                  <c:v>99.89734789391575</c:v>
                </c:pt>
                <c:pt idx="482">
                  <c:v>99.89734789391575</c:v>
                </c:pt>
                <c:pt idx="483">
                  <c:v>99.89734789391575</c:v>
                </c:pt>
                <c:pt idx="484">
                  <c:v>99.89734789391575</c:v>
                </c:pt>
                <c:pt idx="485">
                  <c:v>99.89734789391575</c:v>
                </c:pt>
                <c:pt idx="486">
                  <c:v>99.89734789391575</c:v>
                </c:pt>
                <c:pt idx="487">
                  <c:v>99.89734789391575</c:v>
                </c:pt>
                <c:pt idx="488">
                  <c:v>99.89734789391575</c:v>
                </c:pt>
                <c:pt idx="489">
                  <c:v>99.89734789391575</c:v>
                </c:pt>
                <c:pt idx="490">
                  <c:v>99.89734789391575</c:v>
                </c:pt>
                <c:pt idx="491">
                  <c:v>99.89734789391575</c:v>
                </c:pt>
                <c:pt idx="492">
                  <c:v>99.89734789391575</c:v>
                </c:pt>
                <c:pt idx="493">
                  <c:v>99.89734789391575</c:v>
                </c:pt>
                <c:pt idx="494">
                  <c:v>99.89734789391575</c:v>
                </c:pt>
                <c:pt idx="495">
                  <c:v>99.89734789391575</c:v>
                </c:pt>
                <c:pt idx="496">
                  <c:v>99.89734789391575</c:v>
                </c:pt>
                <c:pt idx="497">
                  <c:v>99.89734789391575</c:v>
                </c:pt>
                <c:pt idx="498">
                  <c:v>99.89734789391575</c:v>
                </c:pt>
                <c:pt idx="499">
                  <c:v>99.89734789391575</c:v>
                </c:pt>
                <c:pt idx="500">
                  <c:v>99.89734789391575</c:v>
                </c:pt>
                <c:pt idx="501">
                  <c:v>99.89734789391575</c:v>
                </c:pt>
                <c:pt idx="502">
                  <c:v>99.89734789391575</c:v>
                </c:pt>
                <c:pt idx="503">
                  <c:v>99.89734789391575</c:v>
                </c:pt>
                <c:pt idx="504">
                  <c:v>99.89734789391575</c:v>
                </c:pt>
                <c:pt idx="505">
                  <c:v>99.89734789391575</c:v>
                </c:pt>
                <c:pt idx="506">
                  <c:v>99.89734789391575</c:v>
                </c:pt>
                <c:pt idx="507">
                  <c:v>99.89734789391575</c:v>
                </c:pt>
                <c:pt idx="508">
                  <c:v>99.89734789391575</c:v>
                </c:pt>
                <c:pt idx="509">
                  <c:v>99.89734789391575</c:v>
                </c:pt>
                <c:pt idx="510">
                  <c:v>99.89734789391575</c:v>
                </c:pt>
                <c:pt idx="511">
                  <c:v>99.89734789391575</c:v>
                </c:pt>
                <c:pt idx="512">
                  <c:v>99.89734789391575</c:v>
                </c:pt>
                <c:pt idx="513">
                  <c:v>99.89734789391575</c:v>
                </c:pt>
                <c:pt idx="514">
                  <c:v>99.89734789391575</c:v>
                </c:pt>
                <c:pt idx="515">
                  <c:v>99.89734789391575</c:v>
                </c:pt>
                <c:pt idx="516">
                  <c:v>99.89734789391575</c:v>
                </c:pt>
                <c:pt idx="517">
                  <c:v>99.89734789391575</c:v>
                </c:pt>
                <c:pt idx="518">
                  <c:v>99.89734789391575</c:v>
                </c:pt>
                <c:pt idx="519">
                  <c:v>99.89734789391575</c:v>
                </c:pt>
                <c:pt idx="520">
                  <c:v>99.89734789391575</c:v>
                </c:pt>
                <c:pt idx="521">
                  <c:v>99.89734789391575</c:v>
                </c:pt>
                <c:pt idx="522">
                  <c:v>99.89734789391575</c:v>
                </c:pt>
                <c:pt idx="523">
                  <c:v>99.89734789391575</c:v>
                </c:pt>
                <c:pt idx="524">
                  <c:v>99.89734789391575</c:v>
                </c:pt>
                <c:pt idx="525">
                  <c:v>99.89734789391575</c:v>
                </c:pt>
                <c:pt idx="526">
                  <c:v>99.89734789391575</c:v>
                </c:pt>
                <c:pt idx="527">
                  <c:v>99.89734789391575</c:v>
                </c:pt>
                <c:pt idx="528">
                  <c:v>99.89734789391575</c:v>
                </c:pt>
                <c:pt idx="529">
                  <c:v>99.89734789391575</c:v>
                </c:pt>
                <c:pt idx="530">
                  <c:v>99.89734789391575</c:v>
                </c:pt>
                <c:pt idx="531">
                  <c:v>99.89734789391575</c:v>
                </c:pt>
                <c:pt idx="532">
                  <c:v>99.89734789391575</c:v>
                </c:pt>
                <c:pt idx="533">
                  <c:v>99.89734789391575</c:v>
                </c:pt>
                <c:pt idx="534">
                  <c:v>99.89734789391575</c:v>
                </c:pt>
                <c:pt idx="535">
                  <c:v>99.89734789391575</c:v>
                </c:pt>
                <c:pt idx="536">
                  <c:v>99.89734789391575</c:v>
                </c:pt>
                <c:pt idx="537">
                  <c:v>99.89734789391575</c:v>
                </c:pt>
                <c:pt idx="538">
                  <c:v>99.89734789391575</c:v>
                </c:pt>
                <c:pt idx="539">
                  <c:v>99.89734789391575</c:v>
                </c:pt>
                <c:pt idx="540">
                  <c:v>99.89734789391575</c:v>
                </c:pt>
                <c:pt idx="541">
                  <c:v>99.89734789391575</c:v>
                </c:pt>
                <c:pt idx="542">
                  <c:v>99.89734789391575</c:v>
                </c:pt>
                <c:pt idx="543">
                  <c:v>99.89734789391575</c:v>
                </c:pt>
                <c:pt idx="544">
                  <c:v>99.89734789391575</c:v>
                </c:pt>
                <c:pt idx="545">
                  <c:v>99.89734789391575</c:v>
                </c:pt>
                <c:pt idx="546">
                  <c:v>99.89734789391575</c:v>
                </c:pt>
                <c:pt idx="547">
                  <c:v>99.89734789391575</c:v>
                </c:pt>
                <c:pt idx="548">
                  <c:v>99.89734789391575</c:v>
                </c:pt>
                <c:pt idx="549">
                  <c:v>99.89734789391575</c:v>
                </c:pt>
                <c:pt idx="550">
                  <c:v>99.89734789391575</c:v>
                </c:pt>
                <c:pt idx="551">
                  <c:v>99.89734789391575</c:v>
                </c:pt>
                <c:pt idx="552">
                  <c:v>99.89734789391575</c:v>
                </c:pt>
                <c:pt idx="553">
                  <c:v>99.89734789391575</c:v>
                </c:pt>
                <c:pt idx="554">
                  <c:v>99.89734789391575</c:v>
                </c:pt>
                <c:pt idx="555">
                  <c:v>99.89734789391575</c:v>
                </c:pt>
                <c:pt idx="556">
                  <c:v>99.89734789391575</c:v>
                </c:pt>
                <c:pt idx="557">
                  <c:v>99.89734789391575</c:v>
                </c:pt>
                <c:pt idx="558">
                  <c:v>99.89734789391575</c:v>
                </c:pt>
                <c:pt idx="559">
                  <c:v>99.89734789391575</c:v>
                </c:pt>
                <c:pt idx="560">
                  <c:v>99.89734789391575</c:v>
                </c:pt>
                <c:pt idx="561">
                  <c:v>99.89734789391575</c:v>
                </c:pt>
                <c:pt idx="562">
                  <c:v>99.89734789391575</c:v>
                </c:pt>
                <c:pt idx="563">
                  <c:v>99.89734789391575</c:v>
                </c:pt>
                <c:pt idx="564">
                  <c:v>99.89734789391575</c:v>
                </c:pt>
                <c:pt idx="565">
                  <c:v>99.89734789391575</c:v>
                </c:pt>
                <c:pt idx="566">
                  <c:v>99.89734789391575</c:v>
                </c:pt>
                <c:pt idx="567">
                  <c:v>99.89734789391575</c:v>
                </c:pt>
                <c:pt idx="568">
                  <c:v>99.89734789391575</c:v>
                </c:pt>
                <c:pt idx="569">
                  <c:v>99.89734789391575</c:v>
                </c:pt>
                <c:pt idx="570">
                  <c:v>99.89734789391575</c:v>
                </c:pt>
                <c:pt idx="571">
                  <c:v>99.89734789391575</c:v>
                </c:pt>
                <c:pt idx="572">
                  <c:v>99.89734789391575</c:v>
                </c:pt>
                <c:pt idx="573">
                  <c:v>99.89734789391575</c:v>
                </c:pt>
                <c:pt idx="574">
                  <c:v>99.89734789391575</c:v>
                </c:pt>
                <c:pt idx="575">
                  <c:v>99.89734789391575</c:v>
                </c:pt>
                <c:pt idx="576">
                  <c:v>99.89734789391575</c:v>
                </c:pt>
                <c:pt idx="577">
                  <c:v>99.89734789391575</c:v>
                </c:pt>
                <c:pt idx="578">
                  <c:v>99.89734789391575</c:v>
                </c:pt>
                <c:pt idx="579">
                  <c:v>99.89734789391575</c:v>
                </c:pt>
                <c:pt idx="580">
                  <c:v>99.89734789391575</c:v>
                </c:pt>
                <c:pt idx="581">
                  <c:v>99.89734789391575</c:v>
                </c:pt>
                <c:pt idx="582">
                  <c:v>99.89734789391575</c:v>
                </c:pt>
                <c:pt idx="583">
                  <c:v>99.89734789391575</c:v>
                </c:pt>
                <c:pt idx="584">
                  <c:v>99.89734789391575</c:v>
                </c:pt>
                <c:pt idx="585">
                  <c:v>99.89734789391575</c:v>
                </c:pt>
                <c:pt idx="586">
                  <c:v>99.89734789391575</c:v>
                </c:pt>
                <c:pt idx="587">
                  <c:v>99.89734789391575</c:v>
                </c:pt>
                <c:pt idx="588">
                  <c:v>99.89734789391575</c:v>
                </c:pt>
                <c:pt idx="589">
                  <c:v>99.89734789391575</c:v>
                </c:pt>
                <c:pt idx="590">
                  <c:v>99.89734789391575</c:v>
                </c:pt>
                <c:pt idx="591">
                  <c:v>99.89734789391575</c:v>
                </c:pt>
                <c:pt idx="592">
                  <c:v>99.89734789391575</c:v>
                </c:pt>
                <c:pt idx="593">
                  <c:v>99.89734789391575</c:v>
                </c:pt>
                <c:pt idx="594">
                  <c:v>99.89734789391575</c:v>
                </c:pt>
                <c:pt idx="595">
                  <c:v>99.89734789391575</c:v>
                </c:pt>
                <c:pt idx="596">
                  <c:v>99.89734789391575</c:v>
                </c:pt>
                <c:pt idx="597">
                  <c:v>99.89734789391575</c:v>
                </c:pt>
                <c:pt idx="598">
                  <c:v>99.89734789391575</c:v>
                </c:pt>
                <c:pt idx="599">
                  <c:v>99.89734789391575</c:v>
                </c:pt>
                <c:pt idx="600">
                  <c:v>99.89734789391575</c:v>
                </c:pt>
                <c:pt idx="601">
                  <c:v>99.89734789391575</c:v>
                </c:pt>
                <c:pt idx="602">
                  <c:v>99.89734789391575</c:v>
                </c:pt>
                <c:pt idx="603">
                  <c:v>99.89734789391575</c:v>
                </c:pt>
                <c:pt idx="604">
                  <c:v>99.89734789391575</c:v>
                </c:pt>
                <c:pt idx="605">
                  <c:v>99.89734789391575</c:v>
                </c:pt>
                <c:pt idx="606">
                  <c:v>99.89734789391575</c:v>
                </c:pt>
                <c:pt idx="607">
                  <c:v>99.89734789391575</c:v>
                </c:pt>
                <c:pt idx="608">
                  <c:v>99.89734789391575</c:v>
                </c:pt>
                <c:pt idx="609">
                  <c:v>99.89734789391575</c:v>
                </c:pt>
                <c:pt idx="610">
                  <c:v>99.89734789391575</c:v>
                </c:pt>
                <c:pt idx="611">
                  <c:v>99.89734789391575</c:v>
                </c:pt>
                <c:pt idx="612">
                  <c:v>99.89734789391575</c:v>
                </c:pt>
                <c:pt idx="613">
                  <c:v>99.89734789391575</c:v>
                </c:pt>
                <c:pt idx="614">
                  <c:v>99.89734789391575</c:v>
                </c:pt>
                <c:pt idx="615">
                  <c:v>99.89734789391575</c:v>
                </c:pt>
                <c:pt idx="616">
                  <c:v>99.89734789391575</c:v>
                </c:pt>
                <c:pt idx="617">
                  <c:v>99.89734789391575</c:v>
                </c:pt>
                <c:pt idx="618">
                  <c:v>99.89734789391575</c:v>
                </c:pt>
                <c:pt idx="619">
                  <c:v>99.89734789391575</c:v>
                </c:pt>
                <c:pt idx="620">
                  <c:v>99.89734789391575</c:v>
                </c:pt>
                <c:pt idx="621">
                  <c:v>99.89734789391575</c:v>
                </c:pt>
                <c:pt idx="622">
                  <c:v>99.89734789391575</c:v>
                </c:pt>
                <c:pt idx="623">
                  <c:v>99.89734789391575</c:v>
                </c:pt>
                <c:pt idx="624">
                  <c:v>99.89734789391575</c:v>
                </c:pt>
                <c:pt idx="625">
                  <c:v>99.89734789391575</c:v>
                </c:pt>
                <c:pt idx="626">
                  <c:v>99.89734789391575</c:v>
                </c:pt>
                <c:pt idx="627">
                  <c:v>99.89734789391575</c:v>
                </c:pt>
                <c:pt idx="628">
                  <c:v>99.89734789391575</c:v>
                </c:pt>
                <c:pt idx="629">
                  <c:v>99.89734789391575</c:v>
                </c:pt>
                <c:pt idx="630">
                  <c:v>99.89734789391575</c:v>
                </c:pt>
                <c:pt idx="631">
                  <c:v>99.89734789391575</c:v>
                </c:pt>
                <c:pt idx="632">
                  <c:v>99.89734789391575</c:v>
                </c:pt>
                <c:pt idx="633">
                  <c:v>99.89734789391575</c:v>
                </c:pt>
                <c:pt idx="634">
                  <c:v>99.89734789391575</c:v>
                </c:pt>
                <c:pt idx="635">
                  <c:v>99.89734789391575</c:v>
                </c:pt>
                <c:pt idx="636">
                  <c:v>99.89734789391575</c:v>
                </c:pt>
                <c:pt idx="637">
                  <c:v>99.89734789391575</c:v>
                </c:pt>
                <c:pt idx="638">
                  <c:v>99.89734789391575</c:v>
                </c:pt>
                <c:pt idx="639">
                  <c:v>99.89734789391575</c:v>
                </c:pt>
                <c:pt idx="640">
                  <c:v>99.89734789391575</c:v>
                </c:pt>
                <c:pt idx="641">
                  <c:v>99.89734789391575</c:v>
                </c:pt>
                <c:pt idx="642">
                  <c:v>99.89734789391575</c:v>
                </c:pt>
                <c:pt idx="643">
                  <c:v>99.89734789391575</c:v>
                </c:pt>
                <c:pt idx="644">
                  <c:v>99.89734789391575</c:v>
                </c:pt>
                <c:pt idx="645">
                  <c:v>99.89734789391575</c:v>
                </c:pt>
                <c:pt idx="646">
                  <c:v>99.89734789391575</c:v>
                </c:pt>
                <c:pt idx="647">
                  <c:v>99.89734789391575</c:v>
                </c:pt>
                <c:pt idx="648">
                  <c:v>99.89734789391575</c:v>
                </c:pt>
                <c:pt idx="649">
                  <c:v>99.89734789391575</c:v>
                </c:pt>
                <c:pt idx="650">
                  <c:v>99.89734789391575</c:v>
                </c:pt>
                <c:pt idx="651">
                  <c:v>99.89734789391575</c:v>
                </c:pt>
                <c:pt idx="652">
                  <c:v>99.89734789391575</c:v>
                </c:pt>
                <c:pt idx="653">
                  <c:v>99.89734789391575</c:v>
                </c:pt>
                <c:pt idx="654">
                  <c:v>99.89734789391575</c:v>
                </c:pt>
                <c:pt idx="655">
                  <c:v>99.89734789391575</c:v>
                </c:pt>
                <c:pt idx="656">
                  <c:v>99.89734789391575</c:v>
                </c:pt>
                <c:pt idx="657">
                  <c:v>99.89734789391575</c:v>
                </c:pt>
                <c:pt idx="658">
                  <c:v>99.89734789391575</c:v>
                </c:pt>
                <c:pt idx="659">
                  <c:v>99.89734789391575</c:v>
                </c:pt>
                <c:pt idx="660">
                  <c:v>99.89734789391575</c:v>
                </c:pt>
                <c:pt idx="661">
                  <c:v>99.89734789391575</c:v>
                </c:pt>
                <c:pt idx="662">
                  <c:v>99.89734789391575</c:v>
                </c:pt>
                <c:pt idx="663">
                  <c:v>99.89734789391575</c:v>
                </c:pt>
                <c:pt idx="664">
                  <c:v>99.89734789391575</c:v>
                </c:pt>
                <c:pt idx="665">
                  <c:v>99.89734789391575</c:v>
                </c:pt>
                <c:pt idx="666">
                  <c:v>99.89734789391575</c:v>
                </c:pt>
                <c:pt idx="667">
                  <c:v>99.89734789391575</c:v>
                </c:pt>
                <c:pt idx="668">
                  <c:v>99.89734789391575</c:v>
                </c:pt>
                <c:pt idx="669">
                  <c:v>99.89734789391575</c:v>
                </c:pt>
                <c:pt idx="670">
                  <c:v>99.89734789391575</c:v>
                </c:pt>
                <c:pt idx="671">
                  <c:v>99.89734789391575</c:v>
                </c:pt>
                <c:pt idx="672">
                  <c:v>99.89734789391575</c:v>
                </c:pt>
                <c:pt idx="673">
                  <c:v>99.89734789391575</c:v>
                </c:pt>
                <c:pt idx="674">
                  <c:v>99.89734789391575</c:v>
                </c:pt>
                <c:pt idx="675">
                  <c:v>99.89734789391575</c:v>
                </c:pt>
                <c:pt idx="676">
                  <c:v>99.89734789391575</c:v>
                </c:pt>
                <c:pt idx="677">
                  <c:v>99.89734789391575</c:v>
                </c:pt>
                <c:pt idx="678">
                  <c:v>99.89734789391575</c:v>
                </c:pt>
                <c:pt idx="679">
                  <c:v>99.89734789391575</c:v>
                </c:pt>
                <c:pt idx="680">
                  <c:v>99.89734789391575</c:v>
                </c:pt>
                <c:pt idx="681">
                  <c:v>99.89734789391575</c:v>
                </c:pt>
                <c:pt idx="682">
                  <c:v>99.89734789391575</c:v>
                </c:pt>
                <c:pt idx="683">
                  <c:v>99.89734789391575</c:v>
                </c:pt>
                <c:pt idx="684">
                  <c:v>99.89734789391575</c:v>
                </c:pt>
                <c:pt idx="685">
                  <c:v>99.89734789391575</c:v>
                </c:pt>
                <c:pt idx="686">
                  <c:v>99.89734789391575</c:v>
                </c:pt>
                <c:pt idx="687">
                  <c:v>99.89734789391575</c:v>
                </c:pt>
                <c:pt idx="688">
                  <c:v>99.89734789391575</c:v>
                </c:pt>
                <c:pt idx="689">
                  <c:v>99.89734789391575</c:v>
                </c:pt>
                <c:pt idx="690">
                  <c:v>99.89734789391575</c:v>
                </c:pt>
                <c:pt idx="691">
                  <c:v>99.89734789391575</c:v>
                </c:pt>
                <c:pt idx="692">
                  <c:v>99.89734789391575</c:v>
                </c:pt>
                <c:pt idx="693">
                  <c:v>99.89734789391575</c:v>
                </c:pt>
                <c:pt idx="694">
                  <c:v>99.89734789391575</c:v>
                </c:pt>
                <c:pt idx="695">
                  <c:v>99.89734789391575</c:v>
                </c:pt>
                <c:pt idx="696">
                  <c:v>99.89734789391575</c:v>
                </c:pt>
                <c:pt idx="697">
                  <c:v>99.89734789391575</c:v>
                </c:pt>
                <c:pt idx="698">
                  <c:v>99.89734789391575</c:v>
                </c:pt>
                <c:pt idx="699">
                  <c:v>99.89734789391575</c:v>
                </c:pt>
                <c:pt idx="700">
                  <c:v>99.89734789391575</c:v>
                </c:pt>
                <c:pt idx="701">
                  <c:v>99.89734789391575</c:v>
                </c:pt>
                <c:pt idx="702">
                  <c:v>99.89734789391575</c:v>
                </c:pt>
                <c:pt idx="703">
                  <c:v>99.89734789391575</c:v>
                </c:pt>
                <c:pt idx="704">
                  <c:v>99.89734789391575</c:v>
                </c:pt>
                <c:pt idx="705">
                  <c:v>99.89734789391575</c:v>
                </c:pt>
                <c:pt idx="706">
                  <c:v>99.89734789391575</c:v>
                </c:pt>
                <c:pt idx="707">
                  <c:v>99.89734789391575</c:v>
                </c:pt>
                <c:pt idx="708">
                  <c:v>99.89734789391575</c:v>
                </c:pt>
                <c:pt idx="709">
                  <c:v>99.89734789391575</c:v>
                </c:pt>
                <c:pt idx="710">
                  <c:v>99.89734789391575</c:v>
                </c:pt>
                <c:pt idx="711">
                  <c:v>99.89734789391575</c:v>
                </c:pt>
                <c:pt idx="712">
                  <c:v>99.89734789391575</c:v>
                </c:pt>
                <c:pt idx="713">
                  <c:v>99.89734789391575</c:v>
                </c:pt>
                <c:pt idx="714">
                  <c:v>99.89734789391575</c:v>
                </c:pt>
                <c:pt idx="715">
                  <c:v>99.89734789391575</c:v>
                </c:pt>
                <c:pt idx="716">
                  <c:v>99.89734789391575</c:v>
                </c:pt>
                <c:pt idx="717">
                  <c:v>99.89734789391575</c:v>
                </c:pt>
                <c:pt idx="718">
                  <c:v>99.89734789391575</c:v>
                </c:pt>
                <c:pt idx="719">
                  <c:v>99.89734789391575</c:v>
                </c:pt>
                <c:pt idx="720">
                  <c:v>99.89734789391575</c:v>
                </c:pt>
                <c:pt idx="721">
                  <c:v>99.89734789391575</c:v>
                </c:pt>
                <c:pt idx="722">
                  <c:v>99.89734789391575</c:v>
                </c:pt>
                <c:pt idx="723">
                  <c:v>99.89734789391575</c:v>
                </c:pt>
                <c:pt idx="724">
                  <c:v>99.89734789391575</c:v>
                </c:pt>
                <c:pt idx="725">
                  <c:v>99.89734789391575</c:v>
                </c:pt>
                <c:pt idx="726">
                  <c:v>99.89734789391575</c:v>
                </c:pt>
                <c:pt idx="727">
                  <c:v>99.89734789391575</c:v>
                </c:pt>
                <c:pt idx="728">
                  <c:v>99.89734789391575</c:v>
                </c:pt>
                <c:pt idx="729">
                  <c:v>99.89734789391575</c:v>
                </c:pt>
                <c:pt idx="730">
                  <c:v>99.89734789391575</c:v>
                </c:pt>
                <c:pt idx="731">
                  <c:v>99.89734789391575</c:v>
                </c:pt>
                <c:pt idx="732">
                  <c:v>99.89734789391575</c:v>
                </c:pt>
                <c:pt idx="733">
                  <c:v>99.89734789391575</c:v>
                </c:pt>
                <c:pt idx="734">
                  <c:v>99.89734789391575</c:v>
                </c:pt>
                <c:pt idx="735">
                  <c:v>99.89734789391575</c:v>
                </c:pt>
                <c:pt idx="736">
                  <c:v>99.89734789391575</c:v>
                </c:pt>
                <c:pt idx="737">
                  <c:v>99.89734789391575</c:v>
                </c:pt>
                <c:pt idx="738">
                  <c:v>99.89734789391575</c:v>
                </c:pt>
                <c:pt idx="739">
                  <c:v>99.89734789391575</c:v>
                </c:pt>
                <c:pt idx="740">
                  <c:v>99.89734789391575</c:v>
                </c:pt>
                <c:pt idx="741">
                  <c:v>99.89734789391575</c:v>
                </c:pt>
                <c:pt idx="742">
                  <c:v>99.89734789391575</c:v>
                </c:pt>
                <c:pt idx="743">
                  <c:v>99.89734789391575</c:v>
                </c:pt>
                <c:pt idx="744">
                  <c:v>99.89734789391575</c:v>
                </c:pt>
                <c:pt idx="745">
                  <c:v>99.89734789391575</c:v>
                </c:pt>
                <c:pt idx="746">
                  <c:v>99.89734789391575</c:v>
                </c:pt>
                <c:pt idx="747">
                  <c:v>99.89734789391575</c:v>
                </c:pt>
                <c:pt idx="748">
                  <c:v>99.89734789391575</c:v>
                </c:pt>
                <c:pt idx="749">
                  <c:v>99.89734789391575</c:v>
                </c:pt>
                <c:pt idx="750">
                  <c:v>99.89734789391575</c:v>
                </c:pt>
                <c:pt idx="751">
                  <c:v>99.89734789391575</c:v>
                </c:pt>
                <c:pt idx="752">
                  <c:v>99.89734789391575</c:v>
                </c:pt>
                <c:pt idx="753">
                  <c:v>99.89734789391575</c:v>
                </c:pt>
                <c:pt idx="754">
                  <c:v>99.89734789391575</c:v>
                </c:pt>
                <c:pt idx="755">
                  <c:v>99.89734789391575</c:v>
                </c:pt>
                <c:pt idx="756">
                  <c:v>99.89734789391575</c:v>
                </c:pt>
                <c:pt idx="757">
                  <c:v>99.89734789391575</c:v>
                </c:pt>
                <c:pt idx="758">
                  <c:v>99.89734789391575</c:v>
                </c:pt>
                <c:pt idx="759">
                  <c:v>99.89734789391575</c:v>
                </c:pt>
                <c:pt idx="760">
                  <c:v>99.89734789391575</c:v>
                </c:pt>
                <c:pt idx="761">
                  <c:v>99.89734789391575</c:v>
                </c:pt>
                <c:pt idx="762">
                  <c:v>99.89734789391575</c:v>
                </c:pt>
                <c:pt idx="763">
                  <c:v>99.89734789391575</c:v>
                </c:pt>
                <c:pt idx="764">
                  <c:v>99.89734789391575</c:v>
                </c:pt>
                <c:pt idx="765">
                  <c:v>99.89734789391575</c:v>
                </c:pt>
                <c:pt idx="766">
                  <c:v>99.89734789391575</c:v>
                </c:pt>
                <c:pt idx="767">
                  <c:v>99.89734789391575</c:v>
                </c:pt>
                <c:pt idx="768">
                  <c:v>99.89734789391575</c:v>
                </c:pt>
                <c:pt idx="769">
                  <c:v>99.89734789391575</c:v>
                </c:pt>
                <c:pt idx="770">
                  <c:v>99.89734789391575</c:v>
                </c:pt>
                <c:pt idx="771">
                  <c:v>99.89734789391575</c:v>
                </c:pt>
                <c:pt idx="772">
                  <c:v>99.89734789391575</c:v>
                </c:pt>
                <c:pt idx="773">
                  <c:v>99.89734789391575</c:v>
                </c:pt>
                <c:pt idx="774">
                  <c:v>99.89734789391575</c:v>
                </c:pt>
                <c:pt idx="775">
                  <c:v>99.89734789391575</c:v>
                </c:pt>
                <c:pt idx="776">
                  <c:v>99.89734789391575</c:v>
                </c:pt>
                <c:pt idx="777">
                  <c:v>99.89734789391575</c:v>
                </c:pt>
                <c:pt idx="778">
                  <c:v>99.89734789391575</c:v>
                </c:pt>
                <c:pt idx="779">
                  <c:v>99.89734789391575</c:v>
                </c:pt>
                <c:pt idx="780">
                  <c:v>99.89734789391575</c:v>
                </c:pt>
                <c:pt idx="781">
                  <c:v>99.89734789391575</c:v>
                </c:pt>
                <c:pt idx="782">
                  <c:v>99.89734789391575</c:v>
                </c:pt>
                <c:pt idx="783">
                  <c:v>99.89734789391575</c:v>
                </c:pt>
                <c:pt idx="784">
                  <c:v>99.89734789391575</c:v>
                </c:pt>
                <c:pt idx="785">
                  <c:v>99.89734789391575</c:v>
                </c:pt>
                <c:pt idx="786">
                  <c:v>99.89734789391575</c:v>
                </c:pt>
                <c:pt idx="787">
                  <c:v>99.89734789391575</c:v>
                </c:pt>
                <c:pt idx="788">
                  <c:v>99.89734789391575</c:v>
                </c:pt>
                <c:pt idx="789">
                  <c:v>99.89734789391575</c:v>
                </c:pt>
                <c:pt idx="790">
                  <c:v>99.89734789391575</c:v>
                </c:pt>
                <c:pt idx="791">
                  <c:v>99.89734789391575</c:v>
                </c:pt>
                <c:pt idx="792">
                  <c:v>99.89734789391575</c:v>
                </c:pt>
                <c:pt idx="793">
                  <c:v>99.89734789391575</c:v>
                </c:pt>
                <c:pt idx="794">
                  <c:v>99.89734789391575</c:v>
                </c:pt>
                <c:pt idx="795">
                  <c:v>99.89734789391575</c:v>
                </c:pt>
                <c:pt idx="796">
                  <c:v>99.89734789391575</c:v>
                </c:pt>
                <c:pt idx="797">
                  <c:v>99.89734789391575</c:v>
                </c:pt>
                <c:pt idx="798">
                  <c:v>99.89734789391575</c:v>
                </c:pt>
                <c:pt idx="799">
                  <c:v>99.89734789391575</c:v>
                </c:pt>
                <c:pt idx="800">
                  <c:v>99.89734789391575</c:v>
                </c:pt>
                <c:pt idx="801">
                  <c:v>99.89734789391575</c:v>
                </c:pt>
                <c:pt idx="802">
                  <c:v>99.89734789391575</c:v>
                </c:pt>
                <c:pt idx="803">
                  <c:v>99.89734789391575</c:v>
                </c:pt>
                <c:pt idx="804">
                  <c:v>99.89734789391575</c:v>
                </c:pt>
                <c:pt idx="805">
                  <c:v>99.89734789391575</c:v>
                </c:pt>
                <c:pt idx="806">
                  <c:v>99.89734789391575</c:v>
                </c:pt>
                <c:pt idx="807">
                  <c:v>99.89734789391575</c:v>
                </c:pt>
                <c:pt idx="808">
                  <c:v>99.89734789391575</c:v>
                </c:pt>
                <c:pt idx="809">
                  <c:v>99.89734789391575</c:v>
                </c:pt>
                <c:pt idx="810">
                  <c:v>99.89734789391575</c:v>
                </c:pt>
                <c:pt idx="811">
                  <c:v>99.89734789391575</c:v>
                </c:pt>
                <c:pt idx="812">
                  <c:v>99.89734789391575</c:v>
                </c:pt>
                <c:pt idx="813">
                  <c:v>99.89734789391575</c:v>
                </c:pt>
                <c:pt idx="814">
                  <c:v>99.89734789391575</c:v>
                </c:pt>
                <c:pt idx="815">
                  <c:v>99.89734789391575</c:v>
                </c:pt>
                <c:pt idx="816">
                  <c:v>99.89734789391575</c:v>
                </c:pt>
                <c:pt idx="817">
                  <c:v>99.89734789391575</c:v>
                </c:pt>
                <c:pt idx="818">
                  <c:v>99.89734789391575</c:v>
                </c:pt>
                <c:pt idx="819">
                  <c:v>99.89734789391575</c:v>
                </c:pt>
                <c:pt idx="820">
                  <c:v>99.89734789391575</c:v>
                </c:pt>
                <c:pt idx="821">
                  <c:v>99.89734789391575</c:v>
                </c:pt>
                <c:pt idx="822">
                  <c:v>99.89734789391575</c:v>
                </c:pt>
                <c:pt idx="823">
                  <c:v>99.89734789391575</c:v>
                </c:pt>
                <c:pt idx="824">
                  <c:v>99.89734789391575</c:v>
                </c:pt>
                <c:pt idx="825">
                  <c:v>99.89734789391575</c:v>
                </c:pt>
                <c:pt idx="826">
                  <c:v>99.89734789391575</c:v>
                </c:pt>
                <c:pt idx="827">
                  <c:v>99.89734789391575</c:v>
                </c:pt>
                <c:pt idx="828">
                  <c:v>99.89734789391575</c:v>
                </c:pt>
                <c:pt idx="829">
                  <c:v>99.89734789391575</c:v>
                </c:pt>
                <c:pt idx="830">
                  <c:v>99.89734789391575</c:v>
                </c:pt>
                <c:pt idx="831">
                  <c:v>99.89734789391575</c:v>
                </c:pt>
                <c:pt idx="832">
                  <c:v>99.89734789391575</c:v>
                </c:pt>
                <c:pt idx="833">
                  <c:v>99.89734789391575</c:v>
                </c:pt>
                <c:pt idx="834">
                  <c:v>99.89734789391575</c:v>
                </c:pt>
                <c:pt idx="835">
                  <c:v>99.89734789391575</c:v>
                </c:pt>
                <c:pt idx="836">
                  <c:v>99.89734789391575</c:v>
                </c:pt>
                <c:pt idx="837">
                  <c:v>99.89734789391575</c:v>
                </c:pt>
                <c:pt idx="838">
                  <c:v>99.89734789391575</c:v>
                </c:pt>
                <c:pt idx="839">
                  <c:v>99.89734789391575</c:v>
                </c:pt>
                <c:pt idx="840">
                  <c:v>99.89734789391575</c:v>
                </c:pt>
                <c:pt idx="841">
                  <c:v>99.89734789391575</c:v>
                </c:pt>
                <c:pt idx="842">
                  <c:v>99.89734789391575</c:v>
                </c:pt>
                <c:pt idx="843">
                  <c:v>99.89734789391575</c:v>
                </c:pt>
                <c:pt idx="844">
                  <c:v>99.89734789391575</c:v>
                </c:pt>
                <c:pt idx="845">
                  <c:v>99.89734789391575</c:v>
                </c:pt>
                <c:pt idx="846">
                  <c:v>99.89734789391575</c:v>
                </c:pt>
                <c:pt idx="847">
                  <c:v>99.89734789391575</c:v>
                </c:pt>
                <c:pt idx="848">
                  <c:v>99.89734789391575</c:v>
                </c:pt>
                <c:pt idx="849">
                  <c:v>99.89734789391575</c:v>
                </c:pt>
                <c:pt idx="850">
                  <c:v>99.89734789391575</c:v>
                </c:pt>
                <c:pt idx="851">
                  <c:v>99.89734789391575</c:v>
                </c:pt>
                <c:pt idx="852">
                  <c:v>99.89734789391575</c:v>
                </c:pt>
                <c:pt idx="853">
                  <c:v>99.89734789391575</c:v>
                </c:pt>
                <c:pt idx="854">
                  <c:v>99.89734789391575</c:v>
                </c:pt>
                <c:pt idx="855">
                  <c:v>99.89734789391575</c:v>
                </c:pt>
                <c:pt idx="856">
                  <c:v>99.89734789391575</c:v>
                </c:pt>
                <c:pt idx="857">
                  <c:v>99.89734789391575</c:v>
                </c:pt>
                <c:pt idx="858">
                  <c:v>99.89734789391575</c:v>
                </c:pt>
                <c:pt idx="859">
                  <c:v>99.89734789391575</c:v>
                </c:pt>
                <c:pt idx="860">
                  <c:v>99.89734789391575</c:v>
                </c:pt>
                <c:pt idx="861">
                  <c:v>99.89734789391575</c:v>
                </c:pt>
                <c:pt idx="862">
                  <c:v>99.89734789391575</c:v>
                </c:pt>
                <c:pt idx="863">
                  <c:v>99.89734789391575</c:v>
                </c:pt>
                <c:pt idx="864">
                  <c:v>99.89734789391575</c:v>
                </c:pt>
                <c:pt idx="865">
                  <c:v>99.89734789391575</c:v>
                </c:pt>
                <c:pt idx="866">
                  <c:v>99.89734789391575</c:v>
                </c:pt>
                <c:pt idx="867">
                  <c:v>99.89734789391575</c:v>
                </c:pt>
                <c:pt idx="868">
                  <c:v>99.89734789391575</c:v>
                </c:pt>
                <c:pt idx="869">
                  <c:v>99.89734789391575</c:v>
                </c:pt>
                <c:pt idx="870">
                  <c:v>99.89734789391575</c:v>
                </c:pt>
                <c:pt idx="871">
                  <c:v>99.89734789391575</c:v>
                </c:pt>
                <c:pt idx="872">
                  <c:v>99.89734789391575</c:v>
                </c:pt>
                <c:pt idx="873">
                  <c:v>99.89734789391575</c:v>
                </c:pt>
                <c:pt idx="874">
                  <c:v>99.89734789391575</c:v>
                </c:pt>
                <c:pt idx="875">
                  <c:v>99.89734789391575</c:v>
                </c:pt>
                <c:pt idx="876">
                  <c:v>99.89734789391575</c:v>
                </c:pt>
                <c:pt idx="877">
                  <c:v>99.89734789391575</c:v>
                </c:pt>
                <c:pt idx="878">
                  <c:v>99.89734789391575</c:v>
                </c:pt>
                <c:pt idx="879">
                  <c:v>99.89734789391575</c:v>
                </c:pt>
                <c:pt idx="880">
                  <c:v>99.89734789391575</c:v>
                </c:pt>
                <c:pt idx="881">
                  <c:v>99.89734789391575</c:v>
                </c:pt>
                <c:pt idx="882">
                  <c:v>99.89734789391575</c:v>
                </c:pt>
                <c:pt idx="883">
                  <c:v>99.89734789391575</c:v>
                </c:pt>
                <c:pt idx="884">
                  <c:v>99.89734789391575</c:v>
                </c:pt>
                <c:pt idx="885">
                  <c:v>99.89734789391575</c:v>
                </c:pt>
                <c:pt idx="886">
                  <c:v>99.89734789391575</c:v>
                </c:pt>
                <c:pt idx="887">
                  <c:v>99.89734789391575</c:v>
                </c:pt>
                <c:pt idx="888">
                  <c:v>99.89734789391575</c:v>
                </c:pt>
                <c:pt idx="889">
                  <c:v>99.89734789391575</c:v>
                </c:pt>
                <c:pt idx="890">
                  <c:v>99.89734789391575</c:v>
                </c:pt>
                <c:pt idx="891">
                  <c:v>99.89734789391575</c:v>
                </c:pt>
                <c:pt idx="892">
                  <c:v>99.89734789391575</c:v>
                </c:pt>
                <c:pt idx="893">
                  <c:v>99.89734789391575</c:v>
                </c:pt>
                <c:pt idx="894">
                  <c:v>99.89734789391575</c:v>
                </c:pt>
                <c:pt idx="895">
                  <c:v>99.89734789391575</c:v>
                </c:pt>
                <c:pt idx="896">
                  <c:v>99.89734789391575</c:v>
                </c:pt>
                <c:pt idx="897">
                  <c:v>99.89734789391575</c:v>
                </c:pt>
                <c:pt idx="898">
                  <c:v>99.89734789391575</c:v>
                </c:pt>
                <c:pt idx="899">
                  <c:v>99.89734789391575</c:v>
                </c:pt>
                <c:pt idx="900">
                  <c:v>99.89734789391575</c:v>
                </c:pt>
                <c:pt idx="901">
                  <c:v>99.89734789391575</c:v>
                </c:pt>
                <c:pt idx="902">
                  <c:v>99.89734789391575</c:v>
                </c:pt>
                <c:pt idx="903">
                  <c:v>99.89734789391575</c:v>
                </c:pt>
                <c:pt idx="904">
                  <c:v>99.89734789391575</c:v>
                </c:pt>
                <c:pt idx="905">
                  <c:v>99.89734789391575</c:v>
                </c:pt>
                <c:pt idx="906">
                  <c:v>99.89734789391575</c:v>
                </c:pt>
                <c:pt idx="907">
                  <c:v>99.89734789391575</c:v>
                </c:pt>
                <c:pt idx="908">
                  <c:v>99.89734789391575</c:v>
                </c:pt>
                <c:pt idx="909">
                  <c:v>99.89734789391575</c:v>
                </c:pt>
                <c:pt idx="910">
                  <c:v>99.89734789391575</c:v>
                </c:pt>
                <c:pt idx="911">
                  <c:v>99.89734789391575</c:v>
                </c:pt>
                <c:pt idx="912">
                  <c:v>99.89734789391575</c:v>
                </c:pt>
                <c:pt idx="913">
                  <c:v>99.89734789391575</c:v>
                </c:pt>
                <c:pt idx="914">
                  <c:v>99.89734789391575</c:v>
                </c:pt>
                <c:pt idx="915">
                  <c:v>99.89734789391575</c:v>
                </c:pt>
                <c:pt idx="916">
                  <c:v>99.89734789391575</c:v>
                </c:pt>
                <c:pt idx="917">
                  <c:v>99.89734789391575</c:v>
                </c:pt>
                <c:pt idx="918">
                  <c:v>99.89734789391575</c:v>
                </c:pt>
                <c:pt idx="919">
                  <c:v>99.89734789391575</c:v>
                </c:pt>
                <c:pt idx="920">
                  <c:v>99.89734789391575</c:v>
                </c:pt>
                <c:pt idx="921">
                  <c:v>99.89734789391575</c:v>
                </c:pt>
                <c:pt idx="922">
                  <c:v>99.89734789391575</c:v>
                </c:pt>
                <c:pt idx="923">
                  <c:v>99.89734789391575</c:v>
                </c:pt>
                <c:pt idx="924">
                  <c:v>99.89734789391575</c:v>
                </c:pt>
                <c:pt idx="925">
                  <c:v>99.89734789391575</c:v>
                </c:pt>
                <c:pt idx="926">
                  <c:v>99.89734789391575</c:v>
                </c:pt>
                <c:pt idx="927">
                  <c:v>99.89734789391575</c:v>
                </c:pt>
                <c:pt idx="928">
                  <c:v>99.89734789391575</c:v>
                </c:pt>
                <c:pt idx="929">
                  <c:v>99.89734789391575</c:v>
                </c:pt>
                <c:pt idx="930">
                  <c:v>99.89734789391575</c:v>
                </c:pt>
                <c:pt idx="931">
                  <c:v>99.89734789391575</c:v>
                </c:pt>
                <c:pt idx="932">
                  <c:v>99.89734789391575</c:v>
                </c:pt>
                <c:pt idx="933">
                  <c:v>99.89734789391575</c:v>
                </c:pt>
                <c:pt idx="934">
                  <c:v>99.89734789391575</c:v>
                </c:pt>
                <c:pt idx="935">
                  <c:v>99.89734789391575</c:v>
                </c:pt>
                <c:pt idx="936">
                  <c:v>99.89734789391575</c:v>
                </c:pt>
                <c:pt idx="937">
                  <c:v>99.89734789391575</c:v>
                </c:pt>
                <c:pt idx="938">
                  <c:v>99.89734789391575</c:v>
                </c:pt>
                <c:pt idx="939">
                  <c:v>99.89734789391575</c:v>
                </c:pt>
                <c:pt idx="940">
                  <c:v>99.89734789391575</c:v>
                </c:pt>
                <c:pt idx="941">
                  <c:v>99.89734789391575</c:v>
                </c:pt>
                <c:pt idx="942">
                  <c:v>99.89734789391575</c:v>
                </c:pt>
                <c:pt idx="943">
                  <c:v>99.89734789391575</c:v>
                </c:pt>
                <c:pt idx="944">
                  <c:v>99.89734789391575</c:v>
                </c:pt>
                <c:pt idx="945">
                  <c:v>99.89734789391575</c:v>
                </c:pt>
                <c:pt idx="946">
                  <c:v>99.89734789391575</c:v>
                </c:pt>
                <c:pt idx="947">
                  <c:v>99.89734789391575</c:v>
                </c:pt>
                <c:pt idx="948">
                  <c:v>99.89734789391575</c:v>
                </c:pt>
                <c:pt idx="949">
                  <c:v>99.89734789391575</c:v>
                </c:pt>
                <c:pt idx="950">
                  <c:v>99.89734789391575</c:v>
                </c:pt>
                <c:pt idx="951">
                  <c:v>99.89734789391575</c:v>
                </c:pt>
                <c:pt idx="952">
                  <c:v>99.89734789391575</c:v>
                </c:pt>
                <c:pt idx="953">
                  <c:v>99.89734789391575</c:v>
                </c:pt>
                <c:pt idx="954">
                  <c:v>99.89734789391575</c:v>
                </c:pt>
                <c:pt idx="955">
                  <c:v>99.89734789391575</c:v>
                </c:pt>
                <c:pt idx="956">
                  <c:v>99.89734789391575</c:v>
                </c:pt>
                <c:pt idx="957">
                  <c:v>99.89734789391575</c:v>
                </c:pt>
                <c:pt idx="958">
                  <c:v>99.89734789391575</c:v>
                </c:pt>
                <c:pt idx="959">
                  <c:v>99.89734789391575</c:v>
                </c:pt>
                <c:pt idx="960">
                  <c:v>99.89734789391575</c:v>
                </c:pt>
                <c:pt idx="961">
                  <c:v>99.89734789391575</c:v>
                </c:pt>
                <c:pt idx="962">
                  <c:v>99.89734789391575</c:v>
                </c:pt>
                <c:pt idx="963">
                  <c:v>99.89734789391575</c:v>
                </c:pt>
                <c:pt idx="964">
                  <c:v>99.89734789391575</c:v>
                </c:pt>
                <c:pt idx="965">
                  <c:v>99.89734789391575</c:v>
                </c:pt>
                <c:pt idx="966">
                  <c:v>99.89734789391575</c:v>
                </c:pt>
                <c:pt idx="967">
                  <c:v>99.89734789391575</c:v>
                </c:pt>
                <c:pt idx="968">
                  <c:v>99.89734789391575</c:v>
                </c:pt>
                <c:pt idx="969">
                  <c:v>99.89734789391575</c:v>
                </c:pt>
                <c:pt idx="970">
                  <c:v>99.89734789391575</c:v>
                </c:pt>
                <c:pt idx="971">
                  <c:v>99.89734789391575</c:v>
                </c:pt>
                <c:pt idx="972">
                  <c:v>99.89734789391575</c:v>
                </c:pt>
                <c:pt idx="973">
                  <c:v>99.89734789391575</c:v>
                </c:pt>
                <c:pt idx="974">
                  <c:v>99.89734789391575</c:v>
                </c:pt>
                <c:pt idx="975">
                  <c:v>99.89734789391575</c:v>
                </c:pt>
                <c:pt idx="976">
                  <c:v>99.89734789391575</c:v>
                </c:pt>
                <c:pt idx="977">
                  <c:v>99.89734789391575</c:v>
                </c:pt>
                <c:pt idx="978">
                  <c:v>99.89734789391575</c:v>
                </c:pt>
                <c:pt idx="979">
                  <c:v>99.89734789391575</c:v>
                </c:pt>
                <c:pt idx="980">
                  <c:v>99.89734789391575</c:v>
                </c:pt>
                <c:pt idx="981">
                  <c:v>99.89734789391575</c:v>
                </c:pt>
                <c:pt idx="982">
                  <c:v>99.89734789391575</c:v>
                </c:pt>
                <c:pt idx="983">
                  <c:v>99.89734789391575</c:v>
                </c:pt>
                <c:pt idx="984">
                  <c:v>99.89734789391575</c:v>
                </c:pt>
                <c:pt idx="985">
                  <c:v>99.89734789391575</c:v>
                </c:pt>
                <c:pt idx="986">
                  <c:v>99.89734789391575</c:v>
                </c:pt>
                <c:pt idx="987">
                  <c:v>99.89734789391575</c:v>
                </c:pt>
                <c:pt idx="988">
                  <c:v>99.89734789391575</c:v>
                </c:pt>
                <c:pt idx="989">
                  <c:v>99.89734789391575</c:v>
                </c:pt>
                <c:pt idx="990">
                  <c:v>99.89734789391575</c:v>
                </c:pt>
                <c:pt idx="991">
                  <c:v>99.89734789391575</c:v>
                </c:pt>
                <c:pt idx="992">
                  <c:v>99.89734789391575</c:v>
                </c:pt>
                <c:pt idx="993">
                  <c:v>99.89734789391575</c:v>
                </c:pt>
                <c:pt idx="994">
                  <c:v>99.89734789391575</c:v>
                </c:pt>
                <c:pt idx="995">
                  <c:v>99.89734789391575</c:v>
                </c:pt>
                <c:pt idx="996">
                  <c:v>99.89734789391575</c:v>
                </c:pt>
                <c:pt idx="997">
                  <c:v>99.89734789391575</c:v>
                </c:pt>
                <c:pt idx="998">
                  <c:v>99.89734789391575</c:v>
                </c:pt>
                <c:pt idx="999">
                  <c:v>99.89734789391575</c:v>
                </c:pt>
                <c:pt idx="1000">
                  <c:v>99.89734789391575</c:v>
                </c:pt>
                <c:pt idx="1001">
                  <c:v>99.89734789391575</c:v>
                </c:pt>
                <c:pt idx="1002">
                  <c:v>99.89734789391575</c:v>
                </c:pt>
                <c:pt idx="1003">
                  <c:v>99.89734789391575</c:v>
                </c:pt>
                <c:pt idx="1004">
                  <c:v>99.89734789391575</c:v>
                </c:pt>
                <c:pt idx="1005">
                  <c:v>99.89734789391575</c:v>
                </c:pt>
                <c:pt idx="1006">
                  <c:v>99.89734789391575</c:v>
                </c:pt>
                <c:pt idx="1007">
                  <c:v>99.89734789391575</c:v>
                </c:pt>
                <c:pt idx="1008">
                  <c:v>99.89734789391575</c:v>
                </c:pt>
                <c:pt idx="1009">
                  <c:v>99.89734789391575</c:v>
                </c:pt>
                <c:pt idx="1010">
                  <c:v>99.89734789391575</c:v>
                </c:pt>
                <c:pt idx="1011">
                  <c:v>99.89734789391575</c:v>
                </c:pt>
                <c:pt idx="1012">
                  <c:v>99.89734789391575</c:v>
                </c:pt>
                <c:pt idx="1013">
                  <c:v>99.89734789391575</c:v>
                </c:pt>
                <c:pt idx="1014">
                  <c:v>99.89734789391575</c:v>
                </c:pt>
                <c:pt idx="1015">
                  <c:v>99.89734789391575</c:v>
                </c:pt>
                <c:pt idx="1016">
                  <c:v>99.89734789391575</c:v>
                </c:pt>
                <c:pt idx="1017">
                  <c:v>99.89734789391575</c:v>
                </c:pt>
                <c:pt idx="1018">
                  <c:v>99.89734789391575</c:v>
                </c:pt>
                <c:pt idx="1019">
                  <c:v>99.89734789391575</c:v>
                </c:pt>
                <c:pt idx="1020">
                  <c:v>99.89734789391575</c:v>
                </c:pt>
                <c:pt idx="1021">
                  <c:v>99.89734789391575</c:v>
                </c:pt>
                <c:pt idx="1022">
                  <c:v>99.89734789391575</c:v>
                </c:pt>
                <c:pt idx="1023">
                  <c:v>99.89734789391575</c:v>
                </c:pt>
                <c:pt idx="1024">
                  <c:v>99.89734789391575</c:v>
                </c:pt>
                <c:pt idx="1025">
                  <c:v>99.89734789391575</c:v>
                </c:pt>
                <c:pt idx="1026">
                  <c:v>99.89734789391575</c:v>
                </c:pt>
                <c:pt idx="1027">
                  <c:v>99.89734789391575</c:v>
                </c:pt>
                <c:pt idx="1028">
                  <c:v>99.89734789391575</c:v>
                </c:pt>
                <c:pt idx="1029">
                  <c:v>99.89734789391575</c:v>
                </c:pt>
                <c:pt idx="1030">
                  <c:v>99.89734789391575</c:v>
                </c:pt>
                <c:pt idx="1031">
                  <c:v>99.89734789391575</c:v>
                </c:pt>
                <c:pt idx="1032">
                  <c:v>99.89734789391575</c:v>
                </c:pt>
                <c:pt idx="1033">
                  <c:v>99.89734789391575</c:v>
                </c:pt>
                <c:pt idx="1034">
                  <c:v>99.89734789391575</c:v>
                </c:pt>
                <c:pt idx="1035">
                  <c:v>99.89734789391575</c:v>
                </c:pt>
                <c:pt idx="1036">
                  <c:v>99.89734789391575</c:v>
                </c:pt>
                <c:pt idx="1037">
                  <c:v>99.89734789391575</c:v>
                </c:pt>
                <c:pt idx="1038">
                  <c:v>99.89734789391575</c:v>
                </c:pt>
                <c:pt idx="1039">
                  <c:v>99.89734789391575</c:v>
                </c:pt>
                <c:pt idx="1040">
                  <c:v>99.89734789391575</c:v>
                </c:pt>
                <c:pt idx="1041">
                  <c:v>99.89734789391575</c:v>
                </c:pt>
                <c:pt idx="1042">
                  <c:v>99.89734789391575</c:v>
                </c:pt>
                <c:pt idx="1043">
                  <c:v>99.89734789391575</c:v>
                </c:pt>
                <c:pt idx="1044">
                  <c:v>99.89734789391575</c:v>
                </c:pt>
                <c:pt idx="1045">
                  <c:v>99.89734789391575</c:v>
                </c:pt>
                <c:pt idx="1046">
                  <c:v>99.89734789391575</c:v>
                </c:pt>
                <c:pt idx="1047">
                  <c:v>99.89734789391575</c:v>
                </c:pt>
                <c:pt idx="1048">
                  <c:v>99.89734789391575</c:v>
                </c:pt>
                <c:pt idx="1049">
                  <c:v>99.89734789391575</c:v>
                </c:pt>
                <c:pt idx="1050">
                  <c:v>99.89734789391575</c:v>
                </c:pt>
                <c:pt idx="1051">
                  <c:v>99.89734789391575</c:v>
                </c:pt>
                <c:pt idx="1052">
                  <c:v>99.89734789391575</c:v>
                </c:pt>
                <c:pt idx="1053">
                  <c:v>99.89734789391575</c:v>
                </c:pt>
                <c:pt idx="1054">
                  <c:v>99.89734789391575</c:v>
                </c:pt>
                <c:pt idx="1055">
                  <c:v>99.89734789391575</c:v>
                </c:pt>
                <c:pt idx="1056">
                  <c:v>99.89734789391575</c:v>
                </c:pt>
                <c:pt idx="1057">
                  <c:v>99.89734789391575</c:v>
                </c:pt>
                <c:pt idx="1058">
                  <c:v>99.89734789391575</c:v>
                </c:pt>
                <c:pt idx="1059">
                  <c:v>99.89734789391575</c:v>
                </c:pt>
                <c:pt idx="1060">
                  <c:v>99.89734789391575</c:v>
                </c:pt>
                <c:pt idx="1061">
                  <c:v>99.89734789391575</c:v>
                </c:pt>
                <c:pt idx="1062">
                  <c:v>99.89734789391575</c:v>
                </c:pt>
                <c:pt idx="1063">
                  <c:v>99.89734789391575</c:v>
                </c:pt>
                <c:pt idx="1064">
                  <c:v>99.89734789391575</c:v>
                </c:pt>
                <c:pt idx="1065">
                  <c:v>99.89734789391575</c:v>
                </c:pt>
                <c:pt idx="1066">
                  <c:v>99.89734789391575</c:v>
                </c:pt>
                <c:pt idx="1067">
                  <c:v>99.89734789391575</c:v>
                </c:pt>
                <c:pt idx="1068">
                  <c:v>99.89734789391575</c:v>
                </c:pt>
                <c:pt idx="1069">
                  <c:v>99.89734789391575</c:v>
                </c:pt>
                <c:pt idx="1070">
                  <c:v>99.89734789391575</c:v>
                </c:pt>
                <c:pt idx="1071">
                  <c:v>99.89734789391575</c:v>
                </c:pt>
                <c:pt idx="1072">
                  <c:v>99.89734789391575</c:v>
                </c:pt>
                <c:pt idx="1073">
                  <c:v>99.89734789391575</c:v>
                </c:pt>
                <c:pt idx="1074">
                  <c:v>99.89734789391575</c:v>
                </c:pt>
                <c:pt idx="1075">
                  <c:v>99.89734789391575</c:v>
                </c:pt>
                <c:pt idx="1076">
                  <c:v>99.89734789391575</c:v>
                </c:pt>
                <c:pt idx="1077">
                  <c:v>99.89734789391575</c:v>
                </c:pt>
                <c:pt idx="1078">
                  <c:v>99.89734789391575</c:v>
                </c:pt>
                <c:pt idx="1079">
                  <c:v>99.89734789391575</c:v>
                </c:pt>
                <c:pt idx="1080">
                  <c:v>99.89734789391575</c:v>
                </c:pt>
                <c:pt idx="1081">
                  <c:v>99.89734789391575</c:v>
                </c:pt>
                <c:pt idx="1082">
                  <c:v>99.89734789391575</c:v>
                </c:pt>
                <c:pt idx="1083">
                  <c:v>99.89734789391575</c:v>
                </c:pt>
                <c:pt idx="1084">
                  <c:v>99.89734789391575</c:v>
                </c:pt>
                <c:pt idx="1085">
                  <c:v>99.89734789391575</c:v>
                </c:pt>
                <c:pt idx="1086">
                  <c:v>99.89734789391575</c:v>
                </c:pt>
                <c:pt idx="1087">
                  <c:v>99.89734789391575</c:v>
                </c:pt>
                <c:pt idx="1088">
                  <c:v>99.89734789391575</c:v>
                </c:pt>
                <c:pt idx="1089">
                  <c:v>99.89734789391575</c:v>
                </c:pt>
                <c:pt idx="1090">
                  <c:v>99.89734789391575</c:v>
                </c:pt>
                <c:pt idx="1091">
                  <c:v>99.89734789391575</c:v>
                </c:pt>
                <c:pt idx="1092">
                  <c:v>99.89734789391575</c:v>
                </c:pt>
                <c:pt idx="1093">
                  <c:v>99.89734789391575</c:v>
                </c:pt>
                <c:pt idx="1094">
                  <c:v>99.89734789391575</c:v>
                </c:pt>
                <c:pt idx="1095">
                  <c:v>99.89734789391575</c:v>
                </c:pt>
                <c:pt idx="1096">
                  <c:v>99.89734789391575</c:v>
                </c:pt>
                <c:pt idx="1097">
                  <c:v>99.89734789391575</c:v>
                </c:pt>
                <c:pt idx="1098">
                  <c:v>99.89734789391575</c:v>
                </c:pt>
                <c:pt idx="1099">
                  <c:v>99.89734789391575</c:v>
                </c:pt>
                <c:pt idx="1100">
                  <c:v>99.89734789391575</c:v>
                </c:pt>
                <c:pt idx="1101">
                  <c:v>99.89734789391575</c:v>
                </c:pt>
                <c:pt idx="1102">
                  <c:v>99.89734789391575</c:v>
                </c:pt>
                <c:pt idx="1103">
                  <c:v>99.89734789391575</c:v>
                </c:pt>
                <c:pt idx="1104">
                  <c:v>99.89734789391575</c:v>
                </c:pt>
                <c:pt idx="1105">
                  <c:v>99.89734789391575</c:v>
                </c:pt>
                <c:pt idx="1106">
                  <c:v>99.89734789391575</c:v>
                </c:pt>
                <c:pt idx="1107">
                  <c:v>99.89734789391575</c:v>
                </c:pt>
                <c:pt idx="1108">
                  <c:v>99.89734789391575</c:v>
                </c:pt>
                <c:pt idx="1109">
                  <c:v>99.89734789391575</c:v>
                </c:pt>
                <c:pt idx="1110">
                  <c:v>99.89734789391575</c:v>
                </c:pt>
                <c:pt idx="1111">
                  <c:v>99.89734789391575</c:v>
                </c:pt>
                <c:pt idx="1112">
                  <c:v>99.89734789391575</c:v>
                </c:pt>
                <c:pt idx="1113">
                  <c:v>99.89734789391575</c:v>
                </c:pt>
                <c:pt idx="1114">
                  <c:v>99.89734789391575</c:v>
                </c:pt>
                <c:pt idx="1115">
                  <c:v>99.89734789391575</c:v>
                </c:pt>
                <c:pt idx="1116">
                  <c:v>99.89734789391575</c:v>
                </c:pt>
                <c:pt idx="1117">
                  <c:v>99.89734789391575</c:v>
                </c:pt>
                <c:pt idx="1118">
                  <c:v>99.89734789391575</c:v>
                </c:pt>
                <c:pt idx="1119">
                  <c:v>99.89734789391575</c:v>
                </c:pt>
                <c:pt idx="1120">
                  <c:v>99.89734789391575</c:v>
                </c:pt>
                <c:pt idx="1121">
                  <c:v>99.89734789391575</c:v>
                </c:pt>
                <c:pt idx="1122">
                  <c:v>99.89734789391575</c:v>
                </c:pt>
                <c:pt idx="1123">
                  <c:v>99.89734789391575</c:v>
                </c:pt>
                <c:pt idx="1124">
                  <c:v>99.89734789391575</c:v>
                </c:pt>
                <c:pt idx="1125">
                  <c:v>99.89734789391575</c:v>
                </c:pt>
                <c:pt idx="1126">
                  <c:v>99.89734789391575</c:v>
                </c:pt>
                <c:pt idx="1127">
                  <c:v>99.89734789391575</c:v>
                </c:pt>
                <c:pt idx="1128">
                  <c:v>99.89734789391575</c:v>
                </c:pt>
                <c:pt idx="1129">
                  <c:v>99.89734789391575</c:v>
                </c:pt>
                <c:pt idx="1130">
                  <c:v>99.89734789391575</c:v>
                </c:pt>
                <c:pt idx="1131">
                  <c:v>99.89734789391575</c:v>
                </c:pt>
                <c:pt idx="1132">
                  <c:v>99.89734789391575</c:v>
                </c:pt>
                <c:pt idx="1133">
                  <c:v>99.89734789391575</c:v>
                </c:pt>
                <c:pt idx="1134">
                  <c:v>99.89734789391575</c:v>
                </c:pt>
                <c:pt idx="1135">
                  <c:v>99.89734789391575</c:v>
                </c:pt>
                <c:pt idx="1136">
                  <c:v>99.89734789391575</c:v>
                </c:pt>
                <c:pt idx="1137">
                  <c:v>99.89734789391575</c:v>
                </c:pt>
                <c:pt idx="1138">
                  <c:v>99.89734789391575</c:v>
                </c:pt>
                <c:pt idx="1139">
                  <c:v>99.89734789391575</c:v>
                </c:pt>
                <c:pt idx="1140">
                  <c:v>99.89734789391575</c:v>
                </c:pt>
                <c:pt idx="1141">
                  <c:v>99.89734789391575</c:v>
                </c:pt>
                <c:pt idx="1142">
                  <c:v>99.89734789391575</c:v>
                </c:pt>
                <c:pt idx="1143">
                  <c:v>99.89734789391575</c:v>
                </c:pt>
                <c:pt idx="1144">
                  <c:v>99.89734789391575</c:v>
                </c:pt>
                <c:pt idx="1145">
                  <c:v>99.89734789391575</c:v>
                </c:pt>
                <c:pt idx="1146">
                  <c:v>99.89734789391575</c:v>
                </c:pt>
                <c:pt idx="1147">
                  <c:v>99.89734789391575</c:v>
                </c:pt>
                <c:pt idx="1148">
                  <c:v>99.89734789391575</c:v>
                </c:pt>
                <c:pt idx="1149">
                  <c:v>99.89734789391575</c:v>
                </c:pt>
                <c:pt idx="1150">
                  <c:v>99.89734789391575</c:v>
                </c:pt>
                <c:pt idx="1151">
                  <c:v>99.89734789391575</c:v>
                </c:pt>
                <c:pt idx="1152">
                  <c:v>99.89734789391575</c:v>
                </c:pt>
                <c:pt idx="1153">
                  <c:v>99.89734789391575</c:v>
                </c:pt>
                <c:pt idx="1154">
                  <c:v>99.89734789391575</c:v>
                </c:pt>
                <c:pt idx="1155">
                  <c:v>99.89734789391575</c:v>
                </c:pt>
                <c:pt idx="1156">
                  <c:v>99.89734789391575</c:v>
                </c:pt>
                <c:pt idx="1157">
                  <c:v>99.89734789391575</c:v>
                </c:pt>
                <c:pt idx="1158">
                  <c:v>99.89734789391575</c:v>
                </c:pt>
                <c:pt idx="1159">
                  <c:v>99.89734789391575</c:v>
                </c:pt>
                <c:pt idx="1160">
                  <c:v>99.89734789391575</c:v>
                </c:pt>
                <c:pt idx="1161">
                  <c:v>99.89734789391575</c:v>
                </c:pt>
                <c:pt idx="1162">
                  <c:v>99.89734789391575</c:v>
                </c:pt>
                <c:pt idx="1163">
                  <c:v>99.89734789391575</c:v>
                </c:pt>
                <c:pt idx="1164">
                  <c:v>99.89734789391575</c:v>
                </c:pt>
                <c:pt idx="1165">
                  <c:v>99.89734789391575</c:v>
                </c:pt>
                <c:pt idx="1166">
                  <c:v>99.89734789391575</c:v>
                </c:pt>
                <c:pt idx="1167">
                  <c:v>99.89734789391575</c:v>
                </c:pt>
                <c:pt idx="1168">
                  <c:v>99.89734789391575</c:v>
                </c:pt>
                <c:pt idx="1169">
                  <c:v>99.89734789391575</c:v>
                </c:pt>
                <c:pt idx="1170">
                  <c:v>99.89734789391575</c:v>
                </c:pt>
                <c:pt idx="1171">
                  <c:v>99.89734789391575</c:v>
                </c:pt>
                <c:pt idx="1172">
                  <c:v>99.89734789391575</c:v>
                </c:pt>
                <c:pt idx="1173">
                  <c:v>99.89734789391575</c:v>
                </c:pt>
                <c:pt idx="1174">
                  <c:v>99.89734789391575</c:v>
                </c:pt>
                <c:pt idx="1175">
                  <c:v>99.89734789391575</c:v>
                </c:pt>
                <c:pt idx="1176">
                  <c:v>99.89734789391575</c:v>
                </c:pt>
                <c:pt idx="1177">
                  <c:v>99.89734789391575</c:v>
                </c:pt>
                <c:pt idx="1178">
                  <c:v>99.89734789391575</c:v>
                </c:pt>
                <c:pt idx="1179">
                  <c:v>99.89734789391575</c:v>
                </c:pt>
                <c:pt idx="1180">
                  <c:v>99.89734789391575</c:v>
                </c:pt>
                <c:pt idx="1181">
                  <c:v>99.89734789391575</c:v>
                </c:pt>
                <c:pt idx="1182">
                  <c:v>99.89734789391575</c:v>
                </c:pt>
                <c:pt idx="1183">
                  <c:v>99.89734789391575</c:v>
                </c:pt>
                <c:pt idx="1184">
                  <c:v>99.89734789391575</c:v>
                </c:pt>
                <c:pt idx="1185">
                  <c:v>99.89734789391575</c:v>
                </c:pt>
                <c:pt idx="1186">
                  <c:v>99.89734789391575</c:v>
                </c:pt>
                <c:pt idx="1187">
                  <c:v>99.89734789391575</c:v>
                </c:pt>
                <c:pt idx="1188">
                  <c:v>99.89734789391575</c:v>
                </c:pt>
                <c:pt idx="1189">
                  <c:v>99.89734789391575</c:v>
                </c:pt>
                <c:pt idx="1190">
                  <c:v>99.89734789391575</c:v>
                </c:pt>
                <c:pt idx="1191">
                  <c:v>99.89734789391575</c:v>
                </c:pt>
                <c:pt idx="1192">
                  <c:v>99.89734789391575</c:v>
                </c:pt>
                <c:pt idx="1193">
                  <c:v>99.89734789391575</c:v>
                </c:pt>
                <c:pt idx="1194">
                  <c:v>99.89734789391575</c:v>
                </c:pt>
                <c:pt idx="1195">
                  <c:v>99.89734789391575</c:v>
                </c:pt>
                <c:pt idx="1196">
                  <c:v>99.89734789391575</c:v>
                </c:pt>
                <c:pt idx="1197">
                  <c:v>99.89734789391575</c:v>
                </c:pt>
                <c:pt idx="1198">
                  <c:v>99.89734789391575</c:v>
                </c:pt>
                <c:pt idx="1199">
                  <c:v>99.89734789391575</c:v>
                </c:pt>
                <c:pt idx="1200">
                  <c:v>99.89734789391575</c:v>
                </c:pt>
                <c:pt idx="1201">
                  <c:v>99.89734789391575</c:v>
                </c:pt>
                <c:pt idx="1202">
                  <c:v>99.89734789391575</c:v>
                </c:pt>
                <c:pt idx="1203">
                  <c:v>99.89734789391575</c:v>
                </c:pt>
                <c:pt idx="1204">
                  <c:v>99.89734789391575</c:v>
                </c:pt>
                <c:pt idx="1205">
                  <c:v>99.89734789391575</c:v>
                </c:pt>
                <c:pt idx="1206">
                  <c:v>99.89734789391575</c:v>
                </c:pt>
                <c:pt idx="1207">
                  <c:v>99.89734789391575</c:v>
                </c:pt>
                <c:pt idx="1208">
                  <c:v>99.89734789391575</c:v>
                </c:pt>
                <c:pt idx="1209">
                  <c:v>99.89734789391575</c:v>
                </c:pt>
                <c:pt idx="1210">
                  <c:v>99.89734789391575</c:v>
                </c:pt>
                <c:pt idx="1211">
                  <c:v>99.89734789391575</c:v>
                </c:pt>
                <c:pt idx="1212">
                  <c:v>99.89734789391575</c:v>
                </c:pt>
                <c:pt idx="1213">
                  <c:v>99.89734789391575</c:v>
                </c:pt>
                <c:pt idx="1214">
                  <c:v>99.89734789391575</c:v>
                </c:pt>
                <c:pt idx="1215">
                  <c:v>99.89734789391575</c:v>
                </c:pt>
                <c:pt idx="1216">
                  <c:v>99.89734789391575</c:v>
                </c:pt>
                <c:pt idx="1217">
                  <c:v>99.89734789391575</c:v>
                </c:pt>
                <c:pt idx="1218">
                  <c:v>99.89734789391575</c:v>
                </c:pt>
                <c:pt idx="1219">
                  <c:v>99.89734789391575</c:v>
                </c:pt>
                <c:pt idx="1220">
                  <c:v>99.89734789391575</c:v>
                </c:pt>
                <c:pt idx="1221">
                  <c:v>99.89734789391575</c:v>
                </c:pt>
                <c:pt idx="1222">
                  <c:v>99.89734789391575</c:v>
                </c:pt>
                <c:pt idx="1223">
                  <c:v>99.89734789391575</c:v>
                </c:pt>
                <c:pt idx="1224">
                  <c:v>99.89734789391575</c:v>
                </c:pt>
                <c:pt idx="1225">
                  <c:v>99.89734789391575</c:v>
                </c:pt>
                <c:pt idx="1226">
                  <c:v>99.89734789391575</c:v>
                </c:pt>
                <c:pt idx="1227">
                  <c:v>99.89734789391575</c:v>
                </c:pt>
                <c:pt idx="1228">
                  <c:v>99.89734789391575</c:v>
                </c:pt>
                <c:pt idx="1229">
                  <c:v>99.89734789391575</c:v>
                </c:pt>
                <c:pt idx="1230">
                  <c:v>99.89734789391575</c:v>
                </c:pt>
                <c:pt idx="1231">
                  <c:v>99.89734789391575</c:v>
                </c:pt>
                <c:pt idx="1232">
                  <c:v>99.89734789391575</c:v>
                </c:pt>
                <c:pt idx="1233">
                  <c:v>99.89734789391575</c:v>
                </c:pt>
                <c:pt idx="1234">
                  <c:v>99.89734789391575</c:v>
                </c:pt>
                <c:pt idx="1235">
                  <c:v>99.89734789391575</c:v>
                </c:pt>
                <c:pt idx="1236">
                  <c:v>99.89734789391575</c:v>
                </c:pt>
                <c:pt idx="1237">
                  <c:v>99.89734789391575</c:v>
                </c:pt>
                <c:pt idx="1238">
                  <c:v>99.89734789391575</c:v>
                </c:pt>
                <c:pt idx="1239">
                  <c:v>99.89734789391575</c:v>
                </c:pt>
                <c:pt idx="1240">
                  <c:v>99.89734789391575</c:v>
                </c:pt>
                <c:pt idx="1241">
                  <c:v>99.89734789391575</c:v>
                </c:pt>
                <c:pt idx="1242">
                  <c:v>99.89734789391575</c:v>
                </c:pt>
                <c:pt idx="1243">
                  <c:v>99.89734789391575</c:v>
                </c:pt>
                <c:pt idx="1244">
                  <c:v>99.89734789391575</c:v>
                </c:pt>
                <c:pt idx="1245">
                  <c:v>99.89734789391575</c:v>
                </c:pt>
                <c:pt idx="1246">
                  <c:v>99.89734789391575</c:v>
                </c:pt>
                <c:pt idx="1247">
                  <c:v>99.89734789391575</c:v>
                </c:pt>
                <c:pt idx="1248">
                  <c:v>99.89734789391575</c:v>
                </c:pt>
                <c:pt idx="1249">
                  <c:v>99.89734789391575</c:v>
                </c:pt>
                <c:pt idx="1250">
                  <c:v>99.89734789391575</c:v>
                </c:pt>
                <c:pt idx="1251">
                  <c:v>99.89734789391575</c:v>
                </c:pt>
                <c:pt idx="1252">
                  <c:v>99.89734789391575</c:v>
                </c:pt>
                <c:pt idx="1253">
                  <c:v>99.89734789391575</c:v>
                </c:pt>
                <c:pt idx="1254">
                  <c:v>99.89734789391575</c:v>
                </c:pt>
                <c:pt idx="1255">
                  <c:v>99.89734789391575</c:v>
                </c:pt>
                <c:pt idx="1256">
                  <c:v>99.89734789391575</c:v>
                </c:pt>
                <c:pt idx="1257">
                  <c:v>99.89734789391575</c:v>
                </c:pt>
                <c:pt idx="1258">
                  <c:v>99.89734789391575</c:v>
                </c:pt>
                <c:pt idx="1259">
                  <c:v>99.89734789391575</c:v>
                </c:pt>
                <c:pt idx="1260">
                  <c:v>99.89734789391575</c:v>
                </c:pt>
                <c:pt idx="1261">
                  <c:v>99.89734789391575</c:v>
                </c:pt>
                <c:pt idx="1262">
                  <c:v>99.89734789391575</c:v>
                </c:pt>
                <c:pt idx="1263">
                  <c:v>99.89734789391575</c:v>
                </c:pt>
                <c:pt idx="1264">
                  <c:v>99.89734789391575</c:v>
                </c:pt>
                <c:pt idx="1265">
                  <c:v>99.89734789391575</c:v>
                </c:pt>
                <c:pt idx="1266">
                  <c:v>99.89734789391575</c:v>
                </c:pt>
                <c:pt idx="1267">
                  <c:v>99.89734789391575</c:v>
                </c:pt>
                <c:pt idx="1268">
                  <c:v>99.89734789391575</c:v>
                </c:pt>
                <c:pt idx="1269">
                  <c:v>99.89734789391575</c:v>
                </c:pt>
                <c:pt idx="1270">
                  <c:v>99.89734789391575</c:v>
                </c:pt>
                <c:pt idx="1271">
                  <c:v>99.89734789391575</c:v>
                </c:pt>
                <c:pt idx="1272">
                  <c:v>99.89734789391575</c:v>
                </c:pt>
                <c:pt idx="1273">
                  <c:v>99.89734789391575</c:v>
                </c:pt>
                <c:pt idx="1274">
                  <c:v>99.89734789391575</c:v>
                </c:pt>
                <c:pt idx="1275">
                  <c:v>99.89734789391575</c:v>
                </c:pt>
                <c:pt idx="1276">
                  <c:v>99.89734789391575</c:v>
                </c:pt>
                <c:pt idx="1277">
                  <c:v>99.89734789391575</c:v>
                </c:pt>
                <c:pt idx="1278">
                  <c:v>99.89734789391575</c:v>
                </c:pt>
                <c:pt idx="1279">
                  <c:v>99.89734789391575</c:v>
                </c:pt>
                <c:pt idx="1280">
                  <c:v>99.89734789391575</c:v>
                </c:pt>
                <c:pt idx="1281">
                  <c:v>99.89734789391575</c:v>
                </c:pt>
                <c:pt idx="1282">
                  <c:v>99.89734789391575</c:v>
                </c:pt>
                <c:pt idx="1283">
                  <c:v>99.89734789391575</c:v>
                </c:pt>
                <c:pt idx="1284">
                  <c:v>99.89734789391575</c:v>
                </c:pt>
                <c:pt idx="1285">
                  <c:v>99.89734789391575</c:v>
                </c:pt>
                <c:pt idx="1286">
                  <c:v>99.89734789391575</c:v>
                </c:pt>
                <c:pt idx="1287">
                  <c:v>99.89734789391575</c:v>
                </c:pt>
                <c:pt idx="1288">
                  <c:v>99.89734789391575</c:v>
                </c:pt>
                <c:pt idx="1289">
                  <c:v>99.89734789391575</c:v>
                </c:pt>
                <c:pt idx="1290">
                  <c:v>99.89734789391575</c:v>
                </c:pt>
                <c:pt idx="1291">
                  <c:v>99.89734789391575</c:v>
                </c:pt>
                <c:pt idx="1292">
                  <c:v>99.89734789391575</c:v>
                </c:pt>
                <c:pt idx="1293">
                  <c:v>99.89734789391575</c:v>
                </c:pt>
                <c:pt idx="1294">
                  <c:v>99.89734789391575</c:v>
                </c:pt>
                <c:pt idx="1295">
                  <c:v>99.89734789391575</c:v>
                </c:pt>
                <c:pt idx="1296">
                  <c:v>99.89734789391575</c:v>
                </c:pt>
                <c:pt idx="1297">
                  <c:v>99.89734789391575</c:v>
                </c:pt>
                <c:pt idx="1298">
                  <c:v>99.89734789391575</c:v>
                </c:pt>
                <c:pt idx="1299">
                  <c:v>99.89734789391575</c:v>
                </c:pt>
                <c:pt idx="1300">
                  <c:v>99.89734789391575</c:v>
                </c:pt>
                <c:pt idx="1301">
                  <c:v>99.89734789391575</c:v>
                </c:pt>
                <c:pt idx="1302">
                  <c:v>99.89734789391575</c:v>
                </c:pt>
                <c:pt idx="1303">
                  <c:v>99.89734789391575</c:v>
                </c:pt>
                <c:pt idx="1304">
                  <c:v>99.89734789391575</c:v>
                </c:pt>
                <c:pt idx="1305">
                  <c:v>99.89734789391575</c:v>
                </c:pt>
                <c:pt idx="1306">
                  <c:v>99.89734789391575</c:v>
                </c:pt>
                <c:pt idx="1307">
                  <c:v>99.89734789391575</c:v>
                </c:pt>
                <c:pt idx="1308">
                  <c:v>99.89734789391575</c:v>
                </c:pt>
                <c:pt idx="1309">
                  <c:v>99.89734789391575</c:v>
                </c:pt>
                <c:pt idx="1310">
                  <c:v>99.89734789391575</c:v>
                </c:pt>
                <c:pt idx="1311">
                  <c:v>99.89734789391575</c:v>
                </c:pt>
                <c:pt idx="1312">
                  <c:v>99.89734789391575</c:v>
                </c:pt>
                <c:pt idx="1313">
                  <c:v>99.89734789391575</c:v>
                </c:pt>
                <c:pt idx="1314">
                  <c:v>99.89734789391575</c:v>
                </c:pt>
                <c:pt idx="1315">
                  <c:v>99.89734789391575</c:v>
                </c:pt>
                <c:pt idx="1316">
                  <c:v>99.89734789391575</c:v>
                </c:pt>
                <c:pt idx="1317">
                  <c:v>99.89734789391575</c:v>
                </c:pt>
                <c:pt idx="1318">
                  <c:v>99.89734789391575</c:v>
                </c:pt>
                <c:pt idx="1319">
                  <c:v>99.89734789391575</c:v>
                </c:pt>
                <c:pt idx="1320">
                  <c:v>99.89734789391575</c:v>
                </c:pt>
                <c:pt idx="1321">
                  <c:v>99.89734789391575</c:v>
                </c:pt>
                <c:pt idx="1322">
                  <c:v>99.89734789391575</c:v>
                </c:pt>
                <c:pt idx="1323">
                  <c:v>99.89734789391575</c:v>
                </c:pt>
                <c:pt idx="1324">
                  <c:v>99.89734789391575</c:v>
                </c:pt>
                <c:pt idx="1325">
                  <c:v>99.89734789391575</c:v>
                </c:pt>
                <c:pt idx="1326">
                  <c:v>99.89734789391575</c:v>
                </c:pt>
                <c:pt idx="1327">
                  <c:v>99.89734789391575</c:v>
                </c:pt>
                <c:pt idx="1328">
                  <c:v>99.89734789391575</c:v>
                </c:pt>
                <c:pt idx="1329">
                  <c:v>99.89734789391575</c:v>
                </c:pt>
                <c:pt idx="1330">
                  <c:v>99.89734789391575</c:v>
                </c:pt>
                <c:pt idx="1331">
                  <c:v>99.89734789391575</c:v>
                </c:pt>
                <c:pt idx="1332">
                  <c:v>99.89734789391575</c:v>
                </c:pt>
                <c:pt idx="1333">
                  <c:v>99.89734789391575</c:v>
                </c:pt>
                <c:pt idx="1334">
                  <c:v>99.89734789391575</c:v>
                </c:pt>
                <c:pt idx="1335">
                  <c:v>99.89734789391575</c:v>
                </c:pt>
                <c:pt idx="1336">
                  <c:v>99.89734789391575</c:v>
                </c:pt>
                <c:pt idx="1337">
                  <c:v>99.89734789391575</c:v>
                </c:pt>
                <c:pt idx="1338">
                  <c:v>99.89734789391575</c:v>
                </c:pt>
                <c:pt idx="1339">
                  <c:v>99.89734789391575</c:v>
                </c:pt>
                <c:pt idx="1340">
                  <c:v>99.89734789391575</c:v>
                </c:pt>
                <c:pt idx="1341">
                  <c:v>99.89734789391575</c:v>
                </c:pt>
                <c:pt idx="1342">
                  <c:v>99.89734789391575</c:v>
                </c:pt>
                <c:pt idx="1343">
                  <c:v>99.89734789391575</c:v>
                </c:pt>
                <c:pt idx="1344">
                  <c:v>99.89734789391575</c:v>
                </c:pt>
                <c:pt idx="1345">
                  <c:v>99.89734789391575</c:v>
                </c:pt>
                <c:pt idx="1346">
                  <c:v>99.89734789391575</c:v>
                </c:pt>
                <c:pt idx="1347">
                  <c:v>99.89734789391575</c:v>
                </c:pt>
                <c:pt idx="1348">
                  <c:v>99.89734789391575</c:v>
                </c:pt>
                <c:pt idx="1349">
                  <c:v>99.89734789391575</c:v>
                </c:pt>
                <c:pt idx="1350">
                  <c:v>99.89734789391575</c:v>
                </c:pt>
                <c:pt idx="1351">
                  <c:v>99.89734789391575</c:v>
                </c:pt>
                <c:pt idx="1352">
                  <c:v>99.89734789391575</c:v>
                </c:pt>
                <c:pt idx="1353">
                  <c:v>99.89734789391575</c:v>
                </c:pt>
                <c:pt idx="1354">
                  <c:v>99.89734789391575</c:v>
                </c:pt>
                <c:pt idx="1355">
                  <c:v>99.89734789391575</c:v>
                </c:pt>
                <c:pt idx="1356">
                  <c:v>99.89734789391575</c:v>
                </c:pt>
                <c:pt idx="1357">
                  <c:v>99.89734789391575</c:v>
                </c:pt>
                <c:pt idx="1358">
                  <c:v>99.89734789391575</c:v>
                </c:pt>
                <c:pt idx="1359">
                  <c:v>99.89734789391575</c:v>
                </c:pt>
                <c:pt idx="1360">
                  <c:v>99.89734789391575</c:v>
                </c:pt>
                <c:pt idx="1361">
                  <c:v>99.89734789391575</c:v>
                </c:pt>
                <c:pt idx="1362">
                  <c:v>99.89734789391575</c:v>
                </c:pt>
                <c:pt idx="1363">
                  <c:v>99.89734789391575</c:v>
                </c:pt>
                <c:pt idx="1364">
                  <c:v>99.89734789391575</c:v>
                </c:pt>
                <c:pt idx="1365">
                  <c:v>99.89734789391575</c:v>
                </c:pt>
                <c:pt idx="1366">
                  <c:v>99.89734789391575</c:v>
                </c:pt>
                <c:pt idx="1367">
                  <c:v>99.89734789391575</c:v>
                </c:pt>
                <c:pt idx="1368">
                  <c:v>99.89734789391575</c:v>
                </c:pt>
                <c:pt idx="1369">
                  <c:v>99.89734789391575</c:v>
                </c:pt>
                <c:pt idx="1370">
                  <c:v>99.89734789391575</c:v>
                </c:pt>
                <c:pt idx="1371">
                  <c:v>99.89734789391575</c:v>
                </c:pt>
                <c:pt idx="1372">
                  <c:v>99.89734789391575</c:v>
                </c:pt>
                <c:pt idx="1373">
                  <c:v>99.89734789391575</c:v>
                </c:pt>
                <c:pt idx="1374">
                  <c:v>99.89734789391575</c:v>
                </c:pt>
                <c:pt idx="1375">
                  <c:v>99.89734789391575</c:v>
                </c:pt>
                <c:pt idx="1376">
                  <c:v>99.89734789391575</c:v>
                </c:pt>
                <c:pt idx="1377">
                  <c:v>99.89734789391575</c:v>
                </c:pt>
                <c:pt idx="1378">
                  <c:v>99.89734789391575</c:v>
                </c:pt>
                <c:pt idx="1379">
                  <c:v>99.89734789391575</c:v>
                </c:pt>
                <c:pt idx="1380">
                  <c:v>99.89734789391575</c:v>
                </c:pt>
                <c:pt idx="1381">
                  <c:v>99.89734789391575</c:v>
                </c:pt>
                <c:pt idx="1382">
                  <c:v>99.89734789391575</c:v>
                </c:pt>
                <c:pt idx="1383">
                  <c:v>99.89734789391575</c:v>
                </c:pt>
                <c:pt idx="1384">
                  <c:v>99.89734789391575</c:v>
                </c:pt>
                <c:pt idx="1385">
                  <c:v>99.89734789391575</c:v>
                </c:pt>
                <c:pt idx="1386">
                  <c:v>99.89734789391575</c:v>
                </c:pt>
                <c:pt idx="1387">
                  <c:v>99.89734789391575</c:v>
                </c:pt>
                <c:pt idx="1388">
                  <c:v>99.89734789391575</c:v>
                </c:pt>
                <c:pt idx="1389">
                  <c:v>99.89734789391575</c:v>
                </c:pt>
                <c:pt idx="1390">
                  <c:v>99.89734789391575</c:v>
                </c:pt>
                <c:pt idx="1391">
                  <c:v>99.89734789391575</c:v>
                </c:pt>
                <c:pt idx="1392">
                  <c:v>99.89734789391575</c:v>
                </c:pt>
                <c:pt idx="1393">
                  <c:v>99.89734789391575</c:v>
                </c:pt>
                <c:pt idx="1394">
                  <c:v>99.89734789391575</c:v>
                </c:pt>
                <c:pt idx="1395">
                  <c:v>99.89734789391575</c:v>
                </c:pt>
                <c:pt idx="1396">
                  <c:v>99.89734789391575</c:v>
                </c:pt>
                <c:pt idx="1397">
                  <c:v>99.89734789391575</c:v>
                </c:pt>
                <c:pt idx="1398">
                  <c:v>99.89734789391575</c:v>
                </c:pt>
                <c:pt idx="1399">
                  <c:v>99.89734789391575</c:v>
                </c:pt>
                <c:pt idx="1400">
                  <c:v>99.89734789391575</c:v>
                </c:pt>
                <c:pt idx="1401">
                  <c:v>99.89734789391575</c:v>
                </c:pt>
                <c:pt idx="1402">
                  <c:v>99.89734789391575</c:v>
                </c:pt>
                <c:pt idx="1403">
                  <c:v>99.89734789391575</c:v>
                </c:pt>
                <c:pt idx="1404">
                  <c:v>99.89734789391575</c:v>
                </c:pt>
                <c:pt idx="1405">
                  <c:v>99.89734789391575</c:v>
                </c:pt>
                <c:pt idx="1406">
                  <c:v>99.89734789391575</c:v>
                </c:pt>
                <c:pt idx="1407">
                  <c:v>99.89734789391575</c:v>
                </c:pt>
                <c:pt idx="1408">
                  <c:v>99.89734789391575</c:v>
                </c:pt>
                <c:pt idx="1409">
                  <c:v>99.89734789391575</c:v>
                </c:pt>
                <c:pt idx="1410">
                  <c:v>99.89734789391575</c:v>
                </c:pt>
                <c:pt idx="1411">
                  <c:v>99.89734789391575</c:v>
                </c:pt>
                <c:pt idx="1412">
                  <c:v>99.89734789391575</c:v>
                </c:pt>
                <c:pt idx="1413">
                  <c:v>99.89734789391575</c:v>
                </c:pt>
                <c:pt idx="1414">
                  <c:v>99.89734789391575</c:v>
                </c:pt>
                <c:pt idx="1415">
                  <c:v>99.89734789391575</c:v>
                </c:pt>
                <c:pt idx="1416">
                  <c:v>99.89734789391575</c:v>
                </c:pt>
                <c:pt idx="1417">
                  <c:v>99.89734789391575</c:v>
                </c:pt>
                <c:pt idx="1418">
                  <c:v>99.89734789391575</c:v>
                </c:pt>
                <c:pt idx="1419">
                  <c:v>99.89734789391575</c:v>
                </c:pt>
                <c:pt idx="1420">
                  <c:v>99.89734789391575</c:v>
                </c:pt>
                <c:pt idx="1421">
                  <c:v>99.89734789391575</c:v>
                </c:pt>
                <c:pt idx="1422">
                  <c:v>99.89734789391575</c:v>
                </c:pt>
                <c:pt idx="1423">
                  <c:v>99.89734789391575</c:v>
                </c:pt>
                <c:pt idx="1424">
                  <c:v>99.89734789391575</c:v>
                </c:pt>
                <c:pt idx="1425">
                  <c:v>99.89734789391575</c:v>
                </c:pt>
                <c:pt idx="1426">
                  <c:v>99.89734789391575</c:v>
                </c:pt>
                <c:pt idx="1427">
                  <c:v>99.89734789391575</c:v>
                </c:pt>
                <c:pt idx="1428">
                  <c:v>99.89734789391575</c:v>
                </c:pt>
                <c:pt idx="1429">
                  <c:v>99.89734789391575</c:v>
                </c:pt>
                <c:pt idx="1430">
                  <c:v>99.89734789391575</c:v>
                </c:pt>
                <c:pt idx="1431">
                  <c:v>99.89734789391575</c:v>
                </c:pt>
                <c:pt idx="1432">
                  <c:v>99.89734789391575</c:v>
                </c:pt>
                <c:pt idx="1433">
                  <c:v>99.89734789391575</c:v>
                </c:pt>
                <c:pt idx="1434">
                  <c:v>99.89734789391575</c:v>
                </c:pt>
                <c:pt idx="1435">
                  <c:v>99.89734789391575</c:v>
                </c:pt>
                <c:pt idx="1436">
                  <c:v>99.89734789391575</c:v>
                </c:pt>
                <c:pt idx="1437">
                  <c:v>99.89734789391575</c:v>
                </c:pt>
                <c:pt idx="1438">
                  <c:v>99.89734789391575</c:v>
                </c:pt>
                <c:pt idx="1439">
                  <c:v>99.89734789391575</c:v>
                </c:pt>
                <c:pt idx="1440">
                  <c:v>99.89734789391575</c:v>
                </c:pt>
                <c:pt idx="1441">
                  <c:v>99.89734789391575</c:v>
                </c:pt>
                <c:pt idx="1442">
                  <c:v>99.89734789391575</c:v>
                </c:pt>
                <c:pt idx="1443">
                  <c:v>99.89734789391575</c:v>
                </c:pt>
                <c:pt idx="1444">
                  <c:v>99.89734789391575</c:v>
                </c:pt>
                <c:pt idx="1445">
                  <c:v>99.89734789391575</c:v>
                </c:pt>
                <c:pt idx="1446">
                  <c:v>99.89734789391575</c:v>
                </c:pt>
                <c:pt idx="1447">
                  <c:v>99.89734789391575</c:v>
                </c:pt>
                <c:pt idx="1448">
                  <c:v>99.89734789391575</c:v>
                </c:pt>
                <c:pt idx="1449">
                  <c:v>99.89734789391575</c:v>
                </c:pt>
                <c:pt idx="1450">
                  <c:v>99.89734789391575</c:v>
                </c:pt>
                <c:pt idx="1451">
                  <c:v>99.89734789391575</c:v>
                </c:pt>
                <c:pt idx="1452">
                  <c:v>99.89734789391575</c:v>
                </c:pt>
                <c:pt idx="1453">
                  <c:v>99.89734789391575</c:v>
                </c:pt>
                <c:pt idx="1454">
                  <c:v>99.89734789391575</c:v>
                </c:pt>
                <c:pt idx="1455">
                  <c:v>99.89734789391575</c:v>
                </c:pt>
                <c:pt idx="1456">
                  <c:v>99.89734789391575</c:v>
                </c:pt>
                <c:pt idx="1457">
                  <c:v>99.89734789391575</c:v>
                </c:pt>
                <c:pt idx="1458">
                  <c:v>99.89734789391575</c:v>
                </c:pt>
                <c:pt idx="1459">
                  <c:v>99.89734789391575</c:v>
                </c:pt>
                <c:pt idx="1460">
                  <c:v>99.89734789391575</c:v>
                </c:pt>
                <c:pt idx="1461">
                  <c:v>99.89734789391575</c:v>
                </c:pt>
                <c:pt idx="1462">
                  <c:v>99.89734789391575</c:v>
                </c:pt>
                <c:pt idx="1463">
                  <c:v>99.89734789391575</c:v>
                </c:pt>
                <c:pt idx="1464">
                  <c:v>99.89734789391575</c:v>
                </c:pt>
                <c:pt idx="1465">
                  <c:v>99.89734789391575</c:v>
                </c:pt>
                <c:pt idx="1466">
                  <c:v>99.89734789391575</c:v>
                </c:pt>
                <c:pt idx="1467">
                  <c:v>99.89734789391575</c:v>
                </c:pt>
                <c:pt idx="1468">
                  <c:v>99.89734789391575</c:v>
                </c:pt>
                <c:pt idx="1469">
                  <c:v>99.89734789391575</c:v>
                </c:pt>
                <c:pt idx="1470">
                  <c:v>99.89734789391575</c:v>
                </c:pt>
                <c:pt idx="1471">
                  <c:v>99.89734789391575</c:v>
                </c:pt>
                <c:pt idx="1472">
                  <c:v>99.89734789391575</c:v>
                </c:pt>
                <c:pt idx="1473">
                  <c:v>99.89734789391575</c:v>
                </c:pt>
                <c:pt idx="1474">
                  <c:v>99.89734789391575</c:v>
                </c:pt>
                <c:pt idx="1475">
                  <c:v>99.89734789391575</c:v>
                </c:pt>
                <c:pt idx="1476">
                  <c:v>99.89734789391575</c:v>
                </c:pt>
                <c:pt idx="1477">
                  <c:v>99.89734789391575</c:v>
                </c:pt>
                <c:pt idx="1478">
                  <c:v>99.89734789391575</c:v>
                </c:pt>
                <c:pt idx="1479">
                  <c:v>99.89734789391575</c:v>
                </c:pt>
                <c:pt idx="1480">
                  <c:v>99.89734789391575</c:v>
                </c:pt>
                <c:pt idx="1481">
                  <c:v>99.89734789391575</c:v>
                </c:pt>
                <c:pt idx="1482">
                  <c:v>99.89734789391575</c:v>
                </c:pt>
                <c:pt idx="1483">
                  <c:v>99.89734789391575</c:v>
                </c:pt>
                <c:pt idx="1484">
                  <c:v>99.89734789391575</c:v>
                </c:pt>
                <c:pt idx="1485">
                  <c:v>99.89734789391575</c:v>
                </c:pt>
                <c:pt idx="1486">
                  <c:v>99.89734789391575</c:v>
                </c:pt>
                <c:pt idx="1487">
                  <c:v>99.89734789391575</c:v>
                </c:pt>
                <c:pt idx="1488">
                  <c:v>99.89734789391575</c:v>
                </c:pt>
                <c:pt idx="1489">
                  <c:v>99.89734789391575</c:v>
                </c:pt>
                <c:pt idx="1490">
                  <c:v>99.89734789391575</c:v>
                </c:pt>
                <c:pt idx="1491">
                  <c:v>99.89734789391575</c:v>
                </c:pt>
                <c:pt idx="1492">
                  <c:v>99.89734789391575</c:v>
                </c:pt>
                <c:pt idx="1493">
                  <c:v>99.89734789391575</c:v>
                </c:pt>
                <c:pt idx="1494">
                  <c:v>99.89734789391575</c:v>
                </c:pt>
                <c:pt idx="1495">
                  <c:v>99.89734789391575</c:v>
                </c:pt>
                <c:pt idx="1496">
                  <c:v>99.89734789391575</c:v>
                </c:pt>
                <c:pt idx="1497">
                  <c:v>99.89734789391575</c:v>
                </c:pt>
                <c:pt idx="1498">
                  <c:v>99.89734789391575</c:v>
                </c:pt>
                <c:pt idx="1499">
                  <c:v>99.89734789391575</c:v>
                </c:pt>
                <c:pt idx="1500">
                  <c:v>99.89734789391575</c:v>
                </c:pt>
                <c:pt idx="1501">
                  <c:v>99.89734789391575</c:v>
                </c:pt>
                <c:pt idx="1502">
                  <c:v>99.89734789391575</c:v>
                </c:pt>
                <c:pt idx="1503">
                  <c:v>99.89734789391575</c:v>
                </c:pt>
                <c:pt idx="1504">
                  <c:v>99.89734789391575</c:v>
                </c:pt>
                <c:pt idx="1505">
                  <c:v>99.89734789391575</c:v>
                </c:pt>
                <c:pt idx="1506">
                  <c:v>99.89734789391575</c:v>
                </c:pt>
                <c:pt idx="1507">
                  <c:v>99.89734789391575</c:v>
                </c:pt>
                <c:pt idx="1508">
                  <c:v>99.89734789391575</c:v>
                </c:pt>
                <c:pt idx="1509">
                  <c:v>99.89734789391575</c:v>
                </c:pt>
                <c:pt idx="1510">
                  <c:v>99.89734789391575</c:v>
                </c:pt>
                <c:pt idx="1511">
                  <c:v>99.89734789391575</c:v>
                </c:pt>
                <c:pt idx="1512">
                  <c:v>99.89734789391575</c:v>
                </c:pt>
                <c:pt idx="1513">
                  <c:v>99.89734789391575</c:v>
                </c:pt>
                <c:pt idx="1514">
                  <c:v>99.89734789391575</c:v>
                </c:pt>
                <c:pt idx="1515">
                  <c:v>99.89734789391575</c:v>
                </c:pt>
                <c:pt idx="1516">
                  <c:v>99.89734789391575</c:v>
                </c:pt>
                <c:pt idx="1517">
                  <c:v>99.89734789391575</c:v>
                </c:pt>
                <c:pt idx="1518">
                  <c:v>99.89734789391575</c:v>
                </c:pt>
                <c:pt idx="1519">
                  <c:v>99.89734789391575</c:v>
                </c:pt>
                <c:pt idx="1520">
                  <c:v>99.89734789391575</c:v>
                </c:pt>
                <c:pt idx="1521">
                  <c:v>99.89734789391575</c:v>
                </c:pt>
                <c:pt idx="1522">
                  <c:v>99.89734789391575</c:v>
                </c:pt>
                <c:pt idx="1523">
                  <c:v>99.89734789391575</c:v>
                </c:pt>
                <c:pt idx="1524">
                  <c:v>99.89734789391575</c:v>
                </c:pt>
                <c:pt idx="1525">
                  <c:v>99.89734789391575</c:v>
                </c:pt>
                <c:pt idx="1526">
                  <c:v>99.89734789391575</c:v>
                </c:pt>
                <c:pt idx="1527">
                  <c:v>99.89734789391575</c:v>
                </c:pt>
                <c:pt idx="1528">
                  <c:v>99.89734789391575</c:v>
                </c:pt>
                <c:pt idx="1529">
                  <c:v>99.89734789391575</c:v>
                </c:pt>
                <c:pt idx="1530">
                  <c:v>99.89734789391575</c:v>
                </c:pt>
                <c:pt idx="1531">
                  <c:v>99.89734789391575</c:v>
                </c:pt>
                <c:pt idx="1532">
                  <c:v>99.89734789391575</c:v>
                </c:pt>
                <c:pt idx="1533">
                  <c:v>99.89734789391575</c:v>
                </c:pt>
                <c:pt idx="1534">
                  <c:v>99.89734789391575</c:v>
                </c:pt>
                <c:pt idx="1535">
                  <c:v>99.89734789391575</c:v>
                </c:pt>
                <c:pt idx="1536">
                  <c:v>99.89734789391575</c:v>
                </c:pt>
                <c:pt idx="1537">
                  <c:v>99.89734789391575</c:v>
                </c:pt>
                <c:pt idx="1538">
                  <c:v>99.89734789391575</c:v>
                </c:pt>
                <c:pt idx="1539">
                  <c:v>99.89734789391575</c:v>
                </c:pt>
                <c:pt idx="1540">
                  <c:v>99.89734789391575</c:v>
                </c:pt>
                <c:pt idx="1541">
                  <c:v>99.89734789391575</c:v>
                </c:pt>
                <c:pt idx="1542">
                  <c:v>99.89734789391575</c:v>
                </c:pt>
                <c:pt idx="1543">
                  <c:v>99.89734789391575</c:v>
                </c:pt>
                <c:pt idx="1544">
                  <c:v>99.89734789391575</c:v>
                </c:pt>
                <c:pt idx="1545">
                  <c:v>99.89734789391575</c:v>
                </c:pt>
                <c:pt idx="1546">
                  <c:v>99.89734789391575</c:v>
                </c:pt>
                <c:pt idx="1547">
                  <c:v>99.89734789391575</c:v>
                </c:pt>
                <c:pt idx="1548">
                  <c:v>99.89734789391575</c:v>
                </c:pt>
                <c:pt idx="1549">
                  <c:v>99.89734789391575</c:v>
                </c:pt>
                <c:pt idx="1550">
                  <c:v>99.89734789391575</c:v>
                </c:pt>
                <c:pt idx="1551">
                  <c:v>99.89734789391575</c:v>
                </c:pt>
                <c:pt idx="1552">
                  <c:v>99.89734789391575</c:v>
                </c:pt>
                <c:pt idx="1553">
                  <c:v>99.89734789391575</c:v>
                </c:pt>
                <c:pt idx="1554">
                  <c:v>99.89734789391575</c:v>
                </c:pt>
                <c:pt idx="1555">
                  <c:v>99.89734789391575</c:v>
                </c:pt>
                <c:pt idx="1556">
                  <c:v>99.89734789391575</c:v>
                </c:pt>
                <c:pt idx="1557">
                  <c:v>99.89734789391575</c:v>
                </c:pt>
                <c:pt idx="1558">
                  <c:v>99.89734789391575</c:v>
                </c:pt>
                <c:pt idx="1559">
                  <c:v>99.89734789391575</c:v>
                </c:pt>
                <c:pt idx="1560">
                  <c:v>99.89734789391575</c:v>
                </c:pt>
                <c:pt idx="1561">
                  <c:v>99.89734789391575</c:v>
                </c:pt>
                <c:pt idx="1562">
                  <c:v>99.89734789391575</c:v>
                </c:pt>
                <c:pt idx="1563">
                  <c:v>99.89734789391575</c:v>
                </c:pt>
                <c:pt idx="1564">
                  <c:v>99.89734789391575</c:v>
                </c:pt>
                <c:pt idx="1565">
                  <c:v>99.89734789391575</c:v>
                </c:pt>
                <c:pt idx="1566">
                  <c:v>99.89734789391575</c:v>
                </c:pt>
                <c:pt idx="1567">
                  <c:v>99.89734789391575</c:v>
                </c:pt>
                <c:pt idx="1568">
                  <c:v>99.89734789391575</c:v>
                </c:pt>
                <c:pt idx="1569">
                  <c:v>99.89734789391575</c:v>
                </c:pt>
                <c:pt idx="1570">
                  <c:v>99.89734789391575</c:v>
                </c:pt>
                <c:pt idx="1571">
                  <c:v>99.89734789391575</c:v>
                </c:pt>
                <c:pt idx="1572">
                  <c:v>99.89734789391575</c:v>
                </c:pt>
                <c:pt idx="1573">
                  <c:v>99.89734789391575</c:v>
                </c:pt>
                <c:pt idx="1574">
                  <c:v>99.89734789391575</c:v>
                </c:pt>
                <c:pt idx="1575">
                  <c:v>99.89734789391575</c:v>
                </c:pt>
                <c:pt idx="1576">
                  <c:v>99.89734789391575</c:v>
                </c:pt>
                <c:pt idx="1577">
                  <c:v>99.89734789391575</c:v>
                </c:pt>
                <c:pt idx="1578">
                  <c:v>99.89734789391575</c:v>
                </c:pt>
                <c:pt idx="1579">
                  <c:v>99.89734789391575</c:v>
                </c:pt>
                <c:pt idx="1580">
                  <c:v>99.89734789391575</c:v>
                </c:pt>
                <c:pt idx="1581">
                  <c:v>99.89734789391575</c:v>
                </c:pt>
                <c:pt idx="1582">
                  <c:v>99.89734789391575</c:v>
                </c:pt>
                <c:pt idx="1583">
                  <c:v>99.89734789391575</c:v>
                </c:pt>
                <c:pt idx="1584">
                  <c:v>99.89734789391575</c:v>
                </c:pt>
                <c:pt idx="1585">
                  <c:v>99.89734789391575</c:v>
                </c:pt>
                <c:pt idx="1586">
                  <c:v>99.89734789391575</c:v>
                </c:pt>
                <c:pt idx="1587">
                  <c:v>99.89734789391575</c:v>
                </c:pt>
                <c:pt idx="1588">
                  <c:v>99.89734789391575</c:v>
                </c:pt>
                <c:pt idx="1589">
                  <c:v>99.89734789391575</c:v>
                </c:pt>
                <c:pt idx="1590">
                  <c:v>99.89734789391575</c:v>
                </c:pt>
                <c:pt idx="1591">
                  <c:v>99.89734789391575</c:v>
                </c:pt>
                <c:pt idx="1592">
                  <c:v>99.89734789391575</c:v>
                </c:pt>
                <c:pt idx="1593">
                  <c:v>99.89734789391575</c:v>
                </c:pt>
                <c:pt idx="1594">
                  <c:v>99.89734789391575</c:v>
                </c:pt>
                <c:pt idx="1595">
                  <c:v>99.89734789391575</c:v>
                </c:pt>
                <c:pt idx="1596">
                  <c:v>99.89734789391575</c:v>
                </c:pt>
                <c:pt idx="1597">
                  <c:v>99.89734789391575</c:v>
                </c:pt>
                <c:pt idx="1598">
                  <c:v>99.89734789391575</c:v>
                </c:pt>
                <c:pt idx="1599">
                  <c:v>99.89734789391575</c:v>
                </c:pt>
                <c:pt idx="1600">
                  <c:v>99.89734789391575</c:v>
                </c:pt>
                <c:pt idx="1601">
                  <c:v>99.89734789391575</c:v>
                </c:pt>
                <c:pt idx="1602">
                  <c:v>99.89734789391575</c:v>
                </c:pt>
                <c:pt idx="1603">
                  <c:v>99.89734789391575</c:v>
                </c:pt>
                <c:pt idx="1604">
                  <c:v>99.89734789391575</c:v>
                </c:pt>
                <c:pt idx="1605">
                  <c:v>99.89734789391575</c:v>
                </c:pt>
                <c:pt idx="1606">
                  <c:v>99.89734789391575</c:v>
                </c:pt>
                <c:pt idx="1607">
                  <c:v>99.89734789391575</c:v>
                </c:pt>
                <c:pt idx="1608">
                  <c:v>99.89734789391575</c:v>
                </c:pt>
                <c:pt idx="1609">
                  <c:v>99.89734789391575</c:v>
                </c:pt>
                <c:pt idx="1610">
                  <c:v>99.89734789391575</c:v>
                </c:pt>
                <c:pt idx="1611">
                  <c:v>99.89734789391575</c:v>
                </c:pt>
                <c:pt idx="1612">
                  <c:v>99.89734789391575</c:v>
                </c:pt>
                <c:pt idx="1613">
                  <c:v>99.89734789391575</c:v>
                </c:pt>
                <c:pt idx="1614">
                  <c:v>99.89734789391575</c:v>
                </c:pt>
                <c:pt idx="1615">
                  <c:v>99.89734789391575</c:v>
                </c:pt>
                <c:pt idx="1616">
                  <c:v>99.89734789391575</c:v>
                </c:pt>
                <c:pt idx="1617">
                  <c:v>99.89734789391575</c:v>
                </c:pt>
                <c:pt idx="1618">
                  <c:v>99.89734789391575</c:v>
                </c:pt>
                <c:pt idx="1619">
                  <c:v>99.89734789391575</c:v>
                </c:pt>
                <c:pt idx="1620">
                  <c:v>99.89734789391575</c:v>
                </c:pt>
                <c:pt idx="1621">
                  <c:v>99.89734789391575</c:v>
                </c:pt>
                <c:pt idx="1622">
                  <c:v>99.89734789391575</c:v>
                </c:pt>
                <c:pt idx="1623">
                  <c:v>99.89734789391575</c:v>
                </c:pt>
                <c:pt idx="1624">
                  <c:v>99.89734789391575</c:v>
                </c:pt>
                <c:pt idx="1625">
                  <c:v>99.89734789391575</c:v>
                </c:pt>
                <c:pt idx="1626">
                  <c:v>99.89734789391575</c:v>
                </c:pt>
                <c:pt idx="1627">
                  <c:v>99.89734789391575</c:v>
                </c:pt>
                <c:pt idx="1628">
                  <c:v>99.89734789391575</c:v>
                </c:pt>
                <c:pt idx="1629">
                  <c:v>99.89734789391575</c:v>
                </c:pt>
                <c:pt idx="1630">
                  <c:v>99.89734789391575</c:v>
                </c:pt>
                <c:pt idx="1631">
                  <c:v>99.89734789391575</c:v>
                </c:pt>
                <c:pt idx="1632">
                  <c:v>99.89734789391575</c:v>
                </c:pt>
                <c:pt idx="1633">
                  <c:v>99.89734789391575</c:v>
                </c:pt>
                <c:pt idx="1634">
                  <c:v>99.89734789391575</c:v>
                </c:pt>
                <c:pt idx="1635">
                  <c:v>99.89734789391575</c:v>
                </c:pt>
                <c:pt idx="1636">
                  <c:v>99.89734789391575</c:v>
                </c:pt>
                <c:pt idx="1637">
                  <c:v>99.89734789391575</c:v>
                </c:pt>
                <c:pt idx="1638">
                  <c:v>99.89734789391575</c:v>
                </c:pt>
                <c:pt idx="1639">
                  <c:v>99.89734789391575</c:v>
                </c:pt>
                <c:pt idx="1640">
                  <c:v>99.89734789391575</c:v>
                </c:pt>
                <c:pt idx="1641">
                  <c:v>99.89734789391575</c:v>
                </c:pt>
                <c:pt idx="1642">
                  <c:v>99.89734789391575</c:v>
                </c:pt>
                <c:pt idx="1643">
                  <c:v>99.89734789391575</c:v>
                </c:pt>
                <c:pt idx="1644">
                  <c:v>99.89734789391575</c:v>
                </c:pt>
                <c:pt idx="1645">
                  <c:v>99.89734789391575</c:v>
                </c:pt>
                <c:pt idx="1646">
                  <c:v>99.89734789391575</c:v>
                </c:pt>
                <c:pt idx="1647">
                  <c:v>99.89734789391575</c:v>
                </c:pt>
                <c:pt idx="1648">
                  <c:v>99.89734789391575</c:v>
                </c:pt>
                <c:pt idx="1649">
                  <c:v>99.89734789391575</c:v>
                </c:pt>
                <c:pt idx="1650">
                  <c:v>99.89734789391575</c:v>
                </c:pt>
                <c:pt idx="1651">
                  <c:v>99.89734789391575</c:v>
                </c:pt>
                <c:pt idx="1652">
                  <c:v>99.89734789391575</c:v>
                </c:pt>
                <c:pt idx="1653">
                  <c:v>99.89734789391575</c:v>
                </c:pt>
                <c:pt idx="1654">
                  <c:v>99.89734789391575</c:v>
                </c:pt>
                <c:pt idx="1655">
                  <c:v>99.89734789391575</c:v>
                </c:pt>
                <c:pt idx="1656">
                  <c:v>99.89734789391575</c:v>
                </c:pt>
                <c:pt idx="1657">
                  <c:v>99.89734789391575</c:v>
                </c:pt>
                <c:pt idx="1658">
                  <c:v>99.89734789391575</c:v>
                </c:pt>
                <c:pt idx="1659">
                  <c:v>99.89734789391575</c:v>
                </c:pt>
                <c:pt idx="1660">
                  <c:v>99.89734789391575</c:v>
                </c:pt>
                <c:pt idx="1661">
                  <c:v>99.89734789391575</c:v>
                </c:pt>
                <c:pt idx="1662">
                  <c:v>99.89734789391575</c:v>
                </c:pt>
                <c:pt idx="1663">
                  <c:v>99.89734789391575</c:v>
                </c:pt>
                <c:pt idx="1664">
                  <c:v>99.89734789391575</c:v>
                </c:pt>
                <c:pt idx="1665">
                  <c:v>99.89734789391575</c:v>
                </c:pt>
                <c:pt idx="1666">
                  <c:v>99.89734789391575</c:v>
                </c:pt>
                <c:pt idx="1667">
                  <c:v>99.89734789391575</c:v>
                </c:pt>
                <c:pt idx="1668">
                  <c:v>99.89734789391575</c:v>
                </c:pt>
                <c:pt idx="1669">
                  <c:v>99.89734789391575</c:v>
                </c:pt>
                <c:pt idx="1670">
                  <c:v>99.89734789391575</c:v>
                </c:pt>
                <c:pt idx="1671">
                  <c:v>99.89734789391575</c:v>
                </c:pt>
                <c:pt idx="1672">
                  <c:v>99.89734789391575</c:v>
                </c:pt>
                <c:pt idx="1673">
                  <c:v>99.89734789391575</c:v>
                </c:pt>
                <c:pt idx="1674">
                  <c:v>99.89734789391575</c:v>
                </c:pt>
                <c:pt idx="1675">
                  <c:v>99.89734789391575</c:v>
                </c:pt>
                <c:pt idx="1676">
                  <c:v>99.89734789391575</c:v>
                </c:pt>
                <c:pt idx="1677">
                  <c:v>99.89734789391575</c:v>
                </c:pt>
                <c:pt idx="1678">
                  <c:v>99.89734789391575</c:v>
                </c:pt>
                <c:pt idx="1679">
                  <c:v>99.89734789391575</c:v>
                </c:pt>
                <c:pt idx="1680">
                  <c:v>99.89734789391575</c:v>
                </c:pt>
                <c:pt idx="1681">
                  <c:v>99.89734789391575</c:v>
                </c:pt>
                <c:pt idx="1682">
                  <c:v>99.89734789391575</c:v>
                </c:pt>
                <c:pt idx="1683">
                  <c:v>99.89734789391575</c:v>
                </c:pt>
                <c:pt idx="1684">
                  <c:v>99.89734789391575</c:v>
                </c:pt>
                <c:pt idx="1685">
                  <c:v>99.89734789391575</c:v>
                </c:pt>
                <c:pt idx="1686">
                  <c:v>99.89734789391575</c:v>
                </c:pt>
                <c:pt idx="1687">
                  <c:v>99.89734789391575</c:v>
                </c:pt>
                <c:pt idx="1688">
                  <c:v>99.89734789391575</c:v>
                </c:pt>
                <c:pt idx="1689">
                  <c:v>99.89734789391575</c:v>
                </c:pt>
                <c:pt idx="1690">
                  <c:v>99.89734789391575</c:v>
                </c:pt>
                <c:pt idx="1691">
                  <c:v>99.89734789391575</c:v>
                </c:pt>
                <c:pt idx="1692">
                  <c:v>99.89734789391575</c:v>
                </c:pt>
                <c:pt idx="1693">
                  <c:v>99.89734789391575</c:v>
                </c:pt>
                <c:pt idx="1694">
                  <c:v>99.89734789391575</c:v>
                </c:pt>
                <c:pt idx="1695">
                  <c:v>99.89734789391575</c:v>
                </c:pt>
                <c:pt idx="1696">
                  <c:v>99.89734789391575</c:v>
                </c:pt>
                <c:pt idx="1697">
                  <c:v>99.89734789391575</c:v>
                </c:pt>
                <c:pt idx="1698">
                  <c:v>99.89734789391575</c:v>
                </c:pt>
                <c:pt idx="1699">
                  <c:v>99.89734789391575</c:v>
                </c:pt>
                <c:pt idx="1700">
                  <c:v>99.89734789391575</c:v>
                </c:pt>
                <c:pt idx="1701">
                  <c:v>99.89734789391575</c:v>
                </c:pt>
                <c:pt idx="1702">
                  <c:v>99.89734789391575</c:v>
                </c:pt>
                <c:pt idx="1703">
                  <c:v>99.89734789391575</c:v>
                </c:pt>
                <c:pt idx="1704">
                  <c:v>99.89734789391575</c:v>
                </c:pt>
                <c:pt idx="1705">
                  <c:v>99.89734789391575</c:v>
                </c:pt>
                <c:pt idx="1706">
                  <c:v>99.89734789391575</c:v>
                </c:pt>
                <c:pt idx="1707">
                  <c:v>99.89734789391575</c:v>
                </c:pt>
                <c:pt idx="1708">
                  <c:v>99.89734789391575</c:v>
                </c:pt>
                <c:pt idx="1709">
                  <c:v>99.89734789391575</c:v>
                </c:pt>
                <c:pt idx="1710">
                  <c:v>99.89734789391575</c:v>
                </c:pt>
                <c:pt idx="1711">
                  <c:v>99.89734789391575</c:v>
                </c:pt>
                <c:pt idx="1712">
                  <c:v>99.89734789391575</c:v>
                </c:pt>
                <c:pt idx="1713">
                  <c:v>99.89734789391575</c:v>
                </c:pt>
                <c:pt idx="1714">
                  <c:v>99.89734789391575</c:v>
                </c:pt>
                <c:pt idx="1715">
                  <c:v>99.89734789391575</c:v>
                </c:pt>
                <c:pt idx="1716">
                  <c:v>99.89734789391575</c:v>
                </c:pt>
                <c:pt idx="1717">
                  <c:v>99.89734789391575</c:v>
                </c:pt>
                <c:pt idx="1718">
                  <c:v>99.89734789391575</c:v>
                </c:pt>
                <c:pt idx="1719">
                  <c:v>99.89734789391575</c:v>
                </c:pt>
                <c:pt idx="1720">
                  <c:v>99.89734789391575</c:v>
                </c:pt>
                <c:pt idx="1721">
                  <c:v>99.89734789391575</c:v>
                </c:pt>
                <c:pt idx="1722">
                  <c:v>99.89734789391575</c:v>
                </c:pt>
                <c:pt idx="1723">
                  <c:v>99.89734789391575</c:v>
                </c:pt>
                <c:pt idx="1724">
                  <c:v>99.89734789391575</c:v>
                </c:pt>
                <c:pt idx="1725">
                  <c:v>99.89734789391575</c:v>
                </c:pt>
                <c:pt idx="1726">
                  <c:v>99.89734789391575</c:v>
                </c:pt>
                <c:pt idx="1727">
                  <c:v>99.89734789391575</c:v>
                </c:pt>
                <c:pt idx="1728">
                  <c:v>99.89734789391575</c:v>
                </c:pt>
                <c:pt idx="1729">
                  <c:v>99.89734789391575</c:v>
                </c:pt>
                <c:pt idx="1730">
                  <c:v>99.89734789391575</c:v>
                </c:pt>
                <c:pt idx="1731">
                  <c:v>99.89734789391575</c:v>
                </c:pt>
                <c:pt idx="1732">
                  <c:v>99.89734789391575</c:v>
                </c:pt>
                <c:pt idx="1733">
                  <c:v>99.89734789391575</c:v>
                </c:pt>
                <c:pt idx="1734">
                  <c:v>99.89734789391575</c:v>
                </c:pt>
                <c:pt idx="1735">
                  <c:v>99.89734789391575</c:v>
                </c:pt>
                <c:pt idx="1736">
                  <c:v>99.89734789391575</c:v>
                </c:pt>
                <c:pt idx="1737">
                  <c:v>99.89734789391575</c:v>
                </c:pt>
                <c:pt idx="1738">
                  <c:v>99.89734789391575</c:v>
                </c:pt>
                <c:pt idx="1739">
                  <c:v>99.89734789391575</c:v>
                </c:pt>
                <c:pt idx="1740">
                  <c:v>99.89734789391575</c:v>
                </c:pt>
                <c:pt idx="1741">
                  <c:v>99.89734789391575</c:v>
                </c:pt>
                <c:pt idx="1742">
                  <c:v>99.89734789391575</c:v>
                </c:pt>
                <c:pt idx="1743">
                  <c:v>99.89734789391575</c:v>
                </c:pt>
                <c:pt idx="1744">
                  <c:v>99.89734789391575</c:v>
                </c:pt>
                <c:pt idx="1745">
                  <c:v>99.89734789391575</c:v>
                </c:pt>
                <c:pt idx="1746">
                  <c:v>99.89734789391575</c:v>
                </c:pt>
                <c:pt idx="1747">
                  <c:v>99.89734789391575</c:v>
                </c:pt>
                <c:pt idx="1748">
                  <c:v>99.89734789391575</c:v>
                </c:pt>
                <c:pt idx="1749">
                  <c:v>99.89734789391575</c:v>
                </c:pt>
                <c:pt idx="1750">
                  <c:v>99.89734789391575</c:v>
                </c:pt>
                <c:pt idx="1751">
                  <c:v>99.89734789391575</c:v>
                </c:pt>
                <c:pt idx="1752">
                  <c:v>99.89734789391575</c:v>
                </c:pt>
                <c:pt idx="1753">
                  <c:v>99.89734789391575</c:v>
                </c:pt>
                <c:pt idx="1754">
                  <c:v>99.89734789391575</c:v>
                </c:pt>
                <c:pt idx="1755">
                  <c:v>99.89734789391575</c:v>
                </c:pt>
                <c:pt idx="1756">
                  <c:v>99.89734789391575</c:v>
                </c:pt>
                <c:pt idx="1757">
                  <c:v>99.89734789391575</c:v>
                </c:pt>
                <c:pt idx="1758">
                  <c:v>99.89734789391575</c:v>
                </c:pt>
                <c:pt idx="1759">
                  <c:v>99.89734789391575</c:v>
                </c:pt>
                <c:pt idx="1760">
                  <c:v>99.89734789391575</c:v>
                </c:pt>
                <c:pt idx="1761">
                  <c:v>99.89734789391575</c:v>
                </c:pt>
                <c:pt idx="1762">
                  <c:v>99.89734789391575</c:v>
                </c:pt>
                <c:pt idx="1763">
                  <c:v>99.89734789391575</c:v>
                </c:pt>
                <c:pt idx="1764">
                  <c:v>99.89734789391575</c:v>
                </c:pt>
                <c:pt idx="1765">
                  <c:v>99.89734789391575</c:v>
                </c:pt>
                <c:pt idx="1766">
                  <c:v>99.89734789391575</c:v>
                </c:pt>
                <c:pt idx="1767">
                  <c:v>99.89734789391575</c:v>
                </c:pt>
                <c:pt idx="1768">
                  <c:v>99.89734789391575</c:v>
                </c:pt>
                <c:pt idx="1769">
                  <c:v>99.89734789391575</c:v>
                </c:pt>
                <c:pt idx="1770">
                  <c:v>99.89734789391575</c:v>
                </c:pt>
                <c:pt idx="1771">
                  <c:v>99.89734789391575</c:v>
                </c:pt>
                <c:pt idx="1772">
                  <c:v>99.89734789391575</c:v>
                </c:pt>
                <c:pt idx="1773">
                  <c:v>99.89734789391575</c:v>
                </c:pt>
                <c:pt idx="1774">
                  <c:v>99.89734789391575</c:v>
                </c:pt>
                <c:pt idx="1775">
                  <c:v>99.89734789391575</c:v>
                </c:pt>
                <c:pt idx="1776">
                  <c:v>99.89734789391575</c:v>
                </c:pt>
                <c:pt idx="1777">
                  <c:v>99.89734789391575</c:v>
                </c:pt>
                <c:pt idx="1778">
                  <c:v>99.89734789391575</c:v>
                </c:pt>
                <c:pt idx="1779">
                  <c:v>99.89734789391575</c:v>
                </c:pt>
                <c:pt idx="1780">
                  <c:v>99.89734789391575</c:v>
                </c:pt>
                <c:pt idx="1781">
                  <c:v>99.89734789391575</c:v>
                </c:pt>
                <c:pt idx="1782">
                  <c:v>99.89734789391575</c:v>
                </c:pt>
                <c:pt idx="1783">
                  <c:v>99.89734789391575</c:v>
                </c:pt>
                <c:pt idx="1784">
                  <c:v>99.89734789391575</c:v>
                </c:pt>
                <c:pt idx="1785">
                  <c:v>99.89734789391575</c:v>
                </c:pt>
                <c:pt idx="1786">
                  <c:v>99.89734789391575</c:v>
                </c:pt>
                <c:pt idx="1787">
                  <c:v>99.89734789391575</c:v>
                </c:pt>
                <c:pt idx="1788">
                  <c:v>99.89734789391575</c:v>
                </c:pt>
                <c:pt idx="1789">
                  <c:v>99.89734789391575</c:v>
                </c:pt>
                <c:pt idx="1790">
                  <c:v>99.89734789391575</c:v>
                </c:pt>
                <c:pt idx="1791">
                  <c:v>99.89734789391575</c:v>
                </c:pt>
                <c:pt idx="1792">
                  <c:v>99.89734789391575</c:v>
                </c:pt>
                <c:pt idx="1793">
                  <c:v>99.89734789391575</c:v>
                </c:pt>
                <c:pt idx="1794">
                  <c:v>99.89734789391575</c:v>
                </c:pt>
                <c:pt idx="1795">
                  <c:v>99.89734789391575</c:v>
                </c:pt>
                <c:pt idx="1796">
                  <c:v>99.89734789391575</c:v>
                </c:pt>
                <c:pt idx="1797">
                  <c:v>99.89734789391575</c:v>
                </c:pt>
                <c:pt idx="1798">
                  <c:v>99.89734789391575</c:v>
                </c:pt>
                <c:pt idx="1799">
                  <c:v>99.89734789391575</c:v>
                </c:pt>
                <c:pt idx="1800">
                  <c:v>99.89734789391575</c:v>
                </c:pt>
                <c:pt idx="1801">
                  <c:v>99.89734789391575</c:v>
                </c:pt>
                <c:pt idx="1802">
                  <c:v>99.89734789391575</c:v>
                </c:pt>
                <c:pt idx="1803">
                  <c:v>99.89734789391575</c:v>
                </c:pt>
                <c:pt idx="1804">
                  <c:v>99.89734789391575</c:v>
                </c:pt>
                <c:pt idx="1805">
                  <c:v>99.89734789391575</c:v>
                </c:pt>
                <c:pt idx="1806">
                  <c:v>99.89734789391575</c:v>
                </c:pt>
                <c:pt idx="1807">
                  <c:v>99.89734789391575</c:v>
                </c:pt>
                <c:pt idx="1808">
                  <c:v>99.89734789391575</c:v>
                </c:pt>
                <c:pt idx="1809">
                  <c:v>99.89734789391575</c:v>
                </c:pt>
                <c:pt idx="1810">
                  <c:v>99.89734789391575</c:v>
                </c:pt>
                <c:pt idx="1811">
                  <c:v>99.89734789391575</c:v>
                </c:pt>
                <c:pt idx="1812">
                  <c:v>99.89734789391575</c:v>
                </c:pt>
                <c:pt idx="1813">
                  <c:v>99.89734789391575</c:v>
                </c:pt>
                <c:pt idx="1814">
                  <c:v>99.89734789391575</c:v>
                </c:pt>
                <c:pt idx="1815">
                  <c:v>99.89734789391575</c:v>
                </c:pt>
                <c:pt idx="1816">
                  <c:v>99.89734789391575</c:v>
                </c:pt>
                <c:pt idx="1817">
                  <c:v>99.89734789391575</c:v>
                </c:pt>
                <c:pt idx="1818">
                  <c:v>99.89734789391575</c:v>
                </c:pt>
                <c:pt idx="1819">
                  <c:v>99.89734789391575</c:v>
                </c:pt>
                <c:pt idx="1820">
                  <c:v>99.89734789391575</c:v>
                </c:pt>
                <c:pt idx="1821">
                  <c:v>99.89734789391575</c:v>
                </c:pt>
                <c:pt idx="1822">
                  <c:v>99.89734789391575</c:v>
                </c:pt>
                <c:pt idx="1823">
                  <c:v>99.89734789391575</c:v>
                </c:pt>
                <c:pt idx="1824">
                  <c:v>99.89734789391575</c:v>
                </c:pt>
                <c:pt idx="1825">
                  <c:v>99.89734789391575</c:v>
                </c:pt>
                <c:pt idx="1826">
                  <c:v>99.89734789391575</c:v>
                </c:pt>
                <c:pt idx="1827">
                  <c:v>99.89734789391575</c:v>
                </c:pt>
                <c:pt idx="1828">
                  <c:v>99.89734789391575</c:v>
                </c:pt>
                <c:pt idx="1829">
                  <c:v>99.89734789391575</c:v>
                </c:pt>
                <c:pt idx="1830">
                  <c:v>99.89734789391575</c:v>
                </c:pt>
                <c:pt idx="1831">
                  <c:v>99.89734789391575</c:v>
                </c:pt>
                <c:pt idx="1832">
                  <c:v>99.89734789391575</c:v>
                </c:pt>
                <c:pt idx="1833">
                  <c:v>99.89734789391575</c:v>
                </c:pt>
                <c:pt idx="1834">
                  <c:v>99.89734789391575</c:v>
                </c:pt>
                <c:pt idx="1835">
                  <c:v>99.89734789391575</c:v>
                </c:pt>
                <c:pt idx="1836">
                  <c:v>99.89734789391575</c:v>
                </c:pt>
                <c:pt idx="1837">
                  <c:v>99.89734789391575</c:v>
                </c:pt>
                <c:pt idx="1838">
                  <c:v>99.89734789391575</c:v>
                </c:pt>
                <c:pt idx="1839">
                  <c:v>99.89734789391575</c:v>
                </c:pt>
                <c:pt idx="1840">
                  <c:v>99.89734789391575</c:v>
                </c:pt>
                <c:pt idx="1841">
                  <c:v>99.89734789391575</c:v>
                </c:pt>
                <c:pt idx="1842">
                  <c:v>99.89734789391575</c:v>
                </c:pt>
                <c:pt idx="1843">
                  <c:v>99.89734789391575</c:v>
                </c:pt>
                <c:pt idx="1844">
                  <c:v>99.89734789391575</c:v>
                </c:pt>
                <c:pt idx="1845">
                  <c:v>99.89734789391575</c:v>
                </c:pt>
                <c:pt idx="1846">
                  <c:v>99.89734789391575</c:v>
                </c:pt>
                <c:pt idx="1847">
                  <c:v>99.89734789391575</c:v>
                </c:pt>
                <c:pt idx="1848">
                  <c:v>99.89734789391575</c:v>
                </c:pt>
                <c:pt idx="1849">
                  <c:v>99.89734789391575</c:v>
                </c:pt>
                <c:pt idx="1850">
                  <c:v>99.89734789391575</c:v>
                </c:pt>
                <c:pt idx="1851">
                  <c:v>99.89734789391575</c:v>
                </c:pt>
                <c:pt idx="1852">
                  <c:v>99.89734789391575</c:v>
                </c:pt>
                <c:pt idx="1853">
                  <c:v>99.89734789391575</c:v>
                </c:pt>
                <c:pt idx="1854">
                  <c:v>99.89734789391575</c:v>
                </c:pt>
                <c:pt idx="1855">
                  <c:v>99.89734789391575</c:v>
                </c:pt>
                <c:pt idx="1856">
                  <c:v>99.89734789391575</c:v>
                </c:pt>
                <c:pt idx="1857">
                  <c:v>99.89734789391575</c:v>
                </c:pt>
                <c:pt idx="1858">
                  <c:v>99.89734789391575</c:v>
                </c:pt>
                <c:pt idx="1859">
                  <c:v>99.89734789391575</c:v>
                </c:pt>
                <c:pt idx="1860">
                  <c:v>99.89734789391575</c:v>
                </c:pt>
                <c:pt idx="1861">
                  <c:v>99.89734789391575</c:v>
                </c:pt>
                <c:pt idx="1862">
                  <c:v>99.89734789391575</c:v>
                </c:pt>
                <c:pt idx="1863">
                  <c:v>99.89734789391575</c:v>
                </c:pt>
                <c:pt idx="1864">
                  <c:v>99.89734789391575</c:v>
                </c:pt>
                <c:pt idx="1865">
                  <c:v>99.89734789391575</c:v>
                </c:pt>
                <c:pt idx="1866">
                  <c:v>99.89734789391575</c:v>
                </c:pt>
                <c:pt idx="1867">
                  <c:v>99.89734789391575</c:v>
                </c:pt>
                <c:pt idx="1868">
                  <c:v>99.89734789391575</c:v>
                </c:pt>
                <c:pt idx="1869">
                  <c:v>99.89734789391575</c:v>
                </c:pt>
                <c:pt idx="1870">
                  <c:v>99.89734789391575</c:v>
                </c:pt>
                <c:pt idx="1871">
                  <c:v>99.89734789391575</c:v>
                </c:pt>
                <c:pt idx="1872">
                  <c:v>99.89734789391575</c:v>
                </c:pt>
                <c:pt idx="1873">
                  <c:v>99.89734789391575</c:v>
                </c:pt>
                <c:pt idx="1874">
                  <c:v>99.89734789391575</c:v>
                </c:pt>
                <c:pt idx="1875">
                  <c:v>99.89734789391575</c:v>
                </c:pt>
                <c:pt idx="1876">
                  <c:v>99.89734789391575</c:v>
                </c:pt>
                <c:pt idx="1877">
                  <c:v>99.89734789391575</c:v>
                </c:pt>
                <c:pt idx="1878">
                  <c:v>99.89734789391575</c:v>
                </c:pt>
                <c:pt idx="1879">
                  <c:v>99.89734789391575</c:v>
                </c:pt>
                <c:pt idx="1880">
                  <c:v>99.89734789391575</c:v>
                </c:pt>
                <c:pt idx="1881">
                  <c:v>99.89734789391575</c:v>
                </c:pt>
                <c:pt idx="1882">
                  <c:v>99.89734789391575</c:v>
                </c:pt>
                <c:pt idx="1883">
                  <c:v>99.89734789391575</c:v>
                </c:pt>
                <c:pt idx="1884">
                  <c:v>99.89734789391575</c:v>
                </c:pt>
                <c:pt idx="1885">
                  <c:v>99.89734789391575</c:v>
                </c:pt>
                <c:pt idx="1886">
                  <c:v>99.89734789391575</c:v>
                </c:pt>
                <c:pt idx="1887">
                  <c:v>99.89734789391575</c:v>
                </c:pt>
                <c:pt idx="1888">
                  <c:v>99.89734789391575</c:v>
                </c:pt>
                <c:pt idx="1889">
                  <c:v>99.89734789391575</c:v>
                </c:pt>
                <c:pt idx="1890">
                  <c:v>99.89734789391575</c:v>
                </c:pt>
                <c:pt idx="1891">
                  <c:v>99.89734789391575</c:v>
                </c:pt>
                <c:pt idx="1892">
                  <c:v>99.89734789391575</c:v>
                </c:pt>
                <c:pt idx="1893">
                  <c:v>99.89734789391575</c:v>
                </c:pt>
                <c:pt idx="1894">
                  <c:v>99.89734789391575</c:v>
                </c:pt>
                <c:pt idx="1895">
                  <c:v>99.89734789391575</c:v>
                </c:pt>
                <c:pt idx="1896">
                  <c:v>99.89734789391575</c:v>
                </c:pt>
                <c:pt idx="1897">
                  <c:v>99.89734789391575</c:v>
                </c:pt>
                <c:pt idx="1898">
                  <c:v>99.89734789391575</c:v>
                </c:pt>
                <c:pt idx="1899">
                  <c:v>99.89734789391575</c:v>
                </c:pt>
                <c:pt idx="1900">
                  <c:v>99.89734789391575</c:v>
                </c:pt>
                <c:pt idx="1901">
                  <c:v>99.89734789391575</c:v>
                </c:pt>
                <c:pt idx="1902">
                  <c:v>99.89734789391575</c:v>
                </c:pt>
                <c:pt idx="1903">
                  <c:v>99.89734789391575</c:v>
                </c:pt>
                <c:pt idx="1904">
                  <c:v>99.89734789391575</c:v>
                </c:pt>
                <c:pt idx="1905">
                  <c:v>99.89734789391575</c:v>
                </c:pt>
                <c:pt idx="1906">
                  <c:v>99.89734789391575</c:v>
                </c:pt>
                <c:pt idx="1907">
                  <c:v>99.89734789391575</c:v>
                </c:pt>
                <c:pt idx="1908">
                  <c:v>99.89734789391575</c:v>
                </c:pt>
                <c:pt idx="1909">
                  <c:v>99.89734789391575</c:v>
                </c:pt>
                <c:pt idx="1910">
                  <c:v>99.89734789391575</c:v>
                </c:pt>
                <c:pt idx="1911">
                  <c:v>99.89734789391575</c:v>
                </c:pt>
                <c:pt idx="1912">
                  <c:v>99.89734789391575</c:v>
                </c:pt>
                <c:pt idx="1913">
                  <c:v>99.89734789391575</c:v>
                </c:pt>
                <c:pt idx="1914">
                  <c:v>99.89734789391575</c:v>
                </c:pt>
                <c:pt idx="1915">
                  <c:v>99.89734789391575</c:v>
                </c:pt>
                <c:pt idx="1916">
                  <c:v>99.89734789391575</c:v>
                </c:pt>
                <c:pt idx="1917">
                  <c:v>99.89734789391575</c:v>
                </c:pt>
                <c:pt idx="1918">
                  <c:v>99.89734789391575</c:v>
                </c:pt>
                <c:pt idx="1919">
                  <c:v>99.89734789391575</c:v>
                </c:pt>
                <c:pt idx="1920">
                  <c:v>99.89734789391575</c:v>
                </c:pt>
                <c:pt idx="1921">
                  <c:v>99.89734789391575</c:v>
                </c:pt>
                <c:pt idx="1922">
                  <c:v>99.89734789391575</c:v>
                </c:pt>
                <c:pt idx="1923">
                  <c:v>99.89734789391575</c:v>
                </c:pt>
                <c:pt idx="1924">
                  <c:v>99.89734789391575</c:v>
                </c:pt>
                <c:pt idx="1925">
                  <c:v>99.89734789391575</c:v>
                </c:pt>
                <c:pt idx="1926">
                  <c:v>99.89734789391575</c:v>
                </c:pt>
                <c:pt idx="1927">
                  <c:v>99.89734789391575</c:v>
                </c:pt>
                <c:pt idx="1928">
                  <c:v>99.89734789391575</c:v>
                </c:pt>
                <c:pt idx="1929">
                  <c:v>99.89734789391575</c:v>
                </c:pt>
                <c:pt idx="1930">
                  <c:v>99.89734789391575</c:v>
                </c:pt>
                <c:pt idx="1931">
                  <c:v>99.89734789391575</c:v>
                </c:pt>
                <c:pt idx="1932">
                  <c:v>99.89734789391575</c:v>
                </c:pt>
                <c:pt idx="1933">
                  <c:v>99.89734789391575</c:v>
                </c:pt>
                <c:pt idx="1934">
                  <c:v>99.89734789391575</c:v>
                </c:pt>
                <c:pt idx="1935">
                  <c:v>99.89734789391575</c:v>
                </c:pt>
                <c:pt idx="1936">
                  <c:v>99.89734789391575</c:v>
                </c:pt>
                <c:pt idx="1937">
                  <c:v>99.89734789391575</c:v>
                </c:pt>
                <c:pt idx="1938">
                  <c:v>99.89734789391575</c:v>
                </c:pt>
                <c:pt idx="1939">
                  <c:v>99.89734789391575</c:v>
                </c:pt>
                <c:pt idx="1940">
                  <c:v>99.89734789391575</c:v>
                </c:pt>
                <c:pt idx="1941">
                  <c:v>99.89734789391575</c:v>
                </c:pt>
                <c:pt idx="1942">
                  <c:v>99.89734789391575</c:v>
                </c:pt>
                <c:pt idx="1943">
                  <c:v>99.89734789391575</c:v>
                </c:pt>
                <c:pt idx="1944">
                  <c:v>99.89734789391575</c:v>
                </c:pt>
                <c:pt idx="1945">
                  <c:v>99.89734789391575</c:v>
                </c:pt>
                <c:pt idx="1946">
                  <c:v>99.89734789391575</c:v>
                </c:pt>
                <c:pt idx="1947">
                  <c:v>99.89734789391575</c:v>
                </c:pt>
                <c:pt idx="1948">
                  <c:v>99.89734789391575</c:v>
                </c:pt>
                <c:pt idx="1949">
                  <c:v>99.89734789391575</c:v>
                </c:pt>
                <c:pt idx="1950">
                  <c:v>99.89734789391575</c:v>
                </c:pt>
                <c:pt idx="1951">
                  <c:v>99.89734789391575</c:v>
                </c:pt>
                <c:pt idx="1952">
                  <c:v>99.89734789391575</c:v>
                </c:pt>
                <c:pt idx="1953">
                  <c:v>99.89734789391575</c:v>
                </c:pt>
                <c:pt idx="1954">
                  <c:v>99.89734789391575</c:v>
                </c:pt>
                <c:pt idx="1955">
                  <c:v>99.89734789391575</c:v>
                </c:pt>
                <c:pt idx="1956">
                  <c:v>99.89734789391575</c:v>
                </c:pt>
                <c:pt idx="1957">
                  <c:v>99.89734789391575</c:v>
                </c:pt>
                <c:pt idx="1958">
                  <c:v>99.89734789391575</c:v>
                </c:pt>
                <c:pt idx="1959">
                  <c:v>99.89734789391575</c:v>
                </c:pt>
                <c:pt idx="1960">
                  <c:v>99.89734789391575</c:v>
                </c:pt>
                <c:pt idx="1961">
                  <c:v>99.89734789391575</c:v>
                </c:pt>
                <c:pt idx="1962">
                  <c:v>99.89734789391575</c:v>
                </c:pt>
                <c:pt idx="1963">
                  <c:v>99.89734789391575</c:v>
                </c:pt>
                <c:pt idx="1964">
                  <c:v>99.89734789391575</c:v>
                </c:pt>
                <c:pt idx="1965">
                  <c:v>99.89734789391575</c:v>
                </c:pt>
                <c:pt idx="1966">
                  <c:v>99.89734789391575</c:v>
                </c:pt>
                <c:pt idx="1967">
                  <c:v>99.89734789391575</c:v>
                </c:pt>
                <c:pt idx="1968">
                  <c:v>99.89734789391575</c:v>
                </c:pt>
                <c:pt idx="1969">
                  <c:v>99.89734789391575</c:v>
                </c:pt>
                <c:pt idx="1970">
                  <c:v>99.89734789391575</c:v>
                </c:pt>
                <c:pt idx="1971">
                  <c:v>99.89734789391575</c:v>
                </c:pt>
                <c:pt idx="1972">
                  <c:v>99.89734789391575</c:v>
                </c:pt>
                <c:pt idx="1973">
                  <c:v>99.89734789391575</c:v>
                </c:pt>
                <c:pt idx="1974">
                  <c:v>99.89734789391575</c:v>
                </c:pt>
                <c:pt idx="1975">
                  <c:v>99.89734789391575</c:v>
                </c:pt>
                <c:pt idx="1976">
                  <c:v>99.89734789391575</c:v>
                </c:pt>
                <c:pt idx="1977">
                  <c:v>99.89734789391575</c:v>
                </c:pt>
                <c:pt idx="1978">
                  <c:v>99.89734789391575</c:v>
                </c:pt>
                <c:pt idx="1979">
                  <c:v>99.89734789391575</c:v>
                </c:pt>
                <c:pt idx="1980">
                  <c:v>99.89734789391575</c:v>
                </c:pt>
                <c:pt idx="1981">
                  <c:v>99.89734789391575</c:v>
                </c:pt>
                <c:pt idx="1982">
                  <c:v>99.89734789391575</c:v>
                </c:pt>
                <c:pt idx="1983">
                  <c:v>99.89734789391575</c:v>
                </c:pt>
                <c:pt idx="1984">
                  <c:v>99.89734789391575</c:v>
                </c:pt>
                <c:pt idx="1985">
                  <c:v>99.89734789391575</c:v>
                </c:pt>
                <c:pt idx="1986">
                  <c:v>99.89734789391575</c:v>
                </c:pt>
                <c:pt idx="1987">
                  <c:v>99.89734789391575</c:v>
                </c:pt>
                <c:pt idx="1988">
                  <c:v>99.89734789391575</c:v>
                </c:pt>
                <c:pt idx="1989">
                  <c:v>99.89734789391575</c:v>
                </c:pt>
                <c:pt idx="1990">
                  <c:v>99.89734789391575</c:v>
                </c:pt>
                <c:pt idx="1991">
                  <c:v>99.89734789391575</c:v>
                </c:pt>
                <c:pt idx="1992">
                  <c:v>99.89734789391575</c:v>
                </c:pt>
                <c:pt idx="1993">
                  <c:v>99.89734789391575</c:v>
                </c:pt>
                <c:pt idx="1994">
                  <c:v>99.89734789391575</c:v>
                </c:pt>
                <c:pt idx="1995">
                  <c:v>99.89734789391575</c:v>
                </c:pt>
                <c:pt idx="1996">
                  <c:v>99.89734789391575</c:v>
                </c:pt>
                <c:pt idx="1997">
                  <c:v>99.89734789391575</c:v>
                </c:pt>
                <c:pt idx="1998">
                  <c:v>99.89734789391575</c:v>
                </c:pt>
                <c:pt idx="1999">
                  <c:v>99.89734789391575</c:v>
                </c:pt>
                <c:pt idx="2000">
                  <c:v>99.89734789391575</c:v>
                </c:pt>
                <c:pt idx="2001">
                  <c:v>99.89734789391575</c:v>
                </c:pt>
                <c:pt idx="2002">
                  <c:v>99.89734789391575</c:v>
                </c:pt>
                <c:pt idx="2003">
                  <c:v>99.89734789391575</c:v>
                </c:pt>
                <c:pt idx="2004">
                  <c:v>99.89734789391575</c:v>
                </c:pt>
                <c:pt idx="2005">
                  <c:v>99.89734789391575</c:v>
                </c:pt>
                <c:pt idx="2006">
                  <c:v>99.89734789391575</c:v>
                </c:pt>
                <c:pt idx="2007">
                  <c:v>99.89734789391575</c:v>
                </c:pt>
                <c:pt idx="2008">
                  <c:v>99.89734789391575</c:v>
                </c:pt>
                <c:pt idx="2009">
                  <c:v>99.89734789391575</c:v>
                </c:pt>
                <c:pt idx="2010">
                  <c:v>99.89734789391575</c:v>
                </c:pt>
                <c:pt idx="2011">
                  <c:v>99.89734789391575</c:v>
                </c:pt>
                <c:pt idx="2012">
                  <c:v>99.89734789391575</c:v>
                </c:pt>
                <c:pt idx="2013">
                  <c:v>99.89734789391575</c:v>
                </c:pt>
                <c:pt idx="2014">
                  <c:v>99.89734789391575</c:v>
                </c:pt>
                <c:pt idx="2015">
                  <c:v>99.89734789391575</c:v>
                </c:pt>
                <c:pt idx="2016">
                  <c:v>99.89734789391575</c:v>
                </c:pt>
                <c:pt idx="2017">
                  <c:v>99.89734789391575</c:v>
                </c:pt>
                <c:pt idx="2018">
                  <c:v>99.89734789391575</c:v>
                </c:pt>
                <c:pt idx="2019">
                  <c:v>99.89734789391575</c:v>
                </c:pt>
                <c:pt idx="2020">
                  <c:v>99.89734789391575</c:v>
                </c:pt>
                <c:pt idx="2021">
                  <c:v>99.89734789391575</c:v>
                </c:pt>
                <c:pt idx="2022">
                  <c:v>99.89734789391575</c:v>
                </c:pt>
                <c:pt idx="2023">
                  <c:v>99.89734789391575</c:v>
                </c:pt>
                <c:pt idx="2024">
                  <c:v>99.89734789391575</c:v>
                </c:pt>
                <c:pt idx="2025">
                  <c:v>99.89734789391575</c:v>
                </c:pt>
                <c:pt idx="2026">
                  <c:v>99.89734789391575</c:v>
                </c:pt>
                <c:pt idx="2027">
                  <c:v>99.89734789391575</c:v>
                </c:pt>
                <c:pt idx="2028">
                  <c:v>99.89734789391575</c:v>
                </c:pt>
                <c:pt idx="2029">
                  <c:v>99.89734789391575</c:v>
                </c:pt>
                <c:pt idx="2030">
                  <c:v>99.89734789391575</c:v>
                </c:pt>
                <c:pt idx="2031">
                  <c:v>99.89734789391575</c:v>
                </c:pt>
                <c:pt idx="2032">
                  <c:v>99.89734789391575</c:v>
                </c:pt>
                <c:pt idx="2033">
                  <c:v>99.89734789391575</c:v>
                </c:pt>
                <c:pt idx="2034">
                  <c:v>99.89734789391575</c:v>
                </c:pt>
                <c:pt idx="2035">
                  <c:v>99.89734789391575</c:v>
                </c:pt>
                <c:pt idx="2036">
                  <c:v>99.89734789391575</c:v>
                </c:pt>
                <c:pt idx="2037">
                  <c:v>99.89734789391575</c:v>
                </c:pt>
                <c:pt idx="2038">
                  <c:v>99.89734789391575</c:v>
                </c:pt>
                <c:pt idx="2039">
                  <c:v>99.89734789391575</c:v>
                </c:pt>
                <c:pt idx="2040">
                  <c:v>99.89734789391575</c:v>
                </c:pt>
                <c:pt idx="2041">
                  <c:v>99.89734789391575</c:v>
                </c:pt>
                <c:pt idx="2042">
                  <c:v>99.89734789391575</c:v>
                </c:pt>
                <c:pt idx="2043">
                  <c:v>99.89734789391575</c:v>
                </c:pt>
                <c:pt idx="2044">
                  <c:v>99.89734789391575</c:v>
                </c:pt>
                <c:pt idx="2045">
                  <c:v>99.89734789391575</c:v>
                </c:pt>
                <c:pt idx="2046">
                  <c:v>99.89734789391575</c:v>
                </c:pt>
                <c:pt idx="2047">
                  <c:v>99.89734789391575</c:v>
                </c:pt>
                <c:pt idx="2048">
                  <c:v>99.89734789391575</c:v>
                </c:pt>
                <c:pt idx="2049">
                  <c:v>99.89734789391575</c:v>
                </c:pt>
                <c:pt idx="2050">
                  <c:v>99.89734789391575</c:v>
                </c:pt>
                <c:pt idx="2051">
                  <c:v>99.89734789391575</c:v>
                </c:pt>
                <c:pt idx="2052">
                  <c:v>99.89734789391575</c:v>
                </c:pt>
                <c:pt idx="2053">
                  <c:v>99.89734789391575</c:v>
                </c:pt>
                <c:pt idx="2054">
                  <c:v>99.89734789391575</c:v>
                </c:pt>
                <c:pt idx="2055">
                  <c:v>99.89734789391575</c:v>
                </c:pt>
                <c:pt idx="2056">
                  <c:v>99.89734789391575</c:v>
                </c:pt>
                <c:pt idx="2057">
                  <c:v>99.89734789391575</c:v>
                </c:pt>
                <c:pt idx="2058">
                  <c:v>99.89734789391575</c:v>
                </c:pt>
                <c:pt idx="2059">
                  <c:v>99.89734789391575</c:v>
                </c:pt>
                <c:pt idx="2060">
                  <c:v>99.89734789391575</c:v>
                </c:pt>
                <c:pt idx="2061">
                  <c:v>99.89734789391575</c:v>
                </c:pt>
                <c:pt idx="2062">
                  <c:v>99.89734789391575</c:v>
                </c:pt>
                <c:pt idx="2063">
                  <c:v>99.89734789391575</c:v>
                </c:pt>
                <c:pt idx="2064">
                  <c:v>99.89734789391575</c:v>
                </c:pt>
                <c:pt idx="2065">
                  <c:v>99.89734789391575</c:v>
                </c:pt>
                <c:pt idx="2066">
                  <c:v>99.89734789391575</c:v>
                </c:pt>
                <c:pt idx="2067">
                  <c:v>99.89734789391575</c:v>
                </c:pt>
                <c:pt idx="2068">
                  <c:v>99.89734789391575</c:v>
                </c:pt>
                <c:pt idx="2069">
                  <c:v>99.89734789391575</c:v>
                </c:pt>
                <c:pt idx="2070">
                  <c:v>99.89734789391575</c:v>
                </c:pt>
                <c:pt idx="2071">
                  <c:v>99.89734789391575</c:v>
                </c:pt>
                <c:pt idx="2072">
                  <c:v>99.89734789391575</c:v>
                </c:pt>
                <c:pt idx="2073">
                  <c:v>99.89734789391575</c:v>
                </c:pt>
                <c:pt idx="2074">
                  <c:v>99.89734789391575</c:v>
                </c:pt>
                <c:pt idx="2075">
                  <c:v>99.89734789391575</c:v>
                </c:pt>
                <c:pt idx="2076">
                  <c:v>99.89734789391575</c:v>
                </c:pt>
                <c:pt idx="2077">
                  <c:v>99.89734789391575</c:v>
                </c:pt>
                <c:pt idx="2078">
                  <c:v>99.89734789391575</c:v>
                </c:pt>
                <c:pt idx="2079">
                  <c:v>99.89734789391575</c:v>
                </c:pt>
                <c:pt idx="2080">
                  <c:v>99.89734789391575</c:v>
                </c:pt>
                <c:pt idx="2081">
                  <c:v>99.89734789391575</c:v>
                </c:pt>
                <c:pt idx="2082">
                  <c:v>99.89734789391575</c:v>
                </c:pt>
                <c:pt idx="2083">
                  <c:v>99.89734789391575</c:v>
                </c:pt>
                <c:pt idx="2084">
                  <c:v>99.89734789391575</c:v>
                </c:pt>
                <c:pt idx="2085">
                  <c:v>99.89734789391575</c:v>
                </c:pt>
                <c:pt idx="2086">
                  <c:v>99.89734789391575</c:v>
                </c:pt>
                <c:pt idx="2087">
                  <c:v>99.89734789391575</c:v>
                </c:pt>
                <c:pt idx="2088">
                  <c:v>99.89734789391575</c:v>
                </c:pt>
                <c:pt idx="2089">
                  <c:v>99.89734789391575</c:v>
                </c:pt>
                <c:pt idx="2090">
                  <c:v>99.89734789391575</c:v>
                </c:pt>
                <c:pt idx="2091">
                  <c:v>99.89734789391575</c:v>
                </c:pt>
                <c:pt idx="2092">
                  <c:v>99.89734789391575</c:v>
                </c:pt>
                <c:pt idx="2093">
                  <c:v>99.89734789391575</c:v>
                </c:pt>
                <c:pt idx="2094">
                  <c:v>99.89734789391575</c:v>
                </c:pt>
                <c:pt idx="2095">
                  <c:v>99.89734789391575</c:v>
                </c:pt>
                <c:pt idx="2096">
                  <c:v>99.89734789391575</c:v>
                </c:pt>
                <c:pt idx="2097">
                  <c:v>99.89734789391575</c:v>
                </c:pt>
                <c:pt idx="2098">
                  <c:v>99.89734789391575</c:v>
                </c:pt>
                <c:pt idx="2099">
                  <c:v>99.89734789391575</c:v>
                </c:pt>
                <c:pt idx="2100">
                  <c:v>99.89734789391575</c:v>
                </c:pt>
                <c:pt idx="2101">
                  <c:v>99.89734789391575</c:v>
                </c:pt>
                <c:pt idx="2102">
                  <c:v>99.89734789391575</c:v>
                </c:pt>
                <c:pt idx="2103">
                  <c:v>99.89734789391575</c:v>
                </c:pt>
                <c:pt idx="2104">
                  <c:v>99.89734789391575</c:v>
                </c:pt>
                <c:pt idx="2105">
                  <c:v>99.89734789391575</c:v>
                </c:pt>
                <c:pt idx="2106">
                  <c:v>99.89734789391575</c:v>
                </c:pt>
                <c:pt idx="2107">
                  <c:v>99.89734789391575</c:v>
                </c:pt>
                <c:pt idx="2108">
                  <c:v>99.89734789391575</c:v>
                </c:pt>
                <c:pt idx="2109">
                  <c:v>99.89734789391575</c:v>
                </c:pt>
                <c:pt idx="2110">
                  <c:v>99.89734789391575</c:v>
                </c:pt>
                <c:pt idx="2111">
                  <c:v>99.89734789391575</c:v>
                </c:pt>
                <c:pt idx="2112">
                  <c:v>99.89734789391575</c:v>
                </c:pt>
                <c:pt idx="2113">
                  <c:v>99.89734789391575</c:v>
                </c:pt>
                <c:pt idx="2114">
                  <c:v>99.89734789391575</c:v>
                </c:pt>
                <c:pt idx="2115">
                  <c:v>99.89734789391575</c:v>
                </c:pt>
                <c:pt idx="2116">
                  <c:v>99.89734789391575</c:v>
                </c:pt>
                <c:pt idx="2117">
                  <c:v>99.89734789391575</c:v>
                </c:pt>
                <c:pt idx="2118">
                  <c:v>99.89734789391575</c:v>
                </c:pt>
                <c:pt idx="2119">
                  <c:v>99.89734789391575</c:v>
                </c:pt>
                <c:pt idx="2120">
                  <c:v>99.89734789391575</c:v>
                </c:pt>
                <c:pt idx="2121">
                  <c:v>99.89734789391575</c:v>
                </c:pt>
                <c:pt idx="2122">
                  <c:v>99.89734789391575</c:v>
                </c:pt>
                <c:pt idx="2123">
                  <c:v>99.89734789391575</c:v>
                </c:pt>
                <c:pt idx="2124">
                  <c:v>99.89734789391575</c:v>
                </c:pt>
                <c:pt idx="2125">
                  <c:v>99.89734789391575</c:v>
                </c:pt>
                <c:pt idx="2126">
                  <c:v>99.89734789391575</c:v>
                </c:pt>
                <c:pt idx="2127">
                  <c:v>99.89734789391575</c:v>
                </c:pt>
                <c:pt idx="2128">
                  <c:v>99.89734789391575</c:v>
                </c:pt>
                <c:pt idx="2129">
                  <c:v>99.89734789391575</c:v>
                </c:pt>
                <c:pt idx="2130">
                  <c:v>99.89734789391575</c:v>
                </c:pt>
                <c:pt idx="2131">
                  <c:v>99.89734789391575</c:v>
                </c:pt>
                <c:pt idx="2132">
                  <c:v>99.89734789391575</c:v>
                </c:pt>
                <c:pt idx="2133">
                  <c:v>99.89734789391575</c:v>
                </c:pt>
                <c:pt idx="2134">
                  <c:v>99.89734789391575</c:v>
                </c:pt>
                <c:pt idx="2135">
                  <c:v>99.89734789391575</c:v>
                </c:pt>
                <c:pt idx="2136">
                  <c:v>99.89734789391575</c:v>
                </c:pt>
                <c:pt idx="2137">
                  <c:v>99.89734789391575</c:v>
                </c:pt>
                <c:pt idx="2138">
                  <c:v>99.89734789391575</c:v>
                </c:pt>
                <c:pt idx="2139">
                  <c:v>99.89734789391575</c:v>
                </c:pt>
                <c:pt idx="2140">
                  <c:v>99.89734789391575</c:v>
                </c:pt>
                <c:pt idx="2141">
                  <c:v>99.89734789391575</c:v>
                </c:pt>
                <c:pt idx="2142">
                  <c:v>99.89734789391575</c:v>
                </c:pt>
                <c:pt idx="2143">
                  <c:v>99.89734789391575</c:v>
                </c:pt>
                <c:pt idx="2144">
                  <c:v>99.89734789391575</c:v>
                </c:pt>
                <c:pt idx="2145">
                  <c:v>99.89734789391575</c:v>
                </c:pt>
                <c:pt idx="2146">
                  <c:v>99.89734789391575</c:v>
                </c:pt>
                <c:pt idx="2147">
                  <c:v>99.89734789391575</c:v>
                </c:pt>
                <c:pt idx="2148">
                  <c:v>99.89734789391575</c:v>
                </c:pt>
                <c:pt idx="2149">
                  <c:v>99.89734789391575</c:v>
                </c:pt>
                <c:pt idx="2150">
                  <c:v>99.89734789391575</c:v>
                </c:pt>
                <c:pt idx="2151">
                  <c:v>99.89734789391575</c:v>
                </c:pt>
                <c:pt idx="2152">
                  <c:v>99.89734789391575</c:v>
                </c:pt>
                <c:pt idx="2153">
                  <c:v>99.89734789391575</c:v>
                </c:pt>
                <c:pt idx="2154">
                  <c:v>99.89734789391575</c:v>
                </c:pt>
                <c:pt idx="2155">
                  <c:v>99.89734789391575</c:v>
                </c:pt>
                <c:pt idx="2156">
                  <c:v>99.89734789391575</c:v>
                </c:pt>
                <c:pt idx="2157">
                  <c:v>99.89734789391575</c:v>
                </c:pt>
                <c:pt idx="2158">
                  <c:v>99.89734789391575</c:v>
                </c:pt>
                <c:pt idx="2159">
                  <c:v>99.89734789391575</c:v>
                </c:pt>
                <c:pt idx="2160">
                  <c:v>99.89734789391575</c:v>
                </c:pt>
                <c:pt idx="2161">
                  <c:v>99.89734789391575</c:v>
                </c:pt>
                <c:pt idx="2162">
                  <c:v>99.89734789391575</c:v>
                </c:pt>
                <c:pt idx="2163">
                  <c:v>99.89734789391575</c:v>
                </c:pt>
                <c:pt idx="2164">
                  <c:v>99.89734789391575</c:v>
                </c:pt>
                <c:pt idx="2165">
                  <c:v>99.89734789391575</c:v>
                </c:pt>
                <c:pt idx="2166">
                  <c:v>99.89734789391575</c:v>
                </c:pt>
                <c:pt idx="2167">
                  <c:v>99.89734789391575</c:v>
                </c:pt>
                <c:pt idx="2168">
                  <c:v>99.89734789391575</c:v>
                </c:pt>
                <c:pt idx="2169">
                  <c:v>99.89734789391575</c:v>
                </c:pt>
                <c:pt idx="2170">
                  <c:v>99.89734789391575</c:v>
                </c:pt>
                <c:pt idx="2171">
                  <c:v>99.89734789391575</c:v>
                </c:pt>
                <c:pt idx="2172">
                  <c:v>99.89734789391575</c:v>
                </c:pt>
                <c:pt idx="2173">
                  <c:v>99.89734789391575</c:v>
                </c:pt>
                <c:pt idx="2174">
                  <c:v>99.89734789391575</c:v>
                </c:pt>
                <c:pt idx="2175">
                  <c:v>99.89734789391575</c:v>
                </c:pt>
                <c:pt idx="2176">
                  <c:v>99.89734789391575</c:v>
                </c:pt>
                <c:pt idx="2177">
                  <c:v>99.89734789391575</c:v>
                </c:pt>
                <c:pt idx="2178">
                  <c:v>99.89734789391575</c:v>
                </c:pt>
                <c:pt idx="2179">
                  <c:v>99.89734789391575</c:v>
                </c:pt>
                <c:pt idx="2180">
                  <c:v>99.89734789391575</c:v>
                </c:pt>
                <c:pt idx="2181">
                  <c:v>99.89734789391575</c:v>
                </c:pt>
                <c:pt idx="2182">
                  <c:v>99.89734789391575</c:v>
                </c:pt>
                <c:pt idx="2183">
                  <c:v>99.89734789391575</c:v>
                </c:pt>
                <c:pt idx="2184">
                  <c:v>99.89734789391575</c:v>
                </c:pt>
                <c:pt idx="2185">
                  <c:v>99.89734789391575</c:v>
                </c:pt>
                <c:pt idx="2186">
                  <c:v>99.89734789391575</c:v>
                </c:pt>
                <c:pt idx="2187">
                  <c:v>99.89734789391575</c:v>
                </c:pt>
                <c:pt idx="2188">
                  <c:v>99.89734789391575</c:v>
                </c:pt>
                <c:pt idx="2189">
                  <c:v>99.89734789391575</c:v>
                </c:pt>
                <c:pt idx="2190">
                  <c:v>99.89734789391575</c:v>
                </c:pt>
                <c:pt idx="2191">
                  <c:v>99.89734789391575</c:v>
                </c:pt>
                <c:pt idx="2192">
                  <c:v>99.89734789391575</c:v>
                </c:pt>
                <c:pt idx="2193">
                  <c:v>99.89734789391575</c:v>
                </c:pt>
                <c:pt idx="2194">
                  <c:v>99.89734789391575</c:v>
                </c:pt>
                <c:pt idx="2195">
                  <c:v>99.89734789391575</c:v>
                </c:pt>
                <c:pt idx="2196">
                  <c:v>99.89734789391575</c:v>
                </c:pt>
                <c:pt idx="2197">
                  <c:v>99.89734789391575</c:v>
                </c:pt>
                <c:pt idx="2198">
                  <c:v>99.89734789391575</c:v>
                </c:pt>
                <c:pt idx="2199">
                  <c:v>99.89734789391575</c:v>
                </c:pt>
                <c:pt idx="2200">
                  <c:v>99.89734789391575</c:v>
                </c:pt>
                <c:pt idx="2201">
                  <c:v>99.89734789391575</c:v>
                </c:pt>
                <c:pt idx="2202">
                  <c:v>99.89734789391575</c:v>
                </c:pt>
                <c:pt idx="2203">
                  <c:v>99.89734789391575</c:v>
                </c:pt>
                <c:pt idx="2204">
                  <c:v>99.89734789391575</c:v>
                </c:pt>
                <c:pt idx="2205">
                  <c:v>99.89734789391575</c:v>
                </c:pt>
                <c:pt idx="2206">
                  <c:v>99.89734789391575</c:v>
                </c:pt>
                <c:pt idx="2207">
                  <c:v>99.89734789391575</c:v>
                </c:pt>
                <c:pt idx="2208">
                  <c:v>99.89734789391575</c:v>
                </c:pt>
                <c:pt idx="2209">
                  <c:v>99.89734789391575</c:v>
                </c:pt>
                <c:pt idx="2210">
                  <c:v>99.89734789391575</c:v>
                </c:pt>
                <c:pt idx="2211">
                  <c:v>99.89734789391575</c:v>
                </c:pt>
                <c:pt idx="2212">
                  <c:v>99.89734789391575</c:v>
                </c:pt>
                <c:pt idx="2213">
                  <c:v>99.89734789391575</c:v>
                </c:pt>
                <c:pt idx="2214">
                  <c:v>99.89734789391575</c:v>
                </c:pt>
                <c:pt idx="2215">
                  <c:v>99.89734789391575</c:v>
                </c:pt>
                <c:pt idx="2216">
                  <c:v>99.89734789391575</c:v>
                </c:pt>
                <c:pt idx="2217">
                  <c:v>99.89734789391575</c:v>
                </c:pt>
                <c:pt idx="2218">
                  <c:v>99.89734789391575</c:v>
                </c:pt>
                <c:pt idx="2219">
                  <c:v>99.89734789391575</c:v>
                </c:pt>
                <c:pt idx="2220">
                  <c:v>99.89734789391575</c:v>
                </c:pt>
                <c:pt idx="2221">
                  <c:v>99.89734789391575</c:v>
                </c:pt>
                <c:pt idx="2222">
                  <c:v>99.89734789391575</c:v>
                </c:pt>
                <c:pt idx="2223">
                  <c:v>99.89734789391575</c:v>
                </c:pt>
                <c:pt idx="2224">
                  <c:v>99.89734789391575</c:v>
                </c:pt>
                <c:pt idx="2225">
                  <c:v>99.89734789391575</c:v>
                </c:pt>
                <c:pt idx="2226">
                  <c:v>99.89734789391575</c:v>
                </c:pt>
                <c:pt idx="2227">
                  <c:v>99.89734789391575</c:v>
                </c:pt>
                <c:pt idx="2228">
                  <c:v>99.89734789391575</c:v>
                </c:pt>
                <c:pt idx="2229">
                  <c:v>99.89734789391575</c:v>
                </c:pt>
                <c:pt idx="2230">
                  <c:v>99.89734789391575</c:v>
                </c:pt>
                <c:pt idx="2231">
                  <c:v>99.89734789391575</c:v>
                </c:pt>
                <c:pt idx="2232">
                  <c:v>99.89734789391575</c:v>
                </c:pt>
                <c:pt idx="2233">
                  <c:v>99.89734789391575</c:v>
                </c:pt>
                <c:pt idx="2234">
                  <c:v>99.89734789391575</c:v>
                </c:pt>
                <c:pt idx="2235">
                  <c:v>99.89734789391575</c:v>
                </c:pt>
                <c:pt idx="2236">
                  <c:v>99.89734789391575</c:v>
                </c:pt>
                <c:pt idx="2237">
                  <c:v>99.89734789391575</c:v>
                </c:pt>
                <c:pt idx="2238">
                  <c:v>99.89734789391575</c:v>
                </c:pt>
                <c:pt idx="2239">
                  <c:v>99.89734789391575</c:v>
                </c:pt>
                <c:pt idx="2240">
                  <c:v>99.89734789391575</c:v>
                </c:pt>
                <c:pt idx="2241">
                  <c:v>99.89734789391575</c:v>
                </c:pt>
                <c:pt idx="2242">
                  <c:v>99.89734789391575</c:v>
                </c:pt>
                <c:pt idx="2243">
                  <c:v>99.89734789391575</c:v>
                </c:pt>
                <c:pt idx="2244">
                  <c:v>99.89734789391575</c:v>
                </c:pt>
                <c:pt idx="2245">
                  <c:v>99.89734789391575</c:v>
                </c:pt>
                <c:pt idx="2246">
                  <c:v>99.89734789391575</c:v>
                </c:pt>
                <c:pt idx="2247">
                  <c:v>99.89734789391575</c:v>
                </c:pt>
                <c:pt idx="2248">
                  <c:v>99.89734789391575</c:v>
                </c:pt>
                <c:pt idx="2249">
                  <c:v>99.89734789391575</c:v>
                </c:pt>
                <c:pt idx="2250">
                  <c:v>99.89734789391575</c:v>
                </c:pt>
                <c:pt idx="2251">
                  <c:v>99.89734789391575</c:v>
                </c:pt>
                <c:pt idx="2252">
                  <c:v>99.89734789391575</c:v>
                </c:pt>
                <c:pt idx="2253">
                  <c:v>99.89734789391575</c:v>
                </c:pt>
                <c:pt idx="2254">
                  <c:v>99.89734789391575</c:v>
                </c:pt>
                <c:pt idx="2255">
                  <c:v>99.89734789391575</c:v>
                </c:pt>
                <c:pt idx="2256">
                  <c:v>99.89734789391575</c:v>
                </c:pt>
                <c:pt idx="2257">
                  <c:v>99.89734789391575</c:v>
                </c:pt>
                <c:pt idx="2258">
                  <c:v>99.89734789391575</c:v>
                </c:pt>
                <c:pt idx="2259">
                  <c:v>99.89734789391575</c:v>
                </c:pt>
                <c:pt idx="2260">
                  <c:v>99.89734789391575</c:v>
                </c:pt>
                <c:pt idx="2261">
                  <c:v>99.89734789391575</c:v>
                </c:pt>
                <c:pt idx="2262">
                  <c:v>99.89734789391575</c:v>
                </c:pt>
                <c:pt idx="2263">
                  <c:v>99.89734789391575</c:v>
                </c:pt>
                <c:pt idx="2264">
                  <c:v>99.89734789391575</c:v>
                </c:pt>
                <c:pt idx="2265">
                  <c:v>99.89734789391575</c:v>
                </c:pt>
                <c:pt idx="2266">
                  <c:v>99.89734789391575</c:v>
                </c:pt>
                <c:pt idx="2267">
                  <c:v>99.89734789391575</c:v>
                </c:pt>
                <c:pt idx="2268">
                  <c:v>99.89734789391575</c:v>
                </c:pt>
                <c:pt idx="2269">
                  <c:v>99.89734789391575</c:v>
                </c:pt>
                <c:pt idx="2270">
                  <c:v>99.89734789391575</c:v>
                </c:pt>
                <c:pt idx="2271">
                  <c:v>99.89734789391575</c:v>
                </c:pt>
                <c:pt idx="2272">
                  <c:v>99.89734789391575</c:v>
                </c:pt>
                <c:pt idx="2273">
                  <c:v>99.89734789391575</c:v>
                </c:pt>
                <c:pt idx="2274">
                  <c:v>99.89734789391575</c:v>
                </c:pt>
                <c:pt idx="2275">
                  <c:v>99.89734789391575</c:v>
                </c:pt>
                <c:pt idx="2276">
                  <c:v>99.89734789391575</c:v>
                </c:pt>
                <c:pt idx="2277">
                  <c:v>99.89734789391575</c:v>
                </c:pt>
                <c:pt idx="2278">
                  <c:v>99.89734789391575</c:v>
                </c:pt>
                <c:pt idx="2279">
                  <c:v>99.89734789391575</c:v>
                </c:pt>
                <c:pt idx="2280">
                  <c:v>99.89734789391575</c:v>
                </c:pt>
                <c:pt idx="2281">
                  <c:v>99.89734789391575</c:v>
                </c:pt>
                <c:pt idx="2282">
                  <c:v>99.89734789391575</c:v>
                </c:pt>
                <c:pt idx="2283">
                  <c:v>99.89734789391575</c:v>
                </c:pt>
                <c:pt idx="2284">
                  <c:v>99.89734789391575</c:v>
                </c:pt>
                <c:pt idx="2285">
                  <c:v>99.89734789391575</c:v>
                </c:pt>
                <c:pt idx="2286">
                  <c:v>99.89734789391575</c:v>
                </c:pt>
                <c:pt idx="2287">
                  <c:v>99.89734789391575</c:v>
                </c:pt>
                <c:pt idx="2288">
                  <c:v>99.89734789391575</c:v>
                </c:pt>
                <c:pt idx="2289">
                  <c:v>99.89734789391575</c:v>
                </c:pt>
                <c:pt idx="2290">
                  <c:v>99.89734789391575</c:v>
                </c:pt>
                <c:pt idx="2291">
                  <c:v>99.89734789391575</c:v>
                </c:pt>
                <c:pt idx="2292">
                  <c:v>99.89734789391575</c:v>
                </c:pt>
                <c:pt idx="2293">
                  <c:v>99.89734789391575</c:v>
                </c:pt>
                <c:pt idx="2294">
                  <c:v>99.89734789391575</c:v>
                </c:pt>
                <c:pt idx="2295">
                  <c:v>99.89734789391575</c:v>
                </c:pt>
                <c:pt idx="2296">
                  <c:v>99.89734789391575</c:v>
                </c:pt>
                <c:pt idx="2297">
                  <c:v>99.89734789391575</c:v>
                </c:pt>
                <c:pt idx="2298">
                  <c:v>99.89734789391575</c:v>
                </c:pt>
                <c:pt idx="2299">
                  <c:v>99.89734789391575</c:v>
                </c:pt>
                <c:pt idx="2300">
                  <c:v>99.89734789391575</c:v>
                </c:pt>
                <c:pt idx="2301">
                  <c:v>99.89734789391575</c:v>
                </c:pt>
                <c:pt idx="2302">
                  <c:v>99.89734789391575</c:v>
                </c:pt>
                <c:pt idx="2303">
                  <c:v>99.89734789391575</c:v>
                </c:pt>
                <c:pt idx="2304">
                  <c:v>99.89734789391575</c:v>
                </c:pt>
                <c:pt idx="2305">
                  <c:v>99.89734789391575</c:v>
                </c:pt>
                <c:pt idx="2306">
                  <c:v>99.89734789391575</c:v>
                </c:pt>
                <c:pt idx="2307">
                  <c:v>99.89734789391575</c:v>
                </c:pt>
                <c:pt idx="2308">
                  <c:v>99.89734789391575</c:v>
                </c:pt>
                <c:pt idx="2309">
                  <c:v>99.89734789391575</c:v>
                </c:pt>
                <c:pt idx="2310">
                  <c:v>99.89734789391575</c:v>
                </c:pt>
                <c:pt idx="2311">
                  <c:v>99.89734789391575</c:v>
                </c:pt>
                <c:pt idx="2312">
                  <c:v>99.89734789391575</c:v>
                </c:pt>
                <c:pt idx="2313">
                  <c:v>99.89734789391575</c:v>
                </c:pt>
                <c:pt idx="2314">
                  <c:v>99.89734789391575</c:v>
                </c:pt>
                <c:pt idx="2315">
                  <c:v>99.89734789391575</c:v>
                </c:pt>
                <c:pt idx="2316">
                  <c:v>99.89734789391575</c:v>
                </c:pt>
                <c:pt idx="2317">
                  <c:v>99.89734789391575</c:v>
                </c:pt>
                <c:pt idx="2318">
                  <c:v>99.89734789391575</c:v>
                </c:pt>
                <c:pt idx="2319">
                  <c:v>99.89734789391575</c:v>
                </c:pt>
                <c:pt idx="2320">
                  <c:v>99.89734789391575</c:v>
                </c:pt>
                <c:pt idx="2321">
                  <c:v>99.89734789391575</c:v>
                </c:pt>
                <c:pt idx="2322">
                  <c:v>99.89734789391575</c:v>
                </c:pt>
                <c:pt idx="2323">
                  <c:v>99.89734789391575</c:v>
                </c:pt>
                <c:pt idx="2324">
                  <c:v>99.89734789391575</c:v>
                </c:pt>
                <c:pt idx="2325">
                  <c:v>99.89734789391575</c:v>
                </c:pt>
                <c:pt idx="2326">
                  <c:v>99.89734789391575</c:v>
                </c:pt>
                <c:pt idx="2327">
                  <c:v>99.89734789391575</c:v>
                </c:pt>
                <c:pt idx="2328">
                  <c:v>99.89734789391575</c:v>
                </c:pt>
                <c:pt idx="2329">
                  <c:v>99.89734789391575</c:v>
                </c:pt>
                <c:pt idx="2330">
                  <c:v>99.89734789391575</c:v>
                </c:pt>
                <c:pt idx="2331">
                  <c:v>99.89734789391575</c:v>
                </c:pt>
                <c:pt idx="2332">
                  <c:v>99.89734789391575</c:v>
                </c:pt>
                <c:pt idx="2333">
                  <c:v>99.89734789391575</c:v>
                </c:pt>
                <c:pt idx="2334">
                  <c:v>99.89734789391575</c:v>
                </c:pt>
                <c:pt idx="2335">
                  <c:v>99.89734789391575</c:v>
                </c:pt>
                <c:pt idx="2336">
                  <c:v>99.89734789391575</c:v>
                </c:pt>
                <c:pt idx="2337">
                  <c:v>99.89734789391575</c:v>
                </c:pt>
                <c:pt idx="2338">
                  <c:v>99.89734789391575</c:v>
                </c:pt>
                <c:pt idx="2339">
                  <c:v>99.89734789391575</c:v>
                </c:pt>
                <c:pt idx="2340">
                  <c:v>99.89734789391575</c:v>
                </c:pt>
                <c:pt idx="2341">
                  <c:v>99.89734789391575</c:v>
                </c:pt>
                <c:pt idx="2342">
                  <c:v>99.89734789391575</c:v>
                </c:pt>
                <c:pt idx="2343">
                  <c:v>99.89734789391575</c:v>
                </c:pt>
                <c:pt idx="2344">
                  <c:v>99.89734789391575</c:v>
                </c:pt>
                <c:pt idx="2345">
                  <c:v>99.89734789391575</c:v>
                </c:pt>
                <c:pt idx="2346">
                  <c:v>99.89734789391575</c:v>
                </c:pt>
                <c:pt idx="2347">
                  <c:v>99.89734789391575</c:v>
                </c:pt>
                <c:pt idx="2348">
                  <c:v>99.89734789391575</c:v>
                </c:pt>
                <c:pt idx="2349">
                  <c:v>99.89734789391575</c:v>
                </c:pt>
                <c:pt idx="2350">
                  <c:v>99.89734789391575</c:v>
                </c:pt>
                <c:pt idx="2351">
                  <c:v>99.89734789391575</c:v>
                </c:pt>
                <c:pt idx="2352">
                  <c:v>99.89734789391575</c:v>
                </c:pt>
                <c:pt idx="2353">
                  <c:v>99.89734789391575</c:v>
                </c:pt>
                <c:pt idx="2354">
                  <c:v>99.89734789391575</c:v>
                </c:pt>
                <c:pt idx="2355">
                  <c:v>99.89734789391575</c:v>
                </c:pt>
                <c:pt idx="2356">
                  <c:v>99.89734789391575</c:v>
                </c:pt>
                <c:pt idx="2357">
                  <c:v>99.89734789391575</c:v>
                </c:pt>
                <c:pt idx="2358">
                  <c:v>99.89734789391575</c:v>
                </c:pt>
                <c:pt idx="2359">
                  <c:v>99.89734789391575</c:v>
                </c:pt>
                <c:pt idx="2360">
                  <c:v>99.89734789391575</c:v>
                </c:pt>
                <c:pt idx="2361">
                  <c:v>99.89734789391575</c:v>
                </c:pt>
                <c:pt idx="2362">
                  <c:v>99.89734789391575</c:v>
                </c:pt>
                <c:pt idx="2363">
                  <c:v>99.89734789391575</c:v>
                </c:pt>
                <c:pt idx="2364">
                  <c:v>99.89734789391575</c:v>
                </c:pt>
                <c:pt idx="2365">
                  <c:v>99.89734789391575</c:v>
                </c:pt>
                <c:pt idx="2366">
                  <c:v>99.89734789391575</c:v>
                </c:pt>
                <c:pt idx="2367">
                  <c:v>99.89734789391575</c:v>
                </c:pt>
                <c:pt idx="2368">
                  <c:v>99.89734789391575</c:v>
                </c:pt>
                <c:pt idx="2369">
                  <c:v>99.89734789391575</c:v>
                </c:pt>
                <c:pt idx="2370">
                  <c:v>99.89734789391575</c:v>
                </c:pt>
                <c:pt idx="2371">
                  <c:v>99.89734789391575</c:v>
                </c:pt>
                <c:pt idx="2372">
                  <c:v>99.89734789391575</c:v>
                </c:pt>
                <c:pt idx="2373">
                  <c:v>99.89734789391575</c:v>
                </c:pt>
                <c:pt idx="2374">
                  <c:v>99.89734789391575</c:v>
                </c:pt>
                <c:pt idx="2375">
                  <c:v>99.89734789391575</c:v>
                </c:pt>
                <c:pt idx="2376">
                  <c:v>99.89734789391575</c:v>
                </c:pt>
                <c:pt idx="2377">
                  <c:v>99.89734789391575</c:v>
                </c:pt>
                <c:pt idx="2378">
                  <c:v>99.89734789391575</c:v>
                </c:pt>
                <c:pt idx="2379">
                  <c:v>99.89734789391575</c:v>
                </c:pt>
                <c:pt idx="2380">
                  <c:v>99.89734789391575</c:v>
                </c:pt>
                <c:pt idx="2381">
                  <c:v>99.89734789391575</c:v>
                </c:pt>
                <c:pt idx="2382">
                  <c:v>99.89734789391575</c:v>
                </c:pt>
                <c:pt idx="2383">
                  <c:v>99.89734789391575</c:v>
                </c:pt>
                <c:pt idx="2384">
                  <c:v>99.89734789391575</c:v>
                </c:pt>
                <c:pt idx="2385">
                  <c:v>99.89734789391575</c:v>
                </c:pt>
                <c:pt idx="2386">
                  <c:v>99.89734789391575</c:v>
                </c:pt>
                <c:pt idx="2387">
                  <c:v>99.89734789391575</c:v>
                </c:pt>
                <c:pt idx="2388">
                  <c:v>99.89734789391575</c:v>
                </c:pt>
                <c:pt idx="2389">
                  <c:v>99.89734789391575</c:v>
                </c:pt>
                <c:pt idx="2390">
                  <c:v>99.89734789391575</c:v>
                </c:pt>
                <c:pt idx="2391">
                  <c:v>99.89734789391575</c:v>
                </c:pt>
                <c:pt idx="2392">
                  <c:v>99.89734789391575</c:v>
                </c:pt>
                <c:pt idx="2393">
                  <c:v>99.89734789391575</c:v>
                </c:pt>
                <c:pt idx="2394">
                  <c:v>99.89734789391575</c:v>
                </c:pt>
                <c:pt idx="2395">
                  <c:v>99.89734789391575</c:v>
                </c:pt>
                <c:pt idx="2396">
                  <c:v>99.89734789391575</c:v>
                </c:pt>
                <c:pt idx="2397">
                  <c:v>99.89734789391575</c:v>
                </c:pt>
                <c:pt idx="2398">
                  <c:v>99.89734789391575</c:v>
                </c:pt>
                <c:pt idx="2399">
                  <c:v>99.89734789391575</c:v>
                </c:pt>
                <c:pt idx="2400">
                  <c:v>99.89734789391575</c:v>
                </c:pt>
                <c:pt idx="2401">
                  <c:v>99.89734789391575</c:v>
                </c:pt>
                <c:pt idx="2402">
                  <c:v>99.89734789391575</c:v>
                </c:pt>
                <c:pt idx="2403">
                  <c:v>99.89734789391575</c:v>
                </c:pt>
                <c:pt idx="2404">
                  <c:v>99.89734789391575</c:v>
                </c:pt>
                <c:pt idx="2405">
                  <c:v>99.89734789391575</c:v>
                </c:pt>
                <c:pt idx="2406">
                  <c:v>99.89734789391575</c:v>
                </c:pt>
                <c:pt idx="2407">
                  <c:v>99.89734789391575</c:v>
                </c:pt>
                <c:pt idx="2408">
                  <c:v>99.89734789391575</c:v>
                </c:pt>
                <c:pt idx="2409">
                  <c:v>99.89734789391575</c:v>
                </c:pt>
                <c:pt idx="2410">
                  <c:v>99.89734789391575</c:v>
                </c:pt>
                <c:pt idx="2411">
                  <c:v>99.89734789391575</c:v>
                </c:pt>
                <c:pt idx="2412">
                  <c:v>99.89734789391575</c:v>
                </c:pt>
                <c:pt idx="2413">
                  <c:v>99.89734789391575</c:v>
                </c:pt>
                <c:pt idx="2414">
                  <c:v>99.89734789391575</c:v>
                </c:pt>
                <c:pt idx="2415">
                  <c:v>99.89734789391575</c:v>
                </c:pt>
                <c:pt idx="2416">
                  <c:v>99.89734789391575</c:v>
                </c:pt>
                <c:pt idx="2417">
                  <c:v>99.89734789391575</c:v>
                </c:pt>
                <c:pt idx="2418">
                  <c:v>99.89734789391575</c:v>
                </c:pt>
                <c:pt idx="2419">
                  <c:v>99.89734789391575</c:v>
                </c:pt>
                <c:pt idx="2420">
                  <c:v>99.89734789391575</c:v>
                </c:pt>
                <c:pt idx="2421">
                  <c:v>99.89734789391575</c:v>
                </c:pt>
                <c:pt idx="2422">
                  <c:v>99.89734789391575</c:v>
                </c:pt>
                <c:pt idx="2423">
                  <c:v>99.89734789391575</c:v>
                </c:pt>
                <c:pt idx="2424">
                  <c:v>99.89734789391575</c:v>
                </c:pt>
                <c:pt idx="2425">
                  <c:v>99.89734789391575</c:v>
                </c:pt>
                <c:pt idx="2426">
                  <c:v>99.89734789391575</c:v>
                </c:pt>
                <c:pt idx="2427">
                  <c:v>99.89734789391575</c:v>
                </c:pt>
                <c:pt idx="2428">
                  <c:v>99.89734789391575</c:v>
                </c:pt>
                <c:pt idx="2429">
                  <c:v>99.89734789391575</c:v>
                </c:pt>
                <c:pt idx="2430">
                  <c:v>99.89734789391575</c:v>
                </c:pt>
                <c:pt idx="2431">
                  <c:v>99.89734789391575</c:v>
                </c:pt>
                <c:pt idx="2432">
                  <c:v>99.89734789391575</c:v>
                </c:pt>
                <c:pt idx="2433">
                  <c:v>99.89734789391575</c:v>
                </c:pt>
                <c:pt idx="2434">
                  <c:v>99.89734789391575</c:v>
                </c:pt>
                <c:pt idx="2435">
                  <c:v>99.89734789391575</c:v>
                </c:pt>
                <c:pt idx="2436">
                  <c:v>99.89734789391575</c:v>
                </c:pt>
                <c:pt idx="2437">
                  <c:v>99.89734789391575</c:v>
                </c:pt>
                <c:pt idx="2438">
                  <c:v>99.89734789391575</c:v>
                </c:pt>
                <c:pt idx="2439">
                  <c:v>99.89734789391575</c:v>
                </c:pt>
                <c:pt idx="2440">
                  <c:v>99.89734789391575</c:v>
                </c:pt>
                <c:pt idx="2441">
                  <c:v>99.89734789391575</c:v>
                </c:pt>
                <c:pt idx="2442">
                  <c:v>99.89734789391575</c:v>
                </c:pt>
                <c:pt idx="2443">
                  <c:v>99.89734789391575</c:v>
                </c:pt>
                <c:pt idx="2444">
                  <c:v>99.89734789391575</c:v>
                </c:pt>
                <c:pt idx="2445">
                  <c:v>99.89734789391575</c:v>
                </c:pt>
                <c:pt idx="2446">
                  <c:v>99.89734789391575</c:v>
                </c:pt>
                <c:pt idx="2447">
                  <c:v>99.89734789391575</c:v>
                </c:pt>
                <c:pt idx="2448">
                  <c:v>99.89734789391575</c:v>
                </c:pt>
                <c:pt idx="2449">
                  <c:v>99.89734789391575</c:v>
                </c:pt>
                <c:pt idx="2450">
                  <c:v>99.89734789391575</c:v>
                </c:pt>
                <c:pt idx="2451">
                  <c:v>99.89734789391575</c:v>
                </c:pt>
                <c:pt idx="2452">
                  <c:v>99.89734789391575</c:v>
                </c:pt>
                <c:pt idx="2453">
                  <c:v>99.89734789391575</c:v>
                </c:pt>
                <c:pt idx="2454">
                  <c:v>99.89734789391575</c:v>
                </c:pt>
                <c:pt idx="2455">
                  <c:v>99.89734789391575</c:v>
                </c:pt>
                <c:pt idx="2456">
                  <c:v>99.89734789391575</c:v>
                </c:pt>
                <c:pt idx="2457">
                  <c:v>99.89734789391575</c:v>
                </c:pt>
                <c:pt idx="2458">
                  <c:v>99.89734789391575</c:v>
                </c:pt>
                <c:pt idx="2459">
                  <c:v>99.89734789391575</c:v>
                </c:pt>
                <c:pt idx="2460">
                  <c:v>99.89734789391575</c:v>
                </c:pt>
                <c:pt idx="2461">
                  <c:v>99.89734789391575</c:v>
                </c:pt>
                <c:pt idx="2462">
                  <c:v>99.89734789391575</c:v>
                </c:pt>
                <c:pt idx="2463">
                  <c:v>99.89734789391575</c:v>
                </c:pt>
                <c:pt idx="2464">
                  <c:v>99.89734789391575</c:v>
                </c:pt>
                <c:pt idx="2465">
                  <c:v>99.89734789391575</c:v>
                </c:pt>
                <c:pt idx="2466">
                  <c:v>99.89734789391575</c:v>
                </c:pt>
                <c:pt idx="2467">
                  <c:v>99.89734789391575</c:v>
                </c:pt>
                <c:pt idx="2468">
                  <c:v>99.89734789391575</c:v>
                </c:pt>
                <c:pt idx="2469">
                  <c:v>99.89734789391575</c:v>
                </c:pt>
                <c:pt idx="2470">
                  <c:v>99.89734789391575</c:v>
                </c:pt>
                <c:pt idx="2471">
                  <c:v>99.89734789391575</c:v>
                </c:pt>
                <c:pt idx="2472">
                  <c:v>99.89734789391575</c:v>
                </c:pt>
                <c:pt idx="2473">
                  <c:v>99.89734789391575</c:v>
                </c:pt>
                <c:pt idx="2474">
                  <c:v>99.89734789391575</c:v>
                </c:pt>
                <c:pt idx="2475">
                  <c:v>99.89734789391575</c:v>
                </c:pt>
                <c:pt idx="2476">
                  <c:v>99.89734789391575</c:v>
                </c:pt>
                <c:pt idx="2477">
                  <c:v>99.89734789391575</c:v>
                </c:pt>
                <c:pt idx="2478">
                  <c:v>99.89734789391575</c:v>
                </c:pt>
                <c:pt idx="2479">
                  <c:v>99.89734789391575</c:v>
                </c:pt>
                <c:pt idx="2480">
                  <c:v>99.89734789391575</c:v>
                </c:pt>
                <c:pt idx="2481">
                  <c:v>99.89734789391575</c:v>
                </c:pt>
                <c:pt idx="2482">
                  <c:v>99.89734789391575</c:v>
                </c:pt>
                <c:pt idx="2483">
                  <c:v>99.89734789391575</c:v>
                </c:pt>
                <c:pt idx="2484">
                  <c:v>99.89734789391575</c:v>
                </c:pt>
                <c:pt idx="2485">
                  <c:v>99.89734789391575</c:v>
                </c:pt>
                <c:pt idx="2486">
                  <c:v>99.89734789391575</c:v>
                </c:pt>
                <c:pt idx="2487">
                  <c:v>99.89734789391575</c:v>
                </c:pt>
                <c:pt idx="2488">
                  <c:v>99.89734789391575</c:v>
                </c:pt>
                <c:pt idx="2489">
                  <c:v>99.89734789391575</c:v>
                </c:pt>
                <c:pt idx="2490">
                  <c:v>99.89734789391575</c:v>
                </c:pt>
                <c:pt idx="2491">
                  <c:v>99.89734789391575</c:v>
                </c:pt>
                <c:pt idx="2492">
                  <c:v>99.89734789391575</c:v>
                </c:pt>
                <c:pt idx="2493">
                  <c:v>99.89734789391575</c:v>
                </c:pt>
                <c:pt idx="2494">
                  <c:v>99.89734789391575</c:v>
                </c:pt>
                <c:pt idx="2495">
                  <c:v>99.89734789391575</c:v>
                </c:pt>
                <c:pt idx="2496">
                  <c:v>99.89734789391575</c:v>
                </c:pt>
                <c:pt idx="2497">
                  <c:v>99.89734789391575</c:v>
                </c:pt>
                <c:pt idx="2498">
                  <c:v>99.89734789391575</c:v>
                </c:pt>
                <c:pt idx="2499">
                  <c:v>99.89734789391575</c:v>
                </c:pt>
                <c:pt idx="2500">
                  <c:v>99.89734789391575</c:v>
                </c:pt>
                <c:pt idx="2501">
                  <c:v>99.89734789391575</c:v>
                </c:pt>
                <c:pt idx="2502">
                  <c:v>99.89734789391575</c:v>
                </c:pt>
                <c:pt idx="2503">
                  <c:v>99.89734789391575</c:v>
                </c:pt>
                <c:pt idx="2504">
                  <c:v>99.89734789391575</c:v>
                </c:pt>
                <c:pt idx="2505">
                  <c:v>99.89734789391575</c:v>
                </c:pt>
                <c:pt idx="2506">
                  <c:v>99.89734789391575</c:v>
                </c:pt>
                <c:pt idx="2507">
                  <c:v>99.89734789391575</c:v>
                </c:pt>
                <c:pt idx="2508">
                  <c:v>99.89734789391575</c:v>
                </c:pt>
                <c:pt idx="2509">
                  <c:v>99.89734789391575</c:v>
                </c:pt>
                <c:pt idx="2510">
                  <c:v>99.89734789391575</c:v>
                </c:pt>
                <c:pt idx="2511">
                  <c:v>99.89734789391575</c:v>
                </c:pt>
                <c:pt idx="2512">
                  <c:v>99.89734789391575</c:v>
                </c:pt>
                <c:pt idx="2513">
                  <c:v>99.89734789391575</c:v>
                </c:pt>
                <c:pt idx="2514">
                  <c:v>99.89734789391575</c:v>
                </c:pt>
                <c:pt idx="2515">
                  <c:v>99.89734789391575</c:v>
                </c:pt>
                <c:pt idx="2516">
                  <c:v>99.89734789391575</c:v>
                </c:pt>
                <c:pt idx="2517">
                  <c:v>99.89734789391575</c:v>
                </c:pt>
                <c:pt idx="2518">
                  <c:v>99.89734789391575</c:v>
                </c:pt>
                <c:pt idx="2519">
                  <c:v>99.89734789391575</c:v>
                </c:pt>
                <c:pt idx="2520">
                  <c:v>99.89734789391575</c:v>
                </c:pt>
                <c:pt idx="2521">
                  <c:v>99.89734789391575</c:v>
                </c:pt>
                <c:pt idx="2522">
                  <c:v>99.89734789391575</c:v>
                </c:pt>
                <c:pt idx="2523">
                  <c:v>99.89734789391575</c:v>
                </c:pt>
                <c:pt idx="2524">
                  <c:v>99.89734789391575</c:v>
                </c:pt>
                <c:pt idx="2525">
                  <c:v>99.89734789391575</c:v>
                </c:pt>
                <c:pt idx="2526">
                  <c:v>99.89734789391575</c:v>
                </c:pt>
                <c:pt idx="2527">
                  <c:v>99.89734789391575</c:v>
                </c:pt>
                <c:pt idx="2528">
                  <c:v>99.89734789391575</c:v>
                </c:pt>
                <c:pt idx="2529">
                  <c:v>99.89734789391575</c:v>
                </c:pt>
                <c:pt idx="2530">
                  <c:v>99.89734789391575</c:v>
                </c:pt>
                <c:pt idx="2531">
                  <c:v>99.89734789391575</c:v>
                </c:pt>
                <c:pt idx="2532">
                  <c:v>99.89734789391575</c:v>
                </c:pt>
                <c:pt idx="2533">
                  <c:v>99.89734789391575</c:v>
                </c:pt>
                <c:pt idx="2534">
                  <c:v>99.89734789391575</c:v>
                </c:pt>
                <c:pt idx="2535">
                  <c:v>99.89734789391575</c:v>
                </c:pt>
                <c:pt idx="2536">
                  <c:v>99.89734789391575</c:v>
                </c:pt>
                <c:pt idx="2537">
                  <c:v>99.89734789391575</c:v>
                </c:pt>
                <c:pt idx="2538">
                  <c:v>99.89734789391575</c:v>
                </c:pt>
                <c:pt idx="2539">
                  <c:v>99.89734789391575</c:v>
                </c:pt>
                <c:pt idx="2540">
                  <c:v>99.89734789391575</c:v>
                </c:pt>
                <c:pt idx="2541">
                  <c:v>99.89734789391575</c:v>
                </c:pt>
                <c:pt idx="2542">
                  <c:v>99.89734789391575</c:v>
                </c:pt>
                <c:pt idx="2543">
                  <c:v>99.89734789391575</c:v>
                </c:pt>
                <c:pt idx="2544">
                  <c:v>99.89734789391575</c:v>
                </c:pt>
                <c:pt idx="2545">
                  <c:v>99.89734789391575</c:v>
                </c:pt>
                <c:pt idx="2546">
                  <c:v>99.89734789391575</c:v>
                </c:pt>
                <c:pt idx="2547">
                  <c:v>99.89734789391575</c:v>
                </c:pt>
                <c:pt idx="2548">
                  <c:v>99.89734789391575</c:v>
                </c:pt>
                <c:pt idx="2549">
                  <c:v>99.89734789391575</c:v>
                </c:pt>
                <c:pt idx="2550">
                  <c:v>99.89734789391575</c:v>
                </c:pt>
                <c:pt idx="2551">
                  <c:v>99.89734789391575</c:v>
                </c:pt>
                <c:pt idx="2552">
                  <c:v>99.89734789391575</c:v>
                </c:pt>
                <c:pt idx="2553">
                  <c:v>99.89734789391575</c:v>
                </c:pt>
                <c:pt idx="2554">
                  <c:v>99.89734789391575</c:v>
                </c:pt>
                <c:pt idx="2555">
                  <c:v>99.89734789391575</c:v>
                </c:pt>
                <c:pt idx="2556">
                  <c:v>99.89734789391575</c:v>
                </c:pt>
                <c:pt idx="2557">
                  <c:v>99.89734789391575</c:v>
                </c:pt>
                <c:pt idx="2558">
                  <c:v>99.89734789391575</c:v>
                </c:pt>
                <c:pt idx="2559">
                  <c:v>99.89734789391575</c:v>
                </c:pt>
                <c:pt idx="2560">
                  <c:v>99.89734789391575</c:v>
                </c:pt>
                <c:pt idx="2561">
                  <c:v>99.89734789391575</c:v>
                </c:pt>
                <c:pt idx="2562">
                  <c:v>99.89734789391575</c:v>
                </c:pt>
                <c:pt idx="2563">
                  <c:v>99.89734789391575</c:v>
                </c:pt>
                <c:pt idx="2564">
                  <c:v>99.89734789391575</c:v>
                </c:pt>
                <c:pt idx="2565">
                  <c:v>99.89734789391575</c:v>
                </c:pt>
                <c:pt idx="2566">
                  <c:v>99.89734789391575</c:v>
                </c:pt>
                <c:pt idx="2567">
                  <c:v>99.89734789391575</c:v>
                </c:pt>
                <c:pt idx="2568">
                  <c:v>99.89734789391575</c:v>
                </c:pt>
                <c:pt idx="2569">
                  <c:v>99.89734789391575</c:v>
                </c:pt>
                <c:pt idx="2570">
                  <c:v>99.89734789391575</c:v>
                </c:pt>
                <c:pt idx="2571">
                  <c:v>99.89734789391575</c:v>
                </c:pt>
                <c:pt idx="2572">
                  <c:v>99.89734789391575</c:v>
                </c:pt>
                <c:pt idx="2573">
                  <c:v>99.89734789391575</c:v>
                </c:pt>
                <c:pt idx="2574">
                  <c:v>99.89734789391575</c:v>
                </c:pt>
                <c:pt idx="2575">
                  <c:v>99.89734789391575</c:v>
                </c:pt>
                <c:pt idx="2576">
                  <c:v>99.89734789391575</c:v>
                </c:pt>
                <c:pt idx="2577">
                  <c:v>99.89734789391575</c:v>
                </c:pt>
                <c:pt idx="2578">
                  <c:v>99.89734789391575</c:v>
                </c:pt>
                <c:pt idx="2579">
                  <c:v>99.89734789391575</c:v>
                </c:pt>
                <c:pt idx="2580">
                  <c:v>99.89734789391575</c:v>
                </c:pt>
                <c:pt idx="2581">
                  <c:v>99.89734789391575</c:v>
                </c:pt>
                <c:pt idx="2582">
                  <c:v>99.89734789391575</c:v>
                </c:pt>
                <c:pt idx="2583">
                  <c:v>99.89734789391575</c:v>
                </c:pt>
                <c:pt idx="2584">
                  <c:v>99.89734789391575</c:v>
                </c:pt>
                <c:pt idx="2585">
                  <c:v>99.89734789391575</c:v>
                </c:pt>
                <c:pt idx="2586">
                  <c:v>99.89734789391575</c:v>
                </c:pt>
                <c:pt idx="2587">
                  <c:v>99.89734789391575</c:v>
                </c:pt>
                <c:pt idx="2588">
                  <c:v>99.89734789391575</c:v>
                </c:pt>
                <c:pt idx="2589">
                  <c:v>99.89734789391575</c:v>
                </c:pt>
                <c:pt idx="2590">
                  <c:v>99.89734789391575</c:v>
                </c:pt>
                <c:pt idx="2591">
                  <c:v>99.89734789391575</c:v>
                </c:pt>
                <c:pt idx="2592">
                  <c:v>99.89734789391575</c:v>
                </c:pt>
                <c:pt idx="2593">
                  <c:v>99.89734789391575</c:v>
                </c:pt>
                <c:pt idx="2594">
                  <c:v>99.89734789391575</c:v>
                </c:pt>
                <c:pt idx="2595">
                  <c:v>99.89734789391575</c:v>
                </c:pt>
                <c:pt idx="2596">
                  <c:v>99.89734789391575</c:v>
                </c:pt>
                <c:pt idx="2597">
                  <c:v>99.89734789391575</c:v>
                </c:pt>
                <c:pt idx="2598">
                  <c:v>99.89734789391575</c:v>
                </c:pt>
                <c:pt idx="2599">
                  <c:v>99.89734789391575</c:v>
                </c:pt>
                <c:pt idx="2600">
                  <c:v>99.89734789391575</c:v>
                </c:pt>
                <c:pt idx="2601">
                  <c:v>99.89734789391575</c:v>
                </c:pt>
                <c:pt idx="2602">
                  <c:v>99.89734789391575</c:v>
                </c:pt>
                <c:pt idx="2603">
                  <c:v>99.89734789391575</c:v>
                </c:pt>
                <c:pt idx="2604">
                  <c:v>99.89734789391575</c:v>
                </c:pt>
                <c:pt idx="2605">
                  <c:v>99.89734789391575</c:v>
                </c:pt>
                <c:pt idx="2606">
                  <c:v>99.89734789391575</c:v>
                </c:pt>
                <c:pt idx="2607">
                  <c:v>99.89734789391575</c:v>
                </c:pt>
                <c:pt idx="2608">
                  <c:v>99.89734789391575</c:v>
                </c:pt>
                <c:pt idx="2609">
                  <c:v>99.89734789391575</c:v>
                </c:pt>
                <c:pt idx="2610">
                  <c:v>99.89734789391575</c:v>
                </c:pt>
                <c:pt idx="2611">
                  <c:v>99.89734789391575</c:v>
                </c:pt>
                <c:pt idx="2612">
                  <c:v>99.89734789391575</c:v>
                </c:pt>
                <c:pt idx="2613">
                  <c:v>99.89734789391575</c:v>
                </c:pt>
                <c:pt idx="2614">
                  <c:v>99.89734789391575</c:v>
                </c:pt>
                <c:pt idx="2615">
                  <c:v>99.89734789391575</c:v>
                </c:pt>
                <c:pt idx="2616">
                  <c:v>99.89734789391575</c:v>
                </c:pt>
                <c:pt idx="2617">
                  <c:v>99.89734789391575</c:v>
                </c:pt>
                <c:pt idx="2618">
                  <c:v>99.89734789391575</c:v>
                </c:pt>
                <c:pt idx="2619">
                  <c:v>99.89734789391575</c:v>
                </c:pt>
                <c:pt idx="2620">
                  <c:v>99.89734789391575</c:v>
                </c:pt>
                <c:pt idx="2621">
                  <c:v>99.89734789391575</c:v>
                </c:pt>
                <c:pt idx="2622">
                  <c:v>99.89734789391575</c:v>
                </c:pt>
                <c:pt idx="2623">
                  <c:v>99.89734789391575</c:v>
                </c:pt>
                <c:pt idx="2624">
                  <c:v>99.89734789391575</c:v>
                </c:pt>
                <c:pt idx="2625">
                  <c:v>99.89734789391575</c:v>
                </c:pt>
                <c:pt idx="2626">
                  <c:v>99.89734789391575</c:v>
                </c:pt>
                <c:pt idx="2627">
                  <c:v>99.89734789391575</c:v>
                </c:pt>
                <c:pt idx="2628">
                  <c:v>99.89734789391575</c:v>
                </c:pt>
                <c:pt idx="2629">
                  <c:v>99.89734789391575</c:v>
                </c:pt>
                <c:pt idx="2630">
                  <c:v>99.89734789391575</c:v>
                </c:pt>
                <c:pt idx="2631">
                  <c:v>99.89734789391575</c:v>
                </c:pt>
                <c:pt idx="2632">
                  <c:v>99.89734789391575</c:v>
                </c:pt>
                <c:pt idx="2633">
                  <c:v>99.89734789391575</c:v>
                </c:pt>
                <c:pt idx="2634">
                  <c:v>99.89734789391575</c:v>
                </c:pt>
                <c:pt idx="2635">
                  <c:v>99.89734789391575</c:v>
                </c:pt>
                <c:pt idx="2636">
                  <c:v>99.89734789391575</c:v>
                </c:pt>
                <c:pt idx="2637">
                  <c:v>99.89734789391575</c:v>
                </c:pt>
                <c:pt idx="2638">
                  <c:v>99.89734789391575</c:v>
                </c:pt>
                <c:pt idx="2639">
                  <c:v>99.89734789391575</c:v>
                </c:pt>
                <c:pt idx="2640">
                  <c:v>99.89734789391575</c:v>
                </c:pt>
                <c:pt idx="2641">
                  <c:v>99.89734789391575</c:v>
                </c:pt>
                <c:pt idx="2642">
                  <c:v>99.89734789391575</c:v>
                </c:pt>
                <c:pt idx="2643">
                  <c:v>99.89734789391575</c:v>
                </c:pt>
                <c:pt idx="2644">
                  <c:v>99.89734789391575</c:v>
                </c:pt>
                <c:pt idx="2645">
                  <c:v>99.89734789391575</c:v>
                </c:pt>
                <c:pt idx="2646">
                  <c:v>99.89734789391575</c:v>
                </c:pt>
                <c:pt idx="2647">
                  <c:v>99.89734789391575</c:v>
                </c:pt>
                <c:pt idx="2648">
                  <c:v>99.89734789391575</c:v>
                </c:pt>
                <c:pt idx="2649">
                  <c:v>99.89734789391575</c:v>
                </c:pt>
                <c:pt idx="2650">
                  <c:v>99.89734789391575</c:v>
                </c:pt>
                <c:pt idx="2651">
                  <c:v>99.89734789391575</c:v>
                </c:pt>
                <c:pt idx="2652">
                  <c:v>99.89734789391575</c:v>
                </c:pt>
                <c:pt idx="2653">
                  <c:v>99.89734789391575</c:v>
                </c:pt>
                <c:pt idx="2654">
                  <c:v>99.89734789391575</c:v>
                </c:pt>
                <c:pt idx="2655">
                  <c:v>99.89734789391575</c:v>
                </c:pt>
                <c:pt idx="2656">
                  <c:v>99.89734789391575</c:v>
                </c:pt>
                <c:pt idx="2657">
                  <c:v>99.89734789391575</c:v>
                </c:pt>
                <c:pt idx="2658">
                  <c:v>99.89734789391575</c:v>
                </c:pt>
                <c:pt idx="2659">
                  <c:v>99.89734789391575</c:v>
                </c:pt>
                <c:pt idx="2660">
                  <c:v>99.89734789391575</c:v>
                </c:pt>
                <c:pt idx="2661">
                  <c:v>99.89734789391575</c:v>
                </c:pt>
                <c:pt idx="2662">
                  <c:v>99.89734789391575</c:v>
                </c:pt>
                <c:pt idx="2663">
                  <c:v>99.89734789391575</c:v>
                </c:pt>
                <c:pt idx="2664">
                  <c:v>99.89734789391575</c:v>
                </c:pt>
                <c:pt idx="2665">
                  <c:v>99.89734789391575</c:v>
                </c:pt>
                <c:pt idx="2666">
                  <c:v>99.89734789391575</c:v>
                </c:pt>
                <c:pt idx="2667">
                  <c:v>99.89734789391575</c:v>
                </c:pt>
                <c:pt idx="2668">
                  <c:v>99.89734789391575</c:v>
                </c:pt>
                <c:pt idx="2669">
                  <c:v>99.89734789391575</c:v>
                </c:pt>
                <c:pt idx="2670">
                  <c:v>99.89734789391575</c:v>
                </c:pt>
                <c:pt idx="2671">
                  <c:v>99.89734789391575</c:v>
                </c:pt>
                <c:pt idx="2672">
                  <c:v>99.89734789391575</c:v>
                </c:pt>
                <c:pt idx="2673">
                  <c:v>99.89734789391575</c:v>
                </c:pt>
                <c:pt idx="2674">
                  <c:v>99.89734789391575</c:v>
                </c:pt>
                <c:pt idx="2675">
                  <c:v>99.89734789391575</c:v>
                </c:pt>
                <c:pt idx="2676">
                  <c:v>99.89734789391575</c:v>
                </c:pt>
                <c:pt idx="2677">
                  <c:v>99.89734789391575</c:v>
                </c:pt>
                <c:pt idx="2678">
                  <c:v>99.89734789391575</c:v>
                </c:pt>
                <c:pt idx="2679">
                  <c:v>99.89734789391575</c:v>
                </c:pt>
                <c:pt idx="2680">
                  <c:v>99.89734789391575</c:v>
                </c:pt>
                <c:pt idx="2681">
                  <c:v>99.89734789391575</c:v>
                </c:pt>
                <c:pt idx="2682">
                  <c:v>99.89734789391575</c:v>
                </c:pt>
                <c:pt idx="2683">
                  <c:v>99.89734789391575</c:v>
                </c:pt>
                <c:pt idx="2684">
                  <c:v>99.89734789391575</c:v>
                </c:pt>
                <c:pt idx="2685">
                  <c:v>99.89734789391575</c:v>
                </c:pt>
                <c:pt idx="2686">
                  <c:v>99.89734789391575</c:v>
                </c:pt>
                <c:pt idx="2687">
                  <c:v>99.89734789391575</c:v>
                </c:pt>
                <c:pt idx="2688">
                  <c:v>99.89734789391575</c:v>
                </c:pt>
                <c:pt idx="2689">
                  <c:v>99.89734789391575</c:v>
                </c:pt>
                <c:pt idx="2690">
                  <c:v>99.89734789391575</c:v>
                </c:pt>
                <c:pt idx="2691">
                  <c:v>99.89734789391575</c:v>
                </c:pt>
                <c:pt idx="2692">
                  <c:v>99.89734789391575</c:v>
                </c:pt>
                <c:pt idx="2693">
                  <c:v>99.89734789391575</c:v>
                </c:pt>
                <c:pt idx="2694">
                  <c:v>99.89734789391575</c:v>
                </c:pt>
                <c:pt idx="2695">
                  <c:v>99.89734789391575</c:v>
                </c:pt>
                <c:pt idx="2696">
                  <c:v>99.89734789391575</c:v>
                </c:pt>
                <c:pt idx="2697">
                  <c:v>99.89734789391575</c:v>
                </c:pt>
                <c:pt idx="2698">
                  <c:v>99.89734789391575</c:v>
                </c:pt>
                <c:pt idx="2699">
                  <c:v>99.89734789391575</c:v>
                </c:pt>
                <c:pt idx="2700">
                  <c:v>99.89734789391575</c:v>
                </c:pt>
                <c:pt idx="2701">
                  <c:v>99.89734789391575</c:v>
                </c:pt>
                <c:pt idx="2702">
                  <c:v>99.89734789391575</c:v>
                </c:pt>
                <c:pt idx="2703">
                  <c:v>99.89734789391575</c:v>
                </c:pt>
                <c:pt idx="2704">
                  <c:v>99.89734789391575</c:v>
                </c:pt>
                <c:pt idx="2705">
                  <c:v>99.89734789391575</c:v>
                </c:pt>
                <c:pt idx="2706">
                  <c:v>99.89734789391575</c:v>
                </c:pt>
                <c:pt idx="2707">
                  <c:v>99.89734789391575</c:v>
                </c:pt>
                <c:pt idx="2708">
                  <c:v>99.89734789391575</c:v>
                </c:pt>
                <c:pt idx="2709">
                  <c:v>99.89734789391575</c:v>
                </c:pt>
                <c:pt idx="2710">
                  <c:v>99.89734789391575</c:v>
                </c:pt>
                <c:pt idx="2711">
                  <c:v>99.89734789391575</c:v>
                </c:pt>
                <c:pt idx="2712">
                  <c:v>99.89734789391575</c:v>
                </c:pt>
                <c:pt idx="2713">
                  <c:v>99.89734789391575</c:v>
                </c:pt>
                <c:pt idx="2714">
                  <c:v>99.89734789391575</c:v>
                </c:pt>
                <c:pt idx="2715">
                  <c:v>99.89734789391575</c:v>
                </c:pt>
                <c:pt idx="2716">
                  <c:v>99.89734789391575</c:v>
                </c:pt>
                <c:pt idx="2717">
                  <c:v>99.89734789391575</c:v>
                </c:pt>
                <c:pt idx="2718">
                  <c:v>99.89734789391575</c:v>
                </c:pt>
                <c:pt idx="2719">
                  <c:v>99.89734789391575</c:v>
                </c:pt>
                <c:pt idx="2720">
                  <c:v>99.89734789391575</c:v>
                </c:pt>
                <c:pt idx="2721">
                  <c:v>99.89734789391575</c:v>
                </c:pt>
                <c:pt idx="2722">
                  <c:v>99.89734789391575</c:v>
                </c:pt>
                <c:pt idx="2723">
                  <c:v>99.89734789391575</c:v>
                </c:pt>
                <c:pt idx="2724">
                  <c:v>99.89734789391575</c:v>
                </c:pt>
                <c:pt idx="2725">
                  <c:v>99.89734789391575</c:v>
                </c:pt>
                <c:pt idx="2726">
                  <c:v>99.89734789391575</c:v>
                </c:pt>
                <c:pt idx="2727">
                  <c:v>99.89734789391575</c:v>
                </c:pt>
                <c:pt idx="2728">
                  <c:v>99.89734789391575</c:v>
                </c:pt>
                <c:pt idx="2729">
                  <c:v>99.89734789391575</c:v>
                </c:pt>
                <c:pt idx="2730">
                  <c:v>99.89734789391575</c:v>
                </c:pt>
                <c:pt idx="2731">
                  <c:v>99.89734789391575</c:v>
                </c:pt>
                <c:pt idx="2732">
                  <c:v>99.89734789391575</c:v>
                </c:pt>
                <c:pt idx="2733">
                  <c:v>99.89734789391575</c:v>
                </c:pt>
                <c:pt idx="2734">
                  <c:v>99.89734789391575</c:v>
                </c:pt>
                <c:pt idx="2735">
                  <c:v>99.89734789391575</c:v>
                </c:pt>
                <c:pt idx="2736">
                  <c:v>99.89734789391575</c:v>
                </c:pt>
                <c:pt idx="2737">
                  <c:v>99.89734789391575</c:v>
                </c:pt>
                <c:pt idx="2738">
                  <c:v>99.89734789391575</c:v>
                </c:pt>
                <c:pt idx="2739">
                  <c:v>99.89734789391575</c:v>
                </c:pt>
                <c:pt idx="2740">
                  <c:v>99.89734789391575</c:v>
                </c:pt>
                <c:pt idx="2741">
                  <c:v>99.89734789391575</c:v>
                </c:pt>
                <c:pt idx="2742">
                  <c:v>99.89734789391575</c:v>
                </c:pt>
                <c:pt idx="2743">
                  <c:v>99.89734789391575</c:v>
                </c:pt>
                <c:pt idx="2744">
                  <c:v>99.89734789391575</c:v>
                </c:pt>
                <c:pt idx="2745">
                  <c:v>99.89734789391575</c:v>
                </c:pt>
                <c:pt idx="2746">
                  <c:v>99.89734789391575</c:v>
                </c:pt>
                <c:pt idx="2747">
                  <c:v>99.89734789391575</c:v>
                </c:pt>
                <c:pt idx="2748">
                  <c:v>99.89734789391575</c:v>
                </c:pt>
                <c:pt idx="2749">
                  <c:v>99.89734789391575</c:v>
                </c:pt>
                <c:pt idx="2750">
                  <c:v>99.89734789391575</c:v>
                </c:pt>
                <c:pt idx="2751">
                  <c:v>99.89734789391575</c:v>
                </c:pt>
                <c:pt idx="2752">
                  <c:v>99.89734789391575</c:v>
                </c:pt>
                <c:pt idx="2753">
                  <c:v>99.89734789391575</c:v>
                </c:pt>
                <c:pt idx="2754">
                  <c:v>99.89734789391575</c:v>
                </c:pt>
                <c:pt idx="2755">
                  <c:v>99.89734789391575</c:v>
                </c:pt>
                <c:pt idx="2756">
                  <c:v>99.89734789391575</c:v>
                </c:pt>
                <c:pt idx="2757">
                  <c:v>99.89734789391575</c:v>
                </c:pt>
                <c:pt idx="2758">
                  <c:v>99.89734789391575</c:v>
                </c:pt>
                <c:pt idx="2759">
                  <c:v>99.89734789391575</c:v>
                </c:pt>
                <c:pt idx="2760">
                  <c:v>99.89734789391575</c:v>
                </c:pt>
                <c:pt idx="2761">
                  <c:v>99.89734789391575</c:v>
                </c:pt>
                <c:pt idx="2762">
                  <c:v>99.89734789391575</c:v>
                </c:pt>
                <c:pt idx="2763">
                  <c:v>99.89734789391575</c:v>
                </c:pt>
                <c:pt idx="2764">
                  <c:v>99.89734789391575</c:v>
                </c:pt>
                <c:pt idx="2765">
                  <c:v>99.89734789391575</c:v>
                </c:pt>
                <c:pt idx="2766">
                  <c:v>99.89734789391575</c:v>
                </c:pt>
                <c:pt idx="2767">
                  <c:v>99.89734789391575</c:v>
                </c:pt>
                <c:pt idx="2768">
                  <c:v>99.89734789391575</c:v>
                </c:pt>
                <c:pt idx="2769">
                  <c:v>99.89734789391575</c:v>
                </c:pt>
                <c:pt idx="2770">
                  <c:v>99.89734789391575</c:v>
                </c:pt>
                <c:pt idx="2771">
                  <c:v>99.89734789391575</c:v>
                </c:pt>
                <c:pt idx="2772">
                  <c:v>99.89734789391575</c:v>
                </c:pt>
                <c:pt idx="2773">
                  <c:v>99.89734789391575</c:v>
                </c:pt>
                <c:pt idx="2774">
                  <c:v>99.89734789391575</c:v>
                </c:pt>
                <c:pt idx="2775">
                  <c:v>99.89734789391575</c:v>
                </c:pt>
                <c:pt idx="2776">
                  <c:v>99.89734789391575</c:v>
                </c:pt>
                <c:pt idx="2777">
                  <c:v>99.89734789391575</c:v>
                </c:pt>
                <c:pt idx="2778">
                  <c:v>99.89734789391575</c:v>
                </c:pt>
                <c:pt idx="2779">
                  <c:v>99.89734789391575</c:v>
                </c:pt>
                <c:pt idx="2780">
                  <c:v>99.89734789391575</c:v>
                </c:pt>
                <c:pt idx="2781">
                  <c:v>99.89734789391575</c:v>
                </c:pt>
                <c:pt idx="2782">
                  <c:v>99.89734789391575</c:v>
                </c:pt>
                <c:pt idx="2783">
                  <c:v>99.89734789391575</c:v>
                </c:pt>
                <c:pt idx="2784">
                  <c:v>99.89734789391575</c:v>
                </c:pt>
                <c:pt idx="2785">
                  <c:v>99.89734789391575</c:v>
                </c:pt>
                <c:pt idx="2786">
                  <c:v>99.89734789391575</c:v>
                </c:pt>
                <c:pt idx="2787">
                  <c:v>99.89734789391575</c:v>
                </c:pt>
                <c:pt idx="2788">
                  <c:v>99.89734789391575</c:v>
                </c:pt>
                <c:pt idx="2789">
                  <c:v>99.89734789391575</c:v>
                </c:pt>
                <c:pt idx="2790">
                  <c:v>99.89734789391575</c:v>
                </c:pt>
                <c:pt idx="2791">
                  <c:v>99.89734789391575</c:v>
                </c:pt>
                <c:pt idx="2792">
                  <c:v>99.89734789391575</c:v>
                </c:pt>
                <c:pt idx="2793">
                  <c:v>99.89734789391575</c:v>
                </c:pt>
                <c:pt idx="2794">
                  <c:v>99.89734789391575</c:v>
                </c:pt>
                <c:pt idx="2795">
                  <c:v>99.89734789391575</c:v>
                </c:pt>
                <c:pt idx="2796">
                  <c:v>99.89734789391575</c:v>
                </c:pt>
                <c:pt idx="2797">
                  <c:v>99.89734789391575</c:v>
                </c:pt>
                <c:pt idx="2798">
                  <c:v>99.89734789391575</c:v>
                </c:pt>
                <c:pt idx="2799">
                  <c:v>99.89734789391575</c:v>
                </c:pt>
                <c:pt idx="2800">
                  <c:v>99.89734789391575</c:v>
                </c:pt>
                <c:pt idx="2801">
                  <c:v>99.89734789391575</c:v>
                </c:pt>
                <c:pt idx="2802">
                  <c:v>99.89734789391575</c:v>
                </c:pt>
                <c:pt idx="2803">
                  <c:v>99.89734789391575</c:v>
                </c:pt>
                <c:pt idx="2804">
                  <c:v>99.89734789391575</c:v>
                </c:pt>
                <c:pt idx="2805">
                  <c:v>99.89734789391575</c:v>
                </c:pt>
                <c:pt idx="2806">
                  <c:v>99.89734789391575</c:v>
                </c:pt>
                <c:pt idx="2807">
                  <c:v>99.89734789391575</c:v>
                </c:pt>
                <c:pt idx="2808">
                  <c:v>99.89734789391575</c:v>
                </c:pt>
                <c:pt idx="2809">
                  <c:v>99.89734789391575</c:v>
                </c:pt>
                <c:pt idx="2810">
                  <c:v>99.89734789391575</c:v>
                </c:pt>
                <c:pt idx="2811">
                  <c:v>99.89734789391575</c:v>
                </c:pt>
                <c:pt idx="2812">
                  <c:v>99.89734789391575</c:v>
                </c:pt>
                <c:pt idx="2813">
                  <c:v>99.89734789391575</c:v>
                </c:pt>
                <c:pt idx="2814">
                  <c:v>99.89734789391575</c:v>
                </c:pt>
                <c:pt idx="2815">
                  <c:v>99.89734789391575</c:v>
                </c:pt>
                <c:pt idx="2816">
                  <c:v>99.89734789391575</c:v>
                </c:pt>
                <c:pt idx="2817">
                  <c:v>99.89734789391575</c:v>
                </c:pt>
                <c:pt idx="2818">
                  <c:v>99.89734789391575</c:v>
                </c:pt>
                <c:pt idx="2819">
                  <c:v>99.89734789391575</c:v>
                </c:pt>
                <c:pt idx="2820">
                  <c:v>99.89734789391575</c:v>
                </c:pt>
                <c:pt idx="2821">
                  <c:v>99.89734789391575</c:v>
                </c:pt>
                <c:pt idx="2822">
                  <c:v>99.89734789391575</c:v>
                </c:pt>
                <c:pt idx="2823">
                  <c:v>99.89734789391575</c:v>
                </c:pt>
                <c:pt idx="2824">
                  <c:v>99.89734789391575</c:v>
                </c:pt>
                <c:pt idx="2825">
                  <c:v>99.89734789391575</c:v>
                </c:pt>
                <c:pt idx="2826">
                  <c:v>99.89734789391575</c:v>
                </c:pt>
                <c:pt idx="2827">
                  <c:v>99.89734789391575</c:v>
                </c:pt>
                <c:pt idx="2828">
                  <c:v>99.89734789391575</c:v>
                </c:pt>
                <c:pt idx="2829">
                  <c:v>99.89734789391575</c:v>
                </c:pt>
                <c:pt idx="2830">
                  <c:v>99.89734789391575</c:v>
                </c:pt>
                <c:pt idx="2831">
                  <c:v>99.89734789391575</c:v>
                </c:pt>
                <c:pt idx="2832">
                  <c:v>99.89734789391575</c:v>
                </c:pt>
                <c:pt idx="2833">
                  <c:v>99.89734789391575</c:v>
                </c:pt>
                <c:pt idx="2834">
                  <c:v>99.89734789391575</c:v>
                </c:pt>
                <c:pt idx="2835">
                  <c:v>99.89734789391575</c:v>
                </c:pt>
                <c:pt idx="2836">
                  <c:v>99.89734789391575</c:v>
                </c:pt>
                <c:pt idx="2837">
                  <c:v>99.89734789391575</c:v>
                </c:pt>
                <c:pt idx="2838">
                  <c:v>99.89734789391575</c:v>
                </c:pt>
                <c:pt idx="2839">
                  <c:v>99.89734789391575</c:v>
                </c:pt>
                <c:pt idx="2840">
                  <c:v>99.89734789391575</c:v>
                </c:pt>
                <c:pt idx="2841">
                  <c:v>99.89734789391575</c:v>
                </c:pt>
                <c:pt idx="2842">
                  <c:v>99.89734789391575</c:v>
                </c:pt>
                <c:pt idx="2843">
                  <c:v>99.89734789391575</c:v>
                </c:pt>
                <c:pt idx="2844">
                  <c:v>99.89734789391575</c:v>
                </c:pt>
                <c:pt idx="2845">
                  <c:v>99.89734789391575</c:v>
                </c:pt>
                <c:pt idx="2846">
                  <c:v>99.89734789391575</c:v>
                </c:pt>
                <c:pt idx="2847">
                  <c:v>99.89734789391575</c:v>
                </c:pt>
                <c:pt idx="2848">
                  <c:v>99.89734789391575</c:v>
                </c:pt>
                <c:pt idx="2849">
                  <c:v>99.89734789391575</c:v>
                </c:pt>
                <c:pt idx="2850">
                  <c:v>99.89734789391575</c:v>
                </c:pt>
                <c:pt idx="2851">
                  <c:v>99.89734789391575</c:v>
                </c:pt>
                <c:pt idx="2852">
                  <c:v>99.89734789391575</c:v>
                </c:pt>
                <c:pt idx="2853">
                  <c:v>99.89734789391575</c:v>
                </c:pt>
                <c:pt idx="2854">
                  <c:v>99.89734789391575</c:v>
                </c:pt>
                <c:pt idx="2855">
                  <c:v>99.89734789391575</c:v>
                </c:pt>
                <c:pt idx="2856">
                  <c:v>99.89734789391575</c:v>
                </c:pt>
                <c:pt idx="2857">
                  <c:v>99.89734789391575</c:v>
                </c:pt>
                <c:pt idx="2858">
                  <c:v>99.89734789391575</c:v>
                </c:pt>
                <c:pt idx="2859">
                  <c:v>99.89734789391575</c:v>
                </c:pt>
                <c:pt idx="2860">
                  <c:v>99.89734789391575</c:v>
                </c:pt>
                <c:pt idx="2861">
                  <c:v>99.89734789391575</c:v>
                </c:pt>
                <c:pt idx="2862">
                  <c:v>99.89734789391575</c:v>
                </c:pt>
                <c:pt idx="2863">
                  <c:v>99.89734789391575</c:v>
                </c:pt>
                <c:pt idx="2864">
                  <c:v>99.89734789391575</c:v>
                </c:pt>
                <c:pt idx="2865">
                  <c:v>99.89734789391575</c:v>
                </c:pt>
                <c:pt idx="2866">
                  <c:v>99.89734789391575</c:v>
                </c:pt>
                <c:pt idx="2867">
                  <c:v>99.89734789391575</c:v>
                </c:pt>
                <c:pt idx="2868">
                  <c:v>99.89734789391575</c:v>
                </c:pt>
                <c:pt idx="2869">
                  <c:v>99.89734789391575</c:v>
                </c:pt>
                <c:pt idx="2870">
                  <c:v>99.89734789391575</c:v>
                </c:pt>
                <c:pt idx="2871">
                  <c:v>99.89734789391575</c:v>
                </c:pt>
                <c:pt idx="2872">
                  <c:v>99.89734789391575</c:v>
                </c:pt>
                <c:pt idx="2873">
                  <c:v>99.89734789391575</c:v>
                </c:pt>
                <c:pt idx="2874">
                  <c:v>99.89734789391575</c:v>
                </c:pt>
                <c:pt idx="2875">
                  <c:v>99.89734789391575</c:v>
                </c:pt>
                <c:pt idx="2876">
                  <c:v>99.89734789391575</c:v>
                </c:pt>
                <c:pt idx="2877">
                  <c:v>99.89734789391575</c:v>
                </c:pt>
                <c:pt idx="2878">
                  <c:v>99.89734789391575</c:v>
                </c:pt>
                <c:pt idx="2879">
                  <c:v>99.89734789391575</c:v>
                </c:pt>
                <c:pt idx="2880">
                  <c:v>99.89734789391575</c:v>
                </c:pt>
                <c:pt idx="2881">
                  <c:v>99.89734789391575</c:v>
                </c:pt>
                <c:pt idx="2882">
                  <c:v>99.89734789391575</c:v>
                </c:pt>
                <c:pt idx="2883">
                  <c:v>99.89734789391575</c:v>
                </c:pt>
                <c:pt idx="2884">
                  <c:v>99.89734789391575</c:v>
                </c:pt>
                <c:pt idx="2885">
                  <c:v>99.89734789391575</c:v>
                </c:pt>
                <c:pt idx="2886">
                  <c:v>99.89734789391575</c:v>
                </c:pt>
                <c:pt idx="2887">
                  <c:v>99.89734789391575</c:v>
                </c:pt>
                <c:pt idx="2888">
                  <c:v>99.89734789391575</c:v>
                </c:pt>
                <c:pt idx="2889">
                  <c:v>99.89734789391575</c:v>
                </c:pt>
                <c:pt idx="2890">
                  <c:v>99.89734789391575</c:v>
                </c:pt>
                <c:pt idx="2891">
                  <c:v>99.89734789391575</c:v>
                </c:pt>
                <c:pt idx="2892">
                  <c:v>99.89734789391575</c:v>
                </c:pt>
                <c:pt idx="2893">
                  <c:v>99.89734789391575</c:v>
                </c:pt>
                <c:pt idx="2894">
                  <c:v>99.89734789391575</c:v>
                </c:pt>
                <c:pt idx="2895">
                  <c:v>99.89734789391575</c:v>
                </c:pt>
                <c:pt idx="2896">
                  <c:v>99.89734789391575</c:v>
                </c:pt>
                <c:pt idx="2897">
                  <c:v>99.89734789391575</c:v>
                </c:pt>
                <c:pt idx="2898">
                  <c:v>99.89734789391575</c:v>
                </c:pt>
                <c:pt idx="2899">
                  <c:v>99.89734789391575</c:v>
                </c:pt>
                <c:pt idx="2900">
                  <c:v>99.89734789391575</c:v>
                </c:pt>
                <c:pt idx="2901">
                  <c:v>99.89734789391575</c:v>
                </c:pt>
                <c:pt idx="2902">
                  <c:v>99.89734789391575</c:v>
                </c:pt>
                <c:pt idx="2903">
                  <c:v>99.89734789391575</c:v>
                </c:pt>
                <c:pt idx="2904">
                  <c:v>99.89734789391575</c:v>
                </c:pt>
                <c:pt idx="2905">
                  <c:v>99.89734789391575</c:v>
                </c:pt>
                <c:pt idx="2906">
                  <c:v>99.89734789391575</c:v>
                </c:pt>
                <c:pt idx="2907">
                  <c:v>99.89734789391575</c:v>
                </c:pt>
                <c:pt idx="2908">
                  <c:v>99.89734789391575</c:v>
                </c:pt>
                <c:pt idx="2909">
                  <c:v>99.89734789391575</c:v>
                </c:pt>
                <c:pt idx="2910">
                  <c:v>99.89734789391575</c:v>
                </c:pt>
                <c:pt idx="2911">
                  <c:v>99.89734789391575</c:v>
                </c:pt>
                <c:pt idx="2912">
                  <c:v>99.89734789391575</c:v>
                </c:pt>
                <c:pt idx="2913">
                  <c:v>99.89734789391575</c:v>
                </c:pt>
                <c:pt idx="2914">
                  <c:v>99.89734789391575</c:v>
                </c:pt>
                <c:pt idx="2915">
                  <c:v>99.89734789391575</c:v>
                </c:pt>
                <c:pt idx="2916">
                  <c:v>99.89734789391575</c:v>
                </c:pt>
                <c:pt idx="2917">
                  <c:v>99.89734789391575</c:v>
                </c:pt>
                <c:pt idx="2918">
                  <c:v>99.89734789391575</c:v>
                </c:pt>
                <c:pt idx="2919">
                  <c:v>99.89734789391575</c:v>
                </c:pt>
                <c:pt idx="2920">
                  <c:v>99.89734789391575</c:v>
                </c:pt>
                <c:pt idx="2921">
                  <c:v>99.89734789391575</c:v>
                </c:pt>
                <c:pt idx="2922">
                  <c:v>99.89734789391575</c:v>
                </c:pt>
                <c:pt idx="2923">
                  <c:v>99.89734789391575</c:v>
                </c:pt>
                <c:pt idx="2924">
                  <c:v>99.89734789391575</c:v>
                </c:pt>
                <c:pt idx="2925">
                  <c:v>99.89734789391575</c:v>
                </c:pt>
                <c:pt idx="2926">
                  <c:v>99.89734789391575</c:v>
                </c:pt>
                <c:pt idx="2927">
                  <c:v>99.89734789391575</c:v>
                </c:pt>
                <c:pt idx="2928">
                  <c:v>99.89734789391575</c:v>
                </c:pt>
                <c:pt idx="2929">
                  <c:v>99.89734789391575</c:v>
                </c:pt>
                <c:pt idx="2930">
                  <c:v>99.89734789391575</c:v>
                </c:pt>
                <c:pt idx="2931">
                  <c:v>99.89734789391575</c:v>
                </c:pt>
                <c:pt idx="2932">
                  <c:v>99.89734789391575</c:v>
                </c:pt>
                <c:pt idx="2933">
                  <c:v>99.89734789391575</c:v>
                </c:pt>
                <c:pt idx="2934">
                  <c:v>99.89734789391575</c:v>
                </c:pt>
                <c:pt idx="2935">
                  <c:v>99.89734789391575</c:v>
                </c:pt>
                <c:pt idx="2936">
                  <c:v>99.89734789391575</c:v>
                </c:pt>
                <c:pt idx="2937">
                  <c:v>99.89734789391575</c:v>
                </c:pt>
                <c:pt idx="2938">
                  <c:v>99.89734789391575</c:v>
                </c:pt>
                <c:pt idx="2939">
                  <c:v>99.89734789391575</c:v>
                </c:pt>
                <c:pt idx="2940">
                  <c:v>99.89734789391575</c:v>
                </c:pt>
                <c:pt idx="2941">
                  <c:v>99.89734789391575</c:v>
                </c:pt>
                <c:pt idx="2942">
                  <c:v>99.89734789391575</c:v>
                </c:pt>
                <c:pt idx="2943">
                  <c:v>99.89734789391575</c:v>
                </c:pt>
                <c:pt idx="2944">
                  <c:v>99.89734789391575</c:v>
                </c:pt>
                <c:pt idx="2945">
                  <c:v>99.89734789391575</c:v>
                </c:pt>
                <c:pt idx="2946">
                  <c:v>99.89734789391575</c:v>
                </c:pt>
                <c:pt idx="2947">
                  <c:v>99.89734789391575</c:v>
                </c:pt>
                <c:pt idx="2948">
                  <c:v>99.89734789391575</c:v>
                </c:pt>
                <c:pt idx="2949">
                  <c:v>99.89734789391575</c:v>
                </c:pt>
                <c:pt idx="2950">
                  <c:v>99.89734789391575</c:v>
                </c:pt>
                <c:pt idx="2951">
                  <c:v>99.89734789391575</c:v>
                </c:pt>
                <c:pt idx="2952">
                  <c:v>99.89734789391575</c:v>
                </c:pt>
                <c:pt idx="2953">
                  <c:v>99.89734789391575</c:v>
                </c:pt>
                <c:pt idx="2954">
                  <c:v>99.89734789391575</c:v>
                </c:pt>
                <c:pt idx="2955">
                  <c:v>99.89734789391575</c:v>
                </c:pt>
                <c:pt idx="2956">
                  <c:v>99.89734789391575</c:v>
                </c:pt>
                <c:pt idx="2957">
                  <c:v>99.89734789391575</c:v>
                </c:pt>
                <c:pt idx="2958">
                  <c:v>99.89734789391575</c:v>
                </c:pt>
                <c:pt idx="2959">
                  <c:v>99.89734789391575</c:v>
                </c:pt>
                <c:pt idx="2960">
                  <c:v>99.89734789391575</c:v>
                </c:pt>
                <c:pt idx="2961">
                  <c:v>99.89734789391575</c:v>
                </c:pt>
                <c:pt idx="2962">
                  <c:v>99.89734789391575</c:v>
                </c:pt>
                <c:pt idx="2963">
                  <c:v>99.89734789391575</c:v>
                </c:pt>
                <c:pt idx="2964">
                  <c:v>99.89734789391575</c:v>
                </c:pt>
                <c:pt idx="2965">
                  <c:v>99.89734789391575</c:v>
                </c:pt>
                <c:pt idx="2966">
                  <c:v>99.89734789391575</c:v>
                </c:pt>
                <c:pt idx="2967">
                  <c:v>99.89734789391575</c:v>
                </c:pt>
                <c:pt idx="2968">
                  <c:v>99.89734789391575</c:v>
                </c:pt>
                <c:pt idx="2969">
                  <c:v>99.89734789391575</c:v>
                </c:pt>
                <c:pt idx="2970">
                  <c:v>99.89734789391575</c:v>
                </c:pt>
                <c:pt idx="2971">
                  <c:v>99.89734789391575</c:v>
                </c:pt>
                <c:pt idx="2972">
                  <c:v>99.89734789391575</c:v>
                </c:pt>
                <c:pt idx="2973">
                  <c:v>99.89734789391575</c:v>
                </c:pt>
                <c:pt idx="2974">
                  <c:v>99.89734789391575</c:v>
                </c:pt>
                <c:pt idx="2975">
                  <c:v>99.89734789391575</c:v>
                </c:pt>
                <c:pt idx="2976">
                  <c:v>99.89734789391575</c:v>
                </c:pt>
                <c:pt idx="2977">
                  <c:v>99.89734789391575</c:v>
                </c:pt>
                <c:pt idx="2978">
                  <c:v>99.89734789391575</c:v>
                </c:pt>
                <c:pt idx="2979">
                  <c:v>99.89734789391575</c:v>
                </c:pt>
                <c:pt idx="2980">
                  <c:v>99.89734789391575</c:v>
                </c:pt>
                <c:pt idx="2981">
                  <c:v>99.89734789391575</c:v>
                </c:pt>
                <c:pt idx="2982">
                  <c:v>99.89734789391575</c:v>
                </c:pt>
                <c:pt idx="2983">
                  <c:v>99.89734789391575</c:v>
                </c:pt>
                <c:pt idx="2984">
                  <c:v>99.89734789391575</c:v>
                </c:pt>
                <c:pt idx="2985">
                  <c:v>99.89734789391575</c:v>
                </c:pt>
                <c:pt idx="2986">
                  <c:v>99.89734789391575</c:v>
                </c:pt>
                <c:pt idx="2987">
                  <c:v>99.89734789391575</c:v>
                </c:pt>
                <c:pt idx="2988">
                  <c:v>99.89734789391575</c:v>
                </c:pt>
                <c:pt idx="2989">
                  <c:v>99.89734789391575</c:v>
                </c:pt>
                <c:pt idx="2990">
                  <c:v>99.89734789391575</c:v>
                </c:pt>
                <c:pt idx="2991">
                  <c:v>99.89734789391575</c:v>
                </c:pt>
                <c:pt idx="2992">
                  <c:v>99.89734789391575</c:v>
                </c:pt>
                <c:pt idx="2993">
                  <c:v>99.89734789391575</c:v>
                </c:pt>
                <c:pt idx="2994">
                  <c:v>99.89734789391575</c:v>
                </c:pt>
                <c:pt idx="2995">
                  <c:v>99.89734789391575</c:v>
                </c:pt>
                <c:pt idx="2996">
                  <c:v>99.89734789391575</c:v>
                </c:pt>
                <c:pt idx="2997">
                  <c:v>99.89734789391575</c:v>
                </c:pt>
                <c:pt idx="2998">
                  <c:v>99.89734789391575</c:v>
                </c:pt>
                <c:pt idx="2999">
                  <c:v>99.89734789391575</c:v>
                </c:pt>
                <c:pt idx="3000">
                  <c:v>99.89734789391575</c:v>
                </c:pt>
                <c:pt idx="3001">
                  <c:v>99.89734789391575</c:v>
                </c:pt>
                <c:pt idx="3002">
                  <c:v>99.89734789391575</c:v>
                </c:pt>
                <c:pt idx="3003">
                  <c:v>99.89734789391575</c:v>
                </c:pt>
                <c:pt idx="3004">
                  <c:v>99.89734789391575</c:v>
                </c:pt>
                <c:pt idx="3005">
                  <c:v>99.89734789391575</c:v>
                </c:pt>
                <c:pt idx="3006">
                  <c:v>99.89734789391575</c:v>
                </c:pt>
                <c:pt idx="3007">
                  <c:v>99.89734789391575</c:v>
                </c:pt>
                <c:pt idx="3008">
                  <c:v>99.89734789391575</c:v>
                </c:pt>
                <c:pt idx="3009">
                  <c:v>99.89734789391575</c:v>
                </c:pt>
                <c:pt idx="3010">
                  <c:v>99.89734789391575</c:v>
                </c:pt>
                <c:pt idx="3011">
                  <c:v>99.89734789391575</c:v>
                </c:pt>
                <c:pt idx="3012">
                  <c:v>99.89734789391575</c:v>
                </c:pt>
                <c:pt idx="3013">
                  <c:v>99.89734789391575</c:v>
                </c:pt>
                <c:pt idx="3014">
                  <c:v>99.89734789391575</c:v>
                </c:pt>
                <c:pt idx="3015">
                  <c:v>99.89734789391575</c:v>
                </c:pt>
                <c:pt idx="3016">
                  <c:v>99.89734789391575</c:v>
                </c:pt>
                <c:pt idx="3017">
                  <c:v>99.89734789391575</c:v>
                </c:pt>
                <c:pt idx="3018">
                  <c:v>99.89734789391575</c:v>
                </c:pt>
                <c:pt idx="3019">
                  <c:v>99.89734789391575</c:v>
                </c:pt>
                <c:pt idx="3020">
                  <c:v>99.89734789391575</c:v>
                </c:pt>
                <c:pt idx="3021">
                  <c:v>99.89734789391575</c:v>
                </c:pt>
                <c:pt idx="3022">
                  <c:v>99.89734789391575</c:v>
                </c:pt>
                <c:pt idx="3023">
                  <c:v>99.89734789391575</c:v>
                </c:pt>
                <c:pt idx="3024">
                  <c:v>99.89734789391575</c:v>
                </c:pt>
                <c:pt idx="3025">
                  <c:v>99.89734789391575</c:v>
                </c:pt>
                <c:pt idx="3026">
                  <c:v>99.89734789391575</c:v>
                </c:pt>
                <c:pt idx="3027">
                  <c:v>99.89734789391575</c:v>
                </c:pt>
                <c:pt idx="3028">
                  <c:v>99.89734789391575</c:v>
                </c:pt>
                <c:pt idx="3029">
                  <c:v>99.89734789391575</c:v>
                </c:pt>
                <c:pt idx="3030">
                  <c:v>99.89734789391575</c:v>
                </c:pt>
                <c:pt idx="3031">
                  <c:v>99.89734789391575</c:v>
                </c:pt>
                <c:pt idx="3032">
                  <c:v>99.89734789391575</c:v>
                </c:pt>
                <c:pt idx="3033">
                  <c:v>99.89734789391575</c:v>
                </c:pt>
                <c:pt idx="3034">
                  <c:v>99.89734789391575</c:v>
                </c:pt>
                <c:pt idx="3035">
                  <c:v>99.89734789391575</c:v>
                </c:pt>
                <c:pt idx="3036">
                  <c:v>99.89734789391575</c:v>
                </c:pt>
                <c:pt idx="3037">
                  <c:v>99.89734789391575</c:v>
                </c:pt>
                <c:pt idx="3038">
                  <c:v>99.89734789391575</c:v>
                </c:pt>
                <c:pt idx="3039">
                  <c:v>99.89734789391575</c:v>
                </c:pt>
                <c:pt idx="3040">
                  <c:v>99.89734789391575</c:v>
                </c:pt>
                <c:pt idx="3041">
                  <c:v>99.89734789391575</c:v>
                </c:pt>
                <c:pt idx="3042">
                  <c:v>99.89734789391575</c:v>
                </c:pt>
                <c:pt idx="3043">
                  <c:v>99.89734789391575</c:v>
                </c:pt>
                <c:pt idx="3044">
                  <c:v>99.89734789391575</c:v>
                </c:pt>
                <c:pt idx="3045">
                  <c:v>99.89734789391575</c:v>
                </c:pt>
                <c:pt idx="3046">
                  <c:v>99.89734789391575</c:v>
                </c:pt>
                <c:pt idx="3047">
                  <c:v>99.89734789391575</c:v>
                </c:pt>
                <c:pt idx="3048">
                  <c:v>99.89734789391575</c:v>
                </c:pt>
                <c:pt idx="3049">
                  <c:v>99.89734789391575</c:v>
                </c:pt>
                <c:pt idx="3050">
                  <c:v>99.89734789391575</c:v>
                </c:pt>
                <c:pt idx="3051">
                  <c:v>99.89734789391575</c:v>
                </c:pt>
                <c:pt idx="3052">
                  <c:v>99.89734789391575</c:v>
                </c:pt>
                <c:pt idx="3053">
                  <c:v>99.89734789391575</c:v>
                </c:pt>
                <c:pt idx="3054">
                  <c:v>99.89734789391575</c:v>
                </c:pt>
                <c:pt idx="3055">
                  <c:v>99.89734789391575</c:v>
                </c:pt>
                <c:pt idx="3056">
                  <c:v>99.89734789391575</c:v>
                </c:pt>
                <c:pt idx="3057">
                  <c:v>99.89734789391575</c:v>
                </c:pt>
                <c:pt idx="3058">
                  <c:v>99.89734789391575</c:v>
                </c:pt>
                <c:pt idx="3059">
                  <c:v>99.89734789391575</c:v>
                </c:pt>
                <c:pt idx="3060">
                  <c:v>99.89734789391575</c:v>
                </c:pt>
                <c:pt idx="3061">
                  <c:v>99.89734789391575</c:v>
                </c:pt>
                <c:pt idx="3062">
                  <c:v>99.89734789391575</c:v>
                </c:pt>
                <c:pt idx="3063">
                  <c:v>99.89734789391575</c:v>
                </c:pt>
                <c:pt idx="3064">
                  <c:v>99.89734789391575</c:v>
                </c:pt>
                <c:pt idx="3065">
                  <c:v>99.89734789391575</c:v>
                </c:pt>
                <c:pt idx="3066">
                  <c:v>99.89734789391575</c:v>
                </c:pt>
                <c:pt idx="3067">
                  <c:v>99.89734789391575</c:v>
                </c:pt>
                <c:pt idx="3068">
                  <c:v>99.89734789391575</c:v>
                </c:pt>
                <c:pt idx="3069">
                  <c:v>99.89734789391575</c:v>
                </c:pt>
                <c:pt idx="3070">
                  <c:v>99.89734789391575</c:v>
                </c:pt>
                <c:pt idx="3071">
                  <c:v>99.89734789391575</c:v>
                </c:pt>
                <c:pt idx="3072">
                  <c:v>99.89734789391575</c:v>
                </c:pt>
                <c:pt idx="3073">
                  <c:v>99.89734789391575</c:v>
                </c:pt>
                <c:pt idx="3074">
                  <c:v>99.89734789391575</c:v>
                </c:pt>
                <c:pt idx="3075">
                  <c:v>99.89734789391575</c:v>
                </c:pt>
                <c:pt idx="3076">
                  <c:v>99.89734789391575</c:v>
                </c:pt>
                <c:pt idx="3077">
                  <c:v>99.89734789391575</c:v>
                </c:pt>
                <c:pt idx="3078">
                  <c:v>99.89734789391575</c:v>
                </c:pt>
                <c:pt idx="3079">
                  <c:v>99.89734789391575</c:v>
                </c:pt>
                <c:pt idx="3080">
                  <c:v>99.89734789391575</c:v>
                </c:pt>
                <c:pt idx="3081">
                  <c:v>99.89734789391575</c:v>
                </c:pt>
                <c:pt idx="3082">
                  <c:v>99.89734789391575</c:v>
                </c:pt>
                <c:pt idx="3083">
                  <c:v>99.89734789391575</c:v>
                </c:pt>
                <c:pt idx="3084">
                  <c:v>99.89734789391575</c:v>
                </c:pt>
                <c:pt idx="3085">
                  <c:v>99.89734789391575</c:v>
                </c:pt>
                <c:pt idx="3086">
                  <c:v>99.89734789391575</c:v>
                </c:pt>
                <c:pt idx="3087">
                  <c:v>99.89734789391575</c:v>
                </c:pt>
                <c:pt idx="3088">
                  <c:v>99.89734789391575</c:v>
                </c:pt>
                <c:pt idx="3089">
                  <c:v>99.89734789391575</c:v>
                </c:pt>
                <c:pt idx="3090">
                  <c:v>99.89734789391575</c:v>
                </c:pt>
                <c:pt idx="3091">
                  <c:v>99.89734789391575</c:v>
                </c:pt>
                <c:pt idx="3092">
                  <c:v>99.89734789391575</c:v>
                </c:pt>
                <c:pt idx="3093">
                  <c:v>99.89734789391575</c:v>
                </c:pt>
                <c:pt idx="3094">
                  <c:v>99.89734789391575</c:v>
                </c:pt>
                <c:pt idx="3095">
                  <c:v>99.89734789391575</c:v>
                </c:pt>
                <c:pt idx="3096">
                  <c:v>99.89734789391575</c:v>
                </c:pt>
                <c:pt idx="3097">
                  <c:v>99.89734789391575</c:v>
                </c:pt>
                <c:pt idx="3098">
                  <c:v>99.89734789391575</c:v>
                </c:pt>
                <c:pt idx="3099">
                  <c:v>99.89734789391575</c:v>
                </c:pt>
                <c:pt idx="3100">
                  <c:v>99.89734789391575</c:v>
                </c:pt>
                <c:pt idx="3101">
                  <c:v>99.89734789391575</c:v>
                </c:pt>
                <c:pt idx="3102">
                  <c:v>99.89734789391575</c:v>
                </c:pt>
                <c:pt idx="3103">
                  <c:v>99.89734789391575</c:v>
                </c:pt>
                <c:pt idx="3104">
                  <c:v>99.89734789391575</c:v>
                </c:pt>
                <c:pt idx="3105">
                  <c:v>99.89734789391575</c:v>
                </c:pt>
                <c:pt idx="3106">
                  <c:v>99.89734789391575</c:v>
                </c:pt>
                <c:pt idx="3107">
                  <c:v>99.89734789391575</c:v>
                </c:pt>
                <c:pt idx="3108">
                  <c:v>99.89734789391575</c:v>
                </c:pt>
                <c:pt idx="3109">
                  <c:v>99.89734789391575</c:v>
                </c:pt>
                <c:pt idx="3110">
                  <c:v>99.89734789391575</c:v>
                </c:pt>
                <c:pt idx="3111">
                  <c:v>99.89734789391575</c:v>
                </c:pt>
                <c:pt idx="3112">
                  <c:v>99.89734789391575</c:v>
                </c:pt>
                <c:pt idx="3113">
                  <c:v>99.89734789391575</c:v>
                </c:pt>
                <c:pt idx="3114">
                  <c:v>99.89734789391575</c:v>
                </c:pt>
                <c:pt idx="3115">
                  <c:v>99.89734789391575</c:v>
                </c:pt>
                <c:pt idx="3116">
                  <c:v>99.89734789391575</c:v>
                </c:pt>
                <c:pt idx="3117">
                  <c:v>99.89734789391575</c:v>
                </c:pt>
                <c:pt idx="3118">
                  <c:v>99.89734789391575</c:v>
                </c:pt>
                <c:pt idx="3119">
                  <c:v>99.89734789391575</c:v>
                </c:pt>
                <c:pt idx="3120">
                  <c:v>99.89734789391575</c:v>
                </c:pt>
                <c:pt idx="3121">
                  <c:v>99.89734789391575</c:v>
                </c:pt>
                <c:pt idx="3122">
                  <c:v>99.89734789391575</c:v>
                </c:pt>
                <c:pt idx="3123">
                  <c:v>99.89734789391575</c:v>
                </c:pt>
                <c:pt idx="3124">
                  <c:v>99.89734789391575</c:v>
                </c:pt>
                <c:pt idx="3125">
                  <c:v>99.89734789391575</c:v>
                </c:pt>
                <c:pt idx="3126">
                  <c:v>99.89734789391575</c:v>
                </c:pt>
                <c:pt idx="3127">
                  <c:v>99.89734789391575</c:v>
                </c:pt>
                <c:pt idx="3128">
                  <c:v>99.89734789391575</c:v>
                </c:pt>
                <c:pt idx="3129">
                  <c:v>99.89734789391575</c:v>
                </c:pt>
                <c:pt idx="3130">
                  <c:v>99.89734789391575</c:v>
                </c:pt>
                <c:pt idx="3131">
                  <c:v>99.89734789391575</c:v>
                </c:pt>
                <c:pt idx="3132">
                  <c:v>99.89734789391575</c:v>
                </c:pt>
                <c:pt idx="3133">
                  <c:v>99.89734789391575</c:v>
                </c:pt>
                <c:pt idx="3134">
                  <c:v>99.89734789391575</c:v>
                </c:pt>
                <c:pt idx="3135">
                  <c:v>99.89734789391575</c:v>
                </c:pt>
                <c:pt idx="3136">
                  <c:v>99.89734789391575</c:v>
                </c:pt>
                <c:pt idx="3137">
                  <c:v>99.89734789391575</c:v>
                </c:pt>
                <c:pt idx="3138">
                  <c:v>99.89734789391575</c:v>
                </c:pt>
                <c:pt idx="3139">
                  <c:v>99.89734789391575</c:v>
                </c:pt>
                <c:pt idx="3140">
                  <c:v>99.89734789391575</c:v>
                </c:pt>
                <c:pt idx="3141">
                  <c:v>99.89734789391575</c:v>
                </c:pt>
                <c:pt idx="3142">
                  <c:v>99.89734789391575</c:v>
                </c:pt>
                <c:pt idx="3143">
                  <c:v>99.89734789391575</c:v>
                </c:pt>
                <c:pt idx="3144">
                  <c:v>99.89734789391575</c:v>
                </c:pt>
                <c:pt idx="3145">
                  <c:v>99.89734789391575</c:v>
                </c:pt>
                <c:pt idx="3146">
                  <c:v>99.89734789391575</c:v>
                </c:pt>
                <c:pt idx="3147">
                  <c:v>99.89734789391575</c:v>
                </c:pt>
                <c:pt idx="3148">
                  <c:v>99.89734789391575</c:v>
                </c:pt>
                <c:pt idx="3149">
                  <c:v>99.89734789391575</c:v>
                </c:pt>
                <c:pt idx="3150">
                  <c:v>99.89734789391575</c:v>
                </c:pt>
                <c:pt idx="3151">
                  <c:v>99.89734789391575</c:v>
                </c:pt>
                <c:pt idx="3152">
                  <c:v>99.89734789391575</c:v>
                </c:pt>
                <c:pt idx="3153">
                  <c:v>99.89734789391575</c:v>
                </c:pt>
                <c:pt idx="3154">
                  <c:v>99.89734789391575</c:v>
                </c:pt>
                <c:pt idx="3155">
                  <c:v>99.89734789391575</c:v>
                </c:pt>
                <c:pt idx="3156">
                  <c:v>99.89734789391575</c:v>
                </c:pt>
                <c:pt idx="3157">
                  <c:v>99.89734789391575</c:v>
                </c:pt>
                <c:pt idx="3158">
                  <c:v>99.89734789391575</c:v>
                </c:pt>
                <c:pt idx="3159">
                  <c:v>99.89734789391575</c:v>
                </c:pt>
                <c:pt idx="3160">
                  <c:v>99.89734789391575</c:v>
                </c:pt>
                <c:pt idx="3161">
                  <c:v>99.89734789391575</c:v>
                </c:pt>
                <c:pt idx="3162">
                  <c:v>99.89734789391575</c:v>
                </c:pt>
                <c:pt idx="3163">
                  <c:v>99.89734789391575</c:v>
                </c:pt>
                <c:pt idx="3164">
                  <c:v>99.89734789391575</c:v>
                </c:pt>
                <c:pt idx="3165">
                  <c:v>99.89734789391575</c:v>
                </c:pt>
                <c:pt idx="3166">
                  <c:v>99.89734789391575</c:v>
                </c:pt>
                <c:pt idx="3167">
                  <c:v>99.89734789391575</c:v>
                </c:pt>
                <c:pt idx="3168">
                  <c:v>99.89734789391575</c:v>
                </c:pt>
                <c:pt idx="3169">
                  <c:v>99.89734789391575</c:v>
                </c:pt>
                <c:pt idx="3170">
                  <c:v>99.89734789391575</c:v>
                </c:pt>
                <c:pt idx="3171">
                  <c:v>99.89734789391575</c:v>
                </c:pt>
                <c:pt idx="3172">
                  <c:v>99.89734789391575</c:v>
                </c:pt>
                <c:pt idx="3173">
                  <c:v>99.89734789391575</c:v>
                </c:pt>
                <c:pt idx="3174">
                  <c:v>99.89734789391575</c:v>
                </c:pt>
                <c:pt idx="3175">
                  <c:v>99.89734789391575</c:v>
                </c:pt>
                <c:pt idx="3176">
                  <c:v>99.89734789391575</c:v>
                </c:pt>
                <c:pt idx="3177">
                  <c:v>99.89734789391575</c:v>
                </c:pt>
                <c:pt idx="3178">
                  <c:v>99.89734789391575</c:v>
                </c:pt>
                <c:pt idx="3179">
                  <c:v>99.89734789391575</c:v>
                </c:pt>
                <c:pt idx="3180">
                  <c:v>99.89734789391575</c:v>
                </c:pt>
                <c:pt idx="3181">
                  <c:v>99.89734789391575</c:v>
                </c:pt>
                <c:pt idx="3182">
                  <c:v>99.89734789391575</c:v>
                </c:pt>
                <c:pt idx="3183">
                  <c:v>99.89734789391575</c:v>
                </c:pt>
                <c:pt idx="3184">
                  <c:v>99.89734789391575</c:v>
                </c:pt>
                <c:pt idx="3185">
                  <c:v>99.89734789391575</c:v>
                </c:pt>
                <c:pt idx="3186">
                  <c:v>99.89734789391575</c:v>
                </c:pt>
                <c:pt idx="3187">
                  <c:v>99.89734789391575</c:v>
                </c:pt>
                <c:pt idx="3188">
                  <c:v>99.89734789391575</c:v>
                </c:pt>
                <c:pt idx="3189">
                  <c:v>99.89734789391575</c:v>
                </c:pt>
                <c:pt idx="3190">
                  <c:v>99.89734789391575</c:v>
                </c:pt>
                <c:pt idx="3191">
                  <c:v>99.89734789391575</c:v>
                </c:pt>
                <c:pt idx="3192">
                  <c:v>99.89734789391575</c:v>
                </c:pt>
                <c:pt idx="3193">
                  <c:v>99.89734789391575</c:v>
                </c:pt>
                <c:pt idx="3194">
                  <c:v>99.89734789391575</c:v>
                </c:pt>
                <c:pt idx="3195">
                  <c:v>99.89734789391575</c:v>
                </c:pt>
                <c:pt idx="3196">
                  <c:v>99.89734789391575</c:v>
                </c:pt>
                <c:pt idx="3197">
                  <c:v>99.89734789391575</c:v>
                </c:pt>
                <c:pt idx="3198">
                  <c:v>99.89734789391575</c:v>
                </c:pt>
                <c:pt idx="3199">
                  <c:v>99.89734789391575</c:v>
                </c:pt>
                <c:pt idx="3200">
                  <c:v>99.89734789391575</c:v>
                </c:pt>
                <c:pt idx="3201">
                  <c:v>99.89734789391575</c:v>
                </c:pt>
                <c:pt idx="3202">
                  <c:v>99.89734789391575</c:v>
                </c:pt>
                <c:pt idx="3203">
                  <c:v>99.89734789391575</c:v>
                </c:pt>
                <c:pt idx="3204">
                  <c:v>99.89734789391575</c:v>
                </c:pt>
                <c:pt idx="3205">
                  <c:v>99.89734789391575</c:v>
                </c:pt>
                <c:pt idx="3206">
                  <c:v>99.89734789391575</c:v>
                </c:pt>
                <c:pt idx="3207">
                  <c:v>99.89734789391575</c:v>
                </c:pt>
                <c:pt idx="3208">
                  <c:v>99.89734789391575</c:v>
                </c:pt>
                <c:pt idx="3209">
                  <c:v>99.89734789391575</c:v>
                </c:pt>
                <c:pt idx="3210">
                  <c:v>99.89734789391575</c:v>
                </c:pt>
                <c:pt idx="3211">
                  <c:v>99.89734789391575</c:v>
                </c:pt>
                <c:pt idx="3212">
                  <c:v>99.89734789391575</c:v>
                </c:pt>
                <c:pt idx="3213">
                  <c:v>99.89734789391575</c:v>
                </c:pt>
                <c:pt idx="3214">
                  <c:v>99.89734789391575</c:v>
                </c:pt>
                <c:pt idx="3215">
                  <c:v>99.89734789391575</c:v>
                </c:pt>
                <c:pt idx="3216">
                  <c:v>99.89734789391575</c:v>
                </c:pt>
                <c:pt idx="3217">
                  <c:v>99.89734789391575</c:v>
                </c:pt>
                <c:pt idx="3218">
                  <c:v>99.89734789391575</c:v>
                </c:pt>
                <c:pt idx="3219">
                  <c:v>99.89734789391575</c:v>
                </c:pt>
                <c:pt idx="3220">
                  <c:v>99.89734789391575</c:v>
                </c:pt>
                <c:pt idx="3221">
                  <c:v>99.89734789391575</c:v>
                </c:pt>
                <c:pt idx="3222">
                  <c:v>99.89734789391575</c:v>
                </c:pt>
                <c:pt idx="3223">
                  <c:v>99.89734789391575</c:v>
                </c:pt>
                <c:pt idx="3224">
                  <c:v>99.89734789391575</c:v>
                </c:pt>
                <c:pt idx="3225">
                  <c:v>99.89734789391575</c:v>
                </c:pt>
                <c:pt idx="3226">
                  <c:v>99.89734789391575</c:v>
                </c:pt>
                <c:pt idx="3227">
                  <c:v>99.89734789391575</c:v>
                </c:pt>
                <c:pt idx="3228">
                  <c:v>99.89734789391575</c:v>
                </c:pt>
                <c:pt idx="3229">
                  <c:v>99.89734789391575</c:v>
                </c:pt>
                <c:pt idx="3230">
                  <c:v>99.89734789391575</c:v>
                </c:pt>
                <c:pt idx="3231">
                  <c:v>99.89734789391575</c:v>
                </c:pt>
                <c:pt idx="3232">
                  <c:v>99.89734789391575</c:v>
                </c:pt>
                <c:pt idx="3233">
                  <c:v>99.89734789391575</c:v>
                </c:pt>
                <c:pt idx="3234">
                  <c:v>99.89734789391575</c:v>
                </c:pt>
                <c:pt idx="3235">
                  <c:v>99.89734789391575</c:v>
                </c:pt>
                <c:pt idx="3236">
                  <c:v>99.89734789391575</c:v>
                </c:pt>
                <c:pt idx="3237">
                  <c:v>99.89734789391575</c:v>
                </c:pt>
                <c:pt idx="3238">
                  <c:v>99.89734789391575</c:v>
                </c:pt>
                <c:pt idx="3239">
                  <c:v>99.89734789391575</c:v>
                </c:pt>
                <c:pt idx="3240">
                  <c:v>99.89734789391575</c:v>
                </c:pt>
                <c:pt idx="3241">
                  <c:v>99.89734789391575</c:v>
                </c:pt>
                <c:pt idx="3242">
                  <c:v>99.89734789391575</c:v>
                </c:pt>
                <c:pt idx="3243">
                  <c:v>99.89734789391575</c:v>
                </c:pt>
                <c:pt idx="3244">
                  <c:v>99.89734789391575</c:v>
                </c:pt>
                <c:pt idx="3245">
                  <c:v>99.89734789391575</c:v>
                </c:pt>
                <c:pt idx="3246">
                  <c:v>99.89734789391575</c:v>
                </c:pt>
                <c:pt idx="3247">
                  <c:v>99.89734789391575</c:v>
                </c:pt>
                <c:pt idx="3248">
                  <c:v>99.89734789391575</c:v>
                </c:pt>
                <c:pt idx="3249">
                  <c:v>99.89734789391575</c:v>
                </c:pt>
                <c:pt idx="3250">
                  <c:v>99.89734789391575</c:v>
                </c:pt>
                <c:pt idx="3251">
                  <c:v>99.89734789391575</c:v>
                </c:pt>
                <c:pt idx="3252">
                  <c:v>99.89734789391575</c:v>
                </c:pt>
                <c:pt idx="3253">
                  <c:v>99.89734789391575</c:v>
                </c:pt>
                <c:pt idx="3254">
                  <c:v>99.89734789391575</c:v>
                </c:pt>
                <c:pt idx="3255">
                  <c:v>99.89734789391575</c:v>
                </c:pt>
                <c:pt idx="3256">
                  <c:v>99.89734789391575</c:v>
                </c:pt>
                <c:pt idx="3257">
                  <c:v>99.89734789391575</c:v>
                </c:pt>
                <c:pt idx="3258">
                  <c:v>99.89734789391575</c:v>
                </c:pt>
                <c:pt idx="3259">
                  <c:v>99.89734789391575</c:v>
                </c:pt>
                <c:pt idx="3260">
                  <c:v>99.89734789391575</c:v>
                </c:pt>
                <c:pt idx="3261">
                  <c:v>99.89734789391575</c:v>
                </c:pt>
                <c:pt idx="3262">
                  <c:v>99.89734789391575</c:v>
                </c:pt>
                <c:pt idx="3263">
                  <c:v>99.89734789391575</c:v>
                </c:pt>
                <c:pt idx="3264">
                  <c:v>99.89734789391575</c:v>
                </c:pt>
                <c:pt idx="3265">
                  <c:v>99.89734789391575</c:v>
                </c:pt>
                <c:pt idx="3266">
                  <c:v>99.89734789391575</c:v>
                </c:pt>
                <c:pt idx="3267">
                  <c:v>99.89734789391575</c:v>
                </c:pt>
                <c:pt idx="3268">
                  <c:v>99.89734789391575</c:v>
                </c:pt>
                <c:pt idx="3269">
                  <c:v>99.89734789391575</c:v>
                </c:pt>
                <c:pt idx="3270">
                  <c:v>99.89734789391575</c:v>
                </c:pt>
                <c:pt idx="3271">
                  <c:v>99.89734789391575</c:v>
                </c:pt>
                <c:pt idx="3272">
                  <c:v>99.89734789391575</c:v>
                </c:pt>
                <c:pt idx="3273">
                  <c:v>99.89734789391575</c:v>
                </c:pt>
                <c:pt idx="3274">
                  <c:v>99.89734789391575</c:v>
                </c:pt>
                <c:pt idx="3275">
                  <c:v>99.89734789391575</c:v>
                </c:pt>
                <c:pt idx="3276">
                  <c:v>99.89734789391575</c:v>
                </c:pt>
                <c:pt idx="3277">
                  <c:v>99.89734789391575</c:v>
                </c:pt>
                <c:pt idx="3278">
                  <c:v>99.89734789391575</c:v>
                </c:pt>
                <c:pt idx="3279">
                  <c:v>99.89734789391575</c:v>
                </c:pt>
                <c:pt idx="3280">
                  <c:v>99.89734789391575</c:v>
                </c:pt>
                <c:pt idx="3281">
                  <c:v>99.89734789391575</c:v>
                </c:pt>
                <c:pt idx="3282">
                  <c:v>99.89734789391575</c:v>
                </c:pt>
                <c:pt idx="3283">
                  <c:v>99.89734789391575</c:v>
                </c:pt>
                <c:pt idx="3284">
                  <c:v>99.89734789391575</c:v>
                </c:pt>
                <c:pt idx="3285">
                  <c:v>99.89734789391575</c:v>
                </c:pt>
                <c:pt idx="3286">
                  <c:v>99.89734789391575</c:v>
                </c:pt>
                <c:pt idx="3287">
                  <c:v>99.89734789391575</c:v>
                </c:pt>
                <c:pt idx="3288">
                  <c:v>99.89734789391575</c:v>
                </c:pt>
                <c:pt idx="3289">
                  <c:v>99.89734789391575</c:v>
                </c:pt>
                <c:pt idx="3290">
                  <c:v>99.89734789391575</c:v>
                </c:pt>
                <c:pt idx="3291">
                  <c:v>99.89734789391575</c:v>
                </c:pt>
                <c:pt idx="3292">
                  <c:v>99.89734789391575</c:v>
                </c:pt>
                <c:pt idx="3293">
                  <c:v>99.89734789391575</c:v>
                </c:pt>
                <c:pt idx="3294">
                  <c:v>99.89734789391575</c:v>
                </c:pt>
                <c:pt idx="3295">
                  <c:v>99.89734789391575</c:v>
                </c:pt>
                <c:pt idx="3296">
                  <c:v>99.89734789391575</c:v>
                </c:pt>
                <c:pt idx="3297">
                  <c:v>99.89734789391575</c:v>
                </c:pt>
                <c:pt idx="3298">
                  <c:v>99.89734789391575</c:v>
                </c:pt>
                <c:pt idx="3299">
                  <c:v>99.89734789391575</c:v>
                </c:pt>
                <c:pt idx="3300">
                  <c:v>99.89734789391575</c:v>
                </c:pt>
                <c:pt idx="3301">
                  <c:v>99.89734789391575</c:v>
                </c:pt>
                <c:pt idx="3302">
                  <c:v>99.89734789391575</c:v>
                </c:pt>
                <c:pt idx="3303">
                  <c:v>99.89734789391575</c:v>
                </c:pt>
                <c:pt idx="3304">
                  <c:v>99.89734789391575</c:v>
                </c:pt>
                <c:pt idx="3305">
                  <c:v>99.89734789391575</c:v>
                </c:pt>
                <c:pt idx="3306">
                  <c:v>99.89734789391575</c:v>
                </c:pt>
                <c:pt idx="3307">
                  <c:v>99.89734789391575</c:v>
                </c:pt>
                <c:pt idx="3308">
                  <c:v>99.89734789391575</c:v>
                </c:pt>
                <c:pt idx="3309">
                  <c:v>99.89734789391575</c:v>
                </c:pt>
                <c:pt idx="3310">
                  <c:v>99.89734789391575</c:v>
                </c:pt>
                <c:pt idx="3311">
                  <c:v>99.89734789391575</c:v>
                </c:pt>
                <c:pt idx="3312">
                  <c:v>99.89734789391575</c:v>
                </c:pt>
                <c:pt idx="3313">
                  <c:v>99.89734789391575</c:v>
                </c:pt>
                <c:pt idx="3314">
                  <c:v>99.89734789391575</c:v>
                </c:pt>
                <c:pt idx="3315">
                  <c:v>99.89734789391575</c:v>
                </c:pt>
                <c:pt idx="3316">
                  <c:v>99.89734789391575</c:v>
                </c:pt>
                <c:pt idx="3317">
                  <c:v>99.89734789391575</c:v>
                </c:pt>
                <c:pt idx="3318">
                  <c:v>99.89734789391575</c:v>
                </c:pt>
                <c:pt idx="3319">
                  <c:v>99.89734789391575</c:v>
                </c:pt>
                <c:pt idx="3320">
                  <c:v>99.89734789391575</c:v>
                </c:pt>
                <c:pt idx="3321">
                  <c:v>99.89734789391575</c:v>
                </c:pt>
                <c:pt idx="3322">
                  <c:v>99.89734789391575</c:v>
                </c:pt>
                <c:pt idx="3323">
                  <c:v>99.89734789391575</c:v>
                </c:pt>
                <c:pt idx="3324">
                  <c:v>99.89734789391575</c:v>
                </c:pt>
                <c:pt idx="3325">
                  <c:v>99.89734789391575</c:v>
                </c:pt>
                <c:pt idx="3326">
                  <c:v>99.89734789391575</c:v>
                </c:pt>
                <c:pt idx="3327">
                  <c:v>99.89734789391575</c:v>
                </c:pt>
                <c:pt idx="3328">
                  <c:v>99.89734789391575</c:v>
                </c:pt>
                <c:pt idx="3329">
                  <c:v>99.89734789391575</c:v>
                </c:pt>
                <c:pt idx="3330">
                  <c:v>99.89734789391575</c:v>
                </c:pt>
                <c:pt idx="3331">
                  <c:v>99.89734789391575</c:v>
                </c:pt>
                <c:pt idx="3332">
                  <c:v>99.89734789391575</c:v>
                </c:pt>
                <c:pt idx="3333">
                  <c:v>99.89734789391575</c:v>
                </c:pt>
                <c:pt idx="3334">
                  <c:v>99.89734789391575</c:v>
                </c:pt>
                <c:pt idx="3335">
                  <c:v>99.89734789391575</c:v>
                </c:pt>
                <c:pt idx="3336">
                  <c:v>99.89734789391575</c:v>
                </c:pt>
                <c:pt idx="3337">
                  <c:v>99.89734789391575</c:v>
                </c:pt>
                <c:pt idx="3338">
                  <c:v>99.89734789391575</c:v>
                </c:pt>
                <c:pt idx="3339">
                  <c:v>99.89734789391575</c:v>
                </c:pt>
                <c:pt idx="3340">
                  <c:v>99.89734789391575</c:v>
                </c:pt>
                <c:pt idx="3341">
                  <c:v>99.89734789391575</c:v>
                </c:pt>
                <c:pt idx="3342">
                  <c:v>99.89734789391575</c:v>
                </c:pt>
                <c:pt idx="3343">
                  <c:v>99.89734789391575</c:v>
                </c:pt>
                <c:pt idx="3344">
                  <c:v>99.89734789391575</c:v>
                </c:pt>
                <c:pt idx="3345">
                  <c:v>99.89734789391575</c:v>
                </c:pt>
                <c:pt idx="3346">
                  <c:v>99.89734789391575</c:v>
                </c:pt>
                <c:pt idx="3347">
                  <c:v>99.89734789391575</c:v>
                </c:pt>
                <c:pt idx="3348">
                  <c:v>99.89734789391575</c:v>
                </c:pt>
                <c:pt idx="3349">
                  <c:v>99.89734789391575</c:v>
                </c:pt>
                <c:pt idx="3350">
                  <c:v>99.89734789391575</c:v>
                </c:pt>
                <c:pt idx="3351">
                  <c:v>99.89734789391575</c:v>
                </c:pt>
                <c:pt idx="3352">
                  <c:v>99.89734789391575</c:v>
                </c:pt>
                <c:pt idx="3353">
                  <c:v>99.89734789391575</c:v>
                </c:pt>
                <c:pt idx="3354">
                  <c:v>99.89734789391575</c:v>
                </c:pt>
                <c:pt idx="3355">
                  <c:v>99.89734789391575</c:v>
                </c:pt>
                <c:pt idx="3356">
                  <c:v>99.89734789391575</c:v>
                </c:pt>
                <c:pt idx="3357">
                  <c:v>99.89734789391575</c:v>
                </c:pt>
                <c:pt idx="3358">
                  <c:v>99.89734789391575</c:v>
                </c:pt>
                <c:pt idx="3359">
                  <c:v>99.89734789391575</c:v>
                </c:pt>
                <c:pt idx="3360">
                  <c:v>99.89734789391575</c:v>
                </c:pt>
                <c:pt idx="3361">
                  <c:v>99.89734789391575</c:v>
                </c:pt>
                <c:pt idx="3362">
                  <c:v>99.89734789391575</c:v>
                </c:pt>
                <c:pt idx="3363">
                  <c:v>99.89734789391575</c:v>
                </c:pt>
                <c:pt idx="3364">
                  <c:v>99.89734789391575</c:v>
                </c:pt>
                <c:pt idx="3365">
                  <c:v>99.89734789391575</c:v>
                </c:pt>
                <c:pt idx="3366">
                  <c:v>99.89734789391575</c:v>
                </c:pt>
                <c:pt idx="3367">
                  <c:v>99.89734789391575</c:v>
                </c:pt>
                <c:pt idx="3368">
                  <c:v>99.89734789391575</c:v>
                </c:pt>
                <c:pt idx="3369">
                  <c:v>99.89734789391575</c:v>
                </c:pt>
                <c:pt idx="3370">
                  <c:v>99.89734789391575</c:v>
                </c:pt>
                <c:pt idx="3371">
                  <c:v>99.89734789391575</c:v>
                </c:pt>
                <c:pt idx="3372">
                  <c:v>99.89734789391575</c:v>
                </c:pt>
                <c:pt idx="3373">
                  <c:v>99.89734789391575</c:v>
                </c:pt>
                <c:pt idx="3374">
                  <c:v>99.89734789391575</c:v>
                </c:pt>
                <c:pt idx="3375">
                  <c:v>99.89734789391575</c:v>
                </c:pt>
                <c:pt idx="3376">
                  <c:v>99.89734789391575</c:v>
                </c:pt>
                <c:pt idx="3377">
                  <c:v>99.89734789391575</c:v>
                </c:pt>
                <c:pt idx="3378">
                  <c:v>99.89734789391575</c:v>
                </c:pt>
                <c:pt idx="3379">
                  <c:v>99.89734789391575</c:v>
                </c:pt>
                <c:pt idx="3380">
                  <c:v>99.89734789391575</c:v>
                </c:pt>
                <c:pt idx="3381">
                  <c:v>99.89734789391575</c:v>
                </c:pt>
                <c:pt idx="3382">
                  <c:v>99.89734789391575</c:v>
                </c:pt>
                <c:pt idx="3383">
                  <c:v>99.89734789391575</c:v>
                </c:pt>
                <c:pt idx="3384">
                  <c:v>99.89734789391575</c:v>
                </c:pt>
                <c:pt idx="3385">
                  <c:v>99.89734789391575</c:v>
                </c:pt>
                <c:pt idx="3386">
                  <c:v>99.89734789391575</c:v>
                </c:pt>
                <c:pt idx="3387">
                  <c:v>99.89734789391575</c:v>
                </c:pt>
                <c:pt idx="3388">
                  <c:v>99.89734789391575</c:v>
                </c:pt>
                <c:pt idx="3389">
                  <c:v>99.89734789391575</c:v>
                </c:pt>
                <c:pt idx="3390">
                  <c:v>99.89734789391575</c:v>
                </c:pt>
                <c:pt idx="3391">
                  <c:v>99.89734789391575</c:v>
                </c:pt>
                <c:pt idx="3392">
                  <c:v>99.89734789391575</c:v>
                </c:pt>
                <c:pt idx="3393">
                  <c:v>99.89734789391575</c:v>
                </c:pt>
                <c:pt idx="3394">
                  <c:v>99.89734789391575</c:v>
                </c:pt>
                <c:pt idx="3395">
                  <c:v>99.89734789391575</c:v>
                </c:pt>
                <c:pt idx="3396">
                  <c:v>99.89734789391575</c:v>
                </c:pt>
                <c:pt idx="3397">
                  <c:v>99.89734789391575</c:v>
                </c:pt>
                <c:pt idx="3398">
                  <c:v>99.89734789391575</c:v>
                </c:pt>
                <c:pt idx="3399">
                  <c:v>99.89734789391575</c:v>
                </c:pt>
                <c:pt idx="3400">
                  <c:v>99.89734789391575</c:v>
                </c:pt>
                <c:pt idx="3401">
                  <c:v>99.89734789391575</c:v>
                </c:pt>
                <c:pt idx="3402">
                  <c:v>99.89734789391575</c:v>
                </c:pt>
                <c:pt idx="3403">
                  <c:v>99.89734789391575</c:v>
                </c:pt>
                <c:pt idx="3404">
                  <c:v>99.89734789391575</c:v>
                </c:pt>
                <c:pt idx="3405">
                  <c:v>99.89734789391575</c:v>
                </c:pt>
                <c:pt idx="3406">
                  <c:v>99.89734789391575</c:v>
                </c:pt>
                <c:pt idx="3407">
                  <c:v>99.89734789391575</c:v>
                </c:pt>
                <c:pt idx="3408">
                  <c:v>99.89734789391575</c:v>
                </c:pt>
                <c:pt idx="3409">
                  <c:v>99.89734789391575</c:v>
                </c:pt>
                <c:pt idx="3410">
                  <c:v>99.89734789391575</c:v>
                </c:pt>
                <c:pt idx="3411">
                  <c:v>99.89734789391575</c:v>
                </c:pt>
                <c:pt idx="3412">
                  <c:v>99.89734789391575</c:v>
                </c:pt>
                <c:pt idx="3413">
                  <c:v>99.89734789391575</c:v>
                </c:pt>
                <c:pt idx="3414">
                  <c:v>99.89734789391575</c:v>
                </c:pt>
                <c:pt idx="3415">
                  <c:v>99.89734789391575</c:v>
                </c:pt>
                <c:pt idx="3416">
                  <c:v>99.89734789391575</c:v>
                </c:pt>
                <c:pt idx="3417">
                  <c:v>99.89734789391575</c:v>
                </c:pt>
                <c:pt idx="3418">
                  <c:v>99.89734789391575</c:v>
                </c:pt>
                <c:pt idx="3419">
                  <c:v>99.89734789391575</c:v>
                </c:pt>
                <c:pt idx="3420">
                  <c:v>99.89734789391575</c:v>
                </c:pt>
                <c:pt idx="3421">
                  <c:v>99.89734789391575</c:v>
                </c:pt>
                <c:pt idx="3422">
                  <c:v>99.89734789391575</c:v>
                </c:pt>
                <c:pt idx="3423">
                  <c:v>99.89734789391575</c:v>
                </c:pt>
                <c:pt idx="3424">
                  <c:v>99.89734789391575</c:v>
                </c:pt>
                <c:pt idx="3425">
                  <c:v>99.89734789391575</c:v>
                </c:pt>
                <c:pt idx="3426">
                  <c:v>99.89734789391575</c:v>
                </c:pt>
                <c:pt idx="3427">
                  <c:v>99.89734789391575</c:v>
                </c:pt>
                <c:pt idx="3428">
                  <c:v>99.89734789391575</c:v>
                </c:pt>
                <c:pt idx="3429">
                  <c:v>99.89734789391575</c:v>
                </c:pt>
                <c:pt idx="3430">
                  <c:v>99.89734789391575</c:v>
                </c:pt>
                <c:pt idx="3431">
                  <c:v>99.89734789391575</c:v>
                </c:pt>
                <c:pt idx="3432">
                  <c:v>99.89734789391575</c:v>
                </c:pt>
                <c:pt idx="3433">
                  <c:v>99.89734789391575</c:v>
                </c:pt>
                <c:pt idx="3434">
                  <c:v>99.89734789391575</c:v>
                </c:pt>
                <c:pt idx="3435">
                  <c:v>99.89734789391575</c:v>
                </c:pt>
                <c:pt idx="3436">
                  <c:v>99.89734789391575</c:v>
                </c:pt>
                <c:pt idx="3437">
                  <c:v>99.89734789391575</c:v>
                </c:pt>
                <c:pt idx="3438">
                  <c:v>99.89734789391575</c:v>
                </c:pt>
                <c:pt idx="3439">
                  <c:v>99.89734789391575</c:v>
                </c:pt>
                <c:pt idx="3440">
                  <c:v>99.89734789391575</c:v>
                </c:pt>
                <c:pt idx="3441">
                  <c:v>99.89734789391575</c:v>
                </c:pt>
                <c:pt idx="3442">
                  <c:v>99.89734789391575</c:v>
                </c:pt>
                <c:pt idx="3443">
                  <c:v>99.89734789391575</c:v>
                </c:pt>
                <c:pt idx="3444">
                  <c:v>99.89734789391575</c:v>
                </c:pt>
                <c:pt idx="3445">
                  <c:v>99.89734789391575</c:v>
                </c:pt>
                <c:pt idx="3446">
                  <c:v>99.89734789391575</c:v>
                </c:pt>
                <c:pt idx="3447">
                  <c:v>99.89734789391575</c:v>
                </c:pt>
                <c:pt idx="3448">
                  <c:v>99.89734789391575</c:v>
                </c:pt>
                <c:pt idx="3449">
                  <c:v>99.89734789391575</c:v>
                </c:pt>
                <c:pt idx="3450">
                  <c:v>99.89734789391575</c:v>
                </c:pt>
                <c:pt idx="3451">
                  <c:v>99.89734789391575</c:v>
                </c:pt>
                <c:pt idx="3452">
                  <c:v>99.89734789391575</c:v>
                </c:pt>
                <c:pt idx="3453">
                  <c:v>99.89734789391575</c:v>
                </c:pt>
                <c:pt idx="3454">
                  <c:v>99.89734789391575</c:v>
                </c:pt>
                <c:pt idx="3455">
                  <c:v>99.89734789391575</c:v>
                </c:pt>
                <c:pt idx="3456">
                  <c:v>99.89734789391575</c:v>
                </c:pt>
                <c:pt idx="3457">
                  <c:v>99.89734789391575</c:v>
                </c:pt>
                <c:pt idx="3458">
                  <c:v>99.89734789391575</c:v>
                </c:pt>
                <c:pt idx="3459">
                  <c:v>99.89734789391575</c:v>
                </c:pt>
                <c:pt idx="3460">
                  <c:v>99.89734789391575</c:v>
                </c:pt>
                <c:pt idx="3461">
                  <c:v>99.89734789391575</c:v>
                </c:pt>
                <c:pt idx="3462">
                  <c:v>99.89734789391575</c:v>
                </c:pt>
                <c:pt idx="3463">
                  <c:v>99.89734789391575</c:v>
                </c:pt>
                <c:pt idx="3464">
                  <c:v>99.89734789391575</c:v>
                </c:pt>
                <c:pt idx="3465">
                  <c:v>99.89734789391575</c:v>
                </c:pt>
                <c:pt idx="3466">
                  <c:v>99.89734789391575</c:v>
                </c:pt>
                <c:pt idx="3467">
                  <c:v>99.89734789391575</c:v>
                </c:pt>
                <c:pt idx="3468">
                  <c:v>99.89734789391575</c:v>
                </c:pt>
                <c:pt idx="3469">
                  <c:v>99.89734789391575</c:v>
                </c:pt>
                <c:pt idx="3470">
                  <c:v>99.89734789391575</c:v>
                </c:pt>
                <c:pt idx="3471">
                  <c:v>99.89734789391575</c:v>
                </c:pt>
                <c:pt idx="3472">
                  <c:v>99.89734789391575</c:v>
                </c:pt>
                <c:pt idx="3473">
                  <c:v>99.89734789391575</c:v>
                </c:pt>
                <c:pt idx="3474">
                  <c:v>99.89734789391575</c:v>
                </c:pt>
                <c:pt idx="3475">
                  <c:v>99.89734789391575</c:v>
                </c:pt>
                <c:pt idx="3476">
                  <c:v>99.89734789391575</c:v>
                </c:pt>
                <c:pt idx="3477">
                  <c:v>99.89734789391575</c:v>
                </c:pt>
                <c:pt idx="3478">
                  <c:v>99.89734789391575</c:v>
                </c:pt>
                <c:pt idx="3479">
                  <c:v>99.89734789391575</c:v>
                </c:pt>
                <c:pt idx="3480">
                  <c:v>99.89734789391575</c:v>
                </c:pt>
                <c:pt idx="3481">
                  <c:v>99.89734789391575</c:v>
                </c:pt>
                <c:pt idx="3482">
                  <c:v>99.89734789391575</c:v>
                </c:pt>
                <c:pt idx="3483">
                  <c:v>99.89734789391575</c:v>
                </c:pt>
                <c:pt idx="3484">
                  <c:v>99.89734789391575</c:v>
                </c:pt>
                <c:pt idx="3485">
                  <c:v>99.89734789391575</c:v>
                </c:pt>
                <c:pt idx="3486">
                  <c:v>99.89734789391575</c:v>
                </c:pt>
                <c:pt idx="3487">
                  <c:v>99.89734789391575</c:v>
                </c:pt>
                <c:pt idx="3488">
                  <c:v>99.89734789391575</c:v>
                </c:pt>
                <c:pt idx="3489">
                  <c:v>99.89734789391575</c:v>
                </c:pt>
                <c:pt idx="3490">
                  <c:v>99.89734789391575</c:v>
                </c:pt>
                <c:pt idx="3491">
                  <c:v>99.89734789391575</c:v>
                </c:pt>
                <c:pt idx="3492">
                  <c:v>99.89734789391575</c:v>
                </c:pt>
                <c:pt idx="3493">
                  <c:v>99.89734789391575</c:v>
                </c:pt>
                <c:pt idx="3494">
                  <c:v>99.89734789391575</c:v>
                </c:pt>
                <c:pt idx="3495">
                  <c:v>99.89734789391575</c:v>
                </c:pt>
                <c:pt idx="3496">
                  <c:v>99.89734789391575</c:v>
                </c:pt>
                <c:pt idx="3497">
                  <c:v>99.89734789391575</c:v>
                </c:pt>
                <c:pt idx="3498">
                  <c:v>99.89734789391575</c:v>
                </c:pt>
                <c:pt idx="3499">
                  <c:v>99.89734789391575</c:v>
                </c:pt>
                <c:pt idx="3500">
                  <c:v>99.89734789391575</c:v>
                </c:pt>
                <c:pt idx="3501">
                  <c:v>99.89734789391575</c:v>
                </c:pt>
                <c:pt idx="3502">
                  <c:v>99.89734789391575</c:v>
                </c:pt>
                <c:pt idx="3503">
                  <c:v>99.89734789391575</c:v>
                </c:pt>
                <c:pt idx="3504">
                  <c:v>99.89734789391575</c:v>
                </c:pt>
                <c:pt idx="3505">
                  <c:v>99.89734789391575</c:v>
                </c:pt>
                <c:pt idx="3506">
                  <c:v>99.89734789391575</c:v>
                </c:pt>
                <c:pt idx="3507">
                  <c:v>99.89734789391575</c:v>
                </c:pt>
                <c:pt idx="3508">
                  <c:v>99.89734789391575</c:v>
                </c:pt>
                <c:pt idx="3509">
                  <c:v>99.89734789391575</c:v>
                </c:pt>
                <c:pt idx="3510">
                  <c:v>99.89734789391575</c:v>
                </c:pt>
                <c:pt idx="3511">
                  <c:v>99.89734789391575</c:v>
                </c:pt>
                <c:pt idx="3512">
                  <c:v>99.89734789391575</c:v>
                </c:pt>
                <c:pt idx="3513">
                  <c:v>99.89734789391575</c:v>
                </c:pt>
                <c:pt idx="3514">
                  <c:v>99.89734789391575</c:v>
                </c:pt>
                <c:pt idx="3515">
                  <c:v>99.89734789391575</c:v>
                </c:pt>
                <c:pt idx="3516">
                  <c:v>99.89734789391575</c:v>
                </c:pt>
                <c:pt idx="3517">
                  <c:v>99.89734789391575</c:v>
                </c:pt>
                <c:pt idx="3518">
                  <c:v>99.89734789391575</c:v>
                </c:pt>
                <c:pt idx="3519">
                  <c:v>99.89734789391575</c:v>
                </c:pt>
                <c:pt idx="3520">
                  <c:v>99.89734789391575</c:v>
                </c:pt>
                <c:pt idx="3521">
                  <c:v>99.89734789391575</c:v>
                </c:pt>
                <c:pt idx="3522">
                  <c:v>99.89734789391575</c:v>
                </c:pt>
                <c:pt idx="3523">
                  <c:v>99.89734789391575</c:v>
                </c:pt>
                <c:pt idx="3524">
                  <c:v>99.89734789391575</c:v>
                </c:pt>
                <c:pt idx="3525">
                  <c:v>99.89734789391575</c:v>
                </c:pt>
                <c:pt idx="3526">
                  <c:v>99.89734789391575</c:v>
                </c:pt>
                <c:pt idx="3527">
                  <c:v>99.89734789391575</c:v>
                </c:pt>
                <c:pt idx="3528">
                  <c:v>99.89734789391575</c:v>
                </c:pt>
                <c:pt idx="3529">
                  <c:v>99.89734789391575</c:v>
                </c:pt>
                <c:pt idx="3530">
                  <c:v>99.89734789391575</c:v>
                </c:pt>
                <c:pt idx="3531">
                  <c:v>99.89734789391575</c:v>
                </c:pt>
                <c:pt idx="3532">
                  <c:v>99.89734789391575</c:v>
                </c:pt>
                <c:pt idx="3533">
                  <c:v>99.89734789391575</c:v>
                </c:pt>
                <c:pt idx="3534">
                  <c:v>99.89734789391575</c:v>
                </c:pt>
                <c:pt idx="3535">
                  <c:v>99.89734789391575</c:v>
                </c:pt>
                <c:pt idx="3536">
                  <c:v>99.89734789391575</c:v>
                </c:pt>
                <c:pt idx="3537">
                  <c:v>99.89734789391575</c:v>
                </c:pt>
                <c:pt idx="3538">
                  <c:v>99.89734789391575</c:v>
                </c:pt>
                <c:pt idx="3539">
                  <c:v>99.89734789391575</c:v>
                </c:pt>
                <c:pt idx="3540">
                  <c:v>99.89734789391575</c:v>
                </c:pt>
                <c:pt idx="3541">
                  <c:v>99.89734789391575</c:v>
                </c:pt>
                <c:pt idx="3542">
                  <c:v>99.89734789391575</c:v>
                </c:pt>
                <c:pt idx="3543">
                  <c:v>99.89734789391575</c:v>
                </c:pt>
                <c:pt idx="3544">
                  <c:v>99.89734789391575</c:v>
                </c:pt>
                <c:pt idx="3545">
                  <c:v>99.89734789391575</c:v>
                </c:pt>
                <c:pt idx="3546">
                  <c:v>99.89734789391575</c:v>
                </c:pt>
                <c:pt idx="3547">
                  <c:v>99.89734789391575</c:v>
                </c:pt>
                <c:pt idx="3548">
                  <c:v>99.89734789391575</c:v>
                </c:pt>
                <c:pt idx="3549">
                  <c:v>99.89734789391575</c:v>
                </c:pt>
                <c:pt idx="3550">
                  <c:v>99.89734789391575</c:v>
                </c:pt>
                <c:pt idx="3551">
                  <c:v>99.89734789391575</c:v>
                </c:pt>
                <c:pt idx="3552">
                  <c:v>99.89734789391575</c:v>
                </c:pt>
                <c:pt idx="3553">
                  <c:v>99.89734789391575</c:v>
                </c:pt>
                <c:pt idx="3554">
                  <c:v>99.89734789391575</c:v>
                </c:pt>
                <c:pt idx="3555">
                  <c:v>99.89734789391575</c:v>
                </c:pt>
                <c:pt idx="3556">
                  <c:v>99.89734789391575</c:v>
                </c:pt>
                <c:pt idx="3557">
                  <c:v>99.89734789391575</c:v>
                </c:pt>
                <c:pt idx="3558">
                  <c:v>99.89734789391575</c:v>
                </c:pt>
                <c:pt idx="3559">
                  <c:v>99.89734789391575</c:v>
                </c:pt>
                <c:pt idx="3560">
                  <c:v>99.89734789391575</c:v>
                </c:pt>
                <c:pt idx="3561">
                  <c:v>99.89734789391575</c:v>
                </c:pt>
                <c:pt idx="3562">
                  <c:v>99.89734789391575</c:v>
                </c:pt>
                <c:pt idx="3563">
                  <c:v>99.89734789391575</c:v>
                </c:pt>
                <c:pt idx="3564">
                  <c:v>99.89734789391575</c:v>
                </c:pt>
                <c:pt idx="3565">
                  <c:v>99.89734789391575</c:v>
                </c:pt>
                <c:pt idx="3566">
                  <c:v>99.89734789391575</c:v>
                </c:pt>
                <c:pt idx="3567">
                  <c:v>99.89734789391575</c:v>
                </c:pt>
                <c:pt idx="3568">
                  <c:v>99.89734789391575</c:v>
                </c:pt>
                <c:pt idx="3569">
                  <c:v>99.89734789391575</c:v>
                </c:pt>
                <c:pt idx="3570">
                  <c:v>99.89734789391575</c:v>
                </c:pt>
                <c:pt idx="3571">
                  <c:v>99.89734789391575</c:v>
                </c:pt>
                <c:pt idx="3572">
                  <c:v>99.89734789391575</c:v>
                </c:pt>
                <c:pt idx="3573">
                  <c:v>99.89734789391575</c:v>
                </c:pt>
                <c:pt idx="3574">
                  <c:v>99.89734789391575</c:v>
                </c:pt>
                <c:pt idx="3575">
                  <c:v>99.89734789391575</c:v>
                </c:pt>
                <c:pt idx="3576">
                  <c:v>99.89734789391575</c:v>
                </c:pt>
                <c:pt idx="3577">
                  <c:v>99.89734789391575</c:v>
                </c:pt>
                <c:pt idx="3578">
                  <c:v>99.89734789391575</c:v>
                </c:pt>
                <c:pt idx="3579">
                  <c:v>99.89734789391575</c:v>
                </c:pt>
                <c:pt idx="3580">
                  <c:v>99.89734789391575</c:v>
                </c:pt>
                <c:pt idx="3581">
                  <c:v>99.89734789391575</c:v>
                </c:pt>
                <c:pt idx="3582">
                  <c:v>99.89734789391575</c:v>
                </c:pt>
                <c:pt idx="3583">
                  <c:v>99.89734789391575</c:v>
                </c:pt>
                <c:pt idx="3584">
                  <c:v>99.89734789391575</c:v>
                </c:pt>
                <c:pt idx="3585">
                  <c:v>99.89734789391575</c:v>
                </c:pt>
                <c:pt idx="3586">
                  <c:v>99.89734789391575</c:v>
                </c:pt>
                <c:pt idx="3587">
                  <c:v>99.89734789391575</c:v>
                </c:pt>
                <c:pt idx="3588">
                  <c:v>99.89734789391575</c:v>
                </c:pt>
                <c:pt idx="3589">
                  <c:v>99.89734789391575</c:v>
                </c:pt>
                <c:pt idx="3590">
                  <c:v>99.89734789391575</c:v>
                </c:pt>
                <c:pt idx="3591">
                  <c:v>99.89734789391575</c:v>
                </c:pt>
                <c:pt idx="3592">
                  <c:v>99.89734789391575</c:v>
                </c:pt>
                <c:pt idx="3593">
                  <c:v>99.89734789391575</c:v>
                </c:pt>
                <c:pt idx="3594">
                  <c:v>99.89734789391575</c:v>
                </c:pt>
                <c:pt idx="3595">
                  <c:v>99.89734789391575</c:v>
                </c:pt>
                <c:pt idx="3596">
                  <c:v>99.89734789391575</c:v>
                </c:pt>
                <c:pt idx="3597">
                  <c:v>99.89734789391575</c:v>
                </c:pt>
                <c:pt idx="3598">
                  <c:v>99.89734789391575</c:v>
                </c:pt>
                <c:pt idx="3599">
                  <c:v>99.89734789391575</c:v>
                </c:pt>
                <c:pt idx="3600">
                  <c:v>99.89734789391575</c:v>
                </c:pt>
                <c:pt idx="3601">
                  <c:v>99.89734789391575</c:v>
                </c:pt>
                <c:pt idx="3602">
                  <c:v>99.89734789391575</c:v>
                </c:pt>
                <c:pt idx="3603">
                  <c:v>99.89734789391575</c:v>
                </c:pt>
                <c:pt idx="3604">
                  <c:v>99.89734789391575</c:v>
                </c:pt>
                <c:pt idx="3605">
                  <c:v>99.89734789391575</c:v>
                </c:pt>
                <c:pt idx="3606">
                  <c:v>99.89734789391575</c:v>
                </c:pt>
                <c:pt idx="3607">
                  <c:v>99.89734789391575</c:v>
                </c:pt>
                <c:pt idx="3608">
                  <c:v>99.89734789391575</c:v>
                </c:pt>
                <c:pt idx="3609">
                  <c:v>99.89734789391575</c:v>
                </c:pt>
                <c:pt idx="3610">
                  <c:v>99.89734789391575</c:v>
                </c:pt>
                <c:pt idx="3611">
                  <c:v>99.89734789391575</c:v>
                </c:pt>
                <c:pt idx="3612">
                  <c:v>99.89734789391575</c:v>
                </c:pt>
                <c:pt idx="3613">
                  <c:v>99.89734789391575</c:v>
                </c:pt>
                <c:pt idx="3614">
                  <c:v>99.89734789391575</c:v>
                </c:pt>
                <c:pt idx="3615">
                  <c:v>99.89734789391575</c:v>
                </c:pt>
                <c:pt idx="3616">
                  <c:v>99.89734789391575</c:v>
                </c:pt>
                <c:pt idx="3617">
                  <c:v>99.89734789391575</c:v>
                </c:pt>
                <c:pt idx="3618">
                  <c:v>99.89734789391575</c:v>
                </c:pt>
                <c:pt idx="3619">
                  <c:v>99.89734789391575</c:v>
                </c:pt>
                <c:pt idx="3620">
                  <c:v>99.89734789391575</c:v>
                </c:pt>
                <c:pt idx="3621">
                  <c:v>99.89734789391575</c:v>
                </c:pt>
                <c:pt idx="3622">
                  <c:v>99.89734789391575</c:v>
                </c:pt>
                <c:pt idx="3623">
                  <c:v>99.89734789391575</c:v>
                </c:pt>
                <c:pt idx="3624">
                  <c:v>99.89734789391575</c:v>
                </c:pt>
                <c:pt idx="3625">
                  <c:v>99.89734789391575</c:v>
                </c:pt>
                <c:pt idx="3626">
                  <c:v>99.89734789391575</c:v>
                </c:pt>
                <c:pt idx="3627">
                  <c:v>99.89734789391575</c:v>
                </c:pt>
                <c:pt idx="3628">
                  <c:v>99.89734789391575</c:v>
                </c:pt>
                <c:pt idx="3629">
                  <c:v>99.89734789391575</c:v>
                </c:pt>
                <c:pt idx="3630">
                  <c:v>99.89734789391575</c:v>
                </c:pt>
                <c:pt idx="3631">
                  <c:v>99.89734789391575</c:v>
                </c:pt>
                <c:pt idx="3632">
                  <c:v>99.89734789391575</c:v>
                </c:pt>
                <c:pt idx="3633">
                  <c:v>99.89734789391575</c:v>
                </c:pt>
                <c:pt idx="3634">
                  <c:v>99.89734789391575</c:v>
                </c:pt>
                <c:pt idx="3635">
                  <c:v>99.89734789391575</c:v>
                </c:pt>
                <c:pt idx="3636">
                  <c:v>99.89734789391575</c:v>
                </c:pt>
                <c:pt idx="3637">
                  <c:v>99.89734789391575</c:v>
                </c:pt>
                <c:pt idx="3638">
                  <c:v>99.89734789391575</c:v>
                </c:pt>
                <c:pt idx="3639">
                  <c:v>99.89734789391575</c:v>
                </c:pt>
                <c:pt idx="3640">
                  <c:v>99.89734789391575</c:v>
                </c:pt>
                <c:pt idx="3641">
                  <c:v>99.89734789391575</c:v>
                </c:pt>
                <c:pt idx="3642">
                  <c:v>99.89734789391575</c:v>
                </c:pt>
                <c:pt idx="3643">
                  <c:v>99.89734789391575</c:v>
                </c:pt>
                <c:pt idx="3644">
                  <c:v>99.89734789391575</c:v>
                </c:pt>
                <c:pt idx="3645">
                  <c:v>99.89734789391575</c:v>
                </c:pt>
                <c:pt idx="3646">
                  <c:v>99.89734789391575</c:v>
                </c:pt>
                <c:pt idx="3647">
                  <c:v>99.89734789391575</c:v>
                </c:pt>
                <c:pt idx="3648">
                  <c:v>99.89734789391575</c:v>
                </c:pt>
                <c:pt idx="3649">
                  <c:v>99.89734789391575</c:v>
                </c:pt>
                <c:pt idx="3650">
                  <c:v>99.89734789391575</c:v>
                </c:pt>
                <c:pt idx="3651">
                  <c:v>99.89734789391575</c:v>
                </c:pt>
                <c:pt idx="3652">
                  <c:v>99.89734789391575</c:v>
                </c:pt>
                <c:pt idx="3653">
                  <c:v>99.89734789391575</c:v>
                </c:pt>
                <c:pt idx="3654">
                  <c:v>99.89734789391575</c:v>
                </c:pt>
                <c:pt idx="3655">
                  <c:v>99.89734789391575</c:v>
                </c:pt>
                <c:pt idx="3656">
                  <c:v>99.89734789391575</c:v>
                </c:pt>
                <c:pt idx="3657">
                  <c:v>99.89734789391575</c:v>
                </c:pt>
                <c:pt idx="3658">
                  <c:v>99.89734789391575</c:v>
                </c:pt>
                <c:pt idx="3659">
                  <c:v>99.89734789391575</c:v>
                </c:pt>
                <c:pt idx="3660">
                  <c:v>99.89734789391575</c:v>
                </c:pt>
                <c:pt idx="3661">
                  <c:v>99.89734789391575</c:v>
                </c:pt>
                <c:pt idx="3662">
                  <c:v>99.89734789391575</c:v>
                </c:pt>
                <c:pt idx="3663">
                  <c:v>99.89734789391575</c:v>
                </c:pt>
                <c:pt idx="3664">
                  <c:v>99.89734789391575</c:v>
                </c:pt>
                <c:pt idx="3665">
                  <c:v>99.89734789391575</c:v>
                </c:pt>
                <c:pt idx="3666">
                  <c:v>99.89734789391575</c:v>
                </c:pt>
                <c:pt idx="3667">
                  <c:v>99.89734789391575</c:v>
                </c:pt>
                <c:pt idx="3668">
                  <c:v>99.89734789391575</c:v>
                </c:pt>
                <c:pt idx="3669">
                  <c:v>99.89734789391575</c:v>
                </c:pt>
                <c:pt idx="3670">
                  <c:v>99.89734789391575</c:v>
                </c:pt>
                <c:pt idx="3671">
                  <c:v>99.89734789391575</c:v>
                </c:pt>
                <c:pt idx="3672">
                  <c:v>99.89734789391575</c:v>
                </c:pt>
                <c:pt idx="3673">
                  <c:v>99.89734789391575</c:v>
                </c:pt>
                <c:pt idx="3674">
                  <c:v>99.89734789391575</c:v>
                </c:pt>
                <c:pt idx="3675">
                  <c:v>99.89734789391575</c:v>
                </c:pt>
                <c:pt idx="3676">
                  <c:v>99.89734789391575</c:v>
                </c:pt>
                <c:pt idx="3677">
                  <c:v>99.89734789391575</c:v>
                </c:pt>
                <c:pt idx="3678">
                  <c:v>99.89734789391575</c:v>
                </c:pt>
                <c:pt idx="3679">
                  <c:v>99.89734789391575</c:v>
                </c:pt>
                <c:pt idx="3680">
                  <c:v>99.89734789391575</c:v>
                </c:pt>
                <c:pt idx="3681">
                  <c:v>99.89734789391575</c:v>
                </c:pt>
                <c:pt idx="3682">
                  <c:v>99.89734789391575</c:v>
                </c:pt>
                <c:pt idx="3683">
                  <c:v>99.89734789391575</c:v>
                </c:pt>
                <c:pt idx="3684">
                  <c:v>99.89734789391575</c:v>
                </c:pt>
                <c:pt idx="3685">
                  <c:v>99.89734789391575</c:v>
                </c:pt>
                <c:pt idx="3686">
                  <c:v>99.89734789391575</c:v>
                </c:pt>
                <c:pt idx="3687">
                  <c:v>99.89734789391575</c:v>
                </c:pt>
                <c:pt idx="3688">
                  <c:v>99.89734789391575</c:v>
                </c:pt>
                <c:pt idx="3689">
                  <c:v>99.89734789391575</c:v>
                </c:pt>
                <c:pt idx="3690">
                  <c:v>99.89734789391575</c:v>
                </c:pt>
                <c:pt idx="3691">
                  <c:v>99.89734789391575</c:v>
                </c:pt>
                <c:pt idx="3692">
                  <c:v>99.89734789391575</c:v>
                </c:pt>
                <c:pt idx="3693">
                  <c:v>99.89734789391575</c:v>
                </c:pt>
                <c:pt idx="3694">
                  <c:v>99.89734789391575</c:v>
                </c:pt>
                <c:pt idx="3695">
                  <c:v>99.89734789391575</c:v>
                </c:pt>
                <c:pt idx="3696">
                  <c:v>99.89734789391575</c:v>
                </c:pt>
                <c:pt idx="3697">
                  <c:v>99.89734789391575</c:v>
                </c:pt>
                <c:pt idx="3698">
                  <c:v>99.89734789391575</c:v>
                </c:pt>
                <c:pt idx="3699">
                  <c:v>99.89734789391575</c:v>
                </c:pt>
                <c:pt idx="3700">
                  <c:v>99.89734789391575</c:v>
                </c:pt>
                <c:pt idx="3701">
                  <c:v>99.89734789391575</c:v>
                </c:pt>
                <c:pt idx="3702">
                  <c:v>99.89734789391575</c:v>
                </c:pt>
                <c:pt idx="3703">
                  <c:v>99.89734789391575</c:v>
                </c:pt>
                <c:pt idx="3704">
                  <c:v>99.89734789391575</c:v>
                </c:pt>
                <c:pt idx="3705">
                  <c:v>99.89734789391575</c:v>
                </c:pt>
                <c:pt idx="3706">
                  <c:v>99.89734789391575</c:v>
                </c:pt>
                <c:pt idx="3707">
                  <c:v>99.89734789391575</c:v>
                </c:pt>
                <c:pt idx="3708">
                  <c:v>99.89734789391575</c:v>
                </c:pt>
                <c:pt idx="3709">
                  <c:v>99.89734789391575</c:v>
                </c:pt>
                <c:pt idx="3710">
                  <c:v>99.89734789391575</c:v>
                </c:pt>
                <c:pt idx="3711">
                  <c:v>99.89734789391575</c:v>
                </c:pt>
                <c:pt idx="3712">
                  <c:v>99.89734789391575</c:v>
                </c:pt>
                <c:pt idx="3713">
                  <c:v>99.89734789391575</c:v>
                </c:pt>
                <c:pt idx="3714">
                  <c:v>99.89734789391575</c:v>
                </c:pt>
                <c:pt idx="3715">
                  <c:v>99.89734789391575</c:v>
                </c:pt>
                <c:pt idx="3716">
                  <c:v>99.89734789391575</c:v>
                </c:pt>
                <c:pt idx="3717">
                  <c:v>99.89734789391575</c:v>
                </c:pt>
                <c:pt idx="3718">
                  <c:v>99.89734789391575</c:v>
                </c:pt>
                <c:pt idx="3719">
                  <c:v>99.89734789391575</c:v>
                </c:pt>
                <c:pt idx="3720">
                  <c:v>99.89734789391575</c:v>
                </c:pt>
                <c:pt idx="3721">
                  <c:v>99.89734789391575</c:v>
                </c:pt>
                <c:pt idx="3722">
                  <c:v>99.89734789391575</c:v>
                </c:pt>
                <c:pt idx="3723">
                  <c:v>99.89734789391575</c:v>
                </c:pt>
                <c:pt idx="3724">
                  <c:v>99.89734789391575</c:v>
                </c:pt>
                <c:pt idx="3725">
                  <c:v>99.89734789391575</c:v>
                </c:pt>
                <c:pt idx="3726">
                  <c:v>99.89734789391575</c:v>
                </c:pt>
                <c:pt idx="3727">
                  <c:v>99.89734789391575</c:v>
                </c:pt>
                <c:pt idx="3728">
                  <c:v>99.89734789391575</c:v>
                </c:pt>
                <c:pt idx="3729">
                  <c:v>99.89734789391575</c:v>
                </c:pt>
                <c:pt idx="3730">
                  <c:v>99.89734789391575</c:v>
                </c:pt>
                <c:pt idx="3731">
                  <c:v>99.89734789391575</c:v>
                </c:pt>
                <c:pt idx="3732">
                  <c:v>99.89734789391575</c:v>
                </c:pt>
                <c:pt idx="3733">
                  <c:v>99.89734789391575</c:v>
                </c:pt>
                <c:pt idx="3734">
                  <c:v>99.89734789391575</c:v>
                </c:pt>
                <c:pt idx="3735">
                  <c:v>99.89734789391575</c:v>
                </c:pt>
                <c:pt idx="3736">
                  <c:v>99.89734789391575</c:v>
                </c:pt>
                <c:pt idx="3737">
                  <c:v>99.89734789391575</c:v>
                </c:pt>
                <c:pt idx="3738">
                  <c:v>99.89734789391575</c:v>
                </c:pt>
                <c:pt idx="3739">
                  <c:v>99.89734789391575</c:v>
                </c:pt>
                <c:pt idx="3740">
                  <c:v>99.89734789391575</c:v>
                </c:pt>
                <c:pt idx="3741">
                  <c:v>99.89734789391575</c:v>
                </c:pt>
                <c:pt idx="3742">
                  <c:v>99.89734789391575</c:v>
                </c:pt>
                <c:pt idx="3743">
                  <c:v>99.89734789391575</c:v>
                </c:pt>
                <c:pt idx="3744">
                  <c:v>99.89734789391575</c:v>
                </c:pt>
                <c:pt idx="3745">
                  <c:v>99.89734789391575</c:v>
                </c:pt>
                <c:pt idx="3746">
                  <c:v>99.89734789391575</c:v>
                </c:pt>
                <c:pt idx="3747">
                  <c:v>99.89734789391575</c:v>
                </c:pt>
                <c:pt idx="3748">
                  <c:v>99.89734789391575</c:v>
                </c:pt>
                <c:pt idx="3749">
                  <c:v>99.89734789391575</c:v>
                </c:pt>
                <c:pt idx="3750">
                  <c:v>99.89734789391575</c:v>
                </c:pt>
                <c:pt idx="3751">
                  <c:v>99.89734789391575</c:v>
                </c:pt>
                <c:pt idx="3752">
                  <c:v>99.89734789391575</c:v>
                </c:pt>
                <c:pt idx="3753">
                  <c:v>99.89734789391575</c:v>
                </c:pt>
                <c:pt idx="3754">
                  <c:v>99.89734789391575</c:v>
                </c:pt>
                <c:pt idx="3755">
                  <c:v>99.89734789391575</c:v>
                </c:pt>
                <c:pt idx="3756">
                  <c:v>99.89734789391575</c:v>
                </c:pt>
                <c:pt idx="3757">
                  <c:v>99.89734789391575</c:v>
                </c:pt>
                <c:pt idx="3758">
                  <c:v>99.89734789391575</c:v>
                </c:pt>
                <c:pt idx="3759">
                  <c:v>99.89734789391575</c:v>
                </c:pt>
                <c:pt idx="3760">
                  <c:v>99.89734789391575</c:v>
                </c:pt>
                <c:pt idx="3761">
                  <c:v>99.89734789391575</c:v>
                </c:pt>
                <c:pt idx="3762">
                  <c:v>99.89734789391575</c:v>
                </c:pt>
                <c:pt idx="3763">
                  <c:v>99.89734789391575</c:v>
                </c:pt>
                <c:pt idx="3764">
                  <c:v>99.89734789391575</c:v>
                </c:pt>
                <c:pt idx="3765">
                  <c:v>99.89734789391575</c:v>
                </c:pt>
                <c:pt idx="3766">
                  <c:v>99.89734789391575</c:v>
                </c:pt>
                <c:pt idx="3767">
                  <c:v>99.89734789391575</c:v>
                </c:pt>
                <c:pt idx="3768">
                  <c:v>99.89734789391575</c:v>
                </c:pt>
                <c:pt idx="3769">
                  <c:v>99.89734789391575</c:v>
                </c:pt>
                <c:pt idx="3770">
                  <c:v>99.89734789391575</c:v>
                </c:pt>
                <c:pt idx="3771">
                  <c:v>99.89734789391575</c:v>
                </c:pt>
                <c:pt idx="3772">
                  <c:v>99.89734789391575</c:v>
                </c:pt>
                <c:pt idx="3773">
                  <c:v>99.89734789391575</c:v>
                </c:pt>
                <c:pt idx="3774">
                  <c:v>99.89734789391575</c:v>
                </c:pt>
                <c:pt idx="3775">
                  <c:v>99.89734789391575</c:v>
                </c:pt>
                <c:pt idx="3776">
                  <c:v>99.89734789391575</c:v>
                </c:pt>
                <c:pt idx="3777">
                  <c:v>99.89734789391575</c:v>
                </c:pt>
                <c:pt idx="3778">
                  <c:v>99.89734789391575</c:v>
                </c:pt>
                <c:pt idx="3779">
                  <c:v>99.89734789391575</c:v>
                </c:pt>
                <c:pt idx="3780">
                  <c:v>99.89734789391575</c:v>
                </c:pt>
                <c:pt idx="3781">
                  <c:v>99.89734789391575</c:v>
                </c:pt>
                <c:pt idx="3782">
                  <c:v>99.89734789391575</c:v>
                </c:pt>
                <c:pt idx="3783">
                  <c:v>99.89734789391575</c:v>
                </c:pt>
                <c:pt idx="3784">
                  <c:v>99.89734789391575</c:v>
                </c:pt>
                <c:pt idx="3785">
                  <c:v>99.89734789391575</c:v>
                </c:pt>
                <c:pt idx="3786">
                  <c:v>99.89734789391575</c:v>
                </c:pt>
                <c:pt idx="3787">
                  <c:v>99.89734789391575</c:v>
                </c:pt>
                <c:pt idx="3788">
                  <c:v>99.89734789391575</c:v>
                </c:pt>
                <c:pt idx="3789">
                  <c:v>99.89734789391575</c:v>
                </c:pt>
                <c:pt idx="3790">
                  <c:v>99.89734789391575</c:v>
                </c:pt>
                <c:pt idx="3791">
                  <c:v>99.89734789391575</c:v>
                </c:pt>
                <c:pt idx="3792">
                  <c:v>99.89734789391575</c:v>
                </c:pt>
                <c:pt idx="3793">
                  <c:v>99.89734789391575</c:v>
                </c:pt>
                <c:pt idx="3794">
                  <c:v>99.89734789391575</c:v>
                </c:pt>
                <c:pt idx="3795">
                  <c:v>99.89734789391575</c:v>
                </c:pt>
                <c:pt idx="3796">
                  <c:v>99.89734789391575</c:v>
                </c:pt>
                <c:pt idx="3797">
                  <c:v>99.89734789391575</c:v>
                </c:pt>
                <c:pt idx="3798">
                  <c:v>99.89734789391575</c:v>
                </c:pt>
                <c:pt idx="3799">
                  <c:v>99.89734789391575</c:v>
                </c:pt>
                <c:pt idx="3800">
                  <c:v>99.89734789391575</c:v>
                </c:pt>
                <c:pt idx="3801">
                  <c:v>99.89734789391575</c:v>
                </c:pt>
                <c:pt idx="3802">
                  <c:v>99.89734789391575</c:v>
                </c:pt>
                <c:pt idx="3803">
                  <c:v>99.89734789391575</c:v>
                </c:pt>
                <c:pt idx="3804">
                  <c:v>99.89734789391575</c:v>
                </c:pt>
                <c:pt idx="3805">
                  <c:v>99.89734789391575</c:v>
                </c:pt>
                <c:pt idx="3806">
                  <c:v>99.89734789391575</c:v>
                </c:pt>
                <c:pt idx="3807">
                  <c:v>99.89734789391575</c:v>
                </c:pt>
                <c:pt idx="3808">
                  <c:v>99.89734789391575</c:v>
                </c:pt>
                <c:pt idx="3809">
                  <c:v>99.89734789391575</c:v>
                </c:pt>
                <c:pt idx="3810">
                  <c:v>99.89734789391575</c:v>
                </c:pt>
                <c:pt idx="3811">
                  <c:v>99.89734789391575</c:v>
                </c:pt>
                <c:pt idx="3812">
                  <c:v>99.89734789391575</c:v>
                </c:pt>
                <c:pt idx="3813">
                  <c:v>99.89734789391575</c:v>
                </c:pt>
                <c:pt idx="3814">
                  <c:v>99.89734789391575</c:v>
                </c:pt>
                <c:pt idx="3815">
                  <c:v>99.89734789391575</c:v>
                </c:pt>
                <c:pt idx="3816">
                  <c:v>99.89734789391575</c:v>
                </c:pt>
                <c:pt idx="3817">
                  <c:v>99.89734789391575</c:v>
                </c:pt>
                <c:pt idx="3818">
                  <c:v>99.89734789391575</c:v>
                </c:pt>
                <c:pt idx="3819">
                  <c:v>99.89734789391575</c:v>
                </c:pt>
                <c:pt idx="3820">
                  <c:v>99.89734789391575</c:v>
                </c:pt>
                <c:pt idx="3821">
                  <c:v>99.89734789391575</c:v>
                </c:pt>
                <c:pt idx="3822">
                  <c:v>99.89734789391575</c:v>
                </c:pt>
                <c:pt idx="3823">
                  <c:v>99.89734789391575</c:v>
                </c:pt>
                <c:pt idx="3824">
                  <c:v>99.89734789391575</c:v>
                </c:pt>
                <c:pt idx="3825">
                  <c:v>99.89734789391575</c:v>
                </c:pt>
                <c:pt idx="3826">
                  <c:v>99.89734789391575</c:v>
                </c:pt>
                <c:pt idx="3827">
                  <c:v>99.89734789391575</c:v>
                </c:pt>
                <c:pt idx="3828">
                  <c:v>99.89734789391575</c:v>
                </c:pt>
                <c:pt idx="3829">
                  <c:v>99.89734789391575</c:v>
                </c:pt>
                <c:pt idx="3830">
                  <c:v>99.89734789391575</c:v>
                </c:pt>
                <c:pt idx="3831">
                  <c:v>99.89734789391575</c:v>
                </c:pt>
                <c:pt idx="3832">
                  <c:v>99.89734789391575</c:v>
                </c:pt>
                <c:pt idx="3833">
                  <c:v>99.89734789391575</c:v>
                </c:pt>
                <c:pt idx="3834">
                  <c:v>99.89734789391575</c:v>
                </c:pt>
                <c:pt idx="3835">
                  <c:v>99.89734789391575</c:v>
                </c:pt>
                <c:pt idx="3836">
                  <c:v>99.89734789391575</c:v>
                </c:pt>
                <c:pt idx="3837">
                  <c:v>99.89734789391575</c:v>
                </c:pt>
                <c:pt idx="3838">
                  <c:v>99.89734789391575</c:v>
                </c:pt>
                <c:pt idx="3839">
                  <c:v>99.89734789391575</c:v>
                </c:pt>
                <c:pt idx="3840">
                  <c:v>99.89734789391575</c:v>
                </c:pt>
                <c:pt idx="3841">
                  <c:v>99.89734789391575</c:v>
                </c:pt>
                <c:pt idx="3842">
                  <c:v>99.89734789391575</c:v>
                </c:pt>
                <c:pt idx="3843">
                  <c:v>99.89734789391575</c:v>
                </c:pt>
                <c:pt idx="3844">
                  <c:v>99.89734789391575</c:v>
                </c:pt>
                <c:pt idx="3845">
                  <c:v>99.89734789391575</c:v>
                </c:pt>
                <c:pt idx="3846">
                  <c:v>99.89734789391575</c:v>
                </c:pt>
                <c:pt idx="3847">
                  <c:v>99.89734789391575</c:v>
                </c:pt>
                <c:pt idx="3848">
                  <c:v>99.89734789391575</c:v>
                </c:pt>
                <c:pt idx="3849">
                  <c:v>99.89734789391575</c:v>
                </c:pt>
                <c:pt idx="3850">
                  <c:v>99.89734789391575</c:v>
                </c:pt>
                <c:pt idx="3851">
                  <c:v>99.89734789391575</c:v>
                </c:pt>
                <c:pt idx="3852">
                  <c:v>99.89734789391575</c:v>
                </c:pt>
                <c:pt idx="3853">
                  <c:v>99.89734789391575</c:v>
                </c:pt>
                <c:pt idx="3854">
                  <c:v>99.89734789391575</c:v>
                </c:pt>
                <c:pt idx="3855">
                  <c:v>99.89734789391575</c:v>
                </c:pt>
                <c:pt idx="3856">
                  <c:v>99.89734789391575</c:v>
                </c:pt>
                <c:pt idx="3857">
                  <c:v>99.89734789391575</c:v>
                </c:pt>
                <c:pt idx="3858">
                  <c:v>99.89734789391575</c:v>
                </c:pt>
                <c:pt idx="3859">
                  <c:v>99.89734789391575</c:v>
                </c:pt>
                <c:pt idx="3860">
                  <c:v>99.89734789391575</c:v>
                </c:pt>
                <c:pt idx="3861">
                  <c:v>99.89734789391575</c:v>
                </c:pt>
                <c:pt idx="3862">
                  <c:v>99.89734789391575</c:v>
                </c:pt>
                <c:pt idx="3863">
                  <c:v>99.89734789391575</c:v>
                </c:pt>
                <c:pt idx="3864">
                  <c:v>99.89734789391575</c:v>
                </c:pt>
                <c:pt idx="3865">
                  <c:v>99.89734789391575</c:v>
                </c:pt>
                <c:pt idx="3866">
                  <c:v>99.89734789391575</c:v>
                </c:pt>
                <c:pt idx="3867">
                  <c:v>99.89734789391575</c:v>
                </c:pt>
                <c:pt idx="3868">
                  <c:v>99.89734789391575</c:v>
                </c:pt>
                <c:pt idx="3869">
                  <c:v>99.89734789391575</c:v>
                </c:pt>
                <c:pt idx="3870">
                  <c:v>99.89734789391575</c:v>
                </c:pt>
                <c:pt idx="3871">
                  <c:v>99.89734789391575</c:v>
                </c:pt>
                <c:pt idx="3872">
                  <c:v>99.89734789391575</c:v>
                </c:pt>
                <c:pt idx="3873">
                  <c:v>99.89734789391575</c:v>
                </c:pt>
                <c:pt idx="3874">
                  <c:v>99.89734789391575</c:v>
                </c:pt>
                <c:pt idx="3875">
                  <c:v>99.89734789391575</c:v>
                </c:pt>
                <c:pt idx="3876">
                  <c:v>99.89734789391575</c:v>
                </c:pt>
                <c:pt idx="3877">
                  <c:v>99.89734789391575</c:v>
                </c:pt>
                <c:pt idx="3878">
                  <c:v>99.89734789391575</c:v>
                </c:pt>
                <c:pt idx="3879">
                  <c:v>99.89734789391575</c:v>
                </c:pt>
                <c:pt idx="3880">
                  <c:v>99.89734789391575</c:v>
                </c:pt>
                <c:pt idx="3881">
                  <c:v>99.89734789391575</c:v>
                </c:pt>
                <c:pt idx="3882">
                  <c:v>99.89734789391575</c:v>
                </c:pt>
                <c:pt idx="3883">
                  <c:v>99.89734789391575</c:v>
                </c:pt>
                <c:pt idx="3884">
                  <c:v>99.89734789391575</c:v>
                </c:pt>
                <c:pt idx="3885">
                  <c:v>99.89734789391575</c:v>
                </c:pt>
                <c:pt idx="3886">
                  <c:v>99.89734789391575</c:v>
                </c:pt>
                <c:pt idx="3887">
                  <c:v>99.89734789391575</c:v>
                </c:pt>
                <c:pt idx="3888">
                  <c:v>99.89734789391575</c:v>
                </c:pt>
                <c:pt idx="3889">
                  <c:v>99.89734789391575</c:v>
                </c:pt>
                <c:pt idx="3890">
                  <c:v>99.89734789391575</c:v>
                </c:pt>
                <c:pt idx="3891">
                  <c:v>99.89734789391575</c:v>
                </c:pt>
                <c:pt idx="3892">
                  <c:v>99.89734789391575</c:v>
                </c:pt>
                <c:pt idx="3893">
                  <c:v>99.89734789391575</c:v>
                </c:pt>
                <c:pt idx="3894">
                  <c:v>99.89734789391575</c:v>
                </c:pt>
                <c:pt idx="3895">
                  <c:v>99.89734789391575</c:v>
                </c:pt>
                <c:pt idx="3896">
                  <c:v>99.89734789391575</c:v>
                </c:pt>
                <c:pt idx="3897">
                  <c:v>99.89734789391575</c:v>
                </c:pt>
                <c:pt idx="3898">
                  <c:v>99.89734789391575</c:v>
                </c:pt>
                <c:pt idx="3899">
                  <c:v>99.89734789391575</c:v>
                </c:pt>
                <c:pt idx="3900">
                  <c:v>99.89734789391575</c:v>
                </c:pt>
                <c:pt idx="3901">
                  <c:v>99.89734789391575</c:v>
                </c:pt>
                <c:pt idx="3902">
                  <c:v>99.89734789391575</c:v>
                </c:pt>
                <c:pt idx="3903">
                  <c:v>99.89734789391575</c:v>
                </c:pt>
                <c:pt idx="3904">
                  <c:v>99.89734789391575</c:v>
                </c:pt>
                <c:pt idx="3905">
                  <c:v>99.89734789391575</c:v>
                </c:pt>
                <c:pt idx="3906">
                  <c:v>99.89734789391575</c:v>
                </c:pt>
                <c:pt idx="3907">
                  <c:v>99.89734789391575</c:v>
                </c:pt>
                <c:pt idx="3908">
                  <c:v>99.89734789391575</c:v>
                </c:pt>
                <c:pt idx="3909">
                  <c:v>99.89734789391575</c:v>
                </c:pt>
                <c:pt idx="3910">
                  <c:v>99.89734789391575</c:v>
                </c:pt>
                <c:pt idx="3911">
                  <c:v>99.89734789391575</c:v>
                </c:pt>
                <c:pt idx="3912">
                  <c:v>99.89734789391575</c:v>
                </c:pt>
                <c:pt idx="3913">
                  <c:v>99.89734789391575</c:v>
                </c:pt>
                <c:pt idx="3914">
                  <c:v>99.89734789391575</c:v>
                </c:pt>
                <c:pt idx="3915">
                  <c:v>99.89734789391575</c:v>
                </c:pt>
                <c:pt idx="3916">
                  <c:v>99.89734789391575</c:v>
                </c:pt>
                <c:pt idx="3917">
                  <c:v>99.89734789391575</c:v>
                </c:pt>
                <c:pt idx="3918">
                  <c:v>99.89734789391575</c:v>
                </c:pt>
                <c:pt idx="3919">
                  <c:v>99.89734789391575</c:v>
                </c:pt>
                <c:pt idx="3920">
                  <c:v>99.89734789391575</c:v>
                </c:pt>
                <c:pt idx="3921">
                  <c:v>99.89734789391575</c:v>
                </c:pt>
                <c:pt idx="3922">
                  <c:v>99.89734789391575</c:v>
                </c:pt>
                <c:pt idx="3923">
                  <c:v>99.89734789391575</c:v>
                </c:pt>
                <c:pt idx="3924">
                  <c:v>99.89734789391575</c:v>
                </c:pt>
                <c:pt idx="3925">
                  <c:v>99.89734789391575</c:v>
                </c:pt>
                <c:pt idx="3926">
                  <c:v>99.89734789391575</c:v>
                </c:pt>
                <c:pt idx="3927">
                  <c:v>99.89734789391575</c:v>
                </c:pt>
                <c:pt idx="3928">
                  <c:v>99.89734789391575</c:v>
                </c:pt>
                <c:pt idx="3929">
                  <c:v>99.89734789391575</c:v>
                </c:pt>
                <c:pt idx="3930">
                  <c:v>99.89734789391575</c:v>
                </c:pt>
                <c:pt idx="3931">
                  <c:v>99.89734789391575</c:v>
                </c:pt>
                <c:pt idx="3932">
                  <c:v>99.89734789391575</c:v>
                </c:pt>
                <c:pt idx="3933">
                  <c:v>99.89734789391575</c:v>
                </c:pt>
                <c:pt idx="3934">
                  <c:v>99.89734789391575</c:v>
                </c:pt>
                <c:pt idx="3935">
                  <c:v>99.89734789391575</c:v>
                </c:pt>
                <c:pt idx="3936">
                  <c:v>99.89734789391575</c:v>
                </c:pt>
                <c:pt idx="3937">
                  <c:v>99.89734789391575</c:v>
                </c:pt>
                <c:pt idx="3938">
                  <c:v>99.89734789391575</c:v>
                </c:pt>
                <c:pt idx="3939">
                  <c:v>99.89734789391575</c:v>
                </c:pt>
                <c:pt idx="3940">
                  <c:v>99.89734789391575</c:v>
                </c:pt>
                <c:pt idx="3941">
                  <c:v>99.89734789391575</c:v>
                </c:pt>
                <c:pt idx="3942">
                  <c:v>99.89734789391575</c:v>
                </c:pt>
                <c:pt idx="3943">
                  <c:v>99.89734789391575</c:v>
                </c:pt>
                <c:pt idx="3944">
                  <c:v>99.89734789391575</c:v>
                </c:pt>
                <c:pt idx="3945">
                  <c:v>99.89734789391575</c:v>
                </c:pt>
                <c:pt idx="3946">
                  <c:v>99.89734789391575</c:v>
                </c:pt>
                <c:pt idx="3947">
                  <c:v>99.89734789391575</c:v>
                </c:pt>
                <c:pt idx="3948">
                  <c:v>99.89734789391575</c:v>
                </c:pt>
                <c:pt idx="3949">
                  <c:v>99.89734789391575</c:v>
                </c:pt>
                <c:pt idx="3950">
                  <c:v>99.89734789391575</c:v>
                </c:pt>
                <c:pt idx="3951">
                  <c:v>99.89734789391575</c:v>
                </c:pt>
                <c:pt idx="3952">
                  <c:v>99.89734789391575</c:v>
                </c:pt>
                <c:pt idx="3953">
                  <c:v>99.89734789391575</c:v>
                </c:pt>
                <c:pt idx="3954">
                  <c:v>99.89734789391575</c:v>
                </c:pt>
                <c:pt idx="3955">
                  <c:v>99.89734789391575</c:v>
                </c:pt>
                <c:pt idx="3956">
                  <c:v>99.89734789391575</c:v>
                </c:pt>
                <c:pt idx="3957">
                  <c:v>99.89734789391575</c:v>
                </c:pt>
                <c:pt idx="3958">
                  <c:v>99.89734789391575</c:v>
                </c:pt>
                <c:pt idx="3959">
                  <c:v>99.89734789391575</c:v>
                </c:pt>
                <c:pt idx="3960">
                  <c:v>99.89734789391575</c:v>
                </c:pt>
                <c:pt idx="3961">
                  <c:v>99.89734789391575</c:v>
                </c:pt>
                <c:pt idx="3962">
                  <c:v>99.89734789391575</c:v>
                </c:pt>
                <c:pt idx="3963">
                  <c:v>99.89734789391575</c:v>
                </c:pt>
                <c:pt idx="3964">
                  <c:v>99.89734789391575</c:v>
                </c:pt>
                <c:pt idx="3965">
                  <c:v>99.89734789391575</c:v>
                </c:pt>
                <c:pt idx="3966">
                  <c:v>99.89734789391575</c:v>
                </c:pt>
                <c:pt idx="3967">
                  <c:v>99.89734789391575</c:v>
                </c:pt>
                <c:pt idx="3968">
                  <c:v>99.89734789391575</c:v>
                </c:pt>
                <c:pt idx="3969">
                  <c:v>99.89734789391575</c:v>
                </c:pt>
                <c:pt idx="3970">
                  <c:v>99.89734789391575</c:v>
                </c:pt>
                <c:pt idx="3971">
                  <c:v>99.89734789391575</c:v>
                </c:pt>
                <c:pt idx="3972">
                  <c:v>99.89734789391575</c:v>
                </c:pt>
                <c:pt idx="3973">
                  <c:v>99.89734789391575</c:v>
                </c:pt>
                <c:pt idx="3974">
                  <c:v>99.89734789391575</c:v>
                </c:pt>
                <c:pt idx="3975">
                  <c:v>99.89734789391575</c:v>
                </c:pt>
                <c:pt idx="3976">
                  <c:v>99.89734789391575</c:v>
                </c:pt>
                <c:pt idx="3977">
                  <c:v>99.89734789391575</c:v>
                </c:pt>
                <c:pt idx="3978">
                  <c:v>99.89734789391575</c:v>
                </c:pt>
                <c:pt idx="3979">
                  <c:v>99.89734789391575</c:v>
                </c:pt>
                <c:pt idx="3980">
                  <c:v>99.89734789391575</c:v>
                </c:pt>
                <c:pt idx="3981">
                  <c:v>99.89734789391575</c:v>
                </c:pt>
                <c:pt idx="3982">
                  <c:v>99.89734789391575</c:v>
                </c:pt>
                <c:pt idx="3983">
                  <c:v>99.89734789391575</c:v>
                </c:pt>
                <c:pt idx="3984">
                  <c:v>99.89734789391575</c:v>
                </c:pt>
                <c:pt idx="3985">
                  <c:v>99.89734789391575</c:v>
                </c:pt>
                <c:pt idx="3986">
                  <c:v>99.89734789391575</c:v>
                </c:pt>
                <c:pt idx="3987">
                  <c:v>99.89734789391575</c:v>
                </c:pt>
                <c:pt idx="3988">
                  <c:v>99.89734789391575</c:v>
                </c:pt>
                <c:pt idx="3989">
                  <c:v>99.89734789391575</c:v>
                </c:pt>
                <c:pt idx="3990">
                  <c:v>99.89734789391575</c:v>
                </c:pt>
                <c:pt idx="3991">
                  <c:v>99.89734789391575</c:v>
                </c:pt>
                <c:pt idx="3992">
                  <c:v>99.89734789391575</c:v>
                </c:pt>
                <c:pt idx="3993">
                  <c:v>99.89734789391575</c:v>
                </c:pt>
                <c:pt idx="3994">
                  <c:v>99.89734789391575</c:v>
                </c:pt>
                <c:pt idx="3995">
                  <c:v>99.89734789391575</c:v>
                </c:pt>
                <c:pt idx="3996">
                  <c:v>99.89734789391575</c:v>
                </c:pt>
                <c:pt idx="3997">
                  <c:v>99.89734789391575</c:v>
                </c:pt>
                <c:pt idx="3998">
                  <c:v>99.89734789391575</c:v>
                </c:pt>
                <c:pt idx="3999">
                  <c:v>99.89734789391575</c:v>
                </c:pt>
                <c:pt idx="4000">
                  <c:v>99.89734789391575</c:v>
                </c:pt>
                <c:pt idx="4001">
                  <c:v>99.89734789391575</c:v>
                </c:pt>
                <c:pt idx="4002">
                  <c:v>99.89734789391575</c:v>
                </c:pt>
                <c:pt idx="4003">
                  <c:v>99.89734789391575</c:v>
                </c:pt>
                <c:pt idx="4004">
                  <c:v>99.89734789391575</c:v>
                </c:pt>
                <c:pt idx="4005">
                  <c:v>99.89734789391575</c:v>
                </c:pt>
                <c:pt idx="4006">
                  <c:v>99.89734789391575</c:v>
                </c:pt>
                <c:pt idx="4007">
                  <c:v>99.89734789391575</c:v>
                </c:pt>
                <c:pt idx="4008">
                  <c:v>99.89734789391575</c:v>
                </c:pt>
                <c:pt idx="4009">
                  <c:v>99.89734789391575</c:v>
                </c:pt>
                <c:pt idx="4010">
                  <c:v>99.89734789391575</c:v>
                </c:pt>
                <c:pt idx="4011">
                  <c:v>99.89734789391575</c:v>
                </c:pt>
                <c:pt idx="4012">
                  <c:v>99.89734789391575</c:v>
                </c:pt>
                <c:pt idx="4013">
                  <c:v>99.89734789391575</c:v>
                </c:pt>
                <c:pt idx="4014">
                  <c:v>99.89734789391575</c:v>
                </c:pt>
                <c:pt idx="4015">
                  <c:v>99.89734789391575</c:v>
                </c:pt>
                <c:pt idx="4016">
                  <c:v>99.89734789391575</c:v>
                </c:pt>
                <c:pt idx="4017">
                  <c:v>99.89734789391575</c:v>
                </c:pt>
                <c:pt idx="4018">
                  <c:v>99.89734789391575</c:v>
                </c:pt>
                <c:pt idx="4019">
                  <c:v>99.89734789391575</c:v>
                </c:pt>
                <c:pt idx="4020">
                  <c:v>99.89734789391575</c:v>
                </c:pt>
                <c:pt idx="4021">
                  <c:v>99.89734789391575</c:v>
                </c:pt>
                <c:pt idx="4022">
                  <c:v>99.89734789391575</c:v>
                </c:pt>
                <c:pt idx="4023">
                  <c:v>99.89734789391575</c:v>
                </c:pt>
                <c:pt idx="4024">
                  <c:v>99.89734789391575</c:v>
                </c:pt>
                <c:pt idx="4025">
                  <c:v>99.89734789391575</c:v>
                </c:pt>
                <c:pt idx="4026">
                  <c:v>99.89734789391575</c:v>
                </c:pt>
                <c:pt idx="4027">
                  <c:v>99.89734789391575</c:v>
                </c:pt>
                <c:pt idx="4028">
                  <c:v>99.89734789391575</c:v>
                </c:pt>
                <c:pt idx="4029">
                  <c:v>99.89734789391575</c:v>
                </c:pt>
                <c:pt idx="4030">
                  <c:v>99.89734789391575</c:v>
                </c:pt>
                <c:pt idx="4031">
                  <c:v>99.89734789391575</c:v>
                </c:pt>
                <c:pt idx="4032">
                  <c:v>99.89734789391575</c:v>
                </c:pt>
                <c:pt idx="4033">
                  <c:v>99.89734789391575</c:v>
                </c:pt>
                <c:pt idx="4034">
                  <c:v>99.89734789391575</c:v>
                </c:pt>
                <c:pt idx="4035">
                  <c:v>99.89734789391575</c:v>
                </c:pt>
                <c:pt idx="4036">
                  <c:v>99.89734789391575</c:v>
                </c:pt>
                <c:pt idx="4037">
                  <c:v>99.89734789391575</c:v>
                </c:pt>
                <c:pt idx="4038">
                  <c:v>99.89734789391575</c:v>
                </c:pt>
                <c:pt idx="4039">
                  <c:v>99.89734789391575</c:v>
                </c:pt>
                <c:pt idx="4040">
                  <c:v>99.89734789391575</c:v>
                </c:pt>
                <c:pt idx="4041">
                  <c:v>99.89734789391575</c:v>
                </c:pt>
                <c:pt idx="4042">
                  <c:v>99.89734789391575</c:v>
                </c:pt>
                <c:pt idx="4043">
                  <c:v>99.89734789391575</c:v>
                </c:pt>
                <c:pt idx="4044">
                  <c:v>99.89734789391575</c:v>
                </c:pt>
                <c:pt idx="4045">
                  <c:v>99.89734789391575</c:v>
                </c:pt>
                <c:pt idx="4046">
                  <c:v>99.89734789391575</c:v>
                </c:pt>
                <c:pt idx="4047">
                  <c:v>99.89734789391575</c:v>
                </c:pt>
                <c:pt idx="4048">
                  <c:v>99.89734789391575</c:v>
                </c:pt>
                <c:pt idx="4049">
                  <c:v>99.89734789391575</c:v>
                </c:pt>
                <c:pt idx="4050">
                  <c:v>99.89734789391575</c:v>
                </c:pt>
                <c:pt idx="4051">
                  <c:v>99.89734789391575</c:v>
                </c:pt>
                <c:pt idx="4052">
                  <c:v>99.89734789391575</c:v>
                </c:pt>
                <c:pt idx="4053">
                  <c:v>99.89734789391575</c:v>
                </c:pt>
                <c:pt idx="4054">
                  <c:v>99.89734789391575</c:v>
                </c:pt>
                <c:pt idx="4055">
                  <c:v>99.89734789391575</c:v>
                </c:pt>
                <c:pt idx="4056">
                  <c:v>99.89734789391575</c:v>
                </c:pt>
                <c:pt idx="4057">
                  <c:v>99.89734789391575</c:v>
                </c:pt>
                <c:pt idx="4058">
                  <c:v>99.89734789391575</c:v>
                </c:pt>
                <c:pt idx="4059">
                  <c:v>99.89734789391575</c:v>
                </c:pt>
                <c:pt idx="4060">
                  <c:v>99.89734789391575</c:v>
                </c:pt>
                <c:pt idx="4061">
                  <c:v>99.89734789391575</c:v>
                </c:pt>
                <c:pt idx="4062">
                  <c:v>99.89734789391575</c:v>
                </c:pt>
                <c:pt idx="4063">
                  <c:v>99.89734789391575</c:v>
                </c:pt>
                <c:pt idx="4064">
                  <c:v>99.89734789391575</c:v>
                </c:pt>
                <c:pt idx="4065">
                  <c:v>99.89734789391575</c:v>
                </c:pt>
                <c:pt idx="4066">
                  <c:v>99.89734789391575</c:v>
                </c:pt>
                <c:pt idx="4067">
                  <c:v>99.89734789391575</c:v>
                </c:pt>
                <c:pt idx="4068">
                  <c:v>99.89734789391575</c:v>
                </c:pt>
                <c:pt idx="4069">
                  <c:v>99.89734789391575</c:v>
                </c:pt>
                <c:pt idx="4070">
                  <c:v>99.89734789391575</c:v>
                </c:pt>
                <c:pt idx="4071">
                  <c:v>99.89734789391575</c:v>
                </c:pt>
                <c:pt idx="4072">
                  <c:v>99.89734789391575</c:v>
                </c:pt>
                <c:pt idx="4073">
                  <c:v>99.89734789391575</c:v>
                </c:pt>
                <c:pt idx="4074">
                  <c:v>99.89734789391575</c:v>
                </c:pt>
                <c:pt idx="4075">
                  <c:v>99.89734789391575</c:v>
                </c:pt>
                <c:pt idx="4076">
                  <c:v>99.89734789391575</c:v>
                </c:pt>
                <c:pt idx="4077">
                  <c:v>99.89734789391575</c:v>
                </c:pt>
                <c:pt idx="4078">
                  <c:v>99.89734789391575</c:v>
                </c:pt>
                <c:pt idx="4079">
                  <c:v>99.89734789391575</c:v>
                </c:pt>
                <c:pt idx="4080">
                  <c:v>99.89734789391575</c:v>
                </c:pt>
                <c:pt idx="4081">
                  <c:v>99.89734789391575</c:v>
                </c:pt>
                <c:pt idx="4082">
                  <c:v>99.89734789391575</c:v>
                </c:pt>
                <c:pt idx="4083">
                  <c:v>99.89734789391575</c:v>
                </c:pt>
                <c:pt idx="4084">
                  <c:v>99.89734789391575</c:v>
                </c:pt>
                <c:pt idx="4085">
                  <c:v>99.89734789391575</c:v>
                </c:pt>
                <c:pt idx="4086">
                  <c:v>99.89734789391575</c:v>
                </c:pt>
                <c:pt idx="4087">
                  <c:v>99.89734789391575</c:v>
                </c:pt>
                <c:pt idx="4088">
                  <c:v>99.89734789391575</c:v>
                </c:pt>
                <c:pt idx="4089">
                  <c:v>99.89734789391575</c:v>
                </c:pt>
                <c:pt idx="4090">
                  <c:v>99.89734789391575</c:v>
                </c:pt>
                <c:pt idx="4091">
                  <c:v>99.89734789391575</c:v>
                </c:pt>
                <c:pt idx="4092">
                  <c:v>99.89734789391575</c:v>
                </c:pt>
                <c:pt idx="4093">
                  <c:v>99.89734789391575</c:v>
                </c:pt>
                <c:pt idx="4094">
                  <c:v>99.89734789391575</c:v>
                </c:pt>
                <c:pt idx="4095">
                  <c:v>99.89734789391575</c:v>
                </c:pt>
                <c:pt idx="4096">
                  <c:v>99.89734789391575</c:v>
                </c:pt>
                <c:pt idx="4097">
                  <c:v>99.89734789391575</c:v>
                </c:pt>
                <c:pt idx="4098">
                  <c:v>99.89734789391575</c:v>
                </c:pt>
                <c:pt idx="4099">
                  <c:v>99.89734789391575</c:v>
                </c:pt>
                <c:pt idx="4100">
                  <c:v>99.89734789391575</c:v>
                </c:pt>
                <c:pt idx="4101">
                  <c:v>99.89734789391575</c:v>
                </c:pt>
                <c:pt idx="4102">
                  <c:v>99.89734789391575</c:v>
                </c:pt>
                <c:pt idx="4103">
                  <c:v>99.89734789391575</c:v>
                </c:pt>
                <c:pt idx="4104">
                  <c:v>99.89734789391575</c:v>
                </c:pt>
                <c:pt idx="4105">
                  <c:v>99.89734789391575</c:v>
                </c:pt>
                <c:pt idx="4106">
                  <c:v>99.89734789391575</c:v>
                </c:pt>
                <c:pt idx="4107">
                  <c:v>99.89734789391575</c:v>
                </c:pt>
                <c:pt idx="4108">
                  <c:v>99.89734789391575</c:v>
                </c:pt>
                <c:pt idx="4109">
                  <c:v>99.89734789391575</c:v>
                </c:pt>
                <c:pt idx="4110">
                  <c:v>99.89734789391575</c:v>
                </c:pt>
                <c:pt idx="4111">
                  <c:v>99.89734789391575</c:v>
                </c:pt>
                <c:pt idx="4112">
                  <c:v>99.89734789391575</c:v>
                </c:pt>
                <c:pt idx="4113">
                  <c:v>99.89734789391575</c:v>
                </c:pt>
                <c:pt idx="4114">
                  <c:v>99.89734789391575</c:v>
                </c:pt>
                <c:pt idx="4115">
                  <c:v>99.89734789391575</c:v>
                </c:pt>
                <c:pt idx="4116">
                  <c:v>99.89734789391575</c:v>
                </c:pt>
                <c:pt idx="4117">
                  <c:v>99.89734789391575</c:v>
                </c:pt>
                <c:pt idx="4118">
                  <c:v>99.89734789391575</c:v>
                </c:pt>
                <c:pt idx="4119">
                  <c:v>99.89734789391575</c:v>
                </c:pt>
                <c:pt idx="4120">
                  <c:v>99.89734789391575</c:v>
                </c:pt>
                <c:pt idx="4121">
                  <c:v>99.89734789391575</c:v>
                </c:pt>
                <c:pt idx="4122">
                  <c:v>99.89734789391575</c:v>
                </c:pt>
                <c:pt idx="4123">
                  <c:v>99.89734789391575</c:v>
                </c:pt>
                <c:pt idx="4124">
                  <c:v>99.89734789391575</c:v>
                </c:pt>
                <c:pt idx="4125">
                  <c:v>99.89734789391575</c:v>
                </c:pt>
                <c:pt idx="4126">
                  <c:v>99.89734789391575</c:v>
                </c:pt>
                <c:pt idx="4127">
                  <c:v>99.89734789391575</c:v>
                </c:pt>
                <c:pt idx="4128">
                  <c:v>99.89734789391575</c:v>
                </c:pt>
                <c:pt idx="4129">
                  <c:v>99.89734789391575</c:v>
                </c:pt>
                <c:pt idx="4130">
                  <c:v>99.89734789391575</c:v>
                </c:pt>
                <c:pt idx="4131">
                  <c:v>99.89734789391575</c:v>
                </c:pt>
                <c:pt idx="4132">
                  <c:v>99.89734789391575</c:v>
                </c:pt>
                <c:pt idx="4133">
                  <c:v>99.89734789391575</c:v>
                </c:pt>
                <c:pt idx="4134">
                  <c:v>99.89734789391575</c:v>
                </c:pt>
                <c:pt idx="4135">
                  <c:v>99.89734789391575</c:v>
                </c:pt>
                <c:pt idx="4136">
                  <c:v>99.89734789391575</c:v>
                </c:pt>
                <c:pt idx="4137">
                  <c:v>99.89734789391575</c:v>
                </c:pt>
                <c:pt idx="4138">
                  <c:v>99.89734789391575</c:v>
                </c:pt>
                <c:pt idx="4139">
                  <c:v>99.89734789391575</c:v>
                </c:pt>
                <c:pt idx="4140">
                  <c:v>99.89734789391575</c:v>
                </c:pt>
                <c:pt idx="4141">
                  <c:v>99.89734789391575</c:v>
                </c:pt>
                <c:pt idx="4142">
                  <c:v>99.89734789391575</c:v>
                </c:pt>
                <c:pt idx="4143">
                  <c:v>99.89734789391575</c:v>
                </c:pt>
                <c:pt idx="4144">
                  <c:v>99.89734789391575</c:v>
                </c:pt>
                <c:pt idx="4145">
                  <c:v>99.89734789391575</c:v>
                </c:pt>
                <c:pt idx="4146">
                  <c:v>99.89734789391575</c:v>
                </c:pt>
                <c:pt idx="4147">
                  <c:v>99.89734789391575</c:v>
                </c:pt>
                <c:pt idx="4148">
                  <c:v>99.89734789391575</c:v>
                </c:pt>
                <c:pt idx="4149">
                  <c:v>99.89734789391575</c:v>
                </c:pt>
                <c:pt idx="4150">
                  <c:v>99.89734789391575</c:v>
                </c:pt>
                <c:pt idx="4151">
                  <c:v>99.89734789391575</c:v>
                </c:pt>
                <c:pt idx="4152">
                  <c:v>99.89734789391575</c:v>
                </c:pt>
                <c:pt idx="4153">
                  <c:v>99.89734789391575</c:v>
                </c:pt>
                <c:pt idx="4154">
                  <c:v>99.89734789391575</c:v>
                </c:pt>
                <c:pt idx="4155">
                  <c:v>99.89734789391575</c:v>
                </c:pt>
                <c:pt idx="4156">
                  <c:v>99.89734789391575</c:v>
                </c:pt>
                <c:pt idx="4157">
                  <c:v>99.89734789391575</c:v>
                </c:pt>
                <c:pt idx="4158">
                  <c:v>99.89734789391575</c:v>
                </c:pt>
                <c:pt idx="4159">
                  <c:v>99.89734789391575</c:v>
                </c:pt>
                <c:pt idx="4160">
                  <c:v>99.89734789391575</c:v>
                </c:pt>
                <c:pt idx="4161">
                  <c:v>99.89734789391575</c:v>
                </c:pt>
                <c:pt idx="4162">
                  <c:v>99.89734789391575</c:v>
                </c:pt>
                <c:pt idx="4163">
                  <c:v>99.89734789391575</c:v>
                </c:pt>
                <c:pt idx="4164">
                  <c:v>99.89734789391575</c:v>
                </c:pt>
                <c:pt idx="4165">
                  <c:v>99.89734789391575</c:v>
                </c:pt>
                <c:pt idx="4166">
                  <c:v>99.89734789391575</c:v>
                </c:pt>
                <c:pt idx="4167">
                  <c:v>99.89734789391575</c:v>
                </c:pt>
                <c:pt idx="4168">
                  <c:v>99.89734789391575</c:v>
                </c:pt>
                <c:pt idx="4169">
                  <c:v>99.89734789391575</c:v>
                </c:pt>
                <c:pt idx="4170">
                  <c:v>99.89734789391575</c:v>
                </c:pt>
                <c:pt idx="4171">
                  <c:v>99.89734789391575</c:v>
                </c:pt>
                <c:pt idx="4172">
                  <c:v>99.89734789391575</c:v>
                </c:pt>
                <c:pt idx="4173">
                  <c:v>99.89734789391575</c:v>
                </c:pt>
                <c:pt idx="4174">
                  <c:v>99.89734789391575</c:v>
                </c:pt>
                <c:pt idx="4175">
                  <c:v>99.89734789391575</c:v>
                </c:pt>
                <c:pt idx="4176">
                  <c:v>99.89734789391575</c:v>
                </c:pt>
                <c:pt idx="4177">
                  <c:v>99.89734789391575</c:v>
                </c:pt>
                <c:pt idx="4178">
                  <c:v>99.89734789391575</c:v>
                </c:pt>
                <c:pt idx="4179">
                  <c:v>99.89734789391575</c:v>
                </c:pt>
                <c:pt idx="4180">
                  <c:v>99.89734789391575</c:v>
                </c:pt>
                <c:pt idx="4181">
                  <c:v>99.89734789391575</c:v>
                </c:pt>
                <c:pt idx="4182">
                  <c:v>99.89734789391575</c:v>
                </c:pt>
                <c:pt idx="4183">
                  <c:v>99.89734789391575</c:v>
                </c:pt>
                <c:pt idx="4184">
                  <c:v>99.89734789391575</c:v>
                </c:pt>
                <c:pt idx="4185">
                  <c:v>99.89734789391575</c:v>
                </c:pt>
                <c:pt idx="4186">
                  <c:v>99.89734789391575</c:v>
                </c:pt>
                <c:pt idx="4187">
                  <c:v>99.89734789391575</c:v>
                </c:pt>
                <c:pt idx="4188">
                  <c:v>99.89734789391575</c:v>
                </c:pt>
                <c:pt idx="4189">
                  <c:v>99.89734789391575</c:v>
                </c:pt>
                <c:pt idx="4190">
                  <c:v>99.89734789391575</c:v>
                </c:pt>
                <c:pt idx="4191">
                  <c:v>99.89734789391575</c:v>
                </c:pt>
                <c:pt idx="4192">
                  <c:v>99.89734789391575</c:v>
                </c:pt>
                <c:pt idx="4193">
                  <c:v>99.89734789391575</c:v>
                </c:pt>
                <c:pt idx="4194">
                  <c:v>99.89734789391575</c:v>
                </c:pt>
                <c:pt idx="4195">
                  <c:v>99.89734789391575</c:v>
                </c:pt>
                <c:pt idx="4196">
                  <c:v>99.89734789391575</c:v>
                </c:pt>
                <c:pt idx="4197">
                  <c:v>99.89734789391575</c:v>
                </c:pt>
                <c:pt idx="4198">
                  <c:v>99.89734789391575</c:v>
                </c:pt>
                <c:pt idx="4199">
                  <c:v>99.89734789391575</c:v>
                </c:pt>
                <c:pt idx="4200">
                  <c:v>99.89734789391575</c:v>
                </c:pt>
                <c:pt idx="4201">
                  <c:v>99.89734789391575</c:v>
                </c:pt>
                <c:pt idx="4202">
                  <c:v>99.89734789391575</c:v>
                </c:pt>
                <c:pt idx="4203">
                  <c:v>99.89734789391575</c:v>
                </c:pt>
                <c:pt idx="4204">
                  <c:v>99.89734789391575</c:v>
                </c:pt>
                <c:pt idx="4205">
                  <c:v>99.89734789391575</c:v>
                </c:pt>
                <c:pt idx="4206">
                  <c:v>99.89734789391575</c:v>
                </c:pt>
                <c:pt idx="4207">
                  <c:v>99.89734789391575</c:v>
                </c:pt>
                <c:pt idx="4208">
                  <c:v>99.89734789391575</c:v>
                </c:pt>
                <c:pt idx="4209">
                  <c:v>99.89734789391575</c:v>
                </c:pt>
                <c:pt idx="4210">
                  <c:v>99.89734789391575</c:v>
                </c:pt>
                <c:pt idx="4211">
                  <c:v>99.89734789391575</c:v>
                </c:pt>
                <c:pt idx="4212">
                  <c:v>99.89734789391575</c:v>
                </c:pt>
                <c:pt idx="4213">
                  <c:v>99.89734789391575</c:v>
                </c:pt>
                <c:pt idx="4214">
                  <c:v>99.89734789391575</c:v>
                </c:pt>
                <c:pt idx="4215">
                  <c:v>99.89734789391575</c:v>
                </c:pt>
                <c:pt idx="4216">
                  <c:v>99.89734789391575</c:v>
                </c:pt>
                <c:pt idx="4217">
                  <c:v>99.89734789391575</c:v>
                </c:pt>
                <c:pt idx="4218">
                  <c:v>99.89734789391575</c:v>
                </c:pt>
                <c:pt idx="4219">
                  <c:v>99.89734789391575</c:v>
                </c:pt>
                <c:pt idx="4220">
                  <c:v>99.89734789391575</c:v>
                </c:pt>
                <c:pt idx="4221">
                  <c:v>99.89734789391575</c:v>
                </c:pt>
                <c:pt idx="4222">
                  <c:v>99.89734789391575</c:v>
                </c:pt>
                <c:pt idx="4223">
                  <c:v>99.89734789391575</c:v>
                </c:pt>
                <c:pt idx="4224">
                  <c:v>99.89734789391575</c:v>
                </c:pt>
                <c:pt idx="4225">
                  <c:v>99.89734789391575</c:v>
                </c:pt>
                <c:pt idx="4226">
                  <c:v>99.89734789391575</c:v>
                </c:pt>
                <c:pt idx="4227">
                  <c:v>99.89734789391575</c:v>
                </c:pt>
                <c:pt idx="4228">
                  <c:v>99.89734789391575</c:v>
                </c:pt>
                <c:pt idx="4229">
                  <c:v>99.89734789391575</c:v>
                </c:pt>
                <c:pt idx="4230">
                  <c:v>99.89734789391575</c:v>
                </c:pt>
                <c:pt idx="4231">
                  <c:v>99.89734789391575</c:v>
                </c:pt>
                <c:pt idx="4232">
                  <c:v>99.89734789391575</c:v>
                </c:pt>
                <c:pt idx="4233">
                  <c:v>99.89734789391575</c:v>
                </c:pt>
                <c:pt idx="4234">
                  <c:v>99.89734789391575</c:v>
                </c:pt>
                <c:pt idx="4235">
                  <c:v>99.89734789391575</c:v>
                </c:pt>
                <c:pt idx="4236">
                  <c:v>99.89734789391575</c:v>
                </c:pt>
                <c:pt idx="4237">
                  <c:v>99.89734789391575</c:v>
                </c:pt>
                <c:pt idx="4238">
                  <c:v>99.89734789391575</c:v>
                </c:pt>
                <c:pt idx="4239">
                  <c:v>99.89734789391575</c:v>
                </c:pt>
                <c:pt idx="4240">
                  <c:v>99.89734789391575</c:v>
                </c:pt>
                <c:pt idx="4241">
                  <c:v>99.89734789391575</c:v>
                </c:pt>
                <c:pt idx="4242">
                  <c:v>99.89734789391575</c:v>
                </c:pt>
                <c:pt idx="4243">
                  <c:v>99.89734789391575</c:v>
                </c:pt>
                <c:pt idx="4244">
                  <c:v>99.89734789391575</c:v>
                </c:pt>
                <c:pt idx="4245">
                  <c:v>99.89734789391575</c:v>
                </c:pt>
                <c:pt idx="4246">
                  <c:v>99.89734789391575</c:v>
                </c:pt>
                <c:pt idx="4247">
                  <c:v>99.89734789391575</c:v>
                </c:pt>
                <c:pt idx="4248">
                  <c:v>99.89734789391575</c:v>
                </c:pt>
                <c:pt idx="4249">
                  <c:v>99.89734789391575</c:v>
                </c:pt>
                <c:pt idx="4250">
                  <c:v>99.89734789391575</c:v>
                </c:pt>
                <c:pt idx="4251">
                  <c:v>99.89734789391575</c:v>
                </c:pt>
                <c:pt idx="4252">
                  <c:v>99.89734789391575</c:v>
                </c:pt>
                <c:pt idx="4253">
                  <c:v>99.89734789391575</c:v>
                </c:pt>
                <c:pt idx="4254">
                  <c:v>99.89734789391575</c:v>
                </c:pt>
                <c:pt idx="4255">
                  <c:v>99.89734789391575</c:v>
                </c:pt>
                <c:pt idx="4256">
                  <c:v>99.89734789391575</c:v>
                </c:pt>
                <c:pt idx="4257">
                  <c:v>99.89734789391575</c:v>
                </c:pt>
                <c:pt idx="4258">
                  <c:v>99.89734789391575</c:v>
                </c:pt>
                <c:pt idx="4259">
                  <c:v>99.89734789391575</c:v>
                </c:pt>
                <c:pt idx="4260">
                  <c:v>99.89734789391575</c:v>
                </c:pt>
                <c:pt idx="4261">
                  <c:v>99.89734789391575</c:v>
                </c:pt>
                <c:pt idx="4262">
                  <c:v>99.89734789391575</c:v>
                </c:pt>
                <c:pt idx="4263">
                  <c:v>99.89734789391575</c:v>
                </c:pt>
                <c:pt idx="4264">
                  <c:v>99.89734789391575</c:v>
                </c:pt>
                <c:pt idx="4265">
                  <c:v>99.89734789391575</c:v>
                </c:pt>
                <c:pt idx="4266">
                  <c:v>99.89734789391575</c:v>
                </c:pt>
                <c:pt idx="4267">
                  <c:v>99.89734789391575</c:v>
                </c:pt>
                <c:pt idx="4268">
                  <c:v>99.89734789391575</c:v>
                </c:pt>
                <c:pt idx="4269">
                  <c:v>99.89734789391575</c:v>
                </c:pt>
                <c:pt idx="4270">
                  <c:v>99.89734789391575</c:v>
                </c:pt>
                <c:pt idx="4271">
                  <c:v>99.89734789391575</c:v>
                </c:pt>
                <c:pt idx="4272">
                  <c:v>99.89734789391575</c:v>
                </c:pt>
                <c:pt idx="4273">
                  <c:v>99.89734789391575</c:v>
                </c:pt>
                <c:pt idx="4274">
                  <c:v>99.89734789391575</c:v>
                </c:pt>
                <c:pt idx="4275">
                  <c:v>99.89734789391575</c:v>
                </c:pt>
                <c:pt idx="4276">
                  <c:v>99.89734789391575</c:v>
                </c:pt>
                <c:pt idx="4277">
                  <c:v>99.89734789391575</c:v>
                </c:pt>
                <c:pt idx="4278">
                  <c:v>99.89734789391575</c:v>
                </c:pt>
                <c:pt idx="4279">
                  <c:v>99.89734789391575</c:v>
                </c:pt>
                <c:pt idx="4280">
                  <c:v>99.89734789391575</c:v>
                </c:pt>
                <c:pt idx="4281">
                  <c:v>99.89734789391575</c:v>
                </c:pt>
                <c:pt idx="4282">
                  <c:v>99.89734789391575</c:v>
                </c:pt>
                <c:pt idx="4283">
                  <c:v>99.89734789391575</c:v>
                </c:pt>
                <c:pt idx="4284">
                  <c:v>99.89734789391575</c:v>
                </c:pt>
                <c:pt idx="4285">
                  <c:v>99.89734789391575</c:v>
                </c:pt>
                <c:pt idx="4286">
                  <c:v>99.89734789391575</c:v>
                </c:pt>
                <c:pt idx="4287">
                  <c:v>99.89734789391575</c:v>
                </c:pt>
                <c:pt idx="4288">
                  <c:v>99.89734789391575</c:v>
                </c:pt>
                <c:pt idx="4289">
                  <c:v>99.89734789391575</c:v>
                </c:pt>
                <c:pt idx="4290">
                  <c:v>99.89734789391575</c:v>
                </c:pt>
                <c:pt idx="4291">
                  <c:v>99.89734789391575</c:v>
                </c:pt>
                <c:pt idx="4292">
                  <c:v>99.89734789391575</c:v>
                </c:pt>
                <c:pt idx="4293">
                  <c:v>99.89734789391575</c:v>
                </c:pt>
                <c:pt idx="4294">
                  <c:v>99.89734789391575</c:v>
                </c:pt>
                <c:pt idx="4295">
                  <c:v>99.89734789391575</c:v>
                </c:pt>
                <c:pt idx="4296">
                  <c:v>99.89734789391575</c:v>
                </c:pt>
                <c:pt idx="4297">
                  <c:v>99.89734789391575</c:v>
                </c:pt>
                <c:pt idx="4298">
                  <c:v>99.89734789391575</c:v>
                </c:pt>
                <c:pt idx="4299">
                  <c:v>99.89734789391575</c:v>
                </c:pt>
                <c:pt idx="4300">
                  <c:v>99.89734789391575</c:v>
                </c:pt>
                <c:pt idx="4301">
                  <c:v>99.89734789391575</c:v>
                </c:pt>
                <c:pt idx="4302">
                  <c:v>99.89734789391575</c:v>
                </c:pt>
                <c:pt idx="4303">
                  <c:v>99.89734789391575</c:v>
                </c:pt>
                <c:pt idx="4304">
                  <c:v>99.89734789391575</c:v>
                </c:pt>
                <c:pt idx="4305">
                  <c:v>99.89734789391575</c:v>
                </c:pt>
                <c:pt idx="4306">
                  <c:v>99.89734789391575</c:v>
                </c:pt>
                <c:pt idx="4307">
                  <c:v>99.89734789391575</c:v>
                </c:pt>
                <c:pt idx="4308">
                  <c:v>99.89734789391575</c:v>
                </c:pt>
                <c:pt idx="4309">
                  <c:v>99.89734789391575</c:v>
                </c:pt>
                <c:pt idx="4310">
                  <c:v>99.89734789391575</c:v>
                </c:pt>
                <c:pt idx="4311">
                  <c:v>99.89734789391575</c:v>
                </c:pt>
                <c:pt idx="4312">
                  <c:v>99.89734789391575</c:v>
                </c:pt>
                <c:pt idx="4313">
                  <c:v>99.89734789391575</c:v>
                </c:pt>
                <c:pt idx="4314">
                  <c:v>99.89734789391575</c:v>
                </c:pt>
                <c:pt idx="4315">
                  <c:v>99.89734789391575</c:v>
                </c:pt>
                <c:pt idx="4316">
                  <c:v>99.89734789391575</c:v>
                </c:pt>
                <c:pt idx="4317">
                  <c:v>99.89734789391575</c:v>
                </c:pt>
                <c:pt idx="4318">
                  <c:v>99.89734789391575</c:v>
                </c:pt>
                <c:pt idx="4319">
                  <c:v>99.89734789391575</c:v>
                </c:pt>
                <c:pt idx="4320">
                  <c:v>99.89734789391575</c:v>
                </c:pt>
                <c:pt idx="4321">
                  <c:v>99.89734789391575</c:v>
                </c:pt>
                <c:pt idx="4322">
                  <c:v>99.89734789391575</c:v>
                </c:pt>
                <c:pt idx="4323">
                  <c:v>99.89734789391575</c:v>
                </c:pt>
                <c:pt idx="4324">
                  <c:v>99.89734789391575</c:v>
                </c:pt>
                <c:pt idx="4325">
                  <c:v>99.89734789391575</c:v>
                </c:pt>
                <c:pt idx="4326">
                  <c:v>99.89734789391575</c:v>
                </c:pt>
                <c:pt idx="4327">
                  <c:v>99.89734789391575</c:v>
                </c:pt>
                <c:pt idx="4328">
                  <c:v>99.89734789391575</c:v>
                </c:pt>
                <c:pt idx="4329">
                  <c:v>99.89734789391575</c:v>
                </c:pt>
                <c:pt idx="4330">
                  <c:v>99.89734789391575</c:v>
                </c:pt>
                <c:pt idx="4331">
                  <c:v>99.89734789391575</c:v>
                </c:pt>
                <c:pt idx="4332">
                  <c:v>99.89734789391575</c:v>
                </c:pt>
                <c:pt idx="4333">
                  <c:v>99.89734789391575</c:v>
                </c:pt>
                <c:pt idx="4334">
                  <c:v>99.89734789391575</c:v>
                </c:pt>
                <c:pt idx="4335">
                  <c:v>99.89734789391575</c:v>
                </c:pt>
                <c:pt idx="4336">
                  <c:v>99.89734789391575</c:v>
                </c:pt>
                <c:pt idx="4337">
                  <c:v>99.89734789391575</c:v>
                </c:pt>
                <c:pt idx="4338">
                  <c:v>99.89734789391575</c:v>
                </c:pt>
                <c:pt idx="4339">
                  <c:v>99.89734789391575</c:v>
                </c:pt>
                <c:pt idx="4340">
                  <c:v>99.89734789391575</c:v>
                </c:pt>
                <c:pt idx="4341">
                  <c:v>99.89734789391575</c:v>
                </c:pt>
                <c:pt idx="4342">
                  <c:v>99.89734789391575</c:v>
                </c:pt>
                <c:pt idx="4343">
                  <c:v>99.89734789391575</c:v>
                </c:pt>
                <c:pt idx="4344">
                  <c:v>99.89734789391575</c:v>
                </c:pt>
                <c:pt idx="4345">
                  <c:v>99.89734789391575</c:v>
                </c:pt>
                <c:pt idx="4346">
                  <c:v>99.89734789391575</c:v>
                </c:pt>
                <c:pt idx="4347">
                  <c:v>99.89734789391575</c:v>
                </c:pt>
                <c:pt idx="4348">
                  <c:v>99.89734789391575</c:v>
                </c:pt>
                <c:pt idx="4349">
                  <c:v>99.89734789391575</c:v>
                </c:pt>
                <c:pt idx="4350">
                  <c:v>99.89734789391575</c:v>
                </c:pt>
                <c:pt idx="4351">
                  <c:v>99.89734789391575</c:v>
                </c:pt>
                <c:pt idx="4352">
                  <c:v>99.89734789391575</c:v>
                </c:pt>
                <c:pt idx="4353">
                  <c:v>99.89734789391575</c:v>
                </c:pt>
                <c:pt idx="4354">
                  <c:v>99.89734789391575</c:v>
                </c:pt>
                <c:pt idx="4355">
                  <c:v>99.89734789391575</c:v>
                </c:pt>
                <c:pt idx="4356">
                  <c:v>99.89734789391575</c:v>
                </c:pt>
                <c:pt idx="4357">
                  <c:v>99.89734789391575</c:v>
                </c:pt>
                <c:pt idx="4358">
                  <c:v>99.89734789391575</c:v>
                </c:pt>
                <c:pt idx="4359">
                  <c:v>99.89734789391575</c:v>
                </c:pt>
                <c:pt idx="4360">
                  <c:v>99.89734789391575</c:v>
                </c:pt>
                <c:pt idx="4361">
                  <c:v>99.89734789391575</c:v>
                </c:pt>
                <c:pt idx="4362">
                  <c:v>99.89734789391575</c:v>
                </c:pt>
                <c:pt idx="4363">
                  <c:v>99.89734789391575</c:v>
                </c:pt>
                <c:pt idx="4364">
                  <c:v>99.89734789391575</c:v>
                </c:pt>
                <c:pt idx="4365">
                  <c:v>99.89734789391575</c:v>
                </c:pt>
                <c:pt idx="4366">
                  <c:v>99.89734789391575</c:v>
                </c:pt>
                <c:pt idx="4367">
                  <c:v>99.89734789391575</c:v>
                </c:pt>
                <c:pt idx="4368">
                  <c:v>99.89734789391575</c:v>
                </c:pt>
                <c:pt idx="4369">
                  <c:v>99.89734789391575</c:v>
                </c:pt>
                <c:pt idx="4370">
                  <c:v>99.89734789391575</c:v>
                </c:pt>
                <c:pt idx="4371">
                  <c:v>99.89734789391575</c:v>
                </c:pt>
                <c:pt idx="4372">
                  <c:v>99.89734789391575</c:v>
                </c:pt>
                <c:pt idx="4373">
                  <c:v>99.89734789391575</c:v>
                </c:pt>
                <c:pt idx="4374">
                  <c:v>99.89734789391575</c:v>
                </c:pt>
                <c:pt idx="4375">
                  <c:v>99.89734789391575</c:v>
                </c:pt>
                <c:pt idx="4376">
                  <c:v>99.89734789391575</c:v>
                </c:pt>
                <c:pt idx="4377">
                  <c:v>99.89734789391575</c:v>
                </c:pt>
                <c:pt idx="4378">
                  <c:v>99.89734789391575</c:v>
                </c:pt>
                <c:pt idx="4379">
                  <c:v>99.89734789391575</c:v>
                </c:pt>
                <c:pt idx="4380">
                  <c:v>99.89734789391575</c:v>
                </c:pt>
                <c:pt idx="4381">
                  <c:v>99.89734789391575</c:v>
                </c:pt>
                <c:pt idx="4382">
                  <c:v>99.89734789391575</c:v>
                </c:pt>
                <c:pt idx="4383">
                  <c:v>99.89734789391575</c:v>
                </c:pt>
                <c:pt idx="4384">
                  <c:v>99.89734789391575</c:v>
                </c:pt>
                <c:pt idx="4385">
                  <c:v>99.89734789391575</c:v>
                </c:pt>
                <c:pt idx="4386">
                  <c:v>99.89734789391575</c:v>
                </c:pt>
                <c:pt idx="4387">
                  <c:v>99.89734789391575</c:v>
                </c:pt>
                <c:pt idx="4388">
                  <c:v>99.89734789391575</c:v>
                </c:pt>
                <c:pt idx="4389">
                  <c:v>99.89734789391575</c:v>
                </c:pt>
                <c:pt idx="4390">
                  <c:v>99.89734789391575</c:v>
                </c:pt>
                <c:pt idx="4391">
                  <c:v>99.89734789391575</c:v>
                </c:pt>
                <c:pt idx="4392">
                  <c:v>99.89734789391575</c:v>
                </c:pt>
                <c:pt idx="4393">
                  <c:v>99.89734789391575</c:v>
                </c:pt>
                <c:pt idx="4394">
                  <c:v>99.89734789391575</c:v>
                </c:pt>
                <c:pt idx="4395">
                  <c:v>99.89734789391575</c:v>
                </c:pt>
                <c:pt idx="4396">
                  <c:v>99.89734789391575</c:v>
                </c:pt>
                <c:pt idx="4397">
                  <c:v>99.89734789391575</c:v>
                </c:pt>
                <c:pt idx="4398">
                  <c:v>99.89734789391575</c:v>
                </c:pt>
                <c:pt idx="4399">
                  <c:v>99.89734789391575</c:v>
                </c:pt>
                <c:pt idx="4400">
                  <c:v>99.89734789391575</c:v>
                </c:pt>
                <c:pt idx="4401">
                  <c:v>99.89734789391575</c:v>
                </c:pt>
                <c:pt idx="4402">
                  <c:v>99.89734789391575</c:v>
                </c:pt>
                <c:pt idx="4403">
                  <c:v>99.89734789391575</c:v>
                </c:pt>
                <c:pt idx="4404">
                  <c:v>99.89734789391575</c:v>
                </c:pt>
                <c:pt idx="4405">
                  <c:v>99.89734789391575</c:v>
                </c:pt>
                <c:pt idx="4406">
                  <c:v>99.89734789391575</c:v>
                </c:pt>
                <c:pt idx="4407">
                  <c:v>99.89734789391575</c:v>
                </c:pt>
                <c:pt idx="4408">
                  <c:v>99.89734789391575</c:v>
                </c:pt>
                <c:pt idx="4409">
                  <c:v>99.89734789391575</c:v>
                </c:pt>
                <c:pt idx="4410">
                  <c:v>99.89734789391575</c:v>
                </c:pt>
                <c:pt idx="4411">
                  <c:v>99.89734789391575</c:v>
                </c:pt>
                <c:pt idx="4412">
                  <c:v>99.89734789391575</c:v>
                </c:pt>
                <c:pt idx="4413">
                  <c:v>99.89734789391575</c:v>
                </c:pt>
                <c:pt idx="4414">
                  <c:v>99.89734789391575</c:v>
                </c:pt>
                <c:pt idx="4415">
                  <c:v>99.89734789391575</c:v>
                </c:pt>
                <c:pt idx="4416">
                  <c:v>99.89734789391575</c:v>
                </c:pt>
                <c:pt idx="4417">
                  <c:v>99.89734789391575</c:v>
                </c:pt>
                <c:pt idx="4418">
                  <c:v>99.89734789391575</c:v>
                </c:pt>
                <c:pt idx="4419">
                  <c:v>99.89734789391575</c:v>
                </c:pt>
                <c:pt idx="4420">
                  <c:v>99.89734789391575</c:v>
                </c:pt>
                <c:pt idx="4421">
                  <c:v>99.89734789391575</c:v>
                </c:pt>
                <c:pt idx="4422">
                  <c:v>99.89734789391575</c:v>
                </c:pt>
                <c:pt idx="4423">
                  <c:v>99.89734789391575</c:v>
                </c:pt>
                <c:pt idx="4424">
                  <c:v>99.89734789391575</c:v>
                </c:pt>
                <c:pt idx="4425">
                  <c:v>99.89734789391575</c:v>
                </c:pt>
                <c:pt idx="4426">
                  <c:v>99.89734789391575</c:v>
                </c:pt>
                <c:pt idx="4427">
                  <c:v>99.89734789391575</c:v>
                </c:pt>
                <c:pt idx="4428">
                  <c:v>99.89734789391575</c:v>
                </c:pt>
                <c:pt idx="4429">
                  <c:v>99.89734789391575</c:v>
                </c:pt>
                <c:pt idx="4430">
                  <c:v>99.89734789391575</c:v>
                </c:pt>
                <c:pt idx="4431">
                  <c:v>99.89734789391575</c:v>
                </c:pt>
                <c:pt idx="4432">
                  <c:v>99.89734789391575</c:v>
                </c:pt>
                <c:pt idx="4433">
                  <c:v>99.89734789391575</c:v>
                </c:pt>
                <c:pt idx="4434">
                  <c:v>99.89734789391575</c:v>
                </c:pt>
                <c:pt idx="4435">
                  <c:v>99.89734789391575</c:v>
                </c:pt>
                <c:pt idx="4436">
                  <c:v>99.89734789391575</c:v>
                </c:pt>
                <c:pt idx="4437">
                  <c:v>99.89734789391575</c:v>
                </c:pt>
                <c:pt idx="4438">
                  <c:v>99.89734789391575</c:v>
                </c:pt>
                <c:pt idx="4439">
                  <c:v>99.89734789391575</c:v>
                </c:pt>
                <c:pt idx="4440">
                  <c:v>99.89734789391575</c:v>
                </c:pt>
                <c:pt idx="4441">
                  <c:v>99.89734789391575</c:v>
                </c:pt>
                <c:pt idx="4442">
                  <c:v>99.89734789391575</c:v>
                </c:pt>
                <c:pt idx="4443">
                  <c:v>99.89734789391575</c:v>
                </c:pt>
                <c:pt idx="4444">
                  <c:v>99.89734789391575</c:v>
                </c:pt>
                <c:pt idx="4445">
                  <c:v>99.89734789391575</c:v>
                </c:pt>
                <c:pt idx="4446">
                  <c:v>99.89734789391575</c:v>
                </c:pt>
                <c:pt idx="4447">
                  <c:v>99.89734789391575</c:v>
                </c:pt>
                <c:pt idx="4448">
                  <c:v>99.89734789391575</c:v>
                </c:pt>
                <c:pt idx="4449">
                  <c:v>99.89734789391575</c:v>
                </c:pt>
                <c:pt idx="4450">
                  <c:v>99.89734789391575</c:v>
                </c:pt>
                <c:pt idx="4451">
                  <c:v>99.89734789391575</c:v>
                </c:pt>
                <c:pt idx="4452">
                  <c:v>99.89734789391575</c:v>
                </c:pt>
                <c:pt idx="4453">
                  <c:v>99.89734789391575</c:v>
                </c:pt>
                <c:pt idx="4454">
                  <c:v>99.89734789391575</c:v>
                </c:pt>
                <c:pt idx="4455">
                  <c:v>99.89734789391575</c:v>
                </c:pt>
                <c:pt idx="4456">
                  <c:v>99.89734789391575</c:v>
                </c:pt>
                <c:pt idx="4457">
                  <c:v>99.89734789391575</c:v>
                </c:pt>
                <c:pt idx="4458">
                  <c:v>99.89734789391575</c:v>
                </c:pt>
                <c:pt idx="4459">
                  <c:v>99.89734789391575</c:v>
                </c:pt>
                <c:pt idx="4460">
                  <c:v>99.89734789391575</c:v>
                </c:pt>
                <c:pt idx="4461">
                  <c:v>99.89734789391575</c:v>
                </c:pt>
                <c:pt idx="4462">
                  <c:v>99.89734789391575</c:v>
                </c:pt>
                <c:pt idx="4463">
                  <c:v>99.89734789391575</c:v>
                </c:pt>
                <c:pt idx="4464">
                  <c:v>99.89734789391575</c:v>
                </c:pt>
                <c:pt idx="4465">
                  <c:v>99.89734789391575</c:v>
                </c:pt>
                <c:pt idx="4466">
                  <c:v>99.89734789391575</c:v>
                </c:pt>
                <c:pt idx="4467">
                  <c:v>99.89734789391575</c:v>
                </c:pt>
                <c:pt idx="4468">
                  <c:v>99.89734789391575</c:v>
                </c:pt>
                <c:pt idx="4469">
                  <c:v>99.89734789391575</c:v>
                </c:pt>
                <c:pt idx="4470">
                  <c:v>99.89734789391575</c:v>
                </c:pt>
                <c:pt idx="4471">
                  <c:v>99.89734789391575</c:v>
                </c:pt>
                <c:pt idx="4472">
                  <c:v>99.89734789391575</c:v>
                </c:pt>
                <c:pt idx="4473">
                  <c:v>99.89734789391575</c:v>
                </c:pt>
                <c:pt idx="4474">
                  <c:v>99.89734789391575</c:v>
                </c:pt>
                <c:pt idx="4475">
                  <c:v>99.89734789391575</c:v>
                </c:pt>
                <c:pt idx="4476">
                  <c:v>99.89734789391575</c:v>
                </c:pt>
                <c:pt idx="4477">
                  <c:v>99.89734789391575</c:v>
                </c:pt>
                <c:pt idx="4478">
                  <c:v>99.89734789391575</c:v>
                </c:pt>
                <c:pt idx="4479">
                  <c:v>99.89734789391575</c:v>
                </c:pt>
                <c:pt idx="4480">
                  <c:v>99.89734789391575</c:v>
                </c:pt>
                <c:pt idx="4481">
                  <c:v>99.89734789391575</c:v>
                </c:pt>
                <c:pt idx="4482">
                  <c:v>99.89734789391575</c:v>
                </c:pt>
                <c:pt idx="4483">
                  <c:v>99.89734789391575</c:v>
                </c:pt>
                <c:pt idx="4484">
                  <c:v>99.89734789391575</c:v>
                </c:pt>
                <c:pt idx="4485">
                  <c:v>99.89734789391575</c:v>
                </c:pt>
                <c:pt idx="4486">
                  <c:v>99.89734789391575</c:v>
                </c:pt>
                <c:pt idx="4487">
                  <c:v>99.89734789391575</c:v>
                </c:pt>
                <c:pt idx="4488">
                  <c:v>99.89734789391575</c:v>
                </c:pt>
                <c:pt idx="4489">
                  <c:v>99.89734789391575</c:v>
                </c:pt>
                <c:pt idx="4490">
                  <c:v>99.89734789391575</c:v>
                </c:pt>
                <c:pt idx="4491">
                  <c:v>99.89734789391575</c:v>
                </c:pt>
                <c:pt idx="4492">
                  <c:v>99.89734789391575</c:v>
                </c:pt>
                <c:pt idx="4493">
                  <c:v>99.89734789391575</c:v>
                </c:pt>
                <c:pt idx="4494">
                  <c:v>99.89734789391575</c:v>
                </c:pt>
                <c:pt idx="4495">
                  <c:v>99.89734789391575</c:v>
                </c:pt>
                <c:pt idx="4496">
                  <c:v>99.89734789391575</c:v>
                </c:pt>
                <c:pt idx="4497">
                  <c:v>99.89734789391575</c:v>
                </c:pt>
                <c:pt idx="4498">
                  <c:v>99.89734789391575</c:v>
                </c:pt>
                <c:pt idx="4499">
                  <c:v>99.89734789391575</c:v>
                </c:pt>
                <c:pt idx="4500">
                  <c:v>99.89734789391575</c:v>
                </c:pt>
                <c:pt idx="4501">
                  <c:v>99.89734789391575</c:v>
                </c:pt>
                <c:pt idx="4502">
                  <c:v>99.89734789391575</c:v>
                </c:pt>
                <c:pt idx="4503">
                  <c:v>99.89734789391575</c:v>
                </c:pt>
                <c:pt idx="4504">
                  <c:v>99.89734789391575</c:v>
                </c:pt>
                <c:pt idx="4505">
                  <c:v>99.89734789391575</c:v>
                </c:pt>
                <c:pt idx="4506">
                  <c:v>99.89734789391575</c:v>
                </c:pt>
                <c:pt idx="4507">
                  <c:v>99.89734789391575</c:v>
                </c:pt>
                <c:pt idx="4508">
                  <c:v>99.89734789391575</c:v>
                </c:pt>
                <c:pt idx="4509">
                  <c:v>99.89734789391575</c:v>
                </c:pt>
                <c:pt idx="4510">
                  <c:v>99.89734789391575</c:v>
                </c:pt>
                <c:pt idx="4511">
                  <c:v>99.89734789391575</c:v>
                </c:pt>
                <c:pt idx="4512">
                  <c:v>99.89734789391575</c:v>
                </c:pt>
                <c:pt idx="4513">
                  <c:v>99.89734789391575</c:v>
                </c:pt>
                <c:pt idx="4514">
                  <c:v>99.89734789391575</c:v>
                </c:pt>
                <c:pt idx="4515">
                  <c:v>99.89734789391575</c:v>
                </c:pt>
                <c:pt idx="4516">
                  <c:v>99.89734789391575</c:v>
                </c:pt>
                <c:pt idx="4517">
                  <c:v>99.89734789391575</c:v>
                </c:pt>
                <c:pt idx="4518">
                  <c:v>99.89734789391575</c:v>
                </c:pt>
                <c:pt idx="4519">
                  <c:v>99.89734789391575</c:v>
                </c:pt>
                <c:pt idx="4520">
                  <c:v>99.89734789391575</c:v>
                </c:pt>
                <c:pt idx="4521">
                  <c:v>99.89734789391575</c:v>
                </c:pt>
                <c:pt idx="4522">
                  <c:v>99.89734789391575</c:v>
                </c:pt>
                <c:pt idx="4523">
                  <c:v>99.89734789391575</c:v>
                </c:pt>
                <c:pt idx="4524">
                  <c:v>99.89734789391575</c:v>
                </c:pt>
                <c:pt idx="4525">
                  <c:v>99.89734789391575</c:v>
                </c:pt>
                <c:pt idx="4526">
                  <c:v>99.89734789391575</c:v>
                </c:pt>
                <c:pt idx="4527">
                  <c:v>99.89734789391575</c:v>
                </c:pt>
                <c:pt idx="4528">
                  <c:v>99.89734789391575</c:v>
                </c:pt>
                <c:pt idx="4529">
                  <c:v>99.89734789391575</c:v>
                </c:pt>
                <c:pt idx="4530">
                  <c:v>99.89734789391575</c:v>
                </c:pt>
                <c:pt idx="4531">
                  <c:v>99.89734789391575</c:v>
                </c:pt>
                <c:pt idx="4532">
                  <c:v>99.89734789391575</c:v>
                </c:pt>
                <c:pt idx="4533">
                  <c:v>99.89734789391575</c:v>
                </c:pt>
                <c:pt idx="4534">
                  <c:v>99.89734789391575</c:v>
                </c:pt>
                <c:pt idx="4535">
                  <c:v>99.89734789391575</c:v>
                </c:pt>
                <c:pt idx="4536">
                  <c:v>99.89734789391575</c:v>
                </c:pt>
                <c:pt idx="4537">
                  <c:v>99.89734789391575</c:v>
                </c:pt>
                <c:pt idx="4538">
                  <c:v>99.89734789391575</c:v>
                </c:pt>
                <c:pt idx="4539">
                  <c:v>99.89734789391575</c:v>
                </c:pt>
                <c:pt idx="4540">
                  <c:v>99.89734789391575</c:v>
                </c:pt>
                <c:pt idx="4541">
                  <c:v>99.89734789391575</c:v>
                </c:pt>
                <c:pt idx="4542">
                  <c:v>99.89734789391575</c:v>
                </c:pt>
                <c:pt idx="4543">
                  <c:v>99.89734789391575</c:v>
                </c:pt>
                <c:pt idx="4544">
                  <c:v>99.89734789391575</c:v>
                </c:pt>
                <c:pt idx="4545">
                  <c:v>99.89734789391575</c:v>
                </c:pt>
                <c:pt idx="4546">
                  <c:v>99.89734789391575</c:v>
                </c:pt>
                <c:pt idx="4547">
                  <c:v>99.89734789391575</c:v>
                </c:pt>
                <c:pt idx="4548">
                  <c:v>99.89734789391575</c:v>
                </c:pt>
                <c:pt idx="4549">
                  <c:v>99.89734789391575</c:v>
                </c:pt>
                <c:pt idx="4550">
                  <c:v>99.89734789391575</c:v>
                </c:pt>
                <c:pt idx="4551">
                  <c:v>99.89734789391575</c:v>
                </c:pt>
                <c:pt idx="4552">
                  <c:v>99.89734789391575</c:v>
                </c:pt>
                <c:pt idx="4553">
                  <c:v>99.89734789391575</c:v>
                </c:pt>
                <c:pt idx="4554">
                  <c:v>99.89734789391575</c:v>
                </c:pt>
                <c:pt idx="4555">
                  <c:v>99.89734789391575</c:v>
                </c:pt>
                <c:pt idx="4556">
                  <c:v>99.89734789391575</c:v>
                </c:pt>
                <c:pt idx="4557">
                  <c:v>99.89734789391575</c:v>
                </c:pt>
                <c:pt idx="4558">
                  <c:v>99.89734789391575</c:v>
                </c:pt>
                <c:pt idx="4559">
                  <c:v>99.89734789391575</c:v>
                </c:pt>
                <c:pt idx="4560">
                  <c:v>99.89734789391575</c:v>
                </c:pt>
                <c:pt idx="4561">
                  <c:v>99.89734789391575</c:v>
                </c:pt>
                <c:pt idx="4562">
                  <c:v>99.89734789391575</c:v>
                </c:pt>
                <c:pt idx="4563">
                  <c:v>99.89734789391575</c:v>
                </c:pt>
                <c:pt idx="4564">
                  <c:v>99.89734789391575</c:v>
                </c:pt>
                <c:pt idx="4565">
                  <c:v>99.89734789391575</c:v>
                </c:pt>
                <c:pt idx="4566">
                  <c:v>99.89734789391575</c:v>
                </c:pt>
                <c:pt idx="4567">
                  <c:v>99.89734789391575</c:v>
                </c:pt>
                <c:pt idx="4568">
                  <c:v>99.89734789391575</c:v>
                </c:pt>
                <c:pt idx="4569">
                  <c:v>99.89734789391575</c:v>
                </c:pt>
                <c:pt idx="4570">
                  <c:v>99.89734789391575</c:v>
                </c:pt>
                <c:pt idx="4571">
                  <c:v>99.89734789391575</c:v>
                </c:pt>
                <c:pt idx="4572">
                  <c:v>99.89734789391575</c:v>
                </c:pt>
                <c:pt idx="4573">
                  <c:v>99.89734789391575</c:v>
                </c:pt>
                <c:pt idx="4574">
                  <c:v>99.89734789391575</c:v>
                </c:pt>
                <c:pt idx="4575">
                  <c:v>99.89734789391575</c:v>
                </c:pt>
                <c:pt idx="4576">
                  <c:v>99.89734789391575</c:v>
                </c:pt>
                <c:pt idx="4577">
                  <c:v>99.89734789391575</c:v>
                </c:pt>
                <c:pt idx="4578">
                  <c:v>99.89734789391575</c:v>
                </c:pt>
                <c:pt idx="4579">
                  <c:v>99.89734789391575</c:v>
                </c:pt>
                <c:pt idx="4580">
                  <c:v>99.89734789391575</c:v>
                </c:pt>
                <c:pt idx="4581">
                  <c:v>99.89734789391575</c:v>
                </c:pt>
                <c:pt idx="4582">
                  <c:v>99.89734789391575</c:v>
                </c:pt>
                <c:pt idx="4583">
                  <c:v>99.89734789391575</c:v>
                </c:pt>
                <c:pt idx="4584">
                  <c:v>99.89734789391575</c:v>
                </c:pt>
                <c:pt idx="4585">
                  <c:v>99.89734789391575</c:v>
                </c:pt>
                <c:pt idx="4586">
                  <c:v>99.89734789391575</c:v>
                </c:pt>
                <c:pt idx="4587">
                  <c:v>99.89734789391575</c:v>
                </c:pt>
                <c:pt idx="4588">
                  <c:v>99.89734789391575</c:v>
                </c:pt>
                <c:pt idx="4589">
                  <c:v>99.89734789391575</c:v>
                </c:pt>
                <c:pt idx="4590">
                  <c:v>99.89734789391575</c:v>
                </c:pt>
                <c:pt idx="4591">
                  <c:v>99.89734789391575</c:v>
                </c:pt>
                <c:pt idx="4592">
                  <c:v>99.89734789391575</c:v>
                </c:pt>
                <c:pt idx="4593">
                  <c:v>99.89734789391575</c:v>
                </c:pt>
                <c:pt idx="4594">
                  <c:v>99.89734789391575</c:v>
                </c:pt>
                <c:pt idx="4595">
                  <c:v>99.89734789391575</c:v>
                </c:pt>
                <c:pt idx="4596">
                  <c:v>99.89734789391575</c:v>
                </c:pt>
                <c:pt idx="4597">
                  <c:v>99.89734789391575</c:v>
                </c:pt>
                <c:pt idx="4598">
                  <c:v>99.89734789391575</c:v>
                </c:pt>
                <c:pt idx="4599">
                  <c:v>99.89734789391575</c:v>
                </c:pt>
                <c:pt idx="4600">
                  <c:v>99.89734789391575</c:v>
                </c:pt>
                <c:pt idx="4601">
                  <c:v>99.89734789391575</c:v>
                </c:pt>
                <c:pt idx="4602">
                  <c:v>99.89734789391575</c:v>
                </c:pt>
                <c:pt idx="4603">
                  <c:v>99.89734789391575</c:v>
                </c:pt>
                <c:pt idx="4604">
                  <c:v>99.89734789391575</c:v>
                </c:pt>
                <c:pt idx="4605">
                  <c:v>99.89734789391575</c:v>
                </c:pt>
                <c:pt idx="4606">
                  <c:v>99.89734789391575</c:v>
                </c:pt>
                <c:pt idx="4607">
                  <c:v>99.89734789391575</c:v>
                </c:pt>
                <c:pt idx="4608">
                  <c:v>99.89734789391575</c:v>
                </c:pt>
                <c:pt idx="4609">
                  <c:v>99.89734789391575</c:v>
                </c:pt>
                <c:pt idx="4610">
                  <c:v>99.89734789391575</c:v>
                </c:pt>
                <c:pt idx="4611">
                  <c:v>99.89734789391575</c:v>
                </c:pt>
                <c:pt idx="4612">
                  <c:v>99.89734789391575</c:v>
                </c:pt>
                <c:pt idx="4613">
                  <c:v>99.89734789391575</c:v>
                </c:pt>
                <c:pt idx="4614">
                  <c:v>99.89734789391575</c:v>
                </c:pt>
                <c:pt idx="4615">
                  <c:v>99.89734789391575</c:v>
                </c:pt>
                <c:pt idx="4616">
                  <c:v>99.89734789391575</c:v>
                </c:pt>
                <c:pt idx="4617">
                  <c:v>99.89734789391575</c:v>
                </c:pt>
                <c:pt idx="4618">
                  <c:v>99.89734789391575</c:v>
                </c:pt>
                <c:pt idx="4619">
                  <c:v>99.89734789391575</c:v>
                </c:pt>
                <c:pt idx="4620">
                  <c:v>99.89734789391575</c:v>
                </c:pt>
                <c:pt idx="4621">
                  <c:v>99.89734789391575</c:v>
                </c:pt>
                <c:pt idx="4622">
                  <c:v>99.89734789391575</c:v>
                </c:pt>
                <c:pt idx="4623">
                  <c:v>99.89734789391575</c:v>
                </c:pt>
                <c:pt idx="4624">
                  <c:v>99.89734789391575</c:v>
                </c:pt>
                <c:pt idx="4625">
                  <c:v>99.89734789391575</c:v>
                </c:pt>
                <c:pt idx="4626">
                  <c:v>99.89734789391575</c:v>
                </c:pt>
                <c:pt idx="4627">
                  <c:v>99.89734789391575</c:v>
                </c:pt>
                <c:pt idx="4628">
                  <c:v>99.89734789391575</c:v>
                </c:pt>
                <c:pt idx="4629">
                  <c:v>99.89734789391575</c:v>
                </c:pt>
                <c:pt idx="4630">
                  <c:v>99.89734789391575</c:v>
                </c:pt>
                <c:pt idx="4631">
                  <c:v>99.89734789391575</c:v>
                </c:pt>
                <c:pt idx="4632">
                  <c:v>99.89734789391575</c:v>
                </c:pt>
                <c:pt idx="4633">
                  <c:v>99.89734789391575</c:v>
                </c:pt>
                <c:pt idx="4634">
                  <c:v>99.89734789391575</c:v>
                </c:pt>
                <c:pt idx="4635">
                  <c:v>99.89734789391575</c:v>
                </c:pt>
                <c:pt idx="4636">
                  <c:v>99.89734789391575</c:v>
                </c:pt>
                <c:pt idx="4637">
                  <c:v>99.89734789391575</c:v>
                </c:pt>
                <c:pt idx="4638">
                  <c:v>99.89734789391575</c:v>
                </c:pt>
                <c:pt idx="4639">
                  <c:v>99.89734789391575</c:v>
                </c:pt>
                <c:pt idx="4640">
                  <c:v>99.89734789391575</c:v>
                </c:pt>
                <c:pt idx="4641">
                  <c:v>99.89734789391575</c:v>
                </c:pt>
                <c:pt idx="4642">
                  <c:v>99.89734789391575</c:v>
                </c:pt>
                <c:pt idx="4643">
                  <c:v>99.89734789391575</c:v>
                </c:pt>
                <c:pt idx="4644">
                  <c:v>99.89734789391575</c:v>
                </c:pt>
                <c:pt idx="4645">
                  <c:v>99.89734789391575</c:v>
                </c:pt>
                <c:pt idx="4646">
                  <c:v>99.89734789391575</c:v>
                </c:pt>
                <c:pt idx="4647">
                  <c:v>99.89734789391575</c:v>
                </c:pt>
                <c:pt idx="4648">
                  <c:v>99.89734789391575</c:v>
                </c:pt>
                <c:pt idx="4649">
                  <c:v>99.89734789391575</c:v>
                </c:pt>
                <c:pt idx="4650">
                  <c:v>99.89734789391575</c:v>
                </c:pt>
                <c:pt idx="4651">
                  <c:v>99.89734789391575</c:v>
                </c:pt>
                <c:pt idx="4652">
                  <c:v>99.89734789391575</c:v>
                </c:pt>
                <c:pt idx="4653">
                  <c:v>99.89734789391575</c:v>
                </c:pt>
                <c:pt idx="4654">
                  <c:v>99.89734789391575</c:v>
                </c:pt>
                <c:pt idx="4655">
                  <c:v>99.89734789391575</c:v>
                </c:pt>
                <c:pt idx="4656">
                  <c:v>99.89734789391575</c:v>
                </c:pt>
                <c:pt idx="4657">
                  <c:v>99.89734789391575</c:v>
                </c:pt>
                <c:pt idx="4658">
                  <c:v>99.89734789391575</c:v>
                </c:pt>
                <c:pt idx="4659">
                  <c:v>99.89734789391575</c:v>
                </c:pt>
                <c:pt idx="4660">
                  <c:v>99.89734789391575</c:v>
                </c:pt>
                <c:pt idx="4661">
                  <c:v>99.89734789391575</c:v>
                </c:pt>
                <c:pt idx="4662">
                  <c:v>99.89734789391575</c:v>
                </c:pt>
                <c:pt idx="4663">
                  <c:v>99.89734789391575</c:v>
                </c:pt>
                <c:pt idx="4664">
                  <c:v>99.89734789391575</c:v>
                </c:pt>
                <c:pt idx="4665">
                  <c:v>99.89734789391575</c:v>
                </c:pt>
                <c:pt idx="4666">
                  <c:v>99.89734789391575</c:v>
                </c:pt>
                <c:pt idx="4667">
                  <c:v>99.89734789391575</c:v>
                </c:pt>
                <c:pt idx="4668">
                  <c:v>99.89734789391575</c:v>
                </c:pt>
                <c:pt idx="4669">
                  <c:v>99.89734789391575</c:v>
                </c:pt>
                <c:pt idx="4670">
                  <c:v>99.89734789391575</c:v>
                </c:pt>
                <c:pt idx="4671">
                  <c:v>99.89734789391575</c:v>
                </c:pt>
                <c:pt idx="4672">
                  <c:v>99.89734789391575</c:v>
                </c:pt>
                <c:pt idx="4673">
                  <c:v>99.89734789391575</c:v>
                </c:pt>
                <c:pt idx="4674">
                  <c:v>99.89734789391575</c:v>
                </c:pt>
                <c:pt idx="4675">
                  <c:v>99.89734789391575</c:v>
                </c:pt>
                <c:pt idx="4676">
                  <c:v>99.89734789391575</c:v>
                </c:pt>
                <c:pt idx="4677">
                  <c:v>99.89734789391575</c:v>
                </c:pt>
                <c:pt idx="4678">
                  <c:v>99.89734789391575</c:v>
                </c:pt>
                <c:pt idx="4679">
                  <c:v>99.89734789391575</c:v>
                </c:pt>
                <c:pt idx="4680">
                  <c:v>99.89734789391575</c:v>
                </c:pt>
                <c:pt idx="4681">
                  <c:v>99.89734789391575</c:v>
                </c:pt>
                <c:pt idx="4682">
                  <c:v>99.89734789391575</c:v>
                </c:pt>
                <c:pt idx="4683">
                  <c:v>99.89734789391575</c:v>
                </c:pt>
                <c:pt idx="4684">
                  <c:v>99.89734789391575</c:v>
                </c:pt>
                <c:pt idx="4685">
                  <c:v>99.89734789391575</c:v>
                </c:pt>
                <c:pt idx="4686">
                  <c:v>99.89734789391575</c:v>
                </c:pt>
                <c:pt idx="4687">
                  <c:v>99.89734789391575</c:v>
                </c:pt>
                <c:pt idx="4688">
                  <c:v>99.89734789391575</c:v>
                </c:pt>
                <c:pt idx="4689">
                  <c:v>99.89734789391575</c:v>
                </c:pt>
                <c:pt idx="4690">
                  <c:v>99.89734789391575</c:v>
                </c:pt>
                <c:pt idx="4691">
                  <c:v>99.89734789391575</c:v>
                </c:pt>
                <c:pt idx="4692">
                  <c:v>99.89734789391575</c:v>
                </c:pt>
                <c:pt idx="4693">
                  <c:v>99.89734789391575</c:v>
                </c:pt>
                <c:pt idx="4694">
                  <c:v>99.89734789391575</c:v>
                </c:pt>
                <c:pt idx="4695">
                  <c:v>99.89734789391575</c:v>
                </c:pt>
                <c:pt idx="4696">
                  <c:v>99.89734789391575</c:v>
                </c:pt>
                <c:pt idx="4697">
                  <c:v>99.89734789391575</c:v>
                </c:pt>
                <c:pt idx="4698">
                  <c:v>99.89734789391575</c:v>
                </c:pt>
                <c:pt idx="4699">
                  <c:v>99.89734789391575</c:v>
                </c:pt>
                <c:pt idx="4700">
                  <c:v>99.89734789391575</c:v>
                </c:pt>
                <c:pt idx="4701">
                  <c:v>99.89734789391575</c:v>
                </c:pt>
                <c:pt idx="4702">
                  <c:v>99.89734789391575</c:v>
                </c:pt>
                <c:pt idx="4703">
                  <c:v>99.89734789391575</c:v>
                </c:pt>
                <c:pt idx="4704">
                  <c:v>99.89734789391575</c:v>
                </c:pt>
                <c:pt idx="4705">
                  <c:v>99.89734789391575</c:v>
                </c:pt>
                <c:pt idx="4706">
                  <c:v>99.89734789391575</c:v>
                </c:pt>
                <c:pt idx="4707">
                  <c:v>99.89734789391575</c:v>
                </c:pt>
                <c:pt idx="4708">
                  <c:v>99.89734789391575</c:v>
                </c:pt>
                <c:pt idx="4709">
                  <c:v>99.89734789391575</c:v>
                </c:pt>
                <c:pt idx="4710">
                  <c:v>99.89734789391575</c:v>
                </c:pt>
                <c:pt idx="4711">
                  <c:v>99.89734789391575</c:v>
                </c:pt>
                <c:pt idx="4712">
                  <c:v>99.89734789391575</c:v>
                </c:pt>
                <c:pt idx="4713">
                  <c:v>99.89734789391575</c:v>
                </c:pt>
                <c:pt idx="4714">
                  <c:v>99.89734789391575</c:v>
                </c:pt>
                <c:pt idx="4715">
                  <c:v>99.89734789391575</c:v>
                </c:pt>
                <c:pt idx="4716">
                  <c:v>99.89734789391575</c:v>
                </c:pt>
                <c:pt idx="4717">
                  <c:v>99.89734789391575</c:v>
                </c:pt>
                <c:pt idx="4718">
                  <c:v>99.89734789391575</c:v>
                </c:pt>
                <c:pt idx="4719">
                  <c:v>99.89734789391575</c:v>
                </c:pt>
                <c:pt idx="4720">
                  <c:v>99.89734789391575</c:v>
                </c:pt>
                <c:pt idx="4721">
                  <c:v>99.89734789391575</c:v>
                </c:pt>
                <c:pt idx="4722">
                  <c:v>99.89734789391575</c:v>
                </c:pt>
                <c:pt idx="4723">
                  <c:v>99.89734789391575</c:v>
                </c:pt>
                <c:pt idx="4724">
                  <c:v>99.89734789391575</c:v>
                </c:pt>
                <c:pt idx="4725">
                  <c:v>99.89734789391575</c:v>
                </c:pt>
                <c:pt idx="4726">
                  <c:v>99.89734789391575</c:v>
                </c:pt>
                <c:pt idx="4727">
                  <c:v>99.89734789391575</c:v>
                </c:pt>
                <c:pt idx="4728">
                  <c:v>99.89734789391575</c:v>
                </c:pt>
                <c:pt idx="4729">
                  <c:v>99.89734789391575</c:v>
                </c:pt>
                <c:pt idx="4730">
                  <c:v>99.89734789391575</c:v>
                </c:pt>
                <c:pt idx="4731">
                  <c:v>99.89734789391575</c:v>
                </c:pt>
                <c:pt idx="4732">
                  <c:v>99.89734789391575</c:v>
                </c:pt>
                <c:pt idx="4733">
                  <c:v>99.89734789391575</c:v>
                </c:pt>
                <c:pt idx="4734">
                  <c:v>99.89734789391575</c:v>
                </c:pt>
                <c:pt idx="4735">
                  <c:v>99.89734789391575</c:v>
                </c:pt>
                <c:pt idx="4736">
                  <c:v>99.89734789391575</c:v>
                </c:pt>
                <c:pt idx="4737">
                  <c:v>99.89734789391575</c:v>
                </c:pt>
                <c:pt idx="4738">
                  <c:v>99.89734789391575</c:v>
                </c:pt>
                <c:pt idx="4739">
                  <c:v>99.89734789391575</c:v>
                </c:pt>
                <c:pt idx="4740">
                  <c:v>99.89734789391575</c:v>
                </c:pt>
                <c:pt idx="4741">
                  <c:v>99.89734789391575</c:v>
                </c:pt>
                <c:pt idx="4742">
                  <c:v>99.89734789391575</c:v>
                </c:pt>
                <c:pt idx="4743">
                  <c:v>99.89734789391575</c:v>
                </c:pt>
                <c:pt idx="4744">
                  <c:v>99.89734789391575</c:v>
                </c:pt>
                <c:pt idx="4745">
                  <c:v>99.89734789391575</c:v>
                </c:pt>
                <c:pt idx="4746">
                  <c:v>99.89734789391575</c:v>
                </c:pt>
                <c:pt idx="4747">
                  <c:v>99.89734789391575</c:v>
                </c:pt>
                <c:pt idx="4748">
                  <c:v>99.89734789391575</c:v>
                </c:pt>
                <c:pt idx="4749">
                  <c:v>99.89734789391575</c:v>
                </c:pt>
                <c:pt idx="4750">
                  <c:v>99.89734789391575</c:v>
                </c:pt>
                <c:pt idx="4751">
                  <c:v>99.89734789391575</c:v>
                </c:pt>
                <c:pt idx="4752">
                  <c:v>99.89734789391575</c:v>
                </c:pt>
                <c:pt idx="4753">
                  <c:v>99.89734789391575</c:v>
                </c:pt>
                <c:pt idx="4754">
                  <c:v>99.89734789391575</c:v>
                </c:pt>
                <c:pt idx="4755">
                  <c:v>99.89734789391575</c:v>
                </c:pt>
                <c:pt idx="4756">
                  <c:v>99.89734789391575</c:v>
                </c:pt>
                <c:pt idx="4757">
                  <c:v>99.89734789391575</c:v>
                </c:pt>
                <c:pt idx="4758">
                  <c:v>99.89734789391575</c:v>
                </c:pt>
                <c:pt idx="4759">
                  <c:v>99.89734789391575</c:v>
                </c:pt>
                <c:pt idx="4760">
                  <c:v>99.89734789391575</c:v>
                </c:pt>
                <c:pt idx="4761">
                  <c:v>99.89734789391575</c:v>
                </c:pt>
                <c:pt idx="4762">
                  <c:v>99.89734789391575</c:v>
                </c:pt>
                <c:pt idx="4763">
                  <c:v>99.89734789391575</c:v>
                </c:pt>
                <c:pt idx="4764">
                  <c:v>99.89734789391575</c:v>
                </c:pt>
                <c:pt idx="4765">
                  <c:v>99.89734789391575</c:v>
                </c:pt>
                <c:pt idx="4766">
                  <c:v>99.89734789391575</c:v>
                </c:pt>
                <c:pt idx="4767">
                  <c:v>99.89734789391575</c:v>
                </c:pt>
                <c:pt idx="4768">
                  <c:v>99.89734789391575</c:v>
                </c:pt>
                <c:pt idx="4769">
                  <c:v>99.89734789391575</c:v>
                </c:pt>
                <c:pt idx="4770">
                  <c:v>99.89734789391575</c:v>
                </c:pt>
                <c:pt idx="4771">
                  <c:v>99.89734789391575</c:v>
                </c:pt>
                <c:pt idx="4772">
                  <c:v>99.89734789391575</c:v>
                </c:pt>
                <c:pt idx="4773">
                  <c:v>99.89734789391575</c:v>
                </c:pt>
                <c:pt idx="4774">
                  <c:v>99.89734789391575</c:v>
                </c:pt>
                <c:pt idx="4775">
                  <c:v>99.89734789391575</c:v>
                </c:pt>
                <c:pt idx="4776">
                  <c:v>99.89734789391575</c:v>
                </c:pt>
                <c:pt idx="4777">
                  <c:v>99.89734789391575</c:v>
                </c:pt>
                <c:pt idx="4778">
                  <c:v>99.89734789391575</c:v>
                </c:pt>
                <c:pt idx="4779">
                  <c:v>99.89734789391575</c:v>
                </c:pt>
                <c:pt idx="4780">
                  <c:v>99.89734789391575</c:v>
                </c:pt>
                <c:pt idx="4781">
                  <c:v>99.89734789391575</c:v>
                </c:pt>
                <c:pt idx="4782">
                  <c:v>99.89734789391575</c:v>
                </c:pt>
                <c:pt idx="4783">
                  <c:v>99.89734789391575</c:v>
                </c:pt>
                <c:pt idx="4784">
                  <c:v>99.89734789391575</c:v>
                </c:pt>
                <c:pt idx="4785">
                  <c:v>99.89734789391575</c:v>
                </c:pt>
                <c:pt idx="4786">
                  <c:v>99.89734789391575</c:v>
                </c:pt>
                <c:pt idx="4787">
                  <c:v>99.89734789391575</c:v>
                </c:pt>
                <c:pt idx="4788">
                  <c:v>99.89734789391575</c:v>
                </c:pt>
                <c:pt idx="4789">
                  <c:v>99.89734789391575</c:v>
                </c:pt>
                <c:pt idx="4790">
                  <c:v>99.89734789391575</c:v>
                </c:pt>
                <c:pt idx="4791">
                  <c:v>99.89734789391575</c:v>
                </c:pt>
                <c:pt idx="4792">
                  <c:v>99.89734789391575</c:v>
                </c:pt>
                <c:pt idx="4793">
                  <c:v>99.89734789391575</c:v>
                </c:pt>
                <c:pt idx="4794">
                  <c:v>99.89734789391575</c:v>
                </c:pt>
                <c:pt idx="4795">
                  <c:v>99.89734789391575</c:v>
                </c:pt>
                <c:pt idx="4796">
                  <c:v>99.89734789391575</c:v>
                </c:pt>
                <c:pt idx="4797">
                  <c:v>99.89734789391575</c:v>
                </c:pt>
                <c:pt idx="4798">
                  <c:v>99.89734789391575</c:v>
                </c:pt>
                <c:pt idx="4799">
                  <c:v>99.89734789391575</c:v>
                </c:pt>
                <c:pt idx="4800">
                  <c:v>99.89734789391575</c:v>
                </c:pt>
                <c:pt idx="4801">
                  <c:v>99.89734789391575</c:v>
                </c:pt>
                <c:pt idx="4802">
                  <c:v>99.89734789391575</c:v>
                </c:pt>
                <c:pt idx="4803">
                  <c:v>99.89734789391575</c:v>
                </c:pt>
                <c:pt idx="4804">
                  <c:v>99.89734789391575</c:v>
                </c:pt>
                <c:pt idx="4805">
                  <c:v>99.89734789391575</c:v>
                </c:pt>
                <c:pt idx="4806">
                  <c:v>99.89734789391575</c:v>
                </c:pt>
                <c:pt idx="4807">
                  <c:v>99.89734789391575</c:v>
                </c:pt>
                <c:pt idx="4808">
                  <c:v>99.89734789391575</c:v>
                </c:pt>
                <c:pt idx="4809">
                  <c:v>99.89734789391575</c:v>
                </c:pt>
                <c:pt idx="4810">
                  <c:v>99.89734789391575</c:v>
                </c:pt>
                <c:pt idx="4811">
                  <c:v>99.89734789391575</c:v>
                </c:pt>
                <c:pt idx="4812">
                  <c:v>99.89734789391575</c:v>
                </c:pt>
                <c:pt idx="4813">
                  <c:v>99.89734789391575</c:v>
                </c:pt>
                <c:pt idx="4814">
                  <c:v>99.89734789391575</c:v>
                </c:pt>
                <c:pt idx="4815">
                  <c:v>99.89734789391575</c:v>
                </c:pt>
                <c:pt idx="4816">
                  <c:v>99.89734789391575</c:v>
                </c:pt>
                <c:pt idx="4817">
                  <c:v>99.89734789391575</c:v>
                </c:pt>
                <c:pt idx="4818">
                  <c:v>99.89734789391575</c:v>
                </c:pt>
                <c:pt idx="4819">
                  <c:v>99.89734789391575</c:v>
                </c:pt>
                <c:pt idx="4820">
                  <c:v>99.89734789391575</c:v>
                </c:pt>
                <c:pt idx="4821">
                  <c:v>99.89734789391575</c:v>
                </c:pt>
                <c:pt idx="4822">
                  <c:v>99.89734789391575</c:v>
                </c:pt>
                <c:pt idx="4823">
                  <c:v>99.89734789391575</c:v>
                </c:pt>
                <c:pt idx="4824">
                  <c:v>99.89734789391575</c:v>
                </c:pt>
                <c:pt idx="4825">
                  <c:v>99.89734789391575</c:v>
                </c:pt>
                <c:pt idx="4826">
                  <c:v>99.89734789391575</c:v>
                </c:pt>
                <c:pt idx="4827">
                  <c:v>99.89734789391575</c:v>
                </c:pt>
                <c:pt idx="4828">
                  <c:v>99.89734789391575</c:v>
                </c:pt>
                <c:pt idx="4829">
                  <c:v>99.89734789391575</c:v>
                </c:pt>
                <c:pt idx="4830">
                  <c:v>99.89734789391575</c:v>
                </c:pt>
                <c:pt idx="4831">
                  <c:v>99.89734789391575</c:v>
                </c:pt>
                <c:pt idx="4832">
                  <c:v>99.89734789391575</c:v>
                </c:pt>
                <c:pt idx="4833">
                  <c:v>99.89734789391575</c:v>
                </c:pt>
                <c:pt idx="4834">
                  <c:v>99.89734789391575</c:v>
                </c:pt>
                <c:pt idx="4835">
                  <c:v>99.89734789391575</c:v>
                </c:pt>
                <c:pt idx="4836">
                  <c:v>99.89734789391575</c:v>
                </c:pt>
                <c:pt idx="4837">
                  <c:v>99.89734789391575</c:v>
                </c:pt>
                <c:pt idx="4838">
                  <c:v>99.89734789391575</c:v>
                </c:pt>
                <c:pt idx="4839">
                  <c:v>99.89734789391575</c:v>
                </c:pt>
                <c:pt idx="4840">
                  <c:v>99.89734789391575</c:v>
                </c:pt>
                <c:pt idx="4841">
                  <c:v>99.89734789391575</c:v>
                </c:pt>
                <c:pt idx="4842">
                  <c:v>99.89734789391575</c:v>
                </c:pt>
                <c:pt idx="4843">
                  <c:v>99.89734789391575</c:v>
                </c:pt>
                <c:pt idx="4844">
                  <c:v>99.89734789391575</c:v>
                </c:pt>
                <c:pt idx="4845">
                  <c:v>99.89734789391575</c:v>
                </c:pt>
                <c:pt idx="4846">
                  <c:v>99.89734789391575</c:v>
                </c:pt>
                <c:pt idx="4847">
                  <c:v>99.89734789391575</c:v>
                </c:pt>
                <c:pt idx="4848">
                  <c:v>99.89734789391575</c:v>
                </c:pt>
                <c:pt idx="4849">
                  <c:v>99.89734789391575</c:v>
                </c:pt>
                <c:pt idx="4850">
                  <c:v>99.89734789391575</c:v>
                </c:pt>
                <c:pt idx="4851">
                  <c:v>99.89734789391575</c:v>
                </c:pt>
                <c:pt idx="4852">
                  <c:v>99.89734789391575</c:v>
                </c:pt>
                <c:pt idx="4853">
                  <c:v>99.89734789391575</c:v>
                </c:pt>
                <c:pt idx="4854">
                  <c:v>99.89734789391575</c:v>
                </c:pt>
                <c:pt idx="4855">
                  <c:v>99.89734789391575</c:v>
                </c:pt>
                <c:pt idx="4856">
                  <c:v>99.89734789391575</c:v>
                </c:pt>
                <c:pt idx="4857">
                  <c:v>99.89734789391575</c:v>
                </c:pt>
                <c:pt idx="4858">
                  <c:v>99.89734789391575</c:v>
                </c:pt>
                <c:pt idx="4859">
                  <c:v>99.89734789391575</c:v>
                </c:pt>
                <c:pt idx="4860">
                  <c:v>99.89734789391575</c:v>
                </c:pt>
                <c:pt idx="4861">
                  <c:v>99.89734789391575</c:v>
                </c:pt>
                <c:pt idx="4862">
                  <c:v>99.89734789391575</c:v>
                </c:pt>
                <c:pt idx="4863">
                  <c:v>99.89734789391575</c:v>
                </c:pt>
                <c:pt idx="4864">
                  <c:v>99.89734789391575</c:v>
                </c:pt>
                <c:pt idx="4865">
                  <c:v>99.89734789391575</c:v>
                </c:pt>
                <c:pt idx="4866">
                  <c:v>99.89734789391575</c:v>
                </c:pt>
                <c:pt idx="4867">
                  <c:v>99.89734789391575</c:v>
                </c:pt>
                <c:pt idx="4868">
                  <c:v>99.89734789391575</c:v>
                </c:pt>
                <c:pt idx="4869">
                  <c:v>99.89734789391575</c:v>
                </c:pt>
                <c:pt idx="4870">
                  <c:v>99.89734789391575</c:v>
                </c:pt>
                <c:pt idx="4871">
                  <c:v>99.89734789391575</c:v>
                </c:pt>
                <c:pt idx="4872">
                  <c:v>99.89734789391575</c:v>
                </c:pt>
                <c:pt idx="4873">
                  <c:v>99.89734789391575</c:v>
                </c:pt>
                <c:pt idx="4874">
                  <c:v>99.89734789391575</c:v>
                </c:pt>
                <c:pt idx="4875">
                  <c:v>99.89734789391575</c:v>
                </c:pt>
                <c:pt idx="4876">
                  <c:v>99.89734789391575</c:v>
                </c:pt>
                <c:pt idx="4877">
                  <c:v>99.89734789391575</c:v>
                </c:pt>
                <c:pt idx="4878">
                  <c:v>99.89734789391575</c:v>
                </c:pt>
                <c:pt idx="4879">
                  <c:v>99.89734789391575</c:v>
                </c:pt>
                <c:pt idx="4880">
                  <c:v>99.89734789391575</c:v>
                </c:pt>
                <c:pt idx="4881">
                  <c:v>99.89734789391575</c:v>
                </c:pt>
                <c:pt idx="4882">
                  <c:v>99.89734789391575</c:v>
                </c:pt>
                <c:pt idx="4883">
                  <c:v>99.89734789391575</c:v>
                </c:pt>
                <c:pt idx="4884">
                  <c:v>99.89734789391575</c:v>
                </c:pt>
                <c:pt idx="4885">
                  <c:v>99.89734789391575</c:v>
                </c:pt>
                <c:pt idx="4886">
                  <c:v>99.89734789391575</c:v>
                </c:pt>
                <c:pt idx="4887">
                  <c:v>99.89734789391575</c:v>
                </c:pt>
                <c:pt idx="4888">
                  <c:v>99.89734789391575</c:v>
                </c:pt>
                <c:pt idx="4889">
                  <c:v>99.89734789391575</c:v>
                </c:pt>
                <c:pt idx="4890">
                  <c:v>99.89734789391575</c:v>
                </c:pt>
                <c:pt idx="4891">
                  <c:v>99.89734789391575</c:v>
                </c:pt>
                <c:pt idx="4892">
                  <c:v>99.89734789391575</c:v>
                </c:pt>
                <c:pt idx="4893">
                  <c:v>99.89734789391575</c:v>
                </c:pt>
                <c:pt idx="4894">
                  <c:v>99.89734789391575</c:v>
                </c:pt>
                <c:pt idx="4895">
                  <c:v>99.89734789391575</c:v>
                </c:pt>
                <c:pt idx="4896">
                  <c:v>99.89734789391575</c:v>
                </c:pt>
                <c:pt idx="4897">
                  <c:v>99.89734789391575</c:v>
                </c:pt>
                <c:pt idx="4898">
                  <c:v>99.89734789391575</c:v>
                </c:pt>
                <c:pt idx="4899">
                  <c:v>99.89734789391575</c:v>
                </c:pt>
                <c:pt idx="4900">
                  <c:v>99.89734789391575</c:v>
                </c:pt>
                <c:pt idx="4901">
                  <c:v>99.89734789391575</c:v>
                </c:pt>
                <c:pt idx="4902">
                  <c:v>99.89734789391575</c:v>
                </c:pt>
                <c:pt idx="4903">
                  <c:v>99.89734789391575</c:v>
                </c:pt>
                <c:pt idx="4904">
                  <c:v>99.89734789391575</c:v>
                </c:pt>
                <c:pt idx="4905">
                  <c:v>99.89734789391575</c:v>
                </c:pt>
                <c:pt idx="4906">
                  <c:v>99.89734789391575</c:v>
                </c:pt>
                <c:pt idx="4907">
                  <c:v>99.89734789391575</c:v>
                </c:pt>
                <c:pt idx="4908">
                  <c:v>99.89734789391575</c:v>
                </c:pt>
                <c:pt idx="4909">
                  <c:v>99.89734789391575</c:v>
                </c:pt>
                <c:pt idx="4910">
                  <c:v>99.89734789391575</c:v>
                </c:pt>
                <c:pt idx="4911">
                  <c:v>99.89734789391575</c:v>
                </c:pt>
                <c:pt idx="4912">
                  <c:v>99.89734789391575</c:v>
                </c:pt>
                <c:pt idx="4913">
                  <c:v>99.89734789391575</c:v>
                </c:pt>
                <c:pt idx="4914">
                  <c:v>99.89734789391575</c:v>
                </c:pt>
                <c:pt idx="4915">
                  <c:v>99.89734789391575</c:v>
                </c:pt>
                <c:pt idx="4916">
                  <c:v>99.89734789391575</c:v>
                </c:pt>
                <c:pt idx="4917">
                  <c:v>99.89734789391575</c:v>
                </c:pt>
                <c:pt idx="4918">
                  <c:v>99.89734789391575</c:v>
                </c:pt>
                <c:pt idx="4919">
                  <c:v>99.89734789391575</c:v>
                </c:pt>
                <c:pt idx="4920">
                  <c:v>99.89734789391575</c:v>
                </c:pt>
                <c:pt idx="4921">
                  <c:v>99.89734789391575</c:v>
                </c:pt>
                <c:pt idx="4922">
                  <c:v>99.89734789391575</c:v>
                </c:pt>
                <c:pt idx="4923">
                  <c:v>99.89734789391575</c:v>
                </c:pt>
                <c:pt idx="4924">
                  <c:v>99.89734789391575</c:v>
                </c:pt>
                <c:pt idx="4925">
                  <c:v>99.89734789391575</c:v>
                </c:pt>
                <c:pt idx="4926">
                  <c:v>99.89734789391575</c:v>
                </c:pt>
                <c:pt idx="4927">
                  <c:v>99.89734789391575</c:v>
                </c:pt>
                <c:pt idx="4928">
                  <c:v>99.89734789391575</c:v>
                </c:pt>
                <c:pt idx="4929">
                  <c:v>99.89734789391575</c:v>
                </c:pt>
                <c:pt idx="4930">
                  <c:v>99.89734789391575</c:v>
                </c:pt>
                <c:pt idx="4931">
                  <c:v>99.89734789391575</c:v>
                </c:pt>
                <c:pt idx="4932">
                  <c:v>99.89734789391575</c:v>
                </c:pt>
                <c:pt idx="4933">
                  <c:v>99.89734789391575</c:v>
                </c:pt>
                <c:pt idx="4934">
                  <c:v>99.89734789391575</c:v>
                </c:pt>
                <c:pt idx="4935">
                  <c:v>99.89734789391575</c:v>
                </c:pt>
                <c:pt idx="4936">
                  <c:v>99.89734789391575</c:v>
                </c:pt>
                <c:pt idx="4937">
                  <c:v>99.89734789391575</c:v>
                </c:pt>
                <c:pt idx="4938">
                  <c:v>99.89734789391575</c:v>
                </c:pt>
                <c:pt idx="4939">
                  <c:v>99.89734789391575</c:v>
                </c:pt>
                <c:pt idx="4940">
                  <c:v>99.89734789391575</c:v>
                </c:pt>
                <c:pt idx="4941">
                  <c:v>99.89734789391575</c:v>
                </c:pt>
                <c:pt idx="4942">
                  <c:v>99.89734789391575</c:v>
                </c:pt>
                <c:pt idx="4943">
                  <c:v>99.89734789391575</c:v>
                </c:pt>
                <c:pt idx="4944">
                  <c:v>99.89734789391575</c:v>
                </c:pt>
                <c:pt idx="4945">
                  <c:v>99.89734789391575</c:v>
                </c:pt>
                <c:pt idx="4946">
                  <c:v>99.89734789391575</c:v>
                </c:pt>
                <c:pt idx="4947">
                  <c:v>99.89734789391575</c:v>
                </c:pt>
                <c:pt idx="4948">
                  <c:v>99.89734789391575</c:v>
                </c:pt>
                <c:pt idx="4949">
                  <c:v>99.89734789391575</c:v>
                </c:pt>
                <c:pt idx="4950">
                  <c:v>99.89734789391575</c:v>
                </c:pt>
                <c:pt idx="4951">
                  <c:v>99.89734789391575</c:v>
                </c:pt>
                <c:pt idx="4952">
                  <c:v>99.89734789391575</c:v>
                </c:pt>
                <c:pt idx="4953">
                  <c:v>99.89734789391575</c:v>
                </c:pt>
                <c:pt idx="4954">
                  <c:v>99.89734789391575</c:v>
                </c:pt>
                <c:pt idx="4955">
                  <c:v>99.89734789391575</c:v>
                </c:pt>
                <c:pt idx="4956">
                  <c:v>99.89734789391575</c:v>
                </c:pt>
                <c:pt idx="4957">
                  <c:v>99.89734789391575</c:v>
                </c:pt>
                <c:pt idx="4958">
                  <c:v>99.89734789391575</c:v>
                </c:pt>
                <c:pt idx="4959">
                  <c:v>99.89734789391575</c:v>
                </c:pt>
                <c:pt idx="4960">
                  <c:v>99.89734789391575</c:v>
                </c:pt>
                <c:pt idx="4961">
                  <c:v>99.89734789391575</c:v>
                </c:pt>
                <c:pt idx="4962">
                  <c:v>99.89734789391575</c:v>
                </c:pt>
                <c:pt idx="4963">
                  <c:v>99.89734789391575</c:v>
                </c:pt>
                <c:pt idx="4964">
                  <c:v>99.89734789391575</c:v>
                </c:pt>
                <c:pt idx="4965">
                  <c:v>99.89734789391575</c:v>
                </c:pt>
                <c:pt idx="4966">
                  <c:v>99.89734789391575</c:v>
                </c:pt>
                <c:pt idx="4967">
                  <c:v>99.89734789391575</c:v>
                </c:pt>
                <c:pt idx="4968">
                  <c:v>99.89734789391575</c:v>
                </c:pt>
                <c:pt idx="4969">
                  <c:v>99.89734789391575</c:v>
                </c:pt>
                <c:pt idx="4970">
                  <c:v>99.89734789391575</c:v>
                </c:pt>
                <c:pt idx="4971">
                  <c:v>99.89734789391575</c:v>
                </c:pt>
                <c:pt idx="4972">
                  <c:v>99.89734789391575</c:v>
                </c:pt>
                <c:pt idx="4973">
                  <c:v>99.89734789391575</c:v>
                </c:pt>
                <c:pt idx="4974">
                  <c:v>99.89734789391575</c:v>
                </c:pt>
                <c:pt idx="4975">
                  <c:v>99.89734789391575</c:v>
                </c:pt>
                <c:pt idx="4976">
                  <c:v>99.89734789391575</c:v>
                </c:pt>
                <c:pt idx="4977">
                  <c:v>99.89734789391575</c:v>
                </c:pt>
                <c:pt idx="4978">
                  <c:v>99.89734789391575</c:v>
                </c:pt>
                <c:pt idx="4979">
                  <c:v>99.89734789391575</c:v>
                </c:pt>
                <c:pt idx="4980">
                  <c:v>99.89734789391575</c:v>
                </c:pt>
                <c:pt idx="4981">
                  <c:v>99.89734789391575</c:v>
                </c:pt>
                <c:pt idx="4982">
                  <c:v>99.89734789391575</c:v>
                </c:pt>
                <c:pt idx="4983">
                  <c:v>99.89734789391575</c:v>
                </c:pt>
                <c:pt idx="4984">
                  <c:v>99.89734789391575</c:v>
                </c:pt>
                <c:pt idx="4985">
                  <c:v>99.89734789391575</c:v>
                </c:pt>
                <c:pt idx="4986">
                  <c:v>99.89734789391575</c:v>
                </c:pt>
                <c:pt idx="4987">
                  <c:v>99.89734789391575</c:v>
                </c:pt>
                <c:pt idx="4988">
                  <c:v>99.89734789391575</c:v>
                </c:pt>
                <c:pt idx="4989">
                  <c:v>99.89734789391575</c:v>
                </c:pt>
                <c:pt idx="4990">
                  <c:v>99.89734789391575</c:v>
                </c:pt>
                <c:pt idx="4991">
                  <c:v>99.89734789391575</c:v>
                </c:pt>
                <c:pt idx="4992">
                  <c:v>99.89734789391575</c:v>
                </c:pt>
                <c:pt idx="4993">
                  <c:v>99.89734789391575</c:v>
                </c:pt>
                <c:pt idx="4994">
                  <c:v>99.89734789391575</c:v>
                </c:pt>
                <c:pt idx="4995">
                  <c:v>99.89734789391575</c:v>
                </c:pt>
                <c:pt idx="4996">
                  <c:v>99.89734789391575</c:v>
                </c:pt>
                <c:pt idx="4997">
                  <c:v>99.89734789391575</c:v>
                </c:pt>
                <c:pt idx="4998">
                  <c:v>99.89734789391575</c:v>
                </c:pt>
                <c:pt idx="4999">
                  <c:v>99.89734789391575</c:v>
                </c:pt>
                <c:pt idx="5000">
                  <c:v>99.89734789391575</c:v>
                </c:pt>
                <c:pt idx="5001">
                  <c:v>99.89734789391575</c:v>
                </c:pt>
                <c:pt idx="5002">
                  <c:v>99.89734789391575</c:v>
                </c:pt>
                <c:pt idx="5003">
                  <c:v>99.89734789391575</c:v>
                </c:pt>
                <c:pt idx="5004">
                  <c:v>99.89734789391575</c:v>
                </c:pt>
                <c:pt idx="5005">
                  <c:v>99.89734789391575</c:v>
                </c:pt>
                <c:pt idx="5006">
                  <c:v>99.89734789391575</c:v>
                </c:pt>
                <c:pt idx="5007">
                  <c:v>99.89734789391575</c:v>
                </c:pt>
                <c:pt idx="5008">
                  <c:v>99.89734789391575</c:v>
                </c:pt>
                <c:pt idx="5009">
                  <c:v>99.89734789391575</c:v>
                </c:pt>
                <c:pt idx="5010">
                  <c:v>99.89734789391575</c:v>
                </c:pt>
                <c:pt idx="5011">
                  <c:v>99.89734789391575</c:v>
                </c:pt>
                <c:pt idx="5012">
                  <c:v>99.89734789391575</c:v>
                </c:pt>
                <c:pt idx="5013">
                  <c:v>99.89734789391575</c:v>
                </c:pt>
                <c:pt idx="5014">
                  <c:v>99.89734789391575</c:v>
                </c:pt>
                <c:pt idx="5015">
                  <c:v>99.89734789391575</c:v>
                </c:pt>
                <c:pt idx="5016">
                  <c:v>99.89734789391575</c:v>
                </c:pt>
                <c:pt idx="5017">
                  <c:v>99.89734789391575</c:v>
                </c:pt>
                <c:pt idx="5018">
                  <c:v>99.89734789391575</c:v>
                </c:pt>
                <c:pt idx="5019">
                  <c:v>99.89734789391575</c:v>
                </c:pt>
                <c:pt idx="5020">
                  <c:v>99.89734789391575</c:v>
                </c:pt>
                <c:pt idx="5021">
                  <c:v>99.89734789391575</c:v>
                </c:pt>
                <c:pt idx="5022">
                  <c:v>99.89734789391575</c:v>
                </c:pt>
                <c:pt idx="5023">
                  <c:v>99.89734789391575</c:v>
                </c:pt>
                <c:pt idx="5024">
                  <c:v>99.89734789391575</c:v>
                </c:pt>
                <c:pt idx="5025">
                  <c:v>99.89734789391575</c:v>
                </c:pt>
                <c:pt idx="5026">
                  <c:v>99.89734789391575</c:v>
                </c:pt>
                <c:pt idx="5027">
                  <c:v>99.89734789391575</c:v>
                </c:pt>
                <c:pt idx="5028">
                  <c:v>99.89734789391575</c:v>
                </c:pt>
                <c:pt idx="5029">
                  <c:v>99.89734789391575</c:v>
                </c:pt>
                <c:pt idx="5030">
                  <c:v>99.89734789391575</c:v>
                </c:pt>
                <c:pt idx="5031">
                  <c:v>99.89734789391575</c:v>
                </c:pt>
                <c:pt idx="5032">
                  <c:v>99.89734789391575</c:v>
                </c:pt>
                <c:pt idx="5033">
                  <c:v>99.89734789391575</c:v>
                </c:pt>
                <c:pt idx="5034">
                  <c:v>99.89734789391575</c:v>
                </c:pt>
                <c:pt idx="5035">
                  <c:v>99.89734789391575</c:v>
                </c:pt>
                <c:pt idx="5036">
                  <c:v>99.89734789391575</c:v>
                </c:pt>
                <c:pt idx="5037">
                  <c:v>99.89734789391575</c:v>
                </c:pt>
                <c:pt idx="5038">
                  <c:v>99.89734789391575</c:v>
                </c:pt>
                <c:pt idx="5039">
                  <c:v>99.89734789391575</c:v>
                </c:pt>
                <c:pt idx="5040">
                  <c:v>99.89734789391575</c:v>
                </c:pt>
                <c:pt idx="5041">
                  <c:v>99.89734789391575</c:v>
                </c:pt>
                <c:pt idx="5042">
                  <c:v>99.89734789391575</c:v>
                </c:pt>
                <c:pt idx="5043">
                  <c:v>99.89734789391575</c:v>
                </c:pt>
                <c:pt idx="5044">
                  <c:v>99.89734789391575</c:v>
                </c:pt>
                <c:pt idx="5045">
                  <c:v>99.89734789391575</c:v>
                </c:pt>
                <c:pt idx="5046">
                  <c:v>99.89734789391575</c:v>
                </c:pt>
                <c:pt idx="5047">
                  <c:v>99.89734789391575</c:v>
                </c:pt>
                <c:pt idx="5048">
                  <c:v>99.89734789391575</c:v>
                </c:pt>
                <c:pt idx="5049">
                  <c:v>99.89734789391575</c:v>
                </c:pt>
                <c:pt idx="5050">
                  <c:v>99.89734789391575</c:v>
                </c:pt>
                <c:pt idx="5051">
                  <c:v>99.89734789391575</c:v>
                </c:pt>
                <c:pt idx="5052">
                  <c:v>99.89734789391575</c:v>
                </c:pt>
                <c:pt idx="5053">
                  <c:v>99.89734789391575</c:v>
                </c:pt>
                <c:pt idx="5054">
                  <c:v>99.89734789391575</c:v>
                </c:pt>
                <c:pt idx="5055">
                  <c:v>99.89734789391575</c:v>
                </c:pt>
                <c:pt idx="5056">
                  <c:v>99.89734789391575</c:v>
                </c:pt>
                <c:pt idx="5057">
                  <c:v>99.89734789391575</c:v>
                </c:pt>
                <c:pt idx="5058">
                  <c:v>99.89734789391575</c:v>
                </c:pt>
                <c:pt idx="5059">
                  <c:v>99.89734789391575</c:v>
                </c:pt>
                <c:pt idx="5060">
                  <c:v>99.89734789391575</c:v>
                </c:pt>
                <c:pt idx="5061">
                  <c:v>99.89734789391575</c:v>
                </c:pt>
                <c:pt idx="5062">
                  <c:v>99.89734789391575</c:v>
                </c:pt>
                <c:pt idx="5063">
                  <c:v>99.89734789391575</c:v>
                </c:pt>
                <c:pt idx="5064">
                  <c:v>99.89734789391575</c:v>
                </c:pt>
                <c:pt idx="5065">
                  <c:v>99.89734789391575</c:v>
                </c:pt>
                <c:pt idx="5066">
                  <c:v>99.89734789391575</c:v>
                </c:pt>
                <c:pt idx="5067">
                  <c:v>99.89734789391575</c:v>
                </c:pt>
                <c:pt idx="5068">
                  <c:v>99.89734789391575</c:v>
                </c:pt>
                <c:pt idx="5069">
                  <c:v>99.89734789391575</c:v>
                </c:pt>
                <c:pt idx="5070">
                  <c:v>99.89734789391575</c:v>
                </c:pt>
                <c:pt idx="5071">
                  <c:v>99.89734789391575</c:v>
                </c:pt>
                <c:pt idx="5072">
                  <c:v>99.89734789391575</c:v>
                </c:pt>
                <c:pt idx="5073">
                  <c:v>99.89734789391575</c:v>
                </c:pt>
                <c:pt idx="5074">
                  <c:v>99.89734789391575</c:v>
                </c:pt>
                <c:pt idx="5075">
                  <c:v>99.89734789391575</c:v>
                </c:pt>
                <c:pt idx="5076">
                  <c:v>99.89734789391575</c:v>
                </c:pt>
                <c:pt idx="5077">
                  <c:v>99.89734789391575</c:v>
                </c:pt>
                <c:pt idx="5078">
                  <c:v>99.89734789391575</c:v>
                </c:pt>
                <c:pt idx="5079">
                  <c:v>99.89734789391575</c:v>
                </c:pt>
                <c:pt idx="5080">
                  <c:v>99.89734789391575</c:v>
                </c:pt>
                <c:pt idx="5081">
                  <c:v>99.89734789391575</c:v>
                </c:pt>
                <c:pt idx="5082">
                  <c:v>99.89734789391575</c:v>
                </c:pt>
                <c:pt idx="5083">
                  <c:v>99.89734789391575</c:v>
                </c:pt>
                <c:pt idx="5084">
                  <c:v>99.89734789391575</c:v>
                </c:pt>
                <c:pt idx="5085">
                  <c:v>99.89734789391575</c:v>
                </c:pt>
                <c:pt idx="5086">
                  <c:v>99.89734789391575</c:v>
                </c:pt>
                <c:pt idx="5087">
                  <c:v>99.89734789391575</c:v>
                </c:pt>
                <c:pt idx="5088">
                  <c:v>99.89734789391575</c:v>
                </c:pt>
                <c:pt idx="5089">
                  <c:v>99.89734789391575</c:v>
                </c:pt>
                <c:pt idx="5090">
                  <c:v>99.89734789391575</c:v>
                </c:pt>
                <c:pt idx="5091">
                  <c:v>99.89734789391575</c:v>
                </c:pt>
                <c:pt idx="5092">
                  <c:v>99.89734789391575</c:v>
                </c:pt>
                <c:pt idx="5093">
                  <c:v>99.89734789391575</c:v>
                </c:pt>
                <c:pt idx="5094">
                  <c:v>99.89734789391575</c:v>
                </c:pt>
                <c:pt idx="5095">
                  <c:v>99.89734789391575</c:v>
                </c:pt>
                <c:pt idx="5096">
                  <c:v>99.89734789391575</c:v>
                </c:pt>
                <c:pt idx="5097">
                  <c:v>99.89734789391575</c:v>
                </c:pt>
                <c:pt idx="5098">
                  <c:v>99.89734789391575</c:v>
                </c:pt>
                <c:pt idx="5099">
                  <c:v>99.89734789391575</c:v>
                </c:pt>
                <c:pt idx="5100">
                  <c:v>99.89734789391575</c:v>
                </c:pt>
                <c:pt idx="5101">
                  <c:v>99.89734789391575</c:v>
                </c:pt>
                <c:pt idx="5102">
                  <c:v>99.89734789391575</c:v>
                </c:pt>
                <c:pt idx="5103">
                  <c:v>99.89734789391575</c:v>
                </c:pt>
                <c:pt idx="5104">
                  <c:v>99.89734789391575</c:v>
                </c:pt>
                <c:pt idx="5105">
                  <c:v>99.89734789391575</c:v>
                </c:pt>
                <c:pt idx="5106">
                  <c:v>99.89734789391575</c:v>
                </c:pt>
                <c:pt idx="5107">
                  <c:v>99.89734789391575</c:v>
                </c:pt>
                <c:pt idx="5108">
                  <c:v>99.89734789391575</c:v>
                </c:pt>
                <c:pt idx="5109">
                  <c:v>99.89734789391575</c:v>
                </c:pt>
                <c:pt idx="5110">
                  <c:v>99.89734789391575</c:v>
                </c:pt>
                <c:pt idx="5111">
                  <c:v>99.89734789391575</c:v>
                </c:pt>
                <c:pt idx="5112">
                  <c:v>99.89734789391575</c:v>
                </c:pt>
                <c:pt idx="5113">
                  <c:v>99.89734789391575</c:v>
                </c:pt>
                <c:pt idx="5114">
                  <c:v>99.89734789391575</c:v>
                </c:pt>
                <c:pt idx="5115">
                  <c:v>99.89734789391575</c:v>
                </c:pt>
                <c:pt idx="5116">
                  <c:v>99.89734789391575</c:v>
                </c:pt>
                <c:pt idx="5117">
                  <c:v>99.89734789391575</c:v>
                </c:pt>
                <c:pt idx="5118">
                  <c:v>99.89734789391575</c:v>
                </c:pt>
                <c:pt idx="5119">
                  <c:v>99.89734789391575</c:v>
                </c:pt>
                <c:pt idx="5120">
                  <c:v>99.89734789391575</c:v>
                </c:pt>
                <c:pt idx="5121">
                  <c:v>99.89734789391575</c:v>
                </c:pt>
                <c:pt idx="5122">
                  <c:v>99.89734789391575</c:v>
                </c:pt>
                <c:pt idx="5123">
                  <c:v>99.89734789391575</c:v>
                </c:pt>
                <c:pt idx="5124">
                  <c:v>99.89734789391575</c:v>
                </c:pt>
                <c:pt idx="5125">
                  <c:v>99.89734789391575</c:v>
                </c:pt>
                <c:pt idx="5126">
                  <c:v>99.89734789391575</c:v>
                </c:pt>
                <c:pt idx="5127">
                  <c:v>99.89734789391575</c:v>
                </c:pt>
                <c:pt idx="5128">
                  <c:v>99.89734789391575</c:v>
                </c:pt>
                <c:pt idx="5129">
                  <c:v>99.89734789391575</c:v>
                </c:pt>
                <c:pt idx="5130">
                  <c:v>99.89734789391575</c:v>
                </c:pt>
                <c:pt idx="5131">
                  <c:v>99.89734789391575</c:v>
                </c:pt>
                <c:pt idx="5132">
                  <c:v>99.89734789391575</c:v>
                </c:pt>
                <c:pt idx="5133">
                  <c:v>99.89734789391575</c:v>
                </c:pt>
                <c:pt idx="5134">
                  <c:v>99.89734789391575</c:v>
                </c:pt>
                <c:pt idx="5135">
                  <c:v>99.89734789391575</c:v>
                </c:pt>
                <c:pt idx="5136">
                  <c:v>99.89734789391575</c:v>
                </c:pt>
                <c:pt idx="5137">
                  <c:v>99.89734789391575</c:v>
                </c:pt>
                <c:pt idx="5138">
                  <c:v>99.89734789391575</c:v>
                </c:pt>
                <c:pt idx="5139">
                  <c:v>99.89734789391575</c:v>
                </c:pt>
                <c:pt idx="5140">
                  <c:v>99.89734789391575</c:v>
                </c:pt>
                <c:pt idx="5141">
                  <c:v>99.89734789391575</c:v>
                </c:pt>
                <c:pt idx="5142">
                  <c:v>99.89734789391575</c:v>
                </c:pt>
                <c:pt idx="5143">
                  <c:v>99.89734789391575</c:v>
                </c:pt>
                <c:pt idx="5144">
                  <c:v>99.89734789391575</c:v>
                </c:pt>
                <c:pt idx="5145">
                  <c:v>99.89734789391575</c:v>
                </c:pt>
                <c:pt idx="5146">
                  <c:v>99.89734789391575</c:v>
                </c:pt>
                <c:pt idx="5147">
                  <c:v>99.89734789391575</c:v>
                </c:pt>
                <c:pt idx="5148">
                  <c:v>99.89734789391575</c:v>
                </c:pt>
                <c:pt idx="5149">
                  <c:v>99.89734789391575</c:v>
                </c:pt>
                <c:pt idx="5150">
                  <c:v>99.89734789391575</c:v>
                </c:pt>
                <c:pt idx="5151">
                  <c:v>99.89734789391575</c:v>
                </c:pt>
                <c:pt idx="5152">
                  <c:v>99.89734789391575</c:v>
                </c:pt>
                <c:pt idx="5153">
                  <c:v>99.89734789391575</c:v>
                </c:pt>
                <c:pt idx="5154">
                  <c:v>99.89734789391575</c:v>
                </c:pt>
                <c:pt idx="5155">
                  <c:v>99.89734789391575</c:v>
                </c:pt>
                <c:pt idx="5156">
                  <c:v>99.89734789391575</c:v>
                </c:pt>
                <c:pt idx="5157">
                  <c:v>99.89734789391575</c:v>
                </c:pt>
                <c:pt idx="5158">
                  <c:v>99.89734789391575</c:v>
                </c:pt>
                <c:pt idx="5159">
                  <c:v>99.89734789391575</c:v>
                </c:pt>
                <c:pt idx="5160">
                  <c:v>99.89734789391575</c:v>
                </c:pt>
                <c:pt idx="5161">
                  <c:v>99.89734789391575</c:v>
                </c:pt>
                <c:pt idx="5162">
                  <c:v>99.89734789391575</c:v>
                </c:pt>
                <c:pt idx="5163">
                  <c:v>99.89734789391575</c:v>
                </c:pt>
                <c:pt idx="5164">
                  <c:v>99.89734789391575</c:v>
                </c:pt>
                <c:pt idx="5165">
                  <c:v>99.89734789391575</c:v>
                </c:pt>
                <c:pt idx="5166">
                  <c:v>99.89734789391575</c:v>
                </c:pt>
                <c:pt idx="5167">
                  <c:v>99.89734789391575</c:v>
                </c:pt>
                <c:pt idx="5168">
                  <c:v>99.89734789391575</c:v>
                </c:pt>
                <c:pt idx="5169">
                  <c:v>99.89734789391575</c:v>
                </c:pt>
                <c:pt idx="5170">
                  <c:v>99.89734789391575</c:v>
                </c:pt>
                <c:pt idx="5171">
                  <c:v>99.89734789391575</c:v>
                </c:pt>
                <c:pt idx="5172">
                  <c:v>99.89734789391575</c:v>
                </c:pt>
                <c:pt idx="5173">
                  <c:v>99.89734789391575</c:v>
                </c:pt>
                <c:pt idx="5174">
                  <c:v>99.89734789391575</c:v>
                </c:pt>
                <c:pt idx="5175">
                  <c:v>99.89734789391575</c:v>
                </c:pt>
                <c:pt idx="5176">
                  <c:v>99.89734789391575</c:v>
                </c:pt>
                <c:pt idx="5177">
                  <c:v>99.89734789391575</c:v>
                </c:pt>
                <c:pt idx="5178">
                  <c:v>99.89734789391575</c:v>
                </c:pt>
                <c:pt idx="5179">
                  <c:v>99.89734789391575</c:v>
                </c:pt>
                <c:pt idx="5180">
                  <c:v>99.89734789391575</c:v>
                </c:pt>
                <c:pt idx="5181">
                  <c:v>99.89734789391575</c:v>
                </c:pt>
                <c:pt idx="5182">
                  <c:v>99.89734789391575</c:v>
                </c:pt>
                <c:pt idx="5183">
                  <c:v>99.89734789391575</c:v>
                </c:pt>
                <c:pt idx="5184">
                  <c:v>99.89734789391575</c:v>
                </c:pt>
                <c:pt idx="5185">
                  <c:v>99.89734789391575</c:v>
                </c:pt>
                <c:pt idx="5186">
                  <c:v>99.89734789391575</c:v>
                </c:pt>
                <c:pt idx="5187">
                  <c:v>99.89734789391575</c:v>
                </c:pt>
                <c:pt idx="5188">
                  <c:v>99.89734789391575</c:v>
                </c:pt>
                <c:pt idx="5189">
                  <c:v>99.89734789391575</c:v>
                </c:pt>
                <c:pt idx="5190">
                  <c:v>99.89734789391575</c:v>
                </c:pt>
                <c:pt idx="5191">
                  <c:v>99.89734789391575</c:v>
                </c:pt>
                <c:pt idx="5192">
                  <c:v>99.89734789391575</c:v>
                </c:pt>
                <c:pt idx="5193">
                  <c:v>99.89734789391575</c:v>
                </c:pt>
                <c:pt idx="5194">
                  <c:v>99.89734789391575</c:v>
                </c:pt>
                <c:pt idx="5195">
                  <c:v>99.89734789391575</c:v>
                </c:pt>
                <c:pt idx="5196">
                  <c:v>99.89734789391575</c:v>
                </c:pt>
                <c:pt idx="5197">
                  <c:v>99.89734789391575</c:v>
                </c:pt>
                <c:pt idx="5198">
                  <c:v>99.89734789391575</c:v>
                </c:pt>
                <c:pt idx="5199">
                  <c:v>99.89734789391575</c:v>
                </c:pt>
                <c:pt idx="5200">
                  <c:v>99.89734789391575</c:v>
                </c:pt>
                <c:pt idx="5201">
                  <c:v>99.89734789391575</c:v>
                </c:pt>
                <c:pt idx="5202">
                  <c:v>99.89734789391575</c:v>
                </c:pt>
                <c:pt idx="5203">
                  <c:v>99.89734789391575</c:v>
                </c:pt>
                <c:pt idx="5204">
                  <c:v>99.89734789391575</c:v>
                </c:pt>
                <c:pt idx="5205">
                  <c:v>99.89734789391575</c:v>
                </c:pt>
                <c:pt idx="5206">
                  <c:v>99.89734789391575</c:v>
                </c:pt>
                <c:pt idx="5207">
                  <c:v>99.89734789391575</c:v>
                </c:pt>
                <c:pt idx="5208">
                  <c:v>99.89734789391575</c:v>
                </c:pt>
                <c:pt idx="5209">
                  <c:v>99.89734789391575</c:v>
                </c:pt>
                <c:pt idx="5210">
                  <c:v>99.89734789391575</c:v>
                </c:pt>
                <c:pt idx="5211">
                  <c:v>99.89734789391575</c:v>
                </c:pt>
                <c:pt idx="5212">
                  <c:v>99.89734789391575</c:v>
                </c:pt>
                <c:pt idx="5213">
                  <c:v>99.89734789391575</c:v>
                </c:pt>
                <c:pt idx="5214">
                  <c:v>99.89734789391575</c:v>
                </c:pt>
                <c:pt idx="5215">
                  <c:v>99.89734789391575</c:v>
                </c:pt>
                <c:pt idx="5216">
                  <c:v>99.89734789391575</c:v>
                </c:pt>
                <c:pt idx="5217">
                  <c:v>99.89734789391575</c:v>
                </c:pt>
                <c:pt idx="5218">
                  <c:v>99.89734789391575</c:v>
                </c:pt>
                <c:pt idx="5219">
                  <c:v>99.89734789391575</c:v>
                </c:pt>
                <c:pt idx="5220">
                  <c:v>99.89734789391575</c:v>
                </c:pt>
                <c:pt idx="5221">
                  <c:v>99.89734789391575</c:v>
                </c:pt>
                <c:pt idx="5222">
                  <c:v>99.89734789391575</c:v>
                </c:pt>
                <c:pt idx="5223">
                  <c:v>99.89734789391575</c:v>
                </c:pt>
                <c:pt idx="5224">
                  <c:v>99.89734789391575</c:v>
                </c:pt>
                <c:pt idx="5225">
                  <c:v>99.89734789391575</c:v>
                </c:pt>
                <c:pt idx="5226">
                  <c:v>99.89734789391575</c:v>
                </c:pt>
                <c:pt idx="5227">
                  <c:v>99.89734789391575</c:v>
                </c:pt>
                <c:pt idx="5228">
                  <c:v>99.89734789391575</c:v>
                </c:pt>
                <c:pt idx="5229">
                  <c:v>99.89734789391575</c:v>
                </c:pt>
                <c:pt idx="5230">
                  <c:v>99.89734789391575</c:v>
                </c:pt>
                <c:pt idx="5231">
                  <c:v>99.89734789391575</c:v>
                </c:pt>
                <c:pt idx="5232">
                  <c:v>99.89734789391575</c:v>
                </c:pt>
                <c:pt idx="5233">
                  <c:v>99.89734789391575</c:v>
                </c:pt>
                <c:pt idx="5234">
                  <c:v>99.89734789391575</c:v>
                </c:pt>
                <c:pt idx="5235">
                  <c:v>99.89734789391575</c:v>
                </c:pt>
                <c:pt idx="5236">
                  <c:v>99.89734789391575</c:v>
                </c:pt>
                <c:pt idx="5237">
                  <c:v>99.89734789391575</c:v>
                </c:pt>
                <c:pt idx="5238">
                  <c:v>99.89734789391575</c:v>
                </c:pt>
                <c:pt idx="5239">
                  <c:v>99.89734789391575</c:v>
                </c:pt>
                <c:pt idx="5240">
                  <c:v>99.89734789391575</c:v>
                </c:pt>
                <c:pt idx="5241">
                  <c:v>99.89734789391575</c:v>
                </c:pt>
                <c:pt idx="5242">
                  <c:v>99.89734789391575</c:v>
                </c:pt>
                <c:pt idx="5243">
                  <c:v>99.89734789391575</c:v>
                </c:pt>
                <c:pt idx="5244">
                  <c:v>99.89734789391575</c:v>
                </c:pt>
                <c:pt idx="5245">
                  <c:v>99.89734789391575</c:v>
                </c:pt>
                <c:pt idx="5246">
                  <c:v>99.89734789391575</c:v>
                </c:pt>
                <c:pt idx="5247">
                  <c:v>99.89734789391575</c:v>
                </c:pt>
                <c:pt idx="5248">
                  <c:v>99.89734789391575</c:v>
                </c:pt>
                <c:pt idx="5249">
                  <c:v>99.89734789391575</c:v>
                </c:pt>
                <c:pt idx="5250">
                  <c:v>99.89734789391575</c:v>
                </c:pt>
                <c:pt idx="5251">
                  <c:v>99.89734789391575</c:v>
                </c:pt>
                <c:pt idx="5252">
                  <c:v>99.89734789391575</c:v>
                </c:pt>
                <c:pt idx="5253">
                  <c:v>99.89734789391575</c:v>
                </c:pt>
                <c:pt idx="5254">
                  <c:v>99.89734789391575</c:v>
                </c:pt>
                <c:pt idx="5255">
                  <c:v>99.89734789391575</c:v>
                </c:pt>
                <c:pt idx="5256">
                  <c:v>99.89734789391575</c:v>
                </c:pt>
                <c:pt idx="5257">
                  <c:v>99.89734789391575</c:v>
                </c:pt>
                <c:pt idx="5258">
                  <c:v>99.89734789391575</c:v>
                </c:pt>
                <c:pt idx="5259">
                  <c:v>99.89734789391575</c:v>
                </c:pt>
                <c:pt idx="5260">
                  <c:v>99.89734789391575</c:v>
                </c:pt>
                <c:pt idx="5261">
                  <c:v>99.89734789391575</c:v>
                </c:pt>
                <c:pt idx="5262">
                  <c:v>99.89734789391575</c:v>
                </c:pt>
                <c:pt idx="5263">
                  <c:v>99.89734789391575</c:v>
                </c:pt>
                <c:pt idx="5264">
                  <c:v>99.89734789391575</c:v>
                </c:pt>
                <c:pt idx="5265">
                  <c:v>99.89734789391575</c:v>
                </c:pt>
                <c:pt idx="5266">
                  <c:v>99.89734789391575</c:v>
                </c:pt>
                <c:pt idx="5267">
                  <c:v>99.89734789391575</c:v>
                </c:pt>
                <c:pt idx="5268">
                  <c:v>99.89734789391575</c:v>
                </c:pt>
                <c:pt idx="5269">
                  <c:v>99.89734789391575</c:v>
                </c:pt>
                <c:pt idx="5270">
                  <c:v>99.89734789391575</c:v>
                </c:pt>
                <c:pt idx="5271">
                  <c:v>99.89734789391575</c:v>
                </c:pt>
                <c:pt idx="5272">
                  <c:v>99.89734789391575</c:v>
                </c:pt>
                <c:pt idx="5273">
                  <c:v>99.89734789391575</c:v>
                </c:pt>
                <c:pt idx="5274">
                  <c:v>99.89734789391575</c:v>
                </c:pt>
                <c:pt idx="5275">
                  <c:v>99.89734789391575</c:v>
                </c:pt>
                <c:pt idx="5276">
                  <c:v>99.89734789391575</c:v>
                </c:pt>
                <c:pt idx="5277">
                  <c:v>99.89734789391575</c:v>
                </c:pt>
                <c:pt idx="5278">
                  <c:v>99.89734789391575</c:v>
                </c:pt>
                <c:pt idx="5279">
                  <c:v>99.89734789391575</c:v>
                </c:pt>
                <c:pt idx="5280">
                  <c:v>99.89734789391575</c:v>
                </c:pt>
                <c:pt idx="5281">
                  <c:v>99.89734789391575</c:v>
                </c:pt>
                <c:pt idx="5282">
                  <c:v>99.89734789391575</c:v>
                </c:pt>
                <c:pt idx="5283">
                  <c:v>99.89734789391575</c:v>
                </c:pt>
                <c:pt idx="5284">
                  <c:v>99.89734789391575</c:v>
                </c:pt>
                <c:pt idx="5285">
                  <c:v>99.89734789391575</c:v>
                </c:pt>
                <c:pt idx="5286">
                  <c:v>99.89734789391575</c:v>
                </c:pt>
                <c:pt idx="5287">
                  <c:v>99.89734789391575</c:v>
                </c:pt>
                <c:pt idx="5288">
                  <c:v>99.89734789391575</c:v>
                </c:pt>
                <c:pt idx="5289">
                  <c:v>99.89734789391575</c:v>
                </c:pt>
                <c:pt idx="5290">
                  <c:v>99.89734789391575</c:v>
                </c:pt>
                <c:pt idx="5291">
                  <c:v>99.89734789391575</c:v>
                </c:pt>
                <c:pt idx="5292">
                  <c:v>99.89734789391575</c:v>
                </c:pt>
                <c:pt idx="5293">
                  <c:v>99.89734789391575</c:v>
                </c:pt>
                <c:pt idx="5294">
                  <c:v>99.89734789391575</c:v>
                </c:pt>
                <c:pt idx="5295">
                  <c:v>99.89734789391575</c:v>
                </c:pt>
                <c:pt idx="5296">
                  <c:v>99.89734789391575</c:v>
                </c:pt>
                <c:pt idx="5297">
                  <c:v>99.89734789391575</c:v>
                </c:pt>
                <c:pt idx="5298">
                  <c:v>99.89734789391575</c:v>
                </c:pt>
                <c:pt idx="5299">
                  <c:v>99.89734789391575</c:v>
                </c:pt>
                <c:pt idx="5300">
                  <c:v>99.89734789391575</c:v>
                </c:pt>
                <c:pt idx="5301">
                  <c:v>99.89734789391575</c:v>
                </c:pt>
                <c:pt idx="5302">
                  <c:v>99.89734789391575</c:v>
                </c:pt>
                <c:pt idx="5303">
                  <c:v>99.89734789391575</c:v>
                </c:pt>
                <c:pt idx="5304">
                  <c:v>99.89734789391575</c:v>
                </c:pt>
                <c:pt idx="5305">
                  <c:v>99.89734789391575</c:v>
                </c:pt>
                <c:pt idx="5306">
                  <c:v>99.89734789391575</c:v>
                </c:pt>
                <c:pt idx="5307">
                  <c:v>99.89734789391575</c:v>
                </c:pt>
                <c:pt idx="5308">
                  <c:v>99.89734789391575</c:v>
                </c:pt>
                <c:pt idx="5309">
                  <c:v>99.89734789391575</c:v>
                </c:pt>
                <c:pt idx="5310">
                  <c:v>99.89734789391575</c:v>
                </c:pt>
                <c:pt idx="5311">
                  <c:v>99.89734789391575</c:v>
                </c:pt>
                <c:pt idx="5312">
                  <c:v>99.89734789391575</c:v>
                </c:pt>
                <c:pt idx="5313">
                  <c:v>99.89734789391575</c:v>
                </c:pt>
                <c:pt idx="5314">
                  <c:v>99.89734789391575</c:v>
                </c:pt>
                <c:pt idx="5315">
                  <c:v>99.89734789391575</c:v>
                </c:pt>
                <c:pt idx="5316">
                  <c:v>99.89734789391575</c:v>
                </c:pt>
                <c:pt idx="5317">
                  <c:v>99.89734789391575</c:v>
                </c:pt>
                <c:pt idx="5318">
                  <c:v>99.89734789391575</c:v>
                </c:pt>
                <c:pt idx="5319">
                  <c:v>99.89734789391575</c:v>
                </c:pt>
                <c:pt idx="5320">
                  <c:v>99.89734789391575</c:v>
                </c:pt>
                <c:pt idx="5321">
                  <c:v>99.89734789391575</c:v>
                </c:pt>
                <c:pt idx="5322">
                  <c:v>99.89734789391575</c:v>
                </c:pt>
                <c:pt idx="5323">
                  <c:v>99.89734789391575</c:v>
                </c:pt>
                <c:pt idx="5324">
                  <c:v>99.89734789391575</c:v>
                </c:pt>
                <c:pt idx="5325">
                  <c:v>99.89734789391575</c:v>
                </c:pt>
                <c:pt idx="5326">
                  <c:v>99.89734789391575</c:v>
                </c:pt>
                <c:pt idx="5327">
                  <c:v>99.89734789391575</c:v>
                </c:pt>
                <c:pt idx="5328">
                  <c:v>99.89734789391575</c:v>
                </c:pt>
                <c:pt idx="5329">
                  <c:v>99.89734789391575</c:v>
                </c:pt>
                <c:pt idx="5330">
                  <c:v>99.89734789391575</c:v>
                </c:pt>
                <c:pt idx="5331">
                  <c:v>99.89734789391575</c:v>
                </c:pt>
                <c:pt idx="5332">
                  <c:v>99.89734789391575</c:v>
                </c:pt>
                <c:pt idx="5333">
                  <c:v>99.89734789391575</c:v>
                </c:pt>
                <c:pt idx="5334">
                  <c:v>99.89734789391575</c:v>
                </c:pt>
                <c:pt idx="5335">
                  <c:v>99.89734789391575</c:v>
                </c:pt>
                <c:pt idx="5336">
                  <c:v>99.89734789391575</c:v>
                </c:pt>
                <c:pt idx="5337">
                  <c:v>99.89734789391575</c:v>
                </c:pt>
                <c:pt idx="5338">
                  <c:v>99.89734789391575</c:v>
                </c:pt>
                <c:pt idx="5339">
                  <c:v>99.89734789391575</c:v>
                </c:pt>
                <c:pt idx="5340">
                  <c:v>99.89734789391575</c:v>
                </c:pt>
                <c:pt idx="5341">
                  <c:v>99.89734789391575</c:v>
                </c:pt>
                <c:pt idx="5342">
                  <c:v>99.89734789391575</c:v>
                </c:pt>
                <c:pt idx="5343">
                  <c:v>99.89734789391575</c:v>
                </c:pt>
                <c:pt idx="5344">
                  <c:v>99.89734789391575</c:v>
                </c:pt>
                <c:pt idx="5345">
                  <c:v>99.89734789391575</c:v>
                </c:pt>
                <c:pt idx="5346">
                  <c:v>99.89734789391575</c:v>
                </c:pt>
                <c:pt idx="5347">
                  <c:v>99.89734789391575</c:v>
                </c:pt>
                <c:pt idx="5348">
                  <c:v>99.89734789391575</c:v>
                </c:pt>
                <c:pt idx="5349">
                  <c:v>99.89734789391575</c:v>
                </c:pt>
                <c:pt idx="5350">
                  <c:v>99.89734789391575</c:v>
                </c:pt>
                <c:pt idx="5351">
                  <c:v>99.89734789391575</c:v>
                </c:pt>
                <c:pt idx="5352">
                  <c:v>99.89734789391575</c:v>
                </c:pt>
                <c:pt idx="5353">
                  <c:v>99.89734789391575</c:v>
                </c:pt>
                <c:pt idx="5354">
                  <c:v>99.89734789391575</c:v>
                </c:pt>
                <c:pt idx="5355">
                  <c:v>99.89734789391575</c:v>
                </c:pt>
                <c:pt idx="5356">
                  <c:v>99.89734789391575</c:v>
                </c:pt>
                <c:pt idx="5357">
                  <c:v>99.89734789391575</c:v>
                </c:pt>
                <c:pt idx="5358">
                  <c:v>99.89734789391575</c:v>
                </c:pt>
                <c:pt idx="5359">
                  <c:v>99.89734789391575</c:v>
                </c:pt>
                <c:pt idx="5360">
                  <c:v>99.89734789391575</c:v>
                </c:pt>
                <c:pt idx="5361">
                  <c:v>99.89734789391575</c:v>
                </c:pt>
                <c:pt idx="5362">
                  <c:v>99.89734789391575</c:v>
                </c:pt>
                <c:pt idx="5363">
                  <c:v>99.89734789391575</c:v>
                </c:pt>
                <c:pt idx="5364">
                  <c:v>99.89734789391575</c:v>
                </c:pt>
                <c:pt idx="5365">
                  <c:v>99.89734789391575</c:v>
                </c:pt>
                <c:pt idx="5366">
                  <c:v>99.89734789391575</c:v>
                </c:pt>
                <c:pt idx="5367">
                  <c:v>99.89734789391575</c:v>
                </c:pt>
                <c:pt idx="5368">
                  <c:v>99.89734789391575</c:v>
                </c:pt>
                <c:pt idx="5369">
                  <c:v>99.89734789391575</c:v>
                </c:pt>
                <c:pt idx="5370">
                  <c:v>99.89734789391575</c:v>
                </c:pt>
                <c:pt idx="5371">
                  <c:v>99.89734789391575</c:v>
                </c:pt>
                <c:pt idx="5372">
                  <c:v>99.89734789391575</c:v>
                </c:pt>
                <c:pt idx="5373">
                  <c:v>99.89734789391575</c:v>
                </c:pt>
                <c:pt idx="5374">
                  <c:v>99.89734789391575</c:v>
                </c:pt>
                <c:pt idx="5375">
                  <c:v>99.89734789391575</c:v>
                </c:pt>
                <c:pt idx="5376">
                  <c:v>99.89734789391575</c:v>
                </c:pt>
                <c:pt idx="5377">
                  <c:v>99.89734789391575</c:v>
                </c:pt>
                <c:pt idx="5378">
                  <c:v>99.89734789391575</c:v>
                </c:pt>
                <c:pt idx="5379">
                  <c:v>99.89734789391575</c:v>
                </c:pt>
                <c:pt idx="5380">
                  <c:v>99.89734789391575</c:v>
                </c:pt>
                <c:pt idx="5381">
                  <c:v>99.89734789391575</c:v>
                </c:pt>
                <c:pt idx="5382">
                  <c:v>99.89734789391575</c:v>
                </c:pt>
                <c:pt idx="5383">
                  <c:v>99.89734789391575</c:v>
                </c:pt>
                <c:pt idx="5384">
                  <c:v>99.89734789391575</c:v>
                </c:pt>
                <c:pt idx="5385">
                  <c:v>99.89734789391575</c:v>
                </c:pt>
                <c:pt idx="5386">
                  <c:v>99.89734789391575</c:v>
                </c:pt>
                <c:pt idx="5387">
                  <c:v>99.89734789391575</c:v>
                </c:pt>
                <c:pt idx="5388">
                  <c:v>99.89734789391575</c:v>
                </c:pt>
                <c:pt idx="5389">
                  <c:v>99.89734789391575</c:v>
                </c:pt>
                <c:pt idx="5390">
                  <c:v>99.89734789391575</c:v>
                </c:pt>
                <c:pt idx="5391">
                  <c:v>99.89734789391575</c:v>
                </c:pt>
                <c:pt idx="5392">
                  <c:v>99.89734789391575</c:v>
                </c:pt>
                <c:pt idx="5393">
                  <c:v>99.89734789391575</c:v>
                </c:pt>
                <c:pt idx="5394">
                  <c:v>99.89734789391575</c:v>
                </c:pt>
                <c:pt idx="5395">
                  <c:v>99.89734789391575</c:v>
                </c:pt>
                <c:pt idx="5396">
                  <c:v>99.89734789391575</c:v>
                </c:pt>
                <c:pt idx="5397">
                  <c:v>99.89734789391575</c:v>
                </c:pt>
                <c:pt idx="5398">
                  <c:v>99.89734789391575</c:v>
                </c:pt>
                <c:pt idx="5399">
                  <c:v>99.89734789391575</c:v>
                </c:pt>
                <c:pt idx="5400">
                  <c:v>99.89734789391575</c:v>
                </c:pt>
                <c:pt idx="5401">
                  <c:v>99.89734789391575</c:v>
                </c:pt>
                <c:pt idx="5402">
                  <c:v>99.89734789391575</c:v>
                </c:pt>
                <c:pt idx="5403">
                  <c:v>99.89734789391575</c:v>
                </c:pt>
                <c:pt idx="5404">
                  <c:v>99.89734789391575</c:v>
                </c:pt>
                <c:pt idx="5405">
                  <c:v>99.89734789391575</c:v>
                </c:pt>
                <c:pt idx="5406">
                  <c:v>99.89734789391575</c:v>
                </c:pt>
                <c:pt idx="5407">
                  <c:v>99.89734789391575</c:v>
                </c:pt>
                <c:pt idx="5408">
                  <c:v>99.89734789391575</c:v>
                </c:pt>
                <c:pt idx="5409">
                  <c:v>99.89734789391575</c:v>
                </c:pt>
                <c:pt idx="5410">
                  <c:v>99.89734789391575</c:v>
                </c:pt>
                <c:pt idx="5411">
                  <c:v>99.89734789391575</c:v>
                </c:pt>
                <c:pt idx="5412">
                  <c:v>99.89734789391575</c:v>
                </c:pt>
                <c:pt idx="5413">
                  <c:v>99.89734789391575</c:v>
                </c:pt>
                <c:pt idx="5414">
                  <c:v>99.89734789391575</c:v>
                </c:pt>
                <c:pt idx="5415">
                  <c:v>99.89734789391575</c:v>
                </c:pt>
                <c:pt idx="5416">
                  <c:v>99.89734789391575</c:v>
                </c:pt>
                <c:pt idx="5417">
                  <c:v>99.89734789391575</c:v>
                </c:pt>
                <c:pt idx="5418">
                  <c:v>99.89734789391575</c:v>
                </c:pt>
                <c:pt idx="5419">
                  <c:v>99.89734789391575</c:v>
                </c:pt>
                <c:pt idx="5420">
                  <c:v>99.89734789391575</c:v>
                </c:pt>
                <c:pt idx="5421">
                  <c:v>99.89734789391575</c:v>
                </c:pt>
                <c:pt idx="5422">
                  <c:v>99.89734789391575</c:v>
                </c:pt>
                <c:pt idx="5423">
                  <c:v>99.89734789391575</c:v>
                </c:pt>
                <c:pt idx="5424">
                  <c:v>99.89734789391575</c:v>
                </c:pt>
                <c:pt idx="5425">
                  <c:v>99.89734789391575</c:v>
                </c:pt>
                <c:pt idx="5426">
                  <c:v>99.89734789391575</c:v>
                </c:pt>
                <c:pt idx="5427">
                  <c:v>99.89734789391575</c:v>
                </c:pt>
                <c:pt idx="5428">
                  <c:v>99.89734789391575</c:v>
                </c:pt>
                <c:pt idx="5429">
                  <c:v>99.89734789391575</c:v>
                </c:pt>
                <c:pt idx="5430">
                  <c:v>99.89734789391575</c:v>
                </c:pt>
                <c:pt idx="5431">
                  <c:v>99.89734789391575</c:v>
                </c:pt>
                <c:pt idx="5432">
                  <c:v>99.89734789391575</c:v>
                </c:pt>
                <c:pt idx="5433">
                  <c:v>99.89734789391575</c:v>
                </c:pt>
                <c:pt idx="5434">
                  <c:v>99.89734789391575</c:v>
                </c:pt>
                <c:pt idx="5435">
                  <c:v>99.89734789391575</c:v>
                </c:pt>
                <c:pt idx="5436">
                  <c:v>99.89734789391575</c:v>
                </c:pt>
                <c:pt idx="5437">
                  <c:v>99.89734789391575</c:v>
                </c:pt>
                <c:pt idx="5438">
                  <c:v>99.89734789391575</c:v>
                </c:pt>
                <c:pt idx="5439">
                  <c:v>99.89734789391575</c:v>
                </c:pt>
                <c:pt idx="5440">
                  <c:v>99.89734789391575</c:v>
                </c:pt>
                <c:pt idx="5441">
                  <c:v>99.89734789391575</c:v>
                </c:pt>
                <c:pt idx="5442">
                  <c:v>99.89734789391575</c:v>
                </c:pt>
                <c:pt idx="5443">
                  <c:v>99.89734789391575</c:v>
                </c:pt>
                <c:pt idx="5444">
                  <c:v>99.89734789391575</c:v>
                </c:pt>
                <c:pt idx="5445">
                  <c:v>99.89734789391575</c:v>
                </c:pt>
                <c:pt idx="5446">
                  <c:v>99.89734789391575</c:v>
                </c:pt>
                <c:pt idx="5447">
                  <c:v>99.89734789391575</c:v>
                </c:pt>
                <c:pt idx="5448">
                  <c:v>99.89734789391575</c:v>
                </c:pt>
                <c:pt idx="5449">
                  <c:v>99.89734789391575</c:v>
                </c:pt>
                <c:pt idx="5450">
                  <c:v>99.89734789391575</c:v>
                </c:pt>
                <c:pt idx="5451">
                  <c:v>99.89734789391575</c:v>
                </c:pt>
                <c:pt idx="5452">
                  <c:v>99.89734789391575</c:v>
                </c:pt>
                <c:pt idx="5453">
                  <c:v>99.89734789391575</c:v>
                </c:pt>
                <c:pt idx="5454">
                  <c:v>99.89734789391575</c:v>
                </c:pt>
                <c:pt idx="5455">
                  <c:v>99.89734789391575</c:v>
                </c:pt>
                <c:pt idx="5456">
                  <c:v>99.89734789391575</c:v>
                </c:pt>
                <c:pt idx="5457">
                  <c:v>99.89734789391575</c:v>
                </c:pt>
                <c:pt idx="5458">
                  <c:v>99.89734789391575</c:v>
                </c:pt>
                <c:pt idx="5459">
                  <c:v>99.89734789391575</c:v>
                </c:pt>
                <c:pt idx="5460">
                  <c:v>99.89734789391575</c:v>
                </c:pt>
                <c:pt idx="5461">
                  <c:v>99.89734789391575</c:v>
                </c:pt>
                <c:pt idx="5462">
                  <c:v>99.89734789391575</c:v>
                </c:pt>
                <c:pt idx="5463">
                  <c:v>99.89734789391575</c:v>
                </c:pt>
                <c:pt idx="5464">
                  <c:v>99.89734789391575</c:v>
                </c:pt>
                <c:pt idx="5465">
                  <c:v>99.89734789391575</c:v>
                </c:pt>
                <c:pt idx="5466">
                  <c:v>99.89734789391575</c:v>
                </c:pt>
                <c:pt idx="5467">
                  <c:v>99.89734789391575</c:v>
                </c:pt>
                <c:pt idx="5468">
                  <c:v>99.89734789391575</c:v>
                </c:pt>
                <c:pt idx="5469">
                  <c:v>99.89734789391575</c:v>
                </c:pt>
                <c:pt idx="5470">
                  <c:v>99.89734789391575</c:v>
                </c:pt>
                <c:pt idx="5471">
                  <c:v>99.89734789391575</c:v>
                </c:pt>
                <c:pt idx="5472">
                  <c:v>99.89734789391575</c:v>
                </c:pt>
                <c:pt idx="5473">
                  <c:v>99.89734789391575</c:v>
                </c:pt>
                <c:pt idx="5474">
                  <c:v>99.89734789391575</c:v>
                </c:pt>
                <c:pt idx="5475">
                  <c:v>99.89734789391575</c:v>
                </c:pt>
                <c:pt idx="5476">
                  <c:v>99.89734789391575</c:v>
                </c:pt>
                <c:pt idx="5477">
                  <c:v>99.89734789391575</c:v>
                </c:pt>
                <c:pt idx="5478">
                  <c:v>99.89734789391575</c:v>
                </c:pt>
                <c:pt idx="5479">
                  <c:v>99.89734789391575</c:v>
                </c:pt>
                <c:pt idx="5480">
                  <c:v>99.89734789391575</c:v>
                </c:pt>
                <c:pt idx="5481">
                  <c:v>99.89734789391575</c:v>
                </c:pt>
                <c:pt idx="5482">
                  <c:v>99.89734789391575</c:v>
                </c:pt>
                <c:pt idx="5483">
                  <c:v>99.89734789391575</c:v>
                </c:pt>
                <c:pt idx="5484">
                  <c:v>99.89734789391575</c:v>
                </c:pt>
                <c:pt idx="5485">
                  <c:v>99.89734789391575</c:v>
                </c:pt>
                <c:pt idx="5486">
                  <c:v>99.89734789391575</c:v>
                </c:pt>
                <c:pt idx="5487">
                  <c:v>99.89734789391575</c:v>
                </c:pt>
                <c:pt idx="5488">
                  <c:v>99.89734789391575</c:v>
                </c:pt>
                <c:pt idx="5489">
                  <c:v>99.89734789391575</c:v>
                </c:pt>
                <c:pt idx="5490">
                  <c:v>99.89734789391575</c:v>
                </c:pt>
                <c:pt idx="5491">
                  <c:v>99.89734789391575</c:v>
                </c:pt>
                <c:pt idx="5492">
                  <c:v>99.89734789391575</c:v>
                </c:pt>
                <c:pt idx="5493">
                  <c:v>99.89734789391575</c:v>
                </c:pt>
                <c:pt idx="5494">
                  <c:v>99.89734789391575</c:v>
                </c:pt>
                <c:pt idx="5495">
                  <c:v>99.89734789391575</c:v>
                </c:pt>
                <c:pt idx="5496">
                  <c:v>99.89734789391575</c:v>
                </c:pt>
                <c:pt idx="5497">
                  <c:v>99.89734789391575</c:v>
                </c:pt>
                <c:pt idx="5498">
                  <c:v>99.89734789391575</c:v>
                </c:pt>
                <c:pt idx="5499">
                  <c:v>99.89734789391575</c:v>
                </c:pt>
                <c:pt idx="5500">
                  <c:v>99.89734789391575</c:v>
                </c:pt>
                <c:pt idx="5501">
                  <c:v>99.89734789391575</c:v>
                </c:pt>
                <c:pt idx="5502">
                  <c:v>99.89734789391575</c:v>
                </c:pt>
                <c:pt idx="5503">
                  <c:v>99.89734789391575</c:v>
                </c:pt>
                <c:pt idx="5504">
                  <c:v>99.89734789391575</c:v>
                </c:pt>
                <c:pt idx="5505">
                  <c:v>99.89734789391575</c:v>
                </c:pt>
                <c:pt idx="5506">
                  <c:v>99.89734789391575</c:v>
                </c:pt>
                <c:pt idx="5507">
                  <c:v>99.89734789391575</c:v>
                </c:pt>
                <c:pt idx="5508">
                  <c:v>99.89734789391575</c:v>
                </c:pt>
                <c:pt idx="5509">
                  <c:v>99.89734789391575</c:v>
                </c:pt>
                <c:pt idx="5510">
                  <c:v>99.89734789391575</c:v>
                </c:pt>
                <c:pt idx="5511">
                  <c:v>99.89734789391575</c:v>
                </c:pt>
                <c:pt idx="5512">
                  <c:v>99.89734789391575</c:v>
                </c:pt>
                <c:pt idx="5513">
                  <c:v>99.89734789391575</c:v>
                </c:pt>
                <c:pt idx="5514">
                  <c:v>99.89734789391575</c:v>
                </c:pt>
                <c:pt idx="5515">
                  <c:v>99.89734789391575</c:v>
                </c:pt>
                <c:pt idx="5516">
                  <c:v>99.89734789391575</c:v>
                </c:pt>
                <c:pt idx="5517">
                  <c:v>99.89734789391575</c:v>
                </c:pt>
                <c:pt idx="5518">
                  <c:v>99.89734789391575</c:v>
                </c:pt>
                <c:pt idx="5519">
                  <c:v>99.89734789391575</c:v>
                </c:pt>
                <c:pt idx="5520">
                  <c:v>99.89734789391575</c:v>
                </c:pt>
                <c:pt idx="5521">
                  <c:v>99.89734789391575</c:v>
                </c:pt>
                <c:pt idx="5522">
                  <c:v>99.89734789391575</c:v>
                </c:pt>
                <c:pt idx="5523">
                  <c:v>99.89734789391575</c:v>
                </c:pt>
                <c:pt idx="5524">
                  <c:v>99.89734789391575</c:v>
                </c:pt>
                <c:pt idx="5525">
                  <c:v>99.89734789391575</c:v>
                </c:pt>
                <c:pt idx="5526">
                  <c:v>99.89734789391575</c:v>
                </c:pt>
                <c:pt idx="5527">
                  <c:v>99.89734789391575</c:v>
                </c:pt>
                <c:pt idx="5528">
                  <c:v>99.89734789391575</c:v>
                </c:pt>
                <c:pt idx="5529">
                  <c:v>99.89734789391575</c:v>
                </c:pt>
                <c:pt idx="5530">
                  <c:v>99.89734789391575</c:v>
                </c:pt>
                <c:pt idx="5531">
                  <c:v>99.89734789391575</c:v>
                </c:pt>
                <c:pt idx="5532">
                  <c:v>99.89734789391575</c:v>
                </c:pt>
                <c:pt idx="5533">
                  <c:v>99.89734789391575</c:v>
                </c:pt>
                <c:pt idx="5534">
                  <c:v>99.89734789391575</c:v>
                </c:pt>
                <c:pt idx="5535">
                  <c:v>99.89734789391575</c:v>
                </c:pt>
                <c:pt idx="5536">
                  <c:v>99.89734789391575</c:v>
                </c:pt>
                <c:pt idx="5537">
                  <c:v>99.89734789391575</c:v>
                </c:pt>
                <c:pt idx="5538">
                  <c:v>99.89734789391575</c:v>
                </c:pt>
                <c:pt idx="5539">
                  <c:v>99.89734789391575</c:v>
                </c:pt>
                <c:pt idx="5540">
                  <c:v>99.89734789391575</c:v>
                </c:pt>
                <c:pt idx="5541">
                  <c:v>99.89734789391575</c:v>
                </c:pt>
                <c:pt idx="5542">
                  <c:v>99.89734789391575</c:v>
                </c:pt>
                <c:pt idx="5543">
                  <c:v>99.89734789391575</c:v>
                </c:pt>
                <c:pt idx="5544">
                  <c:v>99.89734789391575</c:v>
                </c:pt>
                <c:pt idx="5545">
                  <c:v>99.89734789391575</c:v>
                </c:pt>
                <c:pt idx="5546">
                  <c:v>99.89734789391575</c:v>
                </c:pt>
                <c:pt idx="5547">
                  <c:v>99.89734789391575</c:v>
                </c:pt>
                <c:pt idx="5548">
                  <c:v>99.89734789391575</c:v>
                </c:pt>
                <c:pt idx="5549">
                  <c:v>99.89734789391575</c:v>
                </c:pt>
                <c:pt idx="5550">
                  <c:v>99.89734789391575</c:v>
                </c:pt>
                <c:pt idx="5551">
                  <c:v>99.89734789391575</c:v>
                </c:pt>
                <c:pt idx="5552">
                  <c:v>99.89734789391575</c:v>
                </c:pt>
                <c:pt idx="5553">
                  <c:v>99.89734789391575</c:v>
                </c:pt>
                <c:pt idx="5554">
                  <c:v>99.89734789391575</c:v>
                </c:pt>
                <c:pt idx="5555">
                  <c:v>99.89734789391575</c:v>
                </c:pt>
                <c:pt idx="5556">
                  <c:v>99.89734789391575</c:v>
                </c:pt>
                <c:pt idx="5557">
                  <c:v>99.89734789391575</c:v>
                </c:pt>
                <c:pt idx="5558">
                  <c:v>99.89734789391575</c:v>
                </c:pt>
                <c:pt idx="5559">
                  <c:v>99.89734789391575</c:v>
                </c:pt>
                <c:pt idx="5560">
                  <c:v>99.89734789391575</c:v>
                </c:pt>
                <c:pt idx="5561">
                  <c:v>99.89734789391575</c:v>
                </c:pt>
                <c:pt idx="5562">
                  <c:v>99.89734789391575</c:v>
                </c:pt>
                <c:pt idx="5563">
                  <c:v>99.89734789391575</c:v>
                </c:pt>
                <c:pt idx="5564">
                  <c:v>99.89734789391575</c:v>
                </c:pt>
                <c:pt idx="5565">
                  <c:v>99.89734789391575</c:v>
                </c:pt>
                <c:pt idx="5566">
                  <c:v>99.89734789391575</c:v>
                </c:pt>
                <c:pt idx="5567">
                  <c:v>99.89734789391575</c:v>
                </c:pt>
                <c:pt idx="5568">
                  <c:v>99.89734789391575</c:v>
                </c:pt>
                <c:pt idx="5569">
                  <c:v>99.89734789391575</c:v>
                </c:pt>
                <c:pt idx="5570">
                  <c:v>99.89734789391575</c:v>
                </c:pt>
                <c:pt idx="5571">
                  <c:v>99.89734789391575</c:v>
                </c:pt>
                <c:pt idx="5572">
                  <c:v>99.89734789391575</c:v>
                </c:pt>
                <c:pt idx="5573">
                  <c:v>99.89734789391575</c:v>
                </c:pt>
                <c:pt idx="5574">
                  <c:v>99.89734789391575</c:v>
                </c:pt>
                <c:pt idx="5575">
                  <c:v>99.89734789391575</c:v>
                </c:pt>
                <c:pt idx="5576">
                  <c:v>99.89734789391575</c:v>
                </c:pt>
                <c:pt idx="5577">
                  <c:v>99.89734789391575</c:v>
                </c:pt>
                <c:pt idx="5578">
                  <c:v>99.89734789391575</c:v>
                </c:pt>
                <c:pt idx="5579">
                  <c:v>99.89734789391575</c:v>
                </c:pt>
                <c:pt idx="5580">
                  <c:v>99.89734789391575</c:v>
                </c:pt>
                <c:pt idx="5581">
                  <c:v>99.89734789391575</c:v>
                </c:pt>
                <c:pt idx="5582">
                  <c:v>99.89734789391575</c:v>
                </c:pt>
                <c:pt idx="5583">
                  <c:v>99.89734789391575</c:v>
                </c:pt>
                <c:pt idx="5584">
                  <c:v>99.89734789391575</c:v>
                </c:pt>
                <c:pt idx="5585">
                  <c:v>99.89734789391575</c:v>
                </c:pt>
                <c:pt idx="5586">
                  <c:v>99.89734789391575</c:v>
                </c:pt>
                <c:pt idx="5587">
                  <c:v>99.89734789391575</c:v>
                </c:pt>
                <c:pt idx="5588">
                  <c:v>99.89734789391575</c:v>
                </c:pt>
                <c:pt idx="5589">
                  <c:v>99.89734789391575</c:v>
                </c:pt>
                <c:pt idx="5590">
                  <c:v>99.89734789391575</c:v>
                </c:pt>
                <c:pt idx="5591">
                  <c:v>99.89734789391575</c:v>
                </c:pt>
                <c:pt idx="5592">
                  <c:v>99.89734789391575</c:v>
                </c:pt>
                <c:pt idx="5593">
                  <c:v>99.89734789391575</c:v>
                </c:pt>
                <c:pt idx="5594">
                  <c:v>99.89734789391575</c:v>
                </c:pt>
                <c:pt idx="5595">
                  <c:v>99.89734789391575</c:v>
                </c:pt>
                <c:pt idx="5596">
                  <c:v>99.89734789391575</c:v>
                </c:pt>
                <c:pt idx="5597">
                  <c:v>99.89734789391575</c:v>
                </c:pt>
                <c:pt idx="5598">
                  <c:v>99.89734789391575</c:v>
                </c:pt>
                <c:pt idx="5599">
                  <c:v>99.89734789391575</c:v>
                </c:pt>
                <c:pt idx="5600">
                  <c:v>99.89734789391575</c:v>
                </c:pt>
                <c:pt idx="5601">
                  <c:v>99.89734789391575</c:v>
                </c:pt>
                <c:pt idx="5602">
                  <c:v>99.89734789391575</c:v>
                </c:pt>
                <c:pt idx="5603">
                  <c:v>99.89734789391575</c:v>
                </c:pt>
                <c:pt idx="5604">
                  <c:v>99.89734789391575</c:v>
                </c:pt>
                <c:pt idx="5605">
                  <c:v>99.89734789391575</c:v>
                </c:pt>
                <c:pt idx="5606">
                  <c:v>99.89734789391575</c:v>
                </c:pt>
                <c:pt idx="5607">
                  <c:v>99.89734789391575</c:v>
                </c:pt>
                <c:pt idx="5608">
                  <c:v>99.89734789391575</c:v>
                </c:pt>
                <c:pt idx="5609">
                  <c:v>99.89734789391575</c:v>
                </c:pt>
                <c:pt idx="5610">
                  <c:v>99.89734789391575</c:v>
                </c:pt>
                <c:pt idx="5611">
                  <c:v>99.89734789391575</c:v>
                </c:pt>
                <c:pt idx="5612">
                  <c:v>99.89734789391575</c:v>
                </c:pt>
                <c:pt idx="5613">
                  <c:v>99.89734789391575</c:v>
                </c:pt>
                <c:pt idx="5614">
                  <c:v>99.89734789391575</c:v>
                </c:pt>
                <c:pt idx="5615">
                  <c:v>99.89734789391575</c:v>
                </c:pt>
                <c:pt idx="5616">
                  <c:v>99.89734789391575</c:v>
                </c:pt>
                <c:pt idx="5617">
                  <c:v>99.89734789391575</c:v>
                </c:pt>
                <c:pt idx="5618">
                  <c:v>99.89734789391575</c:v>
                </c:pt>
                <c:pt idx="5619">
                  <c:v>99.89734789391575</c:v>
                </c:pt>
                <c:pt idx="5620">
                  <c:v>99.89734789391575</c:v>
                </c:pt>
                <c:pt idx="5621">
                  <c:v>99.89734789391575</c:v>
                </c:pt>
                <c:pt idx="5622">
                  <c:v>99.89734789391575</c:v>
                </c:pt>
                <c:pt idx="5623">
                  <c:v>99.89734789391575</c:v>
                </c:pt>
                <c:pt idx="5624">
                  <c:v>99.89734789391575</c:v>
                </c:pt>
                <c:pt idx="5625">
                  <c:v>99.89734789391575</c:v>
                </c:pt>
                <c:pt idx="5626">
                  <c:v>99.89734789391575</c:v>
                </c:pt>
                <c:pt idx="5627">
                  <c:v>99.89734789391575</c:v>
                </c:pt>
                <c:pt idx="5628">
                  <c:v>99.89734789391575</c:v>
                </c:pt>
                <c:pt idx="5629">
                  <c:v>99.89734789391575</c:v>
                </c:pt>
                <c:pt idx="5630">
                  <c:v>99.89734789391575</c:v>
                </c:pt>
                <c:pt idx="5631">
                  <c:v>99.89734789391575</c:v>
                </c:pt>
                <c:pt idx="5632">
                  <c:v>99.89734789391575</c:v>
                </c:pt>
                <c:pt idx="5633">
                  <c:v>99.89734789391575</c:v>
                </c:pt>
                <c:pt idx="5634">
                  <c:v>99.89734789391575</c:v>
                </c:pt>
                <c:pt idx="5635">
                  <c:v>99.89734789391575</c:v>
                </c:pt>
                <c:pt idx="5636">
                  <c:v>99.89734789391575</c:v>
                </c:pt>
                <c:pt idx="5637">
                  <c:v>99.89734789391575</c:v>
                </c:pt>
                <c:pt idx="5638">
                  <c:v>99.89734789391575</c:v>
                </c:pt>
                <c:pt idx="5639">
                  <c:v>99.89734789391575</c:v>
                </c:pt>
                <c:pt idx="5640">
                  <c:v>99.89734789391575</c:v>
                </c:pt>
                <c:pt idx="5641">
                  <c:v>99.89734789391575</c:v>
                </c:pt>
                <c:pt idx="5642">
                  <c:v>99.89734789391575</c:v>
                </c:pt>
                <c:pt idx="5643">
                  <c:v>99.89734789391575</c:v>
                </c:pt>
                <c:pt idx="5644">
                  <c:v>99.89734789391575</c:v>
                </c:pt>
                <c:pt idx="5645">
                  <c:v>99.89734789391575</c:v>
                </c:pt>
                <c:pt idx="5646">
                  <c:v>99.89734789391575</c:v>
                </c:pt>
                <c:pt idx="5647">
                  <c:v>99.89734789391575</c:v>
                </c:pt>
                <c:pt idx="5648">
                  <c:v>99.89734789391575</c:v>
                </c:pt>
                <c:pt idx="5649">
                  <c:v>99.89734789391575</c:v>
                </c:pt>
                <c:pt idx="5650">
                  <c:v>99.89734789391575</c:v>
                </c:pt>
                <c:pt idx="5651">
                  <c:v>99.89734789391575</c:v>
                </c:pt>
                <c:pt idx="5652">
                  <c:v>99.89734789391575</c:v>
                </c:pt>
                <c:pt idx="5653">
                  <c:v>99.89734789391575</c:v>
                </c:pt>
                <c:pt idx="5654">
                  <c:v>99.89734789391575</c:v>
                </c:pt>
                <c:pt idx="5655">
                  <c:v>99.89734789391575</c:v>
                </c:pt>
                <c:pt idx="5656">
                  <c:v>99.89734789391575</c:v>
                </c:pt>
                <c:pt idx="5657">
                  <c:v>99.89734789391575</c:v>
                </c:pt>
                <c:pt idx="5658">
                  <c:v>99.89734789391575</c:v>
                </c:pt>
                <c:pt idx="5659">
                  <c:v>99.89734789391575</c:v>
                </c:pt>
                <c:pt idx="5660">
                  <c:v>99.89734789391575</c:v>
                </c:pt>
                <c:pt idx="5661">
                  <c:v>99.89734789391575</c:v>
                </c:pt>
                <c:pt idx="5662">
                  <c:v>99.89734789391575</c:v>
                </c:pt>
                <c:pt idx="5663">
                  <c:v>99.89734789391575</c:v>
                </c:pt>
                <c:pt idx="5664">
                  <c:v>99.89734789391575</c:v>
                </c:pt>
                <c:pt idx="5665">
                  <c:v>99.89734789391575</c:v>
                </c:pt>
                <c:pt idx="5666">
                  <c:v>99.89734789391575</c:v>
                </c:pt>
                <c:pt idx="5667">
                  <c:v>99.89734789391575</c:v>
                </c:pt>
                <c:pt idx="5668">
                  <c:v>99.89734789391575</c:v>
                </c:pt>
                <c:pt idx="5669">
                  <c:v>99.89734789391575</c:v>
                </c:pt>
                <c:pt idx="5670">
                  <c:v>99.89734789391575</c:v>
                </c:pt>
                <c:pt idx="5671">
                  <c:v>99.89734789391575</c:v>
                </c:pt>
                <c:pt idx="5672">
                  <c:v>99.89734789391575</c:v>
                </c:pt>
                <c:pt idx="5673">
                  <c:v>99.89734789391575</c:v>
                </c:pt>
                <c:pt idx="5674">
                  <c:v>99.89734789391575</c:v>
                </c:pt>
                <c:pt idx="5675">
                  <c:v>99.89734789391575</c:v>
                </c:pt>
                <c:pt idx="5676">
                  <c:v>99.89734789391575</c:v>
                </c:pt>
                <c:pt idx="5677">
                  <c:v>99.89734789391575</c:v>
                </c:pt>
                <c:pt idx="5678">
                  <c:v>99.89734789391575</c:v>
                </c:pt>
                <c:pt idx="5679">
                  <c:v>99.89734789391575</c:v>
                </c:pt>
                <c:pt idx="5680">
                  <c:v>99.89734789391575</c:v>
                </c:pt>
                <c:pt idx="5681">
                  <c:v>99.89734789391575</c:v>
                </c:pt>
                <c:pt idx="5682">
                  <c:v>99.89734789391575</c:v>
                </c:pt>
                <c:pt idx="5683">
                  <c:v>99.89734789391575</c:v>
                </c:pt>
                <c:pt idx="5684">
                  <c:v>99.89734789391575</c:v>
                </c:pt>
                <c:pt idx="5685">
                  <c:v>99.89734789391575</c:v>
                </c:pt>
                <c:pt idx="5686">
                  <c:v>99.89734789391575</c:v>
                </c:pt>
                <c:pt idx="5687">
                  <c:v>99.89734789391575</c:v>
                </c:pt>
                <c:pt idx="5688">
                  <c:v>99.89734789391575</c:v>
                </c:pt>
                <c:pt idx="5689">
                  <c:v>99.89734789391575</c:v>
                </c:pt>
                <c:pt idx="5690">
                  <c:v>99.89734789391575</c:v>
                </c:pt>
                <c:pt idx="5691">
                  <c:v>99.89734789391575</c:v>
                </c:pt>
                <c:pt idx="5692">
                  <c:v>99.89734789391575</c:v>
                </c:pt>
                <c:pt idx="5693">
                  <c:v>99.89734789391575</c:v>
                </c:pt>
                <c:pt idx="5694">
                  <c:v>99.89734789391575</c:v>
                </c:pt>
                <c:pt idx="5695">
                  <c:v>99.89734789391575</c:v>
                </c:pt>
                <c:pt idx="5696">
                  <c:v>99.89734789391575</c:v>
                </c:pt>
                <c:pt idx="5697">
                  <c:v>99.89734789391575</c:v>
                </c:pt>
                <c:pt idx="5698">
                  <c:v>99.89734789391575</c:v>
                </c:pt>
                <c:pt idx="5699">
                  <c:v>99.89734789391575</c:v>
                </c:pt>
                <c:pt idx="5700">
                  <c:v>99.89734789391575</c:v>
                </c:pt>
                <c:pt idx="5701">
                  <c:v>99.89734789391575</c:v>
                </c:pt>
                <c:pt idx="5702">
                  <c:v>99.89734789391575</c:v>
                </c:pt>
                <c:pt idx="5703">
                  <c:v>99.89734789391575</c:v>
                </c:pt>
                <c:pt idx="5704">
                  <c:v>99.89734789391575</c:v>
                </c:pt>
                <c:pt idx="5705">
                  <c:v>99.89734789391575</c:v>
                </c:pt>
                <c:pt idx="5706">
                  <c:v>99.89734789391575</c:v>
                </c:pt>
                <c:pt idx="5707">
                  <c:v>99.89734789391575</c:v>
                </c:pt>
                <c:pt idx="5708">
                  <c:v>99.89734789391575</c:v>
                </c:pt>
                <c:pt idx="5709">
                  <c:v>99.89734789391575</c:v>
                </c:pt>
                <c:pt idx="5710">
                  <c:v>99.89734789391575</c:v>
                </c:pt>
                <c:pt idx="5711">
                  <c:v>99.89734789391575</c:v>
                </c:pt>
                <c:pt idx="5712">
                  <c:v>99.89734789391575</c:v>
                </c:pt>
                <c:pt idx="5713">
                  <c:v>99.89734789391575</c:v>
                </c:pt>
                <c:pt idx="5714">
                  <c:v>99.89734789391575</c:v>
                </c:pt>
                <c:pt idx="5715">
                  <c:v>99.89734789391575</c:v>
                </c:pt>
                <c:pt idx="5716">
                  <c:v>99.89734789391575</c:v>
                </c:pt>
                <c:pt idx="5717">
                  <c:v>99.89734789391575</c:v>
                </c:pt>
                <c:pt idx="5718">
                  <c:v>99.89734789391575</c:v>
                </c:pt>
                <c:pt idx="5719">
                  <c:v>99.89734789391575</c:v>
                </c:pt>
                <c:pt idx="5720">
                  <c:v>99.89734789391575</c:v>
                </c:pt>
                <c:pt idx="5721">
                  <c:v>99.89734789391575</c:v>
                </c:pt>
                <c:pt idx="5722">
                  <c:v>99.89734789391575</c:v>
                </c:pt>
                <c:pt idx="5723">
                  <c:v>99.89734789391575</c:v>
                </c:pt>
                <c:pt idx="5724">
                  <c:v>99.89734789391575</c:v>
                </c:pt>
                <c:pt idx="5725">
                  <c:v>99.89734789391575</c:v>
                </c:pt>
                <c:pt idx="5726">
                  <c:v>99.89734789391575</c:v>
                </c:pt>
                <c:pt idx="5727">
                  <c:v>99.89734789391575</c:v>
                </c:pt>
                <c:pt idx="5728">
                  <c:v>99.89734789391575</c:v>
                </c:pt>
                <c:pt idx="5729">
                  <c:v>99.89734789391575</c:v>
                </c:pt>
                <c:pt idx="5730">
                  <c:v>99.89734789391575</c:v>
                </c:pt>
                <c:pt idx="5731">
                  <c:v>99.89734789391575</c:v>
                </c:pt>
                <c:pt idx="5732">
                  <c:v>99.89734789391575</c:v>
                </c:pt>
                <c:pt idx="5733">
                  <c:v>99.89734789391575</c:v>
                </c:pt>
                <c:pt idx="5734">
                  <c:v>99.89734789391575</c:v>
                </c:pt>
                <c:pt idx="5735">
                  <c:v>99.89734789391575</c:v>
                </c:pt>
                <c:pt idx="5736">
                  <c:v>99.89734789391575</c:v>
                </c:pt>
                <c:pt idx="5737">
                  <c:v>99.89734789391575</c:v>
                </c:pt>
                <c:pt idx="5738">
                  <c:v>99.89734789391575</c:v>
                </c:pt>
                <c:pt idx="5739">
                  <c:v>99.89734789391575</c:v>
                </c:pt>
                <c:pt idx="5740">
                  <c:v>99.89734789391575</c:v>
                </c:pt>
                <c:pt idx="5741">
                  <c:v>99.89734789391575</c:v>
                </c:pt>
                <c:pt idx="5742">
                  <c:v>99.89734789391575</c:v>
                </c:pt>
                <c:pt idx="5743">
                  <c:v>99.89734789391575</c:v>
                </c:pt>
                <c:pt idx="5744">
                  <c:v>99.89734789391575</c:v>
                </c:pt>
                <c:pt idx="5745">
                  <c:v>99.89734789391575</c:v>
                </c:pt>
                <c:pt idx="5746">
                  <c:v>99.89734789391575</c:v>
                </c:pt>
                <c:pt idx="5747">
                  <c:v>99.89734789391575</c:v>
                </c:pt>
                <c:pt idx="5748">
                  <c:v>99.89734789391575</c:v>
                </c:pt>
                <c:pt idx="5749">
                  <c:v>99.89734789391575</c:v>
                </c:pt>
                <c:pt idx="5750">
                  <c:v>99.89734789391575</c:v>
                </c:pt>
                <c:pt idx="5751">
                  <c:v>99.89734789391575</c:v>
                </c:pt>
                <c:pt idx="5752">
                  <c:v>99.89734789391575</c:v>
                </c:pt>
                <c:pt idx="5753">
                  <c:v>99.89734789391575</c:v>
                </c:pt>
                <c:pt idx="5754">
                  <c:v>99.89734789391575</c:v>
                </c:pt>
                <c:pt idx="5755">
                  <c:v>99.89734789391575</c:v>
                </c:pt>
                <c:pt idx="5756">
                  <c:v>99.89734789391575</c:v>
                </c:pt>
                <c:pt idx="5757">
                  <c:v>99.89734789391575</c:v>
                </c:pt>
                <c:pt idx="5758">
                  <c:v>99.89734789391575</c:v>
                </c:pt>
                <c:pt idx="5759">
                  <c:v>99.89734789391575</c:v>
                </c:pt>
                <c:pt idx="5760">
                  <c:v>99.89734789391575</c:v>
                </c:pt>
                <c:pt idx="5761">
                  <c:v>99.89734789391575</c:v>
                </c:pt>
                <c:pt idx="5762">
                  <c:v>99.89734789391575</c:v>
                </c:pt>
                <c:pt idx="5763">
                  <c:v>99.89734789391575</c:v>
                </c:pt>
                <c:pt idx="5764">
                  <c:v>99.89734789391575</c:v>
                </c:pt>
                <c:pt idx="5765">
                  <c:v>99.89734789391575</c:v>
                </c:pt>
                <c:pt idx="5766">
                  <c:v>99.89734789391575</c:v>
                </c:pt>
                <c:pt idx="5767">
                  <c:v>99.89734789391575</c:v>
                </c:pt>
                <c:pt idx="5768">
                  <c:v>99.89734789391575</c:v>
                </c:pt>
                <c:pt idx="5769">
                  <c:v>99.89734789391575</c:v>
                </c:pt>
                <c:pt idx="5770">
                  <c:v>99.89734789391575</c:v>
                </c:pt>
                <c:pt idx="5771">
                  <c:v>99.89734789391575</c:v>
                </c:pt>
                <c:pt idx="5772">
                  <c:v>99.89734789391575</c:v>
                </c:pt>
                <c:pt idx="5773">
                  <c:v>99.89734789391575</c:v>
                </c:pt>
                <c:pt idx="5774">
                  <c:v>99.89734789391575</c:v>
                </c:pt>
                <c:pt idx="5775">
                  <c:v>99.89734789391575</c:v>
                </c:pt>
                <c:pt idx="5776">
                  <c:v>99.89734789391575</c:v>
                </c:pt>
                <c:pt idx="5777">
                  <c:v>99.89734789391575</c:v>
                </c:pt>
                <c:pt idx="5778">
                  <c:v>99.89734789391575</c:v>
                </c:pt>
                <c:pt idx="5779">
                  <c:v>99.89734789391575</c:v>
                </c:pt>
                <c:pt idx="5780">
                  <c:v>99.89734789391575</c:v>
                </c:pt>
                <c:pt idx="5781">
                  <c:v>99.89734789391575</c:v>
                </c:pt>
                <c:pt idx="5782">
                  <c:v>99.89734789391575</c:v>
                </c:pt>
                <c:pt idx="5783">
                  <c:v>99.89734789391575</c:v>
                </c:pt>
                <c:pt idx="5784">
                  <c:v>99.89734789391575</c:v>
                </c:pt>
                <c:pt idx="5785">
                  <c:v>99.89734789391575</c:v>
                </c:pt>
                <c:pt idx="5786">
                  <c:v>99.89734789391575</c:v>
                </c:pt>
                <c:pt idx="5787">
                  <c:v>99.89734789391575</c:v>
                </c:pt>
                <c:pt idx="5788">
                  <c:v>99.89734789391575</c:v>
                </c:pt>
                <c:pt idx="5789">
                  <c:v>99.89734789391575</c:v>
                </c:pt>
                <c:pt idx="5790">
                  <c:v>99.89734789391575</c:v>
                </c:pt>
                <c:pt idx="5791">
                  <c:v>99.89734789391575</c:v>
                </c:pt>
                <c:pt idx="5792">
                  <c:v>99.89734789391575</c:v>
                </c:pt>
                <c:pt idx="5793">
                  <c:v>99.89734789391575</c:v>
                </c:pt>
                <c:pt idx="5794">
                  <c:v>99.89734789391575</c:v>
                </c:pt>
                <c:pt idx="5795">
                  <c:v>99.89734789391575</c:v>
                </c:pt>
                <c:pt idx="5796">
                  <c:v>99.89734789391575</c:v>
                </c:pt>
                <c:pt idx="5797">
                  <c:v>99.89734789391575</c:v>
                </c:pt>
                <c:pt idx="5798">
                  <c:v>99.89734789391575</c:v>
                </c:pt>
                <c:pt idx="5799">
                  <c:v>99.89734789391575</c:v>
                </c:pt>
                <c:pt idx="5800">
                  <c:v>99.89734789391575</c:v>
                </c:pt>
                <c:pt idx="5801">
                  <c:v>99.89734789391575</c:v>
                </c:pt>
                <c:pt idx="5802">
                  <c:v>99.89734789391575</c:v>
                </c:pt>
                <c:pt idx="5803">
                  <c:v>99.89734789391575</c:v>
                </c:pt>
                <c:pt idx="5804">
                  <c:v>99.89734789391575</c:v>
                </c:pt>
                <c:pt idx="5805">
                  <c:v>99.89734789391575</c:v>
                </c:pt>
                <c:pt idx="5806">
                  <c:v>99.89734789391575</c:v>
                </c:pt>
                <c:pt idx="5807">
                  <c:v>99.89734789391575</c:v>
                </c:pt>
                <c:pt idx="5808">
                  <c:v>99.89734789391575</c:v>
                </c:pt>
                <c:pt idx="5809">
                  <c:v>99.89734789391575</c:v>
                </c:pt>
                <c:pt idx="5810">
                  <c:v>99.89734789391575</c:v>
                </c:pt>
                <c:pt idx="5811">
                  <c:v>99.89734789391575</c:v>
                </c:pt>
                <c:pt idx="5812">
                  <c:v>99.89734789391575</c:v>
                </c:pt>
                <c:pt idx="5813">
                  <c:v>99.89734789391575</c:v>
                </c:pt>
                <c:pt idx="5814">
                  <c:v>99.89734789391575</c:v>
                </c:pt>
                <c:pt idx="5815">
                  <c:v>99.89734789391575</c:v>
                </c:pt>
                <c:pt idx="5816">
                  <c:v>99.89734789391575</c:v>
                </c:pt>
                <c:pt idx="5817">
                  <c:v>99.89734789391575</c:v>
                </c:pt>
                <c:pt idx="5818">
                  <c:v>99.89734789391575</c:v>
                </c:pt>
                <c:pt idx="5819">
                  <c:v>99.89734789391575</c:v>
                </c:pt>
                <c:pt idx="5820">
                  <c:v>99.89734789391575</c:v>
                </c:pt>
                <c:pt idx="5821">
                  <c:v>99.89734789391575</c:v>
                </c:pt>
                <c:pt idx="5822">
                  <c:v>99.89734789391575</c:v>
                </c:pt>
                <c:pt idx="5823">
                  <c:v>99.89734789391575</c:v>
                </c:pt>
                <c:pt idx="5824">
                  <c:v>99.89734789391575</c:v>
                </c:pt>
                <c:pt idx="5825">
                  <c:v>99.89734789391575</c:v>
                </c:pt>
                <c:pt idx="5826">
                  <c:v>99.89734789391575</c:v>
                </c:pt>
                <c:pt idx="5827">
                  <c:v>99.89734789391575</c:v>
                </c:pt>
                <c:pt idx="5828">
                  <c:v>99.89734789391575</c:v>
                </c:pt>
                <c:pt idx="5829">
                  <c:v>99.89734789391575</c:v>
                </c:pt>
                <c:pt idx="5830">
                  <c:v>99.89734789391575</c:v>
                </c:pt>
                <c:pt idx="5831">
                  <c:v>99.89734789391575</c:v>
                </c:pt>
                <c:pt idx="5832">
                  <c:v>99.89734789391575</c:v>
                </c:pt>
                <c:pt idx="5833">
                  <c:v>99.89734789391575</c:v>
                </c:pt>
                <c:pt idx="5834">
                  <c:v>99.89734789391575</c:v>
                </c:pt>
                <c:pt idx="5835">
                  <c:v>99.89734789391575</c:v>
                </c:pt>
                <c:pt idx="5836">
                  <c:v>99.89734789391575</c:v>
                </c:pt>
                <c:pt idx="5837">
                  <c:v>99.89734789391575</c:v>
                </c:pt>
                <c:pt idx="5838">
                  <c:v>99.89734789391575</c:v>
                </c:pt>
                <c:pt idx="5839">
                  <c:v>99.89734789391575</c:v>
                </c:pt>
                <c:pt idx="5840">
                  <c:v>99.89734789391575</c:v>
                </c:pt>
                <c:pt idx="5841">
                  <c:v>99.89734789391575</c:v>
                </c:pt>
                <c:pt idx="5842">
                  <c:v>99.89734789391575</c:v>
                </c:pt>
                <c:pt idx="5843">
                  <c:v>99.89734789391575</c:v>
                </c:pt>
                <c:pt idx="5844">
                  <c:v>99.89734789391575</c:v>
                </c:pt>
                <c:pt idx="5845">
                  <c:v>99.89734789391575</c:v>
                </c:pt>
                <c:pt idx="5846">
                  <c:v>99.89734789391575</c:v>
                </c:pt>
                <c:pt idx="5847">
                  <c:v>99.89734789391575</c:v>
                </c:pt>
                <c:pt idx="5848">
                  <c:v>99.89734789391575</c:v>
                </c:pt>
                <c:pt idx="5849">
                  <c:v>99.89734789391575</c:v>
                </c:pt>
                <c:pt idx="5850">
                  <c:v>99.89734789391575</c:v>
                </c:pt>
                <c:pt idx="5851">
                  <c:v>99.89734789391575</c:v>
                </c:pt>
                <c:pt idx="5852">
                  <c:v>99.89734789391575</c:v>
                </c:pt>
                <c:pt idx="5853">
                  <c:v>99.89734789391575</c:v>
                </c:pt>
                <c:pt idx="5854">
                  <c:v>99.89734789391575</c:v>
                </c:pt>
                <c:pt idx="5855">
                  <c:v>99.89734789391575</c:v>
                </c:pt>
                <c:pt idx="5856">
                  <c:v>99.89734789391575</c:v>
                </c:pt>
                <c:pt idx="5857">
                  <c:v>99.89734789391575</c:v>
                </c:pt>
                <c:pt idx="5858">
                  <c:v>99.89734789391575</c:v>
                </c:pt>
                <c:pt idx="5859">
                  <c:v>99.89734789391575</c:v>
                </c:pt>
                <c:pt idx="5860">
                  <c:v>99.89734789391575</c:v>
                </c:pt>
                <c:pt idx="5861">
                  <c:v>99.89734789391575</c:v>
                </c:pt>
                <c:pt idx="5862">
                  <c:v>99.89734789391575</c:v>
                </c:pt>
                <c:pt idx="5863">
                  <c:v>99.89734789391575</c:v>
                </c:pt>
                <c:pt idx="5864">
                  <c:v>99.89734789391575</c:v>
                </c:pt>
                <c:pt idx="5865">
                  <c:v>99.89734789391575</c:v>
                </c:pt>
                <c:pt idx="5866">
                  <c:v>99.89734789391575</c:v>
                </c:pt>
                <c:pt idx="5867">
                  <c:v>99.89734789391575</c:v>
                </c:pt>
                <c:pt idx="5868">
                  <c:v>99.89734789391575</c:v>
                </c:pt>
                <c:pt idx="5869">
                  <c:v>99.89734789391575</c:v>
                </c:pt>
                <c:pt idx="5870">
                  <c:v>99.89734789391575</c:v>
                </c:pt>
                <c:pt idx="5871">
                  <c:v>99.89734789391575</c:v>
                </c:pt>
                <c:pt idx="5872">
                  <c:v>99.89734789391575</c:v>
                </c:pt>
                <c:pt idx="5873">
                  <c:v>99.89734789391575</c:v>
                </c:pt>
                <c:pt idx="5874">
                  <c:v>99.89734789391575</c:v>
                </c:pt>
                <c:pt idx="5875">
                  <c:v>99.89734789391575</c:v>
                </c:pt>
                <c:pt idx="5876">
                  <c:v>99.89734789391575</c:v>
                </c:pt>
                <c:pt idx="5877">
                  <c:v>99.89734789391575</c:v>
                </c:pt>
                <c:pt idx="5878">
                  <c:v>99.89734789391575</c:v>
                </c:pt>
                <c:pt idx="5879">
                  <c:v>99.89734789391575</c:v>
                </c:pt>
                <c:pt idx="5880">
                  <c:v>99.89734789391575</c:v>
                </c:pt>
                <c:pt idx="5881">
                  <c:v>99.89734789391575</c:v>
                </c:pt>
                <c:pt idx="5882">
                  <c:v>99.89734789391575</c:v>
                </c:pt>
                <c:pt idx="5883">
                  <c:v>99.89734789391575</c:v>
                </c:pt>
                <c:pt idx="5884">
                  <c:v>99.89734789391575</c:v>
                </c:pt>
                <c:pt idx="5885">
                  <c:v>99.89734789391575</c:v>
                </c:pt>
                <c:pt idx="5886">
                  <c:v>99.89734789391575</c:v>
                </c:pt>
                <c:pt idx="5887">
                  <c:v>99.89734789391575</c:v>
                </c:pt>
                <c:pt idx="5888">
                  <c:v>99.89734789391575</c:v>
                </c:pt>
                <c:pt idx="5889">
                  <c:v>99.89734789391575</c:v>
                </c:pt>
                <c:pt idx="5890">
                  <c:v>99.89734789391575</c:v>
                </c:pt>
                <c:pt idx="5891">
                  <c:v>99.89734789391575</c:v>
                </c:pt>
                <c:pt idx="5892">
                  <c:v>99.89734789391575</c:v>
                </c:pt>
                <c:pt idx="5893">
                  <c:v>99.89734789391575</c:v>
                </c:pt>
                <c:pt idx="5894">
                  <c:v>99.89734789391575</c:v>
                </c:pt>
                <c:pt idx="5895">
                  <c:v>99.89734789391575</c:v>
                </c:pt>
                <c:pt idx="5896">
                  <c:v>99.89734789391575</c:v>
                </c:pt>
                <c:pt idx="5897">
                  <c:v>99.89734789391575</c:v>
                </c:pt>
                <c:pt idx="5898">
                  <c:v>99.89734789391575</c:v>
                </c:pt>
                <c:pt idx="5899">
                  <c:v>99.89734789391575</c:v>
                </c:pt>
                <c:pt idx="5900">
                  <c:v>99.89734789391575</c:v>
                </c:pt>
                <c:pt idx="5901">
                  <c:v>99.89734789391575</c:v>
                </c:pt>
                <c:pt idx="5902">
                  <c:v>99.89734789391575</c:v>
                </c:pt>
                <c:pt idx="5903">
                  <c:v>99.89734789391575</c:v>
                </c:pt>
                <c:pt idx="5904">
                  <c:v>99.89734789391575</c:v>
                </c:pt>
                <c:pt idx="5905">
                  <c:v>99.89734789391575</c:v>
                </c:pt>
                <c:pt idx="5906">
                  <c:v>99.89734789391575</c:v>
                </c:pt>
                <c:pt idx="5907">
                  <c:v>99.89734789391575</c:v>
                </c:pt>
                <c:pt idx="5908">
                  <c:v>99.89734789391575</c:v>
                </c:pt>
                <c:pt idx="5909">
                  <c:v>99.89734789391575</c:v>
                </c:pt>
                <c:pt idx="5910">
                  <c:v>99.89734789391575</c:v>
                </c:pt>
                <c:pt idx="5911">
                  <c:v>99.89734789391575</c:v>
                </c:pt>
                <c:pt idx="5912">
                  <c:v>99.89734789391575</c:v>
                </c:pt>
                <c:pt idx="5913">
                  <c:v>99.89734789391575</c:v>
                </c:pt>
                <c:pt idx="5914">
                  <c:v>99.89734789391575</c:v>
                </c:pt>
                <c:pt idx="5915">
                  <c:v>99.89734789391575</c:v>
                </c:pt>
                <c:pt idx="5916">
                  <c:v>99.89734789391575</c:v>
                </c:pt>
                <c:pt idx="5917">
                  <c:v>99.89734789391575</c:v>
                </c:pt>
                <c:pt idx="5918">
                  <c:v>99.89734789391575</c:v>
                </c:pt>
                <c:pt idx="5919">
                  <c:v>99.89734789391575</c:v>
                </c:pt>
                <c:pt idx="5920">
                  <c:v>99.89734789391575</c:v>
                </c:pt>
                <c:pt idx="5921">
                  <c:v>99.89734789391575</c:v>
                </c:pt>
                <c:pt idx="5922">
                  <c:v>99.89734789391575</c:v>
                </c:pt>
                <c:pt idx="5923">
                  <c:v>99.89734789391575</c:v>
                </c:pt>
                <c:pt idx="5924">
                  <c:v>99.89734789391575</c:v>
                </c:pt>
                <c:pt idx="5925">
                  <c:v>99.89734789391575</c:v>
                </c:pt>
                <c:pt idx="5926">
                  <c:v>99.89734789391575</c:v>
                </c:pt>
                <c:pt idx="5927">
                  <c:v>99.89734789391575</c:v>
                </c:pt>
                <c:pt idx="5928">
                  <c:v>99.89734789391575</c:v>
                </c:pt>
                <c:pt idx="5929">
                  <c:v>99.89734789391575</c:v>
                </c:pt>
                <c:pt idx="5930">
                  <c:v>99.89734789391575</c:v>
                </c:pt>
                <c:pt idx="5931">
                  <c:v>99.89734789391575</c:v>
                </c:pt>
                <c:pt idx="5932">
                  <c:v>99.89734789391575</c:v>
                </c:pt>
                <c:pt idx="5933">
                  <c:v>99.89734789391575</c:v>
                </c:pt>
                <c:pt idx="5934">
                  <c:v>99.89734789391575</c:v>
                </c:pt>
                <c:pt idx="5935">
                  <c:v>99.89734789391575</c:v>
                </c:pt>
                <c:pt idx="5936">
                  <c:v>99.89734789391575</c:v>
                </c:pt>
                <c:pt idx="5937">
                  <c:v>99.89734789391575</c:v>
                </c:pt>
                <c:pt idx="5938">
                  <c:v>99.89734789391575</c:v>
                </c:pt>
                <c:pt idx="5939">
                  <c:v>99.89734789391575</c:v>
                </c:pt>
                <c:pt idx="5940">
                  <c:v>99.89734789391575</c:v>
                </c:pt>
                <c:pt idx="5941">
                  <c:v>99.89734789391575</c:v>
                </c:pt>
                <c:pt idx="5942">
                  <c:v>99.89734789391575</c:v>
                </c:pt>
                <c:pt idx="5943">
                  <c:v>99.89734789391575</c:v>
                </c:pt>
                <c:pt idx="5944">
                  <c:v>99.89734789391575</c:v>
                </c:pt>
                <c:pt idx="5945">
                  <c:v>99.89734789391575</c:v>
                </c:pt>
                <c:pt idx="5946">
                  <c:v>99.89734789391575</c:v>
                </c:pt>
                <c:pt idx="5947">
                  <c:v>99.89734789391575</c:v>
                </c:pt>
                <c:pt idx="5948">
                  <c:v>99.89734789391575</c:v>
                </c:pt>
                <c:pt idx="5949">
                  <c:v>99.89734789391575</c:v>
                </c:pt>
                <c:pt idx="5950">
                  <c:v>99.89734789391575</c:v>
                </c:pt>
                <c:pt idx="5951">
                  <c:v>99.89734789391575</c:v>
                </c:pt>
                <c:pt idx="5952">
                  <c:v>99.89734789391575</c:v>
                </c:pt>
                <c:pt idx="5953">
                  <c:v>99.89734789391575</c:v>
                </c:pt>
                <c:pt idx="5954">
                  <c:v>99.89734789391575</c:v>
                </c:pt>
                <c:pt idx="5955">
                  <c:v>99.89734789391575</c:v>
                </c:pt>
                <c:pt idx="5956">
                  <c:v>99.89734789391575</c:v>
                </c:pt>
                <c:pt idx="5957">
                  <c:v>99.89734789391575</c:v>
                </c:pt>
                <c:pt idx="5958">
                  <c:v>99.89734789391575</c:v>
                </c:pt>
                <c:pt idx="5959">
                  <c:v>99.89734789391575</c:v>
                </c:pt>
                <c:pt idx="5960">
                  <c:v>99.89734789391575</c:v>
                </c:pt>
                <c:pt idx="5961">
                  <c:v>99.89734789391575</c:v>
                </c:pt>
                <c:pt idx="5962">
                  <c:v>99.89734789391575</c:v>
                </c:pt>
                <c:pt idx="5963">
                  <c:v>99.89734789391575</c:v>
                </c:pt>
                <c:pt idx="5964">
                  <c:v>99.89734789391575</c:v>
                </c:pt>
                <c:pt idx="5965">
                  <c:v>99.89734789391575</c:v>
                </c:pt>
                <c:pt idx="5966">
                  <c:v>99.89734789391575</c:v>
                </c:pt>
                <c:pt idx="5967">
                  <c:v>99.89734789391575</c:v>
                </c:pt>
                <c:pt idx="5968">
                  <c:v>99.89734789391575</c:v>
                </c:pt>
                <c:pt idx="5969">
                  <c:v>99.89734789391575</c:v>
                </c:pt>
                <c:pt idx="5970">
                  <c:v>99.89734789391575</c:v>
                </c:pt>
                <c:pt idx="5971">
                  <c:v>99.89734789391575</c:v>
                </c:pt>
                <c:pt idx="5972">
                  <c:v>99.89734789391575</c:v>
                </c:pt>
                <c:pt idx="5973">
                  <c:v>99.89734789391575</c:v>
                </c:pt>
                <c:pt idx="5974">
                  <c:v>99.89734789391575</c:v>
                </c:pt>
                <c:pt idx="5975">
                  <c:v>99.89734789391575</c:v>
                </c:pt>
                <c:pt idx="5976">
                  <c:v>99.89734789391575</c:v>
                </c:pt>
                <c:pt idx="5977">
                  <c:v>99.89734789391575</c:v>
                </c:pt>
                <c:pt idx="5978">
                  <c:v>99.89734789391575</c:v>
                </c:pt>
                <c:pt idx="5979">
                  <c:v>99.89734789391575</c:v>
                </c:pt>
                <c:pt idx="5980">
                  <c:v>99.89734789391575</c:v>
                </c:pt>
                <c:pt idx="5981">
                  <c:v>99.89734789391575</c:v>
                </c:pt>
                <c:pt idx="5982">
                  <c:v>99.89734789391575</c:v>
                </c:pt>
                <c:pt idx="5983">
                  <c:v>99.89734789391575</c:v>
                </c:pt>
                <c:pt idx="5984">
                  <c:v>99.89734789391575</c:v>
                </c:pt>
                <c:pt idx="5985">
                  <c:v>99.89734789391575</c:v>
                </c:pt>
                <c:pt idx="5986">
                  <c:v>99.89734789391575</c:v>
                </c:pt>
                <c:pt idx="5987">
                  <c:v>99.89734789391575</c:v>
                </c:pt>
                <c:pt idx="5988">
                  <c:v>99.89734789391575</c:v>
                </c:pt>
                <c:pt idx="5989">
                  <c:v>99.89734789391575</c:v>
                </c:pt>
                <c:pt idx="5990">
                  <c:v>99.89734789391575</c:v>
                </c:pt>
                <c:pt idx="5991">
                  <c:v>99.89734789391575</c:v>
                </c:pt>
                <c:pt idx="5992">
                  <c:v>99.89734789391575</c:v>
                </c:pt>
                <c:pt idx="5993">
                  <c:v>99.89734789391575</c:v>
                </c:pt>
                <c:pt idx="5994">
                  <c:v>99.89734789391575</c:v>
                </c:pt>
                <c:pt idx="5995">
                  <c:v>99.89734789391575</c:v>
                </c:pt>
                <c:pt idx="5996">
                  <c:v>99.89734789391575</c:v>
                </c:pt>
                <c:pt idx="5997">
                  <c:v>99.89734789391575</c:v>
                </c:pt>
                <c:pt idx="5998">
                  <c:v>99.89734789391575</c:v>
                </c:pt>
                <c:pt idx="5999">
                  <c:v>99.89734789391575</c:v>
                </c:pt>
                <c:pt idx="6000">
                  <c:v>99.89734789391575</c:v>
                </c:pt>
                <c:pt idx="6001">
                  <c:v>99.89734789391575</c:v>
                </c:pt>
                <c:pt idx="6002">
                  <c:v>99.89734789391575</c:v>
                </c:pt>
                <c:pt idx="6003">
                  <c:v>99.89734789391575</c:v>
                </c:pt>
                <c:pt idx="6004">
                  <c:v>99.89734789391575</c:v>
                </c:pt>
                <c:pt idx="6005">
                  <c:v>99.89734789391575</c:v>
                </c:pt>
                <c:pt idx="6006">
                  <c:v>99.89734789391575</c:v>
                </c:pt>
                <c:pt idx="6007">
                  <c:v>99.89734789391575</c:v>
                </c:pt>
                <c:pt idx="6008">
                  <c:v>99.89734789391575</c:v>
                </c:pt>
                <c:pt idx="6009">
                  <c:v>99.89734789391575</c:v>
                </c:pt>
                <c:pt idx="6010">
                  <c:v>99.89734789391575</c:v>
                </c:pt>
                <c:pt idx="6011">
                  <c:v>99.89734789391575</c:v>
                </c:pt>
                <c:pt idx="6012">
                  <c:v>99.89734789391575</c:v>
                </c:pt>
                <c:pt idx="6013">
                  <c:v>99.89734789391575</c:v>
                </c:pt>
                <c:pt idx="6014">
                  <c:v>99.89734789391575</c:v>
                </c:pt>
                <c:pt idx="6015">
                  <c:v>99.89734789391575</c:v>
                </c:pt>
                <c:pt idx="6016">
                  <c:v>99.89734789391575</c:v>
                </c:pt>
                <c:pt idx="6017">
                  <c:v>99.89734789391575</c:v>
                </c:pt>
                <c:pt idx="6018">
                  <c:v>99.89734789391575</c:v>
                </c:pt>
                <c:pt idx="6019">
                  <c:v>99.89734789391575</c:v>
                </c:pt>
                <c:pt idx="6020">
                  <c:v>99.89734789391575</c:v>
                </c:pt>
                <c:pt idx="6021">
                  <c:v>99.89734789391575</c:v>
                </c:pt>
                <c:pt idx="6022">
                  <c:v>99.89734789391575</c:v>
                </c:pt>
                <c:pt idx="6023">
                  <c:v>99.89734789391575</c:v>
                </c:pt>
                <c:pt idx="6024">
                  <c:v>99.89734789391575</c:v>
                </c:pt>
                <c:pt idx="6025">
                  <c:v>99.89734789391575</c:v>
                </c:pt>
                <c:pt idx="6026">
                  <c:v>99.89734789391575</c:v>
                </c:pt>
                <c:pt idx="6027">
                  <c:v>99.89734789391575</c:v>
                </c:pt>
                <c:pt idx="6028">
                  <c:v>99.89734789391575</c:v>
                </c:pt>
                <c:pt idx="6029">
                  <c:v>99.89734789391575</c:v>
                </c:pt>
                <c:pt idx="6030">
                  <c:v>99.89734789391575</c:v>
                </c:pt>
                <c:pt idx="6031">
                  <c:v>99.89734789391575</c:v>
                </c:pt>
                <c:pt idx="6032">
                  <c:v>99.89734789391575</c:v>
                </c:pt>
                <c:pt idx="6033">
                  <c:v>99.89734789391575</c:v>
                </c:pt>
                <c:pt idx="6034">
                  <c:v>99.89734789391575</c:v>
                </c:pt>
                <c:pt idx="6035">
                  <c:v>99.89734789391575</c:v>
                </c:pt>
                <c:pt idx="6036">
                  <c:v>99.89734789391575</c:v>
                </c:pt>
                <c:pt idx="6037">
                  <c:v>99.89734789391575</c:v>
                </c:pt>
                <c:pt idx="6038">
                  <c:v>99.89734789391575</c:v>
                </c:pt>
                <c:pt idx="6039">
                  <c:v>99.89734789391575</c:v>
                </c:pt>
                <c:pt idx="6040">
                  <c:v>99.89734789391575</c:v>
                </c:pt>
                <c:pt idx="6041">
                  <c:v>99.89734789391575</c:v>
                </c:pt>
                <c:pt idx="6042">
                  <c:v>99.89734789391575</c:v>
                </c:pt>
                <c:pt idx="6043">
                  <c:v>99.89734789391575</c:v>
                </c:pt>
                <c:pt idx="6044">
                  <c:v>99.89734789391575</c:v>
                </c:pt>
                <c:pt idx="6045">
                  <c:v>99.89734789391575</c:v>
                </c:pt>
                <c:pt idx="6046">
                  <c:v>99.89734789391575</c:v>
                </c:pt>
                <c:pt idx="6047">
                  <c:v>99.89734789391575</c:v>
                </c:pt>
                <c:pt idx="6048">
                  <c:v>99.89734789391575</c:v>
                </c:pt>
                <c:pt idx="6049">
                  <c:v>99.89734789391575</c:v>
                </c:pt>
                <c:pt idx="6050">
                  <c:v>99.89734789391575</c:v>
                </c:pt>
                <c:pt idx="6051">
                  <c:v>99.89734789391575</c:v>
                </c:pt>
                <c:pt idx="6052">
                  <c:v>99.89734789391575</c:v>
                </c:pt>
                <c:pt idx="6053">
                  <c:v>99.89734789391575</c:v>
                </c:pt>
                <c:pt idx="6054">
                  <c:v>99.89734789391575</c:v>
                </c:pt>
                <c:pt idx="6055">
                  <c:v>99.89734789391575</c:v>
                </c:pt>
                <c:pt idx="6056">
                  <c:v>99.89734789391575</c:v>
                </c:pt>
                <c:pt idx="6057">
                  <c:v>99.89734789391575</c:v>
                </c:pt>
                <c:pt idx="6058">
                  <c:v>99.89734789391575</c:v>
                </c:pt>
                <c:pt idx="6059">
                  <c:v>99.89734789391575</c:v>
                </c:pt>
                <c:pt idx="6060">
                  <c:v>99.89734789391575</c:v>
                </c:pt>
                <c:pt idx="6061">
                  <c:v>99.89734789391575</c:v>
                </c:pt>
                <c:pt idx="6062">
                  <c:v>99.89734789391575</c:v>
                </c:pt>
                <c:pt idx="6063">
                  <c:v>99.89734789391575</c:v>
                </c:pt>
                <c:pt idx="6064">
                  <c:v>99.89734789391575</c:v>
                </c:pt>
                <c:pt idx="6065">
                  <c:v>99.89734789391575</c:v>
                </c:pt>
                <c:pt idx="6066">
                  <c:v>99.89734789391575</c:v>
                </c:pt>
                <c:pt idx="6067">
                  <c:v>99.89734789391575</c:v>
                </c:pt>
                <c:pt idx="6068">
                  <c:v>99.89734789391575</c:v>
                </c:pt>
                <c:pt idx="6069">
                  <c:v>99.89734789391575</c:v>
                </c:pt>
                <c:pt idx="6070">
                  <c:v>99.89734789391575</c:v>
                </c:pt>
                <c:pt idx="6071">
                  <c:v>99.89734789391575</c:v>
                </c:pt>
                <c:pt idx="6072">
                  <c:v>99.89734789391575</c:v>
                </c:pt>
                <c:pt idx="6073">
                  <c:v>99.89734789391575</c:v>
                </c:pt>
                <c:pt idx="6074">
                  <c:v>99.89734789391575</c:v>
                </c:pt>
                <c:pt idx="6075">
                  <c:v>99.89734789391575</c:v>
                </c:pt>
                <c:pt idx="6076">
                  <c:v>99.89734789391575</c:v>
                </c:pt>
                <c:pt idx="6077">
                  <c:v>99.89734789391575</c:v>
                </c:pt>
                <c:pt idx="6078">
                  <c:v>99.89734789391575</c:v>
                </c:pt>
                <c:pt idx="6079">
                  <c:v>99.89734789391575</c:v>
                </c:pt>
                <c:pt idx="6080">
                  <c:v>99.89734789391575</c:v>
                </c:pt>
                <c:pt idx="6081">
                  <c:v>99.89734789391575</c:v>
                </c:pt>
                <c:pt idx="6082">
                  <c:v>99.89734789391575</c:v>
                </c:pt>
                <c:pt idx="6083">
                  <c:v>99.89734789391575</c:v>
                </c:pt>
                <c:pt idx="6084">
                  <c:v>99.89734789391575</c:v>
                </c:pt>
                <c:pt idx="6085">
                  <c:v>99.89734789391575</c:v>
                </c:pt>
                <c:pt idx="6086">
                  <c:v>99.89734789391575</c:v>
                </c:pt>
                <c:pt idx="6087">
                  <c:v>99.89734789391575</c:v>
                </c:pt>
                <c:pt idx="6088">
                  <c:v>99.89734789391575</c:v>
                </c:pt>
                <c:pt idx="6089">
                  <c:v>99.89734789391575</c:v>
                </c:pt>
                <c:pt idx="6090">
                  <c:v>99.89734789391575</c:v>
                </c:pt>
                <c:pt idx="6091">
                  <c:v>99.89734789391575</c:v>
                </c:pt>
                <c:pt idx="6092">
                  <c:v>99.89734789391575</c:v>
                </c:pt>
                <c:pt idx="6093">
                  <c:v>99.89734789391575</c:v>
                </c:pt>
                <c:pt idx="6094">
                  <c:v>99.89734789391575</c:v>
                </c:pt>
                <c:pt idx="6095">
                  <c:v>99.89734789391575</c:v>
                </c:pt>
                <c:pt idx="6096">
                  <c:v>99.89734789391575</c:v>
                </c:pt>
                <c:pt idx="6097">
                  <c:v>99.89734789391575</c:v>
                </c:pt>
                <c:pt idx="6098">
                  <c:v>99.89734789391575</c:v>
                </c:pt>
                <c:pt idx="6099">
                  <c:v>99.89734789391575</c:v>
                </c:pt>
                <c:pt idx="6100">
                  <c:v>99.89734789391575</c:v>
                </c:pt>
                <c:pt idx="6101">
                  <c:v>99.89734789391575</c:v>
                </c:pt>
                <c:pt idx="6102">
                  <c:v>99.89734789391575</c:v>
                </c:pt>
                <c:pt idx="6103">
                  <c:v>99.89734789391575</c:v>
                </c:pt>
                <c:pt idx="6104">
                  <c:v>99.89734789391575</c:v>
                </c:pt>
                <c:pt idx="6105">
                  <c:v>99.89734789391575</c:v>
                </c:pt>
                <c:pt idx="6106">
                  <c:v>99.89734789391575</c:v>
                </c:pt>
                <c:pt idx="6107">
                  <c:v>99.89734789391575</c:v>
                </c:pt>
                <c:pt idx="6108">
                  <c:v>99.89734789391575</c:v>
                </c:pt>
                <c:pt idx="6109">
                  <c:v>99.89734789391575</c:v>
                </c:pt>
                <c:pt idx="6110">
                  <c:v>99.89734789391575</c:v>
                </c:pt>
                <c:pt idx="6111">
                  <c:v>99.89734789391575</c:v>
                </c:pt>
                <c:pt idx="6112">
                  <c:v>99.89734789391575</c:v>
                </c:pt>
                <c:pt idx="6113">
                  <c:v>99.89734789391575</c:v>
                </c:pt>
                <c:pt idx="6114">
                  <c:v>99.89734789391575</c:v>
                </c:pt>
                <c:pt idx="6115">
                  <c:v>99.89734789391575</c:v>
                </c:pt>
                <c:pt idx="6116">
                  <c:v>99.89734789391575</c:v>
                </c:pt>
                <c:pt idx="6117">
                  <c:v>99.89734789391575</c:v>
                </c:pt>
                <c:pt idx="6118">
                  <c:v>99.89734789391575</c:v>
                </c:pt>
                <c:pt idx="6119">
                  <c:v>99.89734789391575</c:v>
                </c:pt>
                <c:pt idx="6120">
                  <c:v>99.89734789391575</c:v>
                </c:pt>
                <c:pt idx="6121">
                  <c:v>99.89734789391575</c:v>
                </c:pt>
                <c:pt idx="6122">
                  <c:v>99.89734789391575</c:v>
                </c:pt>
                <c:pt idx="6123">
                  <c:v>99.89734789391575</c:v>
                </c:pt>
                <c:pt idx="6124">
                  <c:v>99.89734789391575</c:v>
                </c:pt>
                <c:pt idx="6125">
                  <c:v>99.89734789391575</c:v>
                </c:pt>
                <c:pt idx="6126">
                  <c:v>99.89734789391575</c:v>
                </c:pt>
                <c:pt idx="6127">
                  <c:v>99.89734789391575</c:v>
                </c:pt>
                <c:pt idx="6128">
                  <c:v>99.89734789391575</c:v>
                </c:pt>
                <c:pt idx="6129">
                  <c:v>99.89734789391575</c:v>
                </c:pt>
                <c:pt idx="6130">
                  <c:v>99.89734789391575</c:v>
                </c:pt>
                <c:pt idx="6131">
                  <c:v>99.89734789391575</c:v>
                </c:pt>
                <c:pt idx="6132">
                  <c:v>99.89734789391575</c:v>
                </c:pt>
                <c:pt idx="6133">
                  <c:v>99.89734789391575</c:v>
                </c:pt>
                <c:pt idx="6134">
                  <c:v>99.89734789391575</c:v>
                </c:pt>
                <c:pt idx="6135">
                  <c:v>99.89734789391575</c:v>
                </c:pt>
                <c:pt idx="6136">
                  <c:v>99.89734789391575</c:v>
                </c:pt>
                <c:pt idx="6137">
                  <c:v>99.89734789391575</c:v>
                </c:pt>
                <c:pt idx="6138">
                  <c:v>99.89734789391575</c:v>
                </c:pt>
                <c:pt idx="6139">
                  <c:v>99.89734789391575</c:v>
                </c:pt>
                <c:pt idx="6140">
                  <c:v>99.89734789391575</c:v>
                </c:pt>
                <c:pt idx="6141">
                  <c:v>99.89734789391575</c:v>
                </c:pt>
                <c:pt idx="6142">
                  <c:v>99.89734789391575</c:v>
                </c:pt>
                <c:pt idx="6143">
                  <c:v>99.89734789391575</c:v>
                </c:pt>
                <c:pt idx="6144">
                  <c:v>99.89734789391575</c:v>
                </c:pt>
                <c:pt idx="6145">
                  <c:v>99.89734789391575</c:v>
                </c:pt>
                <c:pt idx="6146">
                  <c:v>99.89734789391575</c:v>
                </c:pt>
                <c:pt idx="6147">
                  <c:v>99.89734789391575</c:v>
                </c:pt>
                <c:pt idx="6148">
                  <c:v>99.89734789391575</c:v>
                </c:pt>
                <c:pt idx="6149">
                  <c:v>99.89734789391575</c:v>
                </c:pt>
                <c:pt idx="6150">
                  <c:v>99.89734789391575</c:v>
                </c:pt>
                <c:pt idx="6151">
                  <c:v>99.89734789391575</c:v>
                </c:pt>
                <c:pt idx="6152">
                  <c:v>99.89734789391575</c:v>
                </c:pt>
                <c:pt idx="6153">
                  <c:v>99.89734789391575</c:v>
                </c:pt>
                <c:pt idx="6154">
                  <c:v>99.89734789391575</c:v>
                </c:pt>
                <c:pt idx="6155">
                  <c:v>99.89734789391575</c:v>
                </c:pt>
                <c:pt idx="6156">
                  <c:v>99.89734789391575</c:v>
                </c:pt>
                <c:pt idx="6157">
                  <c:v>99.89734789391575</c:v>
                </c:pt>
                <c:pt idx="6158">
                  <c:v>99.89734789391575</c:v>
                </c:pt>
                <c:pt idx="6159">
                  <c:v>99.89734789391575</c:v>
                </c:pt>
                <c:pt idx="6160">
                  <c:v>99.89734789391575</c:v>
                </c:pt>
                <c:pt idx="6161">
                  <c:v>99.89734789391575</c:v>
                </c:pt>
                <c:pt idx="6162">
                  <c:v>99.89734789391575</c:v>
                </c:pt>
                <c:pt idx="6163">
                  <c:v>99.89734789391575</c:v>
                </c:pt>
                <c:pt idx="6164">
                  <c:v>99.89734789391575</c:v>
                </c:pt>
                <c:pt idx="6165">
                  <c:v>99.89734789391575</c:v>
                </c:pt>
                <c:pt idx="6166">
                  <c:v>99.89734789391575</c:v>
                </c:pt>
                <c:pt idx="6167">
                  <c:v>99.89734789391575</c:v>
                </c:pt>
                <c:pt idx="6168">
                  <c:v>99.89734789391575</c:v>
                </c:pt>
                <c:pt idx="6169">
                  <c:v>99.89734789391575</c:v>
                </c:pt>
                <c:pt idx="6170">
                  <c:v>99.89734789391575</c:v>
                </c:pt>
                <c:pt idx="6171">
                  <c:v>99.89734789391575</c:v>
                </c:pt>
                <c:pt idx="6172">
                  <c:v>99.89734789391575</c:v>
                </c:pt>
                <c:pt idx="6173">
                  <c:v>99.89734789391575</c:v>
                </c:pt>
                <c:pt idx="6174">
                  <c:v>99.89734789391575</c:v>
                </c:pt>
                <c:pt idx="6175">
                  <c:v>99.89734789391575</c:v>
                </c:pt>
                <c:pt idx="6176">
                  <c:v>99.89734789391575</c:v>
                </c:pt>
                <c:pt idx="6177">
                  <c:v>99.89734789391575</c:v>
                </c:pt>
                <c:pt idx="6178">
                  <c:v>99.89734789391575</c:v>
                </c:pt>
                <c:pt idx="6179">
                  <c:v>99.89734789391575</c:v>
                </c:pt>
                <c:pt idx="6180">
                  <c:v>99.89734789391575</c:v>
                </c:pt>
                <c:pt idx="6181">
                  <c:v>99.89734789391575</c:v>
                </c:pt>
                <c:pt idx="6182">
                  <c:v>99.89734789391575</c:v>
                </c:pt>
                <c:pt idx="6183">
                  <c:v>99.89734789391575</c:v>
                </c:pt>
                <c:pt idx="6184">
                  <c:v>99.89734789391575</c:v>
                </c:pt>
                <c:pt idx="6185">
                  <c:v>99.89734789391575</c:v>
                </c:pt>
                <c:pt idx="6186">
                  <c:v>99.89734789391575</c:v>
                </c:pt>
                <c:pt idx="6187">
                  <c:v>99.89734789391575</c:v>
                </c:pt>
                <c:pt idx="6188">
                  <c:v>99.89734789391575</c:v>
                </c:pt>
                <c:pt idx="6189">
                  <c:v>99.89734789391575</c:v>
                </c:pt>
                <c:pt idx="6190">
                  <c:v>99.89734789391575</c:v>
                </c:pt>
                <c:pt idx="6191">
                  <c:v>99.89734789391575</c:v>
                </c:pt>
                <c:pt idx="6192">
                  <c:v>99.89734789391575</c:v>
                </c:pt>
                <c:pt idx="6193">
                  <c:v>99.89734789391575</c:v>
                </c:pt>
                <c:pt idx="6194">
                  <c:v>99.89734789391575</c:v>
                </c:pt>
                <c:pt idx="6195">
                  <c:v>99.89734789391575</c:v>
                </c:pt>
                <c:pt idx="6196">
                  <c:v>99.89734789391575</c:v>
                </c:pt>
                <c:pt idx="6197">
                  <c:v>99.89734789391575</c:v>
                </c:pt>
                <c:pt idx="6198">
                  <c:v>99.89734789391575</c:v>
                </c:pt>
                <c:pt idx="6199">
                  <c:v>99.89734789391575</c:v>
                </c:pt>
                <c:pt idx="6200">
                  <c:v>99.89734789391575</c:v>
                </c:pt>
                <c:pt idx="6201">
                  <c:v>99.89734789391575</c:v>
                </c:pt>
                <c:pt idx="6202">
                  <c:v>99.89734789391575</c:v>
                </c:pt>
                <c:pt idx="6203">
                  <c:v>99.89734789391575</c:v>
                </c:pt>
                <c:pt idx="6204">
                  <c:v>99.89734789391575</c:v>
                </c:pt>
                <c:pt idx="6205">
                  <c:v>99.89734789391575</c:v>
                </c:pt>
                <c:pt idx="6206">
                  <c:v>99.89734789391575</c:v>
                </c:pt>
                <c:pt idx="6207">
                  <c:v>99.89734789391575</c:v>
                </c:pt>
                <c:pt idx="6208">
                  <c:v>99.89734789391575</c:v>
                </c:pt>
                <c:pt idx="6209">
                  <c:v>99.89734789391575</c:v>
                </c:pt>
                <c:pt idx="6210">
                  <c:v>99.89734789391575</c:v>
                </c:pt>
                <c:pt idx="6211">
                  <c:v>99.89734789391575</c:v>
                </c:pt>
                <c:pt idx="6212">
                  <c:v>99.89734789391575</c:v>
                </c:pt>
                <c:pt idx="6213">
                  <c:v>99.89734789391575</c:v>
                </c:pt>
                <c:pt idx="6214">
                  <c:v>99.89734789391575</c:v>
                </c:pt>
                <c:pt idx="6215">
                  <c:v>99.89734789391575</c:v>
                </c:pt>
                <c:pt idx="6216">
                  <c:v>99.89734789391575</c:v>
                </c:pt>
                <c:pt idx="6217">
                  <c:v>99.89734789391575</c:v>
                </c:pt>
                <c:pt idx="6218">
                  <c:v>99.89734789391575</c:v>
                </c:pt>
                <c:pt idx="6219">
                  <c:v>99.89734789391575</c:v>
                </c:pt>
                <c:pt idx="6220">
                  <c:v>99.89734789391575</c:v>
                </c:pt>
                <c:pt idx="6221">
                  <c:v>99.89734789391575</c:v>
                </c:pt>
                <c:pt idx="6222">
                  <c:v>99.89734789391575</c:v>
                </c:pt>
                <c:pt idx="6223">
                  <c:v>99.89734789391575</c:v>
                </c:pt>
                <c:pt idx="6224">
                  <c:v>99.89734789391575</c:v>
                </c:pt>
                <c:pt idx="6225">
                  <c:v>99.89734789391575</c:v>
                </c:pt>
                <c:pt idx="6226">
                  <c:v>99.89734789391575</c:v>
                </c:pt>
                <c:pt idx="6227">
                  <c:v>99.89734789391575</c:v>
                </c:pt>
                <c:pt idx="6228">
                  <c:v>99.89734789391575</c:v>
                </c:pt>
                <c:pt idx="6229">
                  <c:v>99.89734789391575</c:v>
                </c:pt>
                <c:pt idx="6230">
                  <c:v>99.89734789391575</c:v>
                </c:pt>
                <c:pt idx="6231">
                  <c:v>99.89734789391575</c:v>
                </c:pt>
                <c:pt idx="6232">
                  <c:v>99.89734789391575</c:v>
                </c:pt>
                <c:pt idx="6233">
                  <c:v>99.89734789391575</c:v>
                </c:pt>
                <c:pt idx="6234">
                  <c:v>99.89734789391575</c:v>
                </c:pt>
                <c:pt idx="6235">
                  <c:v>99.89734789391575</c:v>
                </c:pt>
                <c:pt idx="6236">
                  <c:v>99.89734789391575</c:v>
                </c:pt>
                <c:pt idx="6237">
                  <c:v>99.89734789391575</c:v>
                </c:pt>
                <c:pt idx="6238">
                  <c:v>99.89734789391575</c:v>
                </c:pt>
                <c:pt idx="6239">
                  <c:v>99.89734789391575</c:v>
                </c:pt>
                <c:pt idx="6240">
                  <c:v>99.89734789391575</c:v>
                </c:pt>
                <c:pt idx="6241">
                  <c:v>99.89734789391575</c:v>
                </c:pt>
                <c:pt idx="6242">
                  <c:v>99.89734789391575</c:v>
                </c:pt>
                <c:pt idx="6243">
                  <c:v>99.89734789391575</c:v>
                </c:pt>
                <c:pt idx="6244">
                  <c:v>99.89734789391575</c:v>
                </c:pt>
                <c:pt idx="6245">
                  <c:v>99.89734789391575</c:v>
                </c:pt>
                <c:pt idx="6246">
                  <c:v>99.89734789391575</c:v>
                </c:pt>
                <c:pt idx="6247">
                  <c:v>99.89734789391575</c:v>
                </c:pt>
                <c:pt idx="6248">
                  <c:v>99.89734789391575</c:v>
                </c:pt>
                <c:pt idx="6249">
                  <c:v>99.89734789391575</c:v>
                </c:pt>
                <c:pt idx="6250">
                  <c:v>99.89734789391575</c:v>
                </c:pt>
                <c:pt idx="6251">
                  <c:v>99.89734789391575</c:v>
                </c:pt>
                <c:pt idx="6252">
                  <c:v>99.89734789391575</c:v>
                </c:pt>
                <c:pt idx="6253">
                  <c:v>99.89734789391575</c:v>
                </c:pt>
                <c:pt idx="6254">
                  <c:v>99.89734789391575</c:v>
                </c:pt>
                <c:pt idx="6255">
                  <c:v>99.89734789391575</c:v>
                </c:pt>
                <c:pt idx="6256">
                  <c:v>99.89734789391575</c:v>
                </c:pt>
                <c:pt idx="6257">
                  <c:v>99.89734789391575</c:v>
                </c:pt>
                <c:pt idx="6258">
                  <c:v>99.89734789391575</c:v>
                </c:pt>
                <c:pt idx="6259">
                  <c:v>99.89734789391575</c:v>
                </c:pt>
                <c:pt idx="6260">
                  <c:v>99.89734789391575</c:v>
                </c:pt>
                <c:pt idx="6261">
                  <c:v>99.89734789391575</c:v>
                </c:pt>
                <c:pt idx="6262">
                  <c:v>99.89734789391575</c:v>
                </c:pt>
                <c:pt idx="6263">
                  <c:v>99.89734789391575</c:v>
                </c:pt>
                <c:pt idx="6264">
                  <c:v>99.89734789391575</c:v>
                </c:pt>
                <c:pt idx="6265">
                  <c:v>99.89734789391575</c:v>
                </c:pt>
                <c:pt idx="6266">
                  <c:v>99.89734789391575</c:v>
                </c:pt>
                <c:pt idx="6267">
                  <c:v>99.89734789391575</c:v>
                </c:pt>
                <c:pt idx="6268">
                  <c:v>99.89734789391575</c:v>
                </c:pt>
                <c:pt idx="6269">
                  <c:v>99.89734789391575</c:v>
                </c:pt>
                <c:pt idx="6270">
                  <c:v>99.89734789391575</c:v>
                </c:pt>
                <c:pt idx="6271">
                  <c:v>99.89734789391575</c:v>
                </c:pt>
                <c:pt idx="6272">
                  <c:v>99.89734789391575</c:v>
                </c:pt>
                <c:pt idx="6273">
                  <c:v>99.89734789391575</c:v>
                </c:pt>
                <c:pt idx="6274">
                  <c:v>99.89734789391575</c:v>
                </c:pt>
                <c:pt idx="6275">
                  <c:v>99.89734789391575</c:v>
                </c:pt>
                <c:pt idx="6276">
                  <c:v>99.89734789391575</c:v>
                </c:pt>
                <c:pt idx="6277">
                  <c:v>99.89734789391575</c:v>
                </c:pt>
                <c:pt idx="6278">
                  <c:v>99.89734789391575</c:v>
                </c:pt>
                <c:pt idx="6279">
                  <c:v>99.89734789391575</c:v>
                </c:pt>
                <c:pt idx="6280">
                  <c:v>99.89734789391575</c:v>
                </c:pt>
                <c:pt idx="6281">
                  <c:v>99.89734789391575</c:v>
                </c:pt>
                <c:pt idx="6282">
                  <c:v>99.89734789391575</c:v>
                </c:pt>
                <c:pt idx="6283">
                  <c:v>99.89734789391575</c:v>
                </c:pt>
                <c:pt idx="6284">
                  <c:v>99.89734789391575</c:v>
                </c:pt>
                <c:pt idx="6285">
                  <c:v>99.89734789391575</c:v>
                </c:pt>
                <c:pt idx="6286">
                  <c:v>99.89734789391575</c:v>
                </c:pt>
                <c:pt idx="6287">
                  <c:v>99.89734789391575</c:v>
                </c:pt>
                <c:pt idx="6288">
                  <c:v>99.89734789391575</c:v>
                </c:pt>
                <c:pt idx="6289">
                  <c:v>99.89734789391575</c:v>
                </c:pt>
                <c:pt idx="6290">
                  <c:v>99.89734789391575</c:v>
                </c:pt>
                <c:pt idx="6291">
                  <c:v>99.89734789391575</c:v>
                </c:pt>
                <c:pt idx="6292">
                  <c:v>99.89734789391575</c:v>
                </c:pt>
                <c:pt idx="6293">
                  <c:v>99.89734789391575</c:v>
                </c:pt>
                <c:pt idx="6294">
                  <c:v>99.89734789391575</c:v>
                </c:pt>
                <c:pt idx="6295">
                  <c:v>99.89734789391575</c:v>
                </c:pt>
                <c:pt idx="6296">
                  <c:v>99.89734789391575</c:v>
                </c:pt>
                <c:pt idx="6297">
                  <c:v>99.89734789391575</c:v>
                </c:pt>
                <c:pt idx="6298">
                  <c:v>99.89734789391575</c:v>
                </c:pt>
                <c:pt idx="6299">
                  <c:v>99.89734789391575</c:v>
                </c:pt>
                <c:pt idx="6300">
                  <c:v>99.89734789391575</c:v>
                </c:pt>
                <c:pt idx="6301">
                  <c:v>99.89734789391575</c:v>
                </c:pt>
                <c:pt idx="6302">
                  <c:v>99.89734789391575</c:v>
                </c:pt>
                <c:pt idx="6303">
                  <c:v>99.89734789391575</c:v>
                </c:pt>
                <c:pt idx="6304">
                  <c:v>99.89734789391575</c:v>
                </c:pt>
                <c:pt idx="6305">
                  <c:v>99.89734789391575</c:v>
                </c:pt>
                <c:pt idx="6306">
                  <c:v>99.89734789391575</c:v>
                </c:pt>
                <c:pt idx="6307">
                  <c:v>99.89734789391575</c:v>
                </c:pt>
                <c:pt idx="6308">
                  <c:v>99.89734789391575</c:v>
                </c:pt>
                <c:pt idx="6309">
                  <c:v>99.89734789391575</c:v>
                </c:pt>
                <c:pt idx="6310">
                  <c:v>99.89734789391575</c:v>
                </c:pt>
                <c:pt idx="6311">
                  <c:v>99.89734789391575</c:v>
                </c:pt>
                <c:pt idx="6312">
                  <c:v>99.89734789391575</c:v>
                </c:pt>
                <c:pt idx="6313">
                  <c:v>99.89734789391575</c:v>
                </c:pt>
                <c:pt idx="6314">
                  <c:v>99.89734789391575</c:v>
                </c:pt>
                <c:pt idx="6315">
                  <c:v>99.89734789391575</c:v>
                </c:pt>
                <c:pt idx="6316">
                  <c:v>99.89734789391575</c:v>
                </c:pt>
                <c:pt idx="6317">
                  <c:v>99.89734789391575</c:v>
                </c:pt>
                <c:pt idx="6318">
                  <c:v>99.89734789391575</c:v>
                </c:pt>
                <c:pt idx="6319">
                  <c:v>99.89734789391575</c:v>
                </c:pt>
                <c:pt idx="6320">
                  <c:v>99.89734789391575</c:v>
                </c:pt>
                <c:pt idx="6321">
                  <c:v>99.89734789391575</c:v>
                </c:pt>
                <c:pt idx="6322">
                  <c:v>99.89734789391575</c:v>
                </c:pt>
                <c:pt idx="6323">
                  <c:v>99.89734789391575</c:v>
                </c:pt>
                <c:pt idx="6324">
                  <c:v>99.89734789391575</c:v>
                </c:pt>
                <c:pt idx="6325">
                  <c:v>99.89734789391575</c:v>
                </c:pt>
                <c:pt idx="6326">
                  <c:v>99.89734789391575</c:v>
                </c:pt>
                <c:pt idx="6327">
                  <c:v>99.89734789391575</c:v>
                </c:pt>
                <c:pt idx="6328">
                  <c:v>99.89734789391575</c:v>
                </c:pt>
                <c:pt idx="6329">
                  <c:v>99.89734789391575</c:v>
                </c:pt>
                <c:pt idx="6330">
                  <c:v>99.89734789391575</c:v>
                </c:pt>
                <c:pt idx="6331">
                  <c:v>99.89734789391575</c:v>
                </c:pt>
                <c:pt idx="6332">
                  <c:v>99.89734789391575</c:v>
                </c:pt>
                <c:pt idx="6333">
                  <c:v>99.89734789391575</c:v>
                </c:pt>
                <c:pt idx="6334">
                  <c:v>99.89734789391575</c:v>
                </c:pt>
                <c:pt idx="6335">
                  <c:v>99.89734789391575</c:v>
                </c:pt>
                <c:pt idx="6336">
                  <c:v>99.89734789391575</c:v>
                </c:pt>
                <c:pt idx="6337">
                  <c:v>99.89734789391575</c:v>
                </c:pt>
                <c:pt idx="6338">
                  <c:v>99.89734789391575</c:v>
                </c:pt>
                <c:pt idx="6339">
                  <c:v>99.89734789391575</c:v>
                </c:pt>
                <c:pt idx="6340">
                  <c:v>99.89734789391575</c:v>
                </c:pt>
                <c:pt idx="6341">
                  <c:v>99.89734789391575</c:v>
                </c:pt>
                <c:pt idx="6342">
                  <c:v>99.89734789391575</c:v>
                </c:pt>
                <c:pt idx="6343">
                  <c:v>99.89734789391575</c:v>
                </c:pt>
                <c:pt idx="6344">
                  <c:v>99.89734789391575</c:v>
                </c:pt>
                <c:pt idx="6345">
                  <c:v>99.89734789391575</c:v>
                </c:pt>
                <c:pt idx="6346">
                  <c:v>99.89734789391575</c:v>
                </c:pt>
                <c:pt idx="6347">
                  <c:v>99.89734789391575</c:v>
                </c:pt>
                <c:pt idx="6348">
                  <c:v>99.89734789391575</c:v>
                </c:pt>
                <c:pt idx="6349">
                  <c:v>99.89734789391575</c:v>
                </c:pt>
                <c:pt idx="6350">
                  <c:v>99.89734789391575</c:v>
                </c:pt>
                <c:pt idx="6351">
                  <c:v>99.89734789391575</c:v>
                </c:pt>
                <c:pt idx="6352">
                  <c:v>99.89734789391575</c:v>
                </c:pt>
                <c:pt idx="6353">
                  <c:v>99.89734789391575</c:v>
                </c:pt>
                <c:pt idx="6354">
                  <c:v>99.89734789391575</c:v>
                </c:pt>
                <c:pt idx="6355">
                  <c:v>99.89734789391575</c:v>
                </c:pt>
                <c:pt idx="6356">
                  <c:v>99.89734789391575</c:v>
                </c:pt>
                <c:pt idx="6357">
                  <c:v>99.89734789391575</c:v>
                </c:pt>
                <c:pt idx="6358">
                  <c:v>99.89734789391575</c:v>
                </c:pt>
                <c:pt idx="6359">
                  <c:v>99.89734789391575</c:v>
                </c:pt>
                <c:pt idx="6360">
                  <c:v>99.89734789391575</c:v>
                </c:pt>
                <c:pt idx="6361">
                  <c:v>99.89734789391575</c:v>
                </c:pt>
                <c:pt idx="6362">
                  <c:v>99.89734789391575</c:v>
                </c:pt>
                <c:pt idx="6363">
                  <c:v>99.89734789391575</c:v>
                </c:pt>
                <c:pt idx="6364">
                  <c:v>99.89734789391575</c:v>
                </c:pt>
                <c:pt idx="6365">
                  <c:v>99.89734789391575</c:v>
                </c:pt>
                <c:pt idx="6366">
                  <c:v>99.89734789391575</c:v>
                </c:pt>
                <c:pt idx="6367">
                  <c:v>99.89734789391575</c:v>
                </c:pt>
                <c:pt idx="6368">
                  <c:v>99.89734789391575</c:v>
                </c:pt>
                <c:pt idx="6369">
                  <c:v>99.89734789391575</c:v>
                </c:pt>
                <c:pt idx="6370">
                  <c:v>99.89734789391575</c:v>
                </c:pt>
                <c:pt idx="6371">
                  <c:v>99.89734789391575</c:v>
                </c:pt>
                <c:pt idx="6372">
                  <c:v>99.89734789391575</c:v>
                </c:pt>
                <c:pt idx="6373">
                  <c:v>99.89734789391575</c:v>
                </c:pt>
                <c:pt idx="6374">
                  <c:v>99.89734789391575</c:v>
                </c:pt>
                <c:pt idx="6375">
                  <c:v>99.89734789391575</c:v>
                </c:pt>
                <c:pt idx="6376">
                  <c:v>99.89734789391575</c:v>
                </c:pt>
                <c:pt idx="6377">
                  <c:v>99.89734789391575</c:v>
                </c:pt>
                <c:pt idx="6378">
                  <c:v>99.89734789391575</c:v>
                </c:pt>
                <c:pt idx="6379">
                  <c:v>99.89734789391575</c:v>
                </c:pt>
                <c:pt idx="6380">
                  <c:v>99.89734789391575</c:v>
                </c:pt>
                <c:pt idx="6381">
                  <c:v>99.89734789391575</c:v>
                </c:pt>
                <c:pt idx="6382">
                  <c:v>99.89734789391575</c:v>
                </c:pt>
                <c:pt idx="6383">
                  <c:v>99.89734789391575</c:v>
                </c:pt>
                <c:pt idx="6384">
                  <c:v>99.89734789391575</c:v>
                </c:pt>
                <c:pt idx="6385">
                  <c:v>99.89734789391575</c:v>
                </c:pt>
                <c:pt idx="6386">
                  <c:v>99.89734789391575</c:v>
                </c:pt>
                <c:pt idx="6387">
                  <c:v>99.89734789391575</c:v>
                </c:pt>
                <c:pt idx="6388">
                  <c:v>99.89734789391575</c:v>
                </c:pt>
                <c:pt idx="6389">
                  <c:v>99.89734789391575</c:v>
                </c:pt>
                <c:pt idx="6390">
                  <c:v>99.89734789391575</c:v>
                </c:pt>
                <c:pt idx="6391">
                  <c:v>99.89734789391575</c:v>
                </c:pt>
                <c:pt idx="6392">
                  <c:v>99.89734789391575</c:v>
                </c:pt>
                <c:pt idx="6393">
                  <c:v>99.89734789391575</c:v>
                </c:pt>
                <c:pt idx="6394">
                  <c:v>99.89734789391575</c:v>
                </c:pt>
                <c:pt idx="6395">
                  <c:v>99.89734789391575</c:v>
                </c:pt>
                <c:pt idx="6396">
                  <c:v>99.89734789391575</c:v>
                </c:pt>
                <c:pt idx="6397">
                  <c:v>99.89734789391575</c:v>
                </c:pt>
                <c:pt idx="6398">
                  <c:v>99.89734789391575</c:v>
                </c:pt>
                <c:pt idx="6399">
                  <c:v>99.89734789391575</c:v>
                </c:pt>
                <c:pt idx="6400">
                  <c:v>99.89734789391575</c:v>
                </c:pt>
                <c:pt idx="6401">
                  <c:v>99.89734789391575</c:v>
                </c:pt>
                <c:pt idx="6402">
                  <c:v>99.89734789391575</c:v>
                </c:pt>
                <c:pt idx="6403">
                  <c:v>99.89734789391575</c:v>
                </c:pt>
                <c:pt idx="6404">
                  <c:v>99.89734789391575</c:v>
                </c:pt>
                <c:pt idx="6405">
                  <c:v>99.89734789391575</c:v>
                </c:pt>
                <c:pt idx="6406">
                  <c:v>99.89734789391575</c:v>
                </c:pt>
                <c:pt idx="6407">
                  <c:v>99.89734789391575</c:v>
                </c:pt>
                <c:pt idx="6408">
                  <c:v>99.89734789391575</c:v>
                </c:pt>
                <c:pt idx="6409">
                  <c:v>99.89734789391575</c:v>
                </c:pt>
                <c:pt idx="6410">
                  <c:v>99.89734789391575</c:v>
                </c:pt>
                <c:pt idx="6411">
                  <c:v>99.89734789391575</c:v>
                </c:pt>
                <c:pt idx="6412">
                  <c:v>99.89734789391575</c:v>
                </c:pt>
                <c:pt idx="6413">
                  <c:v>99.89734789391575</c:v>
                </c:pt>
                <c:pt idx="6414">
                  <c:v>99.89734789391575</c:v>
                </c:pt>
                <c:pt idx="6415">
                  <c:v>99.89734789391575</c:v>
                </c:pt>
                <c:pt idx="6416">
                  <c:v>99.89734789391575</c:v>
                </c:pt>
                <c:pt idx="6417">
                  <c:v>99.89734789391575</c:v>
                </c:pt>
                <c:pt idx="6418">
                  <c:v>99.89734789391575</c:v>
                </c:pt>
                <c:pt idx="6419">
                  <c:v>99.89734789391575</c:v>
                </c:pt>
                <c:pt idx="6420">
                  <c:v>99.89734789391575</c:v>
                </c:pt>
                <c:pt idx="6421">
                  <c:v>99.89734789391575</c:v>
                </c:pt>
                <c:pt idx="6422">
                  <c:v>99.89734789391575</c:v>
                </c:pt>
                <c:pt idx="6423">
                  <c:v>99.89734789391575</c:v>
                </c:pt>
                <c:pt idx="6424">
                  <c:v>99.89734789391575</c:v>
                </c:pt>
                <c:pt idx="6425">
                  <c:v>99.89734789391575</c:v>
                </c:pt>
                <c:pt idx="6426">
                  <c:v>99.89734789391575</c:v>
                </c:pt>
                <c:pt idx="6427">
                  <c:v>99.89734789391575</c:v>
                </c:pt>
                <c:pt idx="6428">
                  <c:v>99.89734789391575</c:v>
                </c:pt>
                <c:pt idx="6429">
                  <c:v>99.89734789391575</c:v>
                </c:pt>
                <c:pt idx="6430">
                  <c:v>99.89734789391575</c:v>
                </c:pt>
                <c:pt idx="6431">
                  <c:v>99.89734789391575</c:v>
                </c:pt>
                <c:pt idx="6432">
                  <c:v>99.89734789391575</c:v>
                </c:pt>
                <c:pt idx="6433">
                  <c:v>99.89734789391575</c:v>
                </c:pt>
                <c:pt idx="6434">
                  <c:v>99.89734789391575</c:v>
                </c:pt>
                <c:pt idx="6435">
                  <c:v>99.89734789391575</c:v>
                </c:pt>
                <c:pt idx="6436">
                  <c:v>99.89734789391575</c:v>
                </c:pt>
                <c:pt idx="6437">
                  <c:v>99.89734789391575</c:v>
                </c:pt>
                <c:pt idx="6438">
                  <c:v>99.89734789391575</c:v>
                </c:pt>
                <c:pt idx="6439">
                  <c:v>99.89734789391575</c:v>
                </c:pt>
                <c:pt idx="6440">
                  <c:v>99.89734789391575</c:v>
                </c:pt>
                <c:pt idx="6441">
                  <c:v>99.89734789391575</c:v>
                </c:pt>
                <c:pt idx="6442">
                  <c:v>99.89734789391575</c:v>
                </c:pt>
                <c:pt idx="6443">
                  <c:v>99.89734789391575</c:v>
                </c:pt>
                <c:pt idx="6444">
                  <c:v>99.89734789391575</c:v>
                </c:pt>
                <c:pt idx="6445">
                  <c:v>99.89734789391575</c:v>
                </c:pt>
                <c:pt idx="6446">
                  <c:v>99.89734789391575</c:v>
                </c:pt>
                <c:pt idx="6447">
                  <c:v>99.89734789391575</c:v>
                </c:pt>
                <c:pt idx="6448">
                  <c:v>99.89734789391575</c:v>
                </c:pt>
                <c:pt idx="6449">
                  <c:v>99.89734789391575</c:v>
                </c:pt>
                <c:pt idx="6450">
                  <c:v>99.89734789391575</c:v>
                </c:pt>
                <c:pt idx="6451">
                  <c:v>99.89734789391575</c:v>
                </c:pt>
                <c:pt idx="6452">
                  <c:v>99.89734789391575</c:v>
                </c:pt>
                <c:pt idx="6453">
                  <c:v>99.89734789391575</c:v>
                </c:pt>
                <c:pt idx="6454">
                  <c:v>99.89734789391575</c:v>
                </c:pt>
                <c:pt idx="6455">
                  <c:v>99.89734789391575</c:v>
                </c:pt>
                <c:pt idx="6456">
                  <c:v>99.89734789391575</c:v>
                </c:pt>
                <c:pt idx="6457">
                  <c:v>99.89734789391575</c:v>
                </c:pt>
                <c:pt idx="6458">
                  <c:v>99.89734789391575</c:v>
                </c:pt>
                <c:pt idx="6459">
                  <c:v>99.89734789391575</c:v>
                </c:pt>
                <c:pt idx="6460">
                  <c:v>99.89734789391575</c:v>
                </c:pt>
                <c:pt idx="6461">
                  <c:v>99.89734789391575</c:v>
                </c:pt>
                <c:pt idx="6462">
                  <c:v>99.89734789391575</c:v>
                </c:pt>
                <c:pt idx="6463">
                  <c:v>99.89734789391575</c:v>
                </c:pt>
                <c:pt idx="6464">
                  <c:v>99.89734789391575</c:v>
                </c:pt>
                <c:pt idx="6465">
                  <c:v>99.89734789391575</c:v>
                </c:pt>
                <c:pt idx="6466">
                  <c:v>99.89734789391575</c:v>
                </c:pt>
                <c:pt idx="6467">
                  <c:v>99.89734789391575</c:v>
                </c:pt>
                <c:pt idx="6468">
                  <c:v>99.89734789391575</c:v>
                </c:pt>
                <c:pt idx="6469">
                  <c:v>99.89734789391575</c:v>
                </c:pt>
                <c:pt idx="6470">
                  <c:v>99.89734789391575</c:v>
                </c:pt>
                <c:pt idx="6471">
                  <c:v>99.89734789391575</c:v>
                </c:pt>
                <c:pt idx="6472">
                  <c:v>99.89734789391575</c:v>
                </c:pt>
                <c:pt idx="6473">
                  <c:v>99.89734789391575</c:v>
                </c:pt>
                <c:pt idx="6474">
                  <c:v>99.89734789391575</c:v>
                </c:pt>
                <c:pt idx="6475">
                  <c:v>99.89734789391575</c:v>
                </c:pt>
                <c:pt idx="6476">
                  <c:v>99.89734789391575</c:v>
                </c:pt>
                <c:pt idx="6477">
                  <c:v>99.89734789391575</c:v>
                </c:pt>
                <c:pt idx="6478">
                  <c:v>99.89734789391575</c:v>
                </c:pt>
                <c:pt idx="6479">
                  <c:v>99.89734789391575</c:v>
                </c:pt>
                <c:pt idx="6480">
                  <c:v>99.89734789391575</c:v>
                </c:pt>
                <c:pt idx="6481">
                  <c:v>99.89734789391575</c:v>
                </c:pt>
                <c:pt idx="6482">
                  <c:v>99.89734789391575</c:v>
                </c:pt>
                <c:pt idx="6483">
                  <c:v>99.89734789391575</c:v>
                </c:pt>
                <c:pt idx="6484">
                  <c:v>99.89734789391575</c:v>
                </c:pt>
                <c:pt idx="6485">
                  <c:v>99.89734789391575</c:v>
                </c:pt>
                <c:pt idx="6486">
                  <c:v>99.89734789391575</c:v>
                </c:pt>
                <c:pt idx="6487">
                  <c:v>99.89734789391575</c:v>
                </c:pt>
                <c:pt idx="6488">
                  <c:v>99.89734789391575</c:v>
                </c:pt>
                <c:pt idx="6489">
                  <c:v>99.89734789391575</c:v>
                </c:pt>
                <c:pt idx="6490">
                  <c:v>99.89734789391575</c:v>
                </c:pt>
                <c:pt idx="6491">
                  <c:v>99.89734789391575</c:v>
                </c:pt>
                <c:pt idx="6492">
                  <c:v>99.89734789391575</c:v>
                </c:pt>
                <c:pt idx="6493">
                  <c:v>99.89734789391575</c:v>
                </c:pt>
                <c:pt idx="6494">
                  <c:v>99.89734789391575</c:v>
                </c:pt>
                <c:pt idx="6495">
                  <c:v>99.89734789391575</c:v>
                </c:pt>
                <c:pt idx="6496">
                  <c:v>99.89734789391575</c:v>
                </c:pt>
                <c:pt idx="6497">
                  <c:v>99.89734789391575</c:v>
                </c:pt>
                <c:pt idx="6498">
                  <c:v>99.89734789391575</c:v>
                </c:pt>
                <c:pt idx="6499">
                  <c:v>99.89734789391575</c:v>
                </c:pt>
                <c:pt idx="6500">
                  <c:v>99.89734789391575</c:v>
                </c:pt>
                <c:pt idx="6501">
                  <c:v>99.89734789391575</c:v>
                </c:pt>
                <c:pt idx="6502">
                  <c:v>99.89734789391575</c:v>
                </c:pt>
                <c:pt idx="6503">
                  <c:v>99.89734789391575</c:v>
                </c:pt>
                <c:pt idx="6504">
                  <c:v>99.89734789391575</c:v>
                </c:pt>
                <c:pt idx="6505">
                  <c:v>99.89734789391575</c:v>
                </c:pt>
                <c:pt idx="6506">
                  <c:v>99.89734789391575</c:v>
                </c:pt>
                <c:pt idx="6507">
                  <c:v>99.89734789391575</c:v>
                </c:pt>
                <c:pt idx="6508">
                  <c:v>99.89734789391575</c:v>
                </c:pt>
                <c:pt idx="6509">
                  <c:v>99.89734789391575</c:v>
                </c:pt>
                <c:pt idx="6510">
                  <c:v>99.89734789391575</c:v>
                </c:pt>
                <c:pt idx="6511">
                  <c:v>99.89734789391575</c:v>
                </c:pt>
                <c:pt idx="6512">
                  <c:v>99.89734789391575</c:v>
                </c:pt>
                <c:pt idx="6513">
                  <c:v>99.89734789391575</c:v>
                </c:pt>
                <c:pt idx="6514">
                  <c:v>99.89734789391575</c:v>
                </c:pt>
                <c:pt idx="6515">
                  <c:v>99.89734789391575</c:v>
                </c:pt>
                <c:pt idx="6516">
                  <c:v>99.89734789391575</c:v>
                </c:pt>
                <c:pt idx="6517">
                  <c:v>99.89734789391575</c:v>
                </c:pt>
                <c:pt idx="6518">
                  <c:v>99.89734789391575</c:v>
                </c:pt>
                <c:pt idx="6519">
                  <c:v>99.89734789391575</c:v>
                </c:pt>
                <c:pt idx="6520">
                  <c:v>99.89734789391575</c:v>
                </c:pt>
                <c:pt idx="6521">
                  <c:v>99.89734789391575</c:v>
                </c:pt>
                <c:pt idx="6522">
                  <c:v>99.89734789391575</c:v>
                </c:pt>
                <c:pt idx="6523">
                  <c:v>99.89734789391575</c:v>
                </c:pt>
                <c:pt idx="6524">
                  <c:v>99.89734789391575</c:v>
                </c:pt>
                <c:pt idx="6525">
                  <c:v>99.89734789391575</c:v>
                </c:pt>
                <c:pt idx="6526">
                  <c:v>99.89734789391575</c:v>
                </c:pt>
                <c:pt idx="6527">
                  <c:v>99.89734789391575</c:v>
                </c:pt>
                <c:pt idx="6528">
                  <c:v>99.89734789391575</c:v>
                </c:pt>
                <c:pt idx="6529">
                  <c:v>99.89734789391575</c:v>
                </c:pt>
                <c:pt idx="6530">
                  <c:v>99.89734789391575</c:v>
                </c:pt>
                <c:pt idx="6531">
                  <c:v>99.89734789391575</c:v>
                </c:pt>
                <c:pt idx="6532">
                  <c:v>99.89734789391575</c:v>
                </c:pt>
                <c:pt idx="6533">
                  <c:v>99.89734789391575</c:v>
                </c:pt>
                <c:pt idx="6534">
                  <c:v>99.89734789391575</c:v>
                </c:pt>
                <c:pt idx="6535">
                  <c:v>99.89734789391575</c:v>
                </c:pt>
                <c:pt idx="6536">
                  <c:v>99.89734789391575</c:v>
                </c:pt>
                <c:pt idx="6537">
                  <c:v>99.89734789391575</c:v>
                </c:pt>
                <c:pt idx="6538">
                  <c:v>99.89734789391575</c:v>
                </c:pt>
                <c:pt idx="6539">
                  <c:v>99.89734789391575</c:v>
                </c:pt>
                <c:pt idx="6540">
                  <c:v>99.89734789391575</c:v>
                </c:pt>
                <c:pt idx="6541">
                  <c:v>99.89734789391575</c:v>
                </c:pt>
                <c:pt idx="6542">
                  <c:v>99.89734789391575</c:v>
                </c:pt>
                <c:pt idx="6543">
                  <c:v>99.89734789391575</c:v>
                </c:pt>
                <c:pt idx="6544">
                  <c:v>99.89734789391575</c:v>
                </c:pt>
                <c:pt idx="6545">
                  <c:v>99.89734789391575</c:v>
                </c:pt>
                <c:pt idx="6546">
                  <c:v>99.89734789391575</c:v>
                </c:pt>
                <c:pt idx="6547">
                  <c:v>99.89734789391575</c:v>
                </c:pt>
                <c:pt idx="6548">
                  <c:v>99.89734789391575</c:v>
                </c:pt>
                <c:pt idx="6549">
                  <c:v>99.89734789391575</c:v>
                </c:pt>
                <c:pt idx="6550">
                  <c:v>99.89734789391575</c:v>
                </c:pt>
                <c:pt idx="6551">
                  <c:v>99.89734789391575</c:v>
                </c:pt>
                <c:pt idx="6552">
                  <c:v>99.89734789391575</c:v>
                </c:pt>
                <c:pt idx="6553">
                  <c:v>99.89734789391575</c:v>
                </c:pt>
                <c:pt idx="6554">
                  <c:v>99.89734789391575</c:v>
                </c:pt>
                <c:pt idx="6555">
                  <c:v>99.89734789391575</c:v>
                </c:pt>
                <c:pt idx="6556">
                  <c:v>99.89734789391575</c:v>
                </c:pt>
                <c:pt idx="6557">
                  <c:v>99.89734789391575</c:v>
                </c:pt>
                <c:pt idx="6558">
                  <c:v>99.89734789391575</c:v>
                </c:pt>
                <c:pt idx="6559">
                  <c:v>99.89734789391575</c:v>
                </c:pt>
                <c:pt idx="6560">
                  <c:v>99.89734789391575</c:v>
                </c:pt>
                <c:pt idx="6561">
                  <c:v>99.89734789391575</c:v>
                </c:pt>
                <c:pt idx="6562">
                  <c:v>99.89734789391575</c:v>
                </c:pt>
                <c:pt idx="6563">
                  <c:v>99.89734789391575</c:v>
                </c:pt>
                <c:pt idx="6564">
                  <c:v>99.89734789391575</c:v>
                </c:pt>
                <c:pt idx="6565">
                  <c:v>99.89734789391575</c:v>
                </c:pt>
                <c:pt idx="6566">
                  <c:v>99.89734789391575</c:v>
                </c:pt>
                <c:pt idx="6567">
                  <c:v>99.89734789391575</c:v>
                </c:pt>
                <c:pt idx="6568">
                  <c:v>99.89734789391575</c:v>
                </c:pt>
                <c:pt idx="6569">
                  <c:v>99.89734789391575</c:v>
                </c:pt>
                <c:pt idx="6570">
                  <c:v>99.89734789391575</c:v>
                </c:pt>
                <c:pt idx="6571">
                  <c:v>99.89734789391575</c:v>
                </c:pt>
                <c:pt idx="6572">
                  <c:v>99.89734789391575</c:v>
                </c:pt>
                <c:pt idx="6573">
                  <c:v>99.89734789391575</c:v>
                </c:pt>
                <c:pt idx="6574">
                  <c:v>99.89734789391575</c:v>
                </c:pt>
                <c:pt idx="6575">
                  <c:v>99.89734789391575</c:v>
                </c:pt>
                <c:pt idx="6576">
                  <c:v>99.89734789391575</c:v>
                </c:pt>
                <c:pt idx="6577">
                  <c:v>99.89734789391575</c:v>
                </c:pt>
                <c:pt idx="6578">
                  <c:v>99.89734789391575</c:v>
                </c:pt>
                <c:pt idx="6579">
                  <c:v>99.89734789391575</c:v>
                </c:pt>
                <c:pt idx="6580">
                  <c:v>99.89734789391575</c:v>
                </c:pt>
                <c:pt idx="6581">
                  <c:v>99.89734789391575</c:v>
                </c:pt>
                <c:pt idx="6582">
                  <c:v>99.89734789391575</c:v>
                </c:pt>
                <c:pt idx="6583">
                  <c:v>99.89734789391575</c:v>
                </c:pt>
                <c:pt idx="6584">
                  <c:v>99.89734789391575</c:v>
                </c:pt>
                <c:pt idx="6585">
                  <c:v>99.89734789391575</c:v>
                </c:pt>
                <c:pt idx="6586">
                  <c:v>99.89734789391575</c:v>
                </c:pt>
                <c:pt idx="6587">
                  <c:v>99.89734789391575</c:v>
                </c:pt>
                <c:pt idx="6588">
                  <c:v>99.89734789391575</c:v>
                </c:pt>
                <c:pt idx="6589">
                  <c:v>99.89734789391575</c:v>
                </c:pt>
                <c:pt idx="6590">
                  <c:v>99.89734789391575</c:v>
                </c:pt>
                <c:pt idx="6591">
                  <c:v>99.89734789391575</c:v>
                </c:pt>
                <c:pt idx="6592">
                  <c:v>99.89734789391575</c:v>
                </c:pt>
                <c:pt idx="6593">
                  <c:v>99.89734789391575</c:v>
                </c:pt>
                <c:pt idx="6594">
                  <c:v>99.89734789391575</c:v>
                </c:pt>
                <c:pt idx="6595">
                  <c:v>99.89734789391575</c:v>
                </c:pt>
                <c:pt idx="6596">
                  <c:v>99.89734789391575</c:v>
                </c:pt>
                <c:pt idx="6597">
                  <c:v>99.89734789391575</c:v>
                </c:pt>
                <c:pt idx="6598">
                  <c:v>99.89734789391575</c:v>
                </c:pt>
                <c:pt idx="6599">
                  <c:v>99.89734789391575</c:v>
                </c:pt>
                <c:pt idx="6600">
                  <c:v>99.89734789391575</c:v>
                </c:pt>
                <c:pt idx="6601">
                  <c:v>99.89734789391575</c:v>
                </c:pt>
                <c:pt idx="6602">
                  <c:v>99.89734789391575</c:v>
                </c:pt>
                <c:pt idx="6603">
                  <c:v>99.89734789391575</c:v>
                </c:pt>
                <c:pt idx="6604">
                  <c:v>99.89734789391575</c:v>
                </c:pt>
                <c:pt idx="6605">
                  <c:v>99.89734789391575</c:v>
                </c:pt>
                <c:pt idx="6606">
                  <c:v>99.89734789391575</c:v>
                </c:pt>
                <c:pt idx="6607">
                  <c:v>99.89734789391575</c:v>
                </c:pt>
                <c:pt idx="6608">
                  <c:v>99.89734789391575</c:v>
                </c:pt>
                <c:pt idx="6609">
                  <c:v>99.89734789391575</c:v>
                </c:pt>
                <c:pt idx="6610">
                  <c:v>99.89734789391575</c:v>
                </c:pt>
                <c:pt idx="6611">
                  <c:v>99.89734789391575</c:v>
                </c:pt>
                <c:pt idx="6612">
                  <c:v>99.89734789391575</c:v>
                </c:pt>
                <c:pt idx="6613">
                  <c:v>99.89734789391575</c:v>
                </c:pt>
                <c:pt idx="6614">
                  <c:v>99.89734789391575</c:v>
                </c:pt>
                <c:pt idx="6615">
                  <c:v>99.89734789391575</c:v>
                </c:pt>
                <c:pt idx="6616">
                  <c:v>99.89734789391575</c:v>
                </c:pt>
                <c:pt idx="6617">
                  <c:v>99.89734789391575</c:v>
                </c:pt>
                <c:pt idx="6618">
                  <c:v>99.89734789391575</c:v>
                </c:pt>
                <c:pt idx="6619">
                  <c:v>99.89734789391575</c:v>
                </c:pt>
                <c:pt idx="6620">
                  <c:v>99.89734789391575</c:v>
                </c:pt>
                <c:pt idx="6621">
                  <c:v>99.89734789391575</c:v>
                </c:pt>
                <c:pt idx="6622">
                  <c:v>99.89734789391575</c:v>
                </c:pt>
                <c:pt idx="6623">
                  <c:v>99.89734789391575</c:v>
                </c:pt>
                <c:pt idx="6624">
                  <c:v>99.89734789391575</c:v>
                </c:pt>
                <c:pt idx="6625">
                  <c:v>99.89734789391575</c:v>
                </c:pt>
                <c:pt idx="6626">
                  <c:v>99.89734789391575</c:v>
                </c:pt>
                <c:pt idx="6627">
                  <c:v>99.89734789391575</c:v>
                </c:pt>
                <c:pt idx="6628">
                  <c:v>99.89734789391575</c:v>
                </c:pt>
                <c:pt idx="6629">
                  <c:v>99.89734789391575</c:v>
                </c:pt>
                <c:pt idx="6630">
                  <c:v>99.89734789391575</c:v>
                </c:pt>
                <c:pt idx="6631">
                  <c:v>99.89734789391575</c:v>
                </c:pt>
                <c:pt idx="6632">
                  <c:v>99.89734789391575</c:v>
                </c:pt>
                <c:pt idx="6633">
                  <c:v>99.89734789391575</c:v>
                </c:pt>
                <c:pt idx="6634">
                  <c:v>99.89734789391575</c:v>
                </c:pt>
                <c:pt idx="6635">
                  <c:v>99.89734789391575</c:v>
                </c:pt>
                <c:pt idx="6636">
                  <c:v>99.89734789391575</c:v>
                </c:pt>
                <c:pt idx="6637">
                  <c:v>99.89734789391575</c:v>
                </c:pt>
                <c:pt idx="6638">
                  <c:v>99.89734789391575</c:v>
                </c:pt>
                <c:pt idx="6639">
                  <c:v>99.89734789391575</c:v>
                </c:pt>
                <c:pt idx="6640">
                  <c:v>99.89734789391575</c:v>
                </c:pt>
                <c:pt idx="6641">
                  <c:v>99.89734789391575</c:v>
                </c:pt>
                <c:pt idx="6642">
                  <c:v>99.89734789391575</c:v>
                </c:pt>
                <c:pt idx="6643">
                  <c:v>99.89734789391575</c:v>
                </c:pt>
                <c:pt idx="6644">
                  <c:v>99.89734789391575</c:v>
                </c:pt>
                <c:pt idx="6645">
                  <c:v>99.89734789391575</c:v>
                </c:pt>
                <c:pt idx="6646">
                  <c:v>99.89734789391575</c:v>
                </c:pt>
                <c:pt idx="6647">
                  <c:v>99.89734789391575</c:v>
                </c:pt>
                <c:pt idx="6648">
                  <c:v>99.89734789391575</c:v>
                </c:pt>
                <c:pt idx="6649">
                  <c:v>99.89734789391575</c:v>
                </c:pt>
                <c:pt idx="6650">
                  <c:v>99.89734789391575</c:v>
                </c:pt>
                <c:pt idx="6651">
                  <c:v>99.89734789391575</c:v>
                </c:pt>
                <c:pt idx="6652">
                  <c:v>99.89734789391575</c:v>
                </c:pt>
                <c:pt idx="6653">
                  <c:v>99.89734789391575</c:v>
                </c:pt>
                <c:pt idx="6654">
                  <c:v>99.89734789391575</c:v>
                </c:pt>
                <c:pt idx="6655">
                  <c:v>99.89734789391575</c:v>
                </c:pt>
                <c:pt idx="6656">
                  <c:v>99.89734789391575</c:v>
                </c:pt>
                <c:pt idx="6657">
                  <c:v>99.89734789391575</c:v>
                </c:pt>
                <c:pt idx="6658">
                  <c:v>99.89734789391575</c:v>
                </c:pt>
                <c:pt idx="6659">
                  <c:v>99.89734789391575</c:v>
                </c:pt>
                <c:pt idx="6660">
                  <c:v>99.89734789391575</c:v>
                </c:pt>
                <c:pt idx="6661">
                  <c:v>99.89734789391575</c:v>
                </c:pt>
                <c:pt idx="6662">
                  <c:v>99.89734789391575</c:v>
                </c:pt>
                <c:pt idx="6663">
                  <c:v>99.89734789391575</c:v>
                </c:pt>
                <c:pt idx="6664">
                  <c:v>99.89734789391575</c:v>
                </c:pt>
                <c:pt idx="6665">
                  <c:v>99.89734789391575</c:v>
                </c:pt>
                <c:pt idx="6666">
                  <c:v>99.89734789391575</c:v>
                </c:pt>
                <c:pt idx="6667">
                  <c:v>99.89734789391575</c:v>
                </c:pt>
                <c:pt idx="6668">
                  <c:v>99.89734789391575</c:v>
                </c:pt>
                <c:pt idx="6669">
                  <c:v>99.89734789391575</c:v>
                </c:pt>
                <c:pt idx="6670">
                  <c:v>99.89734789391575</c:v>
                </c:pt>
                <c:pt idx="6671">
                  <c:v>99.89734789391575</c:v>
                </c:pt>
                <c:pt idx="6672">
                  <c:v>99.89734789391575</c:v>
                </c:pt>
                <c:pt idx="6673">
                  <c:v>99.89734789391575</c:v>
                </c:pt>
                <c:pt idx="6674">
                  <c:v>99.89734789391575</c:v>
                </c:pt>
                <c:pt idx="6675">
                  <c:v>99.89734789391575</c:v>
                </c:pt>
                <c:pt idx="6676">
                  <c:v>99.89734789391575</c:v>
                </c:pt>
                <c:pt idx="6677">
                  <c:v>99.89734789391575</c:v>
                </c:pt>
                <c:pt idx="6678">
                  <c:v>99.89734789391575</c:v>
                </c:pt>
                <c:pt idx="6679">
                  <c:v>99.89734789391575</c:v>
                </c:pt>
                <c:pt idx="6680">
                  <c:v>99.89734789391575</c:v>
                </c:pt>
                <c:pt idx="6681">
                  <c:v>99.89734789391575</c:v>
                </c:pt>
                <c:pt idx="6682">
                  <c:v>99.89734789391575</c:v>
                </c:pt>
                <c:pt idx="6683">
                  <c:v>99.89734789391575</c:v>
                </c:pt>
                <c:pt idx="6684">
                  <c:v>99.89734789391575</c:v>
                </c:pt>
                <c:pt idx="6685">
                  <c:v>99.89734789391575</c:v>
                </c:pt>
                <c:pt idx="6686">
                  <c:v>99.89734789391575</c:v>
                </c:pt>
                <c:pt idx="6687">
                  <c:v>99.89734789391575</c:v>
                </c:pt>
                <c:pt idx="6688">
                  <c:v>99.89734789391575</c:v>
                </c:pt>
                <c:pt idx="6689">
                  <c:v>99.89734789391575</c:v>
                </c:pt>
                <c:pt idx="6690">
                  <c:v>99.89734789391575</c:v>
                </c:pt>
                <c:pt idx="6691">
                  <c:v>99.89734789391575</c:v>
                </c:pt>
                <c:pt idx="6692">
                  <c:v>99.89734789391575</c:v>
                </c:pt>
                <c:pt idx="6693">
                  <c:v>99.89734789391575</c:v>
                </c:pt>
                <c:pt idx="6694">
                  <c:v>99.89734789391575</c:v>
                </c:pt>
                <c:pt idx="6695">
                  <c:v>99.89734789391575</c:v>
                </c:pt>
                <c:pt idx="6696">
                  <c:v>99.89734789391575</c:v>
                </c:pt>
                <c:pt idx="6697">
                  <c:v>99.89734789391575</c:v>
                </c:pt>
                <c:pt idx="6698">
                  <c:v>99.89734789391575</c:v>
                </c:pt>
                <c:pt idx="6699">
                  <c:v>99.89734789391575</c:v>
                </c:pt>
                <c:pt idx="6700">
                  <c:v>99.89734789391575</c:v>
                </c:pt>
                <c:pt idx="6701">
                  <c:v>99.89734789391575</c:v>
                </c:pt>
                <c:pt idx="6702">
                  <c:v>99.89734789391575</c:v>
                </c:pt>
                <c:pt idx="6703">
                  <c:v>99.89734789391575</c:v>
                </c:pt>
                <c:pt idx="6704">
                  <c:v>99.89734789391575</c:v>
                </c:pt>
                <c:pt idx="6705">
                  <c:v>99.89734789391575</c:v>
                </c:pt>
                <c:pt idx="6706">
                  <c:v>99.89734789391575</c:v>
                </c:pt>
                <c:pt idx="6707">
                  <c:v>99.89734789391575</c:v>
                </c:pt>
                <c:pt idx="6708">
                  <c:v>99.89734789391575</c:v>
                </c:pt>
                <c:pt idx="6709">
                  <c:v>99.89734789391575</c:v>
                </c:pt>
                <c:pt idx="6710">
                  <c:v>99.89734789391575</c:v>
                </c:pt>
                <c:pt idx="6711">
                  <c:v>99.89734789391575</c:v>
                </c:pt>
                <c:pt idx="6712">
                  <c:v>99.89734789391575</c:v>
                </c:pt>
                <c:pt idx="6713">
                  <c:v>99.89734789391575</c:v>
                </c:pt>
                <c:pt idx="6714">
                  <c:v>99.89734789391575</c:v>
                </c:pt>
                <c:pt idx="6715">
                  <c:v>99.89734789391575</c:v>
                </c:pt>
                <c:pt idx="6716">
                  <c:v>99.89734789391575</c:v>
                </c:pt>
                <c:pt idx="6717">
                  <c:v>99.89734789391575</c:v>
                </c:pt>
                <c:pt idx="6718">
                  <c:v>99.89734789391575</c:v>
                </c:pt>
                <c:pt idx="6719">
                  <c:v>99.89734789391575</c:v>
                </c:pt>
                <c:pt idx="6720">
                  <c:v>99.89734789391575</c:v>
                </c:pt>
                <c:pt idx="6721">
                  <c:v>99.89734789391575</c:v>
                </c:pt>
                <c:pt idx="6722">
                  <c:v>99.89734789391575</c:v>
                </c:pt>
                <c:pt idx="6723">
                  <c:v>99.89734789391575</c:v>
                </c:pt>
                <c:pt idx="6724">
                  <c:v>99.89734789391575</c:v>
                </c:pt>
                <c:pt idx="6725">
                  <c:v>99.89734789391575</c:v>
                </c:pt>
                <c:pt idx="6726">
                  <c:v>99.89734789391575</c:v>
                </c:pt>
                <c:pt idx="6727">
                  <c:v>99.89734789391575</c:v>
                </c:pt>
                <c:pt idx="6728">
                  <c:v>99.89734789391575</c:v>
                </c:pt>
                <c:pt idx="6729">
                  <c:v>99.89734789391575</c:v>
                </c:pt>
                <c:pt idx="6730">
                  <c:v>99.89734789391575</c:v>
                </c:pt>
                <c:pt idx="6731">
                  <c:v>99.89734789391575</c:v>
                </c:pt>
                <c:pt idx="6732">
                  <c:v>99.89734789391575</c:v>
                </c:pt>
                <c:pt idx="6733">
                  <c:v>99.89734789391575</c:v>
                </c:pt>
                <c:pt idx="6734">
                  <c:v>99.89734789391575</c:v>
                </c:pt>
                <c:pt idx="6735">
                  <c:v>99.89734789391575</c:v>
                </c:pt>
                <c:pt idx="6736">
                  <c:v>99.89734789391575</c:v>
                </c:pt>
                <c:pt idx="6737">
                  <c:v>99.89734789391575</c:v>
                </c:pt>
                <c:pt idx="6738">
                  <c:v>99.89734789391575</c:v>
                </c:pt>
                <c:pt idx="6739">
                  <c:v>99.89734789391575</c:v>
                </c:pt>
                <c:pt idx="6740">
                  <c:v>99.89734789391575</c:v>
                </c:pt>
                <c:pt idx="6741">
                  <c:v>99.89734789391575</c:v>
                </c:pt>
                <c:pt idx="6742">
                  <c:v>99.89734789391575</c:v>
                </c:pt>
                <c:pt idx="6743">
                  <c:v>99.89734789391575</c:v>
                </c:pt>
                <c:pt idx="6744">
                  <c:v>99.89734789391575</c:v>
                </c:pt>
                <c:pt idx="6745">
                  <c:v>99.89734789391575</c:v>
                </c:pt>
                <c:pt idx="6746">
                  <c:v>99.89734789391575</c:v>
                </c:pt>
                <c:pt idx="6747">
                  <c:v>99.89734789391575</c:v>
                </c:pt>
                <c:pt idx="6748">
                  <c:v>99.89734789391575</c:v>
                </c:pt>
                <c:pt idx="6749">
                  <c:v>99.89734789391575</c:v>
                </c:pt>
                <c:pt idx="6750">
                  <c:v>99.89734789391575</c:v>
                </c:pt>
                <c:pt idx="6751">
                  <c:v>99.89734789391575</c:v>
                </c:pt>
                <c:pt idx="6752">
                  <c:v>99.89734789391575</c:v>
                </c:pt>
                <c:pt idx="6753">
                  <c:v>99.89734789391575</c:v>
                </c:pt>
                <c:pt idx="6754">
                  <c:v>99.89734789391575</c:v>
                </c:pt>
                <c:pt idx="6755">
                  <c:v>99.89734789391575</c:v>
                </c:pt>
                <c:pt idx="6756">
                  <c:v>99.89734789391575</c:v>
                </c:pt>
                <c:pt idx="6757">
                  <c:v>99.89734789391575</c:v>
                </c:pt>
                <c:pt idx="6758">
                  <c:v>99.89734789391575</c:v>
                </c:pt>
                <c:pt idx="6759">
                  <c:v>99.89734789391575</c:v>
                </c:pt>
                <c:pt idx="6760">
                  <c:v>99.89734789391575</c:v>
                </c:pt>
                <c:pt idx="6761">
                  <c:v>99.89734789391575</c:v>
                </c:pt>
                <c:pt idx="6762">
                  <c:v>99.89734789391575</c:v>
                </c:pt>
                <c:pt idx="6763">
                  <c:v>99.89734789391575</c:v>
                </c:pt>
                <c:pt idx="6764">
                  <c:v>99.89734789391575</c:v>
                </c:pt>
                <c:pt idx="6765">
                  <c:v>99.89734789391575</c:v>
                </c:pt>
                <c:pt idx="6766">
                  <c:v>99.89734789391575</c:v>
                </c:pt>
                <c:pt idx="6767">
                  <c:v>99.89734789391575</c:v>
                </c:pt>
                <c:pt idx="6768">
                  <c:v>99.89734789391575</c:v>
                </c:pt>
                <c:pt idx="6769">
                  <c:v>99.89734789391575</c:v>
                </c:pt>
                <c:pt idx="6770">
                  <c:v>99.89734789391575</c:v>
                </c:pt>
                <c:pt idx="6771">
                  <c:v>99.89734789391575</c:v>
                </c:pt>
                <c:pt idx="6772">
                  <c:v>99.89734789391575</c:v>
                </c:pt>
                <c:pt idx="6773">
                  <c:v>99.89734789391575</c:v>
                </c:pt>
                <c:pt idx="6774">
                  <c:v>99.89734789391575</c:v>
                </c:pt>
                <c:pt idx="6775">
                  <c:v>99.89734789391575</c:v>
                </c:pt>
                <c:pt idx="6776">
                  <c:v>99.89734789391575</c:v>
                </c:pt>
                <c:pt idx="6777">
                  <c:v>99.89734789391575</c:v>
                </c:pt>
                <c:pt idx="6778">
                  <c:v>99.89734789391575</c:v>
                </c:pt>
                <c:pt idx="6779">
                  <c:v>99.89734789391575</c:v>
                </c:pt>
                <c:pt idx="6780">
                  <c:v>99.89734789391575</c:v>
                </c:pt>
                <c:pt idx="6781">
                  <c:v>99.89734789391575</c:v>
                </c:pt>
                <c:pt idx="6782">
                  <c:v>99.89734789391575</c:v>
                </c:pt>
                <c:pt idx="6783">
                  <c:v>99.89734789391575</c:v>
                </c:pt>
                <c:pt idx="6784">
                  <c:v>99.89734789391575</c:v>
                </c:pt>
                <c:pt idx="6785">
                  <c:v>99.89734789391575</c:v>
                </c:pt>
                <c:pt idx="6786">
                  <c:v>99.89734789391575</c:v>
                </c:pt>
                <c:pt idx="6787">
                  <c:v>99.89734789391575</c:v>
                </c:pt>
                <c:pt idx="6788">
                  <c:v>99.89734789391575</c:v>
                </c:pt>
                <c:pt idx="6789">
                  <c:v>99.89734789391575</c:v>
                </c:pt>
                <c:pt idx="6790">
                  <c:v>99.89734789391575</c:v>
                </c:pt>
                <c:pt idx="6791">
                  <c:v>99.89734789391575</c:v>
                </c:pt>
                <c:pt idx="6792">
                  <c:v>99.89734789391575</c:v>
                </c:pt>
                <c:pt idx="6793">
                  <c:v>99.89734789391575</c:v>
                </c:pt>
                <c:pt idx="6794">
                  <c:v>99.89734789391575</c:v>
                </c:pt>
                <c:pt idx="6795">
                  <c:v>99.89734789391575</c:v>
                </c:pt>
                <c:pt idx="6796">
                  <c:v>99.89734789391575</c:v>
                </c:pt>
                <c:pt idx="6797">
                  <c:v>99.89734789391575</c:v>
                </c:pt>
                <c:pt idx="6798">
                  <c:v>99.89734789391575</c:v>
                </c:pt>
                <c:pt idx="6799">
                  <c:v>99.89734789391575</c:v>
                </c:pt>
                <c:pt idx="6800">
                  <c:v>99.89734789391575</c:v>
                </c:pt>
                <c:pt idx="6801">
                  <c:v>99.89734789391575</c:v>
                </c:pt>
                <c:pt idx="6802">
                  <c:v>99.89734789391575</c:v>
                </c:pt>
                <c:pt idx="6803">
                  <c:v>99.89734789391575</c:v>
                </c:pt>
                <c:pt idx="6804">
                  <c:v>99.89734789391575</c:v>
                </c:pt>
                <c:pt idx="6805">
                  <c:v>99.89734789391575</c:v>
                </c:pt>
                <c:pt idx="6806">
                  <c:v>99.89734789391575</c:v>
                </c:pt>
                <c:pt idx="6807">
                  <c:v>99.89734789391575</c:v>
                </c:pt>
                <c:pt idx="6808">
                  <c:v>99.89734789391575</c:v>
                </c:pt>
                <c:pt idx="6809">
                  <c:v>99.89734789391575</c:v>
                </c:pt>
                <c:pt idx="6810">
                  <c:v>99.89734789391575</c:v>
                </c:pt>
                <c:pt idx="6811">
                  <c:v>99.89734789391575</c:v>
                </c:pt>
                <c:pt idx="6812">
                  <c:v>99.89734789391575</c:v>
                </c:pt>
                <c:pt idx="6813">
                  <c:v>99.89734789391575</c:v>
                </c:pt>
                <c:pt idx="6814">
                  <c:v>99.89734789391575</c:v>
                </c:pt>
                <c:pt idx="6815">
                  <c:v>99.89734789391575</c:v>
                </c:pt>
                <c:pt idx="6816">
                  <c:v>99.89734789391575</c:v>
                </c:pt>
                <c:pt idx="6817">
                  <c:v>99.89734789391575</c:v>
                </c:pt>
                <c:pt idx="6818">
                  <c:v>99.89734789391575</c:v>
                </c:pt>
                <c:pt idx="6819">
                  <c:v>99.89734789391575</c:v>
                </c:pt>
                <c:pt idx="6820">
                  <c:v>99.89734789391575</c:v>
                </c:pt>
                <c:pt idx="6821">
                  <c:v>99.89734789391575</c:v>
                </c:pt>
                <c:pt idx="6822">
                  <c:v>99.89734789391575</c:v>
                </c:pt>
                <c:pt idx="6823">
                  <c:v>99.89734789391575</c:v>
                </c:pt>
                <c:pt idx="6824">
                  <c:v>99.89734789391575</c:v>
                </c:pt>
                <c:pt idx="6825">
                  <c:v>99.89734789391575</c:v>
                </c:pt>
                <c:pt idx="6826">
                  <c:v>99.89734789391575</c:v>
                </c:pt>
                <c:pt idx="6827">
                  <c:v>99.89734789391575</c:v>
                </c:pt>
                <c:pt idx="6828">
                  <c:v>99.89734789391575</c:v>
                </c:pt>
                <c:pt idx="6829">
                  <c:v>99.89734789391575</c:v>
                </c:pt>
                <c:pt idx="6830">
                  <c:v>99.89734789391575</c:v>
                </c:pt>
                <c:pt idx="6831">
                  <c:v>99.89734789391575</c:v>
                </c:pt>
                <c:pt idx="6832">
                  <c:v>99.89734789391575</c:v>
                </c:pt>
                <c:pt idx="6833">
                  <c:v>99.89734789391575</c:v>
                </c:pt>
                <c:pt idx="6834">
                  <c:v>99.89734789391575</c:v>
                </c:pt>
                <c:pt idx="6835">
                  <c:v>99.89734789391575</c:v>
                </c:pt>
                <c:pt idx="6836">
                  <c:v>99.89734789391575</c:v>
                </c:pt>
                <c:pt idx="6837">
                  <c:v>99.89734789391575</c:v>
                </c:pt>
                <c:pt idx="6838">
                  <c:v>99.89734789391575</c:v>
                </c:pt>
                <c:pt idx="6839">
                  <c:v>99.89734789391575</c:v>
                </c:pt>
                <c:pt idx="6840">
                  <c:v>99.89734789391575</c:v>
                </c:pt>
                <c:pt idx="6841">
                  <c:v>99.89734789391575</c:v>
                </c:pt>
                <c:pt idx="6842">
                  <c:v>99.89734789391575</c:v>
                </c:pt>
                <c:pt idx="6843">
                  <c:v>99.89734789391575</c:v>
                </c:pt>
                <c:pt idx="6844">
                  <c:v>99.89734789391575</c:v>
                </c:pt>
                <c:pt idx="6845">
                  <c:v>99.89734789391575</c:v>
                </c:pt>
                <c:pt idx="6846">
                  <c:v>99.89734789391575</c:v>
                </c:pt>
                <c:pt idx="6847">
                  <c:v>99.89734789391575</c:v>
                </c:pt>
                <c:pt idx="6848">
                  <c:v>99.89734789391575</c:v>
                </c:pt>
                <c:pt idx="6849">
                  <c:v>99.89734789391575</c:v>
                </c:pt>
                <c:pt idx="6850">
                  <c:v>99.89734789391575</c:v>
                </c:pt>
                <c:pt idx="6851">
                  <c:v>99.89734789391575</c:v>
                </c:pt>
                <c:pt idx="6852">
                  <c:v>99.89734789391575</c:v>
                </c:pt>
                <c:pt idx="6853">
                  <c:v>99.89734789391575</c:v>
                </c:pt>
                <c:pt idx="6854">
                  <c:v>99.89734789391575</c:v>
                </c:pt>
                <c:pt idx="6855">
                  <c:v>99.89734789391575</c:v>
                </c:pt>
                <c:pt idx="6856">
                  <c:v>99.89734789391575</c:v>
                </c:pt>
                <c:pt idx="6857">
                  <c:v>99.89734789391575</c:v>
                </c:pt>
                <c:pt idx="6858">
                  <c:v>99.89734789391575</c:v>
                </c:pt>
                <c:pt idx="6859">
                  <c:v>99.89734789391575</c:v>
                </c:pt>
                <c:pt idx="6860">
                  <c:v>99.89734789391575</c:v>
                </c:pt>
                <c:pt idx="6861">
                  <c:v>99.89734789391575</c:v>
                </c:pt>
                <c:pt idx="6862">
                  <c:v>99.89734789391575</c:v>
                </c:pt>
                <c:pt idx="6863">
                  <c:v>99.89734789391575</c:v>
                </c:pt>
                <c:pt idx="6864">
                  <c:v>99.89734789391575</c:v>
                </c:pt>
                <c:pt idx="6865">
                  <c:v>99.89734789391575</c:v>
                </c:pt>
                <c:pt idx="6866">
                  <c:v>99.89734789391575</c:v>
                </c:pt>
                <c:pt idx="6867">
                  <c:v>99.89734789391575</c:v>
                </c:pt>
                <c:pt idx="6868">
                  <c:v>99.89734789391575</c:v>
                </c:pt>
                <c:pt idx="6869">
                  <c:v>99.89734789391575</c:v>
                </c:pt>
                <c:pt idx="6870">
                  <c:v>99.89734789391575</c:v>
                </c:pt>
                <c:pt idx="6871">
                  <c:v>99.89734789391575</c:v>
                </c:pt>
                <c:pt idx="6872">
                  <c:v>99.89734789391575</c:v>
                </c:pt>
                <c:pt idx="6873">
                  <c:v>99.89734789391575</c:v>
                </c:pt>
                <c:pt idx="6874">
                  <c:v>99.89734789391575</c:v>
                </c:pt>
                <c:pt idx="6875">
                  <c:v>99.89734789391575</c:v>
                </c:pt>
                <c:pt idx="6876">
                  <c:v>99.89734789391575</c:v>
                </c:pt>
                <c:pt idx="6877">
                  <c:v>99.89734789391575</c:v>
                </c:pt>
                <c:pt idx="6878">
                  <c:v>99.89734789391575</c:v>
                </c:pt>
                <c:pt idx="6879">
                  <c:v>99.89734789391575</c:v>
                </c:pt>
                <c:pt idx="6880">
                  <c:v>99.89734789391575</c:v>
                </c:pt>
                <c:pt idx="6881">
                  <c:v>99.89734789391575</c:v>
                </c:pt>
                <c:pt idx="6882">
                  <c:v>99.89734789391575</c:v>
                </c:pt>
                <c:pt idx="6883">
                  <c:v>99.89734789391575</c:v>
                </c:pt>
                <c:pt idx="6884">
                  <c:v>99.89734789391575</c:v>
                </c:pt>
                <c:pt idx="6885">
                  <c:v>99.89734789391575</c:v>
                </c:pt>
                <c:pt idx="6886">
                  <c:v>99.89734789391575</c:v>
                </c:pt>
                <c:pt idx="6887">
                  <c:v>99.89734789391575</c:v>
                </c:pt>
                <c:pt idx="6888">
                  <c:v>99.89734789391575</c:v>
                </c:pt>
                <c:pt idx="6889">
                  <c:v>99.89734789391575</c:v>
                </c:pt>
                <c:pt idx="6890">
                  <c:v>99.89734789391575</c:v>
                </c:pt>
                <c:pt idx="6891">
                  <c:v>99.89734789391575</c:v>
                </c:pt>
                <c:pt idx="6892">
                  <c:v>99.89734789391575</c:v>
                </c:pt>
                <c:pt idx="6893">
                  <c:v>99.89734789391575</c:v>
                </c:pt>
                <c:pt idx="6894">
                  <c:v>99.89734789391575</c:v>
                </c:pt>
                <c:pt idx="6895">
                  <c:v>99.89734789391575</c:v>
                </c:pt>
                <c:pt idx="6896">
                  <c:v>99.89734789391575</c:v>
                </c:pt>
                <c:pt idx="6897">
                  <c:v>99.89734789391575</c:v>
                </c:pt>
                <c:pt idx="6898">
                  <c:v>99.89734789391575</c:v>
                </c:pt>
                <c:pt idx="6899">
                  <c:v>99.89734789391575</c:v>
                </c:pt>
                <c:pt idx="6900">
                  <c:v>99.89734789391575</c:v>
                </c:pt>
                <c:pt idx="6901">
                  <c:v>99.89734789391575</c:v>
                </c:pt>
                <c:pt idx="6902">
                  <c:v>99.89734789391575</c:v>
                </c:pt>
                <c:pt idx="6903">
                  <c:v>99.89734789391575</c:v>
                </c:pt>
                <c:pt idx="6904">
                  <c:v>99.89734789391575</c:v>
                </c:pt>
                <c:pt idx="6905">
                  <c:v>99.89734789391575</c:v>
                </c:pt>
                <c:pt idx="6906">
                  <c:v>99.89734789391575</c:v>
                </c:pt>
                <c:pt idx="6907">
                  <c:v>99.89734789391575</c:v>
                </c:pt>
                <c:pt idx="6908">
                  <c:v>99.89734789391575</c:v>
                </c:pt>
                <c:pt idx="6909">
                  <c:v>99.89734789391575</c:v>
                </c:pt>
                <c:pt idx="6910">
                  <c:v>99.89734789391575</c:v>
                </c:pt>
                <c:pt idx="6911">
                  <c:v>99.89734789391575</c:v>
                </c:pt>
                <c:pt idx="6912">
                  <c:v>99.89734789391575</c:v>
                </c:pt>
                <c:pt idx="6913">
                  <c:v>99.89734789391575</c:v>
                </c:pt>
                <c:pt idx="6914">
                  <c:v>99.89734789391575</c:v>
                </c:pt>
                <c:pt idx="6915">
                  <c:v>99.89734789391575</c:v>
                </c:pt>
                <c:pt idx="6916">
                  <c:v>99.89734789391575</c:v>
                </c:pt>
                <c:pt idx="6917">
                  <c:v>99.89734789391575</c:v>
                </c:pt>
                <c:pt idx="6918">
                  <c:v>99.89734789391575</c:v>
                </c:pt>
                <c:pt idx="6919">
                  <c:v>99.89734789391575</c:v>
                </c:pt>
                <c:pt idx="6920">
                  <c:v>99.89734789391575</c:v>
                </c:pt>
                <c:pt idx="6921">
                  <c:v>99.89734789391575</c:v>
                </c:pt>
                <c:pt idx="6922">
                  <c:v>99.89734789391575</c:v>
                </c:pt>
                <c:pt idx="6923">
                  <c:v>99.89734789391575</c:v>
                </c:pt>
                <c:pt idx="6924">
                  <c:v>99.89734789391575</c:v>
                </c:pt>
                <c:pt idx="6925">
                  <c:v>99.89734789391575</c:v>
                </c:pt>
                <c:pt idx="6926">
                  <c:v>99.89734789391575</c:v>
                </c:pt>
                <c:pt idx="6927">
                  <c:v>99.89734789391575</c:v>
                </c:pt>
                <c:pt idx="6928">
                  <c:v>99.89734789391575</c:v>
                </c:pt>
                <c:pt idx="6929">
                  <c:v>99.89734789391575</c:v>
                </c:pt>
                <c:pt idx="6930">
                  <c:v>99.89734789391575</c:v>
                </c:pt>
                <c:pt idx="6931">
                  <c:v>99.89734789391575</c:v>
                </c:pt>
                <c:pt idx="6932">
                  <c:v>99.89734789391575</c:v>
                </c:pt>
                <c:pt idx="6933">
                  <c:v>99.89734789391575</c:v>
                </c:pt>
                <c:pt idx="6934">
                  <c:v>99.89734789391575</c:v>
                </c:pt>
                <c:pt idx="6935">
                  <c:v>99.89734789391575</c:v>
                </c:pt>
                <c:pt idx="6936">
                  <c:v>99.89734789391575</c:v>
                </c:pt>
                <c:pt idx="6937">
                  <c:v>99.89734789391575</c:v>
                </c:pt>
                <c:pt idx="6938">
                  <c:v>99.89734789391575</c:v>
                </c:pt>
                <c:pt idx="6939">
                  <c:v>99.89734789391575</c:v>
                </c:pt>
                <c:pt idx="6940">
                  <c:v>99.89734789391575</c:v>
                </c:pt>
                <c:pt idx="6941">
                  <c:v>99.89734789391575</c:v>
                </c:pt>
                <c:pt idx="6942">
                  <c:v>99.89734789391575</c:v>
                </c:pt>
                <c:pt idx="6943">
                  <c:v>99.89734789391575</c:v>
                </c:pt>
                <c:pt idx="6944">
                  <c:v>99.89734789391575</c:v>
                </c:pt>
                <c:pt idx="6945">
                  <c:v>99.89734789391575</c:v>
                </c:pt>
                <c:pt idx="6946">
                  <c:v>99.89734789391575</c:v>
                </c:pt>
                <c:pt idx="6947">
                  <c:v>99.89734789391575</c:v>
                </c:pt>
                <c:pt idx="6948">
                  <c:v>99.89734789391575</c:v>
                </c:pt>
                <c:pt idx="6949">
                  <c:v>99.89734789391575</c:v>
                </c:pt>
                <c:pt idx="6950">
                  <c:v>99.89734789391575</c:v>
                </c:pt>
                <c:pt idx="6951">
                  <c:v>99.89734789391575</c:v>
                </c:pt>
                <c:pt idx="6952">
                  <c:v>99.89734789391575</c:v>
                </c:pt>
                <c:pt idx="6953">
                  <c:v>99.89734789391575</c:v>
                </c:pt>
                <c:pt idx="6954">
                  <c:v>99.89734789391575</c:v>
                </c:pt>
                <c:pt idx="6955">
                  <c:v>99.89734789391575</c:v>
                </c:pt>
                <c:pt idx="6956">
                  <c:v>99.89734789391575</c:v>
                </c:pt>
                <c:pt idx="6957">
                  <c:v>99.89734789391575</c:v>
                </c:pt>
                <c:pt idx="6958">
                  <c:v>99.89734789391575</c:v>
                </c:pt>
                <c:pt idx="6959">
                  <c:v>99.89734789391575</c:v>
                </c:pt>
                <c:pt idx="6960">
                  <c:v>99.89734789391575</c:v>
                </c:pt>
                <c:pt idx="6961">
                  <c:v>99.89734789391575</c:v>
                </c:pt>
                <c:pt idx="6962">
                  <c:v>99.89734789391575</c:v>
                </c:pt>
                <c:pt idx="6963">
                  <c:v>99.89734789391575</c:v>
                </c:pt>
                <c:pt idx="6964">
                  <c:v>99.89734789391575</c:v>
                </c:pt>
                <c:pt idx="6965">
                  <c:v>99.89734789391575</c:v>
                </c:pt>
                <c:pt idx="6966">
                  <c:v>99.89734789391575</c:v>
                </c:pt>
                <c:pt idx="6967">
                  <c:v>99.89734789391575</c:v>
                </c:pt>
                <c:pt idx="6968">
                  <c:v>99.89734789391575</c:v>
                </c:pt>
                <c:pt idx="6969">
                  <c:v>99.89734789391575</c:v>
                </c:pt>
                <c:pt idx="6970">
                  <c:v>99.89734789391575</c:v>
                </c:pt>
                <c:pt idx="6971">
                  <c:v>99.89734789391575</c:v>
                </c:pt>
                <c:pt idx="6972">
                  <c:v>99.89734789391575</c:v>
                </c:pt>
                <c:pt idx="6973">
                  <c:v>99.89734789391575</c:v>
                </c:pt>
                <c:pt idx="6974">
                  <c:v>99.89734789391575</c:v>
                </c:pt>
                <c:pt idx="6975">
                  <c:v>99.89734789391575</c:v>
                </c:pt>
                <c:pt idx="6976">
                  <c:v>99.89734789391575</c:v>
                </c:pt>
                <c:pt idx="6977">
                  <c:v>99.89734789391575</c:v>
                </c:pt>
                <c:pt idx="6978">
                  <c:v>99.89734789391575</c:v>
                </c:pt>
                <c:pt idx="6979">
                  <c:v>99.89734789391575</c:v>
                </c:pt>
                <c:pt idx="6980">
                  <c:v>99.89734789391575</c:v>
                </c:pt>
                <c:pt idx="6981">
                  <c:v>99.89734789391575</c:v>
                </c:pt>
                <c:pt idx="6982">
                  <c:v>99.89734789391575</c:v>
                </c:pt>
                <c:pt idx="6983">
                  <c:v>99.89734789391575</c:v>
                </c:pt>
                <c:pt idx="6984">
                  <c:v>99.89734789391575</c:v>
                </c:pt>
                <c:pt idx="6985">
                  <c:v>99.89734789391575</c:v>
                </c:pt>
                <c:pt idx="6986">
                  <c:v>99.89734789391575</c:v>
                </c:pt>
                <c:pt idx="6987">
                  <c:v>99.89734789391575</c:v>
                </c:pt>
                <c:pt idx="6988">
                  <c:v>99.89734789391575</c:v>
                </c:pt>
                <c:pt idx="6989">
                  <c:v>99.89734789391575</c:v>
                </c:pt>
                <c:pt idx="6990">
                  <c:v>99.89734789391575</c:v>
                </c:pt>
                <c:pt idx="6991">
                  <c:v>99.89734789391575</c:v>
                </c:pt>
                <c:pt idx="6992">
                  <c:v>99.89734789391575</c:v>
                </c:pt>
                <c:pt idx="6993">
                  <c:v>99.89734789391575</c:v>
                </c:pt>
                <c:pt idx="6994">
                  <c:v>99.89734789391575</c:v>
                </c:pt>
                <c:pt idx="6995">
                  <c:v>99.89734789391575</c:v>
                </c:pt>
                <c:pt idx="6996">
                  <c:v>99.89734789391575</c:v>
                </c:pt>
                <c:pt idx="6997">
                  <c:v>99.89734789391575</c:v>
                </c:pt>
                <c:pt idx="6998">
                  <c:v>99.89734789391575</c:v>
                </c:pt>
                <c:pt idx="6999">
                  <c:v>99.89734789391575</c:v>
                </c:pt>
                <c:pt idx="7000">
                  <c:v>99.89734789391575</c:v>
                </c:pt>
                <c:pt idx="7001">
                  <c:v>99.89734789391575</c:v>
                </c:pt>
                <c:pt idx="7002">
                  <c:v>99.89734789391575</c:v>
                </c:pt>
                <c:pt idx="7003">
                  <c:v>99.89734789391575</c:v>
                </c:pt>
                <c:pt idx="7004">
                  <c:v>99.89734789391575</c:v>
                </c:pt>
                <c:pt idx="7005">
                  <c:v>99.89734789391575</c:v>
                </c:pt>
                <c:pt idx="7006">
                  <c:v>99.89734789391575</c:v>
                </c:pt>
                <c:pt idx="7007">
                  <c:v>99.89734789391575</c:v>
                </c:pt>
                <c:pt idx="7008">
                  <c:v>99.89734789391575</c:v>
                </c:pt>
                <c:pt idx="7009">
                  <c:v>99.89734789391575</c:v>
                </c:pt>
                <c:pt idx="7010">
                  <c:v>99.89734789391575</c:v>
                </c:pt>
                <c:pt idx="7011">
                  <c:v>99.89734789391575</c:v>
                </c:pt>
                <c:pt idx="7012">
                  <c:v>99.89734789391575</c:v>
                </c:pt>
                <c:pt idx="7013">
                  <c:v>99.89734789391575</c:v>
                </c:pt>
                <c:pt idx="7014">
                  <c:v>99.89734789391575</c:v>
                </c:pt>
                <c:pt idx="7015">
                  <c:v>99.89734789391575</c:v>
                </c:pt>
                <c:pt idx="7016">
                  <c:v>99.89734789391575</c:v>
                </c:pt>
                <c:pt idx="7017">
                  <c:v>99.89734789391575</c:v>
                </c:pt>
                <c:pt idx="7018">
                  <c:v>99.89734789391575</c:v>
                </c:pt>
                <c:pt idx="7019">
                  <c:v>99.89734789391575</c:v>
                </c:pt>
                <c:pt idx="7020">
                  <c:v>99.89734789391575</c:v>
                </c:pt>
                <c:pt idx="7021">
                  <c:v>99.89734789391575</c:v>
                </c:pt>
                <c:pt idx="7022">
                  <c:v>99.89734789391575</c:v>
                </c:pt>
                <c:pt idx="7023">
                  <c:v>99.89734789391575</c:v>
                </c:pt>
                <c:pt idx="7024">
                  <c:v>99.89734789391575</c:v>
                </c:pt>
                <c:pt idx="7025">
                  <c:v>99.89734789391575</c:v>
                </c:pt>
                <c:pt idx="7026">
                  <c:v>99.89734789391575</c:v>
                </c:pt>
                <c:pt idx="7027">
                  <c:v>99.89734789391575</c:v>
                </c:pt>
                <c:pt idx="7028">
                  <c:v>99.89734789391575</c:v>
                </c:pt>
                <c:pt idx="7029">
                  <c:v>99.89734789391575</c:v>
                </c:pt>
                <c:pt idx="7030">
                  <c:v>99.89734789391575</c:v>
                </c:pt>
                <c:pt idx="7031">
                  <c:v>99.89734789391575</c:v>
                </c:pt>
                <c:pt idx="7032">
                  <c:v>99.89734789391575</c:v>
                </c:pt>
                <c:pt idx="7033">
                  <c:v>99.89734789391575</c:v>
                </c:pt>
                <c:pt idx="7034">
                  <c:v>99.89734789391575</c:v>
                </c:pt>
                <c:pt idx="7035">
                  <c:v>99.89734789391575</c:v>
                </c:pt>
                <c:pt idx="7036">
                  <c:v>99.89734789391575</c:v>
                </c:pt>
                <c:pt idx="7037">
                  <c:v>99.89734789391575</c:v>
                </c:pt>
                <c:pt idx="7038">
                  <c:v>99.89734789391575</c:v>
                </c:pt>
                <c:pt idx="7039">
                  <c:v>99.89734789391575</c:v>
                </c:pt>
                <c:pt idx="7040">
                  <c:v>99.89734789391575</c:v>
                </c:pt>
                <c:pt idx="7041">
                  <c:v>99.89734789391575</c:v>
                </c:pt>
                <c:pt idx="7042">
                  <c:v>99.89734789391575</c:v>
                </c:pt>
                <c:pt idx="7043">
                  <c:v>99.89734789391575</c:v>
                </c:pt>
                <c:pt idx="7044">
                  <c:v>99.89734789391575</c:v>
                </c:pt>
                <c:pt idx="7045">
                  <c:v>99.89734789391575</c:v>
                </c:pt>
                <c:pt idx="7046">
                  <c:v>99.89734789391575</c:v>
                </c:pt>
                <c:pt idx="7047">
                  <c:v>99.89734789391575</c:v>
                </c:pt>
                <c:pt idx="7048">
                  <c:v>99.89734789391575</c:v>
                </c:pt>
                <c:pt idx="7049">
                  <c:v>99.89734789391575</c:v>
                </c:pt>
                <c:pt idx="7050">
                  <c:v>99.89734789391575</c:v>
                </c:pt>
                <c:pt idx="7051">
                  <c:v>99.89734789391575</c:v>
                </c:pt>
                <c:pt idx="7052">
                  <c:v>99.89734789391575</c:v>
                </c:pt>
                <c:pt idx="7053">
                  <c:v>99.89734789391575</c:v>
                </c:pt>
                <c:pt idx="7054">
                  <c:v>99.89734789391575</c:v>
                </c:pt>
                <c:pt idx="7055">
                  <c:v>99.89734789391575</c:v>
                </c:pt>
                <c:pt idx="7056">
                  <c:v>99.89734789391575</c:v>
                </c:pt>
                <c:pt idx="7057">
                  <c:v>99.89734789391575</c:v>
                </c:pt>
                <c:pt idx="7058">
                  <c:v>99.89734789391575</c:v>
                </c:pt>
                <c:pt idx="7059">
                  <c:v>99.89734789391575</c:v>
                </c:pt>
                <c:pt idx="7060">
                  <c:v>99.89734789391575</c:v>
                </c:pt>
                <c:pt idx="7061">
                  <c:v>99.89734789391575</c:v>
                </c:pt>
                <c:pt idx="7062">
                  <c:v>99.89734789391575</c:v>
                </c:pt>
                <c:pt idx="7063">
                  <c:v>99.89734789391575</c:v>
                </c:pt>
                <c:pt idx="7064">
                  <c:v>99.89734789391575</c:v>
                </c:pt>
                <c:pt idx="7065">
                  <c:v>99.89734789391575</c:v>
                </c:pt>
                <c:pt idx="7066">
                  <c:v>99.89734789391575</c:v>
                </c:pt>
                <c:pt idx="7067">
                  <c:v>99.89734789391575</c:v>
                </c:pt>
                <c:pt idx="7068">
                  <c:v>99.89734789391575</c:v>
                </c:pt>
                <c:pt idx="7069">
                  <c:v>99.89734789391575</c:v>
                </c:pt>
                <c:pt idx="7070">
                  <c:v>99.89734789391575</c:v>
                </c:pt>
                <c:pt idx="7071">
                  <c:v>99.89734789391575</c:v>
                </c:pt>
                <c:pt idx="7072">
                  <c:v>99.89734789391575</c:v>
                </c:pt>
                <c:pt idx="7073">
                  <c:v>99.89734789391575</c:v>
                </c:pt>
                <c:pt idx="7074">
                  <c:v>99.89734789391575</c:v>
                </c:pt>
                <c:pt idx="7075">
                  <c:v>99.89734789391575</c:v>
                </c:pt>
                <c:pt idx="7076">
                  <c:v>99.89734789391575</c:v>
                </c:pt>
                <c:pt idx="7077">
                  <c:v>99.89734789391575</c:v>
                </c:pt>
                <c:pt idx="7078">
                  <c:v>99.89734789391575</c:v>
                </c:pt>
                <c:pt idx="7079">
                  <c:v>99.89734789391575</c:v>
                </c:pt>
                <c:pt idx="7080">
                  <c:v>99.89734789391575</c:v>
                </c:pt>
                <c:pt idx="7081">
                  <c:v>99.89734789391575</c:v>
                </c:pt>
                <c:pt idx="7082">
                  <c:v>99.89734789391575</c:v>
                </c:pt>
                <c:pt idx="7083">
                  <c:v>99.89734789391575</c:v>
                </c:pt>
                <c:pt idx="7084">
                  <c:v>99.89734789391575</c:v>
                </c:pt>
                <c:pt idx="7085">
                  <c:v>99.89734789391575</c:v>
                </c:pt>
                <c:pt idx="7086">
                  <c:v>99.89734789391575</c:v>
                </c:pt>
                <c:pt idx="7087">
                  <c:v>99.89734789391575</c:v>
                </c:pt>
                <c:pt idx="7088">
                  <c:v>99.89734789391575</c:v>
                </c:pt>
                <c:pt idx="7089">
                  <c:v>99.89734789391575</c:v>
                </c:pt>
                <c:pt idx="7090">
                  <c:v>99.89734789391575</c:v>
                </c:pt>
                <c:pt idx="7091">
                  <c:v>99.89734789391575</c:v>
                </c:pt>
                <c:pt idx="7092">
                  <c:v>99.89734789391575</c:v>
                </c:pt>
                <c:pt idx="7093">
                  <c:v>99.89734789391575</c:v>
                </c:pt>
                <c:pt idx="7094">
                  <c:v>99.89734789391575</c:v>
                </c:pt>
                <c:pt idx="7095">
                  <c:v>99.89734789391575</c:v>
                </c:pt>
                <c:pt idx="7096">
                  <c:v>99.89734789391575</c:v>
                </c:pt>
                <c:pt idx="7097">
                  <c:v>99.89734789391575</c:v>
                </c:pt>
                <c:pt idx="7098">
                  <c:v>99.89734789391575</c:v>
                </c:pt>
                <c:pt idx="7099">
                  <c:v>99.89734789391575</c:v>
                </c:pt>
                <c:pt idx="7100">
                  <c:v>99.89734789391575</c:v>
                </c:pt>
                <c:pt idx="7101">
                  <c:v>99.89734789391575</c:v>
                </c:pt>
                <c:pt idx="7102">
                  <c:v>99.89734789391575</c:v>
                </c:pt>
                <c:pt idx="7103">
                  <c:v>99.89734789391575</c:v>
                </c:pt>
                <c:pt idx="7104">
                  <c:v>99.89734789391575</c:v>
                </c:pt>
                <c:pt idx="7105">
                  <c:v>99.89734789391575</c:v>
                </c:pt>
                <c:pt idx="7106">
                  <c:v>99.89734789391575</c:v>
                </c:pt>
                <c:pt idx="7107">
                  <c:v>99.89734789391575</c:v>
                </c:pt>
                <c:pt idx="7108">
                  <c:v>99.89734789391575</c:v>
                </c:pt>
                <c:pt idx="7109">
                  <c:v>99.89734789391575</c:v>
                </c:pt>
                <c:pt idx="7110">
                  <c:v>99.89734789391575</c:v>
                </c:pt>
                <c:pt idx="7111">
                  <c:v>99.89734789391575</c:v>
                </c:pt>
                <c:pt idx="7112">
                  <c:v>99.89734789391575</c:v>
                </c:pt>
                <c:pt idx="7113">
                  <c:v>99.89734789391575</c:v>
                </c:pt>
                <c:pt idx="7114">
                  <c:v>99.89734789391575</c:v>
                </c:pt>
                <c:pt idx="7115">
                  <c:v>99.89734789391575</c:v>
                </c:pt>
                <c:pt idx="7116">
                  <c:v>99.89734789391575</c:v>
                </c:pt>
                <c:pt idx="7117">
                  <c:v>99.89734789391575</c:v>
                </c:pt>
                <c:pt idx="7118">
                  <c:v>99.89734789391575</c:v>
                </c:pt>
                <c:pt idx="7119">
                  <c:v>99.89734789391575</c:v>
                </c:pt>
                <c:pt idx="7120">
                  <c:v>99.89734789391575</c:v>
                </c:pt>
                <c:pt idx="7121">
                  <c:v>99.89734789391575</c:v>
                </c:pt>
                <c:pt idx="7122">
                  <c:v>99.89734789391575</c:v>
                </c:pt>
                <c:pt idx="7123">
                  <c:v>99.89734789391575</c:v>
                </c:pt>
                <c:pt idx="7124">
                  <c:v>99.89734789391575</c:v>
                </c:pt>
                <c:pt idx="7125">
                  <c:v>99.89734789391575</c:v>
                </c:pt>
                <c:pt idx="7126">
                  <c:v>99.89734789391575</c:v>
                </c:pt>
                <c:pt idx="7127">
                  <c:v>99.89734789391575</c:v>
                </c:pt>
                <c:pt idx="7128">
                  <c:v>99.89734789391575</c:v>
                </c:pt>
                <c:pt idx="7129">
                  <c:v>99.89734789391575</c:v>
                </c:pt>
                <c:pt idx="7130">
                  <c:v>99.89734789391575</c:v>
                </c:pt>
                <c:pt idx="7131">
                  <c:v>99.89734789391575</c:v>
                </c:pt>
                <c:pt idx="7132">
                  <c:v>99.89734789391575</c:v>
                </c:pt>
                <c:pt idx="7133">
                  <c:v>99.89734789391575</c:v>
                </c:pt>
                <c:pt idx="7134">
                  <c:v>99.89734789391575</c:v>
                </c:pt>
                <c:pt idx="7135">
                  <c:v>99.89734789391575</c:v>
                </c:pt>
                <c:pt idx="7136">
                  <c:v>99.89734789391575</c:v>
                </c:pt>
                <c:pt idx="7137">
                  <c:v>99.89734789391575</c:v>
                </c:pt>
                <c:pt idx="7138">
                  <c:v>99.89734789391575</c:v>
                </c:pt>
                <c:pt idx="7139">
                  <c:v>99.89734789391575</c:v>
                </c:pt>
                <c:pt idx="7140">
                  <c:v>99.89734789391575</c:v>
                </c:pt>
                <c:pt idx="7141">
                  <c:v>99.89734789391575</c:v>
                </c:pt>
                <c:pt idx="7142">
                  <c:v>99.89734789391575</c:v>
                </c:pt>
                <c:pt idx="7143">
                  <c:v>99.89734789391575</c:v>
                </c:pt>
                <c:pt idx="7144">
                  <c:v>99.89734789391575</c:v>
                </c:pt>
                <c:pt idx="7145">
                  <c:v>99.89734789391575</c:v>
                </c:pt>
                <c:pt idx="7146">
                  <c:v>99.89734789391575</c:v>
                </c:pt>
                <c:pt idx="7147">
                  <c:v>99.89734789391575</c:v>
                </c:pt>
                <c:pt idx="7148">
                  <c:v>99.89734789391575</c:v>
                </c:pt>
                <c:pt idx="7149">
                  <c:v>99.89734789391575</c:v>
                </c:pt>
                <c:pt idx="7150">
                  <c:v>99.89734789391575</c:v>
                </c:pt>
                <c:pt idx="7151">
                  <c:v>99.89734789391575</c:v>
                </c:pt>
                <c:pt idx="7152">
                  <c:v>99.89734789391575</c:v>
                </c:pt>
                <c:pt idx="7153">
                  <c:v>99.89734789391575</c:v>
                </c:pt>
                <c:pt idx="7154">
                  <c:v>99.89734789391575</c:v>
                </c:pt>
                <c:pt idx="7155">
                  <c:v>99.89734789391575</c:v>
                </c:pt>
                <c:pt idx="7156">
                  <c:v>99.89734789391575</c:v>
                </c:pt>
                <c:pt idx="7157">
                  <c:v>99.89734789391575</c:v>
                </c:pt>
                <c:pt idx="7158">
                  <c:v>99.89734789391575</c:v>
                </c:pt>
                <c:pt idx="7159">
                  <c:v>99.89734789391575</c:v>
                </c:pt>
                <c:pt idx="7160">
                  <c:v>99.89734789391575</c:v>
                </c:pt>
                <c:pt idx="7161">
                  <c:v>99.89734789391575</c:v>
                </c:pt>
                <c:pt idx="7162">
                  <c:v>99.89734789391575</c:v>
                </c:pt>
                <c:pt idx="7163">
                  <c:v>99.89734789391575</c:v>
                </c:pt>
                <c:pt idx="7164">
                  <c:v>99.89734789391575</c:v>
                </c:pt>
                <c:pt idx="7165">
                  <c:v>99.89734789391575</c:v>
                </c:pt>
                <c:pt idx="7166">
                  <c:v>99.89734789391575</c:v>
                </c:pt>
                <c:pt idx="7167">
                  <c:v>99.89734789391575</c:v>
                </c:pt>
                <c:pt idx="7168">
                  <c:v>99.89734789391575</c:v>
                </c:pt>
                <c:pt idx="7169">
                  <c:v>99.89734789391575</c:v>
                </c:pt>
                <c:pt idx="7170">
                  <c:v>99.89734789391575</c:v>
                </c:pt>
                <c:pt idx="7171">
                  <c:v>99.89734789391575</c:v>
                </c:pt>
                <c:pt idx="7172">
                  <c:v>99.89734789391575</c:v>
                </c:pt>
                <c:pt idx="7173">
                  <c:v>99.89734789391575</c:v>
                </c:pt>
                <c:pt idx="7174">
                  <c:v>99.89734789391575</c:v>
                </c:pt>
                <c:pt idx="7175">
                  <c:v>99.89734789391575</c:v>
                </c:pt>
                <c:pt idx="7176">
                  <c:v>99.89734789391575</c:v>
                </c:pt>
                <c:pt idx="7177">
                  <c:v>99.89734789391575</c:v>
                </c:pt>
                <c:pt idx="7178">
                  <c:v>99.89734789391575</c:v>
                </c:pt>
                <c:pt idx="7179">
                  <c:v>99.89734789391575</c:v>
                </c:pt>
                <c:pt idx="7180">
                  <c:v>99.89734789391575</c:v>
                </c:pt>
                <c:pt idx="7181">
                  <c:v>99.89734789391575</c:v>
                </c:pt>
                <c:pt idx="7182">
                  <c:v>99.89734789391575</c:v>
                </c:pt>
                <c:pt idx="7183">
                  <c:v>99.89734789391575</c:v>
                </c:pt>
                <c:pt idx="7184">
                  <c:v>99.89734789391575</c:v>
                </c:pt>
                <c:pt idx="7185">
                  <c:v>99.89734789391575</c:v>
                </c:pt>
                <c:pt idx="7186">
                  <c:v>99.89734789391575</c:v>
                </c:pt>
                <c:pt idx="7187">
                  <c:v>99.89734789391575</c:v>
                </c:pt>
                <c:pt idx="7188">
                  <c:v>99.89734789391575</c:v>
                </c:pt>
                <c:pt idx="7189">
                  <c:v>99.89734789391575</c:v>
                </c:pt>
                <c:pt idx="7190">
                  <c:v>99.89734789391575</c:v>
                </c:pt>
                <c:pt idx="7191">
                  <c:v>99.89734789391575</c:v>
                </c:pt>
                <c:pt idx="7192">
                  <c:v>99.89734789391575</c:v>
                </c:pt>
                <c:pt idx="7193">
                  <c:v>99.89734789391575</c:v>
                </c:pt>
                <c:pt idx="7194">
                  <c:v>99.89734789391575</c:v>
                </c:pt>
                <c:pt idx="7195">
                  <c:v>99.89734789391575</c:v>
                </c:pt>
                <c:pt idx="7196">
                  <c:v>99.89734789391575</c:v>
                </c:pt>
                <c:pt idx="7197">
                  <c:v>99.89734789391575</c:v>
                </c:pt>
                <c:pt idx="7198">
                  <c:v>99.89734789391575</c:v>
                </c:pt>
                <c:pt idx="7199">
                  <c:v>99.89734789391575</c:v>
                </c:pt>
                <c:pt idx="7200">
                  <c:v>99.89734789391575</c:v>
                </c:pt>
                <c:pt idx="7201">
                  <c:v>99.89734789391575</c:v>
                </c:pt>
                <c:pt idx="7202">
                  <c:v>99.89734789391575</c:v>
                </c:pt>
                <c:pt idx="7203">
                  <c:v>99.89734789391575</c:v>
                </c:pt>
                <c:pt idx="7204">
                  <c:v>99.89734789391575</c:v>
                </c:pt>
                <c:pt idx="7205">
                  <c:v>99.89734789391575</c:v>
                </c:pt>
                <c:pt idx="7206">
                  <c:v>99.89734789391575</c:v>
                </c:pt>
                <c:pt idx="7207">
                  <c:v>99.89734789391575</c:v>
                </c:pt>
                <c:pt idx="7208">
                  <c:v>99.89734789391575</c:v>
                </c:pt>
                <c:pt idx="7209">
                  <c:v>99.89734789391575</c:v>
                </c:pt>
                <c:pt idx="7210">
                  <c:v>99.89734789391575</c:v>
                </c:pt>
                <c:pt idx="7211">
                  <c:v>99.89734789391575</c:v>
                </c:pt>
                <c:pt idx="7212">
                  <c:v>99.89734789391575</c:v>
                </c:pt>
                <c:pt idx="7213">
                  <c:v>99.89734789391575</c:v>
                </c:pt>
                <c:pt idx="7214">
                  <c:v>99.89734789391575</c:v>
                </c:pt>
                <c:pt idx="7215">
                  <c:v>99.89734789391575</c:v>
                </c:pt>
                <c:pt idx="7216">
                  <c:v>99.89734789391575</c:v>
                </c:pt>
                <c:pt idx="7217">
                  <c:v>99.89734789391575</c:v>
                </c:pt>
                <c:pt idx="7218">
                  <c:v>99.89734789391575</c:v>
                </c:pt>
                <c:pt idx="7219">
                  <c:v>99.89734789391575</c:v>
                </c:pt>
                <c:pt idx="7220">
                  <c:v>99.89734789391575</c:v>
                </c:pt>
                <c:pt idx="7221">
                  <c:v>99.89734789391575</c:v>
                </c:pt>
                <c:pt idx="7222">
                  <c:v>99.89734789391575</c:v>
                </c:pt>
                <c:pt idx="7223">
                  <c:v>99.89734789391575</c:v>
                </c:pt>
                <c:pt idx="7224">
                  <c:v>99.89734789391575</c:v>
                </c:pt>
                <c:pt idx="7225">
                  <c:v>99.89734789391575</c:v>
                </c:pt>
                <c:pt idx="7226">
                  <c:v>99.89734789391575</c:v>
                </c:pt>
                <c:pt idx="7227">
                  <c:v>99.89734789391575</c:v>
                </c:pt>
                <c:pt idx="7228">
                  <c:v>99.89734789391575</c:v>
                </c:pt>
                <c:pt idx="7229">
                  <c:v>99.89734789391575</c:v>
                </c:pt>
                <c:pt idx="7230">
                  <c:v>99.89734789391575</c:v>
                </c:pt>
                <c:pt idx="7231">
                  <c:v>99.89734789391575</c:v>
                </c:pt>
                <c:pt idx="7232">
                  <c:v>99.89734789391575</c:v>
                </c:pt>
                <c:pt idx="7233">
                  <c:v>99.89734789391575</c:v>
                </c:pt>
                <c:pt idx="7234">
                  <c:v>99.89734789391575</c:v>
                </c:pt>
                <c:pt idx="7235">
                  <c:v>99.89734789391575</c:v>
                </c:pt>
                <c:pt idx="7236">
                  <c:v>99.89734789391575</c:v>
                </c:pt>
                <c:pt idx="7237">
                  <c:v>99.89734789391575</c:v>
                </c:pt>
                <c:pt idx="7238">
                  <c:v>99.89734789391575</c:v>
                </c:pt>
                <c:pt idx="7239">
                  <c:v>99.89734789391575</c:v>
                </c:pt>
                <c:pt idx="7240">
                  <c:v>99.89734789391575</c:v>
                </c:pt>
                <c:pt idx="7241">
                  <c:v>99.89734789391575</c:v>
                </c:pt>
                <c:pt idx="7242">
                  <c:v>99.89734789391575</c:v>
                </c:pt>
                <c:pt idx="7243">
                  <c:v>99.89734789391575</c:v>
                </c:pt>
                <c:pt idx="7244">
                  <c:v>99.89734789391575</c:v>
                </c:pt>
                <c:pt idx="7245">
                  <c:v>99.89734789391575</c:v>
                </c:pt>
                <c:pt idx="7246">
                  <c:v>99.89734789391575</c:v>
                </c:pt>
                <c:pt idx="7247">
                  <c:v>99.89734789391575</c:v>
                </c:pt>
                <c:pt idx="7248">
                  <c:v>99.89734789391575</c:v>
                </c:pt>
                <c:pt idx="7249">
                  <c:v>99.89734789391575</c:v>
                </c:pt>
                <c:pt idx="7250">
                  <c:v>99.89734789391575</c:v>
                </c:pt>
                <c:pt idx="7251">
                  <c:v>99.89734789391575</c:v>
                </c:pt>
                <c:pt idx="7252">
                  <c:v>99.89734789391575</c:v>
                </c:pt>
                <c:pt idx="7253">
                  <c:v>99.89734789391575</c:v>
                </c:pt>
                <c:pt idx="7254">
                  <c:v>99.89734789391575</c:v>
                </c:pt>
                <c:pt idx="7255">
                  <c:v>99.89734789391575</c:v>
                </c:pt>
                <c:pt idx="7256">
                  <c:v>99.89734789391575</c:v>
                </c:pt>
                <c:pt idx="7257">
                  <c:v>99.89734789391575</c:v>
                </c:pt>
                <c:pt idx="7258">
                  <c:v>99.89734789391575</c:v>
                </c:pt>
                <c:pt idx="7259">
                  <c:v>99.89734789391575</c:v>
                </c:pt>
                <c:pt idx="7260">
                  <c:v>99.89734789391575</c:v>
                </c:pt>
                <c:pt idx="7261">
                  <c:v>99.89734789391575</c:v>
                </c:pt>
                <c:pt idx="7262">
                  <c:v>99.89734789391575</c:v>
                </c:pt>
                <c:pt idx="7263">
                  <c:v>99.89734789391575</c:v>
                </c:pt>
                <c:pt idx="7264">
                  <c:v>99.89734789391575</c:v>
                </c:pt>
                <c:pt idx="7265">
                  <c:v>99.89734789391575</c:v>
                </c:pt>
                <c:pt idx="7266">
                  <c:v>99.89734789391575</c:v>
                </c:pt>
                <c:pt idx="7267">
                  <c:v>99.89734789391575</c:v>
                </c:pt>
                <c:pt idx="7268">
                  <c:v>99.89734789391575</c:v>
                </c:pt>
                <c:pt idx="7269">
                  <c:v>99.89734789391575</c:v>
                </c:pt>
                <c:pt idx="7270">
                  <c:v>99.89734789391575</c:v>
                </c:pt>
                <c:pt idx="7271">
                  <c:v>99.89734789391575</c:v>
                </c:pt>
                <c:pt idx="7272">
                  <c:v>99.89734789391575</c:v>
                </c:pt>
                <c:pt idx="7273">
                  <c:v>99.89734789391575</c:v>
                </c:pt>
                <c:pt idx="7274">
                  <c:v>99.89734789391575</c:v>
                </c:pt>
                <c:pt idx="7275">
                  <c:v>99.89734789391575</c:v>
                </c:pt>
                <c:pt idx="7276">
                  <c:v>99.89734789391575</c:v>
                </c:pt>
                <c:pt idx="7277">
                  <c:v>99.89734789391575</c:v>
                </c:pt>
                <c:pt idx="7278">
                  <c:v>99.89734789391575</c:v>
                </c:pt>
                <c:pt idx="7279">
                  <c:v>99.89734789391575</c:v>
                </c:pt>
                <c:pt idx="7280">
                  <c:v>99.89734789391575</c:v>
                </c:pt>
                <c:pt idx="7281">
                  <c:v>99.89734789391575</c:v>
                </c:pt>
                <c:pt idx="7282">
                  <c:v>99.89734789391575</c:v>
                </c:pt>
                <c:pt idx="7283">
                  <c:v>99.89734789391575</c:v>
                </c:pt>
                <c:pt idx="7284">
                  <c:v>99.89734789391575</c:v>
                </c:pt>
                <c:pt idx="7285">
                  <c:v>99.89734789391575</c:v>
                </c:pt>
                <c:pt idx="7286">
                  <c:v>99.89734789391575</c:v>
                </c:pt>
                <c:pt idx="7287">
                  <c:v>99.89734789391575</c:v>
                </c:pt>
                <c:pt idx="7288">
                  <c:v>99.89734789391575</c:v>
                </c:pt>
                <c:pt idx="7289">
                  <c:v>99.89734789391575</c:v>
                </c:pt>
                <c:pt idx="7290">
                  <c:v>99.89734789391575</c:v>
                </c:pt>
                <c:pt idx="7291">
                  <c:v>99.89734789391575</c:v>
                </c:pt>
                <c:pt idx="7292">
                  <c:v>99.89734789391575</c:v>
                </c:pt>
                <c:pt idx="7293">
                  <c:v>99.89734789391575</c:v>
                </c:pt>
                <c:pt idx="7294">
                  <c:v>99.89734789391575</c:v>
                </c:pt>
                <c:pt idx="7295">
                  <c:v>99.89734789391575</c:v>
                </c:pt>
                <c:pt idx="7296">
                  <c:v>99.89734789391575</c:v>
                </c:pt>
                <c:pt idx="7297">
                  <c:v>99.89734789391575</c:v>
                </c:pt>
                <c:pt idx="7298">
                  <c:v>99.89734789391575</c:v>
                </c:pt>
                <c:pt idx="7299">
                  <c:v>99.89734789391575</c:v>
                </c:pt>
                <c:pt idx="7300">
                  <c:v>99.89734789391575</c:v>
                </c:pt>
                <c:pt idx="7301">
                  <c:v>99.89734789391575</c:v>
                </c:pt>
                <c:pt idx="7302">
                  <c:v>99.89734789391575</c:v>
                </c:pt>
                <c:pt idx="7303">
                  <c:v>99.89734789391575</c:v>
                </c:pt>
                <c:pt idx="7304">
                  <c:v>99.89734789391575</c:v>
                </c:pt>
                <c:pt idx="7305">
                  <c:v>99.89734789391575</c:v>
                </c:pt>
                <c:pt idx="7306">
                  <c:v>99.89734789391575</c:v>
                </c:pt>
                <c:pt idx="7307">
                  <c:v>99.89734789391575</c:v>
                </c:pt>
                <c:pt idx="7308">
                  <c:v>99.89734789391575</c:v>
                </c:pt>
                <c:pt idx="7309">
                  <c:v>99.89734789391575</c:v>
                </c:pt>
                <c:pt idx="7310">
                  <c:v>99.89734789391575</c:v>
                </c:pt>
                <c:pt idx="7311">
                  <c:v>99.89734789391575</c:v>
                </c:pt>
                <c:pt idx="7312">
                  <c:v>99.89734789391575</c:v>
                </c:pt>
                <c:pt idx="7313">
                  <c:v>99.89734789391575</c:v>
                </c:pt>
                <c:pt idx="7314">
                  <c:v>99.89734789391575</c:v>
                </c:pt>
                <c:pt idx="7315">
                  <c:v>99.89734789391575</c:v>
                </c:pt>
                <c:pt idx="7316">
                  <c:v>99.89734789391575</c:v>
                </c:pt>
                <c:pt idx="7317">
                  <c:v>99.89734789391575</c:v>
                </c:pt>
                <c:pt idx="7318">
                  <c:v>99.89734789391575</c:v>
                </c:pt>
                <c:pt idx="7319">
                  <c:v>99.89734789391575</c:v>
                </c:pt>
                <c:pt idx="7320">
                  <c:v>99.89734789391575</c:v>
                </c:pt>
                <c:pt idx="7321">
                  <c:v>99.89734789391575</c:v>
                </c:pt>
                <c:pt idx="7322">
                  <c:v>99.89734789391575</c:v>
                </c:pt>
                <c:pt idx="7323">
                  <c:v>99.89734789391575</c:v>
                </c:pt>
                <c:pt idx="7324">
                  <c:v>99.89734789391575</c:v>
                </c:pt>
                <c:pt idx="7325">
                  <c:v>99.89734789391575</c:v>
                </c:pt>
                <c:pt idx="7326">
                  <c:v>99.89734789391575</c:v>
                </c:pt>
                <c:pt idx="7327">
                  <c:v>99.89734789391575</c:v>
                </c:pt>
                <c:pt idx="7328">
                  <c:v>99.89734789391575</c:v>
                </c:pt>
                <c:pt idx="7329">
                  <c:v>99.89734789391575</c:v>
                </c:pt>
                <c:pt idx="7330">
                  <c:v>99.89734789391575</c:v>
                </c:pt>
                <c:pt idx="7331">
                  <c:v>99.89734789391575</c:v>
                </c:pt>
                <c:pt idx="7332">
                  <c:v>99.89734789391575</c:v>
                </c:pt>
                <c:pt idx="7333">
                  <c:v>99.89734789391575</c:v>
                </c:pt>
                <c:pt idx="7334">
                  <c:v>99.89734789391575</c:v>
                </c:pt>
                <c:pt idx="7335">
                  <c:v>99.89734789391575</c:v>
                </c:pt>
                <c:pt idx="7336">
                  <c:v>99.89734789391575</c:v>
                </c:pt>
                <c:pt idx="7337">
                  <c:v>99.89734789391575</c:v>
                </c:pt>
                <c:pt idx="7338">
                  <c:v>99.89734789391575</c:v>
                </c:pt>
                <c:pt idx="7339">
                  <c:v>99.89734789391575</c:v>
                </c:pt>
                <c:pt idx="7340">
                  <c:v>99.89734789391575</c:v>
                </c:pt>
                <c:pt idx="7341">
                  <c:v>99.89734789391575</c:v>
                </c:pt>
                <c:pt idx="7342">
                  <c:v>99.89734789391575</c:v>
                </c:pt>
                <c:pt idx="7343">
                  <c:v>99.89734789391575</c:v>
                </c:pt>
                <c:pt idx="7344">
                  <c:v>99.89734789391575</c:v>
                </c:pt>
                <c:pt idx="7345">
                  <c:v>99.89734789391575</c:v>
                </c:pt>
                <c:pt idx="7346">
                  <c:v>99.89734789391575</c:v>
                </c:pt>
                <c:pt idx="7347">
                  <c:v>99.89734789391575</c:v>
                </c:pt>
                <c:pt idx="7348">
                  <c:v>99.89734789391575</c:v>
                </c:pt>
                <c:pt idx="7349">
                  <c:v>99.89734789391575</c:v>
                </c:pt>
                <c:pt idx="7350">
                  <c:v>99.89734789391575</c:v>
                </c:pt>
                <c:pt idx="7351">
                  <c:v>99.89734789391575</c:v>
                </c:pt>
                <c:pt idx="7352">
                  <c:v>99.89734789391575</c:v>
                </c:pt>
                <c:pt idx="7353">
                  <c:v>99.89734789391575</c:v>
                </c:pt>
                <c:pt idx="7354">
                  <c:v>99.89734789391575</c:v>
                </c:pt>
                <c:pt idx="7355">
                  <c:v>99.89734789391575</c:v>
                </c:pt>
                <c:pt idx="7356">
                  <c:v>99.89734789391575</c:v>
                </c:pt>
                <c:pt idx="7357">
                  <c:v>99.89734789391575</c:v>
                </c:pt>
                <c:pt idx="7358">
                  <c:v>99.89734789391575</c:v>
                </c:pt>
                <c:pt idx="7359">
                  <c:v>99.89734789391575</c:v>
                </c:pt>
                <c:pt idx="7360">
                  <c:v>99.89734789391575</c:v>
                </c:pt>
                <c:pt idx="7361">
                  <c:v>99.89734789391575</c:v>
                </c:pt>
                <c:pt idx="7362">
                  <c:v>99.89734789391575</c:v>
                </c:pt>
                <c:pt idx="7363">
                  <c:v>99.89734789391575</c:v>
                </c:pt>
                <c:pt idx="7364">
                  <c:v>99.89734789391575</c:v>
                </c:pt>
                <c:pt idx="7365">
                  <c:v>99.89734789391575</c:v>
                </c:pt>
                <c:pt idx="7366">
                  <c:v>99.89734789391575</c:v>
                </c:pt>
                <c:pt idx="7367">
                  <c:v>99.89734789391575</c:v>
                </c:pt>
                <c:pt idx="7368">
                  <c:v>99.89734789391575</c:v>
                </c:pt>
                <c:pt idx="7369">
                  <c:v>99.89734789391575</c:v>
                </c:pt>
                <c:pt idx="7370">
                  <c:v>99.89734789391575</c:v>
                </c:pt>
                <c:pt idx="7371">
                  <c:v>99.89734789391575</c:v>
                </c:pt>
                <c:pt idx="7372">
                  <c:v>99.89734789391575</c:v>
                </c:pt>
                <c:pt idx="7373">
                  <c:v>99.89734789391575</c:v>
                </c:pt>
                <c:pt idx="7374">
                  <c:v>99.89734789391575</c:v>
                </c:pt>
                <c:pt idx="7375">
                  <c:v>99.89734789391575</c:v>
                </c:pt>
                <c:pt idx="7376">
                  <c:v>99.89734789391575</c:v>
                </c:pt>
                <c:pt idx="7377">
                  <c:v>99.89734789391575</c:v>
                </c:pt>
                <c:pt idx="7378">
                  <c:v>99.89734789391575</c:v>
                </c:pt>
                <c:pt idx="7379">
                  <c:v>99.89734789391575</c:v>
                </c:pt>
                <c:pt idx="7380">
                  <c:v>99.89734789391575</c:v>
                </c:pt>
                <c:pt idx="7381">
                  <c:v>99.89734789391575</c:v>
                </c:pt>
                <c:pt idx="7382">
                  <c:v>99.89734789391575</c:v>
                </c:pt>
                <c:pt idx="7383">
                  <c:v>99.89734789391575</c:v>
                </c:pt>
                <c:pt idx="7384">
                  <c:v>99.89734789391575</c:v>
                </c:pt>
                <c:pt idx="7385">
                  <c:v>99.89734789391575</c:v>
                </c:pt>
                <c:pt idx="7386">
                  <c:v>99.89734789391575</c:v>
                </c:pt>
                <c:pt idx="7387">
                  <c:v>99.89734789391575</c:v>
                </c:pt>
                <c:pt idx="7388">
                  <c:v>99.89734789391575</c:v>
                </c:pt>
                <c:pt idx="7389">
                  <c:v>99.89734789391575</c:v>
                </c:pt>
                <c:pt idx="7390">
                  <c:v>99.89734789391575</c:v>
                </c:pt>
                <c:pt idx="7391">
                  <c:v>99.89734789391575</c:v>
                </c:pt>
                <c:pt idx="7392">
                  <c:v>99.89734789391575</c:v>
                </c:pt>
                <c:pt idx="7393">
                  <c:v>99.89734789391575</c:v>
                </c:pt>
                <c:pt idx="7394">
                  <c:v>99.89734789391575</c:v>
                </c:pt>
                <c:pt idx="7395">
                  <c:v>99.89734789391575</c:v>
                </c:pt>
                <c:pt idx="7396">
                  <c:v>99.89734789391575</c:v>
                </c:pt>
                <c:pt idx="7397">
                  <c:v>99.89734789391575</c:v>
                </c:pt>
                <c:pt idx="7398">
                  <c:v>99.89734789391575</c:v>
                </c:pt>
                <c:pt idx="7399">
                  <c:v>99.89734789391575</c:v>
                </c:pt>
                <c:pt idx="7400">
                  <c:v>99.89734789391575</c:v>
                </c:pt>
                <c:pt idx="7401">
                  <c:v>99.89734789391575</c:v>
                </c:pt>
                <c:pt idx="7402">
                  <c:v>99.89734789391575</c:v>
                </c:pt>
                <c:pt idx="7403">
                  <c:v>99.89734789391575</c:v>
                </c:pt>
                <c:pt idx="7404">
                  <c:v>99.89734789391575</c:v>
                </c:pt>
                <c:pt idx="7405">
                  <c:v>99.89734789391575</c:v>
                </c:pt>
                <c:pt idx="7406">
                  <c:v>99.89734789391575</c:v>
                </c:pt>
                <c:pt idx="7407">
                  <c:v>99.89734789391575</c:v>
                </c:pt>
                <c:pt idx="7408">
                  <c:v>99.89734789391575</c:v>
                </c:pt>
                <c:pt idx="7409">
                  <c:v>99.89734789391575</c:v>
                </c:pt>
                <c:pt idx="7410">
                  <c:v>99.89734789391575</c:v>
                </c:pt>
                <c:pt idx="7411">
                  <c:v>99.89734789391575</c:v>
                </c:pt>
                <c:pt idx="7412">
                  <c:v>99.89734789391575</c:v>
                </c:pt>
                <c:pt idx="7413">
                  <c:v>99.89734789391575</c:v>
                </c:pt>
                <c:pt idx="7414">
                  <c:v>99.89734789391575</c:v>
                </c:pt>
                <c:pt idx="7415">
                  <c:v>99.89734789391575</c:v>
                </c:pt>
                <c:pt idx="7416">
                  <c:v>99.89734789391575</c:v>
                </c:pt>
                <c:pt idx="7417">
                  <c:v>99.89734789391575</c:v>
                </c:pt>
                <c:pt idx="7418">
                  <c:v>99.89734789391575</c:v>
                </c:pt>
                <c:pt idx="7419">
                  <c:v>99.89734789391575</c:v>
                </c:pt>
                <c:pt idx="7420">
                  <c:v>99.89734789391575</c:v>
                </c:pt>
                <c:pt idx="7421">
                  <c:v>99.89734789391575</c:v>
                </c:pt>
                <c:pt idx="7422">
                  <c:v>99.89734789391575</c:v>
                </c:pt>
                <c:pt idx="7423">
                  <c:v>99.89734789391575</c:v>
                </c:pt>
                <c:pt idx="7424">
                  <c:v>99.89734789391575</c:v>
                </c:pt>
                <c:pt idx="7425">
                  <c:v>99.89734789391575</c:v>
                </c:pt>
                <c:pt idx="7426">
                  <c:v>99.89734789391575</c:v>
                </c:pt>
                <c:pt idx="7427">
                  <c:v>99.89734789391575</c:v>
                </c:pt>
                <c:pt idx="7428">
                  <c:v>99.89734789391575</c:v>
                </c:pt>
                <c:pt idx="7429">
                  <c:v>99.89734789391575</c:v>
                </c:pt>
                <c:pt idx="7430">
                  <c:v>99.89734789391575</c:v>
                </c:pt>
                <c:pt idx="7431">
                  <c:v>99.89734789391575</c:v>
                </c:pt>
                <c:pt idx="7432">
                  <c:v>99.89734789391575</c:v>
                </c:pt>
                <c:pt idx="7433">
                  <c:v>99.89734789391575</c:v>
                </c:pt>
                <c:pt idx="7434">
                  <c:v>99.89734789391575</c:v>
                </c:pt>
                <c:pt idx="7435">
                  <c:v>99.89734789391575</c:v>
                </c:pt>
                <c:pt idx="7436">
                  <c:v>99.89734789391575</c:v>
                </c:pt>
                <c:pt idx="7437">
                  <c:v>99.89734789391575</c:v>
                </c:pt>
                <c:pt idx="7438">
                  <c:v>99.89734789391575</c:v>
                </c:pt>
                <c:pt idx="7439">
                  <c:v>99.89734789391575</c:v>
                </c:pt>
                <c:pt idx="7440">
                  <c:v>99.89734789391575</c:v>
                </c:pt>
                <c:pt idx="7441">
                  <c:v>99.89734789391575</c:v>
                </c:pt>
                <c:pt idx="7442">
                  <c:v>99.89734789391575</c:v>
                </c:pt>
                <c:pt idx="7443">
                  <c:v>99.89734789391575</c:v>
                </c:pt>
                <c:pt idx="7444">
                  <c:v>99.89734789391575</c:v>
                </c:pt>
                <c:pt idx="7445">
                  <c:v>99.89734789391575</c:v>
                </c:pt>
                <c:pt idx="7446">
                  <c:v>99.89734789391575</c:v>
                </c:pt>
                <c:pt idx="7447">
                  <c:v>99.89734789391575</c:v>
                </c:pt>
                <c:pt idx="7448">
                  <c:v>99.89734789391575</c:v>
                </c:pt>
                <c:pt idx="7449">
                  <c:v>99.89734789391575</c:v>
                </c:pt>
                <c:pt idx="7450">
                  <c:v>99.89734789391575</c:v>
                </c:pt>
                <c:pt idx="7451">
                  <c:v>99.89734789391575</c:v>
                </c:pt>
                <c:pt idx="7452">
                  <c:v>99.89734789391575</c:v>
                </c:pt>
                <c:pt idx="7453">
                  <c:v>99.89734789391575</c:v>
                </c:pt>
                <c:pt idx="7454">
                  <c:v>99.89734789391575</c:v>
                </c:pt>
                <c:pt idx="7455">
                  <c:v>99.89734789391575</c:v>
                </c:pt>
                <c:pt idx="7456">
                  <c:v>99.89734789391575</c:v>
                </c:pt>
                <c:pt idx="7457">
                  <c:v>99.89734789391575</c:v>
                </c:pt>
                <c:pt idx="7458">
                  <c:v>99.89734789391575</c:v>
                </c:pt>
                <c:pt idx="7459">
                  <c:v>99.89734789391575</c:v>
                </c:pt>
                <c:pt idx="7460">
                  <c:v>99.89734789391575</c:v>
                </c:pt>
                <c:pt idx="7461">
                  <c:v>99.89734789391575</c:v>
                </c:pt>
                <c:pt idx="7462">
                  <c:v>99.89734789391575</c:v>
                </c:pt>
                <c:pt idx="7463">
                  <c:v>99.89734789391575</c:v>
                </c:pt>
                <c:pt idx="7464">
                  <c:v>99.89734789391575</c:v>
                </c:pt>
                <c:pt idx="7465">
                  <c:v>99.89734789391575</c:v>
                </c:pt>
                <c:pt idx="7466">
                  <c:v>99.89734789391575</c:v>
                </c:pt>
                <c:pt idx="7467">
                  <c:v>99.89734789391575</c:v>
                </c:pt>
                <c:pt idx="7468">
                  <c:v>99.89734789391575</c:v>
                </c:pt>
                <c:pt idx="7469">
                  <c:v>99.89734789391575</c:v>
                </c:pt>
                <c:pt idx="7470">
                  <c:v>99.89734789391575</c:v>
                </c:pt>
                <c:pt idx="7471">
                  <c:v>99.89734789391575</c:v>
                </c:pt>
                <c:pt idx="7472">
                  <c:v>99.89734789391575</c:v>
                </c:pt>
                <c:pt idx="7473">
                  <c:v>99.89734789391575</c:v>
                </c:pt>
                <c:pt idx="7474">
                  <c:v>99.89734789391575</c:v>
                </c:pt>
                <c:pt idx="7475">
                  <c:v>99.89734789391575</c:v>
                </c:pt>
                <c:pt idx="7476">
                  <c:v>99.89734789391575</c:v>
                </c:pt>
                <c:pt idx="7477">
                  <c:v>99.89734789391575</c:v>
                </c:pt>
                <c:pt idx="7478">
                  <c:v>99.89734789391575</c:v>
                </c:pt>
                <c:pt idx="7479">
                  <c:v>99.89734789391575</c:v>
                </c:pt>
                <c:pt idx="7480">
                  <c:v>99.89734789391575</c:v>
                </c:pt>
                <c:pt idx="7481">
                  <c:v>99.89734789391575</c:v>
                </c:pt>
                <c:pt idx="7482">
                  <c:v>99.89734789391575</c:v>
                </c:pt>
                <c:pt idx="7483">
                  <c:v>99.89734789391575</c:v>
                </c:pt>
                <c:pt idx="7484">
                  <c:v>99.89734789391575</c:v>
                </c:pt>
                <c:pt idx="7485">
                  <c:v>99.89734789391575</c:v>
                </c:pt>
                <c:pt idx="7486">
                  <c:v>99.89734789391575</c:v>
                </c:pt>
                <c:pt idx="7487">
                  <c:v>99.89734789391575</c:v>
                </c:pt>
                <c:pt idx="7488">
                  <c:v>99.89734789391575</c:v>
                </c:pt>
                <c:pt idx="7489">
                  <c:v>99.89734789391575</c:v>
                </c:pt>
                <c:pt idx="7490">
                  <c:v>99.89734789391575</c:v>
                </c:pt>
                <c:pt idx="7491">
                  <c:v>99.89734789391575</c:v>
                </c:pt>
                <c:pt idx="7492">
                  <c:v>99.89734789391575</c:v>
                </c:pt>
                <c:pt idx="7493">
                  <c:v>99.89734789391575</c:v>
                </c:pt>
                <c:pt idx="7494">
                  <c:v>99.89734789391575</c:v>
                </c:pt>
                <c:pt idx="7495">
                  <c:v>99.89734789391575</c:v>
                </c:pt>
                <c:pt idx="7496">
                  <c:v>99.89734789391575</c:v>
                </c:pt>
                <c:pt idx="7497">
                  <c:v>99.89734789391575</c:v>
                </c:pt>
                <c:pt idx="7498">
                  <c:v>99.89734789391575</c:v>
                </c:pt>
                <c:pt idx="7499">
                  <c:v>99.89734789391575</c:v>
                </c:pt>
                <c:pt idx="7500">
                  <c:v>99.89734789391575</c:v>
                </c:pt>
                <c:pt idx="7501">
                  <c:v>99.89734789391575</c:v>
                </c:pt>
                <c:pt idx="7502">
                  <c:v>99.89734789391575</c:v>
                </c:pt>
                <c:pt idx="7503">
                  <c:v>99.89734789391575</c:v>
                </c:pt>
                <c:pt idx="7504">
                  <c:v>99.89734789391575</c:v>
                </c:pt>
                <c:pt idx="7505">
                  <c:v>99.89734789391575</c:v>
                </c:pt>
                <c:pt idx="7506">
                  <c:v>99.89734789391575</c:v>
                </c:pt>
                <c:pt idx="7507">
                  <c:v>99.89734789391575</c:v>
                </c:pt>
                <c:pt idx="7508">
                  <c:v>99.89734789391575</c:v>
                </c:pt>
                <c:pt idx="7509">
                  <c:v>99.89734789391575</c:v>
                </c:pt>
                <c:pt idx="7510">
                  <c:v>99.89734789391575</c:v>
                </c:pt>
                <c:pt idx="7511">
                  <c:v>99.89734789391575</c:v>
                </c:pt>
                <c:pt idx="7512">
                  <c:v>99.89734789391575</c:v>
                </c:pt>
                <c:pt idx="7513">
                  <c:v>99.89734789391575</c:v>
                </c:pt>
                <c:pt idx="7514">
                  <c:v>99.89734789391575</c:v>
                </c:pt>
                <c:pt idx="7515">
                  <c:v>99.89734789391575</c:v>
                </c:pt>
                <c:pt idx="7516">
                  <c:v>99.89734789391575</c:v>
                </c:pt>
                <c:pt idx="7517">
                  <c:v>99.89734789391575</c:v>
                </c:pt>
                <c:pt idx="7518">
                  <c:v>99.89734789391575</c:v>
                </c:pt>
                <c:pt idx="7519">
                  <c:v>99.89734789391575</c:v>
                </c:pt>
                <c:pt idx="7520">
                  <c:v>99.89734789391575</c:v>
                </c:pt>
                <c:pt idx="7521">
                  <c:v>99.89734789391575</c:v>
                </c:pt>
                <c:pt idx="7522">
                  <c:v>99.89734789391575</c:v>
                </c:pt>
                <c:pt idx="7523">
                  <c:v>99.89734789391575</c:v>
                </c:pt>
                <c:pt idx="7524">
                  <c:v>99.89734789391575</c:v>
                </c:pt>
                <c:pt idx="7525">
                  <c:v>99.89734789391575</c:v>
                </c:pt>
                <c:pt idx="7526">
                  <c:v>99.89734789391575</c:v>
                </c:pt>
                <c:pt idx="7527">
                  <c:v>99.89734789391575</c:v>
                </c:pt>
                <c:pt idx="7528">
                  <c:v>99.89734789391575</c:v>
                </c:pt>
                <c:pt idx="7529">
                  <c:v>99.89734789391575</c:v>
                </c:pt>
                <c:pt idx="7530">
                  <c:v>99.89734789391575</c:v>
                </c:pt>
                <c:pt idx="7531">
                  <c:v>99.89734789391575</c:v>
                </c:pt>
                <c:pt idx="7532">
                  <c:v>99.89734789391575</c:v>
                </c:pt>
                <c:pt idx="7533">
                  <c:v>99.89734789391575</c:v>
                </c:pt>
                <c:pt idx="7534">
                  <c:v>99.89734789391575</c:v>
                </c:pt>
                <c:pt idx="7535">
                  <c:v>99.89734789391575</c:v>
                </c:pt>
                <c:pt idx="7536">
                  <c:v>99.89734789391575</c:v>
                </c:pt>
                <c:pt idx="7537">
                  <c:v>99.89734789391575</c:v>
                </c:pt>
                <c:pt idx="7538">
                  <c:v>99.89734789391575</c:v>
                </c:pt>
                <c:pt idx="7539">
                  <c:v>99.89734789391575</c:v>
                </c:pt>
                <c:pt idx="7540">
                  <c:v>99.89734789391575</c:v>
                </c:pt>
                <c:pt idx="7541">
                  <c:v>99.89734789391575</c:v>
                </c:pt>
                <c:pt idx="7542">
                  <c:v>99.89734789391575</c:v>
                </c:pt>
                <c:pt idx="7543">
                  <c:v>99.89734789391575</c:v>
                </c:pt>
                <c:pt idx="7544">
                  <c:v>99.89734789391575</c:v>
                </c:pt>
                <c:pt idx="7545">
                  <c:v>99.89734789391575</c:v>
                </c:pt>
                <c:pt idx="7546">
                  <c:v>99.89734789391575</c:v>
                </c:pt>
                <c:pt idx="7547">
                  <c:v>99.89734789391575</c:v>
                </c:pt>
                <c:pt idx="7548">
                  <c:v>99.89734789391575</c:v>
                </c:pt>
                <c:pt idx="7549">
                  <c:v>99.89734789391575</c:v>
                </c:pt>
                <c:pt idx="7550">
                  <c:v>99.89734789391575</c:v>
                </c:pt>
                <c:pt idx="7551">
                  <c:v>99.89734789391575</c:v>
                </c:pt>
                <c:pt idx="7552">
                  <c:v>99.89734789391575</c:v>
                </c:pt>
                <c:pt idx="7553">
                  <c:v>99.89734789391575</c:v>
                </c:pt>
                <c:pt idx="7554">
                  <c:v>99.89734789391575</c:v>
                </c:pt>
                <c:pt idx="7555">
                  <c:v>99.89734789391575</c:v>
                </c:pt>
                <c:pt idx="7556">
                  <c:v>99.89734789391575</c:v>
                </c:pt>
                <c:pt idx="7557">
                  <c:v>99.89734789391575</c:v>
                </c:pt>
                <c:pt idx="7558">
                  <c:v>99.89734789391575</c:v>
                </c:pt>
                <c:pt idx="7559">
                  <c:v>99.89734789391575</c:v>
                </c:pt>
                <c:pt idx="7560">
                  <c:v>99.89734789391575</c:v>
                </c:pt>
                <c:pt idx="7561">
                  <c:v>99.89734789391575</c:v>
                </c:pt>
                <c:pt idx="7562">
                  <c:v>99.89734789391575</c:v>
                </c:pt>
                <c:pt idx="7563">
                  <c:v>99.89734789391575</c:v>
                </c:pt>
                <c:pt idx="7564">
                  <c:v>99.89734789391575</c:v>
                </c:pt>
                <c:pt idx="7565">
                  <c:v>99.89734789391575</c:v>
                </c:pt>
                <c:pt idx="7566">
                  <c:v>99.89734789391575</c:v>
                </c:pt>
                <c:pt idx="7567">
                  <c:v>99.89734789391575</c:v>
                </c:pt>
                <c:pt idx="7568">
                  <c:v>99.89734789391575</c:v>
                </c:pt>
                <c:pt idx="7569">
                  <c:v>99.89734789391575</c:v>
                </c:pt>
                <c:pt idx="7570">
                  <c:v>99.89734789391575</c:v>
                </c:pt>
                <c:pt idx="7571">
                  <c:v>99.89734789391575</c:v>
                </c:pt>
                <c:pt idx="7572">
                  <c:v>99.89734789391575</c:v>
                </c:pt>
                <c:pt idx="7573">
                  <c:v>99.89734789391575</c:v>
                </c:pt>
                <c:pt idx="7574">
                  <c:v>99.89734789391575</c:v>
                </c:pt>
                <c:pt idx="7575">
                  <c:v>99.89734789391575</c:v>
                </c:pt>
                <c:pt idx="7576">
                  <c:v>99.89734789391575</c:v>
                </c:pt>
                <c:pt idx="7577">
                  <c:v>99.89734789391575</c:v>
                </c:pt>
                <c:pt idx="7578">
                  <c:v>99.89734789391575</c:v>
                </c:pt>
                <c:pt idx="7579">
                  <c:v>99.89734789391575</c:v>
                </c:pt>
                <c:pt idx="7580">
                  <c:v>99.89734789391575</c:v>
                </c:pt>
                <c:pt idx="7581">
                  <c:v>99.89734789391575</c:v>
                </c:pt>
                <c:pt idx="7582">
                  <c:v>99.89734789391575</c:v>
                </c:pt>
                <c:pt idx="7583">
                  <c:v>99.89734789391575</c:v>
                </c:pt>
                <c:pt idx="7584">
                  <c:v>99.89734789391575</c:v>
                </c:pt>
                <c:pt idx="7585">
                  <c:v>99.89734789391575</c:v>
                </c:pt>
                <c:pt idx="7586">
                  <c:v>99.89734789391575</c:v>
                </c:pt>
                <c:pt idx="7587">
                  <c:v>99.89734789391575</c:v>
                </c:pt>
                <c:pt idx="7588">
                  <c:v>99.89734789391575</c:v>
                </c:pt>
                <c:pt idx="7589">
                  <c:v>99.89734789391575</c:v>
                </c:pt>
                <c:pt idx="7590">
                  <c:v>99.89734789391575</c:v>
                </c:pt>
                <c:pt idx="7591">
                  <c:v>99.89734789391575</c:v>
                </c:pt>
                <c:pt idx="7592">
                  <c:v>99.89734789391575</c:v>
                </c:pt>
                <c:pt idx="7593">
                  <c:v>99.89734789391575</c:v>
                </c:pt>
                <c:pt idx="7594">
                  <c:v>99.89734789391575</c:v>
                </c:pt>
                <c:pt idx="7595">
                  <c:v>99.89734789391575</c:v>
                </c:pt>
                <c:pt idx="7596">
                  <c:v>99.89734789391575</c:v>
                </c:pt>
                <c:pt idx="7597">
                  <c:v>99.89734789391575</c:v>
                </c:pt>
                <c:pt idx="7598">
                  <c:v>99.89734789391575</c:v>
                </c:pt>
                <c:pt idx="7599">
                  <c:v>99.89734789391575</c:v>
                </c:pt>
                <c:pt idx="7600">
                  <c:v>99.89734789391575</c:v>
                </c:pt>
                <c:pt idx="7601">
                  <c:v>99.89734789391575</c:v>
                </c:pt>
                <c:pt idx="7602">
                  <c:v>99.89734789391575</c:v>
                </c:pt>
                <c:pt idx="7603">
                  <c:v>99.89734789391575</c:v>
                </c:pt>
                <c:pt idx="7604">
                  <c:v>99.89734789391575</c:v>
                </c:pt>
                <c:pt idx="7605">
                  <c:v>99.89734789391575</c:v>
                </c:pt>
                <c:pt idx="7606">
                  <c:v>99.89734789391575</c:v>
                </c:pt>
                <c:pt idx="7607">
                  <c:v>99.89734789391575</c:v>
                </c:pt>
                <c:pt idx="7608">
                  <c:v>99.89734789391575</c:v>
                </c:pt>
                <c:pt idx="7609">
                  <c:v>99.89734789391575</c:v>
                </c:pt>
                <c:pt idx="7610">
                  <c:v>99.89734789391575</c:v>
                </c:pt>
                <c:pt idx="7611">
                  <c:v>99.89734789391575</c:v>
                </c:pt>
                <c:pt idx="7612">
                  <c:v>99.89734789391575</c:v>
                </c:pt>
                <c:pt idx="7613">
                  <c:v>99.89734789391575</c:v>
                </c:pt>
                <c:pt idx="7614">
                  <c:v>99.89734789391575</c:v>
                </c:pt>
                <c:pt idx="7615">
                  <c:v>99.89734789391575</c:v>
                </c:pt>
                <c:pt idx="7616">
                  <c:v>99.89734789391575</c:v>
                </c:pt>
                <c:pt idx="7617">
                  <c:v>99.89734789391575</c:v>
                </c:pt>
                <c:pt idx="7618">
                  <c:v>99.89734789391575</c:v>
                </c:pt>
                <c:pt idx="7619">
                  <c:v>99.89734789391575</c:v>
                </c:pt>
                <c:pt idx="7620">
                  <c:v>99.89734789391575</c:v>
                </c:pt>
                <c:pt idx="7621">
                  <c:v>99.89734789391575</c:v>
                </c:pt>
                <c:pt idx="7622">
                  <c:v>99.89734789391575</c:v>
                </c:pt>
                <c:pt idx="7623">
                  <c:v>99.89734789391575</c:v>
                </c:pt>
                <c:pt idx="7624">
                  <c:v>99.89734789391575</c:v>
                </c:pt>
                <c:pt idx="7625">
                  <c:v>99.89734789391575</c:v>
                </c:pt>
                <c:pt idx="7626">
                  <c:v>99.89734789391575</c:v>
                </c:pt>
                <c:pt idx="7627">
                  <c:v>99.89734789391575</c:v>
                </c:pt>
                <c:pt idx="7628">
                  <c:v>99.89734789391575</c:v>
                </c:pt>
                <c:pt idx="7629">
                  <c:v>99.89734789391575</c:v>
                </c:pt>
                <c:pt idx="7630">
                  <c:v>99.89734789391575</c:v>
                </c:pt>
                <c:pt idx="7631">
                  <c:v>99.89734789391575</c:v>
                </c:pt>
                <c:pt idx="7632">
                  <c:v>99.89734789391575</c:v>
                </c:pt>
                <c:pt idx="7633">
                  <c:v>99.89734789391575</c:v>
                </c:pt>
                <c:pt idx="7634">
                  <c:v>99.89734789391575</c:v>
                </c:pt>
                <c:pt idx="7635">
                  <c:v>99.89734789391575</c:v>
                </c:pt>
                <c:pt idx="7636">
                  <c:v>99.89734789391575</c:v>
                </c:pt>
                <c:pt idx="7637">
                  <c:v>99.89734789391575</c:v>
                </c:pt>
                <c:pt idx="7638">
                  <c:v>99.89734789391575</c:v>
                </c:pt>
                <c:pt idx="7639">
                  <c:v>99.89734789391575</c:v>
                </c:pt>
                <c:pt idx="7640">
                  <c:v>99.89734789391575</c:v>
                </c:pt>
                <c:pt idx="7641">
                  <c:v>99.89734789391575</c:v>
                </c:pt>
                <c:pt idx="7642">
                  <c:v>99.89734789391575</c:v>
                </c:pt>
                <c:pt idx="7643">
                  <c:v>99.89734789391575</c:v>
                </c:pt>
                <c:pt idx="7644">
                  <c:v>99.89734789391575</c:v>
                </c:pt>
                <c:pt idx="7645">
                  <c:v>99.89734789391575</c:v>
                </c:pt>
                <c:pt idx="7646">
                  <c:v>99.89734789391575</c:v>
                </c:pt>
                <c:pt idx="7647">
                  <c:v>99.89734789391575</c:v>
                </c:pt>
                <c:pt idx="7648">
                  <c:v>99.89734789391575</c:v>
                </c:pt>
                <c:pt idx="7649">
                  <c:v>99.89734789391575</c:v>
                </c:pt>
                <c:pt idx="7650">
                  <c:v>99.89734789391575</c:v>
                </c:pt>
                <c:pt idx="7651">
                  <c:v>99.89734789391575</c:v>
                </c:pt>
                <c:pt idx="7652">
                  <c:v>99.89734789391575</c:v>
                </c:pt>
                <c:pt idx="7653">
                  <c:v>99.89734789391575</c:v>
                </c:pt>
                <c:pt idx="7654">
                  <c:v>99.89734789391575</c:v>
                </c:pt>
                <c:pt idx="7655">
                  <c:v>99.89734789391575</c:v>
                </c:pt>
                <c:pt idx="7656">
                  <c:v>99.89734789391575</c:v>
                </c:pt>
                <c:pt idx="7657">
                  <c:v>99.89734789391575</c:v>
                </c:pt>
                <c:pt idx="7658">
                  <c:v>99.89734789391575</c:v>
                </c:pt>
                <c:pt idx="7659">
                  <c:v>99.89734789391575</c:v>
                </c:pt>
                <c:pt idx="7660">
                  <c:v>99.89734789391575</c:v>
                </c:pt>
                <c:pt idx="7661">
                  <c:v>99.89734789391575</c:v>
                </c:pt>
                <c:pt idx="7662">
                  <c:v>99.89734789391575</c:v>
                </c:pt>
                <c:pt idx="7663">
                  <c:v>99.89734789391575</c:v>
                </c:pt>
                <c:pt idx="7664">
                  <c:v>99.89734789391575</c:v>
                </c:pt>
                <c:pt idx="7665">
                  <c:v>99.89734789391575</c:v>
                </c:pt>
                <c:pt idx="7666">
                  <c:v>99.89734789391575</c:v>
                </c:pt>
                <c:pt idx="7667">
                  <c:v>99.89734789391575</c:v>
                </c:pt>
                <c:pt idx="7668">
                  <c:v>99.89734789391575</c:v>
                </c:pt>
                <c:pt idx="7669">
                  <c:v>99.89734789391575</c:v>
                </c:pt>
                <c:pt idx="7670">
                  <c:v>99.89734789391575</c:v>
                </c:pt>
                <c:pt idx="7671">
                  <c:v>99.89734789391575</c:v>
                </c:pt>
                <c:pt idx="7672">
                  <c:v>99.89734789391575</c:v>
                </c:pt>
                <c:pt idx="7673">
                  <c:v>99.89734789391575</c:v>
                </c:pt>
                <c:pt idx="7674">
                  <c:v>99.89734789391575</c:v>
                </c:pt>
                <c:pt idx="7675">
                  <c:v>99.89734789391575</c:v>
                </c:pt>
                <c:pt idx="7676">
                  <c:v>99.89734789391575</c:v>
                </c:pt>
                <c:pt idx="7677">
                  <c:v>99.89734789391575</c:v>
                </c:pt>
                <c:pt idx="7678">
                  <c:v>99.89734789391575</c:v>
                </c:pt>
                <c:pt idx="7679">
                  <c:v>99.89734789391575</c:v>
                </c:pt>
                <c:pt idx="7680">
                  <c:v>99.89734789391575</c:v>
                </c:pt>
                <c:pt idx="7681">
                  <c:v>99.89734789391575</c:v>
                </c:pt>
                <c:pt idx="7682">
                  <c:v>99.89734789391575</c:v>
                </c:pt>
                <c:pt idx="7683">
                  <c:v>99.89734789391575</c:v>
                </c:pt>
                <c:pt idx="7684">
                  <c:v>99.89734789391575</c:v>
                </c:pt>
                <c:pt idx="7685">
                  <c:v>99.89734789391575</c:v>
                </c:pt>
                <c:pt idx="7686">
                  <c:v>99.89734789391575</c:v>
                </c:pt>
                <c:pt idx="7687">
                  <c:v>99.89734789391575</c:v>
                </c:pt>
                <c:pt idx="7688">
                  <c:v>99.89734789391575</c:v>
                </c:pt>
                <c:pt idx="7689">
                  <c:v>99.89734789391575</c:v>
                </c:pt>
                <c:pt idx="7690">
                  <c:v>99.89734789391575</c:v>
                </c:pt>
                <c:pt idx="7691">
                  <c:v>99.89734789391575</c:v>
                </c:pt>
                <c:pt idx="7692">
                  <c:v>99.89734789391575</c:v>
                </c:pt>
                <c:pt idx="7693">
                  <c:v>99.89734789391575</c:v>
                </c:pt>
                <c:pt idx="7694">
                  <c:v>99.89734789391575</c:v>
                </c:pt>
                <c:pt idx="7695">
                  <c:v>99.89734789391575</c:v>
                </c:pt>
                <c:pt idx="7696">
                  <c:v>99.89734789391575</c:v>
                </c:pt>
                <c:pt idx="7697">
                  <c:v>99.89734789391575</c:v>
                </c:pt>
                <c:pt idx="7698">
                  <c:v>99.89734789391575</c:v>
                </c:pt>
                <c:pt idx="7699">
                  <c:v>99.89734789391575</c:v>
                </c:pt>
                <c:pt idx="7700">
                  <c:v>99.89734789391575</c:v>
                </c:pt>
                <c:pt idx="7701">
                  <c:v>99.89734789391575</c:v>
                </c:pt>
                <c:pt idx="7702">
                  <c:v>99.89734789391575</c:v>
                </c:pt>
                <c:pt idx="7703">
                  <c:v>99.89734789391575</c:v>
                </c:pt>
                <c:pt idx="7704">
                  <c:v>99.89734789391575</c:v>
                </c:pt>
                <c:pt idx="7705">
                  <c:v>99.89734789391575</c:v>
                </c:pt>
                <c:pt idx="7706">
                  <c:v>99.89734789391575</c:v>
                </c:pt>
                <c:pt idx="7707">
                  <c:v>99.89734789391575</c:v>
                </c:pt>
                <c:pt idx="7708">
                  <c:v>99.89734789391575</c:v>
                </c:pt>
                <c:pt idx="7709">
                  <c:v>99.89734789391575</c:v>
                </c:pt>
                <c:pt idx="7710">
                  <c:v>99.89734789391575</c:v>
                </c:pt>
                <c:pt idx="7711">
                  <c:v>99.89734789391575</c:v>
                </c:pt>
                <c:pt idx="7712">
                  <c:v>99.89734789391575</c:v>
                </c:pt>
                <c:pt idx="7713">
                  <c:v>99.89734789391575</c:v>
                </c:pt>
                <c:pt idx="7714">
                  <c:v>99.89734789391575</c:v>
                </c:pt>
                <c:pt idx="7715">
                  <c:v>99.89734789391575</c:v>
                </c:pt>
                <c:pt idx="7716">
                  <c:v>99.89734789391575</c:v>
                </c:pt>
                <c:pt idx="7717">
                  <c:v>99.89734789391575</c:v>
                </c:pt>
                <c:pt idx="7718">
                  <c:v>99.89734789391575</c:v>
                </c:pt>
                <c:pt idx="7719">
                  <c:v>99.89734789391575</c:v>
                </c:pt>
                <c:pt idx="7720">
                  <c:v>99.89734789391575</c:v>
                </c:pt>
                <c:pt idx="7721">
                  <c:v>99.89734789391575</c:v>
                </c:pt>
                <c:pt idx="7722">
                  <c:v>99.89734789391575</c:v>
                </c:pt>
                <c:pt idx="7723">
                  <c:v>99.89734789391575</c:v>
                </c:pt>
                <c:pt idx="7724">
                  <c:v>99.89734789391575</c:v>
                </c:pt>
                <c:pt idx="7725">
                  <c:v>99.89734789391575</c:v>
                </c:pt>
                <c:pt idx="7726">
                  <c:v>99.89734789391575</c:v>
                </c:pt>
                <c:pt idx="7727">
                  <c:v>99.89734789391575</c:v>
                </c:pt>
                <c:pt idx="7728">
                  <c:v>99.89734789391575</c:v>
                </c:pt>
                <c:pt idx="7729">
                  <c:v>99.89734789391575</c:v>
                </c:pt>
                <c:pt idx="7730">
                  <c:v>99.89734789391575</c:v>
                </c:pt>
                <c:pt idx="7731">
                  <c:v>99.89734789391575</c:v>
                </c:pt>
                <c:pt idx="7732">
                  <c:v>99.89734789391575</c:v>
                </c:pt>
                <c:pt idx="7733">
                  <c:v>99.89734789391575</c:v>
                </c:pt>
                <c:pt idx="7734">
                  <c:v>99.89734789391575</c:v>
                </c:pt>
                <c:pt idx="7735">
                  <c:v>99.89734789391575</c:v>
                </c:pt>
                <c:pt idx="7736">
                  <c:v>99.89734789391575</c:v>
                </c:pt>
                <c:pt idx="7737">
                  <c:v>99.89734789391575</c:v>
                </c:pt>
                <c:pt idx="7738">
                  <c:v>99.89734789391575</c:v>
                </c:pt>
                <c:pt idx="7739">
                  <c:v>99.89734789391575</c:v>
                </c:pt>
                <c:pt idx="7740">
                  <c:v>99.89734789391575</c:v>
                </c:pt>
                <c:pt idx="7741">
                  <c:v>99.89734789391575</c:v>
                </c:pt>
                <c:pt idx="7742">
                  <c:v>99.89734789391575</c:v>
                </c:pt>
                <c:pt idx="7743">
                  <c:v>99.89734789391575</c:v>
                </c:pt>
                <c:pt idx="7744">
                  <c:v>99.89734789391575</c:v>
                </c:pt>
                <c:pt idx="7745">
                  <c:v>99.89734789391575</c:v>
                </c:pt>
                <c:pt idx="7746">
                  <c:v>99.89734789391575</c:v>
                </c:pt>
                <c:pt idx="7747">
                  <c:v>99.89734789391575</c:v>
                </c:pt>
                <c:pt idx="7748">
                  <c:v>99.89734789391575</c:v>
                </c:pt>
                <c:pt idx="7749">
                  <c:v>99.89734789391575</c:v>
                </c:pt>
                <c:pt idx="7750">
                  <c:v>99.89734789391575</c:v>
                </c:pt>
                <c:pt idx="7751">
                  <c:v>99.89734789391575</c:v>
                </c:pt>
                <c:pt idx="7752">
                  <c:v>99.89734789391575</c:v>
                </c:pt>
                <c:pt idx="7753">
                  <c:v>99.89734789391575</c:v>
                </c:pt>
                <c:pt idx="7754">
                  <c:v>99.89734789391575</c:v>
                </c:pt>
                <c:pt idx="7755">
                  <c:v>99.89734789391575</c:v>
                </c:pt>
                <c:pt idx="7756">
                  <c:v>99.89734789391575</c:v>
                </c:pt>
                <c:pt idx="7757">
                  <c:v>99.89734789391575</c:v>
                </c:pt>
                <c:pt idx="7758">
                  <c:v>99.89734789391575</c:v>
                </c:pt>
                <c:pt idx="7759">
                  <c:v>99.89734789391575</c:v>
                </c:pt>
                <c:pt idx="7760">
                  <c:v>99.89734789391575</c:v>
                </c:pt>
                <c:pt idx="7761">
                  <c:v>99.89734789391575</c:v>
                </c:pt>
                <c:pt idx="7762">
                  <c:v>99.89734789391575</c:v>
                </c:pt>
                <c:pt idx="7763">
                  <c:v>99.89734789391575</c:v>
                </c:pt>
                <c:pt idx="7764">
                  <c:v>99.89734789391575</c:v>
                </c:pt>
                <c:pt idx="7765">
                  <c:v>99.89734789391575</c:v>
                </c:pt>
                <c:pt idx="7766">
                  <c:v>99.89734789391575</c:v>
                </c:pt>
                <c:pt idx="7767">
                  <c:v>99.89734789391575</c:v>
                </c:pt>
                <c:pt idx="7768">
                  <c:v>99.89734789391575</c:v>
                </c:pt>
                <c:pt idx="7769">
                  <c:v>99.89734789391575</c:v>
                </c:pt>
                <c:pt idx="7770">
                  <c:v>99.89734789391575</c:v>
                </c:pt>
                <c:pt idx="7771">
                  <c:v>99.89734789391575</c:v>
                </c:pt>
                <c:pt idx="7772">
                  <c:v>99.89734789391575</c:v>
                </c:pt>
                <c:pt idx="7773">
                  <c:v>99.89734789391575</c:v>
                </c:pt>
                <c:pt idx="7774">
                  <c:v>99.89734789391575</c:v>
                </c:pt>
                <c:pt idx="7775">
                  <c:v>99.89734789391575</c:v>
                </c:pt>
                <c:pt idx="7776">
                  <c:v>99.89734789391575</c:v>
                </c:pt>
                <c:pt idx="7777">
                  <c:v>99.89734789391575</c:v>
                </c:pt>
                <c:pt idx="7778">
                  <c:v>99.89734789391575</c:v>
                </c:pt>
                <c:pt idx="7779">
                  <c:v>99.89734789391575</c:v>
                </c:pt>
                <c:pt idx="7780">
                  <c:v>99.89734789391575</c:v>
                </c:pt>
                <c:pt idx="7781">
                  <c:v>99.89734789391575</c:v>
                </c:pt>
                <c:pt idx="7782">
                  <c:v>99.89734789391575</c:v>
                </c:pt>
                <c:pt idx="7783">
                  <c:v>99.89734789391575</c:v>
                </c:pt>
                <c:pt idx="7784">
                  <c:v>99.89734789391575</c:v>
                </c:pt>
                <c:pt idx="7785">
                  <c:v>99.89734789391575</c:v>
                </c:pt>
                <c:pt idx="7786">
                  <c:v>99.89734789391575</c:v>
                </c:pt>
                <c:pt idx="7787">
                  <c:v>99.89734789391575</c:v>
                </c:pt>
                <c:pt idx="7788">
                  <c:v>99.89734789391575</c:v>
                </c:pt>
                <c:pt idx="7789">
                  <c:v>99.89734789391575</c:v>
                </c:pt>
                <c:pt idx="7790">
                  <c:v>99.89734789391575</c:v>
                </c:pt>
                <c:pt idx="7791">
                  <c:v>99.89734789391575</c:v>
                </c:pt>
                <c:pt idx="7792">
                  <c:v>99.89734789391575</c:v>
                </c:pt>
                <c:pt idx="7793">
                  <c:v>99.89734789391575</c:v>
                </c:pt>
                <c:pt idx="7794">
                  <c:v>99.89734789391575</c:v>
                </c:pt>
                <c:pt idx="7795">
                  <c:v>99.89734789391575</c:v>
                </c:pt>
                <c:pt idx="7796">
                  <c:v>99.89734789391575</c:v>
                </c:pt>
                <c:pt idx="7797">
                  <c:v>99.89734789391575</c:v>
                </c:pt>
                <c:pt idx="7798">
                  <c:v>99.89734789391575</c:v>
                </c:pt>
                <c:pt idx="7799">
                  <c:v>99.89734789391575</c:v>
                </c:pt>
                <c:pt idx="7800">
                  <c:v>99.89734789391575</c:v>
                </c:pt>
                <c:pt idx="7801">
                  <c:v>99.89734789391575</c:v>
                </c:pt>
                <c:pt idx="7802">
                  <c:v>99.89734789391575</c:v>
                </c:pt>
                <c:pt idx="7803">
                  <c:v>99.89734789391575</c:v>
                </c:pt>
                <c:pt idx="7804">
                  <c:v>99.89734789391575</c:v>
                </c:pt>
                <c:pt idx="7805">
                  <c:v>99.89734789391575</c:v>
                </c:pt>
                <c:pt idx="7806">
                  <c:v>99.89734789391575</c:v>
                </c:pt>
                <c:pt idx="7807">
                  <c:v>99.89734789391575</c:v>
                </c:pt>
                <c:pt idx="7808">
                  <c:v>99.89734789391575</c:v>
                </c:pt>
                <c:pt idx="7809">
                  <c:v>99.89734789391575</c:v>
                </c:pt>
                <c:pt idx="7810">
                  <c:v>99.89734789391575</c:v>
                </c:pt>
                <c:pt idx="7811">
                  <c:v>99.89734789391575</c:v>
                </c:pt>
                <c:pt idx="7812">
                  <c:v>99.89734789391575</c:v>
                </c:pt>
                <c:pt idx="7813">
                  <c:v>99.89734789391575</c:v>
                </c:pt>
                <c:pt idx="7814">
                  <c:v>99.89734789391575</c:v>
                </c:pt>
                <c:pt idx="7815">
                  <c:v>99.89734789391575</c:v>
                </c:pt>
                <c:pt idx="7816">
                  <c:v>99.89734789391575</c:v>
                </c:pt>
                <c:pt idx="7817">
                  <c:v>99.89734789391575</c:v>
                </c:pt>
                <c:pt idx="7818">
                  <c:v>99.89734789391575</c:v>
                </c:pt>
                <c:pt idx="7819">
                  <c:v>99.89734789391575</c:v>
                </c:pt>
                <c:pt idx="7820">
                  <c:v>99.89734789391575</c:v>
                </c:pt>
                <c:pt idx="7821">
                  <c:v>99.89734789391575</c:v>
                </c:pt>
                <c:pt idx="7822">
                  <c:v>99.89734789391575</c:v>
                </c:pt>
                <c:pt idx="7823">
                  <c:v>99.89734789391575</c:v>
                </c:pt>
                <c:pt idx="7824">
                  <c:v>99.89734789391575</c:v>
                </c:pt>
                <c:pt idx="7825">
                  <c:v>99.89734789391575</c:v>
                </c:pt>
                <c:pt idx="7826">
                  <c:v>99.89734789391575</c:v>
                </c:pt>
                <c:pt idx="7827">
                  <c:v>99.89734789391575</c:v>
                </c:pt>
                <c:pt idx="7828">
                  <c:v>99.89734789391575</c:v>
                </c:pt>
                <c:pt idx="7829">
                  <c:v>99.89734789391575</c:v>
                </c:pt>
                <c:pt idx="7830">
                  <c:v>99.89734789391575</c:v>
                </c:pt>
                <c:pt idx="7831">
                  <c:v>99.89734789391575</c:v>
                </c:pt>
                <c:pt idx="7832">
                  <c:v>99.89734789391575</c:v>
                </c:pt>
                <c:pt idx="7833">
                  <c:v>99.89734789391575</c:v>
                </c:pt>
                <c:pt idx="7834">
                  <c:v>99.89734789391575</c:v>
                </c:pt>
                <c:pt idx="7835">
                  <c:v>99.89734789391575</c:v>
                </c:pt>
                <c:pt idx="7836">
                  <c:v>99.89734789391575</c:v>
                </c:pt>
                <c:pt idx="7837">
                  <c:v>99.89734789391575</c:v>
                </c:pt>
                <c:pt idx="7838">
                  <c:v>99.89734789391575</c:v>
                </c:pt>
                <c:pt idx="7839">
                  <c:v>99.89734789391575</c:v>
                </c:pt>
                <c:pt idx="7840">
                  <c:v>99.89734789391575</c:v>
                </c:pt>
                <c:pt idx="7841">
                  <c:v>99.89734789391575</c:v>
                </c:pt>
                <c:pt idx="7842">
                  <c:v>99.89734789391575</c:v>
                </c:pt>
                <c:pt idx="7843">
                  <c:v>99.89734789391575</c:v>
                </c:pt>
                <c:pt idx="7844">
                  <c:v>99.89734789391575</c:v>
                </c:pt>
                <c:pt idx="7845">
                  <c:v>99.89734789391575</c:v>
                </c:pt>
                <c:pt idx="7846">
                  <c:v>99.89734789391575</c:v>
                </c:pt>
                <c:pt idx="7847">
                  <c:v>99.89734789391575</c:v>
                </c:pt>
                <c:pt idx="7848">
                  <c:v>99.89734789391575</c:v>
                </c:pt>
                <c:pt idx="7849">
                  <c:v>99.89734789391575</c:v>
                </c:pt>
                <c:pt idx="7850">
                  <c:v>99.89734789391575</c:v>
                </c:pt>
                <c:pt idx="7851">
                  <c:v>99.89734789391575</c:v>
                </c:pt>
                <c:pt idx="7852">
                  <c:v>99.89734789391575</c:v>
                </c:pt>
                <c:pt idx="7853">
                  <c:v>99.89734789391575</c:v>
                </c:pt>
                <c:pt idx="7854">
                  <c:v>99.89734789391575</c:v>
                </c:pt>
                <c:pt idx="7855">
                  <c:v>99.89734789391575</c:v>
                </c:pt>
                <c:pt idx="7856">
                  <c:v>99.89734789391575</c:v>
                </c:pt>
                <c:pt idx="7857">
                  <c:v>99.89734789391575</c:v>
                </c:pt>
                <c:pt idx="7858">
                  <c:v>99.89734789391575</c:v>
                </c:pt>
                <c:pt idx="7859">
                  <c:v>99.89734789391575</c:v>
                </c:pt>
                <c:pt idx="7860">
                  <c:v>99.89734789391575</c:v>
                </c:pt>
                <c:pt idx="7861">
                  <c:v>99.89734789391575</c:v>
                </c:pt>
                <c:pt idx="7862">
                  <c:v>99.89734789391575</c:v>
                </c:pt>
                <c:pt idx="7863">
                  <c:v>99.89734789391575</c:v>
                </c:pt>
                <c:pt idx="7864">
                  <c:v>99.89734789391575</c:v>
                </c:pt>
                <c:pt idx="7865">
                  <c:v>99.89734789391575</c:v>
                </c:pt>
                <c:pt idx="7866">
                  <c:v>99.89734789391575</c:v>
                </c:pt>
                <c:pt idx="7867">
                  <c:v>99.89734789391575</c:v>
                </c:pt>
                <c:pt idx="7868">
                  <c:v>99.89734789391575</c:v>
                </c:pt>
                <c:pt idx="7869">
                  <c:v>99.89734789391575</c:v>
                </c:pt>
                <c:pt idx="7870">
                  <c:v>99.89734789391575</c:v>
                </c:pt>
                <c:pt idx="7871">
                  <c:v>99.89734789391575</c:v>
                </c:pt>
                <c:pt idx="7872">
                  <c:v>99.89734789391575</c:v>
                </c:pt>
                <c:pt idx="7873">
                  <c:v>99.89734789391575</c:v>
                </c:pt>
                <c:pt idx="7874">
                  <c:v>99.89734789391575</c:v>
                </c:pt>
                <c:pt idx="7875">
                  <c:v>99.89734789391575</c:v>
                </c:pt>
                <c:pt idx="7876">
                  <c:v>99.89734789391575</c:v>
                </c:pt>
                <c:pt idx="7877">
                  <c:v>99.89734789391575</c:v>
                </c:pt>
                <c:pt idx="7878">
                  <c:v>99.89734789391575</c:v>
                </c:pt>
                <c:pt idx="7879">
                  <c:v>99.89734789391575</c:v>
                </c:pt>
                <c:pt idx="7880">
                  <c:v>99.89734789391575</c:v>
                </c:pt>
                <c:pt idx="7881">
                  <c:v>99.89734789391575</c:v>
                </c:pt>
                <c:pt idx="7882">
                  <c:v>99.89734789391575</c:v>
                </c:pt>
                <c:pt idx="7883">
                  <c:v>99.89734789391575</c:v>
                </c:pt>
                <c:pt idx="7884">
                  <c:v>99.89734789391575</c:v>
                </c:pt>
                <c:pt idx="7885">
                  <c:v>99.89734789391575</c:v>
                </c:pt>
                <c:pt idx="7886">
                  <c:v>99.89734789391575</c:v>
                </c:pt>
                <c:pt idx="7887">
                  <c:v>99.89734789391575</c:v>
                </c:pt>
                <c:pt idx="7888">
                  <c:v>99.89734789391575</c:v>
                </c:pt>
                <c:pt idx="7889">
                  <c:v>99.89734789391575</c:v>
                </c:pt>
                <c:pt idx="7890">
                  <c:v>99.89734789391575</c:v>
                </c:pt>
                <c:pt idx="7891">
                  <c:v>99.89734789391575</c:v>
                </c:pt>
                <c:pt idx="7892">
                  <c:v>99.89734789391575</c:v>
                </c:pt>
                <c:pt idx="7893">
                  <c:v>99.89734789391575</c:v>
                </c:pt>
                <c:pt idx="7894">
                  <c:v>99.89734789391575</c:v>
                </c:pt>
                <c:pt idx="7895">
                  <c:v>99.89734789391575</c:v>
                </c:pt>
                <c:pt idx="7896">
                  <c:v>99.89734789391575</c:v>
                </c:pt>
                <c:pt idx="7897">
                  <c:v>99.89734789391575</c:v>
                </c:pt>
                <c:pt idx="7898">
                  <c:v>99.89734789391575</c:v>
                </c:pt>
                <c:pt idx="7899">
                  <c:v>99.89734789391575</c:v>
                </c:pt>
                <c:pt idx="7900">
                  <c:v>99.89734789391575</c:v>
                </c:pt>
                <c:pt idx="7901">
                  <c:v>99.89734789391575</c:v>
                </c:pt>
                <c:pt idx="7902">
                  <c:v>99.89734789391575</c:v>
                </c:pt>
                <c:pt idx="7903">
                  <c:v>99.89734789391575</c:v>
                </c:pt>
                <c:pt idx="7904">
                  <c:v>99.89734789391575</c:v>
                </c:pt>
                <c:pt idx="7905">
                  <c:v>99.89734789391575</c:v>
                </c:pt>
                <c:pt idx="7906">
                  <c:v>99.89734789391575</c:v>
                </c:pt>
                <c:pt idx="7907">
                  <c:v>99.89734789391575</c:v>
                </c:pt>
                <c:pt idx="7908">
                  <c:v>99.89734789391575</c:v>
                </c:pt>
                <c:pt idx="7909">
                  <c:v>99.89734789391575</c:v>
                </c:pt>
                <c:pt idx="7910">
                  <c:v>99.89734789391575</c:v>
                </c:pt>
                <c:pt idx="7911">
                  <c:v>99.89734789391575</c:v>
                </c:pt>
                <c:pt idx="7912">
                  <c:v>99.89734789391575</c:v>
                </c:pt>
                <c:pt idx="7913">
                  <c:v>99.89734789391575</c:v>
                </c:pt>
                <c:pt idx="7914">
                  <c:v>99.89734789391575</c:v>
                </c:pt>
                <c:pt idx="7915">
                  <c:v>99.89734789391575</c:v>
                </c:pt>
                <c:pt idx="7916">
                  <c:v>99.89734789391575</c:v>
                </c:pt>
                <c:pt idx="7917">
                  <c:v>99.89734789391575</c:v>
                </c:pt>
                <c:pt idx="7918">
                  <c:v>99.89734789391575</c:v>
                </c:pt>
                <c:pt idx="7919">
                  <c:v>99.89734789391575</c:v>
                </c:pt>
                <c:pt idx="7920">
                  <c:v>99.89734789391575</c:v>
                </c:pt>
                <c:pt idx="7921">
                  <c:v>99.89734789391575</c:v>
                </c:pt>
                <c:pt idx="7922">
                  <c:v>99.89734789391575</c:v>
                </c:pt>
                <c:pt idx="7923">
                  <c:v>99.89734789391575</c:v>
                </c:pt>
                <c:pt idx="7924">
                  <c:v>99.89734789391575</c:v>
                </c:pt>
                <c:pt idx="7925">
                  <c:v>99.89734789391575</c:v>
                </c:pt>
                <c:pt idx="7926">
                  <c:v>99.89734789391575</c:v>
                </c:pt>
                <c:pt idx="7927">
                  <c:v>99.89734789391575</c:v>
                </c:pt>
                <c:pt idx="7928">
                  <c:v>99.89734789391575</c:v>
                </c:pt>
                <c:pt idx="7929">
                  <c:v>99.89734789391575</c:v>
                </c:pt>
                <c:pt idx="7930">
                  <c:v>99.89734789391575</c:v>
                </c:pt>
                <c:pt idx="7931">
                  <c:v>99.89734789391575</c:v>
                </c:pt>
                <c:pt idx="7932">
                  <c:v>99.89734789391575</c:v>
                </c:pt>
                <c:pt idx="7933">
                  <c:v>99.89734789391575</c:v>
                </c:pt>
                <c:pt idx="7934">
                  <c:v>99.89734789391575</c:v>
                </c:pt>
                <c:pt idx="7935">
                  <c:v>99.89734789391575</c:v>
                </c:pt>
                <c:pt idx="7936">
                  <c:v>99.89734789391575</c:v>
                </c:pt>
                <c:pt idx="7937">
                  <c:v>99.89734789391575</c:v>
                </c:pt>
                <c:pt idx="7938">
                  <c:v>99.89734789391575</c:v>
                </c:pt>
                <c:pt idx="7939">
                  <c:v>99.89734789391575</c:v>
                </c:pt>
                <c:pt idx="7940">
                  <c:v>99.89734789391575</c:v>
                </c:pt>
                <c:pt idx="7941">
                  <c:v>99.89734789391575</c:v>
                </c:pt>
                <c:pt idx="7942">
                  <c:v>99.89734789391575</c:v>
                </c:pt>
                <c:pt idx="7943">
                  <c:v>99.89734789391575</c:v>
                </c:pt>
                <c:pt idx="7944">
                  <c:v>99.89734789391575</c:v>
                </c:pt>
                <c:pt idx="7945">
                  <c:v>99.89734789391575</c:v>
                </c:pt>
                <c:pt idx="7946">
                  <c:v>99.89734789391575</c:v>
                </c:pt>
                <c:pt idx="7947">
                  <c:v>99.89734789391575</c:v>
                </c:pt>
                <c:pt idx="7948">
                  <c:v>99.89734789391575</c:v>
                </c:pt>
                <c:pt idx="7949">
                  <c:v>99.89734789391575</c:v>
                </c:pt>
                <c:pt idx="7950">
                  <c:v>99.89734789391575</c:v>
                </c:pt>
                <c:pt idx="7951">
                  <c:v>99.89734789391575</c:v>
                </c:pt>
                <c:pt idx="7952">
                  <c:v>99.89734789391575</c:v>
                </c:pt>
                <c:pt idx="7953">
                  <c:v>99.89734789391575</c:v>
                </c:pt>
                <c:pt idx="7954">
                  <c:v>99.89734789391575</c:v>
                </c:pt>
                <c:pt idx="7955">
                  <c:v>99.89734789391575</c:v>
                </c:pt>
                <c:pt idx="7956">
                  <c:v>99.89734789391575</c:v>
                </c:pt>
                <c:pt idx="7957">
                  <c:v>99.89734789391575</c:v>
                </c:pt>
                <c:pt idx="7958">
                  <c:v>99.89734789391575</c:v>
                </c:pt>
                <c:pt idx="7959">
                  <c:v>99.89734789391575</c:v>
                </c:pt>
                <c:pt idx="7960">
                  <c:v>99.89734789391575</c:v>
                </c:pt>
                <c:pt idx="7961">
                  <c:v>99.89734789391575</c:v>
                </c:pt>
                <c:pt idx="7962">
                  <c:v>99.89734789391575</c:v>
                </c:pt>
                <c:pt idx="7963">
                  <c:v>99.89734789391575</c:v>
                </c:pt>
                <c:pt idx="7964">
                  <c:v>99.89734789391575</c:v>
                </c:pt>
                <c:pt idx="7965">
                  <c:v>99.89734789391575</c:v>
                </c:pt>
                <c:pt idx="7966">
                  <c:v>99.89734789391575</c:v>
                </c:pt>
                <c:pt idx="7967">
                  <c:v>99.89734789391575</c:v>
                </c:pt>
                <c:pt idx="7968">
                  <c:v>99.89734789391575</c:v>
                </c:pt>
                <c:pt idx="7969">
                  <c:v>99.89734789391575</c:v>
                </c:pt>
                <c:pt idx="7970">
                  <c:v>99.89734789391575</c:v>
                </c:pt>
                <c:pt idx="7971">
                  <c:v>99.89734789391575</c:v>
                </c:pt>
                <c:pt idx="7972">
                  <c:v>99.89734789391575</c:v>
                </c:pt>
                <c:pt idx="7973">
                  <c:v>99.89734789391575</c:v>
                </c:pt>
                <c:pt idx="7974">
                  <c:v>99.89734789391575</c:v>
                </c:pt>
                <c:pt idx="7975">
                  <c:v>99.89734789391575</c:v>
                </c:pt>
                <c:pt idx="7976">
                  <c:v>99.89734789391575</c:v>
                </c:pt>
                <c:pt idx="7977">
                  <c:v>99.89734789391575</c:v>
                </c:pt>
                <c:pt idx="7978">
                  <c:v>99.89734789391575</c:v>
                </c:pt>
                <c:pt idx="7979">
                  <c:v>99.89734789391575</c:v>
                </c:pt>
                <c:pt idx="7980">
                  <c:v>99.89734789391575</c:v>
                </c:pt>
                <c:pt idx="7981">
                  <c:v>99.89734789391575</c:v>
                </c:pt>
                <c:pt idx="7982">
                  <c:v>99.89734789391575</c:v>
                </c:pt>
                <c:pt idx="7983">
                  <c:v>99.89734789391575</c:v>
                </c:pt>
                <c:pt idx="7984">
                  <c:v>99.89734789391575</c:v>
                </c:pt>
                <c:pt idx="7985">
                  <c:v>99.89734789391575</c:v>
                </c:pt>
                <c:pt idx="7986">
                  <c:v>99.89734789391575</c:v>
                </c:pt>
                <c:pt idx="7987">
                  <c:v>99.89734789391575</c:v>
                </c:pt>
                <c:pt idx="7988">
                  <c:v>99.89734789391575</c:v>
                </c:pt>
                <c:pt idx="7989">
                  <c:v>99.89734789391575</c:v>
                </c:pt>
                <c:pt idx="7990">
                  <c:v>99.89734789391575</c:v>
                </c:pt>
                <c:pt idx="7991">
                  <c:v>99.89734789391575</c:v>
                </c:pt>
                <c:pt idx="7992">
                  <c:v>99.89734789391575</c:v>
                </c:pt>
                <c:pt idx="7993">
                  <c:v>99.89734789391575</c:v>
                </c:pt>
                <c:pt idx="7994">
                  <c:v>99.89734789391575</c:v>
                </c:pt>
                <c:pt idx="7995">
                  <c:v>99.89734789391575</c:v>
                </c:pt>
                <c:pt idx="7996">
                  <c:v>99.89734789391575</c:v>
                </c:pt>
                <c:pt idx="7997">
                  <c:v>99.89734789391575</c:v>
                </c:pt>
                <c:pt idx="7998">
                  <c:v>99.89734789391575</c:v>
                </c:pt>
                <c:pt idx="7999">
                  <c:v>99.89734789391575</c:v>
                </c:pt>
                <c:pt idx="8000">
                  <c:v>99.89734789391575</c:v>
                </c:pt>
                <c:pt idx="8001">
                  <c:v>99.89734789391575</c:v>
                </c:pt>
                <c:pt idx="8002">
                  <c:v>99.89734789391575</c:v>
                </c:pt>
                <c:pt idx="8003">
                  <c:v>99.89734789391575</c:v>
                </c:pt>
                <c:pt idx="8004">
                  <c:v>99.89734789391575</c:v>
                </c:pt>
                <c:pt idx="8005">
                  <c:v>99.89734789391575</c:v>
                </c:pt>
                <c:pt idx="8006">
                  <c:v>99.89734789391575</c:v>
                </c:pt>
                <c:pt idx="8007">
                  <c:v>99.89734789391575</c:v>
                </c:pt>
                <c:pt idx="8008">
                  <c:v>99.89734789391575</c:v>
                </c:pt>
                <c:pt idx="8009">
                  <c:v>99.89734789391575</c:v>
                </c:pt>
                <c:pt idx="8010">
                  <c:v>99.89734789391575</c:v>
                </c:pt>
                <c:pt idx="8011">
                  <c:v>99.89734789391575</c:v>
                </c:pt>
                <c:pt idx="8012">
                  <c:v>99.89734789391575</c:v>
                </c:pt>
                <c:pt idx="8013">
                  <c:v>99.89734789391575</c:v>
                </c:pt>
                <c:pt idx="8014">
                  <c:v>99.89734789391575</c:v>
                </c:pt>
                <c:pt idx="8015">
                  <c:v>99.89734789391575</c:v>
                </c:pt>
                <c:pt idx="8016">
                  <c:v>99.89734789391575</c:v>
                </c:pt>
                <c:pt idx="8017">
                  <c:v>99.89734789391575</c:v>
                </c:pt>
                <c:pt idx="8018">
                  <c:v>99.89734789391575</c:v>
                </c:pt>
                <c:pt idx="8019">
                  <c:v>99.89734789391575</c:v>
                </c:pt>
                <c:pt idx="8020">
                  <c:v>99.89734789391575</c:v>
                </c:pt>
                <c:pt idx="8021">
                  <c:v>99.89734789391575</c:v>
                </c:pt>
                <c:pt idx="8022">
                  <c:v>99.89734789391575</c:v>
                </c:pt>
                <c:pt idx="8023">
                  <c:v>99.89734789391575</c:v>
                </c:pt>
                <c:pt idx="8024">
                  <c:v>99.89734789391575</c:v>
                </c:pt>
                <c:pt idx="8025">
                  <c:v>99.89734789391575</c:v>
                </c:pt>
                <c:pt idx="8026">
                  <c:v>99.89734789391575</c:v>
                </c:pt>
                <c:pt idx="8027">
                  <c:v>99.89734789391575</c:v>
                </c:pt>
                <c:pt idx="8028">
                  <c:v>99.89734789391575</c:v>
                </c:pt>
                <c:pt idx="8029">
                  <c:v>99.89734789391575</c:v>
                </c:pt>
                <c:pt idx="8030">
                  <c:v>99.89734789391575</c:v>
                </c:pt>
                <c:pt idx="8031">
                  <c:v>99.89734789391575</c:v>
                </c:pt>
                <c:pt idx="8032">
                  <c:v>99.89734789391575</c:v>
                </c:pt>
                <c:pt idx="8033">
                  <c:v>99.89734789391575</c:v>
                </c:pt>
                <c:pt idx="8034">
                  <c:v>99.89734789391575</c:v>
                </c:pt>
                <c:pt idx="8035">
                  <c:v>99.89734789391575</c:v>
                </c:pt>
                <c:pt idx="8036">
                  <c:v>99.89734789391575</c:v>
                </c:pt>
                <c:pt idx="8037">
                  <c:v>99.89734789391575</c:v>
                </c:pt>
                <c:pt idx="8038">
                  <c:v>99.89734789391575</c:v>
                </c:pt>
                <c:pt idx="8039">
                  <c:v>99.89734789391575</c:v>
                </c:pt>
                <c:pt idx="8040">
                  <c:v>99.89734789391575</c:v>
                </c:pt>
                <c:pt idx="8041">
                  <c:v>99.89734789391575</c:v>
                </c:pt>
                <c:pt idx="8042">
                  <c:v>99.89734789391575</c:v>
                </c:pt>
                <c:pt idx="8043">
                  <c:v>99.89734789391575</c:v>
                </c:pt>
                <c:pt idx="8044">
                  <c:v>99.89734789391575</c:v>
                </c:pt>
                <c:pt idx="8045">
                  <c:v>99.89734789391575</c:v>
                </c:pt>
                <c:pt idx="8046">
                  <c:v>99.89734789391575</c:v>
                </c:pt>
                <c:pt idx="8047">
                  <c:v>99.89734789391575</c:v>
                </c:pt>
                <c:pt idx="8048">
                  <c:v>99.89734789391575</c:v>
                </c:pt>
                <c:pt idx="8049">
                  <c:v>99.89734789391575</c:v>
                </c:pt>
                <c:pt idx="8050">
                  <c:v>99.89734789391575</c:v>
                </c:pt>
                <c:pt idx="8051">
                  <c:v>99.89734789391575</c:v>
                </c:pt>
                <c:pt idx="8052">
                  <c:v>99.89734789391575</c:v>
                </c:pt>
                <c:pt idx="8053">
                  <c:v>99.89734789391575</c:v>
                </c:pt>
                <c:pt idx="8054">
                  <c:v>99.89734789391575</c:v>
                </c:pt>
                <c:pt idx="8055">
                  <c:v>99.89734789391575</c:v>
                </c:pt>
                <c:pt idx="8056">
                  <c:v>99.89734789391575</c:v>
                </c:pt>
                <c:pt idx="8057">
                  <c:v>99.89734789391575</c:v>
                </c:pt>
                <c:pt idx="8058">
                  <c:v>99.89734789391575</c:v>
                </c:pt>
                <c:pt idx="8059">
                  <c:v>99.89734789391575</c:v>
                </c:pt>
                <c:pt idx="8060">
                  <c:v>99.89734789391575</c:v>
                </c:pt>
                <c:pt idx="8061">
                  <c:v>99.89734789391575</c:v>
                </c:pt>
                <c:pt idx="8062">
                  <c:v>99.89734789391575</c:v>
                </c:pt>
                <c:pt idx="8063">
                  <c:v>99.89734789391575</c:v>
                </c:pt>
                <c:pt idx="8064">
                  <c:v>99.89734789391575</c:v>
                </c:pt>
                <c:pt idx="8065">
                  <c:v>99.89734789391575</c:v>
                </c:pt>
                <c:pt idx="8066">
                  <c:v>99.89734789391575</c:v>
                </c:pt>
                <c:pt idx="8067">
                  <c:v>99.89734789391575</c:v>
                </c:pt>
                <c:pt idx="8068">
                  <c:v>99.89734789391575</c:v>
                </c:pt>
                <c:pt idx="8069">
                  <c:v>99.89734789391575</c:v>
                </c:pt>
                <c:pt idx="8070">
                  <c:v>99.89734789391575</c:v>
                </c:pt>
                <c:pt idx="8071">
                  <c:v>99.89734789391575</c:v>
                </c:pt>
                <c:pt idx="8072">
                  <c:v>99.89734789391575</c:v>
                </c:pt>
                <c:pt idx="8073">
                  <c:v>99.89734789391575</c:v>
                </c:pt>
                <c:pt idx="8074">
                  <c:v>99.89734789391575</c:v>
                </c:pt>
                <c:pt idx="8075">
                  <c:v>99.89734789391575</c:v>
                </c:pt>
                <c:pt idx="8076">
                  <c:v>99.89734789391575</c:v>
                </c:pt>
                <c:pt idx="8077">
                  <c:v>99.89734789391575</c:v>
                </c:pt>
                <c:pt idx="8078">
                  <c:v>99.89734789391575</c:v>
                </c:pt>
                <c:pt idx="8079">
                  <c:v>99.89734789391575</c:v>
                </c:pt>
                <c:pt idx="8080">
                  <c:v>99.89734789391575</c:v>
                </c:pt>
                <c:pt idx="8081">
                  <c:v>99.89734789391575</c:v>
                </c:pt>
                <c:pt idx="8082">
                  <c:v>99.89734789391575</c:v>
                </c:pt>
                <c:pt idx="8083">
                  <c:v>99.89734789391575</c:v>
                </c:pt>
                <c:pt idx="8084">
                  <c:v>99.89734789391575</c:v>
                </c:pt>
                <c:pt idx="8085">
                  <c:v>99.89734789391575</c:v>
                </c:pt>
                <c:pt idx="8086">
                  <c:v>99.89734789391575</c:v>
                </c:pt>
                <c:pt idx="8087">
                  <c:v>99.89734789391575</c:v>
                </c:pt>
                <c:pt idx="8088">
                  <c:v>99.89734789391575</c:v>
                </c:pt>
                <c:pt idx="8089">
                  <c:v>99.89734789391575</c:v>
                </c:pt>
                <c:pt idx="8090">
                  <c:v>99.89734789391575</c:v>
                </c:pt>
                <c:pt idx="8091">
                  <c:v>99.89734789391575</c:v>
                </c:pt>
                <c:pt idx="8092">
                  <c:v>99.89734789391575</c:v>
                </c:pt>
                <c:pt idx="8093">
                  <c:v>99.89734789391575</c:v>
                </c:pt>
                <c:pt idx="8094">
                  <c:v>99.89734789391575</c:v>
                </c:pt>
                <c:pt idx="8095">
                  <c:v>99.89734789391575</c:v>
                </c:pt>
                <c:pt idx="8096">
                  <c:v>99.89734789391575</c:v>
                </c:pt>
                <c:pt idx="8097">
                  <c:v>99.89734789391575</c:v>
                </c:pt>
                <c:pt idx="8098">
                  <c:v>99.89734789391575</c:v>
                </c:pt>
                <c:pt idx="8099">
                  <c:v>99.89734789391575</c:v>
                </c:pt>
                <c:pt idx="8100">
                  <c:v>99.89734789391575</c:v>
                </c:pt>
                <c:pt idx="8101">
                  <c:v>99.89734789391575</c:v>
                </c:pt>
                <c:pt idx="8102">
                  <c:v>99.89734789391575</c:v>
                </c:pt>
                <c:pt idx="8103">
                  <c:v>99.89734789391575</c:v>
                </c:pt>
                <c:pt idx="8104">
                  <c:v>99.89734789391575</c:v>
                </c:pt>
                <c:pt idx="8105">
                  <c:v>99.89734789391575</c:v>
                </c:pt>
                <c:pt idx="8106">
                  <c:v>99.89734789391575</c:v>
                </c:pt>
                <c:pt idx="8107">
                  <c:v>99.89734789391575</c:v>
                </c:pt>
                <c:pt idx="8108">
                  <c:v>99.89734789391575</c:v>
                </c:pt>
                <c:pt idx="8109">
                  <c:v>99.89734789391575</c:v>
                </c:pt>
                <c:pt idx="8110">
                  <c:v>99.89734789391575</c:v>
                </c:pt>
                <c:pt idx="8111">
                  <c:v>99.89734789391575</c:v>
                </c:pt>
                <c:pt idx="8112">
                  <c:v>99.89734789391575</c:v>
                </c:pt>
                <c:pt idx="8113">
                  <c:v>99.89734789391575</c:v>
                </c:pt>
                <c:pt idx="8114">
                  <c:v>99.89734789391575</c:v>
                </c:pt>
                <c:pt idx="8115">
                  <c:v>99.89734789391575</c:v>
                </c:pt>
                <c:pt idx="8116">
                  <c:v>99.89734789391575</c:v>
                </c:pt>
                <c:pt idx="8117">
                  <c:v>99.89734789391575</c:v>
                </c:pt>
                <c:pt idx="8118">
                  <c:v>99.89734789391575</c:v>
                </c:pt>
                <c:pt idx="8119">
                  <c:v>99.89734789391575</c:v>
                </c:pt>
                <c:pt idx="8120">
                  <c:v>99.89734789391575</c:v>
                </c:pt>
                <c:pt idx="8121">
                  <c:v>99.89734789391575</c:v>
                </c:pt>
                <c:pt idx="8122">
                  <c:v>99.89734789391575</c:v>
                </c:pt>
                <c:pt idx="8123">
                  <c:v>99.89734789391575</c:v>
                </c:pt>
                <c:pt idx="8124">
                  <c:v>99.89734789391575</c:v>
                </c:pt>
                <c:pt idx="8125">
                  <c:v>99.89734789391575</c:v>
                </c:pt>
                <c:pt idx="8126">
                  <c:v>99.89734789391575</c:v>
                </c:pt>
                <c:pt idx="8127">
                  <c:v>99.89734789391575</c:v>
                </c:pt>
                <c:pt idx="8128">
                  <c:v>99.89734789391575</c:v>
                </c:pt>
                <c:pt idx="8129">
                  <c:v>99.89734789391575</c:v>
                </c:pt>
                <c:pt idx="8130">
                  <c:v>99.89734789391575</c:v>
                </c:pt>
                <c:pt idx="8131">
                  <c:v>99.89734789391575</c:v>
                </c:pt>
                <c:pt idx="8132">
                  <c:v>99.89734789391575</c:v>
                </c:pt>
                <c:pt idx="8133">
                  <c:v>99.89734789391575</c:v>
                </c:pt>
                <c:pt idx="8134">
                  <c:v>99.89734789391575</c:v>
                </c:pt>
                <c:pt idx="8135">
                  <c:v>99.89734789391575</c:v>
                </c:pt>
                <c:pt idx="8136">
                  <c:v>99.89734789391575</c:v>
                </c:pt>
                <c:pt idx="8137">
                  <c:v>99.89734789391575</c:v>
                </c:pt>
                <c:pt idx="8138">
                  <c:v>99.89734789391575</c:v>
                </c:pt>
                <c:pt idx="8139">
                  <c:v>99.89734789391575</c:v>
                </c:pt>
                <c:pt idx="8140">
                  <c:v>99.89734789391575</c:v>
                </c:pt>
                <c:pt idx="8141">
                  <c:v>99.89734789391575</c:v>
                </c:pt>
                <c:pt idx="8142">
                  <c:v>99.89734789391575</c:v>
                </c:pt>
                <c:pt idx="8143">
                  <c:v>99.89734789391575</c:v>
                </c:pt>
                <c:pt idx="8144">
                  <c:v>99.89734789391575</c:v>
                </c:pt>
                <c:pt idx="8145">
                  <c:v>99.89734789391575</c:v>
                </c:pt>
                <c:pt idx="8146">
                  <c:v>99.89734789391575</c:v>
                </c:pt>
                <c:pt idx="8147">
                  <c:v>99.89734789391575</c:v>
                </c:pt>
                <c:pt idx="8148">
                  <c:v>99.89734789391575</c:v>
                </c:pt>
                <c:pt idx="8149">
                  <c:v>99.89734789391575</c:v>
                </c:pt>
                <c:pt idx="8150">
                  <c:v>99.89734789391575</c:v>
                </c:pt>
                <c:pt idx="8151">
                  <c:v>99.89734789391575</c:v>
                </c:pt>
                <c:pt idx="8152">
                  <c:v>99.89734789391575</c:v>
                </c:pt>
                <c:pt idx="8153">
                  <c:v>99.89734789391575</c:v>
                </c:pt>
                <c:pt idx="8154">
                  <c:v>99.89734789391575</c:v>
                </c:pt>
                <c:pt idx="8155">
                  <c:v>99.89734789391575</c:v>
                </c:pt>
                <c:pt idx="8156">
                  <c:v>99.89734789391575</c:v>
                </c:pt>
                <c:pt idx="8157">
                  <c:v>99.89734789391575</c:v>
                </c:pt>
                <c:pt idx="8158">
                  <c:v>99.89734789391575</c:v>
                </c:pt>
                <c:pt idx="8159">
                  <c:v>99.89734789391575</c:v>
                </c:pt>
                <c:pt idx="8160">
                  <c:v>99.89734789391575</c:v>
                </c:pt>
                <c:pt idx="8161">
                  <c:v>99.89734789391575</c:v>
                </c:pt>
                <c:pt idx="8162">
                  <c:v>99.89734789391575</c:v>
                </c:pt>
                <c:pt idx="8163">
                  <c:v>99.89734789391575</c:v>
                </c:pt>
                <c:pt idx="8164">
                  <c:v>99.89734789391575</c:v>
                </c:pt>
                <c:pt idx="8165">
                  <c:v>99.89734789391575</c:v>
                </c:pt>
                <c:pt idx="8166">
                  <c:v>99.89734789391575</c:v>
                </c:pt>
                <c:pt idx="8167">
                  <c:v>99.89734789391575</c:v>
                </c:pt>
                <c:pt idx="8168">
                  <c:v>99.89734789391575</c:v>
                </c:pt>
                <c:pt idx="8169">
                  <c:v>99.89734789391575</c:v>
                </c:pt>
                <c:pt idx="8170">
                  <c:v>99.89734789391575</c:v>
                </c:pt>
                <c:pt idx="8171">
                  <c:v>99.89734789391575</c:v>
                </c:pt>
                <c:pt idx="8172">
                  <c:v>99.89734789391575</c:v>
                </c:pt>
                <c:pt idx="8173">
                  <c:v>99.89734789391575</c:v>
                </c:pt>
                <c:pt idx="8174">
                  <c:v>99.89734789391575</c:v>
                </c:pt>
                <c:pt idx="8175">
                  <c:v>99.89734789391575</c:v>
                </c:pt>
                <c:pt idx="8176">
                  <c:v>99.89734789391575</c:v>
                </c:pt>
                <c:pt idx="8177">
                  <c:v>99.89734789391575</c:v>
                </c:pt>
                <c:pt idx="8178">
                  <c:v>99.89734789391575</c:v>
                </c:pt>
                <c:pt idx="8179">
                  <c:v>99.89734789391575</c:v>
                </c:pt>
                <c:pt idx="8180">
                  <c:v>99.89734789391575</c:v>
                </c:pt>
                <c:pt idx="8181">
                  <c:v>99.89734789391575</c:v>
                </c:pt>
                <c:pt idx="8182">
                  <c:v>99.89734789391575</c:v>
                </c:pt>
                <c:pt idx="8183">
                  <c:v>99.89734789391575</c:v>
                </c:pt>
                <c:pt idx="8184">
                  <c:v>99.89734789391575</c:v>
                </c:pt>
                <c:pt idx="8185">
                  <c:v>99.89734789391575</c:v>
                </c:pt>
                <c:pt idx="8186">
                  <c:v>99.89734789391575</c:v>
                </c:pt>
                <c:pt idx="8187">
                  <c:v>99.89734789391575</c:v>
                </c:pt>
                <c:pt idx="8188">
                  <c:v>99.89734789391575</c:v>
                </c:pt>
                <c:pt idx="8189">
                  <c:v>99.89734789391575</c:v>
                </c:pt>
                <c:pt idx="8190">
                  <c:v>99.89734789391575</c:v>
                </c:pt>
                <c:pt idx="8191">
                  <c:v>99.89734789391575</c:v>
                </c:pt>
                <c:pt idx="8192">
                  <c:v>99.89734789391575</c:v>
                </c:pt>
                <c:pt idx="8193">
                  <c:v>99.89734789391575</c:v>
                </c:pt>
                <c:pt idx="8194">
                  <c:v>99.89734789391575</c:v>
                </c:pt>
                <c:pt idx="8195">
                  <c:v>99.89734789391575</c:v>
                </c:pt>
                <c:pt idx="8196">
                  <c:v>99.89734789391575</c:v>
                </c:pt>
                <c:pt idx="8197">
                  <c:v>99.89734789391575</c:v>
                </c:pt>
                <c:pt idx="8198">
                  <c:v>99.89734789391575</c:v>
                </c:pt>
                <c:pt idx="8199">
                  <c:v>99.89734789391575</c:v>
                </c:pt>
                <c:pt idx="8200">
                  <c:v>99.89734789391575</c:v>
                </c:pt>
                <c:pt idx="8201">
                  <c:v>99.89734789391575</c:v>
                </c:pt>
                <c:pt idx="8202">
                  <c:v>99.89734789391575</c:v>
                </c:pt>
                <c:pt idx="8203">
                  <c:v>99.89734789391575</c:v>
                </c:pt>
                <c:pt idx="8204">
                  <c:v>99.89734789391575</c:v>
                </c:pt>
                <c:pt idx="8205">
                  <c:v>99.89734789391575</c:v>
                </c:pt>
                <c:pt idx="8206">
                  <c:v>99.89734789391575</c:v>
                </c:pt>
                <c:pt idx="8207">
                  <c:v>99.89734789391575</c:v>
                </c:pt>
                <c:pt idx="8208">
                  <c:v>99.89734789391575</c:v>
                </c:pt>
                <c:pt idx="8209">
                  <c:v>99.89734789391575</c:v>
                </c:pt>
                <c:pt idx="8210">
                  <c:v>99.89734789391575</c:v>
                </c:pt>
                <c:pt idx="8211">
                  <c:v>99.89734789391575</c:v>
                </c:pt>
                <c:pt idx="8212">
                  <c:v>99.89734789391575</c:v>
                </c:pt>
                <c:pt idx="8213">
                  <c:v>99.89734789391575</c:v>
                </c:pt>
                <c:pt idx="8214">
                  <c:v>99.89734789391575</c:v>
                </c:pt>
                <c:pt idx="8215">
                  <c:v>99.89734789391575</c:v>
                </c:pt>
                <c:pt idx="8216">
                  <c:v>99.89734789391575</c:v>
                </c:pt>
                <c:pt idx="8217">
                  <c:v>99.89734789391575</c:v>
                </c:pt>
                <c:pt idx="8218">
                  <c:v>99.89734789391575</c:v>
                </c:pt>
                <c:pt idx="8219">
                  <c:v>99.89734789391575</c:v>
                </c:pt>
                <c:pt idx="8220">
                  <c:v>99.89734789391575</c:v>
                </c:pt>
                <c:pt idx="8221">
                  <c:v>99.89734789391575</c:v>
                </c:pt>
                <c:pt idx="8222">
                  <c:v>99.89734789391575</c:v>
                </c:pt>
                <c:pt idx="8223">
                  <c:v>99.89734789391575</c:v>
                </c:pt>
                <c:pt idx="8224">
                  <c:v>99.89734789391575</c:v>
                </c:pt>
                <c:pt idx="8225">
                  <c:v>99.89734789391575</c:v>
                </c:pt>
                <c:pt idx="8226">
                  <c:v>99.89734789391575</c:v>
                </c:pt>
                <c:pt idx="8227">
                  <c:v>99.89734789391575</c:v>
                </c:pt>
                <c:pt idx="8228">
                  <c:v>99.89734789391575</c:v>
                </c:pt>
                <c:pt idx="8229">
                  <c:v>99.89734789391575</c:v>
                </c:pt>
                <c:pt idx="8230">
                  <c:v>99.89734789391575</c:v>
                </c:pt>
                <c:pt idx="8231">
                  <c:v>99.89734789391575</c:v>
                </c:pt>
                <c:pt idx="8232">
                  <c:v>99.89734789391575</c:v>
                </c:pt>
                <c:pt idx="8233">
                  <c:v>99.89734789391575</c:v>
                </c:pt>
                <c:pt idx="8234">
                  <c:v>99.89734789391575</c:v>
                </c:pt>
                <c:pt idx="8235">
                  <c:v>99.89734789391575</c:v>
                </c:pt>
                <c:pt idx="8236">
                  <c:v>99.89734789391575</c:v>
                </c:pt>
                <c:pt idx="8237">
                  <c:v>99.89734789391575</c:v>
                </c:pt>
                <c:pt idx="8238">
                  <c:v>99.89734789391575</c:v>
                </c:pt>
                <c:pt idx="8239">
                  <c:v>99.89734789391575</c:v>
                </c:pt>
                <c:pt idx="8240">
                  <c:v>99.89734789391575</c:v>
                </c:pt>
                <c:pt idx="8241">
                  <c:v>99.89734789391575</c:v>
                </c:pt>
                <c:pt idx="8242">
                  <c:v>99.89734789391575</c:v>
                </c:pt>
                <c:pt idx="8243">
                  <c:v>99.89734789391575</c:v>
                </c:pt>
                <c:pt idx="8244">
                  <c:v>99.89734789391575</c:v>
                </c:pt>
                <c:pt idx="8245">
                  <c:v>99.89734789391575</c:v>
                </c:pt>
                <c:pt idx="8246">
                  <c:v>99.89734789391575</c:v>
                </c:pt>
                <c:pt idx="8247">
                  <c:v>99.89734789391575</c:v>
                </c:pt>
                <c:pt idx="8248">
                  <c:v>99.89734789391575</c:v>
                </c:pt>
                <c:pt idx="8249">
                  <c:v>99.89734789391575</c:v>
                </c:pt>
                <c:pt idx="8250">
                  <c:v>99.89734789391575</c:v>
                </c:pt>
                <c:pt idx="8251">
                  <c:v>99.89734789391575</c:v>
                </c:pt>
                <c:pt idx="8252">
                  <c:v>99.89734789391575</c:v>
                </c:pt>
                <c:pt idx="8253">
                  <c:v>99.89734789391575</c:v>
                </c:pt>
                <c:pt idx="8254">
                  <c:v>99.89734789391575</c:v>
                </c:pt>
                <c:pt idx="8255">
                  <c:v>99.89734789391575</c:v>
                </c:pt>
                <c:pt idx="8256">
                  <c:v>99.89734789391575</c:v>
                </c:pt>
                <c:pt idx="8257">
                  <c:v>99.89734789391575</c:v>
                </c:pt>
                <c:pt idx="8258">
                  <c:v>99.89734789391575</c:v>
                </c:pt>
                <c:pt idx="8259">
                  <c:v>99.89734789391575</c:v>
                </c:pt>
                <c:pt idx="8260">
                  <c:v>99.89734789391575</c:v>
                </c:pt>
                <c:pt idx="8261">
                  <c:v>99.89734789391575</c:v>
                </c:pt>
                <c:pt idx="8262">
                  <c:v>99.89734789391575</c:v>
                </c:pt>
                <c:pt idx="8263">
                  <c:v>99.89734789391575</c:v>
                </c:pt>
                <c:pt idx="8264">
                  <c:v>99.89734789391575</c:v>
                </c:pt>
                <c:pt idx="8265">
                  <c:v>99.89734789391575</c:v>
                </c:pt>
                <c:pt idx="8266">
                  <c:v>99.89734789391575</c:v>
                </c:pt>
                <c:pt idx="8267">
                  <c:v>99.89734789391575</c:v>
                </c:pt>
                <c:pt idx="8268">
                  <c:v>99.89734789391575</c:v>
                </c:pt>
                <c:pt idx="8269">
                  <c:v>99.89734789391575</c:v>
                </c:pt>
                <c:pt idx="8270">
                  <c:v>99.89734789391575</c:v>
                </c:pt>
                <c:pt idx="8271">
                  <c:v>99.89734789391575</c:v>
                </c:pt>
                <c:pt idx="8272">
                  <c:v>99.89734789391575</c:v>
                </c:pt>
                <c:pt idx="8273">
                  <c:v>99.89734789391575</c:v>
                </c:pt>
                <c:pt idx="8274">
                  <c:v>99.89734789391575</c:v>
                </c:pt>
                <c:pt idx="8275">
                  <c:v>99.89734789391575</c:v>
                </c:pt>
                <c:pt idx="8276">
                  <c:v>99.89734789391575</c:v>
                </c:pt>
                <c:pt idx="8277">
                  <c:v>99.89734789391575</c:v>
                </c:pt>
                <c:pt idx="8278">
                  <c:v>99.89734789391575</c:v>
                </c:pt>
                <c:pt idx="8279">
                  <c:v>99.89734789391575</c:v>
                </c:pt>
                <c:pt idx="8280">
                  <c:v>99.89734789391575</c:v>
                </c:pt>
                <c:pt idx="8281">
                  <c:v>99.89734789391575</c:v>
                </c:pt>
                <c:pt idx="8282">
                  <c:v>99.89734789391575</c:v>
                </c:pt>
                <c:pt idx="8283">
                  <c:v>99.89734789391575</c:v>
                </c:pt>
                <c:pt idx="8284">
                  <c:v>99.89734789391575</c:v>
                </c:pt>
                <c:pt idx="8285">
                  <c:v>99.89734789391575</c:v>
                </c:pt>
                <c:pt idx="8286">
                  <c:v>99.89734789391575</c:v>
                </c:pt>
                <c:pt idx="8287">
                  <c:v>99.89734789391575</c:v>
                </c:pt>
                <c:pt idx="8288">
                  <c:v>99.89734789391575</c:v>
                </c:pt>
                <c:pt idx="8289">
                  <c:v>99.89734789391575</c:v>
                </c:pt>
                <c:pt idx="8290">
                  <c:v>99.89734789391575</c:v>
                </c:pt>
                <c:pt idx="8291">
                  <c:v>99.89734789391575</c:v>
                </c:pt>
                <c:pt idx="8292">
                  <c:v>99.89734789391575</c:v>
                </c:pt>
                <c:pt idx="8293">
                  <c:v>99.89734789391575</c:v>
                </c:pt>
                <c:pt idx="8294">
                  <c:v>99.89734789391575</c:v>
                </c:pt>
                <c:pt idx="8295">
                  <c:v>99.89734789391575</c:v>
                </c:pt>
                <c:pt idx="8296">
                  <c:v>99.89734789391575</c:v>
                </c:pt>
                <c:pt idx="8297">
                  <c:v>99.89734789391575</c:v>
                </c:pt>
                <c:pt idx="8298">
                  <c:v>99.89734789391575</c:v>
                </c:pt>
                <c:pt idx="8299">
                  <c:v>99.89734789391575</c:v>
                </c:pt>
                <c:pt idx="8300">
                  <c:v>99.89734789391575</c:v>
                </c:pt>
                <c:pt idx="8301">
                  <c:v>99.89734789391575</c:v>
                </c:pt>
                <c:pt idx="8302">
                  <c:v>99.89734789391575</c:v>
                </c:pt>
                <c:pt idx="8303">
                  <c:v>99.89734789391575</c:v>
                </c:pt>
                <c:pt idx="8304">
                  <c:v>99.89734789391575</c:v>
                </c:pt>
                <c:pt idx="8305">
                  <c:v>99.89734789391575</c:v>
                </c:pt>
                <c:pt idx="8306">
                  <c:v>99.89734789391575</c:v>
                </c:pt>
                <c:pt idx="8307">
                  <c:v>99.89734789391575</c:v>
                </c:pt>
                <c:pt idx="8308">
                  <c:v>99.89734789391575</c:v>
                </c:pt>
                <c:pt idx="8309">
                  <c:v>99.89734789391575</c:v>
                </c:pt>
                <c:pt idx="8310">
                  <c:v>99.89734789391575</c:v>
                </c:pt>
                <c:pt idx="8311">
                  <c:v>99.89734789391575</c:v>
                </c:pt>
                <c:pt idx="8312">
                  <c:v>99.89734789391575</c:v>
                </c:pt>
                <c:pt idx="8313">
                  <c:v>99.89734789391575</c:v>
                </c:pt>
                <c:pt idx="8314">
                  <c:v>99.89734789391575</c:v>
                </c:pt>
                <c:pt idx="8315">
                  <c:v>99.89734789391575</c:v>
                </c:pt>
                <c:pt idx="8316">
                  <c:v>99.89734789391575</c:v>
                </c:pt>
                <c:pt idx="8317">
                  <c:v>99.89734789391575</c:v>
                </c:pt>
                <c:pt idx="8318">
                  <c:v>99.89734789391575</c:v>
                </c:pt>
                <c:pt idx="8319">
                  <c:v>99.89734789391575</c:v>
                </c:pt>
                <c:pt idx="8320">
                  <c:v>99.89734789391575</c:v>
                </c:pt>
                <c:pt idx="8321">
                  <c:v>99.89734789391575</c:v>
                </c:pt>
                <c:pt idx="8322">
                  <c:v>99.89734789391575</c:v>
                </c:pt>
                <c:pt idx="8323">
                  <c:v>99.89734789391575</c:v>
                </c:pt>
                <c:pt idx="8324">
                  <c:v>99.89734789391575</c:v>
                </c:pt>
                <c:pt idx="8325">
                  <c:v>99.89734789391575</c:v>
                </c:pt>
                <c:pt idx="8326">
                  <c:v>99.89734789391575</c:v>
                </c:pt>
                <c:pt idx="8327">
                  <c:v>99.89734789391575</c:v>
                </c:pt>
                <c:pt idx="8328">
                  <c:v>99.89734789391575</c:v>
                </c:pt>
                <c:pt idx="8329">
                  <c:v>99.89734789391575</c:v>
                </c:pt>
                <c:pt idx="8330">
                  <c:v>99.89734789391575</c:v>
                </c:pt>
                <c:pt idx="8331">
                  <c:v>99.89734789391575</c:v>
                </c:pt>
                <c:pt idx="8332">
                  <c:v>99.89734789391575</c:v>
                </c:pt>
                <c:pt idx="8333">
                  <c:v>99.89734789391575</c:v>
                </c:pt>
                <c:pt idx="8334">
                  <c:v>99.89734789391575</c:v>
                </c:pt>
                <c:pt idx="8335">
                  <c:v>99.89734789391575</c:v>
                </c:pt>
                <c:pt idx="8336">
                  <c:v>99.89734789391575</c:v>
                </c:pt>
                <c:pt idx="8337">
                  <c:v>99.89734789391575</c:v>
                </c:pt>
                <c:pt idx="8338">
                  <c:v>99.89734789391575</c:v>
                </c:pt>
                <c:pt idx="8339">
                  <c:v>99.89734789391575</c:v>
                </c:pt>
                <c:pt idx="8340">
                  <c:v>99.89734789391575</c:v>
                </c:pt>
                <c:pt idx="8341">
                  <c:v>99.89734789391575</c:v>
                </c:pt>
                <c:pt idx="8342">
                  <c:v>99.89734789391575</c:v>
                </c:pt>
                <c:pt idx="8343">
                  <c:v>99.89734789391575</c:v>
                </c:pt>
                <c:pt idx="8344">
                  <c:v>99.89734789391575</c:v>
                </c:pt>
                <c:pt idx="8345">
                  <c:v>99.89734789391575</c:v>
                </c:pt>
                <c:pt idx="8346">
                  <c:v>99.89734789391575</c:v>
                </c:pt>
                <c:pt idx="8347">
                  <c:v>99.89734789391575</c:v>
                </c:pt>
                <c:pt idx="8348">
                  <c:v>99.89734789391575</c:v>
                </c:pt>
                <c:pt idx="8349">
                  <c:v>99.89734789391575</c:v>
                </c:pt>
                <c:pt idx="8350">
                  <c:v>99.89734789391575</c:v>
                </c:pt>
                <c:pt idx="8351">
                  <c:v>99.89734789391575</c:v>
                </c:pt>
                <c:pt idx="8352">
                  <c:v>99.89734789391575</c:v>
                </c:pt>
                <c:pt idx="8353">
                  <c:v>99.89734789391575</c:v>
                </c:pt>
                <c:pt idx="8354">
                  <c:v>99.89734789391575</c:v>
                </c:pt>
                <c:pt idx="8355">
                  <c:v>99.89734789391575</c:v>
                </c:pt>
                <c:pt idx="8356">
                  <c:v>99.89734789391575</c:v>
                </c:pt>
                <c:pt idx="8357">
                  <c:v>99.89734789391575</c:v>
                </c:pt>
                <c:pt idx="8358">
                  <c:v>99.89734789391575</c:v>
                </c:pt>
                <c:pt idx="8359">
                  <c:v>99.89734789391575</c:v>
                </c:pt>
                <c:pt idx="8360">
                  <c:v>99.89734789391575</c:v>
                </c:pt>
                <c:pt idx="8361">
                  <c:v>99.89734789391575</c:v>
                </c:pt>
                <c:pt idx="8362">
                  <c:v>99.89734789391575</c:v>
                </c:pt>
                <c:pt idx="8363">
                  <c:v>99.89734789391575</c:v>
                </c:pt>
                <c:pt idx="8364">
                  <c:v>99.89734789391575</c:v>
                </c:pt>
                <c:pt idx="8365">
                  <c:v>99.89734789391575</c:v>
                </c:pt>
                <c:pt idx="8366">
                  <c:v>99.89734789391575</c:v>
                </c:pt>
                <c:pt idx="8367">
                  <c:v>99.89734789391575</c:v>
                </c:pt>
                <c:pt idx="8368">
                  <c:v>99.89734789391575</c:v>
                </c:pt>
                <c:pt idx="8369">
                  <c:v>99.89734789391575</c:v>
                </c:pt>
                <c:pt idx="8370">
                  <c:v>99.89734789391575</c:v>
                </c:pt>
                <c:pt idx="8371">
                  <c:v>99.89734789391575</c:v>
                </c:pt>
                <c:pt idx="8372">
                  <c:v>99.89734789391575</c:v>
                </c:pt>
                <c:pt idx="8373">
                  <c:v>99.89734789391575</c:v>
                </c:pt>
                <c:pt idx="8374">
                  <c:v>99.89734789391575</c:v>
                </c:pt>
                <c:pt idx="8375">
                  <c:v>99.89734789391575</c:v>
                </c:pt>
                <c:pt idx="8376">
                  <c:v>99.89734789391575</c:v>
                </c:pt>
                <c:pt idx="8377">
                  <c:v>99.89734789391575</c:v>
                </c:pt>
                <c:pt idx="8378">
                  <c:v>99.89734789391575</c:v>
                </c:pt>
                <c:pt idx="8379">
                  <c:v>99.89734789391575</c:v>
                </c:pt>
                <c:pt idx="8380">
                  <c:v>99.89734789391575</c:v>
                </c:pt>
                <c:pt idx="8381">
                  <c:v>99.89734789391575</c:v>
                </c:pt>
                <c:pt idx="8382">
                  <c:v>99.89734789391575</c:v>
                </c:pt>
                <c:pt idx="8383">
                  <c:v>99.89734789391575</c:v>
                </c:pt>
                <c:pt idx="8384">
                  <c:v>99.89734789391575</c:v>
                </c:pt>
                <c:pt idx="8385">
                  <c:v>99.89734789391575</c:v>
                </c:pt>
                <c:pt idx="8386">
                  <c:v>99.89734789391575</c:v>
                </c:pt>
                <c:pt idx="8387">
                  <c:v>99.89734789391575</c:v>
                </c:pt>
                <c:pt idx="8388">
                  <c:v>99.89734789391575</c:v>
                </c:pt>
                <c:pt idx="8389">
                  <c:v>99.89734789391575</c:v>
                </c:pt>
                <c:pt idx="8390">
                  <c:v>99.89734789391575</c:v>
                </c:pt>
                <c:pt idx="8391">
                  <c:v>99.89734789391575</c:v>
                </c:pt>
                <c:pt idx="8392">
                  <c:v>99.89734789391575</c:v>
                </c:pt>
                <c:pt idx="8393">
                  <c:v>99.89734789391575</c:v>
                </c:pt>
                <c:pt idx="8394">
                  <c:v>99.89734789391575</c:v>
                </c:pt>
                <c:pt idx="8395">
                  <c:v>99.89734789391575</c:v>
                </c:pt>
                <c:pt idx="8396">
                  <c:v>99.89734789391575</c:v>
                </c:pt>
                <c:pt idx="8397">
                  <c:v>99.89734789391575</c:v>
                </c:pt>
                <c:pt idx="8398">
                  <c:v>99.89734789391575</c:v>
                </c:pt>
                <c:pt idx="8399">
                  <c:v>99.89734789391575</c:v>
                </c:pt>
                <c:pt idx="8400">
                  <c:v>99.89734789391575</c:v>
                </c:pt>
                <c:pt idx="8401">
                  <c:v>99.89734789391575</c:v>
                </c:pt>
                <c:pt idx="8402">
                  <c:v>99.89734789391575</c:v>
                </c:pt>
                <c:pt idx="8403">
                  <c:v>99.89734789391575</c:v>
                </c:pt>
                <c:pt idx="8404">
                  <c:v>99.89734789391575</c:v>
                </c:pt>
                <c:pt idx="8405">
                  <c:v>99.89734789391575</c:v>
                </c:pt>
                <c:pt idx="8406">
                  <c:v>99.89734789391575</c:v>
                </c:pt>
                <c:pt idx="8407">
                  <c:v>99.89734789391575</c:v>
                </c:pt>
                <c:pt idx="8408">
                  <c:v>99.89734789391575</c:v>
                </c:pt>
                <c:pt idx="8409">
                  <c:v>99.89734789391575</c:v>
                </c:pt>
                <c:pt idx="8410">
                  <c:v>99.89734789391575</c:v>
                </c:pt>
                <c:pt idx="8411">
                  <c:v>99.89734789391575</c:v>
                </c:pt>
                <c:pt idx="8412">
                  <c:v>99.89734789391575</c:v>
                </c:pt>
                <c:pt idx="8413">
                  <c:v>99.89734789391575</c:v>
                </c:pt>
                <c:pt idx="8414">
                  <c:v>99.89734789391575</c:v>
                </c:pt>
                <c:pt idx="8415">
                  <c:v>99.89734789391575</c:v>
                </c:pt>
                <c:pt idx="8416">
                  <c:v>99.89734789391575</c:v>
                </c:pt>
                <c:pt idx="8417">
                  <c:v>99.89734789391575</c:v>
                </c:pt>
                <c:pt idx="8418">
                  <c:v>99.89734789391575</c:v>
                </c:pt>
                <c:pt idx="8419">
                  <c:v>99.89734789391575</c:v>
                </c:pt>
                <c:pt idx="8420">
                  <c:v>99.89734789391575</c:v>
                </c:pt>
                <c:pt idx="8421">
                  <c:v>99.89734789391575</c:v>
                </c:pt>
                <c:pt idx="8422">
                  <c:v>99.89734789391575</c:v>
                </c:pt>
                <c:pt idx="8423">
                  <c:v>99.89734789391575</c:v>
                </c:pt>
                <c:pt idx="8424">
                  <c:v>99.89734789391575</c:v>
                </c:pt>
                <c:pt idx="8425">
                  <c:v>99.89734789391575</c:v>
                </c:pt>
                <c:pt idx="8426">
                  <c:v>99.89734789391575</c:v>
                </c:pt>
                <c:pt idx="8427">
                  <c:v>99.89734789391575</c:v>
                </c:pt>
                <c:pt idx="8428">
                  <c:v>99.89734789391575</c:v>
                </c:pt>
                <c:pt idx="8429">
                  <c:v>99.89734789391575</c:v>
                </c:pt>
                <c:pt idx="8430">
                  <c:v>99.89734789391575</c:v>
                </c:pt>
                <c:pt idx="8431">
                  <c:v>99.89734789391575</c:v>
                </c:pt>
                <c:pt idx="8432">
                  <c:v>99.89734789391575</c:v>
                </c:pt>
                <c:pt idx="8433">
                  <c:v>99.89734789391575</c:v>
                </c:pt>
                <c:pt idx="8434">
                  <c:v>99.89734789391575</c:v>
                </c:pt>
                <c:pt idx="8435">
                  <c:v>99.89734789391575</c:v>
                </c:pt>
                <c:pt idx="8436">
                  <c:v>99.89734789391575</c:v>
                </c:pt>
                <c:pt idx="8437">
                  <c:v>99.89734789391575</c:v>
                </c:pt>
                <c:pt idx="8438">
                  <c:v>99.89734789391575</c:v>
                </c:pt>
                <c:pt idx="8439">
                  <c:v>99.89734789391575</c:v>
                </c:pt>
                <c:pt idx="8440">
                  <c:v>99.89734789391575</c:v>
                </c:pt>
                <c:pt idx="8441">
                  <c:v>99.89734789391575</c:v>
                </c:pt>
                <c:pt idx="8442">
                  <c:v>99.89734789391575</c:v>
                </c:pt>
                <c:pt idx="8443">
                  <c:v>99.89734789391575</c:v>
                </c:pt>
                <c:pt idx="8444">
                  <c:v>99.89734789391575</c:v>
                </c:pt>
                <c:pt idx="8445">
                  <c:v>99.89734789391575</c:v>
                </c:pt>
                <c:pt idx="8446">
                  <c:v>99.89734789391575</c:v>
                </c:pt>
                <c:pt idx="8447">
                  <c:v>99.89734789391575</c:v>
                </c:pt>
                <c:pt idx="8448">
                  <c:v>99.89734789391575</c:v>
                </c:pt>
                <c:pt idx="8449">
                  <c:v>99.89734789391575</c:v>
                </c:pt>
                <c:pt idx="8450">
                  <c:v>99.89734789391575</c:v>
                </c:pt>
                <c:pt idx="8451">
                  <c:v>99.89734789391575</c:v>
                </c:pt>
                <c:pt idx="8452">
                  <c:v>99.89734789391575</c:v>
                </c:pt>
                <c:pt idx="8453">
                  <c:v>99.89734789391575</c:v>
                </c:pt>
                <c:pt idx="8454">
                  <c:v>99.89734789391575</c:v>
                </c:pt>
                <c:pt idx="8455">
                  <c:v>99.89734789391575</c:v>
                </c:pt>
                <c:pt idx="8456">
                  <c:v>99.89734789391575</c:v>
                </c:pt>
                <c:pt idx="8457">
                  <c:v>99.89734789391575</c:v>
                </c:pt>
                <c:pt idx="8458">
                  <c:v>99.89734789391575</c:v>
                </c:pt>
                <c:pt idx="8459">
                  <c:v>99.89734789391575</c:v>
                </c:pt>
                <c:pt idx="8460">
                  <c:v>99.89734789391575</c:v>
                </c:pt>
                <c:pt idx="8461">
                  <c:v>99.89734789391575</c:v>
                </c:pt>
                <c:pt idx="8462">
                  <c:v>99.89734789391575</c:v>
                </c:pt>
                <c:pt idx="8463">
                  <c:v>99.89734789391575</c:v>
                </c:pt>
                <c:pt idx="8464">
                  <c:v>99.89734789391575</c:v>
                </c:pt>
                <c:pt idx="8465">
                  <c:v>99.89734789391575</c:v>
                </c:pt>
                <c:pt idx="8466">
                  <c:v>99.89734789391575</c:v>
                </c:pt>
                <c:pt idx="8467">
                  <c:v>99.89734789391575</c:v>
                </c:pt>
                <c:pt idx="8468">
                  <c:v>99.89734789391575</c:v>
                </c:pt>
                <c:pt idx="8469">
                  <c:v>99.89734789391575</c:v>
                </c:pt>
                <c:pt idx="8470">
                  <c:v>99.89734789391575</c:v>
                </c:pt>
                <c:pt idx="8471">
                  <c:v>99.89734789391575</c:v>
                </c:pt>
                <c:pt idx="8472">
                  <c:v>99.89734789391575</c:v>
                </c:pt>
                <c:pt idx="8473">
                  <c:v>99.89734789391575</c:v>
                </c:pt>
                <c:pt idx="8474">
                  <c:v>99.89734789391575</c:v>
                </c:pt>
                <c:pt idx="8475">
                  <c:v>99.89734789391575</c:v>
                </c:pt>
                <c:pt idx="8476">
                  <c:v>99.89734789391575</c:v>
                </c:pt>
                <c:pt idx="8477">
                  <c:v>99.89734789391575</c:v>
                </c:pt>
                <c:pt idx="8478">
                  <c:v>99.89734789391575</c:v>
                </c:pt>
                <c:pt idx="8479">
                  <c:v>99.89734789391575</c:v>
                </c:pt>
                <c:pt idx="8480">
                  <c:v>99.89734789391575</c:v>
                </c:pt>
                <c:pt idx="8481">
                  <c:v>99.89734789391575</c:v>
                </c:pt>
                <c:pt idx="8482">
                  <c:v>99.89734789391575</c:v>
                </c:pt>
                <c:pt idx="8483">
                  <c:v>99.89734789391575</c:v>
                </c:pt>
                <c:pt idx="8484">
                  <c:v>99.89734789391575</c:v>
                </c:pt>
                <c:pt idx="8485">
                  <c:v>99.89734789391575</c:v>
                </c:pt>
                <c:pt idx="8486">
                  <c:v>99.89734789391575</c:v>
                </c:pt>
                <c:pt idx="8487">
                  <c:v>99.89734789391575</c:v>
                </c:pt>
                <c:pt idx="8488">
                  <c:v>99.89734789391575</c:v>
                </c:pt>
                <c:pt idx="8489">
                  <c:v>99.89734789391575</c:v>
                </c:pt>
                <c:pt idx="8490">
                  <c:v>99.89734789391575</c:v>
                </c:pt>
                <c:pt idx="8491">
                  <c:v>99.89734789391575</c:v>
                </c:pt>
                <c:pt idx="8492">
                  <c:v>99.89734789391575</c:v>
                </c:pt>
                <c:pt idx="8493">
                  <c:v>99.89734789391575</c:v>
                </c:pt>
                <c:pt idx="8494">
                  <c:v>99.89734789391575</c:v>
                </c:pt>
                <c:pt idx="8495">
                  <c:v>99.89734789391575</c:v>
                </c:pt>
                <c:pt idx="8496">
                  <c:v>99.89734789391575</c:v>
                </c:pt>
                <c:pt idx="8497">
                  <c:v>99.89734789391575</c:v>
                </c:pt>
                <c:pt idx="8498">
                  <c:v>99.89734789391575</c:v>
                </c:pt>
                <c:pt idx="8499">
                  <c:v>99.89734789391575</c:v>
                </c:pt>
                <c:pt idx="8500">
                  <c:v>99.89734789391575</c:v>
                </c:pt>
                <c:pt idx="8501">
                  <c:v>99.89734789391575</c:v>
                </c:pt>
                <c:pt idx="8502">
                  <c:v>99.89734789391575</c:v>
                </c:pt>
                <c:pt idx="8503">
                  <c:v>99.89734789391575</c:v>
                </c:pt>
                <c:pt idx="8504">
                  <c:v>99.89734789391575</c:v>
                </c:pt>
                <c:pt idx="8505">
                  <c:v>99.89734789391575</c:v>
                </c:pt>
                <c:pt idx="8506">
                  <c:v>99.89734789391575</c:v>
                </c:pt>
                <c:pt idx="8507">
                  <c:v>99.89734789391575</c:v>
                </c:pt>
                <c:pt idx="8508">
                  <c:v>99.89734789391575</c:v>
                </c:pt>
                <c:pt idx="8509">
                  <c:v>99.89734789391575</c:v>
                </c:pt>
                <c:pt idx="8510">
                  <c:v>99.89734789391575</c:v>
                </c:pt>
                <c:pt idx="8511">
                  <c:v>99.89734789391575</c:v>
                </c:pt>
                <c:pt idx="8512">
                  <c:v>99.89734789391575</c:v>
                </c:pt>
                <c:pt idx="8513">
                  <c:v>99.89734789391575</c:v>
                </c:pt>
                <c:pt idx="8514">
                  <c:v>99.89734789391575</c:v>
                </c:pt>
                <c:pt idx="8515">
                  <c:v>99.89734789391575</c:v>
                </c:pt>
                <c:pt idx="8516">
                  <c:v>99.89734789391575</c:v>
                </c:pt>
                <c:pt idx="8517">
                  <c:v>99.89734789391575</c:v>
                </c:pt>
                <c:pt idx="8518">
                  <c:v>99.89734789391575</c:v>
                </c:pt>
                <c:pt idx="8519">
                  <c:v>99.89734789391575</c:v>
                </c:pt>
                <c:pt idx="8520">
                  <c:v>99.89734789391575</c:v>
                </c:pt>
                <c:pt idx="8521">
                  <c:v>99.89734789391575</c:v>
                </c:pt>
                <c:pt idx="8522">
                  <c:v>99.89734789391575</c:v>
                </c:pt>
                <c:pt idx="8523">
                  <c:v>99.89734789391575</c:v>
                </c:pt>
                <c:pt idx="8524">
                  <c:v>99.89734789391575</c:v>
                </c:pt>
                <c:pt idx="8525">
                  <c:v>99.89734789391575</c:v>
                </c:pt>
                <c:pt idx="8526">
                  <c:v>99.89734789391575</c:v>
                </c:pt>
                <c:pt idx="8527">
                  <c:v>99.89734789391575</c:v>
                </c:pt>
                <c:pt idx="8528">
                  <c:v>99.89734789391575</c:v>
                </c:pt>
                <c:pt idx="8529">
                  <c:v>99.89734789391575</c:v>
                </c:pt>
                <c:pt idx="8530">
                  <c:v>99.89734789391575</c:v>
                </c:pt>
                <c:pt idx="8531">
                  <c:v>99.89734789391575</c:v>
                </c:pt>
                <c:pt idx="8532">
                  <c:v>99.89734789391575</c:v>
                </c:pt>
                <c:pt idx="8533">
                  <c:v>99.89734789391575</c:v>
                </c:pt>
                <c:pt idx="8534">
                  <c:v>99.89734789391575</c:v>
                </c:pt>
                <c:pt idx="8535">
                  <c:v>99.89734789391575</c:v>
                </c:pt>
                <c:pt idx="8536">
                  <c:v>99.89734789391575</c:v>
                </c:pt>
                <c:pt idx="8537">
                  <c:v>99.89734789391575</c:v>
                </c:pt>
                <c:pt idx="8538">
                  <c:v>99.89734789391575</c:v>
                </c:pt>
                <c:pt idx="8539">
                  <c:v>99.89734789391575</c:v>
                </c:pt>
                <c:pt idx="8540">
                  <c:v>99.89734789391575</c:v>
                </c:pt>
                <c:pt idx="8541">
                  <c:v>99.89734789391575</c:v>
                </c:pt>
                <c:pt idx="8542">
                  <c:v>99.89734789391575</c:v>
                </c:pt>
                <c:pt idx="8543">
                  <c:v>99.89734789391575</c:v>
                </c:pt>
                <c:pt idx="8544">
                  <c:v>99.89734789391575</c:v>
                </c:pt>
                <c:pt idx="8545">
                  <c:v>99.89734789391575</c:v>
                </c:pt>
                <c:pt idx="8546">
                  <c:v>99.89734789391575</c:v>
                </c:pt>
                <c:pt idx="8547">
                  <c:v>99.89734789391575</c:v>
                </c:pt>
                <c:pt idx="8548">
                  <c:v>99.89734789391575</c:v>
                </c:pt>
                <c:pt idx="8549">
                  <c:v>99.89734789391575</c:v>
                </c:pt>
                <c:pt idx="8550">
                  <c:v>99.89734789391575</c:v>
                </c:pt>
                <c:pt idx="8551">
                  <c:v>99.89734789391575</c:v>
                </c:pt>
                <c:pt idx="8552">
                  <c:v>99.89734789391575</c:v>
                </c:pt>
                <c:pt idx="8553">
                  <c:v>99.89734789391575</c:v>
                </c:pt>
                <c:pt idx="8554">
                  <c:v>99.89734789391575</c:v>
                </c:pt>
                <c:pt idx="8555">
                  <c:v>99.89734789391575</c:v>
                </c:pt>
                <c:pt idx="8556">
                  <c:v>99.89734789391575</c:v>
                </c:pt>
                <c:pt idx="8557">
                  <c:v>99.89734789391575</c:v>
                </c:pt>
                <c:pt idx="8558">
                  <c:v>99.89734789391575</c:v>
                </c:pt>
                <c:pt idx="8559">
                  <c:v>99.89734789391575</c:v>
                </c:pt>
                <c:pt idx="8560">
                  <c:v>99.89734789391575</c:v>
                </c:pt>
                <c:pt idx="8561">
                  <c:v>99.89734789391575</c:v>
                </c:pt>
                <c:pt idx="8562">
                  <c:v>99.89734789391575</c:v>
                </c:pt>
                <c:pt idx="8563">
                  <c:v>99.89734789391575</c:v>
                </c:pt>
                <c:pt idx="8564">
                  <c:v>99.89734789391575</c:v>
                </c:pt>
                <c:pt idx="8565">
                  <c:v>99.89734789391575</c:v>
                </c:pt>
                <c:pt idx="8566">
                  <c:v>99.89734789391575</c:v>
                </c:pt>
                <c:pt idx="8567">
                  <c:v>99.89734789391575</c:v>
                </c:pt>
                <c:pt idx="8568">
                  <c:v>99.89734789391575</c:v>
                </c:pt>
                <c:pt idx="8569">
                  <c:v>99.89734789391575</c:v>
                </c:pt>
                <c:pt idx="8570">
                  <c:v>99.89734789391575</c:v>
                </c:pt>
                <c:pt idx="8571">
                  <c:v>99.89734789391575</c:v>
                </c:pt>
                <c:pt idx="8572">
                  <c:v>99.89734789391575</c:v>
                </c:pt>
                <c:pt idx="8573">
                  <c:v>99.89734789391575</c:v>
                </c:pt>
                <c:pt idx="8574">
                  <c:v>99.89734789391575</c:v>
                </c:pt>
                <c:pt idx="8575">
                  <c:v>99.89734789391575</c:v>
                </c:pt>
                <c:pt idx="8576">
                  <c:v>99.89734789391575</c:v>
                </c:pt>
                <c:pt idx="8577">
                  <c:v>99.89734789391575</c:v>
                </c:pt>
                <c:pt idx="8578">
                  <c:v>99.89734789391575</c:v>
                </c:pt>
                <c:pt idx="8579">
                  <c:v>99.89734789391575</c:v>
                </c:pt>
                <c:pt idx="8580">
                  <c:v>99.89734789391575</c:v>
                </c:pt>
                <c:pt idx="8581">
                  <c:v>99.89734789391575</c:v>
                </c:pt>
                <c:pt idx="8582">
                  <c:v>99.89734789391575</c:v>
                </c:pt>
                <c:pt idx="8583">
                  <c:v>99.89734789391575</c:v>
                </c:pt>
                <c:pt idx="8584">
                  <c:v>99.89734789391575</c:v>
                </c:pt>
                <c:pt idx="8585">
                  <c:v>99.89734789391575</c:v>
                </c:pt>
                <c:pt idx="8586">
                  <c:v>99.89734789391575</c:v>
                </c:pt>
                <c:pt idx="8587">
                  <c:v>99.89734789391575</c:v>
                </c:pt>
                <c:pt idx="8588">
                  <c:v>99.89734789391575</c:v>
                </c:pt>
                <c:pt idx="8589">
                  <c:v>99.89734789391575</c:v>
                </c:pt>
                <c:pt idx="8590">
                  <c:v>99.89734789391575</c:v>
                </c:pt>
                <c:pt idx="8591">
                  <c:v>99.89734789391575</c:v>
                </c:pt>
                <c:pt idx="8592">
                  <c:v>99.89734789391575</c:v>
                </c:pt>
                <c:pt idx="8593">
                  <c:v>99.89734789391575</c:v>
                </c:pt>
                <c:pt idx="8594">
                  <c:v>99.89734789391575</c:v>
                </c:pt>
                <c:pt idx="8595">
                  <c:v>99.89734789391575</c:v>
                </c:pt>
                <c:pt idx="8596">
                  <c:v>99.89734789391575</c:v>
                </c:pt>
                <c:pt idx="8597">
                  <c:v>99.89734789391575</c:v>
                </c:pt>
                <c:pt idx="8598">
                  <c:v>99.89734789391575</c:v>
                </c:pt>
                <c:pt idx="8599">
                  <c:v>99.89734789391575</c:v>
                </c:pt>
                <c:pt idx="8600">
                  <c:v>99.89734789391575</c:v>
                </c:pt>
                <c:pt idx="8601">
                  <c:v>99.89734789391575</c:v>
                </c:pt>
                <c:pt idx="8602">
                  <c:v>99.89734789391575</c:v>
                </c:pt>
                <c:pt idx="8603">
                  <c:v>99.89734789391575</c:v>
                </c:pt>
                <c:pt idx="8604">
                  <c:v>99.89734789391575</c:v>
                </c:pt>
                <c:pt idx="8605">
                  <c:v>99.89734789391575</c:v>
                </c:pt>
                <c:pt idx="8606">
                  <c:v>99.89734789391575</c:v>
                </c:pt>
                <c:pt idx="8607">
                  <c:v>99.89734789391575</c:v>
                </c:pt>
                <c:pt idx="8608">
                  <c:v>99.89734789391575</c:v>
                </c:pt>
                <c:pt idx="8609">
                  <c:v>99.89734789391575</c:v>
                </c:pt>
                <c:pt idx="8610">
                  <c:v>99.89734789391575</c:v>
                </c:pt>
                <c:pt idx="8611">
                  <c:v>99.89734789391575</c:v>
                </c:pt>
                <c:pt idx="8612">
                  <c:v>99.89734789391575</c:v>
                </c:pt>
                <c:pt idx="8613">
                  <c:v>99.89734789391575</c:v>
                </c:pt>
                <c:pt idx="8614">
                  <c:v>99.89734789391575</c:v>
                </c:pt>
                <c:pt idx="8615">
                  <c:v>99.89734789391575</c:v>
                </c:pt>
                <c:pt idx="8616">
                  <c:v>99.89734789391575</c:v>
                </c:pt>
                <c:pt idx="8617">
                  <c:v>99.89734789391575</c:v>
                </c:pt>
                <c:pt idx="8618">
                  <c:v>99.89734789391575</c:v>
                </c:pt>
                <c:pt idx="8619">
                  <c:v>99.89734789391575</c:v>
                </c:pt>
                <c:pt idx="8620">
                  <c:v>99.89734789391575</c:v>
                </c:pt>
                <c:pt idx="8621">
                  <c:v>99.89734789391575</c:v>
                </c:pt>
                <c:pt idx="8622">
                  <c:v>99.89734789391575</c:v>
                </c:pt>
                <c:pt idx="8623">
                  <c:v>99.89734789391575</c:v>
                </c:pt>
                <c:pt idx="8624">
                  <c:v>99.89734789391575</c:v>
                </c:pt>
                <c:pt idx="8625">
                  <c:v>99.89734789391575</c:v>
                </c:pt>
                <c:pt idx="8626">
                  <c:v>99.89734789391575</c:v>
                </c:pt>
                <c:pt idx="8627">
                  <c:v>99.89734789391575</c:v>
                </c:pt>
                <c:pt idx="8628">
                  <c:v>99.89734789391575</c:v>
                </c:pt>
                <c:pt idx="8629">
                  <c:v>99.89734789391575</c:v>
                </c:pt>
                <c:pt idx="8630">
                  <c:v>99.89734789391575</c:v>
                </c:pt>
                <c:pt idx="8631">
                  <c:v>99.89734789391575</c:v>
                </c:pt>
                <c:pt idx="8632">
                  <c:v>99.89734789391575</c:v>
                </c:pt>
                <c:pt idx="8633">
                  <c:v>99.89734789391575</c:v>
                </c:pt>
                <c:pt idx="8634">
                  <c:v>99.89734789391575</c:v>
                </c:pt>
                <c:pt idx="8635">
                  <c:v>99.89734789391575</c:v>
                </c:pt>
                <c:pt idx="8636">
                  <c:v>99.89734789391575</c:v>
                </c:pt>
                <c:pt idx="8637">
                  <c:v>99.89734789391575</c:v>
                </c:pt>
                <c:pt idx="8638">
                  <c:v>99.89734789391575</c:v>
                </c:pt>
                <c:pt idx="8639">
                  <c:v>99.89734789391575</c:v>
                </c:pt>
                <c:pt idx="8640">
                  <c:v>99.89734789391575</c:v>
                </c:pt>
                <c:pt idx="8641">
                  <c:v>99.89734789391575</c:v>
                </c:pt>
                <c:pt idx="8642">
                  <c:v>99.89734789391575</c:v>
                </c:pt>
                <c:pt idx="8643">
                  <c:v>99.89734789391575</c:v>
                </c:pt>
                <c:pt idx="8644">
                  <c:v>99.89734789391575</c:v>
                </c:pt>
                <c:pt idx="8645">
                  <c:v>99.89734789391575</c:v>
                </c:pt>
                <c:pt idx="8646">
                  <c:v>99.89734789391575</c:v>
                </c:pt>
                <c:pt idx="8647">
                  <c:v>99.89734789391575</c:v>
                </c:pt>
                <c:pt idx="8648">
                  <c:v>99.89734789391575</c:v>
                </c:pt>
                <c:pt idx="8649">
                  <c:v>99.89734789391575</c:v>
                </c:pt>
                <c:pt idx="8650">
                  <c:v>99.89734789391575</c:v>
                </c:pt>
                <c:pt idx="8651">
                  <c:v>99.89734789391575</c:v>
                </c:pt>
                <c:pt idx="8652">
                  <c:v>99.89734789391575</c:v>
                </c:pt>
                <c:pt idx="8653">
                  <c:v>99.89734789391575</c:v>
                </c:pt>
                <c:pt idx="8654">
                  <c:v>99.89734789391575</c:v>
                </c:pt>
                <c:pt idx="8655">
                  <c:v>99.89734789391575</c:v>
                </c:pt>
                <c:pt idx="8656">
                  <c:v>99.89734789391575</c:v>
                </c:pt>
                <c:pt idx="8657">
                  <c:v>99.89734789391575</c:v>
                </c:pt>
                <c:pt idx="8658">
                  <c:v>99.89734789391575</c:v>
                </c:pt>
                <c:pt idx="8659">
                  <c:v>99.89734789391575</c:v>
                </c:pt>
                <c:pt idx="8660">
                  <c:v>99.89734789391575</c:v>
                </c:pt>
                <c:pt idx="8661">
                  <c:v>99.89734789391575</c:v>
                </c:pt>
                <c:pt idx="8662">
                  <c:v>99.89734789391575</c:v>
                </c:pt>
                <c:pt idx="8663">
                  <c:v>99.89734789391575</c:v>
                </c:pt>
                <c:pt idx="8664">
                  <c:v>99.89734789391575</c:v>
                </c:pt>
                <c:pt idx="8665">
                  <c:v>99.89734789391575</c:v>
                </c:pt>
                <c:pt idx="8666">
                  <c:v>99.89734789391575</c:v>
                </c:pt>
                <c:pt idx="8667">
                  <c:v>99.89734789391575</c:v>
                </c:pt>
                <c:pt idx="8668">
                  <c:v>99.89734789391575</c:v>
                </c:pt>
                <c:pt idx="8669">
                  <c:v>99.89734789391575</c:v>
                </c:pt>
                <c:pt idx="8670">
                  <c:v>99.89734789391575</c:v>
                </c:pt>
                <c:pt idx="8671">
                  <c:v>99.89734789391575</c:v>
                </c:pt>
                <c:pt idx="8672">
                  <c:v>99.89734789391575</c:v>
                </c:pt>
                <c:pt idx="8673">
                  <c:v>99.89734789391575</c:v>
                </c:pt>
                <c:pt idx="8674">
                  <c:v>99.89734789391575</c:v>
                </c:pt>
                <c:pt idx="8675">
                  <c:v>99.89734789391575</c:v>
                </c:pt>
                <c:pt idx="8676">
                  <c:v>99.89734789391575</c:v>
                </c:pt>
                <c:pt idx="8677">
                  <c:v>99.89734789391575</c:v>
                </c:pt>
                <c:pt idx="8678">
                  <c:v>99.89734789391575</c:v>
                </c:pt>
                <c:pt idx="8679">
                  <c:v>99.89734789391575</c:v>
                </c:pt>
                <c:pt idx="8680">
                  <c:v>99.89734789391575</c:v>
                </c:pt>
                <c:pt idx="8681">
                  <c:v>99.89734789391575</c:v>
                </c:pt>
                <c:pt idx="8682">
                  <c:v>99.89734789391575</c:v>
                </c:pt>
                <c:pt idx="8683">
                  <c:v>99.89734789391575</c:v>
                </c:pt>
                <c:pt idx="8684">
                  <c:v>99.89734789391575</c:v>
                </c:pt>
                <c:pt idx="8685">
                  <c:v>99.89734789391575</c:v>
                </c:pt>
                <c:pt idx="8686">
                  <c:v>99.89734789391575</c:v>
                </c:pt>
                <c:pt idx="8687">
                  <c:v>99.89734789391575</c:v>
                </c:pt>
                <c:pt idx="8688">
                  <c:v>99.89734789391575</c:v>
                </c:pt>
                <c:pt idx="8689">
                  <c:v>99.89734789391575</c:v>
                </c:pt>
                <c:pt idx="8690">
                  <c:v>99.89734789391575</c:v>
                </c:pt>
                <c:pt idx="8691">
                  <c:v>99.89734789391575</c:v>
                </c:pt>
                <c:pt idx="8692">
                  <c:v>99.89734789391575</c:v>
                </c:pt>
                <c:pt idx="8693">
                  <c:v>99.89734789391575</c:v>
                </c:pt>
                <c:pt idx="8694">
                  <c:v>99.89734789391575</c:v>
                </c:pt>
                <c:pt idx="8695">
                  <c:v>99.89734789391575</c:v>
                </c:pt>
                <c:pt idx="8696">
                  <c:v>99.89734789391575</c:v>
                </c:pt>
                <c:pt idx="8697">
                  <c:v>99.89734789391575</c:v>
                </c:pt>
                <c:pt idx="8698">
                  <c:v>99.89734789391575</c:v>
                </c:pt>
                <c:pt idx="8699">
                  <c:v>99.89734789391575</c:v>
                </c:pt>
                <c:pt idx="8700">
                  <c:v>99.89734789391575</c:v>
                </c:pt>
                <c:pt idx="8701">
                  <c:v>99.89734789391575</c:v>
                </c:pt>
                <c:pt idx="8702">
                  <c:v>99.89734789391575</c:v>
                </c:pt>
                <c:pt idx="8703">
                  <c:v>99.89734789391575</c:v>
                </c:pt>
                <c:pt idx="8704">
                  <c:v>99.89734789391575</c:v>
                </c:pt>
                <c:pt idx="8705">
                  <c:v>99.89734789391575</c:v>
                </c:pt>
                <c:pt idx="8706">
                  <c:v>99.89734789391575</c:v>
                </c:pt>
                <c:pt idx="8707">
                  <c:v>99.89734789391575</c:v>
                </c:pt>
                <c:pt idx="8708">
                  <c:v>99.89734789391575</c:v>
                </c:pt>
                <c:pt idx="8709">
                  <c:v>99.89734789391575</c:v>
                </c:pt>
                <c:pt idx="8710">
                  <c:v>99.89734789391575</c:v>
                </c:pt>
                <c:pt idx="8711">
                  <c:v>99.89734789391575</c:v>
                </c:pt>
                <c:pt idx="8712">
                  <c:v>99.89734789391575</c:v>
                </c:pt>
                <c:pt idx="8713">
                  <c:v>99.89734789391575</c:v>
                </c:pt>
                <c:pt idx="8714">
                  <c:v>99.89734789391575</c:v>
                </c:pt>
                <c:pt idx="8715">
                  <c:v>99.89734789391575</c:v>
                </c:pt>
                <c:pt idx="8716">
                  <c:v>99.89734789391575</c:v>
                </c:pt>
                <c:pt idx="8717">
                  <c:v>99.89734789391575</c:v>
                </c:pt>
                <c:pt idx="8718">
                  <c:v>99.89734789391575</c:v>
                </c:pt>
                <c:pt idx="8719">
                  <c:v>99.89734789391575</c:v>
                </c:pt>
                <c:pt idx="8720">
                  <c:v>99.89734789391575</c:v>
                </c:pt>
                <c:pt idx="8721">
                  <c:v>99.89734789391575</c:v>
                </c:pt>
                <c:pt idx="8722">
                  <c:v>99.89734789391575</c:v>
                </c:pt>
                <c:pt idx="8723">
                  <c:v>99.89734789391575</c:v>
                </c:pt>
                <c:pt idx="8724">
                  <c:v>99.89734789391575</c:v>
                </c:pt>
                <c:pt idx="8725">
                  <c:v>99.89734789391575</c:v>
                </c:pt>
                <c:pt idx="8726">
                  <c:v>99.89734789391575</c:v>
                </c:pt>
                <c:pt idx="8727">
                  <c:v>99.89734789391575</c:v>
                </c:pt>
                <c:pt idx="8728">
                  <c:v>99.89734789391575</c:v>
                </c:pt>
                <c:pt idx="8729">
                  <c:v>99.89734789391575</c:v>
                </c:pt>
                <c:pt idx="8730">
                  <c:v>99.89734789391575</c:v>
                </c:pt>
                <c:pt idx="8731">
                  <c:v>99.89734789391575</c:v>
                </c:pt>
                <c:pt idx="8732">
                  <c:v>99.89734789391575</c:v>
                </c:pt>
                <c:pt idx="8733">
                  <c:v>99.89734789391575</c:v>
                </c:pt>
                <c:pt idx="8734">
                  <c:v>99.89734789391575</c:v>
                </c:pt>
                <c:pt idx="8735">
                  <c:v>99.89734789391575</c:v>
                </c:pt>
                <c:pt idx="8736">
                  <c:v>99.89734789391575</c:v>
                </c:pt>
                <c:pt idx="8737">
                  <c:v>99.89734789391575</c:v>
                </c:pt>
                <c:pt idx="8738">
                  <c:v>99.89734789391575</c:v>
                </c:pt>
                <c:pt idx="8739">
                  <c:v>99.89734789391575</c:v>
                </c:pt>
                <c:pt idx="8740">
                  <c:v>99.89734789391575</c:v>
                </c:pt>
                <c:pt idx="8741">
                  <c:v>99.89734789391575</c:v>
                </c:pt>
                <c:pt idx="8742">
                  <c:v>99.89734789391575</c:v>
                </c:pt>
                <c:pt idx="8743">
                  <c:v>99.89734789391575</c:v>
                </c:pt>
                <c:pt idx="8744">
                  <c:v>99.89734789391575</c:v>
                </c:pt>
                <c:pt idx="8745">
                  <c:v>99.89734789391575</c:v>
                </c:pt>
                <c:pt idx="8746">
                  <c:v>99.89734789391575</c:v>
                </c:pt>
                <c:pt idx="8747">
                  <c:v>99.89734789391575</c:v>
                </c:pt>
                <c:pt idx="8748">
                  <c:v>99.89734789391575</c:v>
                </c:pt>
                <c:pt idx="8749">
                  <c:v>99.89734789391575</c:v>
                </c:pt>
                <c:pt idx="8750">
                  <c:v>99.89734789391575</c:v>
                </c:pt>
                <c:pt idx="8751">
                  <c:v>99.89734789391575</c:v>
                </c:pt>
                <c:pt idx="8752">
                  <c:v>99.89734789391575</c:v>
                </c:pt>
                <c:pt idx="8753">
                  <c:v>99.89734789391575</c:v>
                </c:pt>
                <c:pt idx="8754">
                  <c:v>99.89734789391575</c:v>
                </c:pt>
                <c:pt idx="8755">
                  <c:v>99.89734789391575</c:v>
                </c:pt>
                <c:pt idx="8756">
                  <c:v>99.89734789391575</c:v>
                </c:pt>
                <c:pt idx="8757">
                  <c:v>99.89734789391575</c:v>
                </c:pt>
                <c:pt idx="8758">
                  <c:v>99.89734789391575</c:v>
                </c:pt>
                <c:pt idx="8759">
                  <c:v>99.89734789391575</c:v>
                </c:pt>
                <c:pt idx="8760">
                  <c:v>99.89734789391575</c:v>
                </c:pt>
                <c:pt idx="8761">
                  <c:v>99.89734789391575</c:v>
                </c:pt>
                <c:pt idx="8762">
                  <c:v>99.89734789391575</c:v>
                </c:pt>
                <c:pt idx="8763">
                  <c:v>99.89734789391575</c:v>
                </c:pt>
                <c:pt idx="8764">
                  <c:v>99.89734789391575</c:v>
                </c:pt>
                <c:pt idx="8765">
                  <c:v>99.89734789391575</c:v>
                </c:pt>
                <c:pt idx="8766">
                  <c:v>99.89734789391575</c:v>
                </c:pt>
                <c:pt idx="8767">
                  <c:v>99.89734789391575</c:v>
                </c:pt>
                <c:pt idx="8768">
                  <c:v>99.89734789391575</c:v>
                </c:pt>
                <c:pt idx="8769">
                  <c:v>99.89734789391575</c:v>
                </c:pt>
                <c:pt idx="8770">
                  <c:v>99.89734789391575</c:v>
                </c:pt>
                <c:pt idx="8771">
                  <c:v>99.89734789391575</c:v>
                </c:pt>
                <c:pt idx="8772">
                  <c:v>99.89734789391575</c:v>
                </c:pt>
                <c:pt idx="8773">
                  <c:v>99.89734789391575</c:v>
                </c:pt>
                <c:pt idx="8774">
                  <c:v>99.89734789391575</c:v>
                </c:pt>
                <c:pt idx="8775">
                  <c:v>99.89734789391575</c:v>
                </c:pt>
                <c:pt idx="8776">
                  <c:v>99.89734789391575</c:v>
                </c:pt>
                <c:pt idx="8777">
                  <c:v>99.89734789391575</c:v>
                </c:pt>
                <c:pt idx="8778">
                  <c:v>99.89734789391575</c:v>
                </c:pt>
                <c:pt idx="8779">
                  <c:v>99.89734789391575</c:v>
                </c:pt>
                <c:pt idx="8780">
                  <c:v>99.89734789391575</c:v>
                </c:pt>
                <c:pt idx="8781">
                  <c:v>99.89734789391575</c:v>
                </c:pt>
                <c:pt idx="8782">
                  <c:v>99.89734789391575</c:v>
                </c:pt>
                <c:pt idx="8783">
                  <c:v>99.89734789391575</c:v>
                </c:pt>
                <c:pt idx="8784">
                  <c:v>99.89734789391575</c:v>
                </c:pt>
                <c:pt idx="8785">
                  <c:v>99.89734789391575</c:v>
                </c:pt>
                <c:pt idx="8786">
                  <c:v>99.89734789391575</c:v>
                </c:pt>
                <c:pt idx="8787">
                  <c:v>99.89734789391575</c:v>
                </c:pt>
                <c:pt idx="8788">
                  <c:v>99.89734789391575</c:v>
                </c:pt>
                <c:pt idx="8789">
                  <c:v>99.89734789391575</c:v>
                </c:pt>
                <c:pt idx="8790">
                  <c:v>99.89734789391575</c:v>
                </c:pt>
                <c:pt idx="8791">
                  <c:v>99.89734789391575</c:v>
                </c:pt>
                <c:pt idx="8792">
                  <c:v>99.89734789391575</c:v>
                </c:pt>
                <c:pt idx="8793">
                  <c:v>99.89734789391575</c:v>
                </c:pt>
                <c:pt idx="8794">
                  <c:v>99.89734789391575</c:v>
                </c:pt>
                <c:pt idx="8795">
                  <c:v>99.89734789391575</c:v>
                </c:pt>
                <c:pt idx="8796">
                  <c:v>99.89734789391575</c:v>
                </c:pt>
                <c:pt idx="8797">
                  <c:v>99.89734789391575</c:v>
                </c:pt>
                <c:pt idx="8798">
                  <c:v>99.89734789391575</c:v>
                </c:pt>
                <c:pt idx="8799">
                  <c:v>99.89734789391575</c:v>
                </c:pt>
                <c:pt idx="8800">
                  <c:v>99.89734789391575</c:v>
                </c:pt>
                <c:pt idx="8801">
                  <c:v>99.89734789391575</c:v>
                </c:pt>
                <c:pt idx="8802">
                  <c:v>99.89734789391575</c:v>
                </c:pt>
                <c:pt idx="8803">
                  <c:v>99.89734789391575</c:v>
                </c:pt>
                <c:pt idx="8804">
                  <c:v>99.89734789391575</c:v>
                </c:pt>
                <c:pt idx="8805">
                  <c:v>99.89734789391575</c:v>
                </c:pt>
                <c:pt idx="8806">
                  <c:v>99.89734789391575</c:v>
                </c:pt>
                <c:pt idx="8807">
                  <c:v>99.89734789391575</c:v>
                </c:pt>
                <c:pt idx="8808">
                  <c:v>99.89734789391575</c:v>
                </c:pt>
                <c:pt idx="8809">
                  <c:v>99.89734789391575</c:v>
                </c:pt>
                <c:pt idx="8810">
                  <c:v>99.89734789391575</c:v>
                </c:pt>
                <c:pt idx="8811">
                  <c:v>99.89734789391575</c:v>
                </c:pt>
                <c:pt idx="8812">
                  <c:v>99.89734789391575</c:v>
                </c:pt>
                <c:pt idx="8813">
                  <c:v>99.89734789391575</c:v>
                </c:pt>
                <c:pt idx="8814">
                  <c:v>99.89734789391575</c:v>
                </c:pt>
                <c:pt idx="8815">
                  <c:v>99.89734789391575</c:v>
                </c:pt>
                <c:pt idx="8816">
                  <c:v>99.89734789391575</c:v>
                </c:pt>
                <c:pt idx="8817">
                  <c:v>99.89734789391575</c:v>
                </c:pt>
                <c:pt idx="8818">
                  <c:v>99.89734789391575</c:v>
                </c:pt>
                <c:pt idx="8819">
                  <c:v>99.89734789391575</c:v>
                </c:pt>
                <c:pt idx="8820">
                  <c:v>99.89734789391575</c:v>
                </c:pt>
                <c:pt idx="8821">
                  <c:v>99.89734789391575</c:v>
                </c:pt>
                <c:pt idx="8822">
                  <c:v>99.89734789391575</c:v>
                </c:pt>
                <c:pt idx="8823">
                  <c:v>99.89734789391575</c:v>
                </c:pt>
                <c:pt idx="8824">
                  <c:v>99.89734789391575</c:v>
                </c:pt>
                <c:pt idx="8825">
                  <c:v>99.89734789391575</c:v>
                </c:pt>
                <c:pt idx="8826">
                  <c:v>99.89734789391575</c:v>
                </c:pt>
                <c:pt idx="8827">
                  <c:v>99.89734789391575</c:v>
                </c:pt>
                <c:pt idx="8828">
                  <c:v>99.89734789391575</c:v>
                </c:pt>
                <c:pt idx="8829">
                  <c:v>99.89734789391575</c:v>
                </c:pt>
                <c:pt idx="8830">
                  <c:v>99.89734789391575</c:v>
                </c:pt>
                <c:pt idx="8831">
                  <c:v>99.89734789391575</c:v>
                </c:pt>
                <c:pt idx="8832">
                  <c:v>99.89734789391575</c:v>
                </c:pt>
                <c:pt idx="8833">
                  <c:v>99.89734789391575</c:v>
                </c:pt>
                <c:pt idx="8834">
                  <c:v>99.89734789391575</c:v>
                </c:pt>
                <c:pt idx="8835">
                  <c:v>99.89734789391575</c:v>
                </c:pt>
                <c:pt idx="8836">
                  <c:v>99.89734789391575</c:v>
                </c:pt>
                <c:pt idx="8837">
                  <c:v>99.89734789391575</c:v>
                </c:pt>
                <c:pt idx="8838">
                  <c:v>99.89734789391575</c:v>
                </c:pt>
                <c:pt idx="8839">
                  <c:v>99.89734789391575</c:v>
                </c:pt>
                <c:pt idx="8840">
                  <c:v>99.89734789391575</c:v>
                </c:pt>
                <c:pt idx="8841">
                  <c:v>99.89734789391575</c:v>
                </c:pt>
                <c:pt idx="8842">
                  <c:v>99.89734789391575</c:v>
                </c:pt>
                <c:pt idx="8843">
                  <c:v>99.89734789391575</c:v>
                </c:pt>
                <c:pt idx="8844">
                  <c:v>99.89734789391575</c:v>
                </c:pt>
                <c:pt idx="8845">
                  <c:v>99.89734789391575</c:v>
                </c:pt>
                <c:pt idx="8846">
                  <c:v>99.89734789391575</c:v>
                </c:pt>
                <c:pt idx="8847">
                  <c:v>99.89734789391575</c:v>
                </c:pt>
                <c:pt idx="8848">
                  <c:v>99.89734789391575</c:v>
                </c:pt>
                <c:pt idx="8849">
                  <c:v>99.89734789391575</c:v>
                </c:pt>
                <c:pt idx="8850">
                  <c:v>99.89734789391575</c:v>
                </c:pt>
                <c:pt idx="8851">
                  <c:v>99.89734789391575</c:v>
                </c:pt>
                <c:pt idx="8852">
                  <c:v>99.89734789391575</c:v>
                </c:pt>
                <c:pt idx="8853">
                  <c:v>99.89734789391575</c:v>
                </c:pt>
                <c:pt idx="8854">
                  <c:v>99.89734789391575</c:v>
                </c:pt>
                <c:pt idx="8855">
                  <c:v>99.89734789391575</c:v>
                </c:pt>
                <c:pt idx="8856">
                  <c:v>99.89734789391575</c:v>
                </c:pt>
                <c:pt idx="8857">
                  <c:v>99.89734789391575</c:v>
                </c:pt>
                <c:pt idx="8858">
                  <c:v>99.89734789391575</c:v>
                </c:pt>
                <c:pt idx="8859">
                  <c:v>99.89734789391575</c:v>
                </c:pt>
                <c:pt idx="8860">
                  <c:v>99.89734789391575</c:v>
                </c:pt>
                <c:pt idx="8861">
                  <c:v>99.89734789391575</c:v>
                </c:pt>
                <c:pt idx="8862">
                  <c:v>99.89734789391575</c:v>
                </c:pt>
                <c:pt idx="8863">
                  <c:v>99.89734789391575</c:v>
                </c:pt>
                <c:pt idx="8864">
                  <c:v>99.89734789391575</c:v>
                </c:pt>
                <c:pt idx="8865">
                  <c:v>99.89734789391575</c:v>
                </c:pt>
                <c:pt idx="8866">
                  <c:v>99.89734789391575</c:v>
                </c:pt>
                <c:pt idx="8867">
                  <c:v>99.89734789391575</c:v>
                </c:pt>
                <c:pt idx="8868">
                  <c:v>99.89734789391575</c:v>
                </c:pt>
                <c:pt idx="8869">
                  <c:v>99.89734789391575</c:v>
                </c:pt>
                <c:pt idx="8870">
                  <c:v>99.89734789391575</c:v>
                </c:pt>
                <c:pt idx="8871">
                  <c:v>99.89734789391575</c:v>
                </c:pt>
                <c:pt idx="8872">
                  <c:v>99.89734789391575</c:v>
                </c:pt>
                <c:pt idx="8873">
                  <c:v>99.89734789391575</c:v>
                </c:pt>
                <c:pt idx="8874">
                  <c:v>99.89734789391575</c:v>
                </c:pt>
                <c:pt idx="8875">
                  <c:v>99.89734789391575</c:v>
                </c:pt>
                <c:pt idx="8876">
                  <c:v>99.89734789391575</c:v>
                </c:pt>
                <c:pt idx="8877">
                  <c:v>99.89734789391575</c:v>
                </c:pt>
                <c:pt idx="8878">
                  <c:v>99.89734789391575</c:v>
                </c:pt>
                <c:pt idx="8879">
                  <c:v>99.89734789391575</c:v>
                </c:pt>
                <c:pt idx="8880">
                  <c:v>99.89734789391575</c:v>
                </c:pt>
                <c:pt idx="8881">
                  <c:v>99.89734789391575</c:v>
                </c:pt>
                <c:pt idx="8882">
                  <c:v>99.89734789391575</c:v>
                </c:pt>
                <c:pt idx="8883">
                  <c:v>99.89734789391575</c:v>
                </c:pt>
                <c:pt idx="8884">
                  <c:v>99.89734789391575</c:v>
                </c:pt>
                <c:pt idx="8885">
                  <c:v>99.89734789391575</c:v>
                </c:pt>
                <c:pt idx="8886">
                  <c:v>99.89734789391575</c:v>
                </c:pt>
                <c:pt idx="8887">
                  <c:v>99.89734789391575</c:v>
                </c:pt>
                <c:pt idx="8888">
                  <c:v>99.89734789391575</c:v>
                </c:pt>
                <c:pt idx="8889">
                  <c:v>99.89734789391575</c:v>
                </c:pt>
                <c:pt idx="8890">
                  <c:v>99.89734789391575</c:v>
                </c:pt>
                <c:pt idx="8891">
                  <c:v>99.89734789391575</c:v>
                </c:pt>
                <c:pt idx="8892">
                  <c:v>99.89734789391575</c:v>
                </c:pt>
                <c:pt idx="8893">
                  <c:v>99.89734789391575</c:v>
                </c:pt>
                <c:pt idx="8894">
                  <c:v>99.89734789391575</c:v>
                </c:pt>
                <c:pt idx="8895">
                  <c:v>99.89734789391575</c:v>
                </c:pt>
                <c:pt idx="8896">
                  <c:v>99.89734789391575</c:v>
                </c:pt>
                <c:pt idx="8897">
                  <c:v>99.89734789391575</c:v>
                </c:pt>
                <c:pt idx="8898">
                  <c:v>99.89734789391575</c:v>
                </c:pt>
                <c:pt idx="8899">
                  <c:v>99.89734789391575</c:v>
                </c:pt>
                <c:pt idx="8900">
                  <c:v>99.89734789391575</c:v>
                </c:pt>
                <c:pt idx="8901">
                  <c:v>99.89734789391575</c:v>
                </c:pt>
                <c:pt idx="8902">
                  <c:v>99.89734789391575</c:v>
                </c:pt>
                <c:pt idx="8903">
                  <c:v>99.89734789391575</c:v>
                </c:pt>
                <c:pt idx="8904">
                  <c:v>99.89734789391575</c:v>
                </c:pt>
                <c:pt idx="8905">
                  <c:v>99.89734789391575</c:v>
                </c:pt>
                <c:pt idx="8906">
                  <c:v>99.89734789391575</c:v>
                </c:pt>
                <c:pt idx="8907">
                  <c:v>99.89734789391575</c:v>
                </c:pt>
                <c:pt idx="8908">
                  <c:v>99.89734789391575</c:v>
                </c:pt>
                <c:pt idx="8909">
                  <c:v>99.89734789391575</c:v>
                </c:pt>
                <c:pt idx="8910">
                  <c:v>99.89734789391575</c:v>
                </c:pt>
                <c:pt idx="8911">
                  <c:v>99.89734789391575</c:v>
                </c:pt>
                <c:pt idx="8912">
                  <c:v>99.89734789391575</c:v>
                </c:pt>
                <c:pt idx="8913">
                  <c:v>99.89734789391575</c:v>
                </c:pt>
                <c:pt idx="8914">
                  <c:v>99.89734789391575</c:v>
                </c:pt>
                <c:pt idx="8915">
                  <c:v>99.89734789391575</c:v>
                </c:pt>
                <c:pt idx="8916">
                  <c:v>99.89734789391575</c:v>
                </c:pt>
                <c:pt idx="8917">
                  <c:v>99.89734789391575</c:v>
                </c:pt>
                <c:pt idx="8918">
                  <c:v>99.89734789391575</c:v>
                </c:pt>
                <c:pt idx="8919">
                  <c:v>99.89734789391575</c:v>
                </c:pt>
                <c:pt idx="8920">
                  <c:v>99.89734789391575</c:v>
                </c:pt>
                <c:pt idx="8921">
                  <c:v>99.89734789391575</c:v>
                </c:pt>
                <c:pt idx="8922">
                  <c:v>99.89734789391575</c:v>
                </c:pt>
                <c:pt idx="8923">
                  <c:v>99.89734789391575</c:v>
                </c:pt>
                <c:pt idx="8924">
                  <c:v>99.89734789391575</c:v>
                </c:pt>
                <c:pt idx="8925">
                  <c:v>99.89734789391575</c:v>
                </c:pt>
                <c:pt idx="8926">
                  <c:v>99.89734789391575</c:v>
                </c:pt>
                <c:pt idx="8927">
                  <c:v>99.89734789391575</c:v>
                </c:pt>
                <c:pt idx="8928">
                  <c:v>99.89734789391575</c:v>
                </c:pt>
                <c:pt idx="8929">
                  <c:v>99.89734789391575</c:v>
                </c:pt>
                <c:pt idx="8930">
                  <c:v>99.89734789391575</c:v>
                </c:pt>
                <c:pt idx="8931">
                  <c:v>99.89734789391575</c:v>
                </c:pt>
                <c:pt idx="8932">
                  <c:v>99.89734789391575</c:v>
                </c:pt>
                <c:pt idx="8933">
                  <c:v>99.89734789391575</c:v>
                </c:pt>
                <c:pt idx="8934">
                  <c:v>99.89734789391575</c:v>
                </c:pt>
                <c:pt idx="8935">
                  <c:v>99.89734789391575</c:v>
                </c:pt>
                <c:pt idx="8936">
                  <c:v>99.89734789391575</c:v>
                </c:pt>
                <c:pt idx="8937">
                  <c:v>99.89734789391575</c:v>
                </c:pt>
                <c:pt idx="8938">
                  <c:v>99.89734789391575</c:v>
                </c:pt>
                <c:pt idx="8939">
                  <c:v>99.89734789391575</c:v>
                </c:pt>
                <c:pt idx="8940">
                  <c:v>99.89734789391575</c:v>
                </c:pt>
                <c:pt idx="8941">
                  <c:v>99.89734789391575</c:v>
                </c:pt>
                <c:pt idx="8942">
                  <c:v>99.89734789391575</c:v>
                </c:pt>
                <c:pt idx="8943">
                  <c:v>99.89734789391575</c:v>
                </c:pt>
                <c:pt idx="8944">
                  <c:v>99.89734789391575</c:v>
                </c:pt>
                <c:pt idx="8945">
                  <c:v>99.89734789391575</c:v>
                </c:pt>
                <c:pt idx="8946">
                  <c:v>99.89734789391575</c:v>
                </c:pt>
                <c:pt idx="8947">
                  <c:v>99.89734789391575</c:v>
                </c:pt>
                <c:pt idx="8948">
                  <c:v>99.89734789391575</c:v>
                </c:pt>
                <c:pt idx="8949">
                  <c:v>99.89734789391575</c:v>
                </c:pt>
                <c:pt idx="8950">
                  <c:v>99.89734789391575</c:v>
                </c:pt>
                <c:pt idx="8951">
                  <c:v>99.89734789391575</c:v>
                </c:pt>
                <c:pt idx="8952">
                  <c:v>99.89734789391575</c:v>
                </c:pt>
                <c:pt idx="8953">
                  <c:v>99.89734789391575</c:v>
                </c:pt>
                <c:pt idx="8954">
                  <c:v>99.89734789391575</c:v>
                </c:pt>
                <c:pt idx="8955">
                  <c:v>99.89734789391575</c:v>
                </c:pt>
                <c:pt idx="8956">
                  <c:v>99.89734789391575</c:v>
                </c:pt>
                <c:pt idx="8957">
                  <c:v>99.89734789391575</c:v>
                </c:pt>
                <c:pt idx="8958">
                  <c:v>99.89734789391575</c:v>
                </c:pt>
                <c:pt idx="8959">
                  <c:v>99.89734789391575</c:v>
                </c:pt>
                <c:pt idx="8960">
                  <c:v>99.89734789391575</c:v>
                </c:pt>
                <c:pt idx="8961">
                  <c:v>99.89734789391575</c:v>
                </c:pt>
                <c:pt idx="8962">
                  <c:v>99.89734789391575</c:v>
                </c:pt>
                <c:pt idx="8963">
                  <c:v>99.89734789391575</c:v>
                </c:pt>
                <c:pt idx="8964">
                  <c:v>99.89734789391575</c:v>
                </c:pt>
                <c:pt idx="8965">
                  <c:v>99.89734789391575</c:v>
                </c:pt>
                <c:pt idx="8966">
                  <c:v>99.89734789391575</c:v>
                </c:pt>
                <c:pt idx="8967">
                  <c:v>99.89734789391575</c:v>
                </c:pt>
                <c:pt idx="8968">
                  <c:v>99.89734789391575</c:v>
                </c:pt>
                <c:pt idx="8969">
                  <c:v>99.89734789391575</c:v>
                </c:pt>
                <c:pt idx="8970">
                  <c:v>99.89734789391575</c:v>
                </c:pt>
                <c:pt idx="8971">
                  <c:v>99.89734789391575</c:v>
                </c:pt>
                <c:pt idx="8972">
                  <c:v>99.89734789391575</c:v>
                </c:pt>
                <c:pt idx="8973">
                  <c:v>99.89734789391575</c:v>
                </c:pt>
                <c:pt idx="8974">
                  <c:v>99.89734789391575</c:v>
                </c:pt>
                <c:pt idx="8975">
                  <c:v>99.89734789391575</c:v>
                </c:pt>
                <c:pt idx="8976">
                  <c:v>99.89734789391575</c:v>
                </c:pt>
                <c:pt idx="8977">
                  <c:v>99.89734789391575</c:v>
                </c:pt>
                <c:pt idx="8978">
                  <c:v>99.89734789391575</c:v>
                </c:pt>
                <c:pt idx="8979">
                  <c:v>99.89734789391575</c:v>
                </c:pt>
                <c:pt idx="8980">
                  <c:v>99.89734789391575</c:v>
                </c:pt>
                <c:pt idx="8981">
                  <c:v>99.89734789391575</c:v>
                </c:pt>
                <c:pt idx="8982">
                  <c:v>99.89734789391575</c:v>
                </c:pt>
                <c:pt idx="8983">
                  <c:v>99.89734789391575</c:v>
                </c:pt>
                <c:pt idx="8984">
                  <c:v>99.89734789391575</c:v>
                </c:pt>
                <c:pt idx="8985">
                  <c:v>99.89734789391575</c:v>
                </c:pt>
                <c:pt idx="8986">
                  <c:v>99.89734789391575</c:v>
                </c:pt>
                <c:pt idx="8987">
                  <c:v>99.89734789391575</c:v>
                </c:pt>
                <c:pt idx="8988">
                  <c:v>99.89734789391575</c:v>
                </c:pt>
                <c:pt idx="8989">
                  <c:v>99.89734789391575</c:v>
                </c:pt>
                <c:pt idx="8990">
                  <c:v>99.89734789391575</c:v>
                </c:pt>
                <c:pt idx="8991">
                  <c:v>99.89734789391575</c:v>
                </c:pt>
                <c:pt idx="8992">
                  <c:v>99.89734789391575</c:v>
                </c:pt>
                <c:pt idx="8993">
                  <c:v>99.89734789391575</c:v>
                </c:pt>
                <c:pt idx="8994">
                  <c:v>99.89734789391575</c:v>
                </c:pt>
                <c:pt idx="8995">
                  <c:v>99.89734789391575</c:v>
                </c:pt>
                <c:pt idx="8996">
                  <c:v>99.89734789391575</c:v>
                </c:pt>
                <c:pt idx="8997">
                  <c:v>99.89734789391575</c:v>
                </c:pt>
                <c:pt idx="8998">
                  <c:v>99.89734789391575</c:v>
                </c:pt>
                <c:pt idx="8999">
                  <c:v>99.89734789391575</c:v>
                </c:pt>
                <c:pt idx="9000">
                  <c:v>99.89734789391575</c:v>
                </c:pt>
                <c:pt idx="9001">
                  <c:v>99.89734789391575</c:v>
                </c:pt>
                <c:pt idx="9002">
                  <c:v>99.89734789391575</c:v>
                </c:pt>
                <c:pt idx="9003">
                  <c:v>99.89734789391575</c:v>
                </c:pt>
                <c:pt idx="9004">
                  <c:v>99.89734789391575</c:v>
                </c:pt>
                <c:pt idx="9005">
                  <c:v>99.89734789391575</c:v>
                </c:pt>
                <c:pt idx="9006">
                  <c:v>99.89734789391575</c:v>
                </c:pt>
                <c:pt idx="9007">
                  <c:v>99.89734789391575</c:v>
                </c:pt>
                <c:pt idx="9008">
                  <c:v>99.89734789391575</c:v>
                </c:pt>
                <c:pt idx="9009">
                  <c:v>99.89734789391575</c:v>
                </c:pt>
                <c:pt idx="9010">
                  <c:v>99.89734789391575</c:v>
                </c:pt>
                <c:pt idx="9011">
                  <c:v>99.89734789391575</c:v>
                </c:pt>
                <c:pt idx="9012">
                  <c:v>99.89734789391575</c:v>
                </c:pt>
                <c:pt idx="9013">
                  <c:v>99.89734789391575</c:v>
                </c:pt>
                <c:pt idx="9014">
                  <c:v>99.89734789391575</c:v>
                </c:pt>
                <c:pt idx="9015">
                  <c:v>99.89734789391575</c:v>
                </c:pt>
                <c:pt idx="9016">
                  <c:v>99.89734789391575</c:v>
                </c:pt>
                <c:pt idx="9017">
                  <c:v>99.89734789391575</c:v>
                </c:pt>
                <c:pt idx="9018">
                  <c:v>99.89734789391575</c:v>
                </c:pt>
                <c:pt idx="9019">
                  <c:v>99.89734789391575</c:v>
                </c:pt>
                <c:pt idx="9020">
                  <c:v>99.89734789391575</c:v>
                </c:pt>
                <c:pt idx="9021">
                  <c:v>99.89734789391575</c:v>
                </c:pt>
                <c:pt idx="9022">
                  <c:v>99.89734789391575</c:v>
                </c:pt>
                <c:pt idx="9023">
                  <c:v>99.89734789391575</c:v>
                </c:pt>
                <c:pt idx="9024">
                  <c:v>99.89734789391575</c:v>
                </c:pt>
                <c:pt idx="9025">
                  <c:v>99.89734789391575</c:v>
                </c:pt>
                <c:pt idx="9026">
                  <c:v>99.89734789391575</c:v>
                </c:pt>
                <c:pt idx="9027">
                  <c:v>99.89734789391575</c:v>
                </c:pt>
                <c:pt idx="9028">
                  <c:v>99.89734789391575</c:v>
                </c:pt>
                <c:pt idx="9029">
                  <c:v>99.89734789391575</c:v>
                </c:pt>
                <c:pt idx="9030">
                  <c:v>99.89734789391575</c:v>
                </c:pt>
                <c:pt idx="9031">
                  <c:v>99.89734789391575</c:v>
                </c:pt>
                <c:pt idx="9032">
                  <c:v>99.89734789391575</c:v>
                </c:pt>
                <c:pt idx="9033">
                  <c:v>99.89734789391575</c:v>
                </c:pt>
                <c:pt idx="9034">
                  <c:v>99.89734789391575</c:v>
                </c:pt>
                <c:pt idx="9035">
                  <c:v>99.89734789391575</c:v>
                </c:pt>
                <c:pt idx="9036">
                  <c:v>99.89734789391575</c:v>
                </c:pt>
                <c:pt idx="9037">
                  <c:v>99.89734789391575</c:v>
                </c:pt>
                <c:pt idx="9038">
                  <c:v>99.89734789391575</c:v>
                </c:pt>
                <c:pt idx="9039">
                  <c:v>99.89734789391575</c:v>
                </c:pt>
                <c:pt idx="9040">
                  <c:v>99.89734789391575</c:v>
                </c:pt>
                <c:pt idx="9041">
                  <c:v>99.89734789391575</c:v>
                </c:pt>
                <c:pt idx="9042">
                  <c:v>99.89734789391575</c:v>
                </c:pt>
                <c:pt idx="9043">
                  <c:v>99.89734789391575</c:v>
                </c:pt>
                <c:pt idx="9044">
                  <c:v>99.89734789391575</c:v>
                </c:pt>
                <c:pt idx="9045">
                  <c:v>99.89734789391575</c:v>
                </c:pt>
                <c:pt idx="9046">
                  <c:v>99.89734789391575</c:v>
                </c:pt>
                <c:pt idx="9047">
                  <c:v>99.89734789391575</c:v>
                </c:pt>
                <c:pt idx="9048">
                  <c:v>99.89734789391575</c:v>
                </c:pt>
                <c:pt idx="9049">
                  <c:v>99.89734789391575</c:v>
                </c:pt>
                <c:pt idx="9050">
                  <c:v>99.89734789391575</c:v>
                </c:pt>
                <c:pt idx="9051">
                  <c:v>99.89734789391575</c:v>
                </c:pt>
                <c:pt idx="9052">
                  <c:v>99.89734789391575</c:v>
                </c:pt>
                <c:pt idx="9053">
                  <c:v>99.89734789391575</c:v>
                </c:pt>
                <c:pt idx="9054">
                  <c:v>99.89734789391575</c:v>
                </c:pt>
                <c:pt idx="9055">
                  <c:v>99.89734789391575</c:v>
                </c:pt>
                <c:pt idx="9056">
                  <c:v>99.89734789391575</c:v>
                </c:pt>
                <c:pt idx="9057">
                  <c:v>99.89734789391575</c:v>
                </c:pt>
                <c:pt idx="9058">
                  <c:v>99.89734789391575</c:v>
                </c:pt>
                <c:pt idx="9059">
                  <c:v>99.89734789391575</c:v>
                </c:pt>
                <c:pt idx="9060">
                  <c:v>99.89734789391575</c:v>
                </c:pt>
                <c:pt idx="9061">
                  <c:v>99.89734789391575</c:v>
                </c:pt>
                <c:pt idx="9062">
                  <c:v>99.89734789391575</c:v>
                </c:pt>
                <c:pt idx="9063">
                  <c:v>99.89734789391575</c:v>
                </c:pt>
                <c:pt idx="9064">
                  <c:v>99.89734789391575</c:v>
                </c:pt>
                <c:pt idx="9065">
                  <c:v>99.89734789391575</c:v>
                </c:pt>
                <c:pt idx="9066">
                  <c:v>99.89734789391575</c:v>
                </c:pt>
                <c:pt idx="9067">
                  <c:v>99.89734789391575</c:v>
                </c:pt>
                <c:pt idx="9068">
                  <c:v>99.89734789391575</c:v>
                </c:pt>
                <c:pt idx="9069">
                  <c:v>99.89734789391575</c:v>
                </c:pt>
                <c:pt idx="9070">
                  <c:v>99.89734789391575</c:v>
                </c:pt>
                <c:pt idx="9071">
                  <c:v>99.89734789391575</c:v>
                </c:pt>
                <c:pt idx="9072">
                  <c:v>99.89734789391575</c:v>
                </c:pt>
                <c:pt idx="9073">
                  <c:v>99.89734789391575</c:v>
                </c:pt>
                <c:pt idx="9074">
                  <c:v>99.89734789391575</c:v>
                </c:pt>
                <c:pt idx="9075">
                  <c:v>99.89734789391575</c:v>
                </c:pt>
                <c:pt idx="9076">
                  <c:v>99.89734789391575</c:v>
                </c:pt>
                <c:pt idx="9077">
                  <c:v>99.89734789391575</c:v>
                </c:pt>
                <c:pt idx="9078">
                  <c:v>99.89734789391575</c:v>
                </c:pt>
                <c:pt idx="9079">
                  <c:v>99.89734789391575</c:v>
                </c:pt>
                <c:pt idx="9080">
                  <c:v>99.89734789391575</c:v>
                </c:pt>
                <c:pt idx="9081">
                  <c:v>99.89734789391575</c:v>
                </c:pt>
                <c:pt idx="9082">
                  <c:v>99.89734789391575</c:v>
                </c:pt>
                <c:pt idx="9083">
                  <c:v>99.89734789391575</c:v>
                </c:pt>
                <c:pt idx="9084">
                  <c:v>99.89734789391575</c:v>
                </c:pt>
                <c:pt idx="9085">
                  <c:v>99.89734789391575</c:v>
                </c:pt>
                <c:pt idx="9086">
                  <c:v>99.89734789391575</c:v>
                </c:pt>
                <c:pt idx="9087">
                  <c:v>99.89734789391575</c:v>
                </c:pt>
                <c:pt idx="9088">
                  <c:v>99.89734789391575</c:v>
                </c:pt>
                <c:pt idx="9089">
                  <c:v>99.89734789391575</c:v>
                </c:pt>
                <c:pt idx="9090">
                  <c:v>99.89734789391575</c:v>
                </c:pt>
                <c:pt idx="9091">
                  <c:v>99.89734789391575</c:v>
                </c:pt>
                <c:pt idx="9092">
                  <c:v>99.89734789391575</c:v>
                </c:pt>
                <c:pt idx="9093">
                  <c:v>99.89734789391575</c:v>
                </c:pt>
                <c:pt idx="9094">
                  <c:v>99.89734789391575</c:v>
                </c:pt>
                <c:pt idx="9095">
                  <c:v>99.89734789391575</c:v>
                </c:pt>
                <c:pt idx="9096">
                  <c:v>99.89734789391575</c:v>
                </c:pt>
                <c:pt idx="9097">
                  <c:v>99.89734789391575</c:v>
                </c:pt>
                <c:pt idx="9098">
                  <c:v>99.89734789391575</c:v>
                </c:pt>
                <c:pt idx="9099">
                  <c:v>99.89734789391575</c:v>
                </c:pt>
                <c:pt idx="9100">
                  <c:v>99.89734789391575</c:v>
                </c:pt>
                <c:pt idx="9101">
                  <c:v>99.89734789391575</c:v>
                </c:pt>
                <c:pt idx="9102">
                  <c:v>99.89734789391575</c:v>
                </c:pt>
                <c:pt idx="9103">
                  <c:v>99.89734789391575</c:v>
                </c:pt>
                <c:pt idx="9104">
                  <c:v>99.89734789391575</c:v>
                </c:pt>
                <c:pt idx="9105">
                  <c:v>99.89734789391575</c:v>
                </c:pt>
                <c:pt idx="9106">
                  <c:v>99.89734789391575</c:v>
                </c:pt>
                <c:pt idx="9107">
                  <c:v>99.89734789391575</c:v>
                </c:pt>
                <c:pt idx="9108">
                  <c:v>99.89734789391575</c:v>
                </c:pt>
                <c:pt idx="9109">
                  <c:v>99.89734789391575</c:v>
                </c:pt>
                <c:pt idx="9110">
                  <c:v>99.89734789391575</c:v>
                </c:pt>
                <c:pt idx="9111">
                  <c:v>99.89734789391575</c:v>
                </c:pt>
                <c:pt idx="9112">
                  <c:v>99.89734789391575</c:v>
                </c:pt>
                <c:pt idx="9113">
                  <c:v>99.89734789391575</c:v>
                </c:pt>
                <c:pt idx="9114">
                  <c:v>99.89734789391575</c:v>
                </c:pt>
                <c:pt idx="9115">
                  <c:v>99.89734789391575</c:v>
                </c:pt>
                <c:pt idx="9116">
                  <c:v>99.89734789391575</c:v>
                </c:pt>
                <c:pt idx="9117">
                  <c:v>99.89734789391575</c:v>
                </c:pt>
                <c:pt idx="9118">
                  <c:v>99.89734789391575</c:v>
                </c:pt>
                <c:pt idx="9119">
                  <c:v>99.89734789391575</c:v>
                </c:pt>
                <c:pt idx="9120">
                  <c:v>99.89734789391575</c:v>
                </c:pt>
                <c:pt idx="9121">
                  <c:v>99.89734789391575</c:v>
                </c:pt>
                <c:pt idx="9122">
                  <c:v>99.89734789391575</c:v>
                </c:pt>
                <c:pt idx="9123">
                  <c:v>99.89734789391575</c:v>
                </c:pt>
                <c:pt idx="9124">
                  <c:v>99.89734789391575</c:v>
                </c:pt>
                <c:pt idx="9125">
                  <c:v>99.89734789391575</c:v>
                </c:pt>
                <c:pt idx="9126">
                  <c:v>99.89734789391575</c:v>
                </c:pt>
                <c:pt idx="9127">
                  <c:v>99.89734789391575</c:v>
                </c:pt>
                <c:pt idx="9128">
                  <c:v>99.89734789391575</c:v>
                </c:pt>
                <c:pt idx="9129">
                  <c:v>99.89734789391575</c:v>
                </c:pt>
                <c:pt idx="9130">
                  <c:v>99.89734789391575</c:v>
                </c:pt>
                <c:pt idx="9131">
                  <c:v>99.89734789391575</c:v>
                </c:pt>
                <c:pt idx="9132">
                  <c:v>99.89734789391575</c:v>
                </c:pt>
                <c:pt idx="9133">
                  <c:v>99.89734789391575</c:v>
                </c:pt>
                <c:pt idx="9134">
                  <c:v>99.89734789391575</c:v>
                </c:pt>
                <c:pt idx="9135">
                  <c:v>99.89734789391575</c:v>
                </c:pt>
                <c:pt idx="9136">
                  <c:v>99.89734789391575</c:v>
                </c:pt>
                <c:pt idx="9137">
                  <c:v>99.89734789391575</c:v>
                </c:pt>
                <c:pt idx="9138">
                  <c:v>99.89734789391575</c:v>
                </c:pt>
                <c:pt idx="9139">
                  <c:v>99.89734789391575</c:v>
                </c:pt>
                <c:pt idx="9140">
                  <c:v>99.89734789391575</c:v>
                </c:pt>
                <c:pt idx="9141">
                  <c:v>99.89734789391575</c:v>
                </c:pt>
                <c:pt idx="9142">
                  <c:v>99.89734789391575</c:v>
                </c:pt>
                <c:pt idx="9143">
                  <c:v>99.89734789391575</c:v>
                </c:pt>
                <c:pt idx="9144">
                  <c:v>99.89734789391575</c:v>
                </c:pt>
                <c:pt idx="9145">
                  <c:v>99.89734789391575</c:v>
                </c:pt>
                <c:pt idx="9146">
                  <c:v>99.89734789391575</c:v>
                </c:pt>
                <c:pt idx="9147">
                  <c:v>99.89734789391575</c:v>
                </c:pt>
                <c:pt idx="9148">
                  <c:v>99.89734789391575</c:v>
                </c:pt>
                <c:pt idx="9149">
                  <c:v>99.89734789391575</c:v>
                </c:pt>
                <c:pt idx="9150">
                  <c:v>99.89734789391575</c:v>
                </c:pt>
                <c:pt idx="9151">
                  <c:v>99.89734789391575</c:v>
                </c:pt>
                <c:pt idx="9152">
                  <c:v>99.89734789391575</c:v>
                </c:pt>
                <c:pt idx="9153">
                  <c:v>99.89734789391575</c:v>
                </c:pt>
                <c:pt idx="9154">
                  <c:v>99.89734789391575</c:v>
                </c:pt>
                <c:pt idx="9155">
                  <c:v>99.89734789391575</c:v>
                </c:pt>
                <c:pt idx="9156">
                  <c:v>99.89734789391575</c:v>
                </c:pt>
                <c:pt idx="9157">
                  <c:v>99.89734789391575</c:v>
                </c:pt>
                <c:pt idx="9158">
                  <c:v>99.89734789391575</c:v>
                </c:pt>
                <c:pt idx="9159">
                  <c:v>99.89734789391575</c:v>
                </c:pt>
                <c:pt idx="9160">
                  <c:v>99.89734789391575</c:v>
                </c:pt>
                <c:pt idx="9161">
                  <c:v>99.89734789391575</c:v>
                </c:pt>
                <c:pt idx="9162">
                  <c:v>99.89734789391575</c:v>
                </c:pt>
                <c:pt idx="9163">
                  <c:v>99.89734789391575</c:v>
                </c:pt>
                <c:pt idx="9164">
                  <c:v>99.89734789391575</c:v>
                </c:pt>
                <c:pt idx="9165">
                  <c:v>99.89734789391575</c:v>
                </c:pt>
                <c:pt idx="9166">
                  <c:v>99.89734789391575</c:v>
                </c:pt>
                <c:pt idx="9167">
                  <c:v>99.89734789391575</c:v>
                </c:pt>
                <c:pt idx="9168">
                  <c:v>99.89734789391575</c:v>
                </c:pt>
                <c:pt idx="9169">
                  <c:v>99.89734789391575</c:v>
                </c:pt>
                <c:pt idx="9170">
                  <c:v>99.89734789391575</c:v>
                </c:pt>
                <c:pt idx="9171">
                  <c:v>99.89734789391575</c:v>
                </c:pt>
                <c:pt idx="9172">
                  <c:v>99.89734789391575</c:v>
                </c:pt>
                <c:pt idx="9173">
                  <c:v>99.89734789391575</c:v>
                </c:pt>
                <c:pt idx="9174">
                  <c:v>99.89734789391575</c:v>
                </c:pt>
                <c:pt idx="9175">
                  <c:v>99.89734789391575</c:v>
                </c:pt>
                <c:pt idx="9176">
                  <c:v>99.89734789391575</c:v>
                </c:pt>
                <c:pt idx="9177">
                  <c:v>99.89734789391575</c:v>
                </c:pt>
                <c:pt idx="9178">
                  <c:v>99.89734789391575</c:v>
                </c:pt>
                <c:pt idx="9179">
                  <c:v>99.89734789391575</c:v>
                </c:pt>
                <c:pt idx="9180">
                  <c:v>99.89734789391575</c:v>
                </c:pt>
                <c:pt idx="9181">
                  <c:v>99.89734789391575</c:v>
                </c:pt>
                <c:pt idx="9182">
                  <c:v>99.89734789391575</c:v>
                </c:pt>
                <c:pt idx="9183">
                  <c:v>99.89734789391575</c:v>
                </c:pt>
                <c:pt idx="9184">
                  <c:v>99.89734789391575</c:v>
                </c:pt>
                <c:pt idx="9185">
                  <c:v>99.89734789391575</c:v>
                </c:pt>
                <c:pt idx="9186">
                  <c:v>99.89734789391575</c:v>
                </c:pt>
                <c:pt idx="9187">
                  <c:v>99.89734789391575</c:v>
                </c:pt>
                <c:pt idx="9188">
                  <c:v>99.89734789391575</c:v>
                </c:pt>
                <c:pt idx="9189">
                  <c:v>99.89734789391575</c:v>
                </c:pt>
                <c:pt idx="9190">
                  <c:v>99.89734789391575</c:v>
                </c:pt>
                <c:pt idx="9191">
                  <c:v>99.89734789391575</c:v>
                </c:pt>
                <c:pt idx="9192">
                  <c:v>99.89734789391575</c:v>
                </c:pt>
                <c:pt idx="9193">
                  <c:v>99.89734789391575</c:v>
                </c:pt>
                <c:pt idx="9194">
                  <c:v>99.89734789391575</c:v>
                </c:pt>
                <c:pt idx="9195">
                  <c:v>99.89734789391575</c:v>
                </c:pt>
                <c:pt idx="9196">
                  <c:v>99.89734789391575</c:v>
                </c:pt>
                <c:pt idx="9197">
                  <c:v>99.89734789391575</c:v>
                </c:pt>
                <c:pt idx="9198">
                  <c:v>99.89734789391575</c:v>
                </c:pt>
                <c:pt idx="9199">
                  <c:v>99.89734789391575</c:v>
                </c:pt>
                <c:pt idx="9200">
                  <c:v>99.89734789391575</c:v>
                </c:pt>
                <c:pt idx="9201">
                  <c:v>99.89734789391575</c:v>
                </c:pt>
                <c:pt idx="9202">
                  <c:v>99.89734789391575</c:v>
                </c:pt>
                <c:pt idx="9203">
                  <c:v>99.89734789391575</c:v>
                </c:pt>
                <c:pt idx="9204">
                  <c:v>99.89734789391575</c:v>
                </c:pt>
                <c:pt idx="9205">
                  <c:v>99.89734789391575</c:v>
                </c:pt>
                <c:pt idx="9206">
                  <c:v>99.89734789391575</c:v>
                </c:pt>
                <c:pt idx="9207">
                  <c:v>99.89734789391575</c:v>
                </c:pt>
                <c:pt idx="9208">
                  <c:v>99.89734789391575</c:v>
                </c:pt>
                <c:pt idx="9209">
                  <c:v>99.89734789391575</c:v>
                </c:pt>
                <c:pt idx="9210">
                  <c:v>99.89734789391575</c:v>
                </c:pt>
                <c:pt idx="9211">
                  <c:v>99.89734789391575</c:v>
                </c:pt>
                <c:pt idx="9212">
                  <c:v>99.89734789391575</c:v>
                </c:pt>
                <c:pt idx="9213">
                  <c:v>99.89734789391575</c:v>
                </c:pt>
                <c:pt idx="9214">
                  <c:v>99.89734789391575</c:v>
                </c:pt>
                <c:pt idx="9215">
                  <c:v>99.89734789391575</c:v>
                </c:pt>
                <c:pt idx="9216">
                  <c:v>99.89734789391575</c:v>
                </c:pt>
                <c:pt idx="9217">
                  <c:v>99.89734789391575</c:v>
                </c:pt>
                <c:pt idx="9218">
                  <c:v>99.89734789391575</c:v>
                </c:pt>
                <c:pt idx="9219">
                  <c:v>99.89734789391575</c:v>
                </c:pt>
                <c:pt idx="9220">
                  <c:v>99.89734789391575</c:v>
                </c:pt>
                <c:pt idx="9221">
                  <c:v>99.89734789391575</c:v>
                </c:pt>
                <c:pt idx="9222">
                  <c:v>99.89734789391575</c:v>
                </c:pt>
                <c:pt idx="9223">
                  <c:v>99.89734789391575</c:v>
                </c:pt>
                <c:pt idx="9224">
                  <c:v>99.89734789391575</c:v>
                </c:pt>
                <c:pt idx="9225">
                  <c:v>99.89734789391575</c:v>
                </c:pt>
                <c:pt idx="9226">
                  <c:v>99.89734789391575</c:v>
                </c:pt>
                <c:pt idx="9227">
                  <c:v>99.89734789391575</c:v>
                </c:pt>
                <c:pt idx="9228">
                  <c:v>99.89734789391575</c:v>
                </c:pt>
                <c:pt idx="9229">
                  <c:v>99.89734789391575</c:v>
                </c:pt>
                <c:pt idx="9230">
                  <c:v>99.89734789391575</c:v>
                </c:pt>
                <c:pt idx="9231">
                  <c:v>99.89734789391575</c:v>
                </c:pt>
                <c:pt idx="9232">
                  <c:v>99.89734789391575</c:v>
                </c:pt>
                <c:pt idx="9233">
                  <c:v>99.89734789391575</c:v>
                </c:pt>
                <c:pt idx="9234">
                  <c:v>99.89734789391575</c:v>
                </c:pt>
                <c:pt idx="9235">
                  <c:v>99.89734789391575</c:v>
                </c:pt>
                <c:pt idx="9236">
                  <c:v>99.89734789391575</c:v>
                </c:pt>
                <c:pt idx="9237">
                  <c:v>99.89734789391575</c:v>
                </c:pt>
                <c:pt idx="9238">
                  <c:v>99.89734789391575</c:v>
                </c:pt>
                <c:pt idx="9239">
                  <c:v>99.89734789391575</c:v>
                </c:pt>
                <c:pt idx="9240">
                  <c:v>99.89734789391575</c:v>
                </c:pt>
                <c:pt idx="9241">
                  <c:v>99.89734789391575</c:v>
                </c:pt>
                <c:pt idx="9242">
                  <c:v>99.89734789391575</c:v>
                </c:pt>
                <c:pt idx="9243">
                  <c:v>99.89734789391575</c:v>
                </c:pt>
                <c:pt idx="9244">
                  <c:v>99.89734789391575</c:v>
                </c:pt>
                <c:pt idx="9245">
                  <c:v>99.89734789391575</c:v>
                </c:pt>
                <c:pt idx="9246">
                  <c:v>99.89734789391575</c:v>
                </c:pt>
                <c:pt idx="9247">
                  <c:v>99.89734789391575</c:v>
                </c:pt>
                <c:pt idx="9248">
                  <c:v>99.89734789391575</c:v>
                </c:pt>
                <c:pt idx="9249">
                  <c:v>99.89734789391575</c:v>
                </c:pt>
                <c:pt idx="9250">
                  <c:v>99.89734789391575</c:v>
                </c:pt>
                <c:pt idx="9251">
                  <c:v>99.89734789391575</c:v>
                </c:pt>
                <c:pt idx="9252">
                  <c:v>99.89734789391575</c:v>
                </c:pt>
                <c:pt idx="9253">
                  <c:v>99.89734789391575</c:v>
                </c:pt>
                <c:pt idx="9254">
                  <c:v>99.89734789391575</c:v>
                </c:pt>
                <c:pt idx="9255">
                  <c:v>99.89734789391575</c:v>
                </c:pt>
                <c:pt idx="9256">
                  <c:v>99.89734789391575</c:v>
                </c:pt>
                <c:pt idx="9257">
                  <c:v>99.89734789391575</c:v>
                </c:pt>
                <c:pt idx="9258">
                  <c:v>99.89734789391575</c:v>
                </c:pt>
                <c:pt idx="9259">
                  <c:v>99.89734789391575</c:v>
                </c:pt>
                <c:pt idx="9260">
                  <c:v>99.89734789391575</c:v>
                </c:pt>
                <c:pt idx="9261">
                  <c:v>99.89734789391575</c:v>
                </c:pt>
                <c:pt idx="9262">
                  <c:v>99.89734789391575</c:v>
                </c:pt>
                <c:pt idx="9263">
                  <c:v>99.89734789391575</c:v>
                </c:pt>
                <c:pt idx="9264">
                  <c:v>99.89734789391575</c:v>
                </c:pt>
                <c:pt idx="9265">
                  <c:v>99.89734789391575</c:v>
                </c:pt>
                <c:pt idx="9266">
                  <c:v>99.89734789391575</c:v>
                </c:pt>
                <c:pt idx="9267">
                  <c:v>99.89734789391575</c:v>
                </c:pt>
                <c:pt idx="9268">
                  <c:v>99.89734789391575</c:v>
                </c:pt>
                <c:pt idx="9269">
                  <c:v>99.89734789391575</c:v>
                </c:pt>
                <c:pt idx="9270">
                  <c:v>99.89734789391575</c:v>
                </c:pt>
                <c:pt idx="9271">
                  <c:v>99.89734789391575</c:v>
                </c:pt>
                <c:pt idx="9272">
                  <c:v>99.89734789391575</c:v>
                </c:pt>
                <c:pt idx="9273">
                  <c:v>99.89734789391575</c:v>
                </c:pt>
                <c:pt idx="9274">
                  <c:v>99.89734789391575</c:v>
                </c:pt>
                <c:pt idx="9275">
                  <c:v>99.89734789391575</c:v>
                </c:pt>
                <c:pt idx="9276">
                  <c:v>99.89734789391575</c:v>
                </c:pt>
                <c:pt idx="9277">
                  <c:v>99.89734789391575</c:v>
                </c:pt>
                <c:pt idx="9278">
                  <c:v>99.89734789391575</c:v>
                </c:pt>
                <c:pt idx="9279">
                  <c:v>99.89734789391575</c:v>
                </c:pt>
                <c:pt idx="9280">
                  <c:v>99.89734789391575</c:v>
                </c:pt>
                <c:pt idx="9281">
                  <c:v>99.89734789391575</c:v>
                </c:pt>
                <c:pt idx="9282">
                  <c:v>99.89734789391575</c:v>
                </c:pt>
                <c:pt idx="9283">
                  <c:v>99.89734789391575</c:v>
                </c:pt>
                <c:pt idx="9284">
                  <c:v>99.89734789391575</c:v>
                </c:pt>
                <c:pt idx="9285">
                  <c:v>99.89734789391575</c:v>
                </c:pt>
                <c:pt idx="9286">
                  <c:v>99.89734789391575</c:v>
                </c:pt>
                <c:pt idx="9287">
                  <c:v>99.89734789391575</c:v>
                </c:pt>
                <c:pt idx="9288">
                  <c:v>99.89734789391575</c:v>
                </c:pt>
                <c:pt idx="9289">
                  <c:v>99.89734789391575</c:v>
                </c:pt>
                <c:pt idx="9290">
                  <c:v>99.89734789391575</c:v>
                </c:pt>
                <c:pt idx="9291">
                  <c:v>99.89734789391575</c:v>
                </c:pt>
                <c:pt idx="9292">
                  <c:v>99.89734789391575</c:v>
                </c:pt>
                <c:pt idx="9293">
                  <c:v>99.89734789391575</c:v>
                </c:pt>
                <c:pt idx="9294">
                  <c:v>99.89734789391575</c:v>
                </c:pt>
                <c:pt idx="9295">
                  <c:v>99.89734789391575</c:v>
                </c:pt>
                <c:pt idx="9296">
                  <c:v>99.89734789391575</c:v>
                </c:pt>
                <c:pt idx="9297">
                  <c:v>99.89734789391575</c:v>
                </c:pt>
                <c:pt idx="9298">
                  <c:v>99.89734789391575</c:v>
                </c:pt>
                <c:pt idx="9299">
                  <c:v>99.89734789391575</c:v>
                </c:pt>
                <c:pt idx="9300">
                  <c:v>99.89734789391575</c:v>
                </c:pt>
                <c:pt idx="9301">
                  <c:v>99.89734789391575</c:v>
                </c:pt>
                <c:pt idx="9302">
                  <c:v>99.89734789391575</c:v>
                </c:pt>
                <c:pt idx="9303">
                  <c:v>99.89734789391575</c:v>
                </c:pt>
                <c:pt idx="9304">
                  <c:v>99.89734789391575</c:v>
                </c:pt>
                <c:pt idx="9305">
                  <c:v>99.89734789391575</c:v>
                </c:pt>
                <c:pt idx="9306">
                  <c:v>99.89734789391575</c:v>
                </c:pt>
                <c:pt idx="9307">
                  <c:v>99.89734789391575</c:v>
                </c:pt>
                <c:pt idx="9308">
                  <c:v>99.89734789391575</c:v>
                </c:pt>
                <c:pt idx="9309">
                  <c:v>99.89734789391575</c:v>
                </c:pt>
                <c:pt idx="9310">
                  <c:v>99.89734789391575</c:v>
                </c:pt>
                <c:pt idx="9311">
                  <c:v>99.89734789391575</c:v>
                </c:pt>
                <c:pt idx="9312">
                  <c:v>99.89734789391575</c:v>
                </c:pt>
                <c:pt idx="9313">
                  <c:v>99.89734789391575</c:v>
                </c:pt>
                <c:pt idx="9314">
                  <c:v>99.89734789391575</c:v>
                </c:pt>
                <c:pt idx="9315">
                  <c:v>99.89734789391575</c:v>
                </c:pt>
                <c:pt idx="9316">
                  <c:v>99.89734789391575</c:v>
                </c:pt>
                <c:pt idx="9317">
                  <c:v>99.89734789391575</c:v>
                </c:pt>
                <c:pt idx="9318">
                  <c:v>99.89734789391575</c:v>
                </c:pt>
                <c:pt idx="9319">
                  <c:v>99.89734789391575</c:v>
                </c:pt>
                <c:pt idx="9320">
                  <c:v>99.89734789391575</c:v>
                </c:pt>
                <c:pt idx="9321">
                  <c:v>99.89734789391575</c:v>
                </c:pt>
                <c:pt idx="9322">
                  <c:v>99.89734789391575</c:v>
                </c:pt>
                <c:pt idx="9323">
                  <c:v>99.89734789391575</c:v>
                </c:pt>
                <c:pt idx="9324">
                  <c:v>99.89734789391575</c:v>
                </c:pt>
                <c:pt idx="9325">
                  <c:v>99.89734789391575</c:v>
                </c:pt>
                <c:pt idx="9326">
                  <c:v>99.89734789391575</c:v>
                </c:pt>
                <c:pt idx="9327">
                  <c:v>99.89734789391575</c:v>
                </c:pt>
                <c:pt idx="9328">
                  <c:v>99.89734789391575</c:v>
                </c:pt>
                <c:pt idx="9329">
                  <c:v>99.89734789391575</c:v>
                </c:pt>
                <c:pt idx="9330">
                  <c:v>99.89734789391575</c:v>
                </c:pt>
                <c:pt idx="9331">
                  <c:v>99.89734789391575</c:v>
                </c:pt>
                <c:pt idx="9332">
                  <c:v>99.89734789391575</c:v>
                </c:pt>
                <c:pt idx="9333">
                  <c:v>99.89734789391575</c:v>
                </c:pt>
                <c:pt idx="9334">
                  <c:v>99.89734789391575</c:v>
                </c:pt>
                <c:pt idx="9335">
                  <c:v>99.89734789391575</c:v>
                </c:pt>
                <c:pt idx="9336">
                  <c:v>99.89734789391575</c:v>
                </c:pt>
                <c:pt idx="9337">
                  <c:v>99.89734789391575</c:v>
                </c:pt>
                <c:pt idx="9338">
                  <c:v>99.89734789391575</c:v>
                </c:pt>
                <c:pt idx="9339">
                  <c:v>99.89734789391575</c:v>
                </c:pt>
                <c:pt idx="9340">
                  <c:v>99.89734789391575</c:v>
                </c:pt>
                <c:pt idx="9341">
                  <c:v>99.89734789391575</c:v>
                </c:pt>
                <c:pt idx="9342">
                  <c:v>99.89734789391575</c:v>
                </c:pt>
                <c:pt idx="9343">
                  <c:v>99.89734789391575</c:v>
                </c:pt>
                <c:pt idx="9344">
                  <c:v>99.89734789391575</c:v>
                </c:pt>
                <c:pt idx="9345">
                  <c:v>99.89734789391575</c:v>
                </c:pt>
                <c:pt idx="9346">
                  <c:v>99.89734789391575</c:v>
                </c:pt>
                <c:pt idx="9347">
                  <c:v>99.89734789391575</c:v>
                </c:pt>
                <c:pt idx="9348">
                  <c:v>99.89734789391575</c:v>
                </c:pt>
                <c:pt idx="9349">
                  <c:v>99.89734789391575</c:v>
                </c:pt>
                <c:pt idx="9350">
                  <c:v>99.89734789391575</c:v>
                </c:pt>
                <c:pt idx="9351">
                  <c:v>99.89734789391575</c:v>
                </c:pt>
                <c:pt idx="9352">
                  <c:v>99.89734789391575</c:v>
                </c:pt>
                <c:pt idx="9353">
                  <c:v>99.89734789391575</c:v>
                </c:pt>
                <c:pt idx="9354">
                  <c:v>99.89734789391575</c:v>
                </c:pt>
                <c:pt idx="9355">
                  <c:v>99.89734789391575</c:v>
                </c:pt>
                <c:pt idx="9356">
                  <c:v>99.89734789391575</c:v>
                </c:pt>
                <c:pt idx="9357">
                  <c:v>99.89734789391575</c:v>
                </c:pt>
                <c:pt idx="9358">
                  <c:v>99.89734789391575</c:v>
                </c:pt>
                <c:pt idx="9359">
                  <c:v>99.89734789391575</c:v>
                </c:pt>
                <c:pt idx="9360">
                  <c:v>99.89734789391575</c:v>
                </c:pt>
                <c:pt idx="9361">
                  <c:v>99.89734789391575</c:v>
                </c:pt>
                <c:pt idx="9362">
                  <c:v>99.89734789391575</c:v>
                </c:pt>
                <c:pt idx="9363">
                  <c:v>99.89734789391575</c:v>
                </c:pt>
                <c:pt idx="9364">
                  <c:v>99.89734789391575</c:v>
                </c:pt>
                <c:pt idx="9365">
                  <c:v>99.89734789391575</c:v>
                </c:pt>
                <c:pt idx="9366">
                  <c:v>99.89734789391575</c:v>
                </c:pt>
                <c:pt idx="9367">
                  <c:v>99.89734789391575</c:v>
                </c:pt>
                <c:pt idx="9368">
                  <c:v>99.89734789391575</c:v>
                </c:pt>
                <c:pt idx="9369">
                  <c:v>99.89734789391575</c:v>
                </c:pt>
                <c:pt idx="9370">
                  <c:v>99.89734789391575</c:v>
                </c:pt>
                <c:pt idx="9371">
                  <c:v>99.89734789391575</c:v>
                </c:pt>
                <c:pt idx="9372">
                  <c:v>99.89734789391575</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885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10F-4794-AD55-038958318579}"/>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Sheet1!$A$2:$A$8856</c:f>
              <c:numCache>
                <c:formatCode>yyyy\-mm\-dd</c:formatCode>
                <c:ptCount val="8855"/>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numCache>
            </c:numRef>
          </c:cat>
          <c:val>
            <c:numRef>
              <c:f>Sheet1!$B$2:$B$8856</c:f>
              <c:numCache>
                <c:formatCode>General</c:formatCode>
                <c:ptCount val="8855"/>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885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D9-4BFF-8508-75B1FB2ED26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Sheet1!$A$2:$A$8856</c:f>
              <c:numCache>
                <c:formatCode>yyyy\-mm\-dd</c:formatCode>
                <c:ptCount val="8855"/>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numCache>
            </c:numRef>
          </c:cat>
          <c:val>
            <c:numRef>
              <c:f>Sheet1!$B$2:$B$8856</c:f>
              <c:numCache>
                <c:formatCode>General</c:formatCode>
                <c:ptCount val="8855"/>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0644672796571471E-2"/>
          <c:y val="3.0853604615363548E-2"/>
          <c:w val="0.82191230825041228"/>
          <c:h val="0.81720023304741296"/>
        </c:manualLayout>
      </c:layout>
      <c:lineChart>
        <c:grouping val="standard"/>
        <c:varyColors val="0"/>
        <c:ser>
          <c:idx val="0"/>
          <c:order val="0"/>
          <c:tx>
            <c:strRef>
              <c:f>Sheet1!$B$1</c:f>
              <c:strCache>
                <c:ptCount val="1"/>
                <c:pt idx="0">
                  <c:v>France</c:v>
                </c:pt>
              </c:strCache>
            </c:strRef>
          </c:tx>
          <c:spPr>
            <a:ln w="19050">
              <a:solidFill>
                <a:srgbClr val="055FEC"/>
              </a:solidFill>
            </a:ln>
          </c:spPr>
          <c:marker>
            <c:symbol val="none"/>
          </c:marker>
          <c:dLbls>
            <c:dLbl>
              <c:idx val="306"/>
              <c:layout>
                <c:manualLayout>
                  <c:x val="0"/>
                  <c:y val="-2.6717070644765806E-2"/>
                </c:manualLayout>
              </c:layout>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0C7-4862-9DA3-FA9CDD64406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Sheet1!$B$2:$B$309</c:f>
              <c:numCache>
                <c:formatCode>General</c:formatCode>
                <c:ptCount val="308"/>
                <c:pt idx="295">
                  <c:v>-4.0999999999999996</c:v>
                </c:pt>
                <c:pt idx="296">
                  <c:v>-6.2</c:v>
                </c:pt>
                <c:pt idx="297">
                  <c:v>-14.2</c:v>
                </c:pt>
                <c:pt idx="298">
                  <c:v>-5.7</c:v>
                </c:pt>
                <c:pt idx="299">
                  <c:v>-10.4</c:v>
                </c:pt>
                <c:pt idx="300">
                  <c:v>-9</c:v>
                </c:pt>
                <c:pt idx="301">
                  <c:v>-8.1</c:v>
                </c:pt>
                <c:pt idx="302">
                  <c:v>-4.5999999999999996</c:v>
                </c:pt>
                <c:pt idx="303">
                  <c:v>-4.5999999999999996</c:v>
                </c:pt>
                <c:pt idx="304">
                  <c:v>-4</c:v>
                </c:pt>
                <c:pt idx="305">
                  <c:v>-3.2</c:v>
                </c:pt>
                <c:pt idx="306">
                  <c:v>-4.7</c:v>
                </c:pt>
              </c:numCache>
            </c:numRef>
          </c:val>
          <c:smooth val="0"/>
          <c:extLst>
            <c:ext xmlns:c16="http://schemas.microsoft.com/office/drawing/2014/chart" uri="{C3380CC4-5D6E-409C-BE32-E72D297353CC}">
              <c16:uniqueId val="{00000001-90C7-4862-9DA3-FA9CDD644063}"/>
            </c:ext>
          </c:extLst>
        </c:ser>
        <c:ser>
          <c:idx val="1"/>
          <c:order val="1"/>
          <c:tx>
            <c:strRef>
              <c:f>Sheet1!$C$1</c:f>
              <c:strCache>
                <c:ptCount val="1"/>
                <c:pt idx="0">
                  <c:v>UK</c:v>
                </c:pt>
              </c:strCache>
            </c:strRef>
          </c:tx>
          <c:spPr>
            <a:ln w="19050">
              <a:solidFill>
                <a:schemeClr val="accent2"/>
              </a:solidFill>
            </a:ln>
          </c:spPr>
          <c:marker>
            <c:symbol val="none"/>
          </c:marker>
          <c:dLbls>
            <c:dLbl>
              <c:idx val="306"/>
              <c:layout>
                <c:manualLayout>
                  <c:x val="0"/>
                  <c:y val="-6.2228599854389E-2"/>
                </c:manualLayout>
              </c:layout>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0C7-4862-9DA3-FA9CDD64406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Sheet1!$C$2:$C$309</c:f>
              <c:numCache>
                <c:formatCode>General</c:formatCode>
                <c:ptCount val="308"/>
                <c:pt idx="164">
                  <c:v>-1</c:v>
                </c:pt>
                <c:pt idx="165">
                  <c:v>-2.2000000000000002</c:v>
                </c:pt>
                <c:pt idx="166">
                  <c:v>-1.5</c:v>
                </c:pt>
                <c:pt idx="167">
                  <c:v>-2.2000000000000002</c:v>
                </c:pt>
                <c:pt idx="168">
                  <c:v>-0.8</c:v>
                </c:pt>
                <c:pt idx="169">
                  <c:v>0.30000000000000004</c:v>
                </c:pt>
                <c:pt idx="170">
                  <c:v>0.70000000000000007</c:v>
                </c:pt>
                <c:pt idx="171">
                  <c:v>-0.2</c:v>
                </c:pt>
                <c:pt idx="172">
                  <c:v>0.70000000000000007</c:v>
                </c:pt>
                <c:pt idx="173">
                  <c:v>0.5</c:v>
                </c:pt>
                <c:pt idx="174">
                  <c:v>-0.4</c:v>
                </c:pt>
                <c:pt idx="175">
                  <c:v>-0.5</c:v>
                </c:pt>
                <c:pt idx="176">
                  <c:v>-2.2000000000000002</c:v>
                </c:pt>
                <c:pt idx="177">
                  <c:v>-1</c:v>
                </c:pt>
                <c:pt idx="178">
                  <c:v>-1.5</c:v>
                </c:pt>
                <c:pt idx="179">
                  <c:v>-2.8</c:v>
                </c:pt>
                <c:pt idx="180">
                  <c:v>-1.9</c:v>
                </c:pt>
                <c:pt idx="181">
                  <c:v>-2.6</c:v>
                </c:pt>
                <c:pt idx="182">
                  <c:v>-3.3</c:v>
                </c:pt>
                <c:pt idx="183">
                  <c:v>-3.7</c:v>
                </c:pt>
                <c:pt idx="184">
                  <c:v>-3.6</c:v>
                </c:pt>
                <c:pt idx="185">
                  <c:v>-6.1</c:v>
                </c:pt>
                <c:pt idx="186">
                  <c:v>-6.2</c:v>
                </c:pt>
                <c:pt idx="187">
                  <c:v>-6.3</c:v>
                </c:pt>
                <c:pt idx="188">
                  <c:v>-6.7</c:v>
                </c:pt>
                <c:pt idx="189">
                  <c:v>-7.3</c:v>
                </c:pt>
                <c:pt idx="190">
                  <c:v>-6.7</c:v>
                </c:pt>
                <c:pt idx="191">
                  <c:v>-6.5</c:v>
                </c:pt>
                <c:pt idx="192">
                  <c:v>-6.7</c:v>
                </c:pt>
                <c:pt idx="193">
                  <c:v>-6.1</c:v>
                </c:pt>
                <c:pt idx="194">
                  <c:v>-5.7</c:v>
                </c:pt>
                <c:pt idx="195">
                  <c:v>-5.3</c:v>
                </c:pt>
                <c:pt idx="196">
                  <c:v>-6.6</c:v>
                </c:pt>
                <c:pt idx="197">
                  <c:v>-4.5</c:v>
                </c:pt>
                <c:pt idx="198">
                  <c:v>-5.2</c:v>
                </c:pt>
                <c:pt idx="199">
                  <c:v>-4</c:v>
                </c:pt>
                <c:pt idx="200">
                  <c:v>-4.5</c:v>
                </c:pt>
                <c:pt idx="201">
                  <c:v>-4.5999999999999996</c:v>
                </c:pt>
                <c:pt idx="202">
                  <c:v>-3.6</c:v>
                </c:pt>
                <c:pt idx="203">
                  <c:v>-1.7000000000000002</c:v>
                </c:pt>
                <c:pt idx="204">
                  <c:v>-3.8</c:v>
                </c:pt>
                <c:pt idx="205">
                  <c:v>-1.7000000000000002</c:v>
                </c:pt>
                <c:pt idx="206">
                  <c:v>-2.5</c:v>
                </c:pt>
                <c:pt idx="207">
                  <c:v>-0.30000000000000004</c:v>
                </c:pt>
                <c:pt idx="208">
                  <c:v>-1.2</c:v>
                </c:pt>
                <c:pt idx="209">
                  <c:v>-0.8</c:v>
                </c:pt>
                <c:pt idx="210">
                  <c:v>0.2</c:v>
                </c:pt>
                <c:pt idx="211">
                  <c:v>0.5</c:v>
                </c:pt>
                <c:pt idx="212">
                  <c:v>-0.1</c:v>
                </c:pt>
                <c:pt idx="213">
                  <c:v>0.30000000000000004</c:v>
                </c:pt>
                <c:pt idx="214">
                  <c:v>1.1000000000000001</c:v>
                </c:pt>
                <c:pt idx="215">
                  <c:v>1.2</c:v>
                </c:pt>
                <c:pt idx="216">
                  <c:v>1</c:v>
                </c:pt>
                <c:pt idx="217">
                  <c:v>2.6</c:v>
                </c:pt>
                <c:pt idx="218">
                  <c:v>1.6</c:v>
                </c:pt>
                <c:pt idx="219">
                  <c:v>0.30000000000000004</c:v>
                </c:pt>
                <c:pt idx="220">
                  <c:v>1</c:v>
                </c:pt>
                <c:pt idx="221">
                  <c:v>0.9</c:v>
                </c:pt>
                <c:pt idx="222">
                  <c:v>0.60000000000000009</c:v>
                </c:pt>
                <c:pt idx="223">
                  <c:v>-1.6</c:v>
                </c:pt>
                <c:pt idx="224">
                  <c:v>-1.5</c:v>
                </c:pt>
                <c:pt idx="225">
                  <c:v>-1.7000000000000002</c:v>
                </c:pt>
                <c:pt idx="226">
                  <c:v>-1.9</c:v>
                </c:pt>
                <c:pt idx="227">
                  <c:v>-2.5</c:v>
                </c:pt>
                <c:pt idx="228">
                  <c:v>-3.2</c:v>
                </c:pt>
                <c:pt idx="229">
                  <c:v>-3.2</c:v>
                </c:pt>
                <c:pt idx="230">
                  <c:v>-3.3</c:v>
                </c:pt>
                <c:pt idx="231">
                  <c:v>-2.8</c:v>
                </c:pt>
                <c:pt idx="232">
                  <c:v>-2.5</c:v>
                </c:pt>
                <c:pt idx="233">
                  <c:v>-3.6</c:v>
                </c:pt>
                <c:pt idx="234">
                  <c:v>-3.4</c:v>
                </c:pt>
                <c:pt idx="235">
                  <c:v>-2.8</c:v>
                </c:pt>
                <c:pt idx="236">
                  <c:v>-3.4</c:v>
                </c:pt>
                <c:pt idx="237">
                  <c:v>-1.7000000000000002</c:v>
                </c:pt>
                <c:pt idx="238">
                  <c:v>-3</c:v>
                </c:pt>
                <c:pt idx="239">
                  <c:v>-3.6</c:v>
                </c:pt>
                <c:pt idx="240">
                  <c:v>-2.9</c:v>
                </c:pt>
                <c:pt idx="241">
                  <c:v>-2.8</c:v>
                </c:pt>
                <c:pt idx="242">
                  <c:v>-2.9</c:v>
                </c:pt>
                <c:pt idx="243">
                  <c:v>-2.7</c:v>
                </c:pt>
                <c:pt idx="244">
                  <c:v>-2.2000000000000002</c:v>
                </c:pt>
                <c:pt idx="245">
                  <c:v>-2.4</c:v>
                </c:pt>
                <c:pt idx="246">
                  <c:v>-2.9</c:v>
                </c:pt>
                <c:pt idx="247">
                  <c:v>-3</c:v>
                </c:pt>
                <c:pt idx="248">
                  <c:v>-3.8</c:v>
                </c:pt>
                <c:pt idx="249">
                  <c:v>-4.4000000000000004</c:v>
                </c:pt>
                <c:pt idx="250">
                  <c:v>-5.4</c:v>
                </c:pt>
                <c:pt idx="251">
                  <c:v>-7.1</c:v>
                </c:pt>
                <c:pt idx="252">
                  <c:v>-10.5</c:v>
                </c:pt>
                <c:pt idx="253">
                  <c:v>-10.7</c:v>
                </c:pt>
                <c:pt idx="254">
                  <c:v>-9.1999999999999993</c:v>
                </c:pt>
                <c:pt idx="255">
                  <c:v>-11</c:v>
                </c:pt>
                <c:pt idx="256">
                  <c:v>-9.6</c:v>
                </c:pt>
                <c:pt idx="257">
                  <c:v>-8.1</c:v>
                </c:pt>
                <c:pt idx="258">
                  <c:v>-9.5</c:v>
                </c:pt>
                <c:pt idx="259">
                  <c:v>-9.6999999999999993</c:v>
                </c:pt>
                <c:pt idx="260">
                  <c:v>-8.1</c:v>
                </c:pt>
                <c:pt idx="261">
                  <c:v>-6.9</c:v>
                </c:pt>
                <c:pt idx="262">
                  <c:v>-7.3</c:v>
                </c:pt>
                <c:pt idx="263">
                  <c:v>-7.4</c:v>
                </c:pt>
                <c:pt idx="264">
                  <c:v>-8.4</c:v>
                </c:pt>
                <c:pt idx="265">
                  <c:v>-9.1999999999999993</c:v>
                </c:pt>
                <c:pt idx="266">
                  <c:v>-6.9</c:v>
                </c:pt>
                <c:pt idx="267">
                  <c:v>-7.9</c:v>
                </c:pt>
                <c:pt idx="268">
                  <c:v>-5.4</c:v>
                </c:pt>
                <c:pt idx="269">
                  <c:v>-3.6</c:v>
                </c:pt>
                <c:pt idx="270">
                  <c:v>-6.4</c:v>
                </c:pt>
                <c:pt idx="271">
                  <c:v>-6.5</c:v>
                </c:pt>
                <c:pt idx="272">
                  <c:v>-6.4</c:v>
                </c:pt>
                <c:pt idx="273">
                  <c:v>-5.0999999999999996</c:v>
                </c:pt>
                <c:pt idx="274">
                  <c:v>-5.7</c:v>
                </c:pt>
                <c:pt idx="275">
                  <c:v>-4.9000000000000004</c:v>
                </c:pt>
                <c:pt idx="276">
                  <c:v>-4.7</c:v>
                </c:pt>
                <c:pt idx="277">
                  <c:v>-4.2</c:v>
                </c:pt>
                <c:pt idx="278">
                  <c:v>-5.0999999999999996</c:v>
                </c:pt>
                <c:pt idx="279">
                  <c:v>-4.0999999999999996</c:v>
                </c:pt>
                <c:pt idx="280">
                  <c:v>-4</c:v>
                </c:pt>
                <c:pt idx="281">
                  <c:v>-3</c:v>
                </c:pt>
                <c:pt idx="282">
                  <c:v>-3.9</c:v>
                </c:pt>
                <c:pt idx="283">
                  <c:v>-2.2999999999999998</c:v>
                </c:pt>
                <c:pt idx="284">
                  <c:v>-2.2000000000000002</c:v>
                </c:pt>
                <c:pt idx="285">
                  <c:v>-3</c:v>
                </c:pt>
                <c:pt idx="286">
                  <c:v>-2.9</c:v>
                </c:pt>
                <c:pt idx="287">
                  <c:v>-1.6</c:v>
                </c:pt>
                <c:pt idx="288">
                  <c:v>-3.3</c:v>
                </c:pt>
                <c:pt idx="289">
                  <c:v>-1.5</c:v>
                </c:pt>
                <c:pt idx="290">
                  <c:v>-2</c:v>
                </c:pt>
                <c:pt idx="291">
                  <c:v>-1.9</c:v>
                </c:pt>
                <c:pt idx="292">
                  <c:v>-1.9</c:v>
                </c:pt>
                <c:pt idx="293">
                  <c:v>-2.5</c:v>
                </c:pt>
                <c:pt idx="294">
                  <c:v>-2.7</c:v>
                </c:pt>
                <c:pt idx="295">
                  <c:v>-2.8</c:v>
                </c:pt>
                <c:pt idx="296">
                  <c:v>-4.4000000000000004</c:v>
                </c:pt>
                <c:pt idx="297">
                  <c:v>-25.7</c:v>
                </c:pt>
                <c:pt idx="298">
                  <c:v>-13.9</c:v>
                </c:pt>
                <c:pt idx="299">
                  <c:v>-10.1</c:v>
                </c:pt>
                <c:pt idx="300">
                  <c:v>-12.7</c:v>
                </c:pt>
                <c:pt idx="301">
                  <c:v>-9.4</c:v>
                </c:pt>
                <c:pt idx="302">
                  <c:v>-6.8</c:v>
                </c:pt>
                <c:pt idx="303">
                  <c:v>-3.6</c:v>
                </c:pt>
                <c:pt idx="304">
                  <c:v>-5.5</c:v>
                </c:pt>
                <c:pt idx="305">
                  <c:v>-4.4000000000000004</c:v>
                </c:pt>
                <c:pt idx="306">
                  <c:v>-4.2</c:v>
                </c:pt>
              </c:numCache>
            </c:numRef>
          </c:val>
          <c:smooth val="0"/>
          <c:extLst>
            <c:ext xmlns:c16="http://schemas.microsoft.com/office/drawing/2014/chart" uri="{C3380CC4-5D6E-409C-BE32-E72D297353CC}">
              <c16:uniqueId val="{00000003-90C7-4862-9DA3-FA9CDD644063}"/>
            </c:ext>
          </c:extLst>
        </c:ser>
        <c:ser>
          <c:idx val="2"/>
          <c:order val="2"/>
          <c:tx>
            <c:strRef>
              <c:f>Sheet1!$D$1</c:f>
              <c:strCache>
                <c:ptCount val="1"/>
                <c:pt idx="0">
                  <c:v>USA</c:v>
                </c:pt>
              </c:strCache>
            </c:strRef>
          </c:tx>
          <c:spPr>
            <a:ln w="19050">
              <a:solidFill>
                <a:schemeClr val="accent3"/>
              </a:solidFill>
            </a:ln>
          </c:spPr>
          <c:marker>
            <c:symbol val="none"/>
          </c:marker>
          <c:dLbls>
            <c:dLbl>
              <c:idx val="307"/>
              <c:numFmt formatCode="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0C7-4862-9DA3-FA9CDD64406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Sheet1!$D$2:$D$309</c:f>
              <c:numCache>
                <c:formatCode>General</c:formatCode>
                <c:ptCount val="308"/>
                <c:pt idx="56">
                  <c:v>-1.4141764090165263</c:v>
                </c:pt>
                <c:pt idx="57">
                  <c:v>-2.0586604568640499</c:v>
                </c:pt>
                <c:pt idx="58">
                  <c:v>-2.6163664489263274</c:v>
                </c:pt>
                <c:pt idx="59">
                  <c:v>-3.3559979044681847</c:v>
                </c:pt>
                <c:pt idx="60">
                  <c:v>-3.8090485084896279</c:v>
                </c:pt>
                <c:pt idx="61">
                  <c:v>-3.8979740615071687</c:v>
                </c:pt>
                <c:pt idx="62">
                  <c:v>-3.629964204177119</c:v>
                </c:pt>
                <c:pt idx="63">
                  <c:v>-3.4131227050078192</c:v>
                </c:pt>
                <c:pt idx="64">
                  <c:v>-3.7270228092651174</c:v>
                </c:pt>
                <c:pt idx="65">
                  <c:v>-3.6372812584323557</c:v>
                </c:pt>
                <c:pt idx="66">
                  <c:v>-3.4788277038620619</c:v>
                </c:pt>
                <c:pt idx="67">
                  <c:v>-3.5660155484418894</c:v>
                </c:pt>
                <c:pt idx="68">
                  <c:v>-3.0902147756373135</c:v>
                </c:pt>
                <c:pt idx="69">
                  <c:v>-2.6740685222119183</c:v>
                </c:pt>
                <c:pt idx="70">
                  <c:v>-2.9169330461607212</c:v>
                </c:pt>
                <c:pt idx="71">
                  <c:v>-2.8313081668292712</c:v>
                </c:pt>
                <c:pt idx="72">
                  <c:v>-3.2357850294555868</c:v>
                </c:pt>
                <c:pt idx="73">
                  <c:v>-3.9398886652501788</c:v>
                </c:pt>
                <c:pt idx="74">
                  <c:v>-3.3169034335167069</c:v>
                </c:pt>
                <c:pt idx="75">
                  <c:v>-2.9074211372413488</c:v>
                </c:pt>
                <c:pt idx="76">
                  <c:v>-2.25010100447206</c:v>
                </c:pt>
                <c:pt idx="77">
                  <c:v>-2.3439072790543842</c:v>
                </c:pt>
                <c:pt idx="78">
                  <c:v>-3.5024949187466556</c:v>
                </c:pt>
                <c:pt idx="79">
                  <c:v>-3.4379425204409628</c:v>
                </c:pt>
                <c:pt idx="80">
                  <c:v>-2.8182784699409602</c:v>
                </c:pt>
                <c:pt idx="81">
                  <c:v>-2.8287624179949589</c:v>
                </c:pt>
                <c:pt idx="82">
                  <c:v>-3.3026775234920787</c:v>
                </c:pt>
                <c:pt idx="83">
                  <c:v>-3.7598613707875415</c:v>
                </c:pt>
                <c:pt idx="84">
                  <c:v>-4.8224883613490173</c:v>
                </c:pt>
                <c:pt idx="85">
                  <c:v>-4.7416732726096988</c:v>
                </c:pt>
                <c:pt idx="86">
                  <c:v>-4.7442711963135942</c:v>
                </c:pt>
                <c:pt idx="87">
                  <c:v>-4.406090495201596</c:v>
                </c:pt>
                <c:pt idx="88">
                  <c:v>-3.9291302822670655</c:v>
                </c:pt>
                <c:pt idx="89">
                  <c:v>-4.0769780723159776</c:v>
                </c:pt>
                <c:pt idx="90">
                  <c:v>-3.1409565377435382</c:v>
                </c:pt>
                <c:pt idx="91">
                  <c:v>-3.0544507918143031</c:v>
                </c:pt>
                <c:pt idx="92">
                  <c:v>-1.8884829619756436</c:v>
                </c:pt>
                <c:pt idx="93">
                  <c:v>-1.939802977146142</c:v>
                </c:pt>
                <c:pt idx="94">
                  <c:v>-2.5104955939865392</c:v>
                </c:pt>
                <c:pt idx="95">
                  <c:v>-2.5430887918570297</c:v>
                </c:pt>
                <c:pt idx="96">
                  <c:v>-3.5331050228310503</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-3.0323269134440176</c:v>
                </c:pt>
                <c:pt idx="109">
                  <c:v>-3.4519731774887243</c:v>
                </c:pt>
                <c:pt idx="110">
                  <c:v>-2.8289109369398777</c:v>
                </c:pt>
                <c:pt idx="111">
                  <c:v>-2.8438876127912622</c:v>
                </c:pt>
                <c:pt idx="112">
                  <c:v>-3.1698440661235274</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-5.3528171410579484</c:v>
                </c:pt>
                <c:pt idx="123">
                  <c:v>-5.1728995855290334</c:v>
                </c:pt>
                <c:pt idx="124">
                  <c:v>-4.4440745672436748</c:v>
                </c:pt>
                <c:pt idx="125">
                  <c:v>-4.2461023323503131</c:v>
                </c:pt>
                <c:pt idx="126">
                  <c:v>-4.1159363371636077</c:v>
                </c:pt>
                <c:pt idx="127">
                  <c:v>-4.2062219593673618</c:v>
                </c:pt>
                <c:pt idx="128">
                  <c:v>-4.2663749114746956</c:v>
                </c:pt>
                <c:pt idx="129">
                  <c:v>-3.2097675749142338</c:v>
                </c:pt>
                <c:pt idx="130">
                  <c:v>-3.5010081196533016</c:v>
                </c:pt>
                <c:pt idx="131">
                  <c:v>-3.0217416668651635</c:v>
                </c:pt>
                <c:pt idx="132">
                  <c:v>-2.6738990188434304</c:v>
                </c:pt>
                <c:pt idx="133">
                  <c:v>-2.8521017101032822</c:v>
                </c:pt>
                <c:pt idx="134">
                  <c:v>-3.0694659736501264</c:v>
                </c:pt>
                <c:pt idx="135">
                  <c:v>-3.1797254140504565</c:v>
                </c:pt>
                <c:pt idx="136">
                  <c:v>-3.8733376298729465</c:v>
                </c:pt>
                <c:pt idx="137">
                  <c:v>-4.991684993522445</c:v>
                </c:pt>
                <c:pt idx="138">
                  <c:v>-4.9849412721868118</c:v>
                </c:pt>
                <c:pt idx="139">
                  <c:v>-3.9375902051108054</c:v>
                </c:pt>
                <c:pt idx="140">
                  <c:v>-3.7917474071812167</c:v>
                </c:pt>
                <c:pt idx="141">
                  <c:v>-3.7094960620161315</c:v>
                </c:pt>
                <c:pt idx="142">
                  <c:v>-3.5657449267912833</c:v>
                </c:pt>
                <c:pt idx="143">
                  <c:v>-4.8830505075258674</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-6.6823095122520684</c:v>
                </c:pt>
                <c:pt idx="152">
                  <c:v>-5.8646067838366616</c:v>
                </c:pt>
                <c:pt idx="153">
                  <c:v>-5.835268895832777</c:v>
                </c:pt>
                <c:pt idx="154">
                  <c:v>-6.1309420334210687</c:v>
                </c:pt>
                <c:pt idx="155">
                  <c:v>-6.4561819295460028</c:v>
                </c:pt>
                <c:pt idx="156">
                  <c:v>-5.5013890701267654</c:v>
                </c:pt>
                <c:pt idx="157">
                  <c:v>-6.8060929193247688</c:v>
                </c:pt>
                <c:pt idx="158">
                  <c:v>-6.2714209283224829</c:v>
                </c:pt>
                <c:pt idx="159">
                  <c:v>-6.3758327344111079</c:v>
                </c:pt>
                <c:pt idx="160">
                  <c:v>-6.1710634722111921</c:v>
                </c:pt>
                <c:pt idx="161">
                  <c:v>-6.6229808991186578</c:v>
                </c:pt>
                <c:pt idx="162">
                  <c:v>-6.9195291588870642</c:v>
                </c:pt>
                <c:pt idx="163">
                  <c:v>-6.0551650014052223</c:v>
                </c:pt>
                <c:pt idx="164">
                  <c:v>-6.2855399101596809</c:v>
                </c:pt>
                <c:pt idx="165">
                  <c:v>-4.8877690297451606</c:v>
                </c:pt>
                <c:pt idx="166">
                  <c:v>-5.2531499798855785</c:v>
                </c:pt>
                <c:pt idx="167">
                  <c:v>-5.3412004886587328</c:v>
                </c:pt>
                <c:pt idx="168">
                  <c:v>-5.0381481980820642</c:v>
                </c:pt>
                <c:pt idx="169">
                  <c:v>-4.8822204701470282</c:v>
                </c:pt>
                <c:pt idx="170">
                  <c:v>-4.3769112607151275</c:v>
                </c:pt>
                <c:pt idx="171">
                  <c:v>-4.5355605481905856</c:v>
                </c:pt>
                <c:pt idx="172">
                  <c:v>-4.0262713397479661</c:v>
                </c:pt>
                <c:pt idx="173">
                  <c:v>-4.3729998754557489</c:v>
                </c:pt>
                <c:pt idx="174">
                  <c:v>-4.5943324088974107</c:v>
                </c:pt>
                <c:pt idx="175">
                  <c:v>-4.8931686652212179</c:v>
                </c:pt>
                <c:pt idx="176">
                  <c:v>-5.227066727899139</c:v>
                </c:pt>
                <c:pt idx="177">
                  <c:v>-5.3021059632605754</c:v>
                </c:pt>
                <c:pt idx="178">
                  <c:v>-5.2649524963442103</c:v>
                </c:pt>
                <c:pt idx="179">
                  <c:v>-6.0890301034200851</c:v>
                </c:pt>
                <c:pt idx="180">
                  <c:v>-5.2892226211057904</c:v>
                </c:pt>
                <c:pt idx="181">
                  <c:v>-6.2471457656464269</c:v>
                </c:pt>
                <c:pt idx="182">
                  <c:v>-6.777783918850611</c:v>
                </c:pt>
                <c:pt idx="183">
                  <c:v>-6.8129663151644007</c:v>
                </c:pt>
                <c:pt idx="184">
                  <c:v>-7.3300097971083913</c:v>
                </c:pt>
                <c:pt idx="185">
                  <c:v>-7.2646146984520987</c:v>
                </c:pt>
                <c:pt idx="186">
                  <c:v>-7.409830992740428</c:v>
                </c:pt>
                <c:pt idx="187">
                  <c:v>-7.120715878016461</c:v>
                </c:pt>
                <c:pt idx="188">
                  <c:v>-7.092635529839769</c:v>
                </c:pt>
                <c:pt idx="189">
                  <c:v>-6.4961809762137683</c:v>
                </c:pt>
                <c:pt idx="190">
                  <c:v>-6.5047315513379793</c:v>
                </c:pt>
                <c:pt idx="191">
                  <c:v>-5.7028363477506572</c:v>
                </c:pt>
                <c:pt idx="192">
                  <c:v>-5.2673177384166623</c:v>
                </c:pt>
                <c:pt idx="193">
                  <c:v>-4.8364059213479473</c:v>
                </c:pt>
                <c:pt idx="194">
                  <c:v>-5.0622998673455122</c:v>
                </c:pt>
                <c:pt idx="195">
                  <c:v>-5.0334339867219082</c:v>
                </c:pt>
                <c:pt idx="196">
                  <c:v>-5.0021210299152292</c:v>
                </c:pt>
                <c:pt idx="197">
                  <c:v>-5.017005019260659</c:v>
                </c:pt>
                <c:pt idx="198">
                  <c:v>-4.4583421459367116</c:v>
                </c:pt>
                <c:pt idx="199">
                  <c:v>-4.2736355699377278</c:v>
                </c:pt>
                <c:pt idx="200">
                  <c:v>-4.2805791419625772</c:v>
                </c:pt>
                <c:pt idx="201">
                  <c:v>-3.6471409862514377</c:v>
                </c:pt>
                <c:pt idx="202">
                  <c:v>-3.4053143071900953</c:v>
                </c:pt>
                <c:pt idx="203">
                  <c:v>-2.8373425849215432</c:v>
                </c:pt>
                <c:pt idx="204">
                  <c:v>-2.6134642646384432</c:v>
                </c:pt>
                <c:pt idx="205">
                  <c:v>-2.0515740140218868</c:v>
                </c:pt>
                <c:pt idx="206">
                  <c:v>-1.8461072100861349</c:v>
                </c:pt>
                <c:pt idx="207">
                  <c:v>-1.8766797320573898</c:v>
                </c:pt>
                <c:pt idx="208">
                  <c:v>-1.1906641643583473</c:v>
                </c:pt>
                <c:pt idx="209">
                  <c:v>-1.0390315215705679</c:v>
                </c:pt>
                <c:pt idx="210">
                  <c:v>-0.81323551322828813</c:v>
                </c:pt>
                <c:pt idx="211">
                  <c:v>-0.70229248123868426</c:v>
                </c:pt>
                <c:pt idx="212">
                  <c:v>-0.59732149896267206</c:v>
                </c:pt>
                <c:pt idx="213">
                  <c:v>-0.48433742275259523</c:v>
                </c:pt>
                <c:pt idx="214">
                  <c:v>-0.42298525823129751</c:v>
                </c:pt>
                <c:pt idx="215">
                  <c:v>-0.53143537246687411</c:v>
                </c:pt>
                <c:pt idx="216">
                  <c:v>0.60283864146002586</c:v>
                </c:pt>
                <c:pt idx="217">
                  <c:v>0.38247532133977119</c:v>
                </c:pt>
                <c:pt idx="218">
                  <c:v>0.31475557911702323</c:v>
                </c:pt>
                <c:pt idx="219">
                  <c:v>5.4619967680311055E-4</c:v>
                </c:pt>
                <c:pt idx="220">
                  <c:v>-0.34694554494547447</c:v>
                </c:pt>
                <c:pt idx="221">
                  <c:v>-1.0949995282573828</c:v>
                </c:pt>
                <c:pt idx="222">
                  <c:v>-3.2503618600455559</c:v>
                </c:pt>
                <c:pt idx="223">
                  <c:v>-2.8660944902497216</c:v>
                </c:pt>
                <c:pt idx="224">
                  <c:v>-4.8136319376825707</c:v>
                </c:pt>
                <c:pt idx="225">
                  <c:v>-5.2464854061461539</c:v>
                </c:pt>
                <c:pt idx="226">
                  <c:v>-5.3747983437787914</c:v>
                </c:pt>
                <c:pt idx="227">
                  <c:v>-5.9347554697479072</c:v>
                </c:pt>
                <c:pt idx="228">
                  <c:v>-6.2778942322931837</c:v>
                </c:pt>
                <c:pt idx="229">
                  <c:v>-6.5950360857813193</c:v>
                </c:pt>
                <c:pt idx="230">
                  <c:v>-6.9660591134751062</c:v>
                </c:pt>
                <c:pt idx="231">
                  <c:v>-6.0646008225796395</c:v>
                </c:pt>
                <c:pt idx="232">
                  <c:v>-6.329008717026209</c:v>
                </c:pt>
                <c:pt idx="233">
                  <c:v>-5.9788992071620015</c:v>
                </c:pt>
                <c:pt idx="234">
                  <c:v>-5.6884074489161467</c:v>
                </c:pt>
                <c:pt idx="235">
                  <c:v>-5.3852117477996311</c:v>
                </c:pt>
                <c:pt idx="236">
                  <c:v>-4.6265431823176826</c:v>
                </c:pt>
                <c:pt idx="237">
                  <c:v>-4.4996864421679259</c:v>
                </c:pt>
                <c:pt idx="238">
                  <c:v>-4.8457836711979221</c:v>
                </c:pt>
                <c:pt idx="239">
                  <c:v>-4.1854883038416402</c:v>
                </c:pt>
                <c:pt idx="240">
                  <c:v>-3.5876627674062225</c:v>
                </c:pt>
                <c:pt idx="241">
                  <c:v>-3.4948024579188428</c:v>
                </c:pt>
                <c:pt idx="242">
                  <c:v>-3.4659515790269024</c:v>
                </c:pt>
                <c:pt idx="243">
                  <c:v>-3.1661533552333547</c:v>
                </c:pt>
                <c:pt idx="244">
                  <c:v>-3.6917830917486647</c:v>
                </c:pt>
                <c:pt idx="245">
                  <c:v>-3.7106440582687981</c:v>
                </c:pt>
                <c:pt idx="246">
                  <c:v>-4.2845371264183054</c:v>
                </c:pt>
                <c:pt idx="247">
                  <c:v>-4.6231010438423006</c:v>
                </c:pt>
                <c:pt idx="248">
                  <c:v>-5.2236223100229306</c:v>
                </c:pt>
                <c:pt idx="249">
                  <c:v>-7.5711599473176543</c:v>
                </c:pt>
                <c:pt idx="250">
                  <c:v>-7.2473459458585108</c:v>
                </c:pt>
                <c:pt idx="251">
                  <c:v>-9.8198766063571927</c:v>
                </c:pt>
                <c:pt idx="252">
                  <c:v>-12.686144822142428</c:v>
                </c:pt>
                <c:pt idx="253">
                  <c:v>-13.830153402669978</c:v>
                </c:pt>
                <c:pt idx="254">
                  <c:v>-13.358002370010357</c:v>
                </c:pt>
                <c:pt idx="255">
                  <c:v>-12.968369656973932</c:v>
                </c:pt>
                <c:pt idx="256">
                  <c:v>-13.207222323703618</c:v>
                </c:pt>
                <c:pt idx="257">
                  <c:v>-13.10668026773754</c:v>
                </c:pt>
                <c:pt idx="258">
                  <c:v>-12.076427829150212</c:v>
                </c:pt>
                <c:pt idx="259">
                  <c:v>-11.624209615080757</c:v>
                </c:pt>
                <c:pt idx="260">
                  <c:v>-11.263526740546363</c:v>
                </c:pt>
                <c:pt idx="261">
                  <c:v>-11.324281128083594</c:v>
                </c:pt>
                <c:pt idx="262">
                  <c:v>-10.949302967001948</c:v>
                </c:pt>
                <c:pt idx="263">
                  <c:v>-10.748594251062679</c:v>
                </c:pt>
                <c:pt idx="264">
                  <c:v>-9.7379994951715183</c:v>
                </c:pt>
                <c:pt idx="265">
                  <c:v>-9.416343300757136</c:v>
                </c:pt>
                <c:pt idx="266">
                  <c:v>-9.2665602094176673</c:v>
                </c:pt>
                <c:pt idx="267">
                  <c:v>-8.7112507586606061</c:v>
                </c:pt>
                <c:pt idx="268">
                  <c:v>-6.8670128479979313</c:v>
                </c:pt>
                <c:pt idx="269">
                  <c:v>-5.2284639269642641</c:v>
                </c:pt>
                <c:pt idx="270">
                  <c:v>-6.327796683213621</c:v>
                </c:pt>
                <c:pt idx="271">
                  <c:v>-5.1850702680201621</c:v>
                </c:pt>
                <c:pt idx="272">
                  <c:v>-5.2094164812160972</c:v>
                </c:pt>
                <c:pt idx="273">
                  <c:v>-5.1300076511637398</c:v>
                </c:pt>
                <c:pt idx="274">
                  <c:v>-5.343650284133771</c:v>
                </c:pt>
                <c:pt idx="275">
                  <c:v>-5.3593158172450526</c:v>
                </c:pt>
                <c:pt idx="276">
                  <c:v>-5.0059228469150838</c:v>
                </c:pt>
                <c:pt idx="277">
                  <c:v>-4.18454029187125</c:v>
                </c:pt>
                <c:pt idx="278">
                  <c:v>-5.0612116921651653</c:v>
                </c:pt>
                <c:pt idx="279">
                  <c:v>-4.356816267265704</c:v>
                </c:pt>
                <c:pt idx="280">
                  <c:v>-5.4556108864623472</c:v>
                </c:pt>
                <c:pt idx="281">
                  <c:v>-5.3248570503035815</c:v>
                </c:pt>
                <c:pt idx="282">
                  <c:v>-5.491721933402534</c:v>
                </c:pt>
                <c:pt idx="283">
                  <c:v>-5.486349381045728</c:v>
                </c:pt>
                <c:pt idx="284">
                  <c:v>-5.5933473412688421</c:v>
                </c:pt>
                <c:pt idx="285">
                  <c:v>-5.7670732418638426</c:v>
                </c:pt>
                <c:pt idx="286">
                  <c:v>-5.7437172756669392</c:v>
                </c:pt>
                <c:pt idx="287">
                  <c:v>-0.72943364455446791</c:v>
                </c:pt>
                <c:pt idx="288">
                  <c:v>-5.9216880208197411</c:v>
                </c:pt>
                <c:pt idx="289">
                  <c:v>-6.1928568640546056</c:v>
                </c:pt>
                <c:pt idx="290">
                  <c:v>-5.9962601169665719</c:v>
                </c:pt>
                <c:pt idx="291">
                  <c:v>-6.3256783895726603</c:v>
                </c:pt>
                <c:pt idx="292">
                  <c:v>-6.6547058654167159</c:v>
                </c:pt>
                <c:pt idx="293">
                  <c:v>-6.4453089743126881</c:v>
                </c:pt>
                <c:pt idx="294">
                  <c:v>-6.7741589559535536</c:v>
                </c:pt>
                <c:pt idx="295">
                  <c:v>-6.845326558844131</c:v>
                </c:pt>
                <c:pt idx="296">
                  <c:v>-6.8928628205213922</c:v>
                </c:pt>
                <c:pt idx="297">
                  <c:v>-26.158498581052008</c:v>
                </c:pt>
                <c:pt idx="298">
                  <c:v>-17.157192993230918</c:v>
                </c:pt>
                <c:pt idx="299">
                  <c:v>-10.326479428009758</c:v>
                </c:pt>
                <c:pt idx="300">
                  <c:v>-20.518740602809466</c:v>
                </c:pt>
                <c:pt idx="301">
                  <c:v>-11.898216049041491</c:v>
                </c:pt>
                <c:pt idx="302">
                  <c:v>-9.7917616755879511</c:v>
                </c:pt>
                <c:pt idx="303">
                  <c:v>-6.7291669378948011</c:v>
                </c:pt>
                <c:pt idx="304">
                  <c:v>-2.7140783040587735</c:v>
                </c:pt>
                <c:pt idx="305">
                  <c:v>-3.6774100741763585</c:v>
                </c:pt>
                <c:pt idx="306">
                  <c:v>-4.6276579471240424</c:v>
                </c:pt>
                <c:pt idx="307">
                  <c:v>-5.503498508990285</c:v>
                </c:pt>
              </c:numCache>
            </c:numRef>
          </c:val>
          <c:smooth val="0"/>
          <c:extLst>
            <c:ext xmlns:c16="http://schemas.microsoft.com/office/drawing/2014/chart" uri="{C3380CC4-5D6E-409C-BE32-E72D297353CC}">
              <c16:uniqueId val="{00000005-90C7-4862-9DA3-FA9CDD644063}"/>
            </c:ext>
          </c:extLst>
        </c:ser>
        <c:ser>
          <c:idx val="3"/>
          <c:order val="3"/>
          <c:tx>
            <c:strRef>
              <c:f>Sheet1!$E$1</c:f>
              <c:strCache>
                <c:ptCount val="1"/>
                <c:pt idx="0">
                  <c:v>Germany</c:v>
                </c:pt>
              </c:strCache>
            </c:strRef>
          </c:tx>
          <c:spPr>
            <a:ln w="19050">
              <a:solidFill>
                <a:srgbClr val="CD9D4D"/>
              </a:solidFill>
            </a:ln>
          </c:spPr>
          <c:marker>
            <c:symbol val="none"/>
          </c:marker>
          <c:dLbls>
            <c:dLbl>
              <c:idx val="306"/>
              <c:layout>
                <c:manualLayout>
                  <c:x val="0"/>
                  <c:y val="-0.10063782322208759"/>
                </c:manualLayout>
              </c:layout>
              <c:numFmt formatCode="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0C7-4862-9DA3-FA9CDD64406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Sheet1!$A$2:$A$309</c:f>
              <c:numCache>
                <c:formatCode>yyyy\-mm\-dd</c:formatCode>
                <c:ptCount val="308"/>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numCache>
            </c:numRef>
          </c:cat>
          <c:val>
            <c:numRef>
              <c:f>Sheet1!$E$2:$E$309</c:f>
              <c:numCache>
                <c:formatCode>General</c:formatCode>
                <c:ptCount val="308"/>
                <c:pt idx="295">
                  <c:v>1.1000000000000001</c:v>
                </c:pt>
                <c:pt idx="296">
                  <c:v>0.70000000000000007</c:v>
                </c:pt>
                <c:pt idx="297">
                  <c:v>-8.3000000000000007</c:v>
                </c:pt>
                <c:pt idx="298">
                  <c:v>-5.9</c:v>
                </c:pt>
                <c:pt idx="299">
                  <c:v>-4.2</c:v>
                </c:pt>
                <c:pt idx="300">
                  <c:v>-4.5999999999999996</c:v>
                </c:pt>
                <c:pt idx="301">
                  <c:v>-5.5</c:v>
                </c:pt>
                <c:pt idx="302">
                  <c:v>-3.2</c:v>
                </c:pt>
                <c:pt idx="303">
                  <c:v>-1.8</c:v>
                </c:pt>
                <c:pt idx="304">
                  <c:v>-0.9</c:v>
                </c:pt>
                <c:pt idx="305">
                  <c:v>-1.1000000000000001</c:v>
                </c:pt>
                <c:pt idx="306">
                  <c:v>-3.8</c:v>
                </c:pt>
              </c:numCache>
            </c:numRef>
          </c:val>
          <c:smooth val="0"/>
          <c:extLst>
            <c:ext xmlns:c16="http://schemas.microsoft.com/office/drawing/2014/chart" uri="{C3380CC4-5D6E-409C-BE32-E72D297353CC}">
              <c16:uniqueId val="{00000007-90C7-4862-9DA3-FA9CDD644063}"/>
            </c:ext>
          </c:extLst>
        </c:ser>
        <c:dLbls>
          <c:showLegendKey val="0"/>
          <c:showVal val="0"/>
          <c:showCatName val="0"/>
          <c:showSerName val="0"/>
          <c:showPercent val="0"/>
          <c:showBubbleSize val="0"/>
        </c:dLbls>
        <c:smooth val="0"/>
        <c:axId val="2118791784"/>
        <c:axId val="2140495176"/>
      </c:lineChart>
      <c:dateAx>
        <c:axId val="2118791784"/>
        <c:scaling>
          <c:orientation val="minMax"/>
          <c:min val="43830"/>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323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0"/>
              <c:showCatName val="0"/>
              <c:showSerName val="0"/>
              <c:showPercent val="0"/>
              <c:showBubbleSize val="0"/>
              <c:extLst>
                <c:ext xmlns:c16="http://schemas.microsoft.com/office/drawing/2014/chart" uri="{C3380CC4-5D6E-409C-BE32-E72D297353CC}">
                  <c16:uniqueId val="{00000000-98B0-445B-941A-453CE920BA38}"/>
                </c:ext>
              </c:extLst>
            </c:dLbl>
            <c:dLbl>
              <c:idx val="132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8B0-445B-941A-453CE920BA3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Sheet1!$A$2:$A$13237</c:f>
              <c:numCache>
                <c:formatCode>yyyy\-mm\-dd</c:formatCode>
                <c:ptCount val="13236"/>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45015</c:v>
                </c:pt>
              </c:numCache>
            </c:numRef>
          </c:cat>
          <c:val>
            <c:numRef>
              <c:f>Sheet1!$B$2:$B$13237</c:f>
              <c:numCache>
                <c:formatCode>General</c:formatCode>
                <c:ptCount val="13236"/>
                <c:pt idx="731">
                  <c:v>11.71</c:v>
                </c:pt>
                <c:pt idx="732">
                  <c:v>11.68</c:v>
                </c:pt>
                <c:pt idx="733">
                  <c:v>11.7</c:v>
                </c:pt>
                <c:pt idx="734">
                  <c:v>11.73</c:v>
                </c:pt>
                <c:pt idx="735">
                  <c:v>11.73</c:v>
                </c:pt>
                <c:pt idx="738">
                  <c:v>11.72</c:v>
                </c:pt>
                <c:pt idx="739">
                  <c:v>11.74</c:v>
                </c:pt>
                <c:pt idx="740">
                  <c:v>11.76</c:v>
                </c:pt>
                <c:pt idx="741">
                  <c:v>11.8</c:v>
                </c:pt>
                <c:pt idx="742">
                  <c:v>11.81</c:v>
                </c:pt>
                <c:pt idx="745">
                  <c:v>11.8</c:v>
                </c:pt>
                <c:pt idx="746">
                  <c:v>11.81</c:v>
                </c:pt>
                <c:pt idx="747">
                  <c:v>11.83</c:v>
                </c:pt>
                <c:pt idx="748">
                  <c:v>11.79</c:v>
                </c:pt>
                <c:pt idx="749">
                  <c:v>11.81</c:v>
                </c:pt>
                <c:pt idx="752">
                  <c:v>11.83</c:v>
                </c:pt>
                <c:pt idx="753">
                  <c:v>11.9</c:v>
                </c:pt>
                <c:pt idx="754">
                  <c:v>11.92</c:v>
                </c:pt>
                <c:pt idx="755">
                  <c:v>11.87</c:v>
                </c:pt>
                <c:pt idx="756">
                  <c:v>11.88</c:v>
                </c:pt>
                <c:pt idx="759">
                  <c:v>11.92</c:v>
                </c:pt>
                <c:pt idx="760">
                  <c:v>11.91</c:v>
                </c:pt>
                <c:pt idx="761">
                  <c:v>11.95</c:v>
                </c:pt>
                <c:pt idx="762">
                  <c:v>11.94</c:v>
                </c:pt>
                <c:pt idx="763">
                  <c:v>11.94</c:v>
                </c:pt>
                <c:pt idx="766">
                  <c:v>11.97</c:v>
                </c:pt>
                <c:pt idx="767">
                  <c:v>11.98</c:v>
                </c:pt>
                <c:pt idx="768">
                  <c:v>11.98</c:v>
                </c:pt>
                <c:pt idx="769">
                  <c:v>12</c:v>
                </c:pt>
                <c:pt idx="770">
                  <c:v>12.03</c:v>
                </c:pt>
                <c:pt idx="773">
                  <c:v>12.05</c:v>
                </c:pt>
                <c:pt idx="774">
                  <c:v>12.05</c:v>
                </c:pt>
                <c:pt idx="775">
                  <c:v>12.04</c:v>
                </c:pt>
                <c:pt idx="776">
                  <c:v>12.08</c:v>
                </c:pt>
                <c:pt idx="777">
                  <c:v>12.15</c:v>
                </c:pt>
                <c:pt idx="780">
                  <c:v>12.19</c:v>
                </c:pt>
                <c:pt idx="781">
                  <c:v>12.23</c:v>
                </c:pt>
                <c:pt idx="782">
                  <c:v>12.25</c:v>
                </c:pt>
                <c:pt idx="783">
                  <c:v>12.32</c:v>
                </c:pt>
                <c:pt idx="784">
                  <c:v>12.39</c:v>
                </c:pt>
                <c:pt idx="787">
                  <c:v>12.45</c:v>
                </c:pt>
                <c:pt idx="788">
                  <c:v>12.32</c:v>
                </c:pt>
                <c:pt idx="789">
                  <c:v>12.4</c:v>
                </c:pt>
                <c:pt idx="790">
                  <c:v>12.45</c:v>
                </c:pt>
                <c:pt idx="791">
                  <c:v>12.43</c:v>
                </c:pt>
                <c:pt idx="794">
                  <c:v>12.54</c:v>
                </c:pt>
                <c:pt idx="795">
                  <c:v>12.55</c:v>
                </c:pt>
                <c:pt idx="796">
                  <c:v>12.68</c:v>
                </c:pt>
                <c:pt idx="797">
                  <c:v>12.8</c:v>
                </c:pt>
                <c:pt idx="798">
                  <c:v>12.91</c:v>
                </c:pt>
                <c:pt idx="801">
                  <c:v>12.91</c:v>
                </c:pt>
                <c:pt idx="802">
                  <c:v>12.82</c:v>
                </c:pt>
                <c:pt idx="803">
                  <c:v>12.76</c:v>
                </c:pt>
                <c:pt idx="804">
                  <c:v>12.7</c:v>
                </c:pt>
                <c:pt idx="805">
                  <c:v>12.76</c:v>
                </c:pt>
                <c:pt idx="808">
                  <c:v>12.81</c:v>
                </c:pt>
                <c:pt idx="809">
                  <c:v>12.86</c:v>
                </c:pt>
                <c:pt idx="810">
                  <c:v>12.85</c:v>
                </c:pt>
                <c:pt idx="811">
                  <c:v>12.89</c:v>
                </c:pt>
                <c:pt idx="812">
                  <c:v>12.85</c:v>
                </c:pt>
                <c:pt idx="815">
                  <c:v>12.85</c:v>
                </c:pt>
                <c:pt idx="816">
                  <c:v>12.91</c:v>
                </c:pt>
                <c:pt idx="817">
                  <c:v>12.93</c:v>
                </c:pt>
                <c:pt idx="818">
                  <c:v>12.85</c:v>
                </c:pt>
                <c:pt idx="819">
                  <c:v>12.77</c:v>
                </c:pt>
                <c:pt idx="822">
                  <c:v>12.87</c:v>
                </c:pt>
                <c:pt idx="823">
                  <c:v>12.87</c:v>
                </c:pt>
                <c:pt idx="824">
                  <c:v>12.93</c:v>
                </c:pt>
                <c:pt idx="825">
                  <c:v>12.9</c:v>
                </c:pt>
                <c:pt idx="826">
                  <c:v>12.92</c:v>
                </c:pt>
                <c:pt idx="829">
                  <c:v>12.91</c:v>
                </c:pt>
                <c:pt idx="830">
                  <c:v>12.84</c:v>
                </c:pt>
                <c:pt idx="831">
                  <c:v>12.85</c:v>
                </c:pt>
                <c:pt idx="832">
                  <c:v>12.85</c:v>
                </c:pt>
                <c:pt idx="833">
                  <c:v>12.85</c:v>
                </c:pt>
                <c:pt idx="836">
                  <c:v>12.82</c:v>
                </c:pt>
                <c:pt idx="837">
                  <c:v>12.79</c:v>
                </c:pt>
                <c:pt idx="838">
                  <c:v>12.78</c:v>
                </c:pt>
                <c:pt idx="839">
                  <c:v>12.76</c:v>
                </c:pt>
                <c:pt idx="840">
                  <c:v>12.79</c:v>
                </c:pt>
                <c:pt idx="843">
                  <c:v>12.79</c:v>
                </c:pt>
                <c:pt idx="844">
                  <c:v>12.79</c:v>
                </c:pt>
                <c:pt idx="845">
                  <c:v>12.76</c:v>
                </c:pt>
                <c:pt idx="846">
                  <c:v>12.75</c:v>
                </c:pt>
                <c:pt idx="847">
                  <c:v>12.75</c:v>
                </c:pt>
                <c:pt idx="850">
                  <c:v>12.75</c:v>
                </c:pt>
                <c:pt idx="851">
                  <c:v>12.78</c:v>
                </c:pt>
                <c:pt idx="852">
                  <c:v>12.76</c:v>
                </c:pt>
                <c:pt idx="853">
                  <c:v>12.77</c:v>
                </c:pt>
                <c:pt idx="854">
                  <c:v>12.8</c:v>
                </c:pt>
                <c:pt idx="857">
                  <c:v>12.82</c:v>
                </c:pt>
                <c:pt idx="858">
                  <c:v>12.84</c:v>
                </c:pt>
                <c:pt idx="859">
                  <c:v>12.84</c:v>
                </c:pt>
                <c:pt idx="860">
                  <c:v>12.87</c:v>
                </c:pt>
                <c:pt idx="861">
                  <c:v>12.87</c:v>
                </c:pt>
                <c:pt idx="864">
                  <c:v>12.89</c:v>
                </c:pt>
                <c:pt idx="865">
                  <c:v>12.91</c:v>
                </c:pt>
                <c:pt idx="866">
                  <c:v>12.95</c:v>
                </c:pt>
                <c:pt idx="867">
                  <c:v>12.96</c:v>
                </c:pt>
                <c:pt idx="868">
                  <c:v>12.98</c:v>
                </c:pt>
                <c:pt idx="871">
                  <c:v>13.18</c:v>
                </c:pt>
                <c:pt idx="872">
                  <c:v>13.17</c:v>
                </c:pt>
                <c:pt idx="873">
                  <c:v>13.16</c:v>
                </c:pt>
                <c:pt idx="874">
                  <c:v>13.11</c:v>
                </c:pt>
                <c:pt idx="875">
                  <c:v>13.06</c:v>
                </c:pt>
                <c:pt idx="878">
                  <c:v>13.08</c:v>
                </c:pt>
                <c:pt idx="879">
                  <c:v>13.04</c:v>
                </c:pt>
                <c:pt idx="880">
                  <c:v>13.06</c:v>
                </c:pt>
                <c:pt idx="881">
                  <c:v>13.06</c:v>
                </c:pt>
                <c:pt idx="882">
                  <c:v>13.04</c:v>
                </c:pt>
                <c:pt idx="885">
                  <c:v>13.05</c:v>
                </c:pt>
                <c:pt idx="886">
                  <c:v>13.01</c:v>
                </c:pt>
                <c:pt idx="887">
                  <c:v>12.96</c:v>
                </c:pt>
                <c:pt idx="888">
                  <c:v>12.91</c:v>
                </c:pt>
                <c:pt idx="889">
                  <c:v>12.85</c:v>
                </c:pt>
                <c:pt idx="892">
                  <c:v>12.82</c:v>
                </c:pt>
                <c:pt idx="893">
                  <c:v>12.78</c:v>
                </c:pt>
                <c:pt idx="894">
                  <c:v>12.79</c:v>
                </c:pt>
                <c:pt idx="895">
                  <c:v>12.76</c:v>
                </c:pt>
                <c:pt idx="896">
                  <c:v>12.88</c:v>
                </c:pt>
                <c:pt idx="899">
                  <c:v>12.91</c:v>
                </c:pt>
                <c:pt idx="900">
                  <c:v>12.93</c:v>
                </c:pt>
                <c:pt idx="901">
                  <c:v>12.92</c:v>
                </c:pt>
                <c:pt idx="902">
                  <c:v>12.93</c:v>
                </c:pt>
                <c:pt idx="903">
                  <c:v>12.91</c:v>
                </c:pt>
                <c:pt idx="906">
                  <c:v>12.92</c:v>
                </c:pt>
                <c:pt idx="907">
                  <c:v>12.87</c:v>
                </c:pt>
                <c:pt idx="908">
                  <c:v>12.9</c:v>
                </c:pt>
                <c:pt idx="909">
                  <c:v>12.92</c:v>
                </c:pt>
                <c:pt idx="910">
                  <c:v>12.96</c:v>
                </c:pt>
                <c:pt idx="913">
                  <c:v>13.05</c:v>
                </c:pt>
                <c:pt idx="914">
                  <c:v>13.03</c:v>
                </c:pt>
                <c:pt idx="915">
                  <c:v>13.05</c:v>
                </c:pt>
                <c:pt idx="916">
                  <c:v>13.07</c:v>
                </c:pt>
                <c:pt idx="917">
                  <c:v>13.07</c:v>
                </c:pt>
                <c:pt idx="920">
                  <c:v>13.09</c:v>
                </c:pt>
                <c:pt idx="921">
                  <c:v>13.09</c:v>
                </c:pt>
                <c:pt idx="922">
                  <c:v>13.09</c:v>
                </c:pt>
                <c:pt idx="923">
                  <c:v>13.08</c:v>
                </c:pt>
                <c:pt idx="924">
                  <c:v>13.11</c:v>
                </c:pt>
                <c:pt idx="927">
                  <c:v>13.09</c:v>
                </c:pt>
                <c:pt idx="928">
                  <c:v>13.09</c:v>
                </c:pt>
                <c:pt idx="929">
                  <c:v>13.09</c:v>
                </c:pt>
                <c:pt idx="930">
                  <c:v>13.12</c:v>
                </c:pt>
                <c:pt idx="931">
                  <c:v>13.12</c:v>
                </c:pt>
                <c:pt idx="934">
                  <c:v>13.12</c:v>
                </c:pt>
                <c:pt idx="935">
                  <c:v>13.15</c:v>
                </c:pt>
                <c:pt idx="936">
                  <c:v>13.14</c:v>
                </c:pt>
                <c:pt idx="937">
                  <c:v>13.12</c:v>
                </c:pt>
                <c:pt idx="938">
                  <c:v>13.12</c:v>
                </c:pt>
                <c:pt idx="941">
                  <c:v>13.12</c:v>
                </c:pt>
                <c:pt idx="942">
                  <c:v>13.12</c:v>
                </c:pt>
                <c:pt idx="943">
                  <c:v>13.08</c:v>
                </c:pt>
                <c:pt idx="944">
                  <c:v>13.05</c:v>
                </c:pt>
                <c:pt idx="945">
                  <c:v>13.03</c:v>
                </c:pt>
                <c:pt idx="948">
                  <c:v>13.02</c:v>
                </c:pt>
                <c:pt idx="949">
                  <c:v>13.03</c:v>
                </c:pt>
                <c:pt idx="950">
                  <c:v>13.02</c:v>
                </c:pt>
                <c:pt idx="951">
                  <c:v>13</c:v>
                </c:pt>
                <c:pt idx="952">
                  <c:v>12.99</c:v>
                </c:pt>
                <c:pt idx="955">
                  <c:v>13</c:v>
                </c:pt>
                <c:pt idx="956">
                  <c:v>13</c:v>
                </c:pt>
                <c:pt idx="957">
                  <c:v>13.02</c:v>
                </c:pt>
                <c:pt idx="958">
                  <c:v>13.02</c:v>
                </c:pt>
                <c:pt idx="959">
                  <c:v>13.04</c:v>
                </c:pt>
                <c:pt idx="962">
                  <c:v>13.07</c:v>
                </c:pt>
                <c:pt idx="963">
                  <c:v>13.09</c:v>
                </c:pt>
                <c:pt idx="964">
                  <c:v>13.11</c:v>
                </c:pt>
                <c:pt idx="965">
                  <c:v>13.13</c:v>
                </c:pt>
                <c:pt idx="966">
                  <c:v>13.15</c:v>
                </c:pt>
                <c:pt idx="969">
                  <c:v>13.14</c:v>
                </c:pt>
                <c:pt idx="970">
                  <c:v>13.15</c:v>
                </c:pt>
                <c:pt idx="971">
                  <c:v>13.15</c:v>
                </c:pt>
                <c:pt idx="972">
                  <c:v>13.17</c:v>
                </c:pt>
                <c:pt idx="973">
                  <c:v>13.21</c:v>
                </c:pt>
                <c:pt idx="976">
                  <c:v>13.2</c:v>
                </c:pt>
                <c:pt idx="977">
                  <c:v>13.18</c:v>
                </c:pt>
                <c:pt idx="978">
                  <c:v>13.19</c:v>
                </c:pt>
                <c:pt idx="979">
                  <c:v>13.21</c:v>
                </c:pt>
                <c:pt idx="980">
                  <c:v>13.22</c:v>
                </c:pt>
                <c:pt idx="983">
                  <c:v>13.22</c:v>
                </c:pt>
                <c:pt idx="984">
                  <c:v>13.22</c:v>
                </c:pt>
                <c:pt idx="985">
                  <c:v>13.26</c:v>
                </c:pt>
                <c:pt idx="986">
                  <c:v>13.27</c:v>
                </c:pt>
                <c:pt idx="987">
                  <c:v>13.29</c:v>
                </c:pt>
                <c:pt idx="990">
                  <c:v>13.32</c:v>
                </c:pt>
                <c:pt idx="991">
                  <c:v>13.32</c:v>
                </c:pt>
                <c:pt idx="992">
                  <c:v>13.35</c:v>
                </c:pt>
                <c:pt idx="993">
                  <c:v>13.34</c:v>
                </c:pt>
                <c:pt idx="994">
                  <c:v>13.34</c:v>
                </c:pt>
                <c:pt idx="997">
                  <c:v>13.33</c:v>
                </c:pt>
                <c:pt idx="998">
                  <c:v>13.31</c:v>
                </c:pt>
                <c:pt idx="999">
                  <c:v>13.28</c:v>
                </c:pt>
                <c:pt idx="1000">
                  <c:v>13.28</c:v>
                </c:pt>
                <c:pt idx="1001">
                  <c:v>13.29</c:v>
                </c:pt>
                <c:pt idx="1004">
                  <c:v>13.43</c:v>
                </c:pt>
                <c:pt idx="1005">
                  <c:v>13.43</c:v>
                </c:pt>
                <c:pt idx="1006">
                  <c:v>13.43</c:v>
                </c:pt>
                <c:pt idx="1007">
                  <c:v>13.45</c:v>
                </c:pt>
                <c:pt idx="1008">
                  <c:v>13.47</c:v>
                </c:pt>
                <c:pt idx="1011">
                  <c:v>13.47</c:v>
                </c:pt>
                <c:pt idx="1012">
                  <c:v>13.46</c:v>
                </c:pt>
                <c:pt idx="1013">
                  <c:v>13.48</c:v>
                </c:pt>
                <c:pt idx="1014">
                  <c:v>13.48</c:v>
                </c:pt>
                <c:pt idx="1015">
                  <c:v>13.49</c:v>
                </c:pt>
                <c:pt idx="1018">
                  <c:v>13.57</c:v>
                </c:pt>
                <c:pt idx="1019">
                  <c:v>13.57</c:v>
                </c:pt>
                <c:pt idx="1020">
                  <c:v>13.58</c:v>
                </c:pt>
                <c:pt idx="1021">
                  <c:v>13.59</c:v>
                </c:pt>
                <c:pt idx="1022">
                  <c:v>13.59</c:v>
                </c:pt>
                <c:pt idx="1025">
                  <c:v>13.59</c:v>
                </c:pt>
                <c:pt idx="1026">
                  <c:v>13.61</c:v>
                </c:pt>
                <c:pt idx="1027">
                  <c:v>13.62</c:v>
                </c:pt>
                <c:pt idx="1028">
                  <c:v>13.63</c:v>
                </c:pt>
                <c:pt idx="1029">
                  <c:v>13.58</c:v>
                </c:pt>
                <c:pt idx="1032">
                  <c:v>13.58</c:v>
                </c:pt>
                <c:pt idx="1033">
                  <c:v>13.63</c:v>
                </c:pt>
                <c:pt idx="1034">
                  <c:v>13.63</c:v>
                </c:pt>
                <c:pt idx="1035">
                  <c:v>13.74</c:v>
                </c:pt>
                <c:pt idx="1036">
                  <c:v>13.75</c:v>
                </c:pt>
                <c:pt idx="1039">
                  <c:v>13.75</c:v>
                </c:pt>
                <c:pt idx="1040">
                  <c:v>13.76</c:v>
                </c:pt>
                <c:pt idx="1041">
                  <c:v>13.78</c:v>
                </c:pt>
                <c:pt idx="1042">
                  <c:v>13.8</c:v>
                </c:pt>
                <c:pt idx="1043">
                  <c:v>13.83</c:v>
                </c:pt>
                <c:pt idx="1046">
                  <c:v>13.85</c:v>
                </c:pt>
                <c:pt idx="1047">
                  <c:v>13.84</c:v>
                </c:pt>
                <c:pt idx="1048">
                  <c:v>13.87</c:v>
                </c:pt>
                <c:pt idx="1049">
                  <c:v>13.91</c:v>
                </c:pt>
                <c:pt idx="1050">
                  <c:v>13.98</c:v>
                </c:pt>
                <c:pt idx="1053">
                  <c:v>13.98</c:v>
                </c:pt>
                <c:pt idx="1054">
                  <c:v>14.01</c:v>
                </c:pt>
                <c:pt idx="1055">
                  <c:v>14.04</c:v>
                </c:pt>
                <c:pt idx="1056">
                  <c:v>14.08</c:v>
                </c:pt>
                <c:pt idx="1057">
                  <c:v>14.07</c:v>
                </c:pt>
                <c:pt idx="1060">
                  <c:v>14.05</c:v>
                </c:pt>
                <c:pt idx="1061">
                  <c:v>14.05</c:v>
                </c:pt>
                <c:pt idx="1062">
                  <c:v>14.03</c:v>
                </c:pt>
                <c:pt idx="1063">
                  <c:v>13.99</c:v>
                </c:pt>
                <c:pt idx="1064">
                  <c:v>14.02</c:v>
                </c:pt>
                <c:pt idx="1067">
                  <c:v>13.99</c:v>
                </c:pt>
                <c:pt idx="1068">
                  <c:v>13.98</c:v>
                </c:pt>
                <c:pt idx="1069">
                  <c:v>13.96</c:v>
                </c:pt>
                <c:pt idx="1070">
                  <c:v>13.98</c:v>
                </c:pt>
                <c:pt idx="1071">
                  <c:v>13.98</c:v>
                </c:pt>
                <c:pt idx="1074">
                  <c:v>13.99</c:v>
                </c:pt>
                <c:pt idx="1075">
                  <c:v>13.96</c:v>
                </c:pt>
                <c:pt idx="1076">
                  <c:v>13.98</c:v>
                </c:pt>
                <c:pt idx="1077">
                  <c:v>13.96</c:v>
                </c:pt>
                <c:pt idx="1078">
                  <c:v>13.95</c:v>
                </c:pt>
                <c:pt idx="1081">
                  <c:v>13.9</c:v>
                </c:pt>
                <c:pt idx="1082">
                  <c:v>13.91</c:v>
                </c:pt>
                <c:pt idx="1083">
                  <c:v>13.91</c:v>
                </c:pt>
                <c:pt idx="1084">
                  <c:v>13.87</c:v>
                </c:pt>
                <c:pt idx="1085">
                  <c:v>13.84</c:v>
                </c:pt>
                <c:pt idx="1088">
                  <c:v>13.84</c:v>
                </c:pt>
                <c:pt idx="1089">
                  <c:v>13.84</c:v>
                </c:pt>
                <c:pt idx="1090">
                  <c:v>13.77</c:v>
                </c:pt>
                <c:pt idx="1091">
                  <c:v>13.76</c:v>
                </c:pt>
                <c:pt idx="1092">
                  <c:v>13.78</c:v>
                </c:pt>
                <c:pt idx="1095">
                  <c:v>13.78</c:v>
                </c:pt>
                <c:pt idx="1096">
                  <c:v>13.82</c:v>
                </c:pt>
                <c:pt idx="1097">
                  <c:v>13.84</c:v>
                </c:pt>
                <c:pt idx="1098">
                  <c:v>13.84</c:v>
                </c:pt>
                <c:pt idx="1099">
                  <c:v>13.85</c:v>
                </c:pt>
                <c:pt idx="1102">
                  <c:v>13.87</c:v>
                </c:pt>
                <c:pt idx="1103">
                  <c:v>13.88</c:v>
                </c:pt>
                <c:pt idx="1104">
                  <c:v>13.9</c:v>
                </c:pt>
                <c:pt idx="1105">
                  <c:v>13.91</c:v>
                </c:pt>
                <c:pt idx="1106">
                  <c:v>13.91</c:v>
                </c:pt>
                <c:pt idx="1109">
                  <c:v>13.91</c:v>
                </c:pt>
                <c:pt idx="1110">
                  <c:v>13.89</c:v>
                </c:pt>
                <c:pt idx="1111">
                  <c:v>13.89</c:v>
                </c:pt>
                <c:pt idx="1112">
                  <c:v>13.92</c:v>
                </c:pt>
                <c:pt idx="1113">
                  <c:v>13.94</c:v>
                </c:pt>
                <c:pt idx="1116">
                  <c:v>13.99</c:v>
                </c:pt>
                <c:pt idx="1117">
                  <c:v>14</c:v>
                </c:pt>
                <c:pt idx="1118">
                  <c:v>13.99</c:v>
                </c:pt>
                <c:pt idx="1119">
                  <c:v>13.98</c:v>
                </c:pt>
                <c:pt idx="1120">
                  <c:v>13.95</c:v>
                </c:pt>
                <c:pt idx="1123">
                  <c:v>13.91</c:v>
                </c:pt>
                <c:pt idx="1124">
                  <c:v>13.91</c:v>
                </c:pt>
                <c:pt idx="1125">
                  <c:v>13.97</c:v>
                </c:pt>
                <c:pt idx="1126">
                  <c:v>14</c:v>
                </c:pt>
                <c:pt idx="1127">
                  <c:v>13.99</c:v>
                </c:pt>
                <c:pt idx="1130">
                  <c:v>13.98</c:v>
                </c:pt>
                <c:pt idx="1131">
                  <c:v>14</c:v>
                </c:pt>
                <c:pt idx="1132">
                  <c:v>14</c:v>
                </c:pt>
                <c:pt idx="1133">
                  <c:v>13.99</c:v>
                </c:pt>
                <c:pt idx="1134">
                  <c:v>14</c:v>
                </c:pt>
                <c:pt idx="1137">
                  <c:v>14.02</c:v>
                </c:pt>
                <c:pt idx="1138">
                  <c:v>14.02</c:v>
                </c:pt>
                <c:pt idx="1139">
                  <c:v>14.03</c:v>
                </c:pt>
                <c:pt idx="1140">
                  <c:v>14.05</c:v>
                </c:pt>
                <c:pt idx="1141">
                  <c:v>14.06</c:v>
                </c:pt>
                <c:pt idx="1144">
                  <c:v>14.06</c:v>
                </c:pt>
                <c:pt idx="1145">
                  <c:v>14.09</c:v>
                </c:pt>
                <c:pt idx="1146">
                  <c:v>14.13</c:v>
                </c:pt>
                <c:pt idx="1147">
                  <c:v>14.13</c:v>
                </c:pt>
                <c:pt idx="1148">
                  <c:v>14.12</c:v>
                </c:pt>
                <c:pt idx="1151">
                  <c:v>14.14</c:v>
                </c:pt>
                <c:pt idx="1152">
                  <c:v>14.15</c:v>
                </c:pt>
                <c:pt idx="1153">
                  <c:v>14.11</c:v>
                </c:pt>
                <c:pt idx="1154">
                  <c:v>14.1</c:v>
                </c:pt>
                <c:pt idx="1155">
                  <c:v>14.1</c:v>
                </c:pt>
                <c:pt idx="1158">
                  <c:v>14.11</c:v>
                </c:pt>
                <c:pt idx="1159">
                  <c:v>14.13</c:v>
                </c:pt>
                <c:pt idx="1160">
                  <c:v>14.12</c:v>
                </c:pt>
                <c:pt idx="1161">
                  <c:v>14.11</c:v>
                </c:pt>
                <c:pt idx="1162">
                  <c:v>14.11</c:v>
                </c:pt>
                <c:pt idx="1165">
                  <c:v>14.11</c:v>
                </c:pt>
                <c:pt idx="1166">
                  <c:v>14.1</c:v>
                </c:pt>
                <c:pt idx="1167">
                  <c:v>14.09</c:v>
                </c:pt>
                <c:pt idx="1168">
                  <c:v>14.09</c:v>
                </c:pt>
                <c:pt idx="1169">
                  <c:v>14.1</c:v>
                </c:pt>
                <c:pt idx="1172">
                  <c:v>14.11</c:v>
                </c:pt>
                <c:pt idx="1173">
                  <c:v>14.11</c:v>
                </c:pt>
                <c:pt idx="1174">
                  <c:v>14.13</c:v>
                </c:pt>
                <c:pt idx="1175">
                  <c:v>14.14</c:v>
                </c:pt>
                <c:pt idx="1176">
                  <c:v>14.08</c:v>
                </c:pt>
                <c:pt idx="1179">
                  <c:v>14.06</c:v>
                </c:pt>
                <c:pt idx="1180">
                  <c:v>14.03</c:v>
                </c:pt>
                <c:pt idx="1181">
                  <c:v>14</c:v>
                </c:pt>
                <c:pt idx="1182">
                  <c:v>13.88</c:v>
                </c:pt>
                <c:pt idx="1183">
                  <c:v>13.91</c:v>
                </c:pt>
                <c:pt idx="1186">
                  <c:v>13.96</c:v>
                </c:pt>
                <c:pt idx="1187">
                  <c:v>13.96</c:v>
                </c:pt>
                <c:pt idx="1188">
                  <c:v>13.9</c:v>
                </c:pt>
                <c:pt idx="1189">
                  <c:v>13.92</c:v>
                </c:pt>
                <c:pt idx="1190">
                  <c:v>13.9</c:v>
                </c:pt>
                <c:pt idx="1193">
                  <c:v>13.86</c:v>
                </c:pt>
                <c:pt idx="1194">
                  <c:v>13.89</c:v>
                </c:pt>
                <c:pt idx="1195">
                  <c:v>13.87</c:v>
                </c:pt>
                <c:pt idx="1196">
                  <c:v>13.85</c:v>
                </c:pt>
                <c:pt idx="1197">
                  <c:v>13.82</c:v>
                </c:pt>
                <c:pt idx="1200">
                  <c:v>13.82</c:v>
                </c:pt>
                <c:pt idx="1201">
                  <c:v>13.82</c:v>
                </c:pt>
                <c:pt idx="1202">
                  <c:v>13.83</c:v>
                </c:pt>
                <c:pt idx="1203">
                  <c:v>13.85</c:v>
                </c:pt>
                <c:pt idx="1204">
                  <c:v>13.86</c:v>
                </c:pt>
                <c:pt idx="1207">
                  <c:v>13.86</c:v>
                </c:pt>
                <c:pt idx="1208">
                  <c:v>13.84</c:v>
                </c:pt>
                <c:pt idx="1209">
                  <c:v>13.84</c:v>
                </c:pt>
                <c:pt idx="1210">
                  <c:v>13.8</c:v>
                </c:pt>
                <c:pt idx="1211">
                  <c:v>13.73</c:v>
                </c:pt>
                <c:pt idx="1214">
                  <c:v>13.75</c:v>
                </c:pt>
                <c:pt idx="1215">
                  <c:v>13.75</c:v>
                </c:pt>
                <c:pt idx="1216">
                  <c:v>13.76</c:v>
                </c:pt>
                <c:pt idx="1217">
                  <c:v>13.76</c:v>
                </c:pt>
                <c:pt idx="1218">
                  <c:v>13.77</c:v>
                </c:pt>
                <c:pt idx="1221">
                  <c:v>13.74</c:v>
                </c:pt>
                <c:pt idx="1222">
                  <c:v>13.74</c:v>
                </c:pt>
                <c:pt idx="1223">
                  <c:v>13.72</c:v>
                </c:pt>
                <c:pt idx="1224">
                  <c:v>13.72</c:v>
                </c:pt>
                <c:pt idx="1225">
                  <c:v>13.74</c:v>
                </c:pt>
                <c:pt idx="1228">
                  <c:v>13.78</c:v>
                </c:pt>
                <c:pt idx="1229">
                  <c:v>13.77</c:v>
                </c:pt>
                <c:pt idx="1230">
                  <c:v>13.8</c:v>
                </c:pt>
                <c:pt idx="1231">
                  <c:v>13.81</c:v>
                </c:pt>
                <c:pt idx="1232">
                  <c:v>13.78</c:v>
                </c:pt>
                <c:pt idx="1235">
                  <c:v>13.67</c:v>
                </c:pt>
                <c:pt idx="1236">
                  <c:v>13.62</c:v>
                </c:pt>
                <c:pt idx="1237">
                  <c:v>13.51</c:v>
                </c:pt>
                <c:pt idx="1238">
                  <c:v>13.41</c:v>
                </c:pt>
                <c:pt idx="1239">
                  <c:v>13.31</c:v>
                </c:pt>
                <c:pt idx="1242">
                  <c:v>13.32</c:v>
                </c:pt>
                <c:pt idx="1243">
                  <c:v>13.31</c:v>
                </c:pt>
                <c:pt idx="1244">
                  <c:v>13.28</c:v>
                </c:pt>
                <c:pt idx="1245">
                  <c:v>13.25</c:v>
                </c:pt>
                <c:pt idx="1246">
                  <c:v>13.19</c:v>
                </c:pt>
                <c:pt idx="1249">
                  <c:v>13.16</c:v>
                </c:pt>
                <c:pt idx="1250">
                  <c:v>13.16</c:v>
                </c:pt>
                <c:pt idx="1251">
                  <c:v>13.12</c:v>
                </c:pt>
                <c:pt idx="1252">
                  <c:v>13.02</c:v>
                </c:pt>
                <c:pt idx="1253">
                  <c:v>12.98</c:v>
                </c:pt>
                <c:pt idx="1256">
                  <c:v>12.99</c:v>
                </c:pt>
                <c:pt idx="1257">
                  <c:v>12.97</c:v>
                </c:pt>
                <c:pt idx="1258">
                  <c:v>12.93</c:v>
                </c:pt>
                <c:pt idx="1259">
                  <c:v>12.89</c:v>
                </c:pt>
                <c:pt idx="1260">
                  <c:v>12.88</c:v>
                </c:pt>
                <c:pt idx="1263">
                  <c:v>12.92</c:v>
                </c:pt>
                <c:pt idx="1264">
                  <c:v>12.95</c:v>
                </c:pt>
                <c:pt idx="1265">
                  <c:v>12.93</c:v>
                </c:pt>
                <c:pt idx="1266">
                  <c:v>12.98</c:v>
                </c:pt>
                <c:pt idx="1267">
                  <c:v>12.92</c:v>
                </c:pt>
                <c:pt idx="1270">
                  <c:v>12.91</c:v>
                </c:pt>
                <c:pt idx="1271">
                  <c:v>12.85</c:v>
                </c:pt>
                <c:pt idx="1272">
                  <c:v>12.8</c:v>
                </c:pt>
                <c:pt idx="1273">
                  <c:v>12.81</c:v>
                </c:pt>
                <c:pt idx="1274">
                  <c:v>12.85</c:v>
                </c:pt>
                <c:pt idx="1277">
                  <c:v>12.87</c:v>
                </c:pt>
                <c:pt idx="1278">
                  <c:v>12.86</c:v>
                </c:pt>
                <c:pt idx="1279">
                  <c:v>12.84</c:v>
                </c:pt>
                <c:pt idx="1280">
                  <c:v>12.84</c:v>
                </c:pt>
                <c:pt idx="1281">
                  <c:v>12.84</c:v>
                </c:pt>
                <c:pt idx="1284">
                  <c:v>12.85</c:v>
                </c:pt>
                <c:pt idx="1285">
                  <c:v>12.84</c:v>
                </c:pt>
                <c:pt idx="1286">
                  <c:v>12.82</c:v>
                </c:pt>
                <c:pt idx="1287">
                  <c:v>12.87</c:v>
                </c:pt>
                <c:pt idx="1288">
                  <c:v>12.9</c:v>
                </c:pt>
                <c:pt idx="1291">
                  <c:v>12.91</c:v>
                </c:pt>
                <c:pt idx="1292">
                  <c:v>12.94</c:v>
                </c:pt>
                <c:pt idx="1293">
                  <c:v>12.99</c:v>
                </c:pt>
                <c:pt idx="1294">
                  <c:v>13.02</c:v>
                </c:pt>
                <c:pt idx="1295">
                  <c:v>13.02</c:v>
                </c:pt>
                <c:pt idx="1298">
                  <c:v>13.01</c:v>
                </c:pt>
                <c:pt idx="1299">
                  <c:v>12.98</c:v>
                </c:pt>
                <c:pt idx="1300">
                  <c:v>12.98</c:v>
                </c:pt>
                <c:pt idx="1301">
                  <c:v>12.96</c:v>
                </c:pt>
                <c:pt idx="1302">
                  <c:v>12.89</c:v>
                </c:pt>
                <c:pt idx="1305">
                  <c:v>12.89</c:v>
                </c:pt>
                <c:pt idx="1306">
                  <c:v>12.9</c:v>
                </c:pt>
                <c:pt idx="1307">
                  <c:v>12.9</c:v>
                </c:pt>
                <c:pt idx="1308">
                  <c:v>12.94</c:v>
                </c:pt>
                <c:pt idx="1309">
                  <c:v>12.95</c:v>
                </c:pt>
                <c:pt idx="1312">
                  <c:v>13.08</c:v>
                </c:pt>
                <c:pt idx="1313">
                  <c:v>13.25</c:v>
                </c:pt>
                <c:pt idx="1314">
                  <c:v>13.32</c:v>
                </c:pt>
                <c:pt idx="1315">
                  <c:v>13.41</c:v>
                </c:pt>
                <c:pt idx="1316">
                  <c:v>13.36</c:v>
                </c:pt>
                <c:pt idx="1319">
                  <c:v>13.36</c:v>
                </c:pt>
                <c:pt idx="1320">
                  <c:v>13.38</c:v>
                </c:pt>
                <c:pt idx="1321">
                  <c:v>13.38</c:v>
                </c:pt>
                <c:pt idx="1322">
                  <c:v>13.37</c:v>
                </c:pt>
                <c:pt idx="1323">
                  <c:v>13.5</c:v>
                </c:pt>
                <c:pt idx="1326">
                  <c:v>13.62</c:v>
                </c:pt>
                <c:pt idx="1327">
                  <c:v>13.78</c:v>
                </c:pt>
                <c:pt idx="1328">
                  <c:v>13.82</c:v>
                </c:pt>
                <c:pt idx="1329">
                  <c:v>13.95</c:v>
                </c:pt>
                <c:pt idx="1330">
                  <c:v>13.97</c:v>
                </c:pt>
                <c:pt idx="1333">
                  <c:v>13.92</c:v>
                </c:pt>
                <c:pt idx="1334">
                  <c:v>13.78</c:v>
                </c:pt>
                <c:pt idx="1335">
                  <c:v>13.57</c:v>
                </c:pt>
                <c:pt idx="1336">
                  <c:v>13.5</c:v>
                </c:pt>
                <c:pt idx="1337">
                  <c:v>13.55</c:v>
                </c:pt>
                <c:pt idx="1340">
                  <c:v>13.52</c:v>
                </c:pt>
                <c:pt idx="1341">
                  <c:v>13.45</c:v>
                </c:pt>
                <c:pt idx="1342">
                  <c:v>13.44</c:v>
                </c:pt>
                <c:pt idx="1343">
                  <c:v>13.43</c:v>
                </c:pt>
                <c:pt idx="1344">
                  <c:v>13.43</c:v>
                </c:pt>
                <c:pt idx="1347">
                  <c:v>13.41</c:v>
                </c:pt>
                <c:pt idx="1348">
                  <c:v>13.34</c:v>
                </c:pt>
                <c:pt idx="1349">
                  <c:v>13.29</c:v>
                </c:pt>
                <c:pt idx="1350">
                  <c:v>13.29</c:v>
                </c:pt>
                <c:pt idx="1351">
                  <c:v>13.24</c:v>
                </c:pt>
                <c:pt idx="1354">
                  <c:v>13.23</c:v>
                </c:pt>
                <c:pt idx="1355">
                  <c:v>13.19</c:v>
                </c:pt>
                <c:pt idx="1356">
                  <c:v>13.14</c:v>
                </c:pt>
                <c:pt idx="1357">
                  <c:v>13.24</c:v>
                </c:pt>
                <c:pt idx="1358">
                  <c:v>13.22</c:v>
                </c:pt>
                <c:pt idx="1361">
                  <c:v>13.2</c:v>
                </c:pt>
                <c:pt idx="1362">
                  <c:v>13.18</c:v>
                </c:pt>
                <c:pt idx="1363">
                  <c:v>13.15</c:v>
                </c:pt>
                <c:pt idx="1364">
                  <c:v>13.1</c:v>
                </c:pt>
                <c:pt idx="1365">
                  <c:v>13.13</c:v>
                </c:pt>
                <c:pt idx="1368">
                  <c:v>13.17</c:v>
                </c:pt>
                <c:pt idx="1369">
                  <c:v>13.18</c:v>
                </c:pt>
                <c:pt idx="1370">
                  <c:v>13.19</c:v>
                </c:pt>
                <c:pt idx="1371">
                  <c:v>13.21</c:v>
                </c:pt>
                <c:pt idx="1372">
                  <c:v>13.26</c:v>
                </c:pt>
                <c:pt idx="1375">
                  <c:v>13.26</c:v>
                </c:pt>
                <c:pt idx="1376">
                  <c:v>13.28</c:v>
                </c:pt>
                <c:pt idx="1377">
                  <c:v>13.29</c:v>
                </c:pt>
                <c:pt idx="1378">
                  <c:v>13.33</c:v>
                </c:pt>
                <c:pt idx="1379">
                  <c:v>13.35</c:v>
                </c:pt>
                <c:pt idx="1382">
                  <c:v>13.37</c:v>
                </c:pt>
                <c:pt idx="1383">
                  <c:v>13.37</c:v>
                </c:pt>
                <c:pt idx="1384">
                  <c:v>13.37</c:v>
                </c:pt>
                <c:pt idx="1385">
                  <c:v>13.34</c:v>
                </c:pt>
                <c:pt idx="1386">
                  <c:v>13.35</c:v>
                </c:pt>
                <c:pt idx="1389">
                  <c:v>13.34</c:v>
                </c:pt>
                <c:pt idx="1390">
                  <c:v>13.31</c:v>
                </c:pt>
                <c:pt idx="1391">
                  <c:v>13.26</c:v>
                </c:pt>
                <c:pt idx="1392">
                  <c:v>13.22</c:v>
                </c:pt>
                <c:pt idx="1393">
                  <c:v>13.21</c:v>
                </c:pt>
                <c:pt idx="1396">
                  <c:v>13.16</c:v>
                </c:pt>
                <c:pt idx="1397">
                  <c:v>13.17</c:v>
                </c:pt>
                <c:pt idx="1398">
                  <c:v>13.22</c:v>
                </c:pt>
                <c:pt idx="1399">
                  <c:v>13.22</c:v>
                </c:pt>
                <c:pt idx="1400">
                  <c:v>13.24</c:v>
                </c:pt>
                <c:pt idx="1403">
                  <c:v>13.24</c:v>
                </c:pt>
                <c:pt idx="1404">
                  <c:v>13.23</c:v>
                </c:pt>
                <c:pt idx="1405">
                  <c:v>13.23</c:v>
                </c:pt>
                <c:pt idx="1406">
                  <c:v>13.22</c:v>
                </c:pt>
                <c:pt idx="1407">
                  <c:v>13.25</c:v>
                </c:pt>
                <c:pt idx="1410">
                  <c:v>13.32</c:v>
                </c:pt>
                <c:pt idx="1411">
                  <c:v>13.37</c:v>
                </c:pt>
                <c:pt idx="1412">
                  <c:v>13.37</c:v>
                </c:pt>
                <c:pt idx="1413">
                  <c:v>13.38</c:v>
                </c:pt>
                <c:pt idx="1414">
                  <c:v>13.38</c:v>
                </c:pt>
                <c:pt idx="1417">
                  <c:v>13.38</c:v>
                </c:pt>
                <c:pt idx="1418">
                  <c:v>13.38</c:v>
                </c:pt>
                <c:pt idx="1419">
                  <c:v>13.38</c:v>
                </c:pt>
                <c:pt idx="1420">
                  <c:v>13.5</c:v>
                </c:pt>
                <c:pt idx="1421">
                  <c:v>13.52</c:v>
                </c:pt>
                <c:pt idx="1424">
                  <c:v>13.59</c:v>
                </c:pt>
                <c:pt idx="1425">
                  <c:v>13.59</c:v>
                </c:pt>
                <c:pt idx="1426">
                  <c:v>13.62</c:v>
                </c:pt>
                <c:pt idx="1427">
                  <c:v>13.63</c:v>
                </c:pt>
                <c:pt idx="1428">
                  <c:v>13.53</c:v>
                </c:pt>
                <c:pt idx="1431">
                  <c:v>13.63</c:v>
                </c:pt>
                <c:pt idx="1432">
                  <c:v>13.62</c:v>
                </c:pt>
                <c:pt idx="1433">
                  <c:v>13.59</c:v>
                </c:pt>
                <c:pt idx="1434">
                  <c:v>13.62</c:v>
                </c:pt>
                <c:pt idx="1435">
                  <c:v>13.63</c:v>
                </c:pt>
                <c:pt idx="1438">
                  <c:v>13.67</c:v>
                </c:pt>
                <c:pt idx="1439">
                  <c:v>13.69</c:v>
                </c:pt>
                <c:pt idx="1440">
                  <c:v>13.74</c:v>
                </c:pt>
                <c:pt idx="1441">
                  <c:v>13.73</c:v>
                </c:pt>
                <c:pt idx="1442">
                  <c:v>13.73</c:v>
                </c:pt>
                <c:pt idx="1445">
                  <c:v>13.78</c:v>
                </c:pt>
                <c:pt idx="1446">
                  <c:v>13.8</c:v>
                </c:pt>
                <c:pt idx="1447">
                  <c:v>13.77</c:v>
                </c:pt>
                <c:pt idx="1448">
                  <c:v>13.75</c:v>
                </c:pt>
                <c:pt idx="1449">
                  <c:v>13.69</c:v>
                </c:pt>
                <c:pt idx="1452">
                  <c:v>13.69</c:v>
                </c:pt>
                <c:pt idx="1453">
                  <c:v>13.69</c:v>
                </c:pt>
                <c:pt idx="1454">
                  <c:v>13.69</c:v>
                </c:pt>
                <c:pt idx="1455">
                  <c:v>13.64</c:v>
                </c:pt>
                <c:pt idx="1456">
                  <c:v>13.59</c:v>
                </c:pt>
                <c:pt idx="1459">
                  <c:v>13.65</c:v>
                </c:pt>
                <c:pt idx="1460">
                  <c:v>13.65</c:v>
                </c:pt>
                <c:pt idx="1461">
                  <c:v>13.66</c:v>
                </c:pt>
                <c:pt idx="1462">
                  <c:v>13.67</c:v>
                </c:pt>
                <c:pt idx="1463">
                  <c:v>13.69</c:v>
                </c:pt>
                <c:pt idx="1466">
                  <c:v>13.69</c:v>
                </c:pt>
                <c:pt idx="1467">
                  <c:v>13.7</c:v>
                </c:pt>
                <c:pt idx="1468">
                  <c:v>13.72</c:v>
                </c:pt>
                <c:pt idx="1469">
                  <c:v>13.73</c:v>
                </c:pt>
                <c:pt idx="1470">
                  <c:v>13.74</c:v>
                </c:pt>
                <c:pt idx="1473">
                  <c:v>13.8</c:v>
                </c:pt>
                <c:pt idx="1474">
                  <c:v>13.93</c:v>
                </c:pt>
                <c:pt idx="1475">
                  <c:v>13.96</c:v>
                </c:pt>
                <c:pt idx="1476">
                  <c:v>13.9</c:v>
                </c:pt>
                <c:pt idx="1477">
                  <c:v>13.91</c:v>
                </c:pt>
                <c:pt idx="1480">
                  <c:v>13.92</c:v>
                </c:pt>
                <c:pt idx="1481">
                  <c:v>13.92</c:v>
                </c:pt>
                <c:pt idx="1482">
                  <c:v>13.9</c:v>
                </c:pt>
                <c:pt idx="1483">
                  <c:v>13.86</c:v>
                </c:pt>
                <c:pt idx="1484">
                  <c:v>13.82</c:v>
                </c:pt>
                <c:pt idx="1487">
                  <c:v>13.8</c:v>
                </c:pt>
                <c:pt idx="1488">
                  <c:v>13.79</c:v>
                </c:pt>
                <c:pt idx="1489">
                  <c:v>13.77</c:v>
                </c:pt>
                <c:pt idx="1490">
                  <c:v>13.76</c:v>
                </c:pt>
                <c:pt idx="1491">
                  <c:v>13.86</c:v>
                </c:pt>
                <c:pt idx="1494">
                  <c:v>13.87</c:v>
                </c:pt>
                <c:pt idx="1495">
                  <c:v>13.87</c:v>
                </c:pt>
                <c:pt idx="1496">
                  <c:v>13.86</c:v>
                </c:pt>
                <c:pt idx="1497">
                  <c:v>13.84</c:v>
                </c:pt>
                <c:pt idx="1498">
                  <c:v>13.84</c:v>
                </c:pt>
                <c:pt idx="1501">
                  <c:v>13.84</c:v>
                </c:pt>
                <c:pt idx="1502">
                  <c:v>13.86</c:v>
                </c:pt>
                <c:pt idx="1503">
                  <c:v>13.86</c:v>
                </c:pt>
                <c:pt idx="1504">
                  <c:v>13.84</c:v>
                </c:pt>
                <c:pt idx="1505">
                  <c:v>13.77</c:v>
                </c:pt>
                <c:pt idx="1508">
                  <c:v>13.77</c:v>
                </c:pt>
                <c:pt idx="1509">
                  <c:v>13.73</c:v>
                </c:pt>
                <c:pt idx="1510">
                  <c:v>13.74</c:v>
                </c:pt>
                <c:pt idx="1511">
                  <c:v>13.72</c:v>
                </c:pt>
                <c:pt idx="1512">
                  <c:v>13.68</c:v>
                </c:pt>
                <c:pt idx="1515">
                  <c:v>13.66</c:v>
                </c:pt>
                <c:pt idx="1516">
                  <c:v>13.68</c:v>
                </c:pt>
                <c:pt idx="1517">
                  <c:v>13.69</c:v>
                </c:pt>
                <c:pt idx="1518">
                  <c:v>13.63</c:v>
                </c:pt>
                <c:pt idx="1519">
                  <c:v>13.66</c:v>
                </c:pt>
                <c:pt idx="1522">
                  <c:v>13.67</c:v>
                </c:pt>
                <c:pt idx="1523">
                  <c:v>14.02</c:v>
                </c:pt>
                <c:pt idx="1524">
                  <c:v>13.97</c:v>
                </c:pt>
                <c:pt idx="1525">
                  <c:v>13.93</c:v>
                </c:pt>
                <c:pt idx="1526">
                  <c:v>13.92</c:v>
                </c:pt>
                <c:pt idx="1529">
                  <c:v>13.93</c:v>
                </c:pt>
                <c:pt idx="1530">
                  <c:v>13.93</c:v>
                </c:pt>
                <c:pt idx="1531">
                  <c:v>13.93</c:v>
                </c:pt>
                <c:pt idx="1532">
                  <c:v>13.87</c:v>
                </c:pt>
                <c:pt idx="1533">
                  <c:v>13.78</c:v>
                </c:pt>
                <c:pt idx="1536">
                  <c:v>13.77</c:v>
                </c:pt>
                <c:pt idx="1537">
                  <c:v>13.68</c:v>
                </c:pt>
                <c:pt idx="1538">
                  <c:v>13.69</c:v>
                </c:pt>
                <c:pt idx="1539">
                  <c:v>13.61</c:v>
                </c:pt>
                <c:pt idx="1540">
                  <c:v>13.56</c:v>
                </c:pt>
                <c:pt idx="1543">
                  <c:v>13.56</c:v>
                </c:pt>
                <c:pt idx="1544">
                  <c:v>13.55</c:v>
                </c:pt>
                <c:pt idx="1545">
                  <c:v>13.56</c:v>
                </c:pt>
                <c:pt idx="1546">
                  <c:v>13.65</c:v>
                </c:pt>
                <c:pt idx="1547">
                  <c:v>13.69</c:v>
                </c:pt>
                <c:pt idx="1550">
                  <c:v>13.69</c:v>
                </c:pt>
                <c:pt idx="1551">
                  <c:v>13.73</c:v>
                </c:pt>
                <c:pt idx="1552">
                  <c:v>13.7</c:v>
                </c:pt>
                <c:pt idx="1553">
                  <c:v>13.62</c:v>
                </c:pt>
                <c:pt idx="1554">
                  <c:v>13.6</c:v>
                </c:pt>
                <c:pt idx="1557">
                  <c:v>13.58</c:v>
                </c:pt>
                <c:pt idx="1558">
                  <c:v>13.52</c:v>
                </c:pt>
                <c:pt idx="1559">
                  <c:v>13.54</c:v>
                </c:pt>
                <c:pt idx="1560">
                  <c:v>13.54</c:v>
                </c:pt>
                <c:pt idx="1561">
                  <c:v>13.47</c:v>
                </c:pt>
                <c:pt idx="1564">
                  <c:v>13.42</c:v>
                </c:pt>
                <c:pt idx="1565">
                  <c:v>13.3</c:v>
                </c:pt>
                <c:pt idx="1566">
                  <c:v>13.28</c:v>
                </c:pt>
                <c:pt idx="1567">
                  <c:v>13.26</c:v>
                </c:pt>
                <c:pt idx="1568">
                  <c:v>13.28</c:v>
                </c:pt>
                <c:pt idx="1571">
                  <c:v>13.29</c:v>
                </c:pt>
                <c:pt idx="1572">
                  <c:v>13.34</c:v>
                </c:pt>
                <c:pt idx="1573">
                  <c:v>13.28</c:v>
                </c:pt>
                <c:pt idx="1574">
                  <c:v>13.28</c:v>
                </c:pt>
                <c:pt idx="1575">
                  <c:v>13.26</c:v>
                </c:pt>
                <c:pt idx="1578">
                  <c:v>13.29</c:v>
                </c:pt>
                <c:pt idx="1579">
                  <c:v>13.41</c:v>
                </c:pt>
                <c:pt idx="1580">
                  <c:v>13.41</c:v>
                </c:pt>
                <c:pt idx="1581">
                  <c:v>13.36</c:v>
                </c:pt>
                <c:pt idx="1582">
                  <c:v>13.36</c:v>
                </c:pt>
                <c:pt idx="1585">
                  <c:v>13.37</c:v>
                </c:pt>
                <c:pt idx="1586">
                  <c:v>13.39</c:v>
                </c:pt>
                <c:pt idx="1587">
                  <c:v>13.38</c:v>
                </c:pt>
                <c:pt idx="1588">
                  <c:v>13.39</c:v>
                </c:pt>
                <c:pt idx="1589">
                  <c:v>13.34</c:v>
                </c:pt>
                <c:pt idx="1592">
                  <c:v>13.26</c:v>
                </c:pt>
                <c:pt idx="1593">
                  <c:v>13.05</c:v>
                </c:pt>
                <c:pt idx="1594">
                  <c:v>13.02</c:v>
                </c:pt>
                <c:pt idx="1595">
                  <c:v>12.93</c:v>
                </c:pt>
                <c:pt idx="1596">
                  <c:v>12.94</c:v>
                </c:pt>
                <c:pt idx="1599">
                  <c:v>12.94</c:v>
                </c:pt>
                <c:pt idx="1600">
                  <c:v>12.93</c:v>
                </c:pt>
                <c:pt idx="1601">
                  <c:v>12.92</c:v>
                </c:pt>
                <c:pt idx="1602">
                  <c:v>12.87</c:v>
                </c:pt>
                <c:pt idx="1603">
                  <c:v>12.86</c:v>
                </c:pt>
                <c:pt idx="1606">
                  <c:v>12.86</c:v>
                </c:pt>
                <c:pt idx="1607">
                  <c:v>12.87</c:v>
                </c:pt>
                <c:pt idx="1608">
                  <c:v>12.85</c:v>
                </c:pt>
                <c:pt idx="1609">
                  <c:v>12.79</c:v>
                </c:pt>
                <c:pt idx="1610">
                  <c:v>12.77</c:v>
                </c:pt>
                <c:pt idx="1613">
                  <c:v>12.78</c:v>
                </c:pt>
                <c:pt idx="1614">
                  <c:v>12.83</c:v>
                </c:pt>
                <c:pt idx="1615">
                  <c:v>12.86</c:v>
                </c:pt>
                <c:pt idx="1616">
                  <c:v>12.83</c:v>
                </c:pt>
                <c:pt idx="1617">
                  <c:v>12.87</c:v>
                </c:pt>
                <c:pt idx="1620">
                  <c:v>12.9</c:v>
                </c:pt>
                <c:pt idx="1621">
                  <c:v>13</c:v>
                </c:pt>
                <c:pt idx="1622">
                  <c:v>13.02</c:v>
                </c:pt>
                <c:pt idx="1623">
                  <c:v>13.07</c:v>
                </c:pt>
                <c:pt idx="1624">
                  <c:v>13.1</c:v>
                </c:pt>
                <c:pt idx="1627">
                  <c:v>13.11</c:v>
                </c:pt>
                <c:pt idx="1628">
                  <c:v>13.27</c:v>
                </c:pt>
                <c:pt idx="1629">
                  <c:v>13.28</c:v>
                </c:pt>
                <c:pt idx="1630">
                  <c:v>13.21</c:v>
                </c:pt>
                <c:pt idx="1631">
                  <c:v>13.19</c:v>
                </c:pt>
                <c:pt idx="1634">
                  <c:v>13.2</c:v>
                </c:pt>
                <c:pt idx="1635">
                  <c:v>13.28</c:v>
                </c:pt>
                <c:pt idx="1636">
                  <c:v>13.3</c:v>
                </c:pt>
                <c:pt idx="1637">
                  <c:v>13.32</c:v>
                </c:pt>
                <c:pt idx="1638">
                  <c:v>13.3</c:v>
                </c:pt>
                <c:pt idx="1641">
                  <c:v>13.32</c:v>
                </c:pt>
                <c:pt idx="1642">
                  <c:v>13.44</c:v>
                </c:pt>
                <c:pt idx="1643">
                  <c:v>13.41</c:v>
                </c:pt>
                <c:pt idx="1644">
                  <c:v>13.38</c:v>
                </c:pt>
                <c:pt idx="1645">
                  <c:v>13.31</c:v>
                </c:pt>
                <c:pt idx="1648">
                  <c:v>13.31</c:v>
                </c:pt>
                <c:pt idx="1649">
                  <c:v>13.32</c:v>
                </c:pt>
                <c:pt idx="1650">
                  <c:v>13.26</c:v>
                </c:pt>
                <c:pt idx="1651">
                  <c:v>13.15</c:v>
                </c:pt>
                <c:pt idx="1652">
                  <c:v>13.16</c:v>
                </c:pt>
                <c:pt idx="1655">
                  <c:v>13.17</c:v>
                </c:pt>
                <c:pt idx="1656">
                  <c:v>13.25</c:v>
                </c:pt>
                <c:pt idx="1657">
                  <c:v>13.23</c:v>
                </c:pt>
                <c:pt idx="1658">
                  <c:v>13.26</c:v>
                </c:pt>
                <c:pt idx="1659">
                  <c:v>13.28</c:v>
                </c:pt>
                <c:pt idx="1662">
                  <c:v>13.29</c:v>
                </c:pt>
                <c:pt idx="1663">
                  <c:v>13.31</c:v>
                </c:pt>
                <c:pt idx="1664">
                  <c:v>13.37</c:v>
                </c:pt>
                <c:pt idx="1665">
                  <c:v>13.36</c:v>
                </c:pt>
                <c:pt idx="1666">
                  <c:v>13.41</c:v>
                </c:pt>
                <c:pt idx="1669">
                  <c:v>13.42</c:v>
                </c:pt>
                <c:pt idx="1670">
                  <c:v>13.6</c:v>
                </c:pt>
                <c:pt idx="1671">
                  <c:v>13.62</c:v>
                </c:pt>
                <c:pt idx="1672">
                  <c:v>13.59</c:v>
                </c:pt>
                <c:pt idx="1673">
                  <c:v>13.55</c:v>
                </c:pt>
                <c:pt idx="1676">
                  <c:v>13.52</c:v>
                </c:pt>
                <c:pt idx="1677">
                  <c:v>13.5</c:v>
                </c:pt>
                <c:pt idx="1678">
                  <c:v>13.46</c:v>
                </c:pt>
                <c:pt idx="1679">
                  <c:v>13.47</c:v>
                </c:pt>
                <c:pt idx="1680">
                  <c:v>13.49</c:v>
                </c:pt>
                <c:pt idx="1683">
                  <c:v>13.5</c:v>
                </c:pt>
                <c:pt idx="1684">
                  <c:v>13.51</c:v>
                </c:pt>
                <c:pt idx="1685">
                  <c:v>13.48</c:v>
                </c:pt>
                <c:pt idx="1686">
                  <c:v>13.48</c:v>
                </c:pt>
                <c:pt idx="1687">
                  <c:v>13.48</c:v>
                </c:pt>
                <c:pt idx="1690">
                  <c:v>13.52</c:v>
                </c:pt>
                <c:pt idx="1691">
                  <c:v>13.54</c:v>
                </c:pt>
                <c:pt idx="1692">
                  <c:v>13.48</c:v>
                </c:pt>
                <c:pt idx="1693">
                  <c:v>13.42</c:v>
                </c:pt>
                <c:pt idx="1694">
                  <c:v>13.34</c:v>
                </c:pt>
                <c:pt idx="1697">
                  <c:v>13.33</c:v>
                </c:pt>
                <c:pt idx="1698">
                  <c:v>13.36</c:v>
                </c:pt>
                <c:pt idx="1699">
                  <c:v>13.35</c:v>
                </c:pt>
                <c:pt idx="1700">
                  <c:v>13.27</c:v>
                </c:pt>
                <c:pt idx="1701">
                  <c:v>13.25</c:v>
                </c:pt>
                <c:pt idx="1704">
                  <c:v>13.26</c:v>
                </c:pt>
                <c:pt idx="1705">
                  <c:v>13.28</c:v>
                </c:pt>
                <c:pt idx="1706">
                  <c:v>13.3</c:v>
                </c:pt>
                <c:pt idx="1707">
                  <c:v>13.27</c:v>
                </c:pt>
                <c:pt idx="1708">
                  <c:v>13.26</c:v>
                </c:pt>
                <c:pt idx="1711">
                  <c:v>13.23</c:v>
                </c:pt>
                <c:pt idx="1712">
                  <c:v>13.04</c:v>
                </c:pt>
                <c:pt idx="1713">
                  <c:v>13.05</c:v>
                </c:pt>
                <c:pt idx="1714">
                  <c:v>12.95</c:v>
                </c:pt>
                <c:pt idx="1715">
                  <c:v>12.87</c:v>
                </c:pt>
                <c:pt idx="1718">
                  <c:v>12.88</c:v>
                </c:pt>
                <c:pt idx="1719">
                  <c:v>12.95</c:v>
                </c:pt>
                <c:pt idx="1720">
                  <c:v>12.92</c:v>
                </c:pt>
                <c:pt idx="1721">
                  <c:v>12.91</c:v>
                </c:pt>
                <c:pt idx="1722">
                  <c:v>12.93</c:v>
                </c:pt>
                <c:pt idx="1725">
                  <c:v>12.89</c:v>
                </c:pt>
                <c:pt idx="1726">
                  <c:v>12.82</c:v>
                </c:pt>
                <c:pt idx="1727">
                  <c:v>12.88</c:v>
                </c:pt>
                <c:pt idx="1728">
                  <c:v>12.98</c:v>
                </c:pt>
                <c:pt idx="1729">
                  <c:v>12.9</c:v>
                </c:pt>
                <c:pt idx="1732">
                  <c:v>12.89</c:v>
                </c:pt>
                <c:pt idx="1733">
                  <c:v>12.88</c:v>
                </c:pt>
                <c:pt idx="1734">
                  <c:v>12.86</c:v>
                </c:pt>
                <c:pt idx="1735">
                  <c:v>12.88</c:v>
                </c:pt>
                <c:pt idx="1736">
                  <c:v>12.9</c:v>
                </c:pt>
                <c:pt idx="1739">
                  <c:v>12.9</c:v>
                </c:pt>
                <c:pt idx="1740">
                  <c:v>12.87</c:v>
                </c:pt>
                <c:pt idx="1741">
                  <c:v>12.86</c:v>
                </c:pt>
                <c:pt idx="1742">
                  <c:v>12.84</c:v>
                </c:pt>
                <c:pt idx="1743">
                  <c:v>12.82</c:v>
                </c:pt>
                <c:pt idx="1746">
                  <c:v>12.8</c:v>
                </c:pt>
                <c:pt idx="1747">
                  <c:v>12.71</c:v>
                </c:pt>
                <c:pt idx="1748">
                  <c:v>12.69</c:v>
                </c:pt>
                <c:pt idx="1749">
                  <c:v>12.7</c:v>
                </c:pt>
                <c:pt idx="1750">
                  <c:v>12.67</c:v>
                </c:pt>
                <c:pt idx="1753">
                  <c:v>12.66</c:v>
                </c:pt>
                <c:pt idx="1754">
                  <c:v>12.7</c:v>
                </c:pt>
                <c:pt idx="1755">
                  <c:v>12.74</c:v>
                </c:pt>
                <c:pt idx="1756">
                  <c:v>12.74</c:v>
                </c:pt>
                <c:pt idx="1757">
                  <c:v>12.75</c:v>
                </c:pt>
                <c:pt idx="1760">
                  <c:v>12.78</c:v>
                </c:pt>
                <c:pt idx="1761">
                  <c:v>12.85</c:v>
                </c:pt>
                <c:pt idx="1762">
                  <c:v>12.8</c:v>
                </c:pt>
                <c:pt idx="1763">
                  <c:v>12.8</c:v>
                </c:pt>
                <c:pt idx="1764">
                  <c:v>12.8</c:v>
                </c:pt>
                <c:pt idx="1767">
                  <c:v>12.8</c:v>
                </c:pt>
                <c:pt idx="1768">
                  <c:v>12.79</c:v>
                </c:pt>
                <c:pt idx="1769">
                  <c:v>12.84</c:v>
                </c:pt>
                <c:pt idx="1770">
                  <c:v>12.84</c:v>
                </c:pt>
                <c:pt idx="1771">
                  <c:v>12.84</c:v>
                </c:pt>
                <c:pt idx="1774">
                  <c:v>12.85</c:v>
                </c:pt>
                <c:pt idx="1775">
                  <c:v>12.87</c:v>
                </c:pt>
                <c:pt idx="1776">
                  <c:v>12.84</c:v>
                </c:pt>
                <c:pt idx="1777">
                  <c:v>12.8</c:v>
                </c:pt>
                <c:pt idx="1778">
                  <c:v>12.84</c:v>
                </c:pt>
                <c:pt idx="1781">
                  <c:v>12.86</c:v>
                </c:pt>
                <c:pt idx="1782">
                  <c:v>12.95</c:v>
                </c:pt>
                <c:pt idx="1783">
                  <c:v>12.94</c:v>
                </c:pt>
                <c:pt idx="1784">
                  <c:v>12.94</c:v>
                </c:pt>
                <c:pt idx="1785">
                  <c:v>12.99</c:v>
                </c:pt>
                <c:pt idx="1788">
                  <c:v>13.01</c:v>
                </c:pt>
                <c:pt idx="1789">
                  <c:v>13.02</c:v>
                </c:pt>
                <c:pt idx="1790">
                  <c:v>13</c:v>
                </c:pt>
                <c:pt idx="1791">
                  <c:v>13.03</c:v>
                </c:pt>
                <c:pt idx="1792">
                  <c:v>13</c:v>
                </c:pt>
                <c:pt idx="1795">
                  <c:v>13.01</c:v>
                </c:pt>
                <c:pt idx="1796">
                  <c:v>13.06</c:v>
                </c:pt>
                <c:pt idx="1797">
                  <c:v>13.02</c:v>
                </c:pt>
                <c:pt idx="1798">
                  <c:v>13.02</c:v>
                </c:pt>
                <c:pt idx="1799">
                  <c:v>12.98</c:v>
                </c:pt>
                <c:pt idx="1802">
                  <c:v>12.99</c:v>
                </c:pt>
                <c:pt idx="1803">
                  <c:v>13.01</c:v>
                </c:pt>
                <c:pt idx="1804">
                  <c:v>12.98</c:v>
                </c:pt>
                <c:pt idx="1805">
                  <c:v>12.89</c:v>
                </c:pt>
                <c:pt idx="1806">
                  <c:v>12.9</c:v>
                </c:pt>
                <c:pt idx="1809">
                  <c:v>12.9</c:v>
                </c:pt>
                <c:pt idx="1810">
                  <c:v>12.87</c:v>
                </c:pt>
                <c:pt idx="1811">
                  <c:v>12.83</c:v>
                </c:pt>
                <c:pt idx="1812">
                  <c:v>12.87</c:v>
                </c:pt>
                <c:pt idx="1813">
                  <c:v>12.92</c:v>
                </c:pt>
                <c:pt idx="1816">
                  <c:v>12.95</c:v>
                </c:pt>
                <c:pt idx="1817">
                  <c:v>12.99</c:v>
                </c:pt>
                <c:pt idx="1818">
                  <c:v>12.99</c:v>
                </c:pt>
                <c:pt idx="1819">
                  <c:v>12.99</c:v>
                </c:pt>
                <c:pt idx="1820">
                  <c:v>12.98</c:v>
                </c:pt>
                <c:pt idx="1823">
                  <c:v>12.97</c:v>
                </c:pt>
                <c:pt idx="1824">
                  <c:v>12.88</c:v>
                </c:pt>
                <c:pt idx="1825">
                  <c:v>12.88</c:v>
                </c:pt>
                <c:pt idx="1826">
                  <c:v>12.86</c:v>
                </c:pt>
                <c:pt idx="1827">
                  <c:v>12.85</c:v>
                </c:pt>
                <c:pt idx="1830">
                  <c:v>12.85</c:v>
                </c:pt>
                <c:pt idx="1831">
                  <c:v>12.8</c:v>
                </c:pt>
                <c:pt idx="1832">
                  <c:v>12.81</c:v>
                </c:pt>
                <c:pt idx="1833">
                  <c:v>12.79</c:v>
                </c:pt>
                <c:pt idx="1834">
                  <c:v>12.7</c:v>
                </c:pt>
                <c:pt idx="1837">
                  <c:v>12.7</c:v>
                </c:pt>
                <c:pt idx="1838">
                  <c:v>12.7</c:v>
                </c:pt>
                <c:pt idx="1839">
                  <c:v>12.63</c:v>
                </c:pt>
                <c:pt idx="1840">
                  <c:v>12.64</c:v>
                </c:pt>
                <c:pt idx="1841">
                  <c:v>12.65</c:v>
                </c:pt>
                <c:pt idx="1844">
                  <c:v>12.65</c:v>
                </c:pt>
                <c:pt idx="1845">
                  <c:v>12.61</c:v>
                </c:pt>
                <c:pt idx="1846">
                  <c:v>12.59</c:v>
                </c:pt>
                <c:pt idx="1847">
                  <c:v>12.6</c:v>
                </c:pt>
                <c:pt idx="1848">
                  <c:v>12.57</c:v>
                </c:pt>
                <c:pt idx="1851">
                  <c:v>12.58</c:v>
                </c:pt>
                <c:pt idx="1852">
                  <c:v>12.65</c:v>
                </c:pt>
                <c:pt idx="1853">
                  <c:v>12.6</c:v>
                </c:pt>
                <c:pt idx="1854">
                  <c:v>12.59</c:v>
                </c:pt>
                <c:pt idx="1855">
                  <c:v>12.59</c:v>
                </c:pt>
                <c:pt idx="1858">
                  <c:v>12.6</c:v>
                </c:pt>
                <c:pt idx="1859">
                  <c:v>12.63</c:v>
                </c:pt>
                <c:pt idx="1860">
                  <c:v>12.63</c:v>
                </c:pt>
                <c:pt idx="1861">
                  <c:v>12.66</c:v>
                </c:pt>
                <c:pt idx="1862">
                  <c:v>12.63</c:v>
                </c:pt>
                <c:pt idx="1865">
                  <c:v>12.63</c:v>
                </c:pt>
                <c:pt idx="1866">
                  <c:v>12.62</c:v>
                </c:pt>
                <c:pt idx="1867">
                  <c:v>12.62</c:v>
                </c:pt>
                <c:pt idx="1868">
                  <c:v>12.64</c:v>
                </c:pt>
                <c:pt idx="1869">
                  <c:v>12.66</c:v>
                </c:pt>
                <c:pt idx="1872">
                  <c:v>12.66</c:v>
                </c:pt>
                <c:pt idx="1873">
                  <c:v>12.66</c:v>
                </c:pt>
                <c:pt idx="1874">
                  <c:v>12.66</c:v>
                </c:pt>
                <c:pt idx="1875">
                  <c:v>12.63</c:v>
                </c:pt>
                <c:pt idx="1876">
                  <c:v>12.62</c:v>
                </c:pt>
                <c:pt idx="1879">
                  <c:v>12.61</c:v>
                </c:pt>
                <c:pt idx="1880">
                  <c:v>12.55</c:v>
                </c:pt>
                <c:pt idx="1881">
                  <c:v>12.49</c:v>
                </c:pt>
                <c:pt idx="1882">
                  <c:v>12.45</c:v>
                </c:pt>
                <c:pt idx="1883">
                  <c:v>12.49</c:v>
                </c:pt>
                <c:pt idx="1886">
                  <c:v>12.49</c:v>
                </c:pt>
                <c:pt idx="1887">
                  <c:v>12.48</c:v>
                </c:pt>
                <c:pt idx="1888">
                  <c:v>12.46</c:v>
                </c:pt>
                <c:pt idx="1889">
                  <c:v>12.48</c:v>
                </c:pt>
                <c:pt idx="1890">
                  <c:v>12.5</c:v>
                </c:pt>
                <c:pt idx="1893">
                  <c:v>12.49</c:v>
                </c:pt>
                <c:pt idx="1894">
                  <c:v>12.46</c:v>
                </c:pt>
                <c:pt idx="1895">
                  <c:v>12.46</c:v>
                </c:pt>
                <c:pt idx="1896">
                  <c:v>12.48</c:v>
                </c:pt>
                <c:pt idx="1897">
                  <c:v>12.47</c:v>
                </c:pt>
                <c:pt idx="1900">
                  <c:v>12.48</c:v>
                </c:pt>
                <c:pt idx="1901">
                  <c:v>12.51</c:v>
                </c:pt>
                <c:pt idx="1902">
                  <c:v>12.53</c:v>
                </c:pt>
                <c:pt idx="1903">
                  <c:v>12.58</c:v>
                </c:pt>
                <c:pt idx="1904">
                  <c:v>12.61</c:v>
                </c:pt>
                <c:pt idx="1907">
                  <c:v>12.64</c:v>
                </c:pt>
                <c:pt idx="1908">
                  <c:v>12.72</c:v>
                </c:pt>
                <c:pt idx="1909">
                  <c:v>12.7</c:v>
                </c:pt>
                <c:pt idx="1910">
                  <c:v>12.71</c:v>
                </c:pt>
                <c:pt idx="1911">
                  <c:v>12.75</c:v>
                </c:pt>
                <c:pt idx="1914">
                  <c:v>12.77</c:v>
                </c:pt>
                <c:pt idx="1915">
                  <c:v>12.78</c:v>
                </c:pt>
                <c:pt idx="1916">
                  <c:v>12.74</c:v>
                </c:pt>
                <c:pt idx="1917">
                  <c:v>12.77</c:v>
                </c:pt>
                <c:pt idx="1918">
                  <c:v>12.73</c:v>
                </c:pt>
                <c:pt idx="1921">
                  <c:v>12.71</c:v>
                </c:pt>
                <c:pt idx="1922">
                  <c:v>12.8</c:v>
                </c:pt>
                <c:pt idx="1923">
                  <c:v>12.76</c:v>
                </c:pt>
                <c:pt idx="1924">
                  <c:v>12.78</c:v>
                </c:pt>
                <c:pt idx="1925">
                  <c:v>12.72</c:v>
                </c:pt>
                <c:pt idx="1928">
                  <c:v>12.7</c:v>
                </c:pt>
                <c:pt idx="1929">
                  <c:v>12.66</c:v>
                </c:pt>
                <c:pt idx="1930">
                  <c:v>12.6</c:v>
                </c:pt>
                <c:pt idx="1931">
                  <c:v>12.64</c:v>
                </c:pt>
                <c:pt idx="1932">
                  <c:v>12.64</c:v>
                </c:pt>
                <c:pt idx="1935">
                  <c:v>12.64</c:v>
                </c:pt>
                <c:pt idx="1936">
                  <c:v>12.63</c:v>
                </c:pt>
                <c:pt idx="1937">
                  <c:v>12.64</c:v>
                </c:pt>
                <c:pt idx="1938">
                  <c:v>12.66</c:v>
                </c:pt>
                <c:pt idx="1939">
                  <c:v>12.69</c:v>
                </c:pt>
                <c:pt idx="1942">
                  <c:v>12.69</c:v>
                </c:pt>
                <c:pt idx="1943">
                  <c:v>12.67</c:v>
                </c:pt>
                <c:pt idx="1944">
                  <c:v>12.65</c:v>
                </c:pt>
                <c:pt idx="1945">
                  <c:v>12.66</c:v>
                </c:pt>
                <c:pt idx="1946">
                  <c:v>12.66</c:v>
                </c:pt>
                <c:pt idx="1949">
                  <c:v>12.66</c:v>
                </c:pt>
                <c:pt idx="1950">
                  <c:v>12.67</c:v>
                </c:pt>
                <c:pt idx="1951">
                  <c:v>12.63</c:v>
                </c:pt>
                <c:pt idx="1952">
                  <c:v>12.59</c:v>
                </c:pt>
                <c:pt idx="1953">
                  <c:v>12.55</c:v>
                </c:pt>
                <c:pt idx="1956">
                  <c:v>12.55</c:v>
                </c:pt>
                <c:pt idx="1957">
                  <c:v>12.58</c:v>
                </c:pt>
                <c:pt idx="1958">
                  <c:v>12.56</c:v>
                </c:pt>
                <c:pt idx="1959">
                  <c:v>12.56</c:v>
                </c:pt>
                <c:pt idx="1960">
                  <c:v>12.57</c:v>
                </c:pt>
                <c:pt idx="1963">
                  <c:v>12.56</c:v>
                </c:pt>
                <c:pt idx="1964">
                  <c:v>12.54</c:v>
                </c:pt>
                <c:pt idx="1965">
                  <c:v>12.52</c:v>
                </c:pt>
                <c:pt idx="1966">
                  <c:v>12.53</c:v>
                </c:pt>
                <c:pt idx="1967">
                  <c:v>12.52</c:v>
                </c:pt>
                <c:pt idx="1970">
                  <c:v>12.53</c:v>
                </c:pt>
                <c:pt idx="1971">
                  <c:v>12.57</c:v>
                </c:pt>
                <c:pt idx="1972">
                  <c:v>12.62</c:v>
                </c:pt>
                <c:pt idx="1973">
                  <c:v>12.62</c:v>
                </c:pt>
                <c:pt idx="1974">
                  <c:v>12.65</c:v>
                </c:pt>
                <c:pt idx="1977">
                  <c:v>12.65</c:v>
                </c:pt>
                <c:pt idx="1978">
                  <c:v>12.68</c:v>
                </c:pt>
                <c:pt idx="1979">
                  <c:v>12.86</c:v>
                </c:pt>
                <c:pt idx="1980">
                  <c:v>13.03</c:v>
                </c:pt>
                <c:pt idx="1981">
                  <c:v>12.99</c:v>
                </c:pt>
                <c:pt idx="1984">
                  <c:v>13.04</c:v>
                </c:pt>
                <c:pt idx="1985">
                  <c:v>13.25</c:v>
                </c:pt>
                <c:pt idx="1986">
                  <c:v>13.09</c:v>
                </c:pt>
                <c:pt idx="1987">
                  <c:v>13.16</c:v>
                </c:pt>
                <c:pt idx="1988">
                  <c:v>13.18</c:v>
                </c:pt>
                <c:pt idx="1991">
                  <c:v>13.22</c:v>
                </c:pt>
                <c:pt idx="1992">
                  <c:v>13.3</c:v>
                </c:pt>
                <c:pt idx="1993">
                  <c:v>13.19</c:v>
                </c:pt>
                <c:pt idx="1994">
                  <c:v>13.27</c:v>
                </c:pt>
                <c:pt idx="1995">
                  <c:v>13.18</c:v>
                </c:pt>
                <c:pt idx="1998">
                  <c:v>13.16</c:v>
                </c:pt>
                <c:pt idx="1999">
                  <c:v>13.09</c:v>
                </c:pt>
                <c:pt idx="2000">
                  <c:v>13.19</c:v>
                </c:pt>
                <c:pt idx="2001">
                  <c:v>13.19</c:v>
                </c:pt>
                <c:pt idx="2002">
                  <c:v>13.12</c:v>
                </c:pt>
                <c:pt idx="2005">
                  <c:v>13.12</c:v>
                </c:pt>
                <c:pt idx="2006">
                  <c:v>13.14</c:v>
                </c:pt>
                <c:pt idx="2007">
                  <c:v>13.28</c:v>
                </c:pt>
                <c:pt idx="2008">
                  <c:v>13.48</c:v>
                </c:pt>
                <c:pt idx="2009">
                  <c:v>13.4</c:v>
                </c:pt>
                <c:pt idx="2012">
                  <c:v>13.41</c:v>
                </c:pt>
                <c:pt idx="2013">
                  <c:v>13.33</c:v>
                </c:pt>
                <c:pt idx="2014">
                  <c:v>13.32</c:v>
                </c:pt>
                <c:pt idx="2015">
                  <c:v>13.26</c:v>
                </c:pt>
                <c:pt idx="2016">
                  <c:v>13.3</c:v>
                </c:pt>
                <c:pt idx="2019">
                  <c:v>13.32</c:v>
                </c:pt>
                <c:pt idx="2020">
                  <c:v>13.37</c:v>
                </c:pt>
                <c:pt idx="2021">
                  <c:v>13.41</c:v>
                </c:pt>
                <c:pt idx="2022">
                  <c:v>13.44</c:v>
                </c:pt>
                <c:pt idx="2023">
                  <c:v>13.6</c:v>
                </c:pt>
                <c:pt idx="2026">
                  <c:v>13.72</c:v>
                </c:pt>
                <c:pt idx="2027">
                  <c:v>14.03</c:v>
                </c:pt>
                <c:pt idx="2028">
                  <c:v>13.92</c:v>
                </c:pt>
                <c:pt idx="2029">
                  <c:v>13.78</c:v>
                </c:pt>
                <c:pt idx="2030">
                  <c:v>13.92</c:v>
                </c:pt>
                <c:pt idx="2033">
                  <c:v>13.91</c:v>
                </c:pt>
                <c:pt idx="2034">
                  <c:v>13.86</c:v>
                </c:pt>
                <c:pt idx="2035">
                  <c:v>13.92</c:v>
                </c:pt>
                <c:pt idx="2036">
                  <c:v>14.12</c:v>
                </c:pt>
                <c:pt idx="2037">
                  <c:v>14.1</c:v>
                </c:pt>
                <c:pt idx="2040">
                  <c:v>13.99</c:v>
                </c:pt>
                <c:pt idx="2041">
                  <c:v>13.46</c:v>
                </c:pt>
                <c:pt idx="2042">
                  <c:v>13.55</c:v>
                </c:pt>
                <c:pt idx="2043">
                  <c:v>13.44</c:v>
                </c:pt>
                <c:pt idx="2044">
                  <c:v>13.44</c:v>
                </c:pt>
                <c:pt idx="2047">
                  <c:v>13.44</c:v>
                </c:pt>
                <c:pt idx="2048">
                  <c:v>13.53</c:v>
                </c:pt>
                <c:pt idx="2049">
                  <c:v>13.59</c:v>
                </c:pt>
                <c:pt idx="2050">
                  <c:v>13.76</c:v>
                </c:pt>
                <c:pt idx="2051">
                  <c:v>13.83</c:v>
                </c:pt>
                <c:pt idx="2054">
                  <c:v>13.75</c:v>
                </c:pt>
                <c:pt idx="2055">
                  <c:v>13.62</c:v>
                </c:pt>
                <c:pt idx="2056">
                  <c:v>13.68</c:v>
                </c:pt>
                <c:pt idx="2057">
                  <c:v>13.66</c:v>
                </c:pt>
                <c:pt idx="2058">
                  <c:v>13.67</c:v>
                </c:pt>
                <c:pt idx="2061">
                  <c:v>13.71</c:v>
                </c:pt>
                <c:pt idx="2062">
                  <c:v>13.82</c:v>
                </c:pt>
                <c:pt idx="2063">
                  <c:v>13.84</c:v>
                </c:pt>
                <c:pt idx="2064">
                  <c:v>13.84</c:v>
                </c:pt>
                <c:pt idx="2065">
                  <c:v>13.96</c:v>
                </c:pt>
                <c:pt idx="2068">
                  <c:v>13.95</c:v>
                </c:pt>
                <c:pt idx="2069">
                  <c:v>14.02</c:v>
                </c:pt>
                <c:pt idx="2070">
                  <c:v>14.08</c:v>
                </c:pt>
                <c:pt idx="2071">
                  <c:v>14.01</c:v>
                </c:pt>
                <c:pt idx="2072">
                  <c:v>14.03</c:v>
                </c:pt>
                <c:pt idx="2075">
                  <c:v>14.04</c:v>
                </c:pt>
                <c:pt idx="2076">
                  <c:v>14.2</c:v>
                </c:pt>
                <c:pt idx="2077">
                  <c:v>14.32</c:v>
                </c:pt>
                <c:pt idx="2078">
                  <c:v>14.22</c:v>
                </c:pt>
                <c:pt idx="2079">
                  <c:v>14.33</c:v>
                </c:pt>
                <c:pt idx="2082">
                  <c:v>14.09</c:v>
                </c:pt>
                <c:pt idx="2083">
                  <c:v>14.07</c:v>
                </c:pt>
                <c:pt idx="2084">
                  <c:v>14.38</c:v>
                </c:pt>
                <c:pt idx="2085">
                  <c:v>14.1</c:v>
                </c:pt>
                <c:pt idx="2086">
                  <c:v>13.9</c:v>
                </c:pt>
                <c:pt idx="2089">
                  <c:v>13.95</c:v>
                </c:pt>
                <c:pt idx="2090">
                  <c:v>14.05</c:v>
                </c:pt>
                <c:pt idx="2091">
                  <c:v>13.96</c:v>
                </c:pt>
                <c:pt idx="2092">
                  <c:v>14.07</c:v>
                </c:pt>
                <c:pt idx="2093">
                  <c:v>14.16</c:v>
                </c:pt>
                <c:pt idx="2096">
                  <c:v>14.2</c:v>
                </c:pt>
                <c:pt idx="2097">
                  <c:v>14.34</c:v>
                </c:pt>
                <c:pt idx="2098">
                  <c:v>14.24</c:v>
                </c:pt>
                <c:pt idx="2099">
                  <c:v>13.99</c:v>
                </c:pt>
                <c:pt idx="2100">
                  <c:v>14.13</c:v>
                </c:pt>
                <c:pt idx="2103">
                  <c:v>14.3</c:v>
                </c:pt>
                <c:pt idx="2104">
                  <c:v>14.86</c:v>
                </c:pt>
                <c:pt idx="2105">
                  <c:v>15.28</c:v>
                </c:pt>
                <c:pt idx="2106">
                  <c:v>15.06</c:v>
                </c:pt>
                <c:pt idx="2107">
                  <c:v>14.92</c:v>
                </c:pt>
                <c:pt idx="2110">
                  <c:v>14.87</c:v>
                </c:pt>
                <c:pt idx="2111">
                  <c:v>14.89</c:v>
                </c:pt>
                <c:pt idx="2112">
                  <c:v>14.93</c:v>
                </c:pt>
                <c:pt idx="2113">
                  <c:v>14.88</c:v>
                </c:pt>
                <c:pt idx="2114">
                  <c:v>14.7</c:v>
                </c:pt>
                <c:pt idx="2117">
                  <c:v>14.66</c:v>
                </c:pt>
                <c:pt idx="2118">
                  <c:v>14.32</c:v>
                </c:pt>
                <c:pt idx="2119">
                  <c:v>14.37</c:v>
                </c:pt>
                <c:pt idx="2120">
                  <c:v>14.15</c:v>
                </c:pt>
                <c:pt idx="2121">
                  <c:v>13.88</c:v>
                </c:pt>
                <c:pt idx="2124">
                  <c:v>13.89</c:v>
                </c:pt>
                <c:pt idx="2125">
                  <c:v>13.96</c:v>
                </c:pt>
                <c:pt idx="2126">
                  <c:v>13.81</c:v>
                </c:pt>
                <c:pt idx="2127">
                  <c:v>13.62</c:v>
                </c:pt>
                <c:pt idx="2128">
                  <c:v>13.59</c:v>
                </c:pt>
                <c:pt idx="2131">
                  <c:v>13.56</c:v>
                </c:pt>
                <c:pt idx="2132">
                  <c:v>13.72</c:v>
                </c:pt>
                <c:pt idx="2133">
                  <c:v>13.63</c:v>
                </c:pt>
                <c:pt idx="2134">
                  <c:v>13.68</c:v>
                </c:pt>
                <c:pt idx="2135">
                  <c:v>13.57</c:v>
                </c:pt>
                <c:pt idx="2138">
                  <c:v>13.55</c:v>
                </c:pt>
                <c:pt idx="2139">
                  <c:v>13.56</c:v>
                </c:pt>
                <c:pt idx="2140">
                  <c:v>13.4</c:v>
                </c:pt>
                <c:pt idx="2141">
                  <c:v>13.3</c:v>
                </c:pt>
                <c:pt idx="2142">
                  <c:v>13.28</c:v>
                </c:pt>
                <c:pt idx="2145">
                  <c:v>13.3</c:v>
                </c:pt>
                <c:pt idx="2146">
                  <c:v>13.33</c:v>
                </c:pt>
                <c:pt idx="2147">
                  <c:v>13.36</c:v>
                </c:pt>
                <c:pt idx="2148">
                  <c:v>13.32</c:v>
                </c:pt>
                <c:pt idx="2149">
                  <c:v>13.43</c:v>
                </c:pt>
                <c:pt idx="2152">
                  <c:v>13.44</c:v>
                </c:pt>
                <c:pt idx="2153">
                  <c:v>13.55</c:v>
                </c:pt>
                <c:pt idx="2154">
                  <c:v>13.46</c:v>
                </c:pt>
                <c:pt idx="2155">
                  <c:v>13.45</c:v>
                </c:pt>
                <c:pt idx="2156">
                  <c:v>13.46</c:v>
                </c:pt>
                <c:pt idx="2159">
                  <c:v>13.46</c:v>
                </c:pt>
                <c:pt idx="2160">
                  <c:v>13.57</c:v>
                </c:pt>
                <c:pt idx="2161">
                  <c:v>13.69</c:v>
                </c:pt>
                <c:pt idx="2162">
                  <c:v>13.74</c:v>
                </c:pt>
                <c:pt idx="2163">
                  <c:v>13.73</c:v>
                </c:pt>
                <c:pt idx="2166">
                  <c:v>13.77</c:v>
                </c:pt>
                <c:pt idx="2167">
                  <c:v>13.85</c:v>
                </c:pt>
                <c:pt idx="2168">
                  <c:v>13.79</c:v>
                </c:pt>
                <c:pt idx="2169">
                  <c:v>13.68</c:v>
                </c:pt>
                <c:pt idx="2170">
                  <c:v>13.64</c:v>
                </c:pt>
                <c:pt idx="2173">
                  <c:v>13.61</c:v>
                </c:pt>
                <c:pt idx="2174">
                  <c:v>13.65</c:v>
                </c:pt>
                <c:pt idx="2175">
                  <c:v>13.91</c:v>
                </c:pt>
                <c:pt idx="2176">
                  <c:v>13.85</c:v>
                </c:pt>
                <c:pt idx="2177">
                  <c:v>13.85</c:v>
                </c:pt>
                <c:pt idx="2180">
                  <c:v>13.79</c:v>
                </c:pt>
                <c:pt idx="2181">
                  <c:v>13.56</c:v>
                </c:pt>
                <c:pt idx="2182">
                  <c:v>13.45</c:v>
                </c:pt>
                <c:pt idx="2183">
                  <c:v>13.45</c:v>
                </c:pt>
                <c:pt idx="2184">
                  <c:v>13.45</c:v>
                </c:pt>
                <c:pt idx="2187">
                  <c:v>13.45</c:v>
                </c:pt>
                <c:pt idx="2188">
                  <c:v>13.51</c:v>
                </c:pt>
                <c:pt idx="2189">
                  <c:v>13.51</c:v>
                </c:pt>
                <c:pt idx="2190">
                  <c:v>13.53</c:v>
                </c:pt>
                <c:pt idx="2194">
                  <c:v>13.62</c:v>
                </c:pt>
                <c:pt idx="2195">
                  <c:v>13.8</c:v>
                </c:pt>
                <c:pt idx="2197">
                  <c:v>13.71</c:v>
                </c:pt>
                <c:pt idx="2198">
                  <c:v>13.6</c:v>
                </c:pt>
                <c:pt idx="2201">
                  <c:v>13.5</c:v>
                </c:pt>
                <c:pt idx="2202">
                  <c:v>13.5</c:v>
                </c:pt>
                <c:pt idx="2203">
                  <c:v>13.62</c:v>
                </c:pt>
                <c:pt idx="2204">
                  <c:v>13.58</c:v>
                </c:pt>
                <c:pt idx="2205">
                  <c:v>13.5</c:v>
                </c:pt>
                <c:pt idx="2208">
                  <c:v>13.42</c:v>
                </c:pt>
                <c:pt idx="2209">
                  <c:v>13.36</c:v>
                </c:pt>
                <c:pt idx="2210">
                  <c:v>13.34</c:v>
                </c:pt>
                <c:pt idx="2211">
                  <c:v>13.36</c:v>
                </c:pt>
                <c:pt idx="2212">
                  <c:v>13.31</c:v>
                </c:pt>
                <c:pt idx="2215">
                  <c:v>13.26</c:v>
                </c:pt>
                <c:pt idx="2216">
                  <c:v>13.18</c:v>
                </c:pt>
                <c:pt idx="2217">
                  <c:v>13.12</c:v>
                </c:pt>
                <c:pt idx="2218">
                  <c:v>13.23</c:v>
                </c:pt>
                <c:pt idx="2219">
                  <c:v>13.18</c:v>
                </c:pt>
                <c:pt idx="2222">
                  <c:v>13.24</c:v>
                </c:pt>
                <c:pt idx="2223">
                  <c:v>13.28</c:v>
                </c:pt>
                <c:pt idx="2224">
                  <c:v>13.17</c:v>
                </c:pt>
                <c:pt idx="2225">
                  <c:v>13.05</c:v>
                </c:pt>
                <c:pt idx="2226">
                  <c:v>12.95</c:v>
                </c:pt>
                <c:pt idx="2229">
                  <c:v>12.9</c:v>
                </c:pt>
                <c:pt idx="2230">
                  <c:v>12.97</c:v>
                </c:pt>
                <c:pt idx="2231">
                  <c:v>13</c:v>
                </c:pt>
                <c:pt idx="2232">
                  <c:v>13.14</c:v>
                </c:pt>
                <c:pt idx="2233">
                  <c:v>13.15</c:v>
                </c:pt>
                <c:pt idx="2236">
                  <c:v>12.94</c:v>
                </c:pt>
                <c:pt idx="2237">
                  <c:v>13.02</c:v>
                </c:pt>
                <c:pt idx="2238">
                  <c:v>13.11</c:v>
                </c:pt>
                <c:pt idx="2239">
                  <c:v>13.01</c:v>
                </c:pt>
                <c:pt idx="2240">
                  <c:v>13.06</c:v>
                </c:pt>
                <c:pt idx="2243">
                  <c:v>12.97</c:v>
                </c:pt>
                <c:pt idx="2244">
                  <c:v>13.06</c:v>
                </c:pt>
                <c:pt idx="2245">
                  <c:v>13.1</c:v>
                </c:pt>
                <c:pt idx="2246">
                  <c:v>13.01</c:v>
                </c:pt>
                <c:pt idx="2247">
                  <c:v>13.13</c:v>
                </c:pt>
                <c:pt idx="2250">
                  <c:v>13.04</c:v>
                </c:pt>
                <c:pt idx="2251">
                  <c:v>13.07</c:v>
                </c:pt>
                <c:pt idx="2252">
                  <c:v>13.05</c:v>
                </c:pt>
                <c:pt idx="2253">
                  <c:v>12.96</c:v>
                </c:pt>
                <c:pt idx="2254">
                  <c:v>12.86</c:v>
                </c:pt>
                <c:pt idx="2257">
                  <c:v>12.78</c:v>
                </c:pt>
                <c:pt idx="2258">
                  <c:v>12.87</c:v>
                </c:pt>
                <c:pt idx="2259">
                  <c:v>12.83</c:v>
                </c:pt>
                <c:pt idx="2260">
                  <c:v>12.82</c:v>
                </c:pt>
                <c:pt idx="2261">
                  <c:v>12.83</c:v>
                </c:pt>
                <c:pt idx="2264">
                  <c:v>12.76</c:v>
                </c:pt>
                <c:pt idx="2265">
                  <c:v>12.77</c:v>
                </c:pt>
                <c:pt idx="2266">
                  <c:v>12.75</c:v>
                </c:pt>
                <c:pt idx="2267">
                  <c:v>12.73</c:v>
                </c:pt>
                <c:pt idx="2268">
                  <c:v>12.75</c:v>
                </c:pt>
                <c:pt idx="2271">
                  <c:v>12.78</c:v>
                </c:pt>
                <c:pt idx="2272">
                  <c:v>12.79</c:v>
                </c:pt>
                <c:pt idx="2273">
                  <c:v>12.93</c:v>
                </c:pt>
                <c:pt idx="2274">
                  <c:v>12.99</c:v>
                </c:pt>
                <c:pt idx="2275">
                  <c:v>12.96</c:v>
                </c:pt>
                <c:pt idx="2278">
                  <c:v>13.05</c:v>
                </c:pt>
                <c:pt idx="2279">
                  <c:v>13.21</c:v>
                </c:pt>
                <c:pt idx="2280">
                  <c:v>13.18</c:v>
                </c:pt>
                <c:pt idx="2281">
                  <c:v>13.3</c:v>
                </c:pt>
                <c:pt idx="2282">
                  <c:v>13.52</c:v>
                </c:pt>
                <c:pt idx="2285">
                  <c:v>13.54</c:v>
                </c:pt>
                <c:pt idx="2286">
                  <c:v>13.47</c:v>
                </c:pt>
                <c:pt idx="2287">
                  <c:v>13.35</c:v>
                </c:pt>
                <c:pt idx="2288">
                  <c:v>13.26</c:v>
                </c:pt>
                <c:pt idx="2289">
                  <c:v>13.27</c:v>
                </c:pt>
                <c:pt idx="2293">
                  <c:v>13.16</c:v>
                </c:pt>
                <c:pt idx="2294">
                  <c:v>13.17</c:v>
                </c:pt>
                <c:pt idx="2295">
                  <c:v>13.24</c:v>
                </c:pt>
                <c:pt idx="2296">
                  <c:v>13.14</c:v>
                </c:pt>
                <c:pt idx="2299">
                  <c:v>13.03</c:v>
                </c:pt>
                <c:pt idx="2300">
                  <c:v>13.09</c:v>
                </c:pt>
                <c:pt idx="2301">
                  <c:v>13.09</c:v>
                </c:pt>
                <c:pt idx="2302">
                  <c:v>13.04</c:v>
                </c:pt>
                <c:pt idx="2303">
                  <c:v>12.89</c:v>
                </c:pt>
                <c:pt idx="2306">
                  <c:v>12.84</c:v>
                </c:pt>
                <c:pt idx="2307">
                  <c:v>12.7</c:v>
                </c:pt>
                <c:pt idx="2308">
                  <c:v>12.64</c:v>
                </c:pt>
                <c:pt idx="2309">
                  <c:v>12.64</c:v>
                </c:pt>
                <c:pt idx="2310">
                  <c:v>12.89</c:v>
                </c:pt>
                <c:pt idx="2313">
                  <c:v>12.83</c:v>
                </c:pt>
                <c:pt idx="2314">
                  <c:v>12.81</c:v>
                </c:pt>
                <c:pt idx="2315">
                  <c:v>12.76</c:v>
                </c:pt>
                <c:pt idx="2316">
                  <c:v>12.72</c:v>
                </c:pt>
                <c:pt idx="2317">
                  <c:v>12.63</c:v>
                </c:pt>
                <c:pt idx="2320">
                  <c:v>12.56</c:v>
                </c:pt>
                <c:pt idx="2321">
                  <c:v>12.62</c:v>
                </c:pt>
                <c:pt idx="2322">
                  <c:v>12.58</c:v>
                </c:pt>
                <c:pt idx="2323">
                  <c:v>12.48</c:v>
                </c:pt>
                <c:pt idx="2324">
                  <c:v>12.47</c:v>
                </c:pt>
                <c:pt idx="2327">
                  <c:v>12.44</c:v>
                </c:pt>
                <c:pt idx="2328">
                  <c:v>12.34</c:v>
                </c:pt>
                <c:pt idx="2329">
                  <c:v>12.23</c:v>
                </c:pt>
                <c:pt idx="2330">
                  <c:v>12.27</c:v>
                </c:pt>
                <c:pt idx="2331">
                  <c:v>12.21</c:v>
                </c:pt>
                <c:pt idx="2334">
                  <c:v>12.21</c:v>
                </c:pt>
                <c:pt idx="2335">
                  <c:v>12.29</c:v>
                </c:pt>
                <c:pt idx="2336">
                  <c:v>12.26</c:v>
                </c:pt>
                <c:pt idx="2337">
                  <c:v>12.3</c:v>
                </c:pt>
                <c:pt idx="2338">
                  <c:v>12.38</c:v>
                </c:pt>
                <c:pt idx="2341">
                  <c:v>12.36</c:v>
                </c:pt>
                <c:pt idx="2342">
                  <c:v>12.38</c:v>
                </c:pt>
                <c:pt idx="2343">
                  <c:v>12.31</c:v>
                </c:pt>
                <c:pt idx="2344">
                  <c:v>12.26</c:v>
                </c:pt>
                <c:pt idx="2345">
                  <c:v>12.22</c:v>
                </c:pt>
                <c:pt idx="2348">
                  <c:v>12.14</c:v>
                </c:pt>
                <c:pt idx="2349">
                  <c:v>12.04</c:v>
                </c:pt>
                <c:pt idx="2350">
                  <c:v>11.91</c:v>
                </c:pt>
                <c:pt idx="2351">
                  <c:v>11.9</c:v>
                </c:pt>
                <c:pt idx="2352">
                  <c:v>11.91</c:v>
                </c:pt>
                <c:pt idx="2355">
                  <c:v>11.71</c:v>
                </c:pt>
                <c:pt idx="2356">
                  <c:v>11.53</c:v>
                </c:pt>
                <c:pt idx="2357">
                  <c:v>11.52</c:v>
                </c:pt>
                <c:pt idx="2358">
                  <c:v>11.51</c:v>
                </c:pt>
                <c:pt idx="2359">
                  <c:v>11.46</c:v>
                </c:pt>
                <c:pt idx="2362">
                  <c:v>11.28</c:v>
                </c:pt>
                <c:pt idx="2363">
                  <c:v>11.26</c:v>
                </c:pt>
                <c:pt idx="2364">
                  <c:v>11.26</c:v>
                </c:pt>
                <c:pt idx="2365">
                  <c:v>11.24</c:v>
                </c:pt>
                <c:pt idx="2366">
                  <c:v>11.26</c:v>
                </c:pt>
                <c:pt idx="2369">
                  <c:v>11.25</c:v>
                </c:pt>
                <c:pt idx="2370">
                  <c:v>11.26</c:v>
                </c:pt>
                <c:pt idx="2371">
                  <c:v>11.22</c:v>
                </c:pt>
                <c:pt idx="2372">
                  <c:v>11.17</c:v>
                </c:pt>
                <c:pt idx="2373">
                  <c:v>11.23</c:v>
                </c:pt>
                <c:pt idx="2376">
                  <c:v>11.17</c:v>
                </c:pt>
                <c:pt idx="2377">
                  <c:v>11.15</c:v>
                </c:pt>
                <c:pt idx="2378">
                  <c:v>11.09</c:v>
                </c:pt>
                <c:pt idx="2379">
                  <c:v>10.98</c:v>
                </c:pt>
                <c:pt idx="2380">
                  <c:v>11.11</c:v>
                </c:pt>
                <c:pt idx="2383">
                  <c:v>11.05</c:v>
                </c:pt>
                <c:pt idx="2384">
                  <c:v>11</c:v>
                </c:pt>
                <c:pt idx="2385">
                  <c:v>11.01</c:v>
                </c:pt>
                <c:pt idx="2386">
                  <c:v>11.11</c:v>
                </c:pt>
                <c:pt idx="2387">
                  <c:v>11.08</c:v>
                </c:pt>
                <c:pt idx="2390">
                  <c:v>11.01</c:v>
                </c:pt>
                <c:pt idx="2391">
                  <c:v>11.02</c:v>
                </c:pt>
                <c:pt idx="2392">
                  <c:v>11.12</c:v>
                </c:pt>
                <c:pt idx="2393">
                  <c:v>11.21</c:v>
                </c:pt>
                <c:pt idx="2394">
                  <c:v>11.21</c:v>
                </c:pt>
                <c:pt idx="2397">
                  <c:v>11.14</c:v>
                </c:pt>
                <c:pt idx="2398">
                  <c:v>11.14</c:v>
                </c:pt>
                <c:pt idx="2399">
                  <c:v>11.12</c:v>
                </c:pt>
                <c:pt idx="2400">
                  <c:v>11.05</c:v>
                </c:pt>
                <c:pt idx="2401">
                  <c:v>10.97</c:v>
                </c:pt>
                <c:pt idx="2404">
                  <c:v>10.78</c:v>
                </c:pt>
                <c:pt idx="2405">
                  <c:v>10.46</c:v>
                </c:pt>
                <c:pt idx="2406">
                  <c:v>10.38</c:v>
                </c:pt>
                <c:pt idx="2407">
                  <c:v>10.17</c:v>
                </c:pt>
                <c:pt idx="2408">
                  <c:v>10.050000000000001</c:v>
                </c:pt>
                <c:pt idx="2411">
                  <c:v>9.9700000000000006</c:v>
                </c:pt>
                <c:pt idx="2412">
                  <c:v>9.9700000000000006</c:v>
                </c:pt>
                <c:pt idx="2413">
                  <c:v>9.66</c:v>
                </c:pt>
                <c:pt idx="2414">
                  <c:v>9.52</c:v>
                </c:pt>
                <c:pt idx="2415">
                  <c:v>9.56</c:v>
                </c:pt>
                <c:pt idx="2418">
                  <c:v>9.5299999999999994</c:v>
                </c:pt>
                <c:pt idx="2419">
                  <c:v>9.56</c:v>
                </c:pt>
                <c:pt idx="2420">
                  <c:v>9.5299999999999994</c:v>
                </c:pt>
                <c:pt idx="2421">
                  <c:v>9.58</c:v>
                </c:pt>
                <c:pt idx="2422">
                  <c:v>9.6999999999999993</c:v>
                </c:pt>
                <c:pt idx="2425">
                  <c:v>9.64</c:v>
                </c:pt>
                <c:pt idx="2426">
                  <c:v>9.5299999999999994</c:v>
                </c:pt>
                <c:pt idx="2427">
                  <c:v>9.44</c:v>
                </c:pt>
                <c:pt idx="2428">
                  <c:v>9.48</c:v>
                </c:pt>
                <c:pt idx="2429">
                  <c:v>9.5</c:v>
                </c:pt>
                <c:pt idx="2432">
                  <c:v>9.4</c:v>
                </c:pt>
                <c:pt idx="2433">
                  <c:v>9.3800000000000008</c:v>
                </c:pt>
                <c:pt idx="2434">
                  <c:v>9.42</c:v>
                </c:pt>
                <c:pt idx="2435">
                  <c:v>9.42</c:v>
                </c:pt>
                <c:pt idx="2436">
                  <c:v>9.4499999999999993</c:v>
                </c:pt>
                <c:pt idx="2439">
                  <c:v>9.48</c:v>
                </c:pt>
                <c:pt idx="2440">
                  <c:v>9.39</c:v>
                </c:pt>
                <c:pt idx="2441">
                  <c:v>9.39</c:v>
                </c:pt>
                <c:pt idx="2442">
                  <c:v>9.39</c:v>
                </c:pt>
                <c:pt idx="2443">
                  <c:v>9.42</c:v>
                </c:pt>
                <c:pt idx="2446">
                  <c:v>9.4</c:v>
                </c:pt>
                <c:pt idx="2447">
                  <c:v>9.44</c:v>
                </c:pt>
                <c:pt idx="2448">
                  <c:v>9.5</c:v>
                </c:pt>
                <c:pt idx="2449">
                  <c:v>9.64</c:v>
                </c:pt>
                <c:pt idx="2450">
                  <c:v>9.57</c:v>
                </c:pt>
                <c:pt idx="2453">
                  <c:v>9.5500000000000007</c:v>
                </c:pt>
                <c:pt idx="2454">
                  <c:v>9.57</c:v>
                </c:pt>
                <c:pt idx="2455">
                  <c:v>9.66</c:v>
                </c:pt>
                <c:pt idx="2456">
                  <c:v>9.66</c:v>
                </c:pt>
                <c:pt idx="2457">
                  <c:v>9.5500000000000007</c:v>
                </c:pt>
                <c:pt idx="2460">
                  <c:v>9.4499999999999993</c:v>
                </c:pt>
                <c:pt idx="2461">
                  <c:v>9.36</c:v>
                </c:pt>
                <c:pt idx="2462">
                  <c:v>9.35</c:v>
                </c:pt>
                <c:pt idx="2463">
                  <c:v>9.2799999999999994</c:v>
                </c:pt>
                <c:pt idx="2464">
                  <c:v>9.31</c:v>
                </c:pt>
                <c:pt idx="2467">
                  <c:v>9.27</c:v>
                </c:pt>
                <c:pt idx="2468">
                  <c:v>9.16</c:v>
                </c:pt>
                <c:pt idx="2469">
                  <c:v>9.08</c:v>
                </c:pt>
                <c:pt idx="2470">
                  <c:v>9.08</c:v>
                </c:pt>
                <c:pt idx="2471">
                  <c:v>9.09</c:v>
                </c:pt>
                <c:pt idx="2474">
                  <c:v>9.09</c:v>
                </c:pt>
                <c:pt idx="2475">
                  <c:v>9.0500000000000007</c:v>
                </c:pt>
                <c:pt idx="2476">
                  <c:v>8.94</c:v>
                </c:pt>
                <c:pt idx="2477">
                  <c:v>8.94</c:v>
                </c:pt>
                <c:pt idx="2478">
                  <c:v>8.89</c:v>
                </c:pt>
                <c:pt idx="2481">
                  <c:v>8.82</c:v>
                </c:pt>
                <c:pt idx="2482">
                  <c:v>8.83</c:v>
                </c:pt>
                <c:pt idx="2483">
                  <c:v>8.82</c:v>
                </c:pt>
                <c:pt idx="2484">
                  <c:v>8.85</c:v>
                </c:pt>
                <c:pt idx="2485">
                  <c:v>8.83</c:v>
                </c:pt>
                <c:pt idx="2488">
                  <c:v>8.93</c:v>
                </c:pt>
                <c:pt idx="2489">
                  <c:v>9</c:v>
                </c:pt>
                <c:pt idx="2490">
                  <c:v>9.09</c:v>
                </c:pt>
                <c:pt idx="2491">
                  <c:v>9.16</c:v>
                </c:pt>
                <c:pt idx="2492">
                  <c:v>9.1</c:v>
                </c:pt>
                <c:pt idx="2496">
                  <c:v>9.2100000000000009</c:v>
                </c:pt>
                <c:pt idx="2497">
                  <c:v>9.17</c:v>
                </c:pt>
                <c:pt idx="2498">
                  <c:v>9.1999999999999993</c:v>
                </c:pt>
                <c:pt idx="2499">
                  <c:v>9.32</c:v>
                </c:pt>
                <c:pt idx="2502">
                  <c:v>9.2899999999999991</c:v>
                </c:pt>
                <c:pt idx="2503">
                  <c:v>9.2799999999999994</c:v>
                </c:pt>
                <c:pt idx="2504">
                  <c:v>9.2100000000000009</c:v>
                </c:pt>
                <c:pt idx="2505">
                  <c:v>9.18</c:v>
                </c:pt>
                <c:pt idx="2506">
                  <c:v>9.19</c:v>
                </c:pt>
                <c:pt idx="2509">
                  <c:v>9.19</c:v>
                </c:pt>
                <c:pt idx="2510">
                  <c:v>9.26</c:v>
                </c:pt>
                <c:pt idx="2511">
                  <c:v>9.31</c:v>
                </c:pt>
                <c:pt idx="2512">
                  <c:v>9.2899999999999991</c:v>
                </c:pt>
                <c:pt idx="2513">
                  <c:v>9.33</c:v>
                </c:pt>
                <c:pt idx="2516">
                  <c:v>9.4499999999999993</c:v>
                </c:pt>
                <c:pt idx="2517">
                  <c:v>9.67</c:v>
                </c:pt>
                <c:pt idx="2518">
                  <c:v>9.5</c:v>
                </c:pt>
                <c:pt idx="2519">
                  <c:v>9.43</c:v>
                </c:pt>
                <c:pt idx="2520">
                  <c:v>9.41</c:v>
                </c:pt>
                <c:pt idx="2523">
                  <c:v>9.4499999999999993</c:v>
                </c:pt>
                <c:pt idx="2524">
                  <c:v>9.65</c:v>
                </c:pt>
                <c:pt idx="2525">
                  <c:v>9.69</c:v>
                </c:pt>
                <c:pt idx="2526">
                  <c:v>9.65</c:v>
                </c:pt>
                <c:pt idx="2527">
                  <c:v>9.67</c:v>
                </c:pt>
                <c:pt idx="2530">
                  <c:v>9.2899999999999991</c:v>
                </c:pt>
                <c:pt idx="2531">
                  <c:v>9.11</c:v>
                </c:pt>
                <c:pt idx="2533">
                  <c:v>8.9499999999999993</c:v>
                </c:pt>
                <c:pt idx="2534">
                  <c:v>8.9</c:v>
                </c:pt>
                <c:pt idx="2537">
                  <c:v>8.91</c:v>
                </c:pt>
                <c:pt idx="2538">
                  <c:v>8.8699999999999992</c:v>
                </c:pt>
                <c:pt idx="2539">
                  <c:v>8.8800000000000008</c:v>
                </c:pt>
                <c:pt idx="2540">
                  <c:v>8.8699999999999992</c:v>
                </c:pt>
                <c:pt idx="2541">
                  <c:v>8.8699999999999992</c:v>
                </c:pt>
                <c:pt idx="2544">
                  <c:v>8.74</c:v>
                </c:pt>
                <c:pt idx="2545">
                  <c:v>8.64</c:v>
                </c:pt>
                <c:pt idx="2546">
                  <c:v>8.6300000000000008</c:v>
                </c:pt>
                <c:pt idx="2547">
                  <c:v>8.59</c:v>
                </c:pt>
                <c:pt idx="2551">
                  <c:v>8.68</c:v>
                </c:pt>
                <c:pt idx="2552">
                  <c:v>8.6999999999999993</c:v>
                </c:pt>
                <c:pt idx="2553">
                  <c:v>8.65</c:v>
                </c:pt>
                <c:pt idx="2554">
                  <c:v>8.64</c:v>
                </c:pt>
                <c:pt idx="2555">
                  <c:v>8.65</c:v>
                </c:pt>
                <c:pt idx="2558">
                  <c:v>8.69</c:v>
                </c:pt>
                <c:pt idx="2559">
                  <c:v>8.69</c:v>
                </c:pt>
                <c:pt idx="2560">
                  <c:v>8.74</c:v>
                </c:pt>
                <c:pt idx="2562">
                  <c:v>8.8000000000000007</c:v>
                </c:pt>
                <c:pt idx="2565">
                  <c:v>8.84</c:v>
                </c:pt>
                <c:pt idx="2566">
                  <c:v>8.86</c:v>
                </c:pt>
                <c:pt idx="2567">
                  <c:v>8.7200000000000006</c:v>
                </c:pt>
                <c:pt idx="2568">
                  <c:v>8.68</c:v>
                </c:pt>
                <c:pt idx="2569">
                  <c:v>8.75</c:v>
                </c:pt>
                <c:pt idx="2572">
                  <c:v>8.68</c:v>
                </c:pt>
                <c:pt idx="2573">
                  <c:v>8.69</c:v>
                </c:pt>
                <c:pt idx="2574">
                  <c:v>8.58</c:v>
                </c:pt>
                <c:pt idx="2575">
                  <c:v>8.58</c:v>
                </c:pt>
                <c:pt idx="2576">
                  <c:v>8.6300000000000008</c:v>
                </c:pt>
                <c:pt idx="2579">
                  <c:v>8.6300000000000008</c:v>
                </c:pt>
                <c:pt idx="2580">
                  <c:v>8.58</c:v>
                </c:pt>
                <c:pt idx="2581">
                  <c:v>8.61</c:v>
                </c:pt>
                <c:pt idx="2582">
                  <c:v>8.56</c:v>
                </c:pt>
                <c:pt idx="2583">
                  <c:v>8.59</c:v>
                </c:pt>
                <c:pt idx="2586">
                  <c:v>8.5299999999999994</c:v>
                </c:pt>
                <c:pt idx="2587">
                  <c:v>8.51</c:v>
                </c:pt>
                <c:pt idx="2588">
                  <c:v>8.52</c:v>
                </c:pt>
                <c:pt idx="2589">
                  <c:v>8.52</c:v>
                </c:pt>
                <c:pt idx="2590">
                  <c:v>8.6</c:v>
                </c:pt>
                <c:pt idx="2593">
                  <c:v>8.65</c:v>
                </c:pt>
                <c:pt idx="2594">
                  <c:v>8.58</c:v>
                </c:pt>
                <c:pt idx="2595">
                  <c:v>8.6199999999999992</c:v>
                </c:pt>
                <c:pt idx="2596">
                  <c:v>8.6</c:v>
                </c:pt>
                <c:pt idx="2597">
                  <c:v>8.65</c:v>
                </c:pt>
                <c:pt idx="2600">
                  <c:v>8.68</c:v>
                </c:pt>
                <c:pt idx="2601">
                  <c:v>8.76</c:v>
                </c:pt>
                <c:pt idx="2602">
                  <c:v>8.84</c:v>
                </c:pt>
                <c:pt idx="2603">
                  <c:v>8.82</c:v>
                </c:pt>
                <c:pt idx="2604">
                  <c:v>8.77</c:v>
                </c:pt>
                <c:pt idx="2607">
                  <c:v>8.83</c:v>
                </c:pt>
                <c:pt idx="2608">
                  <c:v>8.91</c:v>
                </c:pt>
                <c:pt idx="2609">
                  <c:v>8.9</c:v>
                </c:pt>
                <c:pt idx="2610">
                  <c:v>9.01</c:v>
                </c:pt>
                <c:pt idx="2611">
                  <c:v>9.26</c:v>
                </c:pt>
                <c:pt idx="2614">
                  <c:v>9.31</c:v>
                </c:pt>
                <c:pt idx="2615">
                  <c:v>9.58</c:v>
                </c:pt>
                <c:pt idx="2616">
                  <c:v>9.82</c:v>
                </c:pt>
                <c:pt idx="2617">
                  <c:v>9.68</c:v>
                </c:pt>
                <c:pt idx="2618">
                  <c:v>9.4600000000000009</c:v>
                </c:pt>
                <c:pt idx="2621">
                  <c:v>9.2799999999999994</c:v>
                </c:pt>
                <c:pt idx="2622">
                  <c:v>9.25</c:v>
                </c:pt>
                <c:pt idx="2623">
                  <c:v>9.4</c:v>
                </c:pt>
                <c:pt idx="2624">
                  <c:v>9.41</c:v>
                </c:pt>
                <c:pt idx="2625">
                  <c:v>9.58</c:v>
                </c:pt>
                <c:pt idx="2628">
                  <c:v>9.48</c:v>
                </c:pt>
                <c:pt idx="2629">
                  <c:v>9.43</c:v>
                </c:pt>
                <c:pt idx="2630">
                  <c:v>9.24</c:v>
                </c:pt>
                <c:pt idx="2631">
                  <c:v>9.3000000000000007</c:v>
                </c:pt>
                <c:pt idx="2632">
                  <c:v>9.57</c:v>
                </c:pt>
                <c:pt idx="2635">
                  <c:v>9.6199999999999992</c:v>
                </c:pt>
                <c:pt idx="2636">
                  <c:v>9.56</c:v>
                </c:pt>
                <c:pt idx="2637">
                  <c:v>9.4499999999999993</c:v>
                </c:pt>
                <c:pt idx="2638">
                  <c:v>9.5399999999999991</c:v>
                </c:pt>
                <c:pt idx="2639">
                  <c:v>9.61</c:v>
                </c:pt>
                <c:pt idx="2642">
                  <c:v>9.3000000000000007</c:v>
                </c:pt>
                <c:pt idx="2643">
                  <c:v>9.33</c:v>
                </c:pt>
                <c:pt idx="2644">
                  <c:v>9.2899999999999991</c:v>
                </c:pt>
                <c:pt idx="2645">
                  <c:v>9.06</c:v>
                </c:pt>
                <c:pt idx="2646">
                  <c:v>9.0299999999999994</c:v>
                </c:pt>
                <c:pt idx="2650">
                  <c:v>9.1999999999999993</c:v>
                </c:pt>
                <c:pt idx="2651">
                  <c:v>9.11</c:v>
                </c:pt>
                <c:pt idx="2652">
                  <c:v>9.09</c:v>
                </c:pt>
                <c:pt idx="2653">
                  <c:v>9.01</c:v>
                </c:pt>
                <c:pt idx="2656">
                  <c:v>8.91</c:v>
                </c:pt>
                <c:pt idx="2657">
                  <c:v>8.83</c:v>
                </c:pt>
                <c:pt idx="2658">
                  <c:v>8.85</c:v>
                </c:pt>
                <c:pt idx="2659">
                  <c:v>8.86</c:v>
                </c:pt>
                <c:pt idx="2660">
                  <c:v>8.8699999999999992</c:v>
                </c:pt>
                <c:pt idx="2663">
                  <c:v>8.94</c:v>
                </c:pt>
                <c:pt idx="2664">
                  <c:v>9.1300000000000008</c:v>
                </c:pt>
                <c:pt idx="2665">
                  <c:v>9.15</c:v>
                </c:pt>
                <c:pt idx="2666">
                  <c:v>9.2799999999999994</c:v>
                </c:pt>
                <c:pt idx="2667">
                  <c:v>9.14</c:v>
                </c:pt>
                <c:pt idx="2671">
                  <c:v>9.1300000000000008</c:v>
                </c:pt>
                <c:pt idx="2672">
                  <c:v>9.0500000000000007</c:v>
                </c:pt>
                <c:pt idx="2673">
                  <c:v>9.07</c:v>
                </c:pt>
                <c:pt idx="2674">
                  <c:v>9.26</c:v>
                </c:pt>
                <c:pt idx="2677">
                  <c:v>9.23</c:v>
                </c:pt>
                <c:pt idx="2678">
                  <c:v>9.24</c:v>
                </c:pt>
                <c:pt idx="2679">
                  <c:v>9.2200000000000006</c:v>
                </c:pt>
                <c:pt idx="2680">
                  <c:v>9.32</c:v>
                </c:pt>
                <c:pt idx="2681">
                  <c:v>9.25</c:v>
                </c:pt>
                <c:pt idx="2684">
                  <c:v>9.2799999999999994</c:v>
                </c:pt>
                <c:pt idx="2685">
                  <c:v>9.1999999999999993</c:v>
                </c:pt>
                <c:pt idx="2686">
                  <c:v>9.17</c:v>
                </c:pt>
                <c:pt idx="2687">
                  <c:v>9.23</c:v>
                </c:pt>
                <c:pt idx="2688">
                  <c:v>9.2200000000000006</c:v>
                </c:pt>
                <c:pt idx="2691">
                  <c:v>9.25</c:v>
                </c:pt>
                <c:pt idx="2692">
                  <c:v>9.25</c:v>
                </c:pt>
                <c:pt idx="2693">
                  <c:v>9.19</c:v>
                </c:pt>
                <c:pt idx="2694">
                  <c:v>9.1999999999999993</c:v>
                </c:pt>
                <c:pt idx="2695">
                  <c:v>9.2899999999999991</c:v>
                </c:pt>
                <c:pt idx="2698">
                  <c:v>9.39</c:v>
                </c:pt>
                <c:pt idx="2699">
                  <c:v>9.4700000000000006</c:v>
                </c:pt>
                <c:pt idx="2700">
                  <c:v>9.5</c:v>
                </c:pt>
                <c:pt idx="2701">
                  <c:v>9.66</c:v>
                </c:pt>
                <c:pt idx="2702">
                  <c:v>9.6999999999999993</c:v>
                </c:pt>
                <c:pt idx="2705">
                  <c:v>9.9</c:v>
                </c:pt>
                <c:pt idx="2706">
                  <c:v>10.01</c:v>
                </c:pt>
                <c:pt idx="2707">
                  <c:v>10.1</c:v>
                </c:pt>
                <c:pt idx="2708">
                  <c:v>10.23</c:v>
                </c:pt>
                <c:pt idx="2709">
                  <c:v>10.17</c:v>
                </c:pt>
                <c:pt idx="2712">
                  <c:v>10.09</c:v>
                </c:pt>
                <c:pt idx="2713">
                  <c:v>10.23</c:v>
                </c:pt>
                <c:pt idx="2714">
                  <c:v>10.15</c:v>
                </c:pt>
                <c:pt idx="2715">
                  <c:v>10.11</c:v>
                </c:pt>
                <c:pt idx="2716">
                  <c:v>9.9600000000000009</c:v>
                </c:pt>
                <c:pt idx="2719">
                  <c:v>10.08</c:v>
                </c:pt>
                <c:pt idx="2720">
                  <c:v>10.39</c:v>
                </c:pt>
                <c:pt idx="2721">
                  <c:v>10.48</c:v>
                </c:pt>
                <c:pt idx="2722">
                  <c:v>10.81</c:v>
                </c:pt>
                <c:pt idx="2723">
                  <c:v>10.83</c:v>
                </c:pt>
                <c:pt idx="2726">
                  <c:v>11.19</c:v>
                </c:pt>
                <c:pt idx="2727">
                  <c:v>11</c:v>
                </c:pt>
                <c:pt idx="2728">
                  <c:v>10.92</c:v>
                </c:pt>
                <c:pt idx="2729">
                  <c:v>10.62</c:v>
                </c:pt>
                <c:pt idx="2730">
                  <c:v>10.81</c:v>
                </c:pt>
                <c:pt idx="2733">
                  <c:v>10.8</c:v>
                </c:pt>
                <c:pt idx="2734">
                  <c:v>10.49</c:v>
                </c:pt>
                <c:pt idx="2735">
                  <c:v>10.46</c:v>
                </c:pt>
                <c:pt idx="2736">
                  <c:v>10.59</c:v>
                </c:pt>
                <c:pt idx="2737">
                  <c:v>10.98</c:v>
                </c:pt>
                <c:pt idx="2740">
                  <c:v>10.86</c:v>
                </c:pt>
                <c:pt idx="2741">
                  <c:v>10.86</c:v>
                </c:pt>
                <c:pt idx="2742">
                  <c:v>10.89</c:v>
                </c:pt>
                <c:pt idx="2743">
                  <c:v>10.85</c:v>
                </c:pt>
                <c:pt idx="2744">
                  <c:v>10.92</c:v>
                </c:pt>
                <c:pt idx="2747">
                  <c:v>10.81</c:v>
                </c:pt>
                <c:pt idx="2748">
                  <c:v>10.67</c:v>
                </c:pt>
                <c:pt idx="2749">
                  <c:v>10.48</c:v>
                </c:pt>
                <c:pt idx="2750">
                  <c:v>10.53</c:v>
                </c:pt>
                <c:pt idx="2751">
                  <c:v>10.47</c:v>
                </c:pt>
                <c:pt idx="2754">
                  <c:v>10.9</c:v>
                </c:pt>
                <c:pt idx="2755">
                  <c:v>10.8</c:v>
                </c:pt>
                <c:pt idx="2756">
                  <c:v>10.65</c:v>
                </c:pt>
                <c:pt idx="2757">
                  <c:v>10.68</c:v>
                </c:pt>
                <c:pt idx="2758">
                  <c:v>10.62</c:v>
                </c:pt>
                <c:pt idx="2761">
                  <c:v>10.69</c:v>
                </c:pt>
                <c:pt idx="2762">
                  <c:v>10.63</c:v>
                </c:pt>
                <c:pt idx="2763">
                  <c:v>10.91</c:v>
                </c:pt>
                <c:pt idx="2764">
                  <c:v>11.03</c:v>
                </c:pt>
                <c:pt idx="2765">
                  <c:v>10.88</c:v>
                </c:pt>
                <c:pt idx="2768">
                  <c:v>10.96</c:v>
                </c:pt>
                <c:pt idx="2769">
                  <c:v>10.88</c:v>
                </c:pt>
                <c:pt idx="2770">
                  <c:v>10.74</c:v>
                </c:pt>
                <c:pt idx="2771">
                  <c:v>10.73</c:v>
                </c:pt>
                <c:pt idx="2772">
                  <c:v>10.79</c:v>
                </c:pt>
                <c:pt idx="2775">
                  <c:v>10.83</c:v>
                </c:pt>
                <c:pt idx="2776">
                  <c:v>10.95</c:v>
                </c:pt>
                <c:pt idx="2777">
                  <c:v>11</c:v>
                </c:pt>
                <c:pt idx="2778">
                  <c:v>11.13</c:v>
                </c:pt>
                <c:pt idx="2779">
                  <c:v>11.68</c:v>
                </c:pt>
                <c:pt idx="2783">
                  <c:v>11.69</c:v>
                </c:pt>
                <c:pt idx="2784">
                  <c:v>11.77</c:v>
                </c:pt>
                <c:pt idx="2785">
                  <c:v>12.01</c:v>
                </c:pt>
                <c:pt idx="2786">
                  <c:v>11.92</c:v>
                </c:pt>
                <c:pt idx="2789">
                  <c:v>11.86</c:v>
                </c:pt>
                <c:pt idx="2790">
                  <c:v>11.94</c:v>
                </c:pt>
                <c:pt idx="2791">
                  <c:v>11.94</c:v>
                </c:pt>
                <c:pt idx="2792">
                  <c:v>11.83</c:v>
                </c:pt>
                <c:pt idx="2793">
                  <c:v>11.89</c:v>
                </c:pt>
                <c:pt idx="2796">
                  <c:v>11.82</c:v>
                </c:pt>
                <c:pt idx="2797">
                  <c:v>11.87</c:v>
                </c:pt>
                <c:pt idx="2798">
                  <c:v>11.85</c:v>
                </c:pt>
                <c:pt idx="2799">
                  <c:v>11.88</c:v>
                </c:pt>
                <c:pt idx="2800">
                  <c:v>11.9</c:v>
                </c:pt>
                <c:pt idx="2803">
                  <c:v>12.06</c:v>
                </c:pt>
                <c:pt idx="2804">
                  <c:v>12.14</c:v>
                </c:pt>
                <c:pt idx="2805">
                  <c:v>12.24</c:v>
                </c:pt>
                <c:pt idx="2806">
                  <c:v>12.21</c:v>
                </c:pt>
                <c:pt idx="2807">
                  <c:v>12.15</c:v>
                </c:pt>
                <c:pt idx="2810">
                  <c:v>12.3</c:v>
                </c:pt>
                <c:pt idx="2811">
                  <c:v>12.18</c:v>
                </c:pt>
                <c:pt idx="2812">
                  <c:v>12.08</c:v>
                </c:pt>
                <c:pt idx="2813">
                  <c:v>11.99</c:v>
                </c:pt>
                <c:pt idx="2814">
                  <c:v>12</c:v>
                </c:pt>
                <c:pt idx="2817">
                  <c:v>12.07</c:v>
                </c:pt>
                <c:pt idx="2818">
                  <c:v>12</c:v>
                </c:pt>
                <c:pt idx="2819">
                  <c:v>11.86</c:v>
                </c:pt>
                <c:pt idx="2820">
                  <c:v>11.91</c:v>
                </c:pt>
                <c:pt idx="2821">
                  <c:v>11.81</c:v>
                </c:pt>
                <c:pt idx="2824">
                  <c:v>11.68</c:v>
                </c:pt>
                <c:pt idx="2825">
                  <c:v>11.68</c:v>
                </c:pt>
                <c:pt idx="2826">
                  <c:v>11.47</c:v>
                </c:pt>
                <c:pt idx="2827">
                  <c:v>11.46</c:v>
                </c:pt>
                <c:pt idx="2828">
                  <c:v>11.56</c:v>
                </c:pt>
                <c:pt idx="2831">
                  <c:v>11.89</c:v>
                </c:pt>
                <c:pt idx="2832">
                  <c:v>11.93</c:v>
                </c:pt>
                <c:pt idx="2833">
                  <c:v>12.26</c:v>
                </c:pt>
                <c:pt idx="2834">
                  <c:v>12.19</c:v>
                </c:pt>
                <c:pt idx="2835">
                  <c:v>12.33</c:v>
                </c:pt>
                <c:pt idx="2838">
                  <c:v>12.17</c:v>
                </c:pt>
                <c:pt idx="2839">
                  <c:v>12.19</c:v>
                </c:pt>
                <c:pt idx="2840">
                  <c:v>12.05</c:v>
                </c:pt>
                <c:pt idx="2841">
                  <c:v>12.05</c:v>
                </c:pt>
                <c:pt idx="2842">
                  <c:v>12.05</c:v>
                </c:pt>
                <c:pt idx="2845">
                  <c:v>11.99</c:v>
                </c:pt>
                <c:pt idx="2846">
                  <c:v>11.97</c:v>
                </c:pt>
                <c:pt idx="2847">
                  <c:v>11.99</c:v>
                </c:pt>
                <c:pt idx="2848">
                  <c:v>12.03</c:v>
                </c:pt>
                <c:pt idx="2849">
                  <c:v>12.14</c:v>
                </c:pt>
                <c:pt idx="2852">
                  <c:v>12.14</c:v>
                </c:pt>
                <c:pt idx="2853">
                  <c:v>12.22</c:v>
                </c:pt>
                <c:pt idx="2854">
                  <c:v>12.05</c:v>
                </c:pt>
                <c:pt idx="2855">
                  <c:v>11.94</c:v>
                </c:pt>
                <c:pt idx="2856">
                  <c:v>11.92</c:v>
                </c:pt>
                <c:pt idx="2859">
                  <c:v>12</c:v>
                </c:pt>
                <c:pt idx="2861">
                  <c:v>12.12</c:v>
                </c:pt>
                <c:pt idx="2862">
                  <c:v>12.18</c:v>
                </c:pt>
                <c:pt idx="2863">
                  <c:v>12.08</c:v>
                </c:pt>
                <c:pt idx="2866">
                  <c:v>12.09</c:v>
                </c:pt>
                <c:pt idx="2867">
                  <c:v>12.12</c:v>
                </c:pt>
                <c:pt idx="2868">
                  <c:v>12.01</c:v>
                </c:pt>
                <c:pt idx="2869">
                  <c:v>11.97</c:v>
                </c:pt>
                <c:pt idx="2870">
                  <c:v>11.91</c:v>
                </c:pt>
                <c:pt idx="2873">
                  <c:v>11.87</c:v>
                </c:pt>
                <c:pt idx="2874">
                  <c:v>11.86</c:v>
                </c:pt>
                <c:pt idx="2875">
                  <c:v>11.92</c:v>
                </c:pt>
                <c:pt idx="2876">
                  <c:v>12.06</c:v>
                </c:pt>
                <c:pt idx="2877">
                  <c:v>12.03</c:v>
                </c:pt>
                <c:pt idx="2880">
                  <c:v>11.99</c:v>
                </c:pt>
                <c:pt idx="2881">
                  <c:v>12.1</c:v>
                </c:pt>
                <c:pt idx="2882">
                  <c:v>12.13</c:v>
                </c:pt>
                <c:pt idx="2883">
                  <c:v>12.09</c:v>
                </c:pt>
                <c:pt idx="2884">
                  <c:v>12.06</c:v>
                </c:pt>
                <c:pt idx="2887">
                  <c:v>11.98</c:v>
                </c:pt>
                <c:pt idx="2888">
                  <c:v>11.94</c:v>
                </c:pt>
                <c:pt idx="2889">
                  <c:v>12</c:v>
                </c:pt>
                <c:pt idx="2890">
                  <c:v>11.94</c:v>
                </c:pt>
                <c:pt idx="2891">
                  <c:v>11.92</c:v>
                </c:pt>
                <c:pt idx="2894">
                  <c:v>11.9</c:v>
                </c:pt>
                <c:pt idx="2895">
                  <c:v>12.02</c:v>
                </c:pt>
                <c:pt idx="2896">
                  <c:v>12.03</c:v>
                </c:pt>
                <c:pt idx="2898">
                  <c:v>12.04</c:v>
                </c:pt>
                <c:pt idx="2901">
                  <c:v>12.26</c:v>
                </c:pt>
                <c:pt idx="2902">
                  <c:v>12.42</c:v>
                </c:pt>
                <c:pt idx="2903">
                  <c:v>12.33</c:v>
                </c:pt>
                <c:pt idx="2904">
                  <c:v>12.28</c:v>
                </c:pt>
                <c:pt idx="2905">
                  <c:v>12.19</c:v>
                </c:pt>
                <c:pt idx="2908">
                  <c:v>12.33</c:v>
                </c:pt>
                <c:pt idx="2909">
                  <c:v>12.36</c:v>
                </c:pt>
                <c:pt idx="2910">
                  <c:v>12.29</c:v>
                </c:pt>
                <c:pt idx="2911">
                  <c:v>12.21</c:v>
                </c:pt>
                <c:pt idx="2912">
                  <c:v>12.27</c:v>
                </c:pt>
                <c:pt idx="2916">
                  <c:v>12.22</c:v>
                </c:pt>
                <c:pt idx="2917">
                  <c:v>12.18</c:v>
                </c:pt>
                <c:pt idx="2918">
                  <c:v>12.33</c:v>
                </c:pt>
                <c:pt idx="2919">
                  <c:v>12.4</c:v>
                </c:pt>
                <c:pt idx="2922">
                  <c:v>12.43</c:v>
                </c:pt>
                <c:pt idx="2923">
                  <c:v>12.38</c:v>
                </c:pt>
                <c:pt idx="2924">
                  <c:v>12.34</c:v>
                </c:pt>
                <c:pt idx="2925">
                  <c:v>12.4</c:v>
                </c:pt>
                <c:pt idx="2929">
                  <c:v>12.53</c:v>
                </c:pt>
                <c:pt idx="2930">
                  <c:v>12.69</c:v>
                </c:pt>
                <c:pt idx="2931">
                  <c:v>12.54</c:v>
                </c:pt>
                <c:pt idx="2932">
                  <c:v>12.54</c:v>
                </c:pt>
                <c:pt idx="2933">
                  <c:v>12.53</c:v>
                </c:pt>
                <c:pt idx="2936">
                  <c:v>12.22</c:v>
                </c:pt>
                <c:pt idx="2937">
                  <c:v>12.23</c:v>
                </c:pt>
                <c:pt idx="2938">
                  <c:v>12.37</c:v>
                </c:pt>
                <c:pt idx="2939">
                  <c:v>12.26</c:v>
                </c:pt>
                <c:pt idx="2940">
                  <c:v>12.34</c:v>
                </c:pt>
                <c:pt idx="2943">
                  <c:v>12.2</c:v>
                </c:pt>
                <c:pt idx="2944">
                  <c:v>12.23</c:v>
                </c:pt>
                <c:pt idx="2945">
                  <c:v>12.29</c:v>
                </c:pt>
                <c:pt idx="2946">
                  <c:v>12.32</c:v>
                </c:pt>
                <c:pt idx="2947">
                  <c:v>12.29</c:v>
                </c:pt>
                <c:pt idx="2950">
                  <c:v>12.31</c:v>
                </c:pt>
                <c:pt idx="2951">
                  <c:v>12.36</c:v>
                </c:pt>
                <c:pt idx="2952">
                  <c:v>12.32</c:v>
                </c:pt>
                <c:pt idx="2953">
                  <c:v>12.34</c:v>
                </c:pt>
                <c:pt idx="2954">
                  <c:v>12.3</c:v>
                </c:pt>
                <c:pt idx="2957">
                  <c:v>12.18</c:v>
                </c:pt>
                <c:pt idx="2958">
                  <c:v>12.16</c:v>
                </c:pt>
                <c:pt idx="2959">
                  <c:v>12.17</c:v>
                </c:pt>
                <c:pt idx="2960">
                  <c:v>12.18</c:v>
                </c:pt>
                <c:pt idx="2961">
                  <c:v>12.17</c:v>
                </c:pt>
                <c:pt idx="2964">
                  <c:v>12.29</c:v>
                </c:pt>
                <c:pt idx="2965">
                  <c:v>12.29</c:v>
                </c:pt>
                <c:pt idx="2966">
                  <c:v>12.29</c:v>
                </c:pt>
                <c:pt idx="2967">
                  <c:v>12.33</c:v>
                </c:pt>
                <c:pt idx="2968">
                  <c:v>12.39</c:v>
                </c:pt>
                <c:pt idx="2971">
                  <c:v>12.32</c:v>
                </c:pt>
                <c:pt idx="2972">
                  <c:v>12.43</c:v>
                </c:pt>
                <c:pt idx="2973">
                  <c:v>12.62</c:v>
                </c:pt>
                <c:pt idx="2974">
                  <c:v>12.54</c:v>
                </c:pt>
                <c:pt idx="2975">
                  <c:v>12.62</c:v>
                </c:pt>
                <c:pt idx="2978">
                  <c:v>12.94</c:v>
                </c:pt>
                <c:pt idx="2979">
                  <c:v>12.97</c:v>
                </c:pt>
                <c:pt idx="2980">
                  <c:v>12.92</c:v>
                </c:pt>
                <c:pt idx="2981">
                  <c:v>12.96</c:v>
                </c:pt>
                <c:pt idx="2982">
                  <c:v>13.16</c:v>
                </c:pt>
                <c:pt idx="2985">
                  <c:v>13.44</c:v>
                </c:pt>
                <c:pt idx="2986">
                  <c:v>13.52</c:v>
                </c:pt>
                <c:pt idx="2987">
                  <c:v>13.75</c:v>
                </c:pt>
                <c:pt idx="2988">
                  <c:v>13.52</c:v>
                </c:pt>
                <c:pt idx="2989">
                  <c:v>13.5</c:v>
                </c:pt>
                <c:pt idx="2992">
                  <c:v>13.51</c:v>
                </c:pt>
                <c:pt idx="2993">
                  <c:v>13.48</c:v>
                </c:pt>
                <c:pt idx="2994">
                  <c:v>13.59</c:v>
                </c:pt>
                <c:pt idx="2995">
                  <c:v>13.54</c:v>
                </c:pt>
                <c:pt idx="2996">
                  <c:v>13.66</c:v>
                </c:pt>
                <c:pt idx="2999">
                  <c:v>13.67</c:v>
                </c:pt>
                <c:pt idx="3000">
                  <c:v>13.54</c:v>
                </c:pt>
                <c:pt idx="3001">
                  <c:v>13.47</c:v>
                </c:pt>
                <c:pt idx="3002">
                  <c:v>13.65</c:v>
                </c:pt>
                <c:pt idx="3003">
                  <c:v>13.54</c:v>
                </c:pt>
                <c:pt idx="3006">
                  <c:v>13.41</c:v>
                </c:pt>
                <c:pt idx="3007">
                  <c:v>13.32</c:v>
                </c:pt>
                <c:pt idx="3008">
                  <c:v>13.48</c:v>
                </c:pt>
                <c:pt idx="3009">
                  <c:v>13.36</c:v>
                </c:pt>
                <c:pt idx="3010">
                  <c:v>13.4</c:v>
                </c:pt>
                <c:pt idx="3013">
                  <c:v>13.56</c:v>
                </c:pt>
                <c:pt idx="3014">
                  <c:v>13.44</c:v>
                </c:pt>
                <c:pt idx="3015">
                  <c:v>13.43</c:v>
                </c:pt>
                <c:pt idx="3016">
                  <c:v>13.38</c:v>
                </c:pt>
                <c:pt idx="3017">
                  <c:v>13.31</c:v>
                </c:pt>
                <c:pt idx="3020">
                  <c:v>13.32</c:v>
                </c:pt>
                <c:pt idx="3021">
                  <c:v>13.3</c:v>
                </c:pt>
                <c:pt idx="3022">
                  <c:v>13.41</c:v>
                </c:pt>
                <c:pt idx="3023">
                  <c:v>13.32</c:v>
                </c:pt>
                <c:pt idx="3024">
                  <c:v>13.36</c:v>
                </c:pt>
                <c:pt idx="3028">
                  <c:v>13.48</c:v>
                </c:pt>
                <c:pt idx="3029">
                  <c:v>13.56</c:v>
                </c:pt>
                <c:pt idx="3030">
                  <c:v>13.54</c:v>
                </c:pt>
                <c:pt idx="3031">
                  <c:v>13.48</c:v>
                </c:pt>
                <c:pt idx="3034">
                  <c:v>13.51</c:v>
                </c:pt>
                <c:pt idx="3036">
                  <c:v>13.44</c:v>
                </c:pt>
                <c:pt idx="3037">
                  <c:v>13.3</c:v>
                </c:pt>
                <c:pt idx="3038">
                  <c:v>13.18</c:v>
                </c:pt>
                <c:pt idx="3042">
                  <c:v>13</c:v>
                </c:pt>
                <c:pt idx="3043">
                  <c:v>12.97</c:v>
                </c:pt>
                <c:pt idx="3044">
                  <c:v>12.82</c:v>
                </c:pt>
                <c:pt idx="3045">
                  <c:v>12.6</c:v>
                </c:pt>
                <c:pt idx="3048">
                  <c:v>12.52</c:v>
                </c:pt>
                <c:pt idx="3049">
                  <c:v>12.52</c:v>
                </c:pt>
                <c:pt idx="3050">
                  <c:v>12.07</c:v>
                </c:pt>
                <c:pt idx="3051">
                  <c:v>11.97</c:v>
                </c:pt>
                <c:pt idx="3052">
                  <c:v>12.09</c:v>
                </c:pt>
                <c:pt idx="3055">
                  <c:v>11.91</c:v>
                </c:pt>
                <c:pt idx="3056">
                  <c:v>11.97</c:v>
                </c:pt>
                <c:pt idx="3057">
                  <c:v>12.05</c:v>
                </c:pt>
                <c:pt idx="3058">
                  <c:v>12.09</c:v>
                </c:pt>
                <c:pt idx="3059">
                  <c:v>12.11</c:v>
                </c:pt>
                <c:pt idx="3062">
                  <c:v>12.12</c:v>
                </c:pt>
                <c:pt idx="3063">
                  <c:v>12.22</c:v>
                </c:pt>
                <c:pt idx="3064">
                  <c:v>12.2</c:v>
                </c:pt>
                <c:pt idx="3065">
                  <c:v>12.07</c:v>
                </c:pt>
                <c:pt idx="3066">
                  <c:v>12.35</c:v>
                </c:pt>
                <c:pt idx="3069">
                  <c:v>12.44</c:v>
                </c:pt>
                <c:pt idx="3070">
                  <c:v>12.34</c:v>
                </c:pt>
                <c:pt idx="3071">
                  <c:v>12.17</c:v>
                </c:pt>
                <c:pt idx="3072">
                  <c:v>12.22</c:v>
                </c:pt>
                <c:pt idx="3073">
                  <c:v>12.15</c:v>
                </c:pt>
                <c:pt idx="3076">
                  <c:v>12.04</c:v>
                </c:pt>
                <c:pt idx="3077">
                  <c:v>11.98</c:v>
                </c:pt>
                <c:pt idx="3078">
                  <c:v>12.09</c:v>
                </c:pt>
                <c:pt idx="3079">
                  <c:v>12.19</c:v>
                </c:pt>
                <c:pt idx="3080">
                  <c:v>12.29</c:v>
                </c:pt>
                <c:pt idx="3083">
                  <c:v>12.53</c:v>
                </c:pt>
                <c:pt idx="3084">
                  <c:v>12.55</c:v>
                </c:pt>
                <c:pt idx="3085">
                  <c:v>12.44</c:v>
                </c:pt>
                <c:pt idx="3086">
                  <c:v>12.46</c:v>
                </c:pt>
                <c:pt idx="3087">
                  <c:v>12.62</c:v>
                </c:pt>
                <c:pt idx="3090">
                  <c:v>12.63</c:v>
                </c:pt>
                <c:pt idx="3091">
                  <c:v>12.53</c:v>
                </c:pt>
                <c:pt idx="3092">
                  <c:v>12.48</c:v>
                </c:pt>
                <c:pt idx="3093">
                  <c:v>12.4</c:v>
                </c:pt>
                <c:pt idx="3094">
                  <c:v>12.4</c:v>
                </c:pt>
                <c:pt idx="3097">
                  <c:v>12.39</c:v>
                </c:pt>
                <c:pt idx="3098">
                  <c:v>12.49</c:v>
                </c:pt>
                <c:pt idx="3099">
                  <c:v>12.46</c:v>
                </c:pt>
                <c:pt idx="3100">
                  <c:v>12.46</c:v>
                </c:pt>
                <c:pt idx="3101">
                  <c:v>12.64</c:v>
                </c:pt>
                <c:pt idx="3104">
                  <c:v>12.58</c:v>
                </c:pt>
                <c:pt idx="3105">
                  <c:v>12.49</c:v>
                </c:pt>
                <c:pt idx="3106">
                  <c:v>12.37</c:v>
                </c:pt>
                <c:pt idx="3107">
                  <c:v>12.42</c:v>
                </c:pt>
                <c:pt idx="3108">
                  <c:v>12.23</c:v>
                </c:pt>
                <c:pt idx="3111">
                  <c:v>12.08</c:v>
                </c:pt>
                <c:pt idx="3112">
                  <c:v>12.15</c:v>
                </c:pt>
                <c:pt idx="3113">
                  <c:v>12.12</c:v>
                </c:pt>
                <c:pt idx="3114">
                  <c:v>12</c:v>
                </c:pt>
                <c:pt idx="3115">
                  <c:v>12.11</c:v>
                </c:pt>
                <c:pt idx="3118">
                  <c:v>12.2</c:v>
                </c:pt>
                <c:pt idx="3119">
                  <c:v>12.28</c:v>
                </c:pt>
                <c:pt idx="3120">
                  <c:v>12.38</c:v>
                </c:pt>
                <c:pt idx="3121">
                  <c:v>12.45</c:v>
                </c:pt>
                <c:pt idx="3122">
                  <c:v>12.23</c:v>
                </c:pt>
                <c:pt idx="3125">
                  <c:v>12.14</c:v>
                </c:pt>
                <c:pt idx="3126">
                  <c:v>12.05</c:v>
                </c:pt>
                <c:pt idx="3127">
                  <c:v>12.03</c:v>
                </c:pt>
                <c:pt idx="3128">
                  <c:v>12.05</c:v>
                </c:pt>
                <c:pt idx="3129">
                  <c:v>12</c:v>
                </c:pt>
                <c:pt idx="3132">
                  <c:v>12.1</c:v>
                </c:pt>
                <c:pt idx="3133">
                  <c:v>12.06</c:v>
                </c:pt>
                <c:pt idx="3134">
                  <c:v>11.94</c:v>
                </c:pt>
                <c:pt idx="3135">
                  <c:v>11.82</c:v>
                </c:pt>
                <c:pt idx="3136">
                  <c:v>11.82</c:v>
                </c:pt>
                <c:pt idx="3139">
                  <c:v>11.6</c:v>
                </c:pt>
                <c:pt idx="3140">
                  <c:v>11.64</c:v>
                </c:pt>
                <c:pt idx="3141">
                  <c:v>11.63</c:v>
                </c:pt>
                <c:pt idx="3142">
                  <c:v>11.55</c:v>
                </c:pt>
                <c:pt idx="3143">
                  <c:v>11.48</c:v>
                </c:pt>
                <c:pt idx="3148">
                  <c:v>11.53</c:v>
                </c:pt>
                <c:pt idx="3149">
                  <c:v>11.59</c:v>
                </c:pt>
                <c:pt idx="3150">
                  <c:v>11.64</c:v>
                </c:pt>
                <c:pt idx="3153">
                  <c:v>11.6</c:v>
                </c:pt>
                <c:pt idx="3154">
                  <c:v>11.55</c:v>
                </c:pt>
                <c:pt idx="3155">
                  <c:v>11.5</c:v>
                </c:pt>
                <c:pt idx="3156">
                  <c:v>11.52</c:v>
                </c:pt>
                <c:pt idx="3157">
                  <c:v>11.52</c:v>
                </c:pt>
                <c:pt idx="3160">
                  <c:v>11.65</c:v>
                </c:pt>
                <c:pt idx="3161">
                  <c:v>11.71</c:v>
                </c:pt>
                <c:pt idx="3162">
                  <c:v>11.69</c:v>
                </c:pt>
                <c:pt idx="3163">
                  <c:v>11.76</c:v>
                </c:pt>
                <c:pt idx="3164">
                  <c:v>11.86</c:v>
                </c:pt>
                <c:pt idx="3167">
                  <c:v>11.79</c:v>
                </c:pt>
                <c:pt idx="3168">
                  <c:v>11.7</c:v>
                </c:pt>
                <c:pt idx="3169">
                  <c:v>11.62</c:v>
                </c:pt>
                <c:pt idx="3170">
                  <c:v>11.56</c:v>
                </c:pt>
                <c:pt idx="3171">
                  <c:v>11.51</c:v>
                </c:pt>
                <c:pt idx="3174">
                  <c:v>11.53</c:v>
                </c:pt>
                <c:pt idx="3175">
                  <c:v>11.44</c:v>
                </c:pt>
                <c:pt idx="3176">
                  <c:v>11.26</c:v>
                </c:pt>
                <c:pt idx="3177">
                  <c:v>11.23</c:v>
                </c:pt>
                <c:pt idx="3178">
                  <c:v>11.21</c:v>
                </c:pt>
                <c:pt idx="3181">
                  <c:v>11.23</c:v>
                </c:pt>
                <c:pt idx="3182">
                  <c:v>11.28</c:v>
                </c:pt>
                <c:pt idx="3183">
                  <c:v>11.25</c:v>
                </c:pt>
                <c:pt idx="3184">
                  <c:v>11.4</c:v>
                </c:pt>
                <c:pt idx="3185">
                  <c:v>11.65</c:v>
                </c:pt>
                <c:pt idx="3188">
                  <c:v>11.78</c:v>
                </c:pt>
                <c:pt idx="3189">
                  <c:v>11.65</c:v>
                </c:pt>
                <c:pt idx="3190">
                  <c:v>11.7</c:v>
                </c:pt>
                <c:pt idx="3191">
                  <c:v>11.84</c:v>
                </c:pt>
                <c:pt idx="3192">
                  <c:v>11.95</c:v>
                </c:pt>
                <c:pt idx="3195">
                  <c:v>11.85</c:v>
                </c:pt>
                <c:pt idx="3196">
                  <c:v>12</c:v>
                </c:pt>
                <c:pt idx="3197">
                  <c:v>11.85</c:v>
                </c:pt>
                <c:pt idx="3198">
                  <c:v>11.86</c:v>
                </c:pt>
                <c:pt idx="3199">
                  <c:v>11.95</c:v>
                </c:pt>
                <c:pt idx="3202">
                  <c:v>11.99</c:v>
                </c:pt>
                <c:pt idx="3203">
                  <c:v>11.93</c:v>
                </c:pt>
                <c:pt idx="3204">
                  <c:v>11.89</c:v>
                </c:pt>
                <c:pt idx="3205">
                  <c:v>11.83</c:v>
                </c:pt>
                <c:pt idx="3206">
                  <c:v>11.73</c:v>
                </c:pt>
                <c:pt idx="3209">
                  <c:v>11.81</c:v>
                </c:pt>
                <c:pt idx="3210">
                  <c:v>11.87</c:v>
                </c:pt>
                <c:pt idx="3211">
                  <c:v>11.88</c:v>
                </c:pt>
                <c:pt idx="3212">
                  <c:v>11.83</c:v>
                </c:pt>
                <c:pt idx="3213">
                  <c:v>12.04</c:v>
                </c:pt>
                <c:pt idx="3216">
                  <c:v>12.43</c:v>
                </c:pt>
                <c:pt idx="3217">
                  <c:v>12.37</c:v>
                </c:pt>
                <c:pt idx="3218">
                  <c:v>12.31</c:v>
                </c:pt>
                <c:pt idx="3219">
                  <c:v>12.08</c:v>
                </c:pt>
                <c:pt idx="3220">
                  <c:v>11.98</c:v>
                </c:pt>
                <c:pt idx="3223">
                  <c:v>11.85</c:v>
                </c:pt>
                <c:pt idx="3224">
                  <c:v>11.86</c:v>
                </c:pt>
                <c:pt idx="3226">
                  <c:v>11.72</c:v>
                </c:pt>
                <c:pt idx="3227">
                  <c:v>11.7</c:v>
                </c:pt>
                <c:pt idx="3230">
                  <c:v>11.83</c:v>
                </c:pt>
                <c:pt idx="3231">
                  <c:v>11.75</c:v>
                </c:pt>
                <c:pt idx="3232">
                  <c:v>11.66</c:v>
                </c:pt>
                <c:pt idx="3233">
                  <c:v>11.66</c:v>
                </c:pt>
                <c:pt idx="3234">
                  <c:v>11.77</c:v>
                </c:pt>
                <c:pt idx="3237">
                  <c:v>11.76</c:v>
                </c:pt>
                <c:pt idx="3238">
                  <c:v>11.62</c:v>
                </c:pt>
                <c:pt idx="3239">
                  <c:v>11.68</c:v>
                </c:pt>
                <c:pt idx="3240">
                  <c:v>11.59</c:v>
                </c:pt>
                <c:pt idx="3241">
                  <c:v>11.63</c:v>
                </c:pt>
                <c:pt idx="3244">
                  <c:v>11.56</c:v>
                </c:pt>
                <c:pt idx="3245">
                  <c:v>11.7</c:v>
                </c:pt>
                <c:pt idx="3246">
                  <c:v>11.65</c:v>
                </c:pt>
                <c:pt idx="3247">
                  <c:v>11.57</c:v>
                </c:pt>
                <c:pt idx="3248">
                  <c:v>11.56</c:v>
                </c:pt>
                <c:pt idx="3251">
                  <c:v>11.44</c:v>
                </c:pt>
                <c:pt idx="3252">
                  <c:v>11.43</c:v>
                </c:pt>
                <c:pt idx="3253">
                  <c:v>11.44</c:v>
                </c:pt>
                <c:pt idx="3254">
                  <c:v>11.49</c:v>
                </c:pt>
                <c:pt idx="3255">
                  <c:v>11.36</c:v>
                </c:pt>
                <c:pt idx="3258">
                  <c:v>11.44</c:v>
                </c:pt>
                <c:pt idx="3259">
                  <c:v>11.43</c:v>
                </c:pt>
                <c:pt idx="3260">
                  <c:v>11.31</c:v>
                </c:pt>
                <c:pt idx="3261">
                  <c:v>11.22</c:v>
                </c:pt>
                <c:pt idx="3265">
                  <c:v>11.18</c:v>
                </c:pt>
                <c:pt idx="3266">
                  <c:v>11.16</c:v>
                </c:pt>
                <c:pt idx="3267">
                  <c:v>11.17</c:v>
                </c:pt>
                <c:pt idx="3268">
                  <c:v>11.17</c:v>
                </c:pt>
                <c:pt idx="3269">
                  <c:v>11.17</c:v>
                </c:pt>
                <c:pt idx="3272">
                  <c:v>11.16</c:v>
                </c:pt>
                <c:pt idx="3273">
                  <c:v>11.21</c:v>
                </c:pt>
                <c:pt idx="3274">
                  <c:v>11.16</c:v>
                </c:pt>
                <c:pt idx="3275">
                  <c:v>11.17</c:v>
                </c:pt>
                <c:pt idx="3276">
                  <c:v>11.03</c:v>
                </c:pt>
                <c:pt idx="3281">
                  <c:v>10.96</c:v>
                </c:pt>
                <c:pt idx="3282">
                  <c:v>10.9</c:v>
                </c:pt>
                <c:pt idx="3283">
                  <c:v>10.87</c:v>
                </c:pt>
                <c:pt idx="3287">
                  <c:v>10.7</c:v>
                </c:pt>
                <c:pt idx="3288">
                  <c:v>10.71</c:v>
                </c:pt>
                <c:pt idx="3289">
                  <c:v>10.62</c:v>
                </c:pt>
                <c:pt idx="3290">
                  <c:v>10.64</c:v>
                </c:pt>
                <c:pt idx="3293">
                  <c:v>10.66</c:v>
                </c:pt>
                <c:pt idx="3294">
                  <c:v>10.53</c:v>
                </c:pt>
                <c:pt idx="3295">
                  <c:v>10.57</c:v>
                </c:pt>
                <c:pt idx="3296">
                  <c:v>10.57</c:v>
                </c:pt>
                <c:pt idx="3297">
                  <c:v>10.59</c:v>
                </c:pt>
                <c:pt idx="3300">
                  <c:v>10.51</c:v>
                </c:pt>
                <c:pt idx="3301">
                  <c:v>10.41</c:v>
                </c:pt>
                <c:pt idx="3302">
                  <c:v>10.3</c:v>
                </c:pt>
                <c:pt idx="3303">
                  <c:v>10.18</c:v>
                </c:pt>
                <c:pt idx="3304">
                  <c:v>10.09</c:v>
                </c:pt>
                <c:pt idx="3307">
                  <c:v>10.199999999999999</c:v>
                </c:pt>
                <c:pt idx="3308">
                  <c:v>10.37</c:v>
                </c:pt>
                <c:pt idx="3309">
                  <c:v>10.17</c:v>
                </c:pt>
                <c:pt idx="3310">
                  <c:v>10.27</c:v>
                </c:pt>
                <c:pt idx="3311">
                  <c:v>10.45</c:v>
                </c:pt>
                <c:pt idx="3314">
                  <c:v>10.42</c:v>
                </c:pt>
                <c:pt idx="3315">
                  <c:v>10.35</c:v>
                </c:pt>
                <c:pt idx="3316">
                  <c:v>10.210000000000001</c:v>
                </c:pt>
                <c:pt idx="3317">
                  <c:v>10.130000000000001</c:v>
                </c:pt>
                <c:pt idx="3318">
                  <c:v>10.19</c:v>
                </c:pt>
                <c:pt idx="3321">
                  <c:v>10.34</c:v>
                </c:pt>
                <c:pt idx="3322">
                  <c:v>10.32</c:v>
                </c:pt>
                <c:pt idx="3323">
                  <c:v>10.23</c:v>
                </c:pt>
                <c:pt idx="3324">
                  <c:v>10.199999999999999</c:v>
                </c:pt>
                <c:pt idx="3325">
                  <c:v>10.220000000000001</c:v>
                </c:pt>
                <c:pt idx="3328">
                  <c:v>10.36</c:v>
                </c:pt>
                <c:pt idx="3329">
                  <c:v>10.25</c:v>
                </c:pt>
                <c:pt idx="3330">
                  <c:v>10.47</c:v>
                </c:pt>
                <c:pt idx="3331">
                  <c:v>10.72</c:v>
                </c:pt>
                <c:pt idx="3332">
                  <c:v>10.74</c:v>
                </c:pt>
                <c:pt idx="3335">
                  <c:v>11</c:v>
                </c:pt>
                <c:pt idx="3336">
                  <c:v>11.01</c:v>
                </c:pt>
                <c:pt idx="3337">
                  <c:v>10.87</c:v>
                </c:pt>
                <c:pt idx="3338">
                  <c:v>10.73</c:v>
                </c:pt>
                <c:pt idx="3339">
                  <c:v>10.65</c:v>
                </c:pt>
                <c:pt idx="3342">
                  <c:v>10.73</c:v>
                </c:pt>
                <c:pt idx="3343">
                  <c:v>10.7</c:v>
                </c:pt>
                <c:pt idx="3344">
                  <c:v>10.53</c:v>
                </c:pt>
                <c:pt idx="3345">
                  <c:v>10.5</c:v>
                </c:pt>
                <c:pt idx="3346">
                  <c:v>10.49</c:v>
                </c:pt>
                <c:pt idx="3349">
                  <c:v>10.46</c:v>
                </c:pt>
                <c:pt idx="3350">
                  <c:v>10.34</c:v>
                </c:pt>
                <c:pt idx="3351">
                  <c:v>10.45</c:v>
                </c:pt>
                <c:pt idx="3352">
                  <c:v>10.53</c:v>
                </c:pt>
                <c:pt idx="3353">
                  <c:v>10.57</c:v>
                </c:pt>
                <c:pt idx="3356">
                  <c:v>10.85</c:v>
                </c:pt>
                <c:pt idx="3357">
                  <c:v>10.81</c:v>
                </c:pt>
                <c:pt idx="3358">
                  <c:v>10.73</c:v>
                </c:pt>
                <c:pt idx="3359">
                  <c:v>10.77</c:v>
                </c:pt>
                <c:pt idx="3360">
                  <c:v>10.74</c:v>
                </c:pt>
                <c:pt idx="3363">
                  <c:v>10.77</c:v>
                </c:pt>
                <c:pt idx="3364">
                  <c:v>10.74</c:v>
                </c:pt>
                <c:pt idx="3365">
                  <c:v>10.75</c:v>
                </c:pt>
                <c:pt idx="3366">
                  <c:v>10.65</c:v>
                </c:pt>
                <c:pt idx="3367">
                  <c:v>10.73</c:v>
                </c:pt>
                <c:pt idx="3370">
                  <c:v>10.7</c:v>
                </c:pt>
                <c:pt idx="3371">
                  <c:v>10.78</c:v>
                </c:pt>
                <c:pt idx="3372">
                  <c:v>10.85</c:v>
                </c:pt>
                <c:pt idx="3373">
                  <c:v>10.9</c:v>
                </c:pt>
                <c:pt idx="3374">
                  <c:v>10.87</c:v>
                </c:pt>
                <c:pt idx="3377">
                  <c:v>10.78</c:v>
                </c:pt>
                <c:pt idx="3378">
                  <c:v>10.73</c:v>
                </c:pt>
                <c:pt idx="3379">
                  <c:v>10.69</c:v>
                </c:pt>
                <c:pt idx="3380">
                  <c:v>10.62</c:v>
                </c:pt>
                <c:pt idx="3381">
                  <c:v>10.61</c:v>
                </c:pt>
                <c:pt idx="3385">
                  <c:v>10.62</c:v>
                </c:pt>
                <c:pt idx="3386">
                  <c:v>10.49</c:v>
                </c:pt>
                <c:pt idx="3387">
                  <c:v>10.51</c:v>
                </c:pt>
                <c:pt idx="3388">
                  <c:v>10.55</c:v>
                </c:pt>
                <c:pt idx="3391">
                  <c:v>10.35</c:v>
                </c:pt>
                <c:pt idx="3392">
                  <c:v>10.36</c:v>
                </c:pt>
                <c:pt idx="3393">
                  <c:v>10.46</c:v>
                </c:pt>
                <c:pt idx="3394">
                  <c:v>10.41</c:v>
                </c:pt>
                <c:pt idx="3395">
                  <c:v>10.34</c:v>
                </c:pt>
                <c:pt idx="3398">
                  <c:v>9.9700000000000006</c:v>
                </c:pt>
                <c:pt idx="3399">
                  <c:v>9.9</c:v>
                </c:pt>
                <c:pt idx="3400">
                  <c:v>9.9</c:v>
                </c:pt>
                <c:pt idx="3402">
                  <c:v>9.8000000000000007</c:v>
                </c:pt>
                <c:pt idx="3405">
                  <c:v>9.8699999999999992</c:v>
                </c:pt>
                <c:pt idx="3406">
                  <c:v>9.84</c:v>
                </c:pt>
                <c:pt idx="3408">
                  <c:v>9.77</c:v>
                </c:pt>
                <c:pt idx="3409">
                  <c:v>9.89</c:v>
                </c:pt>
                <c:pt idx="3412">
                  <c:v>9.8800000000000008</c:v>
                </c:pt>
                <c:pt idx="3413">
                  <c:v>9.83</c:v>
                </c:pt>
                <c:pt idx="3414">
                  <c:v>9.85</c:v>
                </c:pt>
                <c:pt idx="3415">
                  <c:v>9.8800000000000008</c:v>
                </c:pt>
                <c:pt idx="3416">
                  <c:v>9.92</c:v>
                </c:pt>
                <c:pt idx="3419">
                  <c:v>9.8000000000000007</c:v>
                </c:pt>
                <c:pt idx="3420">
                  <c:v>9.7200000000000006</c:v>
                </c:pt>
                <c:pt idx="3421">
                  <c:v>9.75</c:v>
                </c:pt>
                <c:pt idx="3422">
                  <c:v>9.7799999999999994</c:v>
                </c:pt>
                <c:pt idx="3423">
                  <c:v>9.6999999999999993</c:v>
                </c:pt>
                <c:pt idx="3426">
                  <c:v>9.5500000000000007</c:v>
                </c:pt>
                <c:pt idx="3427">
                  <c:v>9.56</c:v>
                </c:pt>
                <c:pt idx="3428">
                  <c:v>9.6</c:v>
                </c:pt>
                <c:pt idx="3429">
                  <c:v>9.56</c:v>
                </c:pt>
                <c:pt idx="3430">
                  <c:v>9.6</c:v>
                </c:pt>
                <c:pt idx="3433">
                  <c:v>9.5500000000000007</c:v>
                </c:pt>
                <c:pt idx="3434">
                  <c:v>9.5</c:v>
                </c:pt>
                <c:pt idx="3435">
                  <c:v>9.5</c:v>
                </c:pt>
                <c:pt idx="3436">
                  <c:v>9.5500000000000007</c:v>
                </c:pt>
                <c:pt idx="3437">
                  <c:v>9.59</c:v>
                </c:pt>
                <c:pt idx="3440">
                  <c:v>9.7100000000000009</c:v>
                </c:pt>
                <c:pt idx="3441">
                  <c:v>9.58</c:v>
                </c:pt>
                <c:pt idx="3442">
                  <c:v>9.57</c:v>
                </c:pt>
                <c:pt idx="3443">
                  <c:v>9.56</c:v>
                </c:pt>
                <c:pt idx="3444">
                  <c:v>9.6</c:v>
                </c:pt>
                <c:pt idx="3447">
                  <c:v>9.61</c:v>
                </c:pt>
                <c:pt idx="3448">
                  <c:v>9.65</c:v>
                </c:pt>
                <c:pt idx="3449">
                  <c:v>9.6</c:v>
                </c:pt>
                <c:pt idx="3450">
                  <c:v>9.65</c:v>
                </c:pt>
                <c:pt idx="3451">
                  <c:v>9.7100000000000009</c:v>
                </c:pt>
                <c:pt idx="3454">
                  <c:v>9.73</c:v>
                </c:pt>
                <c:pt idx="3455">
                  <c:v>9.67</c:v>
                </c:pt>
                <c:pt idx="3456">
                  <c:v>9.5500000000000007</c:v>
                </c:pt>
                <c:pt idx="3457">
                  <c:v>9.51</c:v>
                </c:pt>
                <c:pt idx="3458">
                  <c:v>9.4700000000000006</c:v>
                </c:pt>
                <c:pt idx="3461">
                  <c:v>9.48</c:v>
                </c:pt>
                <c:pt idx="3462">
                  <c:v>9.41</c:v>
                </c:pt>
                <c:pt idx="3463">
                  <c:v>9.4499999999999993</c:v>
                </c:pt>
                <c:pt idx="3464">
                  <c:v>9.4600000000000009</c:v>
                </c:pt>
                <c:pt idx="3465">
                  <c:v>9.44</c:v>
                </c:pt>
                <c:pt idx="3468">
                  <c:v>9.42</c:v>
                </c:pt>
                <c:pt idx="3469">
                  <c:v>9.3800000000000008</c:v>
                </c:pt>
                <c:pt idx="3470">
                  <c:v>9.4</c:v>
                </c:pt>
                <c:pt idx="3471">
                  <c:v>9.3000000000000007</c:v>
                </c:pt>
                <c:pt idx="3472">
                  <c:v>9.32</c:v>
                </c:pt>
                <c:pt idx="3475">
                  <c:v>9.39</c:v>
                </c:pt>
                <c:pt idx="3476">
                  <c:v>9.34</c:v>
                </c:pt>
                <c:pt idx="3477">
                  <c:v>9.33</c:v>
                </c:pt>
                <c:pt idx="3478">
                  <c:v>9.34</c:v>
                </c:pt>
                <c:pt idx="3479">
                  <c:v>9.3699999999999992</c:v>
                </c:pt>
                <c:pt idx="3482">
                  <c:v>9.4700000000000006</c:v>
                </c:pt>
                <c:pt idx="3483">
                  <c:v>9.65</c:v>
                </c:pt>
                <c:pt idx="3484">
                  <c:v>9.64</c:v>
                </c:pt>
                <c:pt idx="3485">
                  <c:v>9.52</c:v>
                </c:pt>
                <c:pt idx="3486">
                  <c:v>9.43</c:v>
                </c:pt>
                <c:pt idx="3489">
                  <c:v>9.3000000000000007</c:v>
                </c:pt>
                <c:pt idx="3490">
                  <c:v>9.34</c:v>
                </c:pt>
                <c:pt idx="3491">
                  <c:v>9.33</c:v>
                </c:pt>
                <c:pt idx="3492">
                  <c:v>9.3699999999999992</c:v>
                </c:pt>
                <c:pt idx="3493">
                  <c:v>9.48</c:v>
                </c:pt>
                <c:pt idx="3496">
                  <c:v>9.56</c:v>
                </c:pt>
                <c:pt idx="3497">
                  <c:v>9.61</c:v>
                </c:pt>
                <c:pt idx="3498">
                  <c:v>9.56</c:v>
                </c:pt>
                <c:pt idx="3499">
                  <c:v>9.48</c:v>
                </c:pt>
                <c:pt idx="3500">
                  <c:v>9.4</c:v>
                </c:pt>
                <c:pt idx="3503">
                  <c:v>9.34</c:v>
                </c:pt>
                <c:pt idx="3504">
                  <c:v>9.34</c:v>
                </c:pt>
                <c:pt idx="3505">
                  <c:v>9.39</c:v>
                </c:pt>
                <c:pt idx="3506">
                  <c:v>9.42</c:v>
                </c:pt>
                <c:pt idx="3507">
                  <c:v>9.4600000000000009</c:v>
                </c:pt>
                <c:pt idx="3510">
                  <c:v>9.5299999999999994</c:v>
                </c:pt>
                <c:pt idx="3511">
                  <c:v>9.49</c:v>
                </c:pt>
                <c:pt idx="3512">
                  <c:v>9.49</c:v>
                </c:pt>
                <c:pt idx="3514">
                  <c:v>9.39</c:v>
                </c:pt>
                <c:pt idx="3517">
                  <c:v>9.48</c:v>
                </c:pt>
                <c:pt idx="3518">
                  <c:v>9.49</c:v>
                </c:pt>
                <c:pt idx="3519">
                  <c:v>9.59</c:v>
                </c:pt>
                <c:pt idx="3520">
                  <c:v>9.5299999999999994</c:v>
                </c:pt>
                <c:pt idx="3521">
                  <c:v>9.5</c:v>
                </c:pt>
                <c:pt idx="3524">
                  <c:v>9.57</c:v>
                </c:pt>
                <c:pt idx="3525">
                  <c:v>9.58</c:v>
                </c:pt>
                <c:pt idx="3526">
                  <c:v>9.57</c:v>
                </c:pt>
                <c:pt idx="3527">
                  <c:v>9.57</c:v>
                </c:pt>
                <c:pt idx="3528">
                  <c:v>9.5500000000000007</c:v>
                </c:pt>
                <c:pt idx="3531">
                  <c:v>9.5500000000000007</c:v>
                </c:pt>
                <c:pt idx="3532">
                  <c:v>9.58</c:v>
                </c:pt>
                <c:pt idx="3533">
                  <c:v>9.57</c:v>
                </c:pt>
                <c:pt idx="3534">
                  <c:v>9.5399999999999991</c:v>
                </c:pt>
                <c:pt idx="3535">
                  <c:v>9.48</c:v>
                </c:pt>
                <c:pt idx="3538">
                  <c:v>9.41</c:v>
                </c:pt>
                <c:pt idx="3539">
                  <c:v>9.32</c:v>
                </c:pt>
                <c:pt idx="3540">
                  <c:v>9.3000000000000007</c:v>
                </c:pt>
                <c:pt idx="3541">
                  <c:v>9.2899999999999991</c:v>
                </c:pt>
                <c:pt idx="3542">
                  <c:v>9.24</c:v>
                </c:pt>
                <c:pt idx="3545">
                  <c:v>9.14</c:v>
                </c:pt>
                <c:pt idx="3546">
                  <c:v>9.14</c:v>
                </c:pt>
                <c:pt idx="3547">
                  <c:v>9.1999999999999993</c:v>
                </c:pt>
                <c:pt idx="3548">
                  <c:v>9.15</c:v>
                </c:pt>
                <c:pt idx="3549">
                  <c:v>9.02</c:v>
                </c:pt>
                <c:pt idx="3552">
                  <c:v>9.01</c:v>
                </c:pt>
                <c:pt idx="3553">
                  <c:v>9</c:v>
                </c:pt>
                <c:pt idx="3554">
                  <c:v>8.85</c:v>
                </c:pt>
                <c:pt idx="3555">
                  <c:v>8.6999999999999993</c:v>
                </c:pt>
                <c:pt idx="3556">
                  <c:v>8.49</c:v>
                </c:pt>
                <c:pt idx="3559">
                  <c:v>8.56</c:v>
                </c:pt>
                <c:pt idx="3560">
                  <c:v>8.5500000000000007</c:v>
                </c:pt>
                <c:pt idx="3561">
                  <c:v>8.3800000000000008</c:v>
                </c:pt>
                <c:pt idx="3562">
                  <c:v>8.24</c:v>
                </c:pt>
                <c:pt idx="3563">
                  <c:v>8.31</c:v>
                </c:pt>
                <c:pt idx="3566">
                  <c:v>8.24</c:v>
                </c:pt>
                <c:pt idx="3567">
                  <c:v>8.3000000000000007</c:v>
                </c:pt>
                <c:pt idx="3568">
                  <c:v>8.17</c:v>
                </c:pt>
                <c:pt idx="3569">
                  <c:v>8.2100000000000009</c:v>
                </c:pt>
                <c:pt idx="3570">
                  <c:v>8.17</c:v>
                </c:pt>
                <c:pt idx="3573">
                  <c:v>8.26</c:v>
                </c:pt>
                <c:pt idx="3574">
                  <c:v>8.2100000000000009</c:v>
                </c:pt>
                <c:pt idx="3575">
                  <c:v>8.27</c:v>
                </c:pt>
                <c:pt idx="3576">
                  <c:v>8.3800000000000008</c:v>
                </c:pt>
                <c:pt idx="3577">
                  <c:v>8.26</c:v>
                </c:pt>
                <c:pt idx="3580">
                  <c:v>8.1999999999999993</c:v>
                </c:pt>
                <c:pt idx="3581">
                  <c:v>8.16</c:v>
                </c:pt>
                <c:pt idx="3582">
                  <c:v>8.14</c:v>
                </c:pt>
                <c:pt idx="3583">
                  <c:v>8.15</c:v>
                </c:pt>
                <c:pt idx="3584">
                  <c:v>8.16</c:v>
                </c:pt>
                <c:pt idx="3587">
                  <c:v>8.1</c:v>
                </c:pt>
                <c:pt idx="3588">
                  <c:v>8.19</c:v>
                </c:pt>
                <c:pt idx="3589">
                  <c:v>8.16</c:v>
                </c:pt>
                <c:pt idx="3590">
                  <c:v>8.15</c:v>
                </c:pt>
                <c:pt idx="3594">
                  <c:v>8.1300000000000008</c:v>
                </c:pt>
                <c:pt idx="3595">
                  <c:v>8.02</c:v>
                </c:pt>
                <c:pt idx="3596">
                  <c:v>7.82</c:v>
                </c:pt>
                <c:pt idx="3597">
                  <c:v>7.87</c:v>
                </c:pt>
                <c:pt idx="3598">
                  <c:v>7.81</c:v>
                </c:pt>
                <c:pt idx="3601">
                  <c:v>7.83</c:v>
                </c:pt>
                <c:pt idx="3602">
                  <c:v>7.77</c:v>
                </c:pt>
                <c:pt idx="3603">
                  <c:v>7.7</c:v>
                </c:pt>
                <c:pt idx="3604">
                  <c:v>7.63</c:v>
                </c:pt>
                <c:pt idx="3605">
                  <c:v>7.59</c:v>
                </c:pt>
                <c:pt idx="3608">
                  <c:v>7.51</c:v>
                </c:pt>
                <c:pt idx="3609">
                  <c:v>7.51</c:v>
                </c:pt>
                <c:pt idx="3610">
                  <c:v>7.55</c:v>
                </c:pt>
                <c:pt idx="3611">
                  <c:v>7.63</c:v>
                </c:pt>
                <c:pt idx="3612">
                  <c:v>7.62</c:v>
                </c:pt>
                <c:pt idx="3615">
                  <c:v>7.54</c:v>
                </c:pt>
                <c:pt idx="3616">
                  <c:v>7.52</c:v>
                </c:pt>
                <c:pt idx="3617">
                  <c:v>7.6</c:v>
                </c:pt>
                <c:pt idx="3618">
                  <c:v>7.66</c:v>
                </c:pt>
                <c:pt idx="3619">
                  <c:v>7.55</c:v>
                </c:pt>
                <c:pt idx="3622">
                  <c:v>7.54</c:v>
                </c:pt>
                <c:pt idx="3623">
                  <c:v>7.48</c:v>
                </c:pt>
                <c:pt idx="3624">
                  <c:v>7.52</c:v>
                </c:pt>
                <c:pt idx="3625">
                  <c:v>7.47</c:v>
                </c:pt>
                <c:pt idx="3626">
                  <c:v>7.66</c:v>
                </c:pt>
                <c:pt idx="3629">
                  <c:v>7.56</c:v>
                </c:pt>
                <c:pt idx="3630">
                  <c:v>7.5</c:v>
                </c:pt>
                <c:pt idx="3631">
                  <c:v>7.61</c:v>
                </c:pt>
                <c:pt idx="3632">
                  <c:v>7.62</c:v>
                </c:pt>
                <c:pt idx="3633">
                  <c:v>7.68</c:v>
                </c:pt>
                <c:pt idx="3636">
                  <c:v>7.53</c:v>
                </c:pt>
                <c:pt idx="3637">
                  <c:v>7.55</c:v>
                </c:pt>
                <c:pt idx="3638">
                  <c:v>7.59</c:v>
                </c:pt>
                <c:pt idx="3639">
                  <c:v>7.61</c:v>
                </c:pt>
                <c:pt idx="3640">
                  <c:v>7.54</c:v>
                </c:pt>
                <c:pt idx="3643">
                  <c:v>7.58</c:v>
                </c:pt>
                <c:pt idx="3647">
                  <c:v>7.6</c:v>
                </c:pt>
                <c:pt idx="3650">
                  <c:v>7.56</c:v>
                </c:pt>
                <c:pt idx="3651">
                  <c:v>7.55</c:v>
                </c:pt>
                <c:pt idx="3653">
                  <c:v>7.54</c:v>
                </c:pt>
                <c:pt idx="3654">
                  <c:v>7.64</c:v>
                </c:pt>
                <c:pt idx="3658">
                  <c:v>7.64</c:v>
                </c:pt>
                <c:pt idx="3659">
                  <c:v>7.62</c:v>
                </c:pt>
                <c:pt idx="3660">
                  <c:v>7.59</c:v>
                </c:pt>
                <c:pt idx="3661">
                  <c:v>7.51</c:v>
                </c:pt>
                <c:pt idx="3664">
                  <c:v>7.44</c:v>
                </c:pt>
                <c:pt idx="3665">
                  <c:v>7.37</c:v>
                </c:pt>
                <c:pt idx="3666">
                  <c:v>7.27</c:v>
                </c:pt>
                <c:pt idx="3667">
                  <c:v>7.28</c:v>
                </c:pt>
                <c:pt idx="3668">
                  <c:v>7.28</c:v>
                </c:pt>
                <c:pt idx="3671">
                  <c:v>7.25</c:v>
                </c:pt>
                <c:pt idx="3672">
                  <c:v>7.25</c:v>
                </c:pt>
                <c:pt idx="3673">
                  <c:v>7.2</c:v>
                </c:pt>
                <c:pt idx="3674">
                  <c:v>7.21</c:v>
                </c:pt>
                <c:pt idx="3675">
                  <c:v>7.25</c:v>
                </c:pt>
                <c:pt idx="3678">
                  <c:v>7.25</c:v>
                </c:pt>
                <c:pt idx="3679">
                  <c:v>7.27</c:v>
                </c:pt>
                <c:pt idx="3680">
                  <c:v>7.31</c:v>
                </c:pt>
                <c:pt idx="3681">
                  <c:v>7.32</c:v>
                </c:pt>
                <c:pt idx="3682">
                  <c:v>7.41</c:v>
                </c:pt>
                <c:pt idx="3685">
                  <c:v>7.46</c:v>
                </c:pt>
                <c:pt idx="3686">
                  <c:v>7.44</c:v>
                </c:pt>
                <c:pt idx="3687">
                  <c:v>7.32</c:v>
                </c:pt>
                <c:pt idx="3688">
                  <c:v>7.26</c:v>
                </c:pt>
                <c:pt idx="3689">
                  <c:v>7.25</c:v>
                </c:pt>
                <c:pt idx="3692">
                  <c:v>7.24</c:v>
                </c:pt>
                <c:pt idx="3693">
                  <c:v>7.27</c:v>
                </c:pt>
                <c:pt idx="3694">
                  <c:v>7.25</c:v>
                </c:pt>
                <c:pt idx="3695">
                  <c:v>7.29</c:v>
                </c:pt>
                <c:pt idx="3696">
                  <c:v>7.33</c:v>
                </c:pt>
                <c:pt idx="3699">
                  <c:v>7.34</c:v>
                </c:pt>
                <c:pt idx="3700">
                  <c:v>7.4</c:v>
                </c:pt>
                <c:pt idx="3701">
                  <c:v>7.44</c:v>
                </c:pt>
                <c:pt idx="3702">
                  <c:v>7.43</c:v>
                </c:pt>
                <c:pt idx="3703">
                  <c:v>7.37</c:v>
                </c:pt>
                <c:pt idx="3706">
                  <c:v>7.38</c:v>
                </c:pt>
                <c:pt idx="3707">
                  <c:v>7.36</c:v>
                </c:pt>
                <c:pt idx="3708">
                  <c:v>7.42</c:v>
                </c:pt>
                <c:pt idx="3709">
                  <c:v>7.47</c:v>
                </c:pt>
                <c:pt idx="3710">
                  <c:v>7.56</c:v>
                </c:pt>
                <c:pt idx="3713">
                  <c:v>7.72</c:v>
                </c:pt>
                <c:pt idx="3714">
                  <c:v>7.6</c:v>
                </c:pt>
                <c:pt idx="3715">
                  <c:v>7.76</c:v>
                </c:pt>
                <c:pt idx="3716">
                  <c:v>7.72</c:v>
                </c:pt>
                <c:pt idx="3717">
                  <c:v>7.64</c:v>
                </c:pt>
                <c:pt idx="3720">
                  <c:v>7.67</c:v>
                </c:pt>
                <c:pt idx="3721">
                  <c:v>7.65</c:v>
                </c:pt>
                <c:pt idx="3722">
                  <c:v>7.76</c:v>
                </c:pt>
                <c:pt idx="3723">
                  <c:v>7.86</c:v>
                </c:pt>
                <c:pt idx="3724">
                  <c:v>7.87</c:v>
                </c:pt>
                <c:pt idx="3727">
                  <c:v>8.0299999999999994</c:v>
                </c:pt>
                <c:pt idx="3728">
                  <c:v>8.08</c:v>
                </c:pt>
                <c:pt idx="3729">
                  <c:v>8.0299999999999994</c:v>
                </c:pt>
                <c:pt idx="3730">
                  <c:v>8</c:v>
                </c:pt>
                <c:pt idx="3731">
                  <c:v>7.89</c:v>
                </c:pt>
                <c:pt idx="3734">
                  <c:v>8.0299999999999994</c:v>
                </c:pt>
                <c:pt idx="3735">
                  <c:v>8.0299999999999994</c:v>
                </c:pt>
                <c:pt idx="3736">
                  <c:v>7.95</c:v>
                </c:pt>
                <c:pt idx="3737">
                  <c:v>7.98</c:v>
                </c:pt>
                <c:pt idx="3738">
                  <c:v>8.11</c:v>
                </c:pt>
                <c:pt idx="3742">
                  <c:v>8.14</c:v>
                </c:pt>
                <c:pt idx="3743">
                  <c:v>8.09</c:v>
                </c:pt>
                <c:pt idx="3744">
                  <c:v>8.11</c:v>
                </c:pt>
                <c:pt idx="3745">
                  <c:v>7.97</c:v>
                </c:pt>
                <c:pt idx="3748">
                  <c:v>7.83</c:v>
                </c:pt>
                <c:pt idx="3749">
                  <c:v>7.78</c:v>
                </c:pt>
                <c:pt idx="3750">
                  <c:v>7.74</c:v>
                </c:pt>
                <c:pt idx="3751">
                  <c:v>7.72</c:v>
                </c:pt>
                <c:pt idx="3752">
                  <c:v>7.7</c:v>
                </c:pt>
                <c:pt idx="3755">
                  <c:v>7.66</c:v>
                </c:pt>
                <c:pt idx="3756">
                  <c:v>7.55</c:v>
                </c:pt>
                <c:pt idx="3757">
                  <c:v>7.54</c:v>
                </c:pt>
                <c:pt idx="3758">
                  <c:v>7.52</c:v>
                </c:pt>
                <c:pt idx="3759">
                  <c:v>7.59</c:v>
                </c:pt>
                <c:pt idx="3762">
                  <c:v>7.63</c:v>
                </c:pt>
                <c:pt idx="3763">
                  <c:v>7.67</c:v>
                </c:pt>
                <c:pt idx="3764">
                  <c:v>7.62</c:v>
                </c:pt>
                <c:pt idx="3765">
                  <c:v>7.59</c:v>
                </c:pt>
                <c:pt idx="3769">
                  <c:v>7.7</c:v>
                </c:pt>
                <c:pt idx="3770">
                  <c:v>7.7</c:v>
                </c:pt>
                <c:pt idx="3771">
                  <c:v>7.63</c:v>
                </c:pt>
                <c:pt idx="3773">
                  <c:v>7.55</c:v>
                </c:pt>
                <c:pt idx="3776">
                  <c:v>7.53</c:v>
                </c:pt>
                <c:pt idx="3777">
                  <c:v>7.45</c:v>
                </c:pt>
                <c:pt idx="3778">
                  <c:v>7.41</c:v>
                </c:pt>
                <c:pt idx="3779">
                  <c:v>7.43</c:v>
                </c:pt>
                <c:pt idx="3780">
                  <c:v>7.34</c:v>
                </c:pt>
                <c:pt idx="3783">
                  <c:v>7.36</c:v>
                </c:pt>
                <c:pt idx="3784">
                  <c:v>7.3</c:v>
                </c:pt>
                <c:pt idx="3785">
                  <c:v>7.25</c:v>
                </c:pt>
                <c:pt idx="3786">
                  <c:v>7.23</c:v>
                </c:pt>
                <c:pt idx="3787">
                  <c:v>7.2</c:v>
                </c:pt>
                <c:pt idx="3790">
                  <c:v>7.18</c:v>
                </c:pt>
                <c:pt idx="3791">
                  <c:v>7.17</c:v>
                </c:pt>
                <c:pt idx="3792">
                  <c:v>7.13</c:v>
                </c:pt>
                <c:pt idx="3793">
                  <c:v>7.24</c:v>
                </c:pt>
                <c:pt idx="3794">
                  <c:v>7.28</c:v>
                </c:pt>
                <c:pt idx="3797">
                  <c:v>7.35</c:v>
                </c:pt>
                <c:pt idx="3798">
                  <c:v>7.32</c:v>
                </c:pt>
                <c:pt idx="3799">
                  <c:v>7.26</c:v>
                </c:pt>
                <c:pt idx="3800">
                  <c:v>7.35</c:v>
                </c:pt>
                <c:pt idx="3801">
                  <c:v>7.39</c:v>
                </c:pt>
                <c:pt idx="3804">
                  <c:v>7.34</c:v>
                </c:pt>
                <c:pt idx="3805">
                  <c:v>7.19</c:v>
                </c:pt>
                <c:pt idx="3806">
                  <c:v>7.17</c:v>
                </c:pt>
                <c:pt idx="3807">
                  <c:v>7.19</c:v>
                </c:pt>
                <c:pt idx="3808">
                  <c:v>7.2</c:v>
                </c:pt>
                <c:pt idx="3811">
                  <c:v>7.26</c:v>
                </c:pt>
                <c:pt idx="3812">
                  <c:v>7.31</c:v>
                </c:pt>
                <c:pt idx="3813">
                  <c:v>7.19</c:v>
                </c:pt>
                <c:pt idx="3814">
                  <c:v>7.11</c:v>
                </c:pt>
                <c:pt idx="3815">
                  <c:v>7.11</c:v>
                </c:pt>
                <c:pt idx="3818">
                  <c:v>7.07</c:v>
                </c:pt>
                <c:pt idx="3819">
                  <c:v>7.03</c:v>
                </c:pt>
                <c:pt idx="3820">
                  <c:v>7.02</c:v>
                </c:pt>
                <c:pt idx="3821">
                  <c:v>6.95</c:v>
                </c:pt>
                <c:pt idx="3822">
                  <c:v>6.98</c:v>
                </c:pt>
                <c:pt idx="3825">
                  <c:v>6.96</c:v>
                </c:pt>
                <c:pt idx="3826">
                  <c:v>6.92</c:v>
                </c:pt>
                <c:pt idx="3827">
                  <c:v>6.86</c:v>
                </c:pt>
                <c:pt idx="3828">
                  <c:v>6.82</c:v>
                </c:pt>
                <c:pt idx="3829">
                  <c:v>6.88</c:v>
                </c:pt>
                <c:pt idx="3832">
                  <c:v>6.84</c:v>
                </c:pt>
                <c:pt idx="3833">
                  <c:v>6.84</c:v>
                </c:pt>
                <c:pt idx="3834">
                  <c:v>6.74</c:v>
                </c:pt>
                <c:pt idx="3835">
                  <c:v>6.69</c:v>
                </c:pt>
                <c:pt idx="3836">
                  <c:v>6.62</c:v>
                </c:pt>
                <c:pt idx="3839">
                  <c:v>6.6</c:v>
                </c:pt>
                <c:pt idx="3840">
                  <c:v>6.53</c:v>
                </c:pt>
                <c:pt idx="3841">
                  <c:v>6.46</c:v>
                </c:pt>
                <c:pt idx="3842">
                  <c:v>6.51</c:v>
                </c:pt>
                <c:pt idx="3843">
                  <c:v>6.49</c:v>
                </c:pt>
                <c:pt idx="3846">
                  <c:v>6.45</c:v>
                </c:pt>
                <c:pt idx="3847">
                  <c:v>6.55</c:v>
                </c:pt>
                <c:pt idx="3848">
                  <c:v>6.56</c:v>
                </c:pt>
                <c:pt idx="3849">
                  <c:v>6.49</c:v>
                </c:pt>
                <c:pt idx="3850">
                  <c:v>6.5</c:v>
                </c:pt>
                <c:pt idx="3853">
                  <c:v>6.55</c:v>
                </c:pt>
                <c:pt idx="3854">
                  <c:v>6.43</c:v>
                </c:pt>
                <c:pt idx="3855">
                  <c:v>6.31</c:v>
                </c:pt>
                <c:pt idx="3856">
                  <c:v>6.34</c:v>
                </c:pt>
                <c:pt idx="3857">
                  <c:v>6.43</c:v>
                </c:pt>
                <c:pt idx="3860">
                  <c:v>6.46</c:v>
                </c:pt>
                <c:pt idx="3861">
                  <c:v>6.51</c:v>
                </c:pt>
                <c:pt idx="3862">
                  <c:v>6.44</c:v>
                </c:pt>
                <c:pt idx="3863">
                  <c:v>6.43</c:v>
                </c:pt>
                <c:pt idx="3864">
                  <c:v>6.52</c:v>
                </c:pt>
                <c:pt idx="3867">
                  <c:v>6.67</c:v>
                </c:pt>
                <c:pt idx="3868">
                  <c:v>6.69</c:v>
                </c:pt>
                <c:pt idx="3869">
                  <c:v>6.73</c:v>
                </c:pt>
                <c:pt idx="3870">
                  <c:v>6.65</c:v>
                </c:pt>
                <c:pt idx="3871">
                  <c:v>6.69</c:v>
                </c:pt>
                <c:pt idx="3874">
                  <c:v>6.66</c:v>
                </c:pt>
                <c:pt idx="3875">
                  <c:v>6.61</c:v>
                </c:pt>
                <c:pt idx="3876">
                  <c:v>6.67</c:v>
                </c:pt>
                <c:pt idx="3877">
                  <c:v>6.68</c:v>
                </c:pt>
                <c:pt idx="3881">
                  <c:v>6.7</c:v>
                </c:pt>
                <c:pt idx="3882">
                  <c:v>6.64</c:v>
                </c:pt>
                <c:pt idx="3883">
                  <c:v>6.58</c:v>
                </c:pt>
                <c:pt idx="3884">
                  <c:v>6.56</c:v>
                </c:pt>
                <c:pt idx="3885">
                  <c:v>6.63</c:v>
                </c:pt>
                <c:pt idx="3888">
                  <c:v>6.67</c:v>
                </c:pt>
                <c:pt idx="3889">
                  <c:v>6.69</c:v>
                </c:pt>
                <c:pt idx="3890">
                  <c:v>6.7</c:v>
                </c:pt>
                <c:pt idx="3891">
                  <c:v>6.73</c:v>
                </c:pt>
                <c:pt idx="3892">
                  <c:v>6.68</c:v>
                </c:pt>
                <c:pt idx="3895">
                  <c:v>6.65</c:v>
                </c:pt>
                <c:pt idx="3896">
                  <c:v>6.58</c:v>
                </c:pt>
                <c:pt idx="3897">
                  <c:v>6.52</c:v>
                </c:pt>
                <c:pt idx="3898">
                  <c:v>6.54</c:v>
                </c:pt>
                <c:pt idx="3899">
                  <c:v>6.48</c:v>
                </c:pt>
                <c:pt idx="3902">
                  <c:v>6.46</c:v>
                </c:pt>
                <c:pt idx="3903">
                  <c:v>6.47</c:v>
                </c:pt>
                <c:pt idx="3904">
                  <c:v>6.5</c:v>
                </c:pt>
                <c:pt idx="3905">
                  <c:v>6.49</c:v>
                </c:pt>
                <c:pt idx="3906">
                  <c:v>6.49</c:v>
                </c:pt>
                <c:pt idx="3909">
                  <c:v>6.37</c:v>
                </c:pt>
                <c:pt idx="3910">
                  <c:v>6.34</c:v>
                </c:pt>
                <c:pt idx="3911">
                  <c:v>6.32</c:v>
                </c:pt>
                <c:pt idx="3912">
                  <c:v>6.29</c:v>
                </c:pt>
                <c:pt idx="3913">
                  <c:v>6.24</c:v>
                </c:pt>
                <c:pt idx="3916">
                  <c:v>6.14</c:v>
                </c:pt>
                <c:pt idx="3917">
                  <c:v>6.16</c:v>
                </c:pt>
                <c:pt idx="3918">
                  <c:v>6.16</c:v>
                </c:pt>
                <c:pt idx="3919">
                  <c:v>6.12</c:v>
                </c:pt>
                <c:pt idx="3920">
                  <c:v>6.13</c:v>
                </c:pt>
                <c:pt idx="3923">
                  <c:v>6.2</c:v>
                </c:pt>
                <c:pt idx="3924">
                  <c:v>6.19</c:v>
                </c:pt>
                <c:pt idx="3925">
                  <c:v>6.24</c:v>
                </c:pt>
                <c:pt idx="3926">
                  <c:v>6.22</c:v>
                </c:pt>
                <c:pt idx="3927">
                  <c:v>6.15</c:v>
                </c:pt>
                <c:pt idx="3930">
                  <c:v>6.09</c:v>
                </c:pt>
                <c:pt idx="3931">
                  <c:v>6.18</c:v>
                </c:pt>
                <c:pt idx="3932">
                  <c:v>6.08</c:v>
                </c:pt>
                <c:pt idx="3933">
                  <c:v>6.21</c:v>
                </c:pt>
                <c:pt idx="3934">
                  <c:v>6.33</c:v>
                </c:pt>
                <c:pt idx="3937">
                  <c:v>6.21</c:v>
                </c:pt>
                <c:pt idx="3938">
                  <c:v>6.11</c:v>
                </c:pt>
                <c:pt idx="3939">
                  <c:v>6.11</c:v>
                </c:pt>
                <c:pt idx="3940">
                  <c:v>6.15</c:v>
                </c:pt>
                <c:pt idx="3941">
                  <c:v>6.21</c:v>
                </c:pt>
                <c:pt idx="3944">
                  <c:v>6.2</c:v>
                </c:pt>
                <c:pt idx="3945">
                  <c:v>6.21</c:v>
                </c:pt>
                <c:pt idx="3946">
                  <c:v>6.2</c:v>
                </c:pt>
                <c:pt idx="3947">
                  <c:v>6.21</c:v>
                </c:pt>
                <c:pt idx="3948">
                  <c:v>6.23</c:v>
                </c:pt>
                <c:pt idx="3951">
                  <c:v>6.21</c:v>
                </c:pt>
                <c:pt idx="3952">
                  <c:v>6.25</c:v>
                </c:pt>
                <c:pt idx="3953">
                  <c:v>6.25</c:v>
                </c:pt>
                <c:pt idx="3954">
                  <c:v>6.25</c:v>
                </c:pt>
                <c:pt idx="3955">
                  <c:v>6.25</c:v>
                </c:pt>
                <c:pt idx="3958">
                  <c:v>6.24</c:v>
                </c:pt>
                <c:pt idx="3959">
                  <c:v>6.23</c:v>
                </c:pt>
                <c:pt idx="3960">
                  <c:v>6.23</c:v>
                </c:pt>
                <c:pt idx="3961">
                  <c:v>6.25</c:v>
                </c:pt>
                <c:pt idx="3962">
                  <c:v>6.25</c:v>
                </c:pt>
                <c:pt idx="3965">
                  <c:v>6.25</c:v>
                </c:pt>
                <c:pt idx="3966">
                  <c:v>6.25</c:v>
                </c:pt>
                <c:pt idx="3967">
                  <c:v>6.25</c:v>
                </c:pt>
                <c:pt idx="3968">
                  <c:v>6.26</c:v>
                </c:pt>
                <c:pt idx="3969">
                  <c:v>6.18</c:v>
                </c:pt>
                <c:pt idx="3972">
                  <c:v>6.14</c:v>
                </c:pt>
                <c:pt idx="3973">
                  <c:v>6.11</c:v>
                </c:pt>
                <c:pt idx="3974">
                  <c:v>6.08</c:v>
                </c:pt>
                <c:pt idx="3975">
                  <c:v>6.02</c:v>
                </c:pt>
                <c:pt idx="3976">
                  <c:v>6.01</c:v>
                </c:pt>
                <c:pt idx="3979">
                  <c:v>6.01</c:v>
                </c:pt>
                <c:pt idx="3980">
                  <c:v>6.01</c:v>
                </c:pt>
                <c:pt idx="3981">
                  <c:v>5.97</c:v>
                </c:pt>
                <c:pt idx="3982">
                  <c:v>5.98</c:v>
                </c:pt>
                <c:pt idx="3983">
                  <c:v>5.96</c:v>
                </c:pt>
                <c:pt idx="3986">
                  <c:v>5.93</c:v>
                </c:pt>
                <c:pt idx="3987">
                  <c:v>5.88</c:v>
                </c:pt>
                <c:pt idx="3988">
                  <c:v>5.87</c:v>
                </c:pt>
                <c:pt idx="3989">
                  <c:v>5.85</c:v>
                </c:pt>
                <c:pt idx="3990">
                  <c:v>5.85</c:v>
                </c:pt>
                <c:pt idx="3994">
                  <c:v>5.85</c:v>
                </c:pt>
                <c:pt idx="3995">
                  <c:v>5.85</c:v>
                </c:pt>
                <c:pt idx="3996">
                  <c:v>5.81</c:v>
                </c:pt>
                <c:pt idx="3997">
                  <c:v>5.75</c:v>
                </c:pt>
                <c:pt idx="4000">
                  <c:v>5.72</c:v>
                </c:pt>
                <c:pt idx="4001">
                  <c:v>5.73</c:v>
                </c:pt>
                <c:pt idx="4002">
                  <c:v>5.74</c:v>
                </c:pt>
                <c:pt idx="4003">
                  <c:v>5.7</c:v>
                </c:pt>
                <c:pt idx="4004">
                  <c:v>5.65</c:v>
                </c:pt>
                <c:pt idx="4007">
                  <c:v>5.59</c:v>
                </c:pt>
                <c:pt idx="4008">
                  <c:v>5.55</c:v>
                </c:pt>
                <c:pt idx="4014">
                  <c:v>5.52</c:v>
                </c:pt>
                <c:pt idx="4015">
                  <c:v>5.59</c:v>
                </c:pt>
                <c:pt idx="4016">
                  <c:v>5.59</c:v>
                </c:pt>
                <c:pt idx="4018">
                  <c:v>5.6</c:v>
                </c:pt>
                <c:pt idx="4021">
                  <c:v>5.52</c:v>
                </c:pt>
                <c:pt idx="4023">
                  <c:v>5.46</c:v>
                </c:pt>
                <c:pt idx="4024">
                  <c:v>5.45</c:v>
                </c:pt>
                <c:pt idx="4025">
                  <c:v>5.4</c:v>
                </c:pt>
                <c:pt idx="4028">
                  <c:v>5.34</c:v>
                </c:pt>
                <c:pt idx="4029">
                  <c:v>5.37</c:v>
                </c:pt>
                <c:pt idx="4030">
                  <c:v>5.39</c:v>
                </c:pt>
                <c:pt idx="4031">
                  <c:v>5.38</c:v>
                </c:pt>
                <c:pt idx="4032">
                  <c:v>5.41</c:v>
                </c:pt>
                <c:pt idx="4035">
                  <c:v>5.4</c:v>
                </c:pt>
                <c:pt idx="4036">
                  <c:v>5.38</c:v>
                </c:pt>
                <c:pt idx="4037">
                  <c:v>5.39</c:v>
                </c:pt>
                <c:pt idx="4038">
                  <c:v>5.44</c:v>
                </c:pt>
                <c:pt idx="4039">
                  <c:v>5.47</c:v>
                </c:pt>
                <c:pt idx="4042">
                  <c:v>5.48</c:v>
                </c:pt>
                <c:pt idx="4043">
                  <c:v>5.44</c:v>
                </c:pt>
                <c:pt idx="4044">
                  <c:v>5.45</c:v>
                </c:pt>
                <c:pt idx="4045">
                  <c:v>5.49</c:v>
                </c:pt>
                <c:pt idx="4046">
                  <c:v>5.43</c:v>
                </c:pt>
                <c:pt idx="4049">
                  <c:v>5.44</c:v>
                </c:pt>
                <c:pt idx="4050">
                  <c:v>5.46</c:v>
                </c:pt>
                <c:pt idx="4051">
                  <c:v>5.46</c:v>
                </c:pt>
                <c:pt idx="4052">
                  <c:v>5.46</c:v>
                </c:pt>
                <c:pt idx="4053">
                  <c:v>5.46</c:v>
                </c:pt>
                <c:pt idx="4056">
                  <c:v>5.45</c:v>
                </c:pt>
                <c:pt idx="4057">
                  <c:v>5.44</c:v>
                </c:pt>
                <c:pt idx="4058">
                  <c:v>5.37</c:v>
                </c:pt>
                <c:pt idx="4059">
                  <c:v>5.36</c:v>
                </c:pt>
                <c:pt idx="4060">
                  <c:v>5.35</c:v>
                </c:pt>
                <c:pt idx="4063">
                  <c:v>5.36</c:v>
                </c:pt>
                <c:pt idx="4064">
                  <c:v>5.32</c:v>
                </c:pt>
                <c:pt idx="4065">
                  <c:v>5.29</c:v>
                </c:pt>
                <c:pt idx="4066">
                  <c:v>5.32</c:v>
                </c:pt>
                <c:pt idx="4067">
                  <c:v>5.35</c:v>
                </c:pt>
                <c:pt idx="4070">
                  <c:v>5.3</c:v>
                </c:pt>
                <c:pt idx="4071">
                  <c:v>5.33</c:v>
                </c:pt>
                <c:pt idx="4072">
                  <c:v>5.35</c:v>
                </c:pt>
                <c:pt idx="4073">
                  <c:v>5.32</c:v>
                </c:pt>
                <c:pt idx="4074">
                  <c:v>5.32</c:v>
                </c:pt>
                <c:pt idx="4077">
                  <c:v>5.3</c:v>
                </c:pt>
                <c:pt idx="4078">
                  <c:v>5.28</c:v>
                </c:pt>
                <c:pt idx="4079">
                  <c:v>5.33</c:v>
                </c:pt>
                <c:pt idx="4080">
                  <c:v>5.33</c:v>
                </c:pt>
                <c:pt idx="4081">
                  <c:v>5.31</c:v>
                </c:pt>
                <c:pt idx="4084">
                  <c:v>5.28</c:v>
                </c:pt>
                <c:pt idx="4085">
                  <c:v>5.23</c:v>
                </c:pt>
                <c:pt idx="4086">
                  <c:v>5.21</c:v>
                </c:pt>
                <c:pt idx="4087">
                  <c:v>5.19</c:v>
                </c:pt>
                <c:pt idx="4088">
                  <c:v>5.17</c:v>
                </c:pt>
                <c:pt idx="4091">
                  <c:v>5.17</c:v>
                </c:pt>
                <c:pt idx="4092">
                  <c:v>5.16</c:v>
                </c:pt>
                <c:pt idx="4093">
                  <c:v>5.18</c:v>
                </c:pt>
                <c:pt idx="4094">
                  <c:v>5.15</c:v>
                </c:pt>
                <c:pt idx="4095">
                  <c:v>5.14</c:v>
                </c:pt>
                <c:pt idx="4098">
                  <c:v>5.13</c:v>
                </c:pt>
                <c:pt idx="4099">
                  <c:v>5.13</c:v>
                </c:pt>
                <c:pt idx="4100">
                  <c:v>5.0999999999999996</c:v>
                </c:pt>
                <c:pt idx="4101">
                  <c:v>5.1100000000000003</c:v>
                </c:pt>
                <c:pt idx="4102">
                  <c:v>5.12</c:v>
                </c:pt>
                <c:pt idx="4105">
                  <c:v>5.16</c:v>
                </c:pt>
                <c:pt idx="4106">
                  <c:v>5.19</c:v>
                </c:pt>
                <c:pt idx="4107">
                  <c:v>5.18</c:v>
                </c:pt>
                <c:pt idx="4108">
                  <c:v>5.15</c:v>
                </c:pt>
                <c:pt idx="4109">
                  <c:v>5.0999999999999996</c:v>
                </c:pt>
                <c:pt idx="4112">
                  <c:v>5.08</c:v>
                </c:pt>
                <c:pt idx="4113">
                  <c:v>5.09</c:v>
                </c:pt>
                <c:pt idx="4114">
                  <c:v>5.09</c:v>
                </c:pt>
                <c:pt idx="4115">
                  <c:v>5.09</c:v>
                </c:pt>
                <c:pt idx="4116">
                  <c:v>5.09</c:v>
                </c:pt>
                <c:pt idx="4120">
                  <c:v>5.1100000000000003</c:v>
                </c:pt>
                <c:pt idx="4121">
                  <c:v>5.0999999999999996</c:v>
                </c:pt>
                <c:pt idx="4122">
                  <c:v>5.0999999999999996</c:v>
                </c:pt>
                <c:pt idx="4123">
                  <c:v>5.09</c:v>
                </c:pt>
                <c:pt idx="4126">
                  <c:v>5.1100000000000003</c:v>
                </c:pt>
                <c:pt idx="4127">
                  <c:v>5.14</c:v>
                </c:pt>
                <c:pt idx="4128">
                  <c:v>5.16</c:v>
                </c:pt>
                <c:pt idx="4129">
                  <c:v>5.18</c:v>
                </c:pt>
                <c:pt idx="4130">
                  <c:v>5.17</c:v>
                </c:pt>
                <c:pt idx="4133">
                  <c:v>5.23</c:v>
                </c:pt>
                <c:pt idx="4134">
                  <c:v>5.27</c:v>
                </c:pt>
                <c:pt idx="4135">
                  <c:v>5.28</c:v>
                </c:pt>
                <c:pt idx="4136">
                  <c:v>5.28</c:v>
                </c:pt>
                <c:pt idx="4140">
                  <c:v>5.2</c:v>
                </c:pt>
                <c:pt idx="4141">
                  <c:v>5.2</c:v>
                </c:pt>
                <c:pt idx="4142">
                  <c:v>5.22</c:v>
                </c:pt>
                <c:pt idx="4143">
                  <c:v>5.21</c:v>
                </c:pt>
                <c:pt idx="4144">
                  <c:v>5.22</c:v>
                </c:pt>
                <c:pt idx="4147">
                  <c:v>5.23</c:v>
                </c:pt>
                <c:pt idx="4148">
                  <c:v>5.26</c:v>
                </c:pt>
                <c:pt idx="4149">
                  <c:v>5.23</c:v>
                </c:pt>
                <c:pt idx="4150">
                  <c:v>5.23</c:v>
                </c:pt>
                <c:pt idx="4151">
                  <c:v>5.26</c:v>
                </c:pt>
                <c:pt idx="4154">
                  <c:v>5.26</c:v>
                </c:pt>
                <c:pt idx="4155">
                  <c:v>5.24</c:v>
                </c:pt>
                <c:pt idx="4156">
                  <c:v>5.2</c:v>
                </c:pt>
                <c:pt idx="4157">
                  <c:v>5.18</c:v>
                </c:pt>
                <c:pt idx="4158">
                  <c:v>5.18</c:v>
                </c:pt>
                <c:pt idx="4161">
                  <c:v>5.18</c:v>
                </c:pt>
                <c:pt idx="4162">
                  <c:v>5.16</c:v>
                </c:pt>
                <c:pt idx="4163">
                  <c:v>5.16</c:v>
                </c:pt>
                <c:pt idx="4164">
                  <c:v>5.18</c:v>
                </c:pt>
                <c:pt idx="4165">
                  <c:v>5.16</c:v>
                </c:pt>
                <c:pt idx="4168">
                  <c:v>5.1100000000000003</c:v>
                </c:pt>
                <c:pt idx="4169">
                  <c:v>5.13</c:v>
                </c:pt>
                <c:pt idx="4170">
                  <c:v>5.12</c:v>
                </c:pt>
                <c:pt idx="4171">
                  <c:v>5.13</c:v>
                </c:pt>
                <c:pt idx="4172">
                  <c:v>5.13</c:v>
                </c:pt>
                <c:pt idx="4175">
                  <c:v>5.1100000000000003</c:v>
                </c:pt>
                <c:pt idx="4176">
                  <c:v>5.13</c:v>
                </c:pt>
                <c:pt idx="4177">
                  <c:v>5.0999999999999996</c:v>
                </c:pt>
                <c:pt idx="4178">
                  <c:v>5.05</c:v>
                </c:pt>
                <c:pt idx="4179">
                  <c:v>5.03</c:v>
                </c:pt>
                <c:pt idx="4182">
                  <c:v>5.0199999999999996</c:v>
                </c:pt>
                <c:pt idx="4183">
                  <c:v>5.04</c:v>
                </c:pt>
                <c:pt idx="4184">
                  <c:v>5.0599999999999996</c:v>
                </c:pt>
                <c:pt idx="4185">
                  <c:v>5.07</c:v>
                </c:pt>
                <c:pt idx="4186">
                  <c:v>5.08</c:v>
                </c:pt>
                <c:pt idx="4189">
                  <c:v>5.0599999999999996</c:v>
                </c:pt>
                <c:pt idx="4190">
                  <c:v>5.07</c:v>
                </c:pt>
                <c:pt idx="4191">
                  <c:v>5.0599999999999996</c:v>
                </c:pt>
                <c:pt idx="4192">
                  <c:v>5.0599999999999996</c:v>
                </c:pt>
                <c:pt idx="4193">
                  <c:v>5.0599999999999996</c:v>
                </c:pt>
                <c:pt idx="4196">
                  <c:v>5.0599999999999996</c:v>
                </c:pt>
                <c:pt idx="4197">
                  <c:v>5.08</c:v>
                </c:pt>
                <c:pt idx="4198">
                  <c:v>5.07</c:v>
                </c:pt>
                <c:pt idx="4199">
                  <c:v>5.03</c:v>
                </c:pt>
                <c:pt idx="4200">
                  <c:v>5.0199999999999996</c:v>
                </c:pt>
                <c:pt idx="4203">
                  <c:v>4.9800000000000004</c:v>
                </c:pt>
                <c:pt idx="4204">
                  <c:v>4.9800000000000004</c:v>
                </c:pt>
                <c:pt idx="4205">
                  <c:v>4.9800000000000004</c:v>
                </c:pt>
                <c:pt idx="4206">
                  <c:v>4.9800000000000004</c:v>
                </c:pt>
                <c:pt idx="4207">
                  <c:v>4.96</c:v>
                </c:pt>
                <c:pt idx="4210">
                  <c:v>4.97</c:v>
                </c:pt>
                <c:pt idx="4211">
                  <c:v>4.97</c:v>
                </c:pt>
                <c:pt idx="4212">
                  <c:v>4.99</c:v>
                </c:pt>
                <c:pt idx="4213">
                  <c:v>4.99</c:v>
                </c:pt>
                <c:pt idx="4214">
                  <c:v>4.9800000000000004</c:v>
                </c:pt>
                <c:pt idx="4217">
                  <c:v>4.96</c:v>
                </c:pt>
                <c:pt idx="4218">
                  <c:v>4.9400000000000004</c:v>
                </c:pt>
                <c:pt idx="4219">
                  <c:v>4.93</c:v>
                </c:pt>
                <c:pt idx="4220">
                  <c:v>4.9400000000000004</c:v>
                </c:pt>
                <c:pt idx="4221">
                  <c:v>4.9400000000000004</c:v>
                </c:pt>
                <c:pt idx="4224">
                  <c:v>4.93</c:v>
                </c:pt>
                <c:pt idx="4225">
                  <c:v>4.9400000000000004</c:v>
                </c:pt>
                <c:pt idx="4226">
                  <c:v>4.9400000000000004</c:v>
                </c:pt>
                <c:pt idx="4227">
                  <c:v>4.95</c:v>
                </c:pt>
                <c:pt idx="4228">
                  <c:v>4.93</c:v>
                </c:pt>
                <c:pt idx="4231">
                  <c:v>4.92</c:v>
                </c:pt>
                <c:pt idx="4232">
                  <c:v>4.91</c:v>
                </c:pt>
                <c:pt idx="4233">
                  <c:v>4.8899999999999997</c:v>
                </c:pt>
                <c:pt idx="4234">
                  <c:v>4.88</c:v>
                </c:pt>
                <c:pt idx="4235">
                  <c:v>4.8499999999999996</c:v>
                </c:pt>
                <c:pt idx="4238">
                  <c:v>4.83</c:v>
                </c:pt>
                <c:pt idx="4239">
                  <c:v>4.78</c:v>
                </c:pt>
                <c:pt idx="4240">
                  <c:v>4.78</c:v>
                </c:pt>
                <c:pt idx="4241">
                  <c:v>4.79</c:v>
                </c:pt>
                <c:pt idx="4242">
                  <c:v>4.82</c:v>
                </c:pt>
                <c:pt idx="4245">
                  <c:v>4.78</c:v>
                </c:pt>
                <c:pt idx="4246">
                  <c:v>4.79</c:v>
                </c:pt>
                <c:pt idx="4247">
                  <c:v>4.79</c:v>
                </c:pt>
                <c:pt idx="4248">
                  <c:v>4.76</c:v>
                </c:pt>
                <c:pt idx="4249">
                  <c:v>4.6900000000000004</c:v>
                </c:pt>
                <c:pt idx="4252">
                  <c:v>4.71</c:v>
                </c:pt>
                <c:pt idx="4253">
                  <c:v>4.68</c:v>
                </c:pt>
                <c:pt idx="4254">
                  <c:v>4.72</c:v>
                </c:pt>
                <c:pt idx="4255">
                  <c:v>4.7</c:v>
                </c:pt>
                <c:pt idx="4256">
                  <c:v>4.74</c:v>
                </c:pt>
                <c:pt idx="4259">
                  <c:v>4.75</c:v>
                </c:pt>
                <c:pt idx="4260">
                  <c:v>4.74</c:v>
                </c:pt>
                <c:pt idx="4261">
                  <c:v>4.75</c:v>
                </c:pt>
                <c:pt idx="4262">
                  <c:v>4.6900000000000004</c:v>
                </c:pt>
                <c:pt idx="4263">
                  <c:v>4.7</c:v>
                </c:pt>
                <c:pt idx="4266">
                  <c:v>4.6900000000000004</c:v>
                </c:pt>
                <c:pt idx="4267">
                  <c:v>4.7</c:v>
                </c:pt>
                <c:pt idx="4268">
                  <c:v>4.6399999999999997</c:v>
                </c:pt>
                <c:pt idx="4269">
                  <c:v>4.54</c:v>
                </c:pt>
                <c:pt idx="4270">
                  <c:v>4.47</c:v>
                </c:pt>
                <c:pt idx="4273">
                  <c:v>4.5</c:v>
                </c:pt>
                <c:pt idx="4274">
                  <c:v>4.47</c:v>
                </c:pt>
                <c:pt idx="4275">
                  <c:v>4.49</c:v>
                </c:pt>
                <c:pt idx="4276">
                  <c:v>4.4400000000000004</c:v>
                </c:pt>
                <c:pt idx="4277">
                  <c:v>4.43</c:v>
                </c:pt>
                <c:pt idx="4280">
                  <c:v>4.4000000000000004</c:v>
                </c:pt>
                <c:pt idx="4281">
                  <c:v>4.43</c:v>
                </c:pt>
                <c:pt idx="4282">
                  <c:v>4.43</c:v>
                </c:pt>
                <c:pt idx="4283">
                  <c:v>4.42</c:v>
                </c:pt>
                <c:pt idx="4284">
                  <c:v>4.41</c:v>
                </c:pt>
                <c:pt idx="4287">
                  <c:v>4.43</c:v>
                </c:pt>
                <c:pt idx="4288">
                  <c:v>4.4400000000000004</c:v>
                </c:pt>
                <c:pt idx="4289">
                  <c:v>4.3899999999999997</c:v>
                </c:pt>
                <c:pt idx="4290">
                  <c:v>4.3</c:v>
                </c:pt>
                <c:pt idx="4291">
                  <c:v>4.32</c:v>
                </c:pt>
                <c:pt idx="4294">
                  <c:v>4.3600000000000003</c:v>
                </c:pt>
                <c:pt idx="4295">
                  <c:v>4.3499999999999996</c:v>
                </c:pt>
                <c:pt idx="4296">
                  <c:v>4.3499999999999996</c:v>
                </c:pt>
                <c:pt idx="4297">
                  <c:v>4.4000000000000004</c:v>
                </c:pt>
                <c:pt idx="4298">
                  <c:v>4.71</c:v>
                </c:pt>
                <c:pt idx="4301">
                  <c:v>4.75</c:v>
                </c:pt>
                <c:pt idx="4302">
                  <c:v>4.68</c:v>
                </c:pt>
                <c:pt idx="4303">
                  <c:v>4.6100000000000003</c:v>
                </c:pt>
                <c:pt idx="4304">
                  <c:v>4.55</c:v>
                </c:pt>
                <c:pt idx="4305">
                  <c:v>4.49</c:v>
                </c:pt>
                <c:pt idx="4308">
                  <c:v>4.47</c:v>
                </c:pt>
                <c:pt idx="4309">
                  <c:v>4.4800000000000004</c:v>
                </c:pt>
                <c:pt idx="4310">
                  <c:v>4.51</c:v>
                </c:pt>
                <c:pt idx="4311">
                  <c:v>4.46</c:v>
                </c:pt>
                <c:pt idx="4312">
                  <c:v>4.46</c:v>
                </c:pt>
                <c:pt idx="4315">
                  <c:v>4.5199999999999996</c:v>
                </c:pt>
                <c:pt idx="4316">
                  <c:v>4.49</c:v>
                </c:pt>
                <c:pt idx="4317">
                  <c:v>4.46</c:v>
                </c:pt>
                <c:pt idx="4318">
                  <c:v>4.5</c:v>
                </c:pt>
                <c:pt idx="4319">
                  <c:v>4.49</c:v>
                </c:pt>
                <c:pt idx="4322">
                  <c:v>4.53</c:v>
                </c:pt>
                <c:pt idx="4323">
                  <c:v>4.51</c:v>
                </c:pt>
                <c:pt idx="4324">
                  <c:v>4.5199999999999996</c:v>
                </c:pt>
                <c:pt idx="4325">
                  <c:v>4.51</c:v>
                </c:pt>
                <c:pt idx="4326">
                  <c:v>4.51</c:v>
                </c:pt>
                <c:pt idx="4329">
                  <c:v>4.54</c:v>
                </c:pt>
                <c:pt idx="4330">
                  <c:v>4.49</c:v>
                </c:pt>
                <c:pt idx="4331">
                  <c:v>4.49</c:v>
                </c:pt>
                <c:pt idx="4332">
                  <c:v>4.46</c:v>
                </c:pt>
                <c:pt idx="4333">
                  <c:v>4.43</c:v>
                </c:pt>
                <c:pt idx="4336">
                  <c:v>4.4400000000000004</c:v>
                </c:pt>
                <c:pt idx="4337">
                  <c:v>4.43</c:v>
                </c:pt>
                <c:pt idx="4338">
                  <c:v>4.3899999999999997</c:v>
                </c:pt>
                <c:pt idx="4339">
                  <c:v>4.3099999999999996</c:v>
                </c:pt>
                <c:pt idx="4340">
                  <c:v>4.2699999999999996</c:v>
                </c:pt>
                <c:pt idx="4343">
                  <c:v>4.26</c:v>
                </c:pt>
                <c:pt idx="4344">
                  <c:v>4.2699999999999996</c:v>
                </c:pt>
                <c:pt idx="4345">
                  <c:v>4.2300000000000004</c:v>
                </c:pt>
                <c:pt idx="4346">
                  <c:v>4.2</c:v>
                </c:pt>
                <c:pt idx="4347">
                  <c:v>4.1399999999999997</c:v>
                </c:pt>
                <c:pt idx="4350">
                  <c:v>4.12</c:v>
                </c:pt>
                <c:pt idx="4351">
                  <c:v>4.0999999999999996</c:v>
                </c:pt>
                <c:pt idx="4352">
                  <c:v>4.1100000000000003</c:v>
                </c:pt>
                <c:pt idx="4353">
                  <c:v>4.09</c:v>
                </c:pt>
                <c:pt idx="4354">
                  <c:v>4.08</c:v>
                </c:pt>
                <c:pt idx="4357">
                  <c:v>4.05</c:v>
                </c:pt>
                <c:pt idx="4359">
                  <c:v>3.98</c:v>
                </c:pt>
                <c:pt idx="4360">
                  <c:v>3.93</c:v>
                </c:pt>
                <c:pt idx="4361">
                  <c:v>3.89</c:v>
                </c:pt>
                <c:pt idx="4364">
                  <c:v>3.95</c:v>
                </c:pt>
                <c:pt idx="4365">
                  <c:v>3.95</c:v>
                </c:pt>
                <c:pt idx="4366">
                  <c:v>3.97</c:v>
                </c:pt>
                <c:pt idx="4367">
                  <c:v>3.97</c:v>
                </c:pt>
                <c:pt idx="4368">
                  <c:v>3.93</c:v>
                </c:pt>
                <c:pt idx="4371">
                  <c:v>3.91</c:v>
                </c:pt>
                <c:pt idx="4372">
                  <c:v>3.97</c:v>
                </c:pt>
                <c:pt idx="4373">
                  <c:v>3.92</c:v>
                </c:pt>
                <c:pt idx="4378">
                  <c:v>4.03</c:v>
                </c:pt>
                <c:pt idx="4379">
                  <c:v>4.03</c:v>
                </c:pt>
                <c:pt idx="4380">
                  <c:v>4.05</c:v>
                </c:pt>
                <c:pt idx="4385">
                  <c:v>3.95</c:v>
                </c:pt>
                <c:pt idx="4386">
                  <c:v>3.94</c:v>
                </c:pt>
                <c:pt idx="4387">
                  <c:v>3.93</c:v>
                </c:pt>
                <c:pt idx="4388">
                  <c:v>3.92</c:v>
                </c:pt>
                <c:pt idx="4389">
                  <c:v>3.93</c:v>
                </c:pt>
                <c:pt idx="4392">
                  <c:v>3.96</c:v>
                </c:pt>
                <c:pt idx="4393">
                  <c:v>4</c:v>
                </c:pt>
                <c:pt idx="4394">
                  <c:v>3.92</c:v>
                </c:pt>
                <c:pt idx="4395">
                  <c:v>3.94</c:v>
                </c:pt>
                <c:pt idx="4396">
                  <c:v>3.94</c:v>
                </c:pt>
                <c:pt idx="4399">
                  <c:v>3.93</c:v>
                </c:pt>
                <c:pt idx="4400">
                  <c:v>3.9</c:v>
                </c:pt>
                <c:pt idx="4401">
                  <c:v>3.92</c:v>
                </c:pt>
                <c:pt idx="4402">
                  <c:v>3.91</c:v>
                </c:pt>
                <c:pt idx="4403">
                  <c:v>3.89</c:v>
                </c:pt>
                <c:pt idx="4406">
                  <c:v>3.89</c:v>
                </c:pt>
                <c:pt idx="4407">
                  <c:v>3.91</c:v>
                </c:pt>
                <c:pt idx="4408">
                  <c:v>3.91</c:v>
                </c:pt>
                <c:pt idx="4409">
                  <c:v>3.89</c:v>
                </c:pt>
                <c:pt idx="4410">
                  <c:v>3.88</c:v>
                </c:pt>
                <c:pt idx="4413">
                  <c:v>3.9</c:v>
                </c:pt>
                <c:pt idx="4414">
                  <c:v>3.93</c:v>
                </c:pt>
                <c:pt idx="4415">
                  <c:v>3.96</c:v>
                </c:pt>
                <c:pt idx="4416">
                  <c:v>3.99</c:v>
                </c:pt>
                <c:pt idx="4417">
                  <c:v>4</c:v>
                </c:pt>
                <c:pt idx="4420">
                  <c:v>4.05</c:v>
                </c:pt>
                <c:pt idx="4421">
                  <c:v>4.01</c:v>
                </c:pt>
                <c:pt idx="4422">
                  <c:v>3.98</c:v>
                </c:pt>
                <c:pt idx="4423">
                  <c:v>4</c:v>
                </c:pt>
                <c:pt idx="4424">
                  <c:v>4</c:v>
                </c:pt>
                <c:pt idx="4427">
                  <c:v>4.12</c:v>
                </c:pt>
                <c:pt idx="4428">
                  <c:v>4.1100000000000003</c:v>
                </c:pt>
                <c:pt idx="4429">
                  <c:v>4.13</c:v>
                </c:pt>
                <c:pt idx="4430">
                  <c:v>4.1100000000000003</c:v>
                </c:pt>
                <c:pt idx="4431">
                  <c:v>4.12</c:v>
                </c:pt>
                <c:pt idx="4434">
                  <c:v>4.12</c:v>
                </c:pt>
                <c:pt idx="4435">
                  <c:v>4.08</c:v>
                </c:pt>
                <c:pt idx="4436">
                  <c:v>4.09</c:v>
                </c:pt>
                <c:pt idx="4437">
                  <c:v>4.1500000000000004</c:v>
                </c:pt>
                <c:pt idx="4438">
                  <c:v>4.2300000000000004</c:v>
                </c:pt>
                <c:pt idx="4441">
                  <c:v>4.2699999999999996</c:v>
                </c:pt>
                <c:pt idx="4442">
                  <c:v>4.33</c:v>
                </c:pt>
                <c:pt idx="4443">
                  <c:v>4.32</c:v>
                </c:pt>
                <c:pt idx="4444">
                  <c:v>4.42</c:v>
                </c:pt>
                <c:pt idx="4445">
                  <c:v>4.3099999999999996</c:v>
                </c:pt>
                <c:pt idx="4448">
                  <c:v>4.29</c:v>
                </c:pt>
                <c:pt idx="4449">
                  <c:v>4.32</c:v>
                </c:pt>
                <c:pt idx="4450">
                  <c:v>4.3099999999999996</c:v>
                </c:pt>
                <c:pt idx="4451">
                  <c:v>4.3</c:v>
                </c:pt>
                <c:pt idx="4452">
                  <c:v>4.25</c:v>
                </c:pt>
                <c:pt idx="4455">
                  <c:v>4.2699999999999996</c:v>
                </c:pt>
                <c:pt idx="4456">
                  <c:v>4.25</c:v>
                </c:pt>
                <c:pt idx="4457">
                  <c:v>4.1900000000000004</c:v>
                </c:pt>
                <c:pt idx="4458">
                  <c:v>4.18</c:v>
                </c:pt>
                <c:pt idx="4459">
                  <c:v>4.1500000000000004</c:v>
                </c:pt>
                <c:pt idx="4462">
                  <c:v>4.22</c:v>
                </c:pt>
                <c:pt idx="4463">
                  <c:v>4.24</c:v>
                </c:pt>
                <c:pt idx="4464">
                  <c:v>4.2300000000000004</c:v>
                </c:pt>
                <c:pt idx="4465">
                  <c:v>4.22</c:v>
                </c:pt>
                <c:pt idx="4466">
                  <c:v>4.2699999999999996</c:v>
                </c:pt>
                <c:pt idx="4469">
                  <c:v>4.33</c:v>
                </c:pt>
                <c:pt idx="4470">
                  <c:v>4.33</c:v>
                </c:pt>
                <c:pt idx="4471">
                  <c:v>4.26</c:v>
                </c:pt>
                <c:pt idx="4472">
                  <c:v>4.2300000000000004</c:v>
                </c:pt>
                <c:pt idx="4473">
                  <c:v>4.24</c:v>
                </c:pt>
                <c:pt idx="4476">
                  <c:v>4.1900000000000004</c:v>
                </c:pt>
                <c:pt idx="4477">
                  <c:v>4.18</c:v>
                </c:pt>
                <c:pt idx="4478">
                  <c:v>4.1500000000000004</c:v>
                </c:pt>
                <c:pt idx="4479">
                  <c:v>4.1399999999999997</c:v>
                </c:pt>
                <c:pt idx="4480">
                  <c:v>4.08</c:v>
                </c:pt>
                <c:pt idx="4483">
                  <c:v>4.03</c:v>
                </c:pt>
                <c:pt idx="4484">
                  <c:v>4.05</c:v>
                </c:pt>
                <c:pt idx="4485">
                  <c:v>4.08</c:v>
                </c:pt>
                <c:pt idx="4486">
                  <c:v>4.07</c:v>
                </c:pt>
                <c:pt idx="4487">
                  <c:v>4.12</c:v>
                </c:pt>
                <c:pt idx="4490">
                  <c:v>4.1100000000000003</c:v>
                </c:pt>
                <c:pt idx="4491">
                  <c:v>4.07</c:v>
                </c:pt>
                <c:pt idx="4492">
                  <c:v>4.07</c:v>
                </c:pt>
                <c:pt idx="4493">
                  <c:v>4.08</c:v>
                </c:pt>
                <c:pt idx="4494">
                  <c:v>4.0599999999999996</c:v>
                </c:pt>
                <c:pt idx="4497">
                  <c:v>4.0999999999999996</c:v>
                </c:pt>
                <c:pt idx="4498">
                  <c:v>4.0999999999999996</c:v>
                </c:pt>
                <c:pt idx="4499">
                  <c:v>4.1100000000000003</c:v>
                </c:pt>
                <c:pt idx="4500">
                  <c:v>4.0999999999999996</c:v>
                </c:pt>
                <c:pt idx="4501">
                  <c:v>4.07</c:v>
                </c:pt>
                <c:pt idx="4504">
                  <c:v>4.1399999999999997</c:v>
                </c:pt>
                <c:pt idx="4505">
                  <c:v>4.13</c:v>
                </c:pt>
                <c:pt idx="4506">
                  <c:v>4.1900000000000004</c:v>
                </c:pt>
                <c:pt idx="4507">
                  <c:v>4.18</c:v>
                </c:pt>
                <c:pt idx="4508">
                  <c:v>4.21</c:v>
                </c:pt>
                <c:pt idx="4511">
                  <c:v>4.26</c:v>
                </c:pt>
                <c:pt idx="4512">
                  <c:v>4.26</c:v>
                </c:pt>
                <c:pt idx="4513">
                  <c:v>4.3</c:v>
                </c:pt>
                <c:pt idx="4514">
                  <c:v>4.26</c:v>
                </c:pt>
                <c:pt idx="4515">
                  <c:v>4.25</c:v>
                </c:pt>
                <c:pt idx="4518">
                  <c:v>4.37</c:v>
                </c:pt>
                <c:pt idx="4519">
                  <c:v>4.3499999999999996</c:v>
                </c:pt>
                <c:pt idx="4520">
                  <c:v>4.3499999999999996</c:v>
                </c:pt>
                <c:pt idx="4521">
                  <c:v>4.33</c:v>
                </c:pt>
                <c:pt idx="4522">
                  <c:v>4.3</c:v>
                </c:pt>
                <c:pt idx="4525">
                  <c:v>4.2699999999999996</c:v>
                </c:pt>
                <c:pt idx="4526">
                  <c:v>4.26</c:v>
                </c:pt>
                <c:pt idx="4527">
                  <c:v>4.3</c:v>
                </c:pt>
                <c:pt idx="4528">
                  <c:v>4.34</c:v>
                </c:pt>
                <c:pt idx="4529">
                  <c:v>4.3899999999999997</c:v>
                </c:pt>
                <c:pt idx="4532">
                  <c:v>4.42</c:v>
                </c:pt>
                <c:pt idx="4533">
                  <c:v>4.46</c:v>
                </c:pt>
                <c:pt idx="4534">
                  <c:v>4.51</c:v>
                </c:pt>
                <c:pt idx="4535">
                  <c:v>4.51</c:v>
                </c:pt>
                <c:pt idx="4536">
                  <c:v>4.55</c:v>
                </c:pt>
                <c:pt idx="4539">
                  <c:v>4.55</c:v>
                </c:pt>
                <c:pt idx="4540">
                  <c:v>4.51</c:v>
                </c:pt>
                <c:pt idx="4541">
                  <c:v>4.5199999999999996</c:v>
                </c:pt>
                <c:pt idx="4542">
                  <c:v>4.59</c:v>
                </c:pt>
                <c:pt idx="4543">
                  <c:v>4.6399999999999997</c:v>
                </c:pt>
                <c:pt idx="4546">
                  <c:v>4.6500000000000004</c:v>
                </c:pt>
                <c:pt idx="4547">
                  <c:v>4.5999999999999996</c:v>
                </c:pt>
                <c:pt idx="4548">
                  <c:v>4.55</c:v>
                </c:pt>
                <c:pt idx="4549">
                  <c:v>4.54</c:v>
                </c:pt>
                <c:pt idx="4550">
                  <c:v>4.49</c:v>
                </c:pt>
                <c:pt idx="4553">
                  <c:v>4.5</c:v>
                </c:pt>
                <c:pt idx="4554">
                  <c:v>4.62</c:v>
                </c:pt>
                <c:pt idx="4555">
                  <c:v>4.6900000000000004</c:v>
                </c:pt>
                <c:pt idx="4556">
                  <c:v>4.7300000000000004</c:v>
                </c:pt>
                <c:pt idx="4557">
                  <c:v>4.8600000000000003</c:v>
                </c:pt>
                <c:pt idx="4560">
                  <c:v>4.8600000000000003</c:v>
                </c:pt>
                <c:pt idx="4561">
                  <c:v>4.8099999999999996</c:v>
                </c:pt>
                <c:pt idx="4562">
                  <c:v>4.8099999999999996</c:v>
                </c:pt>
                <c:pt idx="4563">
                  <c:v>4.74</c:v>
                </c:pt>
                <c:pt idx="4564">
                  <c:v>4.87</c:v>
                </c:pt>
                <c:pt idx="4567">
                  <c:v>4.8600000000000003</c:v>
                </c:pt>
                <c:pt idx="4568">
                  <c:v>4.97</c:v>
                </c:pt>
                <c:pt idx="4569">
                  <c:v>4.99</c:v>
                </c:pt>
                <c:pt idx="4570">
                  <c:v>5.03</c:v>
                </c:pt>
                <c:pt idx="4571">
                  <c:v>4.96</c:v>
                </c:pt>
                <c:pt idx="4574">
                  <c:v>4.99</c:v>
                </c:pt>
                <c:pt idx="4575">
                  <c:v>4.87</c:v>
                </c:pt>
                <c:pt idx="4576">
                  <c:v>4.91</c:v>
                </c:pt>
                <c:pt idx="4577">
                  <c:v>4.9000000000000004</c:v>
                </c:pt>
                <c:pt idx="4578">
                  <c:v>5.01</c:v>
                </c:pt>
                <c:pt idx="4581">
                  <c:v>5.03</c:v>
                </c:pt>
                <c:pt idx="4582">
                  <c:v>4.96</c:v>
                </c:pt>
                <c:pt idx="4583">
                  <c:v>4.8600000000000003</c:v>
                </c:pt>
                <c:pt idx="4584">
                  <c:v>4.84</c:v>
                </c:pt>
                <c:pt idx="4585">
                  <c:v>4.93</c:v>
                </c:pt>
                <c:pt idx="4588">
                  <c:v>4.96</c:v>
                </c:pt>
                <c:pt idx="4589">
                  <c:v>4.95</c:v>
                </c:pt>
                <c:pt idx="4590">
                  <c:v>4.96</c:v>
                </c:pt>
                <c:pt idx="4591">
                  <c:v>4.99</c:v>
                </c:pt>
                <c:pt idx="4592">
                  <c:v>5.05</c:v>
                </c:pt>
                <c:pt idx="4595">
                  <c:v>5.16</c:v>
                </c:pt>
                <c:pt idx="4596">
                  <c:v>5.18</c:v>
                </c:pt>
                <c:pt idx="4597">
                  <c:v>5.13</c:v>
                </c:pt>
                <c:pt idx="4598">
                  <c:v>5.18</c:v>
                </c:pt>
                <c:pt idx="4599">
                  <c:v>5.24</c:v>
                </c:pt>
                <c:pt idx="4602">
                  <c:v>5.34</c:v>
                </c:pt>
                <c:pt idx="4603">
                  <c:v>5.3</c:v>
                </c:pt>
                <c:pt idx="4604">
                  <c:v>5.25</c:v>
                </c:pt>
                <c:pt idx="4605">
                  <c:v>5.18</c:v>
                </c:pt>
                <c:pt idx="4606">
                  <c:v>5.14</c:v>
                </c:pt>
                <c:pt idx="4609">
                  <c:v>5.16</c:v>
                </c:pt>
                <c:pt idx="4610">
                  <c:v>5.0999999999999996</c:v>
                </c:pt>
                <c:pt idx="4611">
                  <c:v>5.0599999999999996</c:v>
                </c:pt>
                <c:pt idx="4612">
                  <c:v>5.05</c:v>
                </c:pt>
                <c:pt idx="4613">
                  <c:v>5.07</c:v>
                </c:pt>
                <c:pt idx="4616">
                  <c:v>5.01</c:v>
                </c:pt>
                <c:pt idx="4617">
                  <c:v>5.07</c:v>
                </c:pt>
                <c:pt idx="4618">
                  <c:v>5.0199999999999996</c:v>
                </c:pt>
                <c:pt idx="4619">
                  <c:v>4.99</c:v>
                </c:pt>
                <c:pt idx="4620">
                  <c:v>5.0599999999999996</c:v>
                </c:pt>
                <c:pt idx="4623">
                  <c:v>5.1100000000000003</c:v>
                </c:pt>
                <c:pt idx="4624">
                  <c:v>5.14</c:v>
                </c:pt>
                <c:pt idx="4625">
                  <c:v>5.18</c:v>
                </c:pt>
                <c:pt idx="4626">
                  <c:v>5.23</c:v>
                </c:pt>
                <c:pt idx="4627">
                  <c:v>5.21</c:v>
                </c:pt>
                <c:pt idx="4630">
                  <c:v>5.17</c:v>
                </c:pt>
                <c:pt idx="4631">
                  <c:v>5.2</c:v>
                </c:pt>
                <c:pt idx="4632">
                  <c:v>5.28</c:v>
                </c:pt>
                <c:pt idx="4633">
                  <c:v>5.27</c:v>
                </c:pt>
                <c:pt idx="4634">
                  <c:v>5.3</c:v>
                </c:pt>
                <c:pt idx="4637">
                  <c:v>5.34</c:v>
                </c:pt>
                <c:pt idx="4638">
                  <c:v>5.34</c:v>
                </c:pt>
                <c:pt idx="4639">
                  <c:v>5.37</c:v>
                </c:pt>
                <c:pt idx="4640">
                  <c:v>5.36</c:v>
                </c:pt>
                <c:pt idx="4641">
                  <c:v>5.29</c:v>
                </c:pt>
                <c:pt idx="4644">
                  <c:v>5.26</c:v>
                </c:pt>
                <c:pt idx="4645">
                  <c:v>5.32</c:v>
                </c:pt>
                <c:pt idx="4646">
                  <c:v>5.32</c:v>
                </c:pt>
                <c:pt idx="4647">
                  <c:v>5.33</c:v>
                </c:pt>
                <c:pt idx="4648">
                  <c:v>5.24</c:v>
                </c:pt>
                <c:pt idx="4651">
                  <c:v>5.26</c:v>
                </c:pt>
                <c:pt idx="4652">
                  <c:v>5.29</c:v>
                </c:pt>
                <c:pt idx="4653">
                  <c:v>5.35</c:v>
                </c:pt>
                <c:pt idx="4654">
                  <c:v>5.33</c:v>
                </c:pt>
                <c:pt idx="4655">
                  <c:v>5.34</c:v>
                </c:pt>
                <c:pt idx="4658">
                  <c:v>5.41</c:v>
                </c:pt>
                <c:pt idx="4659">
                  <c:v>5.42</c:v>
                </c:pt>
                <c:pt idx="4660">
                  <c:v>5.44</c:v>
                </c:pt>
                <c:pt idx="4661">
                  <c:v>5.45</c:v>
                </c:pt>
                <c:pt idx="4662">
                  <c:v>5.43</c:v>
                </c:pt>
                <c:pt idx="4665">
                  <c:v>5.47</c:v>
                </c:pt>
                <c:pt idx="4666">
                  <c:v>5.5</c:v>
                </c:pt>
                <c:pt idx="4667">
                  <c:v>5.52</c:v>
                </c:pt>
                <c:pt idx="4668">
                  <c:v>5.58</c:v>
                </c:pt>
                <c:pt idx="4669">
                  <c:v>5.6</c:v>
                </c:pt>
                <c:pt idx="4672">
                  <c:v>5.59</c:v>
                </c:pt>
                <c:pt idx="4673">
                  <c:v>5.61</c:v>
                </c:pt>
                <c:pt idx="4674">
                  <c:v>5.65</c:v>
                </c:pt>
                <c:pt idx="4675">
                  <c:v>5.62</c:v>
                </c:pt>
                <c:pt idx="4676">
                  <c:v>5.6</c:v>
                </c:pt>
                <c:pt idx="4679">
                  <c:v>5.63</c:v>
                </c:pt>
                <c:pt idx="4680">
                  <c:v>5.67</c:v>
                </c:pt>
                <c:pt idx="4681">
                  <c:v>5.54</c:v>
                </c:pt>
                <c:pt idx="4682">
                  <c:v>5.48</c:v>
                </c:pt>
                <c:pt idx="4683">
                  <c:v>5.4</c:v>
                </c:pt>
                <c:pt idx="4686">
                  <c:v>5.37</c:v>
                </c:pt>
                <c:pt idx="4687">
                  <c:v>5.31</c:v>
                </c:pt>
                <c:pt idx="4688">
                  <c:v>5.3</c:v>
                </c:pt>
                <c:pt idx="4689">
                  <c:v>5.26</c:v>
                </c:pt>
                <c:pt idx="4690">
                  <c:v>5.18</c:v>
                </c:pt>
                <c:pt idx="4693">
                  <c:v>5.16</c:v>
                </c:pt>
                <c:pt idx="4694">
                  <c:v>5.14</c:v>
                </c:pt>
                <c:pt idx="4695">
                  <c:v>5.19</c:v>
                </c:pt>
                <c:pt idx="4696">
                  <c:v>5.22</c:v>
                </c:pt>
                <c:pt idx="4697">
                  <c:v>5.0999999999999996</c:v>
                </c:pt>
                <c:pt idx="4700">
                  <c:v>5.1100000000000003</c:v>
                </c:pt>
                <c:pt idx="4701">
                  <c:v>5.09</c:v>
                </c:pt>
                <c:pt idx="4702">
                  <c:v>5.12</c:v>
                </c:pt>
                <c:pt idx="4703">
                  <c:v>5.22</c:v>
                </c:pt>
                <c:pt idx="4704">
                  <c:v>5.22</c:v>
                </c:pt>
                <c:pt idx="4707">
                  <c:v>5.27</c:v>
                </c:pt>
                <c:pt idx="4708">
                  <c:v>5.27</c:v>
                </c:pt>
                <c:pt idx="4709">
                  <c:v>5.31</c:v>
                </c:pt>
                <c:pt idx="4710">
                  <c:v>5.37</c:v>
                </c:pt>
                <c:pt idx="4711">
                  <c:v>5.43</c:v>
                </c:pt>
                <c:pt idx="4714">
                  <c:v>5.42</c:v>
                </c:pt>
                <c:pt idx="4715">
                  <c:v>5.35</c:v>
                </c:pt>
                <c:pt idx="4716">
                  <c:v>5.31</c:v>
                </c:pt>
                <c:pt idx="4717">
                  <c:v>5.34</c:v>
                </c:pt>
                <c:pt idx="4718">
                  <c:v>5.34</c:v>
                </c:pt>
                <c:pt idx="4721">
                  <c:v>5.24</c:v>
                </c:pt>
                <c:pt idx="4722">
                  <c:v>5.2</c:v>
                </c:pt>
                <c:pt idx="4723">
                  <c:v>5.21</c:v>
                </c:pt>
                <c:pt idx="4724">
                  <c:v>5.23</c:v>
                </c:pt>
                <c:pt idx="4725">
                  <c:v>5.16</c:v>
                </c:pt>
                <c:pt idx="4728">
                  <c:v>5.16</c:v>
                </c:pt>
                <c:pt idx="4729">
                  <c:v>5.22</c:v>
                </c:pt>
                <c:pt idx="4730">
                  <c:v>5.26</c:v>
                </c:pt>
                <c:pt idx="4731">
                  <c:v>5.29</c:v>
                </c:pt>
                <c:pt idx="4732">
                  <c:v>5.42</c:v>
                </c:pt>
                <c:pt idx="4735">
                  <c:v>5.48</c:v>
                </c:pt>
                <c:pt idx="4736">
                  <c:v>5.46</c:v>
                </c:pt>
                <c:pt idx="4737">
                  <c:v>5.49</c:v>
                </c:pt>
                <c:pt idx="4738">
                  <c:v>5.47</c:v>
                </c:pt>
                <c:pt idx="4739">
                  <c:v>5.47</c:v>
                </c:pt>
                <c:pt idx="4742">
                  <c:v>5.51</c:v>
                </c:pt>
                <c:pt idx="4743">
                  <c:v>5.54</c:v>
                </c:pt>
                <c:pt idx="4744">
                  <c:v>5.54</c:v>
                </c:pt>
                <c:pt idx="4745">
                  <c:v>5.59</c:v>
                </c:pt>
                <c:pt idx="4749">
                  <c:v>5.64</c:v>
                </c:pt>
                <c:pt idx="4750">
                  <c:v>5.71</c:v>
                </c:pt>
                <c:pt idx="4751">
                  <c:v>5.69</c:v>
                </c:pt>
                <c:pt idx="4752">
                  <c:v>5.76</c:v>
                </c:pt>
                <c:pt idx="4753">
                  <c:v>5.67</c:v>
                </c:pt>
                <c:pt idx="4756">
                  <c:v>5.63</c:v>
                </c:pt>
                <c:pt idx="4757">
                  <c:v>5.67</c:v>
                </c:pt>
                <c:pt idx="4758">
                  <c:v>5.77</c:v>
                </c:pt>
                <c:pt idx="4759">
                  <c:v>5.74</c:v>
                </c:pt>
                <c:pt idx="4760">
                  <c:v>5.71</c:v>
                </c:pt>
                <c:pt idx="4763">
                  <c:v>5.8</c:v>
                </c:pt>
                <c:pt idx="4764">
                  <c:v>5.82</c:v>
                </c:pt>
                <c:pt idx="4765">
                  <c:v>5.84</c:v>
                </c:pt>
                <c:pt idx="4766">
                  <c:v>5.83</c:v>
                </c:pt>
                <c:pt idx="4767">
                  <c:v>5.78</c:v>
                </c:pt>
                <c:pt idx="4770">
                  <c:v>5.79</c:v>
                </c:pt>
                <c:pt idx="4771">
                  <c:v>5.75</c:v>
                </c:pt>
                <c:pt idx="4772">
                  <c:v>5.73</c:v>
                </c:pt>
                <c:pt idx="4773">
                  <c:v>5.76</c:v>
                </c:pt>
                <c:pt idx="4774">
                  <c:v>5.85</c:v>
                </c:pt>
                <c:pt idx="4777">
                  <c:v>5.77</c:v>
                </c:pt>
                <c:pt idx="4778">
                  <c:v>5.69</c:v>
                </c:pt>
                <c:pt idx="4779">
                  <c:v>5.69</c:v>
                </c:pt>
                <c:pt idx="4780">
                  <c:v>5.65</c:v>
                </c:pt>
                <c:pt idx="4781">
                  <c:v>5.61</c:v>
                </c:pt>
                <c:pt idx="4784">
                  <c:v>5.75</c:v>
                </c:pt>
                <c:pt idx="4785">
                  <c:v>5.71</c:v>
                </c:pt>
                <c:pt idx="4786">
                  <c:v>5.72</c:v>
                </c:pt>
                <c:pt idx="4787">
                  <c:v>5.77</c:v>
                </c:pt>
                <c:pt idx="4788">
                  <c:v>5.83</c:v>
                </c:pt>
                <c:pt idx="4791">
                  <c:v>5.78</c:v>
                </c:pt>
                <c:pt idx="4792">
                  <c:v>5.79</c:v>
                </c:pt>
                <c:pt idx="4793">
                  <c:v>5.82</c:v>
                </c:pt>
                <c:pt idx="4794">
                  <c:v>5.78</c:v>
                </c:pt>
                <c:pt idx="4795">
                  <c:v>5.81</c:v>
                </c:pt>
                <c:pt idx="4798">
                  <c:v>5.76</c:v>
                </c:pt>
                <c:pt idx="4799">
                  <c:v>5.65</c:v>
                </c:pt>
                <c:pt idx="4800">
                  <c:v>5.68</c:v>
                </c:pt>
                <c:pt idx="4801">
                  <c:v>5.65</c:v>
                </c:pt>
                <c:pt idx="4802">
                  <c:v>5.65</c:v>
                </c:pt>
                <c:pt idx="4805">
                  <c:v>5.73</c:v>
                </c:pt>
                <c:pt idx="4806">
                  <c:v>5.74</c:v>
                </c:pt>
                <c:pt idx="4807">
                  <c:v>5.72</c:v>
                </c:pt>
                <c:pt idx="4808">
                  <c:v>5.76</c:v>
                </c:pt>
                <c:pt idx="4809">
                  <c:v>5.7</c:v>
                </c:pt>
                <c:pt idx="4812">
                  <c:v>5.69</c:v>
                </c:pt>
                <c:pt idx="4813">
                  <c:v>5.67</c:v>
                </c:pt>
                <c:pt idx="4814">
                  <c:v>5.68</c:v>
                </c:pt>
                <c:pt idx="4815">
                  <c:v>5.61</c:v>
                </c:pt>
                <c:pt idx="4816">
                  <c:v>5.59</c:v>
                </c:pt>
                <c:pt idx="4819">
                  <c:v>5.55</c:v>
                </c:pt>
                <c:pt idx="4820">
                  <c:v>5.6</c:v>
                </c:pt>
                <c:pt idx="4821">
                  <c:v>5.58</c:v>
                </c:pt>
                <c:pt idx="4822">
                  <c:v>5.54</c:v>
                </c:pt>
                <c:pt idx="4823">
                  <c:v>5.5</c:v>
                </c:pt>
                <c:pt idx="4826">
                  <c:v>5.49</c:v>
                </c:pt>
                <c:pt idx="4827">
                  <c:v>5.48</c:v>
                </c:pt>
                <c:pt idx="4828">
                  <c:v>5.5</c:v>
                </c:pt>
                <c:pt idx="4829">
                  <c:v>5.46</c:v>
                </c:pt>
                <c:pt idx="4830">
                  <c:v>5.49</c:v>
                </c:pt>
                <c:pt idx="4833">
                  <c:v>5.56</c:v>
                </c:pt>
                <c:pt idx="4834">
                  <c:v>5.54</c:v>
                </c:pt>
                <c:pt idx="4835">
                  <c:v>5.55</c:v>
                </c:pt>
                <c:pt idx="4836">
                  <c:v>5.53</c:v>
                </c:pt>
                <c:pt idx="4837">
                  <c:v>5.5</c:v>
                </c:pt>
                <c:pt idx="4840">
                  <c:v>5.47</c:v>
                </c:pt>
                <c:pt idx="4841">
                  <c:v>5.47</c:v>
                </c:pt>
                <c:pt idx="4842">
                  <c:v>5.39</c:v>
                </c:pt>
                <c:pt idx="4843">
                  <c:v>5.47</c:v>
                </c:pt>
                <c:pt idx="4844">
                  <c:v>5.45</c:v>
                </c:pt>
                <c:pt idx="4847">
                  <c:v>5.42</c:v>
                </c:pt>
                <c:pt idx="4848">
                  <c:v>5.39</c:v>
                </c:pt>
                <c:pt idx="4849">
                  <c:v>5.44</c:v>
                </c:pt>
                <c:pt idx="4850">
                  <c:v>5.46</c:v>
                </c:pt>
                <c:pt idx="4851">
                  <c:v>5.46</c:v>
                </c:pt>
                <c:pt idx="4854">
                  <c:v>5.45</c:v>
                </c:pt>
                <c:pt idx="4855">
                  <c:v>5.51</c:v>
                </c:pt>
                <c:pt idx="4856">
                  <c:v>5.54</c:v>
                </c:pt>
                <c:pt idx="4857">
                  <c:v>5.55</c:v>
                </c:pt>
                <c:pt idx="4862">
                  <c:v>5.59</c:v>
                </c:pt>
                <c:pt idx="4863">
                  <c:v>5.25</c:v>
                </c:pt>
                <c:pt idx="4864">
                  <c:v>5.52</c:v>
                </c:pt>
                <c:pt idx="4865">
                  <c:v>5.56</c:v>
                </c:pt>
                <c:pt idx="4869">
                  <c:v>5.59</c:v>
                </c:pt>
                <c:pt idx="4870">
                  <c:v>5.61</c:v>
                </c:pt>
                <c:pt idx="4871">
                  <c:v>5.74</c:v>
                </c:pt>
                <c:pt idx="4872">
                  <c:v>5.73</c:v>
                </c:pt>
                <c:pt idx="4875">
                  <c:v>5.71</c:v>
                </c:pt>
                <c:pt idx="4876">
                  <c:v>5.68</c:v>
                </c:pt>
                <c:pt idx="4877">
                  <c:v>5.64</c:v>
                </c:pt>
                <c:pt idx="4878">
                  <c:v>5.64</c:v>
                </c:pt>
                <c:pt idx="4879">
                  <c:v>5.71</c:v>
                </c:pt>
                <c:pt idx="4882">
                  <c:v>5.72</c:v>
                </c:pt>
                <c:pt idx="4883">
                  <c:v>5.69</c:v>
                </c:pt>
                <c:pt idx="4884">
                  <c:v>5.69</c:v>
                </c:pt>
                <c:pt idx="4885">
                  <c:v>5.8</c:v>
                </c:pt>
                <c:pt idx="4886">
                  <c:v>5.82</c:v>
                </c:pt>
                <c:pt idx="4889">
                  <c:v>5.74</c:v>
                </c:pt>
                <c:pt idx="4890">
                  <c:v>5.71</c:v>
                </c:pt>
                <c:pt idx="4891">
                  <c:v>5.67</c:v>
                </c:pt>
                <c:pt idx="4892">
                  <c:v>5.62</c:v>
                </c:pt>
                <c:pt idx="4893">
                  <c:v>5.54</c:v>
                </c:pt>
                <c:pt idx="4896">
                  <c:v>5.57</c:v>
                </c:pt>
                <c:pt idx="4897">
                  <c:v>5.52</c:v>
                </c:pt>
                <c:pt idx="4898">
                  <c:v>5.52</c:v>
                </c:pt>
                <c:pt idx="4899">
                  <c:v>5.49</c:v>
                </c:pt>
                <c:pt idx="4900">
                  <c:v>5.41</c:v>
                </c:pt>
                <c:pt idx="4903">
                  <c:v>5.43</c:v>
                </c:pt>
                <c:pt idx="4904">
                  <c:v>5.44</c:v>
                </c:pt>
                <c:pt idx="4905">
                  <c:v>5.45</c:v>
                </c:pt>
                <c:pt idx="4906">
                  <c:v>5.43</c:v>
                </c:pt>
                <c:pt idx="4907">
                  <c:v>5.51</c:v>
                </c:pt>
                <c:pt idx="4910">
                  <c:v>5.51</c:v>
                </c:pt>
                <c:pt idx="4911">
                  <c:v>5.46</c:v>
                </c:pt>
                <c:pt idx="4912">
                  <c:v>5.51</c:v>
                </c:pt>
                <c:pt idx="4913">
                  <c:v>5.52</c:v>
                </c:pt>
                <c:pt idx="4914">
                  <c:v>5.48</c:v>
                </c:pt>
                <c:pt idx="4917">
                  <c:v>5.47</c:v>
                </c:pt>
                <c:pt idx="4918">
                  <c:v>5.47</c:v>
                </c:pt>
                <c:pt idx="4919">
                  <c:v>5.53</c:v>
                </c:pt>
                <c:pt idx="4920">
                  <c:v>5.57</c:v>
                </c:pt>
                <c:pt idx="4921">
                  <c:v>5.6</c:v>
                </c:pt>
                <c:pt idx="4924">
                  <c:v>5.63</c:v>
                </c:pt>
                <c:pt idx="4925">
                  <c:v>5.59</c:v>
                </c:pt>
                <c:pt idx="4926">
                  <c:v>5.59</c:v>
                </c:pt>
                <c:pt idx="4927">
                  <c:v>5.58</c:v>
                </c:pt>
                <c:pt idx="4928">
                  <c:v>5.56</c:v>
                </c:pt>
                <c:pt idx="4931">
                  <c:v>5.63</c:v>
                </c:pt>
                <c:pt idx="4932">
                  <c:v>5.62</c:v>
                </c:pt>
                <c:pt idx="4933">
                  <c:v>5.61</c:v>
                </c:pt>
                <c:pt idx="4934">
                  <c:v>5.6</c:v>
                </c:pt>
                <c:pt idx="4935">
                  <c:v>5.6</c:v>
                </c:pt>
                <c:pt idx="4938">
                  <c:v>5.59</c:v>
                </c:pt>
                <c:pt idx="4939">
                  <c:v>5.58</c:v>
                </c:pt>
                <c:pt idx="4940">
                  <c:v>5.57</c:v>
                </c:pt>
                <c:pt idx="4941">
                  <c:v>5.61</c:v>
                </c:pt>
                <c:pt idx="4942">
                  <c:v>5.6</c:v>
                </c:pt>
                <c:pt idx="4945">
                  <c:v>5.64</c:v>
                </c:pt>
                <c:pt idx="4946">
                  <c:v>5.65</c:v>
                </c:pt>
                <c:pt idx="4947">
                  <c:v>5.65</c:v>
                </c:pt>
                <c:pt idx="4948">
                  <c:v>5.63</c:v>
                </c:pt>
                <c:pt idx="4949">
                  <c:v>5.58</c:v>
                </c:pt>
                <c:pt idx="4952">
                  <c:v>5.58</c:v>
                </c:pt>
                <c:pt idx="4953">
                  <c:v>5.54</c:v>
                </c:pt>
                <c:pt idx="4954">
                  <c:v>5.52</c:v>
                </c:pt>
                <c:pt idx="4955">
                  <c:v>5.52</c:v>
                </c:pt>
                <c:pt idx="4956">
                  <c:v>5.55</c:v>
                </c:pt>
                <c:pt idx="4959">
                  <c:v>5.56</c:v>
                </c:pt>
                <c:pt idx="4960">
                  <c:v>5.53</c:v>
                </c:pt>
                <c:pt idx="4961">
                  <c:v>5.52</c:v>
                </c:pt>
                <c:pt idx="4962">
                  <c:v>5.54</c:v>
                </c:pt>
                <c:pt idx="4963">
                  <c:v>5.52</c:v>
                </c:pt>
                <c:pt idx="4966">
                  <c:v>5.51</c:v>
                </c:pt>
                <c:pt idx="4967">
                  <c:v>5.53</c:v>
                </c:pt>
                <c:pt idx="4968">
                  <c:v>5.53</c:v>
                </c:pt>
                <c:pt idx="4969">
                  <c:v>5.49</c:v>
                </c:pt>
                <c:pt idx="4970">
                  <c:v>5.49</c:v>
                </c:pt>
                <c:pt idx="4973">
                  <c:v>5.53</c:v>
                </c:pt>
                <c:pt idx="4974">
                  <c:v>5.55</c:v>
                </c:pt>
                <c:pt idx="4975">
                  <c:v>5.59</c:v>
                </c:pt>
                <c:pt idx="4976">
                  <c:v>5.58</c:v>
                </c:pt>
                <c:pt idx="4977">
                  <c:v>5.56</c:v>
                </c:pt>
                <c:pt idx="4980">
                  <c:v>5.58</c:v>
                </c:pt>
                <c:pt idx="4981">
                  <c:v>5.59</c:v>
                </c:pt>
                <c:pt idx="4982">
                  <c:v>5.58</c:v>
                </c:pt>
                <c:pt idx="4983">
                  <c:v>5.58</c:v>
                </c:pt>
                <c:pt idx="4984">
                  <c:v>5.59</c:v>
                </c:pt>
                <c:pt idx="4987">
                  <c:v>5.61</c:v>
                </c:pt>
                <c:pt idx="4988">
                  <c:v>5.64</c:v>
                </c:pt>
                <c:pt idx="4989">
                  <c:v>5.67</c:v>
                </c:pt>
                <c:pt idx="4990">
                  <c:v>5.65</c:v>
                </c:pt>
                <c:pt idx="4991">
                  <c:v>5.6</c:v>
                </c:pt>
                <c:pt idx="4994">
                  <c:v>5.55</c:v>
                </c:pt>
                <c:pt idx="4995">
                  <c:v>5.57</c:v>
                </c:pt>
                <c:pt idx="4996">
                  <c:v>5.59</c:v>
                </c:pt>
                <c:pt idx="4997">
                  <c:v>5.63</c:v>
                </c:pt>
                <c:pt idx="4998">
                  <c:v>5.62</c:v>
                </c:pt>
                <c:pt idx="5001">
                  <c:v>5.64</c:v>
                </c:pt>
                <c:pt idx="5002">
                  <c:v>5.64</c:v>
                </c:pt>
                <c:pt idx="5003">
                  <c:v>5.63</c:v>
                </c:pt>
                <c:pt idx="5004">
                  <c:v>5.62</c:v>
                </c:pt>
                <c:pt idx="5005">
                  <c:v>5.63</c:v>
                </c:pt>
                <c:pt idx="5008">
                  <c:v>5.71</c:v>
                </c:pt>
                <c:pt idx="5009">
                  <c:v>5.7</c:v>
                </c:pt>
                <c:pt idx="5010">
                  <c:v>5.7</c:v>
                </c:pt>
                <c:pt idx="5011">
                  <c:v>5.68</c:v>
                </c:pt>
                <c:pt idx="5012">
                  <c:v>5.62</c:v>
                </c:pt>
                <c:pt idx="5015">
                  <c:v>5.64</c:v>
                </c:pt>
                <c:pt idx="5016">
                  <c:v>5.63</c:v>
                </c:pt>
                <c:pt idx="5017">
                  <c:v>5.63</c:v>
                </c:pt>
                <c:pt idx="5018">
                  <c:v>5.64</c:v>
                </c:pt>
                <c:pt idx="5019">
                  <c:v>5.62</c:v>
                </c:pt>
                <c:pt idx="5022">
                  <c:v>5.6</c:v>
                </c:pt>
                <c:pt idx="5023">
                  <c:v>5.6</c:v>
                </c:pt>
                <c:pt idx="5024">
                  <c:v>5.6</c:v>
                </c:pt>
                <c:pt idx="5025">
                  <c:v>5.62</c:v>
                </c:pt>
                <c:pt idx="5026">
                  <c:v>5.61</c:v>
                </c:pt>
                <c:pt idx="5029">
                  <c:v>5.59</c:v>
                </c:pt>
                <c:pt idx="5030">
                  <c:v>5.59</c:v>
                </c:pt>
                <c:pt idx="5031">
                  <c:v>5.56</c:v>
                </c:pt>
                <c:pt idx="5032">
                  <c:v>5.58</c:v>
                </c:pt>
                <c:pt idx="5033">
                  <c:v>5.56</c:v>
                </c:pt>
                <c:pt idx="5036">
                  <c:v>5.6</c:v>
                </c:pt>
                <c:pt idx="5037">
                  <c:v>5.61</c:v>
                </c:pt>
                <c:pt idx="5038">
                  <c:v>5.58</c:v>
                </c:pt>
                <c:pt idx="5039">
                  <c:v>5.6</c:v>
                </c:pt>
                <c:pt idx="5040">
                  <c:v>5.59</c:v>
                </c:pt>
                <c:pt idx="5043">
                  <c:v>5.59</c:v>
                </c:pt>
                <c:pt idx="5044">
                  <c:v>5.6</c:v>
                </c:pt>
                <c:pt idx="5045">
                  <c:v>5.61</c:v>
                </c:pt>
                <c:pt idx="5046">
                  <c:v>5.63</c:v>
                </c:pt>
                <c:pt idx="5047">
                  <c:v>5.24</c:v>
                </c:pt>
                <c:pt idx="5050">
                  <c:v>5.59</c:v>
                </c:pt>
                <c:pt idx="5051">
                  <c:v>5.6</c:v>
                </c:pt>
                <c:pt idx="5052">
                  <c:v>5.58</c:v>
                </c:pt>
                <c:pt idx="5053">
                  <c:v>5.58</c:v>
                </c:pt>
                <c:pt idx="5054">
                  <c:v>5.58</c:v>
                </c:pt>
                <c:pt idx="5057">
                  <c:v>5.6</c:v>
                </c:pt>
                <c:pt idx="5058">
                  <c:v>5.61</c:v>
                </c:pt>
                <c:pt idx="5059">
                  <c:v>5.63</c:v>
                </c:pt>
                <c:pt idx="5060">
                  <c:v>5.62</c:v>
                </c:pt>
                <c:pt idx="5061">
                  <c:v>5.6</c:v>
                </c:pt>
                <c:pt idx="5064">
                  <c:v>5.58</c:v>
                </c:pt>
                <c:pt idx="5065">
                  <c:v>5.57</c:v>
                </c:pt>
                <c:pt idx="5066">
                  <c:v>5.57</c:v>
                </c:pt>
                <c:pt idx="5067">
                  <c:v>5.55</c:v>
                </c:pt>
                <c:pt idx="5068">
                  <c:v>5.55</c:v>
                </c:pt>
                <c:pt idx="5071">
                  <c:v>5.55</c:v>
                </c:pt>
                <c:pt idx="5072">
                  <c:v>5.55</c:v>
                </c:pt>
                <c:pt idx="5073">
                  <c:v>5.53</c:v>
                </c:pt>
                <c:pt idx="5074">
                  <c:v>5.5</c:v>
                </c:pt>
                <c:pt idx="5075">
                  <c:v>5.49</c:v>
                </c:pt>
                <c:pt idx="5078">
                  <c:v>5.5</c:v>
                </c:pt>
                <c:pt idx="5079">
                  <c:v>5.47</c:v>
                </c:pt>
                <c:pt idx="5080">
                  <c:v>5.45</c:v>
                </c:pt>
                <c:pt idx="5081">
                  <c:v>5.41</c:v>
                </c:pt>
                <c:pt idx="5082">
                  <c:v>5.37</c:v>
                </c:pt>
                <c:pt idx="5085">
                  <c:v>5.33</c:v>
                </c:pt>
                <c:pt idx="5086">
                  <c:v>5.36</c:v>
                </c:pt>
                <c:pt idx="5087">
                  <c:v>5.31</c:v>
                </c:pt>
                <c:pt idx="5088">
                  <c:v>5.3</c:v>
                </c:pt>
                <c:pt idx="5089">
                  <c:v>5.32</c:v>
                </c:pt>
                <c:pt idx="5092">
                  <c:v>5.34</c:v>
                </c:pt>
                <c:pt idx="5093">
                  <c:v>5.35</c:v>
                </c:pt>
                <c:pt idx="5094">
                  <c:v>5.33</c:v>
                </c:pt>
                <c:pt idx="5095">
                  <c:v>5.29</c:v>
                </c:pt>
                <c:pt idx="5096">
                  <c:v>5.25</c:v>
                </c:pt>
                <c:pt idx="5099">
                  <c:v>5.24</c:v>
                </c:pt>
                <c:pt idx="5100">
                  <c:v>5.26</c:v>
                </c:pt>
                <c:pt idx="5101">
                  <c:v>5.23</c:v>
                </c:pt>
                <c:pt idx="5102">
                  <c:v>5.25</c:v>
                </c:pt>
                <c:pt idx="5103">
                  <c:v>5.27</c:v>
                </c:pt>
                <c:pt idx="5108">
                  <c:v>5.27</c:v>
                </c:pt>
                <c:pt idx="5109">
                  <c:v>5.31</c:v>
                </c:pt>
                <c:pt idx="5110">
                  <c:v>5.28</c:v>
                </c:pt>
                <c:pt idx="5114">
                  <c:v>5.2</c:v>
                </c:pt>
                <c:pt idx="5115">
                  <c:v>5.13</c:v>
                </c:pt>
                <c:pt idx="5116">
                  <c:v>5.15</c:v>
                </c:pt>
                <c:pt idx="5117">
                  <c:v>5.08</c:v>
                </c:pt>
                <c:pt idx="5120">
                  <c:v>5.09</c:v>
                </c:pt>
                <c:pt idx="5121">
                  <c:v>5.12</c:v>
                </c:pt>
                <c:pt idx="5122">
                  <c:v>5.15</c:v>
                </c:pt>
                <c:pt idx="5123">
                  <c:v>5.14</c:v>
                </c:pt>
                <c:pt idx="5124">
                  <c:v>5.18</c:v>
                </c:pt>
                <c:pt idx="5127">
                  <c:v>5.2</c:v>
                </c:pt>
                <c:pt idx="5128">
                  <c:v>5.19</c:v>
                </c:pt>
                <c:pt idx="5129">
                  <c:v>5.22</c:v>
                </c:pt>
                <c:pt idx="5130">
                  <c:v>5.19</c:v>
                </c:pt>
                <c:pt idx="5131">
                  <c:v>5.19</c:v>
                </c:pt>
                <c:pt idx="5134">
                  <c:v>5.23</c:v>
                </c:pt>
                <c:pt idx="5135">
                  <c:v>5.22</c:v>
                </c:pt>
                <c:pt idx="5136">
                  <c:v>5.26</c:v>
                </c:pt>
                <c:pt idx="5137">
                  <c:v>5.25</c:v>
                </c:pt>
                <c:pt idx="5138">
                  <c:v>5.22</c:v>
                </c:pt>
                <c:pt idx="5141">
                  <c:v>5.22</c:v>
                </c:pt>
                <c:pt idx="5142">
                  <c:v>5.23</c:v>
                </c:pt>
                <c:pt idx="5143">
                  <c:v>5.19</c:v>
                </c:pt>
                <c:pt idx="5144">
                  <c:v>5.16</c:v>
                </c:pt>
                <c:pt idx="5145">
                  <c:v>5.14</c:v>
                </c:pt>
                <c:pt idx="5148">
                  <c:v>5.15</c:v>
                </c:pt>
                <c:pt idx="5149">
                  <c:v>5.15</c:v>
                </c:pt>
                <c:pt idx="5150">
                  <c:v>5.15</c:v>
                </c:pt>
                <c:pt idx="5151">
                  <c:v>5.16</c:v>
                </c:pt>
                <c:pt idx="5152">
                  <c:v>5.16</c:v>
                </c:pt>
                <c:pt idx="5155">
                  <c:v>5.14</c:v>
                </c:pt>
                <c:pt idx="5156">
                  <c:v>5.13</c:v>
                </c:pt>
                <c:pt idx="5157">
                  <c:v>5.16</c:v>
                </c:pt>
                <c:pt idx="5158">
                  <c:v>5.2</c:v>
                </c:pt>
                <c:pt idx="5159">
                  <c:v>5.21</c:v>
                </c:pt>
                <c:pt idx="5162">
                  <c:v>5.19</c:v>
                </c:pt>
                <c:pt idx="5163">
                  <c:v>5.23</c:v>
                </c:pt>
                <c:pt idx="5164">
                  <c:v>5.23</c:v>
                </c:pt>
                <c:pt idx="5165">
                  <c:v>5.26</c:v>
                </c:pt>
                <c:pt idx="5166">
                  <c:v>5.26</c:v>
                </c:pt>
                <c:pt idx="5169">
                  <c:v>5.24</c:v>
                </c:pt>
                <c:pt idx="5170">
                  <c:v>5.2</c:v>
                </c:pt>
                <c:pt idx="5171">
                  <c:v>5.15</c:v>
                </c:pt>
                <c:pt idx="5172">
                  <c:v>5.14</c:v>
                </c:pt>
                <c:pt idx="5173">
                  <c:v>5.15</c:v>
                </c:pt>
                <c:pt idx="5176">
                  <c:v>5.17</c:v>
                </c:pt>
                <c:pt idx="5177">
                  <c:v>5.18</c:v>
                </c:pt>
                <c:pt idx="5178">
                  <c:v>5.16</c:v>
                </c:pt>
                <c:pt idx="5179">
                  <c:v>5.14</c:v>
                </c:pt>
                <c:pt idx="5180">
                  <c:v>5.13</c:v>
                </c:pt>
                <c:pt idx="5183">
                  <c:v>5.14</c:v>
                </c:pt>
                <c:pt idx="5184">
                  <c:v>5.15</c:v>
                </c:pt>
                <c:pt idx="5185">
                  <c:v>5.15</c:v>
                </c:pt>
                <c:pt idx="5186">
                  <c:v>5.15</c:v>
                </c:pt>
                <c:pt idx="5187">
                  <c:v>5.13</c:v>
                </c:pt>
                <c:pt idx="5190">
                  <c:v>5.12</c:v>
                </c:pt>
                <c:pt idx="5191">
                  <c:v>5.12</c:v>
                </c:pt>
                <c:pt idx="5192">
                  <c:v>5.08</c:v>
                </c:pt>
                <c:pt idx="5193">
                  <c:v>5.04</c:v>
                </c:pt>
                <c:pt idx="5194">
                  <c:v>5.05</c:v>
                </c:pt>
                <c:pt idx="5197">
                  <c:v>5.0999999999999996</c:v>
                </c:pt>
                <c:pt idx="5198">
                  <c:v>5.0999999999999996</c:v>
                </c:pt>
                <c:pt idx="5199">
                  <c:v>5.14</c:v>
                </c:pt>
                <c:pt idx="5200">
                  <c:v>5.15</c:v>
                </c:pt>
                <c:pt idx="5201">
                  <c:v>5.17</c:v>
                </c:pt>
                <c:pt idx="5204">
                  <c:v>5.14</c:v>
                </c:pt>
                <c:pt idx="5205">
                  <c:v>5.17</c:v>
                </c:pt>
                <c:pt idx="5206">
                  <c:v>5.18</c:v>
                </c:pt>
                <c:pt idx="5207">
                  <c:v>5.21</c:v>
                </c:pt>
                <c:pt idx="5208">
                  <c:v>5.18</c:v>
                </c:pt>
                <c:pt idx="5211">
                  <c:v>5.17</c:v>
                </c:pt>
                <c:pt idx="5212">
                  <c:v>5.18</c:v>
                </c:pt>
                <c:pt idx="5213">
                  <c:v>5.25</c:v>
                </c:pt>
                <c:pt idx="5214">
                  <c:v>5.28</c:v>
                </c:pt>
                <c:pt idx="5219">
                  <c:v>5.29</c:v>
                </c:pt>
                <c:pt idx="5220">
                  <c:v>5.37</c:v>
                </c:pt>
                <c:pt idx="5221">
                  <c:v>5.34</c:v>
                </c:pt>
                <c:pt idx="5222">
                  <c:v>5.38</c:v>
                </c:pt>
                <c:pt idx="5225">
                  <c:v>5.34</c:v>
                </c:pt>
                <c:pt idx="5226">
                  <c:v>5.38</c:v>
                </c:pt>
                <c:pt idx="5227">
                  <c:v>5.36</c:v>
                </c:pt>
                <c:pt idx="5228">
                  <c:v>5.35</c:v>
                </c:pt>
                <c:pt idx="5229">
                  <c:v>5.36</c:v>
                </c:pt>
                <c:pt idx="5232">
                  <c:v>5.44</c:v>
                </c:pt>
                <c:pt idx="5234">
                  <c:v>5.44</c:v>
                </c:pt>
                <c:pt idx="5235">
                  <c:v>5.42</c:v>
                </c:pt>
                <c:pt idx="5236">
                  <c:v>5.36</c:v>
                </c:pt>
                <c:pt idx="5239">
                  <c:v>5.36</c:v>
                </c:pt>
                <c:pt idx="5240">
                  <c:v>5.36</c:v>
                </c:pt>
                <c:pt idx="5241">
                  <c:v>5.34</c:v>
                </c:pt>
                <c:pt idx="5242">
                  <c:v>5.35</c:v>
                </c:pt>
                <c:pt idx="5243">
                  <c:v>5.37</c:v>
                </c:pt>
                <c:pt idx="5246">
                  <c:v>5.48</c:v>
                </c:pt>
                <c:pt idx="5247">
                  <c:v>5.47</c:v>
                </c:pt>
                <c:pt idx="5248">
                  <c:v>5.43</c:v>
                </c:pt>
                <c:pt idx="5249">
                  <c:v>5.44</c:v>
                </c:pt>
                <c:pt idx="5250">
                  <c:v>5.42</c:v>
                </c:pt>
                <c:pt idx="5253">
                  <c:v>5.45</c:v>
                </c:pt>
                <c:pt idx="5254">
                  <c:v>5.45</c:v>
                </c:pt>
                <c:pt idx="5255">
                  <c:v>5.5</c:v>
                </c:pt>
                <c:pt idx="5256">
                  <c:v>5.52</c:v>
                </c:pt>
                <c:pt idx="5257">
                  <c:v>5.55</c:v>
                </c:pt>
                <c:pt idx="5260">
                  <c:v>5.55</c:v>
                </c:pt>
                <c:pt idx="5261">
                  <c:v>5.53</c:v>
                </c:pt>
                <c:pt idx="5262">
                  <c:v>5.52</c:v>
                </c:pt>
                <c:pt idx="5263">
                  <c:v>5.56</c:v>
                </c:pt>
                <c:pt idx="5264">
                  <c:v>5.48</c:v>
                </c:pt>
                <c:pt idx="5267">
                  <c:v>5.45</c:v>
                </c:pt>
                <c:pt idx="5268">
                  <c:v>5.44</c:v>
                </c:pt>
                <c:pt idx="5269">
                  <c:v>5.41</c:v>
                </c:pt>
                <c:pt idx="5270">
                  <c:v>5.44</c:v>
                </c:pt>
                <c:pt idx="5271">
                  <c:v>5.45</c:v>
                </c:pt>
                <c:pt idx="5274">
                  <c:v>5.41</c:v>
                </c:pt>
                <c:pt idx="5275">
                  <c:v>5.43</c:v>
                </c:pt>
                <c:pt idx="5276">
                  <c:v>5.43</c:v>
                </c:pt>
                <c:pt idx="5277">
                  <c:v>5.4</c:v>
                </c:pt>
                <c:pt idx="5278">
                  <c:v>5.37</c:v>
                </c:pt>
                <c:pt idx="5281">
                  <c:v>5.37</c:v>
                </c:pt>
                <c:pt idx="5282">
                  <c:v>5.39</c:v>
                </c:pt>
                <c:pt idx="5283">
                  <c:v>5.36</c:v>
                </c:pt>
                <c:pt idx="5284">
                  <c:v>5.35</c:v>
                </c:pt>
                <c:pt idx="5285">
                  <c:v>5.33</c:v>
                </c:pt>
                <c:pt idx="5288">
                  <c:v>5.32</c:v>
                </c:pt>
                <c:pt idx="5289">
                  <c:v>5.36</c:v>
                </c:pt>
                <c:pt idx="5290">
                  <c:v>5.38</c:v>
                </c:pt>
                <c:pt idx="5291">
                  <c:v>5.36</c:v>
                </c:pt>
                <c:pt idx="5292">
                  <c:v>5.46</c:v>
                </c:pt>
                <c:pt idx="5295">
                  <c:v>5.48</c:v>
                </c:pt>
                <c:pt idx="5296">
                  <c:v>5.48</c:v>
                </c:pt>
                <c:pt idx="5297">
                  <c:v>5.51</c:v>
                </c:pt>
                <c:pt idx="5298">
                  <c:v>5.51</c:v>
                </c:pt>
                <c:pt idx="5299">
                  <c:v>5.49</c:v>
                </c:pt>
                <c:pt idx="5302">
                  <c:v>5.49</c:v>
                </c:pt>
                <c:pt idx="5303">
                  <c:v>5.49</c:v>
                </c:pt>
                <c:pt idx="5304">
                  <c:v>5.45</c:v>
                </c:pt>
                <c:pt idx="5305">
                  <c:v>5.48</c:v>
                </c:pt>
                <c:pt idx="5306">
                  <c:v>5.47</c:v>
                </c:pt>
                <c:pt idx="5309">
                  <c:v>5.46</c:v>
                </c:pt>
                <c:pt idx="5310">
                  <c:v>5.43</c:v>
                </c:pt>
                <c:pt idx="5311">
                  <c:v>5.42</c:v>
                </c:pt>
                <c:pt idx="5312">
                  <c:v>5.38</c:v>
                </c:pt>
                <c:pt idx="5313">
                  <c:v>5.34</c:v>
                </c:pt>
                <c:pt idx="5316">
                  <c:v>5.35</c:v>
                </c:pt>
                <c:pt idx="5317">
                  <c:v>5.33</c:v>
                </c:pt>
                <c:pt idx="5318">
                  <c:v>5.35</c:v>
                </c:pt>
                <c:pt idx="5319">
                  <c:v>5.36</c:v>
                </c:pt>
                <c:pt idx="5320">
                  <c:v>5.32</c:v>
                </c:pt>
                <c:pt idx="5323">
                  <c:v>5.3</c:v>
                </c:pt>
                <c:pt idx="5324">
                  <c:v>5.27</c:v>
                </c:pt>
                <c:pt idx="5325">
                  <c:v>5.28</c:v>
                </c:pt>
                <c:pt idx="5326">
                  <c:v>5.3</c:v>
                </c:pt>
                <c:pt idx="5327">
                  <c:v>5.31</c:v>
                </c:pt>
                <c:pt idx="5330">
                  <c:v>5.27</c:v>
                </c:pt>
                <c:pt idx="5331">
                  <c:v>5.27</c:v>
                </c:pt>
                <c:pt idx="5332">
                  <c:v>5.29</c:v>
                </c:pt>
                <c:pt idx="5333">
                  <c:v>5.21</c:v>
                </c:pt>
                <c:pt idx="5334">
                  <c:v>5.21</c:v>
                </c:pt>
                <c:pt idx="5337">
                  <c:v>5.19</c:v>
                </c:pt>
                <c:pt idx="5338">
                  <c:v>5.21</c:v>
                </c:pt>
                <c:pt idx="5339">
                  <c:v>5.19</c:v>
                </c:pt>
                <c:pt idx="5340">
                  <c:v>5.18</c:v>
                </c:pt>
                <c:pt idx="5341">
                  <c:v>5.15</c:v>
                </c:pt>
                <c:pt idx="5344">
                  <c:v>5.15</c:v>
                </c:pt>
                <c:pt idx="5345">
                  <c:v>5.17</c:v>
                </c:pt>
                <c:pt idx="5346">
                  <c:v>5.22</c:v>
                </c:pt>
                <c:pt idx="5347">
                  <c:v>5.22</c:v>
                </c:pt>
                <c:pt idx="5348">
                  <c:v>5.24</c:v>
                </c:pt>
                <c:pt idx="5351">
                  <c:v>5.24</c:v>
                </c:pt>
                <c:pt idx="5352">
                  <c:v>5.2</c:v>
                </c:pt>
                <c:pt idx="5353">
                  <c:v>5.16</c:v>
                </c:pt>
                <c:pt idx="5354">
                  <c:v>5.16</c:v>
                </c:pt>
                <c:pt idx="5355">
                  <c:v>5.13</c:v>
                </c:pt>
                <c:pt idx="5358">
                  <c:v>5.14</c:v>
                </c:pt>
                <c:pt idx="5359">
                  <c:v>5.18</c:v>
                </c:pt>
                <c:pt idx="5360">
                  <c:v>5.24</c:v>
                </c:pt>
                <c:pt idx="5361">
                  <c:v>5.25</c:v>
                </c:pt>
                <c:pt idx="5362">
                  <c:v>5.2</c:v>
                </c:pt>
                <c:pt idx="5365">
                  <c:v>5.17</c:v>
                </c:pt>
                <c:pt idx="5366">
                  <c:v>5.23</c:v>
                </c:pt>
                <c:pt idx="5367">
                  <c:v>5.19</c:v>
                </c:pt>
                <c:pt idx="5368">
                  <c:v>5.21</c:v>
                </c:pt>
                <c:pt idx="5369">
                  <c:v>5.17</c:v>
                </c:pt>
                <c:pt idx="5372">
                  <c:v>5.17</c:v>
                </c:pt>
                <c:pt idx="5373">
                  <c:v>5.17</c:v>
                </c:pt>
                <c:pt idx="5374">
                  <c:v>5.22</c:v>
                </c:pt>
                <c:pt idx="5375">
                  <c:v>5.22</c:v>
                </c:pt>
                <c:pt idx="5376">
                  <c:v>5.24</c:v>
                </c:pt>
                <c:pt idx="5379">
                  <c:v>5.27</c:v>
                </c:pt>
                <c:pt idx="5380">
                  <c:v>5.21</c:v>
                </c:pt>
                <c:pt idx="5381">
                  <c:v>5.19</c:v>
                </c:pt>
                <c:pt idx="5382">
                  <c:v>5.13</c:v>
                </c:pt>
                <c:pt idx="5383">
                  <c:v>5.13</c:v>
                </c:pt>
                <c:pt idx="5386">
                  <c:v>5.13</c:v>
                </c:pt>
                <c:pt idx="5387">
                  <c:v>5.08</c:v>
                </c:pt>
                <c:pt idx="5388">
                  <c:v>5</c:v>
                </c:pt>
                <c:pt idx="5389">
                  <c:v>5.01</c:v>
                </c:pt>
                <c:pt idx="5390">
                  <c:v>5</c:v>
                </c:pt>
                <c:pt idx="5393">
                  <c:v>4.99</c:v>
                </c:pt>
                <c:pt idx="5394">
                  <c:v>5.03</c:v>
                </c:pt>
                <c:pt idx="5395">
                  <c:v>5.05</c:v>
                </c:pt>
                <c:pt idx="5396">
                  <c:v>5.04</c:v>
                </c:pt>
                <c:pt idx="5397">
                  <c:v>5.04</c:v>
                </c:pt>
                <c:pt idx="5400">
                  <c:v>5.01</c:v>
                </c:pt>
                <c:pt idx="5401">
                  <c:v>5</c:v>
                </c:pt>
                <c:pt idx="5402">
                  <c:v>5.01</c:v>
                </c:pt>
                <c:pt idx="5403">
                  <c:v>4.97</c:v>
                </c:pt>
                <c:pt idx="5404">
                  <c:v>4.95</c:v>
                </c:pt>
                <c:pt idx="5407">
                  <c:v>4.96</c:v>
                </c:pt>
                <c:pt idx="5408">
                  <c:v>4.96</c:v>
                </c:pt>
                <c:pt idx="5409">
                  <c:v>4.92</c:v>
                </c:pt>
                <c:pt idx="5410">
                  <c:v>4.88</c:v>
                </c:pt>
                <c:pt idx="5411">
                  <c:v>4.83</c:v>
                </c:pt>
                <c:pt idx="5414">
                  <c:v>4.79</c:v>
                </c:pt>
                <c:pt idx="5415">
                  <c:v>4.76</c:v>
                </c:pt>
                <c:pt idx="5416">
                  <c:v>4.76</c:v>
                </c:pt>
                <c:pt idx="5417">
                  <c:v>4.6399999999999997</c:v>
                </c:pt>
                <c:pt idx="5418">
                  <c:v>4.67</c:v>
                </c:pt>
                <c:pt idx="5421">
                  <c:v>4.68</c:v>
                </c:pt>
                <c:pt idx="5422">
                  <c:v>4.67</c:v>
                </c:pt>
                <c:pt idx="5423">
                  <c:v>4.6100000000000003</c:v>
                </c:pt>
                <c:pt idx="5424">
                  <c:v>4.59</c:v>
                </c:pt>
                <c:pt idx="5425">
                  <c:v>4.6500000000000004</c:v>
                </c:pt>
                <c:pt idx="5428">
                  <c:v>4.68</c:v>
                </c:pt>
                <c:pt idx="5429">
                  <c:v>4.72</c:v>
                </c:pt>
                <c:pt idx="5430">
                  <c:v>4.78</c:v>
                </c:pt>
                <c:pt idx="5431">
                  <c:v>4.87</c:v>
                </c:pt>
                <c:pt idx="5432">
                  <c:v>4.8899999999999997</c:v>
                </c:pt>
                <c:pt idx="5435">
                  <c:v>4.9000000000000004</c:v>
                </c:pt>
                <c:pt idx="5436">
                  <c:v>4.8499999999999996</c:v>
                </c:pt>
                <c:pt idx="5437">
                  <c:v>4.88</c:v>
                </c:pt>
                <c:pt idx="5438">
                  <c:v>4.96</c:v>
                </c:pt>
                <c:pt idx="5439">
                  <c:v>4.9000000000000004</c:v>
                </c:pt>
                <c:pt idx="5442">
                  <c:v>4.9000000000000004</c:v>
                </c:pt>
                <c:pt idx="5443">
                  <c:v>4.97</c:v>
                </c:pt>
                <c:pt idx="5444">
                  <c:v>4.97</c:v>
                </c:pt>
                <c:pt idx="5445">
                  <c:v>4.9400000000000004</c:v>
                </c:pt>
                <c:pt idx="5446">
                  <c:v>4.8899999999999997</c:v>
                </c:pt>
                <c:pt idx="5449">
                  <c:v>4.88</c:v>
                </c:pt>
                <c:pt idx="5450">
                  <c:v>4.87</c:v>
                </c:pt>
                <c:pt idx="5451">
                  <c:v>4.9000000000000004</c:v>
                </c:pt>
                <c:pt idx="5452">
                  <c:v>5.07</c:v>
                </c:pt>
                <c:pt idx="5453">
                  <c:v>5.1100000000000003</c:v>
                </c:pt>
                <c:pt idx="5456">
                  <c:v>5.12</c:v>
                </c:pt>
                <c:pt idx="5457">
                  <c:v>5.08</c:v>
                </c:pt>
                <c:pt idx="5458">
                  <c:v>5.03</c:v>
                </c:pt>
                <c:pt idx="5459">
                  <c:v>5</c:v>
                </c:pt>
                <c:pt idx="5460">
                  <c:v>5.0199999999999996</c:v>
                </c:pt>
                <c:pt idx="5463">
                  <c:v>5.0999999999999996</c:v>
                </c:pt>
                <c:pt idx="5464">
                  <c:v>5.09</c:v>
                </c:pt>
                <c:pt idx="5465">
                  <c:v>5.0199999999999996</c:v>
                </c:pt>
                <c:pt idx="5466">
                  <c:v>5.05</c:v>
                </c:pt>
                <c:pt idx="5467">
                  <c:v>5.0599999999999996</c:v>
                </c:pt>
                <c:pt idx="5470">
                  <c:v>5.0599999999999996</c:v>
                </c:pt>
                <c:pt idx="5473">
                  <c:v>5.19</c:v>
                </c:pt>
                <c:pt idx="5474">
                  <c:v>5.21</c:v>
                </c:pt>
                <c:pt idx="5479">
                  <c:v>5.18</c:v>
                </c:pt>
                <c:pt idx="5480">
                  <c:v>5.19</c:v>
                </c:pt>
                <c:pt idx="5481">
                  <c:v>5.18</c:v>
                </c:pt>
                <c:pt idx="5484">
                  <c:v>5.17</c:v>
                </c:pt>
                <c:pt idx="5485">
                  <c:v>5.09</c:v>
                </c:pt>
                <c:pt idx="5486">
                  <c:v>5.14</c:v>
                </c:pt>
                <c:pt idx="5487">
                  <c:v>5.14</c:v>
                </c:pt>
                <c:pt idx="5488">
                  <c:v>5.13</c:v>
                </c:pt>
                <c:pt idx="5491">
                  <c:v>5.05</c:v>
                </c:pt>
                <c:pt idx="5492">
                  <c:v>5.0599999999999996</c:v>
                </c:pt>
                <c:pt idx="5493">
                  <c:v>5.03</c:v>
                </c:pt>
                <c:pt idx="5494">
                  <c:v>5.07</c:v>
                </c:pt>
                <c:pt idx="5495">
                  <c:v>5.0999999999999996</c:v>
                </c:pt>
                <c:pt idx="5498">
                  <c:v>5.0999999999999996</c:v>
                </c:pt>
                <c:pt idx="5499">
                  <c:v>5.12</c:v>
                </c:pt>
                <c:pt idx="5500">
                  <c:v>5.12</c:v>
                </c:pt>
                <c:pt idx="5501">
                  <c:v>5.14</c:v>
                </c:pt>
                <c:pt idx="5502">
                  <c:v>5.21</c:v>
                </c:pt>
                <c:pt idx="5505">
                  <c:v>5.27</c:v>
                </c:pt>
                <c:pt idx="5506">
                  <c:v>5.25</c:v>
                </c:pt>
                <c:pt idx="5507">
                  <c:v>5.21</c:v>
                </c:pt>
                <c:pt idx="5508">
                  <c:v>5.21</c:v>
                </c:pt>
                <c:pt idx="5509">
                  <c:v>5.19</c:v>
                </c:pt>
                <c:pt idx="5512">
                  <c:v>5.13</c:v>
                </c:pt>
                <c:pt idx="5513">
                  <c:v>5.0999999999999996</c:v>
                </c:pt>
                <c:pt idx="5514">
                  <c:v>5.0999999999999996</c:v>
                </c:pt>
                <c:pt idx="5515">
                  <c:v>5.18</c:v>
                </c:pt>
                <c:pt idx="5516">
                  <c:v>5.22</c:v>
                </c:pt>
                <c:pt idx="5519">
                  <c:v>5.22</c:v>
                </c:pt>
                <c:pt idx="5520">
                  <c:v>5.21</c:v>
                </c:pt>
                <c:pt idx="5521">
                  <c:v>5.26</c:v>
                </c:pt>
                <c:pt idx="5522">
                  <c:v>5.24</c:v>
                </c:pt>
                <c:pt idx="5523">
                  <c:v>5.21</c:v>
                </c:pt>
                <c:pt idx="5526">
                  <c:v>5.18</c:v>
                </c:pt>
                <c:pt idx="5527">
                  <c:v>5.16</c:v>
                </c:pt>
                <c:pt idx="5528">
                  <c:v>5.23</c:v>
                </c:pt>
                <c:pt idx="5529">
                  <c:v>5.24</c:v>
                </c:pt>
                <c:pt idx="5530">
                  <c:v>5.19</c:v>
                </c:pt>
                <c:pt idx="5533">
                  <c:v>5.21</c:v>
                </c:pt>
                <c:pt idx="5534">
                  <c:v>5.25</c:v>
                </c:pt>
                <c:pt idx="5535">
                  <c:v>5.27</c:v>
                </c:pt>
                <c:pt idx="5536">
                  <c:v>5.21</c:v>
                </c:pt>
                <c:pt idx="5537">
                  <c:v>5.21</c:v>
                </c:pt>
                <c:pt idx="5540">
                  <c:v>5.28</c:v>
                </c:pt>
                <c:pt idx="5541">
                  <c:v>5.31</c:v>
                </c:pt>
                <c:pt idx="5542">
                  <c:v>5.36</c:v>
                </c:pt>
                <c:pt idx="5543">
                  <c:v>5.4</c:v>
                </c:pt>
                <c:pt idx="5544">
                  <c:v>5.41</c:v>
                </c:pt>
                <c:pt idx="5547">
                  <c:v>5.4</c:v>
                </c:pt>
                <c:pt idx="5548">
                  <c:v>5.39</c:v>
                </c:pt>
                <c:pt idx="5549">
                  <c:v>5.42</c:v>
                </c:pt>
                <c:pt idx="5550">
                  <c:v>5.44</c:v>
                </c:pt>
                <c:pt idx="5551">
                  <c:v>5.48</c:v>
                </c:pt>
                <c:pt idx="5554">
                  <c:v>5.45</c:v>
                </c:pt>
                <c:pt idx="5555">
                  <c:v>5.42</c:v>
                </c:pt>
                <c:pt idx="5556">
                  <c:v>5.42</c:v>
                </c:pt>
                <c:pt idx="5557">
                  <c:v>5.47</c:v>
                </c:pt>
                <c:pt idx="5558">
                  <c:v>5.48</c:v>
                </c:pt>
                <c:pt idx="5561">
                  <c:v>5.51</c:v>
                </c:pt>
                <c:pt idx="5562">
                  <c:v>5.48</c:v>
                </c:pt>
                <c:pt idx="5563">
                  <c:v>5.45</c:v>
                </c:pt>
                <c:pt idx="5564">
                  <c:v>5.45</c:v>
                </c:pt>
                <c:pt idx="5569">
                  <c:v>5.51</c:v>
                </c:pt>
                <c:pt idx="5570">
                  <c:v>5.46</c:v>
                </c:pt>
                <c:pt idx="5571">
                  <c:v>5.41</c:v>
                </c:pt>
                <c:pt idx="5572">
                  <c:v>5.38</c:v>
                </c:pt>
                <c:pt idx="5575">
                  <c:v>5.38</c:v>
                </c:pt>
                <c:pt idx="5576">
                  <c:v>5.43</c:v>
                </c:pt>
                <c:pt idx="5577">
                  <c:v>5.4</c:v>
                </c:pt>
                <c:pt idx="5578">
                  <c:v>5.43</c:v>
                </c:pt>
                <c:pt idx="5579">
                  <c:v>5.4</c:v>
                </c:pt>
                <c:pt idx="5582">
                  <c:v>5.37</c:v>
                </c:pt>
                <c:pt idx="5583">
                  <c:v>5.39</c:v>
                </c:pt>
                <c:pt idx="5584">
                  <c:v>5.43</c:v>
                </c:pt>
                <c:pt idx="5585">
                  <c:v>5.45</c:v>
                </c:pt>
                <c:pt idx="5586">
                  <c:v>5.43</c:v>
                </c:pt>
                <c:pt idx="5589">
                  <c:v>5.4</c:v>
                </c:pt>
                <c:pt idx="5590">
                  <c:v>5.4</c:v>
                </c:pt>
                <c:pt idx="5591">
                  <c:v>5.41</c:v>
                </c:pt>
                <c:pt idx="5592">
                  <c:v>5.34</c:v>
                </c:pt>
                <c:pt idx="5593">
                  <c:v>5.36</c:v>
                </c:pt>
                <c:pt idx="5596">
                  <c:v>5.35</c:v>
                </c:pt>
                <c:pt idx="5597">
                  <c:v>5.36</c:v>
                </c:pt>
                <c:pt idx="5599">
                  <c:v>5.38</c:v>
                </c:pt>
                <c:pt idx="5600">
                  <c:v>5.4</c:v>
                </c:pt>
                <c:pt idx="5603">
                  <c:v>5.35</c:v>
                </c:pt>
                <c:pt idx="5604">
                  <c:v>5.33</c:v>
                </c:pt>
                <c:pt idx="5605">
                  <c:v>5.38</c:v>
                </c:pt>
                <c:pt idx="5606">
                  <c:v>5.44</c:v>
                </c:pt>
                <c:pt idx="5607">
                  <c:v>5.42</c:v>
                </c:pt>
                <c:pt idx="5610">
                  <c:v>5.42</c:v>
                </c:pt>
                <c:pt idx="5611">
                  <c:v>5.48</c:v>
                </c:pt>
                <c:pt idx="5612">
                  <c:v>5.48</c:v>
                </c:pt>
                <c:pt idx="5613">
                  <c:v>5.46</c:v>
                </c:pt>
                <c:pt idx="5614">
                  <c:v>5.48</c:v>
                </c:pt>
                <c:pt idx="5617">
                  <c:v>5.45</c:v>
                </c:pt>
                <c:pt idx="5618">
                  <c:v>5.42</c:v>
                </c:pt>
                <c:pt idx="5619">
                  <c:v>5.38</c:v>
                </c:pt>
                <c:pt idx="5620">
                  <c:v>5.39</c:v>
                </c:pt>
                <c:pt idx="5621">
                  <c:v>5.37</c:v>
                </c:pt>
                <c:pt idx="5624">
                  <c:v>5.41</c:v>
                </c:pt>
                <c:pt idx="5625">
                  <c:v>5.42</c:v>
                </c:pt>
                <c:pt idx="5626">
                  <c:v>5.38</c:v>
                </c:pt>
                <c:pt idx="5627">
                  <c:v>5.34</c:v>
                </c:pt>
                <c:pt idx="5628">
                  <c:v>5.35</c:v>
                </c:pt>
                <c:pt idx="5631">
                  <c:v>5.4</c:v>
                </c:pt>
                <c:pt idx="5632">
                  <c:v>5.34</c:v>
                </c:pt>
                <c:pt idx="5633">
                  <c:v>5.36</c:v>
                </c:pt>
                <c:pt idx="5634">
                  <c:v>5.37</c:v>
                </c:pt>
                <c:pt idx="5635">
                  <c:v>5.32</c:v>
                </c:pt>
                <c:pt idx="5638">
                  <c:v>5.34</c:v>
                </c:pt>
                <c:pt idx="5639">
                  <c:v>5.34</c:v>
                </c:pt>
                <c:pt idx="5640">
                  <c:v>5.31</c:v>
                </c:pt>
                <c:pt idx="5641">
                  <c:v>5.29</c:v>
                </c:pt>
                <c:pt idx="5642">
                  <c:v>5.2</c:v>
                </c:pt>
                <c:pt idx="5645">
                  <c:v>5.23</c:v>
                </c:pt>
                <c:pt idx="5646">
                  <c:v>5.22</c:v>
                </c:pt>
                <c:pt idx="5647">
                  <c:v>5.18</c:v>
                </c:pt>
                <c:pt idx="5648">
                  <c:v>5.17</c:v>
                </c:pt>
                <c:pt idx="5649">
                  <c:v>5.21</c:v>
                </c:pt>
                <c:pt idx="5652">
                  <c:v>5.17</c:v>
                </c:pt>
                <c:pt idx="5653">
                  <c:v>5.19</c:v>
                </c:pt>
                <c:pt idx="5654">
                  <c:v>5.1100000000000003</c:v>
                </c:pt>
                <c:pt idx="5655">
                  <c:v>5.17</c:v>
                </c:pt>
                <c:pt idx="5656">
                  <c:v>5.18</c:v>
                </c:pt>
                <c:pt idx="5659">
                  <c:v>5.19</c:v>
                </c:pt>
                <c:pt idx="5660">
                  <c:v>5.18</c:v>
                </c:pt>
                <c:pt idx="5661">
                  <c:v>5.17</c:v>
                </c:pt>
                <c:pt idx="5662">
                  <c:v>5.21</c:v>
                </c:pt>
                <c:pt idx="5663">
                  <c:v>5.24</c:v>
                </c:pt>
                <c:pt idx="5666">
                  <c:v>5.23</c:v>
                </c:pt>
                <c:pt idx="5667">
                  <c:v>5.24</c:v>
                </c:pt>
                <c:pt idx="5668">
                  <c:v>5.19</c:v>
                </c:pt>
                <c:pt idx="5669">
                  <c:v>5.13</c:v>
                </c:pt>
                <c:pt idx="5670">
                  <c:v>5.13</c:v>
                </c:pt>
                <c:pt idx="5673">
                  <c:v>5.08</c:v>
                </c:pt>
                <c:pt idx="5674">
                  <c:v>5.07</c:v>
                </c:pt>
                <c:pt idx="5675">
                  <c:v>5.13</c:v>
                </c:pt>
                <c:pt idx="5676">
                  <c:v>5.13</c:v>
                </c:pt>
                <c:pt idx="5677">
                  <c:v>5.07</c:v>
                </c:pt>
                <c:pt idx="5680">
                  <c:v>5.04</c:v>
                </c:pt>
                <c:pt idx="5681">
                  <c:v>5.0599999999999996</c:v>
                </c:pt>
                <c:pt idx="5682">
                  <c:v>4.9800000000000004</c:v>
                </c:pt>
                <c:pt idx="5683">
                  <c:v>4.97</c:v>
                </c:pt>
                <c:pt idx="5684">
                  <c:v>4.97</c:v>
                </c:pt>
                <c:pt idx="5687">
                  <c:v>5.01</c:v>
                </c:pt>
                <c:pt idx="5688">
                  <c:v>5.05</c:v>
                </c:pt>
                <c:pt idx="5689">
                  <c:v>5.04</c:v>
                </c:pt>
                <c:pt idx="5690">
                  <c:v>4.97</c:v>
                </c:pt>
                <c:pt idx="5691">
                  <c:v>4.9000000000000004</c:v>
                </c:pt>
                <c:pt idx="5694">
                  <c:v>4.8099999999999996</c:v>
                </c:pt>
                <c:pt idx="5695">
                  <c:v>4.8099999999999996</c:v>
                </c:pt>
                <c:pt idx="5696">
                  <c:v>4.84</c:v>
                </c:pt>
                <c:pt idx="5697">
                  <c:v>4.83</c:v>
                </c:pt>
                <c:pt idx="5698">
                  <c:v>4.8099999999999996</c:v>
                </c:pt>
                <c:pt idx="5701">
                  <c:v>4.7699999999999996</c:v>
                </c:pt>
                <c:pt idx="5702">
                  <c:v>4.74</c:v>
                </c:pt>
                <c:pt idx="5703">
                  <c:v>4.6900000000000004</c:v>
                </c:pt>
                <c:pt idx="5705">
                  <c:v>4.8099999999999996</c:v>
                </c:pt>
                <c:pt idx="5708">
                  <c:v>4.82</c:v>
                </c:pt>
                <c:pt idx="5709">
                  <c:v>4.8</c:v>
                </c:pt>
                <c:pt idx="5710">
                  <c:v>4.84</c:v>
                </c:pt>
                <c:pt idx="5711">
                  <c:v>4.9000000000000004</c:v>
                </c:pt>
                <c:pt idx="5712">
                  <c:v>4.8899999999999997</c:v>
                </c:pt>
                <c:pt idx="5715">
                  <c:v>4.9000000000000004</c:v>
                </c:pt>
                <c:pt idx="5716">
                  <c:v>4.88</c:v>
                </c:pt>
                <c:pt idx="5717">
                  <c:v>4.83</c:v>
                </c:pt>
                <c:pt idx="5718">
                  <c:v>4.78</c:v>
                </c:pt>
                <c:pt idx="5719">
                  <c:v>4.78</c:v>
                </c:pt>
                <c:pt idx="5722">
                  <c:v>4.7300000000000004</c:v>
                </c:pt>
                <c:pt idx="5723">
                  <c:v>4.7</c:v>
                </c:pt>
                <c:pt idx="5724">
                  <c:v>4.6500000000000004</c:v>
                </c:pt>
                <c:pt idx="5725">
                  <c:v>4.63</c:v>
                </c:pt>
                <c:pt idx="5726">
                  <c:v>4.62</c:v>
                </c:pt>
                <c:pt idx="5729">
                  <c:v>4.6500000000000004</c:v>
                </c:pt>
                <c:pt idx="5730">
                  <c:v>4.6900000000000004</c:v>
                </c:pt>
                <c:pt idx="5731">
                  <c:v>4.72</c:v>
                </c:pt>
                <c:pt idx="5732">
                  <c:v>4.71</c:v>
                </c:pt>
                <c:pt idx="5733">
                  <c:v>4.6399999999999997</c:v>
                </c:pt>
                <c:pt idx="5736">
                  <c:v>4.62</c:v>
                </c:pt>
                <c:pt idx="5737">
                  <c:v>4.62</c:v>
                </c:pt>
                <c:pt idx="5738">
                  <c:v>4.54</c:v>
                </c:pt>
                <c:pt idx="5739">
                  <c:v>4.54</c:v>
                </c:pt>
                <c:pt idx="5740">
                  <c:v>4.57</c:v>
                </c:pt>
                <c:pt idx="5743">
                  <c:v>4.55</c:v>
                </c:pt>
                <c:pt idx="5744">
                  <c:v>4.51</c:v>
                </c:pt>
                <c:pt idx="5745">
                  <c:v>4.54</c:v>
                </c:pt>
                <c:pt idx="5746">
                  <c:v>4.5599999999999996</c:v>
                </c:pt>
                <c:pt idx="5747">
                  <c:v>4.62</c:v>
                </c:pt>
                <c:pt idx="5750">
                  <c:v>4.59</c:v>
                </c:pt>
                <c:pt idx="5751">
                  <c:v>4.59</c:v>
                </c:pt>
                <c:pt idx="5752">
                  <c:v>4.67</c:v>
                </c:pt>
                <c:pt idx="5753">
                  <c:v>4.66</c:v>
                </c:pt>
                <c:pt idx="5754">
                  <c:v>4.67</c:v>
                </c:pt>
                <c:pt idx="5757">
                  <c:v>4.6100000000000003</c:v>
                </c:pt>
                <c:pt idx="5758">
                  <c:v>4.63</c:v>
                </c:pt>
                <c:pt idx="5759">
                  <c:v>4.59</c:v>
                </c:pt>
                <c:pt idx="5760">
                  <c:v>4.5999999999999996</c:v>
                </c:pt>
                <c:pt idx="5761">
                  <c:v>4.68</c:v>
                </c:pt>
                <c:pt idx="5764">
                  <c:v>4.74</c:v>
                </c:pt>
                <c:pt idx="5765">
                  <c:v>4.82</c:v>
                </c:pt>
                <c:pt idx="5766">
                  <c:v>4.8499999999999996</c:v>
                </c:pt>
                <c:pt idx="5767">
                  <c:v>4.91</c:v>
                </c:pt>
                <c:pt idx="5768">
                  <c:v>4.8499999999999996</c:v>
                </c:pt>
                <c:pt idx="5771">
                  <c:v>4.8499999999999996</c:v>
                </c:pt>
                <c:pt idx="5772">
                  <c:v>4.9000000000000004</c:v>
                </c:pt>
                <c:pt idx="5773">
                  <c:v>4.87</c:v>
                </c:pt>
                <c:pt idx="5774">
                  <c:v>4.8899999999999997</c:v>
                </c:pt>
                <c:pt idx="5775">
                  <c:v>4.8600000000000003</c:v>
                </c:pt>
                <c:pt idx="5778">
                  <c:v>4.82</c:v>
                </c:pt>
                <c:pt idx="5779">
                  <c:v>4.79</c:v>
                </c:pt>
                <c:pt idx="5780">
                  <c:v>4.78</c:v>
                </c:pt>
                <c:pt idx="5781">
                  <c:v>4.79</c:v>
                </c:pt>
                <c:pt idx="5782">
                  <c:v>4.74</c:v>
                </c:pt>
                <c:pt idx="5785">
                  <c:v>4.82</c:v>
                </c:pt>
                <c:pt idx="5786">
                  <c:v>4.83</c:v>
                </c:pt>
                <c:pt idx="5787">
                  <c:v>4.8899999999999997</c:v>
                </c:pt>
                <c:pt idx="5788">
                  <c:v>4.8099999999999996</c:v>
                </c:pt>
                <c:pt idx="5789">
                  <c:v>4.74</c:v>
                </c:pt>
                <c:pt idx="5792">
                  <c:v>4.7</c:v>
                </c:pt>
                <c:pt idx="5793">
                  <c:v>4.66</c:v>
                </c:pt>
                <c:pt idx="5794">
                  <c:v>4.66</c:v>
                </c:pt>
                <c:pt idx="5795">
                  <c:v>4.68</c:v>
                </c:pt>
                <c:pt idx="5796">
                  <c:v>4.72</c:v>
                </c:pt>
                <c:pt idx="5799">
                  <c:v>4.72</c:v>
                </c:pt>
                <c:pt idx="5800">
                  <c:v>4.68</c:v>
                </c:pt>
                <c:pt idx="5801">
                  <c:v>4.67</c:v>
                </c:pt>
                <c:pt idx="5802">
                  <c:v>4.71</c:v>
                </c:pt>
                <c:pt idx="5803">
                  <c:v>4.72</c:v>
                </c:pt>
                <c:pt idx="5806">
                  <c:v>4.7699999999999996</c:v>
                </c:pt>
                <c:pt idx="5807">
                  <c:v>4.74</c:v>
                </c:pt>
                <c:pt idx="5808">
                  <c:v>4.71</c:v>
                </c:pt>
                <c:pt idx="5809">
                  <c:v>4.75</c:v>
                </c:pt>
                <c:pt idx="5810">
                  <c:v>4.72</c:v>
                </c:pt>
                <c:pt idx="5813">
                  <c:v>4.7300000000000004</c:v>
                </c:pt>
                <c:pt idx="5814">
                  <c:v>4.6900000000000004</c:v>
                </c:pt>
                <c:pt idx="5815">
                  <c:v>4.68</c:v>
                </c:pt>
                <c:pt idx="5816">
                  <c:v>4.66</c:v>
                </c:pt>
                <c:pt idx="5817">
                  <c:v>4.6100000000000003</c:v>
                </c:pt>
                <c:pt idx="5820">
                  <c:v>4.59</c:v>
                </c:pt>
                <c:pt idx="5821">
                  <c:v>4.58</c:v>
                </c:pt>
                <c:pt idx="5822">
                  <c:v>4.59</c:v>
                </c:pt>
                <c:pt idx="5823">
                  <c:v>4.53</c:v>
                </c:pt>
                <c:pt idx="5824">
                  <c:v>4.49</c:v>
                </c:pt>
                <c:pt idx="5827">
                  <c:v>4.5</c:v>
                </c:pt>
                <c:pt idx="5828">
                  <c:v>4.5199999999999996</c:v>
                </c:pt>
                <c:pt idx="5829">
                  <c:v>4.49</c:v>
                </c:pt>
                <c:pt idx="5830">
                  <c:v>4.49</c:v>
                </c:pt>
                <c:pt idx="5831">
                  <c:v>4.4800000000000004</c:v>
                </c:pt>
                <c:pt idx="5834">
                  <c:v>4.49</c:v>
                </c:pt>
                <c:pt idx="5838">
                  <c:v>4.4400000000000004</c:v>
                </c:pt>
                <c:pt idx="5841">
                  <c:v>4.4400000000000004</c:v>
                </c:pt>
                <c:pt idx="5842">
                  <c:v>4.42</c:v>
                </c:pt>
                <c:pt idx="5844">
                  <c:v>4.46</c:v>
                </c:pt>
                <c:pt idx="5845">
                  <c:v>4.54</c:v>
                </c:pt>
                <c:pt idx="5848">
                  <c:v>4.53</c:v>
                </c:pt>
                <c:pt idx="5849">
                  <c:v>4.51</c:v>
                </c:pt>
                <c:pt idx="5850">
                  <c:v>4.46</c:v>
                </c:pt>
                <c:pt idx="5851">
                  <c:v>4.42</c:v>
                </c:pt>
                <c:pt idx="5852">
                  <c:v>4.43</c:v>
                </c:pt>
                <c:pt idx="5855">
                  <c:v>4.47</c:v>
                </c:pt>
                <c:pt idx="5856">
                  <c:v>4.45</c:v>
                </c:pt>
                <c:pt idx="5857">
                  <c:v>4.45</c:v>
                </c:pt>
                <c:pt idx="5858">
                  <c:v>4.43</c:v>
                </c:pt>
                <c:pt idx="5859">
                  <c:v>4.3899999999999997</c:v>
                </c:pt>
                <c:pt idx="5862">
                  <c:v>4.3600000000000003</c:v>
                </c:pt>
                <c:pt idx="5863">
                  <c:v>4.33</c:v>
                </c:pt>
                <c:pt idx="5864">
                  <c:v>4.29</c:v>
                </c:pt>
                <c:pt idx="5865">
                  <c:v>4.3</c:v>
                </c:pt>
                <c:pt idx="5866">
                  <c:v>4.24</c:v>
                </c:pt>
                <c:pt idx="5869">
                  <c:v>4.1900000000000004</c:v>
                </c:pt>
                <c:pt idx="5870">
                  <c:v>4.25</c:v>
                </c:pt>
                <c:pt idx="5871">
                  <c:v>4.22</c:v>
                </c:pt>
                <c:pt idx="5872">
                  <c:v>4.28</c:v>
                </c:pt>
                <c:pt idx="5873">
                  <c:v>4.25</c:v>
                </c:pt>
                <c:pt idx="5876">
                  <c:v>4.3</c:v>
                </c:pt>
                <c:pt idx="5877">
                  <c:v>4.2300000000000004</c:v>
                </c:pt>
                <c:pt idx="5878">
                  <c:v>4.21</c:v>
                </c:pt>
                <c:pt idx="5879">
                  <c:v>4.24</c:v>
                </c:pt>
                <c:pt idx="5880">
                  <c:v>4.21</c:v>
                </c:pt>
                <c:pt idx="5883">
                  <c:v>4.1900000000000004</c:v>
                </c:pt>
                <c:pt idx="5884">
                  <c:v>4.2300000000000004</c:v>
                </c:pt>
                <c:pt idx="5885">
                  <c:v>4.17</c:v>
                </c:pt>
                <c:pt idx="5886">
                  <c:v>4.1399999999999997</c:v>
                </c:pt>
                <c:pt idx="5887">
                  <c:v>4.1500000000000004</c:v>
                </c:pt>
                <c:pt idx="5890">
                  <c:v>4.1900000000000004</c:v>
                </c:pt>
                <c:pt idx="5891">
                  <c:v>4.18</c:v>
                </c:pt>
                <c:pt idx="5892">
                  <c:v>4.1399999999999997</c:v>
                </c:pt>
                <c:pt idx="5893">
                  <c:v>4.0999999999999996</c:v>
                </c:pt>
                <c:pt idx="5894">
                  <c:v>4.09</c:v>
                </c:pt>
                <c:pt idx="5897">
                  <c:v>4.07</c:v>
                </c:pt>
                <c:pt idx="5898">
                  <c:v>4.04</c:v>
                </c:pt>
                <c:pt idx="5899">
                  <c:v>4.08</c:v>
                </c:pt>
                <c:pt idx="5900">
                  <c:v>4.07</c:v>
                </c:pt>
                <c:pt idx="5901">
                  <c:v>4.1100000000000003</c:v>
                </c:pt>
                <c:pt idx="5904">
                  <c:v>4.08</c:v>
                </c:pt>
                <c:pt idx="5905">
                  <c:v>4.05</c:v>
                </c:pt>
                <c:pt idx="5906">
                  <c:v>4.04</c:v>
                </c:pt>
                <c:pt idx="5907">
                  <c:v>4.04</c:v>
                </c:pt>
                <c:pt idx="5908">
                  <c:v>4</c:v>
                </c:pt>
                <c:pt idx="5911">
                  <c:v>3.96</c:v>
                </c:pt>
                <c:pt idx="5912">
                  <c:v>3.97</c:v>
                </c:pt>
                <c:pt idx="5913">
                  <c:v>3.99</c:v>
                </c:pt>
                <c:pt idx="5914">
                  <c:v>4.08</c:v>
                </c:pt>
                <c:pt idx="5915">
                  <c:v>4.18</c:v>
                </c:pt>
                <c:pt idx="5918">
                  <c:v>4.18</c:v>
                </c:pt>
                <c:pt idx="5919">
                  <c:v>4.3099999999999996</c:v>
                </c:pt>
                <c:pt idx="5920">
                  <c:v>4.34</c:v>
                </c:pt>
                <c:pt idx="5921">
                  <c:v>4.3499999999999996</c:v>
                </c:pt>
                <c:pt idx="5922">
                  <c:v>4.4000000000000004</c:v>
                </c:pt>
                <c:pt idx="5925">
                  <c:v>4.38</c:v>
                </c:pt>
                <c:pt idx="5926">
                  <c:v>4.33</c:v>
                </c:pt>
                <c:pt idx="5927">
                  <c:v>4.38</c:v>
                </c:pt>
                <c:pt idx="5928">
                  <c:v>4.3099999999999996</c:v>
                </c:pt>
                <c:pt idx="5929">
                  <c:v>4.3099999999999996</c:v>
                </c:pt>
                <c:pt idx="5932">
                  <c:v>4.2300000000000004</c:v>
                </c:pt>
                <c:pt idx="5933">
                  <c:v>4.2</c:v>
                </c:pt>
                <c:pt idx="5934">
                  <c:v>4.26</c:v>
                </c:pt>
                <c:pt idx="5935">
                  <c:v>4.34</c:v>
                </c:pt>
                <c:pt idx="5936">
                  <c:v>4.3499999999999996</c:v>
                </c:pt>
                <c:pt idx="5939">
                  <c:v>4.42</c:v>
                </c:pt>
                <c:pt idx="5940">
                  <c:v>4.3899999999999997</c:v>
                </c:pt>
                <c:pt idx="5941">
                  <c:v>4.34</c:v>
                </c:pt>
                <c:pt idx="5942">
                  <c:v>4.3</c:v>
                </c:pt>
                <c:pt idx="5943">
                  <c:v>4.3499999999999996</c:v>
                </c:pt>
                <c:pt idx="5946">
                  <c:v>4.37</c:v>
                </c:pt>
                <c:pt idx="5947">
                  <c:v>4.38</c:v>
                </c:pt>
                <c:pt idx="5948">
                  <c:v>4.34</c:v>
                </c:pt>
                <c:pt idx="5949">
                  <c:v>4.28</c:v>
                </c:pt>
                <c:pt idx="5954">
                  <c:v>4.26</c:v>
                </c:pt>
                <c:pt idx="5955">
                  <c:v>4.3</c:v>
                </c:pt>
                <c:pt idx="5956">
                  <c:v>4.2699999999999996</c:v>
                </c:pt>
                <c:pt idx="5957">
                  <c:v>4.25</c:v>
                </c:pt>
                <c:pt idx="5960">
                  <c:v>4.24</c:v>
                </c:pt>
                <c:pt idx="5961">
                  <c:v>4.28</c:v>
                </c:pt>
                <c:pt idx="5962">
                  <c:v>4.33</c:v>
                </c:pt>
                <c:pt idx="5964">
                  <c:v>4.25</c:v>
                </c:pt>
                <c:pt idx="5967">
                  <c:v>4.28</c:v>
                </c:pt>
                <c:pt idx="5968">
                  <c:v>4.26</c:v>
                </c:pt>
                <c:pt idx="5969">
                  <c:v>4.1900000000000004</c:v>
                </c:pt>
                <c:pt idx="5970">
                  <c:v>4.13</c:v>
                </c:pt>
                <c:pt idx="5971">
                  <c:v>4.13</c:v>
                </c:pt>
                <c:pt idx="5974">
                  <c:v>4.09</c:v>
                </c:pt>
                <c:pt idx="5975">
                  <c:v>4.13</c:v>
                </c:pt>
                <c:pt idx="5976">
                  <c:v>4.12</c:v>
                </c:pt>
                <c:pt idx="5977">
                  <c:v>4.08</c:v>
                </c:pt>
                <c:pt idx="5978">
                  <c:v>4.04</c:v>
                </c:pt>
                <c:pt idx="5981">
                  <c:v>3.97</c:v>
                </c:pt>
                <c:pt idx="5982">
                  <c:v>3.97</c:v>
                </c:pt>
                <c:pt idx="5983">
                  <c:v>3.93</c:v>
                </c:pt>
                <c:pt idx="5984">
                  <c:v>3.91</c:v>
                </c:pt>
                <c:pt idx="5985">
                  <c:v>3.86</c:v>
                </c:pt>
                <c:pt idx="5988">
                  <c:v>3.84</c:v>
                </c:pt>
                <c:pt idx="5989">
                  <c:v>3.81</c:v>
                </c:pt>
                <c:pt idx="5990">
                  <c:v>3.95</c:v>
                </c:pt>
                <c:pt idx="5991">
                  <c:v>3.96</c:v>
                </c:pt>
                <c:pt idx="5992">
                  <c:v>3.85</c:v>
                </c:pt>
                <c:pt idx="5995">
                  <c:v>3.93</c:v>
                </c:pt>
                <c:pt idx="5996">
                  <c:v>3.88</c:v>
                </c:pt>
                <c:pt idx="5997">
                  <c:v>3.83</c:v>
                </c:pt>
                <c:pt idx="5998">
                  <c:v>3.83</c:v>
                </c:pt>
                <c:pt idx="5999">
                  <c:v>3.81</c:v>
                </c:pt>
                <c:pt idx="6002">
                  <c:v>3.78</c:v>
                </c:pt>
                <c:pt idx="6003">
                  <c:v>3.76</c:v>
                </c:pt>
                <c:pt idx="6004">
                  <c:v>3.71</c:v>
                </c:pt>
                <c:pt idx="6005">
                  <c:v>3.72</c:v>
                </c:pt>
                <c:pt idx="6006">
                  <c:v>3.67</c:v>
                </c:pt>
                <c:pt idx="6009">
                  <c:v>3.63</c:v>
                </c:pt>
                <c:pt idx="6010">
                  <c:v>3.72</c:v>
                </c:pt>
                <c:pt idx="6011">
                  <c:v>3.83</c:v>
                </c:pt>
                <c:pt idx="6012">
                  <c:v>3.87</c:v>
                </c:pt>
                <c:pt idx="6013">
                  <c:v>3.82</c:v>
                </c:pt>
                <c:pt idx="6016">
                  <c:v>3.87</c:v>
                </c:pt>
                <c:pt idx="6017">
                  <c:v>3.86</c:v>
                </c:pt>
                <c:pt idx="6018">
                  <c:v>3.81</c:v>
                </c:pt>
                <c:pt idx="6019">
                  <c:v>3.92</c:v>
                </c:pt>
                <c:pt idx="6020">
                  <c:v>4</c:v>
                </c:pt>
                <c:pt idx="6023">
                  <c:v>4</c:v>
                </c:pt>
                <c:pt idx="6024">
                  <c:v>3.95</c:v>
                </c:pt>
                <c:pt idx="6025">
                  <c:v>4.04</c:v>
                </c:pt>
                <c:pt idx="6026">
                  <c:v>4.08</c:v>
                </c:pt>
                <c:pt idx="6027">
                  <c:v>4.05</c:v>
                </c:pt>
                <c:pt idx="6030">
                  <c:v>4.09</c:v>
                </c:pt>
                <c:pt idx="6031">
                  <c:v>4.09</c:v>
                </c:pt>
                <c:pt idx="6032">
                  <c:v>4.0599999999999996</c:v>
                </c:pt>
                <c:pt idx="6033">
                  <c:v>4.04</c:v>
                </c:pt>
                <c:pt idx="6034">
                  <c:v>4.0599999999999996</c:v>
                </c:pt>
                <c:pt idx="6037">
                  <c:v>4</c:v>
                </c:pt>
                <c:pt idx="6038">
                  <c:v>4.08</c:v>
                </c:pt>
                <c:pt idx="6039">
                  <c:v>4.2</c:v>
                </c:pt>
                <c:pt idx="6040">
                  <c:v>4.18</c:v>
                </c:pt>
                <c:pt idx="6041">
                  <c:v>4.18</c:v>
                </c:pt>
                <c:pt idx="6044">
                  <c:v>4.2</c:v>
                </c:pt>
                <c:pt idx="6045">
                  <c:v>4.2300000000000004</c:v>
                </c:pt>
                <c:pt idx="6046">
                  <c:v>4.17</c:v>
                </c:pt>
                <c:pt idx="6047">
                  <c:v>4.17</c:v>
                </c:pt>
                <c:pt idx="6048">
                  <c:v>4.1500000000000004</c:v>
                </c:pt>
                <c:pt idx="6051">
                  <c:v>4.22</c:v>
                </c:pt>
                <c:pt idx="6052">
                  <c:v>4.24</c:v>
                </c:pt>
                <c:pt idx="6053">
                  <c:v>4.29</c:v>
                </c:pt>
                <c:pt idx="6054">
                  <c:v>4.26</c:v>
                </c:pt>
                <c:pt idx="6055">
                  <c:v>4.3499999999999996</c:v>
                </c:pt>
                <c:pt idx="6058">
                  <c:v>4.3099999999999996</c:v>
                </c:pt>
                <c:pt idx="6059">
                  <c:v>4.28</c:v>
                </c:pt>
                <c:pt idx="6060">
                  <c:v>4.32</c:v>
                </c:pt>
                <c:pt idx="6061">
                  <c:v>4.24</c:v>
                </c:pt>
                <c:pt idx="6062">
                  <c:v>4.1900000000000004</c:v>
                </c:pt>
                <c:pt idx="6065">
                  <c:v>4.1900000000000004</c:v>
                </c:pt>
                <c:pt idx="6066">
                  <c:v>4.1900000000000004</c:v>
                </c:pt>
                <c:pt idx="6067">
                  <c:v>4.25</c:v>
                </c:pt>
                <c:pt idx="6068">
                  <c:v>4.34</c:v>
                </c:pt>
                <c:pt idx="6069">
                  <c:v>4.3099999999999996</c:v>
                </c:pt>
                <c:pt idx="6072">
                  <c:v>4.33</c:v>
                </c:pt>
                <c:pt idx="6073">
                  <c:v>4.33</c:v>
                </c:pt>
                <c:pt idx="6074">
                  <c:v>4.26</c:v>
                </c:pt>
                <c:pt idx="6075">
                  <c:v>4.33</c:v>
                </c:pt>
                <c:pt idx="6076">
                  <c:v>4.33</c:v>
                </c:pt>
                <c:pt idx="6079">
                  <c:v>4.3</c:v>
                </c:pt>
                <c:pt idx="6080">
                  <c:v>4.33</c:v>
                </c:pt>
                <c:pt idx="6081">
                  <c:v>4.32</c:v>
                </c:pt>
                <c:pt idx="6082">
                  <c:v>4.3499999999999996</c:v>
                </c:pt>
                <c:pt idx="6083">
                  <c:v>4.32</c:v>
                </c:pt>
                <c:pt idx="6086">
                  <c:v>4.34</c:v>
                </c:pt>
                <c:pt idx="6087">
                  <c:v>4.4400000000000004</c:v>
                </c:pt>
                <c:pt idx="6088">
                  <c:v>4.49</c:v>
                </c:pt>
                <c:pt idx="6089">
                  <c:v>4.4800000000000004</c:v>
                </c:pt>
                <c:pt idx="6090">
                  <c:v>4.43</c:v>
                </c:pt>
                <c:pt idx="6093">
                  <c:v>4.41</c:v>
                </c:pt>
                <c:pt idx="6094">
                  <c:v>4.4000000000000004</c:v>
                </c:pt>
                <c:pt idx="6095">
                  <c:v>4.38</c:v>
                </c:pt>
                <c:pt idx="6096">
                  <c:v>4.3600000000000003</c:v>
                </c:pt>
                <c:pt idx="6097">
                  <c:v>4.32</c:v>
                </c:pt>
                <c:pt idx="6100">
                  <c:v>4.3</c:v>
                </c:pt>
                <c:pt idx="6101">
                  <c:v>4.29</c:v>
                </c:pt>
                <c:pt idx="6102">
                  <c:v>4.3</c:v>
                </c:pt>
                <c:pt idx="6103">
                  <c:v>4.26</c:v>
                </c:pt>
                <c:pt idx="6104">
                  <c:v>4.26</c:v>
                </c:pt>
                <c:pt idx="6107">
                  <c:v>4.2300000000000004</c:v>
                </c:pt>
                <c:pt idx="6108">
                  <c:v>4.2300000000000004</c:v>
                </c:pt>
                <c:pt idx="6109">
                  <c:v>4.25</c:v>
                </c:pt>
                <c:pt idx="6110">
                  <c:v>4.22</c:v>
                </c:pt>
                <c:pt idx="6111">
                  <c:v>4.1900000000000004</c:v>
                </c:pt>
                <c:pt idx="6114">
                  <c:v>4.2</c:v>
                </c:pt>
                <c:pt idx="6115">
                  <c:v>4.16</c:v>
                </c:pt>
                <c:pt idx="6116">
                  <c:v>4.1399999999999997</c:v>
                </c:pt>
                <c:pt idx="6117">
                  <c:v>4.2300000000000004</c:v>
                </c:pt>
                <c:pt idx="6118">
                  <c:v>4.29</c:v>
                </c:pt>
                <c:pt idx="6121">
                  <c:v>4.33</c:v>
                </c:pt>
                <c:pt idx="6122">
                  <c:v>4.33</c:v>
                </c:pt>
                <c:pt idx="6123">
                  <c:v>4.37</c:v>
                </c:pt>
                <c:pt idx="6124">
                  <c:v>4.3499999999999996</c:v>
                </c:pt>
                <c:pt idx="6125">
                  <c:v>4.3499999999999996</c:v>
                </c:pt>
                <c:pt idx="6128">
                  <c:v>4.4000000000000004</c:v>
                </c:pt>
                <c:pt idx="6129">
                  <c:v>4.42</c:v>
                </c:pt>
                <c:pt idx="6130">
                  <c:v>4.4400000000000004</c:v>
                </c:pt>
                <c:pt idx="6131">
                  <c:v>4.45</c:v>
                </c:pt>
                <c:pt idx="6132">
                  <c:v>4.49</c:v>
                </c:pt>
                <c:pt idx="6135">
                  <c:v>4.45</c:v>
                </c:pt>
                <c:pt idx="6136">
                  <c:v>4.42</c:v>
                </c:pt>
                <c:pt idx="6137">
                  <c:v>4.38</c:v>
                </c:pt>
                <c:pt idx="6138">
                  <c:v>4.3499999999999996</c:v>
                </c:pt>
                <c:pt idx="6139">
                  <c:v>4.41</c:v>
                </c:pt>
                <c:pt idx="6142">
                  <c:v>4.43</c:v>
                </c:pt>
                <c:pt idx="6143">
                  <c:v>4.4400000000000004</c:v>
                </c:pt>
                <c:pt idx="6144">
                  <c:v>4.42</c:v>
                </c:pt>
                <c:pt idx="6145">
                  <c:v>4.47</c:v>
                </c:pt>
                <c:pt idx="6146">
                  <c:v>4.46</c:v>
                </c:pt>
                <c:pt idx="6149">
                  <c:v>4.4800000000000004</c:v>
                </c:pt>
                <c:pt idx="6150">
                  <c:v>4.4800000000000004</c:v>
                </c:pt>
                <c:pt idx="6151">
                  <c:v>4.49</c:v>
                </c:pt>
                <c:pt idx="6152">
                  <c:v>4.55</c:v>
                </c:pt>
                <c:pt idx="6153">
                  <c:v>4.58</c:v>
                </c:pt>
                <c:pt idx="6156">
                  <c:v>4.59</c:v>
                </c:pt>
                <c:pt idx="6157">
                  <c:v>4.58</c:v>
                </c:pt>
                <c:pt idx="6158">
                  <c:v>4.5999999999999996</c:v>
                </c:pt>
                <c:pt idx="6159">
                  <c:v>4.57</c:v>
                </c:pt>
                <c:pt idx="6160">
                  <c:v>4.49</c:v>
                </c:pt>
                <c:pt idx="6163">
                  <c:v>4.4400000000000004</c:v>
                </c:pt>
                <c:pt idx="6164">
                  <c:v>4.45</c:v>
                </c:pt>
                <c:pt idx="6165">
                  <c:v>4.41</c:v>
                </c:pt>
                <c:pt idx="6166">
                  <c:v>4.45</c:v>
                </c:pt>
                <c:pt idx="6167">
                  <c:v>4.4400000000000004</c:v>
                </c:pt>
                <c:pt idx="6170">
                  <c:v>4.49</c:v>
                </c:pt>
                <c:pt idx="6171">
                  <c:v>4.53</c:v>
                </c:pt>
                <c:pt idx="6172">
                  <c:v>4.51</c:v>
                </c:pt>
                <c:pt idx="6173">
                  <c:v>4.5599999999999996</c:v>
                </c:pt>
                <c:pt idx="6174">
                  <c:v>4.55</c:v>
                </c:pt>
                <c:pt idx="6177">
                  <c:v>4.59</c:v>
                </c:pt>
                <c:pt idx="6178">
                  <c:v>4.59</c:v>
                </c:pt>
                <c:pt idx="6179">
                  <c:v>4.58</c:v>
                </c:pt>
                <c:pt idx="6180">
                  <c:v>4.58</c:v>
                </c:pt>
                <c:pt idx="6181">
                  <c:v>4.54</c:v>
                </c:pt>
                <c:pt idx="6184">
                  <c:v>4.46</c:v>
                </c:pt>
                <c:pt idx="6185">
                  <c:v>4.47</c:v>
                </c:pt>
                <c:pt idx="6186">
                  <c:v>4.49</c:v>
                </c:pt>
                <c:pt idx="6187">
                  <c:v>4.5</c:v>
                </c:pt>
                <c:pt idx="6188">
                  <c:v>4.46</c:v>
                </c:pt>
                <c:pt idx="6191">
                  <c:v>4.45</c:v>
                </c:pt>
                <c:pt idx="6192">
                  <c:v>4.42</c:v>
                </c:pt>
                <c:pt idx="6193">
                  <c:v>4.4000000000000004</c:v>
                </c:pt>
                <c:pt idx="6194">
                  <c:v>4.3600000000000003</c:v>
                </c:pt>
                <c:pt idx="6195">
                  <c:v>4.38</c:v>
                </c:pt>
                <c:pt idx="6198">
                  <c:v>4.38</c:v>
                </c:pt>
                <c:pt idx="6199">
                  <c:v>4.38</c:v>
                </c:pt>
                <c:pt idx="6200">
                  <c:v>4.38</c:v>
                </c:pt>
                <c:pt idx="6205">
                  <c:v>4.3600000000000003</c:v>
                </c:pt>
                <c:pt idx="6206">
                  <c:v>4.42</c:v>
                </c:pt>
                <c:pt idx="6209">
                  <c:v>4.3899999999999997</c:v>
                </c:pt>
                <c:pt idx="6212">
                  <c:v>4.46</c:v>
                </c:pt>
                <c:pt idx="6213">
                  <c:v>4.41</c:v>
                </c:pt>
                <c:pt idx="6214">
                  <c:v>4.3899999999999997</c:v>
                </c:pt>
                <c:pt idx="6215">
                  <c:v>4.38</c:v>
                </c:pt>
                <c:pt idx="6216">
                  <c:v>4.32</c:v>
                </c:pt>
                <c:pt idx="6219">
                  <c:v>4.26</c:v>
                </c:pt>
                <c:pt idx="6220">
                  <c:v>4.2699999999999996</c:v>
                </c:pt>
                <c:pt idx="6221">
                  <c:v>4.28</c:v>
                </c:pt>
                <c:pt idx="6222">
                  <c:v>4.2699999999999996</c:v>
                </c:pt>
                <c:pt idx="6223">
                  <c:v>4.25</c:v>
                </c:pt>
                <c:pt idx="6226">
                  <c:v>4.3</c:v>
                </c:pt>
                <c:pt idx="6227">
                  <c:v>4.28</c:v>
                </c:pt>
                <c:pt idx="6228">
                  <c:v>4.28</c:v>
                </c:pt>
                <c:pt idx="6229">
                  <c:v>4.2699999999999996</c:v>
                </c:pt>
                <c:pt idx="6230">
                  <c:v>4.24</c:v>
                </c:pt>
                <c:pt idx="6233">
                  <c:v>4.29</c:v>
                </c:pt>
                <c:pt idx="6234">
                  <c:v>4.3</c:v>
                </c:pt>
                <c:pt idx="6235">
                  <c:v>4.29</c:v>
                </c:pt>
                <c:pt idx="6236">
                  <c:v>4.3600000000000003</c:v>
                </c:pt>
                <c:pt idx="6237">
                  <c:v>4.38</c:v>
                </c:pt>
                <c:pt idx="6240">
                  <c:v>4.3600000000000003</c:v>
                </c:pt>
                <c:pt idx="6241">
                  <c:v>4.32</c:v>
                </c:pt>
                <c:pt idx="6242">
                  <c:v>4.4000000000000004</c:v>
                </c:pt>
                <c:pt idx="6243">
                  <c:v>4.41</c:v>
                </c:pt>
                <c:pt idx="6244">
                  <c:v>4.41</c:v>
                </c:pt>
                <c:pt idx="6247">
                  <c:v>4.3600000000000003</c:v>
                </c:pt>
                <c:pt idx="6248">
                  <c:v>4.3499999999999996</c:v>
                </c:pt>
                <c:pt idx="6249">
                  <c:v>4.38</c:v>
                </c:pt>
                <c:pt idx="6250">
                  <c:v>4.34</c:v>
                </c:pt>
                <c:pt idx="6251">
                  <c:v>4.33</c:v>
                </c:pt>
                <c:pt idx="6254">
                  <c:v>4.33</c:v>
                </c:pt>
                <c:pt idx="6255">
                  <c:v>4.3099999999999996</c:v>
                </c:pt>
                <c:pt idx="6256">
                  <c:v>4.28</c:v>
                </c:pt>
                <c:pt idx="6257">
                  <c:v>4.34</c:v>
                </c:pt>
                <c:pt idx="6258">
                  <c:v>4.34</c:v>
                </c:pt>
                <c:pt idx="6261">
                  <c:v>4.3600000000000003</c:v>
                </c:pt>
                <c:pt idx="6262">
                  <c:v>4.32</c:v>
                </c:pt>
                <c:pt idx="6263">
                  <c:v>4.3099999999999996</c:v>
                </c:pt>
                <c:pt idx="6264">
                  <c:v>4.3099999999999996</c:v>
                </c:pt>
                <c:pt idx="6265">
                  <c:v>4.28</c:v>
                </c:pt>
                <c:pt idx="6268">
                  <c:v>4.28</c:v>
                </c:pt>
                <c:pt idx="6269">
                  <c:v>4.29</c:v>
                </c:pt>
                <c:pt idx="6270">
                  <c:v>4.33</c:v>
                </c:pt>
                <c:pt idx="6271">
                  <c:v>4.34</c:v>
                </c:pt>
                <c:pt idx="6272">
                  <c:v>4.2699999999999996</c:v>
                </c:pt>
                <c:pt idx="6275">
                  <c:v>4.17</c:v>
                </c:pt>
                <c:pt idx="6276">
                  <c:v>4.16</c:v>
                </c:pt>
                <c:pt idx="6277">
                  <c:v>4.1500000000000004</c:v>
                </c:pt>
                <c:pt idx="6278">
                  <c:v>4.12</c:v>
                </c:pt>
                <c:pt idx="6279">
                  <c:v>4.12</c:v>
                </c:pt>
                <c:pt idx="6282">
                  <c:v>4.12</c:v>
                </c:pt>
                <c:pt idx="6283">
                  <c:v>4.13</c:v>
                </c:pt>
                <c:pt idx="6284">
                  <c:v>4.12</c:v>
                </c:pt>
                <c:pt idx="6285">
                  <c:v>4.12</c:v>
                </c:pt>
                <c:pt idx="6286">
                  <c:v>4.13</c:v>
                </c:pt>
                <c:pt idx="6289">
                  <c:v>4.1100000000000003</c:v>
                </c:pt>
                <c:pt idx="6290">
                  <c:v>4.12</c:v>
                </c:pt>
                <c:pt idx="6291">
                  <c:v>4.0999999999999996</c:v>
                </c:pt>
                <c:pt idx="6292">
                  <c:v>4.09</c:v>
                </c:pt>
                <c:pt idx="6293">
                  <c:v>4.09</c:v>
                </c:pt>
                <c:pt idx="6296">
                  <c:v>4.17</c:v>
                </c:pt>
                <c:pt idx="6297">
                  <c:v>4.1900000000000004</c:v>
                </c:pt>
                <c:pt idx="6298">
                  <c:v>4.1900000000000004</c:v>
                </c:pt>
                <c:pt idx="6299">
                  <c:v>4.16</c:v>
                </c:pt>
                <c:pt idx="6300">
                  <c:v>4.22</c:v>
                </c:pt>
                <c:pt idx="6303">
                  <c:v>4.32</c:v>
                </c:pt>
                <c:pt idx="6304">
                  <c:v>4.32</c:v>
                </c:pt>
                <c:pt idx="6305">
                  <c:v>4.29</c:v>
                </c:pt>
                <c:pt idx="6306">
                  <c:v>4.3099999999999996</c:v>
                </c:pt>
                <c:pt idx="6311">
                  <c:v>4.3600000000000003</c:v>
                </c:pt>
                <c:pt idx="6312">
                  <c:v>4.38</c:v>
                </c:pt>
                <c:pt idx="6313">
                  <c:v>4.38</c:v>
                </c:pt>
                <c:pt idx="6314">
                  <c:v>4.3499999999999996</c:v>
                </c:pt>
                <c:pt idx="6317">
                  <c:v>4.33</c:v>
                </c:pt>
                <c:pt idx="6318">
                  <c:v>4.37</c:v>
                </c:pt>
                <c:pt idx="6319">
                  <c:v>4.4000000000000004</c:v>
                </c:pt>
                <c:pt idx="6320">
                  <c:v>4.38</c:v>
                </c:pt>
                <c:pt idx="6321">
                  <c:v>4.37</c:v>
                </c:pt>
                <c:pt idx="6324">
                  <c:v>4.42</c:v>
                </c:pt>
                <c:pt idx="6325">
                  <c:v>4.4000000000000004</c:v>
                </c:pt>
                <c:pt idx="6326">
                  <c:v>4.41</c:v>
                </c:pt>
                <c:pt idx="6327">
                  <c:v>4.4400000000000004</c:v>
                </c:pt>
                <c:pt idx="6328">
                  <c:v>4.42</c:v>
                </c:pt>
                <c:pt idx="6331">
                  <c:v>4.3899999999999997</c:v>
                </c:pt>
                <c:pt idx="6332">
                  <c:v>4.37</c:v>
                </c:pt>
                <c:pt idx="6333">
                  <c:v>4.3600000000000003</c:v>
                </c:pt>
                <c:pt idx="6334">
                  <c:v>4.41</c:v>
                </c:pt>
                <c:pt idx="6335">
                  <c:v>4.4800000000000004</c:v>
                </c:pt>
                <c:pt idx="6338">
                  <c:v>4.51</c:v>
                </c:pt>
                <c:pt idx="6339">
                  <c:v>4.5199999999999996</c:v>
                </c:pt>
                <c:pt idx="6340">
                  <c:v>4.51</c:v>
                </c:pt>
                <c:pt idx="6341">
                  <c:v>4.5599999999999996</c:v>
                </c:pt>
                <c:pt idx="6342">
                  <c:v>4.5599999999999996</c:v>
                </c:pt>
                <c:pt idx="6345">
                  <c:v>4.4800000000000004</c:v>
                </c:pt>
                <c:pt idx="6346">
                  <c:v>4.5</c:v>
                </c:pt>
                <c:pt idx="6347">
                  <c:v>4.54</c:v>
                </c:pt>
                <c:pt idx="6348">
                  <c:v>4.55</c:v>
                </c:pt>
                <c:pt idx="6349">
                  <c:v>4.5</c:v>
                </c:pt>
                <c:pt idx="6352">
                  <c:v>4.5599999999999996</c:v>
                </c:pt>
                <c:pt idx="6353">
                  <c:v>4.53</c:v>
                </c:pt>
                <c:pt idx="6354">
                  <c:v>4.5199999999999996</c:v>
                </c:pt>
                <c:pt idx="6355">
                  <c:v>4.4800000000000004</c:v>
                </c:pt>
                <c:pt idx="6356">
                  <c:v>4.4800000000000004</c:v>
                </c:pt>
                <c:pt idx="6359">
                  <c:v>4.54</c:v>
                </c:pt>
                <c:pt idx="6360">
                  <c:v>4.54</c:v>
                </c:pt>
                <c:pt idx="6361">
                  <c:v>4.54</c:v>
                </c:pt>
                <c:pt idx="6362">
                  <c:v>4.58</c:v>
                </c:pt>
                <c:pt idx="6363">
                  <c:v>4.5599999999999996</c:v>
                </c:pt>
                <c:pt idx="6366">
                  <c:v>4.58</c:v>
                </c:pt>
                <c:pt idx="6367">
                  <c:v>4.55</c:v>
                </c:pt>
                <c:pt idx="6368">
                  <c:v>4.54</c:v>
                </c:pt>
                <c:pt idx="6369">
                  <c:v>4.59</c:v>
                </c:pt>
                <c:pt idx="6370">
                  <c:v>4.5999999999999996</c:v>
                </c:pt>
                <c:pt idx="6373">
                  <c:v>4.5999999999999996</c:v>
                </c:pt>
                <c:pt idx="6374">
                  <c:v>4.57</c:v>
                </c:pt>
                <c:pt idx="6375">
                  <c:v>4.5199999999999996</c:v>
                </c:pt>
                <c:pt idx="6376">
                  <c:v>4.5599999999999996</c:v>
                </c:pt>
                <c:pt idx="6377">
                  <c:v>4.5199999999999996</c:v>
                </c:pt>
                <c:pt idx="6380">
                  <c:v>4.53</c:v>
                </c:pt>
                <c:pt idx="6381">
                  <c:v>4.5199999999999996</c:v>
                </c:pt>
                <c:pt idx="6382">
                  <c:v>4.53</c:v>
                </c:pt>
                <c:pt idx="6383">
                  <c:v>4.49</c:v>
                </c:pt>
                <c:pt idx="6384">
                  <c:v>4.4800000000000004</c:v>
                </c:pt>
                <c:pt idx="6387">
                  <c:v>4.51</c:v>
                </c:pt>
                <c:pt idx="6388">
                  <c:v>4.55</c:v>
                </c:pt>
                <c:pt idx="6389">
                  <c:v>4.53</c:v>
                </c:pt>
                <c:pt idx="6390">
                  <c:v>4.5</c:v>
                </c:pt>
                <c:pt idx="6391">
                  <c:v>4.46</c:v>
                </c:pt>
                <c:pt idx="6394">
                  <c:v>4.45</c:v>
                </c:pt>
                <c:pt idx="6395">
                  <c:v>4.43</c:v>
                </c:pt>
                <c:pt idx="6396">
                  <c:v>4.4400000000000004</c:v>
                </c:pt>
                <c:pt idx="6397">
                  <c:v>4.42</c:v>
                </c:pt>
                <c:pt idx="6398">
                  <c:v>4.41</c:v>
                </c:pt>
                <c:pt idx="6401">
                  <c:v>4.41</c:v>
                </c:pt>
                <c:pt idx="6402">
                  <c:v>4.4400000000000004</c:v>
                </c:pt>
                <c:pt idx="6403">
                  <c:v>4.4400000000000004</c:v>
                </c:pt>
                <c:pt idx="6404">
                  <c:v>4.45</c:v>
                </c:pt>
                <c:pt idx="6405">
                  <c:v>4.42</c:v>
                </c:pt>
                <c:pt idx="6408">
                  <c:v>4.3899999999999997</c:v>
                </c:pt>
                <c:pt idx="6409">
                  <c:v>4.3899999999999997</c:v>
                </c:pt>
                <c:pt idx="6410">
                  <c:v>4.45</c:v>
                </c:pt>
                <c:pt idx="6411">
                  <c:v>4.45</c:v>
                </c:pt>
                <c:pt idx="6412">
                  <c:v>4.4400000000000004</c:v>
                </c:pt>
                <c:pt idx="6415">
                  <c:v>4.43</c:v>
                </c:pt>
                <c:pt idx="6416">
                  <c:v>4.46</c:v>
                </c:pt>
                <c:pt idx="6417">
                  <c:v>4.49</c:v>
                </c:pt>
                <c:pt idx="6418">
                  <c:v>4.47</c:v>
                </c:pt>
                <c:pt idx="6419">
                  <c:v>4.43</c:v>
                </c:pt>
                <c:pt idx="6422">
                  <c:v>4.37</c:v>
                </c:pt>
                <c:pt idx="6423">
                  <c:v>4.38</c:v>
                </c:pt>
                <c:pt idx="6424">
                  <c:v>4.3600000000000003</c:v>
                </c:pt>
                <c:pt idx="6425">
                  <c:v>4.3499999999999996</c:v>
                </c:pt>
                <c:pt idx="6426">
                  <c:v>4.3</c:v>
                </c:pt>
                <c:pt idx="6429">
                  <c:v>4.25</c:v>
                </c:pt>
                <c:pt idx="6430">
                  <c:v>4.25</c:v>
                </c:pt>
                <c:pt idx="6431">
                  <c:v>4.2699999999999996</c:v>
                </c:pt>
                <c:pt idx="6432">
                  <c:v>4.26</c:v>
                </c:pt>
                <c:pt idx="6433">
                  <c:v>4.2300000000000004</c:v>
                </c:pt>
                <c:pt idx="6436">
                  <c:v>4.24</c:v>
                </c:pt>
                <c:pt idx="6437">
                  <c:v>4.26</c:v>
                </c:pt>
                <c:pt idx="6438">
                  <c:v>4.24</c:v>
                </c:pt>
                <c:pt idx="6439">
                  <c:v>4.26</c:v>
                </c:pt>
                <c:pt idx="6440">
                  <c:v>4.24</c:v>
                </c:pt>
                <c:pt idx="6443">
                  <c:v>4.28</c:v>
                </c:pt>
                <c:pt idx="6444">
                  <c:v>4.29</c:v>
                </c:pt>
                <c:pt idx="6445">
                  <c:v>4.29</c:v>
                </c:pt>
                <c:pt idx="6446">
                  <c:v>4.26</c:v>
                </c:pt>
                <c:pt idx="6447">
                  <c:v>4.24</c:v>
                </c:pt>
                <c:pt idx="6450">
                  <c:v>4.25</c:v>
                </c:pt>
                <c:pt idx="6451">
                  <c:v>4.24</c:v>
                </c:pt>
                <c:pt idx="6452">
                  <c:v>4.24</c:v>
                </c:pt>
                <c:pt idx="6453">
                  <c:v>4.26</c:v>
                </c:pt>
                <c:pt idx="6454">
                  <c:v>4.32</c:v>
                </c:pt>
                <c:pt idx="6457">
                  <c:v>4.3600000000000003</c:v>
                </c:pt>
                <c:pt idx="6458">
                  <c:v>4.3600000000000003</c:v>
                </c:pt>
                <c:pt idx="6459">
                  <c:v>4.37</c:v>
                </c:pt>
                <c:pt idx="6460">
                  <c:v>4.3099999999999996</c:v>
                </c:pt>
                <c:pt idx="6461">
                  <c:v>4.2699999999999996</c:v>
                </c:pt>
                <c:pt idx="6464">
                  <c:v>4.29</c:v>
                </c:pt>
                <c:pt idx="6465">
                  <c:v>4.26</c:v>
                </c:pt>
                <c:pt idx="6466">
                  <c:v>4.26</c:v>
                </c:pt>
                <c:pt idx="6467">
                  <c:v>4.28</c:v>
                </c:pt>
                <c:pt idx="6468">
                  <c:v>4.2300000000000004</c:v>
                </c:pt>
                <c:pt idx="6471">
                  <c:v>4.2300000000000004</c:v>
                </c:pt>
                <c:pt idx="6472">
                  <c:v>4.2300000000000004</c:v>
                </c:pt>
                <c:pt idx="6473">
                  <c:v>4.2</c:v>
                </c:pt>
                <c:pt idx="6474">
                  <c:v>4.16</c:v>
                </c:pt>
                <c:pt idx="6475">
                  <c:v>4.17</c:v>
                </c:pt>
                <c:pt idx="6478">
                  <c:v>4.17</c:v>
                </c:pt>
                <c:pt idx="6479">
                  <c:v>4.1500000000000004</c:v>
                </c:pt>
                <c:pt idx="6480">
                  <c:v>4.1900000000000004</c:v>
                </c:pt>
                <c:pt idx="6481">
                  <c:v>4.21</c:v>
                </c:pt>
                <c:pt idx="6482">
                  <c:v>4.22</c:v>
                </c:pt>
                <c:pt idx="6485">
                  <c:v>4.26</c:v>
                </c:pt>
                <c:pt idx="6486">
                  <c:v>4.2300000000000004</c:v>
                </c:pt>
                <c:pt idx="6487">
                  <c:v>4.22</c:v>
                </c:pt>
                <c:pt idx="6488">
                  <c:v>4.2300000000000004</c:v>
                </c:pt>
                <c:pt idx="6489">
                  <c:v>4.1900000000000004</c:v>
                </c:pt>
                <c:pt idx="6492">
                  <c:v>4.16</c:v>
                </c:pt>
                <c:pt idx="6493">
                  <c:v>4.13</c:v>
                </c:pt>
                <c:pt idx="6494">
                  <c:v>4.1399999999999997</c:v>
                </c:pt>
                <c:pt idx="6495">
                  <c:v>4.0999999999999996</c:v>
                </c:pt>
                <c:pt idx="6496">
                  <c:v>4.09</c:v>
                </c:pt>
                <c:pt idx="6499">
                  <c:v>4.0999999999999996</c:v>
                </c:pt>
                <c:pt idx="6500">
                  <c:v>4.12</c:v>
                </c:pt>
                <c:pt idx="6501">
                  <c:v>4.08</c:v>
                </c:pt>
                <c:pt idx="6502">
                  <c:v>4.07</c:v>
                </c:pt>
                <c:pt idx="6503">
                  <c:v>4.08</c:v>
                </c:pt>
                <c:pt idx="6506">
                  <c:v>4.03</c:v>
                </c:pt>
                <c:pt idx="6507">
                  <c:v>4.03</c:v>
                </c:pt>
                <c:pt idx="6508">
                  <c:v>4.04</c:v>
                </c:pt>
                <c:pt idx="6509">
                  <c:v>4.0999999999999996</c:v>
                </c:pt>
                <c:pt idx="6510">
                  <c:v>4.09</c:v>
                </c:pt>
                <c:pt idx="6513">
                  <c:v>4.07</c:v>
                </c:pt>
                <c:pt idx="6514">
                  <c:v>4.0999999999999996</c:v>
                </c:pt>
                <c:pt idx="6515">
                  <c:v>4.12</c:v>
                </c:pt>
                <c:pt idx="6516">
                  <c:v>4.07</c:v>
                </c:pt>
                <c:pt idx="6517">
                  <c:v>4.08</c:v>
                </c:pt>
                <c:pt idx="6520">
                  <c:v>4.0999999999999996</c:v>
                </c:pt>
                <c:pt idx="6521">
                  <c:v>4.08</c:v>
                </c:pt>
                <c:pt idx="6522">
                  <c:v>4.0599999999999996</c:v>
                </c:pt>
                <c:pt idx="6523">
                  <c:v>4.03</c:v>
                </c:pt>
                <c:pt idx="6524">
                  <c:v>3.99</c:v>
                </c:pt>
                <c:pt idx="6527">
                  <c:v>3.96</c:v>
                </c:pt>
                <c:pt idx="6528">
                  <c:v>3.93</c:v>
                </c:pt>
                <c:pt idx="6529">
                  <c:v>3.95</c:v>
                </c:pt>
                <c:pt idx="6530">
                  <c:v>3.95</c:v>
                </c:pt>
                <c:pt idx="6531">
                  <c:v>3.97</c:v>
                </c:pt>
                <c:pt idx="6534">
                  <c:v>3.96</c:v>
                </c:pt>
                <c:pt idx="6535">
                  <c:v>3.95</c:v>
                </c:pt>
                <c:pt idx="6536">
                  <c:v>3.93</c:v>
                </c:pt>
                <c:pt idx="6537">
                  <c:v>3.92</c:v>
                </c:pt>
                <c:pt idx="6538">
                  <c:v>3.92</c:v>
                </c:pt>
                <c:pt idx="6541">
                  <c:v>3.93</c:v>
                </c:pt>
                <c:pt idx="6542">
                  <c:v>3.94</c:v>
                </c:pt>
                <c:pt idx="6543">
                  <c:v>3.91</c:v>
                </c:pt>
                <c:pt idx="6544">
                  <c:v>3.93</c:v>
                </c:pt>
                <c:pt idx="6545">
                  <c:v>3.95</c:v>
                </c:pt>
                <c:pt idx="6548">
                  <c:v>3.87</c:v>
                </c:pt>
                <c:pt idx="6549">
                  <c:v>3.84</c:v>
                </c:pt>
                <c:pt idx="6550">
                  <c:v>3.84</c:v>
                </c:pt>
                <c:pt idx="6551">
                  <c:v>3.77</c:v>
                </c:pt>
                <c:pt idx="6552">
                  <c:v>3.77</c:v>
                </c:pt>
                <c:pt idx="6555">
                  <c:v>3.75</c:v>
                </c:pt>
                <c:pt idx="6556">
                  <c:v>3.75</c:v>
                </c:pt>
                <c:pt idx="6557">
                  <c:v>3.69</c:v>
                </c:pt>
                <c:pt idx="6558">
                  <c:v>3.68</c:v>
                </c:pt>
                <c:pt idx="6559">
                  <c:v>3.74</c:v>
                </c:pt>
                <c:pt idx="6562">
                  <c:v>3.73</c:v>
                </c:pt>
                <c:pt idx="6563">
                  <c:v>3.74</c:v>
                </c:pt>
                <c:pt idx="6564">
                  <c:v>3.76</c:v>
                </c:pt>
                <c:pt idx="6565">
                  <c:v>3.74</c:v>
                </c:pt>
                <c:pt idx="6569">
                  <c:v>3.74</c:v>
                </c:pt>
                <c:pt idx="6570">
                  <c:v>3.76</c:v>
                </c:pt>
                <c:pt idx="6571">
                  <c:v>3.83</c:v>
                </c:pt>
                <c:pt idx="6572">
                  <c:v>3.85</c:v>
                </c:pt>
                <c:pt idx="6576">
                  <c:v>3.8</c:v>
                </c:pt>
                <c:pt idx="6577">
                  <c:v>3.79</c:v>
                </c:pt>
                <c:pt idx="6578">
                  <c:v>3.81</c:v>
                </c:pt>
                <c:pt idx="6579">
                  <c:v>3.78</c:v>
                </c:pt>
                <c:pt idx="6580">
                  <c:v>3.75</c:v>
                </c:pt>
                <c:pt idx="6583">
                  <c:v>3.73</c:v>
                </c:pt>
                <c:pt idx="6584">
                  <c:v>3.72</c:v>
                </c:pt>
                <c:pt idx="6585">
                  <c:v>3.74</c:v>
                </c:pt>
                <c:pt idx="6586">
                  <c:v>3.73</c:v>
                </c:pt>
                <c:pt idx="6587">
                  <c:v>3.69</c:v>
                </c:pt>
                <c:pt idx="6590">
                  <c:v>3.67</c:v>
                </c:pt>
                <c:pt idx="6591">
                  <c:v>3.68</c:v>
                </c:pt>
                <c:pt idx="6592">
                  <c:v>3.64</c:v>
                </c:pt>
                <c:pt idx="6593">
                  <c:v>3.68</c:v>
                </c:pt>
                <c:pt idx="6594">
                  <c:v>3.69</c:v>
                </c:pt>
                <c:pt idx="6597">
                  <c:v>3.66</c:v>
                </c:pt>
                <c:pt idx="6598">
                  <c:v>3.65</c:v>
                </c:pt>
                <c:pt idx="6599">
                  <c:v>3.68</c:v>
                </c:pt>
                <c:pt idx="6600">
                  <c:v>3.71</c:v>
                </c:pt>
                <c:pt idx="6601">
                  <c:v>3.69</c:v>
                </c:pt>
                <c:pt idx="6604">
                  <c:v>3.66</c:v>
                </c:pt>
                <c:pt idx="6605">
                  <c:v>3.65</c:v>
                </c:pt>
                <c:pt idx="6606">
                  <c:v>3.64</c:v>
                </c:pt>
                <c:pt idx="6607">
                  <c:v>3.68</c:v>
                </c:pt>
                <c:pt idx="6608">
                  <c:v>3.64</c:v>
                </c:pt>
                <c:pt idx="6611">
                  <c:v>3.61</c:v>
                </c:pt>
                <c:pt idx="6612">
                  <c:v>3.6</c:v>
                </c:pt>
                <c:pt idx="6613">
                  <c:v>3.55</c:v>
                </c:pt>
                <c:pt idx="6614">
                  <c:v>3.55</c:v>
                </c:pt>
                <c:pt idx="6615">
                  <c:v>3.57</c:v>
                </c:pt>
                <c:pt idx="6618">
                  <c:v>3.6</c:v>
                </c:pt>
                <c:pt idx="6619">
                  <c:v>3.62</c:v>
                </c:pt>
                <c:pt idx="6620">
                  <c:v>3.63</c:v>
                </c:pt>
                <c:pt idx="6621">
                  <c:v>3.69</c:v>
                </c:pt>
                <c:pt idx="6622">
                  <c:v>3.73</c:v>
                </c:pt>
                <c:pt idx="6625">
                  <c:v>3.78</c:v>
                </c:pt>
                <c:pt idx="6626">
                  <c:v>3.79</c:v>
                </c:pt>
                <c:pt idx="6627">
                  <c:v>3.79</c:v>
                </c:pt>
                <c:pt idx="6628">
                  <c:v>3.82</c:v>
                </c:pt>
                <c:pt idx="6629">
                  <c:v>3.83</c:v>
                </c:pt>
                <c:pt idx="6632">
                  <c:v>3.8</c:v>
                </c:pt>
                <c:pt idx="6633">
                  <c:v>3.85</c:v>
                </c:pt>
                <c:pt idx="6634">
                  <c:v>3.87</c:v>
                </c:pt>
                <c:pt idx="6635">
                  <c:v>3.87</c:v>
                </c:pt>
                <c:pt idx="6636">
                  <c:v>3.84</c:v>
                </c:pt>
                <c:pt idx="6639">
                  <c:v>3.79</c:v>
                </c:pt>
                <c:pt idx="6640">
                  <c:v>3.78</c:v>
                </c:pt>
                <c:pt idx="6641">
                  <c:v>3.86</c:v>
                </c:pt>
                <c:pt idx="6642">
                  <c:v>3.89</c:v>
                </c:pt>
                <c:pt idx="6643">
                  <c:v>3.87</c:v>
                </c:pt>
                <c:pt idx="6646">
                  <c:v>3.9</c:v>
                </c:pt>
                <c:pt idx="6647">
                  <c:v>3.83</c:v>
                </c:pt>
                <c:pt idx="6648">
                  <c:v>3.83</c:v>
                </c:pt>
                <c:pt idx="6649">
                  <c:v>3.79</c:v>
                </c:pt>
                <c:pt idx="6650">
                  <c:v>3.82</c:v>
                </c:pt>
                <c:pt idx="6653">
                  <c:v>3.85</c:v>
                </c:pt>
                <c:pt idx="6654">
                  <c:v>3.83</c:v>
                </c:pt>
                <c:pt idx="6655">
                  <c:v>3.87</c:v>
                </c:pt>
                <c:pt idx="6656">
                  <c:v>3.83</c:v>
                </c:pt>
                <c:pt idx="6661">
                  <c:v>3.85</c:v>
                </c:pt>
                <c:pt idx="6662">
                  <c:v>3.82</c:v>
                </c:pt>
                <c:pt idx="6663">
                  <c:v>3.77</c:v>
                </c:pt>
                <c:pt idx="6664">
                  <c:v>3.75</c:v>
                </c:pt>
                <c:pt idx="6667">
                  <c:v>3.73</c:v>
                </c:pt>
                <c:pt idx="6668">
                  <c:v>3.74</c:v>
                </c:pt>
                <c:pt idx="6669">
                  <c:v>3.72</c:v>
                </c:pt>
                <c:pt idx="6670">
                  <c:v>3.7</c:v>
                </c:pt>
                <c:pt idx="6671">
                  <c:v>3.71</c:v>
                </c:pt>
                <c:pt idx="6674">
                  <c:v>3.68</c:v>
                </c:pt>
                <c:pt idx="6675">
                  <c:v>3.69</c:v>
                </c:pt>
                <c:pt idx="6676">
                  <c:v>3.66</c:v>
                </c:pt>
                <c:pt idx="6677">
                  <c:v>3.67</c:v>
                </c:pt>
                <c:pt idx="6678">
                  <c:v>3.64</c:v>
                </c:pt>
                <c:pt idx="6681">
                  <c:v>3.61</c:v>
                </c:pt>
                <c:pt idx="6682">
                  <c:v>3.63</c:v>
                </c:pt>
                <c:pt idx="6683">
                  <c:v>3.62</c:v>
                </c:pt>
                <c:pt idx="6684">
                  <c:v>3.62</c:v>
                </c:pt>
                <c:pt idx="6685">
                  <c:v>3.63</c:v>
                </c:pt>
                <c:pt idx="6688">
                  <c:v>3.6</c:v>
                </c:pt>
                <c:pt idx="6689">
                  <c:v>3.58</c:v>
                </c:pt>
                <c:pt idx="6690">
                  <c:v>3.6</c:v>
                </c:pt>
                <c:pt idx="6691">
                  <c:v>3.57</c:v>
                </c:pt>
                <c:pt idx="6692">
                  <c:v>3.58</c:v>
                </c:pt>
                <c:pt idx="6695">
                  <c:v>3.57</c:v>
                </c:pt>
                <c:pt idx="6696">
                  <c:v>3.56</c:v>
                </c:pt>
                <c:pt idx="6697">
                  <c:v>3.61</c:v>
                </c:pt>
                <c:pt idx="6698">
                  <c:v>3.62</c:v>
                </c:pt>
                <c:pt idx="6699">
                  <c:v>3.62</c:v>
                </c:pt>
                <c:pt idx="6702">
                  <c:v>3.65</c:v>
                </c:pt>
                <c:pt idx="6703">
                  <c:v>3.6</c:v>
                </c:pt>
                <c:pt idx="6704">
                  <c:v>3.54</c:v>
                </c:pt>
                <c:pt idx="6705">
                  <c:v>3.55</c:v>
                </c:pt>
                <c:pt idx="6706">
                  <c:v>3.53</c:v>
                </c:pt>
                <c:pt idx="6709">
                  <c:v>3.53</c:v>
                </c:pt>
                <c:pt idx="6710">
                  <c:v>3.55</c:v>
                </c:pt>
                <c:pt idx="6711">
                  <c:v>3.52</c:v>
                </c:pt>
                <c:pt idx="6712">
                  <c:v>3.53</c:v>
                </c:pt>
                <c:pt idx="6713">
                  <c:v>3.56</c:v>
                </c:pt>
                <c:pt idx="6716">
                  <c:v>3.54</c:v>
                </c:pt>
                <c:pt idx="6717">
                  <c:v>3.51</c:v>
                </c:pt>
                <c:pt idx="6718">
                  <c:v>3.48</c:v>
                </c:pt>
                <c:pt idx="6719">
                  <c:v>3.5</c:v>
                </c:pt>
                <c:pt idx="6720">
                  <c:v>3.52</c:v>
                </c:pt>
                <c:pt idx="6723">
                  <c:v>3.55</c:v>
                </c:pt>
                <c:pt idx="6724">
                  <c:v>3.52</c:v>
                </c:pt>
                <c:pt idx="6725">
                  <c:v>3.48</c:v>
                </c:pt>
                <c:pt idx="6726">
                  <c:v>3.45</c:v>
                </c:pt>
                <c:pt idx="6727">
                  <c:v>3.42</c:v>
                </c:pt>
                <c:pt idx="6730">
                  <c:v>3.44</c:v>
                </c:pt>
                <c:pt idx="6731">
                  <c:v>3.4</c:v>
                </c:pt>
                <c:pt idx="6732">
                  <c:v>3.35</c:v>
                </c:pt>
                <c:pt idx="6733">
                  <c:v>3.35</c:v>
                </c:pt>
                <c:pt idx="6734">
                  <c:v>3.35</c:v>
                </c:pt>
                <c:pt idx="6737">
                  <c:v>3.36</c:v>
                </c:pt>
                <c:pt idx="6738">
                  <c:v>3.4</c:v>
                </c:pt>
                <c:pt idx="6739">
                  <c:v>3.46</c:v>
                </c:pt>
                <c:pt idx="6740">
                  <c:v>3.54</c:v>
                </c:pt>
                <c:pt idx="6741">
                  <c:v>3.5</c:v>
                </c:pt>
                <c:pt idx="6744">
                  <c:v>3.51</c:v>
                </c:pt>
                <c:pt idx="6745">
                  <c:v>3.45</c:v>
                </c:pt>
                <c:pt idx="6746">
                  <c:v>3.36</c:v>
                </c:pt>
                <c:pt idx="6747">
                  <c:v>3.35</c:v>
                </c:pt>
                <c:pt idx="6748">
                  <c:v>3.33</c:v>
                </c:pt>
                <c:pt idx="6751">
                  <c:v>3.32</c:v>
                </c:pt>
                <c:pt idx="6752">
                  <c:v>3.35</c:v>
                </c:pt>
                <c:pt idx="6753">
                  <c:v>3.39</c:v>
                </c:pt>
                <c:pt idx="6754">
                  <c:v>3.36</c:v>
                </c:pt>
                <c:pt idx="6755">
                  <c:v>3.35</c:v>
                </c:pt>
                <c:pt idx="6758">
                  <c:v>3.4</c:v>
                </c:pt>
                <c:pt idx="6759">
                  <c:v>3.43</c:v>
                </c:pt>
                <c:pt idx="6760">
                  <c:v>3.42</c:v>
                </c:pt>
                <c:pt idx="6761">
                  <c:v>3.41</c:v>
                </c:pt>
                <c:pt idx="6762">
                  <c:v>3.4</c:v>
                </c:pt>
                <c:pt idx="6765">
                  <c:v>3.41</c:v>
                </c:pt>
                <c:pt idx="6766">
                  <c:v>3.44</c:v>
                </c:pt>
                <c:pt idx="6767">
                  <c:v>3.46</c:v>
                </c:pt>
                <c:pt idx="6768">
                  <c:v>3.48</c:v>
                </c:pt>
                <c:pt idx="6769">
                  <c:v>3.49</c:v>
                </c:pt>
                <c:pt idx="6772">
                  <c:v>3.46</c:v>
                </c:pt>
                <c:pt idx="6773">
                  <c:v>3.5</c:v>
                </c:pt>
                <c:pt idx="6774">
                  <c:v>3.49</c:v>
                </c:pt>
                <c:pt idx="6775">
                  <c:v>3.47</c:v>
                </c:pt>
                <c:pt idx="6776">
                  <c:v>3.45</c:v>
                </c:pt>
                <c:pt idx="6779">
                  <c:v>3.42</c:v>
                </c:pt>
                <c:pt idx="6780">
                  <c:v>3.44</c:v>
                </c:pt>
                <c:pt idx="6781">
                  <c:v>3.42</c:v>
                </c:pt>
                <c:pt idx="6782">
                  <c:v>3.43</c:v>
                </c:pt>
                <c:pt idx="6783">
                  <c:v>3.42</c:v>
                </c:pt>
                <c:pt idx="6786">
                  <c:v>3.49</c:v>
                </c:pt>
                <c:pt idx="6787">
                  <c:v>3.51</c:v>
                </c:pt>
                <c:pt idx="6788">
                  <c:v>3.53</c:v>
                </c:pt>
                <c:pt idx="6789">
                  <c:v>3.51</c:v>
                </c:pt>
                <c:pt idx="6790">
                  <c:v>3.53</c:v>
                </c:pt>
                <c:pt idx="6793">
                  <c:v>3.56</c:v>
                </c:pt>
                <c:pt idx="6794">
                  <c:v>3.57</c:v>
                </c:pt>
                <c:pt idx="6795">
                  <c:v>3.54</c:v>
                </c:pt>
                <c:pt idx="6796">
                  <c:v>3.55</c:v>
                </c:pt>
                <c:pt idx="6797">
                  <c:v>3.5</c:v>
                </c:pt>
                <c:pt idx="6800">
                  <c:v>3.47</c:v>
                </c:pt>
                <c:pt idx="6801">
                  <c:v>3.47</c:v>
                </c:pt>
                <c:pt idx="6802">
                  <c:v>3.43</c:v>
                </c:pt>
                <c:pt idx="6803">
                  <c:v>3.41</c:v>
                </c:pt>
                <c:pt idx="6804">
                  <c:v>3.39</c:v>
                </c:pt>
                <c:pt idx="6807">
                  <c:v>3.4</c:v>
                </c:pt>
                <c:pt idx="6808">
                  <c:v>3.39</c:v>
                </c:pt>
                <c:pt idx="6809">
                  <c:v>3.36</c:v>
                </c:pt>
                <c:pt idx="6810">
                  <c:v>3.35</c:v>
                </c:pt>
                <c:pt idx="6811">
                  <c:v>3.35</c:v>
                </c:pt>
                <c:pt idx="6814">
                  <c:v>3.34</c:v>
                </c:pt>
                <c:pt idx="6815">
                  <c:v>3.37</c:v>
                </c:pt>
                <c:pt idx="6816">
                  <c:v>3.32</c:v>
                </c:pt>
                <c:pt idx="6817">
                  <c:v>3.3</c:v>
                </c:pt>
                <c:pt idx="6818">
                  <c:v>3.26</c:v>
                </c:pt>
                <c:pt idx="6821">
                  <c:v>3.25</c:v>
                </c:pt>
                <c:pt idx="6822">
                  <c:v>3.28</c:v>
                </c:pt>
                <c:pt idx="6823">
                  <c:v>3.28</c:v>
                </c:pt>
                <c:pt idx="6824">
                  <c:v>3.28</c:v>
                </c:pt>
                <c:pt idx="6825">
                  <c:v>3.27</c:v>
                </c:pt>
                <c:pt idx="6828">
                  <c:v>3.28</c:v>
                </c:pt>
                <c:pt idx="6829">
                  <c:v>3.33</c:v>
                </c:pt>
                <c:pt idx="6830">
                  <c:v>3.28</c:v>
                </c:pt>
                <c:pt idx="6831">
                  <c:v>3.3</c:v>
                </c:pt>
                <c:pt idx="6832">
                  <c:v>3.32</c:v>
                </c:pt>
                <c:pt idx="6835">
                  <c:v>3.3</c:v>
                </c:pt>
                <c:pt idx="6836">
                  <c:v>3.27</c:v>
                </c:pt>
                <c:pt idx="6837">
                  <c:v>3.24</c:v>
                </c:pt>
                <c:pt idx="6838">
                  <c:v>3.21</c:v>
                </c:pt>
                <c:pt idx="6839">
                  <c:v>3.23</c:v>
                </c:pt>
                <c:pt idx="6842">
                  <c:v>3.31</c:v>
                </c:pt>
                <c:pt idx="6843">
                  <c:v>3.33</c:v>
                </c:pt>
                <c:pt idx="6844">
                  <c:v>3.35</c:v>
                </c:pt>
                <c:pt idx="6845">
                  <c:v>3.32</c:v>
                </c:pt>
                <c:pt idx="6846">
                  <c:v>3.34</c:v>
                </c:pt>
                <c:pt idx="6849">
                  <c:v>3.37</c:v>
                </c:pt>
                <c:pt idx="6850">
                  <c:v>3.38</c:v>
                </c:pt>
                <c:pt idx="6851">
                  <c:v>3.35</c:v>
                </c:pt>
                <c:pt idx="6852">
                  <c:v>3.37</c:v>
                </c:pt>
                <c:pt idx="6853">
                  <c:v>3.38</c:v>
                </c:pt>
                <c:pt idx="6856">
                  <c:v>3.35</c:v>
                </c:pt>
                <c:pt idx="6857">
                  <c:v>3.36</c:v>
                </c:pt>
                <c:pt idx="6858">
                  <c:v>3.39</c:v>
                </c:pt>
                <c:pt idx="6859">
                  <c:v>3.44</c:v>
                </c:pt>
                <c:pt idx="6860">
                  <c:v>3.46</c:v>
                </c:pt>
                <c:pt idx="6863">
                  <c:v>3.47</c:v>
                </c:pt>
                <c:pt idx="6864">
                  <c:v>3.48</c:v>
                </c:pt>
                <c:pt idx="6865">
                  <c:v>3.44</c:v>
                </c:pt>
                <c:pt idx="6866">
                  <c:v>3.48</c:v>
                </c:pt>
                <c:pt idx="6867">
                  <c:v>3.44</c:v>
                </c:pt>
                <c:pt idx="6870">
                  <c:v>3.42</c:v>
                </c:pt>
                <c:pt idx="6871">
                  <c:v>3.46</c:v>
                </c:pt>
                <c:pt idx="6872">
                  <c:v>3.56</c:v>
                </c:pt>
                <c:pt idx="6873">
                  <c:v>3.56</c:v>
                </c:pt>
                <c:pt idx="6874">
                  <c:v>3.58</c:v>
                </c:pt>
                <c:pt idx="6877">
                  <c:v>3.6</c:v>
                </c:pt>
                <c:pt idx="6878">
                  <c:v>3.58</c:v>
                </c:pt>
                <c:pt idx="6879">
                  <c:v>3.62</c:v>
                </c:pt>
                <c:pt idx="6880">
                  <c:v>3.65</c:v>
                </c:pt>
                <c:pt idx="6881">
                  <c:v>3.66</c:v>
                </c:pt>
                <c:pt idx="6884">
                  <c:v>3.68</c:v>
                </c:pt>
                <c:pt idx="6885">
                  <c:v>3.69</c:v>
                </c:pt>
                <c:pt idx="6886">
                  <c:v>3.69</c:v>
                </c:pt>
                <c:pt idx="6887">
                  <c:v>3.72</c:v>
                </c:pt>
                <c:pt idx="6888">
                  <c:v>3.71</c:v>
                </c:pt>
                <c:pt idx="6891">
                  <c:v>3.7</c:v>
                </c:pt>
                <c:pt idx="6892">
                  <c:v>3.73</c:v>
                </c:pt>
                <c:pt idx="6893">
                  <c:v>3.68</c:v>
                </c:pt>
                <c:pt idx="6894">
                  <c:v>3.64</c:v>
                </c:pt>
                <c:pt idx="6895">
                  <c:v>3.66</c:v>
                </c:pt>
                <c:pt idx="6898">
                  <c:v>3.7</c:v>
                </c:pt>
                <c:pt idx="6899">
                  <c:v>3.67</c:v>
                </c:pt>
                <c:pt idx="6900">
                  <c:v>3.65</c:v>
                </c:pt>
                <c:pt idx="6901">
                  <c:v>3.6</c:v>
                </c:pt>
                <c:pt idx="6902">
                  <c:v>3.57</c:v>
                </c:pt>
                <c:pt idx="6905">
                  <c:v>3.61</c:v>
                </c:pt>
                <c:pt idx="6906">
                  <c:v>3.58</c:v>
                </c:pt>
                <c:pt idx="6907">
                  <c:v>3.62</c:v>
                </c:pt>
                <c:pt idx="6908">
                  <c:v>3.59</c:v>
                </c:pt>
                <c:pt idx="6909">
                  <c:v>3.59</c:v>
                </c:pt>
                <c:pt idx="6912">
                  <c:v>3.59</c:v>
                </c:pt>
                <c:pt idx="6913">
                  <c:v>3.56</c:v>
                </c:pt>
                <c:pt idx="6914">
                  <c:v>3.56</c:v>
                </c:pt>
                <c:pt idx="6915">
                  <c:v>3.55</c:v>
                </c:pt>
                <c:pt idx="6916">
                  <c:v>3.57</c:v>
                </c:pt>
                <c:pt idx="6919">
                  <c:v>3.59</c:v>
                </c:pt>
                <c:pt idx="6920">
                  <c:v>3.59</c:v>
                </c:pt>
                <c:pt idx="6921">
                  <c:v>3.54</c:v>
                </c:pt>
                <c:pt idx="6922">
                  <c:v>3.54</c:v>
                </c:pt>
                <c:pt idx="6923">
                  <c:v>3.54</c:v>
                </c:pt>
                <c:pt idx="6926">
                  <c:v>3.53</c:v>
                </c:pt>
                <c:pt idx="6927">
                  <c:v>3.54</c:v>
                </c:pt>
                <c:pt idx="6928">
                  <c:v>3.56</c:v>
                </c:pt>
                <c:pt idx="6929">
                  <c:v>3.58</c:v>
                </c:pt>
                <c:pt idx="6930">
                  <c:v>3.55</c:v>
                </c:pt>
                <c:pt idx="6934">
                  <c:v>3.53</c:v>
                </c:pt>
                <c:pt idx="6935">
                  <c:v>3.51</c:v>
                </c:pt>
                <c:pt idx="6936">
                  <c:v>3.52</c:v>
                </c:pt>
                <c:pt idx="6937">
                  <c:v>3.5</c:v>
                </c:pt>
                <c:pt idx="6940">
                  <c:v>3.55</c:v>
                </c:pt>
                <c:pt idx="6941">
                  <c:v>3.56</c:v>
                </c:pt>
                <c:pt idx="6942">
                  <c:v>3.51</c:v>
                </c:pt>
                <c:pt idx="6943">
                  <c:v>3.5</c:v>
                </c:pt>
                <c:pt idx="6944">
                  <c:v>3.48</c:v>
                </c:pt>
                <c:pt idx="6947">
                  <c:v>3.46</c:v>
                </c:pt>
                <c:pt idx="6948">
                  <c:v>3.47</c:v>
                </c:pt>
                <c:pt idx="6949">
                  <c:v>3.49</c:v>
                </c:pt>
                <c:pt idx="6950">
                  <c:v>3.49</c:v>
                </c:pt>
                <c:pt idx="6951">
                  <c:v>3.47</c:v>
                </c:pt>
                <c:pt idx="6954">
                  <c:v>3.47</c:v>
                </c:pt>
                <c:pt idx="6955">
                  <c:v>3.46</c:v>
                </c:pt>
                <c:pt idx="6956">
                  <c:v>3.45</c:v>
                </c:pt>
                <c:pt idx="6957">
                  <c:v>3.53</c:v>
                </c:pt>
                <c:pt idx="6958">
                  <c:v>3.55</c:v>
                </c:pt>
                <c:pt idx="6961">
                  <c:v>3.58</c:v>
                </c:pt>
                <c:pt idx="6962">
                  <c:v>3.58</c:v>
                </c:pt>
                <c:pt idx="6963">
                  <c:v>3.61</c:v>
                </c:pt>
                <c:pt idx="6964">
                  <c:v>3.66</c:v>
                </c:pt>
                <c:pt idx="6965">
                  <c:v>3.68</c:v>
                </c:pt>
                <c:pt idx="6968">
                  <c:v>3.71</c:v>
                </c:pt>
                <c:pt idx="6969">
                  <c:v>3.7</c:v>
                </c:pt>
                <c:pt idx="6970">
                  <c:v>3.7</c:v>
                </c:pt>
                <c:pt idx="6971">
                  <c:v>3.73</c:v>
                </c:pt>
                <c:pt idx="6972">
                  <c:v>3.73</c:v>
                </c:pt>
                <c:pt idx="6975">
                  <c:v>3.69</c:v>
                </c:pt>
                <c:pt idx="6976">
                  <c:v>3.69</c:v>
                </c:pt>
                <c:pt idx="6977">
                  <c:v>3.71</c:v>
                </c:pt>
                <c:pt idx="6978">
                  <c:v>3.73</c:v>
                </c:pt>
                <c:pt idx="6979">
                  <c:v>3.66</c:v>
                </c:pt>
                <c:pt idx="6982">
                  <c:v>3.71</c:v>
                </c:pt>
                <c:pt idx="6983">
                  <c:v>3.71</c:v>
                </c:pt>
                <c:pt idx="6984">
                  <c:v>3.7</c:v>
                </c:pt>
                <c:pt idx="6985">
                  <c:v>3.72</c:v>
                </c:pt>
                <c:pt idx="6986">
                  <c:v>3.69</c:v>
                </c:pt>
                <c:pt idx="6989">
                  <c:v>3.65</c:v>
                </c:pt>
                <c:pt idx="6990">
                  <c:v>3.66</c:v>
                </c:pt>
                <c:pt idx="6991">
                  <c:v>3.66</c:v>
                </c:pt>
                <c:pt idx="6992">
                  <c:v>3.67</c:v>
                </c:pt>
                <c:pt idx="6993">
                  <c:v>3.7</c:v>
                </c:pt>
                <c:pt idx="6996">
                  <c:v>3.73</c:v>
                </c:pt>
                <c:pt idx="6997">
                  <c:v>3.72</c:v>
                </c:pt>
                <c:pt idx="6998">
                  <c:v>3.72</c:v>
                </c:pt>
                <c:pt idx="6999">
                  <c:v>3.81</c:v>
                </c:pt>
                <c:pt idx="7000">
                  <c:v>3.85</c:v>
                </c:pt>
                <c:pt idx="7003">
                  <c:v>3.85</c:v>
                </c:pt>
                <c:pt idx="7004">
                  <c:v>3.88</c:v>
                </c:pt>
                <c:pt idx="7005">
                  <c:v>3.89</c:v>
                </c:pt>
                <c:pt idx="7006">
                  <c:v>3.91</c:v>
                </c:pt>
                <c:pt idx="7007">
                  <c:v>3.92</c:v>
                </c:pt>
                <c:pt idx="7010">
                  <c:v>3.96</c:v>
                </c:pt>
                <c:pt idx="7011">
                  <c:v>3.94</c:v>
                </c:pt>
                <c:pt idx="7012">
                  <c:v>3.93</c:v>
                </c:pt>
                <c:pt idx="7013">
                  <c:v>3.96</c:v>
                </c:pt>
                <c:pt idx="7014">
                  <c:v>3.93</c:v>
                </c:pt>
                <c:pt idx="7017">
                  <c:v>3.95</c:v>
                </c:pt>
                <c:pt idx="7018">
                  <c:v>3.93</c:v>
                </c:pt>
                <c:pt idx="7019">
                  <c:v>3.92</c:v>
                </c:pt>
                <c:pt idx="7020">
                  <c:v>3.91</c:v>
                </c:pt>
                <c:pt idx="7021">
                  <c:v>3.94</c:v>
                </c:pt>
                <c:pt idx="7024">
                  <c:v>3.91</c:v>
                </c:pt>
                <c:pt idx="7025">
                  <c:v>3.97</c:v>
                </c:pt>
                <c:pt idx="7026">
                  <c:v>4.03</c:v>
                </c:pt>
                <c:pt idx="7027">
                  <c:v>4.05</c:v>
                </c:pt>
                <c:pt idx="7028">
                  <c:v>4.0599999999999996</c:v>
                </c:pt>
                <c:pt idx="7031">
                  <c:v>4.0999999999999996</c:v>
                </c:pt>
                <c:pt idx="7032">
                  <c:v>4.1399999999999997</c:v>
                </c:pt>
                <c:pt idx="7033">
                  <c:v>4.1500000000000004</c:v>
                </c:pt>
                <c:pt idx="7034">
                  <c:v>4.17</c:v>
                </c:pt>
                <c:pt idx="7035">
                  <c:v>4.17</c:v>
                </c:pt>
                <c:pt idx="7038">
                  <c:v>4.1900000000000004</c:v>
                </c:pt>
                <c:pt idx="7039">
                  <c:v>4.18</c:v>
                </c:pt>
                <c:pt idx="7040">
                  <c:v>4.16</c:v>
                </c:pt>
                <c:pt idx="7041">
                  <c:v>4.24</c:v>
                </c:pt>
                <c:pt idx="7046">
                  <c:v>4.25</c:v>
                </c:pt>
                <c:pt idx="7047">
                  <c:v>4.25</c:v>
                </c:pt>
                <c:pt idx="7048">
                  <c:v>4.26</c:v>
                </c:pt>
                <c:pt idx="7049">
                  <c:v>4.24</c:v>
                </c:pt>
                <c:pt idx="7052">
                  <c:v>4.26</c:v>
                </c:pt>
                <c:pt idx="7053">
                  <c:v>4.28</c:v>
                </c:pt>
                <c:pt idx="7054">
                  <c:v>4.32</c:v>
                </c:pt>
                <c:pt idx="7055">
                  <c:v>4.33</c:v>
                </c:pt>
                <c:pt idx="7056">
                  <c:v>4.3</c:v>
                </c:pt>
                <c:pt idx="7060">
                  <c:v>4.29</c:v>
                </c:pt>
                <c:pt idx="7061">
                  <c:v>4.29</c:v>
                </c:pt>
                <c:pt idx="7062">
                  <c:v>4.3099999999999996</c:v>
                </c:pt>
                <c:pt idx="7063">
                  <c:v>4.33</c:v>
                </c:pt>
                <c:pt idx="7066">
                  <c:v>4.29</c:v>
                </c:pt>
                <c:pt idx="7067">
                  <c:v>4.33</c:v>
                </c:pt>
                <c:pt idx="7068">
                  <c:v>4.33</c:v>
                </c:pt>
                <c:pt idx="7069">
                  <c:v>4.34</c:v>
                </c:pt>
                <c:pt idx="7070">
                  <c:v>4.37</c:v>
                </c:pt>
                <c:pt idx="7073">
                  <c:v>4.3600000000000003</c:v>
                </c:pt>
                <c:pt idx="7074">
                  <c:v>4.3099999999999996</c:v>
                </c:pt>
                <c:pt idx="7075">
                  <c:v>4.33</c:v>
                </c:pt>
                <c:pt idx="7076">
                  <c:v>4.34</c:v>
                </c:pt>
                <c:pt idx="7077">
                  <c:v>4.3</c:v>
                </c:pt>
                <c:pt idx="7080">
                  <c:v>4.24</c:v>
                </c:pt>
                <c:pt idx="7081">
                  <c:v>4.24</c:v>
                </c:pt>
                <c:pt idx="7082">
                  <c:v>4.2</c:v>
                </c:pt>
                <c:pt idx="7083">
                  <c:v>4.1900000000000004</c:v>
                </c:pt>
                <c:pt idx="7084">
                  <c:v>4.21</c:v>
                </c:pt>
                <c:pt idx="7087">
                  <c:v>4.21</c:v>
                </c:pt>
                <c:pt idx="7088">
                  <c:v>4.22</c:v>
                </c:pt>
                <c:pt idx="7089">
                  <c:v>4.26</c:v>
                </c:pt>
                <c:pt idx="7090">
                  <c:v>4.32</c:v>
                </c:pt>
                <c:pt idx="7091">
                  <c:v>4.29</c:v>
                </c:pt>
                <c:pt idx="7094">
                  <c:v>4.25</c:v>
                </c:pt>
                <c:pt idx="7095">
                  <c:v>4.3099999999999996</c:v>
                </c:pt>
                <c:pt idx="7096">
                  <c:v>4.3099999999999996</c:v>
                </c:pt>
                <c:pt idx="7097">
                  <c:v>4.26</c:v>
                </c:pt>
                <c:pt idx="7098">
                  <c:v>4.2300000000000004</c:v>
                </c:pt>
                <c:pt idx="7101">
                  <c:v>4.2300000000000004</c:v>
                </c:pt>
                <c:pt idx="7102">
                  <c:v>4.17</c:v>
                </c:pt>
                <c:pt idx="7103">
                  <c:v>4.18</c:v>
                </c:pt>
                <c:pt idx="7104">
                  <c:v>4.2300000000000004</c:v>
                </c:pt>
                <c:pt idx="7105">
                  <c:v>4.24</c:v>
                </c:pt>
                <c:pt idx="7108">
                  <c:v>4.2699999999999996</c:v>
                </c:pt>
                <c:pt idx="7109">
                  <c:v>4.2699999999999996</c:v>
                </c:pt>
                <c:pt idx="7110">
                  <c:v>4.3099999999999996</c:v>
                </c:pt>
                <c:pt idx="7111">
                  <c:v>4.33</c:v>
                </c:pt>
                <c:pt idx="7112">
                  <c:v>4.3600000000000003</c:v>
                </c:pt>
                <c:pt idx="7115">
                  <c:v>4.38</c:v>
                </c:pt>
                <c:pt idx="7116">
                  <c:v>4.3899999999999997</c:v>
                </c:pt>
                <c:pt idx="7117">
                  <c:v>4.3899999999999997</c:v>
                </c:pt>
                <c:pt idx="7118">
                  <c:v>4.38</c:v>
                </c:pt>
                <c:pt idx="7119">
                  <c:v>4.38</c:v>
                </c:pt>
                <c:pt idx="7122">
                  <c:v>4.37</c:v>
                </c:pt>
                <c:pt idx="7123">
                  <c:v>4.37</c:v>
                </c:pt>
                <c:pt idx="7124">
                  <c:v>4.3899999999999997</c:v>
                </c:pt>
                <c:pt idx="7125">
                  <c:v>4.41</c:v>
                </c:pt>
                <c:pt idx="7126">
                  <c:v>4.3899999999999997</c:v>
                </c:pt>
                <c:pt idx="7129">
                  <c:v>4.37</c:v>
                </c:pt>
                <c:pt idx="7130">
                  <c:v>4.3499999999999996</c:v>
                </c:pt>
                <c:pt idx="7131">
                  <c:v>4.3600000000000003</c:v>
                </c:pt>
                <c:pt idx="7132">
                  <c:v>4.33</c:v>
                </c:pt>
                <c:pt idx="7133">
                  <c:v>4.29</c:v>
                </c:pt>
                <c:pt idx="7136">
                  <c:v>4.2699999999999996</c:v>
                </c:pt>
                <c:pt idx="7137">
                  <c:v>4.29</c:v>
                </c:pt>
                <c:pt idx="7138">
                  <c:v>4.32</c:v>
                </c:pt>
                <c:pt idx="7139">
                  <c:v>4.2699999999999996</c:v>
                </c:pt>
                <c:pt idx="7140">
                  <c:v>4.24</c:v>
                </c:pt>
                <c:pt idx="7143">
                  <c:v>4.25</c:v>
                </c:pt>
                <c:pt idx="7144">
                  <c:v>4.22</c:v>
                </c:pt>
                <c:pt idx="7145">
                  <c:v>4.2699999999999996</c:v>
                </c:pt>
                <c:pt idx="7146">
                  <c:v>4.2300000000000004</c:v>
                </c:pt>
                <c:pt idx="7147">
                  <c:v>4.24</c:v>
                </c:pt>
                <c:pt idx="7150">
                  <c:v>4.22</c:v>
                </c:pt>
                <c:pt idx="7151">
                  <c:v>4.22</c:v>
                </c:pt>
                <c:pt idx="7152">
                  <c:v>4.21</c:v>
                </c:pt>
                <c:pt idx="7153">
                  <c:v>4.2300000000000004</c:v>
                </c:pt>
                <c:pt idx="7154">
                  <c:v>4.25</c:v>
                </c:pt>
                <c:pt idx="7157">
                  <c:v>4.1900000000000004</c:v>
                </c:pt>
                <c:pt idx="7158">
                  <c:v>4.18</c:v>
                </c:pt>
                <c:pt idx="7159">
                  <c:v>4.21</c:v>
                </c:pt>
                <c:pt idx="7160">
                  <c:v>4.1900000000000004</c:v>
                </c:pt>
                <c:pt idx="7161">
                  <c:v>4.24</c:v>
                </c:pt>
                <c:pt idx="7164">
                  <c:v>4.2699999999999996</c:v>
                </c:pt>
                <c:pt idx="7165">
                  <c:v>4.2699999999999996</c:v>
                </c:pt>
                <c:pt idx="7166">
                  <c:v>4.24</c:v>
                </c:pt>
                <c:pt idx="7167">
                  <c:v>4.18</c:v>
                </c:pt>
                <c:pt idx="7168">
                  <c:v>4.2</c:v>
                </c:pt>
                <c:pt idx="7171">
                  <c:v>4.1500000000000004</c:v>
                </c:pt>
                <c:pt idx="7172">
                  <c:v>4.0999999999999996</c:v>
                </c:pt>
                <c:pt idx="7173">
                  <c:v>4.0999999999999996</c:v>
                </c:pt>
                <c:pt idx="7174">
                  <c:v>4.0999999999999996</c:v>
                </c:pt>
                <c:pt idx="7175">
                  <c:v>4.08</c:v>
                </c:pt>
                <c:pt idx="7178">
                  <c:v>4.08</c:v>
                </c:pt>
                <c:pt idx="7179">
                  <c:v>4.0999999999999996</c:v>
                </c:pt>
                <c:pt idx="7180">
                  <c:v>4.09</c:v>
                </c:pt>
                <c:pt idx="7181">
                  <c:v>4.07</c:v>
                </c:pt>
                <c:pt idx="7182">
                  <c:v>4.04</c:v>
                </c:pt>
                <c:pt idx="7185">
                  <c:v>4.03</c:v>
                </c:pt>
                <c:pt idx="7186">
                  <c:v>4.04</c:v>
                </c:pt>
                <c:pt idx="7187">
                  <c:v>4.0999999999999996</c:v>
                </c:pt>
                <c:pt idx="7188">
                  <c:v>4.12</c:v>
                </c:pt>
                <c:pt idx="7189">
                  <c:v>4.0599999999999996</c:v>
                </c:pt>
                <c:pt idx="7192">
                  <c:v>4.0599999999999996</c:v>
                </c:pt>
                <c:pt idx="7193">
                  <c:v>4.0999999999999996</c:v>
                </c:pt>
                <c:pt idx="7194">
                  <c:v>4.0599999999999996</c:v>
                </c:pt>
                <c:pt idx="7195">
                  <c:v>4.0599999999999996</c:v>
                </c:pt>
                <c:pt idx="7196">
                  <c:v>4.07</c:v>
                </c:pt>
                <c:pt idx="7199">
                  <c:v>4.0999999999999996</c:v>
                </c:pt>
                <c:pt idx="7200">
                  <c:v>4.09</c:v>
                </c:pt>
                <c:pt idx="7201">
                  <c:v>4.05</c:v>
                </c:pt>
                <c:pt idx="7202">
                  <c:v>4.0599999999999996</c:v>
                </c:pt>
                <c:pt idx="7203">
                  <c:v>3.98</c:v>
                </c:pt>
                <c:pt idx="7206">
                  <c:v>3.95</c:v>
                </c:pt>
                <c:pt idx="7207">
                  <c:v>3.94</c:v>
                </c:pt>
                <c:pt idx="7208">
                  <c:v>3.95</c:v>
                </c:pt>
                <c:pt idx="7209">
                  <c:v>3.96</c:v>
                </c:pt>
                <c:pt idx="7210">
                  <c:v>3.96</c:v>
                </c:pt>
                <c:pt idx="7213">
                  <c:v>4.01</c:v>
                </c:pt>
                <c:pt idx="7214">
                  <c:v>3.97</c:v>
                </c:pt>
                <c:pt idx="7215">
                  <c:v>3.99</c:v>
                </c:pt>
                <c:pt idx="7216">
                  <c:v>3.99</c:v>
                </c:pt>
                <c:pt idx="7217">
                  <c:v>4</c:v>
                </c:pt>
                <c:pt idx="7220">
                  <c:v>4.04</c:v>
                </c:pt>
                <c:pt idx="7221">
                  <c:v>4.0599999999999996</c:v>
                </c:pt>
                <c:pt idx="7222">
                  <c:v>4.07</c:v>
                </c:pt>
                <c:pt idx="7223">
                  <c:v>4.08</c:v>
                </c:pt>
                <c:pt idx="7224">
                  <c:v>4.08</c:v>
                </c:pt>
                <c:pt idx="7227">
                  <c:v>4.09</c:v>
                </c:pt>
                <c:pt idx="7228">
                  <c:v>4.07</c:v>
                </c:pt>
                <c:pt idx="7229">
                  <c:v>4.07</c:v>
                </c:pt>
                <c:pt idx="7230">
                  <c:v>4.0999999999999996</c:v>
                </c:pt>
                <c:pt idx="7231">
                  <c:v>4.1100000000000003</c:v>
                </c:pt>
                <c:pt idx="7234">
                  <c:v>4.1500000000000004</c:v>
                </c:pt>
                <c:pt idx="7235">
                  <c:v>4.1500000000000004</c:v>
                </c:pt>
                <c:pt idx="7236">
                  <c:v>4.17</c:v>
                </c:pt>
                <c:pt idx="7237">
                  <c:v>4.1399999999999997</c:v>
                </c:pt>
                <c:pt idx="7238">
                  <c:v>4.0999999999999996</c:v>
                </c:pt>
                <c:pt idx="7241">
                  <c:v>4.0599999999999996</c:v>
                </c:pt>
                <c:pt idx="7242">
                  <c:v>4.04</c:v>
                </c:pt>
                <c:pt idx="7243">
                  <c:v>3.98</c:v>
                </c:pt>
                <c:pt idx="7244">
                  <c:v>3.97</c:v>
                </c:pt>
                <c:pt idx="7245">
                  <c:v>3.98</c:v>
                </c:pt>
                <c:pt idx="7248">
                  <c:v>4.0199999999999996</c:v>
                </c:pt>
                <c:pt idx="7249">
                  <c:v>3.99</c:v>
                </c:pt>
                <c:pt idx="7250">
                  <c:v>3.98</c:v>
                </c:pt>
                <c:pt idx="7251">
                  <c:v>3.99</c:v>
                </c:pt>
                <c:pt idx="7252">
                  <c:v>3.96</c:v>
                </c:pt>
                <c:pt idx="7255">
                  <c:v>3.94</c:v>
                </c:pt>
                <c:pt idx="7256">
                  <c:v>4</c:v>
                </c:pt>
                <c:pt idx="7257">
                  <c:v>3.96</c:v>
                </c:pt>
                <c:pt idx="7258">
                  <c:v>3.98</c:v>
                </c:pt>
                <c:pt idx="7259">
                  <c:v>4.01</c:v>
                </c:pt>
                <c:pt idx="7262">
                  <c:v>3.96</c:v>
                </c:pt>
                <c:pt idx="7263">
                  <c:v>3.96</c:v>
                </c:pt>
                <c:pt idx="7264">
                  <c:v>3.95</c:v>
                </c:pt>
                <c:pt idx="7265">
                  <c:v>3.97</c:v>
                </c:pt>
                <c:pt idx="7266">
                  <c:v>3.94</c:v>
                </c:pt>
                <c:pt idx="7269">
                  <c:v>3.95</c:v>
                </c:pt>
                <c:pt idx="7270">
                  <c:v>3.94</c:v>
                </c:pt>
                <c:pt idx="7271">
                  <c:v>3.94</c:v>
                </c:pt>
                <c:pt idx="7272">
                  <c:v>3.96</c:v>
                </c:pt>
                <c:pt idx="7273">
                  <c:v>3.94</c:v>
                </c:pt>
                <c:pt idx="7276">
                  <c:v>3.92</c:v>
                </c:pt>
                <c:pt idx="7277">
                  <c:v>3.92</c:v>
                </c:pt>
                <c:pt idx="7278">
                  <c:v>3.93</c:v>
                </c:pt>
                <c:pt idx="7279">
                  <c:v>3.95</c:v>
                </c:pt>
                <c:pt idx="7280">
                  <c:v>3.96</c:v>
                </c:pt>
                <c:pt idx="7283">
                  <c:v>3.98</c:v>
                </c:pt>
                <c:pt idx="7284">
                  <c:v>3.99</c:v>
                </c:pt>
                <c:pt idx="7285">
                  <c:v>3.96</c:v>
                </c:pt>
                <c:pt idx="7286">
                  <c:v>4.01</c:v>
                </c:pt>
                <c:pt idx="7287">
                  <c:v>4.03</c:v>
                </c:pt>
                <c:pt idx="7290">
                  <c:v>4.07</c:v>
                </c:pt>
                <c:pt idx="7291">
                  <c:v>4.0999999999999996</c:v>
                </c:pt>
                <c:pt idx="7292">
                  <c:v>4.12</c:v>
                </c:pt>
                <c:pt idx="7293">
                  <c:v>4.13</c:v>
                </c:pt>
                <c:pt idx="7294">
                  <c:v>4.12</c:v>
                </c:pt>
                <c:pt idx="7299">
                  <c:v>4.1399999999999997</c:v>
                </c:pt>
                <c:pt idx="7300">
                  <c:v>4.22</c:v>
                </c:pt>
                <c:pt idx="7301">
                  <c:v>4.21</c:v>
                </c:pt>
                <c:pt idx="7305">
                  <c:v>4.2</c:v>
                </c:pt>
                <c:pt idx="7306">
                  <c:v>4.2</c:v>
                </c:pt>
                <c:pt idx="7307">
                  <c:v>4.2</c:v>
                </c:pt>
                <c:pt idx="7308">
                  <c:v>4.1900000000000004</c:v>
                </c:pt>
                <c:pt idx="7311">
                  <c:v>4.2300000000000004</c:v>
                </c:pt>
                <c:pt idx="7312">
                  <c:v>4.24</c:v>
                </c:pt>
                <c:pt idx="7313">
                  <c:v>4.26</c:v>
                </c:pt>
                <c:pt idx="7314">
                  <c:v>4.2699999999999996</c:v>
                </c:pt>
                <c:pt idx="7315">
                  <c:v>4.28</c:v>
                </c:pt>
                <c:pt idx="7318">
                  <c:v>4.3</c:v>
                </c:pt>
                <c:pt idx="7319">
                  <c:v>4.28</c:v>
                </c:pt>
                <c:pt idx="7320">
                  <c:v>4.25</c:v>
                </c:pt>
                <c:pt idx="7321">
                  <c:v>4.3099999999999996</c:v>
                </c:pt>
                <c:pt idx="7322">
                  <c:v>4.26</c:v>
                </c:pt>
                <c:pt idx="7325">
                  <c:v>4.25</c:v>
                </c:pt>
                <c:pt idx="7326">
                  <c:v>4.22</c:v>
                </c:pt>
                <c:pt idx="7327">
                  <c:v>4.25</c:v>
                </c:pt>
                <c:pt idx="7328">
                  <c:v>4.26</c:v>
                </c:pt>
                <c:pt idx="7329">
                  <c:v>4.32</c:v>
                </c:pt>
                <c:pt idx="7332">
                  <c:v>4.34</c:v>
                </c:pt>
                <c:pt idx="7333">
                  <c:v>4.3499999999999996</c:v>
                </c:pt>
                <c:pt idx="7334">
                  <c:v>4.34</c:v>
                </c:pt>
                <c:pt idx="7335">
                  <c:v>4.3099999999999996</c:v>
                </c:pt>
                <c:pt idx="7336">
                  <c:v>4.33</c:v>
                </c:pt>
                <c:pt idx="7339">
                  <c:v>4.2699999999999996</c:v>
                </c:pt>
                <c:pt idx="7340">
                  <c:v>4.26</c:v>
                </c:pt>
                <c:pt idx="7341">
                  <c:v>4.26</c:v>
                </c:pt>
                <c:pt idx="7342">
                  <c:v>4.26</c:v>
                </c:pt>
                <c:pt idx="7343">
                  <c:v>4.29</c:v>
                </c:pt>
                <c:pt idx="7346">
                  <c:v>4.33</c:v>
                </c:pt>
                <c:pt idx="7347">
                  <c:v>4.34</c:v>
                </c:pt>
                <c:pt idx="7348">
                  <c:v>4.34</c:v>
                </c:pt>
                <c:pt idx="7349">
                  <c:v>4.29</c:v>
                </c:pt>
                <c:pt idx="7350">
                  <c:v>4.26</c:v>
                </c:pt>
                <c:pt idx="7353">
                  <c:v>4.29</c:v>
                </c:pt>
                <c:pt idx="7354">
                  <c:v>4.3099999999999996</c:v>
                </c:pt>
                <c:pt idx="7355">
                  <c:v>4.29</c:v>
                </c:pt>
                <c:pt idx="7356">
                  <c:v>4.3</c:v>
                </c:pt>
                <c:pt idx="7357">
                  <c:v>4.28</c:v>
                </c:pt>
                <c:pt idx="7360">
                  <c:v>4.2300000000000004</c:v>
                </c:pt>
                <c:pt idx="7361">
                  <c:v>4.2</c:v>
                </c:pt>
                <c:pt idx="7362">
                  <c:v>4.18</c:v>
                </c:pt>
                <c:pt idx="7363">
                  <c:v>4.18</c:v>
                </c:pt>
                <c:pt idx="7364">
                  <c:v>4.17</c:v>
                </c:pt>
                <c:pt idx="7367">
                  <c:v>4.13</c:v>
                </c:pt>
                <c:pt idx="7368">
                  <c:v>4.1500000000000004</c:v>
                </c:pt>
                <c:pt idx="7369">
                  <c:v>4.1500000000000004</c:v>
                </c:pt>
                <c:pt idx="7370">
                  <c:v>4.1500000000000004</c:v>
                </c:pt>
                <c:pt idx="7371">
                  <c:v>4.1500000000000004</c:v>
                </c:pt>
                <c:pt idx="7374">
                  <c:v>4.17</c:v>
                </c:pt>
                <c:pt idx="7375">
                  <c:v>4.13</c:v>
                </c:pt>
                <c:pt idx="7376">
                  <c:v>4.12</c:v>
                </c:pt>
                <c:pt idx="7377">
                  <c:v>4.1399999999999997</c:v>
                </c:pt>
                <c:pt idx="7378">
                  <c:v>4.1399999999999997</c:v>
                </c:pt>
                <c:pt idx="7381">
                  <c:v>4.16</c:v>
                </c:pt>
                <c:pt idx="7382">
                  <c:v>4.16</c:v>
                </c:pt>
                <c:pt idx="7383">
                  <c:v>4.16</c:v>
                </c:pt>
                <c:pt idx="7384">
                  <c:v>4.1500000000000004</c:v>
                </c:pt>
                <c:pt idx="7385">
                  <c:v>4.21</c:v>
                </c:pt>
                <c:pt idx="7388">
                  <c:v>4.2300000000000004</c:v>
                </c:pt>
                <c:pt idx="7389">
                  <c:v>4.25</c:v>
                </c:pt>
                <c:pt idx="7390">
                  <c:v>4.25</c:v>
                </c:pt>
                <c:pt idx="7391">
                  <c:v>4.28</c:v>
                </c:pt>
                <c:pt idx="7392">
                  <c:v>4.2699999999999996</c:v>
                </c:pt>
                <c:pt idx="7395">
                  <c:v>4.2699999999999996</c:v>
                </c:pt>
                <c:pt idx="7396">
                  <c:v>4.3</c:v>
                </c:pt>
                <c:pt idx="7397">
                  <c:v>4.29</c:v>
                </c:pt>
                <c:pt idx="7398">
                  <c:v>4.29</c:v>
                </c:pt>
                <c:pt idx="7403">
                  <c:v>4.33</c:v>
                </c:pt>
                <c:pt idx="7404">
                  <c:v>4.34</c:v>
                </c:pt>
                <c:pt idx="7405">
                  <c:v>4.3600000000000003</c:v>
                </c:pt>
                <c:pt idx="7406">
                  <c:v>4.41</c:v>
                </c:pt>
                <c:pt idx="7409">
                  <c:v>4.4400000000000004</c:v>
                </c:pt>
                <c:pt idx="7410">
                  <c:v>4.4400000000000004</c:v>
                </c:pt>
                <c:pt idx="7411">
                  <c:v>4.38</c:v>
                </c:pt>
                <c:pt idx="7412">
                  <c:v>4.3600000000000003</c:v>
                </c:pt>
                <c:pt idx="7413">
                  <c:v>4.41</c:v>
                </c:pt>
                <c:pt idx="7416">
                  <c:v>4.4000000000000004</c:v>
                </c:pt>
                <c:pt idx="7417">
                  <c:v>4.38</c:v>
                </c:pt>
                <c:pt idx="7418">
                  <c:v>4.4000000000000004</c:v>
                </c:pt>
                <c:pt idx="7419">
                  <c:v>4.42</c:v>
                </c:pt>
                <c:pt idx="7420">
                  <c:v>4.43</c:v>
                </c:pt>
                <c:pt idx="7423">
                  <c:v>4.41</c:v>
                </c:pt>
                <c:pt idx="7425">
                  <c:v>4.41</c:v>
                </c:pt>
                <c:pt idx="7426">
                  <c:v>4.42</c:v>
                </c:pt>
                <c:pt idx="7427">
                  <c:v>4.42</c:v>
                </c:pt>
                <c:pt idx="7430">
                  <c:v>4.42</c:v>
                </c:pt>
                <c:pt idx="7431">
                  <c:v>4.4000000000000004</c:v>
                </c:pt>
                <c:pt idx="7432">
                  <c:v>4.41</c:v>
                </c:pt>
                <c:pt idx="7433">
                  <c:v>4.42</c:v>
                </c:pt>
                <c:pt idx="7434">
                  <c:v>4.38</c:v>
                </c:pt>
                <c:pt idx="7437">
                  <c:v>4.46</c:v>
                </c:pt>
                <c:pt idx="7438">
                  <c:v>4.49</c:v>
                </c:pt>
                <c:pt idx="7439">
                  <c:v>4.5</c:v>
                </c:pt>
                <c:pt idx="7440">
                  <c:v>4.5</c:v>
                </c:pt>
                <c:pt idx="7441">
                  <c:v>4.51</c:v>
                </c:pt>
                <c:pt idx="7444">
                  <c:v>4.5199999999999996</c:v>
                </c:pt>
                <c:pt idx="7445">
                  <c:v>4.5199999999999996</c:v>
                </c:pt>
                <c:pt idx="7446">
                  <c:v>4.5599999999999996</c:v>
                </c:pt>
                <c:pt idx="7447">
                  <c:v>4.5599999999999996</c:v>
                </c:pt>
                <c:pt idx="7448">
                  <c:v>4.55</c:v>
                </c:pt>
                <c:pt idx="7451">
                  <c:v>4.58</c:v>
                </c:pt>
                <c:pt idx="7452">
                  <c:v>4.58</c:v>
                </c:pt>
                <c:pt idx="7453">
                  <c:v>4.57</c:v>
                </c:pt>
                <c:pt idx="7454">
                  <c:v>4.59</c:v>
                </c:pt>
                <c:pt idx="7455">
                  <c:v>4.62</c:v>
                </c:pt>
                <c:pt idx="7458">
                  <c:v>4.63</c:v>
                </c:pt>
                <c:pt idx="7459">
                  <c:v>4.6500000000000004</c:v>
                </c:pt>
                <c:pt idx="7460">
                  <c:v>4.66</c:v>
                </c:pt>
                <c:pt idx="7461">
                  <c:v>4.67</c:v>
                </c:pt>
                <c:pt idx="7462">
                  <c:v>4.76</c:v>
                </c:pt>
                <c:pt idx="7465">
                  <c:v>4.74</c:v>
                </c:pt>
                <c:pt idx="7466">
                  <c:v>4.7699999999999996</c:v>
                </c:pt>
                <c:pt idx="7467">
                  <c:v>4.8499999999999996</c:v>
                </c:pt>
                <c:pt idx="7468">
                  <c:v>4.84</c:v>
                </c:pt>
                <c:pt idx="7469">
                  <c:v>4.87</c:v>
                </c:pt>
                <c:pt idx="7472">
                  <c:v>4.8600000000000003</c:v>
                </c:pt>
                <c:pt idx="7473">
                  <c:v>4.84</c:v>
                </c:pt>
                <c:pt idx="7474">
                  <c:v>4.8099999999999996</c:v>
                </c:pt>
                <c:pt idx="7475">
                  <c:v>4.84</c:v>
                </c:pt>
                <c:pt idx="7476">
                  <c:v>4.8600000000000003</c:v>
                </c:pt>
                <c:pt idx="7479">
                  <c:v>4.82</c:v>
                </c:pt>
                <c:pt idx="7480">
                  <c:v>4.8</c:v>
                </c:pt>
                <c:pt idx="7481">
                  <c:v>4.7699999999999996</c:v>
                </c:pt>
                <c:pt idx="7482">
                  <c:v>4.79</c:v>
                </c:pt>
                <c:pt idx="7483">
                  <c:v>4.7699999999999996</c:v>
                </c:pt>
                <c:pt idx="7486">
                  <c:v>4.75</c:v>
                </c:pt>
                <c:pt idx="7487">
                  <c:v>4.75</c:v>
                </c:pt>
                <c:pt idx="7488">
                  <c:v>4.8099999999999996</c:v>
                </c:pt>
                <c:pt idx="7489">
                  <c:v>4.84</c:v>
                </c:pt>
                <c:pt idx="7490">
                  <c:v>4.88</c:v>
                </c:pt>
                <c:pt idx="7493">
                  <c:v>4.8899999999999997</c:v>
                </c:pt>
                <c:pt idx="7494">
                  <c:v>4.8499999999999996</c:v>
                </c:pt>
                <c:pt idx="7495">
                  <c:v>4.78</c:v>
                </c:pt>
                <c:pt idx="7496">
                  <c:v>4.83</c:v>
                </c:pt>
                <c:pt idx="7497">
                  <c:v>4.8499999999999996</c:v>
                </c:pt>
                <c:pt idx="7500">
                  <c:v>4.83</c:v>
                </c:pt>
                <c:pt idx="7501">
                  <c:v>4.8</c:v>
                </c:pt>
                <c:pt idx="7502">
                  <c:v>4.8</c:v>
                </c:pt>
                <c:pt idx="7503">
                  <c:v>4.8</c:v>
                </c:pt>
                <c:pt idx="7504">
                  <c:v>4.7300000000000004</c:v>
                </c:pt>
                <c:pt idx="7507">
                  <c:v>4.67</c:v>
                </c:pt>
                <c:pt idx="7508">
                  <c:v>4.68</c:v>
                </c:pt>
                <c:pt idx="7509">
                  <c:v>4.66</c:v>
                </c:pt>
                <c:pt idx="7510">
                  <c:v>4.6500000000000004</c:v>
                </c:pt>
                <c:pt idx="7511">
                  <c:v>4.62</c:v>
                </c:pt>
                <c:pt idx="7514">
                  <c:v>4.63</c:v>
                </c:pt>
                <c:pt idx="7515">
                  <c:v>4.6500000000000004</c:v>
                </c:pt>
                <c:pt idx="7516">
                  <c:v>4.6100000000000003</c:v>
                </c:pt>
                <c:pt idx="7517">
                  <c:v>4.63</c:v>
                </c:pt>
                <c:pt idx="7518">
                  <c:v>4.62</c:v>
                </c:pt>
                <c:pt idx="7521">
                  <c:v>4.5999999999999996</c:v>
                </c:pt>
                <c:pt idx="7522">
                  <c:v>4.62</c:v>
                </c:pt>
                <c:pt idx="7523">
                  <c:v>4.66</c:v>
                </c:pt>
                <c:pt idx="7524">
                  <c:v>4.6399999999999997</c:v>
                </c:pt>
                <c:pt idx="7525">
                  <c:v>4.6100000000000003</c:v>
                </c:pt>
                <c:pt idx="7528">
                  <c:v>4.62</c:v>
                </c:pt>
                <c:pt idx="7529">
                  <c:v>4.62</c:v>
                </c:pt>
                <c:pt idx="7530">
                  <c:v>4.59</c:v>
                </c:pt>
                <c:pt idx="7531">
                  <c:v>4.5599999999999996</c:v>
                </c:pt>
                <c:pt idx="7532">
                  <c:v>4.54</c:v>
                </c:pt>
                <c:pt idx="7535">
                  <c:v>4.57</c:v>
                </c:pt>
                <c:pt idx="7536">
                  <c:v>4.5199999999999996</c:v>
                </c:pt>
                <c:pt idx="7537">
                  <c:v>4.55</c:v>
                </c:pt>
                <c:pt idx="7538">
                  <c:v>4.59</c:v>
                </c:pt>
                <c:pt idx="7539">
                  <c:v>4.53</c:v>
                </c:pt>
                <c:pt idx="7542">
                  <c:v>4.5599999999999996</c:v>
                </c:pt>
                <c:pt idx="7543">
                  <c:v>4.5199999999999996</c:v>
                </c:pt>
                <c:pt idx="7544">
                  <c:v>4.4800000000000004</c:v>
                </c:pt>
                <c:pt idx="7545">
                  <c:v>4.59</c:v>
                </c:pt>
                <c:pt idx="7546">
                  <c:v>4.5999999999999996</c:v>
                </c:pt>
                <c:pt idx="7549">
                  <c:v>4.58</c:v>
                </c:pt>
                <c:pt idx="7550">
                  <c:v>4.57</c:v>
                </c:pt>
                <c:pt idx="7551">
                  <c:v>4.58</c:v>
                </c:pt>
                <c:pt idx="7552">
                  <c:v>4.5599999999999996</c:v>
                </c:pt>
                <c:pt idx="7553">
                  <c:v>4.5599999999999996</c:v>
                </c:pt>
                <c:pt idx="7556">
                  <c:v>4.5</c:v>
                </c:pt>
                <c:pt idx="7557">
                  <c:v>4.46</c:v>
                </c:pt>
                <c:pt idx="7558">
                  <c:v>4.46</c:v>
                </c:pt>
                <c:pt idx="7559">
                  <c:v>4.4800000000000004</c:v>
                </c:pt>
                <c:pt idx="7560">
                  <c:v>4.49</c:v>
                </c:pt>
                <c:pt idx="7563">
                  <c:v>4.4800000000000004</c:v>
                </c:pt>
                <c:pt idx="7564">
                  <c:v>4.53</c:v>
                </c:pt>
                <c:pt idx="7565">
                  <c:v>4.57</c:v>
                </c:pt>
                <c:pt idx="7566">
                  <c:v>4.63</c:v>
                </c:pt>
                <c:pt idx="7567">
                  <c:v>4.67</c:v>
                </c:pt>
                <c:pt idx="7570">
                  <c:v>4.68</c:v>
                </c:pt>
                <c:pt idx="7571">
                  <c:v>4.6500000000000004</c:v>
                </c:pt>
                <c:pt idx="7572">
                  <c:v>4.68</c:v>
                </c:pt>
                <c:pt idx="7573">
                  <c:v>4.71</c:v>
                </c:pt>
                <c:pt idx="7574">
                  <c:v>4.66</c:v>
                </c:pt>
                <c:pt idx="7577">
                  <c:v>4.6500000000000004</c:v>
                </c:pt>
                <c:pt idx="7578">
                  <c:v>4.6500000000000004</c:v>
                </c:pt>
                <c:pt idx="7579">
                  <c:v>4.5999999999999996</c:v>
                </c:pt>
                <c:pt idx="7580">
                  <c:v>4.5999999999999996</c:v>
                </c:pt>
                <c:pt idx="7581">
                  <c:v>4.59</c:v>
                </c:pt>
                <c:pt idx="7584">
                  <c:v>4.63</c:v>
                </c:pt>
                <c:pt idx="7585">
                  <c:v>4.62</c:v>
                </c:pt>
                <c:pt idx="7586">
                  <c:v>4.62</c:v>
                </c:pt>
                <c:pt idx="7587">
                  <c:v>4.66</c:v>
                </c:pt>
                <c:pt idx="7588">
                  <c:v>4.66</c:v>
                </c:pt>
                <c:pt idx="7591">
                  <c:v>4.7</c:v>
                </c:pt>
                <c:pt idx="7592">
                  <c:v>4.7</c:v>
                </c:pt>
                <c:pt idx="7593">
                  <c:v>4.7</c:v>
                </c:pt>
                <c:pt idx="7594">
                  <c:v>4.6399999999999997</c:v>
                </c:pt>
                <c:pt idx="7595">
                  <c:v>4.59</c:v>
                </c:pt>
                <c:pt idx="7598">
                  <c:v>4.4800000000000004</c:v>
                </c:pt>
                <c:pt idx="7599">
                  <c:v>4.51</c:v>
                </c:pt>
                <c:pt idx="7600">
                  <c:v>4.4800000000000004</c:v>
                </c:pt>
                <c:pt idx="7601">
                  <c:v>4.47</c:v>
                </c:pt>
                <c:pt idx="7602">
                  <c:v>4.49</c:v>
                </c:pt>
                <c:pt idx="7605">
                  <c:v>4.51</c:v>
                </c:pt>
                <c:pt idx="7606">
                  <c:v>4.5199999999999996</c:v>
                </c:pt>
                <c:pt idx="7607">
                  <c:v>4.55</c:v>
                </c:pt>
                <c:pt idx="7608">
                  <c:v>4.5999999999999996</c:v>
                </c:pt>
                <c:pt idx="7609">
                  <c:v>4.5199999999999996</c:v>
                </c:pt>
                <c:pt idx="7612">
                  <c:v>4.5</c:v>
                </c:pt>
                <c:pt idx="7613">
                  <c:v>4.53</c:v>
                </c:pt>
                <c:pt idx="7614">
                  <c:v>4.47</c:v>
                </c:pt>
                <c:pt idx="7615">
                  <c:v>4.47</c:v>
                </c:pt>
                <c:pt idx="7616">
                  <c:v>4.46</c:v>
                </c:pt>
                <c:pt idx="7619">
                  <c:v>4.43</c:v>
                </c:pt>
                <c:pt idx="7620">
                  <c:v>4.4400000000000004</c:v>
                </c:pt>
                <c:pt idx="7621">
                  <c:v>4.4800000000000004</c:v>
                </c:pt>
                <c:pt idx="7622">
                  <c:v>4.46</c:v>
                </c:pt>
                <c:pt idx="7623">
                  <c:v>4.43</c:v>
                </c:pt>
                <c:pt idx="7626">
                  <c:v>4.43</c:v>
                </c:pt>
                <c:pt idx="7627">
                  <c:v>4.4000000000000004</c:v>
                </c:pt>
                <c:pt idx="7628">
                  <c:v>4.3899999999999997</c:v>
                </c:pt>
                <c:pt idx="7629">
                  <c:v>4.41</c:v>
                </c:pt>
                <c:pt idx="7630">
                  <c:v>4.4000000000000004</c:v>
                </c:pt>
                <c:pt idx="7633">
                  <c:v>4.4000000000000004</c:v>
                </c:pt>
                <c:pt idx="7634">
                  <c:v>4.3600000000000003</c:v>
                </c:pt>
                <c:pt idx="7635">
                  <c:v>4.42</c:v>
                </c:pt>
                <c:pt idx="7636">
                  <c:v>4.45</c:v>
                </c:pt>
                <c:pt idx="7637">
                  <c:v>4.4400000000000004</c:v>
                </c:pt>
                <c:pt idx="7640">
                  <c:v>4.45</c:v>
                </c:pt>
                <c:pt idx="7641">
                  <c:v>4.41</c:v>
                </c:pt>
                <c:pt idx="7642">
                  <c:v>4.38</c:v>
                </c:pt>
                <c:pt idx="7643">
                  <c:v>4.38</c:v>
                </c:pt>
                <c:pt idx="7644">
                  <c:v>4.4800000000000004</c:v>
                </c:pt>
                <c:pt idx="7647">
                  <c:v>4.51</c:v>
                </c:pt>
                <c:pt idx="7648">
                  <c:v>4.54</c:v>
                </c:pt>
                <c:pt idx="7649">
                  <c:v>4.55</c:v>
                </c:pt>
                <c:pt idx="7650">
                  <c:v>4.58</c:v>
                </c:pt>
                <c:pt idx="7651">
                  <c:v>4.59</c:v>
                </c:pt>
                <c:pt idx="7654">
                  <c:v>4.5999999999999996</c:v>
                </c:pt>
                <c:pt idx="7655">
                  <c:v>4.59</c:v>
                </c:pt>
                <c:pt idx="7656">
                  <c:v>4.58</c:v>
                </c:pt>
                <c:pt idx="7657">
                  <c:v>4.59</c:v>
                </c:pt>
                <c:pt idx="7658">
                  <c:v>4.59</c:v>
                </c:pt>
                <c:pt idx="7664">
                  <c:v>4.66</c:v>
                </c:pt>
                <c:pt idx="7665">
                  <c:v>4.67</c:v>
                </c:pt>
                <c:pt idx="7670">
                  <c:v>4.6399999999999997</c:v>
                </c:pt>
                <c:pt idx="7671">
                  <c:v>4.51</c:v>
                </c:pt>
                <c:pt idx="7672">
                  <c:v>4.49</c:v>
                </c:pt>
                <c:pt idx="7675">
                  <c:v>4.47</c:v>
                </c:pt>
                <c:pt idx="7676">
                  <c:v>4.4800000000000004</c:v>
                </c:pt>
                <c:pt idx="7677">
                  <c:v>4.45</c:v>
                </c:pt>
                <c:pt idx="7678">
                  <c:v>4.45</c:v>
                </c:pt>
                <c:pt idx="7679">
                  <c:v>4.4800000000000004</c:v>
                </c:pt>
                <c:pt idx="7682">
                  <c:v>4.41</c:v>
                </c:pt>
                <c:pt idx="7683">
                  <c:v>4.3899999999999997</c:v>
                </c:pt>
                <c:pt idx="7684">
                  <c:v>4.3499999999999996</c:v>
                </c:pt>
                <c:pt idx="7685">
                  <c:v>4.34</c:v>
                </c:pt>
                <c:pt idx="7686">
                  <c:v>4.32</c:v>
                </c:pt>
                <c:pt idx="7689">
                  <c:v>4.29</c:v>
                </c:pt>
                <c:pt idx="7690">
                  <c:v>4.28</c:v>
                </c:pt>
                <c:pt idx="7691">
                  <c:v>4.3</c:v>
                </c:pt>
                <c:pt idx="7692">
                  <c:v>4.3499999999999996</c:v>
                </c:pt>
                <c:pt idx="7693">
                  <c:v>4.42</c:v>
                </c:pt>
                <c:pt idx="7696">
                  <c:v>4.33</c:v>
                </c:pt>
                <c:pt idx="7697">
                  <c:v>4.3499999999999996</c:v>
                </c:pt>
                <c:pt idx="7698">
                  <c:v>4.37</c:v>
                </c:pt>
                <c:pt idx="7699">
                  <c:v>4.32</c:v>
                </c:pt>
                <c:pt idx="7700">
                  <c:v>4.3</c:v>
                </c:pt>
                <c:pt idx="7703">
                  <c:v>4.29</c:v>
                </c:pt>
                <c:pt idx="7704">
                  <c:v>4.2699999999999996</c:v>
                </c:pt>
                <c:pt idx="7705">
                  <c:v>4.26</c:v>
                </c:pt>
                <c:pt idx="7706">
                  <c:v>4.26</c:v>
                </c:pt>
                <c:pt idx="7707">
                  <c:v>4.28</c:v>
                </c:pt>
                <c:pt idx="7710">
                  <c:v>4.25</c:v>
                </c:pt>
                <c:pt idx="7711">
                  <c:v>4.29</c:v>
                </c:pt>
                <c:pt idx="7712">
                  <c:v>4.3</c:v>
                </c:pt>
                <c:pt idx="7713">
                  <c:v>4.3600000000000003</c:v>
                </c:pt>
                <c:pt idx="7714">
                  <c:v>4.37</c:v>
                </c:pt>
                <c:pt idx="7717">
                  <c:v>4.37</c:v>
                </c:pt>
                <c:pt idx="7718">
                  <c:v>4.3600000000000003</c:v>
                </c:pt>
                <c:pt idx="7719">
                  <c:v>4.4000000000000004</c:v>
                </c:pt>
                <c:pt idx="7720">
                  <c:v>4.43</c:v>
                </c:pt>
                <c:pt idx="7721">
                  <c:v>4.4000000000000004</c:v>
                </c:pt>
                <c:pt idx="7724">
                  <c:v>4.4400000000000004</c:v>
                </c:pt>
                <c:pt idx="7725">
                  <c:v>4.49</c:v>
                </c:pt>
                <c:pt idx="7726">
                  <c:v>4.49</c:v>
                </c:pt>
                <c:pt idx="7727">
                  <c:v>4.4800000000000004</c:v>
                </c:pt>
                <c:pt idx="7728">
                  <c:v>4.37</c:v>
                </c:pt>
                <c:pt idx="7731">
                  <c:v>4.3</c:v>
                </c:pt>
                <c:pt idx="7732">
                  <c:v>4.34</c:v>
                </c:pt>
                <c:pt idx="7733">
                  <c:v>4.3899999999999997</c:v>
                </c:pt>
                <c:pt idx="7734">
                  <c:v>4.42</c:v>
                </c:pt>
                <c:pt idx="7735">
                  <c:v>4.45</c:v>
                </c:pt>
                <c:pt idx="7738">
                  <c:v>4.3899999999999997</c:v>
                </c:pt>
                <c:pt idx="7739">
                  <c:v>4.38</c:v>
                </c:pt>
                <c:pt idx="7740">
                  <c:v>4.37</c:v>
                </c:pt>
                <c:pt idx="7741">
                  <c:v>4.34</c:v>
                </c:pt>
                <c:pt idx="7742">
                  <c:v>4.37</c:v>
                </c:pt>
                <c:pt idx="7745">
                  <c:v>4.32</c:v>
                </c:pt>
                <c:pt idx="7746">
                  <c:v>4.38</c:v>
                </c:pt>
                <c:pt idx="7747">
                  <c:v>4.32</c:v>
                </c:pt>
                <c:pt idx="7748">
                  <c:v>4.3</c:v>
                </c:pt>
                <c:pt idx="7753">
                  <c:v>4.38</c:v>
                </c:pt>
                <c:pt idx="7754">
                  <c:v>4.41</c:v>
                </c:pt>
                <c:pt idx="7755">
                  <c:v>4.4400000000000004</c:v>
                </c:pt>
                <c:pt idx="7756">
                  <c:v>4.46</c:v>
                </c:pt>
                <c:pt idx="7759">
                  <c:v>4.43</c:v>
                </c:pt>
                <c:pt idx="7760">
                  <c:v>4.42</c:v>
                </c:pt>
                <c:pt idx="7761">
                  <c:v>4.42</c:v>
                </c:pt>
                <c:pt idx="7762">
                  <c:v>4.45</c:v>
                </c:pt>
                <c:pt idx="7763">
                  <c:v>4.43</c:v>
                </c:pt>
                <c:pt idx="7766">
                  <c:v>4.46</c:v>
                </c:pt>
                <c:pt idx="7767">
                  <c:v>4.4800000000000004</c:v>
                </c:pt>
                <c:pt idx="7768">
                  <c:v>4.4800000000000004</c:v>
                </c:pt>
                <c:pt idx="7769">
                  <c:v>4.49</c:v>
                </c:pt>
                <c:pt idx="7770">
                  <c:v>4.47</c:v>
                </c:pt>
                <c:pt idx="7773">
                  <c:v>4.42</c:v>
                </c:pt>
                <c:pt idx="7774">
                  <c:v>4.46</c:v>
                </c:pt>
                <c:pt idx="7775">
                  <c:v>4.5199999999999996</c:v>
                </c:pt>
                <c:pt idx="7776">
                  <c:v>4.57</c:v>
                </c:pt>
                <c:pt idx="7777">
                  <c:v>4.58</c:v>
                </c:pt>
                <c:pt idx="7780">
                  <c:v>4.57</c:v>
                </c:pt>
                <c:pt idx="7781">
                  <c:v>4.6100000000000003</c:v>
                </c:pt>
                <c:pt idx="7782">
                  <c:v>4.62</c:v>
                </c:pt>
                <c:pt idx="7783">
                  <c:v>4.5999999999999996</c:v>
                </c:pt>
                <c:pt idx="7784">
                  <c:v>4.67</c:v>
                </c:pt>
                <c:pt idx="7787">
                  <c:v>4.6500000000000004</c:v>
                </c:pt>
                <c:pt idx="7788">
                  <c:v>4.7</c:v>
                </c:pt>
                <c:pt idx="7789">
                  <c:v>4.6399999999999997</c:v>
                </c:pt>
                <c:pt idx="7791">
                  <c:v>4.6399999999999997</c:v>
                </c:pt>
                <c:pt idx="7794">
                  <c:v>4.63</c:v>
                </c:pt>
                <c:pt idx="7795">
                  <c:v>4.63</c:v>
                </c:pt>
                <c:pt idx="7796">
                  <c:v>4.6500000000000004</c:v>
                </c:pt>
                <c:pt idx="7797">
                  <c:v>4.6100000000000003</c:v>
                </c:pt>
                <c:pt idx="7798">
                  <c:v>4.55</c:v>
                </c:pt>
                <c:pt idx="7801">
                  <c:v>4.55</c:v>
                </c:pt>
                <c:pt idx="7802">
                  <c:v>4.6100000000000003</c:v>
                </c:pt>
                <c:pt idx="7803">
                  <c:v>4.66</c:v>
                </c:pt>
                <c:pt idx="7804">
                  <c:v>4.72</c:v>
                </c:pt>
                <c:pt idx="7805">
                  <c:v>4.67</c:v>
                </c:pt>
                <c:pt idx="7808">
                  <c:v>4.6900000000000004</c:v>
                </c:pt>
                <c:pt idx="7809">
                  <c:v>4.68</c:v>
                </c:pt>
                <c:pt idx="7810">
                  <c:v>4.7300000000000004</c:v>
                </c:pt>
                <c:pt idx="7811">
                  <c:v>4.7699999999999996</c:v>
                </c:pt>
                <c:pt idx="7812">
                  <c:v>4.76</c:v>
                </c:pt>
                <c:pt idx="7815">
                  <c:v>4.7699999999999996</c:v>
                </c:pt>
                <c:pt idx="7816">
                  <c:v>4.79</c:v>
                </c:pt>
                <c:pt idx="7817">
                  <c:v>4.8499999999999996</c:v>
                </c:pt>
                <c:pt idx="7818">
                  <c:v>4.91</c:v>
                </c:pt>
                <c:pt idx="7819">
                  <c:v>4.9000000000000004</c:v>
                </c:pt>
                <c:pt idx="7822">
                  <c:v>4.8899999999999997</c:v>
                </c:pt>
                <c:pt idx="7823">
                  <c:v>4.9000000000000004</c:v>
                </c:pt>
                <c:pt idx="7824">
                  <c:v>4.8899999999999997</c:v>
                </c:pt>
                <c:pt idx="7825">
                  <c:v>4.92</c:v>
                </c:pt>
                <c:pt idx="7826">
                  <c:v>4.9800000000000004</c:v>
                </c:pt>
                <c:pt idx="7829">
                  <c:v>4.93</c:v>
                </c:pt>
                <c:pt idx="7830">
                  <c:v>5.0999999999999996</c:v>
                </c:pt>
                <c:pt idx="7831">
                  <c:v>5.1100000000000003</c:v>
                </c:pt>
                <c:pt idx="7832">
                  <c:v>5.16</c:v>
                </c:pt>
                <c:pt idx="7833">
                  <c:v>5.22</c:v>
                </c:pt>
                <c:pt idx="7836">
                  <c:v>5.22</c:v>
                </c:pt>
                <c:pt idx="7837">
                  <c:v>5.2</c:v>
                </c:pt>
                <c:pt idx="7838">
                  <c:v>5.18</c:v>
                </c:pt>
                <c:pt idx="7839">
                  <c:v>5.18</c:v>
                </c:pt>
                <c:pt idx="7840">
                  <c:v>5.19</c:v>
                </c:pt>
                <c:pt idx="7843">
                  <c:v>5.18</c:v>
                </c:pt>
                <c:pt idx="7844">
                  <c:v>5.2</c:v>
                </c:pt>
                <c:pt idx="7845">
                  <c:v>5.22</c:v>
                </c:pt>
                <c:pt idx="7846">
                  <c:v>5.18</c:v>
                </c:pt>
                <c:pt idx="7847">
                  <c:v>5.14</c:v>
                </c:pt>
                <c:pt idx="7850">
                  <c:v>5.24</c:v>
                </c:pt>
                <c:pt idx="7851">
                  <c:v>5.19</c:v>
                </c:pt>
                <c:pt idx="7852">
                  <c:v>5.24</c:v>
                </c:pt>
                <c:pt idx="7853">
                  <c:v>5.24</c:v>
                </c:pt>
                <c:pt idx="7854">
                  <c:v>5.12</c:v>
                </c:pt>
                <c:pt idx="7857">
                  <c:v>5.05</c:v>
                </c:pt>
                <c:pt idx="7858">
                  <c:v>5.03</c:v>
                </c:pt>
                <c:pt idx="7859">
                  <c:v>5.0199999999999996</c:v>
                </c:pt>
                <c:pt idx="7860">
                  <c:v>5</c:v>
                </c:pt>
                <c:pt idx="7861">
                  <c:v>4.99</c:v>
                </c:pt>
                <c:pt idx="7864">
                  <c:v>5.03</c:v>
                </c:pt>
                <c:pt idx="7865">
                  <c:v>4.97</c:v>
                </c:pt>
                <c:pt idx="7866">
                  <c:v>4.96</c:v>
                </c:pt>
                <c:pt idx="7867">
                  <c:v>5.05</c:v>
                </c:pt>
                <c:pt idx="7868">
                  <c:v>5.09</c:v>
                </c:pt>
                <c:pt idx="7871">
                  <c:v>5.2</c:v>
                </c:pt>
                <c:pt idx="7872">
                  <c:v>5.17</c:v>
                </c:pt>
                <c:pt idx="7873">
                  <c:v>5.22</c:v>
                </c:pt>
                <c:pt idx="7874">
                  <c:v>5.17</c:v>
                </c:pt>
                <c:pt idx="7875">
                  <c:v>5.09</c:v>
                </c:pt>
                <c:pt idx="7878">
                  <c:v>5.15</c:v>
                </c:pt>
                <c:pt idx="7879">
                  <c:v>5.0999999999999996</c:v>
                </c:pt>
                <c:pt idx="7880">
                  <c:v>5.0599999999999996</c:v>
                </c:pt>
                <c:pt idx="7881">
                  <c:v>5.03</c:v>
                </c:pt>
                <c:pt idx="7882">
                  <c:v>4.96</c:v>
                </c:pt>
                <c:pt idx="7885">
                  <c:v>4.93</c:v>
                </c:pt>
                <c:pt idx="7886">
                  <c:v>4.92</c:v>
                </c:pt>
                <c:pt idx="7887">
                  <c:v>4.8899999999999997</c:v>
                </c:pt>
                <c:pt idx="7888">
                  <c:v>4.87</c:v>
                </c:pt>
                <c:pt idx="7889">
                  <c:v>4.82</c:v>
                </c:pt>
                <c:pt idx="7892">
                  <c:v>4.82</c:v>
                </c:pt>
                <c:pt idx="7893">
                  <c:v>4.8</c:v>
                </c:pt>
                <c:pt idx="7894">
                  <c:v>4.8</c:v>
                </c:pt>
                <c:pt idx="7895">
                  <c:v>4.8099999999999996</c:v>
                </c:pt>
                <c:pt idx="7896">
                  <c:v>4.79</c:v>
                </c:pt>
                <c:pt idx="7899">
                  <c:v>4.75</c:v>
                </c:pt>
                <c:pt idx="7900">
                  <c:v>4.74</c:v>
                </c:pt>
                <c:pt idx="7901">
                  <c:v>4.79</c:v>
                </c:pt>
                <c:pt idx="7902">
                  <c:v>4.7699999999999996</c:v>
                </c:pt>
                <c:pt idx="7903">
                  <c:v>4.78</c:v>
                </c:pt>
                <c:pt idx="7906">
                  <c:v>4.7699999999999996</c:v>
                </c:pt>
                <c:pt idx="7907">
                  <c:v>4.75</c:v>
                </c:pt>
                <c:pt idx="7908">
                  <c:v>4.75</c:v>
                </c:pt>
                <c:pt idx="7909">
                  <c:v>4.8</c:v>
                </c:pt>
                <c:pt idx="7910">
                  <c:v>4.8</c:v>
                </c:pt>
                <c:pt idx="7913">
                  <c:v>4.79</c:v>
                </c:pt>
                <c:pt idx="7914">
                  <c:v>4.82</c:v>
                </c:pt>
                <c:pt idx="7915">
                  <c:v>4.75</c:v>
                </c:pt>
                <c:pt idx="7916">
                  <c:v>4.75</c:v>
                </c:pt>
                <c:pt idx="7917">
                  <c:v>4.67</c:v>
                </c:pt>
                <c:pt idx="7920">
                  <c:v>4.76</c:v>
                </c:pt>
                <c:pt idx="7921">
                  <c:v>4.76</c:v>
                </c:pt>
                <c:pt idx="7922">
                  <c:v>4.72</c:v>
                </c:pt>
                <c:pt idx="7923">
                  <c:v>4.74</c:v>
                </c:pt>
                <c:pt idx="7924">
                  <c:v>4.7699999999999996</c:v>
                </c:pt>
                <c:pt idx="7927">
                  <c:v>4.7</c:v>
                </c:pt>
                <c:pt idx="7928">
                  <c:v>4.71</c:v>
                </c:pt>
                <c:pt idx="7929">
                  <c:v>4.75</c:v>
                </c:pt>
                <c:pt idx="7930">
                  <c:v>4.84</c:v>
                </c:pt>
                <c:pt idx="7931">
                  <c:v>4.88</c:v>
                </c:pt>
                <c:pt idx="7934">
                  <c:v>4.9400000000000004</c:v>
                </c:pt>
                <c:pt idx="7935">
                  <c:v>4.91</c:v>
                </c:pt>
                <c:pt idx="7936">
                  <c:v>4.88</c:v>
                </c:pt>
                <c:pt idx="7937">
                  <c:v>4.8899999999999997</c:v>
                </c:pt>
                <c:pt idx="7938">
                  <c:v>4.87</c:v>
                </c:pt>
                <c:pt idx="7941">
                  <c:v>4.92</c:v>
                </c:pt>
                <c:pt idx="7942">
                  <c:v>4.8600000000000003</c:v>
                </c:pt>
                <c:pt idx="7943">
                  <c:v>4.84</c:v>
                </c:pt>
                <c:pt idx="7944">
                  <c:v>4.8499999999999996</c:v>
                </c:pt>
                <c:pt idx="7945">
                  <c:v>4.71</c:v>
                </c:pt>
                <c:pt idx="7948">
                  <c:v>4.5999999999999996</c:v>
                </c:pt>
                <c:pt idx="7949">
                  <c:v>4.57</c:v>
                </c:pt>
                <c:pt idx="7950">
                  <c:v>4.57</c:v>
                </c:pt>
                <c:pt idx="7951">
                  <c:v>4.75</c:v>
                </c:pt>
                <c:pt idx="7952">
                  <c:v>4.82</c:v>
                </c:pt>
                <c:pt idx="7955">
                  <c:v>4.8899999999999997</c:v>
                </c:pt>
                <c:pt idx="7956">
                  <c:v>4.82</c:v>
                </c:pt>
                <c:pt idx="7957">
                  <c:v>4.79</c:v>
                </c:pt>
                <c:pt idx="7958">
                  <c:v>4.79</c:v>
                </c:pt>
                <c:pt idx="7959">
                  <c:v>4.74</c:v>
                </c:pt>
                <c:pt idx="7962">
                  <c:v>4.72</c:v>
                </c:pt>
                <c:pt idx="7963">
                  <c:v>4.7</c:v>
                </c:pt>
                <c:pt idx="7964">
                  <c:v>4.6500000000000004</c:v>
                </c:pt>
                <c:pt idx="7965">
                  <c:v>4.6500000000000004</c:v>
                </c:pt>
                <c:pt idx="7966">
                  <c:v>4.6500000000000004</c:v>
                </c:pt>
                <c:pt idx="7969">
                  <c:v>4.7</c:v>
                </c:pt>
                <c:pt idx="7970">
                  <c:v>4.7699999999999996</c:v>
                </c:pt>
                <c:pt idx="7971">
                  <c:v>4.84</c:v>
                </c:pt>
                <c:pt idx="7972">
                  <c:v>5.29</c:v>
                </c:pt>
                <c:pt idx="7973">
                  <c:v>5.26</c:v>
                </c:pt>
                <c:pt idx="7976">
                  <c:v>5.25</c:v>
                </c:pt>
                <c:pt idx="7977">
                  <c:v>5.07</c:v>
                </c:pt>
                <c:pt idx="7978">
                  <c:v>4.9400000000000004</c:v>
                </c:pt>
                <c:pt idx="7979">
                  <c:v>4.82</c:v>
                </c:pt>
                <c:pt idx="7980">
                  <c:v>4.76</c:v>
                </c:pt>
                <c:pt idx="7983">
                  <c:v>4.7300000000000004</c:v>
                </c:pt>
                <c:pt idx="7984">
                  <c:v>4.7699999999999996</c:v>
                </c:pt>
                <c:pt idx="7985">
                  <c:v>4.79</c:v>
                </c:pt>
                <c:pt idx="7986">
                  <c:v>4.83</c:v>
                </c:pt>
                <c:pt idx="7987">
                  <c:v>4.8099999999999996</c:v>
                </c:pt>
                <c:pt idx="7990">
                  <c:v>4.78</c:v>
                </c:pt>
                <c:pt idx="7991">
                  <c:v>4.78</c:v>
                </c:pt>
                <c:pt idx="7992">
                  <c:v>4.68</c:v>
                </c:pt>
                <c:pt idx="7993">
                  <c:v>4.59</c:v>
                </c:pt>
                <c:pt idx="7994">
                  <c:v>4.5599999999999996</c:v>
                </c:pt>
                <c:pt idx="7997">
                  <c:v>4.5599999999999996</c:v>
                </c:pt>
                <c:pt idx="7998">
                  <c:v>4.53</c:v>
                </c:pt>
                <c:pt idx="7999">
                  <c:v>4.51</c:v>
                </c:pt>
                <c:pt idx="8000">
                  <c:v>4.5599999999999996</c:v>
                </c:pt>
                <c:pt idx="8001">
                  <c:v>4.54</c:v>
                </c:pt>
                <c:pt idx="8004">
                  <c:v>4.51</c:v>
                </c:pt>
                <c:pt idx="8005">
                  <c:v>4.37</c:v>
                </c:pt>
                <c:pt idx="8006">
                  <c:v>4.34</c:v>
                </c:pt>
                <c:pt idx="8007">
                  <c:v>4.42</c:v>
                </c:pt>
                <c:pt idx="8008">
                  <c:v>4.45</c:v>
                </c:pt>
                <c:pt idx="8011">
                  <c:v>4.55</c:v>
                </c:pt>
                <c:pt idx="8012">
                  <c:v>4.54</c:v>
                </c:pt>
                <c:pt idx="8013">
                  <c:v>4.51</c:v>
                </c:pt>
                <c:pt idx="8014">
                  <c:v>4.49</c:v>
                </c:pt>
                <c:pt idx="8015">
                  <c:v>4.55</c:v>
                </c:pt>
                <c:pt idx="8018">
                  <c:v>4.6100000000000003</c:v>
                </c:pt>
                <c:pt idx="8019">
                  <c:v>4.5199999999999996</c:v>
                </c:pt>
                <c:pt idx="8020">
                  <c:v>4.37</c:v>
                </c:pt>
                <c:pt idx="8021">
                  <c:v>4.38</c:v>
                </c:pt>
                <c:pt idx="8022">
                  <c:v>4.4000000000000004</c:v>
                </c:pt>
                <c:pt idx="8025">
                  <c:v>4.51</c:v>
                </c:pt>
                <c:pt idx="8026">
                  <c:v>4.3899999999999997</c:v>
                </c:pt>
                <c:pt idx="8032">
                  <c:v>4.5</c:v>
                </c:pt>
                <c:pt idx="8033">
                  <c:v>4.49</c:v>
                </c:pt>
                <c:pt idx="8036">
                  <c:v>4.45</c:v>
                </c:pt>
                <c:pt idx="8039">
                  <c:v>4.47</c:v>
                </c:pt>
                <c:pt idx="8040">
                  <c:v>4.5199999999999996</c:v>
                </c:pt>
                <c:pt idx="8041">
                  <c:v>4.5199999999999996</c:v>
                </c:pt>
                <c:pt idx="8042">
                  <c:v>4.53</c:v>
                </c:pt>
                <c:pt idx="8043">
                  <c:v>4.45</c:v>
                </c:pt>
                <c:pt idx="8046">
                  <c:v>4.5199999999999996</c:v>
                </c:pt>
                <c:pt idx="8047">
                  <c:v>4.5599999999999996</c:v>
                </c:pt>
                <c:pt idx="8048">
                  <c:v>4.57</c:v>
                </c:pt>
                <c:pt idx="8049">
                  <c:v>4.54</c:v>
                </c:pt>
                <c:pt idx="8050">
                  <c:v>4.54</c:v>
                </c:pt>
                <c:pt idx="8053">
                  <c:v>4.5599999999999996</c:v>
                </c:pt>
                <c:pt idx="8054">
                  <c:v>4.6100000000000003</c:v>
                </c:pt>
                <c:pt idx="8055">
                  <c:v>4.67</c:v>
                </c:pt>
                <c:pt idx="8056">
                  <c:v>4.71</c:v>
                </c:pt>
                <c:pt idx="8057">
                  <c:v>4.84</c:v>
                </c:pt>
                <c:pt idx="8060">
                  <c:v>4.99</c:v>
                </c:pt>
                <c:pt idx="8061">
                  <c:v>4.88</c:v>
                </c:pt>
                <c:pt idx="8062">
                  <c:v>4.76</c:v>
                </c:pt>
                <c:pt idx="8063">
                  <c:v>4.6900000000000004</c:v>
                </c:pt>
                <c:pt idx="8064">
                  <c:v>4.67</c:v>
                </c:pt>
                <c:pt idx="8067">
                  <c:v>4.6100000000000003</c:v>
                </c:pt>
                <c:pt idx="8068">
                  <c:v>4.57</c:v>
                </c:pt>
                <c:pt idx="8069">
                  <c:v>4.54</c:v>
                </c:pt>
                <c:pt idx="8070">
                  <c:v>4.55</c:v>
                </c:pt>
                <c:pt idx="8071">
                  <c:v>4.55</c:v>
                </c:pt>
                <c:pt idx="8074">
                  <c:v>4.54</c:v>
                </c:pt>
                <c:pt idx="8075">
                  <c:v>4.5199999999999996</c:v>
                </c:pt>
                <c:pt idx="8076">
                  <c:v>4.51</c:v>
                </c:pt>
                <c:pt idx="8077">
                  <c:v>4.5</c:v>
                </c:pt>
                <c:pt idx="8078">
                  <c:v>4.58</c:v>
                </c:pt>
                <c:pt idx="8081">
                  <c:v>4.57</c:v>
                </c:pt>
                <c:pt idx="8082">
                  <c:v>4.5599999999999996</c:v>
                </c:pt>
                <c:pt idx="8083">
                  <c:v>4.4800000000000004</c:v>
                </c:pt>
                <c:pt idx="8084">
                  <c:v>4.49</c:v>
                </c:pt>
                <c:pt idx="8085">
                  <c:v>4.45</c:v>
                </c:pt>
                <c:pt idx="8088">
                  <c:v>4.43</c:v>
                </c:pt>
                <c:pt idx="8089">
                  <c:v>4.4800000000000004</c:v>
                </c:pt>
                <c:pt idx="8090">
                  <c:v>4.5199999999999996</c:v>
                </c:pt>
                <c:pt idx="8091">
                  <c:v>4.6399999999999997</c:v>
                </c:pt>
                <c:pt idx="8092">
                  <c:v>4.62</c:v>
                </c:pt>
                <c:pt idx="8095">
                  <c:v>4.6100000000000003</c:v>
                </c:pt>
                <c:pt idx="8096">
                  <c:v>4.5999999999999996</c:v>
                </c:pt>
                <c:pt idx="8097">
                  <c:v>4.6100000000000003</c:v>
                </c:pt>
                <c:pt idx="8098">
                  <c:v>4.54</c:v>
                </c:pt>
                <c:pt idx="8099">
                  <c:v>4.4800000000000004</c:v>
                </c:pt>
                <c:pt idx="8102">
                  <c:v>4.45</c:v>
                </c:pt>
                <c:pt idx="8103">
                  <c:v>4.4800000000000004</c:v>
                </c:pt>
                <c:pt idx="8104">
                  <c:v>4.5</c:v>
                </c:pt>
                <c:pt idx="8105">
                  <c:v>4.5</c:v>
                </c:pt>
                <c:pt idx="8106">
                  <c:v>4.5599999999999996</c:v>
                </c:pt>
                <c:pt idx="8109">
                  <c:v>4.5</c:v>
                </c:pt>
                <c:pt idx="8110">
                  <c:v>4.4800000000000004</c:v>
                </c:pt>
                <c:pt idx="8111">
                  <c:v>4.5199999999999996</c:v>
                </c:pt>
                <c:pt idx="8112">
                  <c:v>4.3899999999999997</c:v>
                </c:pt>
                <c:pt idx="8113">
                  <c:v>4.3</c:v>
                </c:pt>
                <c:pt idx="8116">
                  <c:v>4.26</c:v>
                </c:pt>
                <c:pt idx="8117">
                  <c:v>4.4000000000000004</c:v>
                </c:pt>
                <c:pt idx="8118">
                  <c:v>4.3899999999999997</c:v>
                </c:pt>
                <c:pt idx="8119">
                  <c:v>4.38</c:v>
                </c:pt>
                <c:pt idx="8120">
                  <c:v>4.3499999999999996</c:v>
                </c:pt>
                <c:pt idx="8123">
                  <c:v>4.4000000000000004</c:v>
                </c:pt>
                <c:pt idx="8124">
                  <c:v>4.4000000000000004</c:v>
                </c:pt>
                <c:pt idx="8125">
                  <c:v>4.3499999999999996</c:v>
                </c:pt>
                <c:pt idx="8126">
                  <c:v>4.34</c:v>
                </c:pt>
                <c:pt idx="8127">
                  <c:v>4.3600000000000003</c:v>
                </c:pt>
                <c:pt idx="8130">
                  <c:v>4.38</c:v>
                </c:pt>
                <c:pt idx="8131">
                  <c:v>4.4400000000000004</c:v>
                </c:pt>
                <c:pt idx="8132">
                  <c:v>4.43</c:v>
                </c:pt>
                <c:pt idx="8133">
                  <c:v>4.4400000000000004</c:v>
                </c:pt>
                <c:pt idx="8138">
                  <c:v>4.3899999999999997</c:v>
                </c:pt>
                <c:pt idx="8139">
                  <c:v>4.3499999999999996</c:v>
                </c:pt>
                <c:pt idx="8140">
                  <c:v>4.33</c:v>
                </c:pt>
                <c:pt idx="8141">
                  <c:v>4.32</c:v>
                </c:pt>
                <c:pt idx="8144">
                  <c:v>4.32</c:v>
                </c:pt>
                <c:pt idx="8145">
                  <c:v>4.3</c:v>
                </c:pt>
                <c:pt idx="8146">
                  <c:v>4.32</c:v>
                </c:pt>
                <c:pt idx="8147">
                  <c:v>4.32</c:v>
                </c:pt>
                <c:pt idx="8148">
                  <c:v>4.3099999999999996</c:v>
                </c:pt>
                <c:pt idx="8151">
                  <c:v>4.28</c:v>
                </c:pt>
                <c:pt idx="8152">
                  <c:v>4.28</c:v>
                </c:pt>
                <c:pt idx="8153">
                  <c:v>4.4400000000000004</c:v>
                </c:pt>
                <c:pt idx="8154">
                  <c:v>4.42</c:v>
                </c:pt>
                <c:pt idx="8158">
                  <c:v>4.3600000000000003</c:v>
                </c:pt>
                <c:pt idx="8159">
                  <c:v>4.33</c:v>
                </c:pt>
                <c:pt idx="8160">
                  <c:v>4.3099999999999996</c:v>
                </c:pt>
                <c:pt idx="8161">
                  <c:v>4.3099999999999996</c:v>
                </c:pt>
                <c:pt idx="8162">
                  <c:v>4.3499999999999996</c:v>
                </c:pt>
                <c:pt idx="8165">
                  <c:v>4.34</c:v>
                </c:pt>
                <c:pt idx="8166">
                  <c:v>4.37</c:v>
                </c:pt>
                <c:pt idx="8167">
                  <c:v>4.42</c:v>
                </c:pt>
                <c:pt idx="8168">
                  <c:v>4.43</c:v>
                </c:pt>
                <c:pt idx="8169">
                  <c:v>4.3899999999999997</c:v>
                </c:pt>
                <c:pt idx="8172">
                  <c:v>4.37</c:v>
                </c:pt>
                <c:pt idx="8173">
                  <c:v>4.42</c:v>
                </c:pt>
                <c:pt idx="8174">
                  <c:v>4.3899999999999997</c:v>
                </c:pt>
                <c:pt idx="8175">
                  <c:v>4.38</c:v>
                </c:pt>
                <c:pt idx="8176">
                  <c:v>4.42</c:v>
                </c:pt>
                <c:pt idx="8179">
                  <c:v>4.46</c:v>
                </c:pt>
                <c:pt idx="8180">
                  <c:v>4.47</c:v>
                </c:pt>
                <c:pt idx="8181">
                  <c:v>4.54</c:v>
                </c:pt>
                <c:pt idx="8182">
                  <c:v>4.63</c:v>
                </c:pt>
                <c:pt idx="8183">
                  <c:v>4.6100000000000003</c:v>
                </c:pt>
                <c:pt idx="8186">
                  <c:v>4.58</c:v>
                </c:pt>
                <c:pt idx="8187">
                  <c:v>4.5999999999999996</c:v>
                </c:pt>
                <c:pt idx="8188">
                  <c:v>4.5999999999999996</c:v>
                </c:pt>
                <c:pt idx="8189">
                  <c:v>4.6500000000000004</c:v>
                </c:pt>
                <c:pt idx="8190">
                  <c:v>4.67</c:v>
                </c:pt>
                <c:pt idx="8193">
                  <c:v>4.6900000000000004</c:v>
                </c:pt>
                <c:pt idx="8194">
                  <c:v>4.71</c:v>
                </c:pt>
                <c:pt idx="8195">
                  <c:v>4.7</c:v>
                </c:pt>
                <c:pt idx="8196">
                  <c:v>4.76</c:v>
                </c:pt>
                <c:pt idx="8197">
                  <c:v>4.67</c:v>
                </c:pt>
                <c:pt idx="8200">
                  <c:v>4.6100000000000003</c:v>
                </c:pt>
                <c:pt idx="8201">
                  <c:v>4.62</c:v>
                </c:pt>
                <c:pt idx="8202">
                  <c:v>4.58</c:v>
                </c:pt>
                <c:pt idx="8203">
                  <c:v>4.59</c:v>
                </c:pt>
                <c:pt idx="8204">
                  <c:v>4.6100000000000003</c:v>
                </c:pt>
                <c:pt idx="8207">
                  <c:v>4.58</c:v>
                </c:pt>
                <c:pt idx="8208">
                  <c:v>4.5999999999999996</c:v>
                </c:pt>
                <c:pt idx="8209">
                  <c:v>4.58</c:v>
                </c:pt>
                <c:pt idx="8210">
                  <c:v>4.5199999999999996</c:v>
                </c:pt>
                <c:pt idx="8211">
                  <c:v>4.54</c:v>
                </c:pt>
                <c:pt idx="8214">
                  <c:v>4.4400000000000004</c:v>
                </c:pt>
                <c:pt idx="8215">
                  <c:v>4.43</c:v>
                </c:pt>
                <c:pt idx="8216">
                  <c:v>4.43</c:v>
                </c:pt>
                <c:pt idx="8217">
                  <c:v>4.3899999999999997</c:v>
                </c:pt>
                <c:pt idx="8218">
                  <c:v>4.3899999999999997</c:v>
                </c:pt>
                <c:pt idx="8221">
                  <c:v>4.37</c:v>
                </c:pt>
                <c:pt idx="8222">
                  <c:v>4.4400000000000004</c:v>
                </c:pt>
                <c:pt idx="8223">
                  <c:v>4.43</c:v>
                </c:pt>
                <c:pt idx="8224">
                  <c:v>4.43</c:v>
                </c:pt>
                <c:pt idx="8225">
                  <c:v>4.46</c:v>
                </c:pt>
                <c:pt idx="8228">
                  <c:v>4.4400000000000004</c:v>
                </c:pt>
                <c:pt idx="8229">
                  <c:v>4.47</c:v>
                </c:pt>
                <c:pt idx="8230">
                  <c:v>4.4400000000000004</c:v>
                </c:pt>
                <c:pt idx="8231">
                  <c:v>4.4400000000000004</c:v>
                </c:pt>
                <c:pt idx="8232">
                  <c:v>4.3899999999999997</c:v>
                </c:pt>
                <c:pt idx="8235">
                  <c:v>4.3899999999999997</c:v>
                </c:pt>
                <c:pt idx="8236">
                  <c:v>4.3499999999999996</c:v>
                </c:pt>
                <c:pt idx="8237">
                  <c:v>4.29</c:v>
                </c:pt>
                <c:pt idx="8238">
                  <c:v>4.33</c:v>
                </c:pt>
                <c:pt idx="8239">
                  <c:v>4.3499999999999996</c:v>
                </c:pt>
                <c:pt idx="8242">
                  <c:v>4.3600000000000003</c:v>
                </c:pt>
                <c:pt idx="8243">
                  <c:v>4.3</c:v>
                </c:pt>
                <c:pt idx="8244">
                  <c:v>4.26</c:v>
                </c:pt>
                <c:pt idx="8245">
                  <c:v>4.28</c:v>
                </c:pt>
                <c:pt idx="8246">
                  <c:v>4.1900000000000004</c:v>
                </c:pt>
                <c:pt idx="8249">
                  <c:v>4.1500000000000004</c:v>
                </c:pt>
                <c:pt idx="8250">
                  <c:v>4.1399999999999997</c:v>
                </c:pt>
                <c:pt idx="8251">
                  <c:v>4.1500000000000004</c:v>
                </c:pt>
                <c:pt idx="8252">
                  <c:v>4.16</c:v>
                </c:pt>
                <c:pt idx="8253">
                  <c:v>4.16</c:v>
                </c:pt>
                <c:pt idx="8256">
                  <c:v>4.17</c:v>
                </c:pt>
                <c:pt idx="8257">
                  <c:v>4.13</c:v>
                </c:pt>
                <c:pt idx="8258">
                  <c:v>4.1900000000000004</c:v>
                </c:pt>
                <c:pt idx="8259">
                  <c:v>4.2</c:v>
                </c:pt>
                <c:pt idx="8260">
                  <c:v>4.1399999999999997</c:v>
                </c:pt>
                <c:pt idx="8263">
                  <c:v>4.13</c:v>
                </c:pt>
                <c:pt idx="8264">
                  <c:v>4.1100000000000003</c:v>
                </c:pt>
                <c:pt idx="8265">
                  <c:v>4.09</c:v>
                </c:pt>
                <c:pt idx="8266">
                  <c:v>4.09</c:v>
                </c:pt>
                <c:pt idx="8267">
                  <c:v>4.07</c:v>
                </c:pt>
                <c:pt idx="8270">
                  <c:v>4.09</c:v>
                </c:pt>
                <c:pt idx="8271">
                  <c:v>4.0599999999999996</c:v>
                </c:pt>
                <c:pt idx="8272">
                  <c:v>4.05</c:v>
                </c:pt>
                <c:pt idx="8273">
                  <c:v>4.03</c:v>
                </c:pt>
                <c:pt idx="8274">
                  <c:v>4.07</c:v>
                </c:pt>
                <c:pt idx="8277">
                  <c:v>4.0599999999999996</c:v>
                </c:pt>
                <c:pt idx="8278">
                  <c:v>4.09</c:v>
                </c:pt>
                <c:pt idx="8279">
                  <c:v>4.0999999999999996</c:v>
                </c:pt>
                <c:pt idx="8280">
                  <c:v>4.13</c:v>
                </c:pt>
                <c:pt idx="8281">
                  <c:v>4.1399999999999997</c:v>
                </c:pt>
                <c:pt idx="8284">
                  <c:v>4.16</c:v>
                </c:pt>
                <c:pt idx="8285">
                  <c:v>4.1500000000000004</c:v>
                </c:pt>
                <c:pt idx="8286">
                  <c:v>4.1500000000000004</c:v>
                </c:pt>
                <c:pt idx="8287">
                  <c:v>4.13</c:v>
                </c:pt>
                <c:pt idx="8288">
                  <c:v>4.0599999999999996</c:v>
                </c:pt>
                <c:pt idx="8291">
                  <c:v>4.05</c:v>
                </c:pt>
                <c:pt idx="8292">
                  <c:v>4.05</c:v>
                </c:pt>
                <c:pt idx="8293">
                  <c:v>4.04</c:v>
                </c:pt>
                <c:pt idx="8294">
                  <c:v>4.07</c:v>
                </c:pt>
                <c:pt idx="8295">
                  <c:v>4.0599999999999996</c:v>
                </c:pt>
                <c:pt idx="8298">
                  <c:v>4.08</c:v>
                </c:pt>
                <c:pt idx="8299">
                  <c:v>4.1100000000000003</c:v>
                </c:pt>
                <c:pt idx="8300">
                  <c:v>4.0999999999999996</c:v>
                </c:pt>
                <c:pt idx="8301">
                  <c:v>4.0599999999999996</c:v>
                </c:pt>
                <c:pt idx="8302">
                  <c:v>4.01</c:v>
                </c:pt>
                <c:pt idx="8305">
                  <c:v>4</c:v>
                </c:pt>
                <c:pt idx="8306">
                  <c:v>4.12</c:v>
                </c:pt>
                <c:pt idx="8307">
                  <c:v>4.0999999999999996</c:v>
                </c:pt>
                <c:pt idx="8308">
                  <c:v>4.1399999999999997</c:v>
                </c:pt>
                <c:pt idx="8309">
                  <c:v>4.0599999999999996</c:v>
                </c:pt>
                <c:pt idx="8312">
                  <c:v>4.03</c:v>
                </c:pt>
                <c:pt idx="8313">
                  <c:v>4.05</c:v>
                </c:pt>
                <c:pt idx="8314">
                  <c:v>4.03</c:v>
                </c:pt>
                <c:pt idx="8315">
                  <c:v>4.01</c:v>
                </c:pt>
                <c:pt idx="8316">
                  <c:v>4.03</c:v>
                </c:pt>
                <c:pt idx="8319">
                  <c:v>4.05</c:v>
                </c:pt>
                <c:pt idx="8320">
                  <c:v>4.07</c:v>
                </c:pt>
                <c:pt idx="8321">
                  <c:v>4.1100000000000003</c:v>
                </c:pt>
                <c:pt idx="8322">
                  <c:v>4.17</c:v>
                </c:pt>
                <c:pt idx="8323">
                  <c:v>4.1900000000000004</c:v>
                </c:pt>
                <c:pt idx="8326">
                  <c:v>4.16</c:v>
                </c:pt>
                <c:pt idx="8327">
                  <c:v>4.1100000000000003</c:v>
                </c:pt>
                <c:pt idx="8328">
                  <c:v>4.13</c:v>
                </c:pt>
                <c:pt idx="8329">
                  <c:v>4.13</c:v>
                </c:pt>
                <c:pt idx="8330">
                  <c:v>4.17</c:v>
                </c:pt>
                <c:pt idx="8333">
                  <c:v>4.1900000000000004</c:v>
                </c:pt>
                <c:pt idx="8334">
                  <c:v>4.13</c:v>
                </c:pt>
                <c:pt idx="8335">
                  <c:v>4.08</c:v>
                </c:pt>
                <c:pt idx="8336">
                  <c:v>4.0999999999999996</c:v>
                </c:pt>
                <c:pt idx="8337">
                  <c:v>4.09</c:v>
                </c:pt>
                <c:pt idx="8340">
                  <c:v>4.07</c:v>
                </c:pt>
                <c:pt idx="8341">
                  <c:v>4.03</c:v>
                </c:pt>
                <c:pt idx="8342">
                  <c:v>4.1100000000000003</c:v>
                </c:pt>
                <c:pt idx="8343">
                  <c:v>4.12</c:v>
                </c:pt>
                <c:pt idx="8344">
                  <c:v>4.0999999999999996</c:v>
                </c:pt>
                <c:pt idx="8347">
                  <c:v>4.09</c:v>
                </c:pt>
                <c:pt idx="8348">
                  <c:v>4.04</c:v>
                </c:pt>
                <c:pt idx="8349">
                  <c:v>4.04</c:v>
                </c:pt>
                <c:pt idx="8350">
                  <c:v>4.03</c:v>
                </c:pt>
                <c:pt idx="8351">
                  <c:v>4.04</c:v>
                </c:pt>
                <c:pt idx="8354">
                  <c:v>4.07</c:v>
                </c:pt>
                <c:pt idx="8355">
                  <c:v>4.04</c:v>
                </c:pt>
                <c:pt idx="8356">
                  <c:v>4.03</c:v>
                </c:pt>
                <c:pt idx="8357">
                  <c:v>4.0599999999999996</c:v>
                </c:pt>
                <c:pt idx="8358">
                  <c:v>4.07</c:v>
                </c:pt>
                <c:pt idx="8361">
                  <c:v>4.0599999999999996</c:v>
                </c:pt>
                <c:pt idx="8362">
                  <c:v>4.05</c:v>
                </c:pt>
                <c:pt idx="8363">
                  <c:v>4.0599999999999996</c:v>
                </c:pt>
                <c:pt idx="8364">
                  <c:v>4.03</c:v>
                </c:pt>
                <c:pt idx="8365">
                  <c:v>4.05</c:v>
                </c:pt>
                <c:pt idx="8368">
                  <c:v>4.0199999999999996</c:v>
                </c:pt>
                <c:pt idx="8369">
                  <c:v>3.98</c:v>
                </c:pt>
                <c:pt idx="8370">
                  <c:v>3.98</c:v>
                </c:pt>
                <c:pt idx="8371">
                  <c:v>3.98</c:v>
                </c:pt>
                <c:pt idx="8372">
                  <c:v>3.99</c:v>
                </c:pt>
                <c:pt idx="8375">
                  <c:v>3.95</c:v>
                </c:pt>
                <c:pt idx="8376">
                  <c:v>3.96</c:v>
                </c:pt>
                <c:pt idx="8377">
                  <c:v>3.99</c:v>
                </c:pt>
                <c:pt idx="8378">
                  <c:v>4.04</c:v>
                </c:pt>
                <c:pt idx="8379">
                  <c:v>4.03</c:v>
                </c:pt>
                <c:pt idx="8382">
                  <c:v>4.01</c:v>
                </c:pt>
                <c:pt idx="8383">
                  <c:v>4.0199999999999996</c:v>
                </c:pt>
                <c:pt idx="8384">
                  <c:v>4.01</c:v>
                </c:pt>
                <c:pt idx="8385">
                  <c:v>3.99</c:v>
                </c:pt>
                <c:pt idx="8386">
                  <c:v>3.97</c:v>
                </c:pt>
                <c:pt idx="8389">
                  <c:v>4.01</c:v>
                </c:pt>
                <c:pt idx="8390">
                  <c:v>3.99</c:v>
                </c:pt>
                <c:pt idx="8391">
                  <c:v>4.01</c:v>
                </c:pt>
                <c:pt idx="8396">
                  <c:v>4.05</c:v>
                </c:pt>
                <c:pt idx="8397">
                  <c:v>4.08</c:v>
                </c:pt>
                <c:pt idx="8398">
                  <c:v>4.12</c:v>
                </c:pt>
                <c:pt idx="8403">
                  <c:v>4.0999999999999996</c:v>
                </c:pt>
                <c:pt idx="8404">
                  <c:v>4.0999999999999996</c:v>
                </c:pt>
                <c:pt idx="8405">
                  <c:v>4.0999999999999996</c:v>
                </c:pt>
                <c:pt idx="8406">
                  <c:v>4.0999999999999996</c:v>
                </c:pt>
                <c:pt idx="8407">
                  <c:v>4.09</c:v>
                </c:pt>
                <c:pt idx="8410">
                  <c:v>4.07</c:v>
                </c:pt>
                <c:pt idx="8411">
                  <c:v>4.04</c:v>
                </c:pt>
                <c:pt idx="8412">
                  <c:v>4.08</c:v>
                </c:pt>
                <c:pt idx="8413">
                  <c:v>4.0999999999999996</c:v>
                </c:pt>
                <c:pt idx="8414">
                  <c:v>4.09</c:v>
                </c:pt>
                <c:pt idx="8417">
                  <c:v>4.0599999999999996</c:v>
                </c:pt>
                <c:pt idx="8418">
                  <c:v>4.05</c:v>
                </c:pt>
                <c:pt idx="8419">
                  <c:v>4.0599999999999996</c:v>
                </c:pt>
                <c:pt idx="8420">
                  <c:v>4.0999999999999996</c:v>
                </c:pt>
                <c:pt idx="8421">
                  <c:v>4.0599999999999996</c:v>
                </c:pt>
                <c:pt idx="8424">
                  <c:v>4.0599999999999996</c:v>
                </c:pt>
                <c:pt idx="8425">
                  <c:v>4.01</c:v>
                </c:pt>
                <c:pt idx="8426">
                  <c:v>4.05</c:v>
                </c:pt>
                <c:pt idx="8427">
                  <c:v>4.13</c:v>
                </c:pt>
                <c:pt idx="8428">
                  <c:v>4.1100000000000003</c:v>
                </c:pt>
                <c:pt idx="8431">
                  <c:v>4.05</c:v>
                </c:pt>
                <c:pt idx="8432">
                  <c:v>4.04</c:v>
                </c:pt>
                <c:pt idx="8433">
                  <c:v>4.07</c:v>
                </c:pt>
                <c:pt idx="8434">
                  <c:v>4.07</c:v>
                </c:pt>
                <c:pt idx="8435">
                  <c:v>4.0599999999999996</c:v>
                </c:pt>
                <c:pt idx="8438">
                  <c:v>4.07</c:v>
                </c:pt>
                <c:pt idx="8439">
                  <c:v>4.0599999999999996</c:v>
                </c:pt>
                <c:pt idx="8440">
                  <c:v>4.01</c:v>
                </c:pt>
                <c:pt idx="8441">
                  <c:v>4.01</c:v>
                </c:pt>
                <c:pt idx="8442">
                  <c:v>4.05</c:v>
                </c:pt>
                <c:pt idx="8445">
                  <c:v>4.05</c:v>
                </c:pt>
                <c:pt idx="8446">
                  <c:v>4.0599999999999996</c:v>
                </c:pt>
                <c:pt idx="8447">
                  <c:v>4.03</c:v>
                </c:pt>
                <c:pt idx="8448">
                  <c:v>4.05</c:v>
                </c:pt>
                <c:pt idx="8449">
                  <c:v>4.09</c:v>
                </c:pt>
                <c:pt idx="8452">
                  <c:v>4.08</c:v>
                </c:pt>
                <c:pt idx="8453">
                  <c:v>4.05</c:v>
                </c:pt>
                <c:pt idx="8454">
                  <c:v>4.01</c:v>
                </c:pt>
                <c:pt idx="8455">
                  <c:v>4.03</c:v>
                </c:pt>
                <c:pt idx="8456">
                  <c:v>4.01</c:v>
                </c:pt>
                <c:pt idx="8459">
                  <c:v>3.96</c:v>
                </c:pt>
                <c:pt idx="8460">
                  <c:v>3.97</c:v>
                </c:pt>
                <c:pt idx="8461">
                  <c:v>3.96</c:v>
                </c:pt>
                <c:pt idx="8462">
                  <c:v>3.97</c:v>
                </c:pt>
                <c:pt idx="8463">
                  <c:v>3.95</c:v>
                </c:pt>
                <c:pt idx="8466">
                  <c:v>3.94</c:v>
                </c:pt>
                <c:pt idx="8467">
                  <c:v>3.93</c:v>
                </c:pt>
                <c:pt idx="8468">
                  <c:v>3.92</c:v>
                </c:pt>
                <c:pt idx="8469">
                  <c:v>3.93</c:v>
                </c:pt>
                <c:pt idx="8470">
                  <c:v>3.96</c:v>
                </c:pt>
                <c:pt idx="8473">
                  <c:v>3.94</c:v>
                </c:pt>
                <c:pt idx="8474">
                  <c:v>3.93</c:v>
                </c:pt>
                <c:pt idx="8475">
                  <c:v>3.91</c:v>
                </c:pt>
                <c:pt idx="8476">
                  <c:v>3.93</c:v>
                </c:pt>
                <c:pt idx="8477">
                  <c:v>3.95</c:v>
                </c:pt>
                <c:pt idx="8480">
                  <c:v>3.95</c:v>
                </c:pt>
                <c:pt idx="8481">
                  <c:v>3.9</c:v>
                </c:pt>
                <c:pt idx="8482">
                  <c:v>3.91</c:v>
                </c:pt>
                <c:pt idx="8483">
                  <c:v>3.92</c:v>
                </c:pt>
                <c:pt idx="8484">
                  <c:v>3.91</c:v>
                </c:pt>
                <c:pt idx="8487">
                  <c:v>4.0199999999999996</c:v>
                </c:pt>
                <c:pt idx="8488">
                  <c:v>4.01</c:v>
                </c:pt>
                <c:pt idx="8489">
                  <c:v>3.98</c:v>
                </c:pt>
                <c:pt idx="8490">
                  <c:v>3.96</c:v>
                </c:pt>
                <c:pt idx="8495">
                  <c:v>3.99</c:v>
                </c:pt>
                <c:pt idx="8496">
                  <c:v>3.99</c:v>
                </c:pt>
                <c:pt idx="8497">
                  <c:v>3.98</c:v>
                </c:pt>
                <c:pt idx="8498">
                  <c:v>3.98</c:v>
                </c:pt>
                <c:pt idx="8501">
                  <c:v>3.98</c:v>
                </c:pt>
                <c:pt idx="8502">
                  <c:v>3.96</c:v>
                </c:pt>
                <c:pt idx="8503">
                  <c:v>3.98</c:v>
                </c:pt>
                <c:pt idx="8504">
                  <c:v>3.97</c:v>
                </c:pt>
                <c:pt idx="8505">
                  <c:v>3.95</c:v>
                </c:pt>
                <c:pt idx="8508">
                  <c:v>3.94</c:v>
                </c:pt>
                <c:pt idx="8509">
                  <c:v>3.95</c:v>
                </c:pt>
                <c:pt idx="8510">
                  <c:v>3.96</c:v>
                </c:pt>
                <c:pt idx="8511">
                  <c:v>3.98</c:v>
                </c:pt>
                <c:pt idx="8512">
                  <c:v>3.99</c:v>
                </c:pt>
                <c:pt idx="8515">
                  <c:v>4.03</c:v>
                </c:pt>
                <c:pt idx="8516">
                  <c:v>4.04</c:v>
                </c:pt>
                <c:pt idx="8517">
                  <c:v>4.12</c:v>
                </c:pt>
                <c:pt idx="8518">
                  <c:v>4.13</c:v>
                </c:pt>
                <c:pt idx="8519">
                  <c:v>4.03</c:v>
                </c:pt>
                <c:pt idx="8522">
                  <c:v>4</c:v>
                </c:pt>
                <c:pt idx="8523">
                  <c:v>4</c:v>
                </c:pt>
                <c:pt idx="8524">
                  <c:v>4.04</c:v>
                </c:pt>
                <c:pt idx="8525">
                  <c:v>4.16</c:v>
                </c:pt>
                <c:pt idx="8526">
                  <c:v>4.28</c:v>
                </c:pt>
                <c:pt idx="8529">
                  <c:v>3.94</c:v>
                </c:pt>
                <c:pt idx="8530">
                  <c:v>3.94</c:v>
                </c:pt>
                <c:pt idx="8531">
                  <c:v>3.92</c:v>
                </c:pt>
                <c:pt idx="8532">
                  <c:v>3.89</c:v>
                </c:pt>
                <c:pt idx="8533">
                  <c:v>3.88</c:v>
                </c:pt>
                <c:pt idx="8536">
                  <c:v>3.89</c:v>
                </c:pt>
                <c:pt idx="8537">
                  <c:v>3.89</c:v>
                </c:pt>
                <c:pt idx="8538">
                  <c:v>3.87</c:v>
                </c:pt>
                <c:pt idx="8539">
                  <c:v>3.95</c:v>
                </c:pt>
                <c:pt idx="8540">
                  <c:v>3.93</c:v>
                </c:pt>
                <c:pt idx="8543">
                  <c:v>3.89</c:v>
                </c:pt>
                <c:pt idx="8544">
                  <c:v>3.93</c:v>
                </c:pt>
                <c:pt idx="8545">
                  <c:v>3.99</c:v>
                </c:pt>
                <c:pt idx="8546">
                  <c:v>4.07</c:v>
                </c:pt>
                <c:pt idx="8547">
                  <c:v>4.1100000000000003</c:v>
                </c:pt>
                <c:pt idx="8550">
                  <c:v>4.12</c:v>
                </c:pt>
                <c:pt idx="8551">
                  <c:v>4.16</c:v>
                </c:pt>
                <c:pt idx="8552">
                  <c:v>4.2</c:v>
                </c:pt>
                <c:pt idx="8553">
                  <c:v>4.28</c:v>
                </c:pt>
                <c:pt idx="8554">
                  <c:v>4.28</c:v>
                </c:pt>
                <c:pt idx="8557">
                  <c:v>4.2699999999999996</c:v>
                </c:pt>
                <c:pt idx="8558">
                  <c:v>4.3099999999999996</c:v>
                </c:pt>
                <c:pt idx="8559">
                  <c:v>4.18</c:v>
                </c:pt>
                <c:pt idx="8560">
                  <c:v>4.04</c:v>
                </c:pt>
                <c:pt idx="8561">
                  <c:v>4.0199999999999996</c:v>
                </c:pt>
                <c:pt idx="8564">
                  <c:v>4.05</c:v>
                </c:pt>
                <c:pt idx="8565">
                  <c:v>4.04</c:v>
                </c:pt>
                <c:pt idx="8566">
                  <c:v>4.05</c:v>
                </c:pt>
                <c:pt idx="8567">
                  <c:v>4</c:v>
                </c:pt>
                <c:pt idx="8568">
                  <c:v>3.97</c:v>
                </c:pt>
                <c:pt idx="8571">
                  <c:v>3.92</c:v>
                </c:pt>
                <c:pt idx="8572">
                  <c:v>4.01</c:v>
                </c:pt>
                <c:pt idx="8573">
                  <c:v>4.04</c:v>
                </c:pt>
                <c:pt idx="8574">
                  <c:v>4.04</c:v>
                </c:pt>
                <c:pt idx="8575">
                  <c:v>4.0599999999999996</c:v>
                </c:pt>
                <c:pt idx="8578">
                  <c:v>4.1399999999999997</c:v>
                </c:pt>
                <c:pt idx="8579">
                  <c:v>4.0999999999999996</c:v>
                </c:pt>
                <c:pt idx="8580">
                  <c:v>4.0999999999999996</c:v>
                </c:pt>
                <c:pt idx="8581">
                  <c:v>4.07</c:v>
                </c:pt>
                <c:pt idx="8582">
                  <c:v>4.0199999999999996</c:v>
                </c:pt>
                <c:pt idx="8585">
                  <c:v>3.99</c:v>
                </c:pt>
                <c:pt idx="8586">
                  <c:v>4.03</c:v>
                </c:pt>
                <c:pt idx="8587">
                  <c:v>4.08</c:v>
                </c:pt>
                <c:pt idx="8588">
                  <c:v>4.05</c:v>
                </c:pt>
                <c:pt idx="8589">
                  <c:v>4.04</c:v>
                </c:pt>
                <c:pt idx="8592">
                  <c:v>4.0199999999999996</c:v>
                </c:pt>
                <c:pt idx="8593">
                  <c:v>4.05</c:v>
                </c:pt>
                <c:pt idx="8594">
                  <c:v>4.0999999999999996</c:v>
                </c:pt>
                <c:pt idx="8595">
                  <c:v>4.13</c:v>
                </c:pt>
                <c:pt idx="8596">
                  <c:v>4.07</c:v>
                </c:pt>
                <c:pt idx="8599">
                  <c:v>4.0599999999999996</c:v>
                </c:pt>
                <c:pt idx="8600">
                  <c:v>4</c:v>
                </c:pt>
                <c:pt idx="8601">
                  <c:v>4</c:v>
                </c:pt>
                <c:pt idx="8602">
                  <c:v>4.01</c:v>
                </c:pt>
                <c:pt idx="8603">
                  <c:v>4.01</c:v>
                </c:pt>
                <c:pt idx="8606">
                  <c:v>4</c:v>
                </c:pt>
                <c:pt idx="8607">
                  <c:v>3.95</c:v>
                </c:pt>
                <c:pt idx="8608">
                  <c:v>3.97</c:v>
                </c:pt>
                <c:pt idx="8609">
                  <c:v>3.97</c:v>
                </c:pt>
                <c:pt idx="8610">
                  <c:v>3.96</c:v>
                </c:pt>
                <c:pt idx="8613">
                  <c:v>3.92</c:v>
                </c:pt>
                <c:pt idx="8614">
                  <c:v>3.87</c:v>
                </c:pt>
                <c:pt idx="8615">
                  <c:v>3.85</c:v>
                </c:pt>
                <c:pt idx="8616">
                  <c:v>3.83</c:v>
                </c:pt>
                <c:pt idx="8617">
                  <c:v>3.79</c:v>
                </c:pt>
                <c:pt idx="8620">
                  <c:v>3.77</c:v>
                </c:pt>
                <c:pt idx="8621">
                  <c:v>3.81</c:v>
                </c:pt>
                <c:pt idx="8622">
                  <c:v>3.81</c:v>
                </c:pt>
                <c:pt idx="8623">
                  <c:v>3.81</c:v>
                </c:pt>
                <c:pt idx="8624">
                  <c:v>3.87</c:v>
                </c:pt>
                <c:pt idx="8627">
                  <c:v>3.85</c:v>
                </c:pt>
                <c:pt idx="8628">
                  <c:v>3.82</c:v>
                </c:pt>
                <c:pt idx="8629">
                  <c:v>3.77</c:v>
                </c:pt>
                <c:pt idx="8630">
                  <c:v>3.77</c:v>
                </c:pt>
                <c:pt idx="8631">
                  <c:v>3.78</c:v>
                </c:pt>
                <c:pt idx="8634">
                  <c:v>3.77</c:v>
                </c:pt>
                <c:pt idx="8635">
                  <c:v>3.77</c:v>
                </c:pt>
                <c:pt idx="8636">
                  <c:v>3.75</c:v>
                </c:pt>
                <c:pt idx="8637">
                  <c:v>3.77</c:v>
                </c:pt>
                <c:pt idx="8638">
                  <c:v>3.75</c:v>
                </c:pt>
                <c:pt idx="8641">
                  <c:v>3.78</c:v>
                </c:pt>
                <c:pt idx="8642">
                  <c:v>3.76</c:v>
                </c:pt>
                <c:pt idx="8643">
                  <c:v>3.74</c:v>
                </c:pt>
                <c:pt idx="8644">
                  <c:v>3.8</c:v>
                </c:pt>
                <c:pt idx="8645">
                  <c:v>3.79</c:v>
                </c:pt>
                <c:pt idx="8648">
                  <c:v>3.81</c:v>
                </c:pt>
                <c:pt idx="8649">
                  <c:v>3.8</c:v>
                </c:pt>
                <c:pt idx="8650">
                  <c:v>3.79</c:v>
                </c:pt>
                <c:pt idx="8651">
                  <c:v>3.79</c:v>
                </c:pt>
                <c:pt idx="8652">
                  <c:v>3.81</c:v>
                </c:pt>
                <c:pt idx="8655">
                  <c:v>3.88</c:v>
                </c:pt>
                <c:pt idx="8656">
                  <c:v>3.88</c:v>
                </c:pt>
                <c:pt idx="8657">
                  <c:v>3.87</c:v>
                </c:pt>
                <c:pt idx="8658">
                  <c:v>3.9</c:v>
                </c:pt>
                <c:pt idx="8659">
                  <c:v>3.91</c:v>
                </c:pt>
                <c:pt idx="8662">
                  <c:v>3.95</c:v>
                </c:pt>
                <c:pt idx="8663">
                  <c:v>3.93</c:v>
                </c:pt>
                <c:pt idx="8664">
                  <c:v>3.87</c:v>
                </c:pt>
                <c:pt idx="8665">
                  <c:v>3.9</c:v>
                </c:pt>
                <c:pt idx="8666">
                  <c:v>3.91</c:v>
                </c:pt>
                <c:pt idx="8669">
                  <c:v>3.9</c:v>
                </c:pt>
                <c:pt idx="8670">
                  <c:v>3.92</c:v>
                </c:pt>
                <c:pt idx="8671">
                  <c:v>3.95</c:v>
                </c:pt>
                <c:pt idx="8672">
                  <c:v>3.88</c:v>
                </c:pt>
                <c:pt idx="8673">
                  <c:v>3.85</c:v>
                </c:pt>
                <c:pt idx="8676">
                  <c:v>3.82</c:v>
                </c:pt>
                <c:pt idx="8677">
                  <c:v>3.81</c:v>
                </c:pt>
                <c:pt idx="8678">
                  <c:v>3.78</c:v>
                </c:pt>
                <c:pt idx="8679">
                  <c:v>3.78</c:v>
                </c:pt>
                <c:pt idx="8680">
                  <c:v>3.75</c:v>
                </c:pt>
                <c:pt idx="8683">
                  <c:v>3.72</c:v>
                </c:pt>
                <c:pt idx="8684">
                  <c:v>3.71</c:v>
                </c:pt>
                <c:pt idx="8685">
                  <c:v>3.75</c:v>
                </c:pt>
                <c:pt idx="8686">
                  <c:v>3.73</c:v>
                </c:pt>
                <c:pt idx="8687">
                  <c:v>3.74</c:v>
                </c:pt>
                <c:pt idx="8690">
                  <c:v>3.75</c:v>
                </c:pt>
                <c:pt idx="8691">
                  <c:v>3.76</c:v>
                </c:pt>
                <c:pt idx="8692">
                  <c:v>3.79</c:v>
                </c:pt>
                <c:pt idx="8693">
                  <c:v>3.82</c:v>
                </c:pt>
                <c:pt idx="8694">
                  <c:v>3.86</c:v>
                </c:pt>
                <c:pt idx="8697">
                  <c:v>3.81</c:v>
                </c:pt>
                <c:pt idx="8698">
                  <c:v>3.8</c:v>
                </c:pt>
                <c:pt idx="8699">
                  <c:v>3.88</c:v>
                </c:pt>
                <c:pt idx="8700">
                  <c:v>3.94</c:v>
                </c:pt>
                <c:pt idx="8701">
                  <c:v>3.93</c:v>
                </c:pt>
                <c:pt idx="8704">
                  <c:v>3.93</c:v>
                </c:pt>
                <c:pt idx="8705">
                  <c:v>3.95</c:v>
                </c:pt>
                <c:pt idx="8706">
                  <c:v>3.92</c:v>
                </c:pt>
                <c:pt idx="8707">
                  <c:v>3.96</c:v>
                </c:pt>
                <c:pt idx="8708">
                  <c:v>3.98</c:v>
                </c:pt>
                <c:pt idx="8711">
                  <c:v>4.01</c:v>
                </c:pt>
                <c:pt idx="8712">
                  <c:v>4.03</c:v>
                </c:pt>
                <c:pt idx="8713">
                  <c:v>4.09</c:v>
                </c:pt>
                <c:pt idx="8714">
                  <c:v>4.16</c:v>
                </c:pt>
                <c:pt idx="8715">
                  <c:v>4.25</c:v>
                </c:pt>
                <c:pt idx="8718">
                  <c:v>4.18</c:v>
                </c:pt>
                <c:pt idx="8719">
                  <c:v>4.1500000000000004</c:v>
                </c:pt>
                <c:pt idx="8720">
                  <c:v>4.2</c:v>
                </c:pt>
                <c:pt idx="8721">
                  <c:v>4.2699999999999996</c:v>
                </c:pt>
                <c:pt idx="8722">
                  <c:v>4.26</c:v>
                </c:pt>
                <c:pt idx="8725">
                  <c:v>4.1900000000000004</c:v>
                </c:pt>
                <c:pt idx="8726">
                  <c:v>4.22</c:v>
                </c:pt>
                <c:pt idx="8727">
                  <c:v>4.33</c:v>
                </c:pt>
                <c:pt idx="8728">
                  <c:v>4.38</c:v>
                </c:pt>
                <c:pt idx="8729">
                  <c:v>4.4000000000000004</c:v>
                </c:pt>
                <c:pt idx="8732">
                  <c:v>4.51</c:v>
                </c:pt>
                <c:pt idx="8733">
                  <c:v>4.7</c:v>
                </c:pt>
                <c:pt idx="8734">
                  <c:v>4.54</c:v>
                </c:pt>
                <c:pt idx="8735">
                  <c:v>4.45</c:v>
                </c:pt>
                <c:pt idx="8736">
                  <c:v>4.3899999999999997</c:v>
                </c:pt>
                <c:pt idx="8739">
                  <c:v>4.5</c:v>
                </c:pt>
                <c:pt idx="8740">
                  <c:v>4.53</c:v>
                </c:pt>
                <c:pt idx="8741">
                  <c:v>4.53</c:v>
                </c:pt>
                <c:pt idx="8742">
                  <c:v>4.5199999999999996</c:v>
                </c:pt>
                <c:pt idx="8743">
                  <c:v>4.54</c:v>
                </c:pt>
                <c:pt idx="8746">
                  <c:v>4.58</c:v>
                </c:pt>
                <c:pt idx="8747">
                  <c:v>4.59</c:v>
                </c:pt>
                <c:pt idx="8748">
                  <c:v>4.5999999999999996</c:v>
                </c:pt>
                <c:pt idx="8749">
                  <c:v>4.58</c:v>
                </c:pt>
                <c:pt idx="8750">
                  <c:v>4.62</c:v>
                </c:pt>
                <c:pt idx="8753">
                  <c:v>4.62</c:v>
                </c:pt>
                <c:pt idx="8754">
                  <c:v>4.6500000000000004</c:v>
                </c:pt>
                <c:pt idx="8755">
                  <c:v>4.66</c:v>
                </c:pt>
                <c:pt idx="8756">
                  <c:v>4.67</c:v>
                </c:pt>
                <c:pt idx="8760">
                  <c:v>4.7</c:v>
                </c:pt>
                <c:pt idx="8761">
                  <c:v>4.72</c:v>
                </c:pt>
                <c:pt idx="8762">
                  <c:v>4.82</c:v>
                </c:pt>
                <c:pt idx="8763">
                  <c:v>4.84</c:v>
                </c:pt>
                <c:pt idx="8767">
                  <c:v>4.76</c:v>
                </c:pt>
                <c:pt idx="8768">
                  <c:v>4.67</c:v>
                </c:pt>
                <c:pt idx="8769">
                  <c:v>4.5999999999999996</c:v>
                </c:pt>
                <c:pt idx="8770">
                  <c:v>4.6900000000000004</c:v>
                </c:pt>
                <c:pt idx="8771">
                  <c:v>4.78</c:v>
                </c:pt>
                <c:pt idx="8774">
                  <c:v>4.82</c:v>
                </c:pt>
                <c:pt idx="8775">
                  <c:v>4.84</c:v>
                </c:pt>
                <c:pt idx="8776">
                  <c:v>4.76</c:v>
                </c:pt>
                <c:pt idx="8777">
                  <c:v>4.7</c:v>
                </c:pt>
                <c:pt idx="8778">
                  <c:v>4.66</c:v>
                </c:pt>
                <c:pt idx="8781">
                  <c:v>4.7</c:v>
                </c:pt>
                <c:pt idx="8782">
                  <c:v>4.78</c:v>
                </c:pt>
                <c:pt idx="8783">
                  <c:v>4.74</c:v>
                </c:pt>
                <c:pt idx="8784">
                  <c:v>4.72</c:v>
                </c:pt>
                <c:pt idx="8785">
                  <c:v>4.7</c:v>
                </c:pt>
                <c:pt idx="8788">
                  <c:v>4.6500000000000004</c:v>
                </c:pt>
                <c:pt idx="8789">
                  <c:v>4.6900000000000004</c:v>
                </c:pt>
                <c:pt idx="8790">
                  <c:v>4.75</c:v>
                </c:pt>
                <c:pt idx="8791">
                  <c:v>4.8099999999999996</c:v>
                </c:pt>
                <c:pt idx="8792">
                  <c:v>4.78</c:v>
                </c:pt>
                <c:pt idx="8795">
                  <c:v>4.7300000000000004</c:v>
                </c:pt>
                <c:pt idx="8796">
                  <c:v>4.66</c:v>
                </c:pt>
                <c:pt idx="8797">
                  <c:v>4.54</c:v>
                </c:pt>
                <c:pt idx="8798">
                  <c:v>4.58</c:v>
                </c:pt>
                <c:pt idx="8799">
                  <c:v>4.59</c:v>
                </c:pt>
                <c:pt idx="8802">
                  <c:v>4.63</c:v>
                </c:pt>
                <c:pt idx="8803">
                  <c:v>4.71</c:v>
                </c:pt>
                <c:pt idx="8804">
                  <c:v>4.7300000000000004</c:v>
                </c:pt>
                <c:pt idx="8805">
                  <c:v>4.75</c:v>
                </c:pt>
                <c:pt idx="8806">
                  <c:v>4.76</c:v>
                </c:pt>
                <c:pt idx="8809">
                  <c:v>4.8</c:v>
                </c:pt>
                <c:pt idx="8810">
                  <c:v>4.8099999999999996</c:v>
                </c:pt>
                <c:pt idx="8811">
                  <c:v>4.75</c:v>
                </c:pt>
                <c:pt idx="8812">
                  <c:v>4.75</c:v>
                </c:pt>
                <c:pt idx="8813">
                  <c:v>4.76</c:v>
                </c:pt>
                <c:pt idx="8816">
                  <c:v>4.79</c:v>
                </c:pt>
                <c:pt idx="8817">
                  <c:v>4.79</c:v>
                </c:pt>
                <c:pt idx="8818">
                  <c:v>4.83</c:v>
                </c:pt>
                <c:pt idx="8819">
                  <c:v>4.83</c:v>
                </c:pt>
                <c:pt idx="8820">
                  <c:v>4.84</c:v>
                </c:pt>
                <c:pt idx="8823">
                  <c:v>4.82</c:v>
                </c:pt>
                <c:pt idx="8824">
                  <c:v>4.8099999999999996</c:v>
                </c:pt>
                <c:pt idx="8825">
                  <c:v>4.8600000000000003</c:v>
                </c:pt>
                <c:pt idx="8826">
                  <c:v>4.8899999999999997</c:v>
                </c:pt>
                <c:pt idx="8827">
                  <c:v>4.95</c:v>
                </c:pt>
                <c:pt idx="8830">
                  <c:v>4.96</c:v>
                </c:pt>
                <c:pt idx="8831">
                  <c:v>5</c:v>
                </c:pt>
                <c:pt idx="8832">
                  <c:v>5.0599999999999996</c:v>
                </c:pt>
                <c:pt idx="8833">
                  <c:v>5.05</c:v>
                </c:pt>
                <c:pt idx="8834">
                  <c:v>5.01</c:v>
                </c:pt>
                <c:pt idx="8837">
                  <c:v>4.84</c:v>
                </c:pt>
                <c:pt idx="8838">
                  <c:v>4.79</c:v>
                </c:pt>
                <c:pt idx="8839">
                  <c:v>4.76</c:v>
                </c:pt>
                <c:pt idx="8840">
                  <c:v>4.78</c:v>
                </c:pt>
                <c:pt idx="8841">
                  <c:v>4.7699999999999996</c:v>
                </c:pt>
                <c:pt idx="8844">
                  <c:v>4.78</c:v>
                </c:pt>
                <c:pt idx="8845">
                  <c:v>4.83</c:v>
                </c:pt>
                <c:pt idx="8846">
                  <c:v>4.8600000000000003</c:v>
                </c:pt>
                <c:pt idx="8847">
                  <c:v>4.8499999999999996</c:v>
                </c:pt>
                <c:pt idx="8848">
                  <c:v>4.83</c:v>
                </c:pt>
                <c:pt idx="8851">
                  <c:v>4.8600000000000003</c:v>
                </c:pt>
                <c:pt idx="8852">
                  <c:v>4.87</c:v>
                </c:pt>
                <c:pt idx="8853">
                  <c:v>4.87</c:v>
                </c:pt>
                <c:pt idx="8854">
                  <c:v>4.88</c:v>
                </c:pt>
                <c:pt idx="8855">
                  <c:v>4.91</c:v>
                </c:pt>
                <c:pt idx="8858">
                  <c:v>4.8600000000000003</c:v>
                </c:pt>
                <c:pt idx="8859">
                  <c:v>4.8600000000000003</c:v>
                </c:pt>
                <c:pt idx="8860">
                  <c:v>4.82</c:v>
                </c:pt>
                <c:pt idx="8861">
                  <c:v>4.83</c:v>
                </c:pt>
                <c:pt idx="8862">
                  <c:v>4.84</c:v>
                </c:pt>
                <c:pt idx="8865">
                  <c:v>4.8099999999999996</c:v>
                </c:pt>
                <c:pt idx="8866">
                  <c:v>4.7699999999999996</c:v>
                </c:pt>
                <c:pt idx="8867">
                  <c:v>4.7699999999999996</c:v>
                </c:pt>
                <c:pt idx="8868">
                  <c:v>4.8</c:v>
                </c:pt>
                <c:pt idx="8869">
                  <c:v>4.83</c:v>
                </c:pt>
                <c:pt idx="8872">
                  <c:v>4.88</c:v>
                </c:pt>
                <c:pt idx="8873">
                  <c:v>4.84</c:v>
                </c:pt>
                <c:pt idx="8874">
                  <c:v>4.83</c:v>
                </c:pt>
                <c:pt idx="8875">
                  <c:v>4.8499999999999996</c:v>
                </c:pt>
                <c:pt idx="8880">
                  <c:v>4.8600000000000003</c:v>
                </c:pt>
                <c:pt idx="8881">
                  <c:v>4.91</c:v>
                </c:pt>
                <c:pt idx="8882">
                  <c:v>4.8899999999999997</c:v>
                </c:pt>
                <c:pt idx="8883">
                  <c:v>4.84</c:v>
                </c:pt>
                <c:pt idx="8886">
                  <c:v>4.8099999999999996</c:v>
                </c:pt>
                <c:pt idx="8887">
                  <c:v>4.8</c:v>
                </c:pt>
                <c:pt idx="8888">
                  <c:v>4.78</c:v>
                </c:pt>
                <c:pt idx="8889">
                  <c:v>4.82</c:v>
                </c:pt>
                <c:pt idx="8890">
                  <c:v>4.78</c:v>
                </c:pt>
                <c:pt idx="8893">
                  <c:v>4.78</c:v>
                </c:pt>
                <c:pt idx="8894">
                  <c:v>4.75</c:v>
                </c:pt>
                <c:pt idx="8895">
                  <c:v>4.74</c:v>
                </c:pt>
                <c:pt idx="8896">
                  <c:v>4.7</c:v>
                </c:pt>
                <c:pt idx="8897">
                  <c:v>4.71</c:v>
                </c:pt>
                <c:pt idx="8900">
                  <c:v>4.7</c:v>
                </c:pt>
                <c:pt idx="8901">
                  <c:v>4.7</c:v>
                </c:pt>
                <c:pt idx="8902">
                  <c:v>4.7300000000000004</c:v>
                </c:pt>
                <c:pt idx="8903">
                  <c:v>4.76</c:v>
                </c:pt>
                <c:pt idx="8904">
                  <c:v>4.7699999999999996</c:v>
                </c:pt>
                <c:pt idx="8907">
                  <c:v>4.8099999999999996</c:v>
                </c:pt>
                <c:pt idx="8908">
                  <c:v>4.79</c:v>
                </c:pt>
                <c:pt idx="8909">
                  <c:v>4.74</c:v>
                </c:pt>
                <c:pt idx="8910">
                  <c:v>4.7</c:v>
                </c:pt>
                <c:pt idx="8911">
                  <c:v>4.72</c:v>
                </c:pt>
                <c:pt idx="8914">
                  <c:v>4.79</c:v>
                </c:pt>
                <c:pt idx="8915">
                  <c:v>4.7699999999999996</c:v>
                </c:pt>
                <c:pt idx="8916">
                  <c:v>4.75</c:v>
                </c:pt>
                <c:pt idx="8917">
                  <c:v>4.6900000000000004</c:v>
                </c:pt>
                <c:pt idx="8918">
                  <c:v>4.63</c:v>
                </c:pt>
                <c:pt idx="8921">
                  <c:v>4.63</c:v>
                </c:pt>
                <c:pt idx="8922">
                  <c:v>4.6900000000000004</c:v>
                </c:pt>
                <c:pt idx="8923">
                  <c:v>4.74</c:v>
                </c:pt>
                <c:pt idx="8924">
                  <c:v>4.78</c:v>
                </c:pt>
                <c:pt idx="8925">
                  <c:v>4.8</c:v>
                </c:pt>
                <c:pt idx="8928">
                  <c:v>4.79</c:v>
                </c:pt>
                <c:pt idx="8929">
                  <c:v>4.7699999999999996</c:v>
                </c:pt>
                <c:pt idx="8930">
                  <c:v>4.8099999999999996</c:v>
                </c:pt>
                <c:pt idx="8931">
                  <c:v>4.88</c:v>
                </c:pt>
                <c:pt idx="8932">
                  <c:v>4.8</c:v>
                </c:pt>
                <c:pt idx="8935">
                  <c:v>4.8499999999999996</c:v>
                </c:pt>
                <c:pt idx="8936">
                  <c:v>4.8099999999999996</c:v>
                </c:pt>
                <c:pt idx="8937">
                  <c:v>4.8600000000000003</c:v>
                </c:pt>
                <c:pt idx="8938">
                  <c:v>4.91</c:v>
                </c:pt>
                <c:pt idx="8939">
                  <c:v>4.9400000000000004</c:v>
                </c:pt>
                <c:pt idx="8942">
                  <c:v>5</c:v>
                </c:pt>
                <c:pt idx="8943">
                  <c:v>4.97</c:v>
                </c:pt>
                <c:pt idx="8944">
                  <c:v>4.9400000000000004</c:v>
                </c:pt>
                <c:pt idx="8945">
                  <c:v>4.8899999999999997</c:v>
                </c:pt>
                <c:pt idx="8946">
                  <c:v>4.84</c:v>
                </c:pt>
                <c:pt idx="8949">
                  <c:v>4.8899999999999997</c:v>
                </c:pt>
                <c:pt idx="8950">
                  <c:v>4.96</c:v>
                </c:pt>
                <c:pt idx="8951">
                  <c:v>5.08</c:v>
                </c:pt>
                <c:pt idx="8952">
                  <c:v>5.16</c:v>
                </c:pt>
                <c:pt idx="8953">
                  <c:v>5.27</c:v>
                </c:pt>
                <c:pt idx="8956">
                  <c:v>5.47</c:v>
                </c:pt>
                <c:pt idx="8957">
                  <c:v>5.62</c:v>
                </c:pt>
                <c:pt idx="8958">
                  <c:v>5.5</c:v>
                </c:pt>
                <c:pt idx="8959">
                  <c:v>5.65</c:v>
                </c:pt>
                <c:pt idx="8960">
                  <c:v>5.69</c:v>
                </c:pt>
                <c:pt idx="8963">
                  <c:v>5.93</c:v>
                </c:pt>
                <c:pt idx="8964">
                  <c:v>5.74</c:v>
                </c:pt>
                <c:pt idx="8965">
                  <c:v>5.63</c:v>
                </c:pt>
                <c:pt idx="8966">
                  <c:v>5.46</c:v>
                </c:pt>
                <c:pt idx="8967">
                  <c:v>5.3</c:v>
                </c:pt>
                <c:pt idx="8970">
                  <c:v>5.52</c:v>
                </c:pt>
                <c:pt idx="8971">
                  <c:v>5.59</c:v>
                </c:pt>
                <c:pt idx="8972">
                  <c:v>5.74</c:v>
                </c:pt>
                <c:pt idx="8973">
                  <c:v>5.83</c:v>
                </c:pt>
                <c:pt idx="8974">
                  <c:v>5.89</c:v>
                </c:pt>
                <c:pt idx="8977">
                  <c:v>5.82</c:v>
                </c:pt>
                <c:pt idx="8978">
                  <c:v>6.12</c:v>
                </c:pt>
                <c:pt idx="8979">
                  <c:v>6.09</c:v>
                </c:pt>
                <c:pt idx="8980">
                  <c:v>6.04</c:v>
                </c:pt>
                <c:pt idx="8981">
                  <c:v>6.16</c:v>
                </c:pt>
                <c:pt idx="8984">
                  <c:v>5.34</c:v>
                </c:pt>
                <c:pt idx="8985">
                  <c:v>5.14</c:v>
                </c:pt>
                <c:pt idx="8986">
                  <c:v>5.0999999999999996</c:v>
                </c:pt>
                <c:pt idx="8987">
                  <c:v>5.03</c:v>
                </c:pt>
                <c:pt idx="8988">
                  <c:v>5.01</c:v>
                </c:pt>
                <c:pt idx="8992">
                  <c:v>4.99</c:v>
                </c:pt>
                <c:pt idx="8993">
                  <c:v>4.96</c:v>
                </c:pt>
                <c:pt idx="8994">
                  <c:v>4.8899999999999997</c:v>
                </c:pt>
                <c:pt idx="8995">
                  <c:v>4.95</c:v>
                </c:pt>
                <c:pt idx="8998">
                  <c:v>4.97</c:v>
                </c:pt>
                <c:pt idx="8999">
                  <c:v>4.97</c:v>
                </c:pt>
                <c:pt idx="9000">
                  <c:v>5.0199999999999996</c:v>
                </c:pt>
                <c:pt idx="9001">
                  <c:v>5.03</c:v>
                </c:pt>
                <c:pt idx="9002">
                  <c:v>5.04</c:v>
                </c:pt>
                <c:pt idx="9005">
                  <c:v>5.08</c:v>
                </c:pt>
                <c:pt idx="9006">
                  <c:v>5.0999999999999996</c:v>
                </c:pt>
                <c:pt idx="9007">
                  <c:v>5.12</c:v>
                </c:pt>
                <c:pt idx="9008">
                  <c:v>5.16</c:v>
                </c:pt>
                <c:pt idx="9009">
                  <c:v>5.38</c:v>
                </c:pt>
                <c:pt idx="9012">
                  <c:v>5.57</c:v>
                </c:pt>
                <c:pt idx="9013">
                  <c:v>5.62</c:v>
                </c:pt>
                <c:pt idx="9014">
                  <c:v>5.52</c:v>
                </c:pt>
                <c:pt idx="9015">
                  <c:v>5.47</c:v>
                </c:pt>
                <c:pt idx="9016">
                  <c:v>5.57</c:v>
                </c:pt>
                <c:pt idx="9019">
                  <c:v>5.72</c:v>
                </c:pt>
                <c:pt idx="9020">
                  <c:v>5.92</c:v>
                </c:pt>
                <c:pt idx="9021">
                  <c:v>5.86</c:v>
                </c:pt>
                <c:pt idx="9022">
                  <c:v>5.8</c:v>
                </c:pt>
                <c:pt idx="9023">
                  <c:v>5.68</c:v>
                </c:pt>
                <c:pt idx="9026">
                  <c:v>5.86</c:v>
                </c:pt>
                <c:pt idx="9027">
                  <c:v>5.98</c:v>
                </c:pt>
                <c:pt idx="9028">
                  <c:v>6.02</c:v>
                </c:pt>
                <c:pt idx="9029">
                  <c:v>5.97</c:v>
                </c:pt>
                <c:pt idx="9030">
                  <c:v>5.88</c:v>
                </c:pt>
                <c:pt idx="9033">
                  <c:v>5.92</c:v>
                </c:pt>
                <c:pt idx="9034">
                  <c:v>5.87</c:v>
                </c:pt>
                <c:pt idx="9035">
                  <c:v>5.93</c:v>
                </c:pt>
                <c:pt idx="9036">
                  <c:v>5.92</c:v>
                </c:pt>
                <c:pt idx="9037">
                  <c:v>5.8</c:v>
                </c:pt>
                <c:pt idx="9040">
                  <c:v>5.79</c:v>
                </c:pt>
                <c:pt idx="9041">
                  <c:v>5.78</c:v>
                </c:pt>
                <c:pt idx="9042">
                  <c:v>5.81</c:v>
                </c:pt>
                <c:pt idx="9043">
                  <c:v>5.71</c:v>
                </c:pt>
                <c:pt idx="9044">
                  <c:v>5.74</c:v>
                </c:pt>
                <c:pt idx="9047">
                  <c:v>5.74</c:v>
                </c:pt>
                <c:pt idx="9048">
                  <c:v>5.78</c:v>
                </c:pt>
                <c:pt idx="9049">
                  <c:v>5.86</c:v>
                </c:pt>
                <c:pt idx="9050">
                  <c:v>5.99</c:v>
                </c:pt>
                <c:pt idx="9051">
                  <c:v>5.99</c:v>
                </c:pt>
                <c:pt idx="9054">
                  <c:v>5.95</c:v>
                </c:pt>
                <c:pt idx="9055">
                  <c:v>6.02</c:v>
                </c:pt>
                <c:pt idx="9056">
                  <c:v>6.06</c:v>
                </c:pt>
                <c:pt idx="9057">
                  <c:v>6.12</c:v>
                </c:pt>
                <c:pt idx="9058">
                  <c:v>6.2</c:v>
                </c:pt>
                <c:pt idx="9061">
                  <c:v>6.13</c:v>
                </c:pt>
                <c:pt idx="9062">
                  <c:v>6.13</c:v>
                </c:pt>
                <c:pt idx="9063">
                  <c:v>6.13</c:v>
                </c:pt>
                <c:pt idx="9064">
                  <c:v>6.04</c:v>
                </c:pt>
                <c:pt idx="9065">
                  <c:v>6.11</c:v>
                </c:pt>
                <c:pt idx="9068">
                  <c:v>6.31</c:v>
                </c:pt>
                <c:pt idx="9069">
                  <c:v>6.44</c:v>
                </c:pt>
                <c:pt idx="9070">
                  <c:v>6.37</c:v>
                </c:pt>
                <c:pt idx="9071">
                  <c:v>6.54</c:v>
                </c:pt>
                <c:pt idx="9072">
                  <c:v>6.53</c:v>
                </c:pt>
                <c:pt idx="9075">
                  <c:v>6.78</c:v>
                </c:pt>
                <c:pt idx="9076">
                  <c:v>6.87</c:v>
                </c:pt>
                <c:pt idx="9077">
                  <c:v>7.42</c:v>
                </c:pt>
                <c:pt idx="9078">
                  <c:v>7.1</c:v>
                </c:pt>
                <c:pt idx="9079">
                  <c:v>6.91</c:v>
                </c:pt>
                <c:pt idx="9082">
                  <c:v>6.81</c:v>
                </c:pt>
                <c:pt idx="9083">
                  <c:v>7.31</c:v>
                </c:pt>
                <c:pt idx="9084">
                  <c:v>7.24</c:v>
                </c:pt>
                <c:pt idx="9085">
                  <c:v>7.31</c:v>
                </c:pt>
                <c:pt idx="9086">
                  <c:v>7.01</c:v>
                </c:pt>
                <c:pt idx="9089">
                  <c:v>7</c:v>
                </c:pt>
                <c:pt idx="9090">
                  <c:v>7.08</c:v>
                </c:pt>
                <c:pt idx="9091">
                  <c:v>7.27</c:v>
                </c:pt>
                <c:pt idx="9092">
                  <c:v>7.28</c:v>
                </c:pt>
                <c:pt idx="9093">
                  <c:v>7.53</c:v>
                </c:pt>
                <c:pt idx="9096">
                  <c:v>7.36</c:v>
                </c:pt>
                <c:pt idx="9097">
                  <c:v>7.64</c:v>
                </c:pt>
                <c:pt idx="9098">
                  <c:v>7.46</c:v>
                </c:pt>
                <c:pt idx="9099">
                  <c:v>7.11</c:v>
                </c:pt>
                <c:pt idx="9100">
                  <c:v>6.83</c:v>
                </c:pt>
                <c:pt idx="9103">
                  <c:v>6.49</c:v>
                </c:pt>
                <c:pt idx="9104">
                  <c:v>6.25</c:v>
                </c:pt>
                <c:pt idx="9105">
                  <c:v>6.35</c:v>
                </c:pt>
                <c:pt idx="9106">
                  <c:v>6.45</c:v>
                </c:pt>
                <c:pt idx="9107">
                  <c:v>6.98</c:v>
                </c:pt>
                <c:pt idx="9110">
                  <c:v>7.02</c:v>
                </c:pt>
                <c:pt idx="9111">
                  <c:v>7.02</c:v>
                </c:pt>
                <c:pt idx="9112">
                  <c:v>7.04</c:v>
                </c:pt>
                <c:pt idx="9113">
                  <c:v>7.02</c:v>
                </c:pt>
                <c:pt idx="9114">
                  <c:v>6.87</c:v>
                </c:pt>
                <c:pt idx="9117">
                  <c:v>6.79</c:v>
                </c:pt>
                <c:pt idx="9118">
                  <c:v>6.67</c:v>
                </c:pt>
                <c:pt idx="9119">
                  <c:v>6.72</c:v>
                </c:pt>
                <c:pt idx="9120">
                  <c:v>6.75</c:v>
                </c:pt>
                <c:pt idx="9121">
                  <c:v>6.97</c:v>
                </c:pt>
                <c:pt idx="9125">
                  <c:v>6.94</c:v>
                </c:pt>
                <c:pt idx="9126">
                  <c:v>6.79</c:v>
                </c:pt>
                <c:pt idx="9127">
                  <c:v>7.02</c:v>
                </c:pt>
                <c:pt idx="9128">
                  <c:v>6.98</c:v>
                </c:pt>
                <c:pt idx="9131">
                  <c:v>6.84</c:v>
                </c:pt>
                <c:pt idx="9132">
                  <c:v>6.86</c:v>
                </c:pt>
                <c:pt idx="9133">
                  <c:v>6.89</c:v>
                </c:pt>
                <c:pt idx="9134">
                  <c:v>7.02</c:v>
                </c:pt>
                <c:pt idx="9135">
                  <c:v>7.1</c:v>
                </c:pt>
                <c:pt idx="9138">
                  <c:v>7.11</c:v>
                </c:pt>
                <c:pt idx="9139">
                  <c:v>7.12</c:v>
                </c:pt>
                <c:pt idx="9140">
                  <c:v>7</c:v>
                </c:pt>
                <c:pt idx="9141">
                  <c:v>6.63</c:v>
                </c:pt>
                <c:pt idx="9142">
                  <c:v>6.56</c:v>
                </c:pt>
                <c:pt idx="9145">
                  <c:v>6.62</c:v>
                </c:pt>
                <c:pt idx="9146">
                  <c:v>6.48</c:v>
                </c:pt>
                <c:pt idx="9147">
                  <c:v>6.48</c:v>
                </c:pt>
                <c:pt idx="9148">
                  <c:v>6.38</c:v>
                </c:pt>
                <c:pt idx="9149">
                  <c:v>6.29</c:v>
                </c:pt>
                <c:pt idx="9152">
                  <c:v>6.09</c:v>
                </c:pt>
                <c:pt idx="9153">
                  <c:v>6.07</c:v>
                </c:pt>
                <c:pt idx="9154">
                  <c:v>6.25</c:v>
                </c:pt>
                <c:pt idx="9155">
                  <c:v>6.13</c:v>
                </c:pt>
                <c:pt idx="9156">
                  <c:v>5.85</c:v>
                </c:pt>
                <c:pt idx="9159">
                  <c:v>6.05</c:v>
                </c:pt>
                <c:pt idx="9160">
                  <c:v>5.99</c:v>
                </c:pt>
                <c:pt idx="9161">
                  <c:v>5.74</c:v>
                </c:pt>
                <c:pt idx="9162">
                  <c:v>5.7</c:v>
                </c:pt>
                <c:pt idx="9163">
                  <c:v>5.58</c:v>
                </c:pt>
                <c:pt idx="9166">
                  <c:v>5.69</c:v>
                </c:pt>
                <c:pt idx="9167">
                  <c:v>5.62</c:v>
                </c:pt>
                <c:pt idx="9168">
                  <c:v>5.57</c:v>
                </c:pt>
                <c:pt idx="9169">
                  <c:v>5.56</c:v>
                </c:pt>
                <c:pt idx="9170">
                  <c:v>5.56</c:v>
                </c:pt>
                <c:pt idx="9173">
                  <c:v>5.54</c:v>
                </c:pt>
                <c:pt idx="9174">
                  <c:v>5.59</c:v>
                </c:pt>
                <c:pt idx="9175">
                  <c:v>5.61</c:v>
                </c:pt>
                <c:pt idx="9176">
                  <c:v>5.78</c:v>
                </c:pt>
                <c:pt idx="9177">
                  <c:v>5.61</c:v>
                </c:pt>
                <c:pt idx="9180">
                  <c:v>5.43</c:v>
                </c:pt>
                <c:pt idx="9181">
                  <c:v>5.42</c:v>
                </c:pt>
                <c:pt idx="9182">
                  <c:v>5.48</c:v>
                </c:pt>
                <c:pt idx="9183">
                  <c:v>5.52</c:v>
                </c:pt>
                <c:pt idx="9184">
                  <c:v>5.47</c:v>
                </c:pt>
                <c:pt idx="9187">
                  <c:v>5.45</c:v>
                </c:pt>
                <c:pt idx="9188">
                  <c:v>5.36</c:v>
                </c:pt>
                <c:pt idx="9189">
                  <c:v>5.23</c:v>
                </c:pt>
                <c:pt idx="9190">
                  <c:v>4.96</c:v>
                </c:pt>
                <c:pt idx="9191">
                  <c:v>4.95</c:v>
                </c:pt>
                <c:pt idx="9194">
                  <c:v>4.93</c:v>
                </c:pt>
                <c:pt idx="9195">
                  <c:v>4.9800000000000004</c:v>
                </c:pt>
                <c:pt idx="9196">
                  <c:v>5.03</c:v>
                </c:pt>
                <c:pt idx="9197">
                  <c:v>4.8</c:v>
                </c:pt>
                <c:pt idx="9198">
                  <c:v>4.7699999999999996</c:v>
                </c:pt>
                <c:pt idx="9201">
                  <c:v>4.8600000000000003</c:v>
                </c:pt>
                <c:pt idx="9202">
                  <c:v>4.8600000000000003</c:v>
                </c:pt>
                <c:pt idx="9203">
                  <c:v>5.0199999999999996</c:v>
                </c:pt>
                <c:pt idx="9204">
                  <c:v>5.01</c:v>
                </c:pt>
                <c:pt idx="9205">
                  <c:v>5.01</c:v>
                </c:pt>
                <c:pt idx="9208">
                  <c:v>4.99</c:v>
                </c:pt>
                <c:pt idx="9209">
                  <c:v>5.04</c:v>
                </c:pt>
                <c:pt idx="9210">
                  <c:v>5.0999999999999996</c:v>
                </c:pt>
                <c:pt idx="9211">
                  <c:v>5.22</c:v>
                </c:pt>
                <c:pt idx="9212">
                  <c:v>5.29</c:v>
                </c:pt>
                <c:pt idx="9215">
                  <c:v>5.17</c:v>
                </c:pt>
                <c:pt idx="9216">
                  <c:v>5.24</c:v>
                </c:pt>
                <c:pt idx="9217">
                  <c:v>5.26</c:v>
                </c:pt>
                <c:pt idx="9218">
                  <c:v>5.29</c:v>
                </c:pt>
                <c:pt idx="9219">
                  <c:v>5.32</c:v>
                </c:pt>
                <c:pt idx="9222">
                  <c:v>5.2</c:v>
                </c:pt>
                <c:pt idx="9223">
                  <c:v>5.31</c:v>
                </c:pt>
                <c:pt idx="9224">
                  <c:v>5.45</c:v>
                </c:pt>
                <c:pt idx="9225">
                  <c:v>5.63</c:v>
                </c:pt>
                <c:pt idx="9230">
                  <c:v>5.75</c:v>
                </c:pt>
                <c:pt idx="9231">
                  <c:v>5.69</c:v>
                </c:pt>
                <c:pt idx="9232">
                  <c:v>5.58</c:v>
                </c:pt>
                <c:pt idx="9233">
                  <c:v>5.59</c:v>
                </c:pt>
                <c:pt idx="9236">
                  <c:v>5.6</c:v>
                </c:pt>
                <c:pt idx="9237">
                  <c:v>5.67</c:v>
                </c:pt>
                <c:pt idx="9238">
                  <c:v>5.62</c:v>
                </c:pt>
                <c:pt idx="9239">
                  <c:v>5.75</c:v>
                </c:pt>
                <c:pt idx="9240">
                  <c:v>5.83</c:v>
                </c:pt>
                <c:pt idx="9243">
                  <c:v>5.87</c:v>
                </c:pt>
                <c:pt idx="9244">
                  <c:v>5.86</c:v>
                </c:pt>
                <c:pt idx="9245">
                  <c:v>5.87</c:v>
                </c:pt>
                <c:pt idx="9246">
                  <c:v>5.79</c:v>
                </c:pt>
                <c:pt idx="9247">
                  <c:v>5.9</c:v>
                </c:pt>
                <c:pt idx="9250">
                  <c:v>5.9</c:v>
                </c:pt>
                <c:pt idx="9252">
                  <c:v>5.67</c:v>
                </c:pt>
                <c:pt idx="9253">
                  <c:v>5.63</c:v>
                </c:pt>
                <c:pt idx="9254">
                  <c:v>5.61</c:v>
                </c:pt>
                <c:pt idx="9257">
                  <c:v>5.57</c:v>
                </c:pt>
                <c:pt idx="9258">
                  <c:v>5.57</c:v>
                </c:pt>
                <c:pt idx="9259">
                  <c:v>5.74</c:v>
                </c:pt>
                <c:pt idx="9260">
                  <c:v>5.67</c:v>
                </c:pt>
                <c:pt idx="9261">
                  <c:v>5.67</c:v>
                </c:pt>
                <c:pt idx="9264">
                  <c:v>5.88</c:v>
                </c:pt>
                <c:pt idx="9265">
                  <c:v>5.88</c:v>
                </c:pt>
                <c:pt idx="9266">
                  <c:v>5.93</c:v>
                </c:pt>
                <c:pt idx="9267">
                  <c:v>6</c:v>
                </c:pt>
                <c:pt idx="9268">
                  <c:v>5.9</c:v>
                </c:pt>
                <c:pt idx="9271">
                  <c:v>5.9</c:v>
                </c:pt>
                <c:pt idx="9272">
                  <c:v>5.74</c:v>
                </c:pt>
                <c:pt idx="9273">
                  <c:v>5.78</c:v>
                </c:pt>
                <c:pt idx="9274">
                  <c:v>5.71</c:v>
                </c:pt>
                <c:pt idx="9275">
                  <c:v>5.65</c:v>
                </c:pt>
                <c:pt idx="9278">
                  <c:v>5.83</c:v>
                </c:pt>
                <c:pt idx="9279">
                  <c:v>5.85</c:v>
                </c:pt>
                <c:pt idx="9280">
                  <c:v>6.07</c:v>
                </c:pt>
                <c:pt idx="9281">
                  <c:v>5.97</c:v>
                </c:pt>
                <c:pt idx="9282">
                  <c:v>5.97</c:v>
                </c:pt>
                <c:pt idx="9285">
                  <c:v>5.68</c:v>
                </c:pt>
                <c:pt idx="9286">
                  <c:v>5.67</c:v>
                </c:pt>
                <c:pt idx="9287">
                  <c:v>5.59</c:v>
                </c:pt>
                <c:pt idx="9288">
                  <c:v>5.61</c:v>
                </c:pt>
                <c:pt idx="9289">
                  <c:v>5.72</c:v>
                </c:pt>
                <c:pt idx="9292">
                  <c:v>5.76</c:v>
                </c:pt>
                <c:pt idx="9293">
                  <c:v>6.14</c:v>
                </c:pt>
                <c:pt idx="9294">
                  <c:v>6.18</c:v>
                </c:pt>
                <c:pt idx="9295">
                  <c:v>6.21</c:v>
                </c:pt>
                <c:pt idx="9296">
                  <c:v>5.98</c:v>
                </c:pt>
                <c:pt idx="9299">
                  <c:v>6.05</c:v>
                </c:pt>
                <c:pt idx="9300">
                  <c:v>5.97</c:v>
                </c:pt>
                <c:pt idx="9301">
                  <c:v>5.77</c:v>
                </c:pt>
                <c:pt idx="9302">
                  <c:v>5.69</c:v>
                </c:pt>
                <c:pt idx="9303">
                  <c:v>5.75</c:v>
                </c:pt>
                <c:pt idx="9306">
                  <c:v>5.96</c:v>
                </c:pt>
                <c:pt idx="9307">
                  <c:v>6.04</c:v>
                </c:pt>
                <c:pt idx="9308">
                  <c:v>6.16</c:v>
                </c:pt>
                <c:pt idx="9309">
                  <c:v>6.23</c:v>
                </c:pt>
                <c:pt idx="9310">
                  <c:v>5.86</c:v>
                </c:pt>
                <c:pt idx="9313">
                  <c:v>5.7</c:v>
                </c:pt>
                <c:pt idx="9314">
                  <c:v>5.67</c:v>
                </c:pt>
                <c:pt idx="9315">
                  <c:v>5.65</c:v>
                </c:pt>
                <c:pt idx="9316">
                  <c:v>5.84</c:v>
                </c:pt>
                <c:pt idx="9317">
                  <c:v>6</c:v>
                </c:pt>
                <c:pt idx="9320">
                  <c:v>6.07</c:v>
                </c:pt>
                <c:pt idx="9321">
                  <c:v>5.91</c:v>
                </c:pt>
                <c:pt idx="9322">
                  <c:v>5.84</c:v>
                </c:pt>
                <c:pt idx="9323">
                  <c:v>5.79</c:v>
                </c:pt>
                <c:pt idx="9324">
                  <c:v>6.01</c:v>
                </c:pt>
                <c:pt idx="9327">
                  <c:v>6.06</c:v>
                </c:pt>
                <c:pt idx="9328">
                  <c:v>6.03</c:v>
                </c:pt>
                <c:pt idx="9329">
                  <c:v>5.96</c:v>
                </c:pt>
                <c:pt idx="9330">
                  <c:v>6.01</c:v>
                </c:pt>
                <c:pt idx="9331">
                  <c:v>6.01</c:v>
                </c:pt>
                <c:pt idx="9334">
                  <c:v>6.34</c:v>
                </c:pt>
                <c:pt idx="9335">
                  <c:v>6.39</c:v>
                </c:pt>
                <c:pt idx="9336">
                  <c:v>6.49</c:v>
                </c:pt>
                <c:pt idx="9337">
                  <c:v>6.22</c:v>
                </c:pt>
                <c:pt idx="9338">
                  <c:v>5.93</c:v>
                </c:pt>
                <c:pt idx="9341">
                  <c:v>5.98</c:v>
                </c:pt>
                <c:pt idx="9342">
                  <c:v>6.02</c:v>
                </c:pt>
                <c:pt idx="9343">
                  <c:v>5.91</c:v>
                </c:pt>
                <c:pt idx="9344">
                  <c:v>5.88</c:v>
                </c:pt>
                <c:pt idx="9345">
                  <c:v>6.05</c:v>
                </c:pt>
                <c:pt idx="9348">
                  <c:v>6.02</c:v>
                </c:pt>
                <c:pt idx="9349">
                  <c:v>5.9</c:v>
                </c:pt>
                <c:pt idx="9350">
                  <c:v>5.9</c:v>
                </c:pt>
                <c:pt idx="9351">
                  <c:v>5.8</c:v>
                </c:pt>
                <c:pt idx="9352">
                  <c:v>5.91</c:v>
                </c:pt>
                <c:pt idx="9355">
                  <c:v>5.86</c:v>
                </c:pt>
                <c:pt idx="9356">
                  <c:v>5.82</c:v>
                </c:pt>
                <c:pt idx="9358">
                  <c:v>5.79</c:v>
                </c:pt>
                <c:pt idx="9359">
                  <c:v>5.78</c:v>
                </c:pt>
                <c:pt idx="9362">
                  <c:v>5.76</c:v>
                </c:pt>
                <c:pt idx="9363">
                  <c:v>5.7</c:v>
                </c:pt>
                <c:pt idx="9364">
                  <c:v>5.63</c:v>
                </c:pt>
                <c:pt idx="9365">
                  <c:v>5.68</c:v>
                </c:pt>
                <c:pt idx="9366">
                  <c:v>5.75</c:v>
                </c:pt>
                <c:pt idx="9369">
                  <c:v>5.75</c:v>
                </c:pt>
                <c:pt idx="9370">
                  <c:v>5.8</c:v>
                </c:pt>
                <c:pt idx="9371">
                  <c:v>5.81</c:v>
                </c:pt>
                <c:pt idx="9372">
                  <c:v>5.8</c:v>
                </c:pt>
                <c:pt idx="9373">
                  <c:v>5.8</c:v>
                </c:pt>
                <c:pt idx="9376">
                  <c:v>5.88</c:v>
                </c:pt>
                <c:pt idx="9377">
                  <c:v>5.77</c:v>
                </c:pt>
                <c:pt idx="9378">
                  <c:v>5.76</c:v>
                </c:pt>
                <c:pt idx="9379">
                  <c:v>5.52</c:v>
                </c:pt>
                <c:pt idx="9380">
                  <c:v>5.18</c:v>
                </c:pt>
                <c:pt idx="9383">
                  <c:v>5.23</c:v>
                </c:pt>
                <c:pt idx="9384">
                  <c:v>5.23</c:v>
                </c:pt>
                <c:pt idx="9385">
                  <c:v>5.0999999999999996</c:v>
                </c:pt>
                <c:pt idx="9386">
                  <c:v>5.0599999999999996</c:v>
                </c:pt>
                <c:pt idx="9387">
                  <c:v>5.0199999999999996</c:v>
                </c:pt>
                <c:pt idx="9390">
                  <c:v>5.1100000000000003</c:v>
                </c:pt>
                <c:pt idx="9391">
                  <c:v>5.16</c:v>
                </c:pt>
                <c:pt idx="9392">
                  <c:v>5.04</c:v>
                </c:pt>
                <c:pt idx="9393">
                  <c:v>5.03</c:v>
                </c:pt>
                <c:pt idx="9394">
                  <c:v>5.09</c:v>
                </c:pt>
                <c:pt idx="9397">
                  <c:v>5.12</c:v>
                </c:pt>
                <c:pt idx="9398">
                  <c:v>5.12</c:v>
                </c:pt>
                <c:pt idx="9399">
                  <c:v>5.25</c:v>
                </c:pt>
                <c:pt idx="9400">
                  <c:v>5.24</c:v>
                </c:pt>
                <c:pt idx="9401">
                  <c:v>5.18</c:v>
                </c:pt>
                <c:pt idx="9404">
                  <c:v>5.13</c:v>
                </c:pt>
                <c:pt idx="9405">
                  <c:v>5.05</c:v>
                </c:pt>
                <c:pt idx="9406">
                  <c:v>5.04</c:v>
                </c:pt>
                <c:pt idx="9407">
                  <c:v>5.08</c:v>
                </c:pt>
                <c:pt idx="9408">
                  <c:v>5.08</c:v>
                </c:pt>
                <c:pt idx="9411">
                  <c:v>5.08</c:v>
                </c:pt>
                <c:pt idx="9412">
                  <c:v>5.0599999999999996</c:v>
                </c:pt>
                <c:pt idx="9413">
                  <c:v>5.08</c:v>
                </c:pt>
                <c:pt idx="9414">
                  <c:v>5.08</c:v>
                </c:pt>
                <c:pt idx="9415">
                  <c:v>4.97</c:v>
                </c:pt>
                <c:pt idx="9418">
                  <c:v>4.96</c:v>
                </c:pt>
                <c:pt idx="9419">
                  <c:v>4.92</c:v>
                </c:pt>
                <c:pt idx="9420">
                  <c:v>4.8099999999999996</c:v>
                </c:pt>
                <c:pt idx="9421">
                  <c:v>4.78</c:v>
                </c:pt>
                <c:pt idx="9422">
                  <c:v>4.72</c:v>
                </c:pt>
                <c:pt idx="9425">
                  <c:v>4.74</c:v>
                </c:pt>
                <c:pt idx="9426">
                  <c:v>4.84</c:v>
                </c:pt>
                <c:pt idx="9427">
                  <c:v>4.8499999999999996</c:v>
                </c:pt>
                <c:pt idx="9428">
                  <c:v>4.84</c:v>
                </c:pt>
                <c:pt idx="9429">
                  <c:v>4.8899999999999997</c:v>
                </c:pt>
                <c:pt idx="9432">
                  <c:v>4.99</c:v>
                </c:pt>
                <c:pt idx="9433">
                  <c:v>4.9800000000000004</c:v>
                </c:pt>
                <c:pt idx="9434">
                  <c:v>4.95</c:v>
                </c:pt>
                <c:pt idx="9435">
                  <c:v>4.9000000000000004</c:v>
                </c:pt>
                <c:pt idx="9436">
                  <c:v>4.93</c:v>
                </c:pt>
                <c:pt idx="9439">
                  <c:v>4.9800000000000004</c:v>
                </c:pt>
                <c:pt idx="9440">
                  <c:v>4.92</c:v>
                </c:pt>
                <c:pt idx="9441">
                  <c:v>4.9000000000000004</c:v>
                </c:pt>
                <c:pt idx="9442">
                  <c:v>4.97</c:v>
                </c:pt>
                <c:pt idx="9443">
                  <c:v>5.03</c:v>
                </c:pt>
                <c:pt idx="9446">
                  <c:v>5.01</c:v>
                </c:pt>
                <c:pt idx="9447">
                  <c:v>5.03</c:v>
                </c:pt>
                <c:pt idx="9448">
                  <c:v>4.93</c:v>
                </c:pt>
                <c:pt idx="9449">
                  <c:v>4.91</c:v>
                </c:pt>
                <c:pt idx="9450">
                  <c:v>4.87</c:v>
                </c:pt>
                <c:pt idx="9453">
                  <c:v>4.88</c:v>
                </c:pt>
                <c:pt idx="9454">
                  <c:v>4.8899999999999997</c:v>
                </c:pt>
                <c:pt idx="9455">
                  <c:v>4.87</c:v>
                </c:pt>
                <c:pt idx="9456">
                  <c:v>4.8099999999999996</c:v>
                </c:pt>
                <c:pt idx="9457">
                  <c:v>4.75</c:v>
                </c:pt>
                <c:pt idx="9460">
                  <c:v>4.76</c:v>
                </c:pt>
                <c:pt idx="9461">
                  <c:v>4.74</c:v>
                </c:pt>
                <c:pt idx="9462">
                  <c:v>4.62</c:v>
                </c:pt>
                <c:pt idx="9463">
                  <c:v>4.53</c:v>
                </c:pt>
                <c:pt idx="9464">
                  <c:v>4.51</c:v>
                </c:pt>
                <c:pt idx="9467">
                  <c:v>4.43</c:v>
                </c:pt>
                <c:pt idx="9468">
                  <c:v>4.4000000000000004</c:v>
                </c:pt>
                <c:pt idx="9469">
                  <c:v>4.45</c:v>
                </c:pt>
                <c:pt idx="9470">
                  <c:v>4.55</c:v>
                </c:pt>
                <c:pt idx="9471">
                  <c:v>4.6100000000000003</c:v>
                </c:pt>
                <c:pt idx="9474">
                  <c:v>4.8099999999999996</c:v>
                </c:pt>
                <c:pt idx="9475">
                  <c:v>4.79</c:v>
                </c:pt>
                <c:pt idx="9476">
                  <c:v>4.67</c:v>
                </c:pt>
                <c:pt idx="9477">
                  <c:v>4.63</c:v>
                </c:pt>
                <c:pt idx="9478">
                  <c:v>4.57</c:v>
                </c:pt>
                <c:pt idx="9481">
                  <c:v>4.5599999999999996</c:v>
                </c:pt>
                <c:pt idx="9482">
                  <c:v>4.47</c:v>
                </c:pt>
                <c:pt idx="9483">
                  <c:v>4.3899999999999997</c:v>
                </c:pt>
                <c:pt idx="9484">
                  <c:v>4.4000000000000004</c:v>
                </c:pt>
                <c:pt idx="9485">
                  <c:v>4.47</c:v>
                </c:pt>
                <c:pt idx="9491">
                  <c:v>4.5</c:v>
                </c:pt>
                <c:pt idx="9492">
                  <c:v>4.53</c:v>
                </c:pt>
                <c:pt idx="9497">
                  <c:v>4.3099999999999996</c:v>
                </c:pt>
                <c:pt idx="9498">
                  <c:v>4.25</c:v>
                </c:pt>
                <c:pt idx="9499">
                  <c:v>4.26</c:v>
                </c:pt>
                <c:pt idx="9502">
                  <c:v>4.29</c:v>
                </c:pt>
                <c:pt idx="9503">
                  <c:v>4.29</c:v>
                </c:pt>
                <c:pt idx="9504">
                  <c:v>4.3</c:v>
                </c:pt>
                <c:pt idx="9505">
                  <c:v>4.16</c:v>
                </c:pt>
                <c:pt idx="9506">
                  <c:v>4.1100000000000003</c:v>
                </c:pt>
                <c:pt idx="9509">
                  <c:v>4.16</c:v>
                </c:pt>
                <c:pt idx="9510">
                  <c:v>4.2</c:v>
                </c:pt>
                <c:pt idx="9511">
                  <c:v>4.2</c:v>
                </c:pt>
                <c:pt idx="9512">
                  <c:v>4.16</c:v>
                </c:pt>
                <c:pt idx="9513">
                  <c:v>4.1500000000000004</c:v>
                </c:pt>
                <c:pt idx="9516">
                  <c:v>4.2</c:v>
                </c:pt>
                <c:pt idx="9517">
                  <c:v>4.2</c:v>
                </c:pt>
                <c:pt idx="9518">
                  <c:v>4.18</c:v>
                </c:pt>
                <c:pt idx="9519">
                  <c:v>4.17</c:v>
                </c:pt>
                <c:pt idx="9520">
                  <c:v>4.1100000000000003</c:v>
                </c:pt>
                <c:pt idx="9523">
                  <c:v>4.17</c:v>
                </c:pt>
                <c:pt idx="9524">
                  <c:v>4.17</c:v>
                </c:pt>
                <c:pt idx="9525">
                  <c:v>4.21</c:v>
                </c:pt>
                <c:pt idx="9526">
                  <c:v>4.33</c:v>
                </c:pt>
                <c:pt idx="9527">
                  <c:v>4.29</c:v>
                </c:pt>
                <c:pt idx="9530">
                  <c:v>4.42</c:v>
                </c:pt>
                <c:pt idx="9531">
                  <c:v>4.45</c:v>
                </c:pt>
                <c:pt idx="9532">
                  <c:v>4.4800000000000004</c:v>
                </c:pt>
                <c:pt idx="9533">
                  <c:v>4.57</c:v>
                </c:pt>
                <c:pt idx="9534">
                  <c:v>4.55</c:v>
                </c:pt>
                <c:pt idx="9537">
                  <c:v>4.59</c:v>
                </c:pt>
                <c:pt idx="9538">
                  <c:v>4.51</c:v>
                </c:pt>
                <c:pt idx="9539">
                  <c:v>4.43</c:v>
                </c:pt>
                <c:pt idx="9540">
                  <c:v>4.38</c:v>
                </c:pt>
                <c:pt idx="9541">
                  <c:v>4.3499999999999996</c:v>
                </c:pt>
                <c:pt idx="9544">
                  <c:v>4.42</c:v>
                </c:pt>
                <c:pt idx="9545">
                  <c:v>4.42</c:v>
                </c:pt>
                <c:pt idx="9546">
                  <c:v>4.3899999999999997</c:v>
                </c:pt>
                <c:pt idx="9547">
                  <c:v>4.4800000000000004</c:v>
                </c:pt>
                <c:pt idx="9548">
                  <c:v>4.4400000000000004</c:v>
                </c:pt>
                <c:pt idx="9551">
                  <c:v>4.32</c:v>
                </c:pt>
                <c:pt idx="9552">
                  <c:v>4.78</c:v>
                </c:pt>
                <c:pt idx="9553">
                  <c:v>4.84</c:v>
                </c:pt>
                <c:pt idx="9554">
                  <c:v>4.76</c:v>
                </c:pt>
                <c:pt idx="9555">
                  <c:v>4.71</c:v>
                </c:pt>
                <c:pt idx="9558">
                  <c:v>4.78</c:v>
                </c:pt>
                <c:pt idx="9559">
                  <c:v>4.72</c:v>
                </c:pt>
                <c:pt idx="9560">
                  <c:v>4.62</c:v>
                </c:pt>
                <c:pt idx="9561">
                  <c:v>4.6100000000000003</c:v>
                </c:pt>
                <c:pt idx="9562">
                  <c:v>4.57</c:v>
                </c:pt>
                <c:pt idx="9565">
                  <c:v>4.6399999999999997</c:v>
                </c:pt>
                <c:pt idx="9566">
                  <c:v>4.6100000000000003</c:v>
                </c:pt>
                <c:pt idx="9567">
                  <c:v>4.6500000000000004</c:v>
                </c:pt>
                <c:pt idx="9568">
                  <c:v>4.66</c:v>
                </c:pt>
                <c:pt idx="9569">
                  <c:v>4.62</c:v>
                </c:pt>
                <c:pt idx="9572">
                  <c:v>4.67</c:v>
                </c:pt>
                <c:pt idx="9573">
                  <c:v>4.6399999999999997</c:v>
                </c:pt>
                <c:pt idx="9574">
                  <c:v>4.63</c:v>
                </c:pt>
                <c:pt idx="9575">
                  <c:v>4.59</c:v>
                </c:pt>
                <c:pt idx="9576">
                  <c:v>4.55</c:v>
                </c:pt>
                <c:pt idx="9579">
                  <c:v>4.5</c:v>
                </c:pt>
                <c:pt idx="9580">
                  <c:v>4.5599999999999996</c:v>
                </c:pt>
                <c:pt idx="9581">
                  <c:v>4.7</c:v>
                </c:pt>
                <c:pt idx="9582">
                  <c:v>4.79</c:v>
                </c:pt>
                <c:pt idx="9587">
                  <c:v>4.66</c:v>
                </c:pt>
                <c:pt idx="9588">
                  <c:v>4.57</c:v>
                </c:pt>
                <c:pt idx="9589">
                  <c:v>4.53</c:v>
                </c:pt>
                <c:pt idx="9590">
                  <c:v>4.5</c:v>
                </c:pt>
                <c:pt idx="9593">
                  <c:v>4.3600000000000003</c:v>
                </c:pt>
                <c:pt idx="9594">
                  <c:v>4.38</c:v>
                </c:pt>
                <c:pt idx="9595">
                  <c:v>4.3499999999999996</c:v>
                </c:pt>
                <c:pt idx="9596">
                  <c:v>4.33</c:v>
                </c:pt>
                <c:pt idx="9597">
                  <c:v>4.4000000000000004</c:v>
                </c:pt>
                <c:pt idx="9600">
                  <c:v>4.3499999999999996</c:v>
                </c:pt>
                <c:pt idx="9601">
                  <c:v>4.34</c:v>
                </c:pt>
                <c:pt idx="9602">
                  <c:v>4.2699999999999996</c:v>
                </c:pt>
                <c:pt idx="9603">
                  <c:v>4.25</c:v>
                </c:pt>
                <c:pt idx="9604">
                  <c:v>4.2699999999999996</c:v>
                </c:pt>
                <c:pt idx="9607">
                  <c:v>4.17</c:v>
                </c:pt>
                <c:pt idx="9608">
                  <c:v>3.99</c:v>
                </c:pt>
                <c:pt idx="9609">
                  <c:v>3.99</c:v>
                </c:pt>
                <c:pt idx="9610">
                  <c:v>4.0999999999999996</c:v>
                </c:pt>
                <c:pt idx="9611">
                  <c:v>4.12</c:v>
                </c:pt>
                <c:pt idx="9614">
                  <c:v>4</c:v>
                </c:pt>
                <c:pt idx="9615">
                  <c:v>3.93</c:v>
                </c:pt>
                <c:pt idx="9617">
                  <c:v>3.9</c:v>
                </c:pt>
                <c:pt idx="9618">
                  <c:v>3.8</c:v>
                </c:pt>
                <c:pt idx="9621">
                  <c:v>3.87</c:v>
                </c:pt>
                <c:pt idx="9622">
                  <c:v>3.86</c:v>
                </c:pt>
                <c:pt idx="9623">
                  <c:v>3.84</c:v>
                </c:pt>
                <c:pt idx="9624">
                  <c:v>3.87</c:v>
                </c:pt>
                <c:pt idx="9625">
                  <c:v>3.9</c:v>
                </c:pt>
                <c:pt idx="9628">
                  <c:v>3.94</c:v>
                </c:pt>
                <c:pt idx="9629">
                  <c:v>3.98</c:v>
                </c:pt>
                <c:pt idx="9630">
                  <c:v>4.03</c:v>
                </c:pt>
                <c:pt idx="9631">
                  <c:v>3.96</c:v>
                </c:pt>
                <c:pt idx="9632">
                  <c:v>3.91</c:v>
                </c:pt>
                <c:pt idx="9635">
                  <c:v>3.86</c:v>
                </c:pt>
                <c:pt idx="9636">
                  <c:v>3.91</c:v>
                </c:pt>
                <c:pt idx="9637">
                  <c:v>3.91</c:v>
                </c:pt>
                <c:pt idx="9638">
                  <c:v>4.01</c:v>
                </c:pt>
                <c:pt idx="9639">
                  <c:v>4.12</c:v>
                </c:pt>
                <c:pt idx="9642">
                  <c:v>4.0599999999999996</c:v>
                </c:pt>
                <c:pt idx="9643">
                  <c:v>4.0199999999999996</c:v>
                </c:pt>
                <c:pt idx="9644">
                  <c:v>4.1500000000000004</c:v>
                </c:pt>
                <c:pt idx="9645">
                  <c:v>4.17</c:v>
                </c:pt>
                <c:pt idx="9646">
                  <c:v>4.1399999999999997</c:v>
                </c:pt>
                <c:pt idx="9649">
                  <c:v>4.18</c:v>
                </c:pt>
                <c:pt idx="9650">
                  <c:v>4.1100000000000003</c:v>
                </c:pt>
                <c:pt idx="9651">
                  <c:v>4.0999999999999996</c:v>
                </c:pt>
                <c:pt idx="9652">
                  <c:v>4.21</c:v>
                </c:pt>
                <c:pt idx="9653">
                  <c:v>4.2699999999999996</c:v>
                </c:pt>
                <c:pt idx="9656">
                  <c:v>4.22</c:v>
                </c:pt>
                <c:pt idx="9657">
                  <c:v>4.41</c:v>
                </c:pt>
                <c:pt idx="9658">
                  <c:v>4.3099999999999996</c:v>
                </c:pt>
                <c:pt idx="9659">
                  <c:v>4.34</c:v>
                </c:pt>
                <c:pt idx="9660">
                  <c:v>4.26</c:v>
                </c:pt>
                <c:pt idx="9663">
                  <c:v>4.26</c:v>
                </c:pt>
                <c:pt idx="9664">
                  <c:v>4.25</c:v>
                </c:pt>
                <c:pt idx="9665">
                  <c:v>4.28</c:v>
                </c:pt>
                <c:pt idx="9666">
                  <c:v>4.51</c:v>
                </c:pt>
                <c:pt idx="9667">
                  <c:v>4.55</c:v>
                </c:pt>
                <c:pt idx="9670">
                  <c:v>4.72</c:v>
                </c:pt>
                <c:pt idx="9671">
                  <c:v>4.75</c:v>
                </c:pt>
                <c:pt idx="9672">
                  <c:v>4.76</c:v>
                </c:pt>
                <c:pt idx="9673">
                  <c:v>4.58</c:v>
                </c:pt>
                <c:pt idx="9674">
                  <c:v>4.53</c:v>
                </c:pt>
                <c:pt idx="9677">
                  <c:v>4.4400000000000004</c:v>
                </c:pt>
                <c:pt idx="9678">
                  <c:v>4.4000000000000004</c:v>
                </c:pt>
                <c:pt idx="9679">
                  <c:v>4.54</c:v>
                </c:pt>
                <c:pt idx="9680">
                  <c:v>4.4800000000000004</c:v>
                </c:pt>
                <c:pt idx="9681">
                  <c:v>4.37</c:v>
                </c:pt>
                <c:pt idx="9684">
                  <c:v>4.37</c:v>
                </c:pt>
                <c:pt idx="9685">
                  <c:v>4.34</c:v>
                </c:pt>
                <c:pt idx="9686">
                  <c:v>4.4800000000000004</c:v>
                </c:pt>
                <c:pt idx="9687">
                  <c:v>4.4400000000000004</c:v>
                </c:pt>
                <c:pt idx="9688">
                  <c:v>4.47</c:v>
                </c:pt>
                <c:pt idx="9691">
                  <c:v>4.47</c:v>
                </c:pt>
                <c:pt idx="9692">
                  <c:v>4.46</c:v>
                </c:pt>
                <c:pt idx="9693">
                  <c:v>4.47</c:v>
                </c:pt>
                <c:pt idx="9694">
                  <c:v>4.45</c:v>
                </c:pt>
                <c:pt idx="9695">
                  <c:v>4.4000000000000004</c:v>
                </c:pt>
                <c:pt idx="9698">
                  <c:v>4.34</c:v>
                </c:pt>
                <c:pt idx="9699">
                  <c:v>4.34</c:v>
                </c:pt>
                <c:pt idx="9700">
                  <c:v>4.3499999999999996</c:v>
                </c:pt>
                <c:pt idx="9701">
                  <c:v>4.38</c:v>
                </c:pt>
                <c:pt idx="9702">
                  <c:v>4.41</c:v>
                </c:pt>
                <c:pt idx="9705">
                  <c:v>4.42</c:v>
                </c:pt>
                <c:pt idx="9706">
                  <c:v>4.4000000000000004</c:v>
                </c:pt>
                <c:pt idx="9707">
                  <c:v>4.41</c:v>
                </c:pt>
                <c:pt idx="9708">
                  <c:v>4.37</c:v>
                </c:pt>
                <c:pt idx="9709">
                  <c:v>4.46</c:v>
                </c:pt>
                <c:pt idx="9712">
                  <c:v>4.3600000000000003</c:v>
                </c:pt>
                <c:pt idx="9713">
                  <c:v>4.37</c:v>
                </c:pt>
                <c:pt idx="9714">
                  <c:v>4.3600000000000003</c:v>
                </c:pt>
                <c:pt idx="9715">
                  <c:v>4.34</c:v>
                </c:pt>
                <c:pt idx="9716">
                  <c:v>4.3099999999999996</c:v>
                </c:pt>
                <c:pt idx="9719">
                  <c:v>4.3099999999999996</c:v>
                </c:pt>
                <c:pt idx="9720">
                  <c:v>4.3099999999999996</c:v>
                </c:pt>
                <c:pt idx="9721">
                  <c:v>4.34</c:v>
                </c:pt>
                <c:pt idx="9723">
                  <c:v>4.34</c:v>
                </c:pt>
                <c:pt idx="9726">
                  <c:v>4.4000000000000004</c:v>
                </c:pt>
                <c:pt idx="9727">
                  <c:v>4.43</c:v>
                </c:pt>
                <c:pt idx="9728">
                  <c:v>4.4800000000000004</c:v>
                </c:pt>
                <c:pt idx="9729">
                  <c:v>4.5</c:v>
                </c:pt>
                <c:pt idx="9730">
                  <c:v>4.49</c:v>
                </c:pt>
                <c:pt idx="9733">
                  <c:v>4.51</c:v>
                </c:pt>
                <c:pt idx="9734">
                  <c:v>4.54</c:v>
                </c:pt>
                <c:pt idx="9735">
                  <c:v>4.57</c:v>
                </c:pt>
                <c:pt idx="9736">
                  <c:v>4.53</c:v>
                </c:pt>
                <c:pt idx="9737">
                  <c:v>4.5</c:v>
                </c:pt>
                <c:pt idx="9740">
                  <c:v>4.5</c:v>
                </c:pt>
                <c:pt idx="9741">
                  <c:v>4.46</c:v>
                </c:pt>
                <c:pt idx="9742">
                  <c:v>4.53</c:v>
                </c:pt>
                <c:pt idx="9743">
                  <c:v>4.62</c:v>
                </c:pt>
                <c:pt idx="9744">
                  <c:v>4.6399999999999997</c:v>
                </c:pt>
                <c:pt idx="9747">
                  <c:v>4.63</c:v>
                </c:pt>
                <c:pt idx="9748">
                  <c:v>4.6399999999999997</c:v>
                </c:pt>
                <c:pt idx="9749">
                  <c:v>4.6500000000000004</c:v>
                </c:pt>
                <c:pt idx="9750">
                  <c:v>4.67</c:v>
                </c:pt>
                <c:pt idx="9751">
                  <c:v>4.68</c:v>
                </c:pt>
                <c:pt idx="9754">
                  <c:v>4.6500000000000004</c:v>
                </c:pt>
                <c:pt idx="9755">
                  <c:v>4.58</c:v>
                </c:pt>
                <c:pt idx="9756">
                  <c:v>4.53</c:v>
                </c:pt>
                <c:pt idx="9757">
                  <c:v>4.41</c:v>
                </c:pt>
                <c:pt idx="9758">
                  <c:v>4.41</c:v>
                </c:pt>
                <c:pt idx="9761">
                  <c:v>4.42</c:v>
                </c:pt>
                <c:pt idx="9762">
                  <c:v>4.3600000000000003</c:v>
                </c:pt>
                <c:pt idx="9763">
                  <c:v>4.38</c:v>
                </c:pt>
                <c:pt idx="9764">
                  <c:v>4.4400000000000004</c:v>
                </c:pt>
                <c:pt idx="9765">
                  <c:v>4.54</c:v>
                </c:pt>
                <c:pt idx="9768">
                  <c:v>4.63</c:v>
                </c:pt>
                <c:pt idx="9769">
                  <c:v>4.53</c:v>
                </c:pt>
                <c:pt idx="9770">
                  <c:v>4.3499999999999996</c:v>
                </c:pt>
                <c:pt idx="9771">
                  <c:v>4.37</c:v>
                </c:pt>
                <c:pt idx="9772">
                  <c:v>4.3099999999999996</c:v>
                </c:pt>
                <c:pt idx="9775">
                  <c:v>4.28</c:v>
                </c:pt>
                <c:pt idx="9776">
                  <c:v>4.33</c:v>
                </c:pt>
                <c:pt idx="9777">
                  <c:v>4.3600000000000003</c:v>
                </c:pt>
                <c:pt idx="9778">
                  <c:v>4.3099999999999996</c:v>
                </c:pt>
                <c:pt idx="9779">
                  <c:v>4.3099999999999996</c:v>
                </c:pt>
                <c:pt idx="9782">
                  <c:v>4.2699999999999996</c:v>
                </c:pt>
                <c:pt idx="9783">
                  <c:v>4.25</c:v>
                </c:pt>
                <c:pt idx="9784">
                  <c:v>4.25</c:v>
                </c:pt>
                <c:pt idx="9785">
                  <c:v>4.2300000000000004</c:v>
                </c:pt>
                <c:pt idx="9786">
                  <c:v>4.18</c:v>
                </c:pt>
                <c:pt idx="9789">
                  <c:v>4.18</c:v>
                </c:pt>
                <c:pt idx="9790">
                  <c:v>4.1500000000000004</c:v>
                </c:pt>
                <c:pt idx="9791">
                  <c:v>4.09</c:v>
                </c:pt>
                <c:pt idx="9792">
                  <c:v>4.1399999999999997</c:v>
                </c:pt>
                <c:pt idx="9793">
                  <c:v>4.2</c:v>
                </c:pt>
                <c:pt idx="9796">
                  <c:v>4.2</c:v>
                </c:pt>
                <c:pt idx="9797">
                  <c:v>4.1399999999999997</c:v>
                </c:pt>
                <c:pt idx="9798">
                  <c:v>4.1500000000000004</c:v>
                </c:pt>
                <c:pt idx="9799">
                  <c:v>4.12</c:v>
                </c:pt>
                <c:pt idx="9800">
                  <c:v>4.09</c:v>
                </c:pt>
                <c:pt idx="9803">
                  <c:v>4.09</c:v>
                </c:pt>
                <c:pt idx="9804">
                  <c:v>4.1500000000000004</c:v>
                </c:pt>
                <c:pt idx="9805">
                  <c:v>4.1500000000000004</c:v>
                </c:pt>
                <c:pt idx="9806">
                  <c:v>4.12</c:v>
                </c:pt>
                <c:pt idx="9807">
                  <c:v>4.12</c:v>
                </c:pt>
                <c:pt idx="9810">
                  <c:v>4.12</c:v>
                </c:pt>
                <c:pt idx="9811">
                  <c:v>4.1399999999999997</c:v>
                </c:pt>
                <c:pt idx="9812">
                  <c:v>4.1500000000000004</c:v>
                </c:pt>
                <c:pt idx="9813">
                  <c:v>4.07</c:v>
                </c:pt>
                <c:pt idx="9814">
                  <c:v>4.09</c:v>
                </c:pt>
                <c:pt idx="9817">
                  <c:v>4.08</c:v>
                </c:pt>
                <c:pt idx="9818">
                  <c:v>4.0599999999999996</c:v>
                </c:pt>
                <c:pt idx="9819">
                  <c:v>4.08</c:v>
                </c:pt>
                <c:pt idx="9820">
                  <c:v>4.09</c:v>
                </c:pt>
                <c:pt idx="9821">
                  <c:v>4.09</c:v>
                </c:pt>
                <c:pt idx="9824">
                  <c:v>4.09</c:v>
                </c:pt>
                <c:pt idx="9825">
                  <c:v>4.0599999999999996</c:v>
                </c:pt>
                <c:pt idx="9826">
                  <c:v>4.0599999999999996</c:v>
                </c:pt>
                <c:pt idx="9827">
                  <c:v>4.0599999999999996</c:v>
                </c:pt>
                <c:pt idx="9828">
                  <c:v>4.04</c:v>
                </c:pt>
                <c:pt idx="9831">
                  <c:v>4.07</c:v>
                </c:pt>
                <c:pt idx="9832">
                  <c:v>4.08</c:v>
                </c:pt>
                <c:pt idx="9833">
                  <c:v>4.13</c:v>
                </c:pt>
                <c:pt idx="9834">
                  <c:v>4.2</c:v>
                </c:pt>
                <c:pt idx="9835">
                  <c:v>4.22</c:v>
                </c:pt>
                <c:pt idx="9838">
                  <c:v>4.1500000000000004</c:v>
                </c:pt>
                <c:pt idx="9839">
                  <c:v>4.08</c:v>
                </c:pt>
                <c:pt idx="9840">
                  <c:v>4.05</c:v>
                </c:pt>
                <c:pt idx="9841">
                  <c:v>4.09</c:v>
                </c:pt>
                <c:pt idx="9842">
                  <c:v>4.09</c:v>
                </c:pt>
                <c:pt idx="9845">
                  <c:v>4.05</c:v>
                </c:pt>
                <c:pt idx="9846">
                  <c:v>4.05</c:v>
                </c:pt>
                <c:pt idx="9847">
                  <c:v>4.05</c:v>
                </c:pt>
                <c:pt idx="9848">
                  <c:v>4.08</c:v>
                </c:pt>
                <c:pt idx="9849">
                  <c:v>4.1100000000000003</c:v>
                </c:pt>
                <c:pt idx="9852">
                  <c:v>4.18</c:v>
                </c:pt>
                <c:pt idx="9856">
                  <c:v>4.2</c:v>
                </c:pt>
                <c:pt idx="9859">
                  <c:v>4.17</c:v>
                </c:pt>
                <c:pt idx="9862">
                  <c:v>3.98</c:v>
                </c:pt>
                <c:pt idx="9863">
                  <c:v>3.95</c:v>
                </c:pt>
                <c:pt idx="9866">
                  <c:v>3.93</c:v>
                </c:pt>
                <c:pt idx="9867">
                  <c:v>3.87</c:v>
                </c:pt>
                <c:pt idx="9868">
                  <c:v>3.86</c:v>
                </c:pt>
                <c:pt idx="9869">
                  <c:v>3.85</c:v>
                </c:pt>
                <c:pt idx="9870">
                  <c:v>3.9</c:v>
                </c:pt>
                <c:pt idx="9873">
                  <c:v>3.9</c:v>
                </c:pt>
                <c:pt idx="9874">
                  <c:v>3.88</c:v>
                </c:pt>
                <c:pt idx="9875">
                  <c:v>3.86</c:v>
                </c:pt>
                <c:pt idx="9876">
                  <c:v>3.85</c:v>
                </c:pt>
                <c:pt idx="9877">
                  <c:v>3.82</c:v>
                </c:pt>
                <c:pt idx="9880">
                  <c:v>3.79</c:v>
                </c:pt>
                <c:pt idx="9881">
                  <c:v>3.82</c:v>
                </c:pt>
                <c:pt idx="9882">
                  <c:v>3.8</c:v>
                </c:pt>
                <c:pt idx="9883">
                  <c:v>3.84</c:v>
                </c:pt>
                <c:pt idx="9884">
                  <c:v>3.9</c:v>
                </c:pt>
                <c:pt idx="9887">
                  <c:v>3.92</c:v>
                </c:pt>
                <c:pt idx="9888">
                  <c:v>3.85</c:v>
                </c:pt>
                <c:pt idx="9889">
                  <c:v>3.83</c:v>
                </c:pt>
                <c:pt idx="9890">
                  <c:v>3.84</c:v>
                </c:pt>
                <c:pt idx="9891">
                  <c:v>3.79</c:v>
                </c:pt>
                <c:pt idx="9894">
                  <c:v>3.75</c:v>
                </c:pt>
                <c:pt idx="9895">
                  <c:v>3.79</c:v>
                </c:pt>
                <c:pt idx="9896">
                  <c:v>3.76</c:v>
                </c:pt>
                <c:pt idx="9897">
                  <c:v>3.75</c:v>
                </c:pt>
                <c:pt idx="9898">
                  <c:v>3.74</c:v>
                </c:pt>
                <c:pt idx="9901">
                  <c:v>3.69</c:v>
                </c:pt>
                <c:pt idx="9902">
                  <c:v>3.69</c:v>
                </c:pt>
                <c:pt idx="9903">
                  <c:v>3.69</c:v>
                </c:pt>
                <c:pt idx="9904">
                  <c:v>3.75</c:v>
                </c:pt>
                <c:pt idx="9905">
                  <c:v>3.69</c:v>
                </c:pt>
                <c:pt idx="9908">
                  <c:v>3.62</c:v>
                </c:pt>
                <c:pt idx="9909">
                  <c:v>3.59</c:v>
                </c:pt>
                <c:pt idx="9910">
                  <c:v>3.57</c:v>
                </c:pt>
                <c:pt idx="9911">
                  <c:v>3.61</c:v>
                </c:pt>
                <c:pt idx="9912">
                  <c:v>3.61</c:v>
                </c:pt>
                <c:pt idx="9915">
                  <c:v>3.62</c:v>
                </c:pt>
                <c:pt idx="9916">
                  <c:v>3.6</c:v>
                </c:pt>
                <c:pt idx="9917">
                  <c:v>3.55</c:v>
                </c:pt>
                <c:pt idx="9918">
                  <c:v>3.49</c:v>
                </c:pt>
                <c:pt idx="9919">
                  <c:v>3.47</c:v>
                </c:pt>
                <c:pt idx="9922">
                  <c:v>3.45</c:v>
                </c:pt>
                <c:pt idx="9923">
                  <c:v>3.42</c:v>
                </c:pt>
                <c:pt idx="9924">
                  <c:v>3.39</c:v>
                </c:pt>
                <c:pt idx="9925">
                  <c:v>3.41</c:v>
                </c:pt>
                <c:pt idx="9926">
                  <c:v>3.43</c:v>
                </c:pt>
                <c:pt idx="9929">
                  <c:v>3.38</c:v>
                </c:pt>
                <c:pt idx="9930">
                  <c:v>3.41</c:v>
                </c:pt>
                <c:pt idx="9931">
                  <c:v>3.41</c:v>
                </c:pt>
                <c:pt idx="9932">
                  <c:v>3.41</c:v>
                </c:pt>
                <c:pt idx="9933">
                  <c:v>3.44</c:v>
                </c:pt>
                <c:pt idx="9936">
                  <c:v>3.39</c:v>
                </c:pt>
                <c:pt idx="9937">
                  <c:v>3.38</c:v>
                </c:pt>
                <c:pt idx="9938">
                  <c:v>3.39</c:v>
                </c:pt>
                <c:pt idx="9939">
                  <c:v>3.45</c:v>
                </c:pt>
                <c:pt idx="9940">
                  <c:v>3.42</c:v>
                </c:pt>
                <c:pt idx="9943">
                  <c:v>3.42</c:v>
                </c:pt>
                <c:pt idx="9944">
                  <c:v>3.41</c:v>
                </c:pt>
                <c:pt idx="9945">
                  <c:v>3.4</c:v>
                </c:pt>
                <c:pt idx="9946">
                  <c:v>3.33</c:v>
                </c:pt>
                <c:pt idx="9947">
                  <c:v>3.32</c:v>
                </c:pt>
                <c:pt idx="9950">
                  <c:v>3.34</c:v>
                </c:pt>
                <c:pt idx="9951">
                  <c:v>3.33</c:v>
                </c:pt>
                <c:pt idx="9952">
                  <c:v>3.36</c:v>
                </c:pt>
                <c:pt idx="9953">
                  <c:v>3.32</c:v>
                </c:pt>
                <c:pt idx="9954">
                  <c:v>3.26</c:v>
                </c:pt>
                <c:pt idx="9957">
                  <c:v>3.25</c:v>
                </c:pt>
                <c:pt idx="9958">
                  <c:v>3.27</c:v>
                </c:pt>
                <c:pt idx="9959">
                  <c:v>3.26</c:v>
                </c:pt>
                <c:pt idx="9960">
                  <c:v>3.21</c:v>
                </c:pt>
                <c:pt idx="9961">
                  <c:v>3.25</c:v>
                </c:pt>
                <c:pt idx="9964">
                  <c:v>3.24</c:v>
                </c:pt>
                <c:pt idx="9965">
                  <c:v>3.19</c:v>
                </c:pt>
                <c:pt idx="9966">
                  <c:v>3.15</c:v>
                </c:pt>
                <c:pt idx="9967">
                  <c:v>3.15</c:v>
                </c:pt>
                <c:pt idx="9972">
                  <c:v>3.17</c:v>
                </c:pt>
                <c:pt idx="9973">
                  <c:v>3.15</c:v>
                </c:pt>
                <c:pt idx="9974">
                  <c:v>3.18</c:v>
                </c:pt>
                <c:pt idx="9975">
                  <c:v>3.18</c:v>
                </c:pt>
                <c:pt idx="9978">
                  <c:v>3.21</c:v>
                </c:pt>
                <c:pt idx="9979">
                  <c:v>3.24</c:v>
                </c:pt>
                <c:pt idx="9980">
                  <c:v>3.19</c:v>
                </c:pt>
                <c:pt idx="9982">
                  <c:v>3.14</c:v>
                </c:pt>
                <c:pt idx="9985">
                  <c:v>3.12</c:v>
                </c:pt>
                <c:pt idx="9986">
                  <c:v>3.1</c:v>
                </c:pt>
                <c:pt idx="9987">
                  <c:v>3.08</c:v>
                </c:pt>
                <c:pt idx="9988">
                  <c:v>3.07</c:v>
                </c:pt>
                <c:pt idx="9989">
                  <c:v>3.01</c:v>
                </c:pt>
                <c:pt idx="9992">
                  <c:v>3.05</c:v>
                </c:pt>
                <c:pt idx="9993">
                  <c:v>3.04</c:v>
                </c:pt>
                <c:pt idx="9994">
                  <c:v>3.01</c:v>
                </c:pt>
                <c:pt idx="9995">
                  <c:v>3.05</c:v>
                </c:pt>
                <c:pt idx="9996">
                  <c:v>3.17</c:v>
                </c:pt>
                <c:pt idx="9999">
                  <c:v>3.24</c:v>
                </c:pt>
                <c:pt idx="10000">
                  <c:v>3.28</c:v>
                </c:pt>
                <c:pt idx="10001">
                  <c:v>3.33</c:v>
                </c:pt>
                <c:pt idx="10002">
                  <c:v>3.32</c:v>
                </c:pt>
                <c:pt idx="10003">
                  <c:v>3.26</c:v>
                </c:pt>
                <c:pt idx="10006">
                  <c:v>3.11</c:v>
                </c:pt>
                <c:pt idx="10007">
                  <c:v>3.09</c:v>
                </c:pt>
                <c:pt idx="10008">
                  <c:v>3.05</c:v>
                </c:pt>
                <c:pt idx="10009">
                  <c:v>3.04</c:v>
                </c:pt>
                <c:pt idx="10010">
                  <c:v>3.06</c:v>
                </c:pt>
                <c:pt idx="10013">
                  <c:v>3.05</c:v>
                </c:pt>
                <c:pt idx="10014">
                  <c:v>3.06</c:v>
                </c:pt>
                <c:pt idx="10015">
                  <c:v>3.1</c:v>
                </c:pt>
                <c:pt idx="10016">
                  <c:v>3.06</c:v>
                </c:pt>
                <c:pt idx="10017">
                  <c:v>2.89</c:v>
                </c:pt>
                <c:pt idx="10020">
                  <c:v>2.83</c:v>
                </c:pt>
                <c:pt idx="10021">
                  <c:v>2.85</c:v>
                </c:pt>
                <c:pt idx="10022">
                  <c:v>2.9</c:v>
                </c:pt>
                <c:pt idx="10023">
                  <c:v>2.92</c:v>
                </c:pt>
                <c:pt idx="10024">
                  <c:v>2.91</c:v>
                </c:pt>
                <c:pt idx="10027">
                  <c:v>2.88</c:v>
                </c:pt>
                <c:pt idx="10028">
                  <c:v>2.92</c:v>
                </c:pt>
                <c:pt idx="10029">
                  <c:v>2.93</c:v>
                </c:pt>
                <c:pt idx="10030">
                  <c:v>2.9</c:v>
                </c:pt>
                <c:pt idx="10031">
                  <c:v>2.93</c:v>
                </c:pt>
                <c:pt idx="10034">
                  <c:v>2.89</c:v>
                </c:pt>
                <c:pt idx="10035">
                  <c:v>2.88</c:v>
                </c:pt>
                <c:pt idx="10036">
                  <c:v>2.88</c:v>
                </c:pt>
                <c:pt idx="10037">
                  <c:v>2.84</c:v>
                </c:pt>
                <c:pt idx="10038">
                  <c:v>2.85</c:v>
                </c:pt>
                <c:pt idx="10041">
                  <c:v>2.85</c:v>
                </c:pt>
                <c:pt idx="10042">
                  <c:v>2.85</c:v>
                </c:pt>
                <c:pt idx="10043">
                  <c:v>2.87</c:v>
                </c:pt>
                <c:pt idx="10044">
                  <c:v>2.9</c:v>
                </c:pt>
                <c:pt idx="10045">
                  <c:v>2.82</c:v>
                </c:pt>
                <c:pt idx="10048">
                  <c:v>2.82</c:v>
                </c:pt>
                <c:pt idx="10049">
                  <c:v>2.83</c:v>
                </c:pt>
                <c:pt idx="10050">
                  <c:v>2.88</c:v>
                </c:pt>
                <c:pt idx="10051">
                  <c:v>2.92</c:v>
                </c:pt>
                <c:pt idx="10052">
                  <c:v>2.89</c:v>
                </c:pt>
                <c:pt idx="10055">
                  <c:v>2.89</c:v>
                </c:pt>
                <c:pt idx="10056">
                  <c:v>2.85</c:v>
                </c:pt>
                <c:pt idx="10057">
                  <c:v>2.81</c:v>
                </c:pt>
                <c:pt idx="10058">
                  <c:v>2.78</c:v>
                </c:pt>
                <c:pt idx="10059">
                  <c:v>2.8</c:v>
                </c:pt>
                <c:pt idx="10062">
                  <c:v>2.77</c:v>
                </c:pt>
                <c:pt idx="10063">
                  <c:v>2.77</c:v>
                </c:pt>
                <c:pt idx="10064">
                  <c:v>2.73</c:v>
                </c:pt>
                <c:pt idx="10065">
                  <c:v>2.73</c:v>
                </c:pt>
                <c:pt idx="10066">
                  <c:v>2.71</c:v>
                </c:pt>
                <c:pt idx="10069">
                  <c:v>2.69</c:v>
                </c:pt>
                <c:pt idx="10070">
                  <c:v>2.64</c:v>
                </c:pt>
                <c:pt idx="10071">
                  <c:v>2.64</c:v>
                </c:pt>
                <c:pt idx="10072">
                  <c:v>2.67</c:v>
                </c:pt>
                <c:pt idx="10073">
                  <c:v>2.75</c:v>
                </c:pt>
                <c:pt idx="10076">
                  <c:v>2.69</c:v>
                </c:pt>
                <c:pt idx="10077">
                  <c:v>2.69</c:v>
                </c:pt>
                <c:pt idx="10078">
                  <c:v>2.79</c:v>
                </c:pt>
                <c:pt idx="10079">
                  <c:v>2.8</c:v>
                </c:pt>
                <c:pt idx="10080">
                  <c:v>2.89</c:v>
                </c:pt>
                <c:pt idx="10083">
                  <c:v>2.79</c:v>
                </c:pt>
                <c:pt idx="10084">
                  <c:v>2.75</c:v>
                </c:pt>
                <c:pt idx="10085">
                  <c:v>2.74</c:v>
                </c:pt>
                <c:pt idx="10086">
                  <c:v>2.67</c:v>
                </c:pt>
                <c:pt idx="10090">
                  <c:v>2.62</c:v>
                </c:pt>
                <c:pt idx="10091">
                  <c:v>2.61</c:v>
                </c:pt>
                <c:pt idx="10092">
                  <c:v>2.58</c:v>
                </c:pt>
                <c:pt idx="10093">
                  <c:v>2.59</c:v>
                </c:pt>
                <c:pt idx="10094">
                  <c:v>2.58</c:v>
                </c:pt>
                <c:pt idx="10097">
                  <c:v>2.5</c:v>
                </c:pt>
                <c:pt idx="10098">
                  <c:v>2.42</c:v>
                </c:pt>
                <c:pt idx="10099">
                  <c:v>2.36</c:v>
                </c:pt>
                <c:pt idx="10100">
                  <c:v>2.42</c:v>
                </c:pt>
                <c:pt idx="10101">
                  <c:v>2.4300000000000002</c:v>
                </c:pt>
                <c:pt idx="10104">
                  <c:v>2.4</c:v>
                </c:pt>
                <c:pt idx="10105">
                  <c:v>2.4300000000000002</c:v>
                </c:pt>
                <c:pt idx="10106">
                  <c:v>2.44</c:v>
                </c:pt>
                <c:pt idx="10107">
                  <c:v>2.41</c:v>
                </c:pt>
                <c:pt idx="10108">
                  <c:v>2.2999999999999998</c:v>
                </c:pt>
                <c:pt idx="10111">
                  <c:v>2.2599999999999998</c:v>
                </c:pt>
                <c:pt idx="10112">
                  <c:v>2.34</c:v>
                </c:pt>
                <c:pt idx="10113">
                  <c:v>2.41</c:v>
                </c:pt>
                <c:pt idx="10114">
                  <c:v>2.41</c:v>
                </c:pt>
                <c:pt idx="10115">
                  <c:v>2.48</c:v>
                </c:pt>
                <c:pt idx="10118">
                  <c:v>2.46</c:v>
                </c:pt>
                <c:pt idx="10119">
                  <c:v>2.4700000000000002</c:v>
                </c:pt>
                <c:pt idx="10120">
                  <c:v>2.41</c:v>
                </c:pt>
                <c:pt idx="10121">
                  <c:v>2.41</c:v>
                </c:pt>
                <c:pt idx="10122">
                  <c:v>2.4</c:v>
                </c:pt>
                <c:pt idx="10125">
                  <c:v>2.36</c:v>
                </c:pt>
                <c:pt idx="10126">
                  <c:v>2.4</c:v>
                </c:pt>
                <c:pt idx="10127">
                  <c:v>2.39</c:v>
                </c:pt>
                <c:pt idx="10128">
                  <c:v>2.37</c:v>
                </c:pt>
                <c:pt idx="10129">
                  <c:v>2.41</c:v>
                </c:pt>
                <c:pt idx="10132">
                  <c:v>2.4700000000000002</c:v>
                </c:pt>
                <c:pt idx="10133">
                  <c:v>2.39</c:v>
                </c:pt>
                <c:pt idx="10134">
                  <c:v>2.34</c:v>
                </c:pt>
                <c:pt idx="10135">
                  <c:v>2.37</c:v>
                </c:pt>
                <c:pt idx="10136">
                  <c:v>2.38</c:v>
                </c:pt>
                <c:pt idx="10139">
                  <c:v>2.35</c:v>
                </c:pt>
                <c:pt idx="10140">
                  <c:v>2.39</c:v>
                </c:pt>
                <c:pt idx="10141">
                  <c:v>2.4</c:v>
                </c:pt>
                <c:pt idx="10142">
                  <c:v>2.31</c:v>
                </c:pt>
                <c:pt idx="10143">
                  <c:v>2.31</c:v>
                </c:pt>
                <c:pt idx="10146">
                  <c:v>2.37</c:v>
                </c:pt>
                <c:pt idx="10147">
                  <c:v>2.36</c:v>
                </c:pt>
                <c:pt idx="10148">
                  <c:v>2.36</c:v>
                </c:pt>
                <c:pt idx="10149">
                  <c:v>2.6</c:v>
                </c:pt>
                <c:pt idx="10150">
                  <c:v>2.48</c:v>
                </c:pt>
                <c:pt idx="10153">
                  <c:v>2.4900000000000002</c:v>
                </c:pt>
                <c:pt idx="10154">
                  <c:v>2.46</c:v>
                </c:pt>
                <c:pt idx="10155">
                  <c:v>2.46</c:v>
                </c:pt>
                <c:pt idx="10156">
                  <c:v>2.46</c:v>
                </c:pt>
                <c:pt idx="10157">
                  <c:v>2.46</c:v>
                </c:pt>
                <c:pt idx="10160">
                  <c:v>2.52</c:v>
                </c:pt>
                <c:pt idx="10161">
                  <c:v>2.52</c:v>
                </c:pt>
                <c:pt idx="10162">
                  <c:v>2.4900000000000002</c:v>
                </c:pt>
                <c:pt idx="10163">
                  <c:v>2.4900000000000002</c:v>
                </c:pt>
                <c:pt idx="10164">
                  <c:v>2.39</c:v>
                </c:pt>
                <c:pt idx="10167">
                  <c:v>2.36</c:v>
                </c:pt>
                <c:pt idx="10168">
                  <c:v>2.36</c:v>
                </c:pt>
                <c:pt idx="10169">
                  <c:v>2.41</c:v>
                </c:pt>
                <c:pt idx="10170">
                  <c:v>2.38</c:v>
                </c:pt>
                <c:pt idx="10171">
                  <c:v>2.37</c:v>
                </c:pt>
                <c:pt idx="10174">
                  <c:v>2.35</c:v>
                </c:pt>
                <c:pt idx="10175">
                  <c:v>2.33</c:v>
                </c:pt>
                <c:pt idx="10176">
                  <c:v>2.34</c:v>
                </c:pt>
                <c:pt idx="10177">
                  <c:v>2.37</c:v>
                </c:pt>
                <c:pt idx="10178">
                  <c:v>2.35</c:v>
                </c:pt>
                <c:pt idx="10181">
                  <c:v>2.33</c:v>
                </c:pt>
                <c:pt idx="10182">
                  <c:v>2.31</c:v>
                </c:pt>
                <c:pt idx="10183">
                  <c:v>2.33</c:v>
                </c:pt>
                <c:pt idx="10184">
                  <c:v>2.31</c:v>
                </c:pt>
                <c:pt idx="10185">
                  <c:v>2.25</c:v>
                </c:pt>
                <c:pt idx="10188">
                  <c:v>2.17</c:v>
                </c:pt>
                <c:pt idx="10189">
                  <c:v>2.16</c:v>
                </c:pt>
                <c:pt idx="10190">
                  <c:v>2.16</c:v>
                </c:pt>
                <c:pt idx="10191">
                  <c:v>2.13</c:v>
                </c:pt>
                <c:pt idx="10192">
                  <c:v>2.0499999999999998</c:v>
                </c:pt>
                <c:pt idx="10195">
                  <c:v>2.0499999999999998</c:v>
                </c:pt>
                <c:pt idx="10196">
                  <c:v>2.02</c:v>
                </c:pt>
                <c:pt idx="10197">
                  <c:v>1.98</c:v>
                </c:pt>
                <c:pt idx="10198">
                  <c:v>2</c:v>
                </c:pt>
                <c:pt idx="10199">
                  <c:v>1.96</c:v>
                </c:pt>
                <c:pt idx="10202">
                  <c:v>1.95</c:v>
                </c:pt>
                <c:pt idx="10203">
                  <c:v>2.0099999999999998</c:v>
                </c:pt>
                <c:pt idx="10204">
                  <c:v>2.0699999999999998</c:v>
                </c:pt>
                <c:pt idx="10205">
                  <c:v>2.0299999999999998</c:v>
                </c:pt>
                <c:pt idx="10206">
                  <c:v>2.0299999999999998</c:v>
                </c:pt>
                <c:pt idx="10209">
                  <c:v>1.99</c:v>
                </c:pt>
                <c:pt idx="10210">
                  <c:v>2.0299999999999998</c:v>
                </c:pt>
                <c:pt idx="10211">
                  <c:v>2</c:v>
                </c:pt>
                <c:pt idx="10212">
                  <c:v>1.94</c:v>
                </c:pt>
                <c:pt idx="10213">
                  <c:v>1.97</c:v>
                </c:pt>
                <c:pt idx="10216">
                  <c:v>1.94</c:v>
                </c:pt>
                <c:pt idx="10217">
                  <c:v>1.93</c:v>
                </c:pt>
                <c:pt idx="10223">
                  <c:v>2</c:v>
                </c:pt>
                <c:pt idx="10224">
                  <c:v>1.92</c:v>
                </c:pt>
                <c:pt idx="10227">
                  <c:v>1.8</c:v>
                </c:pt>
                <c:pt idx="10230">
                  <c:v>1.78</c:v>
                </c:pt>
                <c:pt idx="10231">
                  <c:v>1.81</c:v>
                </c:pt>
                <c:pt idx="10232">
                  <c:v>1.89</c:v>
                </c:pt>
                <c:pt idx="10233">
                  <c:v>1.89</c:v>
                </c:pt>
                <c:pt idx="10234">
                  <c:v>1.85</c:v>
                </c:pt>
                <c:pt idx="10237">
                  <c:v>1.85</c:v>
                </c:pt>
                <c:pt idx="10238">
                  <c:v>1.78</c:v>
                </c:pt>
                <c:pt idx="10239">
                  <c:v>1.74</c:v>
                </c:pt>
                <c:pt idx="10240">
                  <c:v>1.73</c:v>
                </c:pt>
                <c:pt idx="10241">
                  <c:v>1.67</c:v>
                </c:pt>
                <c:pt idx="10244">
                  <c:v>1.66</c:v>
                </c:pt>
                <c:pt idx="10245">
                  <c:v>1.66</c:v>
                </c:pt>
                <c:pt idx="10246">
                  <c:v>1.7</c:v>
                </c:pt>
                <c:pt idx="10247">
                  <c:v>1.62</c:v>
                </c:pt>
                <c:pt idx="10248">
                  <c:v>1.48</c:v>
                </c:pt>
                <c:pt idx="10251">
                  <c:v>1.53</c:v>
                </c:pt>
                <c:pt idx="10252">
                  <c:v>1.52</c:v>
                </c:pt>
                <c:pt idx="10253">
                  <c:v>1.6</c:v>
                </c:pt>
                <c:pt idx="10254">
                  <c:v>1.63</c:v>
                </c:pt>
                <c:pt idx="10255">
                  <c:v>1.59</c:v>
                </c:pt>
                <c:pt idx="10258">
                  <c:v>1.59</c:v>
                </c:pt>
                <c:pt idx="10259">
                  <c:v>1.56</c:v>
                </c:pt>
                <c:pt idx="10260">
                  <c:v>1.56</c:v>
                </c:pt>
                <c:pt idx="10261">
                  <c:v>1.55</c:v>
                </c:pt>
                <c:pt idx="10262">
                  <c:v>1.57</c:v>
                </c:pt>
                <c:pt idx="10265">
                  <c:v>1.63</c:v>
                </c:pt>
                <c:pt idx="10266">
                  <c:v>1.65</c:v>
                </c:pt>
                <c:pt idx="10267">
                  <c:v>1.66</c:v>
                </c:pt>
                <c:pt idx="10268">
                  <c:v>1.65</c:v>
                </c:pt>
                <c:pt idx="10269">
                  <c:v>1.59</c:v>
                </c:pt>
                <c:pt idx="10272">
                  <c:v>1.64</c:v>
                </c:pt>
                <c:pt idx="10273">
                  <c:v>1.64</c:v>
                </c:pt>
                <c:pt idx="10274">
                  <c:v>1.62</c:v>
                </c:pt>
                <c:pt idx="10275">
                  <c:v>1.59</c:v>
                </c:pt>
                <c:pt idx="10276">
                  <c:v>1.57</c:v>
                </c:pt>
                <c:pt idx="10279">
                  <c:v>1.5</c:v>
                </c:pt>
                <c:pt idx="10280">
                  <c:v>1.46</c:v>
                </c:pt>
                <c:pt idx="10281">
                  <c:v>1.45</c:v>
                </c:pt>
                <c:pt idx="10282">
                  <c:v>1.35</c:v>
                </c:pt>
                <c:pt idx="10283">
                  <c:v>1.33</c:v>
                </c:pt>
                <c:pt idx="10286">
                  <c:v>1.33</c:v>
                </c:pt>
                <c:pt idx="10287">
                  <c:v>1.38</c:v>
                </c:pt>
                <c:pt idx="10288">
                  <c:v>1.39</c:v>
                </c:pt>
                <c:pt idx="10289">
                  <c:v>1.37</c:v>
                </c:pt>
                <c:pt idx="10290">
                  <c:v>1.3</c:v>
                </c:pt>
                <c:pt idx="10293">
                  <c:v>1.31</c:v>
                </c:pt>
                <c:pt idx="10294">
                  <c:v>1.26</c:v>
                </c:pt>
                <c:pt idx="10295">
                  <c:v>1.19</c:v>
                </c:pt>
                <c:pt idx="10296">
                  <c:v>1.1000000000000001</c:v>
                </c:pt>
                <c:pt idx="10297">
                  <c:v>1.17</c:v>
                </c:pt>
                <c:pt idx="10300">
                  <c:v>1.18</c:v>
                </c:pt>
                <c:pt idx="10301">
                  <c:v>1.24</c:v>
                </c:pt>
                <c:pt idx="10302">
                  <c:v>1.36</c:v>
                </c:pt>
                <c:pt idx="10303">
                  <c:v>1.3</c:v>
                </c:pt>
                <c:pt idx="10304">
                  <c:v>1.24</c:v>
                </c:pt>
                <c:pt idx="10307">
                  <c:v>1.29</c:v>
                </c:pt>
                <c:pt idx="10308">
                  <c:v>1.32</c:v>
                </c:pt>
                <c:pt idx="10309">
                  <c:v>1.36</c:v>
                </c:pt>
                <c:pt idx="10310">
                  <c:v>1.37</c:v>
                </c:pt>
                <c:pt idx="10311">
                  <c:v>1.37</c:v>
                </c:pt>
                <c:pt idx="10314">
                  <c:v>1.37</c:v>
                </c:pt>
                <c:pt idx="10315">
                  <c:v>1.3</c:v>
                </c:pt>
                <c:pt idx="10316">
                  <c:v>1.25</c:v>
                </c:pt>
                <c:pt idx="10317">
                  <c:v>1.29</c:v>
                </c:pt>
                <c:pt idx="10322">
                  <c:v>1.29</c:v>
                </c:pt>
                <c:pt idx="10323">
                  <c:v>1.23</c:v>
                </c:pt>
                <c:pt idx="10324">
                  <c:v>1.27</c:v>
                </c:pt>
                <c:pt idx="10325">
                  <c:v>1.26</c:v>
                </c:pt>
                <c:pt idx="10328">
                  <c:v>1.28</c:v>
                </c:pt>
                <c:pt idx="10329">
                  <c:v>1.29</c:v>
                </c:pt>
                <c:pt idx="10330">
                  <c:v>1.3</c:v>
                </c:pt>
                <c:pt idx="10331">
                  <c:v>1.35</c:v>
                </c:pt>
                <c:pt idx="10332">
                  <c:v>1.46</c:v>
                </c:pt>
                <c:pt idx="10335">
                  <c:v>1.46</c:v>
                </c:pt>
                <c:pt idx="10336">
                  <c:v>1.48</c:v>
                </c:pt>
                <c:pt idx="10337">
                  <c:v>1.42</c:v>
                </c:pt>
                <c:pt idx="10338">
                  <c:v>1.4</c:v>
                </c:pt>
                <c:pt idx="10339">
                  <c:v>1.41</c:v>
                </c:pt>
                <c:pt idx="10342">
                  <c:v>1.44</c:v>
                </c:pt>
                <c:pt idx="10343">
                  <c:v>1.37</c:v>
                </c:pt>
                <c:pt idx="10344">
                  <c:v>1.44</c:v>
                </c:pt>
                <c:pt idx="10345">
                  <c:v>1.5</c:v>
                </c:pt>
                <c:pt idx="10349">
                  <c:v>1.5</c:v>
                </c:pt>
                <c:pt idx="10350">
                  <c:v>1.69</c:v>
                </c:pt>
                <c:pt idx="10351">
                  <c:v>1.85</c:v>
                </c:pt>
                <c:pt idx="10352">
                  <c:v>1.87</c:v>
                </c:pt>
                <c:pt idx="10353">
                  <c:v>1.73</c:v>
                </c:pt>
                <c:pt idx="10356">
                  <c:v>1.73</c:v>
                </c:pt>
                <c:pt idx="10357">
                  <c:v>1.85</c:v>
                </c:pt>
                <c:pt idx="10358">
                  <c:v>1.81</c:v>
                </c:pt>
                <c:pt idx="10359">
                  <c:v>1.9</c:v>
                </c:pt>
                <c:pt idx="10360">
                  <c:v>1.79</c:v>
                </c:pt>
                <c:pt idx="10363">
                  <c:v>1.88</c:v>
                </c:pt>
                <c:pt idx="10364">
                  <c:v>1.81</c:v>
                </c:pt>
                <c:pt idx="10365">
                  <c:v>1.8</c:v>
                </c:pt>
                <c:pt idx="10366">
                  <c:v>1.86</c:v>
                </c:pt>
                <c:pt idx="10367">
                  <c:v>1.82</c:v>
                </c:pt>
                <c:pt idx="10370">
                  <c:v>1.82</c:v>
                </c:pt>
                <c:pt idx="10371">
                  <c:v>1.91</c:v>
                </c:pt>
                <c:pt idx="10372">
                  <c:v>1.93</c:v>
                </c:pt>
                <c:pt idx="10373">
                  <c:v>1.86</c:v>
                </c:pt>
                <c:pt idx="10374">
                  <c:v>1.84</c:v>
                </c:pt>
                <c:pt idx="10377">
                  <c:v>1.89</c:v>
                </c:pt>
                <c:pt idx="10378">
                  <c:v>2.06</c:v>
                </c:pt>
                <c:pt idx="10379">
                  <c:v>2.0699999999999998</c:v>
                </c:pt>
                <c:pt idx="10380">
                  <c:v>2.19</c:v>
                </c:pt>
                <c:pt idx="10381">
                  <c:v>2.19</c:v>
                </c:pt>
                <c:pt idx="10384">
                  <c:v>2.25</c:v>
                </c:pt>
                <c:pt idx="10385">
                  <c:v>2.25</c:v>
                </c:pt>
                <c:pt idx="10386">
                  <c:v>2.34</c:v>
                </c:pt>
                <c:pt idx="10387">
                  <c:v>2.11</c:v>
                </c:pt>
                <c:pt idx="10388">
                  <c:v>2.21</c:v>
                </c:pt>
                <c:pt idx="10391">
                  <c:v>2.33</c:v>
                </c:pt>
                <c:pt idx="10392">
                  <c:v>2.2999999999999998</c:v>
                </c:pt>
                <c:pt idx="10393">
                  <c:v>2.2799999999999998</c:v>
                </c:pt>
                <c:pt idx="10394">
                  <c:v>2.27</c:v>
                </c:pt>
                <c:pt idx="10395">
                  <c:v>2.29</c:v>
                </c:pt>
                <c:pt idx="10398">
                  <c:v>2.16</c:v>
                </c:pt>
                <c:pt idx="10399">
                  <c:v>2.11</c:v>
                </c:pt>
                <c:pt idx="10400">
                  <c:v>2.13</c:v>
                </c:pt>
                <c:pt idx="10401">
                  <c:v>2.16</c:v>
                </c:pt>
                <c:pt idx="10402">
                  <c:v>2.12</c:v>
                </c:pt>
                <c:pt idx="10405">
                  <c:v>2.3199999999999998</c:v>
                </c:pt>
                <c:pt idx="10406">
                  <c:v>2.39</c:v>
                </c:pt>
                <c:pt idx="10407">
                  <c:v>2.2799999999999998</c:v>
                </c:pt>
                <c:pt idx="10408">
                  <c:v>2.31</c:v>
                </c:pt>
                <c:pt idx="10409">
                  <c:v>2.29</c:v>
                </c:pt>
                <c:pt idx="10412">
                  <c:v>2.2999999999999998</c:v>
                </c:pt>
                <c:pt idx="10413">
                  <c:v>2.29</c:v>
                </c:pt>
                <c:pt idx="10414">
                  <c:v>2.2000000000000002</c:v>
                </c:pt>
                <c:pt idx="10415">
                  <c:v>2.1800000000000002</c:v>
                </c:pt>
                <c:pt idx="10416">
                  <c:v>2.08</c:v>
                </c:pt>
                <c:pt idx="10419">
                  <c:v>2.13</c:v>
                </c:pt>
                <c:pt idx="10420">
                  <c:v>2.09</c:v>
                </c:pt>
                <c:pt idx="10421">
                  <c:v>2</c:v>
                </c:pt>
                <c:pt idx="10422">
                  <c:v>2</c:v>
                </c:pt>
                <c:pt idx="10423">
                  <c:v>1.96</c:v>
                </c:pt>
                <c:pt idx="10426">
                  <c:v>1.89</c:v>
                </c:pt>
                <c:pt idx="10427">
                  <c:v>1.92</c:v>
                </c:pt>
                <c:pt idx="10428">
                  <c:v>1.96</c:v>
                </c:pt>
                <c:pt idx="10429">
                  <c:v>1.91</c:v>
                </c:pt>
                <c:pt idx="10430">
                  <c:v>1.86</c:v>
                </c:pt>
                <c:pt idx="10433">
                  <c:v>1.88</c:v>
                </c:pt>
                <c:pt idx="10434">
                  <c:v>1.87</c:v>
                </c:pt>
                <c:pt idx="10435">
                  <c:v>1.89</c:v>
                </c:pt>
                <c:pt idx="10436">
                  <c:v>1.87</c:v>
                </c:pt>
                <c:pt idx="10437">
                  <c:v>1.81</c:v>
                </c:pt>
                <c:pt idx="10440">
                  <c:v>1.77</c:v>
                </c:pt>
                <c:pt idx="10441">
                  <c:v>1.75</c:v>
                </c:pt>
                <c:pt idx="10442">
                  <c:v>1.87</c:v>
                </c:pt>
                <c:pt idx="10443">
                  <c:v>1.87</c:v>
                </c:pt>
                <c:pt idx="10444">
                  <c:v>1.87</c:v>
                </c:pt>
                <c:pt idx="10447">
                  <c:v>1.83</c:v>
                </c:pt>
                <c:pt idx="10448">
                  <c:v>1.78</c:v>
                </c:pt>
                <c:pt idx="10449">
                  <c:v>1.78</c:v>
                </c:pt>
                <c:pt idx="10450">
                  <c:v>1.81</c:v>
                </c:pt>
                <c:pt idx="10451">
                  <c:v>1.77</c:v>
                </c:pt>
                <c:pt idx="10454">
                  <c:v>1.76</c:v>
                </c:pt>
                <c:pt idx="10455">
                  <c:v>1.78</c:v>
                </c:pt>
                <c:pt idx="10456">
                  <c:v>1.8</c:v>
                </c:pt>
                <c:pt idx="10457">
                  <c:v>1.79</c:v>
                </c:pt>
                <c:pt idx="10458">
                  <c:v>1.86</c:v>
                </c:pt>
                <c:pt idx="10461">
                  <c:v>1.9</c:v>
                </c:pt>
                <c:pt idx="10462">
                  <c:v>1.92</c:v>
                </c:pt>
                <c:pt idx="10463">
                  <c:v>1.97</c:v>
                </c:pt>
                <c:pt idx="10464">
                  <c:v>1.93</c:v>
                </c:pt>
                <c:pt idx="10465">
                  <c:v>1.9</c:v>
                </c:pt>
                <c:pt idx="10468">
                  <c:v>1.91</c:v>
                </c:pt>
                <c:pt idx="10469">
                  <c:v>2.0299999999999998</c:v>
                </c:pt>
                <c:pt idx="10470">
                  <c:v>2.06</c:v>
                </c:pt>
                <c:pt idx="10471">
                  <c:v>2.02</c:v>
                </c:pt>
                <c:pt idx="10472">
                  <c:v>1.96</c:v>
                </c:pt>
                <c:pt idx="10475">
                  <c:v>1.97</c:v>
                </c:pt>
                <c:pt idx="10476">
                  <c:v>1.92</c:v>
                </c:pt>
                <c:pt idx="10477">
                  <c:v>1.91</c:v>
                </c:pt>
                <c:pt idx="10478">
                  <c:v>1.91</c:v>
                </c:pt>
                <c:pt idx="10479">
                  <c:v>1.91</c:v>
                </c:pt>
                <c:pt idx="10482">
                  <c:v>1.91</c:v>
                </c:pt>
                <c:pt idx="10483">
                  <c:v>1.93</c:v>
                </c:pt>
                <c:pt idx="10484">
                  <c:v>2</c:v>
                </c:pt>
                <c:pt idx="10485">
                  <c:v>2.0099999999999998</c:v>
                </c:pt>
                <c:pt idx="10486">
                  <c:v>1.89</c:v>
                </c:pt>
                <c:pt idx="10489">
                  <c:v>1.88</c:v>
                </c:pt>
                <c:pt idx="10490">
                  <c:v>1.87</c:v>
                </c:pt>
                <c:pt idx="10491">
                  <c:v>1.83</c:v>
                </c:pt>
                <c:pt idx="10492">
                  <c:v>1.83</c:v>
                </c:pt>
                <c:pt idx="10493">
                  <c:v>1.87</c:v>
                </c:pt>
                <c:pt idx="10496">
                  <c:v>1.86</c:v>
                </c:pt>
                <c:pt idx="10497">
                  <c:v>1.85</c:v>
                </c:pt>
                <c:pt idx="10498">
                  <c:v>1.81</c:v>
                </c:pt>
                <c:pt idx="10499">
                  <c:v>1.8</c:v>
                </c:pt>
                <c:pt idx="10500">
                  <c:v>1.79</c:v>
                </c:pt>
                <c:pt idx="10503">
                  <c:v>1.73</c:v>
                </c:pt>
                <c:pt idx="10504">
                  <c:v>1.79</c:v>
                </c:pt>
                <c:pt idx="10505">
                  <c:v>1.8</c:v>
                </c:pt>
                <c:pt idx="10506">
                  <c:v>1.78</c:v>
                </c:pt>
                <c:pt idx="10507">
                  <c:v>1.78</c:v>
                </c:pt>
                <c:pt idx="10510">
                  <c:v>1.77</c:v>
                </c:pt>
                <c:pt idx="10511">
                  <c:v>1.76</c:v>
                </c:pt>
                <c:pt idx="10512">
                  <c:v>1.74</c:v>
                </c:pt>
                <c:pt idx="10513">
                  <c:v>1.73</c:v>
                </c:pt>
                <c:pt idx="10514">
                  <c:v>1.71</c:v>
                </c:pt>
                <c:pt idx="10517">
                  <c:v>1.71</c:v>
                </c:pt>
                <c:pt idx="10518">
                  <c:v>1.72</c:v>
                </c:pt>
                <c:pt idx="10519">
                  <c:v>1.73</c:v>
                </c:pt>
                <c:pt idx="10520">
                  <c:v>1.62</c:v>
                </c:pt>
                <c:pt idx="10521">
                  <c:v>1.59</c:v>
                </c:pt>
                <c:pt idx="10524">
                  <c:v>1.58</c:v>
                </c:pt>
                <c:pt idx="10525">
                  <c:v>1.54</c:v>
                </c:pt>
                <c:pt idx="10526">
                  <c:v>1.51</c:v>
                </c:pt>
                <c:pt idx="10527">
                  <c:v>1.53</c:v>
                </c:pt>
                <c:pt idx="10528">
                  <c:v>1.59</c:v>
                </c:pt>
                <c:pt idx="10531">
                  <c:v>1.61</c:v>
                </c:pt>
                <c:pt idx="10532">
                  <c:v>1.64</c:v>
                </c:pt>
                <c:pt idx="10533">
                  <c:v>1.62</c:v>
                </c:pt>
                <c:pt idx="10534">
                  <c:v>1.67</c:v>
                </c:pt>
                <c:pt idx="10535">
                  <c:v>1.7</c:v>
                </c:pt>
                <c:pt idx="10538">
                  <c:v>1.79</c:v>
                </c:pt>
                <c:pt idx="10539">
                  <c:v>1.7</c:v>
                </c:pt>
                <c:pt idx="10540">
                  <c:v>1.64</c:v>
                </c:pt>
                <c:pt idx="10541">
                  <c:v>1.62</c:v>
                </c:pt>
                <c:pt idx="10542">
                  <c:v>1.57</c:v>
                </c:pt>
                <c:pt idx="10545">
                  <c:v>1.59</c:v>
                </c:pt>
                <c:pt idx="10546">
                  <c:v>1.57</c:v>
                </c:pt>
                <c:pt idx="10547">
                  <c:v>1.54</c:v>
                </c:pt>
                <c:pt idx="10548">
                  <c:v>1.51</c:v>
                </c:pt>
                <c:pt idx="10549">
                  <c:v>1.48</c:v>
                </c:pt>
                <c:pt idx="10552">
                  <c:v>1.53</c:v>
                </c:pt>
                <c:pt idx="10553">
                  <c:v>1.49</c:v>
                </c:pt>
                <c:pt idx="10554">
                  <c:v>1.46</c:v>
                </c:pt>
                <c:pt idx="10555">
                  <c:v>1.44</c:v>
                </c:pt>
                <c:pt idx="10556">
                  <c:v>1.4</c:v>
                </c:pt>
                <c:pt idx="10559">
                  <c:v>1.42</c:v>
                </c:pt>
                <c:pt idx="10560">
                  <c:v>1.42</c:v>
                </c:pt>
                <c:pt idx="10561">
                  <c:v>1.38</c:v>
                </c:pt>
                <c:pt idx="10562">
                  <c:v>1.53</c:v>
                </c:pt>
                <c:pt idx="10563">
                  <c:v>1.63</c:v>
                </c:pt>
                <c:pt idx="10566">
                  <c:v>1.62</c:v>
                </c:pt>
                <c:pt idx="10567">
                  <c:v>1.55</c:v>
                </c:pt>
                <c:pt idx="10568">
                  <c:v>1.53</c:v>
                </c:pt>
                <c:pt idx="10569">
                  <c:v>1.54</c:v>
                </c:pt>
                <c:pt idx="10570">
                  <c:v>1.53</c:v>
                </c:pt>
                <c:pt idx="10573">
                  <c:v>1.59</c:v>
                </c:pt>
                <c:pt idx="10574">
                  <c:v>1.69</c:v>
                </c:pt>
                <c:pt idx="10575">
                  <c:v>1.69</c:v>
                </c:pt>
                <c:pt idx="10576">
                  <c:v>1.63</c:v>
                </c:pt>
                <c:pt idx="10577">
                  <c:v>1.56</c:v>
                </c:pt>
                <c:pt idx="10580">
                  <c:v>1.56</c:v>
                </c:pt>
                <c:pt idx="10581">
                  <c:v>1.56</c:v>
                </c:pt>
                <c:pt idx="10582">
                  <c:v>1.66</c:v>
                </c:pt>
                <c:pt idx="10587">
                  <c:v>1.64</c:v>
                </c:pt>
                <c:pt idx="10588">
                  <c:v>1.63</c:v>
                </c:pt>
                <c:pt idx="10589">
                  <c:v>1.62</c:v>
                </c:pt>
                <c:pt idx="10594">
                  <c:v>1.54</c:v>
                </c:pt>
                <c:pt idx="10595">
                  <c:v>1.5</c:v>
                </c:pt>
                <c:pt idx="10596">
                  <c:v>1.47</c:v>
                </c:pt>
                <c:pt idx="10597">
                  <c:v>1.48</c:v>
                </c:pt>
                <c:pt idx="10598">
                  <c:v>1.52</c:v>
                </c:pt>
                <c:pt idx="10601">
                  <c:v>1.55</c:v>
                </c:pt>
                <c:pt idx="10602">
                  <c:v>1.61</c:v>
                </c:pt>
                <c:pt idx="10603">
                  <c:v>1.58</c:v>
                </c:pt>
                <c:pt idx="10604">
                  <c:v>1.54</c:v>
                </c:pt>
                <c:pt idx="10605">
                  <c:v>1.51</c:v>
                </c:pt>
                <c:pt idx="10608">
                  <c:v>1.56</c:v>
                </c:pt>
                <c:pt idx="10609">
                  <c:v>1.57</c:v>
                </c:pt>
                <c:pt idx="10610">
                  <c:v>1.65</c:v>
                </c:pt>
                <c:pt idx="10611">
                  <c:v>1.57</c:v>
                </c:pt>
                <c:pt idx="10612">
                  <c:v>1.55</c:v>
                </c:pt>
                <c:pt idx="10615">
                  <c:v>1.55</c:v>
                </c:pt>
                <c:pt idx="10616">
                  <c:v>1.54</c:v>
                </c:pt>
                <c:pt idx="10617">
                  <c:v>1.48</c:v>
                </c:pt>
                <c:pt idx="10618">
                  <c:v>1.48</c:v>
                </c:pt>
                <c:pt idx="10619">
                  <c:v>1.44</c:v>
                </c:pt>
                <c:pt idx="10622">
                  <c:v>1.45</c:v>
                </c:pt>
                <c:pt idx="10623">
                  <c:v>1.45</c:v>
                </c:pt>
                <c:pt idx="10624">
                  <c:v>1.47</c:v>
                </c:pt>
                <c:pt idx="10625">
                  <c:v>1.49</c:v>
                </c:pt>
                <c:pt idx="10626">
                  <c:v>1.56</c:v>
                </c:pt>
                <c:pt idx="10629">
                  <c:v>1.65</c:v>
                </c:pt>
                <c:pt idx="10630">
                  <c:v>1.71</c:v>
                </c:pt>
                <c:pt idx="10631">
                  <c:v>1.6</c:v>
                </c:pt>
                <c:pt idx="10632">
                  <c:v>1.69</c:v>
                </c:pt>
                <c:pt idx="10633">
                  <c:v>1.68</c:v>
                </c:pt>
                <c:pt idx="10636">
                  <c:v>1.59</c:v>
                </c:pt>
                <c:pt idx="10637">
                  <c:v>1.61</c:v>
                </c:pt>
                <c:pt idx="10638">
                  <c:v>1.62</c:v>
                </c:pt>
                <c:pt idx="10639">
                  <c:v>1.56</c:v>
                </c:pt>
                <c:pt idx="10640">
                  <c:v>1.54</c:v>
                </c:pt>
                <c:pt idx="10643">
                  <c:v>1.53</c:v>
                </c:pt>
                <c:pt idx="10644">
                  <c:v>1.54</c:v>
                </c:pt>
                <c:pt idx="10645">
                  <c:v>1.54</c:v>
                </c:pt>
                <c:pt idx="10646">
                  <c:v>1.52</c:v>
                </c:pt>
                <c:pt idx="10647">
                  <c:v>1.48</c:v>
                </c:pt>
                <c:pt idx="10650">
                  <c:v>1.47</c:v>
                </c:pt>
                <c:pt idx="10651">
                  <c:v>1.43</c:v>
                </c:pt>
                <c:pt idx="10652">
                  <c:v>1.45</c:v>
                </c:pt>
                <c:pt idx="10653">
                  <c:v>1.47</c:v>
                </c:pt>
                <c:pt idx="10654">
                  <c:v>1.48</c:v>
                </c:pt>
                <c:pt idx="10657">
                  <c:v>1.47</c:v>
                </c:pt>
                <c:pt idx="10658">
                  <c:v>1.47</c:v>
                </c:pt>
                <c:pt idx="10659">
                  <c:v>1.47</c:v>
                </c:pt>
                <c:pt idx="10660">
                  <c:v>1.4</c:v>
                </c:pt>
                <c:pt idx="10661">
                  <c:v>1.38</c:v>
                </c:pt>
                <c:pt idx="10664">
                  <c:v>1.34</c:v>
                </c:pt>
                <c:pt idx="10665">
                  <c:v>1.37</c:v>
                </c:pt>
                <c:pt idx="10666">
                  <c:v>1.37</c:v>
                </c:pt>
                <c:pt idx="10667">
                  <c:v>1.33</c:v>
                </c:pt>
                <c:pt idx="10668">
                  <c:v>1.3</c:v>
                </c:pt>
                <c:pt idx="10671">
                  <c:v>1.31</c:v>
                </c:pt>
                <c:pt idx="10672">
                  <c:v>1.3</c:v>
                </c:pt>
                <c:pt idx="10673">
                  <c:v>1.35</c:v>
                </c:pt>
                <c:pt idx="10674">
                  <c:v>1.34</c:v>
                </c:pt>
                <c:pt idx="10679">
                  <c:v>1.31</c:v>
                </c:pt>
                <c:pt idx="10680">
                  <c:v>1.28</c:v>
                </c:pt>
                <c:pt idx="10681">
                  <c:v>1.28</c:v>
                </c:pt>
                <c:pt idx="10682">
                  <c:v>1.29</c:v>
                </c:pt>
                <c:pt idx="10685">
                  <c:v>1.3</c:v>
                </c:pt>
                <c:pt idx="10686">
                  <c:v>1.31</c:v>
                </c:pt>
                <c:pt idx="10687">
                  <c:v>1.35</c:v>
                </c:pt>
                <c:pt idx="10688">
                  <c:v>1.38</c:v>
                </c:pt>
                <c:pt idx="10689">
                  <c:v>1.41</c:v>
                </c:pt>
                <c:pt idx="10692">
                  <c:v>1.38</c:v>
                </c:pt>
                <c:pt idx="10693">
                  <c:v>1.44</c:v>
                </c:pt>
                <c:pt idx="10694">
                  <c:v>1.38</c:v>
                </c:pt>
                <c:pt idx="10695">
                  <c:v>1.42</c:v>
                </c:pt>
                <c:pt idx="10696">
                  <c:v>1.42</c:v>
                </c:pt>
                <c:pt idx="10699">
                  <c:v>1.42</c:v>
                </c:pt>
                <c:pt idx="10700">
                  <c:v>1.46</c:v>
                </c:pt>
                <c:pt idx="10701">
                  <c:v>1.46</c:v>
                </c:pt>
                <c:pt idx="10702">
                  <c:v>1.52</c:v>
                </c:pt>
                <c:pt idx="10703">
                  <c:v>1.53</c:v>
                </c:pt>
                <c:pt idx="10706">
                  <c:v>1.53</c:v>
                </c:pt>
                <c:pt idx="10707">
                  <c:v>1.62</c:v>
                </c:pt>
                <c:pt idx="10708">
                  <c:v>1.56</c:v>
                </c:pt>
                <c:pt idx="10709">
                  <c:v>1.55</c:v>
                </c:pt>
                <c:pt idx="10710">
                  <c:v>1.55</c:v>
                </c:pt>
                <c:pt idx="10713">
                  <c:v>1.55</c:v>
                </c:pt>
                <c:pt idx="10714">
                  <c:v>1.54</c:v>
                </c:pt>
                <c:pt idx="10715">
                  <c:v>1.56</c:v>
                </c:pt>
                <c:pt idx="10716">
                  <c:v>1.57</c:v>
                </c:pt>
                <c:pt idx="10717">
                  <c:v>1.56</c:v>
                </c:pt>
                <c:pt idx="10720">
                  <c:v>1.53</c:v>
                </c:pt>
                <c:pt idx="10721">
                  <c:v>1.53</c:v>
                </c:pt>
                <c:pt idx="10722">
                  <c:v>1.56</c:v>
                </c:pt>
                <c:pt idx="10723">
                  <c:v>1.57</c:v>
                </c:pt>
                <c:pt idx="10724">
                  <c:v>1.56</c:v>
                </c:pt>
                <c:pt idx="10727">
                  <c:v>1.56</c:v>
                </c:pt>
                <c:pt idx="10728">
                  <c:v>1.54</c:v>
                </c:pt>
                <c:pt idx="10729">
                  <c:v>1.53</c:v>
                </c:pt>
                <c:pt idx="10730">
                  <c:v>1.58</c:v>
                </c:pt>
                <c:pt idx="10731">
                  <c:v>1.55</c:v>
                </c:pt>
                <c:pt idx="10734">
                  <c:v>1.55</c:v>
                </c:pt>
                <c:pt idx="10735">
                  <c:v>1.5</c:v>
                </c:pt>
                <c:pt idx="10736">
                  <c:v>1.45</c:v>
                </c:pt>
                <c:pt idx="10737">
                  <c:v>1.45</c:v>
                </c:pt>
                <c:pt idx="10738">
                  <c:v>1.43</c:v>
                </c:pt>
                <c:pt idx="10741">
                  <c:v>1.46</c:v>
                </c:pt>
                <c:pt idx="10742">
                  <c:v>1.46</c:v>
                </c:pt>
                <c:pt idx="10743">
                  <c:v>1.46</c:v>
                </c:pt>
                <c:pt idx="10744">
                  <c:v>1.49</c:v>
                </c:pt>
                <c:pt idx="10745">
                  <c:v>1.49</c:v>
                </c:pt>
                <c:pt idx="10748">
                  <c:v>1.47</c:v>
                </c:pt>
                <c:pt idx="10749">
                  <c:v>1.43</c:v>
                </c:pt>
                <c:pt idx="10750">
                  <c:v>1.4</c:v>
                </c:pt>
                <c:pt idx="10751">
                  <c:v>1.37</c:v>
                </c:pt>
                <c:pt idx="10752">
                  <c:v>1.39</c:v>
                </c:pt>
                <c:pt idx="10755">
                  <c:v>1.46</c:v>
                </c:pt>
                <c:pt idx="10756">
                  <c:v>1.49</c:v>
                </c:pt>
                <c:pt idx="10757">
                  <c:v>1.47</c:v>
                </c:pt>
                <c:pt idx="10758">
                  <c:v>1.55</c:v>
                </c:pt>
                <c:pt idx="10759">
                  <c:v>1.5</c:v>
                </c:pt>
                <c:pt idx="10762">
                  <c:v>1.46</c:v>
                </c:pt>
                <c:pt idx="10763">
                  <c:v>1.45</c:v>
                </c:pt>
                <c:pt idx="10764">
                  <c:v>1.43</c:v>
                </c:pt>
                <c:pt idx="10765">
                  <c:v>1.41</c:v>
                </c:pt>
                <c:pt idx="10766">
                  <c:v>1.54</c:v>
                </c:pt>
                <c:pt idx="10769">
                  <c:v>1.52</c:v>
                </c:pt>
                <c:pt idx="10770">
                  <c:v>1.43</c:v>
                </c:pt>
                <c:pt idx="10771">
                  <c:v>1.38</c:v>
                </c:pt>
                <c:pt idx="10772">
                  <c:v>1.39</c:v>
                </c:pt>
                <c:pt idx="10773">
                  <c:v>1.23</c:v>
                </c:pt>
                <c:pt idx="10776">
                  <c:v>1.25</c:v>
                </c:pt>
                <c:pt idx="10777">
                  <c:v>1.26</c:v>
                </c:pt>
                <c:pt idx="10778">
                  <c:v>1.23</c:v>
                </c:pt>
                <c:pt idx="10779">
                  <c:v>1.26</c:v>
                </c:pt>
                <c:pt idx="10780">
                  <c:v>1.2</c:v>
                </c:pt>
                <c:pt idx="10783">
                  <c:v>1.19</c:v>
                </c:pt>
                <c:pt idx="10784">
                  <c:v>1.19</c:v>
                </c:pt>
                <c:pt idx="10785">
                  <c:v>1.21</c:v>
                </c:pt>
                <c:pt idx="10786">
                  <c:v>1.2</c:v>
                </c:pt>
                <c:pt idx="10787">
                  <c:v>1.21</c:v>
                </c:pt>
                <c:pt idx="10790">
                  <c:v>1.23</c:v>
                </c:pt>
                <c:pt idx="10791">
                  <c:v>1.25</c:v>
                </c:pt>
                <c:pt idx="10792">
                  <c:v>1.25</c:v>
                </c:pt>
                <c:pt idx="10793">
                  <c:v>1.26</c:v>
                </c:pt>
                <c:pt idx="10794">
                  <c:v>1.26</c:v>
                </c:pt>
                <c:pt idx="10797">
                  <c:v>1.25</c:v>
                </c:pt>
                <c:pt idx="10798">
                  <c:v>1.24</c:v>
                </c:pt>
                <c:pt idx="10799">
                  <c:v>1.23</c:v>
                </c:pt>
                <c:pt idx="10800">
                  <c:v>1.21</c:v>
                </c:pt>
                <c:pt idx="10801">
                  <c:v>1.18</c:v>
                </c:pt>
                <c:pt idx="10804">
                  <c:v>1.22</c:v>
                </c:pt>
                <c:pt idx="10805">
                  <c:v>1.26</c:v>
                </c:pt>
                <c:pt idx="10806">
                  <c:v>1.27</c:v>
                </c:pt>
                <c:pt idx="10807">
                  <c:v>1.21</c:v>
                </c:pt>
                <c:pt idx="10808">
                  <c:v>1.21</c:v>
                </c:pt>
                <c:pt idx="10811">
                  <c:v>1.19</c:v>
                </c:pt>
                <c:pt idx="10812">
                  <c:v>1.17</c:v>
                </c:pt>
                <c:pt idx="10813">
                  <c:v>1.1499999999999999</c:v>
                </c:pt>
                <c:pt idx="10814">
                  <c:v>1.1200000000000001</c:v>
                </c:pt>
                <c:pt idx="10815">
                  <c:v>1.1100000000000001</c:v>
                </c:pt>
                <c:pt idx="10819">
                  <c:v>1.1299999999999999</c:v>
                </c:pt>
                <c:pt idx="10820">
                  <c:v>1.1599999999999999</c:v>
                </c:pt>
                <c:pt idx="10821">
                  <c:v>1.1399999999999999</c:v>
                </c:pt>
                <c:pt idx="10822">
                  <c:v>1.1499999999999999</c:v>
                </c:pt>
                <c:pt idx="10825">
                  <c:v>1.1499999999999999</c:v>
                </c:pt>
                <c:pt idx="10826">
                  <c:v>1.19</c:v>
                </c:pt>
                <c:pt idx="10827">
                  <c:v>1.19</c:v>
                </c:pt>
                <c:pt idx="10828">
                  <c:v>1.2</c:v>
                </c:pt>
                <c:pt idx="10829">
                  <c:v>1.17</c:v>
                </c:pt>
                <c:pt idx="10832">
                  <c:v>1.18</c:v>
                </c:pt>
                <c:pt idx="10833">
                  <c:v>1.17</c:v>
                </c:pt>
                <c:pt idx="10834">
                  <c:v>1.17</c:v>
                </c:pt>
                <c:pt idx="10835">
                  <c:v>1.21</c:v>
                </c:pt>
                <c:pt idx="10836">
                  <c:v>1.22</c:v>
                </c:pt>
                <c:pt idx="10839">
                  <c:v>1.2</c:v>
                </c:pt>
                <c:pt idx="10840">
                  <c:v>1.17</c:v>
                </c:pt>
                <c:pt idx="10841">
                  <c:v>1.1399999999999999</c:v>
                </c:pt>
                <c:pt idx="10842">
                  <c:v>1.1599999999999999</c:v>
                </c:pt>
                <c:pt idx="10843">
                  <c:v>1.26</c:v>
                </c:pt>
                <c:pt idx="10846">
                  <c:v>1.33</c:v>
                </c:pt>
                <c:pt idx="10847">
                  <c:v>1.31</c:v>
                </c:pt>
                <c:pt idx="10848">
                  <c:v>1.36</c:v>
                </c:pt>
                <c:pt idx="10849">
                  <c:v>1.37</c:v>
                </c:pt>
                <c:pt idx="10850">
                  <c:v>1.37</c:v>
                </c:pt>
                <c:pt idx="10853">
                  <c:v>1.36</c:v>
                </c:pt>
                <c:pt idx="10854">
                  <c:v>1.31</c:v>
                </c:pt>
                <c:pt idx="10855">
                  <c:v>1.31</c:v>
                </c:pt>
                <c:pt idx="10856">
                  <c:v>1.25</c:v>
                </c:pt>
                <c:pt idx="10857">
                  <c:v>1.26</c:v>
                </c:pt>
                <c:pt idx="10860">
                  <c:v>1.26</c:v>
                </c:pt>
                <c:pt idx="10861">
                  <c:v>1.27</c:v>
                </c:pt>
                <c:pt idx="10862">
                  <c:v>1.26</c:v>
                </c:pt>
                <c:pt idx="10863">
                  <c:v>1.25</c:v>
                </c:pt>
                <c:pt idx="10864">
                  <c:v>1.25</c:v>
                </c:pt>
                <c:pt idx="10867">
                  <c:v>1.29</c:v>
                </c:pt>
                <c:pt idx="10868">
                  <c:v>1.31</c:v>
                </c:pt>
                <c:pt idx="10869">
                  <c:v>1.38</c:v>
                </c:pt>
                <c:pt idx="10870">
                  <c:v>1.41</c:v>
                </c:pt>
                <c:pt idx="10871">
                  <c:v>1.42</c:v>
                </c:pt>
                <c:pt idx="10874">
                  <c:v>1.44</c:v>
                </c:pt>
                <c:pt idx="10875">
                  <c:v>1.43</c:v>
                </c:pt>
                <c:pt idx="10876">
                  <c:v>1.46</c:v>
                </c:pt>
                <c:pt idx="10877">
                  <c:v>1.43</c:v>
                </c:pt>
                <c:pt idx="10878">
                  <c:v>1.44</c:v>
                </c:pt>
                <c:pt idx="10881">
                  <c:v>1.47</c:v>
                </c:pt>
                <c:pt idx="10882">
                  <c:v>1.45</c:v>
                </c:pt>
                <c:pt idx="10883">
                  <c:v>1.44</c:v>
                </c:pt>
                <c:pt idx="10884">
                  <c:v>1.45</c:v>
                </c:pt>
                <c:pt idx="10885">
                  <c:v>1.42</c:v>
                </c:pt>
                <c:pt idx="10888">
                  <c:v>1.42</c:v>
                </c:pt>
                <c:pt idx="10889">
                  <c:v>1.43</c:v>
                </c:pt>
                <c:pt idx="10890">
                  <c:v>1.49</c:v>
                </c:pt>
                <c:pt idx="10891">
                  <c:v>1.57</c:v>
                </c:pt>
                <c:pt idx="10892">
                  <c:v>1.66</c:v>
                </c:pt>
                <c:pt idx="10895">
                  <c:v>1.67</c:v>
                </c:pt>
                <c:pt idx="10897">
                  <c:v>1.67</c:v>
                </c:pt>
                <c:pt idx="10898">
                  <c:v>1.69</c:v>
                </c:pt>
                <c:pt idx="10899">
                  <c:v>1.74</c:v>
                </c:pt>
                <c:pt idx="10902">
                  <c:v>1.73</c:v>
                </c:pt>
                <c:pt idx="10903">
                  <c:v>1.7</c:v>
                </c:pt>
                <c:pt idx="10904">
                  <c:v>1.76</c:v>
                </c:pt>
                <c:pt idx="10905">
                  <c:v>1.89</c:v>
                </c:pt>
                <c:pt idx="10906">
                  <c:v>2</c:v>
                </c:pt>
                <c:pt idx="10909">
                  <c:v>2.15</c:v>
                </c:pt>
                <c:pt idx="10910">
                  <c:v>1.98</c:v>
                </c:pt>
                <c:pt idx="10911">
                  <c:v>2.0299999999999998</c:v>
                </c:pt>
                <c:pt idx="10912">
                  <c:v>2.02</c:v>
                </c:pt>
                <c:pt idx="10913">
                  <c:v>2.0699999999999998</c:v>
                </c:pt>
                <c:pt idx="10916">
                  <c:v>2.0699999999999998</c:v>
                </c:pt>
                <c:pt idx="10917">
                  <c:v>1.98</c:v>
                </c:pt>
                <c:pt idx="10918">
                  <c:v>2.11</c:v>
                </c:pt>
                <c:pt idx="10919">
                  <c:v>2.08</c:v>
                </c:pt>
                <c:pt idx="10920">
                  <c:v>2.1</c:v>
                </c:pt>
                <c:pt idx="10923">
                  <c:v>2.08</c:v>
                </c:pt>
                <c:pt idx="10924">
                  <c:v>2.0099999999999998</c:v>
                </c:pt>
                <c:pt idx="10925">
                  <c:v>1.96</c:v>
                </c:pt>
                <c:pt idx="10926">
                  <c:v>1.99</c:v>
                </c:pt>
                <c:pt idx="10927">
                  <c:v>1.99</c:v>
                </c:pt>
                <c:pt idx="10930">
                  <c:v>1.97</c:v>
                </c:pt>
                <c:pt idx="10931">
                  <c:v>1.95</c:v>
                </c:pt>
                <c:pt idx="10932">
                  <c:v>1.89</c:v>
                </c:pt>
                <c:pt idx="10933">
                  <c:v>1.96</c:v>
                </c:pt>
                <c:pt idx="10934">
                  <c:v>2.04</c:v>
                </c:pt>
                <c:pt idx="10937">
                  <c:v>2.0099999999999998</c:v>
                </c:pt>
                <c:pt idx="10938">
                  <c:v>1.92</c:v>
                </c:pt>
                <c:pt idx="10939">
                  <c:v>1.82</c:v>
                </c:pt>
                <c:pt idx="10940">
                  <c:v>1.85</c:v>
                </c:pt>
                <c:pt idx="10941">
                  <c:v>1.82</c:v>
                </c:pt>
                <c:pt idx="10944">
                  <c:v>1.84</c:v>
                </c:pt>
                <c:pt idx="10945">
                  <c:v>1.88</c:v>
                </c:pt>
                <c:pt idx="10946">
                  <c:v>1.81</c:v>
                </c:pt>
                <c:pt idx="10947">
                  <c:v>1.83</c:v>
                </c:pt>
                <c:pt idx="10948">
                  <c:v>1.81</c:v>
                </c:pt>
                <c:pt idx="10952">
                  <c:v>1.84</c:v>
                </c:pt>
                <c:pt idx="10953">
                  <c:v>1.82</c:v>
                </c:pt>
                <c:pt idx="10954">
                  <c:v>1.8</c:v>
                </c:pt>
                <c:pt idx="10955">
                  <c:v>1.8</c:v>
                </c:pt>
                <c:pt idx="10958">
                  <c:v>1.8</c:v>
                </c:pt>
                <c:pt idx="10959">
                  <c:v>1.82</c:v>
                </c:pt>
                <c:pt idx="10960">
                  <c:v>1.87</c:v>
                </c:pt>
                <c:pt idx="10961">
                  <c:v>1.99</c:v>
                </c:pt>
                <c:pt idx="10962">
                  <c:v>1.99</c:v>
                </c:pt>
                <c:pt idx="10965">
                  <c:v>1.9</c:v>
                </c:pt>
                <c:pt idx="10966">
                  <c:v>1.91</c:v>
                </c:pt>
                <c:pt idx="10967">
                  <c:v>1.93</c:v>
                </c:pt>
                <c:pt idx="10968">
                  <c:v>1.93</c:v>
                </c:pt>
                <c:pt idx="10969">
                  <c:v>1.9</c:v>
                </c:pt>
                <c:pt idx="10972">
                  <c:v>1.9</c:v>
                </c:pt>
                <c:pt idx="10973">
                  <c:v>1.87</c:v>
                </c:pt>
                <c:pt idx="10974">
                  <c:v>1.91</c:v>
                </c:pt>
                <c:pt idx="10975">
                  <c:v>1.98</c:v>
                </c:pt>
                <c:pt idx="10976">
                  <c:v>2.0099999999999998</c:v>
                </c:pt>
                <c:pt idx="10979">
                  <c:v>2.04</c:v>
                </c:pt>
                <c:pt idx="10980">
                  <c:v>2</c:v>
                </c:pt>
                <c:pt idx="10981">
                  <c:v>2.0699999999999998</c:v>
                </c:pt>
                <c:pt idx="10982">
                  <c:v>2.2000000000000002</c:v>
                </c:pt>
                <c:pt idx="10983">
                  <c:v>2.23</c:v>
                </c:pt>
                <c:pt idx="10986">
                  <c:v>2.31</c:v>
                </c:pt>
                <c:pt idx="10987">
                  <c:v>2.27</c:v>
                </c:pt>
                <c:pt idx="10988">
                  <c:v>2.27</c:v>
                </c:pt>
                <c:pt idx="10989">
                  <c:v>2.27</c:v>
                </c:pt>
                <c:pt idx="10990">
                  <c:v>2.34</c:v>
                </c:pt>
                <c:pt idx="10993">
                  <c:v>2.44</c:v>
                </c:pt>
                <c:pt idx="10994">
                  <c:v>2.42</c:v>
                </c:pt>
                <c:pt idx="10995">
                  <c:v>2.39</c:v>
                </c:pt>
                <c:pt idx="10996">
                  <c:v>2.31</c:v>
                </c:pt>
                <c:pt idx="10997">
                  <c:v>2.37</c:v>
                </c:pt>
                <c:pt idx="11000">
                  <c:v>2.41</c:v>
                </c:pt>
                <c:pt idx="11001">
                  <c:v>2.36</c:v>
                </c:pt>
                <c:pt idx="11002">
                  <c:v>2.39</c:v>
                </c:pt>
                <c:pt idx="11003">
                  <c:v>2.33</c:v>
                </c:pt>
                <c:pt idx="11004">
                  <c:v>2.31</c:v>
                </c:pt>
                <c:pt idx="11007">
                  <c:v>2.36</c:v>
                </c:pt>
                <c:pt idx="11008">
                  <c:v>2.38</c:v>
                </c:pt>
                <c:pt idx="11009">
                  <c:v>2.38</c:v>
                </c:pt>
                <c:pt idx="11010">
                  <c:v>2.38</c:v>
                </c:pt>
                <c:pt idx="11011">
                  <c:v>2.36</c:v>
                </c:pt>
                <c:pt idx="11014">
                  <c:v>2.31</c:v>
                </c:pt>
                <c:pt idx="11015">
                  <c:v>2.2599999999999998</c:v>
                </c:pt>
                <c:pt idx="11016">
                  <c:v>2.2799999999999998</c:v>
                </c:pt>
                <c:pt idx="11017">
                  <c:v>2.29</c:v>
                </c:pt>
                <c:pt idx="11018">
                  <c:v>2.2799999999999998</c:v>
                </c:pt>
                <c:pt idx="11021">
                  <c:v>2.2799999999999998</c:v>
                </c:pt>
                <c:pt idx="11022">
                  <c:v>2.33</c:v>
                </c:pt>
                <c:pt idx="11023">
                  <c:v>2.4</c:v>
                </c:pt>
                <c:pt idx="11024">
                  <c:v>2.4</c:v>
                </c:pt>
                <c:pt idx="11025">
                  <c:v>2.48</c:v>
                </c:pt>
                <c:pt idx="11028">
                  <c:v>2.4900000000000002</c:v>
                </c:pt>
                <c:pt idx="11029">
                  <c:v>2.5499999999999998</c:v>
                </c:pt>
                <c:pt idx="11030">
                  <c:v>2.4500000000000002</c:v>
                </c:pt>
                <c:pt idx="11031">
                  <c:v>2.4700000000000002</c:v>
                </c:pt>
                <c:pt idx="11032">
                  <c:v>2.5499999999999998</c:v>
                </c:pt>
                <c:pt idx="11035">
                  <c:v>2.54</c:v>
                </c:pt>
                <c:pt idx="11036">
                  <c:v>2.5</c:v>
                </c:pt>
                <c:pt idx="11037">
                  <c:v>2.46</c:v>
                </c:pt>
                <c:pt idx="11038">
                  <c:v>2.41</c:v>
                </c:pt>
                <c:pt idx="11039">
                  <c:v>2.4300000000000002</c:v>
                </c:pt>
                <c:pt idx="11042">
                  <c:v>2.39</c:v>
                </c:pt>
                <c:pt idx="11043">
                  <c:v>2.33</c:v>
                </c:pt>
                <c:pt idx="11044">
                  <c:v>2.3199999999999998</c:v>
                </c:pt>
                <c:pt idx="11045">
                  <c:v>2.29</c:v>
                </c:pt>
                <c:pt idx="11046">
                  <c:v>2.2999999999999998</c:v>
                </c:pt>
                <c:pt idx="11049">
                  <c:v>2.33</c:v>
                </c:pt>
                <c:pt idx="11050">
                  <c:v>2.2599999999999998</c:v>
                </c:pt>
                <c:pt idx="11051">
                  <c:v>2.2599999999999998</c:v>
                </c:pt>
                <c:pt idx="11052">
                  <c:v>2.2599999999999998</c:v>
                </c:pt>
                <c:pt idx="11053">
                  <c:v>2.19</c:v>
                </c:pt>
                <c:pt idx="11056">
                  <c:v>2.2400000000000002</c:v>
                </c:pt>
                <c:pt idx="11057">
                  <c:v>2.2599999999999998</c:v>
                </c:pt>
                <c:pt idx="11058">
                  <c:v>2.2599999999999998</c:v>
                </c:pt>
                <c:pt idx="11059">
                  <c:v>2.2599999999999998</c:v>
                </c:pt>
                <c:pt idx="11064">
                  <c:v>2.2599999999999998</c:v>
                </c:pt>
                <c:pt idx="11065">
                  <c:v>2.2400000000000002</c:v>
                </c:pt>
                <c:pt idx="11066">
                  <c:v>2.2799999999999998</c:v>
                </c:pt>
                <c:pt idx="11067">
                  <c:v>2.25</c:v>
                </c:pt>
                <c:pt idx="11070">
                  <c:v>2.19</c:v>
                </c:pt>
                <c:pt idx="11071">
                  <c:v>2.2400000000000002</c:v>
                </c:pt>
                <c:pt idx="11072">
                  <c:v>2.29</c:v>
                </c:pt>
                <c:pt idx="11073">
                  <c:v>2.31</c:v>
                </c:pt>
                <c:pt idx="11074">
                  <c:v>2.2599999999999998</c:v>
                </c:pt>
                <c:pt idx="11078">
                  <c:v>2.31</c:v>
                </c:pt>
                <c:pt idx="11079">
                  <c:v>2.27</c:v>
                </c:pt>
                <c:pt idx="11080">
                  <c:v>2.27</c:v>
                </c:pt>
                <c:pt idx="11081">
                  <c:v>2.1800000000000002</c:v>
                </c:pt>
                <c:pt idx="11084">
                  <c:v>2.2000000000000002</c:v>
                </c:pt>
                <c:pt idx="11085">
                  <c:v>2.27</c:v>
                </c:pt>
                <c:pt idx="11086">
                  <c:v>2.25</c:v>
                </c:pt>
                <c:pt idx="11087">
                  <c:v>2.2799999999999998</c:v>
                </c:pt>
                <c:pt idx="11088">
                  <c:v>2.25</c:v>
                </c:pt>
                <c:pt idx="11091">
                  <c:v>2.2599999999999998</c:v>
                </c:pt>
                <c:pt idx="11092">
                  <c:v>2.2400000000000002</c:v>
                </c:pt>
                <c:pt idx="11093">
                  <c:v>2.16</c:v>
                </c:pt>
                <c:pt idx="11094">
                  <c:v>2.15</c:v>
                </c:pt>
                <c:pt idx="11095">
                  <c:v>2.11</c:v>
                </c:pt>
                <c:pt idx="11098">
                  <c:v>2.12</c:v>
                </c:pt>
                <c:pt idx="11099">
                  <c:v>2.11</c:v>
                </c:pt>
                <c:pt idx="11100">
                  <c:v>2.11</c:v>
                </c:pt>
                <c:pt idx="11101">
                  <c:v>2.11</c:v>
                </c:pt>
                <c:pt idx="11102">
                  <c:v>2.1</c:v>
                </c:pt>
                <c:pt idx="11105">
                  <c:v>2.16</c:v>
                </c:pt>
                <c:pt idx="11106">
                  <c:v>2.2000000000000002</c:v>
                </c:pt>
                <c:pt idx="11107">
                  <c:v>2.16</c:v>
                </c:pt>
                <c:pt idx="11108">
                  <c:v>2.23</c:v>
                </c:pt>
                <c:pt idx="11109">
                  <c:v>2.25</c:v>
                </c:pt>
                <c:pt idx="11112">
                  <c:v>2.2599999999999998</c:v>
                </c:pt>
                <c:pt idx="11113">
                  <c:v>2.25</c:v>
                </c:pt>
                <c:pt idx="11114">
                  <c:v>2.2799999999999998</c:v>
                </c:pt>
                <c:pt idx="11115">
                  <c:v>2.19</c:v>
                </c:pt>
                <c:pt idx="11116">
                  <c:v>2.1</c:v>
                </c:pt>
                <c:pt idx="11119">
                  <c:v>2.0099999999999998</c:v>
                </c:pt>
                <c:pt idx="11120">
                  <c:v>1.99</c:v>
                </c:pt>
                <c:pt idx="11121">
                  <c:v>1.94</c:v>
                </c:pt>
                <c:pt idx="11122">
                  <c:v>2</c:v>
                </c:pt>
                <c:pt idx="11123">
                  <c:v>1.96</c:v>
                </c:pt>
                <c:pt idx="11126">
                  <c:v>1.95</c:v>
                </c:pt>
                <c:pt idx="11127">
                  <c:v>1.93</c:v>
                </c:pt>
                <c:pt idx="11128">
                  <c:v>1.9</c:v>
                </c:pt>
                <c:pt idx="11129">
                  <c:v>1.88</c:v>
                </c:pt>
                <c:pt idx="11130">
                  <c:v>1.9</c:v>
                </c:pt>
                <c:pt idx="11133">
                  <c:v>1.88</c:v>
                </c:pt>
                <c:pt idx="11134">
                  <c:v>1.98</c:v>
                </c:pt>
                <c:pt idx="11135">
                  <c:v>2.0499999999999998</c:v>
                </c:pt>
                <c:pt idx="11136">
                  <c:v>2.13</c:v>
                </c:pt>
                <c:pt idx="11137">
                  <c:v>2.15</c:v>
                </c:pt>
                <c:pt idx="11140">
                  <c:v>2.12</c:v>
                </c:pt>
                <c:pt idx="11141">
                  <c:v>2.1</c:v>
                </c:pt>
                <c:pt idx="11142">
                  <c:v>2.1800000000000002</c:v>
                </c:pt>
                <c:pt idx="11143">
                  <c:v>2.2799999999999998</c:v>
                </c:pt>
                <c:pt idx="11144">
                  <c:v>2.36</c:v>
                </c:pt>
                <c:pt idx="11147">
                  <c:v>2.34</c:v>
                </c:pt>
                <c:pt idx="11148">
                  <c:v>2.37</c:v>
                </c:pt>
                <c:pt idx="11149">
                  <c:v>2.31</c:v>
                </c:pt>
                <c:pt idx="11150">
                  <c:v>2.34</c:v>
                </c:pt>
                <c:pt idx="11151">
                  <c:v>2.33</c:v>
                </c:pt>
                <c:pt idx="11154">
                  <c:v>2.3199999999999998</c:v>
                </c:pt>
                <c:pt idx="11155">
                  <c:v>2.2799999999999998</c:v>
                </c:pt>
                <c:pt idx="11156">
                  <c:v>2.2599999999999998</c:v>
                </c:pt>
                <c:pt idx="11157">
                  <c:v>2.19</c:v>
                </c:pt>
                <c:pt idx="11158">
                  <c:v>2.15</c:v>
                </c:pt>
                <c:pt idx="11161">
                  <c:v>2.11</c:v>
                </c:pt>
                <c:pt idx="11162">
                  <c:v>2.15</c:v>
                </c:pt>
                <c:pt idx="11163">
                  <c:v>2.1800000000000002</c:v>
                </c:pt>
                <c:pt idx="11164">
                  <c:v>2.15</c:v>
                </c:pt>
                <c:pt idx="11165">
                  <c:v>2.2000000000000002</c:v>
                </c:pt>
                <c:pt idx="11168">
                  <c:v>2.16</c:v>
                </c:pt>
                <c:pt idx="11169">
                  <c:v>2.14</c:v>
                </c:pt>
                <c:pt idx="11170">
                  <c:v>2.08</c:v>
                </c:pt>
                <c:pt idx="11171">
                  <c:v>2.09</c:v>
                </c:pt>
                <c:pt idx="11172">
                  <c:v>2.0699999999999998</c:v>
                </c:pt>
                <c:pt idx="11175">
                  <c:v>2.06</c:v>
                </c:pt>
                <c:pt idx="11176">
                  <c:v>2.06</c:v>
                </c:pt>
                <c:pt idx="11177">
                  <c:v>2.0499999999999998</c:v>
                </c:pt>
                <c:pt idx="11178">
                  <c:v>2.0499999999999998</c:v>
                </c:pt>
                <c:pt idx="11179">
                  <c:v>2.1</c:v>
                </c:pt>
                <c:pt idx="11182">
                  <c:v>2.08</c:v>
                </c:pt>
                <c:pt idx="11184">
                  <c:v>2.08</c:v>
                </c:pt>
                <c:pt idx="11185">
                  <c:v>2.08</c:v>
                </c:pt>
                <c:pt idx="11186">
                  <c:v>2.08</c:v>
                </c:pt>
                <c:pt idx="11189">
                  <c:v>2.06</c:v>
                </c:pt>
                <c:pt idx="11190">
                  <c:v>2.16</c:v>
                </c:pt>
                <c:pt idx="11191">
                  <c:v>2.21</c:v>
                </c:pt>
                <c:pt idx="11192">
                  <c:v>2.21</c:v>
                </c:pt>
                <c:pt idx="11193">
                  <c:v>2.21</c:v>
                </c:pt>
                <c:pt idx="11196">
                  <c:v>2.16</c:v>
                </c:pt>
                <c:pt idx="11197">
                  <c:v>2.16</c:v>
                </c:pt>
                <c:pt idx="11198">
                  <c:v>2.14</c:v>
                </c:pt>
                <c:pt idx="11199">
                  <c:v>2.12</c:v>
                </c:pt>
                <c:pt idx="11200">
                  <c:v>2.1</c:v>
                </c:pt>
                <c:pt idx="11203">
                  <c:v>2.11</c:v>
                </c:pt>
                <c:pt idx="11204">
                  <c:v>2.06</c:v>
                </c:pt>
                <c:pt idx="11205">
                  <c:v>2.0699999999999998</c:v>
                </c:pt>
                <c:pt idx="11206">
                  <c:v>2.04</c:v>
                </c:pt>
                <c:pt idx="11207">
                  <c:v>2.02</c:v>
                </c:pt>
                <c:pt idx="11210">
                  <c:v>2.0099999999999998</c:v>
                </c:pt>
                <c:pt idx="11211">
                  <c:v>2.06</c:v>
                </c:pt>
                <c:pt idx="11212">
                  <c:v>2.1</c:v>
                </c:pt>
                <c:pt idx="11213">
                  <c:v>2.12</c:v>
                </c:pt>
                <c:pt idx="11214">
                  <c:v>2.14</c:v>
                </c:pt>
                <c:pt idx="11217">
                  <c:v>2.1</c:v>
                </c:pt>
                <c:pt idx="11218">
                  <c:v>2.11</c:v>
                </c:pt>
                <c:pt idx="11219">
                  <c:v>2.1</c:v>
                </c:pt>
                <c:pt idx="11220">
                  <c:v>2.1</c:v>
                </c:pt>
                <c:pt idx="11221">
                  <c:v>2.16</c:v>
                </c:pt>
                <c:pt idx="11224">
                  <c:v>2.15</c:v>
                </c:pt>
                <c:pt idx="11225">
                  <c:v>2.19</c:v>
                </c:pt>
                <c:pt idx="11226">
                  <c:v>2.2000000000000002</c:v>
                </c:pt>
                <c:pt idx="11227">
                  <c:v>2.23</c:v>
                </c:pt>
                <c:pt idx="11228">
                  <c:v>2.16</c:v>
                </c:pt>
                <c:pt idx="11231">
                  <c:v>2.2000000000000002</c:v>
                </c:pt>
                <c:pt idx="11232">
                  <c:v>2.2200000000000002</c:v>
                </c:pt>
                <c:pt idx="11233">
                  <c:v>2.2400000000000002</c:v>
                </c:pt>
                <c:pt idx="11234">
                  <c:v>2.21</c:v>
                </c:pt>
                <c:pt idx="11235">
                  <c:v>2.2200000000000002</c:v>
                </c:pt>
                <c:pt idx="11238">
                  <c:v>2.15</c:v>
                </c:pt>
                <c:pt idx="11239">
                  <c:v>2.15</c:v>
                </c:pt>
                <c:pt idx="11240">
                  <c:v>2.17</c:v>
                </c:pt>
                <c:pt idx="11241">
                  <c:v>2.13</c:v>
                </c:pt>
                <c:pt idx="11242">
                  <c:v>2.08</c:v>
                </c:pt>
                <c:pt idx="11245">
                  <c:v>2.0299999999999998</c:v>
                </c:pt>
                <c:pt idx="11246">
                  <c:v>2.0099999999999998</c:v>
                </c:pt>
                <c:pt idx="11247">
                  <c:v>2.02</c:v>
                </c:pt>
                <c:pt idx="11248">
                  <c:v>2.0299999999999998</c:v>
                </c:pt>
                <c:pt idx="11249">
                  <c:v>2.04</c:v>
                </c:pt>
                <c:pt idx="11252">
                  <c:v>2.04</c:v>
                </c:pt>
                <c:pt idx="11253">
                  <c:v>2.0299999999999998</c:v>
                </c:pt>
                <c:pt idx="11254">
                  <c:v>2.04</c:v>
                </c:pt>
                <c:pt idx="11255">
                  <c:v>1.96</c:v>
                </c:pt>
                <c:pt idx="11256">
                  <c:v>1.94</c:v>
                </c:pt>
                <c:pt idx="11259">
                  <c:v>1.88</c:v>
                </c:pt>
                <c:pt idx="11260">
                  <c:v>1.84</c:v>
                </c:pt>
                <c:pt idx="11262">
                  <c:v>1.8</c:v>
                </c:pt>
                <c:pt idx="11263">
                  <c:v>1.78</c:v>
                </c:pt>
                <c:pt idx="11266">
                  <c:v>1.77</c:v>
                </c:pt>
                <c:pt idx="11267">
                  <c:v>1.71</c:v>
                </c:pt>
                <c:pt idx="11268">
                  <c:v>1.72</c:v>
                </c:pt>
                <c:pt idx="11269">
                  <c:v>1.78</c:v>
                </c:pt>
                <c:pt idx="11270">
                  <c:v>1.83</c:v>
                </c:pt>
                <c:pt idx="11273">
                  <c:v>1.82</c:v>
                </c:pt>
                <c:pt idx="11274">
                  <c:v>1.82</c:v>
                </c:pt>
                <c:pt idx="11275">
                  <c:v>1.81</c:v>
                </c:pt>
                <c:pt idx="11276">
                  <c:v>1.85</c:v>
                </c:pt>
                <c:pt idx="11277">
                  <c:v>1.84</c:v>
                </c:pt>
                <c:pt idx="11280">
                  <c:v>1.82</c:v>
                </c:pt>
                <c:pt idx="11281">
                  <c:v>1.78</c:v>
                </c:pt>
                <c:pt idx="11282">
                  <c:v>1.79</c:v>
                </c:pt>
                <c:pt idx="11283">
                  <c:v>1.77</c:v>
                </c:pt>
                <c:pt idx="11284">
                  <c:v>1.8</c:v>
                </c:pt>
                <c:pt idx="11287">
                  <c:v>1.78</c:v>
                </c:pt>
                <c:pt idx="11288">
                  <c:v>1.78</c:v>
                </c:pt>
                <c:pt idx="11289">
                  <c:v>1.77</c:v>
                </c:pt>
                <c:pt idx="11290">
                  <c:v>1.76</c:v>
                </c:pt>
                <c:pt idx="11291">
                  <c:v>1.72</c:v>
                </c:pt>
                <c:pt idx="11294">
                  <c:v>1.72</c:v>
                </c:pt>
                <c:pt idx="11295">
                  <c:v>1.71</c:v>
                </c:pt>
                <c:pt idx="11296">
                  <c:v>1.7</c:v>
                </c:pt>
                <c:pt idx="11297">
                  <c:v>1.71</c:v>
                </c:pt>
                <c:pt idx="11298">
                  <c:v>1.65</c:v>
                </c:pt>
                <c:pt idx="11301">
                  <c:v>1.64</c:v>
                </c:pt>
                <c:pt idx="11302">
                  <c:v>1.69</c:v>
                </c:pt>
                <c:pt idx="11303">
                  <c:v>1.78</c:v>
                </c:pt>
                <c:pt idx="11304">
                  <c:v>1.79</c:v>
                </c:pt>
                <c:pt idx="11305">
                  <c:v>1.77</c:v>
                </c:pt>
                <c:pt idx="11308">
                  <c:v>1.79</c:v>
                </c:pt>
                <c:pt idx="11309">
                  <c:v>1.86</c:v>
                </c:pt>
                <c:pt idx="11310">
                  <c:v>1.91</c:v>
                </c:pt>
                <c:pt idx="11311">
                  <c:v>1.93</c:v>
                </c:pt>
                <c:pt idx="11312">
                  <c:v>1.92</c:v>
                </c:pt>
                <c:pt idx="11317">
                  <c:v>1.92</c:v>
                </c:pt>
                <c:pt idx="11318">
                  <c:v>1.91</c:v>
                </c:pt>
                <c:pt idx="11319">
                  <c:v>1.98</c:v>
                </c:pt>
                <c:pt idx="11323">
                  <c:v>2.08</c:v>
                </c:pt>
                <c:pt idx="11324">
                  <c:v>2.04</c:v>
                </c:pt>
                <c:pt idx="11325">
                  <c:v>2.0099999999999998</c:v>
                </c:pt>
                <c:pt idx="11326">
                  <c:v>1.98</c:v>
                </c:pt>
                <c:pt idx="11329">
                  <c:v>1.97</c:v>
                </c:pt>
                <c:pt idx="11330">
                  <c:v>1.99</c:v>
                </c:pt>
                <c:pt idx="11331">
                  <c:v>2.0299999999999998</c:v>
                </c:pt>
                <c:pt idx="11332">
                  <c:v>2</c:v>
                </c:pt>
                <c:pt idx="11333">
                  <c:v>2</c:v>
                </c:pt>
                <c:pt idx="11336">
                  <c:v>1.99</c:v>
                </c:pt>
                <c:pt idx="11337">
                  <c:v>1.94</c:v>
                </c:pt>
                <c:pt idx="11338">
                  <c:v>1.99</c:v>
                </c:pt>
                <c:pt idx="11339">
                  <c:v>2</c:v>
                </c:pt>
                <c:pt idx="11340">
                  <c:v>1.95</c:v>
                </c:pt>
                <c:pt idx="11343">
                  <c:v>1.95</c:v>
                </c:pt>
                <c:pt idx="11344">
                  <c:v>1.88</c:v>
                </c:pt>
                <c:pt idx="11345">
                  <c:v>1.91</c:v>
                </c:pt>
                <c:pt idx="11346">
                  <c:v>1.92</c:v>
                </c:pt>
                <c:pt idx="11347">
                  <c:v>1.99</c:v>
                </c:pt>
                <c:pt idx="11350">
                  <c:v>2.0299999999999998</c:v>
                </c:pt>
                <c:pt idx="11351">
                  <c:v>2</c:v>
                </c:pt>
                <c:pt idx="11352">
                  <c:v>2</c:v>
                </c:pt>
                <c:pt idx="11353">
                  <c:v>1.98</c:v>
                </c:pt>
                <c:pt idx="11354">
                  <c:v>2</c:v>
                </c:pt>
                <c:pt idx="11357">
                  <c:v>2.02</c:v>
                </c:pt>
                <c:pt idx="11358">
                  <c:v>1.99</c:v>
                </c:pt>
                <c:pt idx="11359">
                  <c:v>1.95</c:v>
                </c:pt>
                <c:pt idx="11360">
                  <c:v>1.96</c:v>
                </c:pt>
                <c:pt idx="11361">
                  <c:v>2.11</c:v>
                </c:pt>
                <c:pt idx="11364">
                  <c:v>2.13</c:v>
                </c:pt>
                <c:pt idx="11365">
                  <c:v>2.13</c:v>
                </c:pt>
                <c:pt idx="11366">
                  <c:v>2.14</c:v>
                </c:pt>
                <c:pt idx="11367">
                  <c:v>2.16</c:v>
                </c:pt>
                <c:pt idx="11368">
                  <c:v>2.11</c:v>
                </c:pt>
                <c:pt idx="11371">
                  <c:v>2.13</c:v>
                </c:pt>
                <c:pt idx="11372">
                  <c:v>2.13</c:v>
                </c:pt>
                <c:pt idx="11373">
                  <c:v>2.13</c:v>
                </c:pt>
                <c:pt idx="11374">
                  <c:v>2.13</c:v>
                </c:pt>
                <c:pt idx="11375">
                  <c:v>2.15</c:v>
                </c:pt>
                <c:pt idx="11378">
                  <c:v>2.11</c:v>
                </c:pt>
                <c:pt idx="11379">
                  <c:v>2.1</c:v>
                </c:pt>
                <c:pt idx="11380">
                  <c:v>2.0699999999999998</c:v>
                </c:pt>
                <c:pt idx="11381">
                  <c:v>2.0499999999999998</c:v>
                </c:pt>
                <c:pt idx="11382">
                  <c:v>2</c:v>
                </c:pt>
                <c:pt idx="11385">
                  <c:v>2.09</c:v>
                </c:pt>
                <c:pt idx="11386">
                  <c:v>2.0499999999999998</c:v>
                </c:pt>
                <c:pt idx="11387">
                  <c:v>2.0499999999999998</c:v>
                </c:pt>
                <c:pt idx="11388">
                  <c:v>2</c:v>
                </c:pt>
                <c:pt idx="11389">
                  <c:v>1.99</c:v>
                </c:pt>
                <c:pt idx="11392">
                  <c:v>2.0099999999999998</c:v>
                </c:pt>
                <c:pt idx="11393">
                  <c:v>1.99</c:v>
                </c:pt>
                <c:pt idx="11394">
                  <c:v>2</c:v>
                </c:pt>
                <c:pt idx="11395">
                  <c:v>1.98</c:v>
                </c:pt>
                <c:pt idx="11396">
                  <c:v>1.95</c:v>
                </c:pt>
                <c:pt idx="11399">
                  <c:v>1.98</c:v>
                </c:pt>
                <c:pt idx="11400">
                  <c:v>1.93</c:v>
                </c:pt>
                <c:pt idx="11401">
                  <c:v>1.92</c:v>
                </c:pt>
                <c:pt idx="11402">
                  <c:v>1.89</c:v>
                </c:pt>
                <c:pt idx="11403">
                  <c:v>1.91</c:v>
                </c:pt>
                <c:pt idx="11406">
                  <c:v>1.92</c:v>
                </c:pt>
                <c:pt idx="11407">
                  <c:v>1.89</c:v>
                </c:pt>
                <c:pt idx="11408">
                  <c:v>1.86</c:v>
                </c:pt>
                <c:pt idx="11409">
                  <c:v>1.83</c:v>
                </c:pt>
                <c:pt idx="11414">
                  <c:v>1.8</c:v>
                </c:pt>
                <c:pt idx="11415">
                  <c:v>1.75</c:v>
                </c:pt>
                <c:pt idx="11416">
                  <c:v>1.75</c:v>
                </c:pt>
                <c:pt idx="11417">
                  <c:v>1.78</c:v>
                </c:pt>
                <c:pt idx="11420">
                  <c:v>1.77</c:v>
                </c:pt>
                <c:pt idx="11421">
                  <c:v>1.77</c:v>
                </c:pt>
                <c:pt idx="11422">
                  <c:v>1.77</c:v>
                </c:pt>
                <c:pt idx="11423">
                  <c:v>1.81</c:v>
                </c:pt>
                <c:pt idx="11424">
                  <c:v>1.81</c:v>
                </c:pt>
                <c:pt idx="11427">
                  <c:v>1.81</c:v>
                </c:pt>
                <c:pt idx="11428">
                  <c:v>1.76</c:v>
                </c:pt>
                <c:pt idx="11429">
                  <c:v>1.71</c:v>
                </c:pt>
                <c:pt idx="11430">
                  <c:v>1.76</c:v>
                </c:pt>
                <c:pt idx="11431">
                  <c:v>1.8</c:v>
                </c:pt>
                <c:pt idx="11434">
                  <c:v>1.79</c:v>
                </c:pt>
                <c:pt idx="11435">
                  <c:v>1.78</c:v>
                </c:pt>
                <c:pt idx="11436">
                  <c:v>1.77</c:v>
                </c:pt>
                <c:pt idx="11437">
                  <c:v>1.75</c:v>
                </c:pt>
                <c:pt idx="11438">
                  <c:v>1.74</c:v>
                </c:pt>
                <c:pt idx="11441">
                  <c:v>1.79</c:v>
                </c:pt>
                <c:pt idx="11443">
                  <c:v>1.77</c:v>
                </c:pt>
                <c:pt idx="11444">
                  <c:v>1.76</c:v>
                </c:pt>
                <c:pt idx="11445">
                  <c:v>1.77</c:v>
                </c:pt>
                <c:pt idx="11448">
                  <c:v>1.75</c:v>
                </c:pt>
                <c:pt idx="11449">
                  <c:v>1.85</c:v>
                </c:pt>
                <c:pt idx="11450">
                  <c:v>1.87</c:v>
                </c:pt>
                <c:pt idx="11451">
                  <c:v>1.92</c:v>
                </c:pt>
                <c:pt idx="11452">
                  <c:v>1.88</c:v>
                </c:pt>
                <c:pt idx="11455">
                  <c:v>1.9</c:v>
                </c:pt>
                <c:pt idx="11456">
                  <c:v>1.91</c:v>
                </c:pt>
                <c:pt idx="11457">
                  <c:v>2.0299999999999998</c:v>
                </c:pt>
                <c:pt idx="11458">
                  <c:v>2.13</c:v>
                </c:pt>
                <c:pt idx="11459">
                  <c:v>2.1800000000000002</c:v>
                </c:pt>
                <c:pt idx="11462">
                  <c:v>2.2999999999999998</c:v>
                </c:pt>
                <c:pt idx="11463">
                  <c:v>2.3199999999999998</c:v>
                </c:pt>
                <c:pt idx="11464">
                  <c:v>2.42</c:v>
                </c:pt>
                <c:pt idx="11465">
                  <c:v>2.37</c:v>
                </c:pt>
                <c:pt idx="11466">
                  <c:v>2.5299999999999998</c:v>
                </c:pt>
                <c:pt idx="11469">
                  <c:v>2.5299999999999998</c:v>
                </c:pt>
                <c:pt idx="11470">
                  <c:v>2.97</c:v>
                </c:pt>
                <c:pt idx="11471">
                  <c:v>3.02</c:v>
                </c:pt>
                <c:pt idx="11472">
                  <c:v>2.77</c:v>
                </c:pt>
                <c:pt idx="11473">
                  <c:v>2.5499999999999998</c:v>
                </c:pt>
                <c:pt idx="11476">
                  <c:v>2.56</c:v>
                </c:pt>
                <c:pt idx="11477">
                  <c:v>2.63</c:v>
                </c:pt>
                <c:pt idx="11478">
                  <c:v>2.87</c:v>
                </c:pt>
                <c:pt idx="11479">
                  <c:v>2.87</c:v>
                </c:pt>
                <c:pt idx="11480">
                  <c:v>3.08</c:v>
                </c:pt>
                <c:pt idx="11483">
                  <c:v>2.84</c:v>
                </c:pt>
                <c:pt idx="11484">
                  <c:v>2.79</c:v>
                </c:pt>
                <c:pt idx="11485">
                  <c:v>2.8</c:v>
                </c:pt>
                <c:pt idx="11486">
                  <c:v>2.78</c:v>
                </c:pt>
                <c:pt idx="11487">
                  <c:v>2.78</c:v>
                </c:pt>
                <c:pt idx="11490">
                  <c:v>2.5499999999999998</c:v>
                </c:pt>
                <c:pt idx="11491">
                  <c:v>2.56</c:v>
                </c:pt>
                <c:pt idx="11492">
                  <c:v>2.5299999999999998</c:v>
                </c:pt>
                <c:pt idx="11493">
                  <c:v>2.72</c:v>
                </c:pt>
                <c:pt idx="11494">
                  <c:v>2.72</c:v>
                </c:pt>
                <c:pt idx="11497">
                  <c:v>2.72</c:v>
                </c:pt>
                <c:pt idx="11498">
                  <c:v>2.91</c:v>
                </c:pt>
                <c:pt idx="11499">
                  <c:v>2.9</c:v>
                </c:pt>
                <c:pt idx="11500">
                  <c:v>2.81</c:v>
                </c:pt>
                <c:pt idx="11501">
                  <c:v>2.69</c:v>
                </c:pt>
                <c:pt idx="11504">
                  <c:v>2.69</c:v>
                </c:pt>
                <c:pt idx="11505">
                  <c:v>2.64</c:v>
                </c:pt>
                <c:pt idx="11506">
                  <c:v>2.64</c:v>
                </c:pt>
                <c:pt idx="11507">
                  <c:v>2.64</c:v>
                </c:pt>
                <c:pt idx="11508">
                  <c:v>2.68</c:v>
                </c:pt>
                <c:pt idx="11511">
                  <c:v>2.68</c:v>
                </c:pt>
                <c:pt idx="11512">
                  <c:v>2.68</c:v>
                </c:pt>
                <c:pt idx="11513">
                  <c:v>2.68</c:v>
                </c:pt>
                <c:pt idx="11514">
                  <c:v>2.65</c:v>
                </c:pt>
                <c:pt idx="11515">
                  <c:v>2.61</c:v>
                </c:pt>
                <c:pt idx="11518">
                  <c:v>2.61</c:v>
                </c:pt>
                <c:pt idx="11519">
                  <c:v>2.61</c:v>
                </c:pt>
                <c:pt idx="11520">
                  <c:v>2.48</c:v>
                </c:pt>
                <c:pt idx="11521">
                  <c:v>2.4700000000000002</c:v>
                </c:pt>
                <c:pt idx="11522">
                  <c:v>2.57</c:v>
                </c:pt>
                <c:pt idx="11525">
                  <c:v>2.57</c:v>
                </c:pt>
                <c:pt idx="11526">
                  <c:v>2.66</c:v>
                </c:pt>
                <c:pt idx="11527">
                  <c:v>2.66</c:v>
                </c:pt>
                <c:pt idx="11528">
                  <c:v>2.7</c:v>
                </c:pt>
                <c:pt idx="11529">
                  <c:v>2.69</c:v>
                </c:pt>
                <c:pt idx="11532">
                  <c:v>2.77</c:v>
                </c:pt>
                <c:pt idx="11533">
                  <c:v>2.75</c:v>
                </c:pt>
                <c:pt idx="11534">
                  <c:v>2.75</c:v>
                </c:pt>
                <c:pt idx="11535">
                  <c:v>2.89</c:v>
                </c:pt>
                <c:pt idx="11536">
                  <c:v>2.96</c:v>
                </c:pt>
                <c:pt idx="11539">
                  <c:v>3.04</c:v>
                </c:pt>
                <c:pt idx="11540">
                  <c:v>3.02</c:v>
                </c:pt>
                <c:pt idx="11541">
                  <c:v>3.02</c:v>
                </c:pt>
                <c:pt idx="11542">
                  <c:v>3.03</c:v>
                </c:pt>
                <c:pt idx="11543">
                  <c:v>3.1</c:v>
                </c:pt>
                <c:pt idx="11546">
                  <c:v>3.24</c:v>
                </c:pt>
                <c:pt idx="11547">
                  <c:v>3.23</c:v>
                </c:pt>
                <c:pt idx="11549">
                  <c:v>3.28</c:v>
                </c:pt>
                <c:pt idx="11550">
                  <c:v>3.31</c:v>
                </c:pt>
                <c:pt idx="11553">
                  <c:v>3.24</c:v>
                </c:pt>
                <c:pt idx="11554">
                  <c:v>3.24</c:v>
                </c:pt>
                <c:pt idx="11555">
                  <c:v>3.18</c:v>
                </c:pt>
                <c:pt idx="11556">
                  <c:v>3.2</c:v>
                </c:pt>
                <c:pt idx="11557">
                  <c:v>3.29</c:v>
                </c:pt>
                <c:pt idx="11560">
                  <c:v>3.29</c:v>
                </c:pt>
                <c:pt idx="11561">
                  <c:v>3.29</c:v>
                </c:pt>
                <c:pt idx="11563">
                  <c:v>3.3</c:v>
                </c:pt>
                <c:pt idx="11564">
                  <c:v>3.34</c:v>
                </c:pt>
                <c:pt idx="11567">
                  <c:v>3.32</c:v>
                </c:pt>
                <c:pt idx="11568">
                  <c:v>3.23</c:v>
                </c:pt>
                <c:pt idx="11569">
                  <c:v>3.08</c:v>
                </c:pt>
                <c:pt idx="11570">
                  <c:v>3.01</c:v>
                </c:pt>
                <c:pt idx="11571">
                  <c:v>3</c:v>
                </c:pt>
                <c:pt idx="11574">
                  <c:v>2.92</c:v>
                </c:pt>
                <c:pt idx="11575">
                  <c:v>2.88</c:v>
                </c:pt>
                <c:pt idx="11576">
                  <c:v>2.94</c:v>
                </c:pt>
                <c:pt idx="11577">
                  <c:v>2.95</c:v>
                </c:pt>
                <c:pt idx="11578">
                  <c:v>2.96</c:v>
                </c:pt>
                <c:pt idx="11581">
                  <c:v>2.88</c:v>
                </c:pt>
                <c:pt idx="11582">
                  <c:v>2.8</c:v>
                </c:pt>
                <c:pt idx="11583">
                  <c:v>2.77</c:v>
                </c:pt>
                <c:pt idx="11584">
                  <c:v>2.83</c:v>
                </c:pt>
                <c:pt idx="11585">
                  <c:v>2.82</c:v>
                </c:pt>
                <c:pt idx="11588">
                  <c:v>2.9</c:v>
                </c:pt>
                <c:pt idx="11589">
                  <c:v>2.86</c:v>
                </c:pt>
                <c:pt idx="11590">
                  <c:v>2.83</c:v>
                </c:pt>
                <c:pt idx="11591">
                  <c:v>2.95</c:v>
                </c:pt>
                <c:pt idx="11592">
                  <c:v>3.23</c:v>
                </c:pt>
                <c:pt idx="11595">
                  <c:v>3.2</c:v>
                </c:pt>
                <c:pt idx="11596">
                  <c:v>3.38</c:v>
                </c:pt>
                <c:pt idx="11597">
                  <c:v>3.3</c:v>
                </c:pt>
                <c:pt idx="11598">
                  <c:v>3.34</c:v>
                </c:pt>
                <c:pt idx="11599">
                  <c:v>3.4</c:v>
                </c:pt>
                <c:pt idx="11602">
                  <c:v>3.59</c:v>
                </c:pt>
                <c:pt idx="11603">
                  <c:v>3.56</c:v>
                </c:pt>
                <c:pt idx="11604">
                  <c:v>3.49</c:v>
                </c:pt>
                <c:pt idx="11605">
                  <c:v>3.59</c:v>
                </c:pt>
                <c:pt idx="11606">
                  <c:v>3.55</c:v>
                </c:pt>
                <c:pt idx="11609">
                  <c:v>3.55</c:v>
                </c:pt>
                <c:pt idx="11610">
                  <c:v>3.43</c:v>
                </c:pt>
                <c:pt idx="11611">
                  <c:v>3.47</c:v>
                </c:pt>
                <c:pt idx="11612">
                  <c:v>3.6</c:v>
                </c:pt>
                <c:pt idx="11613">
                  <c:v>3.65</c:v>
                </c:pt>
                <c:pt idx="11616">
                  <c:v>3.45</c:v>
                </c:pt>
                <c:pt idx="11617">
                  <c:v>3.53</c:v>
                </c:pt>
                <c:pt idx="11618">
                  <c:v>3.54</c:v>
                </c:pt>
                <c:pt idx="11619">
                  <c:v>3.56</c:v>
                </c:pt>
                <c:pt idx="11620">
                  <c:v>3.5</c:v>
                </c:pt>
                <c:pt idx="11623">
                  <c:v>3.28</c:v>
                </c:pt>
                <c:pt idx="11624">
                  <c:v>3.43</c:v>
                </c:pt>
                <c:pt idx="11625">
                  <c:v>3.41</c:v>
                </c:pt>
                <c:pt idx="11632">
                  <c:v>3.32</c:v>
                </c:pt>
                <c:pt idx="11633">
                  <c:v>3.4</c:v>
                </c:pt>
                <c:pt idx="11634">
                  <c:v>3.44</c:v>
                </c:pt>
                <c:pt idx="11637">
                  <c:v>3.44</c:v>
                </c:pt>
                <c:pt idx="11638">
                  <c:v>3.48</c:v>
                </c:pt>
                <c:pt idx="11639">
                  <c:v>3.51</c:v>
                </c:pt>
                <c:pt idx="11640">
                  <c:v>3.47</c:v>
                </c:pt>
                <c:pt idx="11641">
                  <c:v>3.44</c:v>
                </c:pt>
                <c:pt idx="11644">
                  <c:v>3.48</c:v>
                </c:pt>
                <c:pt idx="11645">
                  <c:v>3.63</c:v>
                </c:pt>
                <c:pt idx="11646">
                  <c:v>3.51</c:v>
                </c:pt>
                <c:pt idx="11647">
                  <c:v>3.45</c:v>
                </c:pt>
                <c:pt idx="11648">
                  <c:v>3.35</c:v>
                </c:pt>
                <c:pt idx="11651">
                  <c:v>3.23</c:v>
                </c:pt>
                <c:pt idx="11652">
                  <c:v>3.25</c:v>
                </c:pt>
                <c:pt idx="11653">
                  <c:v>3.26</c:v>
                </c:pt>
                <c:pt idx="11654">
                  <c:v>3.26</c:v>
                </c:pt>
                <c:pt idx="11655">
                  <c:v>3.21</c:v>
                </c:pt>
                <c:pt idx="11658">
                  <c:v>3.14</c:v>
                </c:pt>
                <c:pt idx="11659">
                  <c:v>3.15</c:v>
                </c:pt>
                <c:pt idx="11660">
                  <c:v>3.07</c:v>
                </c:pt>
                <c:pt idx="11661">
                  <c:v>3.15</c:v>
                </c:pt>
                <c:pt idx="11662">
                  <c:v>3.15</c:v>
                </c:pt>
                <c:pt idx="11665">
                  <c:v>3.13</c:v>
                </c:pt>
                <c:pt idx="11666">
                  <c:v>3.13</c:v>
                </c:pt>
                <c:pt idx="11667">
                  <c:v>3</c:v>
                </c:pt>
                <c:pt idx="11668">
                  <c:v>2.9</c:v>
                </c:pt>
                <c:pt idx="11669">
                  <c:v>2.95</c:v>
                </c:pt>
                <c:pt idx="11672">
                  <c:v>2.95</c:v>
                </c:pt>
                <c:pt idx="11673">
                  <c:v>2.95</c:v>
                </c:pt>
                <c:pt idx="11674">
                  <c:v>2.77</c:v>
                </c:pt>
                <c:pt idx="11675">
                  <c:v>2.75</c:v>
                </c:pt>
                <c:pt idx="11676">
                  <c:v>2.81</c:v>
                </c:pt>
                <c:pt idx="11682">
                  <c:v>2.87</c:v>
                </c:pt>
                <c:pt idx="11683">
                  <c:v>2.73</c:v>
                </c:pt>
                <c:pt idx="11688">
                  <c:v>2.67</c:v>
                </c:pt>
                <c:pt idx="11689">
                  <c:v>2.76</c:v>
                </c:pt>
                <c:pt idx="11690">
                  <c:v>2.86</c:v>
                </c:pt>
                <c:pt idx="11693">
                  <c:v>2.86</c:v>
                </c:pt>
                <c:pt idx="11694">
                  <c:v>2.96</c:v>
                </c:pt>
                <c:pt idx="11695">
                  <c:v>2.94</c:v>
                </c:pt>
                <c:pt idx="11696">
                  <c:v>2.94</c:v>
                </c:pt>
                <c:pt idx="11697">
                  <c:v>2.83</c:v>
                </c:pt>
                <c:pt idx="11700">
                  <c:v>2.83</c:v>
                </c:pt>
                <c:pt idx="11701">
                  <c:v>2.83</c:v>
                </c:pt>
                <c:pt idx="11702">
                  <c:v>2.81</c:v>
                </c:pt>
                <c:pt idx="11703">
                  <c:v>2.78</c:v>
                </c:pt>
                <c:pt idx="11704">
                  <c:v>2.78</c:v>
                </c:pt>
                <c:pt idx="11707">
                  <c:v>2.76</c:v>
                </c:pt>
                <c:pt idx="11708">
                  <c:v>2.74</c:v>
                </c:pt>
                <c:pt idx="11709">
                  <c:v>2.76</c:v>
                </c:pt>
                <c:pt idx="11710">
                  <c:v>2.68</c:v>
                </c:pt>
                <c:pt idx="11711">
                  <c:v>2.68</c:v>
                </c:pt>
                <c:pt idx="11714">
                  <c:v>2.67</c:v>
                </c:pt>
                <c:pt idx="11715">
                  <c:v>2.63</c:v>
                </c:pt>
                <c:pt idx="11716">
                  <c:v>2.62</c:v>
                </c:pt>
                <c:pt idx="11717">
                  <c:v>2.58</c:v>
                </c:pt>
                <c:pt idx="11718">
                  <c:v>2.76</c:v>
                </c:pt>
                <c:pt idx="11721">
                  <c:v>2.74</c:v>
                </c:pt>
                <c:pt idx="11722">
                  <c:v>2.75</c:v>
                </c:pt>
                <c:pt idx="11723">
                  <c:v>2.8</c:v>
                </c:pt>
                <c:pt idx="11724">
                  <c:v>2.95</c:v>
                </c:pt>
                <c:pt idx="11725">
                  <c:v>2.97</c:v>
                </c:pt>
                <c:pt idx="11728">
                  <c:v>2.9</c:v>
                </c:pt>
                <c:pt idx="11729">
                  <c:v>2.84</c:v>
                </c:pt>
                <c:pt idx="11730">
                  <c:v>2.79</c:v>
                </c:pt>
                <c:pt idx="11731">
                  <c:v>2.8</c:v>
                </c:pt>
                <c:pt idx="11732">
                  <c:v>2.85</c:v>
                </c:pt>
                <c:pt idx="11735">
                  <c:v>2.76</c:v>
                </c:pt>
                <c:pt idx="11736">
                  <c:v>2.8</c:v>
                </c:pt>
                <c:pt idx="11737">
                  <c:v>2.83</c:v>
                </c:pt>
                <c:pt idx="11738">
                  <c:v>2.85</c:v>
                </c:pt>
                <c:pt idx="11739">
                  <c:v>2.86</c:v>
                </c:pt>
                <c:pt idx="11742">
                  <c:v>2.78</c:v>
                </c:pt>
                <c:pt idx="11743">
                  <c:v>2.73</c:v>
                </c:pt>
                <c:pt idx="11744">
                  <c:v>2.74</c:v>
                </c:pt>
                <c:pt idx="11745">
                  <c:v>2.77</c:v>
                </c:pt>
                <c:pt idx="11746">
                  <c:v>2.88</c:v>
                </c:pt>
                <c:pt idx="11749">
                  <c:v>2.88</c:v>
                </c:pt>
                <c:pt idx="11750">
                  <c:v>2.85</c:v>
                </c:pt>
                <c:pt idx="11751">
                  <c:v>2.82</c:v>
                </c:pt>
                <c:pt idx="11752">
                  <c:v>2.7</c:v>
                </c:pt>
                <c:pt idx="11753">
                  <c:v>2.7</c:v>
                </c:pt>
                <c:pt idx="11756">
                  <c:v>2.7</c:v>
                </c:pt>
                <c:pt idx="11757">
                  <c:v>2.7</c:v>
                </c:pt>
                <c:pt idx="11758">
                  <c:v>2.72</c:v>
                </c:pt>
                <c:pt idx="11759">
                  <c:v>2.66</c:v>
                </c:pt>
                <c:pt idx="11760">
                  <c:v>2.64</c:v>
                </c:pt>
                <c:pt idx="11763">
                  <c:v>2.57</c:v>
                </c:pt>
                <c:pt idx="11764">
                  <c:v>2.63</c:v>
                </c:pt>
                <c:pt idx="11765">
                  <c:v>2.66</c:v>
                </c:pt>
                <c:pt idx="11766">
                  <c:v>2.59</c:v>
                </c:pt>
                <c:pt idx="11767">
                  <c:v>2.63</c:v>
                </c:pt>
                <c:pt idx="11770">
                  <c:v>2.6</c:v>
                </c:pt>
                <c:pt idx="11771">
                  <c:v>2.65</c:v>
                </c:pt>
                <c:pt idx="11772">
                  <c:v>2.66</c:v>
                </c:pt>
                <c:pt idx="11773">
                  <c:v>2.64</c:v>
                </c:pt>
                <c:pt idx="11774">
                  <c:v>2.64</c:v>
                </c:pt>
                <c:pt idx="11777">
                  <c:v>2.69</c:v>
                </c:pt>
                <c:pt idx="11779">
                  <c:v>2.67</c:v>
                </c:pt>
                <c:pt idx="11780">
                  <c:v>2.68</c:v>
                </c:pt>
                <c:pt idx="11781">
                  <c:v>2.64</c:v>
                </c:pt>
                <c:pt idx="11784">
                  <c:v>2.64</c:v>
                </c:pt>
                <c:pt idx="11785">
                  <c:v>2.62</c:v>
                </c:pt>
                <c:pt idx="11786">
                  <c:v>2.5499999999999998</c:v>
                </c:pt>
                <c:pt idx="11787">
                  <c:v>2.56</c:v>
                </c:pt>
                <c:pt idx="11788">
                  <c:v>2.5</c:v>
                </c:pt>
                <c:pt idx="11791">
                  <c:v>2.54</c:v>
                </c:pt>
                <c:pt idx="11792">
                  <c:v>2.59</c:v>
                </c:pt>
                <c:pt idx="11793">
                  <c:v>2.61</c:v>
                </c:pt>
                <c:pt idx="11794">
                  <c:v>2.58</c:v>
                </c:pt>
                <c:pt idx="11799">
                  <c:v>2.66</c:v>
                </c:pt>
                <c:pt idx="11800">
                  <c:v>2.64</c:v>
                </c:pt>
                <c:pt idx="11801">
                  <c:v>2.68</c:v>
                </c:pt>
                <c:pt idx="11802">
                  <c:v>2.62</c:v>
                </c:pt>
                <c:pt idx="11805">
                  <c:v>2.57</c:v>
                </c:pt>
                <c:pt idx="11806">
                  <c:v>2.62</c:v>
                </c:pt>
                <c:pt idx="11808">
                  <c:v>2.5499999999999998</c:v>
                </c:pt>
                <c:pt idx="11809">
                  <c:v>2.56</c:v>
                </c:pt>
                <c:pt idx="11812">
                  <c:v>2.58</c:v>
                </c:pt>
                <c:pt idx="11813">
                  <c:v>2.58</c:v>
                </c:pt>
                <c:pt idx="11814">
                  <c:v>2.64</c:v>
                </c:pt>
                <c:pt idx="11815">
                  <c:v>2.66</c:v>
                </c:pt>
                <c:pt idx="11816">
                  <c:v>2.68</c:v>
                </c:pt>
                <c:pt idx="11819">
                  <c:v>2.7</c:v>
                </c:pt>
                <c:pt idx="11820">
                  <c:v>2.72</c:v>
                </c:pt>
                <c:pt idx="11821">
                  <c:v>2.75</c:v>
                </c:pt>
                <c:pt idx="11822">
                  <c:v>2.7</c:v>
                </c:pt>
                <c:pt idx="11823">
                  <c:v>2.65</c:v>
                </c:pt>
                <c:pt idx="11826">
                  <c:v>2.68</c:v>
                </c:pt>
                <c:pt idx="11827">
                  <c:v>2.65</c:v>
                </c:pt>
                <c:pt idx="11828">
                  <c:v>2.64</c:v>
                </c:pt>
                <c:pt idx="11829">
                  <c:v>2.63</c:v>
                </c:pt>
                <c:pt idx="11830">
                  <c:v>2.56</c:v>
                </c:pt>
                <c:pt idx="11833">
                  <c:v>2.59</c:v>
                </c:pt>
                <c:pt idx="11834">
                  <c:v>2.7</c:v>
                </c:pt>
                <c:pt idx="11835">
                  <c:v>2.66</c:v>
                </c:pt>
                <c:pt idx="11836">
                  <c:v>2.64</c:v>
                </c:pt>
                <c:pt idx="11837">
                  <c:v>2.67</c:v>
                </c:pt>
                <c:pt idx="11840">
                  <c:v>2.61</c:v>
                </c:pt>
                <c:pt idx="11841">
                  <c:v>2.4900000000000002</c:v>
                </c:pt>
                <c:pt idx="11842">
                  <c:v>2.52</c:v>
                </c:pt>
                <c:pt idx="11843">
                  <c:v>2.46</c:v>
                </c:pt>
                <c:pt idx="11844">
                  <c:v>2.35</c:v>
                </c:pt>
                <c:pt idx="11847">
                  <c:v>2.41</c:v>
                </c:pt>
                <c:pt idx="11848">
                  <c:v>2.3199999999999998</c:v>
                </c:pt>
                <c:pt idx="11849">
                  <c:v>2.39</c:v>
                </c:pt>
                <c:pt idx="11850">
                  <c:v>2.39</c:v>
                </c:pt>
                <c:pt idx="11851">
                  <c:v>2.3199999999999998</c:v>
                </c:pt>
                <c:pt idx="11854">
                  <c:v>2.3199999999999998</c:v>
                </c:pt>
                <c:pt idx="11855">
                  <c:v>2.14</c:v>
                </c:pt>
                <c:pt idx="11856">
                  <c:v>2.11</c:v>
                </c:pt>
                <c:pt idx="11857">
                  <c:v>2.06</c:v>
                </c:pt>
                <c:pt idx="11858">
                  <c:v>2.16</c:v>
                </c:pt>
                <c:pt idx="11861">
                  <c:v>2.11</c:v>
                </c:pt>
                <c:pt idx="11862">
                  <c:v>2.16</c:v>
                </c:pt>
                <c:pt idx="11863">
                  <c:v>2.14</c:v>
                </c:pt>
                <c:pt idx="11864">
                  <c:v>2.14</c:v>
                </c:pt>
                <c:pt idx="11865">
                  <c:v>2.1</c:v>
                </c:pt>
                <c:pt idx="11868">
                  <c:v>2.0099999999999998</c:v>
                </c:pt>
                <c:pt idx="11869">
                  <c:v>1.86</c:v>
                </c:pt>
                <c:pt idx="11870">
                  <c:v>1.72</c:v>
                </c:pt>
                <c:pt idx="11871">
                  <c:v>1.64</c:v>
                </c:pt>
                <c:pt idx="11872">
                  <c:v>1.74</c:v>
                </c:pt>
                <c:pt idx="11875">
                  <c:v>1.73</c:v>
                </c:pt>
                <c:pt idx="11876">
                  <c:v>1.73</c:v>
                </c:pt>
                <c:pt idx="11877">
                  <c:v>1.75</c:v>
                </c:pt>
                <c:pt idx="11878">
                  <c:v>1.69</c:v>
                </c:pt>
                <c:pt idx="11879">
                  <c:v>1.72</c:v>
                </c:pt>
                <c:pt idx="11882">
                  <c:v>1.65</c:v>
                </c:pt>
                <c:pt idx="11883">
                  <c:v>1.61</c:v>
                </c:pt>
                <c:pt idx="11884">
                  <c:v>1.59</c:v>
                </c:pt>
                <c:pt idx="11885">
                  <c:v>1.54</c:v>
                </c:pt>
                <c:pt idx="11886">
                  <c:v>1.62</c:v>
                </c:pt>
                <c:pt idx="11889">
                  <c:v>1.64</c:v>
                </c:pt>
                <c:pt idx="11890">
                  <c:v>1.62</c:v>
                </c:pt>
                <c:pt idx="11891">
                  <c:v>1.48</c:v>
                </c:pt>
                <c:pt idx="11892">
                  <c:v>1.47</c:v>
                </c:pt>
                <c:pt idx="11893">
                  <c:v>1.51</c:v>
                </c:pt>
                <c:pt idx="11896">
                  <c:v>1.57</c:v>
                </c:pt>
                <c:pt idx="11897">
                  <c:v>1.6</c:v>
                </c:pt>
                <c:pt idx="11898">
                  <c:v>1.56</c:v>
                </c:pt>
                <c:pt idx="11899">
                  <c:v>1.56</c:v>
                </c:pt>
                <c:pt idx="11900">
                  <c:v>1.55</c:v>
                </c:pt>
                <c:pt idx="11903">
                  <c:v>1.51</c:v>
                </c:pt>
                <c:pt idx="11904">
                  <c:v>1.51</c:v>
                </c:pt>
                <c:pt idx="11905">
                  <c:v>1.44</c:v>
                </c:pt>
                <c:pt idx="11906">
                  <c:v>1.51</c:v>
                </c:pt>
                <c:pt idx="11907">
                  <c:v>1.78</c:v>
                </c:pt>
                <c:pt idx="11910">
                  <c:v>1.75</c:v>
                </c:pt>
                <c:pt idx="11911">
                  <c:v>1.65</c:v>
                </c:pt>
                <c:pt idx="11912">
                  <c:v>1.55</c:v>
                </c:pt>
                <c:pt idx="11914">
                  <c:v>1.37</c:v>
                </c:pt>
                <c:pt idx="11917">
                  <c:v>1.47</c:v>
                </c:pt>
                <c:pt idx="11918">
                  <c:v>1.31</c:v>
                </c:pt>
                <c:pt idx="11919">
                  <c:v>1.34</c:v>
                </c:pt>
                <c:pt idx="11920">
                  <c:v>1.32</c:v>
                </c:pt>
                <c:pt idx="11921">
                  <c:v>1.3</c:v>
                </c:pt>
                <c:pt idx="11924">
                  <c:v>1.3</c:v>
                </c:pt>
                <c:pt idx="11925">
                  <c:v>1.22</c:v>
                </c:pt>
                <c:pt idx="11926">
                  <c:v>1.1100000000000001</c:v>
                </c:pt>
                <c:pt idx="11927">
                  <c:v>0.97</c:v>
                </c:pt>
                <c:pt idx="11928">
                  <c:v>0.96</c:v>
                </c:pt>
                <c:pt idx="11931">
                  <c:v>0.97</c:v>
                </c:pt>
                <c:pt idx="11932">
                  <c:v>0.88</c:v>
                </c:pt>
                <c:pt idx="11933">
                  <c:v>0.84</c:v>
                </c:pt>
                <c:pt idx="11934">
                  <c:v>0.85</c:v>
                </c:pt>
                <c:pt idx="11935">
                  <c:v>0.85</c:v>
                </c:pt>
                <c:pt idx="11938">
                  <c:v>0.85</c:v>
                </c:pt>
                <c:pt idx="11939">
                  <c:v>0.99</c:v>
                </c:pt>
                <c:pt idx="11940">
                  <c:v>0.99</c:v>
                </c:pt>
                <c:pt idx="11941">
                  <c:v>0.94000000000000006</c:v>
                </c:pt>
                <c:pt idx="11942">
                  <c:v>0.86</c:v>
                </c:pt>
                <c:pt idx="11945">
                  <c:v>0.88</c:v>
                </c:pt>
                <c:pt idx="11946">
                  <c:v>0.89</c:v>
                </c:pt>
                <c:pt idx="11947">
                  <c:v>0.89</c:v>
                </c:pt>
                <c:pt idx="11948">
                  <c:v>0.89</c:v>
                </c:pt>
                <c:pt idx="11949">
                  <c:v>0.89</c:v>
                </c:pt>
                <c:pt idx="11952">
                  <c:v>0.91</c:v>
                </c:pt>
                <c:pt idx="11953">
                  <c:v>0.91</c:v>
                </c:pt>
                <c:pt idx="11954">
                  <c:v>0.93</c:v>
                </c:pt>
                <c:pt idx="11955">
                  <c:v>0.92</c:v>
                </c:pt>
                <c:pt idx="11956">
                  <c:v>0.91</c:v>
                </c:pt>
                <c:pt idx="11959">
                  <c:v>0.91</c:v>
                </c:pt>
                <c:pt idx="11960">
                  <c:v>0.91</c:v>
                </c:pt>
                <c:pt idx="11961">
                  <c:v>0.98</c:v>
                </c:pt>
                <c:pt idx="11962">
                  <c:v>0.93</c:v>
                </c:pt>
                <c:pt idx="11963">
                  <c:v>0.89</c:v>
                </c:pt>
                <c:pt idx="11966">
                  <c:v>0.92</c:v>
                </c:pt>
                <c:pt idx="11967">
                  <c:v>0.93</c:v>
                </c:pt>
                <c:pt idx="11968">
                  <c:v>0.93</c:v>
                </c:pt>
                <c:pt idx="11969">
                  <c:v>0.93</c:v>
                </c:pt>
                <c:pt idx="11970">
                  <c:v>1.03</c:v>
                </c:pt>
                <c:pt idx="11973">
                  <c:v>1.03</c:v>
                </c:pt>
                <c:pt idx="11974">
                  <c:v>1.03</c:v>
                </c:pt>
                <c:pt idx="11975">
                  <c:v>1.03</c:v>
                </c:pt>
                <c:pt idx="11976">
                  <c:v>1.03</c:v>
                </c:pt>
                <c:pt idx="11977">
                  <c:v>1.02</c:v>
                </c:pt>
                <c:pt idx="11980">
                  <c:v>1.07</c:v>
                </c:pt>
                <c:pt idx="11981">
                  <c:v>1.04</c:v>
                </c:pt>
                <c:pt idx="11982">
                  <c:v>1.02</c:v>
                </c:pt>
                <c:pt idx="11983">
                  <c:v>1.04</c:v>
                </c:pt>
                <c:pt idx="11984">
                  <c:v>1.04</c:v>
                </c:pt>
                <c:pt idx="11987">
                  <c:v>1.1000000000000001</c:v>
                </c:pt>
                <c:pt idx="11988">
                  <c:v>1.08</c:v>
                </c:pt>
                <c:pt idx="11989">
                  <c:v>1.0900000000000001</c:v>
                </c:pt>
                <c:pt idx="11990">
                  <c:v>1.02</c:v>
                </c:pt>
                <c:pt idx="11994">
                  <c:v>1.05</c:v>
                </c:pt>
                <c:pt idx="11995">
                  <c:v>1.1100000000000001</c:v>
                </c:pt>
                <c:pt idx="11996">
                  <c:v>1.1399999999999999</c:v>
                </c:pt>
                <c:pt idx="11997">
                  <c:v>1.17</c:v>
                </c:pt>
                <c:pt idx="11998">
                  <c:v>1.32</c:v>
                </c:pt>
                <c:pt idx="12001">
                  <c:v>1.32</c:v>
                </c:pt>
                <c:pt idx="12002">
                  <c:v>1.3</c:v>
                </c:pt>
                <c:pt idx="12003">
                  <c:v>1.31</c:v>
                </c:pt>
                <c:pt idx="12004">
                  <c:v>1.32</c:v>
                </c:pt>
                <c:pt idx="12005">
                  <c:v>1.37</c:v>
                </c:pt>
                <c:pt idx="12008">
                  <c:v>1.28</c:v>
                </c:pt>
                <c:pt idx="12009">
                  <c:v>1.31</c:v>
                </c:pt>
                <c:pt idx="12010">
                  <c:v>1.29</c:v>
                </c:pt>
                <c:pt idx="12011">
                  <c:v>1.27</c:v>
                </c:pt>
                <c:pt idx="12012">
                  <c:v>1.29</c:v>
                </c:pt>
                <c:pt idx="12015">
                  <c:v>1.26</c:v>
                </c:pt>
                <c:pt idx="12016">
                  <c:v>1.26</c:v>
                </c:pt>
                <c:pt idx="12017">
                  <c:v>1.3</c:v>
                </c:pt>
                <c:pt idx="12018">
                  <c:v>1.32</c:v>
                </c:pt>
                <c:pt idx="12019">
                  <c:v>1.32</c:v>
                </c:pt>
                <c:pt idx="12022">
                  <c:v>1.42</c:v>
                </c:pt>
                <c:pt idx="12023">
                  <c:v>1.47</c:v>
                </c:pt>
                <c:pt idx="12024">
                  <c:v>1.38</c:v>
                </c:pt>
                <c:pt idx="12025">
                  <c:v>1.46</c:v>
                </c:pt>
                <c:pt idx="12026">
                  <c:v>1.44</c:v>
                </c:pt>
                <c:pt idx="12029">
                  <c:v>1.39</c:v>
                </c:pt>
                <c:pt idx="12030">
                  <c:v>1.38</c:v>
                </c:pt>
                <c:pt idx="12031">
                  <c:v>1.31</c:v>
                </c:pt>
                <c:pt idx="12032">
                  <c:v>1.26</c:v>
                </c:pt>
                <c:pt idx="12033">
                  <c:v>1.28</c:v>
                </c:pt>
                <c:pt idx="12036">
                  <c:v>1.28</c:v>
                </c:pt>
                <c:pt idx="12037">
                  <c:v>1.29</c:v>
                </c:pt>
                <c:pt idx="12038">
                  <c:v>1.28</c:v>
                </c:pt>
                <c:pt idx="12039">
                  <c:v>1.39</c:v>
                </c:pt>
                <c:pt idx="12040">
                  <c:v>1.4</c:v>
                </c:pt>
                <c:pt idx="12043">
                  <c:v>1.43</c:v>
                </c:pt>
                <c:pt idx="12047">
                  <c:v>1.42</c:v>
                </c:pt>
                <c:pt idx="12050">
                  <c:v>1.4</c:v>
                </c:pt>
                <c:pt idx="12053">
                  <c:v>1.4</c:v>
                </c:pt>
                <c:pt idx="12054">
                  <c:v>1.35</c:v>
                </c:pt>
                <c:pt idx="12057">
                  <c:v>1.33</c:v>
                </c:pt>
                <c:pt idx="12058">
                  <c:v>1.37</c:v>
                </c:pt>
                <c:pt idx="12059">
                  <c:v>1.39</c:v>
                </c:pt>
                <c:pt idx="12060">
                  <c:v>1.4</c:v>
                </c:pt>
                <c:pt idx="12061">
                  <c:v>1.32</c:v>
                </c:pt>
                <c:pt idx="12064">
                  <c:v>1.36</c:v>
                </c:pt>
                <c:pt idx="12065">
                  <c:v>1.37</c:v>
                </c:pt>
                <c:pt idx="12066">
                  <c:v>1.37</c:v>
                </c:pt>
                <c:pt idx="12067">
                  <c:v>1.39</c:v>
                </c:pt>
                <c:pt idx="12068">
                  <c:v>1.39</c:v>
                </c:pt>
                <c:pt idx="12071">
                  <c:v>1.39</c:v>
                </c:pt>
                <c:pt idx="12072">
                  <c:v>1.37</c:v>
                </c:pt>
                <c:pt idx="12073">
                  <c:v>1.38</c:v>
                </c:pt>
                <c:pt idx="12074">
                  <c:v>1.3</c:v>
                </c:pt>
                <c:pt idx="12075">
                  <c:v>1.26</c:v>
                </c:pt>
                <c:pt idx="12078">
                  <c:v>1.05</c:v>
                </c:pt>
                <c:pt idx="12079">
                  <c:v>1</c:v>
                </c:pt>
                <c:pt idx="12080">
                  <c:v>0.97</c:v>
                </c:pt>
                <c:pt idx="12081">
                  <c:v>0.97</c:v>
                </c:pt>
                <c:pt idx="12082">
                  <c:v>0.92</c:v>
                </c:pt>
                <c:pt idx="12085">
                  <c:v>0.96</c:v>
                </c:pt>
                <c:pt idx="12086">
                  <c:v>0.96</c:v>
                </c:pt>
                <c:pt idx="12087">
                  <c:v>0.95000000000000007</c:v>
                </c:pt>
                <c:pt idx="12088">
                  <c:v>0.99</c:v>
                </c:pt>
                <c:pt idx="12089">
                  <c:v>0.99</c:v>
                </c:pt>
                <c:pt idx="12092">
                  <c:v>0.95000000000000007</c:v>
                </c:pt>
                <c:pt idx="12093">
                  <c:v>0.96</c:v>
                </c:pt>
                <c:pt idx="12094">
                  <c:v>0.92</c:v>
                </c:pt>
                <c:pt idx="12095">
                  <c:v>0.87</c:v>
                </c:pt>
                <c:pt idx="12096">
                  <c:v>0.9</c:v>
                </c:pt>
                <c:pt idx="12099">
                  <c:v>0.91</c:v>
                </c:pt>
                <c:pt idx="12100">
                  <c:v>0.91</c:v>
                </c:pt>
                <c:pt idx="12101">
                  <c:v>0.92</c:v>
                </c:pt>
                <c:pt idx="12102">
                  <c:v>0.92</c:v>
                </c:pt>
                <c:pt idx="12103">
                  <c:v>0.9</c:v>
                </c:pt>
                <c:pt idx="12106">
                  <c:v>0.95000000000000007</c:v>
                </c:pt>
                <c:pt idx="12107">
                  <c:v>0.97</c:v>
                </c:pt>
                <c:pt idx="12108">
                  <c:v>1.01</c:v>
                </c:pt>
                <c:pt idx="12109">
                  <c:v>1.06</c:v>
                </c:pt>
                <c:pt idx="12110">
                  <c:v>1.1299999999999999</c:v>
                </c:pt>
                <c:pt idx="12113">
                  <c:v>1.1499999999999999</c:v>
                </c:pt>
                <c:pt idx="12114">
                  <c:v>1.07</c:v>
                </c:pt>
                <c:pt idx="12115">
                  <c:v>0.97</c:v>
                </c:pt>
                <c:pt idx="12116">
                  <c:v>1.0900000000000001</c:v>
                </c:pt>
                <c:pt idx="12117">
                  <c:v>1.1399999999999999</c:v>
                </c:pt>
                <c:pt idx="12120">
                  <c:v>1.37</c:v>
                </c:pt>
                <c:pt idx="12121">
                  <c:v>1.32</c:v>
                </c:pt>
                <c:pt idx="12122">
                  <c:v>1.25</c:v>
                </c:pt>
                <c:pt idx="12123">
                  <c:v>1.48</c:v>
                </c:pt>
                <c:pt idx="12124">
                  <c:v>1.74</c:v>
                </c:pt>
                <c:pt idx="12127">
                  <c:v>2.0099999999999998</c:v>
                </c:pt>
                <c:pt idx="12128">
                  <c:v>2.31</c:v>
                </c:pt>
                <c:pt idx="12129">
                  <c:v>2.67</c:v>
                </c:pt>
                <c:pt idx="12130">
                  <c:v>2.68</c:v>
                </c:pt>
                <c:pt idx="12131">
                  <c:v>1.58</c:v>
                </c:pt>
                <c:pt idx="12134">
                  <c:v>1.62</c:v>
                </c:pt>
                <c:pt idx="12135">
                  <c:v>1.62</c:v>
                </c:pt>
                <c:pt idx="12136">
                  <c:v>1.59</c:v>
                </c:pt>
                <c:pt idx="12137">
                  <c:v>1.31</c:v>
                </c:pt>
                <c:pt idx="12138">
                  <c:v>1.31</c:v>
                </c:pt>
                <c:pt idx="12141">
                  <c:v>1.31</c:v>
                </c:pt>
                <c:pt idx="12142">
                  <c:v>1.51</c:v>
                </c:pt>
                <c:pt idx="12143">
                  <c:v>1.61</c:v>
                </c:pt>
                <c:pt idx="12144">
                  <c:v>1.5</c:v>
                </c:pt>
                <c:pt idx="12145">
                  <c:v>1.53</c:v>
                </c:pt>
                <c:pt idx="12148">
                  <c:v>1.56</c:v>
                </c:pt>
                <c:pt idx="12149">
                  <c:v>1.57</c:v>
                </c:pt>
                <c:pt idx="12150">
                  <c:v>1.73</c:v>
                </c:pt>
                <c:pt idx="12151">
                  <c:v>1.73</c:v>
                </c:pt>
                <c:pt idx="12156">
                  <c:v>1.73</c:v>
                </c:pt>
                <c:pt idx="12157">
                  <c:v>1.88</c:v>
                </c:pt>
                <c:pt idx="12158">
                  <c:v>1.88</c:v>
                </c:pt>
                <c:pt idx="12159">
                  <c:v>1.88</c:v>
                </c:pt>
                <c:pt idx="12162">
                  <c:v>1.88</c:v>
                </c:pt>
                <c:pt idx="12163">
                  <c:v>2.1</c:v>
                </c:pt>
                <c:pt idx="12164">
                  <c:v>2.23</c:v>
                </c:pt>
                <c:pt idx="12165">
                  <c:v>2.06</c:v>
                </c:pt>
                <c:pt idx="12166">
                  <c:v>1.96</c:v>
                </c:pt>
                <c:pt idx="12169">
                  <c:v>1.78</c:v>
                </c:pt>
                <c:pt idx="12170">
                  <c:v>1.76</c:v>
                </c:pt>
                <c:pt idx="12171">
                  <c:v>1.84</c:v>
                </c:pt>
                <c:pt idx="12172">
                  <c:v>1.76</c:v>
                </c:pt>
                <c:pt idx="12176">
                  <c:v>1.76</c:v>
                </c:pt>
                <c:pt idx="12177">
                  <c:v>1.83</c:v>
                </c:pt>
                <c:pt idx="12178">
                  <c:v>1.95</c:v>
                </c:pt>
                <c:pt idx="12179">
                  <c:v>2.02</c:v>
                </c:pt>
                <c:pt idx="12180">
                  <c:v>2.02</c:v>
                </c:pt>
                <c:pt idx="12183">
                  <c:v>1.9</c:v>
                </c:pt>
                <c:pt idx="12184">
                  <c:v>1.92</c:v>
                </c:pt>
                <c:pt idx="12185">
                  <c:v>1.85</c:v>
                </c:pt>
                <c:pt idx="12186">
                  <c:v>1.85</c:v>
                </c:pt>
                <c:pt idx="12187">
                  <c:v>1.86</c:v>
                </c:pt>
                <c:pt idx="12190">
                  <c:v>1.82</c:v>
                </c:pt>
                <c:pt idx="12191">
                  <c:v>1.67</c:v>
                </c:pt>
                <c:pt idx="12192">
                  <c:v>1.67</c:v>
                </c:pt>
                <c:pt idx="12193">
                  <c:v>1.69</c:v>
                </c:pt>
                <c:pt idx="12194">
                  <c:v>1.64</c:v>
                </c:pt>
                <c:pt idx="12197">
                  <c:v>1.63</c:v>
                </c:pt>
                <c:pt idx="12198">
                  <c:v>1.59</c:v>
                </c:pt>
                <c:pt idx="12199">
                  <c:v>1.56</c:v>
                </c:pt>
                <c:pt idx="12200">
                  <c:v>1.55</c:v>
                </c:pt>
                <c:pt idx="12201">
                  <c:v>1.49</c:v>
                </c:pt>
                <c:pt idx="12204">
                  <c:v>1.49</c:v>
                </c:pt>
                <c:pt idx="12205">
                  <c:v>1.55</c:v>
                </c:pt>
                <c:pt idx="12206">
                  <c:v>1.59</c:v>
                </c:pt>
                <c:pt idx="12207">
                  <c:v>1.54</c:v>
                </c:pt>
                <c:pt idx="12208">
                  <c:v>1.45</c:v>
                </c:pt>
                <c:pt idx="12211">
                  <c:v>1.45</c:v>
                </c:pt>
                <c:pt idx="12212">
                  <c:v>1.45</c:v>
                </c:pt>
                <c:pt idx="12213">
                  <c:v>1.62</c:v>
                </c:pt>
                <c:pt idx="12214">
                  <c:v>1.56</c:v>
                </c:pt>
                <c:pt idx="12215">
                  <c:v>1.54</c:v>
                </c:pt>
                <c:pt idx="12218">
                  <c:v>1.49</c:v>
                </c:pt>
                <c:pt idx="12219">
                  <c:v>1.46</c:v>
                </c:pt>
                <c:pt idx="12220">
                  <c:v>1.47</c:v>
                </c:pt>
                <c:pt idx="12221">
                  <c:v>1.45</c:v>
                </c:pt>
                <c:pt idx="12222">
                  <c:v>1.45</c:v>
                </c:pt>
                <c:pt idx="12225">
                  <c:v>1.37</c:v>
                </c:pt>
                <c:pt idx="12226">
                  <c:v>1.34</c:v>
                </c:pt>
                <c:pt idx="12227">
                  <c:v>1.32</c:v>
                </c:pt>
                <c:pt idx="12228">
                  <c:v>1.37</c:v>
                </c:pt>
                <c:pt idx="12229">
                  <c:v>1.36</c:v>
                </c:pt>
                <c:pt idx="12232">
                  <c:v>1.35</c:v>
                </c:pt>
                <c:pt idx="12233">
                  <c:v>1.34</c:v>
                </c:pt>
                <c:pt idx="12234">
                  <c:v>1.33</c:v>
                </c:pt>
                <c:pt idx="12235">
                  <c:v>1.3</c:v>
                </c:pt>
                <c:pt idx="12236">
                  <c:v>1.28</c:v>
                </c:pt>
                <c:pt idx="12239">
                  <c:v>1.29</c:v>
                </c:pt>
                <c:pt idx="12240">
                  <c:v>1.3</c:v>
                </c:pt>
                <c:pt idx="12241">
                  <c:v>1.27</c:v>
                </c:pt>
                <c:pt idx="12242">
                  <c:v>1.27</c:v>
                </c:pt>
                <c:pt idx="12243">
                  <c:v>1.3</c:v>
                </c:pt>
                <c:pt idx="12246">
                  <c:v>1.3</c:v>
                </c:pt>
                <c:pt idx="12247">
                  <c:v>1.3</c:v>
                </c:pt>
                <c:pt idx="12248">
                  <c:v>1.27</c:v>
                </c:pt>
                <c:pt idx="12249">
                  <c:v>1.27</c:v>
                </c:pt>
                <c:pt idx="12250">
                  <c:v>1.25</c:v>
                </c:pt>
                <c:pt idx="12253">
                  <c:v>1.1599999999999999</c:v>
                </c:pt>
                <c:pt idx="12254">
                  <c:v>1.1299999999999999</c:v>
                </c:pt>
                <c:pt idx="12255">
                  <c:v>1.1299999999999999</c:v>
                </c:pt>
                <c:pt idx="12256">
                  <c:v>1.06</c:v>
                </c:pt>
                <c:pt idx="12257">
                  <c:v>1.07</c:v>
                </c:pt>
                <c:pt idx="12260">
                  <c:v>1.06</c:v>
                </c:pt>
                <c:pt idx="12261">
                  <c:v>1.06</c:v>
                </c:pt>
                <c:pt idx="12262">
                  <c:v>1.07</c:v>
                </c:pt>
                <c:pt idx="12263">
                  <c:v>1.04</c:v>
                </c:pt>
                <c:pt idx="12264">
                  <c:v>1.04</c:v>
                </c:pt>
                <c:pt idx="12267">
                  <c:v>1.04</c:v>
                </c:pt>
                <c:pt idx="12268">
                  <c:v>1.05</c:v>
                </c:pt>
                <c:pt idx="12269">
                  <c:v>1.03</c:v>
                </c:pt>
                <c:pt idx="12270">
                  <c:v>1</c:v>
                </c:pt>
                <c:pt idx="12271">
                  <c:v>1.01</c:v>
                </c:pt>
                <c:pt idx="12274">
                  <c:v>0.99</c:v>
                </c:pt>
                <c:pt idx="12275">
                  <c:v>0.99</c:v>
                </c:pt>
                <c:pt idx="12276">
                  <c:v>1.04</c:v>
                </c:pt>
                <c:pt idx="12277">
                  <c:v>1.05</c:v>
                </c:pt>
                <c:pt idx="12278">
                  <c:v>1.07</c:v>
                </c:pt>
                <c:pt idx="12281">
                  <c:v>1.04</c:v>
                </c:pt>
                <c:pt idx="12282">
                  <c:v>1</c:v>
                </c:pt>
                <c:pt idx="12283">
                  <c:v>0.98</c:v>
                </c:pt>
                <c:pt idx="12284">
                  <c:v>0.97</c:v>
                </c:pt>
                <c:pt idx="12285">
                  <c:v>0.99</c:v>
                </c:pt>
                <c:pt idx="12288">
                  <c:v>1.01</c:v>
                </c:pt>
                <c:pt idx="12289">
                  <c:v>1.06</c:v>
                </c:pt>
                <c:pt idx="12290">
                  <c:v>1.08</c:v>
                </c:pt>
                <c:pt idx="12291">
                  <c:v>1.05</c:v>
                </c:pt>
                <c:pt idx="12292">
                  <c:v>1.1100000000000001</c:v>
                </c:pt>
                <c:pt idx="12295">
                  <c:v>1.1200000000000001</c:v>
                </c:pt>
                <c:pt idx="12296">
                  <c:v>1.1399999999999999</c:v>
                </c:pt>
                <c:pt idx="12297">
                  <c:v>1.05</c:v>
                </c:pt>
                <c:pt idx="12298">
                  <c:v>1.02</c:v>
                </c:pt>
                <c:pt idx="12299">
                  <c:v>1.04</c:v>
                </c:pt>
                <c:pt idx="12302">
                  <c:v>1.1000000000000001</c:v>
                </c:pt>
                <c:pt idx="12303">
                  <c:v>1.1000000000000001</c:v>
                </c:pt>
                <c:pt idx="12304">
                  <c:v>1.06</c:v>
                </c:pt>
                <c:pt idx="12305">
                  <c:v>1.06</c:v>
                </c:pt>
                <c:pt idx="12306">
                  <c:v>1.05</c:v>
                </c:pt>
                <c:pt idx="12309">
                  <c:v>1.01</c:v>
                </c:pt>
                <c:pt idx="12310">
                  <c:v>1.02</c:v>
                </c:pt>
                <c:pt idx="12311">
                  <c:v>0.97</c:v>
                </c:pt>
                <c:pt idx="12312">
                  <c:v>0.96</c:v>
                </c:pt>
                <c:pt idx="12313">
                  <c:v>0.97</c:v>
                </c:pt>
                <c:pt idx="12316">
                  <c:v>0.97</c:v>
                </c:pt>
                <c:pt idx="12317">
                  <c:v>0.9</c:v>
                </c:pt>
                <c:pt idx="12318">
                  <c:v>0.85</c:v>
                </c:pt>
                <c:pt idx="12319">
                  <c:v>0.87</c:v>
                </c:pt>
                <c:pt idx="12320">
                  <c:v>0.87</c:v>
                </c:pt>
                <c:pt idx="12323">
                  <c:v>0.88</c:v>
                </c:pt>
                <c:pt idx="12324">
                  <c:v>0.86</c:v>
                </c:pt>
                <c:pt idx="12325">
                  <c:v>0.86</c:v>
                </c:pt>
                <c:pt idx="12326">
                  <c:v>0.88</c:v>
                </c:pt>
                <c:pt idx="12327">
                  <c:v>0.84</c:v>
                </c:pt>
                <c:pt idx="12330">
                  <c:v>0.82000000000000006</c:v>
                </c:pt>
                <c:pt idx="12331">
                  <c:v>0.83000000000000007</c:v>
                </c:pt>
                <c:pt idx="12332">
                  <c:v>0.81</c:v>
                </c:pt>
                <c:pt idx="12333">
                  <c:v>0.81</c:v>
                </c:pt>
                <c:pt idx="12334">
                  <c:v>0.76</c:v>
                </c:pt>
                <c:pt idx="12337">
                  <c:v>0.72</c:v>
                </c:pt>
                <c:pt idx="12338">
                  <c:v>0.71</c:v>
                </c:pt>
                <c:pt idx="12339">
                  <c:v>0.67</c:v>
                </c:pt>
                <c:pt idx="12340">
                  <c:v>0.73</c:v>
                </c:pt>
                <c:pt idx="12341">
                  <c:v>0.67</c:v>
                </c:pt>
                <c:pt idx="12344">
                  <c:v>0.72</c:v>
                </c:pt>
                <c:pt idx="12345">
                  <c:v>0.76</c:v>
                </c:pt>
                <c:pt idx="12346">
                  <c:v>0.79</c:v>
                </c:pt>
                <c:pt idx="12347">
                  <c:v>0.82000000000000006</c:v>
                </c:pt>
                <c:pt idx="12348">
                  <c:v>0.8</c:v>
                </c:pt>
                <c:pt idx="12351">
                  <c:v>0.75</c:v>
                </c:pt>
                <c:pt idx="12352">
                  <c:v>0.75</c:v>
                </c:pt>
                <c:pt idx="12353">
                  <c:v>0.78</c:v>
                </c:pt>
                <c:pt idx="12354">
                  <c:v>0.77</c:v>
                </c:pt>
                <c:pt idx="12355">
                  <c:v>0.74</c:v>
                </c:pt>
                <c:pt idx="12358">
                  <c:v>0.78</c:v>
                </c:pt>
                <c:pt idx="12359">
                  <c:v>0.74</c:v>
                </c:pt>
                <c:pt idx="12360">
                  <c:v>0.71</c:v>
                </c:pt>
                <c:pt idx="12361">
                  <c:v>0.67</c:v>
                </c:pt>
                <c:pt idx="12362">
                  <c:v>0.65</c:v>
                </c:pt>
                <c:pt idx="12365">
                  <c:v>0.66</c:v>
                </c:pt>
                <c:pt idx="12366">
                  <c:v>0.76</c:v>
                </c:pt>
                <c:pt idx="12367">
                  <c:v>0.76</c:v>
                </c:pt>
                <c:pt idx="12368">
                  <c:v>0.70000000000000007</c:v>
                </c:pt>
                <c:pt idx="12369">
                  <c:v>0.66</c:v>
                </c:pt>
                <c:pt idx="12372">
                  <c:v>0.66</c:v>
                </c:pt>
                <c:pt idx="12373">
                  <c:v>0.66</c:v>
                </c:pt>
                <c:pt idx="12374">
                  <c:v>0.63</c:v>
                </c:pt>
                <c:pt idx="12375">
                  <c:v>0.65</c:v>
                </c:pt>
                <c:pt idx="12376">
                  <c:v>0.64</c:v>
                </c:pt>
                <c:pt idx="12379">
                  <c:v>0.63</c:v>
                </c:pt>
                <c:pt idx="12380">
                  <c:v>0.61</c:v>
                </c:pt>
                <c:pt idx="12381">
                  <c:v>0.60000000000000009</c:v>
                </c:pt>
                <c:pt idx="12382">
                  <c:v>0.61</c:v>
                </c:pt>
                <c:pt idx="12383">
                  <c:v>0.60000000000000009</c:v>
                </c:pt>
                <c:pt idx="12386">
                  <c:v>0.60000000000000009</c:v>
                </c:pt>
                <c:pt idx="12387">
                  <c:v>0.65</c:v>
                </c:pt>
                <c:pt idx="12388">
                  <c:v>0.66</c:v>
                </c:pt>
                <c:pt idx="12389">
                  <c:v>0.62</c:v>
                </c:pt>
                <c:pt idx="12390">
                  <c:v>0.60000000000000009</c:v>
                </c:pt>
                <c:pt idx="12393">
                  <c:v>0.62</c:v>
                </c:pt>
                <c:pt idx="12394">
                  <c:v>0.61</c:v>
                </c:pt>
                <c:pt idx="12395">
                  <c:v>0.59</c:v>
                </c:pt>
                <c:pt idx="12396">
                  <c:v>0.57999999999999996</c:v>
                </c:pt>
                <c:pt idx="12397">
                  <c:v>0.57999999999999996</c:v>
                </c:pt>
                <c:pt idx="12400">
                  <c:v>0.54</c:v>
                </c:pt>
                <c:pt idx="12401">
                  <c:v>0.52</c:v>
                </c:pt>
                <c:pt idx="12402">
                  <c:v>0.53</c:v>
                </c:pt>
                <c:pt idx="12403">
                  <c:v>0.51</c:v>
                </c:pt>
                <c:pt idx="12404">
                  <c:v>0.56000000000000005</c:v>
                </c:pt>
                <c:pt idx="12407">
                  <c:v>0.56000000000000005</c:v>
                </c:pt>
                <c:pt idx="12408">
                  <c:v>0.57000000000000006</c:v>
                </c:pt>
                <c:pt idx="12409">
                  <c:v>0.60000000000000009</c:v>
                </c:pt>
                <c:pt idx="12414">
                  <c:v>0.54</c:v>
                </c:pt>
                <c:pt idx="12415">
                  <c:v>0.55000000000000004</c:v>
                </c:pt>
                <c:pt idx="12416">
                  <c:v>0.56000000000000005</c:v>
                </c:pt>
                <c:pt idx="12421">
                  <c:v>0.54</c:v>
                </c:pt>
                <c:pt idx="12422">
                  <c:v>0.57000000000000006</c:v>
                </c:pt>
                <c:pt idx="12423">
                  <c:v>0.59</c:v>
                </c:pt>
                <c:pt idx="12424">
                  <c:v>0.57999999999999996</c:v>
                </c:pt>
                <c:pt idx="12425">
                  <c:v>0.52</c:v>
                </c:pt>
                <c:pt idx="12428">
                  <c:v>0.54</c:v>
                </c:pt>
                <c:pt idx="12429">
                  <c:v>0.63</c:v>
                </c:pt>
                <c:pt idx="12430">
                  <c:v>0.65</c:v>
                </c:pt>
                <c:pt idx="12431">
                  <c:v>0.64</c:v>
                </c:pt>
                <c:pt idx="12432">
                  <c:v>0.62</c:v>
                </c:pt>
                <c:pt idx="12435">
                  <c:v>0.64</c:v>
                </c:pt>
                <c:pt idx="12436">
                  <c:v>0.61</c:v>
                </c:pt>
                <c:pt idx="12437">
                  <c:v>0.57999999999999996</c:v>
                </c:pt>
                <c:pt idx="12438">
                  <c:v>0.62</c:v>
                </c:pt>
                <c:pt idx="12439">
                  <c:v>0.74</c:v>
                </c:pt>
                <c:pt idx="12442">
                  <c:v>0.69000000000000006</c:v>
                </c:pt>
                <c:pt idx="12443">
                  <c:v>0.65</c:v>
                </c:pt>
                <c:pt idx="12444">
                  <c:v>0.64</c:v>
                </c:pt>
                <c:pt idx="12445">
                  <c:v>0.65</c:v>
                </c:pt>
                <c:pt idx="12446">
                  <c:v>0.64</c:v>
                </c:pt>
                <c:pt idx="12449">
                  <c:v>0.61</c:v>
                </c:pt>
                <c:pt idx="12450">
                  <c:v>0.65</c:v>
                </c:pt>
                <c:pt idx="12451">
                  <c:v>0.57999999999999996</c:v>
                </c:pt>
                <c:pt idx="12452">
                  <c:v>0.56000000000000005</c:v>
                </c:pt>
                <c:pt idx="12453">
                  <c:v>0.53</c:v>
                </c:pt>
                <c:pt idx="12456">
                  <c:v>0.52</c:v>
                </c:pt>
                <c:pt idx="12457">
                  <c:v>0.51</c:v>
                </c:pt>
                <c:pt idx="12458">
                  <c:v>0.5</c:v>
                </c:pt>
                <c:pt idx="12460">
                  <c:v>0.44</c:v>
                </c:pt>
                <c:pt idx="12463">
                  <c:v>0.52</c:v>
                </c:pt>
                <c:pt idx="12464">
                  <c:v>0.53</c:v>
                </c:pt>
                <c:pt idx="12465">
                  <c:v>0.57000000000000006</c:v>
                </c:pt>
                <c:pt idx="12466">
                  <c:v>0.62</c:v>
                </c:pt>
                <c:pt idx="12467">
                  <c:v>0.64</c:v>
                </c:pt>
                <c:pt idx="12470">
                  <c:v>0.63</c:v>
                </c:pt>
                <c:pt idx="12471">
                  <c:v>0.63</c:v>
                </c:pt>
                <c:pt idx="12472">
                  <c:v>0.70000000000000007</c:v>
                </c:pt>
                <c:pt idx="12473">
                  <c:v>0.79</c:v>
                </c:pt>
                <c:pt idx="12474">
                  <c:v>0.82000000000000006</c:v>
                </c:pt>
                <c:pt idx="12477">
                  <c:v>0.73</c:v>
                </c:pt>
                <c:pt idx="12478">
                  <c:v>0.72</c:v>
                </c:pt>
                <c:pt idx="12479">
                  <c:v>0.75</c:v>
                </c:pt>
                <c:pt idx="12480">
                  <c:v>0.77</c:v>
                </c:pt>
                <c:pt idx="12481">
                  <c:v>0.79</c:v>
                </c:pt>
                <c:pt idx="12484">
                  <c:v>0.78</c:v>
                </c:pt>
                <c:pt idx="12485">
                  <c:v>0.77</c:v>
                </c:pt>
                <c:pt idx="12486">
                  <c:v>0.74</c:v>
                </c:pt>
                <c:pt idx="12487">
                  <c:v>0.69000000000000006</c:v>
                </c:pt>
                <c:pt idx="12488">
                  <c:v>0.66</c:v>
                </c:pt>
                <c:pt idx="12491">
                  <c:v>0.66</c:v>
                </c:pt>
                <c:pt idx="12492">
                  <c:v>0.65</c:v>
                </c:pt>
                <c:pt idx="12493">
                  <c:v>0.68</c:v>
                </c:pt>
                <c:pt idx="12494">
                  <c:v>0.75</c:v>
                </c:pt>
                <c:pt idx="12495">
                  <c:v>0.71</c:v>
                </c:pt>
                <c:pt idx="12498">
                  <c:v>0.71</c:v>
                </c:pt>
                <c:pt idx="12499">
                  <c:v>0.67</c:v>
                </c:pt>
                <c:pt idx="12500">
                  <c:v>0.64</c:v>
                </c:pt>
                <c:pt idx="12501">
                  <c:v>0.63</c:v>
                </c:pt>
                <c:pt idx="12502">
                  <c:v>0.63</c:v>
                </c:pt>
                <c:pt idx="12505">
                  <c:v>0.63</c:v>
                </c:pt>
                <c:pt idx="12506">
                  <c:v>0.74</c:v>
                </c:pt>
                <c:pt idx="12507">
                  <c:v>0.72</c:v>
                </c:pt>
                <c:pt idx="12508">
                  <c:v>0.69000000000000006</c:v>
                </c:pt>
                <c:pt idx="12513">
                  <c:v>0.72</c:v>
                </c:pt>
                <c:pt idx="12514">
                  <c:v>0.73</c:v>
                </c:pt>
                <c:pt idx="12515">
                  <c:v>0.71</c:v>
                </c:pt>
                <c:pt idx="12516">
                  <c:v>0.71</c:v>
                </c:pt>
                <c:pt idx="12519">
                  <c:v>0.78</c:v>
                </c:pt>
                <c:pt idx="12520">
                  <c:v>0.8</c:v>
                </c:pt>
                <c:pt idx="12521">
                  <c:v>0.79</c:v>
                </c:pt>
                <c:pt idx="12522">
                  <c:v>0.78</c:v>
                </c:pt>
                <c:pt idx="12523">
                  <c:v>0.79</c:v>
                </c:pt>
                <c:pt idx="12526">
                  <c:v>0.79</c:v>
                </c:pt>
                <c:pt idx="12527">
                  <c:v>0.84</c:v>
                </c:pt>
                <c:pt idx="12528">
                  <c:v>0.8</c:v>
                </c:pt>
                <c:pt idx="12529">
                  <c:v>0.8</c:v>
                </c:pt>
                <c:pt idx="12530">
                  <c:v>0.82000000000000006</c:v>
                </c:pt>
                <c:pt idx="12533">
                  <c:v>0.85</c:v>
                </c:pt>
                <c:pt idx="12534">
                  <c:v>0.86</c:v>
                </c:pt>
                <c:pt idx="12535">
                  <c:v>0.89</c:v>
                </c:pt>
                <c:pt idx="12536">
                  <c:v>0.89</c:v>
                </c:pt>
                <c:pt idx="12537">
                  <c:v>0.9</c:v>
                </c:pt>
                <c:pt idx="12540">
                  <c:v>0.91</c:v>
                </c:pt>
                <c:pt idx="12541">
                  <c:v>0.86</c:v>
                </c:pt>
                <c:pt idx="12542">
                  <c:v>0.88</c:v>
                </c:pt>
                <c:pt idx="12543">
                  <c:v>0.9</c:v>
                </c:pt>
                <c:pt idx="12544">
                  <c:v>0.95000000000000007</c:v>
                </c:pt>
                <c:pt idx="12547">
                  <c:v>0.95000000000000007</c:v>
                </c:pt>
                <c:pt idx="12548">
                  <c:v>0.97</c:v>
                </c:pt>
                <c:pt idx="12549">
                  <c:v>0.97</c:v>
                </c:pt>
                <c:pt idx="12550">
                  <c:v>1.03</c:v>
                </c:pt>
                <c:pt idx="12551">
                  <c:v>1.07</c:v>
                </c:pt>
                <c:pt idx="12554">
                  <c:v>1.1100000000000001</c:v>
                </c:pt>
                <c:pt idx="12555">
                  <c:v>1.1000000000000001</c:v>
                </c:pt>
                <c:pt idx="12556">
                  <c:v>1.1299999999999999</c:v>
                </c:pt>
                <c:pt idx="12557">
                  <c:v>1.1100000000000001</c:v>
                </c:pt>
                <c:pt idx="12558">
                  <c:v>1.02</c:v>
                </c:pt>
                <c:pt idx="12561">
                  <c:v>1.03</c:v>
                </c:pt>
                <c:pt idx="12562">
                  <c:v>0.98</c:v>
                </c:pt>
                <c:pt idx="12563">
                  <c:v>0.93</c:v>
                </c:pt>
                <c:pt idx="12564">
                  <c:v>0.93</c:v>
                </c:pt>
                <c:pt idx="12565">
                  <c:v>0.93</c:v>
                </c:pt>
                <c:pt idx="12568">
                  <c:v>0.92</c:v>
                </c:pt>
                <c:pt idx="12569">
                  <c:v>0.9</c:v>
                </c:pt>
                <c:pt idx="12570">
                  <c:v>0.89</c:v>
                </c:pt>
                <c:pt idx="12571">
                  <c:v>0.89</c:v>
                </c:pt>
                <c:pt idx="12572">
                  <c:v>0.89</c:v>
                </c:pt>
                <c:pt idx="12575">
                  <c:v>0.91</c:v>
                </c:pt>
                <c:pt idx="12576">
                  <c:v>0.9</c:v>
                </c:pt>
                <c:pt idx="12577">
                  <c:v>0.82000000000000006</c:v>
                </c:pt>
                <c:pt idx="12578">
                  <c:v>0.83000000000000007</c:v>
                </c:pt>
                <c:pt idx="12579">
                  <c:v>0.77</c:v>
                </c:pt>
                <c:pt idx="12582">
                  <c:v>0.75</c:v>
                </c:pt>
                <c:pt idx="12583">
                  <c:v>0.77</c:v>
                </c:pt>
                <c:pt idx="12584">
                  <c:v>0.78</c:v>
                </c:pt>
                <c:pt idx="12585">
                  <c:v>0.83000000000000007</c:v>
                </c:pt>
                <c:pt idx="12586">
                  <c:v>0.9</c:v>
                </c:pt>
                <c:pt idx="12589">
                  <c:v>0.93</c:v>
                </c:pt>
                <c:pt idx="12590">
                  <c:v>0.94000000000000006</c:v>
                </c:pt>
                <c:pt idx="12591">
                  <c:v>0.92</c:v>
                </c:pt>
                <c:pt idx="12592">
                  <c:v>0.93</c:v>
                </c:pt>
                <c:pt idx="12593">
                  <c:v>0.95000000000000007</c:v>
                </c:pt>
                <c:pt idx="12596">
                  <c:v>0.95000000000000007</c:v>
                </c:pt>
                <c:pt idx="12597">
                  <c:v>0.92</c:v>
                </c:pt>
                <c:pt idx="12598">
                  <c:v>0.9</c:v>
                </c:pt>
                <c:pt idx="12599">
                  <c:v>0.86</c:v>
                </c:pt>
                <c:pt idx="12600">
                  <c:v>0.82000000000000006</c:v>
                </c:pt>
                <c:pt idx="12603">
                  <c:v>0.84</c:v>
                </c:pt>
                <c:pt idx="12604">
                  <c:v>0.82000000000000006</c:v>
                </c:pt>
                <c:pt idx="12605">
                  <c:v>0.76</c:v>
                </c:pt>
                <c:pt idx="12606">
                  <c:v>0.8</c:v>
                </c:pt>
                <c:pt idx="12607">
                  <c:v>0.8</c:v>
                </c:pt>
                <c:pt idx="12610">
                  <c:v>0.8</c:v>
                </c:pt>
                <c:pt idx="12611">
                  <c:v>0.77</c:v>
                </c:pt>
                <c:pt idx="12612">
                  <c:v>0.74</c:v>
                </c:pt>
                <c:pt idx="12613">
                  <c:v>0.75</c:v>
                </c:pt>
                <c:pt idx="12614">
                  <c:v>0.75</c:v>
                </c:pt>
                <c:pt idx="12617">
                  <c:v>0.75</c:v>
                </c:pt>
                <c:pt idx="12618">
                  <c:v>0.73</c:v>
                </c:pt>
                <c:pt idx="12619">
                  <c:v>0.72</c:v>
                </c:pt>
                <c:pt idx="12620">
                  <c:v>0.71</c:v>
                </c:pt>
                <c:pt idx="12621">
                  <c:v>0.68</c:v>
                </c:pt>
                <c:pt idx="12624">
                  <c:v>0.67</c:v>
                </c:pt>
                <c:pt idx="12625">
                  <c:v>0.67</c:v>
                </c:pt>
                <c:pt idx="12626">
                  <c:v>0.67</c:v>
                </c:pt>
                <c:pt idx="12627">
                  <c:v>0.66</c:v>
                </c:pt>
                <c:pt idx="12628">
                  <c:v>0.67</c:v>
                </c:pt>
                <c:pt idx="12631">
                  <c:v>0.65</c:v>
                </c:pt>
                <c:pt idx="12632">
                  <c:v>0.65</c:v>
                </c:pt>
                <c:pt idx="12633">
                  <c:v>0.61</c:v>
                </c:pt>
                <c:pt idx="12634">
                  <c:v>0.57999999999999996</c:v>
                </c:pt>
                <c:pt idx="12635">
                  <c:v>0.61</c:v>
                </c:pt>
                <c:pt idx="12638">
                  <c:v>0.61</c:v>
                </c:pt>
                <c:pt idx="12639">
                  <c:v>0.59</c:v>
                </c:pt>
                <c:pt idx="12640">
                  <c:v>0.61</c:v>
                </c:pt>
                <c:pt idx="12641">
                  <c:v>0.60000000000000009</c:v>
                </c:pt>
                <c:pt idx="12642">
                  <c:v>0.61</c:v>
                </c:pt>
                <c:pt idx="12645">
                  <c:v>0.61</c:v>
                </c:pt>
                <c:pt idx="12646">
                  <c:v>0.60000000000000009</c:v>
                </c:pt>
                <c:pt idx="12647">
                  <c:v>0.59</c:v>
                </c:pt>
                <c:pt idx="12648">
                  <c:v>0.61</c:v>
                </c:pt>
                <c:pt idx="12649">
                  <c:v>0.60000000000000009</c:v>
                </c:pt>
                <c:pt idx="12652">
                  <c:v>0.60000000000000009</c:v>
                </c:pt>
                <c:pt idx="12653">
                  <c:v>0.62</c:v>
                </c:pt>
                <c:pt idx="12654">
                  <c:v>0.66</c:v>
                </c:pt>
                <c:pt idx="12655">
                  <c:v>0.72</c:v>
                </c:pt>
                <c:pt idx="12656">
                  <c:v>0.71</c:v>
                </c:pt>
                <c:pt idx="12659">
                  <c:v>0.70000000000000007</c:v>
                </c:pt>
                <c:pt idx="12660">
                  <c:v>0.68</c:v>
                </c:pt>
                <c:pt idx="12661">
                  <c:v>0.76</c:v>
                </c:pt>
                <c:pt idx="12662">
                  <c:v>0.72</c:v>
                </c:pt>
                <c:pt idx="12663">
                  <c:v>0.75</c:v>
                </c:pt>
                <c:pt idx="12666">
                  <c:v>0.74</c:v>
                </c:pt>
                <c:pt idx="12667">
                  <c:v>0.8</c:v>
                </c:pt>
                <c:pt idx="12668">
                  <c:v>0.8</c:v>
                </c:pt>
                <c:pt idx="12669">
                  <c:v>0.78</c:v>
                </c:pt>
                <c:pt idx="12670">
                  <c:v>0.75</c:v>
                </c:pt>
                <c:pt idx="12673">
                  <c:v>0.75</c:v>
                </c:pt>
                <c:pt idx="12674">
                  <c:v>0.73</c:v>
                </c:pt>
                <c:pt idx="12675">
                  <c:v>0.72</c:v>
                </c:pt>
                <c:pt idx="12676">
                  <c:v>0.74</c:v>
                </c:pt>
                <c:pt idx="12677">
                  <c:v>0.77</c:v>
                </c:pt>
                <c:pt idx="12680">
                  <c:v>0.76</c:v>
                </c:pt>
                <c:pt idx="12681">
                  <c:v>0.74</c:v>
                </c:pt>
                <c:pt idx="12682">
                  <c:v>0.72</c:v>
                </c:pt>
                <c:pt idx="12683">
                  <c:v>0.73</c:v>
                </c:pt>
                <c:pt idx="12684">
                  <c:v>0.82000000000000006</c:v>
                </c:pt>
                <c:pt idx="12687">
                  <c:v>0.87</c:v>
                </c:pt>
                <c:pt idx="12688">
                  <c:v>0.9</c:v>
                </c:pt>
                <c:pt idx="12689">
                  <c:v>0.87</c:v>
                </c:pt>
                <c:pt idx="12690">
                  <c:v>0.88</c:v>
                </c:pt>
                <c:pt idx="12691">
                  <c:v>0.85</c:v>
                </c:pt>
                <c:pt idx="12694">
                  <c:v>0.88</c:v>
                </c:pt>
                <c:pt idx="12695">
                  <c:v>0.86</c:v>
                </c:pt>
                <c:pt idx="12696">
                  <c:v>0.95000000000000007</c:v>
                </c:pt>
                <c:pt idx="12697">
                  <c:v>0.9</c:v>
                </c:pt>
                <c:pt idx="12698">
                  <c:v>0.9</c:v>
                </c:pt>
                <c:pt idx="12701">
                  <c:v>0.96</c:v>
                </c:pt>
                <c:pt idx="12702">
                  <c:v>0.96</c:v>
                </c:pt>
                <c:pt idx="12703">
                  <c:v>0.95000000000000007</c:v>
                </c:pt>
                <c:pt idx="12704">
                  <c:v>0.93</c:v>
                </c:pt>
                <c:pt idx="12705">
                  <c:v>0.92</c:v>
                </c:pt>
                <c:pt idx="12708">
                  <c:v>0.96</c:v>
                </c:pt>
                <c:pt idx="12709">
                  <c:v>0.97</c:v>
                </c:pt>
                <c:pt idx="12710">
                  <c:v>0.98</c:v>
                </c:pt>
                <c:pt idx="12711">
                  <c:v>0.98</c:v>
                </c:pt>
                <c:pt idx="12712">
                  <c:v>1.01</c:v>
                </c:pt>
                <c:pt idx="12715">
                  <c:v>0.98</c:v>
                </c:pt>
                <c:pt idx="12716">
                  <c:v>0.97</c:v>
                </c:pt>
                <c:pt idx="12717">
                  <c:v>0.97</c:v>
                </c:pt>
                <c:pt idx="12718">
                  <c:v>1</c:v>
                </c:pt>
                <c:pt idx="12719">
                  <c:v>1.19</c:v>
                </c:pt>
                <c:pt idx="12722">
                  <c:v>1.23</c:v>
                </c:pt>
                <c:pt idx="12723">
                  <c:v>1.1000000000000001</c:v>
                </c:pt>
                <c:pt idx="12724">
                  <c:v>1.04</c:v>
                </c:pt>
                <c:pt idx="12725">
                  <c:v>0.98</c:v>
                </c:pt>
                <c:pt idx="12726">
                  <c:v>0.92</c:v>
                </c:pt>
                <c:pt idx="12729">
                  <c:v>0.89</c:v>
                </c:pt>
                <c:pt idx="12730">
                  <c:v>0.86</c:v>
                </c:pt>
                <c:pt idx="12731">
                  <c:v>0.88</c:v>
                </c:pt>
                <c:pt idx="12732">
                  <c:v>0.95000000000000007</c:v>
                </c:pt>
                <c:pt idx="12733">
                  <c:v>0.97</c:v>
                </c:pt>
                <c:pt idx="12736">
                  <c:v>0.93</c:v>
                </c:pt>
                <c:pt idx="12737">
                  <c:v>0.98</c:v>
                </c:pt>
                <c:pt idx="12738">
                  <c:v>1.05</c:v>
                </c:pt>
                <c:pt idx="12739">
                  <c:v>1.02</c:v>
                </c:pt>
                <c:pt idx="12740">
                  <c:v>0.96</c:v>
                </c:pt>
                <c:pt idx="12743">
                  <c:v>0.97</c:v>
                </c:pt>
                <c:pt idx="12744">
                  <c:v>1.08</c:v>
                </c:pt>
                <c:pt idx="12745">
                  <c:v>1.1499999999999999</c:v>
                </c:pt>
                <c:pt idx="12746">
                  <c:v>1.1100000000000001</c:v>
                </c:pt>
                <c:pt idx="12747">
                  <c:v>1.06</c:v>
                </c:pt>
                <c:pt idx="12750">
                  <c:v>1.07</c:v>
                </c:pt>
                <c:pt idx="12751">
                  <c:v>1.03</c:v>
                </c:pt>
                <c:pt idx="12752">
                  <c:v>1.1000000000000001</c:v>
                </c:pt>
                <c:pt idx="12753">
                  <c:v>1.05</c:v>
                </c:pt>
                <c:pt idx="12754">
                  <c:v>1.03</c:v>
                </c:pt>
                <c:pt idx="12757">
                  <c:v>0.98</c:v>
                </c:pt>
                <c:pt idx="12758">
                  <c:v>0.99</c:v>
                </c:pt>
                <c:pt idx="12759">
                  <c:v>0.99</c:v>
                </c:pt>
                <c:pt idx="12760">
                  <c:v>1.06</c:v>
                </c:pt>
                <c:pt idx="12761">
                  <c:v>1.04</c:v>
                </c:pt>
                <c:pt idx="12764">
                  <c:v>1</c:v>
                </c:pt>
                <c:pt idx="12765">
                  <c:v>1</c:v>
                </c:pt>
                <c:pt idx="12766">
                  <c:v>0.98</c:v>
                </c:pt>
                <c:pt idx="12767">
                  <c:v>0.98</c:v>
                </c:pt>
                <c:pt idx="12768">
                  <c:v>1.01</c:v>
                </c:pt>
                <c:pt idx="12771">
                  <c:v>1.01</c:v>
                </c:pt>
                <c:pt idx="12772">
                  <c:v>1.01</c:v>
                </c:pt>
                <c:pt idx="12773">
                  <c:v>1.01</c:v>
                </c:pt>
                <c:pt idx="12774">
                  <c:v>1.01</c:v>
                </c:pt>
                <c:pt idx="12778">
                  <c:v>1.2</c:v>
                </c:pt>
                <c:pt idx="12779">
                  <c:v>1.18</c:v>
                </c:pt>
                <c:pt idx="12780">
                  <c:v>1.18</c:v>
                </c:pt>
                <c:pt idx="12781">
                  <c:v>1.2</c:v>
                </c:pt>
                <c:pt idx="12785">
                  <c:v>1.24</c:v>
                </c:pt>
                <c:pt idx="12786">
                  <c:v>1.26</c:v>
                </c:pt>
                <c:pt idx="12787">
                  <c:v>1.31</c:v>
                </c:pt>
                <c:pt idx="12788">
                  <c:v>1.35</c:v>
                </c:pt>
                <c:pt idx="12789">
                  <c:v>1.36</c:v>
                </c:pt>
                <c:pt idx="12792">
                  <c:v>1.38</c:v>
                </c:pt>
                <c:pt idx="12793">
                  <c:v>1.37</c:v>
                </c:pt>
                <c:pt idx="12794">
                  <c:v>1.36</c:v>
                </c:pt>
                <c:pt idx="12795">
                  <c:v>1.34</c:v>
                </c:pt>
                <c:pt idx="12796">
                  <c:v>1.31</c:v>
                </c:pt>
                <c:pt idx="12799">
                  <c:v>1.35</c:v>
                </c:pt>
                <c:pt idx="12800">
                  <c:v>1.37</c:v>
                </c:pt>
                <c:pt idx="12801">
                  <c:v>1.42</c:v>
                </c:pt>
                <c:pt idx="12802">
                  <c:v>1.37</c:v>
                </c:pt>
                <c:pt idx="12803">
                  <c:v>1.34</c:v>
                </c:pt>
                <c:pt idx="12806">
                  <c:v>1.32</c:v>
                </c:pt>
                <c:pt idx="12807">
                  <c:v>1.35</c:v>
                </c:pt>
                <c:pt idx="12808">
                  <c:v>1.36</c:v>
                </c:pt>
                <c:pt idx="12809">
                  <c:v>1.39</c:v>
                </c:pt>
                <c:pt idx="12810">
                  <c:v>1.4</c:v>
                </c:pt>
                <c:pt idx="12813">
                  <c:v>1.34</c:v>
                </c:pt>
                <c:pt idx="12814">
                  <c:v>1.37</c:v>
                </c:pt>
                <c:pt idx="12815">
                  <c:v>1.43</c:v>
                </c:pt>
                <c:pt idx="12816">
                  <c:v>1.45</c:v>
                </c:pt>
                <c:pt idx="12817">
                  <c:v>1.71</c:v>
                </c:pt>
                <c:pt idx="12820">
                  <c:v>1.83</c:v>
                </c:pt>
                <c:pt idx="12821">
                  <c:v>1.81</c:v>
                </c:pt>
                <c:pt idx="12822">
                  <c:v>1.78</c:v>
                </c:pt>
                <c:pt idx="12823">
                  <c:v>1.84</c:v>
                </c:pt>
                <c:pt idx="12824">
                  <c:v>1.92</c:v>
                </c:pt>
                <c:pt idx="12827">
                  <c:v>1.9</c:v>
                </c:pt>
                <c:pt idx="12828">
                  <c:v>1.96</c:v>
                </c:pt>
                <c:pt idx="12829">
                  <c:v>1.93</c:v>
                </c:pt>
                <c:pt idx="12830">
                  <c:v>1.87</c:v>
                </c:pt>
                <c:pt idx="12831">
                  <c:v>1.83</c:v>
                </c:pt>
                <c:pt idx="12834">
                  <c:v>1.88</c:v>
                </c:pt>
                <c:pt idx="12835">
                  <c:v>1.91</c:v>
                </c:pt>
                <c:pt idx="12836">
                  <c:v>1.93</c:v>
                </c:pt>
                <c:pt idx="12837">
                  <c:v>1.9</c:v>
                </c:pt>
                <c:pt idx="12838">
                  <c:v>1.82</c:v>
                </c:pt>
                <c:pt idx="12841">
                  <c:v>1.82</c:v>
                </c:pt>
                <c:pt idx="12842">
                  <c:v>1.51</c:v>
                </c:pt>
                <c:pt idx="12843">
                  <c:v>1.54</c:v>
                </c:pt>
                <c:pt idx="12844">
                  <c:v>1.61</c:v>
                </c:pt>
                <c:pt idx="12845">
                  <c:v>1.55</c:v>
                </c:pt>
                <c:pt idx="12848">
                  <c:v>1.58</c:v>
                </c:pt>
                <c:pt idx="12849">
                  <c:v>1.58</c:v>
                </c:pt>
                <c:pt idx="12850">
                  <c:v>1.65</c:v>
                </c:pt>
                <c:pt idx="12851">
                  <c:v>1.67</c:v>
                </c:pt>
                <c:pt idx="12852">
                  <c:v>1.89</c:v>
                </c:pt>
                <c:pt idx="12855">
                  <c:v>1.94</c:v>
                </c:pt>
                <c:pt idx="12856">
                  <c:v>1.91</c:v>
                </c:pt>
                <c:pt idx="12857">
                  <c:v>1.88</c:v>
                </c:pt>
                <c:pt idx="12858">
                  <c:v>1.9</c:v>
                </c:pt>
                <c:pt idx="12859">
                  <c:v>1.88</c:v>
                </c:pt>
                <c:pt idx="12862">
                  <c:v>1.96</c:v>
                </c:pt>
                <c:pt idx="12863">
                  <c:v>2.06</c:v>
                </c:pt>
                <c:pt idx="12864">
                  <c:v>2</c:v>
                </c:pt>
                <c:pt idx="12865">
                  <c:v>2.0299999999999998</c:v>
                </c:pt>
                <c:pt idx="12866">
                  <c:v>2.0099999999999998</c:v>
                </c:pt>
                <c:pt idx="12870">
                  <c:v>2.16</c:v>
                </c:pt>
                <c:pt idx="12871">
                  <c:v>2.15</c:v>
                </c:pt>
                <c:pt idx="12872">
                  <c:v>2.06</c:v>
                </c:pt>
                <c:pt idx="12873">
                  <c:v>2.13</c:v>
                </c:pt>
                <c:pt idx="12876">
                  <c:v>2.0499999999999998</c:v>
                </c:pt>
                <c:pt idx="12877">
                  <c:v>2.19</c:v>
                </c:pt>
                <c:pt idx="12878">
                  <c:v>2.33</c:v>
                </c:pt>
                <c:pt idx="12879">
                  <c:v>2.25</c:v>
                </c:pt>
                <c:pt idx="12880">
                  <c:v>2.35</c:v>
                </c:pt>
                <c:pt idx="12883">
                  <c:v>2.4300000000000002</c:v>
                </c:pt>
                <c:pt idx="12884">
                  <c:v>2.48</c:v>
                </c:pt>
                <c:pt idx="12885">
                  <c:v>2.41</c:v>
                </c:pt>
                <c:pt idx="12886">
                  <c:v>2.42</c:v>
                </c:pt>
                <c:pt idx="12891">
                  <c:v>2.5099999999999998</c:v>
                </c:pt>
                <c:pt idx="12892">
                  <c:v>2.48</c:v>
                </c:pt>
                <c:pt idx="12893">
                  <c:v>2.56</c:v>
                </c:pt>
                <c:pt idx="12894">
                  <c:v>2.6</c:v>
                </c:pt>
                <c:pt idx="12897">
                  <c:v>2.6</c:v>
                </c:pt>
                <c:pt idx="12898">
                  <c:v>2.5499999999999998</c:v>
                </c:pt>
                <c:pt idx="12899">
                  <c:v>2.58</c:v>
                </c:pt>
                <c:pt idx="12900">
                  <c:v>2.62</c:v>
                </c:pt>
                <c:pt idx="12901">
                  <c:v>2.75</c:v>
                </c:pt>
                <c:pt idx="12904">
                  <c:v>2.76</c:v>
                </c:pt>
                <c:pt idx="12905">
                  <c:v>2.88</c:v>
                </c:pt>
                <c:pt idx="12906">
                  <c:v>2.92</c:v>
                </c:pt>
                <c:pt idx="12907">
                  <c:v>2.86</c:v>
                </c:pt>
                <c:pt idx="12908">
                  <c:v>3.06</c:v>
                </c:pt>
                <c:pt idx="12911">
                  <c:v>3.17</c:v>
                </c:pt>
                <c:pt idx="12912">
                  <c:v>3.07</c:v>
                </c:pt>
                <c:pt idx="12914">
                  <c:v>2.83</c:v>
                </c:pt>
                <c:pt idx="12915">
                  <c:v>2.83</c:v>
                </c:pt>
                <c:pt idx="12918">
                  <c:v>2.88</c:v>
                </c:pt>
                <c:pt idx="12919">
                  <c:v>3.02</c:v>
                </c:pt>
                <c:pt idx="12920">
                  <c:v>3.02</c:v>
                </c:pt>
                <c:pt idx="12921">
                  <c:v>2.99</c:v>
                </c:pt>
                <c:pt idx="12922">
                  <c:v>3.07</c:v>
                </c:pt>
                <c:pt idx="12925">
                  <c:v>3.07</c:v>
                </c:pt>
                <c:pt idx="12926">
                  <c:v>3.08</c:v>
                </c:pt>
                <c:pt idx="12928">
                  <c:v>2.98</c:v>
                </c:pt>
                <c:pt idx="12929">
                  <c:v>2.98</c:v>
                </c:pt>
                <c:pt idx="12932">
                  <c:v>3.1</c:v>
                </c:pt>
                <c:pt idx="12933">
                  <c:v>3.15</c:v>
                </c:pt>
                <c:pt idx="12934">
                  <c:v>3.21</c:v>
                </c:pt>
                <c:pt idx="12935">
                  <c:v>3.32</c:v>
                </c:pt>
                <c:pt idx="12936">
                  <c:v>3.45</c:v>
                </c:pt>
                <c:pt idx="12939">
                  <c:v>3.47</c:v>
                </c:pt>
                <c:pt idx="12940">
                  <c:v>3.43</c:v>
                </c:pt>
                <c:pt idx="12941">
                  <c:v>3.46</c:v>
                </c:pt>
                <c:pt idx="12942">
                  <c:v>3.49</c:v>
                </c:pt>
                <c:pt idx="12943">
                  <c:v>3.82</c:v>
                </c:pt>
                <c:pt idx="12946">
                  <c:v>3.99</c:v>
                </c:pt>
                <c:pt idx="12947">
                  <c:v>4.1399999999999997</c:v>
                </c:pt>
                <c:pt idx="12948">
                  <c:v>3.93</c:v>
                </c:pt>
                <c:pt idx="12949">
                  <c:v>3.96</c:v>
                </c:pt>
                <c:pt idx="12950">
                  <c:v>3.7</c:v>
                </c:pt>
                <c:pt idx="12953">
                  <c:v>3.7</c:v>
                </c:pt>
                <c:pt idx="12954">
                  <c:v>3.79</c:v>
                </c:pt>
                <c:pt idx="12955">
                  <c:v>3.71</c:v>
                </c:pt>
                <c:pt idx="12956">
                  <c:v>3.51</c:v>
                </c:pt>
                <c:pt idx="12957">
                  <c:v>3.58</c:v>
                </c:pt>
                <c:pt idx="12960">
                  <c:v>3.59</c:v>
                </c:pt>
                <c:pt idx="12961">
                  <c:v>3.66</c:v>
                </c:pt>
                <c:pt idx="12962">
                  <c:v>3.61</c:v>
                </c:pt>
                <c:pt idx="12963">
                  <c:v>3.45</c:v>
                </c:pt>
                <c:pt idx="12964">
                  <c:v>3.22</c:v>
                </c:pt>
                <c:pt idx="12967">
                  <c:v>3.32</c:v>
                </c:pt>
                <c:pt idx="12968">
                  <c:v>3.33</c:v>
                </c:pt>
                <c:pt idx="12969">
                  <c:v>3.21</c:v>
                </c:pt>
                <c:pt idx="12970">
                  <c:v>3.35</c:v>
                </c:pt>
                <c:pt idx="12971">
                  <c:v>3.33</c:v>
                </c:pt>
                <c:pt idx="12974">
                  <c:v>3.32</c:v>
                </c:pt>
                <c:pt idx="12975">
                  <c:v>3.32</c:v>
                </c:pt>
                <c:pt idx="12976">
                  <c:v>3.23</c:v>
                </c:pt>
                <c:pt idx="12977">
                  <c:v>3.45</c:v>
                </c:pt>
                <c:pt idx="12978">
                  <c:v>3.34</c:v>
                </c:pt>
                <c:pt idx="12981">
                  <c:v>3.42</c:v>
                </c:pt>
                <c:pt idx="12982">
                  <c:v>3.4</c:v>
                </c:pt>
                <c:pt idx="12983">
                  <c:v>3.41</c:v>
                </c:pt>
                <c:pt idx="12984">
                  <c:v>3.57</c:v>
                </c:pt>
                <c:pt idx="12985">
                  <c:v>3.46</c:v>
                </c:pt>
                <c:pt idx="12988">
                  <c:v>3.42</c:v>
                </c:pt>
                <c:pt idx="12989">
                  <c:v>3.36</c:v>
                </c:pt>
                <c:pt idx="12990">
                  <c:v>3.42</c:v>
                </c:pt>
                <c:pt idx="12991">
                  <c:v>3.35</c:v>
                </c:pt>
                <c:pt idx="12992">
                  <c:v>3.31</c:v>
                </c:pt>
                <c:pt idx="12995">
                  <c:v>3.07</c:v>
                </c:pt>
                <c:pt idx="12996">
                  <c:v>2.93</c:v>
                </c:pt>
                <c:pt idx="12997">
                  <c:v>3.04</c:v>
                </c:pt>
                <c:pt idx="12998">
                  <c:v>2.97</c:v>
                </c:pt>
                <c:pt idx="12999">
                  <c:v>2.99</c:v>
                </c:pt>
                <c:pt idx="13002">
                  <c:v>2.99</c:v>
                </c:pt>
                <c:pt idx="13003">
                  <c:v>3.07</c:v>
                </c:pt>
                <c:pt idx="13004">
                  <c:v>2.97</c:v>
                </c:pt>
                <c:pt idx="13005">
                  <c:v>2.96</c:v>
                </c:pt>
                <c:pt idx="13006">
                  <c:v>3.06</c:v>
                </c:pt>
                <c:pt idx="13010">
                  <c:v>3.08</c:v>
                </c:pt>
                <c:pt idx="13011">
                  <c:v>3.28</c:v>
                </c:pt>
                <c:pt idx="13012">
                  <c:v>3.33</c:v>
                </c:pt>
                <c:pt idx="13013">
                  <c:v>3.44</c:v>
                </c:pt>
                <c:pt idx="13016">
                  <c:v>3.51</c:v>
                </c:pt>
                <c:pt idx="13017">
                  <c:v>3.62</c:v>
                </c:pt>
                <c:pt idx="13018">
                  <c:v>3.68</c:v>
                </c:pt>
                <c:pt idx="13019">
                  <c:v>3.57</c:v>
                </c:pt>
                <c:pt idx="13020">
                  <c:v>3.7</c:v>
                </c:pt>
                <c:pt idx="13023">
                  <c:v>3.7</c:v>
                </c:pt>
                <c:pt idx="13024">
                  <c:v>3.76</c:v>
                </c:pt>
                <c:pt idx="13025">
                  <c:v>3.82</c:v>
                </c:pt>
                <c:pt idx="13026">
                  <c:v>3.88</c:v>
                </c:pt>
                <c:pt idx="13027">
                  <c:v>3.92</c:v>
                </c:pt>
                <c:pt idx="13030">
                  <c:v>3.92</c:v>
                </c:pt>
                <c:pt idx="13031">
                  <c:v>3.93</c:v>
                </c:pt>
                <c:pt idx="13032">
                  <c:v>3.88</c:v>
                </c:pt>
                <c:pt idx="13033">
                  <c:v>3.86</c:v>
                </c:pt>
                <c:pt idx="13034">
                  <c:v>4.0199999999999996</c:v>
                </c:pt>
                <c:pt idx="13037">
                  <c:v>3.96</c:v>
                </c:pt>
                <c:pt idx="13038">
                  <c:v>3.93</c:v>
                </c:pt>
                <c:pt idx="13039">
                  <c:v>4.04</c:v>
                </c:pt>
                <c:pt idx="13040">
                  <c:v>4</c:v>
                </c:pt>
                <c:pt idx="13041">
                  <c:v>4.08</c:v>
                </c:pt>
                <c:pt idx="13044">
                  <c:v>4.0599999999999996</c:v>
                </c:pt>
                <c:pt idx="13045">
                  <c:v>4.17</c:v>
                </c:pt>
                <c:pt idx="13046">
                  <c:v>4.13</c:v>
                </c:pt>
                <c:pt idx="13047">
                  <c:v>4.0599999999999996</c:v>
                </c:pt>
                <c:pt idx="13048">
                  <c:v>4.29</c:v>
                </c:pt>
                <c:pt idx="13051">
                  <c:v>4.4800000000000004</c:v>
                </c:pt>
                <c:pt idx="13052">
                  <c:v>4.5599999999999996</c:v>
                </c:pt>
                <c:pt idx="13053">
                  <c:v>4.6399999999999997</c:v>
                </c:pt>
                <c:pt idx="13054">
                  <c:v>4.6900000000000004</c:v>
                </c:pt>
                <c:pt idx="13055">
                  <c:v>4.53</c:v>
                </c:pt>
                <c:pt idx="13058">
                  <c:v>4.5</c:v>
                </c:pt>
                <c:pt idx="13059">
                  <c:v>4.09</c:v>
                </c:pt>
                <c:pt idx="13060">
                  <c:v>4.37</c:v>
                </c:pt>
                <c:pt idx="13061">
                  <c:v>4.37</c:v>
                </c:pt>
                <c:pt idx="13062">
                  <c:v>4.6900000000000004</c:v>
                </c:pt>
                <c:pt idx="13065">
                  <c:v>4.71</c:v>
                </c:pt>
                <c:pt idx="13066">
                  <c:v>4.7</c:v>
                </c:pt>
                <c:pt idx="13067">
                  <c:v>4.84</c:v>
                </c:pt>
                <c:pt idx="13068">
                  <c:v>4.7300000000000004</c:v>
                </c:pt>
                <c:pt idx="13069">
                  <c:v>4.66</c:v>
                </c:pt>
                <c:pt idx="13072">
                  <c:v>4.6900000000000004</c:v>
                </c:pt>
                <c:pt idx="13073">
                  <c:v>4.6399999999999997</c:v>
                </c:pt>
                <c:pt idx="13074">
                  <c:v>4.6900000000000004</c:v>
                </c:pt>
                <c:pt idx="13075">
                  <c:v>4.72</c:v>
                </c:pt>
                <c:pt idx="13076">
                  <c:v>4.8099999999999996</c:v>
                </c:pt>
                <c:pt idx="13079">
                  <c:v>4.6100000000000003</c:v>
                </c:pt>
                <c:pt idx="13080">
                  <c:v>4.47</c:v>
                </c:pt>
                <c:pt idx="13081">
                  <c:v>4.4000000000000004</c:v>
                </c:pt>
                <c:pt idx="13082">
                  <c:v>4.2300000000000004</c:v>
                </c:pt>
                <c:pt idx="13083">
                  <c:v>4.1399999999999997</c:v>
                </c:pt>
                <c:pt idx="13086">
                  <c:v>4.1399999999999997</c:v>
                </c:pt>
                <c:pt idx="13087">
                  <c:v>4.1399999999999997</c:v>
                </c:pt>
                <c:pt idx="13088">
                  <c:v>4.46</c:v>
                </c:pt>
                <c:pt idx="13089">
                  <c:v>4.57</c:v>
                </c:pt>
                <c:pt idx="13090">
                  <c:v>4.6100000000000003</c:v>
                </c:pt>
                <c:pt idx="13093">
                  <c:v>4.62</c:v>
                </c:pt>
                <c:pt idx="13094">
                  <c:v>4.62</c:v>
                </c:pt>
                <c:pt idx="13095">
                  <c:v>4.4800000000000004</c:v>
                </c:pt>
                <c:pt idx="13096">
                  <c:v>4.4800000000000004</c:v>
                </c:pt>
                <c:pt idx="13097">
                  <c:v>4.2699999999999996</c:v>
                </c:pt>
                <c:pt idx="13100">
                  <c:v>4.34</c:v>
                </c:pt>
                <c:pt idx="13101">
                  <c:v>4.29</c:v>
                </c:pt>
                <c:pt idx="13102">
                  <c:v>4.1500000000000004</c:v>
                </c:pt>
                <c:pt idx="13103">
                  <c:v>4.1100000000000003</c:v>
                </c:pt>
                <c:pt idx="13104">
                  <c:v>4.0999999999999996</c:v>
                </c:pt>
                <c:pt idx="13107">
                  <c:v>4.0999999999999996</c:v>
                </c:pt>
                <c:pt idx="13108">
                  <c:v>4.09</c:v>
                </c:pt>
                <c:pt idx="13109">
                  <c:v>4.05</c:v>
                </c:pt>
                <c:pt idx="13110">
                  <c:v>3.82</c:v>
                </c:pt>
                <c:pt idx="13111">
                  <c:v>3.98</c:v>
                </c:pt>
                <c:pt idx="13114">
                  <c:v>4.07</c:v>
                </c:pt>
                <c:pt idx="13115">
                  <c:v>3.96</c:v>
                </c:pt>
                <c:pt idx="13116">
                  <c:v>4.03</c:v>
                </c:pt>
                <c:pt idx="13117">
                  <c:v>3.87</c:v>
                </c:pt>
                <c:pt idx="13118">
                  <c:v>3.89</c:v>
                </c:pt>
                <c:pt idx="13121">
                  <c:v>3.92</c:v>
                </c:pt>
                <c:pt idx="13122">
                  <c:v>3.84</c:v>
                </c:pt>
                <c:pt idx="13123">
                  <c:v>3.84</c:v>
                </c:pt>
                <c:pt idx="13124">
                  <c:v>3.85</c:v>
                </c:pt>
                <c:pt idx="13125">
                  <c:v>3.94</c:v>
                </c:pt>
                <c:pt idx="13128">
                  <c:v>3.96</c:v>
                </c:pt>
                <c:pt idx="13129">
                  <c:v>3.98</c:v>
                </c:pt>
                <c:pt idx="13130">
                  <c:v>3.98</c:v>
                </c:pt>
                <c:pt idx="13131">
                  <c:v>4.2</c:v>
                </c:pt>
                <c:pt idx="13132">
                  <c:v>4.49</c:v>
                </c:pt>
                <c:pt idx="13135">
                  <c:v>4.5</c:v>
                </c:pt>
                <c:pt idx="13136">
                  <c:v>4.58</c:v>
                </c:pt>
                <c:pt idx="13137">
                  <c:v>4.55</c:v>
                </c:pt>
                <c:pt idx="13138">
                  <c:v>4.58</c:v>
                </c:pt>
                <c:pt idx="13139">
                  <c:v>4.6399999999999997</c:v>
                </c:pt>
                <c:pt idx="13143">
                  <c:v>4.6399999999999997</c:v>
                </c:pt>
                <c:pt idx="13144">
                  <c:v>4.6399999999999997</c:v>
                </c:pt>
                <c:pt idx="13145">
                  <c:v>4.7300000000000004</c:v>
                </c:pt>
                <c:pt idx="13146">
                  <c:v>4.7699999999999996</c:v>
                </c:pt>
                <c:pt idx="13149">
                  <c:v>4.71</c:v>
                </c:pt>
                <c:pt idx="13150">
                  <c:v>4.6399999999999997</c:v>
                </c:pt>
                <c:pt idx="13151">
                  <c:v>4.51</c:v>
                </c:pt>
                <c:pt idx="13152">
                  <c:v>4.47</c:v>
                </c:pt>
                <c:pt idx="13153">
                  <c:v>4.4800000000000004</c:v>
                </c:pt>
                <c:pt idx="13156">
                  <c:v>4.41</c:v>
                </c:pt>
                <c:pt idx="13157">
                  <c:v>4.3600000000000003</c:v>
                </c:pt>
                <c:pt idx="13158">
                  <c:v>4.17</c:v>
                </c:pt>
                <c:pt idx="13159">
                  <c:v>4.12</c:v>
                </c:pt>
                <c:pt idx="13160">
                  <c:v>4.05</c:v>
                </c:pt>
                <c:pt idx="13163">
                  <c:v>4.18</c:v>
                </c:pt>
                <c:pt idx="13164">
                  <c:v>4.09</c:v>
                </c:pt>
                <c:pt idx="13165">
                  <c:v>3.93</c:v>
                </c:pt>
                <c:pt idx="13166">
                  <c:v>3.95</c:v>
                </c:pt>
                <c:pt idx="13167">
                  <c:v>4.03</c:v>
                </c:pt>
                <c:pt idx="13170">
                  <c:v>4.1500000000000004</c:v>
                </c:pt>
                <c:pt idx="13171">
                  <c:v>4.12</c:v>
                </c:pt>
                <c:pt idx="13172">
                  <c:v>4.03</c:v>
                </c:pt>
                <c:pt idx="13173">
                  <c:v>4.1399999999999997</c:v>
                </c:pt>
                <c:pt idx="13174">
                  <c:v>4.2300000000000004</c:v>
                </c:pt>
                <c:pt idx="13177">
                  <c:v>4.29</c:v>
                </c:pt>
                <c:pt idx="13178">
                  <c:v>4.29</c:v>
                </c:pt>
                <c:pt idx="13179">
                  <c:v>4.26</c:v>
                </c:pt>
                <c:pt idx="13180">
                  <c:v>4.08</c:v>
                </c:pt>
                <c:pt idx="13181">
                  <c:v>3.94</c:v>
                </c:pt>
                <c:pt idx="13184">
                  <c:v>4.1500000000000004</c:v>
                </c:pt>
                <c:pt idx="13185">
                  <c:v>4.2</c:v>
                </c:pt>
                <c:pt idx="13186">
                  <c:v>4.24</c:v>
                </c:pt>
                <c:pt idx="13187">
                  <c:v>4.13</c:v>
                </c:pt>
                <c:pt idx="13188">
                  <c:v>4.18</c:v>
                </c:pt>
                <c:pt idx="13191">
                  <c:v>4.2</c:v>
                </c:pt>
                <c:pt idx="13192">
                  <c:v>4.1500000000000004</c:v>
                </c:pt>
                <c:pt idx="13193">
                  <c:v>4.24</c:v>
                </c:pt>
                <c:pt idx="13194">
                  <c:v>4.3499999999999996</c:v>
                </c:pt>
                <c:pt idx="13195">
                  <c:v>4.3499999999999996</c:v>
                </c:pt>
                <c:pt idx="13198">
                  <c:v>4.3</c:v>
                </c:pt>
                <c:pt idx="13199">
                  <c:v>4.4000000000000004</c:v>
                </c:pt>
                <c:pt idx="13200">
                  <c:v>4.4800000000000004</c:v>
                </c:pt>
                <c:pt idx="13201">
                  <c:v>4.43</c:v>
                </c:pt>
                <c:pt idx="13202">
                  <c:v>4.3899999999999997</c:v>
                </c:pt>
                <c:pt idx="13205">
                  <c:v>4.42</c:v>
                </c:pt>
                <c:pt idx="13206">
                  <c:v>4.5</c:v>
                </c:pt>
                <c:pt idx="13207">
                  <c:v>4.5199999999999996</c:v>
                </c:pt>
                <c:pt idx="13208">
                  <c:v>4.58</c:v>
                </c:pt>
                <c:pt idx="13209">
                  <c:v>4.55</c:v>
                </c:pt>
                <c:pt idx="13212">
                  <c:v>4.51</c:v>
                </c:pt>
                <c:pt idx="13213">
                  <c:v>4.4800000000000004</c:v>
                </c:pt>
                <c:pt idx="13214">
                  <c:v>4.4400000000000004</c:v>
                </c:pt>
                <c:pt idx="13215">
                  <c:v>4.43</c:v>
                </c:pt>
                <c:pt idx="13216">
                  <c:v>4.3</c:v>
                </c:pt>
                <c:pt idx="13219">
                  <c:v>4.1500000000000004</c:v>
                </c:pt>
                <c:pt idx="13220">
                  <c:v>4.24</c:v>
                </c:pt>
                <c:pt idx="13221">
                  <c:v>4.1399999999999997</c:v>
                </c:pt>
                <c:pt idx="13222">
                  <c:v>4.17</c:v>
                </c:pt>
                <c:pt idx="13223">
                  <c:v>4.0599999999999996</c:v>
                </c:pt>
                <c:pt idx="13226">
                  <c:v>3.99</c:v>
                </c:pt>
                <c:pt idx="13227">
                  <c:v>4.04</c:v>
                </c:pt>
                <c:pt idx="13228">
                  <c:v>4.1900000000000004</c:v>
                </c:pt>
                <c:pt idx="13229">
                  <c:v>4.09</c:v>
                </c:pt>
                <c:pt idx="13230">
                  <c:v>3.97</c:v>
                </c:pt>
                <c:pt idx="13233">
                  <c:v>4.0599999999999996</c:v>
                </c:pt>
                <c:pt idx="13234">
                  <c:v>4.13</c:v>
                </c:pt>
                <c:pt idx="13235">
                  <c:v>4.22</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3235"/>
              <c:layout>
                <c:manualLayout>
                  <c:x val="-1.9116634499146332E-16"/>
                  <c:y val="-2.54178659355453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B0-445B-941A-453CE920BA3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Sheet1!$A$2:$A$13237</c:f>
              <c:numCache>
                <c:formatCode>yyyy\-mm\-dd</c:formatCode>
                <c:ptCount val="13236"/>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45015</c:v>
                </c:pt>
              </c:numCache>
            </c:numRef>
          </c:cat>
          <c:val>
            <c:numRef>
              <c:f>Sheet1!$C$2:$C$13237</c:f>
              <c:numCache>
                <c:formatCode>General</c:formatCode>
                <c:ptCount val="13236"/>
                <c:pt idx="2098">
                  <c:v>23.5</c:v>
                </c:pt>
                <c:pt idx="2099">
                  <c:v>23.5</c:v>
                </c:pt>
                <c:pt idx="2100">
                  <c:v>23.5</c:v>
                </c:pt>
                <c:pt idx="2103">
                  <c:v>23.5</c:v>
                </c:pt>
                <c:pt idx="2104">
                  <c:v>23.5</c:v>
                </c:pt>
                <c:pt idx="2105">
                  <c:v>23.5</c:v>
                </c:pt>
                <c:pt idx="2106">
                  <c:v>23.5</c:v>
                </c:pt>
                <c:pt idx="2107">
                  <c:v>23.5</c:v>
                </c:pt>
                <c:pt idx="2110">
                  <c:v>23.5</c:v>
                </c:pt>
                <c:pt idx="2111">
                  <c:v>23.5</c:v>
                </c:pt>
                <c:pt idx="2112">
                  <c:v>23.5</c:v>
                </c:pt>
                <c:pt idx="2113">
                  <c:v>23.5</c:v>
                </c:pt>
                <c:pt idx="2114">
                  <c:v>23.5</c:v>
                </c:pt>
                <c:pt idx="2117">
                  <c:v>23.5</c:v>
                </c:pt>
                <c:pt idx="2118">
                  <c:v>23.5</c:v>
                </c:pt>
                <c:pt idx="2119">
                  <c:v>23.5</c:v>
                </c:pt>
                <c:pt idx="2120">
                  <c:v>23.5</c:v>
                </c:pt>
                <c:pt idx="2121">
                  <c:v>23.5</c:v>
                </c:pt>
                <c:pt idx="2124">
                  <c:v>23.5</c:v>
                </c:pt>
                <c:pt idx="2125">
                  <c:v>23.5</c:v>
                </c:pt>
                <c:pt idx="2126">
                  <c:v>23.5</c:v>
                </c:pt>
                <c:pt idx="2127">
                  <c:v>23.5</c:v>
                </c:pt>
                <c:pt idx="2128">
                  <c:v>23.5</c:v>
                </c:pt>
                <c:pt idx="2131">
                  <c:v>23.5</c:v>
                </c:pt>
                <c:pt idx="2132">
                  <c:v>23.5</c:v>
                </c:pt>
                <c:pt idx="2133">
                  <c:v>23.5</c:v>
                </c:pt>
                <c:pt idx="2134">
                  <c:v>23.5</c:v>
                </c:pt>
                <c:pt idx="2135">
                  <c:v>23.5</c:v>
                </c:pt>
                <c:pt idx="2138">
                  <c:v>23.5</c:v>
                </c:pt>
                <c:pt idx="2139">
                  <c:v>23.5</c:v>
                </c:pt>
                <c:pt idx="2140">
                  <c:v>23.5</c:v>
                </c:pt>
                <c:pt idx="2141">
                  <c:v>23.5</c:v>
                </c:pt>
                <c:pt idx="2142">
                  <c:v>23.5</c:v>
                </c:pt>
                <c:pt idx="2145">
                  <c:v>23.5</c:v>
                </c:pt>
                <c:pt idx="2146">
                  <c:v>23.5</c:v>
                </c:pt>
                <c:pt idx="2147">
                  <c:v>23.5</c:v>
                </c:pt>
                <c:pt idx="2148">
                  <c:v>23.5</c:v>
                </c:pt>
                <c:pt idx="2149">
                  <c:v>23.5</c:v>
                </c:pt>
                <c:pt idx="2152">
                  <c:v>23.5</c:v>
                </c:pt>
                <c:pt idx="2153">
                  <c:v>23.5</c:v>
                </c:pt>
                <c:pt idx="2154">
                  <c:v>23.5</c:v>
                </c:pt>
                <c:pt idx="2155">
                  <c:v>23.5</c:v>
                </c:pt>
                <c:pt idx="2156">
                  <c:v>23.5</c:v>
                </c:pt>
                <c:pt idx="2159">
                  <c:v>24</c:v>
                </c:pt>
                <c:pt idx="2160">
                  <c:v>25</c:v>
                </c:pt>
                <c:pt idx="2161">
                  <c:v>25</c:v>
                </c:pt>
                <c:pt idx="2162">
                  <c:v>25</c:v>
                </c:pt>
                <c:pt idx="2163">
                  <c:v>25</c:v>
                </c:pt>
                <c:pt idx="2166">
                  <c:v>25</c:v>
                </c:pt>
                <c:pt idx="2167">
                  <c:v>25</c:v>
                </c:pt>
                <c:pt idx="2168">
                  <c:v>25</c:v>
                </c:pt>
                <c:pt idx="2169">
                  <c:v>25</c:v>
                </c:pt>
                <c:pt idx="2170">
                  <c:v>25</c:v>
                </c:pt>
                <c:pt idx="2173">
                  <c:v>25</c:v>
                </c:pt>
                <c:pt idx="2174">
                  <c:v>25</c:v>
                </c:pt>
                <c:pt idx="2175">
                  <c:v>25</c:v>
                </c:pt>
                <c:pt idx="2176">
                  <c:v>25</c:v>
                </c:pt>
                <c:pt idx="2177">
                  <c:v>25</c:v>
                </c:pt>
                <c:pt idx="2180">
                  <c:v>25</c:v>
                </c:pt>
                <c:pt idx="2181">
                  <c:v>25</c:v>
                </c:pt>
                <c:pt idx="2182">
                  <c:v>25</c:v>
                </c:pt>
                <c:pt idx="2183">
                  <c:v>25</c:v>
                </c:pt>
                <c:pt idx="2184">
                  <c:v>25</c:v>
                </c:pt>
                <c:pt idx="2187">
                  <c:v>25</c:v>
                </c:pt>
                <c:pt idx="2188">
                  <c:v>25</c:v>
                </c:pt>
                <c:pt idx="2189">
                  <c:v>25</c:v>
                </c:pt>
                <c:pt idx="2190">
                  <c:v>24.5</c:v>
                </c:pt>
                <c:pt idx="2219">
                  <c:v>24.5</c:v>
                </c:pt>
                <c:pt idx="2233">
                  <c:v>24.5</c:v>
                </c:pt>
                <c:pt idx="2247">
                  <c:v>24.5</c:v>
                </c:pt>
                <c:pt idx="2264">
                  <c:v>24.5</c:v>
                </c:pt>
                <c:pt idx="2295">
                  <c:v>24.5</c:v>
                </c:pt>
                <c:pt idx="2310">
                  <c:v>24.25</c:v>
                </c:pt>
                <c:pt idx="2327">
                  <c:v>24</c:v>
                </c:pt>
                <c:pt idx="2341">
                  <c:v>23.75</c:v>
                </c:pt>
                <c:pt idx="2356">
                  <c:v>23.5</c:v>
                </c:pt>
                <c:pt idx="2371">
                  <c:v>23.25</c:v>
                </c:pt>
                <c:pt idx="2386">
                  <c:v>23</c:v>
                </c:pt>
                <c:pt idx="2401">
                  <c:v>22.75</c:v>
                </c:pt>
                <c:pt idx="2433">
                  <c:v>22.25</c:v>
                </c:pt>
                <c:pt idx="2448">
                  <c:v>22.25</c:v>
                </c:pt>
                <c:pt idx="2463">
                  <c:v>22.25</c:v>
                </c:pt>
                <c:pt idx="2492">
                  <c:v>22.25</c:v>
                </c:pt>
                <c:pt idx="2510">
                  <c:v>22.25</c:v>
                </c:pt>
                <c:pt idx="2525">
                  <c:v>22.25</c:v>
                </c:pt>
                <c:pt idx="2540">
                  <c:v>22.25</c:v>
                </c:pt>
                <c:pt idx="2555">
                  <c:v>22.25</c:v>
                </c:pt>
                <c:pt idx="2569">
                  <c:v>22.25</c:v>
                </c:pt>
                <c:pt idx="2586">
                  <c:v>21.75</c:v>
                </c:pt>
                <c:pt idx="2600">
                  <c:v>21.5</c:v>
                </c:pt>
                <c:pt idx="2614">
                  <c:v>21</c:v>
                </c:pt>
                <c:pt idx="2629">
                  <c:v>20.75</c:v>
                </c:pt>
                <c:pt idx="2645">
                  <c:v>20</c:v>
                </c:pt>
                <c:pt idx="2659">
                  <c:v>20</c:v>
                </c:pt>
                <c:pt idx="2674">
                  <c:v>20</c:v>
                </c:pt>
                <c:pt idx="2798">
                  <c:v>21.5</c:v>
                </c:pt>
                <c:pt idx="2828">
                  <c:v>21.5</c:v>
                </c:pt>
                <c:pt idx="2919">
                  <c:v>19</c:v>
                </c:pt>
                <c:pt idx="2951">
                  <c:v>19</c:v>
                </c:pt>
                <c:pt idx="2979">
                  <c:v>18.5</c:v>
                </c:pt>
                <c:pt idx="3010">
                  <c:v>18.25</c:v>
                </c:pt>
                <c:pt idx="3038">
                  <c:v>18</c:v>
                </c:pt>
                <c:pt idx="3057">
                  <c:v>17.75</c:v>
                </c:pt>
                <c:pt idx="3069">
                  <c:v>17.5</c:v>
                </c:pt>
                <c:pt idx="3071">
                  <c:v>17.5</c:v>
                </c:pt>
                <c:pt idx="3101">
                  <c:v>17.239999999999998</c:v>
                </c:pt>
                <c:pt idx="3163">
                  <c:v>16.190000000000001</c:v>
                </c:pt>
                <c:pt idx="3192">
                  <c:v>15.72</c:v>
                </c:pt>
                <c:pt idx="3239">
                  <c:v>15.4</c:v>
                </c:pt>
                <c:pt idx="3330">
                  <c:v>15.3</c:v>
                </c:pt>
                <c:pt idx="3358">
                  <c:v>14.9</c:v>
                </c:pt>
                <c:pt idx="3395">
                  <c:v>14.8</c:v>
                </c:pt>
                <c:pt idx="3423">
                  <c:v>14.94</c:v>
                </c:pt>
                <c:pt idx="3437">
                  <c:v>14.8</c:v>
                </c:pt>
                <c:pt idx="3454">
                  <c:v>14.95</c:v>
                </c:pt>
                <c:pt idx="3477">
                  <c:v>14.61</c:v>
                </c:pt>
                <c:pt idx="3512">
                  <c:v>14.46</c:v>
                </c:pt>
                <c:pt idx="3582">
                  <c:v>14</c:v>
                </c:pt>
                <c:pt idx="3616">
                  <c:v>13.36</c:v>
                </c:pt>
                <c:pt idx="3647">
                  <c:v>12.42</c:v>
                </c:pt>
                <c:pt idx="3679">
                  <c:v>12.29</c:v>
                </c:pt>
                <c:pt idx="3731">
                  <c:v>9.36</c:v>
                </c:pt>
                <c:pt idx="3734">
                  <c:v>9.4</c:v>
                </c:pt>
                <c:pt idx="3736">
                  <c:v>10</c:v>
                </c:pt>
                <c:pt idx="3737">
                  <c:v>9.3000000000000007</c:v>
                </c:pt>
                <c:pt idx="3738">
                  <c:v>9.31</c:v>
                </c:pt>
                <c:pt idx="3741">
                  <c:v>9.32</c:v>
                </c:pt>
                <c:pt idx="3742">
                  <c:v>9.33</c:v>
                </c:pt>
                <c:pt idx="3743">
                  <c:v>9.33</c:v>
                </c:pt>
                <c:pt idx="3744">
                  <c:v>9.3800000000000008</c:v>
                </c:pt>
                <c:pt idx="3745">
                  <c:v>9.35</c:v>
                </c:pt>
                <c:pt idx="3748">
                  <c:v>9.36</c:v>
                </c:pt>
                <c:pt idx="3749">
                  <c:v>9.36</c:v>
                </c:pt>
                <c:pt idx="3750">
                  <c:v>9.3699999999999992</c:v>
                </c:pt>
                <c:pt idx="3751">
                  <c:v>9.36</c:v>
                </c:pt>
                <c:pt idx="3752">
                  <c:v>9.36</c:v>
                </c:pt>
                <c:pt idx="3755">
                  <c:v>9.33</c:v>
                </c:pt>
                <c:pt idx="3756">
                  <c:v>9.32</c:v>
                </c:pt>
                <c:pt idx="3757">
                  <c:v>9.34</c:v>
                </c:pt>
                <c:pt idx="3758">
                  <c:v>9.34</c:v>
                </c:pt>
                <c:pt idx="3759">
                  <c:v>9.34</c:v>
                </c:pt>
                <c:pt idx="3762">
                  <c:v>9.32</c:v>
                </c:pt>
                <c:pt idx="3763">
                  <c:v>9.2899999999999991</c:v>
                </c:pt>
                <c:pt idx="3764">
                  <c:v>9.2799999999999994</c:v>
                </c:pt>
                <c:pt idx="3765">
                  <c:v>9.27</c:v>
                </c:pt>
                <c:pt idx="3770">
                  <c:v>9.27</c:v>
                </c:pt>
                <c:pt idx="3771">
                  <c:v>9.25</c:v>
                </c:pt>
                <c:pt idx="3773">
                  <c:v>9.25</c:v>
                </c:pt>
                <c:pt idx="3776">
                  <c:v>9.23</c:v>
                </c:pt>
                <c:pt idx="3777">
                  <c:v>9.2200000000000006</c:v>
                </c:pt>
                <c:pt idx="3778">
                  <c:v>9.17</c:v>
                </c:pt>
                <c:pt idx="3779">
                  <c:v>9.1300000000000008</c:v>
                </c:pt>
                <c:pt idx="3780">
                  <c:v>9.07</c:v>
                </c:pt>
                <c:pt idx="3783">
                  <c:v>9.0299999999999994</c:v>
                </c:pt>
                <c:pt idx="3784">
                  <c:v>8.99</c:v>
                </c:pt>
                <c:pt idx="3785">
                  <c:v>8.8000000000000007</c:v>
                </c:pt>
                <c:pt idx="3786">
                  <c:v>8.8000000000000007</c:v>
                </c:pt>
                <c:pt idx="3787">
                  <c:v>8.81</c:v>
                </c:pt>
                <c:pt idx="3790">
                  <c:v>8.7100000000000009</c:v>
                </c:pt>
                <c:pt idx="3791">
                  <c:v>8.6999999999999993</c:v>
                </c:pt>
                <c:pt idx="3792">
                  <c:v>8.68</c:v>
                </c:pt>
                <c:pt idx="3793">
                  <c:v>8.68</c:v>
                </c:pt>
                <c:pt idx="3794">
                  <c:v>8.82</c:v>
                </c:pt>
                <c:pt idx="3797">
                  <c:v>8.81</c:v>
                </c:pt>
                <c:pt idx="3798">
                  <c:v>8.83</c:v>
                </c:pt>
                <c:pt idx="3799">
                  <c:v>8.85</c:v>
                </c:pt>
                <c:pt idx="3800">
                  <c:v>8.9499999999999993</c:v>
                </c:pt>
                <c:pt idx="3801">
                  <c:v>8.84</c:v>
                </c:pt>
                <c:pt idx="3822">
                  <c:v>9.1</c:v>
                </c:pt>
                <c:pt idx="3825">
                  <c:v>9.1300000000000008</c:v>
                </c:pt>
                <c:pt idx="3826">
                  <c:v>9.14</c:v>
                </c:pt>
                <c:pt idx="3827">
                  <c:v>9.16</c:v>
                </c:pt>
                <c:pt idx="3828">
                  <c:v>9.17</c:v>
                </c:pt>
                <c:pt idx="3829">
                  <c:v>9.19</c:v>
                </c:pt>
                <c:pt idx="3832">
                  <c:v>9.17</c:v>
                </c:pt>
                <c:pt idx="3833">
                  <c:v>9.17</c:v>
                </c:pt>
                <c:pt idx="3834">
                  <c:v>9.1999999999999993</c:v>
                </c:pt>
                <c:pt idx="3835">
                  <c:v>9.2200000000000006</c:v>
                </c:pt>
                <c:pt idx="3836">
                  <c:v>9.15</c:v>
                </c:pt>
                <c:pt idx="3839">
                  <c:v>9.17</c:v>
                </c:pt>
                <c:pt idx="3840">
                  <c:v>9.17</c:v>
                </c:pt>
                <c:pt idx="3841">
                  <c:v>9.19</c:v>
                </c:pt>
                <c:pt idx="3842">
                  <c:v>9.18</c:v>
                </c:pt>
                <c:pt idx="3843">
                  <c:v>9.31</c:v>
                </c:pt>
                <c:pt idx="3846">
                  <c:v>9.43</c:v>
                </c:pt>
                <c:pt idx="3847">
                  <c:v>9.27</c:v>
                </c:pt>
                <c:pt idx="3848">
                  <c:v>9.6</c:v>
                </c:pt>
                <c:pt idx="3849">
                  <c:v>9.59</c:v>
                </c:pt>
                <c:pt idx="3850">
                  <c:v>9.6</c:v>
                </c:pt>
                <c:pt idx="3853">
                  <c:v>9.67</c:v>
                </c:pt>
                <c:pt idx="3854">
                  <c:v>9.68</c:v>
                </c:pt>
                <c:pt idx="3855">
                  <c:v>9.66</c:v>
                </c:pt>
                <c:pt idx="3856">
                  <c:v>9.58</c:v>
                </c:pt>
                <c:pt idx="3857">
                  <c:v>9.57</c:v>
                </c:pt>
                <c:pt idx="3860">
                  <c:v>9.6</c:v>
                </c:pt>
                <c:pt idx="3861">
                  <c:v>9.6</c:v>
                </c:pt>
                <c:pt idx="3862">
                  <c:v>9.57</c:v>
                </c:pt>
                <c:pt idx="3863">
                  <c:v>9.5399999999999991</c:v>
                </c:pt>
                <c:pt idx="3864">
                  <c:v>9.5500000000000007</c:v>
                </c:pt>
                <c:pt idx="3867">
                  <c:v>9.5500000000000007</c:v>
                </c:pt>
                <c:pt idx="3868">
                  <c:v>9.6199999999999992</c:v>
                </c:pt>
                <c:pt idx="3869">
                  <c:v>9.64</c:v>
                </c:pt>
                <c:pt idx="3870">
                  <c:v>9.65</c:v>
                </c:pt>
                <c:pt idx="3871">
                  <c:v>9.66</c:v>
                </c:pt>
                <c:pt idx="3874">
                  <c:v>9.66</c:v>
                </c:pt>
                <c:pt idx="3875">
                  <c:v>9.66</c:v>
                </c:pt>
                <c:pt idx="3876">
                  <c:v>9.66</c:v>
                </c:pt>
                <c:pt idx="3877">
                  <c:v>9.66</c:v>
                </c:pt>
                <c:pt idx="3881">
                  <c:v>9.67</c:v>
                </c:pt>
                <c:pt idx="3882">
                  <c:v>9.6300000000000008</c:v>
                </c:pt>
                <c:pt idx="3883">
                  <c:v>9.6300000000000008</c:v>
                </c:pt>
                <c:pt idx="3884">
                  <c:v>9.6199999999999992</c:v>
                </c:pt>
                <c:pt idx="3885">
                  <c:v>9.6199999999999992</c:v>
                </c:pt>
                <c:pt idx="3888">
                  <c:v>9.6300000000000008</c:v>
                </c:pt>
                <c:pt idx="3889">
                  <c:v>9.6199999999999992</c:v>
                </c:pt>
                <c:pt idx="3890">
                  <c:v>9.6199999999999992</c:v>
                </c:pt>
                <c:pt idx="3891">
                  <c:v>9.59</c:v>
                </c:pt>
                <c:pt idx="3892">
                  <c:v>9.56</c:v>
                </c:pt>
                <c:pt idx="3895">
                  <c:v>9.57</c:v>
                </c:pt>
                <c:pt idx="3896">
                  <c:v>9.56</c:v>
                </c:pt>
                <c:pt idx="3897">
                  <c:v>9.52</c:v>
                </c:pt>
                <c:pt idx="3898">
                  <c:v>9.51</c:v>
                </c:pt>
                <c:pt idx="3899">
                  <c:v>9.52</c:v>
                </c:pt>
                <c:pt idx="3902">
                  <c:v>9.4499999999999993</c:v>
                </c:pt>
                <c:pt idx="3903">
                  <c:v>9.4700000000000006</c:v>
                </c:pt>
                <c:pt idx="3904">
                  <c:v>9.5299999999999994</c:v>
                </c:pt>
                <c:pt idx="3905">
                  <c:v>9.5399999999999991</c:v>
                </c:pt>
                <c:pt idx="3906">
                  <c:v>9.52</c:v>
                </c:pt>
                <c:pt idx="3909">
                  <c:v>9.5500000000000007</c:v>
                </c:pt>
                <c:pt idx="3910">
                  <c:v>9.57</c:v>
                </c:pt>
                <c:pt idx="3911">
                  <c:v>9.6</c:v>
                </c:pt>
                <c:pt idx="3912">
                  <c:v>9.2799999999999994</c:v>
                </c:pt>
                <c:pt idx="3913">
                  <c:v>9.2799999999999994</c:v>
                </c:pt>
                <c:pt idx="3916">
                  <c:v>9.2799999999999994</c:v>
                </c:pt>
                <c:pt idx="3917">
                  <c:v>9.23</c:v>
                </c:pt>
                <c:pt idx="3918">
                  <c:v>9.2799999999999994</c:v>
                </c:pt>
                <c:pt idx="3919">
                  <c:v>9.31</c:v>
                </c:pt>
                <c:pt idx="3920">
                  <c:v>9.31</c:v>
                </c:pt>
                <c:pt idx="3923">
                  <c:v>9.27</c:v>
                </c:pt>
                <c:pt idx="3924">
                  <c:v>9.24</c:v>
                </c:pt>
                <c:pt idx="3925">
                  <c:v>9.2799999999999994</c:v>
                </c:pt>
                <c:pt idx="3926">
                  <c:v>9.25</c:v>
                </c:pt>
                <c:pt idx="3927">
                  <c:v>9.17</c:v>
                </c:pt>
                <c:pt idx="3930">
                  <c:v>9.17</c:v>
                </c:pt>
                <c:pt idx="3931">
                  <c:v>9.15</c:v>
                </c:pt>
                <c:pt idx="3932">
                  <c:v>9.11</c:v>
                </c:pt>
                <c:pt idx="3933">
                  <c:v>9.11</c:v>
                </c:pt>
                <c:pt idx="3934">
                  <c:v>9.15</c:v>
                </c:pt>
                <c:pt idx="3937">
                  <c:v>9.09</c:v>
                </c:pt>
                <c:pt idx="3938">
                  <c:v>9.11</c:v>
                </c:pt>
                <c:pt idx="3939">
                  <c:v>9.1</c:v>
                </c:pt>
                <c:pt idx="3940">
                  <c:v>9.11</c:v>
                </c:pt>
                <c:pt idx="3941">
                  <c:v>9.06</c:v>
                </c:pt>
                <c:pt idx="3944">
                  <c:v>9.07</c:v>
                </c:pt>
                <c:pt idx="3945">
                  <c:v>9.09</c:v>
                </c:pt>
                <c:pt idx="3946">
                  <c:v>9.09</c:v>
                </c:pt>
                <c:pt idx="3947">
                  <c:v>9.14</c:v>
                </c:pt>
                <c:pt idx="3948">
                  <c:v>9.25</c:v>
                </c:pt>
                <c:pt idx="3951">
                  <c:v>9.26</c:v>
                </c:pt>
                <c:pt idx="3953">
                  <c:v>9.35</c:v>
                </c:pt>
                <c:pt idx="3954">
                  <c:v>10</c:v>
                </c:pt>
                <c:pt idx="3955">
                  <c:v>11.43</c:v>
                </c:pt>
                <c:pt idx="3958">
                  <c:v>11.14</c:v>
                </c:pt>
                <c:pt idx="3959">
                  <c:v>10.48</c:v>
                </c:pt>
                <c:pt idx="3960">
                  <c:v>10.95</c:v>
                </c:pt>
                <c:pt idx="3961">
                  <c:v>11.43</c:v>
                </c:pt>
                <c:pt idx="3962">
                  <c:v>11.19</c:v>
                </c:pt>
                <c:pt idx="3965">
                  <c:v>11.04</c:v>
                </c:pt>
                <c:pt idx="3966">
                  <c:v>10.67</c:v>
                </c:pt>
                <c:pt idx="3967">
                  <c:v>10.76</c:v>
                </c:pt>
                <c:pt idx="3968">
                  <c:v>10.85</c:v>
                </c:pt>
                <c:pt idx="3969">
                  <c:v>10.86</c:v>
                </c:pt>
                <c:pt idx="3972">
                  <c:v>10.67</c:v>
                </c:pt>
                <c:pt idx="3973">
                  <c:v>10.81</c:v>
                </c:pt>
                <c:pt idx="3974">
                  <c:v>11</c:v>
                </c:pt>
                <c:pt idx="3975">
                  <c:v>10.76</c:v>
                </c:pt>
                <c:pt idx="3976">
                  <c:v>10.69</c:v>
                </c:pt>
                <c:pt idx="3979">
                  <c:v>10.75</c:v>
                </c:pt>
                <c:pt idx="3980">
                  <c:v>10.4</c:v>
                </c:pt>
                <c:pt idx="3981">
                  <c:v>10.3</c:v>
                </c:pt>
                <c:pt idx="3982">
                  <c:v>10.220000000000001</c:v>
                </c:pt>
                <c:pt idx="3983">
                  <c:v>10.31</c:v>
                </c:pt>
                <c:pt idx="3986">
                  <c:v>10.49</c:v>
                </c:pt>
                <c:pt idx="3987">
                  <c:v>10.17</c:v>
                </c:pt>
                <c:pt idx="3988">
                  <c:v>10.220000000000001</c:v>
                </c:pt>
                <c:pt idx="3989">
                  <c:v>10.31</c:v>
                </c:pt>
                <c:pt idx="3990">
                  <c:v>10.33</c:v>
                </c:pt>
                <c:pt idx="3993">
                  <c:v>10.29</c:v>
                </c:pt>
                <c:pt idx="3994">
                  <c:v>10.55</c:v>
                </c:pt>
                <c:pt idx="3995">
                  <c:v>10.53</c:v>
                </c:pt>
                <c:pt idx="3996">
                  <c:v>10.130000000000001</c:v>
                </c:pt>
                <c:pt idx="3997">
                  <c:v>10.4</c:v>
                </c:pt>
                <c:pt idx="4000">
                  <c:v>10.87</c:v>
                </c:pt>
                <c:pt idx="4001">
                  <c:v>10.33</c:v>
                </c:pt>
                <c:pt idx="4002">
                  <c:v>10.52</c:v>
                </c:pt>
                <c:pt idx="4003">
                  <c:v>10.33</c:v>
                </c:pt>
                <c:pt idx="4004">
                  <c:v>10.48</c:v>
                </c:pt>
                <c:pt idx="4007">
                  <c:v>10.68</c:v>
                </c:pt>
                <c:pt idx="4008">
                  <c:v>10.63</c:v>
                </c:pt>
                <c:pt idx="4009">
                  <c:v>10.68</c:v>
                </c:pt>
                <c:pt idx="4014">
                  <c:v>10.77</c:v>
                </c:pt>
                <c:pt idx="4015">
                  <c:v>10.72</c:v>
                </c:pt>
                <c:pt idx="4016">
                  <c:v>10.66</c:v>
                </c:pt>
                <c:pt idx="4018">
                  <c:v>10.62</c:v>
                </c:pt>
                <c:pt idx="4021">
                  <c:v>10.64</c:v>
                </c:pt>
                <c:pt idx="4023">
                  <c:v>10.78</c:v>
                </c:pt>
                <c:pt idx="4024">
                  <c:v>10.83</c:v>
                </c:pt>
                <c:pt idx="4025">
                  <c:v>11.07</c:v>
                </c:pt>
                <c:pt idx="4028">
                  <c:v>11.07</c:v>
                </c:pt>
                <c:pt idx="4029">
                  <c:v>11.07</c:v>
                </c:pt>
                <c:pt idx="4030">
                  <c:v>10.87</c:v>
                </c:pt>
                <c:pt idx="4031">
                  <c:v>11.07</c:v>
                </c:pt>
                <c:pt idx="4032">
                  <c:v>11.07</c:v>
                </c:pt>
                <c:pt idx="4035">
                  <c:v>11.1</c:v>
                </c:pt>
                <c:pt idx="4036">
                  <c:v>11.1</c:v>
                </c:pt>
                <c:pt idx="4037">
                  <c:v>11.12</c:v>
                </c:pt>
                <c:pt idx="4038">
                  <c:v>11.17</c:v>
                </c:pt>
                <c:pt idx="4039">
                  <c:v>11.07</c:v>
                </c:pt>
                <c:pt idx="4042">
                  <c:v>11.12</c:v>
                </c:pt>
                <c:pt idx="4043">
                  <c:v>11.31</c:v>
                </c:pt>
                <c:pt idx="4044">
                  <c:v>11.22</c:v>
                </c:pt>
                <c:pt idx="4045">
                  <c:v>11.15</c:v>
                </c:pt>
                <c:pt idx="4046">
                  <c:v>11.15</c:v>
                </c:pt>
                <c:pt idx="4049">
                  <c:v>11.27</c:v>
                </c:pt>
                <c:pt idx="4050">
                  <c:v>11.18</c:v>
                </c:pt>
                <c:pt idx="4051">
                  <c:v>11.28</c:v>
                </c:pt>
                <c:pt idx="4052">
                  <c:v>11.35</c:v>
                </c:pt>
                <c:pt idx="4053">
                  <c:v>10.89</c:v>
                </c:pt>
                <c:pt idx="4056">
                  <c:v>11.18</c:v>
                </c:pt>
                <c:pt idx="4057">
                  <c:v>11.24</c:v>
                </c:pt>
                <c:pt idx="4058">
                  <c:v>11.08</c:v>
                </c:pt>
                <c:pt idx="4059">
                  <c:v>10.99</c:v>
                </c:pt>
                <c:pt idx="4060">
                  <c:v>10.99</c:v>
                </c:pt>
                <c:pt idx="4063">
                  <c:v>10.89</c:v>
                </c:pt>
                <c:pt idx="4064">
                  <c:v>11.09</c:v>
                </c:pt>
                <c:pt idx="4065">
                  <c:v>11.07</c:v>
                </c:pt>
                <c:pt idx="4066">
                  <c:v>11.09</c:v>
                </c:pt>
                <c:pt idx="4067">
                  <c:v>10.8</c:v>
                </c:pt>
                <c:pt idx="4070">
                  <c:v>10.9</c:v>
                </c:pt>
                <c:pt idx="4071">
                  <c:v>10.9</c:v>
                </c:pt>
                <c:pt idx="4072">
                  <c:v>10.92</c:v>
                </c:pt>
                <c:pt idx="4073">
                  <c:v>10.99</c:v>
                </c:pt>
                <c:pt idx="4074">
                  <c:v>10.61</c:v>
                </c:pt>
                <c:pt idx="4078">
                  <c:v>10.62</c:v>
                </c:pt>
                <c:pt idx="4079">
                  <c:v>10.88</c:v>
                </c:pt>
                <c:pt idx="4080">
                  <c:v>10.52</c:v>
                </c:pt>
                <c:pt idx="4081">
                  <c:v>10.52</c:v>
                </c:pt>
                <c:pt idx="4084">
                  <c:v>10.3</c:v>
                </c:pt>
                <c:pt idx="4085">
                  <c:v>10.08</c:v>
                </c:pt>
                <c:pt idx="4086">
                  <c:v>10.25</c:v>
                </c:pt>
                <c:pt idx="4087">
                  <c:v>10.32</c:v>
                </c:pt>
                <c:pt idx="4088">
                  <c:v>10.34</c:v>
                </c:pt>
                <c:pt idx="4091">
                  <c:v>8.9499999999999993</c:v>
                </c:pt>
                <c:pt idx="4092">
                  <c:v>8.4700000000000006</c:v>
                </c:pt>
                <c:pt idx="4093">
                  <c:v>8.31</c:v>
                </c:pt>
                <c:pt idx="4094">
                  <c:v>8.1999999999999993</c:v>
                </c:pt>
                <c:pt idx="4095">
                  <c:v>8.42</c:v>
                </c:pt>
                <c:pt idx="4098">
                  <c:v>8.31</c:v>
                </c:pt>
                <c:pt idx="4099">
                  <c:v>8.19</c:v>
                </c:pt>
                <c:pt idx="4101">
                  <c:v>8.16</c:v>
                </c:pt>
                <c:pt idx="4102">
                  <c:v>8.16</c:v>
                </c:pt>
                <c:pt idx="4105">
                  <c:v>8.16</c:v>
                </c:pt>
                <c:pt idx="4106">
                  <c:v>8.17</c:v>
                </c:pt>
                <c:pt idx="4107">
                  <c:v>8.3000000000000007</c:v>
                </c:pt>
                <c:pt idx="4108">
                  <c:v>8.1</c:v>
                </c:pt>
                <c:pt idx="4109">
                  <c:v>8.1</c:v>
                </c:pt>
                <c:pt idx="4112">
                  <c:v>8.1199999999999992</c:v>
                </c:pt>
                <c:pt idx="4113">
                  <c:v>8.17</c:v>
                </c:pt>
                <c:pt idx="4114">
                  <c:v>8.16</c:v>
                </c:pt>
                <c:pt idx="4115">
                  <c:v>8.16</c:v>
                </c:pt>
                <c:pt idx="4116">
                  <c:v>8.15</c:v>
                </c:pt>
                <c:pt idx="4119">
                  <c:v>8.1999999999999993</c:v>
                </c:pt>
                <c:pt idx="4120">
                  <c:v>8.14</c:v>
                </c:pt>
                <c:pt idx="4121">
                  <c:v>8.14</c:v>
                </c:pt>
                <c:pt idx="4122">
                  <c:v>8.16</c:v>
                </c:pt>
                <c:pt idx="4127">
                  <c:v>8.1300000000000008</c:v>
                </c:pt>
                <c:pt idx="4128">
                  <c:v>8.11</c:v>
                </c:pt>
                <c:pt idx="4129">
                  <c:v>8.07</c:v>
                </c:pt>
                <c:pt idx="4130">
                  <c:v>7.98</c:v>
                </c:pt>
                <c:pt idx="4133">
                  <c:v>7.97</c:v>
                </c:pt>
                <c:pt idx="4134">
                  <c:v>8.08</c:v>
                </c:pt>
                <c:pt idx="4135">
                  <c:v>8.0399999999999991</c:v>
                </c:pt>
                <c:pt idx="4136">
                  <c:v>7.89</c:v>
                </c:pt>
                <c:pt idx="4140">
                  <c:v>7.81</c:v>
                </c:pt>
                <c:pt idx="4141">
                  <c:v>7.75</c:v>
                </c:pt>
                <c:pt idx="4142">
                  <c:v>7.79</c:v>
                </c:pt>
                <c:pt idx="4143">
                  <c:v>7.81</c:v>
                </c:pt>
                <c:pt idx="4144">
                  <c:v>7.88</c:v>
                </c:pt>
                <c:pt idx="4147">
                  <c:v>7.88</c:v>
                </c:pt>
                <c:pt idx="4148">
                  <c:v>7.98</c:v>
                </c:pt>
                <c:pt idx="4149">
                  <c:v>7.98</c:v>
                </c:pt>
                <c:pt idx="4150">
                  <c:v>7.97</c:v>
                </c:pt>
                <c:pt idx="4151">
                  <c:v>7.92</c:v>
                </c:pt>
                <c:pt idx="4154">
                  <c:v>7.9</c:v>
                </c:pt>
                <c:pt idx="4155">
                  <c:v>7.92</c:v>
                </c:pt>
                <c:pt idx="4156">
                  <c:v>7.9</c:v>
                </c:pt>
                <c:pt idx="4157">
                  <c:v>7.87</c:v>
                </c:pt>
                <c:pt idx="4158">
                  <c:v>7.8</c:v>
                </c:pt>
                <c:pt idx="4161">
                  <c:v>7.75</c:v>
                </c:pt>
                <c:pt idx="4162">
                  <c:v>7.74</c:v>
                </c:pt>
                <c:pt idx="4163">
                  <c:v>7.82</c:v>
                </c:pt>
                <c:pt idx="4164">
                  <c:v>7.76</c:v>
                </c:pt>
                <c:pt idx="4165">
                  <c:v>7.78</c:v>
                </c:pt>
                <c:pt idx="4168">
                  <c:v>7.76</c:v>
                </c:pt>
                <c:pt idx="4169">
                  <c:v>7.75</c:v>
                </c:pt>
                <c:pt idx="4170">
                  <c:v>7.73</c:v>
                </c:pt>
                <c:pt idx="4171">
                  <c:v>7.74</c:v>
                </c:pt>
                <c:pt idx="4172">
                  <c:v>7.74</c:v>
                </c:pt>
                <c:pt idx="4176">
                  <c:v>7.73</c:v>
                </c:pt>
                <c:pt idx="4177">
                  <c:v>7.73</c:v>
                </c:pt>
                <c:pt idx="4178">
                  <c:v>7.68</c:v>
                </c:pt>
                <c:pt idx="4179">
                  <c:v>7.69</c:v>
                </c:pt>
                <c:pt idx="4182">
                  <c:v>7.7</c:v>
                </c:pt>
                <c:pt idx="4183">
                  <c:v>7.68</c:v>
                </c:pt>
                <c:pt idx="4184">
                  <c:v>7.72</c:v>
                </c:pt>
                <c:pt idx="4185">
                  <c:v>7.71</c:v>
                </c:pt>
                <c:pt idx="4186">
                  <c:v>7.78</c:v>
                </c:pt>
                <c:pt idx="4189">
                  <c:v>7.72</c:v>
                </c:pt>
                <c:pt idx="4190">
                  <c:v>7.74</c:v>
                </c:pt>
                <c:pt idx="4191">
                  <c:v>7.78</c:v>
                </c:pt>
                <c:pt idx="4192">
                  <c:v>7.79</c:v>
                </c:pt>
                <c:pt idx="4193">
                  <c:v>7.78</c:v>
                </c:pt>
                <c:pt idx="4196">
                  <c:v>7.78</c:v>
                </c:pt>
                <c:pt idx="4197">
                  <c:v>7.8</c:v>
                </c:pt>
                <c:pt idx="4198">
                  <c:v>7.82</c:v>
                </c:pt>
                <c:pt idx="4199">
                  <c:v>7.87</c:v>
                </c:pt>
                <c:pt idx="4200">
                  <c:v>7.9</c:v>
                </c:pt>
                <c:pt idx="4203">
                  <c:v>7.92</c:v>
                </c:pt>
                <c:pt idx="4204">
                  <c:v>7.76</c:v>
                </c:pt>
                <c:pt idx="4205">
                  <c:v>7.69</c:v>
                </c:pt>
                <c:pt idx="4206">
                  <c:v>7.68</c:v>
                </c:pt>
                <c:pt idx="4207">
                  <c:v>7.69</c:v>
                </c:pt>
                <c:pt idx="4210">
                  <c:v>7.65</c:v>
                </c:pt>
                <c:pt idx="4211">
                  <c:v>7.63</c:v>
                </c:pt>
                <c:pt idx="4212">
                  <c:v>7.65</c:v>
                </c:pt>
                <c:pt idx="4213">
                  <c:v>7.65</c:v>
                </c:pt>
                <c:pt idx="4214">
                  <c:v>7.67</c:v>
                </c:pt>
                <c:pt idx="4217">
                  <c:v>7.58</c:v>
                </c:pt>
                <c:pt idx="4218">
                  <c:v>7.63</c:v>
                </c:pt>
                <c:pt idx="4219">
                  <c:v>7.63</c:v>
                </c:pt>
                <c:pt idx="4220">
                  <c:v>7.61</c:v>
                </c:pt>
                <c:pt idx="4221">
                  <c:v>7.61</c:v>
                </c:pt>
                <c:pt idx="4224">
                  <c:v>7.62</c:v>
                </c:pt>
                <c:pt idx="4225">
                  <c:v>7.6</c:v>
                </c:pt>
                <c:pt idx="4226">
                  <c:v>7.58</c:v>
                </c:pt>
                <c:pt idx="4227">
                  <c:v>7.55</c:v>
                </c:pt>
                <c:pt idx="4228">
                  <c:v>7.56</c:v>
                </c:pt>
                <c:pt idx="4231">
                  <c:v>7.49</c:v>
                </c:pt>
                <c:pt idx="4232">
                  <c:v>7.5</c:v>
                </c:pt>
                <c:pt idx="4233">
                  <c:v>7.48</c:v>
                </c:pt>
                <c:pt idx="4234">
                  <c:v>7.46</c:v>
                </c:pt>
                <c:pt idx="4235">
                  <c:v>7.37</c:v>
                </c:pt>
                <c:pt idx="4238">
                  <c:v>7.34</c:v>
                </c:pt>
                <c:pt idx="4239">
                  <c:v>7.3</c:v>
                </c:pt>
                <c:pt idx="4240">
                  <c:v>7.31</c:v>
                </c:pt>
                <c:pt idx="4241">
                  <c:v>7.41</c:v>
                </c:pt>
                <c:pt idx="4242">
                  <c:v>7.52</c:v>
                </c:pt>
                <c:pt idx="4245">
                  <c:v>7.4</c:v>
                </c:pt>
                <c:pt idx="4246">
                  <c:v>7.37</c:v>
                </c:pt>
                <c:pt idx="4247">
                  <c:v>7.29</c:v>
                </c:pt>
                <c:pt idx="4248">
                  <c:v>7.33</c:v>
                </c:pt>
                <c:pt idx="4249">
                  <c:v>7.4</c:v>
                </c:pt>
                <c:pt idx="4252">
                  <c:v>7.52</c:v>
                </c:pt>
                <c:pt idx="4253">
                  <c:v>7.59</c:v>
                </c:pt>
                <c:pt idx="4254">
                  <c:v>7.72</c:v>
                </c:pt>
                <c:pt idx="4255">
                  <c:v>8.01</c:v>
                </c:pt>
                <c:pt idx="4256">
                  <c:v>8.43</c:v>
                </c:pt>
                <c:pt idx="4259">
                  <c:v>8.41</c:v>
                </c:pt>
                <c:pt idx="4260">
                  <c:v>8.51</c:v>
                </c:pt>
                <c:pt idx="4261">
                  <c:v>8.17</c:v>
                </c:pt>
                <c:pt idx="4262">
                  <c:v>8.16</c:v>
                </c:pt>
                <c:pt idx="4263">
                  <c:v>8.1999999999999993</c:v>
                </c:pt>
                <c:pt idx="4266">
                  <c:v>8.31</c:v>
                </c:pt>
                <c:pt idx="4267">
                  <c:v>8.23</c:v>
                </c:pt>
                <c:pt idx="4268">
                  <c:v>8.17</c:v>
                </c:pt>
                <c:pt idx="4269">
                  <c:v>8.25</c:v>
                </c:pt>
                <c:pt idx="4270">
                  <c:v>8.41</c:v>
                </c:pt>
                <c:pt idx="4273">
                  <c:v>8.25</c:v>
                </c:pt>
                <c:pt idx="4274">
                  <c:v>8.2799999999999994</c:v>
                </c:pt>
                <c:pt idx="4275">
                  <c:v>8.2100000000000009</c:v>
                </c:pt>
                <c:pt idx="4276">
                  <c:v>8.2100000000000009</c:v>
                </c:pt>
                <c:pt idx="4277">
                  <c:v>8.2100000000000009</c:v>
                </c:pt>
                <c:pt idx="4280">
                  <c:v>8.27</c:v>
                </c:pt>
                <c:pt idx="4281">
                  <c:v>8.26</c:v>
                </c:pt>
                <c:pt idx="4282">
                  <c:v>8.24</c:v>
                </c:pt>
                <c:pt idx="4283">
                  <c:v>8.18</c:v>
                </c:pt>
                <c:pt idx="4284">
                  <c:v>8.24</c:v>
                </c:pt>
                <c:pt idx="4287">
                  <c:v>8.2899999999999991</c:v>
                </c:pt>
                <c:pt idx="4288">
                  <c:v>8.27</c:v>
                </c:pt>
                <c:pt idx="4289">
                  <c:v>8.27</c:v>
                </c:pt>
                <c:pt idx="4290">
                  <c:v>8.2899999999999991</c:v>
                </c:pt>
                <c:pt idx="4291">
                  <c:v>8.42</c:v>
                </c:pt>
                <c:pt idx="4294">
                  <c:v>8.4</c:v>
                </c:pt>
                <c:pt idx="4295">
                  <c:v>8.43</c:v>
                </c:pt>
                <c:pt idx="4296">
                  <c:v>8.44</c:v>
                </c:pt>
                <c:pt idx="4297">
                  <c:v>8.59</c:v>
                </c:pt>
                <c:pt idx="4298">
                  <c:v>8.8000000000000007</c:v>
                </c:pt>
                <c:pt idx="4301">
                  <c:v>8.84</c:v>
                </c:pt>
                <c:pt idx="4302">
                  <c:v>8.75</c:v>
                </c:pt>
                <c:pt idx="4303">
                  <c:v>8.7899999999999991</c:v>
                </c:pt>
                <c:pt idx="4304">
                  <c:v>8.7100000000000009</c:v>
                </c:pt>
                <c:pt idx="4305">
                  <c:v>8.6300000000000008</c:v>
                </c:pt>
                <c:pt idx="4308">
                  <c:v>8.66</c:v>
                </c:pt>
                <c:pt idx="4309">
                  <c:v>8.6</c:v>
                </c:pt>
                <c:pt idx="4310">
                  <c:v>8.5</c:v>
                </c:pt>
                <c:pt idx="4311">
                  <c:v>8.34</c:v>
                </c:pt>
                <c:pt idx="4312">
                  <c:v>8.2200000000000006</c:v>
                </c:pt>
                <c:pt idx="4315">
                  <c:v>8.11</c:v>
                </c:pt>
                <c:pt idx="4316">
                  <c:v>8.06</c:v>
                </c:pt>
                <c:pt idx="4318">
                  <c:v>7.96</c:v>
                </c:pt>
                <c:pt idx="4319">
                  <c:v>7.94</c:v>
                </c:pt>
                <c:pt idx="4322">
                  <c:v>7.76</c:v>
                </c:pt>
                <c:pt idx="4323">
                  <c:v>7.79</c:v>
                </c:pt>
                <c:pt idx="4324">
                  <c:v>7.82</c:v>
                </c:pt>
                <c:pt idx="4325">
                  <c:v>7.87</c:v>
                </c:pt>
                <c:pt idx="4326">
                  <c:v>7.85</c:v>
                </c:pt>
                <c:pt idx="4329">
                  <c:v>7.77</c:v>
                </c:pt>
                <c:pt idx="4330">
                  <c:v>7.78</c:v>
                </c:pt>
                <c:pt idx="4331">
                  <c:v>7.76</c:v>
                </c:pt>
                <c:pt idx="4332">
                  <c:v>7.74</c:v>
                </c:pt>
                <c:pt idx="4333">
                  <c:v>7.59</c:v>
                </c:pt>
                <c:pt idx="4336">
                  <c:v>7.55</c:v>
                </c:pt>
                <c:pt idx="4337">
                  <c:v>7.58</c:v>
                </c:pt>
                <c:pt idx="4338">
                  <c:v>7.53</c:v>
                </c:pt>
                <c:pt idx="4339">
                  <c:v>7.49</c:v>
                </c:pt>
                <c:pt idx="4340">
                  <c:v>7.51</c:v>
                </c:pt>
                <c:pt idx="4343">
                  <c:v>7.52</c:v>
                </c:pt>
                <c:pt idx="4344">
                  <c:v>7.56</c:v>
                </c:pt>
                <c:pt idx="4345">
                  <c:v>7.52</c:v>
                </c:pt>
                <c:pt idx="4346">
                  <c:v>7.52</c:v>
                </c:pt>
                <c:pt idx="4347">
                  <c:v>7.54</c:v>
                </c:pt>
                <c:pt idx="4350">
                  <c:v>7.54</c:v>
                </c:pt>
                <c:pt idx="4351">
                  <c:v>7.58</c:v>
                </c:pt>
                <c:pt idx="4352">
                  <c:v>7.58</c:v>
                </c:pt>
                <c:pt idx="4353">
                  <c:v>7.52</c:v>
                </c:pt>
                <c:pt idx="4354">
                  <c:v>7.47</c:v>
                </c:pt>
                <c:pt idx="4357">
                  <c:v>7.44</c:v>
                </c:pt>
                <c:pt idx="4358">
                  <c:v>7.39</c:v>
                </c:pt>
                <c:pt idx="4359">
                  <c:v>7.3</c:v>
                </c:pt>
                <c:pt idx="4360">
                  <c:v>7.36</c:v>
                </c:pt>
                <c:pt idx="4361">
                  <c:v>7.27</c:v>
                </c:pt>
                <c:pt idx="4364">
                  <c:v>7.23</c:v>
                </c:pt>
                <c:pt idx="4365">
                  <c:v>7.13</c:v>
                </c:pt>
                <c:pt idx="4366">
                  <c:v>7.07</c:v>
                </c:pt>
                <c:pt idx="4367">
                  <c:v>7.08</c:v>
                </c:pt>
                <c:pt idx="4368">
                  <c:v>7.03</c:v>
                </c:pt>
                <c:pt idx="4371">
                  <c:v>6.95</c:v>
                </c:pt>
                <c:pt idx="4372">
                  <c:v>6.96</c:v>
                </c:pt>
                <c:pt idx="4373">
                  <c:v>6.92</c:v>
                </c:pt>
                <c:pt idx="4374">
                  <c:v>6.96</c:v>
                </c:pt>
                <c:pt idx="4378">
                  <c:v>6.97</c:v>
                </c:pt>
                <c:pt idx="4379">
                  <c:v>6.86</c:v>
                </c:pt>
                <c:pt idx="4380">
                  <c:v>6.9</c:v>
                </c:pt>
                <c:pt idx="4381">
                  <c:v>6.86</c:v>
                </c:pt>
                <c:pt idx="4385">
                  <c:v>6.39</c:v>
                </c:pt>
                <c:pt idx="4386">
                  <c:v>6.25</c:v>
                </c:pt>
                <c:pt idx="4388">
                  <c:v>6.32</c:v>
                </c:pt>
                <c:pt idx="4389">
                  <c:v>6.36</c:v>
                </c:pt>
                <c:pt idx="4392">
                  <c:v>6.43</c:v>
                </c:pt>
                <c:pt idx="4393">
                  <c:v>6.5</c:v>
                </c:pt>
                <c:pt idx="4394">
                  <c:v>6.62</c:v>
                </c:pt>
                <c:pt idx="4395">
                  <c:v>6.52</c:v>
                </c:pt>
                <c:pt idx="4396">
                  <c:v>6.58</c:v>
                </c:pt>
                <c:pt idx="4399">
                  <c:v>6.41</c:v>
                </c:pt>
                <c:pt idx="4400">
                  <c:v>6.39</c:v>
                </c:pt>
                <c:pt idx="4401">
                  <c:v>6.28</c:v>
                </c:pt>
                <c:pt idx="4402">
                  <c:v>6.26</c:v>
                </c:pt>
                <c:pt idx="4403">
                  <c:v>6.29</c:v>
                </c:pt>
                <c:pt idx="4406">
                  <c:v>6.26</c:v>
                </c:pt>
                <c:pt idx="4407">
                  <c:v>6.1</c:v>
                </c:pt>
                <c:pt idx="4408">
                  <c:v>6.08</c:v>
                </c:pt>
                <c:pt idx="4409">
                  <c:v>6.02</c:v>
                </c:pt>
                <c:pt idx="4410">
                  <c:v>5.95</c:v>
                </c:pt>
                <c:pt idx="4413">
                  <c:v>6</c:v>
                </c:pt>
                <c:pt idx="4414">
                  <c:v>6.01</c:v>
                </c:pt>
                <c:pt idx="4415">
                  <c:v>6</c:v>
                </c:pt>
                <c:pt idx="4416">
                  <c:v>5.98</c:v>
                </c:pt>
                <c:pt idx="4417">
                  <c:v>5.94</c:v>
                </c:pt>
                <c:pt idx="4420">
                  <c:v>5.99</c:v>
                </c:pt>
                <c:pt idx="4421">
                  <c:v>5.97</c:v>
                </c:pt>
                <c:pt idx="4422">
                  <c:v>5.95</c:v>
                </c:pt>
                <c:pt idx="4423">
                  <c:v>5.89</c:v>
                </c:pt>
                <c:pt idx="4424">
                  <c:v>5.84</c:v>
                </c:pt>
                <c:pt idx="4427">
                  <c:v>5.86</c:v>
                </c:pt>
                <c:pt idx="4428">
                  <c:v>5.85</c:v>
                </c:pt>
                <c:pt idx="4429">
                  <c:v>5.89</c:v>
                </c:pt>
                <c:pt idx="4430">
                  <c:v>5.92</c:v>
                </c:pt>
                <c:pt idx="4431">
                  <c:v>6</c:v>
                </c:pt>
                <c:pt idx="4435">
                  <c:v>6.1</c:v>
                </c:pt>
                <c:pt idx="4436">
                  <c:v>5.97</c:v>
                </c:pt>
                <c:pt idx="4437">
                  <c:v>5.95</c:v>
                </c:pt>
                <c:pt idx="4438">
                  <c:v>6.04</c:v>
                </c:pt>
                <c:pt idx="4441">
                  <c:v>6.07</c:v>
                </c:pt>
                <c:pt idx="4442">
                  <c:v>6.14</c:v>
                </c:pt>
                <c:pt idx="4443">
                  <c:v>6.09</c:v>
                </c:pt>
                <c:pt idx="4444">
                  <c:v>6.24</c:v>
                </c:pt>
                <c:pt idx="4445">
                  <c:v>6.21</c:v>
                </c:pt>
                <c:pt idx="4448">
                  <c:v>6.04</c:v>
                </c:pt>
                <c:pt idx="4449">
                  <c:v>6</c:v>
                </c:pt>
                <c:pt idx="4450">
                  <c:v>5.98</c:v>
                </c:pt>
                <c:pt idx="4451">
                  <c:v>5.97</c:v>
                </c:pt>
                <c:pt idx="4452">
                  <c:v>5.91</c:v>
                </c:pt>
                <c:pt idx="4455">
                  <c:v>5.89</c:v>
                </c:pt>
                <c:pt idx="4456">
                  <c:v>5.91</c:v>
                </c:pt>
                <c:pt idx="4457">
                  <c:v>5.85</c:v>
                </c:pt>
                <c:pt idx="4458">
                  <c:v>5.85</c:v>
                </c:pt>
                <c:pt idx="4459">
                  <c:v>5.81</c:v>
                </c:pt>
                <c:pt idx="4462">
                  <c:v>5.81</c:v>
                </c:pt>
                <c:pt idx="4463">
                  <c:v>5.87</c:v>
                </c:pt>
                <c:pt idx="4464">
                  <c:v>5.95</c:v>
                </c:pt>
                <c:pt idx="4466">
                  <c:v>5.87</c:v>
                </c:pt>
                <c:pt idx="4469">
                  <c:v>6.03</c:v>
                </c:pt>
                <c:pt idx="4470">
                  <c:v>5.95</c:v>
                </c:pt>
                <c:pt idx="4471">
                  <c:v>5.98</c:v>
                </c:pt>
                <c:pt idx="4472">
                  <c:v>5.96</c:v>
                </c:pt>
                <c:pt idx="4473">
                  <c:v>5.94</c:v>
                </c:pt>
                <c:pt idx="4476">
                  <c:v>5.96</c:v>
                </c:pt>
                <c:pt idx="4477">
                  <c:v>5.93</c:v>
                </c:pt>
                <c:pt idx="4478">
                  <c:v>5.87</c:v>
                </c:pt>
                <c:pt idx="4479">
                  <c:v>5.8</c:v>
                </c:pt>
                <c:pt idx="4484">
                  <c:v>5.7</c:v>
                </c:pt>
                <c:pt idx="4485">
                  <c:v>5.74</c:v>
                </c:pt>
                <c:pt idx="4486">
                  <c:v>5.72</c:v>
                </c:pt>
                <c:pt idx="4487">
                  <c:v>5.78</c:v>
                </c:pt>
                <c:pt idx="4490">
                  <c:v>5.84</c:v>
                </c:pt>
                <c:pt idx="4491">
                  <c:v>5.82</c:v>
                </c:pt>
                <c:pt idx="4492">
                  <c:v>5.9</c:v>
                </c:pt>
                <c:pt idx="4493">
                  <c:v>5.91</c:v>
                </c:pt>
                <c:pt idx="4494">
                  <c:v>5.92</c:v>
                </c:pt>
                <c:pt idx="4497">
                  <c:v>5.93</c:v>
                </c:pt>
                <c:pt idx="4498">
                  <c:v>5.88</c:v>
                </c:pt>
                <c:pt idx="4499">
                  <c:v>5.85</c:v>
                </c:pt>
                <c:pt idx="4500">
                  <c:v>5.85</c:v>
                </c:pt>
                <c:pt idx="4501">
                  <c:v>5.76</c:v>
                </c:pt>
                <c:pt idx="4504">
                  <c:v>5.76</c:v>
                </c:pt>
                <c:pt idx="4505">
                  <c:v>5.71</c:v>
                </c:pt>
                <c:pt idx="4506">
                  <c:v>5.77</c:v>
                </c:pt>
                <c:pt idx="4507">
                  <c:v>5.71</c:v>
                </c:pt>
                <c:pt idx="4508">
                  <c:v>5.73</c:v>
                </c:pt>
                <c:pt idx="4511">
                  <c:v>5.75</c:v>
                </c:pt>
                <c:pt idx="4512">
                  <c:v>5.68</c:v>
                </c:pt>
                <c:pt idx="4513">
                  <c:v>5.77</c:v>
                </c:pt>
                <c:pt idx="4514">
                  <c:v>5.73</c:v>
                </c:pt>
                <c:pt idx="4515">
                  <c:v>5.71</c:v>
                </c:pt>
                <c:pt idx="4518">
                  <c:v>5.81</c:v>
                </c:pt>
                <c:pt idx="4519">
                  <c:v>5.76</c:v>
                </c:pt>
                <c:pt idx="4520">
                  <c:v>5.76</c:v>
                </c:pt>
                <c:pt idx="4521">
                  <c:v>5.71</c:v>
                </c:pt>
                <c:pt idx="4522">
                  <c:v>5.72</c:v>
                </c:pt>
                <c:pt idx="4526">
                  <c:v>5.72</c:v>
                </c:pt>
                <c:pt idx="4527">
                  <c:v>5.78</c:v>
                </c:pt>
                <c:pt idx="4528">
                  <c:v>5.78</c:v>
                </c:pt>
                <c:pt idx="4529">
                  <c:v>5.85</c:v>
                </c:pt>
                <c:pt idx="4533">
                  <c:v>5.91</c:v>
                </c:pt>
                <c:pt idx="4534">
                  <c:v>5.94</c:v>
                </c:pt>
                <c:pt idx="4535">
                  <c:v>5.86</c:v>
                </c:pt>
                <c:pt idx="4536">
                  <c:v>5.85</c:v>
                </c:pt>
                <c:pt idx="4539">
                  <c:v>5.91</c:v>
                </c:pt>
                <c:pt idx="4540">
                  <c:v>5.88</c:v>
                </c:pt>
                <c:pt idx="4541">
                  <c:v>5.86</c:v>
                </c:pt>
                <c:pt idx="4542">
                  <c:v>5.91</c:v>
                </c:pt>
                <c:pt idx="4543">
                  <c:v>5.97</c:v>
                </c:pt>
                <c:pt idx="4546">
                  <c:v>6.01</c:v>
                </c:pt>
                <c:pt idx="4547">
                  <c:v>5.99</c:v>
                </c:pt>
                <c:pt idx="4548">
                  <c:v>6.02</c:v>
                </c:pt>
                <c:pt idx="4549">
                  <c:v>5.97</c:v>
                </c:pt>
                <c:pt idx="4550">
                  <c:v>5.94</c:v>
                </c:pt>
                <c:pt idx="4553">
                  <c:v>5.99</c:v>
                </c:pt>
                <c:pt idx="4554">
                  <c:v>6.15</c:v>
                </c:pt>
                <c:pt idx="4555">
                  <c:v>6.21</c:v>
                </c:pt>
                <c:pt idx="4556">
                  <c:v>6.21</c:v>
                </c:pt>
                <c:pt idx="4557">
                  <c:v>6.29</c:v>
                </c:pt>
                <c:pt idx="4560">
                  <c:v>6.28</c:v>
                </c:pt>
                <c:pt idx="4561">
                  <c:v>6.19</c:v>
                </c:pt>
                <c:pt idx="4562">
                  <c:v>6.14</c:v>
                </c:pt>
                <c:pt idx="4563">
                  <c:v>6.05</c:v>
                </c:pt>
                <c:pt idx="4564">
                  <c:v>6.2</c:v>
                </c:pt>
                <c:pt idx="4567">
                  <c:v>6.19</c:v>
                </c:pt>
                <c:pt idx="4568">
                  <c:v>6.29</c:v>
                </c:pt>
                <c:pt idx="4569">
                  <c:v>6.34</c:v>
                </c:pt>
                <c:pt idx="4570">
                  <c:v>6.5</c:v>
                </c:pt>
                <c:pt idx="4571">
                  <c:v>6.46</c:v>
                </c:pt>
                <c:pt idx="4574">
                  <c:v>6.47</c:v>
                </c:pt>
                <c:pt idx="4575">
                  <c:v>6.38</c:v>
                </c:pt>
                <c:pt idx="4576">
                  <c:v>6.31</c:v>
                </c:pt>
                <c:pt idx="4577">
                  <c:v>6.3</c:v>
                </c:pt>
                <c:pt idx="4578">
                  <c:v>6.44</c:v>
                </c:pt>
                <c:pt idx="4581">
                  <c:v>6.47</c:v>
                </c:pt>
                <c:pt idx="4582">
                  <c:v>6.44</c:v>
                </c:pt>
                <c:pt idx="4583">
                  <c:v>6.36</c:v>
                </c:pt>
                <c:pt idx="4584">
                  <c:v>6.34</c:v>
                </c:pt>
                <c:pt idx="4585">
                  <c:v>6.41</c:v>
                </c:pt>
                <c:pt idx="4588">
                  <c:v>6.41</c:v>
                </c:pt>
                <c:pt idx="4589">
                  <c:v>6.42</c:v>
                </c:pt>
                <c:pt idx="4590">
                  <c:v>6.43</c:v>
                </c:pt>
                <c:pt idx="4591">
                  <c:v>6.46</c:v>
                </c:pt>
                <c:pt idx="4592">
                  <c:v>6.5</c:v>
                </c:pt>
                <c:pt idx="4595">
                  <c:v>6.66</c:v>
                </c:pt>
                <c:pt idx="4596">
                  <c:v>6.74</c:v>
                </c:pt>
                <c:pt idx="4597">
                  <c:v>6.7</c:v>
                </c:pt>
                <c:pt idx="4598">
                  <c:v>6.78</c:v>
                </c:pt>
                <c:pt idx="4599">
                  <c:v>6.75</c:v>
                </c:pt>
                <c:pt idx="4602">
                  <c:v>6.9</c:v>
                </c:pt>
                <c:pt idx="4603">
                  <c:v>6.85</c:v>
                </c:pt>
                <c:pt idx="4604">
                  <c:v>6.77</c:v>
                </c:pt>
                <c:pt idx="4605">
                  <c:v>6.74</c:v>
                </c:pt>
                <c:pt idx="4606">
                  <c:v>6.77</c:v>
                </c:pt>
                <c:pt idx="4609">
                  <c:v>6.75</c:v>
                </c:pt>
                <c:pt idx="4610">
                  <c:v>6.75</c:v>
                </c:pt>
                <c:pt idx="4611">
                  <c:v>6.66</c:v>
                </c:pt>
                <c:pt idx="4612">
                  <c:v>6.64</c:v>
                </c:pt>
                <c:pt idx="4613">
                  <c:v>6.61</c:v>
                </c:pt>
                <c:pt idx="4616">
                  <c:v>6.54</c:v>
                </c:pt>
                <c:pt idx="4617">
                  <c:v>6.57</c:v>
                </c:pt>
                <c:pt idx="4618">
                  <c:v>6.5</c:v>
                </c:pt>
                <c:pt idx="4619">
                  <c:v>6.39</c:v>
                </c:pt>
                <c:pt idx="4620">
                  <c:v>6.37</c:v>
                </c:pt>
                <c:pt idx="4623">
                  <c:v>6.48</c:v>
                </c:pt>
                <c:pt idx="4624">
                  <c:v>6.55</c:v>
                </c:pt>
                <c:pt idx="4625">
                  <c:v>6.57</c:v>
                </c:pt>
                <c:pt idx="4626">
                  <c:v>6.61</c:v>
                </c:pt>
                <c:pt idx="4627">
                  <c:v>6.63</c:v>
                </c:pt>
                <c:pt idx="4630">
                  <c:v>6.51</c:v>
                </c:pt>
                <c:pt idx="4631">
                  <c:v>6.59</c:v>
                </c:pt>
                <c:pt idx="4632">
                  <c:v>6.59</c:v>
                </c:pt>
                <c:pt idx="4633">
                  <c:v>6.67</c:v>
                </c:pt>
                <c:pt idx="4634">
                  <c:v>6.71</c:v>
                </c:pt>
                <c:pt idx="4637">
                  <c:v>6.78</c:v>
                </c:pt>
                <c:pt idx="4638">
                  <c:v>6.75</c:v>
                </c:pt>
                <c:pt idx="4639">
                  <c:v>6.82</c:v>
                </c:pt>
                <c:pt idx="4640">
                  <c:v>6.8</c:v>
                </c:pt>
                <c:pt idx="4641">
                  <c:v>6.58</c:v>
                </c:pt>
                <c:pt idx="4644">
                  <c:v>6.54</c:v>
                </c:pt>
                <c:pt idx="4645">
                  <c:v>6.66</c:v>
                </c:pt>
                <c:pt idx="4646">
                  <c:v>6.62</c:v>
                </c:pt>
                <c:pt idx="4647">
                  <c:v>6.65</c:v>
                </c:pt>
                <c:pt idx="4648">
                  <c:v>6.53</c:v>
                </c:pt>
                <c:pt idx="4651">
                  <c:v>6.59</c:v>
                </c:pt>
                <c:pt idx="4652">
                  <c:v>6.63</c:v>
                </c:pt>
                <c:pt idx="4653">
                  <c:v>6.65</c:v>
                </c:pt>
                <c:pt idx="4654">
                  <c:v>6.71</c:v>
                </c:pt>
                <c:pt idx="4655">
                  <c:v>6.73</c:v>
                </c:pt>
                <c:pt idx="4658">
                  <c:v>6.81</c:v>
                </c:pt>
                <c:pt idx="4659">
                  <c:v>6.8</c:v>
                </c:pt>
                <c:pt idx="4660">
                  <c:v>6.86</c:v>
                </c:pt>
                <c:pt idx="4661">
                  <c:v>6.9</c:v>
                </c:pt>
                <c:pt idx="4662">
                  <c:v>6.84</c:v>
                </c:pt>
                <c:pt idx="4665">
                  <c:v>6.88</c:v>
                </c:pt>
                <c:pt idx="4666">
                  <c:v>6.93</c:v>
                </c:pt>
                <c:pt idx="4667">
                  <c:v>6.94</c:v>
                </c:pt>
                <c:pt idx="4668">
                  <c:v>7.02</c:v>
                </c:pt>
                <c:pt idx="4669">
                  <c:v>7.16</c:v>
                </c:pt>
                <c:pt idx="4672">
                  <c:v>7.18</c:v>
                </c:pt>
                <c:pt idx="4673">
                  <c:v>7.3</c:v>
                </c:pt>
                <c:pt idx="4674">
                  <c:v>7.2</c:v>
                </c:pt>
                <c:pt idx="4675">
                  <c:v>7.2</c:v>
                </c:pt>
                <c:pt idx="4676">
                  <c:v>7.16</c:v>
                </c:pt>
                <c:pt idx="4679">
                  <c:v>7.2</c:v>
                </c:pt>
                <c:pt idx="4680">
                  <c:v>7.25</c:v>
                </c:pt>
                <c:pt idx="4681">
                  <c:v>7.2</c:v>
                </c:pt>
                <c:pt idx="4683">
                  <c:v>7</c:v>
                </c:pt>
                <c:pt idx="4686">
                  <c:v>6.97</c:v>
                </c:pt>
                <c:pt idx="4687">
                  <c:v>7.24</c:v>
                </c:pt>
                <c:pt idx="4688">
                  <c:v>6.86</c:v>
                </c:pt>
                <c:pt idx="4689">
                  <c:v>6.74</c:v>
                </c:pt>
                <c:pt idx="4690">
                  <c:v>6.64</c:v>
                </c:pt>
                <c:pt idx="4693">
                  <c:v>6.56</c:v>
                </c:pt>
                <c:pt idx="4694">
                  <c:v>6.47</c:v>
                </c:pt>
                <c:pt idx="4695">
                  <c:v>6.58</c:v>
                </c:pt>
                <c:pt idx="4696">
                  <c:v>6.61</c:v>
                </c:pt>
                <c:pt idx="4697">
                  <c:v>6.46</c:v>
                </c:pt>
                <c:pt idx="4700">
                  <c:v>6.44</c:v>
                </c:pt>
                <c:pt idx="4701">
                  <c:v>6.42</c:v>
                </c:pt>
                <c:pt idx="4702">
                  <c:v>6.49</c:v>
                </c:pt>
                <c:pt idx="4703">
                  <c:v>6.59</c:v>
                </c:pt>
                <c:pt idx="4704">
                  <c:v>6.55</c:v>
                </c:pt>
                <c:pt idx="4707">
                  <c:v>6.65</c:v>
                </c:pt>
                <c:pt idx="4708">
                  <c:v>6.59</c:v>
                </c:pt>
                <c:pt idx="4709">
                  <c:v>6.63</c:v>
                </c:pt>
                <c:pt idx="4710">
                  <c:v>6.56</c:v>
                </c:pt>
                <c:pt idx="4711">
                  <c:v>6.58</c:v>
                </c:pt>
                <c:pt idx="4714">
                  <c:v>6.56</c:v>
                </c:pt>
                <c:pt idx="4715">
                  <c:v>6.54</c:v>
                </c:pt>
                <c:pt idx="4716">
                  <c:v>6.46</c:v>
                </c:pt>
                <c:pt idx="4717">
                  <c:v>6.42</c:v>
                </c:pt>
                <c:pt idx="4718">
                  <c:v>6.47</c:v>
                </c:pt>
                <c:pt idx="4721">
                  <c:v>6.36</c:v>
                </c:pt>
                <c:pt idx="4722">
                  <c:v>6.3</c:v>
                </c:pt>
                <c:pt idx="4723">
                  <c:v>6.27</c:v>
                </c:pt>
                <c:pt idx="4724">
                  <c:v>6.27</c:v>
                </c:pt>
                <c:pt idx="4725">
                  <c:v>6.25</c:v>
                </c:pt>
                <c:pt idx="4728">
                  <c:v>6.17</c:v>
                </c:pt>
                <c:pt idx="4729">
                  <c:v>6.23</c:v>
                </c:pt>
                <c:pt idx="4730">
                  <c:v>6.23</c:v>
                </c:pt>
                <c:pt idx="4731">
                  <c:v>6.38</c:v>
                </c:pt>
                <c:pt idx="4732">
                  <c:v>6.47</c:v>
                </c:pt>
                <c:pt idx="4735">
                  <c:v>6.5</c:v>
                </c:pt>
                <c:pt idx="4736">
                  <c:v>6.52</c:v>
                </c:pt>
                <c:pt idx="4737">
                  <c:v>6.52</c:v>
                </c:pt>
                <c:pt idx="4738">
                  <c:v>6.47</c:v>
                </c:pt>
                <c:pt idx="4739">
                  <c:v>6.47</c:v>
                </c:pt>
                <c:pt idx="4742">
                  <c:v>6.49</c:v>
                </c:pt>
                <c:pt idx="4743">
                  <c:v>6.49</c:v>
                </c:pt>
                <c:pt idx="4744">
                  <c:v>6.44</c:v>
                </c:pt>
                <c:pt idx="4745">
                  <c:v>6.48</c:v>
                </c:pt>
                <c:pt idx="4749">
                  <c:v>6.52</c:v>
                </c:pt>
                <c:pt idx="4750">
                  <c:v>6.63</c:v>
                </c:pt>
                <c:pt idx="4751">
                  <c:v>6.61</c:v>
                </c:pt>
                <c:pt idx="4753">
                  <c:v>6.61</c:v>
                </c:pt>
                <c:pt idx="4756">
                  <c:v>6.52</c:v>
                </c:pt>
                <c:pt idx="4757">
                  <c:v>6.62</c:v>
                </c:pt>
                <c:pt idx="4758">
                  <c:v>6.68</c:v>
                </c:pt>
                <c:pt idx="4759">
                  <c:v>6.68</c:v>
                </c:pt>
                <c:pt idx="4760">
                  <c:v>6.53</c:v>
                </c:pt>
                <c:pt idx="4763">
                  <c:v>6.55</c:v>
                </c:pt>
                <c:pt idx="4764">
                  <c:v>6.57</c:v>
                </c:pt>
                <c:pt idx="4765">
                  <c:v>6.6</c:v>
                </c:pt>
                <c:pt idx="4766">
                  <c:v>6.63</c:v>
                </c:pt>
                <c:pt idx="4767">
                  <c:v>6.6</c:v>
                </c:pt>
                <c:pt idx="4770">
                  <c:v>6.63</c:v>
                </c:pt>
                <c:pt idx="4771">
                  <c:v>6.61</c:v>
                </c:pt>
                <c:pt idx="4772">
                  <c:v>6.56</c:v>
                </c:pt>
                <c:pt idx="4773">
                  <c:v>6.65</c:v>
                </c:pt>
                <c:pt idx="4774">
                  <c:v>6.64</c:v>
                </c:pt>
                <c:pt idx="4777">
                  <c:v>6.59</c:v>
                </c:pt>
                <c:pt idx="4778">
                  <c:v>6.52</c:v>
                </c:pt>
                <c:pt idx="4779">
                  <c:v>6.48</c:v>
                </c:pt>
                <c:pt idx="4780">
                  <c:v>6.51</c:v>
                </c:pt>
                <c:pt idx="4781">
                  <c:v>6.42</c:v>
                </c:pt>
                <c:pt idx="4784">
                  <c:v>6.5</c:v>
                </c:pt>
                <c:pt idx="4785">
                  <c:v>6.48</c:v>
                </c:pt>
                <c:pt idx="4786">
                  <c:v>6.46</c:v>
                </c:pt>
                <c:pt idx="4787">
                  <c:v>6.52</c:v>
                </c:pt>
                <c:pt idx="4788">
                  <c:v>6.57</c:v>
                </c:pt>
                <c:pt idx="4791">
                  <c:v>6.48</c:v>
                </c:pt>
                <c:pt idx="4792">
                  <c:v>6.53</c:v>
                </c:pt>
                <c:pt idx="4793">
                  <c:v>6.56</c:v>
                </c:pt>
                <c:pt idx="4794">
                  <c:v>6.51</c:v>
                </c:pt>
                <c:pt idx="4795">
                  <c:v>6.53</c:v>
                </c:pt>
                <c:pt idx="4798">
                  <c:v>6.49</c:v>
                </c:pt>
                <c:pt idx="4799">
                  <c:v>6.44</c:v>
                </c:pt>
                <c:pt idx="4800">
                  <c:v>6.43</c:v>
                </c:pt>
                <c:pt idx="4801">
                  <c:v>6.43</c:v>
                </c:pt>
                <c:pt idx="4802">
                  <c:v>6.38</c:v>
                </c:pt>
                <c:pt idx="4805">
                  <c:v>6.44</c:v>
                </c:pt>
                <c:pt idx="4806">
                  <c:v>6.43</c:v>
                </c:pt>
                <c:pt idx="4807">
                  <c:v>6.41</c:v>
                </c:pt>
                <c:pt idx="4808">
                  <c:v>6.4</c:v>
                </c:pt>
                <c:pt idx="4809">
                  <c:v>6.37</c:v>
                </c:pt>
                <c:pt idx="4812">
                  <c:v>6.32</c:v>
                </c:pt>
                <c:pt idx="4813">
                  <c:v>6.31</c:v>
                </c:pt>
                <c:pt idx="4814">
                  <c:v>6.33</c:v>
                </c:pt>
                <c:pt idx="4815">
                  <c:v>6.25</c:v>
                </c:pt>
                <c:pt idx="4816">
                  <c:v>6.24</c:v>
                </c:pt>
                <c:pt idx="4820">
                  <c:v>6.27</c:v>
                </c:pt>
                <c:pt idx="4821">
                  <c:v>6.25</c:v>
                </c:pt>
                <c:pt idx="4822">
                  <c:v>6.24</c:v>
                </c:pt>
                <c:pt idx="4823">
                  <c:v>6.17</c:v>
                </c:pt>
                <c:pt idx="4826">
                  <c:v>6.15</c:v>
                </c:pt>
                <c:pt idx="4827">
                  <c:v>6.13</c:v>
                </c:pt>
                <c:pt idx="4828">
                  <c:v>6.16</c:v>
                </c:pt>
                <c:pt idx="4829">
                  <c:v>6.12</c:v>
                </c:pt>
                <c:pt idx="4830">
                  <c:v>6.15</c:v>
                </c:pt>
                <c:pt idx="4833">
                  <c:v>6.24</c:v>
                </c:pt>
                <c:pt idx="4834">
                  <c:v>6.21</c:v>
                </c:pt>
                <c:pt idx="4835">
                  <c:v>6.21</c:v>
                </c:pt>
                <c:pt idx="4836">
                  <c:v>6.21</c:v>
                </c:pt>
                <c:pt idx="4837">
                  <c:v>6.19</c:v>
                </c:pt>
                <c:pt idx="4840">
                  <c:v>6.2</c:v>
                </c:pt>
                <c:pt idx="4841">
                  <c:v>6.15</c:v>
                </c:pt>
                <c:pt idx="4842">
                  <c:v>6.12</c:v>
                </c:pt>
                <c:pt idx="4843">
                  <c:v>6.12</c:v>
                </c:pt>
                <c:pt idx="4844">
                  <c:v>6.16</c:v>
                </c:pt>
                <c:pt idx="4847">
                  <c:v>6.06</c:v>
                </c:pt>
                <c:pt idx="4848">
                  <c:v>6.02</c:v>
                </c:pt>
                <c:pt idx="4849">
                  <c:v>6.1</c:v>
                </c:pt>
                <c:pt idx="4850">
                  <c:v>6.1</c:v>
                </c:pt>
                <c:pt idx="4851">
                  <c:v>6.09</c:v>
                </c:pt>
                <c:pt idx="4854">
                  <c:v>6.11</c:v>
                </c:pt>
                <c:pt idx="4855">
                  <c:v>6.07</c:v>
                </c:pt>
                <c:pt idx="4856">
                  <c:v>6.05</c:v>
                </c:pt>
                <c:pt idx="4857">
                  <c:v>6.05</c:v>
                </c:pt>
                <c:pt idx="4858">
                  <c:v>6.06</c:v>
                </c:pt>
                <c:pt idx="4861">
                  <c:v>6.05</c:v>
                </c:pt>
                <c:pt idx="4862">
                  <c:v>6.07</c:v>
                </c:pt>
                <c:pt idx="4863">
                  <c:v>6.14</c:v>
                </c:pt>
                <c:pt idx="4864">
                  <c:v>6.06</c:v>
                </c:pt>
                <c:pt idx="4869">
                  <c:v>6.15</c:v>
                </c:pt>
                <c:pt idx="4870">
                  <c:v>6.11</c:v>
                </c:pt>
                <c:pt idx="4871">
                  <c:v>6.27</c:v>
                </c:pt>
                <c:pt idx="4872">
                  <c:v>6.23</c:v>
                </c:pt>
                <c:pt idx="4875">
                  <c:v>6.22</c:v>
                </c:pt>
                <c:pt idx="4876">
                  <c:v>6.19</c:v>
                </c:pt>
                <c:pt idx="4877">
                  <c:v>6.16</c:v>
                </c:pt>
                <c:pt idx="4878">
                  <c:v>6.16</c:v>
                </c:pt>
                <c:pt idx="4879">
                  <c:v>6.21</c:v>
                </c:pt>
                <c:pt idx="4882">
                  <c:v>6.2</c:v>
                </c:pt>
                <c:pt idx="4883">
                  <c:v>6.27</c:v>
                </c:pt>
                <c:pt idx="4884">
                  <c:v>6.29</c:v>
                </c:pt>
                <c:pt idx="4885">
                  <c:v>6.31</c:v>
                </c:pt>
                <c:pt idx="4886">
                  <c:v>6.26</c:v>
                </c:pt>
                <c:pt idx="4889">
                  <c:v>6.26</c:v>
                </c:pt>
                <c:pt idx="4890">
                  <c:v>6.23</c:v>
                </c:pt>
                <c:pt idx="4891">
                  <c:v>6.21</c:v>
                </c:pt>
                <c:pt idx="4892">
                  <c:v>6.23</c:v>
                </c:pt>
                <c:pt idx="4893">
                  <c:v>6.1</c:v>
                </c:pt>
                <c:pt idx="4896">
                  <c:v>6.08</c:v>
                </c:pt>
                <c:pt idx="4897">
                  <c:v>6.06</c:v>
                </c:pt>
                <c:pt idx="4898">
                  <c:v>6.07</c:v>
                </c:pt>
                <c:pt idx="4899">
                  <c:v>6.05</c:v>
                </c:pt>
                <c:pt idx="4900">
                  <c:v>6.04</c:v>
                </c:pt>
                <c:pt idx="4903">
                  <c:v>6.06</c:v>
                </c:pt>
                <c:pt idx="4904">
                  <c:v>6.07</c:v>
                </c:pt>
                <c:pt idx="4905">
                  <c:v>6.09</c:v>
                </c:pt>
                <c:pt idx="4906">
                  <c:v>6.03</c:v>
                </c:pt>
                <c:pt idx="4907">
                  <c:v>6.05</c:v>
                </c:pt>
                <c:pt idx="4910">
                  <c:v>6.05</c:v>
                </c:pt>
                <c:pt idx="4911">
                  <c:v>6.06</c:v>
                </c:pt>
                <c:pt idx="4912">
                  <c:v>6.05</c:v>
                </c:pt>
                <c:pt idx="4913">
                  <c:v>6.05</c:v>
                </c:pt>
                <c:pt idx="4914">
                  <c:v>6.02</c:v>
                </c:pt>
                <c:pt idx="4918">
                  <c:v>6.01</c:v>
                </c:pt>
                <c:pt idx="4919">
                  <c:v>6.06</c:v>
                </c:pt>
                <c:pt idx="4920">
                  <c:v>6.09</c:v>
                </c:pt>
                <c:pt idx="4921">
                  <c:v>6.09</c:v>
                </c:pt>
                <c:pt idx="4924">
                  <c:v>6.13</c:v>
                </c:pt>
                <c:pt idx="4925">
                  <c:v>6.08</c:v>
                </c:pt>
                <c:pt idx="4926">
                  <c:v>6.09</c:v>
                </c:pt>
                <c:pt idx="4927">
                  <c:v>6.09</c:v>
                </c:pt>
                <c:pt idx="4928">
                  <c:v>6.07</c:v>
                </c:pt>
                <c:pt idx="4931">
                  <c:v>6.07</c:v>
                </c:pt>
                <c:pt idx="4932">
                  <c:v>6.12</c:v>
                </c:pt>
                <c:pt idx="4933">
                  <c:v>6.11</c:v>
                </c:pt>
                <c:pt idx="4934">
                  <c:v>6.08</c:v>
                </c:pt>
                <c:pt idx="4935">
                  <c:v>6.1</c:v>
                </c:pt>
                <c:pt idx="4938">
                  <c:v>6.09</c:v>
                </c:pt>
                <c:pt idx="4939">
                  <c:v>6.09</c:v>
                </c:pt>
                <c:pt idx="4940">
                  <c:v>6.07</c:v>
                </c:pt>
                <c:pt idx="4941">
                  <c:v>6.1</c:v>
                </c:pt>
                <c:pt idx="4942">
                  <c:v>6.08</c:v>
                </c:pt>
                <c:pt idx="4945">
                  <c:v>6.13</c:v>
                </c:pt>
                <c:pt idx="4946">
                  <c:v>6.11</c:v>
                </c:pt>
                <c:pt idx="4947">
                  <c:v>6.11</c:v>
                </c:pt>
                <c:pt idx="4948">
                  <c:v>6.09</c:v>
                </c:pt>
                <c:pt idx="4949">
                  <c:v>6.05</c:v>
                </c:pt>
                <c:pt idx="4952">
                  <c:v>6.04</c:v>
                </c:pt>
                <c:pt idx="4953">
                  <c:v>6.03</c:v>
                </c:pt>
                <c:pt idx="4954">
                  <c:v>6.03</c:v>
                </c:pt>
                <c:pt idx="4955">
                  <c:v>6.02</c:v>
                </c:pt>
                <c:pt idx="4956">
                  <c:v>6.05</c:v>
                </c:pt>
                <c:pt idx="4959">
                  <c:v>6.04</c:v>
                </c:pt>
                <c:pt idx="4960">
                  <c:v>6.02</c:v>
                </c:pt>
                <c:pt idx="4961">
                  <c:v>6.01</c:v>
                </c:pt>
                <c:pt idx="4962">
                  <c:v>6.04</c:v>
                </c:pt>
                <c:pt idx="4963">
                  <c:v>6.04</c:v>
                </c:pt>
                <c:pt idx="4966">
                  <c:v>6.02</c:v>
                </c:pt>
                <c:pt idx="4967">
                  <c:v>6.02</c:v>
                </c:pt>
                <c:pt idx="4968">
                  <c:v>6.04</c:v>
                </c:pt>
                <c:pt idx="4969">
                  <c:v>6.01</c:v>
                </c:pt>
                <c:pt idx="4970">
                  <c:v>6</c:v>
                </c:pt>
                <c:pt idx="4973">
                  <c:v>6.04</c:v>
                </c:pt>
                <c:pt idx="4975">
                  <c:v>6.06</c:v>
                </c:pt>
                <c:pt idx="4976">
                  <c:v>6.05</c:v>
                </c:pt>
                <c:pt idx="4977">
                  <c:v>6.04</c:v>
                </c:pt>
                <c:pt idx="4980">
                  <c:v>6.07</c:v>
                </c:pt>
                <c:pt idx="4981">
                  <c:v>6.06</c:v>
                </c:pt>
                <c:pt idx="4982">
                  <c:v>6.04</c:v>
                </c:pt>
                <c:pt idx="4983">
                  <c:v>6.03</c:v>
                </c:pt>
                <c:pt idx="4984">
                  <c:v>6.04</c:v>
                </c:pt>
                <c:pt idx="4987">
                  <c:v>6.05</c:v>
                </c:pt>
                <c:pt idx="4988">
                  <c:v>6.06</c:v>
                </c:pt>
                <c:pt idx="4989">
                  <c:v>6.1</c:v>
                </c:pt>
                <c:pt idx="4990">
                  <c:v>6.08</c:v>
                </c:pt>
                <c:pt idx="4991">
                  <c:v>6.06</c:v>
                </c:pt>
                <c:pt idx="4994">
                  <c:v>6</c:v>
                </c:pt>
                <c:pt idx="4995">
                  <c:v>6.01</c:v>
                </c:pt>
                <c:pt idx="4996">
                  <c:v>6</c:v>
                </c:pt>
                <c:pt idx="4997">
                  <c:v>6.04</c:v>
                </c:pt>
                <c:pt idx="4998">
                  <c:v>6.04</c:v>
                </c:pt>
                <c:pt idx="5001">
                  <c:v>6.07</c:v>
                </c:pt>
                <c:pt idx="5002">
                  <c:v>6.07</c:v>
                </c:pt>
                <c:pt idx="5003">
                  <c:v>6.07</c:v>
                </c:pt>
                <c:pt idx="5004">
                  <c:v>6.05</c:v>
                </c:pt>
                <c:pt idx="5005">
                  <c:v>6.06</c:v>
                </c:pt>
                <c:pt idx="5008">
                  <c:v>6.11</c:v>
                </c:pt>
                <c:pt idx="5009">
                  <c:v>6.1</c:v>
                </c:pt>
                <c:pt idx="5010">
                  <c:v>6.09</c:v>
                </c:pt>
                <c:pt idx="5011">
                  <c:v>6.06</c:v>
                </c:pt>
                <c:pt idx="5012">
                  <c:v>6.02</c:v>
                </c:pt>
                <c:pt idx="5015">
                  <c:v>6.05</c:v>
                </c:pt>
                <c:pt idx="5016">
                  <c:v>6.04</c:v>
                </c:pt>
                <c:pt idx="5017">
                  <c:v>6.04</c:v>
                </c:pt>
                <c:pt idx="5018">
                  <c:v>6.03</c:v>
                </c:pt>
                <c:pt idx="5019">
                  <c:v>6.03</c:v>
                </c:pt>
                <c:pt idx="5022">
                  <c:v>6.02</c:v>
                </c:pt>
                <c:pt idx="5023">
                  <c:v>5.99</c:v>
                </c:pt>
                <c:pt idx="5024">
                  <c:v>5.99</c:v>
                </c:pt>
                <c:pt idx="5025">
                  <c:v>6.01</c:v>
                </c:pt>
                <c:pt idx="5026">
                  <c:v>5.98</c:v>
                </c:pt>
                <c:pt idx="5029">
                  <c:v>5.97</c:v>
                </c:pt>
                <c:pt idx="5030">
                  <c:v>5.97</c:v>
                </c:pt>
                <c:pt idx="5031">
                  <c:v>5.94</c:v>
                </c:pt>
                <c:pt idx="5032">
                  <c:v>5.96</c:v>
                </c:pt>
                <c:pt idx="5033">
                  <c:v>5.95</c:v>
                </c:pt>
                <c:pt idx="5036">
                  <c:v>5.96</c:v>
                </c:pt>
                <c:pt idx="5037">
                  <c:v>5.96</c:v>
                </c:pt>
                <c:pt idx="5038">
                  <c:v>5.95</c:v>
                </c:pt>
                <c:pt idx="5039">
                  <c:v>5.97</c:v>
                </c:pt>
                <c:pt idx="5040">
                  <c:v>5.96</c:v>
                </c:pt>
                <c:pt idx="5043">
                  <c:v>5.95</c:v>
                </c:pt>
                <c:pt idx="5044">
                  <c:v>5.95</c:v>
                </c:pt>
                <c:pt idx="5045">
                  <c:v>5.95</c:v>
                </c:pt>
                <c:pt idx="5046">
                  <c:v>5.97</c:v>
                </c:pt>
                <c:pt idx="5047">
                  <c:v>5.96</c:v>
                </c:pt>
                <c:pt idx="5050">
                  <c:v>5.94</c:v>
                </c:pt>
                <c:pt idx="5051">
                  <c:v>5.97</c:v>
                </c:pt>
                <c:pt idx="5052">
                  <c:v>5.94</c:v>
                </c:pt>
                <c:pt idx="5053">
                  <c:v>5.93</c:v>
                </c:pt>
                <c:pt idx="5054">
                  <c:v>5.92</c:v>
                </c:pt>
                <c:pt idx="5057">
                  <c:v>5.93</c:v>
                </c:pt>
                <c:pt idx="5058">
                  <c:v>5.94</c:v>
                </c:pt>
                <c:pt idx="5059">
                  <c:v>5.96</c:v>
                </c:pt>
                <c:pt idx="5060">
                  <c:v>5.95</c:v>
                </c:pt>
                <c:pt idx="5061">
                  <c:v>5.94</c:v>
                </c:pt>
                <c:pt idx="5064">
                  <c:v>5.9</c:v>
                </c:pt>
                <c:pt idx="5065">
                  <c:v>5.89</c:v>
                </c:pt>
                <c:pt idx="5066">
                  <c:v>5.89</c:v>
                </c:pt>
                <c:pt idx="5067">
                  <c:v>5.86</c:v>
                </c:pt>
                <c:pt idx="5068">
                  <c:v>5.86</c:v>
                </c:pt>
                <c:pt idx="5071">
                  <c:v>5.86</c:v>
                </c:pt>
                <c:pt idx="5072">
                  <c:v>5.85</c:v>
                </c:pt>
                <c:pt idx="5073">
                  <c:v>5.85</c:v>
                </c:pt>
                <c:pt idx="5074">
                  <c:v>5.81</c:v>
                </c:pt>
                <c:pt idx="5075">
                  <c:v>5.8</c:v>
                </c:pt>
                <c:pt idx="5078">
                  <c:v>5.82</c:v>
                </c:pt>
                <c:pt idx="5079">
                  <c:v>5.77</c:v>
                </c:pt>
                <c:pt idx="5080">
                  <c:v>5.73</c:v>
                </c:pt>
                <c:pt idx="5081">
                  <c:v>5.7</c:v>
                </c:pt>
                <c:pt idx="5082">
                  <c:v>5.67</c:v>
                </c:pt>
                <c:pt idx="5085">
                  <c:v>5.61</c:v>
                </c:pt>
                <c:pt idx="5086">
                  <c:v>5.6</c:v>
                </c:pt>
                <c:pt idx="5087">
                  <c:v>5.59</c:v>
                </c:pt>
                <c:pt idx="5088">
                  <c:v>5.59</c:v>
                </c:pt>
                <c:pt idx="5089">
                  <c:v>5.61</c:v>
                </c:pt>
                <c:pt idx="5092">
                  <c:v>5.61</c:v>
                </c:pt>
                <c:pt idx="5093">
                  <c:v>5.6</c:v>
                </c:pt>
                <c:pt idx="5094">
                  <c:v>5.57</c:v>
                </c:pt>
                <c:pt idx="5095">
                  <c:v>5.5</c:v>
                </c:pt>
                <c:pt idx="5096">
                  <c:v>5.48</c:v>
                </c:pt>
                <c:pt idx="5099">
                  <c:v>5.47</c:v>
                </c:pt>
                <c:pt idx="5100">
                  <c:v>5.48</c:v>
                </c:pt>
                <c:pt idx="5101">
                  <c:v>5.45</c:v>
                </c:pt>
                <c:pt idx="5102">
                  <c:v>5.45</c:v>
                </c:pt>
                <c:pt idx="5103">
                  <c:v>5.46</c:v>
                </c:pt>
                <c:pt idx="5108">
                  <c:v>5.46</c:v>
                </c:pt>
                <c:pt idx="5109">
                  <c:v>5.49</c:v>
                </c:pt>
                <c:pt idx="5110">
                  <c:v>5.47</c:v>
                </c:pt>
                <c:pt idx="5114">
                  <c:v>5.38</c:v>
                </c:pt>
                <c:pt idx="5115">
                  <c:v>5.28</c:v>
                </c:pt>
                <c:pt idx="5116">
                  <c:v>5.28</c:v>
                </c:pt>
                <c:pt idx="5117">
                  <c:v>5.25</c:v>
                </c:pt>
                <c:pt idx="5120">
                  <c:v>5.28</c:v>
                </c:pt>
                <c:pt idx="5121">
                  <c:v>5.27</c:v>
                </c:pt>
                <c:pt idx="5122">
                  <c:v>5.32</c:v>
                </c:pt>
                <c:pt idx="5123">
                  <c:v>5.3</c:v>
                </c:pt>
                <c:pt idx="5124">
                  <c:v>5.33</c:v>
                </c:pt>
                <c:pt idx="5127">
                  <c:v>5.37</c:v>
                </c:pt>
                <c:pt idx="5128">
                  <c:v>5.34</c:v>
                </c:pt>
                <c:pt idx="5129">
                  <c:v>5.39</c:v>
                </c:pt>
                <c:pt idx="5130">
                  <c:v>5.35</c:v>
                </c:pt>
                <c:pt idx="5131">
                  <c:v>5.35</c:v>
                </c:pt>
                <c:pt idx="5134">
                  <c:v>5.4</c:v>
                </c:pt>
                <c:pt idx="5135">
                  <c:v>5.38</c:v>
                </c:pt>
                <c:pt idx="5136">
                  <c:v>5.4</c:v>
                </c:pt>
                <c:pt idx="5137">
                  <c:v>5.42</c:v>
                </c:pt>
                <c:pt idx="5138">
                  <c:v>5.38</c:v>
                </c:pt>
                <c:pt idx="5141">
                  <c:v>5.39</c:v>
                </c:pt>
                <c:pt idx="5142">
                  <c:v>5.41</c:v>
                </c:pt>
                <c:pt idx="5143">
                  <c:v>5.37</c:v>
                </c:pt>
                <c:pt idx="5144">
                  <c:v>5.34</c:v>
                </c:pt>
                <c:pt idx="5145">
                  <c:v>5.31</c:v>
                </c:pt>
                <c:pt idx="5148">
                  <c:v>5.33</c:v>
                </c:pt>
                <c:pt idx="5149">
                  <c:v>5.32</c:v>
                </c:pt>
                <c:pt idx="5150">
                  <c:v>5.33</c:v>
                </c:pt>
                <c:pt idx="5151">
                  <c:v>5.33</c:v>
                </c:pt>
                <c:pt idx="5152">
                  <c:v>5.34</c:v>
                </c:pt>
                <c:pt idx="5155">
                  <c:v>5.31</c:v>
                </c:pt>
                <c:pt idx="5156">
                  <c:v>5.32</c:v>
                </c:pt>
                <c:pt idx="5157">
                  <c:v>5.33</c:v>
                </c:pt>
                <c:pt idx="5158">
                  <c:v>5.38</c:v>
                </c:pt>
                <c:pt idx="5159">
                  <c:v>5.37</c:v>
                </c:pt>
                <c:pt idx="5162">
                  <c:v>5.37</c:v>
                </c:pt>
                <c:pt idx="5163">
                  <c:v>5.39</c:v>
                </c:pt>
                <c:pt idx="5164">
                  <c:v>5.38</c:v>
                </c:pt>
                <c:pt idx="5165">
                  <c:v>5.42</c:v>
                </c:pt>
                <c:pt idx="5166">
                  <c:v>5.43</c:v>
                </c:pt>
                <c:pt idx="5170">
                  <c:v>5.36</c:v>
                </c:pt>
                <c:pt idx="5171">
                  <c:v>5.32</c:v>
                </c:pt>
                <c:pt idx="5172">
                  <c:v>5.32</c:v>
                </c:pt>
                <c:pt idx="5173">
                  <c:v>5.32</c:v>
                </c:pt>
                <c:pt idx="5176">
                  <c:v>5.33</c:v>
                </c:pt>
                <c:pt idx="5177">
                  <c:v>5.35</c:v>
                </c:pt>
                <c:pt idx="5178">
                  <c:v>5.32</c:v>
                </c:pt>
                <c:pt idx="5179">
                  <c:v>5.3</c:v>
                </c:pt>
                <c:pt idx="5180">
                  <c:v>5.27</c:v>
                </c:pt>
                <c:pt idx="5183">
                  <c:v>5.29</c:v>
                </c:pt>
                <c:pt idx="5184">
                  <c:v>5.29</c:v>
                </c:pt>
                <c:pt idx="5185">
                  <c:v>5.29</c:v>
                </c:pt>
                <c:pt idx="5186">
                  <c:v>5.27</c:v>
                </c:pt>
                <c:pt idx="5187">
                  <c:v>5.27</c:v>
                </c:pt>
                <c:pt idx="5190">
                  <c:v>5.27</c:v>
                </c:pt>
                <c:pt idx="5191">
                  <c:v>5.27</c:v>
                </c:pt>
                <c:pt idx="5192">
                  <c:v>5.26</c:v>
                </c:pt>
                <c:pt idx="5193">
                  <c:v>5.22</c:v>
                </c:pt>
                <c:pt idx="5194">
                  <c:v>5.23</c:v>
                </c:pt>
                <c:pt idx="5197">
                  <c:v>5.24</c:v>
                </c:pt>
                <c:pt idx="5198">
                  <c:v>5.22</c:v>
                </c:pt>
                <c:pt idx="5199">
                  <c:v>5.25</c:v>
                </c:pt>
                <c:pt idx="5200">
                  <c:v>5.23</c:v>
                </c:pt>
                <c:pt idx="5201">
                  <c:v>5.28</c:v>
                </c:pt>
                <c:pt idx="5204">
                  <c:v>5.26</c:v>
                </c:pt>
                <c:pt idx="5205">
                  <c:v>5.3</c:v>
                </c:pt>
                <c:pt idx="5206">
                  <c:v>5.29</c:v>
                </c:pt>
                <c:pt idx="5207">
                  <c:v>5.34</c:v>
                </c:pt>
                <c:pt idx="5208">
                  <c:v>5.31</c:v>
                </c:pt>
                <c:pt idx="5211">
                  <c:v>5.29</c:v>
                </c:pt>
                <c:pt idx="5212">
                  <c:v>5.28</c:v>
                </c:pt>
                <c:pt idx="5213">
                  <c:v>5.33</c:v>
                </c:pt>
                <c:pt idx="5214">
                  <c:v>5.39</c:v>
                </c:pt>
                <c:pt idx="5219">
                  <c:v>5.39</c:v>
                </c:pt>
                <c:pt idx="5220">
                  <c:v>5.46</c:v>
                </c:pt>
                <c:pt idx="5221">
                  <c:v>5.45</c:v>
                </c:pt>
                <c:pt idx="5222">
                  <c:v>5.48</c:v>
                </c:pt>
                <c:pt idx="5225">
                  <c:v>5.44</c:v>
                </c:pt>
                <c:pt idx="5226">
                  <c:v>5.47</c:v>
                </c:pt>
                <c:pt idx="5227">
                  <c:v>5.46</c:v>
                </c:pt>
                <c:pt idx="5228">
                  <c:v>5.46</c:v>
                </c:pt>
                <c:pt idx="5229">
                  <c:v>5.43</c:v>
                </c:pt>
                <c:pt idx="5232">
                  <c:v>5.53</c:v>
                </c:pt>
                <c:pt idx="5234">
                  <c:v>5.53</c:v>
                </c:pt>
                <c:pt idx="5235">
                  <c:v>5.54</c:v>
                </c:pt>
                <c:pt idx="5236">
                  <c:v>5.48</c:v>
                </c:pt>
                <c:pt idx="5239">
                  <c:v>5.45</c:v>
                </c:pt>
                <c:pt idx="5240">
                  <c:v>5.44</c:v>
                </c:pt>
                <c:pt idx="5241">
                  <c:v>5.44</c:v>
                </c:pt>
                <c:pt idx="5242">
                  <c:v>5.43</c:v>
                </c:pt>
                <c:pt idx="5243">
                  <c:v>5.46</c:v>
                </c:pt>
                <c:pt idx="5246">
                  <c:v>5.59</c:v>
                </c:pt>
                <c:pt idx="5247">
                  <c:v>5.58</c:v>
                </c:pt>
                <c:pt idx="5248">
                  <c:v>5.56</c:v>
                </c:pt>
                <c:pt idx="5249">
                  <c:v>5.55</c:v>
                </c:pt>
                <c:pt idx="5250">
                  <c:v>5.51</c:v>
                </c:pt>
                <c:pt idx="5253">
                  <c:v>5.36</c:v>
                </c:pt>
                <c:pt idx="5254">
                  <c:v>5.52</c:v>
                </c:pt>
                <c:pt idx="5255">
                  <c:v>5.58</c:v>
                </c:pt>
                <c:pt idx="5256">
                  <c:v>5.59</c:v>
                </c:pt>
                <c:pt idx="5257">
                  <c:v>5.62</c:v>
                </c:pt>
                <c:pt idx="5260">
                  <c:v>5.63</c:v>
                </c:pt>
                <c:pt idx="5261">
                  <c:v>5.6</c:v>
                </c:pt>
                <c:pt idx="5262">
                  <c:v>5.59</c:v>
                </c:pt>
                <c:pt idx="5263">
                  <c:v>5.63</c:v>
                </c:pt>
                <c:pt idx="5264">
                  <c:v>5.54</c:v>
                </c:pt>
                <c:pt idx="5268">
                  <c:v>5.53</c:v>
                </c:pt>
                <c:pt idx="5269">
                  <c:v>5.49</c:v>
                </c:pt>
                <c:pt idx="5270">
                  <c:v>5.5</c:v>
                </c:pt>
                <c:pt idx="5271">
                  <c:v>5.52</c:v>
                </c:pt>
                <c:pt idx="5274">
                  <c:v>5.48</c:v>
                </c:pt>
                <c:pt idx="5275">
                  <c:v>5.53</c:v>
                </c:pt>
                <c:pt idx="5276">
                  <c:v>5.52</c:v>
                </c:pt>
                <c:pt idx="5277">
                  <c:v>5.49</c:v>
                </c:pt>
                <c:pt idx="5278">
                  <c:v>5.45</c:v>
                </c:pt>
                <c:pt idx="5281">
                  <c:v>5.46</c:v>
                </c:pt>
                <c:pt idx="5282">
                  <c:v>5.46</c:v>
                </c:pt>
                <c:pt idx="5283">
                  <c:v>5.43</c:v>
                </c:pt>
                <c:pt idx="5284">
                  <c:v>5.44</c:v>
                </c:pt>
                <c:pt idx="5285">
                  <c:v>5.44</c:v>
                </c:pt>
                <c:pt idx="5288">
                  <c:v>5.41</c:v>
                </c:pt>
                <c:pt idx="5289">
                  <c:v>5.45</c:v>
                </c:pt>
                <c:pt idx="5290">
                  <c:v>5.47</c:v>
                </c:pt>
                <c:pt idx="5291">
                  <c:v>5.44</c:v>
                </c:pt>
                <c:pt idx="5292">
                  <c:v>5.54</c:v>
                </c:pt>
                <c:pt idx="5295">
                  <c:v>5.58</c:v>
                </c:pt>
                <c:pt idx="5296">
                  <c:v>5.58</c:v>
                </c:pt>
                <c:pt idx="5297">
                  <c:v>5.62</c:v>
                </c:pt>
                <c:pt idx="5298">
                  <c:v>5.62</c:v>
                </c:pt>
                <c:pt idx="5299">
                  <c:v>5.58</c:v>
                </c:pt>
                <c:pt idx="5302">
                  <c:v>5.59</c:v>
                </c:pt>
                <c:pt idx="5303">
                  <c:v>5.58</c:v>
                </c:pt>
                <c:pt idx="5304">
                  <c:v>5.55</c:v>
                </c:pt>
                <c:pt idx="5305">
                  <c:v>5.56</c:v>
                </c:pt>
                <c:pt idx="5306">
                  <c:v>5.56</c:v>
                </c:pt>
                <c:pt idx="5309">
                  <c:v>5.56</c:v>
                </c:pt>
                <c:pt idx="5310">
                  <c:v>5.53</c:v>
                </c:pt>
                <c:pt idx="5311">
                  <c:v>5.51</c:v>
                </c:pt>
                <c:pt idx="5312">
                  <c:v>5.48</c:v>
                </c:pt>
                <c:pt idx="5313">
                  <c:v>5.45</c:v>
                </c:pt>
                <c:pt idx="5316">
                  <c:v>5.46</c:v>
                </c:pt>
                <c:pt idx="5317">
                  <c:v>5.43</c:v>
                </c:pt>
                <c:pt idx="5318">
                  <c:v>5.46</c:v>
                </c:pt>
                <c:pt idx="5319">
                  <c:v>5.48</c:v>
                </c:pt>
                <c:pt idx="5320">
                  <c:v>5.43</c:v>
                </c:pt>
                <c:pt idx="5323">
                  <c:v>5.4</c:v>
                </c:pt>
                <c:pt idx="5324">
                  <c:v>5.37</c:v>
                </c:pt>
                <c:pt idx="5325">
                  <c:v>5.38</c:v>
                </c:pt>
                <c:pt idx="5326">
                  <c:v>5.39</c:v>
                </c:pt>
                <c:pt idx="5327">
                  <c:v>5.4</c:v>
                </c:pt>
                <c:pt idx="5330">
                  <c:v>5.36</c:v>
                </c:pt>
                <c:pt idx="5331">
                  <c:v>5.37</c:v>
                </c:pt>
                <c:pt idx="5332">
                  <c:v>5.4</c:v>
                </c:pt>
                <c:pt idx="5333">
                  <c:v>5.34</c:v>
                </c:pt>
                <c:pt idx="5334">
                  <c:v>5.33</c:v>
                </c:pt>
                <c:pt idx="5337">
                  <c:v>5.31</c:v>
                </c:pt>
                <c:pt idx="5338">
                  <c:v>5.32</c:v>
                </c:pt>
                <c:pt idx="5340">
                  <c:v>5.29</c:v>
                </c:pt>
                <c:pt idx="5341">
                  <c:v>5.27</c:v>
                </c:pt>
                <c:pt idx="5344">
                  <c:v>5.27</c:v>
                </c:pt>
                <c:pt idx="5345">
                  <c:v>5.27</c:v>
                </c:pt>
                <c:pt idx="5346">
                  <c:v>5.34</c:v>
                </c:pt>
                <c:pt idx="5347">
                  <c:v>5.32</c:v>
                </c:pt>
                <c:pt idx="5348">
                  <c:v>5.35</c:v>
                </c:pt>
                <c:pt idx="5351">
                  <c:v>5.36</c:v>
                </c:pt>
                <c:pt idx="5352">
                  <c:v>5.32</c:v>
                </c:pt>
                <c:pt idx="5353">
                  <c:v>5.28</c:v>
                </c:pt>
                <c:pt idx="5354">
                  <c:v>5.29</c:v>
                </c:pt>
                <c:pt idx="5355">
                  <c:v>5.24</c:v>
                </c:pt>
                <c:pt idx="5358">
                  <c:v>5.25</c:v>
                </c:pt>
                <c:pt idx="5359">
                  <c:v>5.28</c:v>
                </c:pt>
                <c:pt idx="5360">
                  <c:v>5.35</c:v>
                </c:pt>
                <c:pt idx="5361">
                  <c:v>5.35</c:v>
                </c:pt>
                <c:pt idx="5362">
                  <c:v>5.31</c:v>
                </c:pt>
                <c:pt idx="5365">
                  <c:v>5.27</c:v>
                </c:pt>
                <c:pt idx="5366">
                  <c:v>5.33</c:v>
                </c:pt>
                <c:pt idx="5367">
                  <c:v>5.31</c:v>
                </c:pt>
                <c:pt idx="5368">
                  <c:v>5.32</c:v>
                </c:pt>
                <c:pt idx="5369">
                  <c:v>5.29</c:v>
                </c:pt>
                <c:pt idx="5372">
                  <c:v>5.3</c:v>
                </c:pt>
                <c:pt idx="5373">
                  <c:v>5.29</c:v>
                </c:pt>
                <c:pt idx="5374">
                  <c:v>5.33</c:v>
                </c:pt>
                <c:pt idx="5375">
                  <c:v>5.33</c:v>
                </c:pt>
                <c:pt idx="5376">
                  <c:v>5.34</c:v>
                </c:pt>
                <c:pt idx="5379">
                  <c:v>5.39</c:v>
                </c:pt>
                <c:pt idx="5380">
                  <c:v>5.34</c:v>
                </c:pt>
                <c:pt idx="5381">
                  <c:v>5.32</c:v>
                </c:pt>
                <c:pt idx="5382">
                  <c:v>5.26</c:v>
                </c:pt>
                <c:pt idx="5383">
                  <c:v>5.24</c:v>
                </c:pt>
                <c:pt idx="5386">
                  <c:v>5.25</c:v>
                </c:pt>
                <c:pt idx="5387">
                  <c:v>5.2</c:v>
                </c:pt>
                <c:pt idx="5388">
                  <c:v>5.19</c:v>
                </c:pt>
                <c:pt idx="5389">
                  <c:v>5.13</c:v>
                </c:pt>
                <c:pt idx="5390">
                  <c:v>5.1100000000000003</c:v>
                </c:pt>
                <c:pt idx="5393">
                  <c:v>5.09</c:v>
                </c:pt>
                <c:pt idx="5394">
                  <c:v>5.14</c:v>
                </c:pt>
                <c:pt idx="5395">
                  <c:v>5.16</c:v>
                </c:pt>
                <c:pt idx="5396">
                  <c:v>5.1100000000000003</c:v>
                </c:pt>
                <c:pt idx="5397">
                  <c:v>5.15</c:v>
                </c:pt>
                <c:pt idx="5400">
                  <c:v>5.12</c:v>
                </c:pt>
                <c:pt idx="5401">
                  <c:v>5.1100000000000003</c:v>
                </c:pt>
                <c:pt idx="5402">
                  <c:v>5.1100000000000003</c:v>
                </c:pt>
                <c:pt idx="5403">
                  <c:v>5.08</c:v>
                </c:pt>
                <c:pt idx="5404">
                  <c:v>5.05</c:v>
                </c:pt>
                <c:pt idx="5407">
                  <c:v>5.0599999999999996</c:v>
                </c:pt>
                <c:pt idx="5408">
                  <c:v>5.05</c:v>
                </c:pt>
                <c:pt idx="5409">
                  <c:v>5.0199999999999996</c:v>
                </c:pt>
                <c:pt idx="5410">
                  <c:v>4.9800000000000004</c:v>
                </c:pt>
                <c:pt idx="5411">
                  <c:v>4.91</c:v>
                </c:pt>
                <c:pt idx="5414">
                  <c:v>4.8899999999999997</c:v>
                </c:pt>
                <c:pt idx="5415">
                  <c:v>4.88</c:v>
                </c:pt>
                <c:pt idx="5416">
                  <c:v>4.87</c:v>
                </c:pt>
                <c:pt idx="5417">
                  <c:v>4.75</c:v>
                </c:pt>
                <c:pt idx="5418">
                  <c:v>4.7699999999999996</c:v>
                </c:pt>
                <c:pt idx="5421">
                  <c:v>4.7699999999999996</c:v>
                </c:pt>
                <c:pt idx="5422">
                  <c:v>4.78</c:v>
                </c:pt>
                <c:pt idx="5423">
                  <c:v>4.72</c:v>
                </c:pt>
                <c:pt idx="5424">
                  <c:v>4.6900000000000004</c:v>
                </c:pt>
                <c:pt idx="5425">
                  <c:v>4.75</c:v>
                </c:pt>
                <c:pt idx="5428">
                  <c:v>4.79</c:v>
                </c:pt>
                <c:pt idx="5429">
                  <c:v>4.83</c:v>
                </c:pt>
                <c:pt idx="5430">
                  <c:v>4.88</c:v>
                </c:pt>
                <c:pt idx="5431">
                  <c:v>4.96</c:v>
                </c:pt>
                <c:pt idx="5432">
                  <c:v>4.96</c:v>
                </c:pt>
                <c:pt idx="5435">
                  <c:v>4.99</c:v>
                </c:pt>
                <c:pt idx="5436">
                  <c:v>4.92</c:v>
                </c:pt>
                <c:pt idx="5437">
                  <c:v>4.95</c:v>
                </c:pt>
                <c:pt idx="5438">
                  <c:v>5.0599999999999996</c:v>
                </c:pt>
                <c:pt idx="5439">
                  <c:v>5</c:v>
                </c:pt>
                <c:pt idx="5442">
                  <c:v>5.01</c:v>
                </c:pt>
                <c:pt idx="5443">
                  <c:v>5.08</c:v>
                </c:pt>
                <c:pt idx="5444">
                  <c:v>5.0599999999999996</c:v>
                </c:pt>
                <c:pt idx="5445">
                  <c:v>5.05</c:v>
                </c:pt>
                <c:pt idx="5446">
                  <c:v>4.99</c:v>
                </c:pt>
                <c:pt idx="5449">
                  <c:v>4.95</c:v>
                </c:pt>
                <c:pt idx="5450">
                  <c:v>4.95</c:v>
                </c:pt>
                <c:pt idx="5451">
                  <c:v>4.97</c:v>
                </c:pt>
                <c:pt idx="5452">
                  <c:v>5.17</c:v>
                </c:pt>
                <c:pt idx="5453">
                  <c:v>5.17</c:v>
                </c:pt>
                <c:pt idx="5456">
                  <c:v>5.19</c:v>
                </c:pt>
                <c:pt idx="5457">
                  <c:v>5.17</c:v>
                </c:pt>
                <c:pt idx="5458">
                  <c:v>5.13</c:v>
                </c:pt>
                <c:pt idx="5459">
                  <c:v>5.08</c:v>
                </c:pt>
                <c:pt idx="5460">
                  <c:v>5.12</c:v>
                </c:pt>
                <c:pt idx="5463">
                  <c:v>5.22</c:v>
                </c:pt>
                <c:pt idx="5464">
                  <c:v>5.17</c:v>
                </c:pt>
                <c:pt idx="5465">
                  <c:v>5.13</c:v>
                </c:pt>
                <c:pt idx="5466">
                  <c:v>5.15</c:v>
                </c:pt>
                <c:pt idx="5467">
                  <c:v>5.15</c:v>
                </c:pt>
                <c:pt idx="5470">
                  <c:v>5.15</c:v>
                </c:pt>
                <c:pt idx="5473">
                  <c:v>5.28</c:v>
                </c:pt>
                <c:pt idx="5474">
                  <c:v>5.28</c:v>
                </c:pt>
                <c:pt idx="5477">
                  <c:v>5.29</c:v>
                </c:pt>
                <c:pt idx="5479">
                  <c:v>5.25</c:v>
                </c:pt>
                <c:pt idx="5480">
                  <c:v>5.26</c:v>
                </c:pt>
                <c:pt idx="5481">
                  <c:v>5.26</c:v>
                </c:pt>
                <c:pt idx="5484">
                  <c:v>5.28</c:v>
                </c:pt>
                <c:pt idx="5485">
                  <c:v>5.18</c:v>
                </c:pt>
                <c:pt idx="5486">
                  <c:v>5.21</c:v>
                </c:pt>
                <c:pt idx="5487">
                  <c:v>5.21</c:v>
                </c:pt>
                <c:pt idx="5488">
                  <c:v>5.2</c:v>
                </c:pt>
                <c:pt idx="5491">
                  <c:v>5.16</c:v>
                </c:pt>
                <c:pt idx="5492">
                  <c:v>5.15</c:v>
                </c:pt>
                <c:pt idx="5493">
                  <c:v>5.14</c:v>
                </c:pt>
                <c:pt idx="5494">
                  <c:v>5.17</c:v>
                </c:pt>
                <c:pt idx="5495">
                  <c:v>5.2</c:v>
                </c:pt>
                <c:pt idx="5498">
                  <c:v>5.2</c:v>
                </c:pt>
                <c:pt idx="5499">
                  <c:v>5.23</c:v>
                </c:pt>
                <c:pt idx="5500">
                  <c:v>5.23</c:v>
                </c:pt>
                <c:pt idx="5501">
                  <c:v>5.24</c:v>
                </c:pt>
                <c:pt idx="5502">
                  <c:v>5.28</c:v>
                </c:pt>
                <c:pt idx="5505">
                  <c:v>5.34</c:v>
                </c:pt>
                <c:pt idx="5506">
                  <c:v>5.36</c:v>
                </c:pt>
                <c:pt idx="5507">
                  <c:v>5.3</c:v>
                </c:pt>
                <c:pt idx="5508">
                  <c:v>5.31</c:v>
                </c:pt>
                <c:pt idx="5509">
                  <c:v>5.29</c:v>
                </c:pt>
                <c:pt idx="5512">
                  <c:v>5.23</c:v>
                </c:pt>
                <c:pt idx="5513">
                  <c:v>5.22</c:v>
                </c:pt>
                <c:pt idx="5514">
                  <c:v>5.19</c:v>
                </c:pt>
                <c:pt idx="5515">
                  <c:v>5.26</c:v>
                </c:pt>
                <c:pt idx="5516">
                  <c:v>5.33</c:v>
                </c:pt>
                <c:pt idx="5519">
                  <c:v>5.33</c:v>
                </c:pt>
                <c:pt idx="5520">
                  <c:v>5.35</c:v>
                </c:pt>
                <c:pt idx="5521">
                  <c:v>5.36</c:v>
                </c:pt>
                <c:pt idx="5522">
                  <c:v>5.36</c:v>
                </c:pt>
                <c:pt idx="5523">
                  <c:v>5.32</c:v>
                </c:pt>
                <c:pt idx="5526">
                  <c:v>5.3</c:v>
                </c:pt>
                <c:pt idx="5527">
                  <c:v>5.27</c:v>
                </c:pt>
                <c:pt idx="5528">
                  <c:v>5.34</c:v>
                </c:pt>
                <c:pt idx="5529">
                  <c:v>5.35</c:v>
                </c:pt>
                <c:pt idx="5530">
                  <c:v>5.31</c:v>
                </c:pt>
                <c:pt idx="5533">
                  <c:v>5.31</c:v>
                </c:pt>
                <c:pt idx="5534">
                  <c:v>5.34</c:v>
                </c:pt>
                <c:pt idx="5535">
                  <c:v>5.38</c:v>
                </c:pt>
                <c:pt idx="5536">
                  <c:v>5.31</c:v>
                </c:pt>
                <c:pt idx="5537">
                  <c:v>5.31</c:v>
                </c:pt>
                <c:pt idx="5540">
                  <c:v>5.39</c:v>
                </c:pt>
                <c:pt idx="5541">
                  <c:v>5.43</c:v>
                </c:pt>
                <c:pt idx="5542">
                  <c:v>5.46</c:v>
                </c:pt>
                <c:pt idx="5543">
                  <c:v>5.48</c:v>
                </c:pt>
                <c:pt idx="5544">
                  <c:v>5.51</c:v>
                </c:pt>
                <c:pt idx="5547">
                  <c:v>5.49</c:v>
                </c:pt>
                <c:pt idx="5548">
                  <c:v>5.5</c:v>
                </c:pt>
                <c:pt idx="5549">
                  <c:v>5.54</c:v>
                </c:pt>
                <c:pt idx="5550">
                  <c:v>5.55</c:v>
                </c:pt>
                <c:pt idx="5551">
                  <c:v>5.59</c:v>
                </c:pt>
                <c:pt idx="5555">
                  <c:v>5.52</c:v>
                </c:pt>
                <c:pt idx="5556">
                  <c:v>5.51</c:v>
                </c:pt>
                <c:pt idx="5557">
                  <c:v>5.56</c:v>
                </c:pt>
                <c:pt idx="5558">
                  <c:v>5.57</c:v>
                </c:pt>
                <c:pt idx="5562">
                  <c:v>5.58</c:v>
                </c:pt>
                <c:pt idx="5563">
                  <c:v>5.55</c:v>
                </c:pt>
                <c:pt idx="5564">
                  <c:v>5.54</c:v>
                </c:pt>
                <c:pt idx="5569">
                  <c:v>5.59</c:v>
                </c:pt>
                <c:pt idx="5570">
                  <c:v>5.55</c:v>
                </c:pt>
                <c:pt idx="5571">
                  <c:v>5.51</c:v>
                </c:pt>
                <c:pt idx="5572">
                  <c:v>5.48</c:v>
                </c:pt>
                <c:pt idx="5575">
                  <c:v>5.48</c:v>
                </c:pt>
                <c:pt idx="5576">
                  <c:v>5.53</c:v>
                </c:pt>
                <c:pt idx="5577">
                  <c:v>5.5</c:v>
                </c:pt>
                <c:pt idx="5578">
                  <c:v>5.54</c:v>
                </c:pt>
                <c:pt idx="5579">
                  <c:v>5.5</c:v>
                </c:pt>
                <c:pt idx="5582">
                  <c:v>5.47</c:v>
                </c:pt>
                <c:pt idx="5583">
                  <c:v>5.49</c:v>
                </c:pt>
                <c:pt idx="5584">
                  <c:v>5.54</c:v>
                </c:pt>
                <c:pt idx="5585">
                  <c:v>5.55</c:v>
                </c:pt>
                <c:pt idx="5586">
                  <c:v>5.53</c:v>
                </c:pt>
                <c:pt idx="5589">
                  <c:v>5.51</c:v>
                </c:pt>
                <c:pt idx="5590">
                  <c:v>5.51</c:v>
                </c:pt>
                <c:pt idx="5591">
                  <c:v>5.53</c:v>
                </c:pt>
                <c:pt idx="5592">
                  <c:v>5.44</c:v>
                </c:pt>
                <c:pt idx="5593">
                  <c:v>5.47</c:v>
                </c:pt>
                <c:pt idx="5596">
                  <c:v>5.45</c:v>
                </c:pt>
                <c:pt idx="5597">
                  <c:v>5.47</c:v>
                </c:pt>
                <c:pt idx="5599">
                  <c:v>5.46</c:v>
                </c:pt>
                <c:pt idx="5605">
                  <c:v>5.48</c:v>
                </c:pt>
                <c:pt idx="5606">
                  <c:v>5.54</c:v>
                </c:pt>
                <c:pt idx="5607">
                  <c:v>5.52</c:v>
                </c:pt>
                <c:pt idx="5610">
                  <c:v>5.53</c:v>
                </c:pt>
                <c:pt idx="5611">
                  <c:v>5.56</c:v>
                </c:pt>
                <c:pt idx="5612">
                  <c:v>5.6</c:v>
                </c:pt>
                <c:pt idx="5613">
                  <c:v>5.57</c:v>
                </c:pt>
                <c:pt idx="5614">
                  <c:v>5.58</c:v>
                </c:pt>
                <c:pt idx="5617">
                  <c:v>5.56</c:v>
                </c:pt>
                <c:pt idx="5618">
                  <c:v>5.52</c:v>
                </c:pt>
                <c:pt idx="5619">
                  <c:v>5.49</c:v>
                </c:pt>
                <c:pt idx="5620">
                  <c:v>5.5</c:v>
                </c:pt>
                <c:pt idx="5621">
                  <c:v>5.48</c:v>
                </c:pt>
                <c:pt idx="5624">
                  <c:v>5.52</c:v>
                </c:pt>
                <c:pt idx="5625">
                  <c:v>5.52</c:v>
                </c:pt>
                <c:pt idx="5626">
                  <c:v>5.48</c:v>
                </c:pt>
                <c:pt idx="5627">
                  <c:v>5.45</c:v>
                </c:pt>
                <c:pt idx="5628">
                  <c:v>5.45</c:v>
                </c:pt>
                <c:pt idx="5631">
                  <c:v>5.5</c:v>
                </c:pt>
                <c:pt idx="5632">
                  <c:v>5.45</c:v>
                </c:pt>
                <c:pt idx="5633">
                  <c:v>5.46</c:v>
                </c:pt>
                <c:pt idx="5634">
                  <c:v>5.48</c:v>
                </c:pt>
                <c:pt idx="5635">
                  <c:v>5.43</c:v>
                </c:pt>
                <c:pt idx="5638">
                  <c:v>5.46</c:v>
                </c:pt>
                <c:pt idx="5639">
                  <c:v>5.45</c:v>
                </c:pt>
                <c:pt idx="5640">
                  <c:v>5.42</c:v>
                </c:pt>
                <c:pt idx="5641">
                  <c:v>5.42</c:v>
                </c:pt>
                <c:pt idx="5642">
                  <c:v>5.31</c:v>
                </c:pt>
                <c:pt idx="5645">
                  <c:v>5.33</c:v>
                </c:pt>
                <c:pt idx="5646">
                  <c:v>5.31</c:v>
                </c:pt>
                <c:pt idx="5647">
                  <c:v>5.29</c:v>
                </c:pt>
                <c:pt idx="5648">
                  <c:v>5.27</c:v>
                </c:pt>
                <c:pt idx="5649">
                  <c:v>5.31</c:v>
                </c:pt>
                <c:pt idx="5653">
                  <c:v>5.28</c:v>
                </c:pt>
                <c:pt idx="5654">
                  <c:v>5.21</c:v>
                </c:pt>
                <c:pt idx="5655">
                  <c:v>5.27</c:v>
                </c:pt>
                <c:pt idx="5656">
                  <c:v>5.27</c:v>
                </c:pt>
                <c:pt idx="5659">
                  <c:v>5.29</c:v>
                </c:pt>
                <c:pt idx="5660">
                  <c:v>5.29</c:v>
                </c:pt>
                <c:pt idx="5661">
                  <c:v>5.27</c:v>
                </c:pt>
                <c:pt idx="5662">
                  <c:v>5.32</c:v>
                </c:pt>
                <c:pt idx="5663">
                  <c:v>5.34</c:v>
                </c:pt>
                <c:pt idx="5666">
                  <c:v>5.33</c:v>
                </c:pt>
                <c:pt idx="5667">
                  <c:v>5.34</c:v>
                </c:pt>
                <c:pt idx="5668">
                  <c:v>5.27</c:v>
                </c:pt>
                <c:pt idx="5669">
                  <c:v>5.24</c:v>
                </c:pt>
                <c:pt idx="5670">
                  <c:v>5.24</c:v>
                </c:pt>
                <c:pt idx="5673">
                  <c:v>5.19</c:v>
                </c:pt>
                <c:pt idx="5674">
                  <c:v>5.15</c:v>
                </c:pt>
                <c:pt idx="5675">
                  <c:v>5.24</c:v>
                </c:pt>
                <c:pt idx="5676">
                  <c:v>5.24</c:v>
                </c:pt>
                <c:pt idx="5677">
                  <c:v>5.17</c:v>
                </c:pt>
                <c:pt idx="5680">
                  <c:v>5.14</c:v>
                </c:pt>
                <c:pt idx="5681">
                  <c:v>5.17</c:v>
                </c:pt>
                <c:pt idx="5682">
                  <c:v>5.12</c:v>
                </c:pt>
                <c:pt idx="5683">
                  <c:v>5.0599999999999996</c:v>
                </c:pt>
                <c:pt idx="5684">
                  <c:v>5.07</c:v>
                </c:pt>
                <c:pt idx="5687">
                  <c:v>5.12</c:v>
                </c:pt>
                <c:pt idx="5688">
                  <c:v>5.16</c:v>
                </c:pt>
                <c:pt idx="5689">
                  <c:v>5.17</c:v>
                </c:pt>
                <c:pt idx="5690">
                  <c:v>5.08</c:v>
                </c:pt>
                <c:pt idx="5691">
                  <c:v>5.01</c:v>
                </c:pt>
                <c:pt idx="5694">
                  <c:v>4.92</c:v>
                </c:pt>
                <c:pt idx="5695">
                  <c:v>4.93</c:v>
                </c:pt>
                <c:pt idx="5696">
                  <c:v>4.97</c:v>
                </c:pt>
                <c:pt idx="5697">
                  <c:v>4.9400000000000004</c:v>
                </c:pt>
                <c:pt idx="5698">
                  <c:v>4.93</c:v>
                </c:pt>
                <c:pt idx="5701">
                  <c:v>4.8899999999999997</c:v>
                </c:pt>
                <c:pt idx="5702">
                  <c:v>4.8600000000000003</c:v>
                </c:pt>
                <c:pt idx="5703">
                  <c:v>4.82</c:v>
                </c:pt>
                <c:pt idx="5705">
                  <c:v>4.9400000000000004</c:v>
                </c:pt>
                <c:pt idx="5708">
                  <c:v>4.95</c:v>
                </c:pt>
                <c:pt idx="5709">
                  <c:v>4.93</c:v>
                </c:pt>
                <c:pt idx="5710">
                  <c:v>4.95</c:v>
                </c:pt>
                <c:pt idx="5711">
                  <c:v>5.0199999999999996</c:v>
                </c:pt>
                <c:pt idx="5712">
                  <c:v>5</c:v>
                </c:pt>
                <c:pt idx="5715">
                  <c:v>5.0199999999999996</c:v>
                </c:pt>
                <c:pt idx="5716">
                  <c:v>5</c:v>
                </c:pt>
                <c:pt idx="5717">
                  <c:v>4.95</c:v>
                </c:pt>
                <c:pt idx="5718">
                  <c:v>4.9000000000000004</c:v>
                </c:pt>
                <c:pt idx="5719">
                  <c:v>4.8899999999999997</c:v>
                </c:pt>
                <c:pt idx="5722">
                  <c:v>4.8499999999999996</c:v>
                </c:pt>
                <c:pt idx="5723">
                  <c:v>4.82</c:v>
                </c:pt>
                <c:pt idx="5724">
                  <c:v>4.7699999999999996</c:v>
                </c:pt>
                <c:pt idx="5725">
                  <c:v>4.75</c:v>
                </c:pt>
                <c:pt idx="5726">
                  <c:v>4.72</c:v>
                </c:pt>
                <c:pt idx="5729">
                  <c:v>4.72</c:v>
                </c:pt>
                <c:pt idx="5730">
                  <c:v>4.8099999999999996</c:v>
                </c:pt>
                <c:pt idx="5731">
                  <c:v>4.83</c:v>
                </c:pt>
                <c:pt idx="5732">
                  <c:v>4.84</c:v>
                </c:pt>
                <c:pt idx="5733">
                  <c:v>4.76</c:v>
                </c:pt>
                <c:pt idx="5736">
                  <c:v>4.7300000000000004</c:v>
                </c:pt>
                <c:pt idx="5737">
                  <c:v>4.76</c:v>
                </c:pt>
                <c:pt idx="5738">
                  <c:v>4.66</c:v>
                </c:pt>
                <c:pt idx="5739">
                  <c:v>4.6500000000000004</c:v>
                </c:pt>
                <c:pt idx="5740">
                  <c:v>4.7</c:v>
                </c:pt>
                <c:pt idx="5743">
                  <c:v>4.67</c:v>
                </c:pt>
                <c:pt idx="5744">
                  <c:v>4.6399999999999997</c:v>
                </c:pt>
                <c:pt idx="5745">
                  <c:v>4.67</c:v>
                </c:pt>
                <c:pt idx="5746">
                  <c:v>4.67</c:v>
                </c:pt>
                <c:pt idx="5747">
                  <c:v>4.67</c:v>
                </c:pt>
                <c:pt idx="5750">
                  <c:v>4.6500000000000004</c:v>
                </c:pt>
                <c:pt idx="5751">
                  <c:v>4.62</c:v>
                </c:pt>
                <c:pt idx="5752">
                  <c:v>4.71</c:v>
                </c:pt>
                <c:pt idx="5753">
                  <c:v>4.7</c:v>
                </c:pt>
                <c:pt idx="5754">
                  <c:v>4.7</c:v>
                </c:pt>
                <c:pt idx="5757">
                  <c:v>4.6500000000000004</c:v>
                </c:pt>
                <c:pt idx="5758">
                  <c:v>4.67</c:v>
                </c:pt>
                <c:pt idx="5759">
                  <c:v>4.63</c:v>
                </c:pt>
                <c:pt idx="5760">
                  <c:v>4.63</c:v>
                </c:pt>
                <c:pt idx="5761">
                  <c:v>4.72</c:v>
                </c:pt>
                <c:pt idx="5764">
                  <c:v>4.78</c:v>
                </c:pt>
                <c:pt idx="5765">
                  <c:v>4.87</c:v>
                </c:pt>
                <c:pt idx="5766">
                  <c:v>4.8899999999999997</c:v>
                </c:pt>
                <c:pt idx="5767">
                  <c:v>4.97</c:v>
                </c:pt>
                <c:pt idx="5768">
                  <c:v>4.8899999999999997</c:v>
                </c:pt>
                <c:pt idx="5771">
                  <c:v>4.8899999999999997</c:v>
                </c:pt>
                <c:pt idx="5772">
                  <c:v>4.93</c:v>
                </c:pt>
                <c:pt idx="5773">
                  <c:v>4.8899999999999997</c:v>
                </c:pt>
                <c:pt idx="5774">
                  <c:v>4.91</c:v>
                </c:pt>
                <c:pt idx="5775">
                  <c:v>4.9000000000000004</c:v>
                </c:pt>
                <c:pt idx="5779">
                  <c:v>4.8099999999999996</c:v>
                </c:pt>
                <c:pt idx="5780">
                  <c:v>4.82</c:v>
                </c:pt>
                <c:pt idx="5781">
                  <c:v>4.83</c:v>
                </c:pt>
                <c:pt idx="5782">
                  <c:v>4.78</c:v>
                </c:pt>
                <c:pt idx="5785">
                  <c:v>4.8499999999999996</c:v>
                </c:pt>
                <c:pt idx="5786">
                  <c:v>4.8499999999999996</c:v>
                </c:pt>
                <c:pt idx="5787">
                  <c:v>4.92</c:v>
                </c:pt>
                <c:pt idx="5788">
                  <c:v>4.84</c:v>
                </c:pt>
                <c:pt idx="5789">
                  <c:v>4.76</c:v>
                </c:pt>
                <c:pt idx="5792">
                  <c:v>4.71</c:v>
                </c:pt>
                <c:pt idx="5793">
                  <c:v>4.68</c:v>
                </c:pt>
                <c:pt idx="5794">
                  <c:v>4.68</c:v>
                </c:pt>
                <c:pt idx="5795">
                  <c:v>4.6900000000000004</c:v>
                </c:pt>
                <c:pt idx="5796">
                  <c:v>4.7300000000000004</c:v>
                </c:pt>
                <c:pt idx="5799">
                  <c:v>4.75</c:v>
                </c:pt>
                <c:pt idx="5800">
                  <c:v>4.7</c:v>
                </c:pt>
                <c:pt idx="5801">
                  <c:v>4.7</c:v>
                </c:pt>
                <c:pt idx="5802">
                  <c:v>4.7300000000000004</c:v>
                </c:pt>
                <c:pt idx="5803">
                  <c:v>4.74</c:v>
                </c:pt>
                <c:pt idx="5806">
                  <c:v>4.8</c:v>
                </c:pt>
                <c:pt idx="5807">
                  <c:v>4.7699999999999996</c:v>
                </c:pt>
                <c:pt idx="5808">
                  <c:v>4.72</c:v>
                </c:pt>
                <c:pt idx="5809">
                  <c:v>4.78</c:v>
                </c:pt>
                <c:pt idx="5810">
                  <c:v>4.75</c:v>
                </c:pt>
                <c:pt idx="5813">
                  <c:v>4.7699999999999996</c:v>
                </c:pt>
                <c:pt idx="5814">
                  <c:v>4.75</c:v>
                </c:pt>
                <c:pt idx="5815">
                  <c:v>4.7300000000000004</c:v>
                </c:pt>
                <c:pt idx="5816">
                  <c:v>4.6900000000000004</c:v>
                </c:pt>
                <c:pt idx="5817">
                  <c:v>4.6399999999999997</c:v>
                </c:pt>
                <c:pt idx="5820">
                  <c:v>4.6399999999999997</c:v>
                </c:pt>
                <c:pt idx="5821">
                  <c:v>4.62</c:v>
                </c:pt>
                <c:pt idx="5822">
                  <c:v>4.6399999999999997</c:v>
                </c:pt>
                <c:pt idx="5823">
                  <c:v>4.5599999999999996</c:v>
                </c:pt>
                <c:pt idx="5824">
                  <c:v>4.53</c:v>
                </c:pt>
                <c:pt idx="5827">
                  <c:v>4.53</c:v>
                </c:pt>
                <c:pt idx="5828">
                  <c:v>4.55</c:v>
                </c:pt>
                <c:pt idx="5829">
                  <c:v>4.53</c:v>
                </c:pt>
                <c:pt idx="5830">
                  <c:v>4.5199999999999996</c:v>
                </c:pt>
                <c:pt idx="5831">
                  <c:v>4.5</c:v>
                </c:pt>
                <c:pt idx="5834">
                  <c:v>4.5</c:v>
                </c:pt>
                <c:pt idx="5835">
                  <c:v>4.51</c:v>
                </c:pt>
                <c:pt idx="5838">
                  <c:v>4.46</c:v>
                </c:pt>
                <c:pt idx="5841">
                  <c:v>4.45</c:v>
                </c:pt>
                <c:pt idx="5842">
                  <c:v>4.4400000000000004</c:v>
                </c:pt>
                <c:pt idx="5844">
                  <c:v>4.46</c:v>
                </c:pt>
                <c:pt idx="5845">
                  <c:v>4.55</c:v>
                </c:pt>
                <c:pt idx="5849">
                  <c:v>4.53</c:v>
                </c:pt>
                <c:pt idx="5850">
                  <c:v>4.47</c:v>
                </c:pt>
                <c:pt idx="5851">
                  <c:v>4.43</c:v>
                </c:pt>
                <c:pt idx="5852">
                  <c:v>4.45</c:v>
                </c:pt>
                <c:pt idx="5855">
                  <c:v>4.5</c:v>
                </c:pt>
                <c:pt idx="5856">
                  <c:v>4.57</c:v>
                </c:pt>
                <c:pt idx="5857">
                  <c:v>4.5599999999999996</c:v>
                </c:pt>
                <c:pt idx="5858">
                  <c:v>4.53</c:v>
                </c:pt>
                <c:pt idx="5859">
                  <c:v>4.47</c:v>
                </c:pt>
                <c:pt idx="5862">
                  <c:v>4.45</c:v>
                </c:pt>
                <c:pt idx="5863">
                  <c:v>4.42</c:v>
                </c:pt>
                <c:pt idx="5864">
                  <c:v>4.3899999999999997</c:v>
                </c:pt>
                <c:pt idx="5865">
                  <c:v>4.3899999999999997</c:v>
                </c:pt>
                <c:pt idx="5866">
                  <c:v>4.3099999999999996</c:v>
                </c:pt>
                <c:pt idx="5869">
                  <c:v>4.26</c:v>
                </c:pt>
                <c:pt idx="5870">
                  <c:v>4.3099999999999996</c:v>
                </c:pt>
                <c:pt idx="5871">
                  <c:v>4.28</c:v>
                </c:pt>
                <c:pt idx="5872">
                  <c:v>4.3600000000000003</c:v>
                </c:pt>
                <c:pt idx="5873">
                  <c:v>4.3099999999999996</c:v>
                </c:pt>
                <c:pt idx="5876">
                  <c:v>4.37</c:v>
                </c:pt>
                <c:pt idx="5877">
                  <c:v>4.3099999999999996</c:v>
                </c:pt>
                <c:pt idx="5878">
                  <c:v>4.3</c:v>
                </c:pt>
                <c:pt idx="5879">
                  <c:v>4.3600000000000003</c:v>
                </c:pt>
                <c:pt idx="5880">
                  <c:v>4.32</c:v>
                </c:pt>
                <c:pt idx="5883">
                  <c:v>4.29</c:v>
                </c:pt>
                <c:pt idx="5884">
                  <c:v>4.34</c:v>
                </c:pt>
                <c:pt idx="5885">
                  <c:v>4.24</c:v>
                </c:pt>
                <c:pt idx="5886">
                  <c:v>4.21</c:v>
                </c:pt>
                <c:pt idx="5887">
                  <c:v>4.2300000000000004</c:v>
                </c:pt>
                <c:pt idx="5890">
                  <c:v>4.26</c:v>
                </c:pt>
                <c:pt idx="5891">
                  <c:v>4.25</c:v>
                </c:pt>
                <c:pt idx="5892">
                  <c:v>4.2300000000000004</c:v>
                </c:pt>
                <c:pt idx="5893">
                  <c:v>4.17</c:v>
                </c:pt>
                <c:pt idx="5894">
                  <c:v>4.1500000000000004</c:v>
                </c:pt>
                <c:pt idx="5897">
                  <c:v>4.1500000000000004</c:v>
                </c:pt>
                <c:pt idx="5898">
                  <c:v>4.12</c:v>
                </c:pt>
                <c:pt idx="5899">
                  <c:v>4.1500000000000004</c:v>
                </c:pt>
                <c:pt idx="5900">
                  <c:v>4.1500000000000004</c:v>
                </c:pt>
                <c:pt idx="5901">
                  <c:v>4.21</c:v>
                </c:pt>
                <c:pt idx="5904">
                  <c:v>4.17</c:v>
                </c:pt>
                <c:pt idx="5905">
                  <c:v>4.1399999999999997</c:v>
                </c:pt>
                <c:pt idx="5906">
                  <c:v>4.13</c:v>
                </c:pt>
                <c:pt idx="5907">
                  <c:v>4.1500000000000004</c:v>
                </c:pt>
                <c:pt idx="5908">
                  <c:v>4.09</c:v>
                </c:pt>
                <c:pt idx="5912">
                  <c:v>4.0599999999999996</c:v>
                </c:pt>
                <c:pt idx="5913">
                  <c:v>4.0599999999999996</c:v>
                </c:pt>
                <c:pt idx="5914">
                  <c:v>4.13</c:v>
                </c:pt>
                <c:pt idx="5915">
                  <c:v>4.25</c:v>
                </c:pt>
                <c:pt idx="5918">
                  <c:v>4.22</c:v>
                </c:pt>
                <c:pt idx="5919">
                  <c:v>4.3899999999999997</c:v>
                </c:pt>
                <c:pt idx="5920">
                  <c:v>4.49</c:v>
                </c:pt>
                <c:pt idx="5921">
                  <c:v>4.43</c:v>
                </c:pt>
                <c:pt idx="5922">
                  <c:v>4.46</c:v>
                </c:pt>
                <c:pt idx="5925">
                  <c:v>4.43</c:v>
                </c:pt>
                <c:pt idx="5927">
                  <c:v>4.45</c:v>
                </c:pt>
                <c:pt idx="5928">
                  <c:v>4.37</c:v>
                </c:pt>
                <c:pt idx="5929">
                  <c:v>4.37</c:v>
                </c:pt>
                <c:pt idx="5932">
                  <c:v>4.29</c:v>
                </c:pt>
                <c:pt idx="5933">
                  <c:v>4.25</c:v>
                </c:pt>
                <c:pt idx="5934">
                  <c:v>4.33</c:v>
                </c:pt>
                <c:pt idx="5935">
                  <c:v>4.45</c:v>
                </c:pt>
                <c:pt idx="5936">
                  <c:v>4.41</c:v>
                </c:pt>
                <c:pt idx="5939">
                  <c:v>4.49</c:v>
                </c:pt>
                <c:pt idx="5940">
                  <c:v>4.47</c:v>
                </c:pt>
                <c:pt idx="5941">
                  <c:v>4.4000000000000004</c:v>
                </c:pt>
                <c:pt idx="5942">
                  <c:v>4.37</c:v>
                </c:pt>
                <c:pt idx="5943">
                  <c:v>4.43</c:v>
                </c:pt>
                <c:pt idx="5946">
                  <c:v>4.4400000000000004</c:v>
                </c:pt>
                <c:pt idx="5947">
                  <c:v>4.46</c:v>
                </c:pt>
                <c:pt idx="5948">
                  <c:v>4.41</c:v>
                </c:pt>
                <c:pt idx="5949">
                  <c:v>4.34</c:v>
                </c:pt>
                <c:pt idx="5950">
                  <c:v>4.3600000000000003</c:v>
                </c:pt>
                <c:pt idx="5953">
                  <c:v>4.37</c:v>
                </c:pt>
                <c:pt idx="5954">
                  <c:v>4.33</c:v>
                </c:pt>
                <c:pt idx="5955">
                  <c:v>4.3499999999999996</c:v>
                </c:pt>
                <c:pt idx="5956">
                  <c:v>4.32</c:v>
                </c:pt>
                <c:pt idx="5961">
                  <c:v>4.32</c:v>
                </c:pt>
                <c:pt idx="5962">
                  <c:v>4.3099999999999996</c:v>
                </c:pt>
                <c:pt idx="5964">
                  <c:v>4.2300000000000004</c:v>
                </c:pt>
                <c:pt idx="5967">
                  <c:v>4.2699999999999996</c:v>
                </c:pt>
                <c:pt idx="5968">
                  <c:v>4.24</c:v>
                </c:pt>
                <c:pt idx="5969">
                  <c:v>4.1900000000000004</c:v>
                </c:pt>
                <c:pt idx="5970">
                  <c:v>4.0999999999999996</c:v>
                </c:pt>
                <c:pt idx="5971">
                  <c:v>4.0999999999999996</c:v>
                </c:pt>
                <c:pt idx="5974">
                  <c:v>4.07</c:v>
                </c:pt>
                <c:pt idx="5975">
                  <c:v>4.0999999999999996</c:v>
                </c:pt>
                <c:pt idx="5976">
                  <c:v>4.12</c:v>
                </c:pt>
                <c:pt idx="5977">
                  <c:v>4.05</c:v>
                </c:pt>
                <c:pt idx="5978">
                  <c:v>4.03</c:v>
                </c:pt>
                <c:pt idx="5981">
                  <c:v>3.93</c:v>
                </c:pt>
                <c:pt idx="5982">
                  <c:v>3.96</c:v>
                </c:pt>
                <c:pt idx="5983">
                  <c:v>3.9</c:v>
                </c:pt>
                <c:pt idx="5984">
                  <c:v>3.91</c:v>
                </c:pt>
                <c:pt idx="5985">
                  <c:v>3.84</c:v>
                </c:pt>
                <c:pt idx="5988">
                  <c:v>3.81</c:v>
                </c:pt>
                <c:pt idx="5989">
                  <c:v>3.77</c:v>
                </c:pt>
                <c:pt idx="5990">
                  <c:v>3.95</c:v>
                </c:pt>
                <c:pt idx="5991">
                  <c:v>3.94</c:v>
                </c:pt>
                <c:pt idx="5992">
                  <c:v>3.82</c:v>
                </c:pt>
                <c:pt idx="5995">
                  <c:v>3.97</c:v>
                </c:pt>
                <c:pt idx="5996">
                  <c:v>3.81</c:v>
                </c:pt>
                <c:pt idx="5997">
                  <c:v>3.79</c:v>
                </c:pt>
                <c:pt idx="5998">
                  <c:v>3.86</c:v>
                </c:pt>
                <c:pt idx="5999">
                  <c:v>3.78</c:v>
                </c:pt>
                <c:pt idx="6002">
                  <c:v>3.78</c:v>
                </c:pt>
                <c:pt idx="6003">
                  <c:v>3.74</c:v>
                </c:pt>
                <c:pt idx="6004">
                  <c:v>3.68</c:v>
                </c:pt>
                <c:pt idx="6005">
                  <c:v>3.69</c:v>
                </c:pt>
                <c:pt idx="6006">
                  <c:v>3.62</c:v>
                </c:pt>
                <c:pt idx="6010">
                  <c:v>3.65</c:v>
                </c:pt>
                <c:pt idx="6011">
                  <c:v>3.82</c:v>
                </c:pt>
                <c:pt idx="6012">
                  <c:v>3.84</c:v>
                </c:pt>
                <c:pt idx="6013">
                  <c:v>3.77</c:v>
                </c:pt>
                <c:pt idx="6016">
                  <c:v>3.84</c:v>
                </c:pt>
                <c:pt idx="6017">
                  <c:v>3.81</c:v>
                </c:pt>
                <c:pt idx="6018">
                  <c:v>3.78</c:v>
                </c:pt>
                <c:pt idx="6019">
                  <c:v>3.89</c:v>
                </c:pt>
                <c:pt idx="6020">
                  <c:v>3.99</c:v>
                </c:pt>
                <c:pt idx="6023">
                  <c:v>3.98</c:v>
                </c:pt>
                <c:pt idx="6024">
                  <c:v>3.93</c:v>
                </c:pt>
                <c:pt idx="6025">
                  <c:v>4.03</c:v>
                </c:pt>
                <c:pt idx="6026">
                  <c:v>4.07</c:v>
                </c:pt>
                <c:pt idx="6027">
                  <c:v>4.04</c:v>
                </c:pt>
                <c:pt idx="6030">
                  <c:v>4.08</c:v>
                </c:pt>
                <c:pt idx="6031">
                  <c:v>4.1100000000000003</c:v>
                </c:pt>
                <c:pt idx="6032">
                  <c:v>4.05</c:v>
                </c:pt>
                <c:pt idx="6033">
                  <c:v>4.04</c:v>
                </c:pt>
                <c:pt idx="6034">
                  <c:v>4.04</c:v>
                </c:pt>
                <c:pt idx="6037">
                  <c:v>3.98</c:v>
                </c:pt>
                <c:pt idx="6038">
                  <c:v>4.08</c:v>
                </c:pt>
                <c:pt idx="6039">
                  <c:v>4.1900000000000004</c:v>
                </c:pt>
                <c:pt idx="6040">
                  <c:v>4.1500000000000004</c:v>
                </c:pt>
                <c:pt idx="6041">
                  <c:v>4.17</c:v>
                </c:pt>
                <c:pt idx="6044">
                  <c:v>4.2</c:v>
                </c:pt>
                <c:pt idx="6045">
                  <c:v>4.2300000000000004</c:v>
                </c:pt>
                <c:pt idx="6046">
                  <c:v>4.18</c:v>
                </c:pt>
                <c:pt idx="6047">
                  <c:v>4.16</c:v>
                </c:pt>
                <c:pt idx="6048">
                  <c:v>4.17</c:v>
                </c:pt>
                <c:pt idx="6051">
                  <c:v>4.22</c:v>
                </c:pt>
                <c:pt idx="6052">
                  <c:v>4.24</c:v>
                </c:pt>
                <c:pt idx="6053">
                  <c:v>4.29</c:v>
                </c:pt>
                <c:pt idx="6054">
                  <c:v>4.22</c:v>
                </c:pt>
                <c:pt idx="6055">
                  <c:v>4.33</c:v>
                </c:pt>
                <c:pt idx="6058">
                  <c:v>4.3099999999999996</c:v>
                </c:pt>
                <c:pt idx="6059">
                  <c:v>4.29</c:v>
                </c:pt>
                <c:pt idx="6060">
                  <c:v>4.34</c:v>
                </c:pt>
                <c:pt idx="6061">
                  <c:v>4.26</c:v>
                </c:pt>
                <c:pt idx="6062">
                  <c:v>4.21</c:v>
                </c:pt>
                <c:pt idx="6065">
                  <c:v>4.2</c:v>
                </c:pt>
                <c:pt idx="6066">
                  <c:v>4.1900000000000004</c:v>
                </c:pt>
                <c:pt idx="6067">
                  <c:v>4.25</c:v>
                </c:pt>
                <c:pt idx="6068">
                  <c:v>4.33</c:v>
                </c:pt>
                <c:pt idx="6072">
                  <c:v>4.32</c:v>
                </c:pt>
                <c:pt idx="6073">
                  <c:v>4.34</c:v>
                </c:pt>
                <c:pt idx="6074">
                  <c:v>4.26</c:v>
                </c:pt>
                <c:pt idx="6075">
                  <c:v>4.34</c:v>
                </c:pt>
                <c:pt idx="6076">
                  <c:v>4.33</c:v>
                </c:pt>
                <c:pt idx="6079">
                  <c:v>4.29</c:v>
                </c:pt>
                <c:pt idx="6080">
                  <c:v>4.33</c:v>
                </c:pt>
                <c:pt idx="6081">
                  <c:v>4.3</c:v>
                </c:pt>
                <c:pt idx="6082">
                  <c:v>4.3499999999999996</c:v>
                </c:pt>
                <c:pt idx="6083">
                  <c:v>4.32</c:v>
                </c:pt>
                <c:pt idx="6086">
                  <c:v>4.33</c:v>
                </c:pt>
                <c:pt idx="6087">
                  <c:v>4.47</c:v>
                </c:pt>
                <c:pt idx="6088">
                  <c:v>4.46</c:v>
                </c:pt>
                <c:pt idx="6089">
                  <c:v>4.47</c:v>
                </c:pt>
                <c:pt idx="6090">
                  <c:v>4.45</c:v>
                </c:pt>
                <c:pt idx="6093">
                  <c:v>4.41</c:v>
                </c:pt>
                <c:pt idx="6094">
                  <c:v>4.4000000000000004</c:v>
                </c:pt>
                <c:pt idx="6095">
                  <c:v>4.3899999999999997</c:v>
                </c:pt>
                <c:pt idx="6096">
                  <c:v>4.33</c:v>
                </c:pt>
                <c:pt idx="6097">
                  <c:v>4.3600000000000003</c:v>
                </c:pt>
                <c:pt idx="6100">
                  <c:v>4.3</c:v>
                </c:pt>
                <c:pt idx="6101">
                  <c:v>4.3</c:v>
                </c:pt>
                <c:pt idx="6102">
                  <c:v>4.3099999999999996</c:v>
                </c:pt>
                <c:pt idx="6103">
                  <c:v>4.2699999999999996</c:v>
                </c:pt>
                <c:pt idx="6104">
                  <c:v>4.2699999999999996</c:v>
                </c:pt>
                <c:pt idx="6107">
                  <c:v>4.24</c:v>
                </c:pt>
                <c:pt idx="6108">
                  <c:v>4.24</c:v>
                </c:pt>
                <c:pt idx="6109">
                  <c:v>4.26</c:v>
                </c:pt>
                <c:pt idx="6110">
                  <c:v>4.22</c:v>
                </c:pt>
                <c:pt idx="6111">
                  <c:v>4.21</c:v>
                </c:pt>
                <c:pt idx="6114">
                  <c:v>4.21</c:v>
                </c:pt>
                <c:pt idx="6115">
                  <c:v>4.17</c:v>
                </c:pt>
                <c:pt idx="6116">
                  <c:v>4.1399999999999997</c:v>
                </c:pt>
                <c:pt idx="6117">
                  <c:v>4.24</c:v>
                </c:pt>
                <c:pt idx="6118">
                  <c:v>4.26</c:v>
                </c:pt>
                <c:pt idx="6121">
                  <c:v>4.32</c:v>
                </c:pt>
                <c:pt idx="6122">
                  <c:v>4.34</c:v>
                </c:pt>
                <c:pt idx="6123">
                  <c:v>4.33</c:v>
                </c:pt>
                <c:pt idx="6124">
                  <c:v>4.3499999999999996</c:v>
                </c:pt>
                <c:pt idx="6125">
                  <c:v>4.3600000000000003</c:v>
                </c:pt>
                <c:pt idx="6128">
                  <c:v>4.4000000000000004</c:v>
                </c:pt>
                <c:pt idx="6129">
                  <c:v>4.41</c:v>
                </c:pt>
                <c:pt idx="6130">
                  <c:v>4.43</c:v>
                </c:pt>
                <c:pt idx="6131">
                  <c:v>4.4400000000000004</c:v>
                </c:pt>
                <c:pt idx="6132">
                  <c:v>4.5</c:v>
                </c:pt>
                <c:pt idx="6135">
                  <c:v>4.46</c:v>
                </c:pt>
                <c:pt idx="6136">
                  <c:v>4.42</c:v>
                </c:pt>
                <c:pt idx="6137">
                  <c:v>4.4000000000000004</c:v>
                </c:pt>
                <c:pt idx="6138">
                  <c:v>4.32</c:v>
                </c:pt>
                <c:pt idx="6139">
                  <c:v>4.3899999999999997</c:v>
                </c:pt>
                <c:pt idx="6142">
                  <c:v>4.43</c:v>
                </c:pt>
                <c:pt idx="6144">
                  <c:v>4.41</c:v>
                </c:pt>
                <c:pt idx="6145">
                  <c:v>4.45</c:v>
                </c:pt>
                <c:pt idx="6146">
                  <c:v>4.45</c:v>
                </c:pt>
                <c:pt idx="6149">
                  <c:v>4.47</c:v>
                </c:pt>
                <c:pt idx="6150">
                  <c:v>4.4800000000000004</c:v>
                </c:pt>
                <c:pt idx="6151">
                  <c:v>4.4800000000000004</c:v>
                </c:pt>
                <c:pt idx="6152">
                  <c:v>4.53</c:v>
                </c:pt>
                <c:pt idx="6153">
                  <c:v>4.59</c:v>
                </c:pt>
                <c:pt idx="6156">
                  <c:v>4.58</c:v>
                </c:pt>
                <c:pt idx="6157">
                  <c:v>4.57</c:v>
                </c:pt>
                <c:pt idx="6158">
                  <c:v>4.5999999999999996</c:v>
                </c:pt>
                <c:pt idx="6159">
                  <c:v>4.57</c:v>
                </c:pt>
                <c:pt idx="6160">
                  <c:v>4.5</c:v>
                </c:pt>
                <c:pt idx="6163">
                  <c:v>4.43</c:v>
                </c:pt>
                <c:pt idx="6164">
                  <c:v>4.45</c:v>
                </c:pt>
                <c:pt idx="6165">
                  <c:v>4.42</c:v>
                </c:pt>
                <c:pt idx="6166">
                  <c:v>4.45</c:v>
                </c:pt>
                <c:pt idx="6167">
                  <c:v>4.45</c:v>
                </c:pt>
                <c:pt idx="6170">
                  <c:v>4.4800000000000004</c:v>
                </c:pt>
                <c:pt idx="6171">
                  <c:v>4.54</c:v>
                </c:pt>
                <c:pt idx="6172">
                  <c:v>4.5</c:v>
                </c:pt>
                <c:pt idx="6173">
                  <c:v>4.5599999999999996</c:v>
                </c:pt>
                <c:pt idx="6174">
                  <c:v>4.55</c:v>
                </c:pt>
                <c:pt idx="6177">
                  <c:v>4.59</c:v>
                </c:pt>
                <c:pt idx="6178">
                  <c:v>4.5999999999999996</c:v>
                </c:pt>
                <c:pt idx="6179">
                  <c:v>4.57</c:v>
                </c:pt>
                <c:pt idx="6180">
                  <c:v>4.59</c:v>
                </c:pt>
                <c:pt idx="6181">
                  <c:v>4.55</c:v>
                </c:pt>
                <c:pt idx="6184">
                  <c:v>4.45</c:v>
                </c:pt>
                <c:pt idx="6185">
                  <c:v>4.46</c:v>
                </c:pt>
                <c:pt idx="6186">
                  <c:v>4.49</c:v>
                </c:pt>
                <c:pt idx="6187">
                  <c:v>4.49</c:v>
                </c:pt>
                <c:pt idx="6188">
                  <c:v>4.46</c:v>
                </c:pt>
                <c:pt idx="6191">
                  <c:v>4.4400000000000004</c:v>
                </c:pt>
                <c:pt idx="6192">
                  <c:v>4.42</c:v>
                </c:pt>
                <c:pt idx="6193">
                  <c:v>4.4000000000000004</c:v>
                </c:pt>
                <c:pt idx="6194">
                  <c:v>4.34</c:v>
                </c:pt>
                <c:pt idx="6195">
                  <c:v>4.37</c:v>
                </c:pt>
                <c:pt idx="6198">
                  <c:v>4.37</c:v>
                </c:pt>
                <c:pt idx="6199">
                  <c:v>4.38</c:v>
                </c:pt>
                <c:pt idx="6200">
                  <c:v>4.38</c:v>
                </c:pt>
                <c:pt idx="6205">
                  <c:v>4.3600000000000003</c:v>
                </c:pt>
                <c:pt idx="6206">
                  <c:v>4.43</c:v>
                </c:pt>
                <c:pt idx="6207">
                  <c:v>4.42</c:v>
                </c:pt>
                <c:pt idx="6209">
                  <c:v>4.38</c:v>
                </c:pt>
                <c:pt idx="6212">
                  <c:v>4.46</c:v>
                </c:pt>
                <c:pt idx="6214">
                  <c:v>4.46</c:v>
                </c:pt>
                <c:pt idx="6215">
                  <c:v>4.3899999999999997</c:v>
                </c:pt>
                <c:pt idx="6216">
                  <c:v>4.32</c:v>
                </c:pt>
                <c:pt idx="6219">
                  <c:v>4.3499999999999996</c:v>
                </c:pt>
                <c:pt idx="6220">
                  <c:v>4.3499999999999996</c:v>
                </c:pt>
                <c:pt idx="6221">
                  <c:v>4.3600000000000003</c:v>
                </c:pt>
                <c:pt idx="6222">
                  <c:v>4.3499999999999996</c:v>
                </c:pt>
                <c:pt idx="6223">
                  <c:v>4.3</c:v>
                </c:pt>
                <c:pt idx="6226">
                  <c:v>4.37</c:v>
                </c:pt>
                <c:pt idx="6227">
                  <c:v>4.37</c:v>
                </c:pt>
                <c:pt idx="6228">
                  <c:v>4.3600000000000003</c:v>
                </c:pt>
                <c:pt idx="6229">
                  <c:v>4.34</c:v>
                </c:pt>
                <c:pt idx="6230">
                  <c:v>4.3099999999999996</c:v>
                </c:pt>
                <c:pt idx="6233">
                  <c:v>4.3499999999999996</c:v>
                </c:pt>
                <c:pt idx="6234">
                  <c:v>4.38</c:v>
                </c:pt>
                <c:pt idx="6235">
                  <c:v>4.37</c:v>
                </c:pt>
                <c:pt idx="6236">
                  <c:v>4.43</c:v>
                </c:pt>
                <c:pt idx="6237">
                  <c:v>4.46</c:v>
                </c:pt>
                <c:pt idx="6240">
                  <c:v>4.4400000000000004</c:v>
                </c:pt>
                <c:pt idx="6241">
                  <c:v>4.4000000000000004</c:v>
                </c:pt>
                <c:pt idx="6242">
                  <c:v>4.3899999999999997</c:v>
                </c:pt>
                <c:pt idx="6243">
                  <c:v>4.41</c:v>
                </c:pt>
                <c:pt idx="6244">
                  <c:v>4.42</c:v>
                </c:pt>
                <c:pt idx="6247">
                  <c:v>4.3499999999999996</c:v>
                </c:pt>
                <c:pt idx="6248">
                  <c:v>4.34</c:v>
                </c:pt>
                <c:pt idx="6249">
                  <c:v>4.38</c:v>
                </c:pt>
                <c:pt idx="6250">
                  <c:v>4.34</c:v>
                </c:pt>
                <c:pt idx="6251">
                  <c:v>4.32</c:v>
                </c:pt>
                <c:pt idx="6254">
                  <c:v>4.34</c:v>
                </c:pt>
                <c:pt idx="6255">
                  <c:v>4.3</c:v>
                </c:pt>
                <c:pt idx="6256">
                  <c:v>4.29</c:v>
                </c:pt>
                <c:pt idx="6257">
                  <c:v>4.33</c:v>
                </c:pt>
                <c:pt idx="6258">
                  <c:v>4.33</c:v>
                </c:pt>
                <c:pt idx="6262">
                  <c:v>4.32</c:v>
                </c:pt>
                <c:pt idx="6263">
                  <c:v>4.3</c:v>
                </c:pt>
                <c:pt idx="6264">
                  <c:v>4.3</c:v>
                </c:pt>
                <c:pt idx="6265">
                  <c:v>4.2699999999999996</c:v>
                </c:pt>
                <c:pt idx="6268">
                  <c:v>4.2699999999999996</c:v>
                </c:pt>
                <c:pt idx="6269">
                  <c:v>4.2699999999999996</c:v>
                </c:pt>
                <c:pt idx="6270">
                  <c:v>4.3099999999999996</c:v>
                </c:pt>
                <c:pt idx="6271">
                  <c:v>4.32</c:v>
                </c:pt>
                <c:pt idx="6272">
                  <c:v>4.3099999999999996</c:v>
                </c:pt>
                <c:pt idx="6275">
                  <c:v>4.17</c:v>
                </c:pt>
                <c:pt idx="6276">
                  <c:v>4.16</c:v>
                </c:pt>
                <c:pt idx="6277">
                  <c:v>4.1500000000000004</c:v>
                </c:pt>
                <c:pt idx="6278">
                  <c:v>4.09</c:v>
                </c:pt>
                <c:pt idx="6279">
                  <c:v>4.12</c:v>
                </c:pt>
                <c:pt idx="6282">
                  <c:v>4.0999999999999996</c:v>
                </c:pt>
                <c:pt idx="6283">
                  <c:v>4.12</c:v>
                </c:pt>
                <c:pt idx="6284">
                  <c:v>4.1100000000000003</c:v>
                </c:pt>
                <c:pt idx="6285">
                  <c:v>4.1100000000000003</c:v>
                </c:pt>
                <c:pt idx="6286">
                  <c:v>4.12</c:v>
                </c:pt>
                <c:pt idx="6289">
                  <c:v>4.1100000000000003</c:v>
                </c:pt>
                <c:pt idx="6290">
                  <c:v>4.1100000000000003</c:v>
                </c:pt>
                <c:pt idx="6291">
                  <c:v>4.08</c:v>
                </c:pt>
                <c:pt idx="6293">
                  <c:v>4.07</c:v>
                </c:pt>
                <c:pt idx="6296">
                  <c:v>4.1500000000000004</c:v>
                </c:pt>
                <c:pt idx="6297">
                  <c:v>4.18</c:v>
                </c:pt>
                <c:pt idx="6298">
                  <c:v>4.1900000000000004</c:v>
                </c:pt>
                <c:pt idx="6299">
                  <c:v>4.1500000000000004</c:v>
                </c:pt>
                <c:pt idx="6300">
                  <c:v>4.1900000000000004</c:v>
                </c:pt>
                <c:pt idx="6303">
                  <c:v>4.3099999999999996</c:v>
                </c:pt>
                <c:pt idx="6304">
                  <c:v>4.32</c:v>
                </c:pt>
                <c:pt idx="6305">
                  <c:v>4.29</c:v>
                </c:pt>
                <c:pt idx="6306">
                  <c:v>4.3</c:v>
                </c:pt>
                <c:pt idx="6311">
                  <c:v>4.34</c:v>
                </c:pt>
                <c:pt idx="6312">
                  <c:v>4.37</c:v>
                </c:pt>
                <c:pt idx="6313">
                  <c:v>4.38</c:v>
                </c:pt>
                <c:pt idx="6314">
                  <c:v>4.3499999999999996</c:v>
                </c:pt>
                <c:pt idx="6317">
                  <c:v>4.33</c:v>
                </c:pt>
                <c:pt idx="6318">
                  <c:v>4.3600000000000003</c:v>
                </c:pt>
                <c:pt idx="6319">
                  <c:v>4.4000000000000004</c:v>
                </c:pt>
                <c:pt idx="6320">
                  <c:v>4.38</c:v>
                </c:pt>
                <c:pt idx="6321">
                  <c:v>4.3600000000000003</c:v>
                </c:pt>
                <c:pt idx="6324">
                  <c:v>4.43</c:v>
                </c:pt>
                <c:pt idx="6325">
                  <c:v>4.4000000000000004</c:v>
                </c:pt>
                <c:pt idx="6326">
                  <c:v>4.4000000000000004</c:v>
                </c:pt>
                <c:pt idx="6327">
                  <c:v>4.4400000000000004</c:v>
                </c:pt>
                <c:pt idx="6328">
                  <c:v>4.43</c:v>
                </c:pt>
                <c:pt idx="6331">
                  <c:v>4.4000000000000004</c:v>
                </c:pt>
                <c:pt idx="6332">
                  <c:v>4.38</c:v>
                </c:pt>
                <c:pt idx="6333">
                  <c:v>4.3600000000000003</c:v>
                </c:pt>
                <c:pt idx="6334">
                  <c:v>4.42</c:v>
                </c:pt>
                <c:pt idx="6335">
                  <c:v>4.46</c:v>
                </c:pt>
                <c:pt idx="6338">
                  <c:v>4.5199999999999996</c:v>
                </c:pt>
                <c:pt idx="6339">
                  <c:v>4.5199999999999996</c:v>
                </c:pt>
                <c:pt idx="6340">
                  <c:v>4.5</c:v>
                </c:pt>
                <c:pt idx="6341">
                  <c:v>4.5599999999999996</c:v>
                </c:pt>
                <c:pt idx="6342">
                  <c:v>4.57</c:v>
                </c:pt>
                <c:pt idx="6345">
                  <c:v>4.49</c:v>
                </c:pt>
                <c:pt idx="6346">
                  <c:v>4.49</c:v>
                </c:pt>
                <c:pt idx="6347">
                  <c:v>4.54</c:v>
                </c:pt>
                <c:pt idx="6348">
                  <c:v>4.55</c:v>
                </c:pt>
                <c:pt idx="6349">
                  <c:v>4.5</c:v>
                </c:pt>
                <c:pt idx="6352">
                  <c:v>4.55</c:v>
                </c:pt>
                <c:pt idx="6353">
                  <c:v>4.53</c:v>
                </c:pt>
                <c:pt idx="6354">
                  <c:v>4.51</c:v>
                </c:pt>
                <c:pt idx="6355">
                  <c:v>4.49</c:v>
                </c:pt>
                <c:pt idx="6356">
                  <c:v>4.49</c:v>
                </c:pt>
                <c:pt idx="6360">
                  <c:v>4.54</c:v>
                </c:pt>
                <c:pt idx="6361">
                  <c:v>4.54</c:v>
                </c:pt>
                <c:pt idx="6362">
                  <c:v>4.58</c:v>
                </c:pt>
                <c:pt idx="6363">
                  <c:v>4.5599999999999996</c:v>
                </c:pt>
                <c:pt idx="6366">
                  <c:v>4.58</c:v>
                </c:pt>
                <c:pt idx="6367">
                  <c:v>4.5599999999999996</c:v>
                </c:pt>
                <c:pt idx="6368">
                  <c:v>4.54</c:v>
                </c:pt>
                <c:pt idx="6369">
                  <c:v>4.59</c:v>
                </c:pt>
                <c:pt idx="6370">
                  <c:v>4.5999999999999996</c:v>
                </c:pt>
                <c:pt idx="6373">
                  <c:v>4.6100000000000003</c:v>
                </c:pt>
                <c:pt idx="6374">
                  <c:v>4.6100000000000003</c:v>
                </c:pt>
                <c:pt idx="6375">
                  <c:v>4.5199999999999996</c:v>
                </c:pt>
                <c:pt idx="6376">
                  <c:v>4.57</c:v>
                </c:pt>
                <c:pt idx="6377">
                  <c:v>4.5199999999999996</c:v>
                </c:pt>
                <c:pt idx="6380">
                  <c:v>4.54</c:v>
                </c:pt>
                <c:pt idx="6381">
                  <c:v>4.54</c:v>
                </c:pt>
                <c:pt idx="6382">
                  <c:v>4.53</c:v>
                </c:pt>
                <c:pt idx="6383">
                  <c:v>4.51</c:v>
                </c:pt>
                <c:pt idx="6384">
                  <c:v>4.4800000000000004</c:v>
                </c:pt>
                <c:pt idx="6387">
                  <c:v>4.51</c:v>
                </c:pt>
                <c:pt idx="6388">
                  <c:v>4.55</c:v>
                </c:pt>
                <c:pt idx="6389">
                  <c:v>4.54</c:v>
                </c:pt>
                <c:pt idx="6390">
                  <c:v>4.5199999999999996</c:v>
                </c:pt>
                <c:pt idx="6391">
                  <c:v>4.4800000000000004</c:v>
                </c:pt>
                <c:pt idx="6394">
                  <c:v>4.45</c:v>
                </c:pt>
                <c:pt idx="6395">
                  <c:v>4.4400000000000004</c:v>
                </c:pt>
                <c:pt idx="6396">
                  <c:v>4.4400000000000004</c:v>
                </c:pt>
                <c:pt idx="6397">
                  <c:v>4.43</c:v>
                </c:pt>
                <c:pt idx="6398">
                  <c:v>4.41</c:v>
                </c:pt>
                <c:pt idx="6401">
                  <c:v>4.4000000000000004</c:v>
                </c:pt>
                <c:pt idx="6402">
                  <c:v>4.43</c:v>
                </c:pt>
                <c:pt idx="6403">
                  <c:v>4.4400000000000004</c:v>
                </c:pt>
                <c:pt idx="6404">
                  <c:v>4.4400000000000004</c:v>
                </c:pt>
                <c:pt idx="6405">
                  <c:v>4.4400000000000004</c:v>
                </c:pt>
                <c:pt idx="6408">
                  <c:v>4.4000000000000004</c:v>
                </c:pt>
                <c:pt idx="6409">
                  <c:v>4.4000000000000004</c:v>
                </c:pt>
                <c:pt idx="6410">
                  <c:v>4.45</c:v>
                </c:pt>
                <c:pt idx="6411">
                  <c:v>4.46</c:v>
                </c:pt>
                <c:pt idx="6412">
                  <c:v>4.45</c:v>
                </c:pt>
                <c:pt idx="6415">
                  <c:v>4.4400000000000004</c:v>
                </c:pt>
                <c:pt idx="6416">
                  <c:v>4.45</c:v>
                </c:pt>
                <c:pt idx="6417">
                  <c:v>4.49</c:v>
                </c:pt>
                <c:pt idx="6418">
                  <c:v>4.47</c:v>
                </c:pt>
                <c:pt idx="6419">
                  <c:v>4.43</c:v>
                </c:pt>
                <c:pt idx="6422">
                  <c:v>4.38</c:v>
                </c:pt>
                <c:pt idx="6423">
                  <c:v>4.3899999999999997</c:v>
                </c:pt>
                <c:pt idx="6424">
                  <c:v>4.3600000000000003</c:v>
                </c:pt>
                <c:pt idx="6425">
                  <c:v>4.3499999999999996</c:v>
                </c:pt>
                <c:pt idx="6426">
                  <c:v>4.33</c:v>
                </c:pt>
                <c:pt idx="6429">
                  <c:v>4.26</c:v>
                </c:pt>
                <c:pt idx="6430">
                  <c:v>4.26</c:v>
                </c:pt>
                <c:pt idx="6431">
                  <c:v>4.28</c:v>
                </c:pt>
                <c:pt idx="6432">
                  <c:v>4.26</c:v>
                </c:pt>
                <c:pt idx="6436">
                  <c:v>4.2300000000000004</c:v>
                </c:pt>
                <c:pt idx="6437">
                  <c:v>4.2699999999999996</c:v>
                </c:pt>
                <c:pt idx="6438">
                  <c:v>4.2300000000000004</c:v>
                </c:pt>
                <c:pt idx="6439">
                  <c:v>4.26</c:v>
                </c:pt>
                <c:pt idx="6440">
                  <c:v>4.2300000000000004</c:v>
                </c:pt>
                <c:pt idx="6443">
                  <c:v>4.2699999999999996</c:v>
                </c:pt>
                <c:pt idx="6444">
                  <c:v>4.29</c:v>
                </c:pt>
                <c:pt idx="6445">
                  <c:v>4.29</c:v>
                </c:pt>
                <c:pt idx="6446">
                  <c:v>4.26</c:v>
                </c:pt>
                <c:pt idx="6447">
                  <c:v>4.2300000000000004</c:v>
                </c:pt>
                <c:pt idx="6450">
                  <c:v>4.25</c:v>
                </c:pt>
                <c:pt idx="6451">
                  <c:v>4.25</c:v>
                </c:pt>
                <c:pt idx="6452">
                  <c:v>4.2</c:v>
                </c:pt>
                <c:pt idx="6453">
                  <c:v>4.22</c:v>
                </c:pt>
                <c:pt idx="6454">
                  <c:v>4.2699999999999996</c:v>
                </c:pt>
                <c:pt idx="6457">
                  <c:v>4.32</c:v>
                </c:pt>
                <c:pt idx="6458">
                  <c:v>4.3099999999999996</c:v>
                </c:pt>
                <c:pt idx="6459">
                  <c:v>4.33</c:v>
                </c:pt>
                <c:pt idx="6460">
                  <c:v>4.2699999999999996</c:v>
                </c:pt>
                <c:pt idx="6461">
                  <c:v>4.25</c:v>
                </c:pt>
                <c:pt idx="6464">
                  <c:v>4.25</c:v>
                </c:pt>
                <c:pt idx="6465">
                  <c:v>4.22</c:v>
                </c:pt>
                <c:pt idx="6466">
                  <c:v>4.22</c:v>
                </c:pt>
                <c:pt idx="6467">
                  <c:v>4.25</c:v>
                </c:pt>
                <c:pt idx="6468">
                  <c:v>4.1900000000000004</c:v>
                </c:pt>
                <c:pt idx="6471">
                  <c:v>4.1900000000000004</c:v>
                </c:pt>
                <c:pt idx="6472">
                  <c:v>4.1900000000000004</c:v>
                </c:pt>
                <c:pt idx="6473">
                  <c:v>4.16</c:v>
                </c:pt>
                <c:pt idx="6474">
                  <c:v>4.13</c:v>
                </c:pt>
                <c:pt idx="6475">
                  <c:v>4.16</c:v>
                </c:pt>
                <c:pt idx="6478">
                  <c:v>4.16</c:v>
                </c:pt>
                <c:pt idx="6479">
                  <c:v>4.1399999999999997</c:v>
                </c:pt>
                <c:pt idx="6480">
                  <c:v>4.17</c:v>
                </c:pt>
                <c:pt idx="6481">
                  <c:v>4.1900000000000004</c:v>
                </c:pt>
                <c:pt idx="6482">
                  <c:v>4.2</c:v>
                </c:pt>
                <c:pt idx="6485">
                  <c:v>4.22</c:v>
                </c:pt>
                <c:pt idx="6486">
                  <c:v>4.21</c:v>
                </c:pt>
                <c:pt idx="6487">
                  <c:v>4.18</c:v>
                </c:pt>
                <c:pt idx="6488">
                  <c:v>4.21</c:v>
                </c:pt>
                <c:pt idx="6489">
                  <c:v>4.18</c:v>
                </c:pt>
                <c:pt idx="6492">
                  <c:v>4.1500000000000004</c:v>
                </c:pt>
                <c:pt idx="6493">
                  <c:v>4.1100000000000003</c:v>
                </c:pt>
                <c:pt idx="6494">
                  <c:v>4.12</c:v>
                </c:pt>
                <c:pt idx="6495">
                  <c:v>4.09</c:v>
                </c:pt>
                <c:pt idx="6496">
                  <c:v>4.0599999999999996</c:v>
                </c:pt>
                <c:pt idx="6499">
                  <c:v>4.08</c:v>
                </c:pt>
                <c:pt idx="6500">
                  <c:v>4.08</c:v>
                </c:pt>
                <c:pt idx="6501">
                  <c:v>4.0599999999999996</c:v>
                </c:pt>
                <c:pt idx="6502">
                  <c:v>4.05</c:v>
                </c:pt>
                <c:pt idx="6503">
                  <c:v>4.0599999999999996</c:v>
                </c:pt>
                <c:pt idx="6506">
                  <c:v>4.01</c:v>
                </c:pt>
                <c:pt idx="6507">
                  <c:v>4.01</c:v>
                </c:pt>
                <c:pt idx="6508">
                  <c:v>4.0199999999999996</c:v>
                </c:pt>
                <c:pt idx="6510">
                  <c:v>4.07</c:v>
                </c:pt>
                <c:pt idx="6513">
                  <c:v>4.05</c:v>
                </c:pt>
                <c:pt idx="6514">
                  <c:v>4.09</c:v>
                </c:pt>
                <c:pt idx="6515">
                  <c:v>4.09</c:v>
                </c:pt>
                <c:pt idx="6516">
                  <c:v>4.03</c:v>
                </c:pt>
                <c:pt idx="6517">
                  <c:v>4.0199999999999996</c:v>
                </c:pt>
                <c:pt idx="6520">
                  <c:v>4.07</c:v>
                </c:pt>
                <c:pt idx="6521">
                  <c:v>4.05</c:v>
                </c:pt>
                <c:pt idx="6522">
                  <c:v>4.03</c:v>
                </c:pt>
                <c:pt idx="6523">
                  <c:v>4.01</c:v>
                </c:pt>
                <c:pt idx="6524">
                  <c:v>3.96</c:v>
                </c:pt>
                <c:pt idx="6527">
                  <c:v>3.93</c:v>
                </c:pt>
                <c:pt idx="6528">
                  <c:v>3.91</c:v>
                </c:pt>
                <c:pt idx="6529">
                  <c:v>3.92</c:v>
                </c:pt>
                <c:pt idx="6530">
                  <c:v>3.93</c:v>
                </c:pt>
                <c:pt idx="6531">
                  <c:v>3.94</c:v>
                </c:pt>
                <c:pt idx="6534">
                  <c:v>3.94</c:v>
                </c:pt>
                <c:pt idx="6535">
                  <c:v>3.93</c:v>
                </c:pt>
                <c:pt idx="6536">
                  <c:v>3.9</c:v>
                </c:pt>
                <c:pt idx="6537">
                  <c:v>3.9</c:v>
                </c:pt>
                <c:pt idx="6538">
                  <c:v>3.9</c:v>
                </c:pt>
                <c:pt idx="6541">
                  <c:v>3.94</c:v>
                </c:pt>
                <c:pt idx="6542">
                  <c:v>3.92</c:v>
                </c:pt>
                <c:pt idx="6543">
                  <c:v>3.89</c:v>
                </c:pt>
                <c:pt idx="6544">
                  <c:v>3.96</c:v>
                </c:pt>
                <c:pt idx="6545">
                  <c:v>3.95</c:v>
                </c:pt>
                <c:pt idx="6548">
                  <c:v>3.85</c:v>
                </c:pt>
                <c:pt idx="6549">
                  <c:v>3.83</c:v>
                </c:pt>
                <c:pt idx="6550">
                  <c:v>3.81</c:v>
                </c:pt>
                <c:pt idx="6551">
                  <c:v>3.76</c:v>
                </c:pt>
                <c:pt idx="6552">
                  <c:v>3.76</c:v>
                </c:pt>
                <c:pt idx="6555">
                  <c:v>3.73</c:v>
                </c:pt>
                <c:pt idx="6556">
                  <c:v>3.71</c:v>
                </c:pt>
                <c:pt idx="6557">
                  <c:v>3.67</c:v>
                </c:pt>
                <c:pt idx="6558">
                  <c:v>3.66</c:v>
                </c:pt>
                <c:pt idx="6559">
                  <c:v>3.73</c:v>
                </c:pt>
                <c:pt idx="6562">
                  <c:v>3.72</c:v>
                </c:pt>
                <c:pt idx="6563">
                  <c:v>3.7</c:v>
                </c:pt>
                <c:pt idx="6564">
                  <c:v>3.74</c:v>
                </c:pt>
                <c:pt idx="6565">
                  <c:v>3.73</c:v>
                </c:pt>
                <c:pt idx="6566">
                  <c:v>3.72</c:v>
                </c:pt>
                <c:pt idx="6569">
                  <c:v>3.71</c:v>
                </c:pt>
                <c:pt idx="6570">
                  <c:v>3.74</c:v>
                </c:pt>
                <c:pt idx="6571">
                  <c:v>3.8</c:v>
                </c:pt>
                <c:pt idx="6572">
                  <c:v>3.83</c:v>
                </c:pt>
                <c:pt idx="6573">
                  <c:v>3.8</c:v>
                </c:pt>
                <c:pt idx="6576">
                  <c:v>3.78</c:v>
                </c:pt>
                <c:pt idx="6577">
                  <c:v>3.75</c:v>
                </c:pt>
                <c:pt idx="6578">
                  <c:v>3.8</c:v>
                </c:pt>
                <c:pt idx="6580">
                  <c:v>3.72</c:v>
                </c:pt>
                <c:pt idx="6583">
                  <c:v>3.7</c:v>
                </c:pt>
                <c:pt idx="6584">
                  <c:v>3.7</c:v>
                </c:pt>
                <c:pt idx="6585">
                  <c:v>3.72</c:v>
                </c:pt>
                <c:pt idx="6586">
                  <c:v>3.73</c:v>
                </c:pt>
                <c:pt idx="6587">
                  <c:v>3.66</c:v>
                </c:pt>
                <c:pt idx="6590">
                  <c:v>3.65</c:v>
                </c:pt>
                <c:pt idx="6591">
                  <c:v>3.66</c:v>
                </c:pt>
                <c:pt idx="6592">
                  <c:v>3.6</c:v>
                </c:pt>
                <c:pt idx="6593">
                  <c:v>3.65</c:v>
                </c:pt>
                <c:pt idx="6594">
                  <c:v>3.66</c:v>
                </c:pt>
                <c:pt idx="6597">
                  <c:v>3.63</c:v>
                </c:pt>
                <c:pt idx="6598">
                  <c:v>3.62</c:v>
                </c:pt>
                <c:pt idx="6599">
                  <c:v>3.66</c:v>
                </c:pt>
                <c:pt idx="6600">
                  <c:v>3.7</c:v>
                </c:pt>
                <c:pt idx="6601">
                  <c:v>3.66</c:v>
                </c:pt>
                <c:pt idx="6604">
                  <c:v>3.64</c:v>
                </c:pt>
                <c:pt idx="6605">
                  <c:v>3.62</c:v>
                </c:pt>
                <c:pt idx="6606">
                  <c:v>3.63</c:v>
                </c:pt>
                <c:pt idx="6607">
                  <c:v>3.65</c:v>
                </c:pt>
                <c:pt idx="6608">
                  <c:v>3.65</c:v>
                </c:pt>
                <c:pt idx="6611">
                  <c:v>3.6</c:v>
                </c:pt>
                <c:pt idx="6612">
                  <c:v>3.59</c:v>
                </c:pt>
                <c:pt idx="6613">
                  <c:v>3.53</c:v>
                </c:pt>
                <c:pt idx="6614">
                  <c:v>3.53</c:v>
                </c:pt>
                <c:pt idx="6615">
                  <c:v>3.55</c:v>
                </c:pt>
                <c:pt idx="6618">
                  <c:v>3.59</c:v>
                </c:pt>
                <c:pt idx="6619">
                  <c:v>3.59</c:v>
                </c:pt>
                <c:pt idx="6620">
                  <c:v>3.6</c:v>
                </c:pt>
                <c:pt idx="6621">
                  <c:v>3.66</c:v>
                </c:pt>
                <c:pt idx="6622">
                  <c:v>3.78</c:v>
                </c:pt>
                <c:pt idx="6625">
                  <c:v>3.84</c:v>
                </c:pt>
                <c:pt idx="6626">
                  <c:v>3.85</c:v>
                </c:pt>
                <c:pt idx="6627">
                  <c:v>3.87</c:v>
                </c:pt>
                <c:pt idx="6628">
                  <c:v>3.89</c:v>
                </c:pt>
                <c:pt idx="6629">
                  <c:v>3.9</c:v>
                </c:pt>
                <c:pt idx="6632">
                  <c:v>3.86</c:v>
                </c:pt>
                <c:pt idx="6633">
                  <c:v>3.92</c:v>
                </c:pt>
                <c:pt idx="6634">
                  <c:v>3.92</c:v>
                </c:pt>
                <c:pt idx="6635">
                  <c:v>3.95</c:v>
                </c:pt>
                <c:pt idx="6636">
                  <c:v>3.93</c:v>
                </c:pt>
                <c:pt idx="6639">
                  <c:v>3.86</c:v>
                </c:pt>
                <c:pt idx="6640">
                  <c:v>3.85</c:v>
                </c:pt>
                <c:pt idx="6641">
                  <c:v>3.92</c:v>
                </c:pt>
                <c:pt idx="6642">
                  <c:v>3.94</c:v>
                </c:pt>
                <c:pt idx="6643">
                  <c:v>3.94</c:v>
                </c:pt>
                <c:pt idx="6647">
                  <c:v>3.92</c:v>
                </c:pt>
                <c:pt idx="6648">
                  <c:v>3.9</c:v>
                </c:pt>
                <c:pt idx="6649">
                  <c:v>3.88</c:v>
                </c:pt>
                <c:pt idx="6650">
                  <c:v>3.93</c:v>
                </c:pt>
                <c:pt idx="6653">
                  <c:v>3.94</c:v>
                </c:pt>
                <c:pt idx="6654">
                  <c:v>3.92</c:v>
                </c:pt>
                <c:pt idx="6655">
                  <c:v>3.96</c:v>
                </c:pt>
                <c:pt idx="6656">
                  <c:v>3.93</c:v>
                </c:pt>
                <c:pt idx="6661">
                  <c:v>3.93</c:v>
                </c:pt>
                <c:pt idx="6662">
                  <c:v>3.9</c:v>
                </c:pt>
                <c:pt idx="6663">
                  <c:v>3.86</c:v>
                </c:pt>
                <c:pt idx="6664">
                  <c:v>3.84</c:v>
                </c:pt>
                <c:pt idx="6667">
                  <c:v>3.83</c:v>
                </c:pt>
                <c:pt idx="6668">
                  <c:v>3.83</c:v>
                </c:pt>
                <c:pt idx="6669">
                  <c:v>3.82</c:v>
                </c:pt>
                <c:pt idx="6670">
                  <c:v>3.81</c:v>
                </c:pt>
                <c:pt idx="6671">
                  <c:v>3.8</c:v>
                </c:pt>
                <c:pt idx="6674">
                  <c:v>3.78</c:v>
                </c:pt>
                <c:pt idx="6675">
                  <c:v>3.78</c:v>
                </c:pt>
                <c:pt idx="6676">
                  <c:v>3.76</c:v>
                </c:pt>
                <c:pt idx="6677">
                  <c:v>3.76</c:v>
                </c:pt>
                <c:pt idx="6678">
                  <c:v>3.75</c:v>
                </c:pt>
                <c:pt idx="6681">
                  <c:v>3.71</c:v>
                </c:pt>
                <c:pt idx="6682">
                  <c:v>3.74</c:v>
                </c:pt>
                <c:pt idx="6683">
                  <c:v>3.72</c:v>
                </c:pt>
                <c:pt idx="6684">
                  <c:v>3.73</c:v>
                </c:pt>
                <c:pt idx="6685">
                  <c:v>3.73</c:v>
                </c:pt>
                <c:pt idx="6688">
                  <c:v>3.71</c:v>
                </c:pt>
                <c:pt idx="6689">
                  <c:v>3.68</c:v>
                </c:pt>
                <c:pt idx="6690">
                  <c:v>3.71</c:v>
                </c:pt>
                <c:pt idx="6691">
                  <c:v>3.68</c:v>
                </c:pt>
                <c:pt idx="6696">
                  <c:v>3.66</c:v>
                </c:pt>
                <c:pt idx="6697">
                  <c:v>3.66</c:v>
                </c:pt>
                <c:pt idx="6698">
                  <c:v>3.66</c:v>
                </c:pt>
                <c:pt idx="6699">
                  <c:v>3.65</c:v>
                </c:pt>
                <c:pt idx="6702">
                  <c:v>3.7</c:v>
                </c:pt>
                <c:pt idx="6703">
                  <c:v>3.65</c:v>
                </c:pt>
                <c:pt idx="6704">
                  <c:v>3.59</c:v>
                </c:pt>
                <c:pt idx="6705">
                  <c:v>3.59</c:v>
                </c:pt>
                <c:pt idx="6706">
                  <c:v>3.56</c:v>
                </c:pt>
                <c:pt idx="6709">
                  <c:v>3.58</c:v>
                </c:pt>
                <c:pt idx="6710">
                  <c:v>3.58</c:v>
                </c:pt>
                <c:pt idx="6711">
                  <c:v>3.57</c:v>
                </c:pt>
                <c:pt idx="6712">
                  <c:v>3.58</c:v>
                </c:pt>
                <c:pt idx="6713">
                  <c:v>3.59</c:v>
                </c:pt>
                <c:pt idx="6716">
                  <c:v>3.61</c:v>
                </c:pt>
                <c:pt idx="6717">
                  <c:v>3.54</c:v>
                </c:pt>
                <c:pt idx="6718">
                  <c:v>3.52</c:v>
                </c:pt>
                <c:pt idx="6719">
                  <c:v>3.54</c:v>
                </c:pt>
                <c:pt idx="6720">
                  <c:v>3.55</c:v>
                </c:pt>
                <c:pt idx="6723">
                  <c:v>3.59</c:v>
                </c:pt>
                <c:pt idx="6724">
                  <c:v>3.55</c:v>
                </c:pt>
                <c:pt idx="6725">
                  <c:v>3.52</c:v>
                </c:pt>
                <c:pt idx="6726">
                  <c:v>3.49</c:v>
                </c:pt>
                <c:pt idx="6727">
                  <c:v>3.47</c:v>
                </c:pt>
                <c:pt idx="6730">
                  <c:v>3.48</c:v>
                </c:pt>
                <c:pt idx="6731">
                  <c:v>3.44</c:v>
                </c:pt>
                <c:pt idx="6732">
                  <c:v>3.38</c:v>
                </c:pt>
                <c:pt idx="6733">
                  <c:v>3.4</c:v>
                </c:pt>
                <c:pt idx="6734">
                  <c:v>3.38</c:v>
                </c:pt>
                <c:pt idx="6737">
                  <c:v>3.4</c:v>
                </c:pt>
                <c:pt idx="6738">
                  <c:v>3.44</c:v>
                </c:pt>
                <c:pt idx="6739">
                  <c:v>3.48</c:v>
                </c:pt>
                <c:pt idx="6740">
                  <c:v>3.58</c:v>
                </c:pt>
                <c:pt idx="6741">
                  <c:v>3.54</c:v>
                </c:pt>
                <c:pt idx="6745">
                  <c:v>3.47</c:v>
                </c:pt>
                <c:pt idx="6746">
                  <c:v>3.39</c:v>
                </c:pt>
                <c:pt idx="6747">
                  <c:v>3.39</c:v>
                </c:pt>
                <c:pt idx="6748">
                  <c:v>3.36</c:v>
                </c:pt>
                <c:pt idx="6751">
                  <c:v>3.34</c:v>
                </c:pt>
                <c:pt idx="6752">
                  <c:v>3.39</c:v>
                </c:pt>
                <c:pt idx="6753">
                  <c:v>3.43</c:v>
                </c:pt>
                <c:pt idx="6754">
                  <c:v>3.4</c:v>
                </c:pt>
                <c:pt idx="6755">
                  <c:v>3.39</c:v>
                </c:pt>
                <c:pt idx="6758">
                  <c:v>3.42</c:v>
                </c:pt>
                <c:pt idx="6759">
                  <c:v>3.47</c:v>
                </c:pt>
                <c:pt idx="6760">
                  <c:v>3.45</c:v>
                </c:pt>
                <c:pt idx="6761">
                  <c:v>3.43</c:v>
                </c:pt>
                <c:pt idx="6762">
                  <c:v>3.43</c:v>
                </c:pt>
                <c:pt idx="6765">
                  <c:v>3.43</c:v>
                </c:pt>
                <c:pt idx="6766">
                  <c:v>3.48</c:v>
                </c:pt>
                <c:pt idx="6767">
                  <c:v>3.49</c:v>
                </c:pt>
                <c:pt idx="6768">
                  <c:v>3.5</c:v>
                </c:pt>
                <c:pt idx="6769">
                  <c:v>3.52</c:v>
                </c:pt>
                <c:pt idx="6772">
                  <c:v>3.47</c:v>
                </c:pt>
                <c:pt idx="6773">
                  <c:v>3.52</c:v>
                </c:pt>
                <c:pt idx="6774">
                  <c:v>3.51</c:v>
                </c:pt>
                <c:pt idx="6775">
                  <c:v>3.5</c:v>
                </c:pt>
                <c:pt idx="6776">
                  <c:v>3.47</c:v>
                </c:pt>
                <c:pt idx="6779">
                  <c:v>3.45</c:v>
                </c:pt>
                <c:pt idx="6780">
                  <c:v>3.45</c:v>
                </c:pt>
                <c:pt idx="6781">
                  <c:v>3.43</c:v>
                </c:pt>
                <c:pt idx="6782">
                  <c:v>3.47</c:v>
                </c:pt>
                <c:pt idx="6783">
                  <c:v>3.44</c:v>
                </c:pt>
                <c:pt idx="6786">
                  <c:v>3.51</c:v>
                </c:pt>
                <c:pt idx="6787">
                  <c:v>3.52</c:v>
                </c:pt>
                <c:pt idx="6788">
                  <c:v>3.55</c:v>
                </c:pt>
                <c:pt idx="6789">
                  <c:v>3.54</c:v>
                </c:pt>
                <c:pt idx="6790">
                  <c:v>3.54</c:v>
                </c:pt>
                <c:pt idx="6793">
                  <c:v>3.57</c:v>
                </c:pt>
                <c:pt idx="6794">
                  <c:v>3.58</c:v>
                </c:pt>
                <c:pt idx="6795">
                  <c:v>3.55</c:v>
                </c:pt>
                <c:pt idx="6796">
                  <c:v>3.57</c:v>
                </c:pt>
                <c:pt idx="6797">
                  <c:v>3.52</c:v>
                </c:pt>
                <c:pt idx="6801">
                  <c:v>3.5</c:v>
                </c:pt>
                <c:pt idx="6802">
                  <c:v>3.45</c:v>
                </c:pt>
                <c:pt idx="6803">
                  <c:v>3.42</c:v>
                </c:pt>
                <c:pt idx="6804">
                  <c:v>3.4</c:v>
                </c:pt>
                <c:pt idx="6807">
                  <c:v>3.41</c:v>
                </c:pt>
                <c:pt idx="6808">
                  <c:v>3.42</c:v>
                </c:pt>
                <c:pt idx="6809">
                  <c:v>3.39</c:v>
                </c:pt>
                <c:pt idx="6810">
                  <c:v>3.37</c:v>
                </c:pt>
                <c:pt idx="6811">
                  <c:v>3.36</c:v>
                </c:pt>
                <c:pt idx="6814">
                  <c:v>3.35</c:v>
                </c:pt>
                <c:pt idx="6815">
                  <c:v>3.4</c:v>
                </c:pt>
                <c:pt idx="6816">
                  <c:v>3.36</c:v>
                </c:pt>
                <c:pt idx="6817">
                  <c:v>3.32</c:v>
                </c:pt>
                <c:pt idx="6818">
                  <c:v>3.27</c:v>
                </c:pt>
                <c:pt idx="6821">
                  <c:v>3.27</c:v>
                </c:pt>
                <c:pt idx="6822">
                  <c:v>3.31</c:v>
                </c:pt>
                <c:pt idx="6823">
                  <c:v>3.29</c:v>
                </c:pt>
                <c:pt idx="6824">
                  <c:v>3.31</c:v>
                </c:pt>
                <c:pt idx="6825">
                  <c:v>3.28</c:v>
                </c:pt>
                <c:pt idx="6828">
                  <c:v>3.28</c:v>
                </c:pt>
                <c:pt idx="6829">
                  <c:v>3.35</c:v>
                </c:pt>
                <c:pt idx="6830">
                  <c:v>3.3</c:v>
                </c:pt>
                <c:pt idx="6831">
                  <c:v>3.31</c:v>
                </c:pt>
                <c:pt idx="6832">
                  <c:v>3.33</c:v>
                </c:pt>
                <c:pt idx="6835">
                  <c:v>3.32</c:v>
                </c:pt>
                <c:pt idx="6836">
                  <c:v>3.29</c:v>
                </c:pt>
                <c:pt idx="6837">
                  <c:v>3.26</c:v>
                </c:pt>
                <c:pt idx="6838">
                  <c:v>3.21</c:v>
                </c:pt>
                <c:pt idx="6839">
                  <c:v>3.26</c:v>
                </c:pt>
                <c:pt idx="6842">
                  <c:v>3.32</c:v>
                </c:pt>
                <c:pt idx="6843">
                  <c:v>3.36</c:v>
                </c:pt>
                <c:pt idx="6844">
                  <c:v>3.37</c:v>
                </c:pt>
                <c:pt idx="6845">
                  <c:v>3.35</c:v>
                </c:pt>
                <c:pt idx="6846">
                  <c:v>3.35</c:v>
                </c:pt>
                <c:pt idx="6849">
                  <c:v>3.38</c:v>
                </c:pt>
                <c:pt idx="6850">
                  <c:v>3.4</c:v>
                </c:pt>
                <c:pt idx="6851">
                  <c:v>3.36</c:v>
                </c:pt>
                <c:pt idx="6852">
                  <c:v>3.38</c:v>
                </c:pt>
                <c:pt idx="6853">
                  <c:v>3.39</c:v>
                </c:pt>
                <c:pt idx="6856">
                  <c:v>3.36</c:v>
                </c:pt>
                <c:pt idx="6857">
                  <c:v>3.37</c:v>
                </c:pt>
                <c:pt idx="6858">
                  <c:v>3.39</c:v>
                </c:pt>
                <c:pt idx="6859">
                  <c:v>3.45</c:v>
                </c:pt>
                <c:pt idx="6860">
                  <c:v>3.47</c:v>
                </c:pt>
                <c:pt idx="6863">
                  <c:v>3.49</c:v>
                </c:pt>
                <c:pt idx="6864">
                  <c:v>3.49</c:v>
                </c:pt>
                <c:pt idx="6865">
                  <c:v>3.46</c:v>
                </c:pt>
                <c:pt idx="6866">
                  <c:v>3.49</c:v>
                </c:pt>
                <c:pt idx="6867">
                  <c:v>3.46</c:v>
                </c:pt>
                <c:pt idx="6870">
                  <c:v>3.44</c:v>
                </c:pt>
                <c:pt idx="6871">
                  <c:v>3.48</c:v>
                </c:pt>
                <c:pt idx="6872">
                  <c:v>3.57</c:v>
                </c:pt>
                <c:pt idx="6873">
                  <c:v>3.57</c:v>
                </c:pt>
                <c:pt idx="6877">
                  <c:v>3.59</c:v>
                </c:pt>
                <c:pt idx="6878">
                  <c:v>3.58</c:v>
                </c:pt>
                <c:pt idx="6879">
                  <c:v>3.64</c:v>
                </c:pt>
                <c:pt idx="6880">
                  <c:v>3.66</c:v>
                </c:pt>
                <c:pt idx="6881">
                  <c:v>3.68</c:v>
                </c:pt>
                <c:pt idx="6884">
                  <c:v>3.68</c:v>
                </c:pt>
                <c:pt idx="6885">
                  <c:v>3.7</c:v>
                </c:pt>
                <c:pt idx="6886">
                  <c:v>3.69</c:v>
                </c:pt>
                <c:pt idx="6887">
                  <c:v>3.73</c:v>
                </c:pt>
                <c:pt idx="6888">
                  <c:v>3.72</c:v>
                </c:pt>
                <c:pt idx="6891">
                  <c:v>3.7</c:v>
                </c:pt>
                <c:pt idx="6892">
                  <c:v>3.74</c:v>
                </c:pt>
                <c:pt idx="6893">
                  <c:v>3.7</c:v>
                </c:pt>
                <c:pt idx="6894">
                  <c:v>3.65</c:v>
                </c:pt>
                <c:pt idx="6895">
                  <c:v>3.66</c:v>
                </c:pt>
                <c:pt idx="6898">
                  <c:v>3.73</c:v>
                </c:pt>
                <c:pt idx="6899">
                  <c:v>3.69</c:v>
                </c:pt>
                <c:pt idx="6900">
                  <c:v>3.66</c:v>
                </c:pt>
                <c:pt idx="6901">
                  <c:v>3.62</c:v>
                </c:pt>
                <c:pt idx="6902">
                  <c:v>3.59</c:v>
                </c:pt>
                <c:pt idx="6905">
                  <c:v>3.63</c:v>
                </c:pt>
                <c:pt idx="6906">
                  <c:v>3.58</c:v>
                </c:pt>
                <c:pt idx="6907">
                  <c:v>3.63</c:v>
                </c:pt>
                <c:pt idx="6908">
                  <c:v>3.59</c:v>
                </c:pt>
                <c:pt idx="6909">
                  <c:v>3.6</c:v>
                </c:pt>
                <c:pt idx="6912">
                  <c:v>3.61</c:v>
                </c:pt>
                <c:pt idx="6913">
                  <c:v>3.6</c:v>
                </c:pt>
                <c:pt idx="6914">
                  <c:v>3.56</c:v>
                </c:pt>
                <c:pt idx="6915">
                  <c:v>3.56</c:v>
                </c:pt>
                <c:pt idx="6916">
                  <c:v>3.56</c:v>
                </c:pt>
                <c:pt idx="6919">
                  <c:v>3.61</c:v>
                </c:pt>
                <c:pt idx="6920">
                  <c:v>3.61</c:v>
                </c:pt>
                <c:pt idx="6921">
                  <c:v>3.56</c:v>
                </c:pt>
                <c:pt idx="6922">
                  <c:v>3.55</c:v>
                </c:pt>
                <c:pt idx="6923">
                  <c:v>3.56</c:v>
                </c:pt>
                <c:pt idx="6926">
                  <c:v>3.53</c:v>
                </c:pt>
                <c:pt idx="6927">
                  <c:v>3.55</c:v>
                </c:pt>
                <c:pt idx="6928">
                  <c:v>3.57</c:v>
                </c:pt>
                <c:pt idx="6929">
                  <c:v>3.6</c:v>
                </c:pt>
                <c:pt idx="6930">
                  <c:v>3.56</c:v>
                </c:pt>
                <c:pt idx="6934">
                  <c:v>3.54</c:v>
                </c:pt>
                <c:pt idx="6935">
                  <c:v>3.53</c:v>
                </c:pt>
                <c:pt idx="6936">
                  <c:v>3.53</c:v>
                </c:pt>
                <c:pt idx="6937">
                  <c:v>3.51</c:v>
                </c:pt>
                <c:pt idx="6940">
                  <c:v>3.56</c:v>
                </c:pt>
                <c:pt idx="6941">
                  <c:v>3.57</c:v>
                </c:pt>
                <c:pt idx="6942">
                  <c:v>3.54</c:v>
                </c:pt>
                <c:pt idx="6943">
                  <c:v>3.52</c:v>
                </c:pt>
                <c:pt idx="6947">
                  <c:v>3.48</c:v>
                </c:pt>
                <c:pt idx="6948">
                  <c:v>3.49</c:v>
                </c:pt>
                <c:pt idx="6949">
                  <c:v>3.52</c:v>
                </c:pt>
                <c:pt idx="6950">
                  <c:v>3.51</c:v>
                </c:pt>
                <c:pt idx="6951">
                  <c:v>3.56</c:v>
                </c:pt>
                <c:pt idx="6954">
                  <c:v>3.55</c:v>
                </c:pt>
                <c:pt idx="6955">
                  <c:v>3.53</c:v>
                </c:pt>
                <c:pt idx="6956">
                  <c:v>3.52</c:v>
                </c:pt>
                <c:pt idx="6957">
                  <c:v>3.61</c:v>
                </c:pt>
                <c:pt idx="6958">
                  <c:v>3.62</c:v>
                </c:pt>
                <c:pt idx="6961">
                  <c:v>3.64</c:v>
                </c:pt>
                <c:pt idx="6962">
                  <c:v>3.66</c:v>
                </c:pt>
                <c:pt idx="6963">
                  <c:v>3.68</c:v>
                </c:pt>
                <c:pt idx="6964">
                  <c:v>3.73</c:v>
                </c:pt>
                <c:pt idx="6965">
                  <c:v>3.76</c:v>
                </c:pt>
                <c:pt idx="6968">
                  <c:v>3.78</c:v>
                </c:pt>
                <c:pt idx="6969">
                  <c:v>3.77</c:v>
                </c:pt>
                <c:pt idx="6970">
                  <c:v>3.75</c:v>
                </c:pt>
                <c:pt idx="6971">
                  <c:v>3.81</c:v>
                </c:pt>
                <c:pt idx="6972">
                  <c:v>3.79</c:v>
                </c:pt>
                <c:pt idx="6975">
                  <c:v>3.75</c:v>
                </c:pt>
                <c:pt idx="6976">
                  <c:v>3.76</c:v>
                </c:pt>
                <c:pt idx="6977">
                  <c:v>3.79</c:v>
                </c:pt>
                <c:pt idx="6978">
                  <c:v>3.8</c:v>
                </c:pt>
                <c:pt idx="6979">
                  <c:v>3.75</c:v>
                </c:pt>
                <c:pt idx="6982">
                  <c:v>3.79</c:v>
                </c:pt>
                <c:pt idx="6983">
                  <c:v>3.79</c:v>
                </c:pt>
                <c:pt idx="6984">
                  <c:v>3.78</c:v>
                </c:pt>
                <c:pt idx="6985">
                  <c:v>3.8</c:v>
                </c:pt>
                <c:pt idx="6986">
                  <c:v>3.77</c:v>
                </c:pt>
                <c:pt idx="6989">
                  <c:v>3.73</c:v>
                </c:pt>
                <c:pt idx="6990">
                  <c:v>3.73</c:v>
                </c:pt>
                <c:pt idx="6991">
                  <c:v>3.74</c:v>
                </c:pt>
                <c:pt idx="6992">
                  <c:v>3.73</c:v>
                </c:pt>
                <c:pt idx="6993">
                  <c:v>3.76</c:v>
                </c:pt>
                <c:pt idx="6996">
                  <c:v>3.8</c:v>
                </c:pt>
                <c:pt idx="6997">
                  <c:v>3.8</c:v>
                </c:pt>
                <c:pt idx="6998">
                  <c:v>3.8</c:v>
                </c:pt>
                <c:pt idx="6999">
                  <c:v>3.81</c:v>
                </c:pt>
                <c:pt idx="7000">
                  <c:v>3.86</c:v>
                </c:pt>
                <c:pt idx="7004">
                  <c:v>3.9</c:v>
                </c:pt>
                <c:pt idx="7005">
                  <c:v>3.89</c:v>
                </c:pt>
                <c:pt idx="7006">
                  <c:v>3.93</c:v>
                </c:pt>
                <c:pt idx="7007">
                  <c:v>3.94</c:v>
                </c:pt>
                <c:pt idx="7010">
                  <c:v>3.99</c:v>
                </c:pt>
                <c:pt idx="7011">
                  <c:v>3.97</c:v>
                </c:pt>
                <c:pt idx="7012">
                  <c:v>3.95</c:v>
                </c:pt>
                <c:pt idx="7013">
                  <c:v>4</c:v>
                </c:pt>
                <c:pt idx="7014">
                  <c:v>3.93</c:v>
                </c:pt>
                <c:pt idx="7017">
                  <c:v>3.98</c:v>
                </c:pt>
                <c:pt idx="7018">
                  <c:v>3.96</c:v>
                </c:pt>
                <c:pt idx="7019">
                  <c:v>3.95</c:v>
                </c:pt>
                <c:pt idx="7020">
                  <c:v>3.92</c:v>
                </c:pt>
                <c:pt idx="7021">
                  <c:v>3.97</c:v>
                </c:pt>
                <c:pt idx="7024">
                  <c:v>3.93</c:v>
                </c:pt>
                <c:pt idx="7025">
                  <c:v>4</c:v>
                </c:pt>
                <c:pt idx="7026">
                  <c:v>4.0599999999999996</c:v>
                </c:pt>
                <c:pt idx="7027">
                  <c:v>4.0599999999999996</c:v>
                </c:pt>
                <c:pt idx="7028">
                  <c:v>4.07</c:v>
                </c:pt>
                <c:pt idx="7031">
                  <c:v>4.0999999999999996</c:v>
                </c:pt>
                <c:pt idx="7032">
                  <c:v>4.1500000000000004</c:v>
                </c:pt>
                <c:pt idx="7033">
                  <c:v>4.17</c:v>
                </c:pt>
                <c:pt idx="7034">
                  <c:v>4.1900000000000004</c:v>
                </c:pt>
                <c:pt idx="7035">
                  <c:v>4.18</c:v>
                </c:pt>
                <c:pt idx="7038">
                  <c:v>4.22</c:v>
                </c:pt>
                <c:pt idx="7039">
                  <c:v>4.2</c:v>
                </c:pt>
                <c:pt idx="7040">
                  <c:v>4.18</c:v>
                </c:pt>
                <c:pt idx="7041">
                  <c:v>4.26</c:v>
                </c:pt>
                <c:pt idx="7046">
                  <c:v>4.25</c:v>
                </c:pt>
                <c:pt idx="7047">
                  <c:v>4.2300000000000004</c:v>
                </c:pt>
                <c:pt idx="7048">
                  <c:v>4.26</c:v>
                </c:pt>
                <c:pt idx="7053">
                  <c:v>4.3099999999999996</c:v>
                </c:pt>
                <c:pt idx="7054">
                  <c:v>4.33</c:v>
                </c:pt>
                <c:pt idx="7055">
                  <c:v>4.3499999999999996</c:v>
                </c:pt>
                <c:pt idx="7056">
                  <c:v>4.32</c:v>
                </c:pt>
                <c:pt idx="7060">
                  <c:v>4.28</c:v>
                </c:pt>
                <c:pt idx="7061">
                  <c:v>4.3099999999999996</c:v>
                </c:pt>
                <c:pt idx="7062">
                  <c:v>4.32</c:v>
                </c:pt>
                <c:pt idx="7063">
                  <c:v>4.3499999999999996</c:v>
                </c:pt>
                <c:pt idx="7066">
                  <c:v>4.3</c:v>
                </c:pt>
                <c:pt idx="7067">
                  <c:v>4.34</c:v>
                </c:pt>
                <c:pt idx="7068">
                  <c:v>4.34</c:v>
                </c:pt>
                <c:pt idx="7069">
                  <c:v>4.3499999999999996</c:v>
                </c:pt>
                <c:pt idx="7070">
                  <c:v>4.38</c:v>
                </c:pt>
                <c:pt idx="7073">
                  <c:v>4.37</c:v>
                </c:pt>
                <c:pt idx="7074">
                  <c:v>4.33</c:v>
                </c:pt>
                <c:pt idx="7075">
                  <c:v>4.32</c:v>
                </c:pt>
                <c:pt idx="7076">
                  <c:v>4.3600000000000003</c:v>
                </c:pt>
                <c:pt idx="7077">
                  <c:v>4.3099999999999996</c:v>
                </c:pt>
                <c:pt idx="7080">
                  <c:v>4.25</c:v>
                </c:pt>
                <c:pt idx="7081">
                  <c:v>4.25</c:v>
                </c:pt>
                <c:pt idx="7082">
                  <c:v>4.21</c:v>
                </c:pt>
                <c:pt idx="7083">
                  <c:v>4.2</c:v>
                </c:pt>
                <c:pt idx="7084">
                  <c:v>4.22</c:v>
                </c:pt>
                <c:pt idx="7087">
                  <c:v>4.2300000000000004</c:v>
                </c:pt>
                <c:pt idx="7088">
                  <c:v>4.24</c:v>
                </c:pt>
                <c:pt idx="7089">
                  <c:v>4.28</c:v>
                </c:pt>
                <c:pt idx="7090">
                  <c:v>4.32</c:v>
                </c:pt>
                <c:pt idx="7091">
                  <c:v>4.33</c:v>
                </c:pt>
                <c:pt idx="7094">
                  <c:v>4.26</c:v>
                </c:pt>
                <c:pt idx="7095">
                  <c:v>4.32</c:v>
                </c:pt>
                <c:pt idx="7096">
                  <c:v>4.32</c:v>
                </c:pt>
                <c:pt idx="7097">
                  <c:v>4.2699999999999996</c:v>
                </c:pt>
                <c:pt idx="7098">
                  <c:v>4.24</c:v>
                </c:pt>
                <c:pt idx="7102">
                  <c:v>4.18</c:v>
                </c:pt>
                <c:pt idx="7103">
                  <c:v>4.1900000000000004</c:v>
                </c:pt>
                <c:pt idx="7104">
                  <c:v>4.26</c:v>
                </c:pt>
                <c:pt idx="7105">
                  <c:v>4.25</c:v>
                </c:pt>
                <c:pt idx="7108">
                  <c:v>4.29</c:v>
                </c:pt>
                <c:pt idx="7109">
                  <c:v>4.2699999999999996</c:v>
                </c:pt>
                <c:pt idx="7110">
                  <c:v>4.32</c:v>
                </c:pt>
                <c:pt idx="7111">
                  <c:v>4.34</c:v>
                </c:pt>
                <c:pt idx="7112">
                  <c:v>4.38</c:v>
                </c:pt>
                <c:pt idx="7115">
                  <c:v>4.4000000000000004</c:v>
                </c:pt>
                <c:pt idx="7116">
                  <c:v>4.42</c:v>
                </c:pt>
                <c:pt idx="7117">
                  <c:v>4.4000000000000004</c:v>
                </c:pt>
                <c:pt idx="7118">
                  <c:v>4.41</c:v>
                </c:pt>
                <c:pt idx="7119">
                  <c:v>4.4000000000000004</c:v>
                </c:pt>
                <c:pt idx="7122">
                  <c:v>4.3899999999999997</c:v>
                </c:pt>
                <c:pt idx="7123">
                  <c:v>4.38</c:v>
                </c:pt>
                <c:pt idx="7124">
                  <c:v>4.41</c:v>
                </c:pt>
                <c:pt idx="7125">
                  <c:v>4.42</c:v>
                </c:pt>
                <c:pt idx="7126">
                  <c:v>4.4000000000000004</c:v>
                </c:pt>
                <c:pt idx="7129">
                  <c:v>4.38</c:v>
                </c:pt>
                <c:pt idx="7130">
                  <c:v>4.3600000000000003</c:v>
                </c:pt>
                <c:pt idx="7131">
                  <c:v>4.3899999999999997</c:v>
                </c:pt>
                <c:pt idx="7132">
                  <c:v>4.3499999999999996</c:v>
                </c:pt>
                <c:pt idx="7133">
                  <c:v>4.3099999999999996</c:v>
                </c:pt>
                <c:pt idx="7136">
                  <c:v>4.29</c:v>
                </c:pt>
                <c:pt idx="7137">
                  <c:v>4.3</c:v>
                </c:pt>
                <c:pt idx="7138">
                  <c:v>4.34</c:v>
                </c:pt>
                <c:pt idx="7139">
                  <c:v>4.29</c:v>
                </c:pt>
                <c:pt idx="7140">
                  <c:v>4.28</c:v>
                </c:pt>
                <c:pt idx="7143">
                  <c:v>4.2699999999999996</c:v>
                </c:pt>
                <c:pt idx="7144">
                  <c:v>4.24</c:v>
                </c:pt>
                <c:pt idx="7145">
                  <c:v>4.3099999999999996</c:v>
                </c:pt>
                <c:pt idx="7146">
                  <c:v>4.25</c:v>
                </c:pt>
                <c:pt idx="7147">
                  <c:v>4.26</c:v>
                </c:pt>
                <c:pt idx="7150">
                  <c:v>4.25</c:v>
                </c:pt>
                <c:pt idx="7151">
                  <c:v>4.25</c:v>
                </c:pt>
                <c:pt idx="7152">
                  <c:v>4.2300000000000004</c:v>
                </c:pt>
                <c:pt idx="7153">
                  <c:v>4.24</c:v>
                </c:pt>
                <c:pt idx="7154">
                  <c:v>4.28</c:v>
                </c:pt>
                <c:pt idx="7157">
                  <c:v>4.22</c:v>
                </c:pt>
                <c:pt idx="7158">
                  <c:v>4.21</c:v>
                </c:pt>
                <c:pt idx="7159">
                  <c:v>4.2300000000000004</c:v>
                </c:pt>
                <c:pt idx="7160">
                  <c:v>4.21</c:v>
                </c:pt>
                <c:pt idx="7161">
                  <c:v>4.2699999999999996</c:v>
                </c:pt>
                <c:pt idx="7164">
                  <c:v>4.3</c:v>
                </c:pt>
                <c:pt idx="7166">
                  <c:v>4.2699999999999996</c:v>
                </c:pt>
                <c:pt idx="7167">
                  <c:v>4.2</c:v>
                </c:pt>
                <c:pt idx="7168">
                  <c:v>4.22</c:v>
                </c:pt>
                <c:pt idx="7171">
                  <c:v>4.17</c:v>
                </c:pt>
                <c:pt idx="7172">
                  <c:v>4.13</c:v>
                </c:pt>
                <c:pt idx="7173">
                  <c:v>4.13</c:v>
                </c:pt>
                <c:pt idx="7174">
                  <c:v>4.1399999999999997</c:v>
                </c:pt>
                <c:pt idx="7175">
                  <c:v>4.0999999999999996</c:v>
                </c:pt>
                <c:pt idx="7178">
                  <c:v>4.1100000000000003</c:v>
                </c:pt>
                <c:pt idx="7179">
                  <c:v>4.13</c:v>
                </c:pt>
                <c:pt idx="7180">
                  <c:v>4.12</c:v>
                </c:pt>
                <c:pt idx="7181">
                  <c:v>4.1100000000000003</c:v>
                </c:pt>
                <c:pt idx="7182">
                  <c:v>4.07</c:v>
                </c:pt>
                <c:pt idx="7185">
                  <c:v>4.0599999999999996</c:v>
                </c:pt>
                <c:pt idx="7186">
                  <c:v>4.09</c:v>
                </c:pt>
                <c:pt idx="7187">
                  <c:v>4.12</c:v>
                </c:pt>
                <c:pt idx="7188">
                  <c:v>4.13</c:v>
                </c:pt>
                <c:pt idx="7189">
                  <c:v>4.09</c:v>
                </c:pt>
                <c:pt idx="7192">
                  <c:v>4.08</c:v>
                </c:pt>
                <c:pt idx="7193">
                  <c:v>4.1399999999999997</c:v>
                </c:pt>
                <c:pt idx="7194">
                  <c:v>4.0999999999999996</c:v>
                </c:pt>
                <c:pt idx="7195">
                  <c:v>4.09</c:v>
                </c:pt>
                <c:pt idx="7196">
                  <c:v>4.0999999999999996</c:v>
                </c:pt>
                <c:pt idx="7199">
                  <c:v>4.12</c:v>
                </c:pt>
                <c:pt idx="7200">
                  <c:v>4.13</c:v>
                </c:pt>
                <c:pt idx="7201">
                  <c:v>4.07</c:v>
                </c:pt>
                <c:pt idx="7202">
                  <c:v>4.09</c:v>
                </c:pt>
                <c:pt idx="7203">
                  <c:v>4.01</c:v>
                </c:pt>
                <c:pt idx="7206">
                  <c:v>3.98</c:v>
                </c:pt>
                <c:pt idx="7207">
                  <c:v>3.96</c:v>
                </c:pt>
                <c:pt idx="7208">
                  <c:v>3.97</c:v>
                </c:pt>
                <c:pt idx="7209">
                  <c:v>3.97</c:v>
                </c:pt>
                <c:pt idx="7210">
                  <c:v>3.97</c:v>
                </c:pt>
                <c:pt idx="7213">
                  <c:v>4.03</c:v>
                </c:pt>
                <c:pt idx="7214">
                  <c:v>3.99</c:v>
                </c:pt>
                <c:pt idx="7215">
                  <c:v>4.03</c:v>
                </c:pt>
                <c:pt idx="7216">
                  <c:v>4.01</c:v>
                </c:pt>
                <c:pt idx="7217">
                  <c:v>4</c:v>
                </c:pt>
                <c:pt idx="7220">
                  <c:v>4.05</c:v>
                </c:pt>
                <c:pt idx="7221">
                  <c:v>4.08</c:v>
                </c:pt>
                <c:pt idx="7222">
                  <c:v>4.08</c:v>
                </c:pt>
                <c:pt idx="7223">
                  <c:v>4.0999999999999996</c:v>
                </c:pt>
                <c:pt idx="7224">
                  <c:v>4.08</c:v>
                </c:pt>
                <c:pt idx="7227">
                  <c:v>4.1100000000000003</c:v>
                </c:pt>
                <c:pt idx="7228">
                  <c:v>4.08</c:v>
                </c:pt>
                <c:pt idx="7229">
                  <c:v>4.09</c:v>
                </c:pt>
                <c:pt idx="7230">
                  <c:v>4.1100000000000003</c:v>
                </c:pt>
                <c:pt idx="7231">
                  <c:v>4.1100000000000003</c:v>
                </c:pt>
                <c:pt idx="7234">
                  <c:v>4.16</c:v>
                </c:pt>
                <c:pt idx="7235">
                  <c:v>4.16</c:v>
                </c:pt>
                <c:pt idx="7236">
                  <c:v>4.17</c:v>
                </c:pt>
                <c:pt idx="7237">
                  <c:v>4.1500000000000004</c:v>
                </c:pt>
                <c:pt idx="7238">
                  <c:v>4.12</c:v>
                </c:pt>
                <c:pt idx="7241">
                  <c:v>4.07</c:v>
                </c:pt>
                <c:pt idx="7242">
                  <c:v>4.05</c:v>
                </c:pt>
                <c:pt idx="7243">
                  <c:v>4</c:v>
                </c:pt>
                <c:pt idx="7244">
                  <c:v>3.98</c:v>
                </c:pt>
                <c:pt idx="7245">
                  <c:v>3.99</c:v>
                </c:pt>
                <c:pt idx="7248">
                  <c:v>4.04</c:v>
                </c:pt>
                <c:pt idx="7249">
                  <c:v>4.0199999999999996</c:v>
                </c:pt>
                <c:pt idx="7250">
                  <c:v>3.98</c:v>
                </c:pt>
                <c:pt idx="7251">
                  <c:v>4.0199999999999996</c:v>
                </c:pt>
                <c:pt idx="7252">
                  <c:v>3.99</c:v>
                </c:pt>
                <c:pt idx="7255">
                  <c:v>3.96</c:v>
                </c:pt>
                <c:pt idx="7256">
                  <c:v>4</c:v>
                </c:pt>
                <c:pt idx="7257">
                  <c:v>3.96</c:v>
                </c:pt>
                <c:pt idx="7258">
                  <c:v>3.99</c:v>
                </c:pt>
                <c:pt idx="7259">
                  <c:v>4.0199999999999996</c:v>
                </c:pt>
                <c:pt idx="7262">
                  <c:v>3.97</c:v>
                </c:pt>
                <c:pt idx="7263">
                  <c:v>3.96</c:v>
                </c:pt>
                <c:pt idx="7264">
                  <c:v>3.97</c:v>
                </c:pt>
                <c:pt idx="7265">
                  <c:v>3.99</c:v>
                </c:pt>
                <c:pt idx="7266">
                  <c:v>3.95</c:v>
                </c:pt>
                <c:pt idx="7269">
                  <c:v>3.97</c:v>
                </c:pt>
                <c:pt idx="7270">
                  <c:v>3.96</c:v>
                </c:pt>
                <c:pt idx="7271">
                  <c:v>3.95</c:v>
                </c:pt>
                <c:pt idx="7272">
                  <c:v>3.97</c:v>
                </c:pt>
                <c:pt idx="7273">
                  <c:v>3.95</c:v>
                </c:pt>
                <c:pt idx="7276">
                  <c:v>3.93</c:v>
                </c:pt>
                <c:pt idx="7277">
                  <c:v>3.94</c:v>
                </c:pt>
                <c:pt idx="7278">
                  <c:v>3.94</c:v>
                </c:pt>
                <c:pt idx="7279">
                  <c:v>3.94</c:v>
                </c:pt>
                <c:pt idx="7280">
                  <c:v>3.97</c:v>
                </c:pt>
                <c:pt idx="7283">
                  <c:v>3.99</c:v>
                </c:pt>
                <c:pt idx="7284">
                  <c:v>4</c:v>
                </c:pt>
                <c:pt idx="7285">
                  <c:v>3.96</c:v>
                </c:pt>
                <c:pt idx="7286">
                  <c:v>4.03</c:v>
                </c:pt>
                <c:pt idx="7287">
                  <c:v>4.0599999999999996</c:v>
                </c:pt>
                <c:pt idx="7290">
                  <c:v>4.07</c:v>
                </c:pt>
                <c:pt idx="7291">
                  <c:v>4.1100000000000003</c:v>
                </c:pt>
                <c:pt idx="7292">
                  <c:v>4.13</c:v>
                </c:pt>
                <c:pt idx="7293">
                  <c:v>4.13</c:v>
                </c:pt>
                <c:pt idx="7294">
                  <c:v>4.12</c:v>
                </c:pt>
                <c:pt idx="7299">
                  <c:v>4.1500000000000004</c:v>
                </c:pt>
                <c:pt idx="7300">
                  <c:v>4.2</c:v>
                </c:pt>
                <c:pt idx="7301">
                  <c:v>4.1900000000000004</c:v>
                </c:pt>
                <c:pt idx="7305">
                  <c:v>4.18</c:v>
                </c:pt>
                <c:pt idx="7306">
                  <c:v>4.18</c:v>
                </c:pt>
                <c:pt idx="7307">
                  <c:v>4.1900000000000004</c:v>
                </c:pt>
                <c:pt idx="7308">
                  <c:v>4.17</c:v>
                </c:pt>
                <c:pt idx="7311">
                  <c:v>4.2300000000000004</c:v>
                </c:pt>
                <c:pt idx="7312">
                  <c:v>4.2300000000000004</c:v>
                </c:pt>
                <c:pt idx="7313">
                  <c:v>4.24</c:v>
                </c:pt>
                <c:pt idx="7314">
                  <c:v>4.24</c:v>
                </c:pt>
                <c:pt idx="7315">
                  <c:v>4.32</c:v>
                </c:pt>
                <c:pt idx="7318">
                  <c:v>4.33</c:v>
                </c:pt>
                <c:pt idx="7319">
                  <c:v>4.3099999999999996</c:v>
                </c:pt>
                <c:pt idx="7320">
                  <c:v>4.2699999999999996</c:v>
                </c:pt>
                <c:pt idx="7321">
                  <c:v>4.33</c:v>
                </c:pt>
                <c:pt idx="7322">
                  <c:v>4.28</c:v>
                </c:pt>
                <c:pt idx="7325">
                  <c:v>4.2699999999999996</c:v>
                </c:pt>
                <c:pt idx="7326">
                  <c:v>4.24</c:v>
                </c:pt>
                <c:pt idx="7327">
                  <c:v>4.29</c:v>
                </c:pt>
                <c:pt idx="7328">
                  <c:v>4.29</c:v>
                </c:pt>
                <c:pt idx="7329">
                  <c:v>4.3499999999999996</c:v>
                </c:pt>
                <c:pt idx="7332">
                  <c:v>4.37</c:v>
                </c:pt>
                <c:pt idx="7333">
                  <c:v>4.38</c:v>
                </c:pt>
                <c:pt idx="7334">
                  <c:v>4.3600000000000003</c:v>
                </c:pt>
                <c:pt idx="7335">
                  <c:v>4.34</c:v>
                </c:pt>
                <c:pt idx="7336">
                  <c:v>4.3600000000000003</c:v>
                </c:pt>
                <c:pt idx="7339">
                  <c:v>4.29</c:v>
                </c:pt>
                <c:pt idx="7340">
                  <c:v>4.28</c:v>
                </c:pt>
                <c:pt idx="7341">
                  <c:v>4.29</c:v>
                </c:pt>
                <c:pt idx="7342">
                  <c:v>4.28</c:v>
                </c:pt>
                <c:pt idx="7343">
                  <c:v>4.3099999999999996</c:v>
                </c:pt>
                <c:pt idx="7346">
                  <c:v>4.3600000000000003</c:v>
                </c:pt>
                <c:pt idx="7347">
                  <c:v>4.3600000000000003</c:v>
                </c:pt>
                <c:pt idx="7348">
                  <c:v>4.37</c:v>
                </c:pt>
                <c:pt idx="7349">
                  <c:v>4.32</c:v>
                </c:pt>
                <c:pt idx="7350">
                  <c:v>4.28</c:v>
                </c:pt>
                <c:pt idx="7354">
                  <c:v>4.34</c:v>
                </c:pt>
                <c:pt idx="7355">
                  <c:v>4.28</c:v>
                </c:pt>
                <c:pt idx="7356">
                  <c:v>4.3099999999999996</c:v>
                </c:pt>
                <c:pt idx="7357">
                  <c:v>4.3</c:v>
                </c:pt>
                <c:pt idx="7360">
                  <c:v>4.24</c:v>
                </c:pt>
                <c:pt idx="7361">
                  <c:v>4.22</c:v>
                </c:pt>
                <c:pt idx="7362">
                  <c:v>4.2</c:v>
                </c:pt>
                <c:pt idx="7363">
                  <c:v>4.21</c:v>
                </c:pt>
                <c:pt idx="7364">
                  <c:v>4.1900000000000004</c:v>
                </c:pt>
                <c:pt idx="7367">
                  <c:v>4.1399999999999997</c:v>
                </c:pt>
                <c:pt idx="7368">
                  <c:v>4.16</c:v>
                </c:pt>
                <c:pt idx="7369">
                  <c:v>4.17</c:v>
                </c:pt>
                <c:pt idx="7370">
                  <c:v>4.18</c:v>
                </c:pt>
                <c:pt idx="7371">
                  <c:v>4.16</c:v>
                </c:pt>
                <c:pt idx="7374">
                  <c:v>4.21</c:v>
                </c:pt>
                <c:pt idx="7375">
                  <c:v>4.16</c:v>
                </c:pt>
                <c:pt idx="7376">
                  <c:v>4.13</c:v>
                </c:pt>
                <c:pt idx="7377">
                  <c:v>4.16</c:v>
                </c:pt>
                <c:pt idx="7378">
                  <c:v>4.1500000000000004</c:v>
                </c:pt>
                <c:pt idx="7381">
                  <c:v>4.18</c:v>
                </c:pt>
                <c:pt idx="7382">
                  <c:v>4.18</c:v>
                </c:pt>
                <c:pt idx="7383">
                  <c:v>4.16</c:v>
                </c:pt>
                <c:pt idx="7384">
                  <c:v>4.17</c:v>
                </c:pt>
                <c:pt idx="7385">
                  <c:v>4.2300000000000004</c:v>
                </c:pt>
                <c:pt idx="7388">
                  <c:v>4.2699999999999996</c:v>
                </c:pt>
                <c:pt idx="7389">
                  <c:v>4.2699999999999996</c:v>
                </c:pt>
                <c:pt idx="7390">
                  <c:v>4.28</c:v>
                </c:pt>
                <c:pt idx="7391">
                  <c:v>4.3099999999999996</c:v>
                </c:pt>
                <c:pt idx="7392">
                  <c:v>4.3</c:v>
                </c:pt>
                <c:pt idx="7395">
                  <c:v>4.3</c:v>
                </c:pt>
                <c:pt idx="7396">
                  <c:v>4.33</c:v>
                </c:pt>
                <c:pt idx="7397">
                  <c:v>4.32</c:v>
                </c:pt>
                <c:pt idx="7398">
                  <c:v>4.3099999999999996</c:v>
                </c:pt>
                <c:pt idx="7403">
                  <c:v>4.3499999999999996</c:v>
                </c:pt>
                <c:pt idx="7404">
                  <c:v>4.37</c:v>
                </c:pt>
                <c:pt idx="7405">
                  <c:v>4.38</c:v>
                </c:pt>
                <c:pt idx="7406">
                  <c:v>4.4400000000000004</c:v>
                </c:pt>
                <c:pt idx="7409">
                  <c:v>4.47</c:v>
                </c:pt>
                <c:pt idx="7410">
                  <c:v>4.47</c:v>
                </c:pt>
                <c:pt idx="7411">
                  <c:v>4.4000000000000004</c:v>
                </c:pt>
                <c:pt idx="7412">
                  <c:v>4.3899999999999997</c:v>
                </c:pt>
                <c:pt idx="7413">
                  <c:v>4.43</c:v>
                </c:pt>
                <c:pt idx="7416">
                  <c:v>4.42</c:v>
                </c:pt>
                <c:pt idx="7417">
                  <c:v>4.41</c:v>
                </c:pt>
                <c:pt idx="7418">
                  <c:v>4.4400000000000004</c:v>
                </c:pt>
                <c:pt idx="7419">
                  <c:v>4.4400000000000004</c:v>
                </c:pt>
                <c:pt idx="7420">
                  <c:v>4.45</c:v>
                </c:pt>
                <c:pt idx="7423">
                  <c:v>4.45</c:v>
                </c:pt>
                <c:pt idx="7425">
                  <c:v>4.43</c:v>
                </c:pt>
                <c:pt idx="7426">
                  <c:v>4.4400000000000004</c:v>
                </c:pt>
                <c:pt idx="7427">
                  <c:v>4.45</c:v>
                </c:pt>
                <c:pt idx="7430">
                  <c:v>4.45</c:v>
                </c:pt>
                <c:pt idx="7431">
                  <c:v>4.43</c:v>
                </c:pt>
                <c:pt idx="7432">
                  <c:v>4.4400000000000004</c:v>
                </c:pt>
                <c:pt idx="7433">
                  <c:v>4.45</c:v>
                </c:pt>
                <c:pt idx="7434">
                  <c:v>4.3899999999999997</c:v>
                </c:pt>
                <c:pt idx="7437">
                  <c:v>4.4800000000000004</c:v>
                </c:pt>
                <c:pt idx="7438">
                  <c:v>4.5199999999999996</c:v>
                </c:pt>
                <c:pt idx="7439">
                  <c:v>4.5199999999999996</c:v>
                </c:pt>
                <c:pt idx="7440">
                  <c:v>4.5199999999999996</c:v>
                </c:pt>
                <c:pt idx="7441">
                  <c:v>4.54</c:v>
                </c:pt>
                <c:pt idx="7444">
                  <c:v>4.55</c:v>
                </c:pt>
                <c:pt idx="7445">
                  <c:v>4.55</c:v>
                </c:pt>
                <c:pt idx="7446">
                  <c:v>4.59</c:v>
                </c:pt>
                <c:pt idx="7447">
                  <c:v>4.58</c:v>
                </c:pt>
                <c:pt idx="7448">
                  <c:v>4.57</c:v>
                </c:pt>
                <c:pt idx="7452">
                  <c:v>4.5999999999999996</c:v>
                </c:pt>
                <c:pt idx="7453">
                  <c:v>4.59</c:v>
                </c:pt>
                <c:pt idx="7454">
                  <c:v>4.5999999999999996</c:v>
                </c:pt>
                <c:pt idx="7455">
                  <c:v>4.63</c:v>
                </c:pt>
                <c:pt idx="7458">
                  <c:v>4.66</c:v>
                </c:pt>
                <c:pt idx="7459">
                  <c:v>4.67</c:v>
                </c:pt>
                <c:pt idx="7460">
                  <c:v>4.6900000000000004</c:v>
                </c:pt>
                <c:pt idx="7461">
                  <c:v>4.7</c:v>
                </c:pt>
                <c:pt idx="7462">
                  <c:v>4.8099999999999996</c:v>
                </c:pt>
                <c:pt idx="7465">
                  <c:v>4.75</c:v>
                </c:pt>
                <c:pt idx="7466">
                  <c:v>4.79</c:v>
                </c:pt>
                <c:pt idx="7467">
                  <c:v>4.8899999999999997</c:v>
                </c:pt>
                <c:pt idx="7468">
                  <c:v>4.8600000000000003</c:v>
                </c:pt>
                <c:pt idx="7469">
                  <c:v>4.9000000000000004</c:v>
                </c:pt>
                <c:pt idx="7472">
                  <c:v>4.8600000000000003</c:v>
                </c:pt>
                <c:pt idx="7473">
                  <c:v>4.87</c:v>
                </c:pt>
                <c:pt idx="7474">
                  <c:v>4.82</c:v>
                </c:pt>
                <c:pt idx="7475">
                  <c:v>4.88</c:v>
                </c:pt>
                <c:pt idx="7476">
                  <c:v>4.88</c:v>
                </c:pt>
                <c:pt idx="7479">
                  <c:v>4.8499999999999996</c:v>
                </c:pt>
                <c:pt idx="7480">
                  <c:v>4.82</c:v>
                </c:pt>
                <c:pt idx="7481">
                  <c:v>4.78</c:v>
                </c:pt>
                <c:pt idx="7482">
                  <c:v>4.8099999999999996</c:v>
                </c:pt>
                <c:pt idx="7483">
                  <c:v>4.79</c:v>
                </c:pt>
                <c:pt idx="7486">
                  <c:v>4.76</c:v>
                </c:pt>
                <c:pt idx="7487">
                  <c:v>4.76</c:v>
                </c:pt>
                <c:pt idx="7488">
                  <c:v>4.82</c:v>
                </c:pt>
                <c:pt idx="7489">
                  <c:v>4.8499999999999996</c:v>
                </c:pt>
                <c:pt idx="7490">
                  <c:v>4.9000000000000004</c:v>
                </c:pt>
                <c:pt idx="7493">
                  <c:v>4.92</c:v>
                </c:pt>
                <c:pt idx="7494">
                  <c:v>4.8899999999999997</c:v>
                </c:pt>
                <c:pt idx="7495">
                  <c:v>4.8</c:v>
                </c:pt>
                <c:pt idx="7496">
                  <c:v>4.8600000000000003</c:v>
                </c:pt>
                <c:pt idx="7497">
                  <c:v>4.9000000000000004</c:v>
                </c:pt>
                <c:pt idx="7500">
                  <c:v>4.8600000000000003</c:v>
                </c:pt>
                <c:pt idx="7501">
                  <c:v>4.82</c:v>
                </c:pt>
                <c:pt idx="7502">
                  <c:v>4.84</c:v>
                </c:pt>
                <c:pt idx="7503">
                  <c:v>4.83</c:v>
                </c:pt>
                <c:pt idx="7504">
                  <c:v>4.78</c:v>
                </c:pt>
                <c:pt idx="7507">
                  <c:v>4.6900000000000004</c:v>
                </c:pt>
                <c:pt idx="7508">
                  <c:v>4.71</c:v>
                </c:pt>
                <c:pt idx="7509">
                  <c:v>4.6900000000000004</c:v>
                </c:pt>
                <c:pt idx="7510">
                  <c:v>4.68</c:v>
                </c:pt>
                <c:pt idx="7511">
                  <c:v>4.6500000000000004</c:v>
                </c:pt>
                <c:pt idx="7514">
                  <c:v>4.68</c:v>
                </c:pt>
                <c:pt idx="7515">
                  <c:v>4.6900000000000004</c:v>
                </c:pt>
                <c:pt idx="7516">
                  <c:v>4.63</c:v>
                </c:pt>
                <c:pt idx="7517">
                  <c:v>4.68</c:v>
                </c:pt>
                <c:pt idx="7518">
                  <c:v>4.66</c:v>
                </c:pt>
                <c:pt idx="7521">
                  <c:v>4.6399999999999997</c:v>
                </c:pt>
                <c:pt idx="7522">
                  <c:v>4.6500000000000004</c:v>
                </c:pt>
                <c:pt idx="7523">
                  <c:v>4.7</c:v>
                </c:pt>
                <c:pt idx="7524">
                  <c:v>4.68</c:v>
                </c:pt>
                <c:pt idx="7525">
                  <c:v>4.6500000000000004</c:v>
                </c:pt>
                <c:pt idx="7528">
                  <c:v>4.6399999999999997</c:v>
                </c:pt>
                <c:pt idx="7529">
                  <c:v>4.67</c:v>
                </c:pt>
                <c:pt idx="7531">
                  <c:v>4.6100000000000003</c:v>
                </c:pt>
                <c:pt idx="7532">
                  <c:v>4.57</c:v>
                </c:pt>
                <c:pt idx="7535">
                  <c:v>4.6100000000000003</c:v>
                </c:pt>
                <c:pt idx="7536">
                  <c:v>4.55</c:v>
                </c:pt>
                <c:pt idx="7537">
                  <c:v>4.59</c:v>
                </c:pt>
                <c:pt idx="7538">
                  <c:v>4.6399999999999997</c:v>
                </c:pt>
                <c:pt idx="7539">
                  <c:v>4.5599999999999996</c:v>
                </c:pt>
                <c:pt idx="7542">
                  <c:v>4.63</c:v>
                </c:pt>
                <c:pt idx="7543">
                  <c:v>4.57</c:v>
                </c:pt>
                <c:pt idx="7544">
                  <c:v>4.55</c:v>
                </c:pt>
                <c:pt idx="7545">
                  <c:v>4.57</c:v>
                </c:pt>
                <c:pt idx="7546">
                  <c:v>4.59</c:v>
                </c:pt>
                <c:pt idx="7549">
                  <c:v>4.58</c:v>
                </c:pt>
                <c:pt idx="7550">
                  <c:v>4.5599999999999996</c:v>
                </c:pt>
                <c:pt idx="7551">
                  <c:v>4.59</c:v>
                </c:pt>
                <c:pt idx="7552">
                  <c:v>4.54</c:v>
                </c:pt>
                <c:pt idx="7553">
                  <c:v>4.55</c:v>
                </c:pt>
                <c:pt idx="7556">
                  <c:v>4.49</c:v>
                </c:pt>
                <c:pt idx="7557">
                  <c:v>4.45</c:v>
                </c:pt>
                <c:pt idx="7558">
                  <c:v>4.45</c:v>
                </c:pt>
                <c:pt idx="7559">
                  <c:v>4.47</c:v>
                </c:pt>
                <c:pt idx="7560">
                  <c:v>4.49</c:v>
                </c:pt>
                <c:pt idx="7563">
                  <c:v>4.47</c:v>
                </c:pt>
                <c:pt idx="7564">
                  <c:v>4.49</c:v>
                </c:pt>
                <c:pt idx="7565">
                  <c:v>4.57</c:v>
                </c:pt>
                <c:pt idx="7566">
                  <c:v>4.57</c:v>
                </c:pt>
                <c:pt idx="7567">
                  <c:v>4.6399999999999997</c:v>
                </c:pt>
                <c:pt idx="7570">
                  <c:v>4.66</c:v>
                </c:pt>
                <c:pt idx="7571">
                  <c:v>4.62</c:v>
                </c:pt>
                <c:pt idx="7572">
                  <c:v>4.66</c:v>
                </c:pt>
                <c:pt idx="7573">
                  <c:v>4.7</c:v>
                </c:pt>
                <c:pt idx="7574">
                  <c:v>4.6500000000000004</c:v>
                </c:pt>
                <c:pt idx="7577">
                  <c:v>4.6500000000000004</c:v>
                </c:pt>
                <c:pt idx="7578">
                  <c:v>4.6399999999999997</c:v>
                </c:pt>
                <c:pt idx="7579">
                  <c:v>4.57</c:v>
                </c:pt>
                <c:pt idx="7580">
                  <c:v>4.6100000000000003</c:v>
                </c:pt>
                <c:pt idx="7581">
                  <c:v>4.57</c:v>
                </c:pt>
                <c:pt idx="7584">
                  <c:v>4.62</c:v>
                </c:pt>
                <c:pt idx="7585">
                  <c:v>4.6100000000000003</c:v>
                </c:pt>
                <c:pt idx="7586">
                  <c:v>4.5999999999999996</c:v>
                </c:pt>
                <c:pt idx="7587">
                  <c:v>4.63</c:v>
                </c:pt>
                <c:pt idx="7588">
                  <c:v>4.63</c:v>
                </c:pt>
                <c:pt idx="7591">
                  <c:v>4.6900000000000004</c:v>
                </c:pt>
                <c:pt idx="7592">
                  <c:v>4.6900000000000004</c:v>
                </c:pt>
                <c:pt idx="7593">
                  <c:v>4.6900000000000004</c:v>
                </c:pt>
                <c:pt idx="7594">
                  <c:v>4.6500000000000004</c:v>
                </c:pt>
                <c:pt idx="7595">
                  <c:v>4.59</c:v>
                </c:pt>
                <c:pt idx="7598">
                  <c:v>4.4800000000000004</c:v>
                </c:pt>
                <c:pt idx="7599">
                  <c:v>4.5</c:v>
                </c:pt>
                <c:pt idx="7600">
                  <c:v>4.46</c:v>
                </c:pt>
                <c:pt idx="7601">
                  <c:v>4.4400000000000004</c:v>
                </c:pt>
                <c:pt idx="7602">
                  <c:v>4.45</c:v>
                </c:pt>
                <c:pt idx="7605">
                  <c:v>4.49</c:v>
                </c:pt>
                <c:pt idx="7606">
                  <c:v>4.49</c:v>
                </c:pt>
                <c:pt idx="7607">
                  <c:v>4.53</c:v>
                </c:pt>
                <c:pt idx="7608">
                  <c:v>4.6100000000000003</c:v>
                </c:pt>
                <c:pt idx="7609">
                  <c:v>4.5</c:v>
                </c:pt>
                <c:pt idx="7612">
                  <c:v>4.46</c:v>
                </c:pt>
                <c:pt idx="7613">
                  <c:v>4.49</c:v>
                </c:pt>
                <c:pt idx="7614">
                  <c:v>4.46</c:v>
                </c:pt>
                <c:pt idx="7615">
                  <c:v>4.46</c:v>
                </c:pt>
                <c:pt idx="7616">
                  <c:v>4.42</c:v>
                </c:pt>
                <c:pt idx="7619">
                  <c:v>4.41</c:v>
                </c:pt>
                <c:pt idx="7620">
                  <c:v>4.41</c:v>
                </c:pt>
                <c:pt idx="7621">
                  <c:v>4.45</c:v>
                </c:pt>
                <c:pt idx="7622">
                  <c:v>4.4400000000000004</c:v>
                </c:pt>
                <c:pt idx="7623">
                  <c:v>4.4000000000000004</c:v>
                </c:pt>
                <c:pt idx="7626">
                  <c:v>4.4000000000000004</c:v>
                </c:pt>
                <c:pt idx="7627">
                  <c:v>4.38</c:v>
                </c:pt>
                <c:pt idx="7628">
                  <c:v>4.38</c:v>
                </c:pt>
                <c:pt idx="7629">
                  <c:v>4.3899999999999997</c:v>
                </c:pt>
                <c:pt idx="7630">
                  <c:v>4.38</c:v>
                </c:pt>
                <c:pt idx="7633">
                  <c:v>4.3899999999999997</c:v>
                </c:pt>
                <c:pt idx="7634">
                  <c:v>4.3600000000000003</c:v>
                </c:pt>
                <c:pt idx="7635">
                  <c:v>4.43</c:v>
                </c:pt>
                <c:pt idx="7636">
                  <c:v>4.45</c:v>
                </c:pt>
                <c:pt idx="7637">
                  <c:v>4.4400000000000004</c:v>
                </c:pt>
                <c:pt idx="7640">
                  <c:v>4.46</c:v>
                </c:pt>
                <c:pt idx="7641">
                  <c:v>4.3899999999999997</c:v>
                </c:pt>
                <c:pt idx="7642">
                  <c:v>4.3600000000000003</c:v>
                </c:pt>
                <c:pt idx="7643">
                  <c:v>4.37</c:v>
                </c:pt>
                <c:pt idx="7644">
                  <c:v>4.4400000000000004</c:v>
                </c:pt>
                <c:pt idx="7647">
                  <c:v>4.4800000000000004</c:v>
                </c:pt>
                <c:pt idx="7648">
                  <c:v>4.54</c:v>
                </c:pt>
                <c:pt idx="7649">
                  <c:v>4.55</c:v>
                </c:pt>
                <c:pt idx="7650">
                  <c:v>4.58</c:v>
                </c:pt>
                <c:pt idx="7651">
                  <c:v>4.59</c:v>
                </c:pt>
                <c:pt idx="7654">
                  <c:v>4.62</c:v>
                </c:pt>
                <c:pt idx="7655">
                  <c:v>4.59</c:v>
                </c:pt>
                <c:pt idx="7656">
                  <c:v>4.5599999999999996</c:v>
                </c:pt>
                <c:pt idx="7657">
                  <c:v>4.59</c:v>
                </c:pt>
                <c:pt idx="7658">
                  <c:v>4.59</c:v>
                </c:pt>
                <c:pt idx="7661">
                  <c:v>4.59</c:v>
                </c:pt>
                <c:pt idx="7664">
                  <c:v>4.6500000000000004</c:v>
                </c:pt>
                <c:pt idx="7665">
                  <c:v>4.66</c:v>
                </c:pt>
                <c:pt idx="7668">
                  <c:v>4.66</c:v>
                </c:pt>
                <c:pt idx="7670">
                  <c:v>4.6500000000000004</c:v>
                </c:pt>
                <c:pt idx="7671">
                  <c:v>4.5</c:v>
                </c:pt>
                <c:pt idx="7672">
                  <c:v>4.5</c:v>
                </c:pt>
                <c:pt idx="7675">
                  <c:v>4.4800000000000004</c:v>
                </c:pt>
                <c:pt idx="7676">
                  <c:v>4.4800000000000004</c:v>
                </c:pt>
                <c:pt idx="7677">
                  <c:v>4.46</c:v>
                </c:pt>
                <c:pt idx="7678">
                  <c:v>4.45</c:v>
                </c:pt>
                <c:pt idx="7679">
                  <c:v>4.5</c:v>
                </c:pt>
                <c:pt idx="7682">
                  <c:v>4.4000000000000004</c:v>
                </c:pt>
                <c:pt idx="7683">
                  <c:v>4.3899999999999997</c:v>
                </c:pt>
                <c:pt idx="7684">
                  <c:v>4.3499999999999996</c:v>
                </c:pt>
                <c:pt idx="7685">
                  <c:v>4.34</c:v>
                </c:pt>
                <c:pt idx="7686">
                  <c:v>4.32</c:v>
                </c:pt>
                <c:pt idx="7689">
                  <c:v>4.29</c:v>
                </c:pt>
                <c:pt idx="7690">
                  <c:v>4.26</c:v>
                </c:pt>
                <c:pt idx="7691">
                  <c:v>4.28</c:v>
                </c:pt>
                <c:pt idx="7692">
                  <c:v>4.3499999999999996</c:v>
                </c:pt>
                <c:pt idx="7693">
                  <c:v>4.41</c:v>
                </c:pt>
                <c:pt idx="7696">
                  <c:v>4.32</c:v>
                </c:pt>
                <c:pt idx="7697">
                  <c:v>4.3499999999999996</c:v>
                </c:pt>
                <c:pt idx="7698">
                  <c:v>4.38</c:v>
                </c:pt>
                <c:pt idx="7699">
                  <c:v>4.34</c:v>
                </c:pt>
                <c:pt idx="7700">
                  <c:v>4.3099999999999996</c:v>
                </c:pt>
                <c:pt idx="7703">
                  <c:v>4.28</c:v>
                </c:pt>
                <c:pt idx="7704">
                  <c:v>4.28</c:v>
                </c:pt>
                <c:pt idx="7705">
                  <c:v>4.24</c:v>
                </c:pt>
                <c:pt idx="7706">
                  <c:v>4.24</c:v>
                </c:pt>
                <c:pt idx="7707">
                  <c:v>4.25</c:v>
                </c:pt>
                <c:pt idx="7710">
                  <c:v>4.25</c:v>
                </c:pt>
                <c:pt idx="7711">
                  <c:v>4.2699999999999996</c:v>
                </c:pt>
                <c:pt idx="7712">
                  <c:v>4.33</c:v>
                </c:pt>
                <c:pt idx="7713">
                  <c:v>4.38</c:v>
                </c:pt>
                <c:pt idx="7714">
                  <c:v>4.37</c:v>
                </c:pt>
                <c:pt idx="7717">
                  <c:v>4.38</c:v>
                </c:pt>
                <c:pt idx="7718">
                  <c:v>4.3499999999999996</c:v>
                </c:pt>
                <c:pt idx="7719">
                  <c:v>4.41</c:v>
                </c:pt>
                <c:pt idx="7720">
                  <c:v>4.43</c:v>
                </c:pt>
                <c:pt idx="7721">
                  <c:v>4.41</c:v>
                </c:pt>
                <c:pt idx="7724">
                  <c:v>4.47</c:v>
                </c:pt>
                <c:pt idx="7725">
                  <c:v>4.5199999999999996</c:v>
                </c:pt>
                <c:pt idx="7726">
                  <c:v>4.5</c:v>
                </c:pt>
                <c:pt idx="7727">
                  <c:v>4.49</c:v>
                </c:pt>
                <c:pt idx="7728">
                  <c:v>4.37</c:v>
                </c:pt>
                <c:pt idx="7731">
                  <c:v>4.37</c:v>
                </c:pt>
                <c:pt idx="7732">
                  <c:v>4.37</c:v>
                </c:pt>
                <c:pt idx="7733">
                  <c:v>4.37</c:v>
                </c:pt>
                <c:pt idx="7734">
                  <c:v>4.46</c:v>
                </c:pt>
                <c:pt idx="7735">
                  <c:v>4.49</c:v>
                </c:pt>
                <c:pt idx="7739">
                  <c:v>4.43</c:v>
                </c:pt>
                <c:pt idx="7740">
                  <c:v>4.42</c:v>
                </c:pt>
                <c:pt idx="7741">
                  <c:v>4.3899999999999997</c:v>
                </c:pt>
                <c:pt idx="7742">
                  <c:v>4.46</c:v>
                </c:pt>
                <c:pt idx="7745">
                  <c:v>4.3899999999999997</c:v>
                </c:pt>
                <c:pt idx="7746">
                  <c:v>4.42</c:v>
                </c:pt>
                <c:pt idx="7747">
                  <c:v>4.38</c:v>
                </c:pt>
                <c:pt idx="7748">
                  <c:v>4.3600000000000003</c:v>
                </c:pt>
                <c:pt idx="7749">
                  <c:v>4.34</c:v>
                </c:pt>
                <c:pt idx="7752">
                  <c:v>4.33</c:v>
                </c:pt>
                <c:pt idx="7754">
                  <c:v>4.47</c:v>
                </c:pt>
                <c:pt idx="7755">
                  <c:v>4.49</c:v>
                </c:pt>
                <c:pt idx="7756">
                  <c:v>4.5199999999999996</c:v>
                </c:pt>
                <c:pt idx="7759">
                  <c:v>4.46</c:v>
                </c:pt>
                <c:pt idx="7760">
                  <c:v>4.4800000000000004</c:v>
                </c:pt>
                <c:pt idx="7761">
                  <c:v>4.46</c:v>
                </c:pt>
                <c:pt idx="7762">
                  <c:v>4.4800000000000004</c:v>
                </c:pt>
                <c:pt idx="7763">
                  <c:v>4.4800000000000004</c:v>
                </c:pt>
                <c:pt idx="7766">
                  <c:v>4.4800000000000004</c:v>
                </c:pt>
                <c:pt idx="7767">
                  <c:v>4.4800000000000004</c:v>
                </c:pt>
                <c:pt idx="7768">
                  <c:v>4.51</c:v>
                </c:pt>
                <c:pt idx="7769">
                  <c:v>4.47</c:v>
                </c:pt>
                <c:pt idx="7770">
                  <c:v>4.51</c:v>
                </c:pt>
                <c:pt idx="7773">
                  <c:v>4.43</c:v>
                </c:pt>
                <c:pt idx="7774">
                  <c:v>4.47</c:v>
                </c:pt>
                <c:pt idx="7775">
                  <c:v>4.54</c:v>
                </c:pt>
                <c:pt idx="7776">
                  <c:v>4.5999999999999996</c:v>
                </c:pt>
                <c:pt idx="7777">
                  <c:v>4.63</c:v>
                </c:pt>
                <c:pt idx="7780">
                  <c:v>4.62</c:v>
                </c:pt>
                <c:pt idx="7781">
                  <c:v>4.6500000000000004</c:v>
                </c:pt>
                <c:pt idx="7782">
                  <c:v>4.6500000000000004</c:v>
                </c:pt>
                <c:pt idx="7783">
                  <c:v>4.62</c:v>
                </c:pt>
                <c:pt idx="7788">
                  <c:v>4.66</c:v>
                </c:pt>
                <c:pt idx="7789">
                  <c:v>4.59</c:v>
                </c:pt>
                <c:pt idx="7791">
                  <c:v>4.5599999999999996</c:v>
                </c:pt>
                <c:pt idx="7794">
                  <c:v>4.6100000000000003</c:v>
                </c:pt>
                <c:pt idx="7795">
                  <c:v>4.6100000000000003</c:v>
                </c:pt>
                <c:pt idx="7796">
                  <c:v>4.62</c:v>
                </c:pt>
                <c:pt idx="7797">
                  <c:v>4.67</c:v>
                </c:pt>
                <c:pt idx="7798">
                  <c:v>4.5999999999999996</c:v>
                </c:pt>
                <c:pt idx="7801">
                  <c:v>4.6100000000000003</c:v>
                </c:pt>
                <c:pt idx="7802">
                  <c:v>4.59</c:v>
                </c:pt>
                <c:pt idx="7803">
                  <c:v>4.72</c:v>
                </c:pt>
                <c:pt idx="7804">
                  <c:v>4.8</c:v>
                </c:pt>
                <c:pt idx="7805">
                  <c:v>4.75</c:v>
                </c:pt>
                <c:pt idx="7808">
                  <c:v>4.74</c:v>
                </c:pt>
                <c:pt idx="7809">
                  <c:v>4.76</c:v>
                </c:pt>
                <c:pt idx="7810">
                  <c:v>4.8</c:v>
                </c:pt>
                <c:pt idx="7811">
                  <c:v>4.82</c:v>
                </c:pt>
                <c:pt idx="7812">
                  <c:v>4.82</c:v>
                </c:pt>
                <c:pt idx="7815">
                  <c:v>4.84</c:v>
                </c:pt>
                <c:pt idx="7816">
                  <c:v>4.8600000000000003</c:v>
                </c:pt>
                <c:pt idx="7817">
                  <c:v>4.8899999999999997</c:v>
                </c:pt>
                <c:pt idx="7818">
                  <c:v>4.95</c:v>
                </c:pt>
                <c:pt idx="7819">
                  <c:v>4.96</c:v>
                </c:pt>
                <c:pt idx="7822">
                  <c:v>4.93</c:v>
                </c:pt>
                <c:pt idx="7823">
                  <c:v>4.95</c:v>
                </c:pt>
                <c:pt idx="7824">
                  <c:v>4.93</c:v>
                </c:pt>
                <c:pt idx="7825">
                  <c:v>4.97</c:v>
                </c:pt>
                <c:pt idx="7826">
                  <c:v>5.0199999999999996</c:v>
                </c:pt>
                <c:pt idx="7829">
                  <c:v>5.03</c:v>
                </c:pt>
                <c:pt idx="7830">
                  <c:v>5.16</c:v>
                </c:pt>
                <c:pt idx="7831">
                  <c:v>5.17</c:v>
                </c:pt>
                <c:pt idx="7832">
                  <c:v>5.24</c:v>
                </c:pt>
                <c:pt idx="7833">
                  <c:v>5.29</c:v>
                </c:pt>
                <c:pt idx="7837">
                  <c:v>5.28</c:v>
                </c:pt>
                <c:pt idx="7838">
                  <c:v>5.27</c:v>
                </c:pt>
                <c:pt idx="7839">
                  <c:v>5.28</c:v>
                </c:pt>
                <c:pt idx="7840">
                  <c:v>5.28</c:v>
                </c:pt>
                <c:pt idx="7843">
                  <c:v>5.25</c:v>
                </c:pt>
                <c:pt idx="7844">
                  <c:v>5.28</c:v>
                </c:pt>
                <c:pt idx="7845">
                  <c:v>5.28</c:v>
                </c:pt>
                <c:pt idx="7846">
                  <c:v>5.25</c:v>
                </c:pt>
                <c:pt idx="7847">
                  <c:v>5.2</c:v>
                </c:pt>
                <c:pt idx="7850">
                  <c:v>5.32</c:v>
                </c:pt>
                <c:pt idx="7851">
                  <c:v>5.26</c:v>
                </c:pt>
                <c:pt idx="7852">
                  <c:v>5.32</c:v>
                </c:pt>
                <c:pt idx="7853">
                  <c:v>5.31</c:v>
                </c:pt>
                <c:pt idx="7854">
                  <c:v>5.18</c:v>
                </c:pt>
                <c:pt idx="7857">
                  <c:v>5.0999999999999996</c:v>
                </c:pt>
                <c:pt idx="7858">
                  <c:v>5.09</c:v>
                </c:pt>
                <c:pt idx="7859">
                  <c:v>5.0999999999999996</c:v>
                </c:pt>
                <c:pt idx="7860">
                  <c:v>5.0599999999999996</c:v>
                </c:pt>
                <c:pt idx="7861">
                  <c:v>5.0599999999999996</c:v>
                </c:pt>
                <c:pt idx="7864">
                  <c:v>5.07</c:v>
                </c:pt>
                <c:pt idx="7865">
                  <c:v>5.01</c:v>
                </c:pt>
                <c:pt idx="7866">
                  <c:v>5.0199999999999996</c:v>
                </c:pt>
                <c:pt idx="7867">
                  <c:v>5.1100000000000003</c:v>
                </c:pt>
                <c:pt idx="7868">
                  <c:v>5.0999999999999996</c:v>
                </c:pt>
                <c:pt idx="7871">
                  <c:v>5.23</c:v>
                </c:pt>
                <c:pt idx="7872">
                  <c:v>5.25</c:v>
                </c:pt>
                <c:pt idx="7873">
                  <c:v>5.27</c:v>
                </c:pt>
                <c:pt idx="7874">
                  <c:v>5.21</c:v>
                </c:pt>
                <c:pt idx="7875">
                  <c:v>5.13</c:v>
                </c:pt>
                <c:pt idx="7878">
                  <c:v>5.19</c:v>
                </c:pt>
                <c:pt idx="7879">
                  <c:v>5.13</c:v>
                </c:pt>
                <c:pt idx="7880">
                  <c:v>5.08</c:v>
                </c:pt>
                <c:pt idx="7881">
                  <c:v>5.07</c:v>
                </c:pt>
                <c:pt idx="7882">
                  <c:v>5.01</c:v>
                </c:pt>
                <c:pt idx="7885">
                  <c:v>4.9800000000000004</c:v>
                </c:pt>
                <c:pt idx="7886">
                  <c:v>4.97</c:v>
                </c:pt>
                <c:pt idx="7887">
                  <c:v>4.9400000000000004</c:v>
                </c:pt>
                <c:pt idx="7888">
                  <c:v>4.9400000000000004</c:v>
                </c:pt>
                <c:pt idx="7889">
                  <c:v>4.87</c:v>
                </c:pt>
                <c:pt idx="7892">
                  <c:v>4.88</c:v>
                </c:pt>
                <c:pt idx="7893">
                  <c:v>4.8600000000000003</c:v>
                </c:pt>
                <c:pt idx="7894">
                  <c:v>4.8499999999999996</c:v>
                </c:pt>
                <c:pt idx="7895">
                  <c:v>4.8600000000000003</c:v>
                </c:pt>
                <c:pt idx="7899">
                  <c:v>4.79</c:v>
                </c:pt>
                <c:pt idx="7900">
                  <c:v>4.79</c:v>
                </c:pt>
                <c:pt idx="7901">
                  <c:v>4.84</c:v>
                </c:pt>
                <c:pt idx="7902">
                  <c:v>4.82</c:v>
                </c:pt>
                <c:pt idx="7903">
                  <c:v>4.8499999999999996</c:v>
                </c:pt>
                <c:pt idx="7906">
                  <c:v>4.8499999999999996</c:v>
                </c:pt>
                <c:pt idx="7907">
                  <c:v>4.82</c:v>
                </c:pt>
                <c:pt idx="7908">
                  <c:v>4.8099999999999996</c:v>
                </c:pt>
                <c:pt idx="7909">
                  <c:v>4.88</c:v>
                </c:pt>
                <c:pt idx="7910">
                  <c:v>4.84</c:v>
                </c:pt>
                <c:pt idx="7913">
                  <c:v>4.84</c:v>
                </c:pt>
                <c:pt idx="7914">
                  <c:v>4.92</c:v>
                </c:pt>
                <c:pt idx="7915">
                  <c:v>4.8099999999999996</c:v>
                </c:pt>
                <c:pt idx="7916">
                  <c:v>4.83</c:v>
                </c:pt>
                <c:pt idx="7917">
                  <c:v>4.76</c:v>
                </c:pt>
                <c:pt idx="7920">
                  <c:v>4.82</c:v>
                </c:pt>
                <c:pt idx="7921">
                  <c:v>4.88</c:v>
                </c:pt>
                <c:pt idx="7922">
                  <c:v>4.8099999999999996</c:v>
                </c:pt>
                <c:pt idx="7923">
                  <c:v>4.8099999999999996</c:v>
                </c:pt>
                <c:pt idx="7924">
                  <c:v>4.8499999999999996</c:v>
                </c:pt>
                <c:pt idx="7927">
                  <c:v>4.79</c:v>
                </c:pt>
                <c:pt idx="7928">
                  <c:v>4.82</c:v>
                </c:pt>
                <c:pt idx="7929">
                  <c:v>4.8600000000000003</c:v>
                </c:pt>
                <c:pt idx="7930">
                  <c:v>4.91</c:v>
                </c:pt>
                <c:pt idx="7931">
                  <c:v>4.96</c:v>
                </c:pt>
                <c:pt idx="7934">
                  <c:v>4.99</c:v>
                </c:pt>
                <c:pt idx="7935">
                  <c:v>4.99</c:v>
                </c:pt>
                <c:pt idx="7936">
                  <c:v>4.95</c:v>
                </c:pt>
                <c:pt idx="7937">
                  <c:v>4.96</c:v>
                </c:pt>
                <c:pt idx="7938">
                  <c:v>4.97</c:v>
                </c:pt>
                <c:pt idx="7941">
                  <c:v>4.96</c:v>
                </c:pt>
                <c:pt idx="7942">
                  <c:v>4.96</c:v>
                </c:pt>
                <c:pt idx="7943">
                  <c:v>4.91</c:v>
                </c:pt>
                <c:pt idx="7944">
                  <c:v>4.9000000000000004</c:v>
                </c:pt>
                <c:pt idx="7945">
                  <c:v>4.79</c:v>
                </c:pt>
                <c:pt idx="7948">
                  <c:v>4.68</c:v>
                </c:pt>
                <c:pt idx="7949">
                  <c:v>4.68</c:v>
                </c:pt>
                <c:pt idx="7950">
                  <c:v>4.62</c:v>
                </c:pt>
                <c:pt idx="7951">
                  <c:v>4.83</c:v>
                </c:pt>
                <c:pt idx="7952">
                  <c:v>4.8600000000000003</c:v>
                </c:pt>
                <c:pt idx="7955">
                  <c:v>5.01</c:v>
                </c:pt>
                <c:pt idx="7956">
                  <c:v>4.9800000000000004</c:v>
                </c:pt>
                <c:pt idx="7957">
                  <c:v>4.9400000000000004</c:v>
                </c:pt>
                <c:pt idx="7958">
                  <c:v>4.9400000000000004</c:v>
                </c:pt>
                <c:pt idx="7959">
                  <c:v>4.91</c:v>
                </c:pt>
                <c:pt idx="7962">
                  <c:v>4.91</c:v>
                </c:pt>
                <c:pt idx="7963">
                  <c:v>4.87</c:v>
                </c:pt>
                <c:pt idx="7964">
                  <c:v>4.8600000000000003</c:v>
                </c:pt>
                <c:pt idx="7965">
                  <c:v>4.83</c:v>
                </c:pt>
                <c:pt idx="7966">
                  <c:v>4.88</c:v>
                </c:pt>
                <c:pt idx="7969">
                  <c:v>4.97</c:v>
                </c:pt>
                <c:pt idx="7971">
                  <c:v>5.17</c:v>
                </c:pt>
                <c:pt idx="7972">
                  <c:v>5.48</c:v>
                </c:pt>
                <c:pt idx="7973">
                  <c:v>5.5</c:v>
                </c:pt>
                <c:pt idx="7976">
                  <c:v>5.52</c:v>
                </c:pt>
                <c:pt idx="7977">
                  <c:v>5.39</c:v>
                </c:pt>
                <c:pt idx="7978">
                  <c:v>5.26</c:v>
                </c:pt>
                <c:pt idx="7979">
                  <c:v>5.24</c:v>
                </c:pt>
                <c:pt idx="7980">
                  <c:v>5.17</c:v>
                </c:pt>
                <c:pt idx="7983">
                  <c:v>5.0599999999999996</c:v>
                </c:pt>
                <c:pt idx="7984">
                  <c:v>5.13</c:v>
                </c:pt>
                <c:pt idx="7985">
                  <c:v>5.1100000000000003</c:v>
                </c:pt>
                <c:pt idx="7986">
                  <c:v>5.15</c:v>
                </c:pt>
                <c:pt idx="7987">
                  <c:v>5.12</c:v>
                </c:pt>
                <c:pt idx="7990">
                  <c:v>5.12</c:v>
                </c:pt>
                <c:pt idx="7991">
                  <c:v>5.08</c:v>
                </c:pt>
                <c:pt idx="7992">
                  <c:v>5.0199999999999996</c:v>
                </c:pt>
                <c:pt idx="7993">
                  <c:v>4.9400000000000004</c:v>
                </c:pt>
                <c:pt idx="7994">
                  <c:v>4.9400000000000004</c:v>
                </c:pt>
                <c:pt idx="7997">
                  <c:v>4.93</c:v>
                </c:pt>
                <c:pt idx="7998">
                  <c:v>4.92</c:v>
                </c:pt>
                <c:pt idx="7999">
                  <c:v>4.91</c:v>
                </c:pt>
                <c:pt idx="8000">
                  <c:v>4.87</c:v>
                </c:pt>
                <c:pt idx="8001">
                  <c:v>4.8499999999999996</c:v>
                </c:pt>
                <c:pt idx="8004">
                  <c:v>4.84</c:v>
                </c:pt>
                <c:pt idx="8005">
                  <c:v>4.76</c:v>
                </c:pt>
                <c:pt idx="8006">
                  <c:v>4.6900000000000004</c:v>
                </c:pt>
                <c:pt idx="8007">
                  <c:v>4.67</c:v>
                </c:pt>
                <c:pt idx="8008">
                  <c:v>4.7</c:v>
                </c:pt>
                <c:pt idx="8011">
                  <c:v>4.78</c:v>
                </c:pt>
                <c:pt idx="8012">
                  <c:v>4.9400000000000004</c:v>
                </c:pt>
                <c:pt idx="8013">
                  <c:v>4.92</c:v>
                </c:pt>
                <c:pt idx="8014">
                  <c:v>5.08</c:v>
                </c:pt>
                <c:pt idx="8015">
                  <c:v>5.13</c:v>
                </c:pt>
                <c:pt idx="8018">
                  <c:v>5.4</c:v>
                </c:pt>
                <c:pt idx="8019">
                  <c:v>5.36</c:v>
                </c:pt>
                <c:pt idx="8020">
                  <c:v>5.25</c:v>
                </c:pt>
                <c:pt idx="8021">
                  <c:v>5.33</c:v>
                </c:pt>
                <c:pt idx="8022">
                  <c:v>5.23</c:v>
                </c:pt>
                <c:pt idx="8025">
                  <c:v>5.3</c:v>
                </c:pt>
                <c:pt idx="8026">
                  <c:v>5.25</c:v>
                </c:pt>
                <c:pt idx="8027">
                  <c:v>5.25</c:v>
                </c:pt>
                <c:pt idx="8032">
                  <c:v>5.22</c:v>
                </c:pt>
                <c:pt idx="8033">
                  <c:v>5.23</c:v>
                </c:pt>
                <c:pt idx="8034">
                  <c:v>5.23</c:v>
                </c:pt>
                <c:pt idx="8036">
                  <c:v>5.24</c:v>
                </c:pt>
                <c:pt idx="8039">
                  <c:v>5.18</c:v>
                </c:pt>
                <c:pt idx="8041">
                  <c:v>5.31</c:v>
                </c:pt>
                <c:pt idx="8042">
                  <c:v>5.3</c:v>
                </c:pt>
                <c:pt idx="8043">
                  <c:v>5.22</c:v>
                </c:pt>
                <c:pt idx="8046">
                  <c:v>5.37</c:v>
                </c:pt>
                <c:pt idx="8047">
                  <c:v>5.42</c:v>
                </c:pt>
                <c:pt idx="8048">
                  <c:v>5.4</c:v>
                </c:pt>
                <c:pt idx="8049">
                  <c:v>5.35</c:v>
                </c:pt>
                <c:pt idx="8050">
                  <c:v>5.46</c:v>
                </c:pt>
                <c:pt idx="8053">
                  <c:v>5.51</c:v>
                </c:pt>
                <c:pt idx="8054">
                  <c:v>5.7</c:v>
                </c:pt>
                <c:pt idx="8055">
                  <c:v>5.77</c:v>
                </c:pt>
                <c:pt idx="8056">
                  <c:v>5.82</c:v>
                </c:pt>
                <c:pt idx="8057">
                  <c:v>6.07</c:v>
                </c:pt>
                <c:pt idx="8060">
                  <c:v>6.19</c:v>
                </c:pt>
                <c:pt idx="8061">
                  <c:v>6.06</c:v>
                </c:pt>
                <c:pt idx="8062">
                  <c:v>5.93</c:v>
                </c:pt>
                <c:pt idx="8063">
                  <c:v>5.83</c:v>
                </c:pt>
                <c:pt idx="8064">
                  <c:v>5.76</c:v>
                </c:pt>
                <c:pt idx="8067">
                  <c:v>5.79</c:v>
                </c:pt>
                <c:pt idx="8068">
                  <c:v>5.75</c:v>
                </c:pt>
                <c:pt idx="8069">
                  <c:v>5.75</c:v>
                </c:pt>
                <c:pt idx="8070">
                  <c:v>5.68</c:v>
                </c:pt>
                <c:pt idx="8071">
                  <c:v>5.71</c:v>
                </c:pt>
                <c:pt idx="8074">
                  <c:v>5.69</c:v>
                </c:pt>
                <c:pt idx="8075">
                  <c:v>5.65</c:v>
                </c:pt>
                <c:pt idx="8076">
                  <c:v>5.62</c:v>
                </c:pt>
                <c:pt idx="8077">
                  <c:v>5.77</c:v>
                </c:pt>
                <c:pt idx="8078">
                  <c:v>5.84</c:v>
                </c:pt>
                <c:pt idx="8081">
                  <c:v>5.96</c:v>
                </c:pt>
                <c:pt idx="8082">
                  <c:v>5.97</c:v>
                </c:pt>
                <c:pt idx="8083">
                  <c:v>5.89</c:v>
                </c:pt>
                <c:pt idx="8084">
                  <c:v>5.89</c:v>
                </c:pt>
                <c:pt idx="8085">
                  <c:v>5.62</c:v>
                </c:pt>
                <c:pt idx="8088">
                  <c:v>5.44</c:v>
                </c:pt>
                <c:pt idx="8089">
                  <c:v>5.49</c:v>
                </c:pt>
                <c:pt idx="8090">
                  <c:v>5.4</c:v>
                </c:pt>
                <c:pt idx="8091">
                  <c:v>5.55</c:v>
                </c:pt>
                <c:pt idx="8092">
                  <c:v>5.57</c:v>
                </c:pt>
                <c:pt idx="8096">
                  <c:v>5.71</c:v>
                </c:pt>
                <c:pt idx="8097">
                  <c:v>5.79</c:v>
                </c:pt>
                <c:pt idx="8098">
                  <c:v>5.83</c:v>
                </c:pt>
                <c:pt idx="8099">
                  <c:v>6.1</c:v>
                </c:pt>
                <c:pt idx="8102">
                  <c:v>6.03</c:v>
                </c:pt>
                <c:pt idx="8103">
                  <c:v>6.01</c:v>
                </c:pt>
                <c:pt idx="8104">
                  <c:v>6.07</c:v>
                </c:pt>
                <c:pt idx="8105">
                  <c:v>6.03</c:v>
                </c:pt>
                <c:pt idx="8106">
                  <c:v>6.04</c:v>
                </c:pt>
                <c:pt idx="8109">
                  <c:v>6.06</c:v>
                </c:pt>
                <c:pt idx="8110">
                  <c:v>6</c:v>
                </c:pt>
                <c:pt idx="8111">
                  <c:v>5.98</c:v>
                </c:pt>
                <c:pt idx="8112">
                  <c:v>5.85</c:v>
                </c:pt>
                <c:pt idx="8113">
                  <c:v>5.74</c:v>
                </c:pt>
                <c:pt idx="8116">
                  <c:v>5.61</c:v>
                </c:pt>
                <c:pt idx="8117">
                  <c:v>5.67</c:v>
                </c:pt>
                <c:pt idx="8119">
                  <c:v>5.69</c:v>
                </c:pt>
                <c:pt idx="8120">
                  <c:v>5.66</c:v>
                </c:pt>
                <c:pt idx="8123">
                  <c:v>5.74</c:v>
                </c:pt>
                <c:pt idx="8124">
                  <c:v>5.74</c:v>
                </c:pt>
                <c:pt idx="8125">
                  <c:v>5.71</c:v>
                </c:pt>
                <c:pt idx="8126">
                  <c:v>5.67</c:v>
                </c:pt>
                <c:pt idx="8127">
                  <c:v>5.64</c:v>
                </c:pt>
                <c:pt idx="8130">
                  <c:v>5.63</c:v>
                </c:pt>
                <c:pt idx="8131">
                  <c:v>5.65</c:v>
                </c:pt>
                <c:pt idx="8132">
                  <c:v>5.64</c:v>
                </c:pt>
                <c:pt idx="8133">
                  <c:v>5.62</c:v>
                </c:pt>
                <c:pt idx="8134">
                  <c:v>5.62</c:v>
                </c:pt>
                <c:pt idx="8137">
                  <c:v>5.62</c:v>
                </c:pt>
                <c:pt idx="8138">
                  <c:v>5.54</c:v>
                </c:pt>
                <c:pt idx="8139">
                  <c:v>5.51</c:v>
                </c:pt>
                <c:pt idx="8140">
                  <c:v>5.47</c:v>
                </c:pt>
                <c:pt idx="8145">
                  <c:v>5.44</c:v>
                </c:pt>
                <c:pt idx="8146">
                  <c:v>5.4</c:v>
                </c:pt>
                <c:pt idx="8147">
                  <c:v>5.34</c:v>
                </c:pt>
                <c:pt idx="8148">
                  <c:v>5.31</c:v>
                </c:pt>
                <c:pt idx="8151">
                  <c:v>5.29</c:v>
                </c:pt>
                <c:pt idx="8152">
                  <c:v>5.28</c:v>
                </c:pt>
                <c:pt idx="8153">
                  <c:v>5.32</c:v>
                </c:pt>
                <c:pt idx="8154">
                  <c:v>5.35</c:v>
                </c:pt>
                <c:pt idx="8158">
                  <c:v>5.31</c:v>
                </c:pt>
                <c:pt idx="8159">
                  <c:v>5.26</c:v>
                </c:pt>
                <c:pt idx="8160">
                  <c:v>5.2</c:v>
                </c:pt>
                <c:pt idx="8161">
                  <c:v>5.23</c:v>
                </c:pt>
                <c:pt idx="8162">
                  <c:v>5.08</c:v>
                </c:pt>
                <c:pt idx="8165">
                  <c:v>5.07</c:v>
                </c:pt>
                <c:pt idx="8166">
                  <c:v>5.1100000000000003</c:v>
                </c:pt>
                <c:pt idx="8167">
                  <c:v>5.22</c:v>
                </c:pt>
                <c:pt idx="8168">
                  <c:v>5.21</c:v>
                </c:pt>
                <c:pt idx="8169">
                  <c:v>5.18</c:v>
                </c:pt>
                <c:pt idx="8172">
                  <c:v>5.13</c:v>
                </c:pt>
                <c:pt idx="8173">
                  <c:v>5.12</c:v>
                </c:pt>
                <c:pt idx="8174">
                  <c:v>5.0999999999999996</c:v>
                </c:pt>
                <c:pt idx="8175">
                  <c:v>5.14</c:v>
                </c:pt>
                <c:pt idx="8176">
                  <c:v>5.22</c:v>
                </c:pt>
                <c:pt idx="8179">
                  <c:v>5.25</c:v>
                </c:pt>
                <c:pt idx="8180">
                  <c:v>5.28</c:v>
                </c:pt>
                <c:pt idx="8181">
                  <c:v>5.37</c:v>
                </c:pt>
                <c:pt idx="8182">
                  <c:v>5.48</c:v>
                </c:pt>
                <c:pt idx="8183">
                  <c:v>5.47</c:v>
                </c:pt>
                <c:pt idx="8186">
                  <c:v>5.45</c:v>
                </c:pt>
                <c:pt idx="8187">
                  <c:v>5.46</c:v>
                </c:pt>
                <c:pt idx="8188">
                  <c:v>5.44</c:v>
                </c:pt>
                <c:pt idx="8189">
                  <c:v>5.51</c:v>
                </c:pt>
                <c:pt idx="8190">
                  <c:v>5.57</c:v>
                </c:pt>
                <c:pt idx="8194">
                  <c:v>5.54</c:v>
                </c:pt>
                <c:pt idx="8195">
                  <c:v>5.5</c:v>
                </c:pt>
                <c:pt idx="8196">
                  <c:v>5.5</c:v>
                </c:pt>
                <c:pt idx="8197">
                  <c:v>5.36</c:v>
                </c:pt>
                <c:pt idx="8200">
                  <c:v>5.25</c:v>
                </c:pt>
                <c:pt idx="8201">
                  <c:v>5.22</c:v>
                </c:pt>
                <c:pt idx="8202">
                  <c:v>5.22</c:v>
                </c:pt>
                <c:pt idx="8203">
                  <c:v>5.26</c:v>
                </c:pt>
                <c:pt idx="8204">
                  <c:v>5.27</c:v>
                </c:pt>
                <c:pt idx="8207">
                  <c:v>5.27</c:v>
                </c:pt>
                <c:pt idx="8208">
                  <c:v>5.31</c:v>
                </c:pt>
                <c:pt idx="8209">
                  <c:v>5.29</c:v>
                </c:pt>
                <c:pt idx="8210">
                  <c:v>5.17</c:v>
                </c:pt>
                <c:pt idx="8211">
                  <c:v>5.19</c:v>
                </c:pt>
                <c:pt idx="8214">
                  <c:v>5.0999999999999996</c:v>
                </c:pt>
                <c:pt idx="8215">
                  <c:v>5.05</c:v>
                </c:pt>
                <c:pt idx="8216">
                  <c:v>5.0599999999999996</c:v>
                </c:pt>
                <c:pt idx="8217">
                  <c:v>4.9800000000000004</c:v>
                </c:pt>
                <c:pt idx="8218">
                  <c:v>4.93</c:v>
                </c:pt>
                <c:pt idx="8221">
                  <c:v>4.87</c:v>
                </c:pt>
                <c:pt idx="8222">
                  <c:v>4.91</c:v>
                </c:pt>
                <c:pt idx="8223">
                  <c:v>4.99</c:v>
                </c:pt>
                <c:pt idx="8224">
                  <c:v>4.99</c:v>
                </c:pt>
                <c:pt idx="8225">
                  <c:v>5.0199999999999996</c:v>
                </c:pt>
                <c:pt idx="8228">
                  <c:v>4.99</c:v>
                </c:pt>
                <c:pt idx="8229">
                  <c:v>5.0199999999999996</c:v>
                </c:pt>
                <c:pt idx="8230">
                  <c:v>5.01</c:v>
                </c:pt>
                <c:pt idx="8231">
                  <c:v>4.97</c:v>
                </c:pt>
                <c:pt idx="8232">
                  <c:v>4.92</c:v>
                </c:pt>
                <c:pt idx="8235">
                  <c:v>4.93</c:v>
                </c:pt>
                <c:pt idx="8236">
                  <c:v>4.8099999999999996</c:v>
                </c:pt>
                <c:pt idx="8237">
                  <c:v>4.7699999999999996</c:v>
                </c:pt>
                <c:pt idx="8238">
                  <c:v>4.78</c:v>
                </c:pt>
                <c:pt idx="8239">
                  <c:v>4.83</c:v>
                </c:pt>
                <c:pt idx="8242">
                  <c:v>4.8499999999999996</c:v>
                </c:pt>
                <c:pt idx="8243">
                  <c:v>4.8099999999999996</c:v>
                </c:pt>
                <c:pt idx="8244">
                  <c:v>4.7</c:v>
                </c:pt>
                <c:pt idx="8245">
                  <c:v>4.6399999999999997</c:v>
                </c:pt>
                <c:pt idx="8246">
                  <c:v>4.58</c:v>
                </c:pt>
                <c:pt idx="8249">
                  <c:v>4.5199999999999996</c:v>
                </c:pt>
                <c:pt idx="8250">
                  <c:v>4.5</c:v>
                </c:pt>
                <c:pt idx="8251">
                  <c:v>4.5199999999999996</c:v>
                </c:pt>
                <c:pt idx="8252">
                  <c:v>4.49</c:v>
                </c:pt>
                <c:pt idx="8253">
                  <c:v>4.53</c:v>
                </c:pt>
                <c:pt idx="8256">
                  <c:v>4.58</c:v>
                </c:pt>
                <c:pt idx="8257">
                  <c:v>4.55</c:v>
                </c:pt>
                <c:pt idx="8258">
                  <c:v>4.5999999999999996</c:v>
                </c:pt>
                <c:pt idx="8259">
                  <c:v>4.59</c:v>
                </c:pt>
                <c:pt idx="8260">
                  <c:v>4.58</c:v>
                </c:pt>
                <c:pt idx="8263">
                  <c:v>4.53</c:v>
                </c:pt>
                <c:pt idx="8264">
                  <c:v>4.54</c:v>
                </c:pt>
                <c:pt idx="8265">
                  <c:v>4.55</c:v>
                </c:pt>
                <c:pt idx="8266">
                  <c:v>4.54</c:v>
                </c:pt>
                <c:pt idx="8267">
                  <c:v>4.49</c:v>
                </c:pt>
                <c:pt idx="8270">
                  <c:v>4.5199999999999996</c:v>
                </c:pt>
                <c:pt idx="8271">
                  <c:v>4.51</c:v>
                </c:pt>
                <c:pt idx="8272">
                  <c:v>4.43</c:v>
                </c:pt>
                <c:pt idx="8273">
                  <c:v>4.3899999999999997</c:v>
                </c:pt>
                <c:pt idx="8274">
                  <c:v>4.45</c:v>
                </c:pt>
                <c:pt idx="8277">
                  <c:v>4.49</c:v>
                </c:pt>
                <c:pt idx="8278">
                  <c:v>4.49</c:v>
                </c:pt>
                <c:pt idx="8279">
                  <c:v>4.58</c:v>
                </c:pt>
                <c:pt idx="8280">
                  <c:v>4.63</c:v>
                </c:pt>
                <c:pt idx="8281">
                  <c:v>4.6399999999999997</c:v>
                </c:pt>
                <c:pt idx="8284">
                  <c:v>4.72</c:v>
                </c:pt>
                <c:pt idx="8285">
                  <c:v>4.6900000000000004</c:v>
                </c:pt>
                <c:pt idx="8286">
                  <c:v>4.67</c:v>
                </c:pt>
                <c:pt idx="8287">
                  <c:v>4.66</c:v>
                </c:pt>
                <c:pt idx="8288">
                  <c:v>4.5999999999999996</c:v>
                </c:pt>
                <c:pt idx="8291">
                  <c:v>4.54</c:v>
                </c:pt>
                <c:pt idx="8292">
                  <c:v>4.5199999999999996</c:v>
                </c:pt>
                <c:pt idx="8293">
                  <c:v>4.5</c:v>
                </c:pt>
                <c:pt idx="8294">
                  <c:v>4.54</c:v>
                </c:pt>
                <c:pt idx="8295">
                  <c:v>4.5199999999999996</c:v>
                </c:pt>
                <c:pt idx="8298">
                  <c:v>4.5599999999999996</c:v>
                </c:pt>
                <c:pt idx="8299">
                  <c:v>4.5599999999999996</c:v>
                </c:pt>
                <c:pt idx="8300">
                  <c:v>4.54</c:v>
                </c:pt>
                <c:pt idx="8301">
                  <c:v>4.5</c:v>
                </c:pt>
                <c:pt idx="8302">
                  <c:v>4.4800000000000004</c:v>
                </c:pt>
                <c:pt idx="8305">
                  <c:v>4.49</c:v>
                </c:pt>
                <c:pt idx="8306">
                  <c:v>4.47</c:v>
                </c:pt>
                <c:pt idx="8307">
                  <c:v>4.51</c:v>
                </c:pt>
                <c:pt idx="8308">
                  <c:v>4.5599999999999996</c:v>
                </c:pt>
                <c:pt idx="8309">
                  <c:v>4.53</c:v>
                </c:pt>
                <c:pt idx="8312">
                  <c:v>4.4000000000000004</c:v>
                </c:pt>
                <c:pt idx="8313">
                  <c:v>4.45</c:v>
                </c:pt>
                <c:pt idx="8314">
                  <c:v>4.45</c:v>
                </c:pt>
                <c:pt idx="8315">
                  <c:v>4.4400000000000004</c:v>
                </c:pt>
                <c:pt idx="8316">
                  <c:v>4.42</c:v>
                </c:pt>
                <c:pt idx="8319">
                  <c:v>4.47</c:v>
                </c:pt>
                <c:pt idx="8320">
                  <c:v>4.4800000000000004</c:v>
                </c:pt>
                <c:pt idx="8321">
                  <c:v>4.5199999999999996</c:v>
                </c:pt>
                <c:pt idx="8322">
                  <c:v>4.59</c:v>
                </c:pt>
                <c:pt idx="8323">
                  <c:v>4.66</c:v>
                </c:pt>
                <c:pt idx="8326">
                  <c:v>4.68</c:v>
                </c:pt>
                <c:pt idx="8327">
                  <c:v>4.62</c:v>
                </c:pt>
                <c:pt idx="8328">
                  <c:v>4.6100000000000003</c:v>
                </c:pt>
                <c:pt idx="8329">
                  <c:v>4.6100000000000003</c:v>
                </c:pt>
                <c:pt idx="8330">
                  <c:v>4.67</c:v>
                </c:pt>
                <c:pt idx="8333">
                  <c:v>4.7</c:v>
                </c:pt>
                <c:pt idx="8334">
                  <c:v>4.68</c:v>
                </c:pt>
                <c:pt idx="8336">
                  <c:v>4.68</c:v>
                </c:pt>
                <c:pt idx="8337">
                  <c:v>4.66</c:v>
                </c:pt>
                <c:pt idx="8340">
                  <c:v>4.63</c:v>
                </c:pt>
                <c:pt idx="8341">
                  <c:v>4.5999999999999996</c:v>
                </c:pt>
                <c:pt idx="8342">
                  <c:v>4.6900000000000004</c:v>
                </c:pt>
                <c:pt idx="8343">
                  <c:v>4.71</c:v>
                </c:pt>
                <c:pt idx="8344">
                  <c:v>4.74</c:v>
                </c:pt>
                <c:pt idx="8347">
                  <c:v>4.72</c:v>
                </c:pt>
                <c:pt idx="8348">
                  <c:v>4.67</c:v>
                </c:pt>
                <c:pt idx="8349">
                  <c:v>4.68</c:v>
                </c:pt>
                <c:pt idx="8350">
                  <c:v>4.67</c:v>
                </c:pt>
                <c:pt idx="8351">
                  <c:v>4.68</c:v>
                </c:pt>
                <c:pt idx="8354">
                  <c:v>4.8600000000000003</c:v>
                </c:pt>
                <c:pt idx="8355">
                  <c:v>4.8099999999999996</c:v>
                </c:pt>
                <c:pt idx="8356">
                  <c:v>4.82</c:v>
                </c:pt>
                <c:pt idx="8357">
                  <c:v>4.97</c:v>
                </c:pt>
                <c:pt idx="8358">
                  <c:v>4.99</c:v>
                </c:pt>
                <c:pt idx="8361">
                  <c:v>4.99</c:v>
                </c:pt>
                <c:pt idx="8362">
                  <c:v>5.01</c:v>
                </c:pt>
                <c:pt idx="8363">
                  <c:v>5.04</c:v>
                </c:pt>
                <c:pt idx="8364">
                  <c:v>5.13</c:v>
                </c:pt>
                <c:pt idx="8365">
                  <c:v>5.2</c:v>
                </c:pt>
                <c:pt idx="8368">
                  <c:v>5.04</c:v>
                </c:pt>
                <c:pt idx="8369">
                  <c:v>4.84</c:v>
                </c:pt>
                <c:pt idx="8370">
                  <c:v>4.8099999999999996</c:v>
                </c:pt>
                <c:pt idx="8371">
                  <c:v>4.87</c:v>
                </c:pt>
                <c:pt idx="8372">
                  <c:v>5.01</c:v>
                </c:pt>
                <c:pt idx="8375">
                  <c:v>5.01</c:v>
                </c:pt>
                <c:pt idx="8376">
                  <c:v>5.39</c:v>
                </c:pt>
                <c:pt idx="8377">
                  <c:v>5.6</c:v>
                </c:pt>
                <c:pt idx="8378">
                  <c:v>5.57</c:v>
                </c:pt>
                <c:pt idx="8379">
                  <c:v>5.37</c:v>
                </c:pt>
                <c:pt idx="8382">
                  <c:v>5.31</c:v>
                </c:pt>
                <c:pt idx="8383">
                  <c:v>5.73</c:v>
                </c:pt>
                <c:pt idx="8384">
                  <c:v>5.62</c:v>
                </c:pt>
                <c:pt idx="8385">
                  <c:v>5.8</c:v>
                </c:pt>
                <c:pt idx="8386">
                  <c:v>5.77</c:v>
                </c:pt>
                <c:pt idx="8389">
                  <c:v>5.95</c:v>
                </c:pt>
                <c:pt idx="8390">
                  <c:v>5.75</c:v>
                </c:pt>
                <c:pt idx="8391">
                  <c:v>5.71</c:v>
                </c:pt>
                <c:pt idx="8396">
                  <c:v>5.76</c:v>
                </c:pt>
                <c:pt idx="8397">
                  <c:v>5.71</c:v>
                </c:pt>
                <c:pt idx="8398">
                  <c:v>5.83</c:v>
                </c:pt>
                <c:pt idx="8399">
                  <c:v>5.69</c:v>
                </c:pt>
                <c:pt idx="8403">
                  <c:v>5.7</c:v>
                </c:pt>
                <c:pt idx="8404">
                  <c:v>5.63</c:v>
                </c:pt>
                <c:pt idx="8406">
                  <c:v>5.65</c:v>
                </c:pt>
                <c:pt idx="8407">
                  <c:v>5.68</c:v>
                </c:pt>
                <c:pt idx="8410">
                  <c:v>5.54</c:v>
                </c:pt>
                <c:pt idx="8411">
                  <c:v>5.59</c:v>
                </c:pt>
                <c:pt idx="8412">
                  <c:v>5.75</c:v>
                </c:pt>
                <c:pt idx="8413">
                  <c:v>6</c:v>
                </c:pt>
                <c:pt idx="8414">
                  <c:v>6.08</c:v>
                </c:pt>
                <c:pt idx="8417">
                  <c:v>5.92</c:v>
                </c:pt>
                <c:pt idx="8418">
                  <c:v>5.86</c:v>
                </c:pt>
                <c:pt idx="8419">
                  <c:v>6.06</c:v>
                </c:pt>
                <c:pt idx="8420">
                  <c:v>6.06</c:v>
                </c:pt>
                <c:pt idx="8421">
                  <c:v>6.18</c:v>
                </c:pt>
                <c:pt idx="8424">
                  <c:v>6.27</c:v>
                </c:pt>
                <c:pt idx="8425">
                  <c:v>6.18</c:v>
                </c:pt>
                <c:pt idx="8426">
                  <c:v>6.43</c:v>
                </c:pt>
                <c:pt idx="8427">
                  <c:v>6.9</c:v>
                </c:pt>
                <c:pt idx="8428">
                  <c:v>6.98</c:v>
                </c:pt>
                <c:pt idx="8431">
                  <c:v>6.6</c:v>
                </c:pt>
                <c:pt idx="8432">
                  <c:v>6.63</c:v>
                </c:pt>
                <c:pt idx="8433">
                  <c:v>6.54</c:v>
                </c:pt>
                <c:pt idx="8434">
                  <c:v>6.68</c:v>
                </c:pt>
                <c:pt idx="8435">
                  <c:v>6.76</c:v>
                </c:pt>
                <c:pt idx="8438">
                  <c:v>6.64</c:v>
                </c:pt>
                <c:pt idx="8439">
                  <c:v>6.68</c:v>
                </c:pt>
                <c:pt idx="8440">
                  <c:v>5.93</c:v>
                </c:pt>
                <c:pt idx="8441">
                  <c:v>5.93</c:v>
                </c:pt>
                <c:pt idx="8442">
                  <c:v>6.03</c:v>
                </c:pt>
                <c:pt idx="8446">
                  <c:v>6.45</c:v>
                </c:pt>
                <c:pt idx="8447">
                  <c:v>6.3</c:v>
                </c:pt>
                <c:pt idx="8448">
                  <c:v>6.51</c:v>
                </c:pt>
                <c:pt idx="8449">
                  <c:v>6.5</c:v>
                </c:pt>
                <c:pt idx="8452">
                  <c:v>6.44</c:v>
                </c:pt>
                <c:pt idx="8453">
                  <c:v>6.42</c:v>
                </c:pt>
                <c:pt idx="8454">
                  <c:v>6.52</c:v>
                </c:pt>
                <c:pt idx="8455">
                  <c:v>6.63</c:v>
                </c:pt>
                <c:pt idx="8456">
                  <c:v>6.64</c:v>
                </c:pt>
                <c:pt idx="8459">
                  <c:v>6.24</c:v>
                </c:pt>
                <c:pt idx="8460">
                  <c:v>6.09</c:v>
                </c:pt>
                <c:pt idx="8461">
                  <c:v>6.04</c:v>
                </c:pt>
                <c:pt idx="8462">
                  <c:v>6.03</c:v>
                </c:pt>
                <c:pt idx="8463">
                  <c:v>6.03</c:v>
                </c:pt>
                <c:pt idx="8466">
                  <c:v>6.23</c:v>
                </c:pt>
                <c:pt idx="8467">
                  <c:v>6.19</c:v>
                </c:pt>
                <c:pt idx="8468">
                  <c:v>6.25</c:v>
                </c:pt>
                <c:pt idx="8469">
                  <c:v>6.28</c:v>
                </c:pt>
                <c:pt idx="8470">
                  <c:v>6.28</c:v>
                </c:pt>
                <c:pt idx="8473">
                  <c:v>6.2</c:v>
                </c:pt>
                <c:pt idx="8474">
                  <c:v>6.17</c:v>
                </c:pt>
                <c:pt idx="8475">
                  <c:v>6.04</c:v>
                </c:pt>
                <c:pt idx="8476">
                  <c:v>6.23</c:v>
                </c:pt>
                <c:pt idx="8477">
                  <c:v>6.33</c:v>
                </c:pt>
                <c:pt idx="8480">
                  <c:v>6.58</c:v>
                </c:pt>
                <c:pt idx="8481">
                  <c:v>6.35</c:v>
                </c:pt>
                <c:pt idx="8482">
                  <c:v>6.33</c:v>
                </c:pt>
                <c:pt idx="8484">
                  <c:v>6.22</c:v>
                </c:pt>
                <c:pt idx="8487">
                  <c:v>6.24</c:v>
                </c:pt>
                <c:pt idx="8488">
                  <c:v>6.46</c:v>
                </c:pt>
                <c:pt idx="8489">
                  <c:v>6.48</c:v>
                </c:pt>
                <c:pt idx="8490">
                  <c:v>6.53</c:v>
                </c:pt>
                <c:pt idx="8495">
                  <c:v>6.79</c:v>
                </c:pt>
                <c:pt idx="8496">
                  <c:v>7.01</c:v>
                </c:pt>
                <c:pt idx="8497">
                  <c:v>7.54</c:v>
                </c:pt>
                <c:pt idx="8498">
                  <c:v>7.32</c:v>
                </c:pt>
                <c:pt idx="8501">
                  <c:v>6.53</c:v>
                </c:pt>
                <c:pt idx="8502">
                  <c:v>6.65</c:v>
                </c:pt>
                <c:pt idx="8503">
                  <c:v>7.08</c:v>
                </c:pt>
                <c:pt idx="8504">
                  <c:v>7.42</c:v>
                </c:pt>
                <c:pt idx="8505">
                  <c:v>7.25</c:v>
                </c:pt>
                <c:pt idx="8508">
                  <c:v>7.74</c:v>
                </c:pt>
                <c:pt idx="8509">
                  <c:v>7.84</c:v>
                </c:pt>
                <c:pt idx="8510">
                  <c:v>8.1199999999999992</c:v>
                </c:pt>
                <c:pt idx="8511">
                  <c:v>8.64</c:v>
                </c:pt>
                <c:pt idx="8512">
                  <c:v>8.08</c:v>
                </c:pt>
                <c:pt idx="8515">
                  <c:v>9.4600000000000009</c:v>
                </c:pt>
                <c:pt idx="8516">
                  <c:v>9.57</c:v>
                </c:pt>
                <c:pt idx="8517">
                  <c:v>9.01</c:v>
                </c:pt>
                <c:pt idx="8518">
                  <c:v>9.01</c:v>
                </c:pt>
                <c:pt idx="8519">
                  <c:v>8.93</c:v>
                </c:pt>
                <c:pt idx="8522">
                  <c:v>8.93</c:v>
                </c:pt>
                <c:pt idx="8523">
                  <c:v>8.58</c:v>
                </c:pt>
                <c:pt idx="8524">
                  <c:v>8.58</c:v>
                </c:pt>
                <c:pt idx="8525">
                  <c:v>8.58</c:v>
                </c:pt>
                <c:pt idx="8526">
                  <c:v>8.58</c:v>
                </c:pt>
                <c:pt idx="8529">
                  <c:v>7.74</c:v>
                </c:pt>
                <c:pt idx="8530">
                  <c:v>7.74</c:v>
                </c:pt>
                <c:pt idx="8531">
                  <c:v>7.34</c:v>
                </c:pt>
                <c:pt idx="8532">
                  <c:v>7.27</c:v>
                </c:pt>
                <c:pt idx="8533">
                  <c:v>7.76</c:v>
                </c:pt>
                <c:pt idx="8536">
                  <c:v>8</c:v>
                </c:pt>
                <c:pt idx="8537">
                  <c:v>7.85</c:v>
                </c:pt>
                <c:pt idx="8538">
                  <c:v>7.8</c:v>
                </c:pt>
                <c:pt idx="8539">
                  <c:v>7.85</c:v>
                </c:pt>
                <c:pt idx="8540">
                  <c:v>7.84</c:v>
                </c:pt>
                <c:pt idx="8544">
                  <c:v>7.84</c:v>
                </c:pt>
                <c:pt idx="8545">
                  <c:v>7.86</c:v>
                </c:pt>
                <c:pt idx="8546">
                  <c:v>7.77</c:v>
                </c:pt>
                <c:pt idx="8547">
                  <c:v>7.73</c:v>
                </c:pt>
                <c:pt idx="8550">
                  <c:v>7.74</c:v>
                </c:pt>
                <c:pt idx="8551">
                  <c:v>7.93</c:v>
                </c:pt>
                <c:pt idx="8552">
                  <c:v>7.95</c:v>
                </c:pt>
                <c:pt idx="8553">
                  <c:v>8.0500000000000007</c:v>
                </c:pt>
                <c:pt idx="8554">
                  <c:v>8.17</c:v>
                </c:pt>
                <c:pt idx="8557">
                  <c:v>8.19</c:v>
                </c:pt>
                <c:pt idx="8558">
                  <c:v>8.14</c:v>
                </c:pt>
                <c:pt idx="8559">
                  <c:v>8.19</c:v>
                </c:pt>
                <c:pt idx="8560">
                  <c:v>8.1199999999999992</c:v>
                </c:pt>
                <c:pt idx="8561">
                  <c:v>8.19</c:v>
                </c:pt>
                <c:pt idx="8564">
                  <c:v>8.36</c:v>
                </c:pt>
                <c:pt idx="8565">
                  <c:v>8.36</c:v>
                </c:pt>
                <c:pt idx="8566">
                  <c:v>9.3800000000000008</c:v>
                </c:pt>
                <c:pt idx="8567">
                  <c:v>9.3699999999999992</c:v>
                </c:pt>
                <c:pt idx="8568">
                  <c:v>9.42</c:v>
                </c:pt>
                <c:pt idx="8571">
                  <c:v>9.51</c:v>
                </c:pt>
                <c:pt idx="8572">
                  <c:v>9.75</c:v>
                </c:pt>
                <c:pt idx="8573">
                  <c:v>10.61</c:v>
                </c:pt>
                <c:pt idx="8574">
                  <c:v>10.47</c:v>
                </c:pt>
                <c:pt idx="8575">
                  <c:v>10.52</c:v>
                </c:pt>
                <c:pt idx="8578">
                  <c:v>10.55</c:v>
                </c:pt>
                <c:pt idx="8579">
                  <c:v>10.53</c:v>
                </c:pt>
                <c:pt idx="8580">
                  <c:v>10.45</c:v>
                </c:pt>
                <c:pt idx="8581">
                  <c:v>10.36</c:v>
                </c:pt>
                <c:pt idx="8582">
                  <c:v>10.210000000000001</c:v>
                </c:pt>
                <c:pt idx="8585">
                  <c:v>10.33</c:v>
                </c:pt>
                <c:pt idx="8586">
                  <c:v>10.26</c:v>
                </c:pt>
                <c:pt idx="8587">
                  <c:v>10.220000000000001</c:v>
                </c:pt>
                <c:pt idx="8588">
                  <c:v>10.25</c:v>
                </c:pt>
                <c:pt idx="8589">
                  <c:v>10.31</c:v>
                </c:pt>
                <c:pt idx="8592">
                  <c:v>10.34</c:v>
                </c:pt>
                <c:pt idx="8593">
                  <c:v>10.36</c:v>
                </c:pt>
                <c:pt idx="8594">
                  <c:v>10.29</c:v>
                </c:pt>
                <c:pt idx="8595">
                  <c:v>10.4</c:v>
                </c:pt>
                <c:pt idx="8596">
                  <c:v>10.34</c:v>
                </c:pt>
                <c:pt idx="8599">
                  <c:v>10.41</c:v>
                </c:pt>
                <c:pt idx="8600">
                  <c:v>10.46</c:v>
                </c:pt>
                <c:pt idx="8601">
                  <c:v>10.59</c:v>
                </c:pt>
                <c:pt idx="8602">
                  <c:v>10.49</c:v>
                </c:pt>
                <c:pt idx="8603">
                  <c:v>10.38</c:v>
                </c:pt>
                <c:pt idx="8606">
                  <c:v>10.45</c:v>
                </c:pt>
                <c:pt idx="8607">
                  <c:v>10.26</c:v>
                </c:pt>
                <c:pt idx="8608">
                  <c:v>10.34</c:v>
                </c:pt>
                <c:pt idx="8609">
                  <c:v>10.220000000000001</c:v>
                </c:pt>
                <c:pt idx="8610">
                  <c:v>10.24</c:v>
                </c:pt>
                <c:pt idx="8613">
                  <c:v>10.19</c:v>
                </c:pt>
                <c:pt idx="8614">
                  <c:v>10.15</c:v>
                </c:pt>
                <c:pt idx="8615">
                  <c:v>10.24</c:v>
                </c:pt>
                <c:pt idx="8616">
                  <c:v>10.210000000000001</c:v>
                </c:pt>
                <c:pt idx="8617">
                  <c:v>10.17</c:v>
                </c:pt>
                <c:pt idx="8620">
                  <c:v>10.17</c:v>
                </c:pt>
                <c:pt idx="8621">
                  <c:v>10.35</c:v>
                </c:pt>
                <c:pt idx="8622">
                  <c:v>10.36</c:v>
                </c:pt>
                <c:pt idx="8623">
                  <c:v>10.37</c:v>
                </c:pt>
                <c:pt idx="8624">
                  <c:v>10.51</c:v>
                </c:pt>
                <c:pt idx="8627">
                  <c:v>10.62</c:v>
                </c:pt>
                <c:pt idx="8628">
                  <c:v>10.66</c:v>
                </c:pt>
                <c:pt idx="8629">
                  <c:v>10.73</c:v>
                </c:pt>
                <c:pt idx="8630">
                  <c:v>10.63</c:v>
                </c:pt>
                <c:pt idx="8631">
                  <c:v>10.73</c:v>
                </c:pt>
                <c:pt idx="8634">
                  <c:v>10.79</c:v>
                </c:pt>
                <c:pt idx="8635">
                  <c:v>11.03</c:v>
                </c:pt>
                <c:pt idx="8636">
                  <c:v>11.49</c:v>
                </c:pt>
                <c:pt idx="8637">
                  <c:v>11.46</c:v>
                </c:pt>
                <c:pt idx="8638">
                  <c:v>11.48</c:v>
                </c:pt>
                <c:pt idx="8641">
                  <c:v>11.58</c:v>
                </c:pt>
                <c:pt idx="8642">
                  <c:v>11.48</c:v>
                </c:pt>
                <c:pt idx="8643">
                  <c:v>11.32</c:v>
                </c:pt>
                <c:pt idx="8644">
                  <c:v>11.28</c:v>
                </c:pt>
                <c:pt idx="8645">
                  <c:v>11.3</c:v>
                </c:pt>
                <c:pt idx="8648">
                  <c:v>11.43</c:v>
                </c:pt>
                <c:pt idx="8649">
                  <c:v>11.69</c:v>
                </c:pt>
                <c:pt idx="8650">
                  <c:v>11.84</c:v>
                </c:pt>
                <c:pt idx="8651">
                  <c:v>11.82</c:v>
                </c:pt>
                <c:pt idx="8652">
                  <c:v>11.74</c:v>
                </c:pt>
                <c:pt idx="8655">
                  <c:v>11.59</c:v>
                </c:pt>
                <c:pt idx="8656">
                  <c:v>11.49</c:v>
                </c:pt>
                <c:pt idx="8657">
                  <c:v>11.44</c:v>
                </c:pt>
                <c:pt idx="8658">
                  <c:v>11.54</c:v>
                </c:pt>
                <c:pt idx="8659">
                  <c:v>11.53</c:v>
                </c:pt>
                <c:pt idx="8662">
                  <c:v>11.55</c:v>
                </c:pt>
                <c:pt idx="8663">
                  <c:v>11.37</c:v>
                </c:pt>
                <c:pt idx="8664">
                  <c:v>11.08</c:v>
                </c:pt>
                <c:pt idx="8665">
                  <c:v>11.13</c:v>
                </c:pt>
                <c:pt idx="8666">
                  <c:v>11.08</c:v>
                </c:pt>
                <c:pt idx="8669">
                  <c:v>11.02</c:v>
                </c:pt>
                <c:pt idx="8670">
                  <c:v>10.96</c:v>
                </c:pt>
                <c:pt idx="8671">
                  <c:v>10.84</c:v>
                </c:pt>
                <c:pt idx="8672">
                  <c:v>10.48</c:v>
                </c:pt>
                <c:pt idx="8673">
                  <c:v>10.26</c:v>
                </c:pt>
                <c:pt idx="8676">
                  <c:v>10.029999999999999</c:v>
                </c:pt>
                <c:pt idx="8677">
                  <c:v>10.029999999999999</c:v>
                </c:pt>
                <c:pt idx="8678">
                  <c:v>9.9</c:v>
                </c:pt>
                <c:pt idx="8679">
                  <c:v>9.8699999999999992</c:v>
                </c:pt>
                <c:pt idx="8680">
                  <c:v>9.83</c:v>
                </c:pt>
                <c:pt idx="8683">
                  <c:v>9.59</c:v>
                </c:pt>
                <c:pt idx="8684">
                  <c:v>9.32</c:v>
                </c:pt>
                <c:pt idx="8685">
                  <c:v>9</c:v>
                </c:pt>
                <c:pt idx="8686">
                  <c:v>8.85</c:v>
                </c:pt>
                <c:pt idx="8687">
                  <c:v>9.0500000000000007</c:v>
                </c:pt>
                <c:pt idx="8690">
                  <c:v>8.92</c:v>
                </c:pt>
                <c:pt idx="8691">
                  <c:v>8.98</c:v>
                </c:pt>
                <c:pt idx="8692">
                  <c:v>9.02</c:v>
                </c:pt>
                <c:pt idx="8693">
                  <c:v>9.31</c:v>
                </c:pt>
                <c:pt idx="8694">
                  <c:v>9.33</c:v>
                </c:pt>
                <c:pt idx="8697">
                  <c:v>9.4</c:v>
                </c:pt>
                <c:pt idx="8698">
                  <c:v>9.73</c:v>
                </c:pt>
                <c:pt idx="8699">
                  <c:v>10.210000000000001</c:v>
                </c:pt>
                <c:pt idx="8701">
                  <c:v>10.76</c:v>
                </c:pt>
                <c:pt idx="8704">
                  <c:v>10.69</c:v>
                </c:pt>
                <c:pt idx="8705">
                  <c:v>10.97</c:v>
                </c:pt>
                <c:pt idx="8706">
                  <c:v>10.82</c:v>
                </c:pt>
                <c:pt idx="8707">
                  <c:v>11.1</c:v>
                </c:pt>
                <c:pt idx="8708">
                  <c:v>11.42</c:v>
                </c:pt>
                <c:pt idx="8711">
                  <c:v>11.32</c:v>
                </c:pt>
                <c:pt idx="8712">
                  <c:v>11.46</c:v>
                </c:pt>
                <c:pt idx="8713">
                  <c:v>11.47</c:v>
                </c:pt>
                <c:pt idx="8714">
                  <c:v>11.77</c:v>
                </c:pt>
                <c:pt idx="8715">
                  <c:v>11.41</c:v>
                </c:pt>
                <c:pt idx="8718">
                  <c:v>11.42</c:v>
                </c:pt>
                <c:pt idx="8719">
                  <c:v>11.51</c:v>
                </c:pt>
                <c:pt idx="8720">
                  <c:v>11.68</c:v>
                </c:pt>
                <c:pt idx="8721">
                  <c:v>11.59</c:v>
                </c:pt>
                <c:pt idx="8722">
                  <c:v>11.58</c:v>
                </c:pt>
                <c:pt idx="8725">
                  <c:v>11.66</c:v>
                </c:pt>
                <c:pt idx="8726">
                  <c:v>11.95</c:v>
                </c:pt>
                <c:pt idx="8727">
                  <c:v>12.13</c:v>
                </c:pt>
                <c:pt idx="8728">
                  <c:v>11.92</c:v>
                </c:pt>
                <c:pt idx="8729">
                  <c:v>12.01</c:v>
                </c:pt>
                <c:pt idx="8732">
                  <c:v>11.68</c:v>
                </c:pt>
                <c:pt idx="8733">
                  <c:v>12</c:v>
                </c:pt>
                <c:pt idx="8734">
                  <c:v>11.86</c:v>
                </c:pt>
                <c:pt idx="8735">
                  <c:v>11.81</c:v>
                </c:pt>
                <c:pt idx="8736">
                  <c:v>11.65</c:v>
                </c:pt>
                <c:pt idx="8739">
                  <c:v>11.71</c:v>
                </c:pt>
                <c:pt idx="8740">
                  <c:v>11.73</c:v>
                </c:pt>
                <c:pt idx="8741">
                  <c:v>11.79</c:v>
                </c:pt>
                <c:pt idx="8742">
                  <c:v>11.76</c:v>
                </c:pt>
                <c:pt idx="8743">
                  <c:v>11.75</c:v>
                </c:pt>
                <c:pt idx="8746">
                  <c:v>11.72</c:v>
                </c:pt>
                <c:pt idx="8747">
                  <c:v>11.71</c:v>
                </c:pt>
                <c:pt idx="8748">
                  <c:v>11.86</c:v>
                </c:pt>
                <c:pt idx="8749">
                  <c:v>11.91</c:v>
                </c:pt>
                <c:pt idx="8750">
                  <c:v>12.08</c:v>
                </c:pt>
                <c:pt idx="8753">
                  <c:v>11.99</c:v>
                </c:pt>
                <c:pt idx="8754">
                  <c:v>12.09</c:v>
                </c:pt>
                <c:pt idx="8755">
                  <c:v>12.1</c:v>
                </c:pt>
                <c:pt idx="8756">
                  <c:v>12.26</c:v>
                </c:pt>
                <c:pt idx="8760">
                  <c:v>12.31</c:v>
                </c:pt>
                <c:pt idx="8761">
                  <c:v>12.36</c:v>
                </c:pt>
                <c:pt idx="8762">
                  <c:v>12.49</c:v>
                </c:pt>
                <c:pt idx="8763">
                  <c:v>12.51</c:v>
                </c:pt>
                <c:pt idx="8764">
                  <c:v>12.55</c:v>
                </c:pt>
                <c:pt idx="8767">
                  <c:v>12.63</c:v>
                </c:pt>
                <c:pt idx="8768">
                  <c:v>12.68</c:v>
                </c:pt>
                <c:pt idx="8769">
                  <c:v>12.65</c:v>
                </c:pt>
                <c:pt idx="8771">
                  <c:v>12.73</c:v>
                </c:pt>
                <c:pt idx="8774">
                  <c:v>12.57</c:v>
                </c:pt>
                <c:pt idx="8775">
                  <c:v>12.44</c:v>
                </c:pt>
                <c:pt idx="8776">
                  <c:v>11.73</c:v>
                </c:pt>
                <c:pt idx="8777">
                  <c:v>11.25</c:v>
                </c:pt>
                <c:pt idx="8778">
                  <c:v>11.24</c:v>
                </c:pt>
                <c:pt idx="8781">
                  <c:v>11.12</c:v>
                </c:pt>
                <c:pt idx="8782">
                  <c:v>11.24</c:v>
                </c:pt>
                <c:pt idx="8783">
                  <c:v>11.63</c:v>
                </c:pt>
                <c:pt idx="8784">
                  <c:v>11.39</c:v>
                </c:pt>
                <c:pt idx="8785">
                  <c:v>11.23</c:v>
                </c:pt>
                <c:pt idx="8788">
                  <c:v>11.15</c:v>
                </c:pt>
                <c:pt idx="8789">
                  <c:v>11.28</c:v>
                </c:pt>
                <c:pt idx="8790">
                  <c:v>11.31</c:v>
                </c:pt>
                <c:pt idx="8791">
                  <c:v>11.4</c:v>
                </c:pt>
                <c:pt idx="8792">
                  <c:v>11.43</c:v>
                </c:pt>
                <c:pt idx="8795">
                  <c:v>11.43</c:v>
                </c:pt>
                <c:pt idx="8796">
                  <c:v>10.97</c:v>
                </c:pt>
                <c:pt idx="8797">
                  <c:v>10.62</c:v>
                </c:pt>
                <c:pt idx="8798">
                  <c:v>10.8</c:v>
                </c:pt>
                <c:pt idx="8799">
                  <c:v>10.79</c:v>
                </c:pt>
                <c:pt idx="8802">
                  <c:v>10.86</c:v>
                </c:pt>
                <c:pt idx="8803">
                  <c:v>11.15</c:v>
                </c:pt>
                <c:pt idx="8804">
                  <c:v>11.18</c:v>
                </c:pt>
                <c:pt idx="8805">
                  <c:v>11.39</c:v>
                </c:pt>
                <c:pt idx="8806">
                  <c:v>11.38</c:v>
                </c:pt>
                <c:pt idx="8809">
                  <c:v>11.55</c:v>
                </c:pt>
                <c:pt idx="8810">
                  <c:v>11.81</c:v>
                </c:pt>
                <c:pt idx="8811">
                  <c:v>11.79</c:v>
                </c:pt>
                <c:pt idx="8812">
                  <c:v>11.75</c:v>
                </c:pt>
                <c:pt idx="8813">
                  <c:v>11.67</c:v>
                </c:pt>
                <c:pt idx="8816">
                  <c:v>11.63</c:v>
                </c:pt>
                <c:pt idx="8817">
                  <c:v>11.66</c:v>
                </c:pt>
                <c:pt idx="8818">
                  <c:v>11.62</c:v>
                </c:pt>
                <c:pt idx="8819">
                  <c:v>11.71</c:v>
                </c:pt>
                <c:pt idx="8820">
                  <c:v>11.86</c:v>
                </c:pt>
                <c:pt idx="8823">
                  <c:v>11.79</c:v>
                </c:pt>
                <c:pt idx="8824">
                  <c:v>11.82</c:v>
                </c:pt>
                <c:pt idx="8825">
                  <c:v>11.93</c:v>
                </c:pt>
                <c:pt idx="8826">
                  <c:v>11.97</c:v>
                </c:pt>
                <c:pt idx="8827">
                  <c:v>12.14</c:v>
                </c:pt>
                <c:pt idx="8831">
                  <c:v>12.74</c:v>
                </c:pt>
                <c:pt idx="8832">
                  <c:v>12.85</c:v>
                </c:pt>
                <c:pt idx="8833">
                  <c:v>12.7</c:v>
                </c:pt>
                <c:pt idx="8834">
                  <c:v>12.76</c:v>
                </c:pt>
                <c:pt idx="8837">
                  <c:v>12.17</c:v>
                </c:pt>
                <c:pt idx="8838">
                  <c:v>12.5</c:v>
                </c:pt>
                <c:pt idx="8839">
                  <c:v>12.39</c:v>
                </c:pt>
                <c:pt idx="8840">
                  <c:v>12.27</c:v>
                </c:pt>
                <c:pt idx="8841">
                  <c:v>12.23</c:v>
                </c:pt>
                <c:pt idx="8844">
                  <c:v>12.22</c:v>
                </c:pt>
                <c:pt idx="8845">
                  <c:v>12.38</c:v>
                </c:pt>
                <c:pt idx="8846">
                  <c:v>12.57</c:v>
                </c:pt>
                <c:pt idx="8847">
                  <c:v>12.52</c:v>
                </c:pt>
                <c:pt idx="8851">
                  <c:v>12.61</c:v>
                </c:pt>
                <c:pt idx="8852">
                  <c:v>12.69</c:v>
                </c:pt>
                <c:pt idx="8853">
                  <c:v>12.82</c:v>
                </c:pt>
                <c:pt idx="8854">
                  <c:v>12.88</c:v>
                </c:pt>
                <c:pt idx="8855">
                  <c:v>12.96</c:v>
                </c:pt>
                <c:pt idx="8858">
                  <c:v>12.8</c:v>
                </c:pt>
                <c:pt idx="8859">
                  <c:v>12.64</c:v>
                </c:pt>
                <c:pt idx="8860">
                  <c:v>12.75</c:v>
                </c:pt>
                <c:pt idx="8861">
                  <c:v>12.72</c:v>
                </c:pt>
                <c:pt idx="8862">
                  <c:v>12.94</c:v>
                </c:pt>
                <c:pt idx="8865">
                  <c:v>12.92</c:v>
                </c:pt>
                <c:pt idx="8866">
                  <c:v>12.87</c:v>
                </c:pt>
                <c:pt idx="8867">
                  <c:v>12.97</c:v>
                </c:pt>
                <c:pt idx="8868">
                  <c:v>13.35</c:v>
                </c:pt>
                <c:pt idx="8869">
                  <c:v>13.39</c:v>
                </c:pt>
                <c:pt idx="8872">
                  <c:v>14.14</c:v>
                </c:pt>
                <c:pt idx="8873">
                  <c:v>14.65</c:v>
                </c:pt>
                <c:pt idx="8874">
                  <c:v>14.68</c:v>
                </c:pt>
                <c:pt idx="8875">
                  <c:v>14.77</c:v>
                </c:pt>
                <c:pt idx="8880">
                  <c:v>15.18</c:v>
                </c:pt>
                <c:pt idx="8881">
                  <c:v>16.05</c:v>
                </c:pt>
                <c:pt idx="8882">
                  <c:v>15.97</c:v>
                </c:pt>
                <c:pt idx="8883">
                  <c:v>15.59</c:v>
                </c:pt>
                <c:pt idx="8886">
                  <c:v>15.64</c:v>
                </c:pt>
                <c:pt idx="8887">
                  <c:v>15.16</c:v>
                </c:pt>
                <c:pt idx="8888">
                  <c:v>15.31</c:v>
                </c:pt>
                <c:pt idx="8889">
                  <c:v>15.55</c:v>
                </c:pt>
                <c:pt idx="8890">
                  <c:v>15.56</c:v>
                </c:pt>
                <c:pt idx="8893">
                  <c:v>15.68</c:v>
                </c:pt>
                <c:pt idx="8894">
                  <c:v>15.48</c:v>
                </c:pt>
                <c:pt idx="8895">
                  <c:v>15.54</c:v>
                </c:pt>
                <c:pt idx="8896">
                  <c:v>15.65</c:v>
                </c:pt>
                <c:pt idx="8897">
                  <c:v>15.35</c:v>
                </c:pt>
                <c:pt idx="8900">
                  <c:v>15.54</c:v>
                </c:pt>
                <c:pt idx="8901">
                  <c:v>15.73</c:v>
                </c:pt>
                <c:pt idx="8902">
                  <c:v>15.61</c:v>
                </c:pt>
                <c:pt idx="8903">
                  <c:v>15.88</c:v>
                </c:pt>
                <c:pt idx="8904">
                  <c:v>16.62</c:v>
                </c:pt>
                <c:pt idx="8907">
                  <c:v>17.04</c:v>
                </c:pt>
                <c:pt idx="8908">
                  <c:v>16.97</c:v>
                </c:pt>
                <c:pt idx="8909">
                  <c:v>16.66</c:v>
                </c:pt>
                <c:pt idx="8910">
                  <c:v>16.54</c:v>
                </c:pt>
                <c:pt idx="8911">
                  <c:v>16.36</c:v>
                </c:pt>
                <c:pt idx="8914">
                  <c:v>16.579999999999998</c:v>
                </c:pt>
                <c:pt idx="8915">
                  <c:v>16.11</c:v>
                </c:pt>
                <c:pt idx="8916">
                  <c:v>16.11</c:v>
                </c:pt>
                <c:pt idx="8917">
                  <c:v>16.350000000000001</c:v>
                </c:pt>
                <c:pt idx="8918">
                  <c:v>16.170000000000002</c:v>
                </c:pt>
                <c:pt idx="8921">
                  <c:v>15.89</c:v>
                </c:pt>
                <c:pt idx="8922">
                  <c:v>15.83</c:v>
                </c:pt>
                <c:pt idx="8923">
                  <c:v>16.04</c:v>
                </c:pt>
                <c:pt idx="8924">
                  <c:v>16.68</c:v>
                </c:pt>
                <c:pt idx="8925">
                  <c:v>16.89</c:v>
                </c:pt>
                <c:pt idx="8929">
                  <c:v>17.329999999999998</c:v>
                </c:pt>
                <c:pt idx="8930">
                  <c:v>17.600000000000001</c:v>
                </c:pt>
                <c:pt idx="8931">
                  <c:v>17.600000000000001</c:v>
                </c:pt>
                <c:pt idx="8932">
                  <c:v>17.600000000000001</c:v>
                </c:pt>
                <c:pt idx="8935">
                  <c:v>17.61</c:v>
                </c:pt>
                <c:pt idx="8936">
                  <c:v>17.100000000000001</c:v>
                </c:pt>
                <c:pt idx="8937">
                  <c:v>16.77</c:v>
                </c:pt>
                <c:pt idx="8938">
                  <c:v>16.71</c:v>
                </c:pt>
                <c:pt idx="8939">
                  <c:v>16.64</c:v>
                </c:pt>
                <c:pt idx="8942">
                  <c:v>16.739999999999998</c:v>
                </c:pt>
                <c:pt idx="8943">
                  <c:v>16.48</c:v>
                </c:pt>
                <c:pt idx="8944">
                  <c:v>16.28</c:v>
                </c:pt>
                <c:pt idx="8945">
                  <c:v>16.16</c:v>
                </c:pt>
                <c:pt idx="8946">
                  <c:v>16.3</c:v>
                </c:pt>
                <c:pt idx="8949">
                  <c:v>16.190000000000001</c:v>
                </c:pt>
                <c:pt idx="8950">
                  <c:v>16.16</c:v>
                </c:pt>
                <c:pt idx="8951">
                  <c:v>16.39</c:v>
                </c:pt>
                <c:pt idx="8952">
                  <c:v>16.57</c:v>
                </c:pt>
                <c:pt idx="8953">
                  <c:v>16.600000000000001</c:v>
                </c:pt>
                <c:pt idx="8956">
                  <c:v>16.739999999999998</c:v>
                </c:pt>
                <c:pt idx="8957">
                  <c:v>16.38</c:v>
                </c:pt>
                <c:pt idx="8958">
                  <c:v>16.559999999999999</c:v>
                </c:pt>
                <c:pt idx="8959">
                  <c:v>16.66</c:v>
                </c:pt>
                <c:pt idx="8960">
                  <c:v>17.2</c:v>
                </c:pt>
                <c:pt idx="8963">
                  <c:v>17.93</c:v>
                </c:pt>
                <c:pt idx="8964">
                  <c:v>18.05</c:v>
                </c:pt>
                <c:pt idx="8965">
                  <c:v>17.54</c:v>
                </c:pt>
                <c:pt idx="8966">
                  <c:v>16.41</c:v>
                </c:pt>
                <c:pt idx="8967">
                  <c:v>14.74</c:v>
                </c:pt>
                <c:pt idx="8970">
                  <c:v>14.56</c:v>
                </c:pt>
                <c:pt idx="8971">
                  <c:v>14.53</c:v>
                </c:pt>
                <c:pt idx="8972">
                  <c:v>14.55</c:v>
                </c:pt>
                <c:pt idx="8973">
                  <c:v>14.49</c:v>
                </c:pt>
                <c:pt idx="8974">
                  <c:v>14.59</c:v>
                </c:pt>
                <c:pt idx="8977">
                  <c:v>14.69</c:v>
                </c:pt>
                <c:pt idx="8978">
                  <c:v>14.73</c:v>
                </c:pt>
                <c:pt idx="8979">
                  <c:v>14.77</c:v>
                </c:pt>
                <c:pt idx="8980">
                  <c:v>15.17</c:v>
                </c:pt>
                <c:pt idx="8981">
                  <c:v>15.07</c:v>
                </c:pt>
                <c:pt idx="8984">
                  <c:v>14.66</c:v>
                </c:pt>
                <c:pt idx="8985">
                  <c:v>14.95</c:v>
                </c:pt>
                <c:pt idx="8986">
                  <c:v>15.02</c:v>
                </c:pt>
                <c:pt idx="8987">
                  <c:v>15.21</c:v>
                </c:pt>
                <c:pt idx="8988">
                  <c:v>15.3</c:v>
                </c:pt>
                <c:pt idx="8992">
                  <c:v>15.26</c:v>
                </c:pt>
                <c:pt idx="8993">
                  <c:v>15.47</c:v>
                </c:pt>
                <c:pt idx="8994">
                  <c:v>15.55</c:v>
                </c:pt>
                <c:pt idx="8995">
                  <c:v>16.04</c:v>
                </c:pt>
                <c:pt idx="8998">
                  <c:v>16.71</c:v>
                </c:pt>
                <c:pt idx="8999">
                  <c:v>16.850000000000001</c:v>
                </c:pt>
                <c:pt idx="9000">
                  <c:v>17.649999999999999</c:v>
                </c:pt>
                <c:pt idx="9001">
                  <c:v>17.54</c:v>
                </c:pt>
                <c:pt idx="9002">
                  <c:v>17.48</c:v>
                </c:pt>
                <c:pt idx="9005">
                  <c:v>17.2</c:v>
                </c:pt>
                <c:pt idx="9006">
                  <c:v>17.27</c:v>
                </c:pt>
                <c:pt idx="9007">
                  <c:v>17.2</c:v>
                </c:pt>
                <c:pt idx="9008">
                  <c:v>17.21</c:v>
                </c:pt>
                <c:pt idx="9009">
                  <c:v>17.239999999999998</c:v>
                </c:pt>
                <c:pt idx="9012">
                  <c:v>17.399999999999999</c:v>
                </c:pt>
                <c:pt idx="9013">
                  <c:v>17.399999999999999</c:v>
                </c:pt>
                <c:pt idx="9014">
                  <c:v>17.66</c:v>
                </c:pt>
                <c:pt idx="9015">
                  <c:v>17.77</c:v>
                </c:pt>
                <c:pt idx="9016">
                  <c:v>17.78</c:v>
                </c:pt>
                <c:pt idx="9019">
                  <c:v>17.82</c:v>
                </c:pt>
                <c:pt idx="9020">
                  <c:v>17.78</c:v>
                </c:pt>
                <c:pt idx="9021">
                  <c:v>17.79</c:v>
                </c:pt>
                <c:pt idx="9022">
                  <c:v>17.79</c:v>
                </c:pt>
                <c:pt idx="9023">
                  <c:v>17.940000000000001</c:v>
                </c:pt>
                <c:pt idx="9026">
                  <c:v>17.989999999999998</c:v>
                </c:pt>
                <c:pt idx="9027">
                  <c:v>17.989999999999998</c:v>
                </c:pt>
                <c:pt idx="9028">
                  <c:v>17.95</c:v>
                </c:pt>
                <c:pt idx="9029">
                  <c:v>17.95</c:v>
                </c:pt>
                <c:pt idx="9030">
                  <c:v>17.940000000000001</c:v>
                </c:pt>
                <c:pt idx="9033">
                  <c:v>17.940000000000001</c:v>
                </c:pt>
                <c:pt idx="9034">
                  <c:v>17.940000000000001</c:v>
                </c:pt>
                <c:pt idx="9035">
                  <c:v>17.93</c:v>
                </c:pt>
                <c:pt idx="9036">
                  <c:v>17.940000000000001</c:v>
                </c:pt>
                <c:pt idx="9037">
                  <c:v>17.940000000000001</c:v>
                </c:pt>
                <c:pt idx="9040">
                  <c:v>17.98</c:v>
                </c:pt>
                <c:pt idx="9041">
                  <c:v>18.02</c:v>
                </c:pt>
                <c:pt idx="9042">
                  <c:v>18.07</c:v>
                </c:pt>
                <c:pt idx="9043">
                  <c:v>18.07</c:v>
                </c:pt>
                <c:pt idx="9044">
                  <c:v>18.07</c:v>
                </c:pt>
                <c:pt idx="9047">
                  <c:v>18.059999999999999</c:v>
                </c:pt>
                <c:pt idx="9048">
                  <c:v>18.04</c:v>
                </c:pt>
                <c:pt idx="9049">
                  <c:v>18.04</c:v>
                </c:pt>
                <c:pt idx="9050">
                  <c:v>18.05</c:v>
                </c:pt>
                <c:pt idx="9051">
                  <c:v>18.05</c:v>
                </c:pt>
                <c:pt idx="9054">
                  <c:v>18.059999999999999</c:v>
                </c:pt>
                <c:pt idx="9055">
                  <c:v>18.04</c:v>
                </c:pt>
                <c:pt idx="9056">
                  <c:v>18.04</c:v>
                </c:pt>
                <c:pt idx="9057">
                  <c:v>18.059999999999999</c:v>
                </c:pt>
                <c:pt idx="9058">
                  <c:v>18.03</c:v>
                </c:pt>
                <c:pt idx="9061">
                  <c:v>18.04</c:v>
                </c:pt>
                <c:pt idx="9062">
                  <c:v>18.04</c:v>
                </c:pt>
                <c:pt idx="9063">
                  <c:v>18.02</c:v>
                </c:pt>
                <c:pt idx="9064">
                  <c:v>18.010000000000002</c:v>
                </c:pt>
                <c:pt idx="9068">
                  <c:v>18</c:v>
                </c:pt>
                <c:pt idx="9069">
                  <c:v>17.98</c:v>
                </c:pt>
                <c:pt idx="9070">
                  <c:v>17.96</c:v>
                </c:pt>
                <c:pt idx="9071">
                  <c:v>17.95</c:v>
                </c:pt>
                <c:pt idx="9072">
                  <c:v>17.93</c:v>
                </c:pt>
                <c:pt idx="9075">
                  <c:v>17.920000000000002</c:v>
                </c:pt>
                <c:pt idx="9076">
                  <c:v>17.88</c:v>
                </c:pt>
                <c:pt idx="9077">
                  <c:v>17.87</c:v>
                </c:pt>
                <c:pt idx="9078">
                  <c:v>17.87</c:v>
                </c:pt>
                <c:pt idx="9079">
                  <c:v>17.850000000000001</c:v>
                </c:pt>
                <c:pt idx="9082">
                  <c:v>17.899999999999999</c:v>
                </c:pt>
                <c:pt idx="9083">
                  <c:v>17.940000000000001</c:v>
                </c:pt>
                <c:pt idx="9084">
                  <c:v>17.98</c:v>
                </c:pt>
                <c:pt idx="9085">
                  <c:v>18</c:v>
                </c:pt>
                <c:pt idx="9086">
                  <c:v>18.02</c:v>
                </c:pt>
                <c:pt idx="9089">
                  <c:v>17.989999999999998</c:v>
                </c:pt>
                <c:pt idx="9090">
                  <c:v>17.96</c:v>
                </c:pt>
                <c:pt idx="9091">
                  <c:v>17.920000000000002</c:v>
                </c:pt>
                <c:pt idx="9092">
                  <c:v>17.89</c:v>
                </c:pt>
                <c:pt idx="9093">
                  <c:v>17.850000000000001</c:v>
                </c:pt>
                <c:pt idx="9096">
                  <c:v>17.86</c:v>
                </c:pt>
                <c:pt idx="9097">
                  <c:v>17.88</c:v>
                </c:pt>
                <c:pt idx="9098">
                  <c:v>17.899999999999999</c:v>
                </c:pt>
                <c:pt idx="9099">
                  <c:v>17.91</c:v>
                </c:pt>
                <c:pt idx="9100">
                  <c:v>17.95</c:v>
                </c:pt>
                <c:pt idx="9103">
                  <c:v>17.95</c:v>
                </c:pt>
                <c:pt idx="9104">
                  <c:v>18</c:v>
                </c:pt>
                <c:pt idx="9105">
                  <c:v>18.04</c:v>
                </c:pt>
                <c:pt idx="9106">
                  <c:v>18.12</c:v>
                </c:pt>
                <c:pt idx="9107">
                  <c:v>18.2</c:v>
                </c:pt>
                <c:pt idx="9110">
                  <c:v>18.28</c:v>
                </c:pt>
                <c:pt idx="9111">
                  <c:v>18.399999999999999</c:v>
                </c:pt>
                <c:pt idx="9112">
                  <c:v>18.8</c:v>
                </c:pt>
                <c:pt idx="9113">
                  <c:v>19.22</c:v>
                </c:pt>
                <c:pt idx="9114">
                  <c:v>20.170000000000002</c:v>
                </c:pt>
                <c:pt idx="9117">
                  <c:v>22.08</c:v>
                </c:pt>
                <c:pt idx="9118">
                  <c:v>24.23</c:v>
                </c:pt>
                <c:pt idx="9119">
                  <c:v>24.45</c:v>
                </c:pt>
                <c:pt idx="9120">
                  <c:v>25.01</c:v>
                </c:pt>
                <c:pt idx="9121">
                  <c:v>25.02</c:v>
                </c:pt>
                <c:pt idx="9125">
                  <c:v>25.03</c:v>
                </c:pt>
                <c:pt idx="9126">
                  <c:v>25.67</c:v>
                </c:pt>
                <c:pt idx="9127">
                  <c:v>25.67</c:v>
                </c:pt>
                <c:pt idx="9128">
                  <c:v>25.68</c:v>
                </c:pt>
                <c:pt idx="9131">
                  <c:v>25.74</c:v>
                </c:pt>
                <c:pt idx="9132">
                  <c:v>25.75</c:v>
                </c:pt>
                <c:pt idx="9133">
                  <c:v>25.75</c:v>
                </c:pt>
                <c:pt idx="9134">
                  <c:v>25.79</c:v>
                </c:pt>
                <c:pt idx="9138">
                  <c:v>25.81</c:v>
                </c:pt>
                <c:pt idx="9139">
                  <c:v>25.81</c:v>
                </c:pt>
                <c:pt idx="9140">
                  <c:v>25.82</c:v>
                </c:pt>
                <c:pt idx="9141">
                  <c:v>25.83</c:v>
                </c:pt>
                <c:pt idx="9142">
                  <c:v>25.83</c:v>
                </c:pt>
                <c:pt idx="9145">
                  <c:v>25.94</c:v>
                </c:pt>
                <c:pt idx="9146">
                  <c:v>25.94</c:v>
                </c:pt>
                <c:pt idx="9147">
                  <c:v>25.95</c:v>
                </c:pt>
                <c:pt idx="9148">
                  <c:v>25.95</c:v>
                </c:pt>
                <c:pt idx="9149">
                  <c:v>25.99</c:v>
                </c:pt>
                <c:pt idx="9152">
                  <c:v>26</c:v>
                </c:pt>
                <c:pt idx="9153">
                  <c:v>26.01</c:v>
                </c:pt>
                <c:pt idx="9154">
                  <c:v>26.01</c:v>
                </c:pt>
                <c:pt idx="9155">
                  <c:v>26.02</c:v>
                </c:pt>
                <c:pt idx="9156">
                  <c:v>26.03</c:v>
                </c:pt>
                <c:pt idx="9159">
                  <c:v>26.04</c:v>
                </c:pt>
                <c:pt idx="9160">
                  <c:v>26.05</c:v>
                </c:pt>
                <c:pt idx="9161">
                  <c:v>28.73</c:v>
                </c:pt>
                <c:pt idx="9162">
                  <c:v>28.73</c:v>
                </c:pt>
                <c:pt idx="9163">
                  <c:v>28.74</c:v>
                </c:pt>
                <c:pt idx="9166">
                  <c:v>28.75</c:v>
                </c:pt>
                <c:pt idx="9167">
                  <c:v>28.77</c:v>
                </c:pt>
                <c:pt idx="9168">
                  <c:v>28.76</c:v>
                </c:pt>
                <c:pt idx="9169">
                  <c:v>28.77</c:v>
                </c:pt>
                <c:pt idx="9170">
                  <c:v>28.77</c:v>
                </c:pt>
                <c:pt idx="9173">
                  <c:v>28.79</c:v>
                </c:pt>
                <c:pt idx="9174">
                  <c:v>28.8</c:v>
                </c:pt>
                <c:pt idx="9175">
                  <c:v>28.81</c:v>
                </c:pt>
                <c:pt idx="9176">
                  <c:v>28.81</c:v>
                </c:pt>
                <c:pt idx="9177">
                  <c:v>28.81</c:v>
                </c:pt>
                <c:pt idx="9180">
                  <c:v>34.33</c:v>
                </c:pt>
                <c:pt idx="9181">
                  <c:v>30.48</c:v>
                </c:pt>
                <c:pt idx="9182">
                  <c:v>30.48</c:v>
                </c:pt>
                <c:pt idx="9183">
                  <c:v>28.86</c:v>
                </c:pt>
                <c:pt idx="9184">
                  <c:v>28.86</c:v>
                </c:pt>
                <c:pt idx="9188">
                  <c:v>28.88</c:v>
                </c:pt>
                <c:pt idx="9189">
                  <c:v>28.89</c:v>
                </c:pt>
                <c:pt idx="9190">
                  <c:v>30.97</c:v>
                </c:pt>
                <c:pt idx="9191">
                  <c:v>30.98</c:v>
                </c:pt>
                <c:pt idx="9194">
                  <c:v>31</c:v>
                </c:pt>
                <c:pt idx="9195">
                  <c:v>31</c:v>
                </c:pt>
                <c:pt idx="9196">
                  <c:v>31.01</c:v>
                </c:pt>
                <c:pt idx="9197">
                  <c:v>31.02</c:v>
                </c:pt>
                <c:pt idx="9198">
                  <c:v>31.02</c:v>
                </c:pt>
                <c:pt idx="9201">
                  <c:v>19</c:v>
                </c:pt>
                <c:pt idx="9202">
                  <c:v>19</c:v>
                </c:pt>
                <c:pt idx="9203">
                  <c:v>18.12</c:v>
                </c:pt>
                <c:pt idx="9204">
                  <c:v>18.37</c:v>
                </c:pt>
                <c:pt idx="9205">
                  <c:v>18.13</c:v>
                </c:pt>
                <c:pt idx="9208">
                  <c:v>18.010000000000002</c:v>
                </c:pt>
                <c:pt idx="9209">
                  <c:v>18.010000000000002</c:v>
                </c:pt>
                <c:pt idx="9210">
                  <c:v>18.02</c:v>
                </c:pt>
                <c:pt idx="9211">
                  <c:v>18.05</c:v>
                </c:pt>
                <c:pt idx="9212">
                  <c:v>19.96</c:v>
                </c:pt>
                <c:pt idx="9215">
                  <c:v>20.329999999999998</c:v>
                </c:pt>
                <c:pt idx="9216">
                  <c:v>20.27</c:v>
                </c:pt>
                <c:pt idx="9217">
                  <c:v>19.87</c:v>
                </c:pt>
                <c:pt idx="9218">
                  <c:v>20.11</c:v>
                </c:pt>
                <c:pt idx="9219">
                  <c:v>20.73</c:v>
                </c:pt>
                <c:pt idx="9222">
                  <c:v>20.91</c:v>
                </c:pt>
                <c:pt idx="9223">
                  <c:v>21</c:v>
                </c:pt>
                <c:pt idx="9224">
                  <c:v>21.52</c:v>
                </c:pt>
                <c:pt idx="9225">
                  <c:v>22.04</c:v>
                </c:pt>
                <c:pt idx="9226">
                  <c:v>22.18</c:v>
                </c:pt>
                <c:pt idx="9229">
                  <c:v>22.18</c:v>
                </c:pt>
                <c:pt idx="9230">
                  <c:v>22.16</c:v>
                </c:pt>
                <c:pt idx="9231">
                  <c:v>22.17</c:v>
                </c:pt>
                <c:pt idx="9232">
                  <c:v>21.62</c:v>
                </c:pt>
                <c:pt idx="9237">
                  <c:v>21.23</c:v>
                </c:pt>
                <c:pt idx="9238">
                  <c:v>21.25</c:v>
                </c:pt>
                <c:pt idx="9239">
                  <c:v>21.26</c:v>
                </c:pt>
                <c:pt idx="9240">
                  <c:v>21.32</c:v>
                </c:pt>
                <c:pt idx="9243">
                  <c:v>21.39</c:v>
                </c:pt>
                <c:pt idx="9244">
                  <c:v>21.49</c:v>
                </c:pt>
                <c:pt idx="9245">
                  <c:v>21.34</c:v>
                </c:pt>
                <c:pt idx="9246">
                  <c:v>21.09</c:v>
                </c:pt>
                <c:pt idx="9247">
                  <c:v>21.28</c:v>
                </c:pt>
                <c:pt idx="9250">
                  <c:v>20.64</c:v>
                </c:pt>
                <c:pt idx="9252">
                  <c:v>20.54</c:v>
                </c:pt>
                <c:pt idx="9253">
                  <c:v>20.440000000000001</c:v>
                </c:pt>
                <c:pt idx="9254">
                  <c:v>20.64</c:v>
                </c:pt>
                <c:pt idx="9257">
                  <c:v>22.85</c:v>
                </c:pt>
                <c:pt idx="9258">
                  <c:v>23.21</c:v>
                </c:pt>
                <c:pt idx="9259">
                  <c:v>23.02</c:v>
                </c:pt>
                <c:pt idx="9260">
                  <c:v>24.55</c:v>
                </c:pt>
                <c:pt idx="9261">
                  <c:v>24.39</c:v>
                </c:pt>
                <c:pt idx="9264">
                  <c:v>27.9</c:v>
                </c:pt>
                <c:pt idx="9265">
                  <c:v>28.48</c:v>
                </c:pt>
                <c:pt idx="9266">
                  <c:v>30.14</c:v>
                </c:pt>
                <c:pt idx="9267">
                  <c:v>29.05</c:v>
                </c:pt>
                <c:pt idx="9268">
                  <c:v>29.62</c:v>
                </c:pt>
                <c:pt idx="9271">
                  <c:v>28.72</c:v>
                </c:pt>
                <c:pt idx="9272">
                  <c:v>28.68</c:v>
                </c:pt>
                <c:pt idx="9273">
                  <c:v>29.79</c:v>
                </c:pt>
                <c:pt idx="9274">
                  <c:v>30.46</c:v>
                </c:pt>
                <c:pt idx="9275">
                  <c:v>29.67</c:v>
                </c:pt>
                <c:pt idx="9278">
                  <c:v>29.68</c:v>
                </c:pt>
                <c:pt idx="9279">
                  <c:v>29.17</c:v>
                </c:pt>
                <c:pt idx="9280">
                  <c:v>29.81</c:v>
                </c:pt>
                <c:pt idx="9281">
                  <c:v>31.09</c:v>
                </c:pt>
                <c:pt idx="9282">
                  <c:v>30.94</c:v>
                </c:pt>
                <c:pt idx="9286">
                  <c:v>30.12</c:v>
                </c:pt>
                <c:pt idx="9287">
                  <c:v>29.24</c:v>
                </c:pt>
                <c:pt idx="9288">
                  <c:v>28.76</c:v>
                </c:pt>
                <c:pt idx="9289">
                  <c:v>29.19</c:v>
                </c:pt>
                <c:pt idx="9292">
                  <c:v>28.65</c:v>
                </c:pt>
                <c:pt idx="9293">
                  <c:v>29.26</c:v>
                </c:pt>
                <c:pt idx="9294">
                  <c:v>29.28</c:v>
                </c:pt>
                <c:pt idx="9295">
                  <c:v>28.98</c:v>
                </c:pt>
                <c:pt idx="9296">
                  <c:v>27.67</c:v>
                </c:pt>
                <c:pt idx="9299">
                  <c:v>26.12</c:v>
                </c:pt>
                <c:pt idx="9300">
                  <c:v>25.92</c:v>
                </c:pt>
                <c:pt idx="9301">
                  <c:v>26.29</c:v>
                </c:pt>
                <c:pt idx="9302">
                  <c:v>26.3</c:v>
                </c:pt>
                <c:pt idx="9303">
                  <c:v>26.8</c:v>
                </c:pt>
                <c:pt idx="9306">
                  <c:v>26.75</c:v>
                </c:pt>
                <c:pt idx="9307">
                  <c:v>26.82</c:v>
                </c:pt>
                <c:pt idx="9308">
                  <c:v>26.72</c:v>
                </c:pt>
                <c:pt idx="9309">
                  <c:v>26.32</c:v>
                </c:pt>
                <c:pt idx="9310">
                  <c:v>26.33</c:v>
                </c:pt>
                <c:pt idx="9313">
                  <c:v>25.81</c:v>
                </c:pt>
                <c:pt idx="9314">
                  <c:v>25.72</c:v>
                </c:pt>
                <c:pt idx="9315">
                  <c:v>25.76</c:v>
                </c:pt>
                <c:pt idx="9316">
                  <c:v>25.88</c:v>
                </c:pt>
                <c:pt idx="9317">
                  <c:v>25.58</c:v>
                </c:pt>
                <c:pt idx="9320">
                  <c:v>25.68</c:v>
                </c:pt>
                <c:pt idx="9321">
                  <c:v>25.54</c:v>
                </c:pt>
                <c:pt idx="9322">
                  <c:v>25.33</c:v>
                </c:pt>
                <c:pt idx="9323">
                  <c:v>25.34</c:v>
                </c:pt>
                <c:pt idx="9324">
                  <c:v>25.08</c:v>
                </c:pt>
                <c:pt idx="9327">
                  <c:v>25</c:v>
                </c:pt>
                <c:pt idx="9328">
                  <c:v>24.4</c:v>
                </c:pt>
                <c:pt idx="9329">
                  <c:v>24.34</c:v>
                </c:pt>
                <c:pt idx="9330">
                  <c:v>24.85</c:v>
                </c:pt>
                <c:pt idx="9331">
                  <c:v>25.51</c:v>
                </c:pt>
                <c:pt idx="9334">
                  <c:v>26.62</c:v>
                </c:pt>
                <c:pt idx="9335">
                  <c:v>27.67</c:v>
                </c:pt>
                <c:pt idx="9336">
                  <c:v>27.78</c:v>
                </c:pt>
                <c:pt idx="9337">
                  <c:v>27.54</c:v>
                </c:pt>
                <c:pt idx="9338">
                  <c:v>27.54</c:v>
                </c:pt>
                <c:pt idx="9341">
                  <c:v>25.56</c:v>
                </c:pt>
                <c:pt idx="9342">
                  <c:v>25.42</c:v>
                </c:pt>
                <c:pt idx="9343">
                  <c:v>25.59</c:v>
                </c:pt>
                <c:pt idx="9344">
                  <c:v>26.18</c:v>
                </c:pt>
                <c:pt idx="9345">
                  <c:v>26.26</c:v>
                </c:pt>
                <c:pt idx="9348">
                  <c:v>25.59</c:v>
                </c:pt>
                <c:pt idx="9349">
                  <c:v>24.38</c:v>
                </c:pt>
                <c:pt idx="9350">
                  <c:v>24.33</c:v>
                </c:pt>
                <c:pt idx="9351">
                  <c:v>24.24</c:v>
                </c:pt>
                <c:pt idx="9352">
                  <c:v>24.13</c:v>
                </c:pt>
                <c:pt idx="9355">
                  <c:v>24.14</c:v>
                </c:pt>
                <c:pt idx="9356">
                  <c:v>24.17</c:v>
                </c:pt>
                <c:pt idx="9358">
                  <c:v>24.37</c:v>
                </c:pt>
                <c:pt idx="9359">
                  <c:v>24.38</c:v>
                </c:pt>
                <c:pt idx="9362">
                  <c:v>24.11</c:v>
                </c:pt>
                <c:pt idx="9363">
                  <c:v>24.19</c:v>
                </c:pt>
                <c:pt idx="9364">
                  <c:v>23.84</c:v>
                </c:pt>
                <c:pt idx="9365">
                  <c:v>23.73</c:v>
                </c:pt>
                <c:pt idx="9366">
                  <c:v>23.79</c:v>
                </c:pt>
                <c:pt idx="9369">
                  <c:v>23.8</c:v>
                </c:pt>
                <c:pt idx="9370">
                  <c:v>23.47</c:v>
                </c:pt>
                <c:pt idx="9371">
                  <c:v>23.72</c:v>
                </c:pt>
                <c:pt idx="9372">
                  <c:v>23.77</c:v>
                </c:pt>
                <c:pt idx="9373">
                  <c:v>23.36</c:v>
                </c:pt>
                <c:pt idx="9376">
                  <c:v>23.08</c:v>
                </c:pt>
                <c:pt idx="9377">
                  <c:v>21.83</c:v>
                </c:pt>
                <c:pt idx="9378">
                  <c:v>21.96</c:v>
                </c:pt>
                <c:pt idx="9379">
                  <c:v>21.74</c:v>
                </c:pt>
                <c:pt idx="9380">
                  <c:v>21.74</c:v>
                </c:pt>
                <c:pt idx="9383">
                  <c:v>21.82</c:v>
                </c:pt>
                <c:pt idx="9384">
                  <c:v>21.98</c:v>
                </c:pt>
                <c:pt idx="9385">
                  <c:v>21.49</c:v>
                </c:pt>
                <c:pt idx="9386">
                  <c:v>20.54</c:v>
                </c:pt>
                <c:pt idx="9387">
                  <c:v>20.84</c:v>
                </c:pt>
                <c:pt idx="9390">
                  <c:v>20.88</c:v>
                </c:pt>
                <c:pt idx="9391">
                  <c:v>20.65</c:v>
                </c:pt>
                <c:pt idx="9392">
                  <c:v>20.5</c:v>
                </c:pt>
                <c:pt idx="9393">
                  <c:v>20.38</c:v>
                </c:pt>
                <c:pt idx="9394">
                  <c:v>20.260000000000002</c:v>
                </c:pt>
                <c:pt idx="9397">
                  <c:v>20.03</c:v>
                </c:pt>
                <c:pt idx="9398">
                  <c:v>19.420000000000002</c:v>
                </c:pt>
                <c:pt idx="9399">
                  <c:v>19.600000000000001</c:v>
                </c:pt>
                <c:pt idx="9400">
                  <c:v>19.97</c:v>
                </c:pt>
                <c:pt idx="9401">
                  <c:v>19.39</c:v>
                </c:pt>
                <c:pt idx="9404">
                  <c:v>19.350000000000001</c:v>
                </c:pt>
                <c:pt idx="9405">
                  <c:v>19.32</c:v>
                </c:pt>
                <c:pt idx="9406">
                  <c:v>19.27</c:v>
                </c:pt>
                <c:pt idx="9407">
                  <c:v>19.21</c:v>
                </c:pt>
                <c:pt idx="9408">
                  <c:v>19.25</c:v>
                </c:pt>
                <c:pt idx="9411">
                  <c:v>18.38</c:v>
                </c:pt>
                <c:pt idx="9412">
                  <c:v>18.260000000000002</c:v>
                </c:pt>
                <c:pt idx="9413">
                  <c:v>18.25</c:v>
                </c:pt>
                <c:pt idx="9414">
                  <c:v>18.43</c:v>
                </c:pt>
                <c:pt idx="9415">
                  <c:v>18.239999999999998</c:v>
                </c:pt>
                <c:pt idx="9418">
                  <c:v>17.579999999999998</c:v>
                </c:pt>
                <c:pt idx="9419">
                  <c:v>17.57</c:v>
                </c:pt>
                <c:pt idx="9420">
                  <c:v>17.54</c:v>
                </c:pt>
                <c:pt idx="9421">
                  <c:v>17.329999999999998</c:v>
                </c:pt>
                <c:pt idx="9422">
                  <c:v>17.04</c:v>
                </c:pt>
                <c:pt idx="9425">
                  <c:v>16.37</c:v>
                </c:pt>
                <c:pt idx="9426">
                  <c:v>16.89</c:v>
                </c:pt>
                <c:pt idx="9427">
                  <c:v>17.98</c:v>
                </c:pt>
                <c:pt idx="9428">
                  <c:v>17.100000000000001</c:v>
                </c:pt>
                <c:pt idx="9429">
                  <c:v>17.14</c:v>
                </c:pt>
                <c:pt idx="9432">
                  <c:v>17.350000000000001</c:v>
                </c:pt>
                <c:pt idx="9433">
                  <c:v>17.59</c:v>
                </c:pt>
                <c:pt idx="9434">
                  <c:v>17.690000000000001</c:v>
                </c:pt>
                <c:pt idx="9435">
                  <c:v>18.22</c:v>
                </c:pt>
                <c:pt idx="9436">
                  <c:v>18.100000000000001</c:v>
                </c:pt>
                <c:pt idx="9439">
                  <c:v>18.11</c:v>
                </c:pt>
                <c:pt idx="9440">
                  <c:v>17.62</c:v>
                </c:pt>
                <c:pt idx="9441">
                  <c:v>16.809999999999999</c:v>
                </c:pt>
                <c:pt idx="9442">
                  <c:v>17.54</c:v>
                </c:pt>
                <c:pt idx="9443">
                  <c:v>17.97</c:v>
                </c:pt>
                <c:pt idx="9446">
                  <c:v>17.97</c:v>
                </c:pt>
                <c:pt idx="9447">
                  <c:v>18.010000000000002</c:v>
                </c:pt>
                <c:pt idx="9448">
                  <c:v>17.61</c:v>
                </c:pt>
                <c:pt idx="9449">
                  <c:v>17.53</c:v>
                </c:pt>
                <c:pt idx="9450">
                  <c:v>17.32</c:v>
                </c:pt>
                <c:pt idx="9453">
                  <c:v>17.170000000000002</c:v>
                </c:pt>
                <c:pt idx="9454">
                  <c:v>16.989999999999998</c:v>
                </c:pt>
                <c:pt idx="9455">
                  <c:v>16.86</c:v>
                </c:pt>
                <c:pt idx="9456">
                  <c:v>16.3</c:v>
                </c:pt>
                <c:pt idx="9457">
                  <c:v>16.48</c:v>
                </c:pt>
                <c:pt idx="9460">
                  <c:v>16.489999999999998</c:v>
                </c:pt>
                <c:pt idx="9461">
                  <c:v>16.39</c:v>
                </c:pt>
                <c:pt idx="9462">
                  <c:v>16.22</c:v>
                </c:pt>
                <c:pt idx="9463">
                  <c:v>16.309999999999999</c:v>
                </c:pt>
                <c:pt idx="9464">
                  <c:v>16.38</c:v>
                </c:pt>
                <c:pt idx="9467">
                  <c:v>14.55</c:v>
                </c:pt>
                <c:pt idx="9468">
                  <c:v>14.9</c:v>
                </c:pt>
                <c:pt idx="9469">
                  <c:v>15.24</c:v>
                </c:pt>
                <c:pt idx="9470">
                  <c:v>15.1</c:v>
                </c:pt>
                <c:pt idx="9471">
                  <c:v>15.07</c:v>
                </c:pt>
                <c:pt idx="9474">
                  <c:v>15.07</c:v>
                </c:pt>
                <c:pt idx="9475">
                  <c:v>15.07</c:v>
                </c:pt>
                <c:pt idx="9476">
                  <c:v>12.53</c:v>
                </c:pt>
                <c:pt idx="9477">
                  <c:v>12.97</c:v>
                </c:pt>
                <c:pt idx="9478">
                  <c:v>12.98</c:v>
                </c:pt>
                <c:pt idx="9481">
                  <c:v>12.98</c:v>
                </c:pt>
                <c:pt idx="9482">
                  <c:v>12.98</c:v>
                </c:pt>
                <c:pt idx="9483">
                  <c:v>12.89</c:v>
                </c:pt>
                <c:pt idx="9484">
                  <c:v>11.73</c:v>
                </c:pt>
                <c:pt idx="9485">
                  <c:v>11.8</c:v>
                </c:pt>
                <c:pt idx="9488">
                  <c:v>11.8</c:v>
                </c:pt>
                <c:pt idx="9491">
                  <c:v>11.88</c:v>
                </c:pt>
                <c:pt idx="9492">
                  <c:v>11.88</c:v>
                </c:pt>
                <c:pt idx="9495">
                  <c:v>11.88</c:v>
                </c:pt>
                <c:pt idx="9497">
                  <c:v>11.81</c:v>
                </c:pt>
                <c:pt idx="9498">
                  <c:v>11.55</c:v>
                </c:pt>
                <c:pt idx="9499">
                  <c:v>11.32</c:v>
                </c:pt>
                <c:pt idx="9502">
                  <c:v>11.28</c:v>
                </c:pt>
                <c:pt idx="9503">
                  <c:v>11.23</c:v>
                </c:pt>
                <c:pt idx="9504">
                  <c:v>11.34</c:v>
                </c:pt>
                <c:pt idx="9505">
                  <c:v>11.72</c:v>
                </c:pt>
                <c:pt idx="9506">
                  <c:v>11.71</c:v>
                </c:pt>
                <c:pt idx="9509">
                  <c:v>11.69</c:v>
                </c:pt>
                <c:pt idx="9510">
                  <c:v>11.72</c:v>
                </c:pt>
                <c:pt idx="9511">
                  <c:v>11.73</c:v>
                </c:pt>
                <c:pt idx="9512">
                  <c:v>11.5</c:v>
                </c:pt>
                <c:pt idx="9513">
                  <c:v>11.2</c:v>
                </c:pt>
                <c:pt idx="9516">
                  <c:v>10.93</c:v>
                </c:pt>
                <c:pt idx="9517">
                  <c:v>10.49</c:v>
                </c:pt>
                <c:pt idx="9518">
                  <c:v>10.58</c:v>
                </c:pt>
                <c:pt idx="9519">
                  <c:v>10.63</c:v>
                </c:pt>
                <c:pt idx="9520">
                  <c:v>10.39</c:v>
                </c:pt>
                <c:pt idx="9523">
                  <c:v>10.38</c:v>
                </c:pt>
                <c:pt idx="9524">
                  <c:v>10.17</c:v>
                </c:pt>
                <c:pt idx="9525">
                  <c:v>10.199999999999999</c:v>
                </c:pt>
                <c:pt idx="9526">
                  <c:v>10.57</c:v>
                </c:pt>
                <c:pt idx="9527">
                  <c:v>10.68</c:v>
                </c:pt>
                <c:pt idx="9530">
                  <c:v>10.83</c:v>
                </c:pt>
                <c:pt idx="9531">
                  <c:v>10.93</c:v>
                </c:pt>
                <c:pt idx="9532">
                  <c:v>10.79</c:v>
                </c:pt>
                <c:pt idx="9533">
                  <c:v>10.83</c:v>
                </c:pt>
                <c:pt idx="9534">
                  <c:v>10.79</c:v>
                </c:pt>
                <c:pt idx="9537">
                  <c:v>10.96</c:v>
                </c:pt>
                <c:pt idx="9538">
                  <c:v>11.19</c:v>
                </c:pt>
                <c:pt idx="9539">
                  <c:v>10.9</c:v>
                </c:pt>
                <c:pt idx="9540">
                  <c:v>10.65</c:v>
                </c:pt>
                <c:pt idx="9541">
                  <c:v>10.85</c:v>
                </c:pt>
                <c:pt idx="9544">
                  <c:v>10.94</c:v>
                </c:pt>
                <c:pt idx="9545">
                  <c:v>11.04</c:v>
                </c:pt>
                <c:pt idx="9546">
                  <c:v>11.15</c:v>
                </c:pt>
                <c:pt idx="9547">
                  <c:v>11.11</c:v>
                </c:pt>
                <c:pt idx="9548">
                  <c:v>11.14</c:v>
                </c:pt>
                <c:pt idx="9551">
                  <c:v>11.03</c:v>
                </c:pt>
                <c:pt idx="9552">
                  <c:v>10.98</c:v>
                </c:pt>
                <c:pt idx="9553">
                  <c:v>11.25</c:v>
                </c:pt>
                <c:pt idx="9554">
                  <c:v>10.88</c:v>
                </c:pt>
                <c:pt idx="9555">
                  <c:v>10.99</c:v>
                </c:pt>
                <c:pt idx="9558">
                  <c:v>11.17</c:v>
                </c:pt>
                <c:pt idx="9559">
                  <c:v>11</c:v>
                </c:pt>
                <c:pt idx="9560">
                  <c:v>10.86</c:v>
                </c:pt>
                <c:pt idx="9561">
                  <c:v>10.89</c:v>
                </c:pt>
                <c:pt idx="9562">
                  <c:v>10.85</c:v>
                </c:pt>
                <c:pt idx="9565">
                  <c:v>10.68</c:v>
                </c:pt>
                <c:pt idx="9566">
                  <c:v>10.68</c:v>
                </c:pt>
                <c:pt idx="9567">
                  <c:v>10.7</c:v>
                </c:pt>
                <c:pt idx="9568">
                  <c:v>10.78</c:v>
                </c:pt>
                <c:pt idx="9569">
                  <c:v>10.8</c:v>
                </c:pt>
                <c:pt idx="9573">
                  <c:v>11.36</c:v>
                </c:pt>
                <c:pt idx="9574">
                  <c:v>11.75</c:v>
                </c:pt>
                <c:pt idx="9575">
                  <c:v>11.7</c:v>
                </c:pt>
                <c:pt idx="9576">
                  <c:v>12</c:v>
                </c:pt>
                <c:pt idx="9580">
                  <c:v>11.9</c:v>
                </c:pt>
                <c:pt idx="9581">
                  <c:v>12.55</c:v>
                </c:pt>
                <c:pt idx="9582">
                  <c:v>12.94</c:v>
                </c:pt>
                <c:pt idx="9583">
                  <c:v>12.63</c:v>
                </c:pt>
                <c:pt idx="9586">
                  <c:v>12.63</c:v>
                </c:pt>
                <c:pt idx="9587">
                  <c:v>12.41</c:v>
                </c:pt>
                <c:pt idx="9588">
                  <c:v>12.08</c:v>
                </c:pt>
                <c:pt idx="9589">
                  <c:v>12.06</c:v>
                </c:pt>
                <c:pt idx="9590">
                  <c:v>11.79</c:v>
                </c:pt>
                <c:pt idx="9593">
                  <c:v>11.96</c:v>
                </c:pt>
                <c:pt idx="9594">
                  <c:v>11.74</c:v>
                </c:pt>
                <c:pt idx="9595">
                  <c:v>11.4</c:v>
                </c:pt>
                <c:pt idx="9596">
                  <c:v>11.35</c:v>
                </c:pt>
                <c:pt idx="9597">
                  <c:v>11.49</c:v>
                </c:pt>
                <c:pt idx="9600">
                  <c:v>11.12</c:v>
                </c:pt>
                <c:pt idx="9601">
                  <c:v>11.39</c:v>
                </c:pt>
                <c:pt idx="9602">
                  <c:v>11.34</c:v>
                </c:pt>
                <c:pt idx="9603">
                  <c:v>11.48</c:v>
                </c:pt>
                <c:pt idx="9604">
                  <c:v>11.43</c:v>
                </c:pt>
                <c:pt idx="9607">
                  <c:v>11.43</c:v>
                </c:pt>
                <c:pt idx="9608">
                  <c:v>11.36</c:v>
                </c:pt>
                <c:pt idx="9609">
                  <c:v>11.26</c:v>
                </c:pt>
                <c:pt idx="9610">
                  <c:v>11.35</c:v>
                </c:pt>
                <c:pt idx="9611">
                  <c:v>11.39</c:v>
                </c:pt>
                <c:pt idx="9614">
                  <c:v>11.33</c:v>
                </c:pt>
                <c:pt idx="9615">
                  <c:v>11.05</c:v>
                </c:pt>
                <c:pt idx="9617">
                  <c:v>10.71</c:v>
                </c:pt>
                <c:pt idx="9623">
                  <c:v>9.73</c:v>
                </c:pt>
                <c:pt idx="9624">
                  <c:v>9.4</c:v>
                </c:pt>
                <c:pt idx="9625">
                  <c:v>9.61</c:v>
                </c:pt>
                <c:pt idx="9628">
                  <c:v>9.61</c:v>
                </c:pt>
                <c:pt idx="9629">
                  <c:v>9.4700000000000006</c:v>
                </c:pt>
                <c:pt idx="9630">
                  <c:v>8.68</c:v>
                </c:pt>
                <c:pt idx="9631">
                  <c:v>8.73</c:v>
                </c:pt>
                <c:pt idx="9632">
                  <c:v>8.31</c:v>
                </c:pt>
                <c:pt idx="9635">
                  <c:v>8.19</c:v>
                </c:pt>
                <c:pt idx="9636">
                  <c:v>8.19</c:v>
                </c:pt>
                <c:pt idx="9637">
                  <c:v>8.15</c:v>
                </c:pt>
                <c:pt idx="9638">
                  <c:v>8.4</c:v>
                </c:pt>
                <c:pt idx="9639">
                  <c:v>8.56</c:v>
                </c:pt>
                <c:pt idx="9642">
                  <c:v>8.92</c:v>
                </c:pt>
                <c:pt idx="9643">
                  <c:v>8.73</c:v>
                </c:pt>
                <c:pt idx="9644">
                  <c:v>8.67</c:v>
                </c:pt>
                <c:pt idx="9645">
                  <c:v>8.9600000000000009</c:v>
                </c:pt>
                <c:pt idx="9646">
                  <c:v>9.34</c:v>
                </c:pt>
                <c:pt idx="9649">
                  <c:v>9.26</c:v>
                </c:pt>
                <c:pt idx="9650">
                  <c:v>9.11</c:v>
                </c:pt>
                <c:pt idx="9651">
                  <c:v>9.0299999999999994</c:v>
                </c:pt>
                <c:pt idx="9652">
                  <c:v>9.18</c:v>
                </c:pt>
                <c:pt idx="9653">
                  <c:v>9.39</c:v>
                </c:pt>
                <c:pt idx="9656">
                  <c:v>9.44</c:v>
                </c:pt>
                <c:pt idx="9657">
                  <c:v>10.38</c:v>
                </c:pt>
                <c:pt idx="9658">
                  <c:v>10.039999999999999</c:v>
                </c:pt>
                <c:pt idx="9659">
                  <c:v>10.39</c:v>
                </c:pt>
                <c:pt idx="9660">
                  <c:v>9.93</c:v>
                </c:pt>
                <c:pt idx="9663">
                  <c:v>9.92</c:v>
                </c:pt>
                <c:pt idx="9664">
                  <c:v>9.94</c:v>
                </c:pt>
                <c:pt idx="9665">
                  <c:v>10.050000000000001</c:v>
                </c:pt>
                <c:pt idx="9666">
                  <c:v>10.35</c:v>
                </c:pt>
                <c:pt idx="9667">
                  <c:v>11.15</c:v>
                </c:pt>
                <c:pt idx="9671">
                  <c:v>11.22</c:v>
                </c:pt>
                <c:pt idx="9672">
                  <c:v>11.23</c:v>
                </c:pt>
                <c:pt idx="9673">
                  <c:v>10.48</c:v>
                </c:pt>
                <c:pt idx="9674">
                  <c:v>10.85</c:v>
                </c:pt>
                <c:pt idx="9677">
                  <c:v>10.78</c:v>
                </c:pt>
                <c:pt idx="9678">
                  <c:v>11.13</c:v>
                </c:pt>
                <c:pt idx="9679">
                  <c:v>11.31</c:v>
                </c:pt>
                <c:pt idx="9680">
                  <c:v>11.44</c:v>
                </c:pt>
                <c:pt idx="9681">
                  <c:v>11.19</c:v>
                </c:pt>
                <c:pt idx="9684">
                  <c:v>10.76</c:v>
                </c:pt>
                <c:pt idx="9685">
                  <c:v>10.63</c:v>
                </c:pt>
                <c:pt idx="9686">
                  <c:v>11.01</c:v>
                </c:pt>
                <c:pt idx="9687">
                  <c:v>11.04</c:v>
                </c:pt>
                <c:pt idx="9688">
                  <c:v>10.41</c:v>
                </c:pt>
                <c:pt idx="9691">
                  <c:v>10.5</c:v>
                </c:pt>
                <c:pt idx="9692">
                  <c:v>10.29</c:v>
                </c:pt>
                <c:pt idx="9693">
                  <c:v>10.32</c:v>
                </c:pt>
                <c:pt idx="9694">
                  <c:v>10.199999999999999</c:v>
                </c:pt>
                <c:pt idx="9695">
                  <c:v>10.11</c:v>
                </c:pt>
                <c:pt idx="9698">
                  <c:v>10.32</c:v>
                </c:pt>
                <c:pt idx="9699">
                  <c:v>10.06</c:v>
                </c:pt>
                <c:pt idx="9700">
                  <c:v>10.24</c:v>
                </c:pt>
                <c:pt idx="9701">
                  <c:v>10.16</c:v>
                </c:pt>
                <c:pt idx="9702">
                  <c:v>10.130000000000001</c:v>
                </c:pt>
                <c:pt idx="9705">
                  <c:v>10.029999999999999</c:v>
                </c:pt>
                <c:pt idx="9706">
                  <c:v>10.050000000000001</c:v>
                </c:pt>
                <c:pt idx="9707">
                  <c:v>10.08</c:v>
                </c:pt>
                <c:pt idx="9708">
                  <c:v>9.81</c:v>
                </c:pt>
                <c:pt idx="9709">
                  <c:v>9.9600000000000009</c:v>
                </c:pt>
                <c:pt idx="9712">
                  <c:v>9.9600000000000009</c:v>
                </c:pt>
                <c:pt idx="9713">
                  <c:v>9.8800000000000008</c:v>
                </c:pt>
                <c:pt idx="9714">
                  <c:v>9.91</c:v>
                </c:pt>
                <c:pt idx="9715">
                  <c:v>9.91</c:v>
                </c:pt>
                <c:pt idx="9716">
                  <c:v>9.7899999999999991</c:v>
                </c:pt>
                <c:pt idx="9719">
                  <c:v>9.83</c:v>
                </c:pt>
                <c:pt idx="9720">
                  <c:v>9.7799999999999994</c:v>
                </c:pt>
                <c:pt idx="9721">
                  <c:v>9.7200000000000006</c:v>
                </c:pt>
                <c:pt idx="9723">
                  <c:v>9.74</c:v>
                </c:pt>
                <c:pt idx="9726">
                  <c:v>9.77</c:v>
                </c:pt>
                <c:pt idx="9727">
                  <c:v>9.91</c:v>
                </c:pt>
                <c:pt idx="9728">
                  <c:v>10.17</c:v>
                </c:pt>
                <c:pt idx="9729">
                  <c:v>10.32</c:v>
                </c:pt>
                <c:pt idx="9730">
                  <c:v>10.07</c:v>
                </c:pt>
                <c:pt idx="9733">
                  <c:v>10.210000000000001</c:v>
                </c:pt>
                <c:pt idx="9734">
                  <c:v>10.39</c:v>
                </c:pt>
                <c:pt idx="9735">
                  <c:v>10.31</c:v>
                </c:pt>
                <c:pt idx="9736">
                  <c:v>10.43</c:v>
                </c:pt>
                <c:pt idx="9737">
                  <c:v>10.35</c:v>
                </c:pt>
                <c:pt idx="9740">
                  <c:v>10.35</c:v>
                </c:pt>
                <c:pt idx="9741">
                  <c:v>10.34</c:v>
                </c:pt>
                <c:pt idx="9742">
                  <c:v>10.48</c:v>
                </c:pt>
                <c:pt idx="9743">
                  <c:v>10.54</c:v>
                </c:pt>
                <c:pt idx="9744">
                  <c:v>10.56</c:v>
                </c:pt>
                <c:pt idx="9747">
                  <c:v>10.5</c:v>
                </c:pt>
                <c:pt idx="9748">
                  <c:v>10.35</c:v>
                </c:pt>
                <c:pt idx="9749">
                  <c:v>10.32</c:v>
                </c:pt>
                <c:pt idx="9750">
                  <c:v>10.19</c:v>
                </c:pt>
                <c:pt idx="9751">
                  <c:v>10.38</c:v>
                </c:pt>
                <c:pt idx="9754">
                  <c:v>10.39</c:v>
                </c:pt>
                <c:pt idx="9755">
                  <c:v>10.36</c:v>
                </c:pt>
                <c:pt idx="9756">
                  <c:v>10.31</c:v>
                </c:pt>
                <c:pt idx="9757">
                  <c:v>10.09</c:v>
                </c:pt>
                <c:pt idx="9758">
                  <c:v>9.77</c:v>
                </c:pt>
                <c:pt idx="9761">
                  <c:v>9.91</c:v>
                </c:pt>
                <c:pt idx="9762">
                  <c:v>9.83</c:v>
                </c:pt>
                <c:pt idx="9763">
                  <c:v>9.7799999999999994</c:v>
                </c:pt>
                <c:pt idx="9764">
                  <c:v>9.74</c:v>
                </c:pt>
                <c:pt idx="9765">
                  <c:v>9.34</c:v>
                </c:pt>
                <c:pt idx="9768">
                  <c:v>9.51</c:v>
                </c:pt>
                <c:pt idx="9769">
                  <c:v>9.17</c:v>
                </c:pt>
                <c:pt idx="9770">
                  <c:v>9.1999999999999993</c:v>
                </c:pt>
                <c:pt idx="9771">
                  <c:v>9.32</c:v>
                </c:pt>
                <c:pt idx="9772">
                  <c:v>9.24</c:v>
                </c:pt>
                <c:pt idx="9775">
                  <c:v>9.2100000000000009</c:v>
                </c:pt>
                <c:pt idx="9776">
                  <c:v>9.23</c:v>
                </c:pt>
                <c:pt idx="9777">
                  <c:v>9.31</c:v>
                </c:pt>
                <c:pt idx="9778">
                  <c:v>9.08</c:v>
                </c:pt>
                <c:pt idx="9779">
                  <c:v>8.81</c:v>
                </c:pt>
                <c:pt idx="9782">
                  <c:v>8.85</c:v>
                </c:pt>
                <c:pt idx="9783">
                  <c:v>8.32</c:v>
                </c:pt>
                <c:pt idx="9784">
                  <c:v>8.31</c:v>
                </c:pt>
                <c:pt idx="9785">
                  <c:v>8.43</c:v>
                </c:pt>
                <c:pt idx="9786">
                  <c:v>8.34</c:v>
                </c:pt>
                <c:pt idx="9789">
                  <c:v>8.3699999999999992</c:v>
                </c:pt>
                <c:pt idx="9790">
                  <c:v>8.33</c:v>
                </c:pt>
                <c:pt idx="9791">
                  <c:v>8.49</c:v>
                </c:pt>
                <c:pt idx="9792">
                  <c:v>8.5299999999999994</c:v>
                </c:pt>
                <c:pt idx="9793">
                  <c:v>8.56</c:v>
                </c:pt>
                <c:pt idx="9797">
                  <c:v>8.56</c:v>
                </c:pt>
                <c:pt idx="9798">
                  <c:v>8.42</c:v>
                </c:pt>
                <c:pt idx="9799">
                  <c:v>8.19</c:v>
                </c:pt>
                <c:pt idx="9800">
                  <c:v>8.0500000000000007</c:v>
                </c:pt>
                <c:pt idx="9803">
                  <c:v>7.91</c:v>
                </c:pt>
                <c:pt idx="9804">
                  <c:v>7.99</c:v>
                </c:pt>
                <c:pt idx="9805">
                  <c:v>7.98</c:v>
                </c:pt>
                <c:pt idx="9806">
                  <c:v>7.98</c:v>
                </c:pt>
                <c:pt idx="9807">
                  <c:v>8.08</c:v>
                </c:pt>
                <c:pt idx="9810">
                  <c:v>8.16</c:v>
                </c:pt>
                <c:pt idx="9811">
                  <c:v>8.34</c:v>
                </c:pt>
                <c:pt idx="9812">
                  <c:v>8.52</c:v>
                </c:pt>
                <c:pt idx="9813">
                  <c:v>8.52</c:v>
                </c:pt>
                <c:pt idx="9814">
                  <c:v>8.4600000000000009</c:v>
                </c:pt>
                <c:pt idx="9817">
                  <c:v>8.49</c:v>
                </c:pt>
                <c:pt idx="9818">
                  <c:v>8.5</c:v>
                </c:pt>
                <c:pt idx="9819">
                  <c:v>8.5500000000000007</c:v>
                </c:pt>
                <c:pt idx="9820">
                  <c:v>8.57</c:v>
                </c:pt>
                <c:pt idx="9821">
                  <c:v>8.77</c:v>
                </c:pt>
                <c:pt idx="9824">
                  <c:v>8.6999999999999993</c:v>
                </c:pt>
                <c:pt idx="9825">
                  <c:v>8.76</c:v>
                </c:pt>
                <c:pt idx="9826">
                  <c:v>8.7899999999999991</c:v>
                </c:pt>
                <c:pt idx="9827">
                  <c:v>8.81</c:v>
                </c:pt>
                <c:pt idx="9828">
                  <c:v>8.76</c:v>
                </c:pt>
                <c:pt idx="9831">
                  <c:v>8.66</c:v>
                </c:pt>
                <c:pt idx="9832">
                  <c:v>8.73</c:v>
                </c:pt>
                <c:pt idx="9833">
                  <c:v>8.77</c:v>
                </c:pt>
                <c:pt idx="9834">
                  <c:v>8.86</c:v>
                </c:pt>
                <c:pt idx="9835">
                  <c:v>8.86</c:v>
                </c:pt>
                <c:pt idx="9838">
                  <c:v>8.84</c:v>
                </c:pt>
                <c:pt idx="9839">
                  <c:v>8.7799999999999994</c:v>
                </c:pt>
                <c:pt idx="9840">
                  <c:v>8.73</c:v>
                </c:pt>
                <c:pt idx="9841">
                  <c:v>8.6999999999999993</c:v>
                </c:pt>
                <c:pt idx="9842">
                  <c:v>8.7799999999999994</c:v>
                </c:pt>
                <c:pt idx="9845">
                  <c:v>8.8000000000000007</c:v>
                </c:pt>
                <c:pt idx="9846">
                  <c:v>8.8000000000000007</c:v>
                </c:pt>
                <c:pt idx="9847">
                  <c:v>8.67</c:v>
                </c:pt>
                <c:pt idx="9848">
                  <c:v>8.76</c:v>
                </c:pt>
                <c:pt idx="9849">
                  <c:v>8.57</c:v>
                </c:pt>
                <c:pt idx="9852">
                  <c:v>8.36</c:v>
                </c:pt>
                <c:pt idx="9853">
                  <c:v>8.34</c:v>
                </c:pt>
                <c:pt idx="9856">
                  <c:v>8.4</c:v>
                </c:pt>
                <c:pt idx="9859">
                  <c:v>8.39</c:v>
                </c:pt>
                <c:pt idx="9860">
                  <c:v>8.41</c:v>
                </c:pt>
                <c:pt idx="9862">
                  <c:v>8.2799999999999994</c:v>
                </c:pt>
                <c:pt idx="9863">
                  <c:v>8.18</c:v>
                </c:pt>
                <c:pt idx="9867">
                  <c:v>8.11</c:v>
                </c:pt>
                <c:pt idx="9868">
                  <c:v>7.64</c:v>
                </c:pt>
                <c:pt idx="9869">
                  <c:v>7.73</c:v>
                </c:pt>
                <c:pt idx="9870">
                  <c:v>7.68</c:v>
                </c:pt>
                <c:pt idx="9873">
                  <c:v>7.72</c:v>
                </c:pt>
                <c:pt idx="9874">
                  <c:v>7.79</c:v>
                </c:pt>
                <c:pt idx="9875">
                  <c:v>7.8</c:v>
                </c:pt>
                <c:pt idx="9876">
                  <c:v>7.95</c:v>
                </c:pt>
                <c:pt idx="9877">
                  <c:v>8.0399999999999991</c:v>
                </c:pt>
                <c:pt idx="9880">
                  <c:v>8.08</c:v>
                </c:pt>
                <c:pt idx="9881">
                  <c:v>8.1199999999999992</c:v>
                </c:pt>
                <c:pt idx="9882">
                  <c:v>8.26</c:v>
                </c:pt>
                <c:pt idx="9883">
                  <c:v>8.34</c:v>
                </c:pt>
                <c:pt idx="9884">
                  <c:v>8.5</c:v>
                </c:pt>
                <c:pt idx="9887">
                  <c:v>8.82</c:v>
                </c:pt>
                <c:pt idx="9888">
                  <c:v>8.6300000000000008</c:v>
                </c:pt>
                <c:pt idx="9889">
                  <c:v>8.7100000000000009</c:v>
                </c:pt>
                <c:pt idx="9890">
                  <c:v>8.7899999999999991</c:v>
                </c:pt>
                <c:pt idx="9891">
                  <c:v>8.68</c:v>
                </c:pt>
                <c:pt idx="9894">
                  <c:v>8.6199999999999992</c:v>
                </c:pt>
                <c:pt idx="9895">
                  <c:v>8.4600000000000009</c:v>
                </c:pt>
                <c:pt idx="9896">
                  <c:v>8.24</c:v>
                </c:pt>
                <c:pt idx="9897">
                  <c:v>7.98</c:v>
                </c:pt>
                <c:pt idx="9898">
                  <c:v>7.97</c:v>
                </c:pt>
                <c:pt idx="9901">
                  <c:v>7.82</c:v>
                </c:pt>
                <c:pt idx="9902">
                  <c:v>7.6</c:v>
                </c:pt>
                <c:pt idx="9903">
                  <c:v>7.57</c:v>
                </c:pt>
                <c:pt idx="9904">
                  <c:v>7.57</c:v>
                </c:pt>
                <c:pt idx="9905">
                  <c:v>7.68</c:v>
                </c:pt>
                <c:pt idx="9908">
                  <c:v>7.55</c:v>
                </c:pt>
                <c:pt idx="9909">
                  <c:v>7.59</c:v>
                </c:pt>
                <c:pt idx="9910">
                  <c:v>7.59</c:v>
                </c:pt>
                <c:pt idx="9911">
                  <c:v>7.61</c:v>
                </c:pt>
                <c:pt idx="9912">
                  <c:v>7.64</c:v>
                </c:pt>
                <c:pt idx="9915">
                  <c:v>7.59</c:v>
                </c:pt>
                <c:pt idx="9916">
                  <c:v>7.49</c:v>
                </c:pt>
                <c:pt idx="9917">
                  <c:v>7.24</c:v>
                </c:pt>
                <c:pt idx="9918">
                  <c:v>7.23</c:v>
                </c:pt>
                <c:pt idx="9919">
                  <c:v>6.89</c:v>
                </c:pt>
                <c:pt idx="9923">
                  <c:v>6.99</c:v>
                </c:pt>
                <c:pt idx="9924">
                  <c:v>6.86</c:v>
                </c:pt>
                <c:pt idx="9925">
                  <c:v>6.64</c:v>
                </c:pt>
                <c:pt idx="9926">
                  <c:v>6.98</c:v>
                </c:pt>
                <c:pt idx="9929">
                  <c:v>6.82</c:v>
                </c:pt>
                <c:pt idx="9930">
                  <c:v>6.99</c:v>
                </c:pt>
                <c:pt idx="9931">
                  <c:v>7.11</c:v>
                </c:pt>
                <c:pt idx="9932">
                  <c:v>7.22</c:v>
                </c:pt>
                <c:pt idx="9933">
                  <c:v>7.29</c:v>
                </c:pt>
                <c:pt idx="9936">
                  <c:v>7.09</c:v>
                </c:pt>
                <c:pt idx="9937">
                  <c:v>6.83</c:v>
                </c:pt>
                <c:pt idx="9938">
                  <c:v>6.77</c:v>
                </c:pt>
                <c:pt idx="9939">
                  <c:v>6.99</c:v>
                </c:pt>
                <c:pt idx="9940">
                  <c:v>6.97</c:v>
                </c:pt>
                <c:pt idx="9943">
                  <c:v>6.81</c:v>
                </c:pt>
                <c:pt idx="9945">
                  <c:v>6.89</c:v>
                </c:pt>
                <c:pt idx="9946">
                  <c:v>6.91</c:v>
                </c:pt>
                <c:pt idx="9947">
                  <c:v>6.65</c:v>
                </c:pt>
                <c:pt idx="9950">
                  <c:v>6.61</c:v>
                </c:pt>
                <c:pt idx="9951">
                  <c:v>6.49</c:v>
                </c:pt>
                <c:pt idx="9952">
                  <c:v>6.29</c:v>
                </c:pt>
                <c:pt idx="9953">
                  <c:v>6.16</c:v>
                </c:pt>
                <c:pt idx="9954">
                  <c:v>6.18</c:v>
                </c:pt>
                <c:pt idx="9957">
                  <c:v>6.22</c:v>
                </c:pt>
                <c:pt idx="9958">
                  <c:v>6.18</c:v>
                </c:pt>
                <c:pt idx="9959">
                  <c:v>6.1</c:v>
                </c:pt>
                <c:pt idx="9960">
                  <c:v>5.89</c:v>
                </c:pt>
                <c:pt idx="9961">
                  <c:v>6.25</c:v>
                </c:pt>
                <c:pt idx="9964">
                  <c:v>6.4</c:v>
                </c:pt>
                <c:pt idx="9965">
                  <c:v>6.23</c:v>
                </c:pt>
                <c:pt idx="9966">
                  <c:v>6.24</c:v>
                </c:pt>
                <c:pt idx="9967">
                  <c:v>6.04</c:v>
                </c:pt>
                <c:pt idx="9972">
                  <c:v>5.98</c:v>
                </c:pt>
                <c:pt idx="9973">
                  <c:v>6.02</c:v>
                </c:pt>
                <c:pt idx="9974">
                  <c:v>6.14</c:v>
                </c:pt>
                <c:pt idx="9975">
                  <c:v>6.3</c:v>
                </c:pt>
                <c:pt idx="9978">
                  <c:v>6.42</c:v>
                </c:pt>
                <c:pt idx="9979">
                  <c:v>6.27</c:v>
                </c:pt>
                <c:pt idx="9980">
                  <c:v>6.22</c:v>
                </c:pt>
                <c:pt idx="9982">
                  <c:v>6.15</c:v>
                </c:pt>
                <c:pt idx="9985">
                  <c:v>6.15</c:v>
                </c:pt>
                <c:pt idx="9986">
                  <c:v>6.15</c:v>
                </c:pt>
                <c:pt idx="9987">
                  <c:v>6.16</c:v>
                </c:pt>
                <c:pt idx="9988">
                  <c:v>6.14</c:v>
                </c:pt>
                <c:pt idx="9989">
                  <c:v>6.07</c:v>
                </c:pt>
                <c:pt idx="9992">
                  <c:v>6.22</c:v>
                </c:pt>
                <c:pt idx="9993">
                  <c:v>6.47</c:v>
                </c:pt>
                <c:pt idx="9994">
                  <c:v>6.32</c:v>
                </c:pt>
                <c:pt idx="9995">
                  <c:v>6.4</c:v>
                </c:pt>
                <c:pt idx="9996">
                  <c:v>6.9</c:v>
                </c:pt>
                <c:pt idx="9999">
                  <c:v>6.88</c:v>
                </c:pt>
                <c:pt idx="10000">
                  <c:v>6.8</c:v>
                </c:pt>
                <c:pt idx="10001">
                  <c:v>6.76</c:v>
                </c:pt>
                <c:pt idx="10002">
                  <c:v>6.55</c:v>
                </c:pt>
                <c:pt idx="10003">
                  <c:v>6.51</c:v>
                </c:pt>
                <c:pt idx="10006">
                  <c:v>6.24</c:v>
                </c:pt>
                <c:pt idx="10007">
                  <c:v>6.24</c:v>
                </c:pt>
                <c:pt idx="10008">
                  <c:v>6.34</c:v>
                </c:pt>
                <c:pt idx="10009">
                  <c:v>6.32</c:v>
                </c:pt>
                <c:pt idx="10010">
                  <c:v>6.27</c:v>
                </c:pt>
                <c:pt idx="10013">
                  <c:v>6.29</c:v>
                </c:pt>
                <c:pt idx="10014">
                  <c:v>6.2</c:v>
                </c:pt>
                <c:pt idx="10015">
                  <c:v>6.47</c:v>
                </c:pt>
                <c:pt idx="10016">
                  <c:v>6.31</c:v>
                </c:pt>
                <c:pt idx="10017">
                  <c:v>5.95</c:v>
                </c:pt>
                <c:pt idx="10021">
                  <c:v>5.54</c:v>
                </c:pt>
                <c:pt idx="10022">
                  <c:v>5.58</c:v>
                </c:pt>
                <c:pt idx="10023">
                  <c:v>5.73</c:v>
                </c:pt>
                <c:pt idx="10024">
                  <c:v>5.73</c:v>
                </c:pt>
                <c:pt idx="10027">
                  <c:v>5.81</c:v>
                </c:pt>
                <c:pt idx="10028">
                  <c:v>5.93</c:v>
                </c:pt>
                <c:pt idx="10029">
                  <c:v>5.88</c:v>
                </c:pt>
                <c:pt idx="10030">
                  <c:v>5.85</c:v>
                </c:pt>
                <c:pt idx="10031">
                  <c:v>5.96</c:v>
                </c:pt>
                <c:pt idx="10034">
                  <c:v>5.97</c:v>
                </c:pt>
                <c:pt idx="10035">
                  <c:v>5.84</c:v>
                </c:pt>
                <c:pt idx="10036">
                  <c:v>5.89</c:v>
                </c:pt>
                <c:pt idx="10037">
                  <c:v>5.86</c:v>
                </c:pt>
                <c:pt idx="10038">
                  <c:v>5.94</c:v>
                </c:pt>
                <c:pt idx="10041">
                  <c:v>5.96</c:v>
                </c:pt>
                <c:pt idx="10042">
                  <c:v>5.96</c:v>
                </c:pt>
                <c:pt idx="10043">
                  <c:v>5.93</c:v>
                </c:pt>
                <c:pt idx="10044">
                  <c:v>6.03</c:v>
                </c:pt>
                <c:pt idx="10045">
                  <c:v>5.99</c:v>
                </c:pt>
                <c:pt idx="10048">
                  <c:v>5.95</c:v>
                </c:pt>
                <c:pt idx="10049">
                  <c:v>5.99</c:v>
                </c:pt>
                <c:pt idx="10050">
                  <c:v>6.09</c:v>
                </c:pt>
                <c:pt idx="10051">
                  <c:v>6.27</c:v>
                </c:pt>
                <c:pt idx="10052">
                  <c:v>6.28</c:v>
                </c:pt>
                <c:pt idx="10055">
                  <c:v>6.26</c:v>
                </c:pt>
                <c:pt idx="10056">
                  <c:v>6.29</c:v>
                </c:pt>
                <c:pt idx="10057">
                  <c:v>6.25</c:v>
                </c:pt>
                <c:pt idx="10058">
                  <c:v>6.21</c:v>
                </c:pt>
                <c:pt idx="10059">
                  <c:v>6.29</c:v>
                </c:pt>
                <c:pt idx="10062">
                  <c:v>6.27</c:v>
                </c:pt>
                <c:pt idx="10063">
                  <c:v>6.27</c:v>
                </c:pt>
                <c:pt idx="10064">
                  <c:v>6.31</c:v>
                </c:pt>
                <c:pt idx="10065">
                  <c:v>6.13</c:v>
                </c:pt>
                <c:pt idx="10066">
                  <c:v>6</c:v>
                </c:pt>
                <c:pt idx="10069">
                  <c:v>5.81</c:v>
                </c:pt>
                <c:pt idx="10070">
                  <c:v>5.85</c:v>
                </c:pt>
                <c:pt idx="10071">
                  <c:v>5.84</c:v>
                </c:pt>
                <c:pt idx="10072">
                  <c:v>5.97</c:v>
                </c:pt>
                <c:pt idx="10073">
                  <c:v>6.14</c:v>
                </c:pt>
                <c:pt idx="10076">
                  <c:v>6.12</c:v>
                </c:pt>
                <c:pt idx="10077">
                  <c:v>6.37</c:v>
                </c:pt>
                <c:pt idx="10078">
                  <c:v>6.43</c:v>
                </c:pt>
                <c:pt idx="10079">
                  <c:v>6.47</c:v>
                </c:pt>
                <c:pt idx="10080">
                  <c:v>6.56</c:v>
                </c:pt>
                <c:pt idx="10083">
                  <c:v>6.44</c:v>
                </c:pt>
                <c:pt idx="10084">
                  <c:v>6.38</c:v>
                </c:pt>
                <c:pt idx="10085">
                  <c:v>6.35</c:v>
                </c:pt>
                <c:pt idx="10086">
                  <c:v>6.31</c:v>
                </c:pt>
                <c:pt idx="10090">
                  <c:v>5.94</c:v>
                </c:pt>
                <c:pt idx="10091">
                  <c:v>5.94</c:v>
                </c:pt>
                <c:pt idx="10092">
                  <c:v>5.84</c:v>
                </c:pt>
                <c:pt idx="10093">
                  <c:v>5.83</c:v>
                </c:pt>
                <c:pt idx="10094">
                  <c:v>5.93</c:v>
                </c:pt>
                <c:pt idx="10097">
                  <c:v>5.75</c:v>
                </c:pt>
                <c:pt idx="10098">
                  <c:v>5.7</c:v>
                </c:pt>
                <c:pt idx="10099">
                  <c:v>5.6</c:v>
                </c:pt>
                <c:pt idx="10100">
                  <c:v>5.81</c:v>
                </c:pt>
                <c:pt idx="10101">
                  <c:v>5.89</c:v>
                </c:pt>
                <c:pt idx="10104">
                  <c:v>5.82</c:v>
                </c:pt>
                <c:pt idx="10105">
                  <c:v>5.78</c:v>
                </c:pt>
                <c:pt idx="10106">
                  <c:v>5.88</c:v>
                </c:pt>
                <c:pt idx="10107">
                  <c:v>5.84</c:v>
                </c:pt>
                <c:pt idx="10108">
                  <c:v>5.61</c:v>
                </c:pt>
                <c:pt idx="10111">
                  <c:v>5.61</c:v>
                </c:pt>
                <c:pt idx="10112">
                  <c:v>5.61</c:v>
                </c:pt>
                <c:pt idx="10113">
                  <c:v>5.69</c:v>
                </c:pt>
                <c:pt idx="10114">
                  <c:v>5.64</c:v>
                </c:pt>
                <c:pt idx="10115">
                  <c:v>5.69</c:v>
                </c:pt>
                <c:pt idx="10118">
                  <c:v>5.72</c:v>
                </c:pt>
                <c:pt idx="10119">
                  <c:v>5.76</c:v>
                </c:pt>
                <c:pt idx="10120">
                  <c:v>5.81</c:v>
                </c:pt>
                <c:pt idx="10121">
                  <c:v>5.83</c:v>
                </c:pt>
                <c:pt idx="10122">
                  <c:v>5.82</c:v>
                </c:pt>
                <c:pt idx="10125">
                  <c:v>5.83</c:v>
                </c:pt>
                <c:pt idx="10126">
                  <c:v>6.02</c:v>
                </c:pt>
                <c:pt idx="10127">
                  <c:v>6.17</c:v>
                </c:pt>
                <c:pt idx="10128">
                  <c:v>6.11</c:v>
                </c:pt>
                <c:pt idx="10129">
                  <c:v>6.13</c:v>
                </c:pt>
                <c:pt idx="10132">
                  <c:v>6.39</c:v>
                </c:pt>
                <c:pt idx="10133">
                  <c:v>6.85</c:v>
                </c:pt>
                <c:pt idx="10134">
                  <c:v>6.54</c:v>
                </c:pt>
                <c:pt idx="10135">
                  <c:v>6.62</c:v>
                </c:pt>
                <c:pt idx="10136">
                  <c:v>6.44</c:v>
                </c:pt>
                <c:pt idx="10139">
                  <c:v>6.37</c:v>
                </c:pt>
                <c:pt idx="10140">
                  <c:v>6.61</c:v>
                </c:pt>
                <c:pt idx="10141">
                  <c:v>6.67</c:v>
                </c:pt>
                <c:pt idx="10142">
                  <c:v>6.63</c:v>
                </c:pt>
                <c:pt idx="10143">
                  <c:v>6.64</c:v>
                </c:pt>
                <c:pt idx="10146">
                  <c:v>6.66</c:v>
                </c:pt>
                <c:pt idx="10147">
                  <c:v>7.02</c:v>
                </c:pt>
                <c:pt idx="10148">
                  <c:v>7.44</c:v>
                </c:pt>
                <c:pt idx="10149">
                  <c:v>9.1199999999999992</c:v>
                </c:pt>
                <c:pt idx="10150">
                  <c:v>8.1</c:v>
                </c:pt>
                <c:pt idx="10153">
                  <c:v>7.91</c:v>
                </c:pt>
                <c:pt idx="10154">
                  <c:v>7.93</c:v>
                </c:pt>
                <c:pt idx="10155">
                  <c:v>7.22</c:v>
                </c:pt>
                <c:pt idx="10156">
                  <c:v>7.42</c:v>
                </c:pt>
                <c:pt idx="10157">
                  <c:v>7.32</c:v>
                </c:pt>
                <c:pt idx="10160">
                  <c:v>7.34</c:v>
                </c:pt>
                <c:pt idx="10162">
                  <c:v>7.55</c:v>
                </c:pt>
                <c:pt idx="10163">
                  <c:v>8.15</c:v>
                </c:pt>
                <c:pt idx="10164">
                  <c:v>8</c:v>
                </c:pt>
                <c:pt idx="10167">
                  <c:v>8.17</c:v>
                </c:pt>
                <c:pt idx="10168">
                  <c:v>8.0399999999999991</c:v>
                </c:pt>
                <c:pt idx="10169">
                  <c:v>7.99</c:v>
                </c:pt>
                <c:pt idx="10170">
                  <c:v>7.9</c:v>
                </c:pt>
                <c:pt idx="10171">
                  <c:v>7.99</c:v>
                </c:pt>
                <c:pt idx="10174">
                  <c:v>7.98</c:v>
                </c:pt>
                <c:pt idx="10175">
                  <c:v>8.01</c:v>
                </c:pt>
                <c:pt idx="10176">
                  <c:v>7.91</c:v>
                </c:pt>
                <c:pt idx="10177">
                  <c:v>8.08</c:v>
                </c:pt>
                <c:pt idx="10178">
                  <c:v>8.02</c:v>
                </c:pt>
                <c:pt idx="10181">
                  <c:v>8.07</c:v>
                </c:pt>
                <c:pt idx="10182">
                  <c:v>8.27</c:v>
                </c:pt>
                <c:pt idx="10183">
                  <c:v>8.34</c:v>
                </c:pt>
                <c:pt idx="10184">
                  <c:v>8.27</c:v>
                </c:pt>
                <c:pt idx="10185">
                  <c:v>8.1999999999999993</c:v>
                </c:pt>
                <c:pt idx="10188">
                  <c:v>7.93</c:v>
                </c:pt>
                <c:pt idx="10189">
                  <c:v>7.91</c:v>
                </c:pt>
                <c:pt idx="10190">
                  <c:v>8.15</c:v>
                </c:pt>
                <c:pt idx="10191">
                  <c:v>8.44</c:v>
                </c:pt>
                <c:pt idx="10192">
                  <c:v>8.41</c:v>
                </c:pt>
                <c:pt idx="10195">
                  <c:v>8.0399999999999991</c:v>
                </c:pt>
                <c:pt idx="10196">
                  <c:v>7.82</c:v>
                </c:pt>
                <c:pt idx="10197">
                  <c:v>7.79</c:v>
                </c:pt>
                <c:pt idx="10198">
                  <c:v>7.71</c:v>
                </c:pt>
                <c:pt idx="10199">
                  <c:v>7.24</c:v>
                </c:pt>
                <c:pt idx="10202">
                  <c:v>7.24</c:v>
                </c:pt>
                <c:pt idx="10203">
                  <c:v>7.63</c:v>
                </c:pt>
                <c:pt idx="10204">
                  <c:v>8.68</c:v>
                </c:pt>
                <c:pt idx="10205">
                  <c:v>8.58</c:v>
                </c:pt>
                <c:pt idx="10206">
                  <c:v>8.92</c:v>
                </c:pt>
                <c:pt idx="10209">
                  <c:v>9.06</c:v>
                </c:pt>
                <c:pt idx="10210">
                  <c:v>9.01</c:v>
                </c:pt>
                <c:pt idx="10211">
                  <c:v>9.1300000000000008</c:v>
                </c:pt>
                <c:pt idx="10212">
                  <c:v>8.4</c:v>
                </c:pt>
                <c:pt idx="10213">
                  <c:v>8.35</c:v>
                </c:pt>
                <c:pt idx="10216">
                  <c:v>8.23</c:v>
                </c:pt>
                <c:pt idx="10217">
                  <c:v>8.39</c:v>
                </c:pt>
                <c:pt idx="10218">
                  <c:v>8.44</c:v>
                </c:pt>
                <c:pt idx="10223">
                  <c:v>8.99</c:v>
                </c:pt>
                <c:pt idx="10224">
                  <c:v>9.61</c:v>
                </c:pt>
                <c:pt idx="10225">
                  <c:v>9.61</c:v>
                </c:pt>
                <c:pt idx="10227">
                  <c:v>9.5</c:v>
                </c:pt>
                <c:pt idx="10230">
                  <c:v>9.36</c:v>
                </c:pt>
                <c:pt idx="10232">
                  <c:v>10.11</c:v>
                </c:pt>
                <c:pt idx="10233">
                  <c:v>10.47</c:v>
                </c:pt>
                <c:pt idx="10234">
                  <c:v>10.01</c:v>
                </c:pt>
                <c:pt idx="10237">
                  <c:v>9.4700000000000006</c:v>
                </c:pt>
                <c:pt idx="10238">
                  <c:v>9.2799999999999994</c:v>
                </c:pt>
                <c:pt idx="10239">
                  <c:v>9.24</c:v>
                </c:pt>
                <c:pt idx="10240">
                  <c:v>8.65</c:v>
                </c:pt>
                <c:pt idx="10241">
                  <c:v>9.41</c:v>
                </c:pt>
                <c:pt idx="10244">
                  <c:v>9.15</c:v>
                </c:pt>
                <c:pt idx="10245">
                  <c:v>9.49</c:v>
                </c:pt>
                <c:pt idx="10246">
                  <c:v>9.3800000000000008</c:v>
                </c:pt>
                <c:pt idx="10247">
                  <c:v>9</c:v>
                </c:pt>
                <c:pt idx="10248">
                  <c:v>8.42</c:v>
                </c:pt>
                <c:pt idx="10251">
                  <c:v>8.9700000000000006</c:v>
                </c:pt>
                <c:pt idx="10252">
                  <c:v>9.3800000000000008</c:v>
                </c:pt>
                <c:pt idx="10253">
                  <c:v>9.5</c:v>
                </c:pt>
                <c:pt idx="10254">
                  <c:v>11.05</c:v>
                </c:pt>
                <c:pt idx="10255">
                  <c:v>9.83</c:v>
                </c:pt>
                <c:pt idx="10258">
                  <c:v>10.79</c:v>
                </c:pt>
                <c:pt idx="10259">
                  <c:v>10.050000000000001</c:v>
                </c:pt>
                <c:pt idx="10260">
                  <c:v>9.4499999999999993</c:v>
                </c:pt>
                <c:pt idx="10261">
                  <c:v>10.16</c:v>
                </c:pt>
                <c:pt idx="10262">
                  <c:v>9.9</c:v>
                </c:pt>
                <c:pt idx="10265">
                  <c:v>10.23</c:v>
                </c:pt>
                <c:pt idx="10266">
                  <c:v>10.25</c:v>
                </c:pt>
                <c:pt idx="10267">
                  <c:v>10.039999999999999</c:v>
                </c:pt>
                <c:pt idx="10268">
                  <c:v>10.41</c:v>
                </c:pt>
                <c:pt idx="10269">
                  <c:v>9.16</c:v>
                </c:pt>
                <c:pt idx="10272">
                  <c:v>9.2799999999999994</c:v>
                </c:pt>
                <c:pt idx="10273">
                  <c:v>9.98</c:v>
                </c:pt>
                <c:pt idx="10274">
                  <c:v>9.84</c:v>
                </c:pt>
                <c:pt idx="10275">
                  <c:v>9.6999999999999993</c:v>
                </c:pt>
                <c:pt idx="10276">
                  <c:v>9.6999999999999993</c:v>
                </c:pt>
                <c:pt idx="10280">
                  <c:v>8.94</c:v>
                </c:pt>
                <c:pt idx="10281">
                  <c:v>8.64</c:v>
                </c:pt>
                <c:pt idx="10282">
                  <c:v>8.9</c:v>
                </c:pt>
                <c:pt idx="10283">
                  <c:v>9.24</c:v>
                </c:pt>
                <c:pt idx="10286">
                  <c:v>9.56</c:v>
                </c:pt>
                <c:pt idx="10287">
                  <c:v>9.65</c:v>
                </c:pt>
                <c:pt idx="10288">
                  <c:v>9.51</c:v>
                </c:pt>
                <c:pt idx="10289">
                  <c:v>9.59</c:v>
                </c:pt>
                <c:pt idx="10290">
                  <c:v>9.4</c:v>
                </c:pt>
                <c:pt idx="10293">
                  <c:v>9.84</c:v>
                </c:pt>
                <c:pt idx="10294">
                  <c:v>9.94</c:v>
                </c:pt>
                <c:pt idx="10295">
                  <c:v>10.51</c:v>
                </c:pt>
                <c:pt idx="10296">
                  <c:v>10.48</c:v>
                </c:pt>
                <c:pt idx="10297">
                  <c:v>10.58</c:v>
                </c:pt>
                <c:pt idx="10300">
                  <c:v>10.72</c:v>
                </c:pt>
                <c:pt idx="10301">
                  <c:v>10.47</c:v>
                </c:pt>
                <c:pt idx="10302">
                  <c:v>10.7</c:v>
                </c:pt>
                <c:pt idx="10303">
                  <c:v>11.39</c:v>
                </c:pt>
                <c:pt idx="10304">
                  <c:v>11.98</c:v>
                </c:pt>
                <c:pt idx="10307">
                  <c:v>11.36</c:v>
                </c:pt>
                <c:pt idx="10308">
                  <c:v>11.28</c:v>
                </c:pt>
                <c:pt idx="10310">
                  <c:v>10.71</c:v>
                </c:pt>
                <c:pt idx="10311">
                  <c:v>11.09</c:v>
                </c:pt>
                <c:pt idx="10314">
                  <c:v>11.06</c:v>
                </c:pt>
                <c:pt idx="10315">
                  <c:v>11.13</c:v>
                </c:pt>
                <c:pt idx="10316">
                  <c:v>11.47</c:v>
                </c:pt>
                <c:pt idx="10317">
                  <c:v>11.63</c:v>
                </c:pt>
                <c:pt idx="10318">
                  <c:v>11.92</c:v>
                </c:pt>
                <c:pt idx="10321">
                  <c:v>11.72</c:v>
                </c:pt>
                <c:pt idx="10322">
                  <c:v>11.87</c:v>
                </c:pt>
                <c:pt idx="10323">
                  <c:v>11.6</c:v>
                </c:pt>
                <c:pt idx="10324">
                  <c:v>11.47</c:v>
                </c:pt>
                <c:pt idx="10329">
                  <c:v>11.42</c:v>
                </c:pt>
                <c:pt idx="10330">
                  <c:v>11.73</c:v>
                </c:pt>
                <c:pt idx="10331">
                  <c:v>12.03</c:v>
                </c:pt>
                <c:pt idx="10332">
                  <c:v>12.79</c:v>
                </c:pt>
                <c:pt idx="10335">
                  <c:v>12.77</c:v>
                </c:pt>
                <c:pt idx="10336">
                  <c:v>12.9</c:v>
                </c:pt>
                <c:pt idx="10337">
                  <c:v>13.45</c:v>
                </c:pt>
                <c:pt idx="10338">
                  <c:v>12.67</c:v>
                </c:pt>
                <c:pt idx="10339">
                  <c:v>12.24</c:v>
                </c:pt>
                <c:pt idx="10342">
                  <c:v>12.61</c:v>
                </c:pt>
                <c:pt idx="10343">
                  <c:v>11.53</c:v>
                </c:pt>
                <c:pt idx="10344">
                  <c:v>11.03</c:v>
                </c:pt>
                <c:pt idx="10345">
                  <c:v>11.07</c:v>
                </c:pt>
                <c:pt idx="10349">
                  <c:v>10.7</c:v>
                </c:pt>
                <c:pt idx="10350">
                  <c:v>10.5</c:v>
                </c:pt>
                <c:pt idx="10351">
                  <c:v>10.87</c:v>
                </c:pt>
                <c:pt idx="10352">
                  <c:v>11.13</c:v>
                </c:pt>
                <c:pt idx="10353">
                  <c:v>10.89</c:v>
                </c:pt>
                <c:pt idx="10356">
                  <c:v>10.69</c:v>
                </c:pt>
                <c:pt idx="10357">
                  <c:v>10.89</c:v>
                </c:pt>
                <c:pt idx="10358">
                  <c:v>10.82</c:v>
                </c:pt>
                <c:pt idx="10359">
                  <c:v>10.56</c:v>
                </c:pt>
                <c:pt idx="10360">
                  <c:v>10.63</c:v>
                </c:pt>
                <c:pt idx="10363">
                  <c:v>10.32</c:v>
                </c:pt>
                <c:pt idx="10364">
                  <c:v>11.37</c:v>
                </c:pt>
                <c:pt idx="10365">
                  <c:v>11.08</c:v>
                </c:pt>
                <c:pt idx="10366">
                  <c:v>10.92</c:v>
                </c:pt>
                <c:pt idx="10367">
                  <c:v>11.3</c:v>
                </c:pt>
                <c:pt idx="10370">
                  <c:v>11.25</c:v>
                </c:pt>
                <c:pt idx="10371">
                  <c:v>11.46</c:v>
                </c:pt>
                <c:pt idx="10372">
                  <c:v>11.66</c:v>
                </c:pt>
                <c:pt idx="10373">
                  <c:v>10.98</c:v>
                </c:pt>
                <c:pt idx="10374">
                  <c:v>10.89</c:v>
                </c:pt>
                <c:pt idx="10378">
                  <c:v>11.16</c:v>
                </c:pt>
                <c:pt idx="10379">
                  <c:v>11.07</c:v>
                </c:pt>
                <c:pt idx="10380">
                  <c:v>10.47</c:v>
                </c:pt>
                <c:pt idx="10381">
                  <c:v>10.65</c:v>
                </c:pt>
                <c:pt idx="10384">
                  <c:v>11.03</c:v>
                </c:pt>
                <c:pt idx="10385">
                  <c:v>11.3</c:v>
                </c:pt>
                <c:pt idx="10386">
                  <c:v>11.53</c:v>
                </c:pt>
                <c:pt idx="10387">
                  <c:v>11.43</c:v>
                </c:pt>
                <c:pt idx="10388">
                  <c:v>11.16</c:v>
                </c:pt>
                <c:pt idx="10391">
                  <c:v>12.18</c:v>
                </c:pt>
                <c:pt idx="10392">
                  <c:v>12.34</c:v>
                </c:pt>
                <c:pt idx="10393">
                  <c:v>12.65</c:v>
                </c:pt>
                <c:pt idx="10394">
                  <c:v>12.6</c:v>
                </c:pt>
                <c:pt idx="10395">
                  <c:v>12.54</c:v>
                </c:pt>
                <c:pt idx="10398">
                  <c:v>12.33</c:v>
                </c:pt>
                <c:pt idx="10399">
                  <c:v>11.1</c:v>
                </c:pt>
                <c:pt idx="10400">
                  <c:v>10.29</c:v>
                </c:pt>
                <c:pt idx="10401">
                  <c:v>10.5</c:v>
                </c:pt>
                <c:pt idx="10402">
                  <c:v>10.8</c:v>
                </c:pt>
                <c:pt idx="10440">
                  <c:v>11.88</c:v>
                </c:pt>
                <c:pt idx="10441">
                  <c:v>11.81</c:v>
                </c:pt>
                <c:pt idx="10442">
                  <c:v>11.51</c:v>
                </c:pt>
                <c:pt idx="10443">
                  <c:v>11.81</c:v>
                </c:pt>
                <c:pt idx="10444">
                  <c:v>11.82</c:v>
                </c:pt>
                <c:pt idx="10447">
                  <c:v>11.75</c:v>
                </c:pt>
                <c:pt idx="10448">
                  <c:v>10.74</c:v>
                </c:pt>
                <c:pt idx="10449">
                  <c:v>10.57</c:v>
                </c:pt>
                <c:pt idx="10450">
                  <c:v>10.34</c:v>
                </c:pt>
                <c:pt idx="10451">
                  <c:v>9.83</c:v>
                </c:pt>
                <c:pt idx="10454">
                  <c:v>9.07</c:v>
                </c:pt>
                <c:pt idx="10455">
                  <c:v>9.1999999999999993</c:v>
                </c:pt>
                <c:pt idx="10456">
                  <c:v>9.35</c:v>
                </c:pt>
                <c:pt idx="10457">
                  <c:v>9.31</c:v>
                </c:pt>
                <c:pt idx="10458">
                  <c:v>10.01</c:v>
                </c:pt>
                <c:pt idx="10461">
                  <c:v>9.7100000000000009</c:v>
                </c:pt>
                <c:pt idx="10462">
                  <c:v>9.9</c:v>
                </c:pt>
                <c:pt idx="10463">
                  <c:v>9.41</c:v>
                </c:pt>
                <c:pt idx="10464">
                  <c:v>9.07</c:v>
                </c:pt>
                <c:pt idx="10465">
                  <c:v>9.15</c:v>
                </c:pt>
                <c:pt idx="10468">
                  <c:v>9.18</c:v>
                </c:pt>
                <c:pt idx="10469">
                  <c:v>9.18</c:v>
                </c:pt>
                <c:pt idx="10470">
                  <c:v>9.18</c:v>
                </c:pt>
                <c:pt idx="10471">
                  <c:v>9.2200000000000006</c:v>
                </c:pt>
                <c:pt idx="10472">
                  <c:v>9</c:v>
                </c:pt>
                <c:pt idx="10475">
                  <c:v>8.8699999999999992</c:v>
                </c:pt>
                <c:pt idx="10476">
                  <c:v>8.8800000000000008</c:v>
                </c:pt>
                <c:pt idx="10477">
                  <c:v>8.52</c:v>
                </c:pt>
                <c:pt idx="10478">
                  <c:v>8.4499999999999993</c:v>
                </c:pt>
                <c:pt idx="10479">
                  <c:v>8.56</c:v>
                </c:pt>
                <c:pt idx="10482">
                  <c:v>8.5399999999999991</c:v>
                </c:pt>
                <c:pt idx="10483">
                  <c:v>8.6300000000000008</c:v>
                </c:pt>
                <c:pt idx="10484">
                  <c:v>8.49</c:v>
                </c:pt>
                <c:pt idx="10485">
                  <c:v>8.33</c:v>
                </c:pt>
                <c:pt idx="10486">
                  <c:v>8.1999999999999993</c:v>
                </c:pt>
                <c:pt idx="10489">
                  <c:v>8.18</c:v>
                </c:pt>
                <c:pt idx="10490">
                  <c:v>8.01</c:v>
                </c:pt>
                <c:pt idx="10491">
                  <c:v>8.19</c:v>
                </c:pt>
                <c:pt idx="10492">
                  <c:v>8.2899999999999991</c:v>
                </c:pt>
                <c:pt idx="10493">
                  <c:v>8.49</c:v>
                </c:pt>
                <c:pt idx="10496">
                  <c:v>8.25</c:v>
                </c:pt>
                <c:pt idx="10497">
                  <c:v>8.18</c:v>
                </c:pt>
                <c:pt idx="10498">
                  <c:v>8.2899999999999991</c:v>
                </c:pt>
                <c:pt idx="10499">
                  <c:v>8.25</c:v>
                </c:pt>
                <c:pt idx="10500">
                  <c:v>8.01</c:v>
                </c:pt>
                <c:pt idx="10503">
                  <c:v>7.97</c:v>
                </c:pt>
                <c:pt idx="10504">
                  <c:v>7.84</c:v>
                </c:pt>
                <c:pt idx="10505">
                  <c:v>7.78</c:v>
                </c:pt>
                <c:pt idx="10506">
                  <c:v>7.74</c:v>
                </c:pt>
                <c:pt idx="10507">
                  <c:v>7.83</c:v>
                </c:pt>
                <c:pt idx="10510">
                  <c:v>7.72</c:v>
                </c:pt>
                <c:pt idx="10511">
                  <c:v>7.93</c:v>
                </c:pt>
                <c:pt idx="10512">
                  <c:v>7.95</c:v>
                </c:pt>
                <c:pt idx="10513">
                  <c:v>7.89</c:v>
                </c:pt>
                <c:pt idx="10514">
                  <c:v>7.87</c:v>
                </c:pt>
                <c:pt idx="10517">
                  <c:v>7.59</c:v>
                </c:pt>
                <c:pt idx="10518">
                  <c:v>7.57</c:v>
                </c:pt>
                <c:pt idx="10519">
                  <c:v>7.61</c:v>
                </c:pt>
                <c:pt idx="10520">
                  <c:v>7.71</c:v>
                </c:pt>
                <c:pt idx="10521">
                  <c:v>7.61</c:v>
                </c:pt>
                <c:pt idx="10524">
                  <c:v>7.67</c:v>
                </c:pt>
                <c:pt idx="10525">
                  <c:v>7.76</c:v>
                </c:pt>
                <c:pt idx="10527">
                  <c:v>7.86</c:v>
                </c:pt>
                <c:pt idx="10528">
                  <c:v>7.88</c:v>
                </c:pt>
                <c:pt idx="10531">
                  <c:v>7.95</c:v>
                </c:pt>
                <c:pt idx="10532">
                  <c:v>7.83</c:v>
                </c:pt>
                <c:pt idx="10533">
                  <c:v>7.77</c:v>
                </c:pt>
                <c:pt idx="10534">
                  <c:v>7.82</c:v>
                </c:pt>
                <c:pt idx="10535">
                  <c:v>7.76</c:v>
                </c:pt>
                <c:pt idx="10538">
                  <c:v>7.72</c:v>
                </c:pt>
                <c:pt idx="10539">
                  <c:v>7.78</c:v>
                </c:pt>
                <c:pt idx="10540">
                  <c:v>7.52</c:v>
                </c:pt>
                <c:pt idx="10541">
                  <c:v>7.51</c:v>
                </c:pt>
                <c:pt idx="10542">
                  <c:v>7.24</c:v>
                </c:pt>
                <c:pt idx="10545">
                  <c:v>7.15</c:v>
                </c:pt>
                <c:pt idx="10546">
                  <c:v>6.96</c:v>
                </c:pt>
                <c:pt idx="10547">
                  <c:v>6.89</c:v>
                </c:pt>
                <c:pt idx="10548">
                  <c:v>7.03</c:v>
                </c:pt>
                <c:pt idx="10549">
                  <c:v>7.05</c:v>
                </c:pt>
                <c:pt idx="10552">
                  <c:v>7.11</c:v>
                </c:pt>
                <c:pt idx="10553">
                  <c:v>7.34</c:v>
                </c:pt>
                <c:pt idx="10554">
                  <c:v>7.33</c:v>
                </c:pt>
                <c:pt idx="10555">
                  <c:v>7.34</c:v>
                </c:pt>
                <c:pt idx="10556">
                  <c:v>7.1</c:v>
                </c:pt>
                <c:pt idx="10559">
                  <c:v>7.44</c:v>
                </c:pt>
                <c:pt idx="10560">
                  <c:v>7.56</c:v>
                </c:pt>
                <c:pt idx="10561">
                  <c:v>7.75</c:v>
                </c:pt>
                <c:pt idx="10562">
                  <c:v>7.56</c:v>
                </c:pt>
                <c:pt idx="10563">
                  <c:v>7.8</c:v>
                </c:pt>
                <c:pt idx="10566">
                  <c:v>8.02</c:v>
                </c:pt>
                <c:pt idx="10567">
                  <c:v>8.59</c:v>
                </c:pt>
                <c:pt idx="10568">
                  <c:v>8.3000000000000007</c:v>
                </c:pt>
                <c:pt idx="10569">
                  <c:v>8.4</c:v>
                </c:pt>
                <c:pt idx="10570">
                  <c:v>8.61</c:v>
                </c:pt>
                <c:pt idx="10573">
                  <c:v>8.6</c:v>
                </c:pt>
                <c:pt idx="10574">
                  <c:v>8.81</c:v>
                </c:pt>
                <c:pt idx="10575">
                  <c:v>8.51</c:v>
                </c:pt>
                <c:pt idx="10576">
                  <c:v>8.1199999999999992</c:v>
                </c:pt>
                <c:pt idx="10577">
                  <c:v>7.95</c:v>
                </c:pt>
                <c:pt idx="10580">
                  <c:v>8.2200000000000006</c:v>
                </c:pt>
                <c:pt idx="10581">
                  <c:v>8.2200000000000006</c:v>
                </c:pt>
                <c:pt idx="10582">
                  <c:v>8.32</c:v>
                </c:pt>
                <c:pt idx="10583">
                  <c:v>8.32</c:v>
                </c:pt>
                <c:pt idx="10587">
                  <c:v>8.23</c:v>
                </c:pt>
                <c:pt idx="10588">
                  <c:v>8.23</c:v>
                </c:pt>
                <c:pt idx="10589">
                  <c:v>8.24</c:v>
                </c:pt>
                <c:pt idx="10590">
                  <c:v>8.24</c:v>
                </c:pt>
                <c:pt idx="10594">
                  <c:v>8.09</c:v>
                </c:pt>
                <c:pt idx="10595">
                  <c:v>8.23</c:v>
                </c:pt>
                <c:pt idx="10597">
                  <c:v>8.73</c:v>
                </c:pt>
                <c:pt idx="10598">
                  <c:v>8.75</c:v>
                </c:pt>
                <c:pt idx="10601">
                  <c:v>8.4499999999999993</c:v>
                </c:pt>
                <c:pt idx="10602">
                  <c:v>8.5299999999999994</c:v>
                </c:pt>
                <c:pt idx="10603">
                  <c:v>8.57</c:v>
                </c:pt>
                <c:pt idx="10604">
                  <c:v>8.6300000000000008</c:v>
                </c:pt>
                <c:pt idx="10605">
                  <c:v>8.81</c:v>
                </c:pt>
                <c:pt idx="10608">
                  <c:v>9.1199999999999992</c:v>
                </c:pt>
                <c:pt idx="10609">
                  <c:v>9.31</c:v>
                </c:pt>
                <c:pt idx="10610">
                  <c:v>9.69</c:v>
                </c:pt>
                <c:pt idx="10611">
                  <c:v>10.25</c:v>
                </c:pt>
                <c:pt idx="10612">
                  <c:v>9.69</c:v>
                </c:pt>
                <c:pt idx="10615">
                  <c:v>9.4</c:v>
                </c:pt>
                <c:pt idx="10616">
                  <c:v>9.48</c:v>
                </c:pt>
                <c:pt idx="10617">
                  <c:v>9.61</c:v>
                </c:pt>
                <c:pt idx="10618">
                  <c:v>9.5</c:v>
                </c:pt>
                <c:pt idx="10619">
                  <c:v>9.6199999999999992</c:v>
                </c:pt>
                <c:pt idx="10622">
                  <c:v>9.4700000000000006</c:v>
                </c:pt>
                <c:pt idx="10623">
                  <c:v>9.36</c:v>
                </c:pt>
                <c:pt idx="10624">
                  <c:v>9.41</c:v>
                </c:pt>
                <c:pt idx="10625">
                  <c:v>9.42</c:v>
                </c:pt>
                <c:pt idx="10626">
                  <c:v>9.58</c:v>
                </c:pt>
                <c:pt idx="10629">
                  <c:v>9.9</c:v>
                </c:pt>
                <c:pt idx="10630">
                  <c:v>10.69</c:v>
                </c:pt>
                <c:pt idx="10631">
                  <c:v>11.12</c:v>
                </c:pt>
                <c:pt idx="10632">
                  <c:v>10.95</c:v>
                </c:pt>
                <c:pt idx="10633">
                  <c:v>10.89</c:v>
                </c:pt>
                <c:pt idx="10636">
                  <c:v>11.11</c:v>
                </c:pt>
                <c:pt idx="10637">
                  <c:v>10.95</c:v>
                </c:pt>
                <c:pt idx="10638">
                  <c:v>10.88</c:v>
                </c:pt>
                <c:pt idx="10639">
                  <c:v>10.9</c:v>
                </c:pt>
                <c:pt idx="10640">
                  <c:v>10.63</c:v>
                </c:pt>
                <c:pt idx="10643">
                  <c:v>10.66</c:v>
                </c:pt>
                <c:pt idx="10644">
                  <c:v>10.61</c:v>
                </c:pt>
                <c:pt idx="10645">
                  <c:v>10.61</c:v>
                </c:pt>
                <c:pt idx="10646">
                  <c:v>10.67</c:v>
                </c:pt>
                <c:pt idx="10647">
                  <c:v>10.44</c:v>
                </c:pt>
                <c:pt idx="10650">
                  <c:v>10.27</c:v>
                </c:pt>
                <c:pt idx="10651">
                  <c:v>10.16</c:v>
                </c:pt>
                <c:pt idx="10652">
                  <c:v>9.94</c:v>
                </c:pt>
                <c:pt idx="10653">
                  <c:v>9.7799999999999994</c:v>
                </c:pt>
                <c:pt idx="10654">
                  <c:v>9.73</c:v>
                </c:pt>
                <c:pt idx="10657">
                  <c:v>9.77</c:v>
                </c:pt>
                <c:pt idx="10658">
                  <c:v>9.44</c:v>
                </c:pt>
                <c:pt idx="10659">
                  <c:v>9.4700000000000006</c:v>
                </c:pt>
                <c:pt idx="10660">
                  <c:v>9.3699999999999992</c:v>
                </c:pt>
                <c:pt idx="10661">
                  <c:v>8.91</c:v>
                </c:pt>
                <c:pt idx="10665">
                  <c:v>8.7200000000000006</c:v>
                </c:pt>
                <c:pt idx="10666">
                  <c:v>8.77</c:v>
                </c:pt>
                <c:pt idx="10667">
                  <c:v>8.85</c:v>
                </c:pt>
                <c:pt idx="10668">
                  <c:v>8.6</c:v>
                </c:pt>
                <c:pt idx="10671">
                  <c:v>8.56</c:v>
                </c:pt>
                <c:pt idx="10672">
                  <c:v>8.73</c:v>
                </c:pt>
                <c:pt idx="10673">
                  <c:v>8.8000000000000007</c:v>
                </c:pt>
                <c:pt idx="10674">
                  <c:v>8.8000000000000007</c:v>
                </c:pt>
                <c:pt idx="10678">
                  <c:v>8.8000000000000007</c:v>
                </c:pt>
                <c:pt idx="10679">
                  <c:v>8.74</c:v>
                </c:pt>
                <c:pt idx="10680">
                  <c:v>8.7899999999999991</c:v>
                </c:pt>
                <c:pt idx="10681">
                  <c:v>8.74</c:v>
                </c:pt>
                <c:pt idx="10682">
                  <c:v>8.65</c:v>
                </c:pt>
                <c:pt idx="10685">
                  <c:v>8.89</c:v>
                </c:pt>
                <c:pt idx="10686">
                  <c:v>9.0500000000000007</c:v>
                </c:pt>
                <c:pt idx="10687">
                  <c:v>9.25</c:v>
                </c:pt>
                <c:pt idx="10688">
                  <c:v>9.1999999999999993</c:v>
                </c:pt>
                <c:pt idx="10689">
                  <c:v>9.07</c:v>
                </c:pt>
                <c:pt idx="10692">
                  <c:v>8.98</c:v>
                </c:pt>
                <c:pt idx="10693">
                  <c:v>8.9600000000000009</c:v>
                </c:pt>
                <c:pt idx="10694">
                  <c:v>9.27</c:v>
                </c:pt>
                <c:pt idx="10695">
                  <c:v>9.3699999999999992</c:v>
                </c:pt>
                <c:pt idx="10696">
                  <c:v>9.32</c:v>
                </c:pt>
                <c:pt idx="10699">
                  <c:v>9.07</c:v>
                </c:pt>
                <c:pt idx="10700">
                  <c:v>9.1199999999999992</c:v>
                </c:pt>
                <c:pt idx="10701">
                  <c:v>9.3000000000000007</c:v>
                </c:pt>
                <c:pt idx="10702">
                  <c:v>9.26</c:v>
                </c:pt>
                <c:pt idx="10703">
                  <c:v>8.6199999999999992</c:v>
                </c:pt>
                <c:pt idx="10706">
                  <c:v>8.5500000000000007</c:v>
                </c:pt>
                <c:pt idx="10707">
                  <c:v>8.6300000000000008</c:v>
                </c:pt>
                <c:pt idx="10708">
                  <c:v>9.0299999999999994</c:v>
                </c:pt>
                <c:pt idx="10709">
                  <c:v>8.98</c:v>
                </c:pt>
                <c:pt idx="10715">
                  <c:v>8.73</c:v>
                </c:pt>
                <c:pt idx="10716">
                  <c:v>8.6300000000000008</c:v>
                </c:pt>
                <c:pt idx="10717">
                  <c:v>8.5</c:v>
                </c:pt>
                <c:pt idx="10720">
                  <c:v>8.4</c:v>
                </c:pt>
                <c:pt idx="10721">
                  <c:v>7.76</c:v>
                </c:pt>
                <c:pt idx="10722">
                  <c:v>7.75</c:v>
                </c:pt>
                <c:pt idx="10723">
                  <c:v>7.45</c:v>
                </c:pt>
                <c:pt idx="10724">
                  <c:v>7.45</c:v>
                </c:pt>
                <c:pt idx="10727">
                  <c:v>7.5</c:v>
                </c:pt>
                <c:pt idx="10728">
                  <c:v>7.4</c:v>
                </c:pt>
                <c:pt idx="10729">
                  <c:v>7.37</c:v>
                </c:pt>
                <c:pt idx="10730">
                  <c:v>7.5</c:v>
                </c:pt>
                <c:pt idx="10731">
                  <c:v>7.55</c:v>
                </c:pt>
                <c:pt idx="10734">
                  <c:v>7.32</c:v>
                </c:pt>
                <c:pt idx="10735">
                  <c:v>7.29</c:v>
                </c:pt>
                <c:pt idx="10736">
                  <c:v>7.13</c:v>
                </c:pt>
                <c:pt idx="10737">
                  <c:v>7.24</c:v>
                </c:pt>
                <c:pt idx="10738">
                  <c:v>7.28</c:v>
                </c:pt>
                <c:pt idx="10741">
                  <c:v>7.29</c:v>
                </c:pt>
                <c:pt idx="10742">
                  <c:v>7.34</c:v>
                </c:pt>
                <c:pt idx="10743">
                  <c:v>7.37</c:v>
                </c:pt>
                <c:pt idx="10744">
                  <c:v>7.33</c:v>
                </c:pt>
                <c:pt idx="10745">
                  <c:v>7.32</c:v>
                </c:pt>
                <c:pt idx="10748">
                  <c:v>7.39</c:v>
                </c:pt>
                <c:pt idx="10749">
                  <c:v>7.48</c:v>
                </c:pt>
                <c:pt idx="10750">
                  <c:v>7.44</c:v>
                </c:pt>
                <c:pt idx="10751">
                  <c:v>7.4</c:v>
                </c:pt>
                <c:pt idx="10752">
                  <c:v>7.4</c:v>
                </c:pt>
                <c:pt idx="10755">
                  <c:v>7.75</c:v>
                </c:pt>
                <c:pt idx="10756">
                  <c:v>8.02</c:v>
                </c:pt>
                <c:pt idx="10757">
                  <c:v>8.19</c:v>
                </c:pt>
                <c:pt idx="10758">
                  <c:v>8.32</c:v>
                </c:pt>
                <c:pt idx="10759">
                  <c:v>8.24</c:v>
                </c:pt>
                <c:pt idx="10763">
                  <c:v>7.95</c:v>
                </c:pt>
                <c:pt idx="10764">
                  <c:v>7.84</c:v>
                </c:pt>
                <c:pt idx="10765">
                  <c:v>7.9</c:v>
                </c:pt>
                <c:pt idx="10766">
                  <c:v>8.82</c:v>
                </c:pt>
                <c:pt idx="10769">
                  <c:v>8.7200000000000006</c:v>
                </c:pt>
                <c:pt idx="10770">
                  <c:v>8.6999999999999993</c:v>
                </c:pt>
                <c:pt idx="10771">
                  <c:v>8.5299999999999994</c:v>
                </c:pt>
                <c:pt idx="10772">
                  <c:v>8.24</c:v>
                </c:pt>
                <c:pt idx="10773">
                  <c:v>8.18</c:v>
                </c:pt>
                <c:pt idx="10776">
                  <c:v>8.02</c:v>
                </c:pt>
                <c:pt idx="10777">
                  <c:v>8.06</c:v>
                </c:pt>
                <c:pt idx="10778">
                  <c:v>7.98</c:v>
                </c:pt>
                <c:pt idx="10779">
                  <c:v>7.95</c:v>
                </c:pt>
                <c:pt idx="10780">
                  <c:v>7.94</c:v>
                </c:pt>
                <c:pt idx="10783">
                  <c:v>7.94</c:v>
                </c:pt>
                <c:pt idx="10784">
                  <c:v>7.79</c:v>
                </c:pt>
                <c:pt idx="10785">
                  <c:v>7.8</c:v>
                </c:pt>
                <c:pt idx="10786">
                  <c:v>7.82</c:v>
                </c:pt>
                <c:pt idx="10787">
                  <c:v>7.77</c:v>
                </c:pt>
                <c:pt idx="10790">
                  <c:v>7.77</c:v>
                </c:pt>
                <c:pt idx="10791">
                  <c:v>7.98</c:v>
                </c:pt>
                <c:pt idx="10792">
                  <c:v>7.98</c:v>
                </c:pt>
                <c:pt idx="10793">
                  <c:v>8.0500000000000007</c:v>
                </c:pt>
                <c:pt idx="10794">
                  <c:v>8.0299999999999994</c:v>
                </c:pt>
                <c:pt idx="10797">
                  <c:v>8.06</c:v>
                </c:pt>
                <c:pt idx="10798">
                  <c:v>8.16</c:v>
                </c:pt>
                <c:pt idx="10799">
                  <c:v>8.1300000000000008</c:v>
                </c:pt>
                <c:pt idx="10800">
                  <c:v>8.16</c:v>
                </c:pt>
                <c:pt idx="10801">
                  <c:v>8.16</c:v>
                </c:pt>
                <c:pt idx="10804">
                  <c:v>8.23</c:v>
                </c:pt>
                <c:pt idx="10805">
                  <c:v>8.26</c:v>
                </c:pt>
                <c:pt idx="10806">
                  <c:v>8.3800000000000008</c:v>
                </c:pt>
                <c:pt idx="10807">
                  <c:v>8.41</c:v>
                </c:pt>
                <c:pt idx="10808">
                  <c:v>8.39</c:v>
                </c:pt>
                <c:pt idx="10811">
                  <c:v>8.35</c:v>
                </c:pt>
                <c:pt idx="10812">
                  <c:v>8.35</c:v>
                </c:pt>
                <c:pt idx="10813">
                  <c:v>8.27</c:v>
                </c:pt>
                <c:pt idx="10814">
                  <c:v>8.1999999999999993</c:v>
                </c:pt>
                <c:pt idx="10815">
                  <c:v>8.19</c:v>
                </c:pt>
                <c:pt idx="10819">
                  <c:v>8.11</c:v>
                </c:pt>
                <c:pt idx="10820">
                  <c:v>8.11</c:v>
                </c:pt>
                <c:pt idx="10821">
                  <c:v>8.06</c:v>
                </c:pt>
                <c:pt idx="10822">
                  <c:v>8.06</c:v>
                </c:pt>
                <c:pt idx="10825">
                  <c:v>8.1199999999999992</c:v>
                </c:pt>
                <c:pt idx="10826">
                  <c:v>8.1199999999999992</c:v>
                </c:pt>
                <c:pt idx="10827">
                  <c:v>8.11</c:v>
                </c:pt>
                <c:pt idx="10828">
                  <c:v>8.11</c:v>
                </c:pt>
                <c:pt idx="10829">
                  <c:v>8.09</c:v>
                </c:pt>
                <c:pt idx="10832">
                  <c:v>8.09</c:v>
                </c:pt>
                <c:pt idx="10833">
                  <c:v>8.11</c:v>
                </c:pt>
                <c:pt idx="10834">
                  <c:v>8.1300000000000008</c:v>
                </c:pt>
                <c:pt idx="10835">
                  <c:v>8.16</c:v>
                </c:pt>
                <c:pt idx="10836">
                  <c:v>8.16</c:v>
                </c:pt>
                <c:pt idx="10839">
                  <c:v>8.18</c:v>
                </c:pt>
                <c:pt idx="10840">
                  <c:v>8.16</c:v>
                </c:pt>
                <c:pt idx="10841">
                  <c:v>8.19</c:v>
                </c:pt>
                <c:pt idx="10842">
                  <c:v>8.19</c:v>
                </c:pt>
                <c:pt idx="10843">
                  <c:v>8.2799999999999994</c:v>
                </c:pt>
                <c:pt idx="10846">
                  <c:v>8.36</c:v>
                </c:pt>
                <c:pt idx="10847">
                  <c:v>8.34</c:v>
                </c:pt>
                <c:pt idx="10848">
                  <c:v>8.48</c:v>
                </c:pt>
                <c:pt idx="10849">
                  <c:v>8.4499999999999993</c:v>
                </c:pt>
                <c:pt idx="10850">
                  <c:v>8.57</c:v>
                </c:pt>
                <c:pt idx="10853">
                  <c:v>8.64</c:v>
                </c:pt>
                <c:pt idx="10854">
                  <c:v>8.6199999999999992</c:v>
                </c:pt>
                <c:pt idx="10855">
                  <c:v>8.3699999999999992</c:v>
                </c:pt>
                <c:pt idx="10856">
                  <c:v>8.41</c:v>
                </c:pt>
                <c:pt idx="10857">
                  <c:v>8.39</c:v>
                </c:pt>
                <c:pt idx="10860">
                  <c:v>8.3699999999999992</c:v>
                </c:pt>
                <c:pt idx="10862">
                  <c:v>8.26</c:v>
                </c:pt>
                <c:pt idx="10863">
                  <c:v>8.25</c:v>
                </c:pt>
                <c:pt idx="10864">
                  <c:v>8.2899999999999991</c:v>
                </c:pt>
                <c:pt idx="10867">
                  <c:v>8.2899999999999991</c:v>
                </c:pt>
                <c:pt idx="10868">
                  <c:v>8.24</c:v>
                </c:pt>
                <c:pt idx="10869">
                  <c:v>8.25</c:v>
                </c:pt>
                <c:pt idx="10870">
                  <c:v>8.23</c:v>
                </c:pt>
                <c:pt idx="10871">
                  <c:v>8.2100000000000009</c:v>
                </c:pt>
                <c:pt idx="10874">
                  <c:v>8.27</c:v>
                </c:pt>
                <c:pt idx="10875">
                  <c:v>8.19</c:v>
                </c:pt>
                <c:pt idx="10876">
                  <c:v>8.25</c:v>
                </c:pt>
                <c:pt idx="10877">
                  <c:v>8.31</c:v>
                </c:pt>
                <c:pt idx="10878">
                  <c:v>8.42</c:v>
                </c:pt>
                <c:pt idx="10881">
                  <c:v>8.44</c:v>
                </c:pt>
                <c:pt idx="10882">
                  <c:v>8.4</c:v>
                </c:pt>
                <c:pt idx="10883">
                  <c:v>8.4</c:v>
                </c:pt>
                <c:pt idx="10884">
                  <c:v>8.44</c:v>
                </c:pt>
                <c:pt idx="10885">
                  <c:v>8.42</c:v>
                </c:pt>
                <c:pt idx="10888">
                  <c:v>8.4</c:v>
                </c:pt>
                <c:pt idx="10889">
                  <c:v>8.39</c:v>
                </c:pt>
                <c:pt idx="10890">
                  <c:v>8.35</c:v>
                </c:pt>
                <c:pt idx="10891">
                  <c:v>8.36</c:v>
                </c:pt>
                <c:pt idx="10895">
                  <c:v>8.3699999999999992</c:v>
                </c:pt>
                <c:pt idx="10896">
                  <c:v>8.31</c:v>
                </c:pt>
                <c:pt idx="10897">
                  <c:v>8.0500000000000007</c:v>
                </c:pt>
                <c:pt idx="10898">
                  <c:v>7.84</c:v>
                </c:pt>
                <c:pt idx="10899">
                  <c:v>7.79</c:v>
                </c:pt>
                <c:pt idx="10902">
                  <c:v>7.56</c:v>
                </c:pt>
                <c:pt idx="10903">
                  <c:v>7.32</c:v>
                </c:pt>
                <c:pt idx="10904">
                  <c:v>7.31</c:v>
                </c:pt>
                <c:pt idx="10905">
                  <c:v>7.23</c:v>
                </c:pt>
                <c:pt idx="10906">
                  <c:v>7.34</c:v>
                </c:pt>
                <c:pt idx="10909">
                  <c:v>7.38</c:v>
                </c:pt>
                <c:pt idx="10910">
                  <c:v>7.42</c:v>
                </c:pt>
                <c:pt idx="10911">
                  <c:v>7.43</c:v>
                </c:pt>
                <c:pt idx="10912">
                  <c:v>7.38</c:v>
                </c:pt>
                <c:pt idx="10913">
                  <c:v>7.14</c:v>
                </c:pt>
                <c:pt idx="10916">
                  <c:v>7.09</c:v>
                </c:pt>
                <c:pt idx="10917">
                  <c:v>6.97</c:v>
                </c:pt>
                <c:pt idx="10918">
                  <c:v>6.96</c:v>
                </c:pt>
                <c:pt idx="10919">
                  <c:v>6.98</c:v>
                </c:pt>
                <c:pt idx="10920">
                  <c:v>6.96</c:v>
                </c:pt>
                <c:pt idx="10923">
                  <c:v>6.98</c:v>
                </c:pt>
                <c:pt idx="10924">
                  <c:v>6.98</c:v>
                </c:pt>
                <c:pt idx="10925">
                  <c:v>6.93</c:v>
                </c:pt>
                <c:pt idx="10926">
                  <c:v>6.53</c:v>
                </c:pt>
                <c:pt idx="10927">
                  <c:v>6.48</c:v>
                </c:pt>
                <c:pt idx="10930">
                  <c:v>6.51</c:v>
                </c:pt>
                <c:pt idx="10931">
                  <c:v>6.48</c:v>
                </c:pt>
                <c:pt idx="10932">
                  <c:v>6.68</c:v>
                </c:pt>
                <c:pt idx="10933">
                  <c:v>6.61</c:v>
                </c:pt>
                <c:pt idx="10934">
                  <c:v>6.64</c:v>
                </c:pt>
                <c:pt idx="10937">
                  <c:v>6.74</c:v>
                </c:pt>
                <c:pt idx="10938">
                  <c:v>6.79</c:v>
                </c:pt>
                <c:pt idx="10939">
                  <c:v>6.79</c:v>
                </c:pt>
                <c:pt idx="10940">
                  <c:v>7.18</c:v>
                </c:pt>
                <c:pt idx="10941">
                  <c:v>7.34</c:v>
                </c:pt>
                <c:pt idx="10944">
                  <c:v>7.27</c:v>
                </c:pt>
                <c:pt idx="10945">
                  <c:v>7.25</c:v>
                </c:pt>
                <c:pt idx="10946">
                  <c:v>7.25</c:v>
                </c:pt>
                <c:pt idx="10947">
                  <c:v>7.22</c:v>
                </c:pt>
                <c:pt idx="10948">
                  <c:v>7.23</c:v>
                </c:pt>
                <c:pt idx="10952">
                  <c:v>7.25</c:v>
                </c:pt>
                <c:pt idx="10953">
                  <c:v>7.24</c:v>
                </c:pt>
                <c:pt idx="10954">
                  <c:v>7.2</c:v>
                </c:pt>
                <c:pt idx="10955">
                  <c:v>7.15</c:v>
                </c:pt>
                <c:pt idx="10958">
                  <c:v>7.07</c:v>
                </c:pt>
                <c:pt idx="10959">
                  <c:v>7.11</c:v>
                </c:pt>
                <c:pt idx="10960">
                  <c:v>6.94</c:v>
                </c:pt>
                <c:pt idx="10961">
                  <c:v>6.73</c:v>
                </c:pt>
                <c:pt idx="10965">
                  <c:v>6.86</c:v>
                </c:pt>
                <c:pt idx="10966">
                  <c:v>6.85</c:v>
                </c:pt>
                <c:pt idx="10967">
                  <c:v>6.96</c:v>
                </c:pt>
                <c:pt idx="10968">
                  <c:v>6.93</c:v>
                </c:pt>
                <c:pt idx="10969">
                  <c:v>6.92</c:v>
                </c:pt>
                <c:pt idx="10972">
                  <c:v>7.04</c:v>
                </c:pt>
                <c:pt idx="10973">
                  <c:v>7.04</c:v>
                </c:pt>
                <c:pt idx="10974">
                  <c:v>7.13</c:v>
                </c:pt>
                <c:pt idx="10975">
                  <c:v>7.11</c:v>
                </c:pt>
                <c:pt idx="10976">
                  <c:v>7.09</c:v>
                </c:pt>
                <c:pt idx="10979">
                  <c:v>7.07</c:v>
                </c:pt>
                <c:pt idx="10980">
                  <c:v>7.02</c:v>
                </c:pt>
                <c:pt idx="10981">
                  <c:v>6.91</c:v>
                </c:pt>
                <c:pt idx="10982">
                  <c:v>6.85</c:v>
                </c:pt>
                <c:pt idx="10983">
                  <c:v>6.99</c:v>
                </c:pt>
                <c:pt idx="10986">
                  <c:v>7.34</c:v>
                </c:pt>
                <c:pt idx="10987">
                  <c:v>7.85</c:v>
                </c:pt>
                <c:pt idx="10988">
                  <c:v>7.76</c:v>
                </c:pt>
                <c:pt idx="10989">
                  <c:v>7.55</c:v>
                </c:pt>
                <c:pt idx="10990">
                  <c:v>7.5</c:v>
                </c:pt>
                <c:pt idx="10993">
                  <c:v>7.53</c:v>
                </c:pt>
                <c:pt idx="10994">
                  <c:v>7.79</c:v>
                </c:pt>
                <c:pt idx="10995">
                  <c:v>7.73</c:v>
                </c:pt>
                <c:pt idx="10996">
                  <c:v>7.69</c:v>
                </c:pt>
                <c:pt idx="10997">
                  <c:v>7.71</c:v>
                </c:pt>
                <c:pt idx="11000">
                  <c:v>7.34</c:v>
                </c:pt>
                <c:pt idx="11001">
                  <c:v>7.45</c:v>
                </c:pt>
                <c:pt idx="11002">
                  <c:v>7.69</c:v>
                </c:pt>
                <c:pt idx="11003">
                  <c:v>7.85</c:v>
                </c:pt>
                <c:pt idx="11004">
                  <c:v>7.78</c:v>
                </c:pt>
                <c:pt idx="11007">
                  <c:v>7.71</c:v>
                </c:pt>
                <c:pt idx="11008">
                  <c:v>7.22</c:v>
                </c:pt>
                <c:pt idx="11009">
                  <c:v>7.18</c:v>
                </c:pt>
                <c:pt idx="11010">
                  <c:v>7.31</c:v>
                </c:pt>
                <c:pt idx="11011">
                  <c:v>7.12</c:v>
                </c:pt>
                <c:pt idx="11015">
                  <c:v>7.02</c:v>
                </c:pt>
                <c:pt idx="11016">
                  <c:v>6.93</c:v>
                </c:pt>
                <c:pt idx="11017">
                  <c:v>6.99</c:v>
                </c:pt>
                <c:pt idx="11018">
                  <c:v>7.03</c:v>
                </c:pt>
                <c:pt idx="11021">
                  <c:v>7.04</c:v>
                </c:pt>
                <c:pt idx="11022">
                  <c:v>7.13</c:v>
                </c:pt>
                <c:pt idx="11023">
                  <c:v>7.11</c:v>
                </c:pt>
                <c:pt idx="11024">
                  <c:v>7.14</c:v>
                </c:pt>
                <c:pt idx="11025">
                  <c:v>7.16</c:v>
                </c:pt>
                <c:pt idx="11028">
                  <c:v>7.12</c:v>
                </c:pt>
                <c:pt idx="11029">
                  <c:v>7.2</c:v>
                </c:pt>
                <c:pt idx="11030">
                  <c:v>7.31</c:v>
                </c:pt>
                <c:pt idx="11031">
                  <c:v>7.31</c:v>
                </c:pt>
                <c:pt idx="11032">
                  <c:v>7.31</c:v>
                </c:pt>
                <c:pt idx="11035">
                  <c:v>7.42</c:v>
                </c:pt>
                <c:pt idx="11036">
                  <c:v>7.42</c:v>
                </c:pt>
                <c:pt idx="11037">
                  <c:v>7.38</c:v>
                </c:pt>
                <c:pt idx="11038">
                  <c:v>7.32</c:v>
                </c:pt>
                <c:pt idx="11039">
                  <c:v>7.37</c:v>
                </c:pt>
                <c:pt idx="11042">
                  <c:v>7.27</c:v>
                </c:pt>
                <c:pt idx="11043">
                  <c:v>7.1</c:v>
                </c:pt>
                <c:pt idx="11044">
                  <c:v>7.15</c:v>
                </c:pt>
                <c:pt idx="11045">
                  <c:v>6.85</c:v>
                </c:pt>
                <c:pt idx="11046">
                  <c:v>6.88</c:v>
                </c:pt>
                <c:pt idx="11049">
                  <c:v>6.91</c:v>
                </c:pt>
                <c:pt idx="11051">
                  <c:v>7.06</c:v>
                </c:pt>
                <c:pt idx="11052">
                  <c:v>7.02</c:v>
                </c:pt>
                <c:pt idx="11053">
                  <c:v>7.05</c:v>
                </c:pt>
                <c:pt idx="11056">
                  <c:v>6.7</c:v>
                </c:pt>
                <c:pt idx="11057">
                  <c:v>6.74</c:v>
                </c:pt>
                <c:pt idx="11058">
                  <c:v>6.69</c:v>
                </c:pt>
                <c:pt idx="11059">
                  <c:v>6.61</c:v>
                </c:pt>
                <c:pt idx="11064">
                  <c:v>6.64</c:v>
                </c:pt>
                <c:pt idx="11065">
                  <c:v>6.72</c:v>
                </c:pt>
                <c:pt idx="11066">
                  <c:v>6.75</c:v>
                </c:pt>
                <c:pt idx="11067">
                  <c:v>6.61</c:v>
                </c:pt>
                <c:pt idx="11070">
                  <c:v>6.49</c:v>
                </c:pt>
                <c:pt idx="11071">
                  <c:v>6.42</c:v>
                </c:pt>
                <c:pt idx="11072">
                  <c:v>6.39</c:v>
                </c:pt>
                <c:pt idx="11073">
                  <c:v>6.44</c:v>
                </c:pt>
                <c:pt idx="11074">
                  <c:v>6.39</c:v>
                </c:pt>
                <c:pt idx="11078">
                  <c:v>6.13</c:v>
                </c:pt>
                <c:pt idx="11079">
                  <c:v>6.07</c:v>
                </c:pt>
                <c:pt idx="11080">
                  <c:v>6.02</c:v>
                </c:pt>
                <c:pt idx="11081">
                  <c:v>5.92</c:v>
                </c:pt>
                <c:pt idx="11084">
                  <c:v>5.68</c:v>
                </c:pt>
                <c:pt idx="11085">
                  <c:v>5.68</c:v>
                </c:pt>
                <c:pt idx="11086">
                  <c:v>5.65</c:v>
                </c:pt>
                <c:pt idx="11087">
                  <c:v>5.61</c:v>
                </c:pt>
                <c:pt idx="11088">
                  <c:v>5.67</c:v>
                </c:pt>
                <c:pt idx="11091">
                  <c:v>5.69</c:v>
                </c:pt>
                <c:pt idx="11092">
                  <c:v>5.69</c:v>
                </c:pt>
                <c:pt idx="11093">
                  <c:v>5.71</c:v>
                </c:pt>
                <c:pt idx="11094">
                  <c:v>5.76</c:v>
                </c:pt>
                <c:pt idx="11095">
                  <c:v>5.8</c:v>
                </c:pt>
                <c:pt idx="11098">
                  <c:v>5.75</c:v>
                </c:pt>
                <c:pt idx="11099">
                  <c:v>5.84</c:v>
                </c:pt>
                <c:pt idx="11100">
                  <c:v>5.93</c:v>
                </c:pt>
                <c:pt idx="11101">
                  <c:v>6.21</c:v>
                </c:pt>
                <c:pt idx="11102">
                  <c:v>6</c:v>
                </c:pt>
                <c:pt idx="11105">
                  <c:v>6</c:v>
                </c:pt>
                <c:pt idx="11106">
                  <c:v>5.94</c:v>
                </c:pt>
                <c:pt idx="11107">
                  <c:v>6.1</c:v>
                </c:pt>
                <c:pt idx="11108">
                  <c:v>6.14</c:v>
                </c:pt>
                <c:pt idx="11109">
                  <c:v>6.11</c:v>
                </c:pt>
                <c:pt idx="11113">
                  <c:v>6.09</c:v>
                </c:pt>
                <c:pt idx="11114">
                  <c:v>6.1</c:v>
                </c:pt>
                <c:pt idx="11115">
                  <c:v>6.08</c:v>
                </c:pt>
                <c:pt idx="11116">
                  <c:v>6.05</c:v>
                </c:pt>
                <c:pt idx="11119">
                  <c:v>5.94</c:v>
                </c:pt>
                <c:pt idx="11120">
                  <c:v>5.82</c:v>
                </c:pt>
                <c:pt idx="11121">
                  <c:v>5.84</c:v>
                </c:pt>
                <c:pt idx="11122">
                  <c:v>5.86</c:v>
                </c:pt>
                <c:pt idx="11123">
                  <c:v>5.74</c:v>
                </c:pt>
                <c:pt idx="11126">
                  <c:v>5.71</c:v>
                </c:pt>
                <c:pt idx="11127">
                  <c:v>5.65</c:v>
                </c:pt>
                <c:pt idx="11128">
                  <c:v>5.52</c:v>
                </c:pt>
                <c:pt idx="11129">
                  <c:v>5.57</c:v>
                </c:pt>
                <c:pt idx="11130">
                  <c:v>5.52</c:v>
                </c:pt>
                <c:pt idx="11133">
                  <c:v>5.4</c:v>
                </c:pt>
                <c:pt idx="11134">
                  <c:v>5.48</c:v>
                </c:pt>
                <c:pt idx="11135">
                  <c:v>5.53</c:v>
                </c:pt>
                <c:pt idx="11136">
                  <c:v>5.46</c:v>
                </c:pt>
                <c:pt idx="11137">
                  <c:v>5.46</c:v>
                </c:pt>
                <c:pt idx="11140">
                  <c:v>5.36</c:v>
                </c:pt>
                <c:pt idx="11141">
                  <c:v>5.29</c:v>
                </c:pt>
                <c:pt idx="11142">
                  <c:v>5.33</c:v>
                </c:pt>
                <c:pt idx="11143">
                  <c:v>5.39</c:v>
                </c:pt>
                <c:pt idx="11144">
                  <c:v>5.45</c:v>
                </c:pt>
                <c:pt idx="11147">
                  <c:v>5.38</c:v>
                </c:pt>
                <c:pt idx="11148">
                  <c:v>5.36</c:v>
                </c:pt>
                <c:pt idx="11149">
                  <c:v>5.38</c:v>
                </c:pt>
                <c:pt idx="11150">
                  <c:v>5.3</c:v>
                </c:pt>
                <c:pt idx="11151">
                  <c:v>5.29</c:v>
                </c:pt>
                <c:pt idx="11154">
                  <c:v>5.27</c:v>
                </c:pt>
                <c:pt idx="11155">
                  <c:v>5.19</c:v>
                </c:pt>
                <c:pt idx="11156">
                  <c:v>5.3</c:v>
                </c:pt>
                <c:pt idx="11157">
                  <c:v>5.31</c:v>
                </c:pt>
                <c:pt idx="11158">
                  <c:v>5.25</c:v>
                </c:pt>
                <c:pt idx="11161">
                  <c:v>5.31</c:v>
                </c:pt>
                <c:pt idx="11162">
                  <c:v>5.28</c:v>
                </c:pt>
                <c:pt idx="11163">
                  <c:v>5.29</c:v>
                </c:pt>
                <c:pt idx="11164">
                  <c:v>5.34</c:v>
                </c:pt>
                <c:pt idx="11165">
                  <c:v>5.37</c:v>
                </c:pt>
                <c:pt idx="11168">
                  <c:v>5.45</c:v>
                </c:pt>
                <c:pt idx="11169">
                  <c:v>5.47</c:v>
                </c:pt>
                <c:pt idx="11170">
                  <c:v>5.5</c:v>
                </c:pt>
                <c:pt idx="11171">
                  <c:v>5.5</c:v>
                </c:pt>
                <c:pt idx="11172">
                  <c:v>5.5</c:v>
                </c:pt>
                <c:pt idx="11175">
                  <c:v>5.48</c:v>
                </c:pt>
                <c:pt idx="11176">
                  <c:v>5.47</c:v>
                </c:pt>
                <c:pt idx="11177">
                  <c:v>5.51</c:v>
                </c:pt>
                <c:pt idx="11178">
                  <c:v>5.51</c:v>
                </c:pt>
                <c:pt idx="11179">
                  <c:v>5.57</c:v>
                </c:pt>
                <c:pt idx="11182">
                  <c:v>5.57</c:v>
                </c:pt>
                <c:pt idx="11184">
                  <c:v>5.61</c:v>
                </c:pt>
                <c:pt idx="11185">
                  <c:v>5.62</c:v>
                </c:pt>
                <c:pt idx="11186">
                  <c:v>5.72</c:v>
                </c:pt>
                <c:pt idx="11189">
                  <c:v>5.66</c:v>
                </c:pt>
                <c:pt idx="11190">
                  <c:v>5.61</c:v>
                </c:pt>
                <c:pt idx="11191">
                  <c:v>5.58</c:v>
                </c:pt>
                <c:pt idx="11192">
                  <c:v>5.56</c:v>
                </c:pt>
                <c:pt idx="11193">
                  <c:v>5.55</c:v>
                </c:pt>
                <c:pt idx="11196">
                  <c:v>5.53</c:v>
                </c:pt>
                <c:pt idx="11197">
                  <c:v>5.53</c:v>
                </c:pt>
                <c:pt idx="11198">
                  <c:v>5.51</c:v>
                </c:pt>
                <c:pt idx="11199">
                  <c:v>5.51</c:v>
                </c:pt>
                <c:pt idx="11200">
                  <c:v>5.53</c:v>
                </c:pt>
                <c:pt idx="11203">
                  <c:v>5.56</c:v>
                </c:pt>
                <c:pt idx="11204">
                  <c:v>5.5</c:v>
                </c:pt>
                <c:pt idx="11205">
                  <c:v>5.5</c:v>
                </c:pt>
                <c:pt idx="11206">
                  <c:v>5.48</c:v>
                </c:pt>
                <c:pt idx="11207">
                  <c:v>5.51</c:v>
                </c:pt>
                <c:pt idx="11210">
                  <c:v>5.51</c:v>
                </c:pt>
                <c:pt idx="11211">
                  <c:v>5.5</c:v>
                </c:pt>
                <c:pt idx="11212">
                  <c:v>5.48</c:v>
                </c:pt>
                <c:pt idx="11213">
                  <c:v>5.45</c:v>
                </c:pt>
                <c:pt idx="11214">
                  <c:v>5.45</c:v>
                </c:pt>
                <c:pt idx="11217">
                  <c:v>5.48</c:v>
                </c:pt>
                <c:pt idx="11218">
                  <c:v>5.6</c:v>
                </c:pt>
                <c:pt idx="11219">
                  <c:v>5.58</c:v>
                </c:pt>
                <c:pt idx="11221">
                  <c:v>5.6</c:v>
                </c:pt>
                <c:pt idx="11224">
                  <c:v>5.56</c:v>
                </c:pt>
                <c:pt idx="11225">
                  <c:v>5.65</c:v>
                </c:pt>
                <c:pt idx="11226">
                  <c:v>5.74</c:v>
                </c:pt>
                <c:pt idx="11227">
                  <c:v>5.78</c:v>
                </c:pt>
                <c:pt idx="11228">
                  <c:v>5.69</c:v>
                </c:pt>
                <c:pt idx="11231">
                  <c:v>5.6</c:v>
                </c:pt>
                <c:pt idx="11232">
                  <c:v>5.58</c:v>
                </c:pt>
                <c:pt idx="11233">
                  <c:v>5.58</c:v>
                </c:pt>
                <c:pt idx="11234">
                  <c:v>5.59</c:v>
                </c:pt>
                <c:pt idx="11235">
                  <c:v>5.6</c:v>
                </c:pt>
                <c:pt idx="11238">
                  <c:v>5.62</c:v>
                </c:pt>
                <c:pt idx="11239">
                  <c:v>5.62</c:v>
                </c:pt>
                <c:pt idx="11240">
                  <c:v>5.6</c:v>
                </c:pt>
                <c:pt idx="11241">
                  <c:v>5.58</c:v>
                </c:pt>
                <c:pt idx="11242">
                  <c:v>5.58</c:v>
                </c:pt>
                <c:pt idx="11245">
                  <c:v>5.53</c:v>
                </c:pt>
                <c:pt idx="11246">
                  <c:v>5.55</c:v>
                </c:pt>
                <c:pt idx="11247">
                  <c:v>5.52</c:v>
                </c:pt>
                <c:pt idx="11248">
                  <c:v>5.58</c:v>
                </c:pt>
                <c:pt idx="11249">
                  <c:v>5.64</c:v>
                </c:pt>
                <c:pt idx="11252">
                  <c:v>5.63</c:v>
                </c:pt>
                <c:pt idx="11253">
                  <c:v>5.63</c:v>
                </c:pt>
                <c:pt idx="11255">
                  <c:v>5.63</c:v>
                </c:pt>
                <c:pt idx="11256">
                  <c:v>5.57</c:v>
                </c:pt>
                <c:pt idx="11259">
                  <c:v>5.57</c:v>
                </c:pt>
                <c:pt idx="11260">
                  <c:v>5.52</c:v>
                </c:pt>
                <c:pt idx="11261">
                  <c:v>5.42</c:v>
                </c:pt>
                <c:pt idx="11262">
                  <c:v>5.05</c:v>
                </c:pt>
                <c:pt idx="11263">
                  <c:v>5.1100000000000003</c:v>
                </c:pt>
                <c:pt idx="11266">
                  <c:v>5.13</c:v>
                </c:pt>
                <c:pt idx="11267">
                  <c:v>5.13</c:v>
                </c:pt>
                <c:pt idx="11268">
                  <c:v>5.07</c:v>
                </c:pt>
                <c:pt idx="11269">
                  <c:v>5.0999999999999996</c:v>
                </c:pt>
                <c:pt idx="11270">
                  <c:v>5.15</c:v>
                </c:pt>
                <c:pt idx="11273">
                  <c:v>5.04</c:v>
                </c:pt>
                <c:pt idx="11274">
                  <c:v>5.08</c:v>
                </c:pt>
                <c:pt idx="11275">
                  <c:v>5.12</c:v>
                </c:pt>
                <c:pt idx="11276">
                  <c:v>5.14</c:v>
                </c:pt>
                <c:pt idx="11277">
                  <c:v>5.19</c:v>
                </c:pt>
                <c:pt idx="11280">
                  <c:v>5.22</c:v>
                </c:pt>
                <c:pt idx="11281">
                  <c:v>5.28</c:v>
                </c:pt>
                <c:pt idx="11282">
                  <c:v>5.33</c:v>
                </c:pt>
                <c:pt idx="11283">
                  <c:v>5.38</c:v>
                </c:pt>
                <c:pt idx="11284">
                  <c:v>5.36</c:v>
                </c:pt>
                <c:pt idx="11287">
                  <c:v>5.36</c:v>
                </c:pt>
                <c:pt idx="11288">
                  <c:v>5.37</c:v>
                </c:pt>
                <c:pt idx="11289">
                  <c:v>5.39</c:v>
                </c:pt>
                <c:pt idx="11290">
                  <c:v>5.48</c:v>
                </c:pt>
                <c:pt idx="11291">
                  <c:v>5.48</c:v>
                </c:pt>
                <c:pt idx="11294">
                  <c:v>5.47</c:v>
                </c:pt>
                <c:pt idx="11295">
                  <c:v>4.84</c:v>
                </c:pt>
                <c:pt idx="11296">
                  <c:v>4.83</c:v>
                </c:pt>
                <c:pt idx="11297">
                  <c:v>4.83</c:v>
                </c:pt>
                <c:pt idx="11298">
                  <c:v>4.6399999999999997</c:v>
                </c:pt>
                <c:pt idx="11301">
                  <c:v>4.51</c:v>
                </c:pt>
                <c:pt idx="11302">
                  <c:v>4.46</c:v>
                </c:pt>
                <c:pt idx="11303">
                  <c:v>4.3600000000000003</c:v>
                </c:pt>
                <c:pt idx="11304">
                  <c:v>4.17</c:v>
                </c:pt>
                <c:pt idx="11305">
                  <c:v>4.0599999999999996</c:v>
                </c:pt>
                <c:pt idx="11308">
                  <c:v>3.95</c:v>
                </c:pt>
                <c:pt idx="11309">
                  <c:v>4.01</c:v>
                </c:pt>
                <c:pt idx="11310">
                  <c:v>4.12</c:v>
                </c:pt>
                <c:pt idx="11311">
                  <c:v>4.08</c:v>
                </c:pt>
                <c:pt idx="11312">
                  <c:v>4.1100000000000003</c:v>
                </c:pt>
                <c:pt idx="11317">
                  <c:v>4.1100000000000003</c:v>
                </c:pt>
                <c:pt idx="11318">
                  <c:v>4.13</c:v>
                </c:pt>
                <c:pt idx="11319">
                  <c:v>4.1399999999999997</c:v>
                </c:pt>
                <c:pt idx="11323">
                  <c:v>4.13</c:v>
                </c:pt>
                <c:pt idx="11324">
                  <c:v>4.03</c:v>
                </c:pt>
                <c:pt idx="11325">
                  <c:v>3.93</c:v>
                </c:pt>
                <c:pt idx="11326">
                  <c:v>3.81</c:v>
                </c:pt>
                <c:pt idx="11329">
                  <c:v>3.77</c:v>
                </c:pt>
                <c:pt idx="11330">
                  <c:v>3.65</c:v>
                </c:pt>
                <c:pt idx="11331">
                  <c:v>3.67</c:v>
                </c:pt>
                <c:pt idx="11332">
                  <c:v>3.77</c:v>
                </c:pt>
                <c:pt idx="11333">
                  <c:v>3.9</c:v>
                </c:pt>
                <c:pt idx="11336">
                  <c:v>3.9</c:v>
                </c:pt>
                <c:pt idx="11337">
                  <c:v>3.82</c:v>
                </c:pt>
                <c:pt idx="11338">
                  <c:v>3.77</c:v>
                </c:pt>
                <c:pt idx="11339">
                  <c:v>3.78</c:v>
                </c:pt>
                <c:pt idx="11340">
                  <c:v>3.84</c:v>
                </c:pt>
                <c:pt idx="11343">
                  <c:v>3.87</c:v>
                </c:pt>
                <c:pt idx="11344">
                  <c:v>3.77</c:v>
                </c:pt>
                <c:pt idx="11345">
                  <c:v>3.72</c:v>
                </c:pt>
                <c:pt idx="11346">
                  <c:v>3.67</c:v>
                </c:pt>
                <c:pt idx="11347">
                  <c:v>3.67</c:v>
                </c:pt>
                <c:pt idx="11350">
                  <c:v>3.64</c:v>
                </c:pt>
                <c:pt idx="11352">
                  <c:v>3.71</c:v>
                </c:pt>
                <c:pt idx="11353">
                  <c:v>3.76</c:v>
                </c:pt>
                <c:pt idx="11354">
                  <c:v>3.65</c:v>
                </c:pt>
                <c:pt idx="11357">
                  <c:v>3.68</c:v>
                </c:pt>
                <c:pt idx="11358">
                  <c:v>3.76</c:v>
                </c:pt>
                <c:pt idx="11359">
                  <c:v>3.7</c:v>
                </c:pt>
                <c:pt idx="11360">
                  <c:v>3.78</c:v>
                </c:pt>
                <c:pt idx="11361">
                  <c:v>4.0599999999999996</c:v>
                </c:pt>
                <c:pt idx="11364">
                  <c:v>4.12</c:v>
                </c:pt>
                <c:pt idx="11365">
                  <c:v>4.3</c:v>
                </c:pt>
                <c:pt idx="11366">
                  <c:v>4.45</c:v>
                </c:pt>
                <c:pt idx="11367">
                  <c:v>4.2699999999999996</c:v>
                </c:pt>
                <c:pt idx="11368">
                  <c:v>4.28</c:v>
                </c:pt>
                <c:pt idx="11372">
                  <c:v>4.47</c:v>
                </c:pt>
                <c:pt idx="11373">
                  <c:v>4.51</c:v>
                </c:pt>
                <c:pt idx="11374">
                  <c:v>4.3899999999999997</c:v>
                </c:pt>
                <c:pt idx="11375">
                  <c:v>4.34</c:v>
                </c:pt>
                <c:pt idx="11378">
                  <c:v>4.41</c:v>
                </c:pt>
                <c:pt idx="11379">
                  <c:v>4.3600000000000003</c:v>
                </c:pt>
                <c:pt idx="11380">
                  <c:v>4.41</c:v>
                </c:pt>
                <c:pt idx="11381">
                  <c:v>4.45</c:v>
                </c:pt>
                <c:pt idx="11382">
                  <c:v>4.45</c:v>
                </c:pt>
                <c:pt idx="11385">
                  <c:v>4.3</c:v>
                </c:pt>
                <c:pt idx="11386">
                  <c:v>4.2699999999999996</c:v>
                </c:pt>
                <c:pt idx="11387">
                  <c:v>4.32</c:v>
                </c:pt>
                <c:pt idx="11388">
                  <c:v>4.16</c:v>
                </c:pt>
                <c:pt idx="11389">
                  <c:v>4.1500000000000004</c:v>
                </c:pt>
                <c:pt idx="11392">
                  <c:v>4.18</c:v>
                </c:pt>
                <c:pt idx="11393">
                  <c:v>4.12</c:v>
                </c:pt>
                <c:pt idx="11394">
                  <c:v>4.13</c:v>
                </c:pt>
                <c:pt idx="11395">
                  <c:v>4.21</c:v>
                </c:pt>
                <c:pt idx="11396">
                  <c:v>4.17</c:v>
                </c:pt>
                <c:pt idx="11399">
                  <c:v>4.1900000000000004</c:v>
                </c:pt>
                <c:pt idx="11400">
                  <c:v>4.17</c:v>
                </c:pt>
                <c:pt idx="11401">
                  <c:v>4.2</c:v>
                </c:pt>
                <c:pt idx="11402">
                  <c:v>4.24</c:v>
                </c:pt>
                <c:pt idx="11403">
                  <c:v>4.4000000000000004</c:v>
                </c:pt>
                <c:pt idx="11406">
                  <c:v>4.4000000000000004</c:v>
                </c:pt>
                <c:pt idx="11407">
                  <c:v>4.3899999999999997</c:v>
                </c:pt>
                <c:pt idx="11408">
                  <c:v>4.3600000000000003</c:v>
                </c:pt>
                <c:pt idx="11409">
                  <c:v>4.34</c:v>
                </c:pt>
                <c:pt idx="11410">
                  <c:v>4.33</c:v>
                </c:pt>
                <c:pt idx="11413">
                  <c:v>4.29</c:v>
                </c:pt>
                <c:pt idx="11414">
                  <c:v>4.29</c:v>
                </c:pt>
                <c:pt idx="11415">
                  <c:v>4.1500000000000004</c:v>
                </c:pt>
                <c:pt idx="11416">
                  <c:v>4</c:v>
                </c:pt>
                <c:pt idx="11421">
                  <c:v>4.04</c:v>
                </c:pt>
                <c:pt idx="11422">
                  <c:v>4.0999999999999996</c:v>
                </c:pt>
                <c:pt idx="11423">
                  <c:v>4.01</c:v>
                </c:pt>
                <c:pt idx="11424">
                  <c:v>4.01</c:v>
                </c:pt>
                <c:pt idx="11427">
                  <c:v>4.08</c:v>
                </c:pt>
                <c:pt idx="11428">
                  <c:v>4.0199999999999996</c:v>
                </c:pt>
                <c:pt idx="11429">
                  <c:v>3.99</c:v>
                </c:pt>
                <c:pt idx="11430">
                  <c:v>4.01</c:v>
                </c:pt>
                <c:pt idx="11431">
                  <c:v>4.07</c:v>
                </c:pt>
                <c:pt idx="11434">
                  <c:v>4.04</c:v>
                </c:pt>
                <c:pt idx="11435">
                  <c:v>4</c:v>
                </c:pt>
                <c:pt idx="11436">
                  <c:v>3.99</c:v>
                </c:pt>
                <c:pt idx="11437">
                  <c:v>3.92</c:v>
                </c:pt>
                <c:pt idx="11438">
                  <c:v>3.89</c:v>
                </c:pt>
                <c:pt idx="11441">
                  <c:v>3.86</c:v>
                </c:pt>
                <c:pt idx="11443">
                  <c:v>3.88</c:v>
                </c:pt>
                <c:pt idx="11444">
                  <c:v>3.98</c:v>
                </c:pt>
                <c:pt idx="11445">
                  <c:v>4.08</c:v>
                </c:pt>
                <c:pt idx="11448">
                  <c:v>4.1399999999999997</c:v>
                </c:pt>
                <c:pt idx="11449">
                  <c:v>4.1500000000000004</c:v>
                </c:pt>
                <c:pt idx="11450">
                  <c:v>4.24</c:v>
                </c:pt>
                <c:pt idx="11451">
                  <c:v>4.1100000000000003</c:v>
                </c:pt>
                <c:pt idx="11452">
                  <c:v>4.01</c:v>
                </c:pt>
                <c:pt idx="11455">
                  <c:v>4.0599999999999996</c:v>
                </c:pt>
                <c:pt idx="11456">
                  <c:v>4.05</c:v>
                </c:pt>
                <c:pt idx="11457">
                  <c:v>4.38</c:v>
                </c:pt>
                <c:pt idx="11458">
                  <c:v>4.41</c:v>
                </c:pt>
                <c:pt idx="11459">
                  <c:v>4.5199999999999996</c:v>
                </c:pt>
                <c:pt idx="11462">
                  <c:v>4.5999999999999996</c:v>
                </c:pt>
                <c:pt idx="11463">
                  <c:v>4.3899999999999997</c:v>
                </c:pt>
                <c:pt idx="11464">
                  <c:v>4.43</c:v>
                </c:pt>
                <c:pt idx="11465">
                  <c:v>4.21</c:v>
                </c:pt>
                <c:pt idx="11466">
                  <c:v>4.32</c:v>
                </c:pt>
                <c:pt idx="11470">
                  <c:v>4.91</c:v>
                </c:pt>
                <c:pt idx="11471">
                  <c:v>4.63</c:v>
                </c:pt>
                <c:pt idx="11472">
                  <c:v>4.54</c:v>
                </c:pt>
                <c:pt idx="11473">
                  <c:v>4.47</c:v>
                </c:pt>
                <c:pt idx="11476">
                  <c:v>4.4800000000000004</c:v>
                </c:pt>
                <c:pt idx="11477">
                  <c:v>4.46</c:v>
                </c:pt>
                <c:pt idx="11478">
                  <c:v>4.5999999999999996</c:v>
                </c:pt>
                <c:pt idx="11480">
                  <c:v>4.8600000000000003</c:v>
                </c:pt>
                <c:pt idx="11483">
                  <c:v>4.54</c:v>
                </c:pt>
                <c:pt idx="11484">
                  <c:v>4.46</c:v>
                </c:pt>
                <c:pt idx="11485">
                  <c:v>4.5199999999999996</c:v>
                </c:pt>
                <c:pt idx="11486">
                  <c:v>4.63</c:v>
                </c:pt>
                <c:pt idx="11487">
                  <c:v>4.5</c:v>
                </c:pt>
                <c:pt idx="11490">
                  <c:v>4.46</c:v>
                </c:pt>
                <c:pt idx="11491">
                  <c:v>4.42</c:v>
                </c:pt>
                <c:pt idx="11492">
                  <c:v>4.37</c:v>
                </c:pt>
                <c:pt idx="11493">
                  <c:v>4.3600000000000003</c:v>
                </c:pt>
                <c:pt idx="11494">
                  <c:v>4.16</c:v>
                </c:pt>
                <c:pt idx="11497">
                  <c:v>4.1399999999999997</c:v>
                </c:pt>
                <c:pt idx="11498">
                  <c:v>4.12</c:v>
                </c:pt>
                <c:pt idx="11499">
                  <c:v>4.09</c:v>
                </c:pt>
                <c:pt idx="11500">
                  <c:v>4.07</c:v>
                </c:pt>
                <c:pt idx="11501">
                  <c:v>4.01</c:v>
                </c:pt>
                <c:pt idx="11504">
                  <c:v>3.99</c:v>
                </c:pt>
                <c:pt idx="11505">
                  <c:v>3.94</c:v>
                </c:pt>
                <c:pt idx="11506">
                  <c:v>3.97</c:v>
                </c:pt>
                <c:pt idx="11507">
                  <c:v>3.96</c:v>
                </c:pt>
                <c:pt idx="11508">
                  <c:v>4.03</c:v>
                </c:pt>
                <c:pt idx="11511">
                  <c:v>3.95</c:v>
                </c:pt>
                <c:pt idx="11512">
                  <c:v>3.83</c:v>
                </c:pt>
                <c:pt idx="11513">
                  <c:v>3.83</c:v>
                </c:pt>
                <c:pt idx="11514">
                  <c:v>3.87</c:v>
                </c:pt>
                <c:pt idx="11515">
                  <c:v>3.83</c:v>
                </c:pt>
                <c:pt idx="11518">
                  <c:v>3.84</c:v>
                </c:pt>
                <c:pt idx="11519">
                  <c:v>3.83</c:v>
                </c:pt>
                <c:pt idx="11520">
                  <c:v>3.83</c:v>
                </c:pt>
                <c:pt idx="11521">
                  <c:v>3.85</c:v>
                </c:pt>
                <c:pt idx="11522">
                  <c:v>3.85</c:v>
                </c:pt>
                <c:pt idx="11525">
                  <c:v>3.83</c:v>
                </c:pt>
                <c:pt idx="11526">
                  <c:v>3.85</c:v>
                </c:pt>
                <c:pt idx="11527">
                  <c:v>3.81</c:v>
                </c:pt>
                <c:pt idx="11528">
                  <c:v>3.82</c:v>
                </c:pt>
                <c:pt idx="11529">
                  <c:v>3.81</c:v>
                </c:pt>
                <c:pt idx="11532">
                  <c:v>3.87</c:v>
                </c:pt>
                <c:pt idx="11533">
                  <c:v>3.95</c:v>
                </c:pt>
                <c:pt idx="11534">
                  <c:v>3.97</c:v>
                </c:pt>
                <c:pt idx="11535">
                  <c:v>4.05</c:v>
                </c:pt>
                <c:pt idx="11536">
                  <c:v>4.12</c:v>
                </c:pt>
                <c:pt idx="11541">
                  <c:v>3.97</c:v>
                </c:pt>
                <c:pt idx="11542">
                  <c:v>4.04</c:v>
                </c:pt>
                <c:pt idx="11543">
                  <c:v>4.22</c:v>
                </c:pt>
                <c:pt idx="11546">
                  <c:v>4.2699999999999996</c:v>
                </c:pt>
                <c:pt idx="11547">
                  <c:v>4.25</c:v>
                </c:pt>
                <c:pt idx="11549">
                  <c:v>4.3</c:v>
                </c:pt>
                <c:pt idx="11550">
                  <c:v>4.34</c:v>
                </c:pt>
                <c:pt idx="11553">
                  <c:v>4.3099999999999996</c:v>
                </c:pt>
                <c:pt idx="11554">
                  <c:v>4.26</c:v>
                </c:pt>
                <c:pt idx="11555">
                  <c:v>4.22</c:v>
                </c:pt>
                <c:pt idx="11556">
                  <c:v>4.17</c:v>
                </c:pt>
                <c:pt idx="11557">
                  <c:v>4.1900000000000004</c:v>
                </c:pt>
                <c:pt idx="11560">
                  <c:v>4.18</c:v>
                </c:pt>
                <c:pt idx="11561">
                  <c:v>4.17</c:v>
                </c:pt>
                <c:pt idx="11562">
                  <c:v>4.1900000000000004</c:v>
                </c:pt>
                <c:pt idx="11564">
                  <c:v>4.38</c:v>
                </c:pt>
                <c:pt idx="11567">
                  <c:v>4.42</c:v>
                </c:pt>
                <c:pt idx="11568">
                  <c:v>4.49</c:v>
                </c:pt>
                <c:pt idx="11569">
                  <c:v>4.6500000000000004</c:v>
                </c:pt>
                <c:pt idx="11570">
                  <c:v>4.45</c:v>
                </c:pt>
                <c:pt idx="11571">
                  <c:v>4.2699999999999996</c:v>
                </c:pt>
                <c:pt idx="11574">
                  <c:v>4.2</c:v>
                </c:pt>
                <c:pt idx="11575">
                  <c:v>4.08</c:v>
                </c:pt>
                <c:pt idx="11576">
                  <c:v>4.09</c:v>
                </c:pt>
                <c:pt idx="11577">
                  <c:v>4.01</c:v>
                </c:pt>
                <c:pt idx="11578">
                  <c:v>4.08</c:v>
                </c:pt>
                <c:pt idx="11581">
                  <c:v>4.0199999999999996</c:v>
                </c:pt>
                <c:pt idx="11582">
                  <c:v>4.09</c:v>
                </c:pt>
                <c:pt idx="11583">
                  <c:v>4.08</c:v>
                </c:pt>
                <c:pt idx="11584">
                  <c:v>4.04</c:v>
                </c:pt>
                <c:pt idx="11588">
                  <c:v>4.0999999999999996</c:v>
                </c:pt>
                <c:pt idx="11589">
                  <c:v>4.0199999999999996</c:v>
                </c:pt>
                <c:pt idx="11590">
                  <c:v>4.04</c:v>
                </c:pt>
                <c:pt idx="11591">
                  <c:v>4.0599999999999996</c:v>
                </c:pt>
                <c:pt idx="11592">
                  <c:v>4.24</c:v>
                </c:pt>
                <c:pt idx="11595">
                  <c:v>4.16</c:v>
                </c:pt>
                <c:pt idx="11596">
                  <c:v>4.34</c:v>
                </c:pt>
                <c:pt idx="11597">
                  <c:v>4.3</c:v>
                </c:pt>
                <c:pt idx="11598">
                  <c:v>4.54</c:v>
                </c:pt>
                <c:pt idx="11599">
                  <c:v>4.5199999999999996</c:v>
                </c:pt>
                <c:pt idx="11602">
                  <c:v>4.66</c:v>
                </c:pt>
                <c:pt idx="11603">
                  <c:v>4.67</c:v>
                </c:pt>
                <c:pt idx="11604">
                  <c:v>4.47</c:v>
                </c:pt>
                <c:pt idx="11605">
                  <c:v>4.5</c:v>
                </c:pt>
                <c:pt idx="11606">
                  <c:v>4.42</c:v>
                </c:pt>
                <c:pt idx="11609">
                  <c:v>4.4000000000000004</c:v>
                </c:pt>
                <c:pt idx="11610">
                  <c:v>4.28</c:v>
                </c:pt>
                <c:pt idx="11611">
                  <c:v>4.26</c:v>
                </c:pt>
                <c:pt idx="11612">
                  <c:v>4.42</c:v>
                </c:pt>
                <c:pt idx="11613">
                  <c:v>4.47</c:v>
                </c:pt>
                <c:pt idx="11616">
                  <c:v>4.3</c:v>
                </c:pt>
                <c:pt idx="11617">
                  <c:v>4.32</c:v>
                </c:pt>
                <c:pt idx="11618">
                  <c:v>4.3099999999999996</c:v>
                </c:pt>
                <c:pt idx="11619">
                  <c:v>4.21</c:v>
                </c:pt>
                <c:pt idx="11620">
                  <c:v>4.2699999999999996</c:v>
                </c:pt>
                <c:pt idx="11623">
                  <c:v>4.21</c:v>
                </c:pt>
                <c:pt idx="11624">
                  <c:v>4.2300000000000004</c:v>
                </c:pt>
                <c:pt idx="11625">
                  <c:v>4.2300000000000004</c:v>
                </c:pt>
                <c:pt idx="11626">
                  <c:v>4.21</c:v>
                </c:pt>
                <c:pt idx="11627">
                  <c:v>4.3099999999999996</c:v>
                </c:pt>
                <c:pt idx="11630">
                  <c:v>4.3</c:v>
                </c:pt>
                <c:pt idx="11633">
                  <c:v>4.3099999999999996</c:v>
                </c:pt>
                <c:pt idx="11634">
                  <c:v>4.3899999999999997</c:v>
                </c:pt>
                <c:pt idx="11637">
                  <c:v>4.3899999999999997</c:v>
                </c:pt>
                <c:pt idx="11638">
                  <c:v>4.43</c:v>
                </c:pt>
                <c:pt idx="11639">
                  <c:v>4.5</c:v>
                </c:pt>
                <c:pt idx="11640">
                  <c:v>4.53</c:v>
                </c:pt>
                <c:pt idx="11641">
                  <c:v>4.57</c:v>
                </c:pt>
                <c:pt idx="11644">
                  <c:v>4.54</c:v>
                </c:pt>
                <c:pt idx="11645">
                  <c:v>4.6500000000000004</c:v>
                </c:pt>
                <c:pt idx="11646">
                  <c:v>4.67</c:v>
                </c:pt>
                <c:pt idx="11647">
                  <c:v>4.6399999999999997</c:v>
                </c:pt>
                <c:pt idx="11648">
                  <c:v>4.54</c:v>
                </c:pt>
                <c:pt idx="11651">
                  <c:v>4.38</c:v>
                </c:pt>
                <c:pt idx="11652">
                  <c:v>4.3600000000000003</c:v>
                </c:pt>
                <c:pt idx="11653">
                  <c:v>4.33</c:v>
                </c:pt>
                <c:pt idx="11654">
                  <c:v>4.2699999999999996</c:v>
                </c:pt>
                <c:pt idx="11655">
                  <c:v>4.2699999999999996</c:v>
                </c:pt>
                <c:pt idx="11658">
                  <c:v>4.18</c:v>
                </c:pt>
                <c:pt idx="11659">
                  <c:v>4.25</c:v>
                </c:pt>
                <c:pt idx="11660">
                  <c:v>4.18</c:v>
                </c:pt>
                <c:pt idx="11661">
                  <c:v>4.21</c:v>
                </c:pt>
                <c:pt idx="11662">
                  <c:v>4.21</c:v>
                </c:pt>
                <c:pt idx="11665">
                  <c:v>4.2300000000000004</c:v>
                </c:pt>
                <c:pt idx="11666">
                  <c:v>4.26</c:v>
                </c:pt>
                <c:pt idx="11667">
                  <c:v>4.26</c:v>
                </c:pt>
                <c:pt idx="11668">
                  <c:v>4.21</c:v>
                </c:pt>
                <c:pt idx="11669">
                  <c:v>4.24</c:v>
                </c:pt>
                <c:pt idx="11672">
                  <c:v>4.29</c:v>
                </c:pt>
                <c:pt idx="11673">
                  <c:v>4.38</c:v>
                </c:pt>
                <c:pt idx="11674">
                  <c:v>4.3</c:v>
                </c:pt>
                <c:pt idx="11675">
                  <c:v>4.28</c:v>
                </c:pt>
                <c:pt idx="11676">
                  <c:v>4.3600000000000003</c:v>
                </c:pt>
                <c:pt idx="11679">
                  <c:v>4.34</c:v>
                </c:pt>
                <c:pt idx="11682">
                  <c:v>4.3899999999999997</c:v>
                </c:pt>
                <c:pt idx="11683">
                  <c:v>4.3499999999999996</c:v>
                </c:pt>
                <c:pt idx="11686">
                  <c:v>4.37</c:v>
                </c:pt>
                <c:pt idx="11688">
                  <c:v>4.38</c:v>
                </c:pt>
                <c:pt idx="11689">
                  <c:v>4.41</c:v>
                </c:pt>
                <c:pt idx="11690">
                  <c:v>4.4000000000000004</c:v>
                </c:pt>
                <c:pt idx="11693">
                  <c:v>4.4000000000000004</c:v>
                </c:pt>
                <c:pt idx="11694">
                  <c:v>4.3600000000000003</c:v>
                </c:pt>
                <c:pt idx="11695">
                  <c:v>4.32</c:v>
                </c:pt>
                <c:pt idx="11696">
                  <c:v>4.29</c:v>
                </c:pt>
                <c:pt idx="11697">
                  <c:v>4.29</c:v>
                </c:pt>
                <c:pt idx="11700">
                  <c:v>4.3099999999999996</c:v>
                </c:pt>
                <c:pt idx="11701">
                  <c:v>4.26</c:v>
                </c:pt>
                <c:pt idx="11702">
                  <c:v>4.24</c:v>
                </c:pt>
                <c:pt idx="11703">
                  <c:v>4.21</c:v>
                </c:pt>
                <c:pt idx="11704">
                  <c:v>4.1900000000000004</c:v>
                </c:pt>
                <c:pt idx="11707">
                  <c:v>4.16</c:v>
                </c:pt>
                <c:pt idx="11708">
                  <c:v>4.13</c:v>
                </c:pt>
                <c:pt idx="11709">
                  <c:v>4.16</c:v>
                </c:pt>
                <c:pt idx="11710">
                  <c:v>4.21</c:v>
                </c:pt>
                <c:pt idx="11711">
                  <c:v>4.09</c:v>
                </c:pt>
                <c:pt idx="11714">
                  <c:v>4.07</c:v>
                </c:pt>
                <c:pt idx="11715">
                  <c:v>4.03</c:v>
                </c:pt>
                <c:pt idx="11716">
                  <c:v>3.92</c:v>
                </c:pt>
                <c:pt idx="11717">
                  <c:v>3.87</c:v>
                </c:pt>
                <c:pt idx="11718">
                  <c:v>3.97</c:v>
                </c:pt>
                <c:pt idx="11721">
                  <c:v>3.88</c:v>
                </c:pt>
                <c:pt idx="11722">
                  <c:v>3.88</c:v>
                </c:pt>
                <c:pt idx="11723">
                  <c:v>3.9</c:v>
                </c:pt>
                <c:pt idx="11724">
                  <c:v>3.95</c:v>
                </c:pt>
                <c:pt idx="11725">
                  <c:v>3.99</c:v>
                </c:pt>
                <c:pt idx="11728">
                  <c:v>3.99</c:v>
                </c:pt>
                <c:pt idx="11729">
                  <c:v>3.94</c:v>
                </c:pt>
                <c:pt idx="11730">
                  <c:v>3.92</c:v>
                </c:pt>
                <c:pt idx="11731">
                  <c:v>3.86</c:v>
                </c:pt>
                <c:pt idx="11732">
                  <c:v>3.86</c:v>
                </c:pt>
                <c:pt idx="11735">
                  <c:v>3.75</c:v>
                </c:pt>
                <c:pt idx="11736">
                  <c:v>3.77</c:v>
                </c:pt>
                <c:pt idx="11737">
                  <c:v>3.77</c:v>
                </c:pt>
                <c:pt idx="11738">
                  <c:v>3.76</c:v>
                </c:pt>
                <c:pt idx="11739">
                  <c:v>3.79</c:v>
                </c:pt>
                <c:pt idx="11742">
                  <c:v>3.77</c:v>
                </c:pt>
                <c:pt idx="11743">
                  <c:v>3.73</c:v>
                </c:pt>
                <c:pt idx="11744">
                  <c:v>3.72</c:v>
                </c:pt>
                <c:pt idx="11745">
                  <c:v>3.67</c:v>
                </c:pt>
                <c:pt idx="11746">
                  <c:v>3.65</c:v>
                </c:pt>
                <c:pt idx="11749">
                  <c:v>3.65</c:v>
                </c:pt>
                <c:pt idx="11750">
                  <c:v>3.69</c:v>
                </c:pt>
                <c:pt idx="11751">
                  <c:v>3.72</c:v>
                </c:pt>
                <c:pt idx="11752">
                  <c:v>3.77</c:v>
                </c:pt>
                <c:pt idx="11753">
                  <c:v>3.84</c:v>
                </c:pt>
                <c:pt idx="11757">
                  <c:v>3.87</c:v>
                </c:pt>
                <c:pt idx="11758">
                  <c:v>3.83</c:v>
                </c:pt>
                <c:pt idx="11759">
                  <c:v>3.8</c:v>
                </c:pt>
                <c:pt idx="11760">
                  <c:v>3.81</c:v>
                </c:pt>
                <c:pt idx="11763">
                  <c:v>3.74</c:v>
                </c:pt>
                <c:pt idx="11764">
                  <c:v>3.73</c:v>
                </c:pt>
                <c:pt idx="11765">
                  <c:v>3.75</c:v>
                </c:pt>
                <c:pt idx="11766">
                  <c:v>3.75</c:v>
                </c:pt>
                <c:pt idx="11767">
                  <c:v>3.76</c:v>
                </c:pt>
                <c:pt idx="11771">
                  <c:v>3.78</c:v>
                </c:pt>
                <c:pt idx="11772">
                  <c:v>3.79</c:v>
                </c:pt>
                <c:pt idx="11773">
                  <c:v>3.77</c:v>
                </c:pt>
                <c:pt idx="11774">
                  <c:v>3.73</c:v>
                </c:pt>
                <c:pt idx="11777">
                  <c:v>3.71</c:v>
                </c:pt>
                <c:pt idx="11778">
                  <c:v>3.68</c:v>
                </c:pt>
                <c:pt idx="11780">
                  <c:v>3.63</c:v>
                </c:pt>
                <c:pt idx="11781">
                  <c:v>3.54</c:v>
                </c:pt>
                <c:pt idx="11784">
                  <c:v>3.48</c:v>
                </c:pt>
                <c:pt idx="11785">
                  <c:v>3.46</c:v>
                </c:pt>
                <c:pt idx="11786">
                  <c:v>3.44</c:v>
                </c:pt>
                <c:pt idx="11787">
                  <c:v>3.34</c:v>
                </c:pt>
                <c:pt idx="11788">
                  <c:v>3.31</c:v>
                </c:pt>
                <c:pt idx="11791">
                  <c:v>3.27</c:v>
                </c:pt>
                <c:pt idx="11792">
                  <c:v>3.29</c:v>
                </c:pt>
                <c:pt idx="11793">
                  <c:v>3.3</c:v>
                </c:pt>
                <c:pt idx="11794">
                  <c:v>3.31</c:v>
                </c:pt>
                <c:pt idx="11795">
                  <c:v>3.31</c:v>
                </c:pt>
                <c:pt idx="11798">
                  <c:v>3.31</c:v>
                </c:pt>
                <c:pt idx="11799">
                  <c:v>3.31</c:v>
                </c:pt>
                <c:pt idx="11800">
                  <c:v>3.29</c:v>
                </c:pt>
                <c:pt idx="11801">
                  <c:v>3.29</c:v>
                </c:pt>
                <c:pt idx="11806">
                  <c:v>3.36</c:v>
                </c:pt>
                <c:pt idx="11808">
                  <c:v>3.34</c:v>
                </c:pt>
                <c:pt idx="11809">
                  <c:v>3.34</c:v>
                </c:pt>
                <c:pt idx="11812">
                  <c:v>3.35</c:v>
                </c:pt>
                <c:pt idx="11813">
                  <c:v>3.33</c:v>
                </c:pt>
                <c:pt idx="11814">
                  <c:v>3.45</c:v>
                </c:pt>
                <c:pt idx="11815">
                  <c:v>3.53</c:v>
                </c:pt>
                <c:pt idx="11816">
                  <c:v>3.51</c:v>
                </c:pt>
                <c:pt idx="11819">
                  <c:v>3.58</c:v>
                </c:pt>
                <c:pt idx="11820">
                  <c:v>3.57</c:v>
                </c:pt>
                <c:pt idx="11821">
                  <c:v>3.57</c:v>
                </c:pt>
                <c:pt idx="11822">
                  <c:v>3.48</c:v>
                </c:pt>
                <c:pt idx="11823">
                  <c:v>3.42</c:v>
                </c:pt>
                <c:pt idx="11826">
                  <c:v>3.4</c:v>
                </c:pt>
                <c:pt idx="11827">
                  <c:v>3.43</c:v>
                </c:pt>
                <c:pt idx="11828">
                  <c:v>3.38</c:v>
                </c:pt>
                <c:pt idx="11829">
                  <c:v>3.46</c:v>
                </c:pt>
                <c:pt idx="11830">
                  <c:v>3.36</c:v>
                </c:pt>
                <c:pt idx="11833">
                  <c:v>3.2</c:v>
                </c:pt>
                <c:pt idx="11834">
                  <c:v>3.19</c:v>
                </c:pt>
                <c:pt idx="11835">
                  <c:v>3.13</c:v>
                </c:pt>
                <c:pt idx="11836">
                  <c:v>3.04</c:v>
                </c:pt>
                <c:pt idx="11837">
                  <c:v>2.99</c:v>
                </c:pt>
                <c:pt idx="11840">
                  <c:v>2.9</c:v>
                </c:pt>
                <c:pt idx="11841">
                  <c:v>2.93</c:v>
                </c:pt>
                <c:pt idx="11842">
                  <c:v>2.93</c:v>
                </c:pt>
                <c:pt idx="11843">
                  <c:v>2.91</c:v>
                </c:pt>
                <c:pt idx="11844">
                  <c:v>2.86</c:v>
                </c:pt>
                <c:pt idx="11847">
                  <c:v>2.85</c:v>
                </c:pt>
                <c:pt idx="11849">
                  <c:v>2.76</c:v>
                </c:pt>
                <c:pt idx="11850">
                  <c:v>2.72</c:v>
                </c:pt>
                <c:pt idx="11851">
                  <c:v>2.7</c:v>
                </c:pt>
                <c:pt idx="11855">
                  <c:v>2.6</c:v>
                </c:pt>
                <c:pt idx="11856">
                  <c:v>2.5099999999999998</c:v>
                </c:pt>
                <c:pt idx="11857">
                  <c:v>2.39</c:v>
                </c:pt>
                <c:pt idx="11858">
                  <c:v>2.5499999999999998</c:v>
                </c:pt>
                <c:pt idx="11861">
                  <c:v>2.44</c:v>
                </c:pt>
                <c:pt idx="11862">
                  <c:v>2.46</c:v>
                </c:pt>
                <c:pt idx="11863">
                  <c:v>2.4900000000000002</c:v>
                </c:pt>
                <c:pt idx="11864">
                  <c:v>2.4300000000000002</c:v>
                </c:pt>
                <c:pt idx="11865">
                  <c:v>2.4300000000000002</c:v>
                </c:pt>
                <c:pt idx="11868">
                  <c:v>2.34</c:v>
                </c:pt>
                <c:pt idx="11869">
                  <c:v>2.21</c:v>
                </c:pt>
                <c:pt idx="11870">
                  <c:v>2.08</c:v>
                </c:pt>
                <c:pt idx="11871">
                  <c:v>2.0499999999999998</c:v>
                </c:pt>
                <c:pt idx="11872">
                  <c:v>2.11</c:v>
                </c:pt>
                <c:pt idx="11875">
                  <c:v>2.1</c:v>
                </c:pt>
                <c:pt idx="11876">
                  <c:v>2.19</c:v>
                </c:pt>
                <c:pt idx="11877">
                  <c:v>2.2400000000000002</c:v>
                </c:pt>
                <c:pt idx="11878">
                  <c:v>2.23</c:v>
                </c:pt>
                <c:pt idx="11879">
                  <c:v>2.33</c:v>
                </c:pt>
                <c:pt idx="11882">
                  <c:v>2.36</c:v>
                </c:pt>
                <c:pt idx="11883">
                  <c:v>2.25</c:v>
                </c:pt>
                <c:pt idx="11884">
                  <c:v>2.31</c:v>
                </c:pt>
                <c:pt idx="11886">
                  <c:v>2.17</c:v>
                </c:pt>
                <c:pt idx="11889">
                  <c:v>2.12</c:v>
                </c:pt>
                <c:pt idx="11890">
                  <c:v>2.09</c:v>
                </c:pt>
                <c:pt idx="11891">
                  <c:v>2.0099999999999998</c:v>
                </c:pt>
                <c:pt idx="11892">
                  <c:v>2.02</c:v>
                </c:pt>
                <c:pt idx="11893">
                  <c:v>2.11</c:v>
                </c:pt>
                <c:pt idx="11896">
                  <c:v>2.04</c:v>
                </c:pt>
                <c:pt idx="11897">
                  <c:v>2.0699999999999998</c:v>
                </c:pt>
                <c:pt idx="11898">
                  <c:v>2.02</c:v>
                </c:pt>
                <c:pt idx="11899">
                  <c:v>2.04</c:v>
                </c:pt>
                <c:pt idx="11900">
                  <c:v>2.0499999999999998</c:v>
                </c:pt>
                <c:pt idx="11903">
                  <c:v>2.02</c:v>
                </c:pt>
                <c:pt idx="11904">
                  <c:v>2.08</c:v>
                </c:pt>
                <c:pt idx="11905">
                  <c:v>2.0499999999999998</c:v>
                </c:pt>
                <c:pt idx="11906">
                  <c:v>2.0099999999999998</c:v>
                </c:pt>
                <c:pt idx="11907">
                  <c:v>2.14</c:v>
                </c:pt>
                <c:pt idx="11910">
                  <c:v>2.17</c:v>
                </c:pt>
                <c:pt idx="11911">
                  <c:v>2.12</c:v>
                </c:pt>
                <c:pt idx="11912">
                  <c:v>2.06</c:v>
                </c:pt>
                <c:pt idx="11914">
                  <c:v>1.98</c:v>
                </c:pt>
                <c:pt idx="11917">
                  <c:v>2.04</c:v>
                </c:pt>
                <c:pt idx="11918">
                  <c:v>2.0099999999999998</c:v>
                </c:pt>
                <c:pt idx="11919">
                  <c:v>1.99</c:v>
                </c:pt>
                <c:pt idx="11920">
                  <c:v>1.97</c:v>
                </c:pt>
                <c:pt idx="11921">
                  <c:v>1.95</c:v>
                </c:pt>
                <c:pt idx="11924">
                  <c:v>1.96</c:v>
                </c:pt>
                <c:pt idx="11925">
                  <c:v>1.83</c:v>
                </c:pt>
                <c:pt idx="11926">
                  <c:v>1.76</c:v>
                </c:pt>
                <c:pt idx="11927">
                  <c:v>1.66</c:v>
                </c:pt>
                <c:pt idx="11928">
                  <c:v>1.61</c:v>
                </c:pt>
                <c:pt idx="11931">
                  <c:v>1.61</c:v>
                </c:pt>
                <c:pt idx="11932">
                  <c:v>1.61</c:v>
                </c:pt>
                <c:pt idx="11933">
                  <c:v>1.59</c:v>
                </c:pt>
                <c:pt idx="11934">
                  <c:v>1.55</c:v>
                </c:pt>
                <c:pt idx="11938">
                  <c:v>1.59</c:v>
                </c:pt>
                <c:pt idx="11939">
                  <c:v>1.61</c:v>
                </c:pt>
                <c:pt idx="11941">
                  <c:v>1.64</c:v>
                </c:pt>
                <c:pt idx="11942">
                  <c:v>1.61</c:v>
                </c:pt>
                <c:pt idx="11945">
                  <c:v>1.54</c:v>
                </c:pt>
                <c:pt idx="11946">
                  <c:v>1.5</c:v>
                </c:pt>
                <c:pt idx="11947">
                  <c:v>1.46</c:v>
                </c:pt>
                <c:pt idx="11948">
                  <c:v>1.4</c:v>
                </c:pt>
                <c:pt idx="11949">
                  <c:v>1.35</c:v>
                </c:pt>
                <c:pt idx="11952">
                  <c:v>1.33</c:v>
                </c:pt>
                <c:pt idx="11953">
                  <c:v>1.34</c:v>
                </c:pt>
                <c:pt idx="11954">
                  <c:v>1.34</c:v>
                </c:pt>
                <c:pt idx="11955">
                  <c:v>1.33</c:v>
                </c:pt>
                <c:pt idx="11956">
                  <c:v>1.35</c:v>
                </c:pt>
                <c:pt idx="11959">
                  <c:v>1.35</c:v>
                </c:pt>
                <c:pt idx="11960">
                  <c:v>1.36</c:v>
                </c:pt>
                <c:pt idx="11961">
                  <c:v>1.36</c:v>
                </c:pt>
                <c:pt idx="11963">
                  <c:v>1.32</c:v>
                </c:pt>
                <c:pt idx="11966">
                  <c:v>1.38</c:v>
                </c:pt>
                <c:pt idx="11967">
                  <c:v>1.42</c:v>
                </c:pt>
                <c:pt idx="11968">
                  <c:v>1.44</c:v>
                </c:pt>
                <c:pt idx="11969">
                  <c:v>1.41</c:v>
                </c:pt>
                <c:pt idx="11970">
                  <c:v>1.43</c:v>
                </c:pt>
                <c:pt idx="11973">
                  <c:v>1.43</c:v>
                </c:pt>
                <c:pt idx="11974">
                  <c:v>1.42</c:v>
                </c:pt>
                <c:pt idx="11975">
                  <c:v>1.4</c:v>
                </c:pt>
                <c:pt idx="11976">
                  <c:v>1.39</c:v>
                </c:pt>
                <c:pt idx="11977">
                  <c:v>1.31</c:v>
                </c:pt>
                <c:pt idx="11981">
                  <c:v>1.28</c:v>
                </c:pt>
                <c:pt idx="11982">
                  <c:v>1.29</c:v>
                </c:pt>
                <c:pt idx="11983">
                  <c:v>1.26</c:v>
                </c:pt>
                <c:pt idx="11984">
                  <c:v>1.24</c:v>
                </c:pt>
                <c:pt idx="11988">
                  <c:v>1.25</c:v>
                </c:pt>
                <c:pt idx="11989">
                  <c:v>1.21</c:v>
                </c:pt>
                <c:pt idx="11990">
                  <c:v>1.17</c:v>
                </c:pt>
                <c:pt idx="11991">
                  <c:v>1.18</c:v>
                </c:pt>
                <c:pt idx="11994">
                  <c:v>1.19</c:v>
                </c:pt>
                <c:pt idx="11995">
                  <c:v>1.21</c:v>
                </c:pt>
                <c:pt idx="11996">
                  <c:v>1.21</c:v>
                </c:pt>
                <c:pt idx="11997">
                  <c:v>1.21</c:v>
                </c:pt>
                <c:pt idx="11998">
                  <c:v>1.36</c:v>
                </c:pt>
                <c:pt idx="12001">
                  <c:v>1.37</c:v>
                </c:pt>
                <c:pt idx="12002">
                  <c:v>1.4</c:v>
                </c:pt>
                <c:pt idx="12003">
                  <c:v>1.38</c:v>
                </c:pt>
                <c:pt idx="12004">
                  <c:v>1.44</c:v>
                </c:pt>
                <c:pt idx="12005">
                  <c:v>1.55</c:v>
                </c:pt>
                <c:pt idx="12008">
                  <c:v>1.45</c:v>
                </c:pt>
                <c:pt idx="12009">
                  <c:v>1.46</c:v>
                </c:pt>
                <c:pt idx="12010">
                  <c:v>1.4</c:v>
                </c:pt>
                <c:pt idx="12011">
                  <c:v>1.4</c:v>
                </c:pt>
                <c:pt idx="12012">
                  <c:v>1.39</c:v>
                </c:pt>
                <c:pt idx="12015">
                  <c:v>1.37</c:v>
                </c:pt>
                <c:pt idx="12016">
                  <c:v>1.37</c:v>
                </c:pt>
                <c:pt idx="12017">
                  <c:v>1.39</c:v>
                </c:pt>
                <c:pt idx="12018">
                  <c:v>1.41</c:v>
                </c:pt>
                <c:pt idx="12019">
                  <c:v>1.43</c:v>
                </c:pt>
                <c:pt idx="12022">
                  <c:v>1.52</c:v>
                </c:pt>
                <c:pt idx="12023">
                  <c:v>1.57</c:v>
                </c:pt>
                <c:pt idx="12024">
                  <c:v>1.53</c:v>
                </c:pt>
                <c:pt idx="12025">
                  <c:v>1.52</c:v>
                </c:pt>
                <c:pt idx="12026">
                  <c:v>1.5</c:v>
                </c:pt>
                <c:pt idx="12029">
                  <c:v>1.44</c:v>
                </c:pt>
                <c:pt idx="12030">
                  <c:v>1.36</c:v>
                </c:pt>
                <c:pt idx="12031">
                  <c:v>1.36</c:v>
                </c:pt>
                <c:pt idx="12032">
                  <c:v>1.36</c:v>
                </c:pt>
                <c:pt idx="12033">
                  <c:v>1.34</c:v>
                </c:pt>
                <c:pt idx="12036">
                  <c:v>1.34</c:v>
                </c:pt>
                <c:pt idx="12037">
                  <c:v>1.34</c:v>
                </c:pt>
                <c:pt idx="12038">
                  <c:v>1.27</c:v>
                </c:pt>
                <c:pt idx="12040">
                  <c:v>1.44</c:v>
                </c:pt>
                <c:pt idx="12043">
                  <c:v>1.41</c:v>
                </c:pt>
                <c:pt idx="12044">
                  <c:v>1.42</c:v>
                </c:pt>
                <c:pt idx="12047">
                  <c:v>1.43</c:v>
                </c:pt>
                <c:pt idx="12050">
                  <c:v>1.46</c:v>
                </c:pt>
                <c:pt idx="12051">
                  <c:v>1.45</c:v>
                </c:pt>
                <c:pt idx="12053">
                  <c:v>1.44</c:v>
                </c:pt>
                <c:pt idx="12054">
                  <c:v>1.39</c:v>
                </c:pt>
                <c:pt idx="12058">
                  <c:v>1.41</c:v>
                </c:pt>
                <c:pt idx="12059">
                  <c:v>1.38</c:v>
                </c:pt>
                <c:pt idx="12060">
                  <c:v>1.39</c:v>
                </c:pt>
                <c:pt idx="12061">
                  <c:v>1.36</c:v>
                </c:pt>
                <c:pt idx="12064">
                  <c:v>1.37</c:v>
                </c:pt>
                <c:pt idx="12065">
                  <c:v>1.39</c:v>
                </c:pt>
                <c:pt idx="12066">
                  <c:v>1.38</c:v>
                </c:pt>
                <c:pt idx="12067">
                  <c:v>1.39</c:v>
                </c:pt>
                <c:pt idx="12068">
                  <c:v>1.42</c:v>
                </c:pt>
                <c:pt idx="12071">
                  <c:v>1.42</c:v>
                </c:pt>
                <c:pt idx="12072">
                  <c:v>1.41</c:v>
                </c:pt>
                <c:pt idx="12073">
                  <c:v>1.38</c:v>
                </c:pt>
                <c:pt idx="12074">
                  <c:v>1.34</c:v>
                </c:pt>
                <c:pt idx="12075">
                  <c:v>1.31</c:v>
                </c:pt>
                <c:pt idx="12078">
                  <c:v>1.17</c:v>
                </c:pt>
                <c:pt idx="12079">
                  <c:v>1.17</c:v>
                </c:pt>
                <c:pt idx="12080">
                  <c:v>1.18</c:v>
                </c:pt>
                <c:pt idx="12081">
                  <c:v>1.1599999999999999</c:v>
                </c:pt>
                <c:pt idx="12082">
                  <c:v>1.18</c:v>
                </c:pt>
                <c:pt idx="12085">
                  <c:v>1.21</c:v>
                </c:pt>
                <c:pt idx="12086">
                  <c:v>1.17</c:v>
                </c:pt>
                <c:pt idx="12087">
                  <c:v>1.17</c:v>
                </c:pt>
                <c:pt idx="12088">
                  <c:v>1.17</c:v>
                </c:pt>
                <c:pt idx="12089">
                  <c:v>1.0900000000000001</c:v>
                </c:pt>
                <c:pt idx="12092">
                  <c:v>1.03</c:v>
                </c:pt>
                <c:pt idx="12093">
                  <c:v>1.04</c:v>
                </c:pt>
                <c:pt idx="12094">
                  <c:v>0.99</c:v>
                </c:pt>
                <c:pt idx="12095">
                  <c:v>0.93</c:v>
                </c:pt>
                <c:pt idx="12096">
                  <c:v>0.94000000000000006</c:v>
                </c:pt>
                <c:pt idx="12099">
                  <c:v>0.97</c:v>
                </c:pt>
                <c:pt idx="12100">
                  <c:v>0.97</c:v>
                </c:pt>
                <c:pt idx="12101">
                  <c:v>0.97</c:v>
                </c:pt>
                <c:pt idx="12102">
                  <c:v>0.98</c:v>
                </c:pt>
                <c:pt idx="12103">
                  <c:v>0.96</c:v>
                </c:pt>
                <c:pt idx="12106">
                  <c:v>1.01</c:v>
                </c:pt>
                <c:pt idx="12107">
                  <c:v>1.07</c:v>
                </c:pt>
                <c:pt idx="12108">
                  <c:v>1.19</c:v>
                </c:pt>
                <c:pt idx="12109">
                  <c:v>1.18</c:v>
                </c:pt>
                <c:pt idx="12110">
                  <c:v>1.31</c:v>
                </c:pt>
                <c:pt idx="12114">
                  <c:v>1.24</c:v>
                </c:pt>
                <c:pt idx="12115">
                  <c:v>1.1499999999999999</c:v>
                </c:pt>
                <c:pt idx="12116">
                  <c:v>1.21</c:v>
                </c:pt>
                <c:pt idx="12117">
                  <c:v>1.42</c:v>
                </c:pt>
                <c:pt idx="12120">
                  <c:v>1.73</c:v>
                </c:pt>
                <c:pt idx="12121">
                  <c:v>1.69</c:v>
                </c:pt>
                <c:pt idx="12122">
                  <c:v>1.48</c:v>
                </c:pt>
                <c:pt idx="12123">
                  <c:v>1.75</c:v>
                </c:pt>
                <c:pt idx="12124">
                  <c:v>2.2000000000000002</c:v>
                </c:pt>
                <c:pt idx="12127">
                  <c:v>2.5</c:v>
                </c:pt>
                <c:pt idx="12128">
                  <c:v>2.73</c:v>
                </c:pt>
                <c:pt idx="12129">
                  <c:v>4.1500000000000004</c:v>
                </c:pt>
                <c:pt idx="12130">
                  <c:v>2.14</c:v>
                </c:pt>
                <c:pt idx="12131">
                  <c:v>2.4</c:v>
                </c:pt>
                <c:pt idx="12134">
                  <c:v>2.4500000000000002</c:v>
                </c:pt>
                <c:pt idx="12135">
                  <c:v>2.4</c:v>
                </c:pt>
                <c:pt idx="12137">
                  <c:v>1.97</c:v>
                </c:pt>
                <c:pt idx="12138">
                  <c:v>1.62</c:v>
                </c:pt>
                <c:pt idx="12141">
                  <c:v>1.6</c:v>
                </c:pt>
                <c:pt idx="12142">
                  <c:v>1.59</c:v>
                </c:pt>
                <c:pt idx="12143">
                  <c:v>1.74</c:v>
                </c:pt>
                <c:pt idx="12144">
                  <c:v>1.85</c:v>
                </c:pt>
                <c:pt idx="12145">
                  <c:v>1.85</c:v>
                </c:pt>
                <c:pt idx="12149">
                  <c:v>1.91</c:v>
                </c:pt>
                <c:pt idx="12150">
                  <c:v>1.86</c:v>
                </c:pt>
                <c:pt idx="12151">
                  <c:v>1.84</c:v>
                </c:pt>
                <c:pt idx="12152">
                  <c:v>1.8</c:v>
                </c:pt>
                <c:pt idx="12155">
                  <c:v>1.79</c:v>
                </c:pt>
                <c:pt idx="12156">
                  <c:v>1.84</c:v>
                </c:pt>
                <c:pt idx="12157">
                  <c:v>2.13</c:v>
                </c:pt>
                <c:pt idx="12158">
                  <c:v>2.0699999999999998</c:v>
                </c:pt>
                <c:pt idx="12163">
                  <c:v>2.27</c:v>
                </c:pt>
                <c:pt idx="12164">
                  <c:v>2.54</c:v>
                </c:pt>
                <c:pt idx="12165">
                  <c:v>2.35</c:v>
                </c:pt>
                <c:pt idx="12166">
                  <c:v>2.37</c:v>
                </c:pt>
                <c:pt idx="12169">
                  <c:v>2.25</c:v>
                </c:pt>
                <c:pt idx="12170">
                  <c:v>2.19</c:v>
                </c:pt>
                <c:pt idx="12171">
                  <c:v>2.19</c:v>
                </c:pt>
                <c:pt idx="12172">
                  <c:v>2.19</c:v>
                </c:pt>
                <c:pt idx="12176">
                  <c:v>2.2000000000000002</c:v>
                </c:pt>
                <c:pt idx="12177">
                  <c:v>2.21</c:v>
                </c:pt>
                <c:pt idx="12178">
                  <c:v>2.19</c:v>
                </c:pt>
                <c:pt idx="12179">
                  <c:v>2.2000000000000002</c:v>
                </c:pt>
                <c:pt idx="12180">
                  <c:v>2.19</c:v>
                </c:pt>
                <c:pt idx="12183">
                  <c:v>2.17</c:v>
                </c:pt>
                <c:pt idx="12184">
                  <c:v>2.1800000000000002</c:v>
                </c:pt>
                <c:pt idx="12185">
                  <c:v>2.1</c:v>
                </c:pt>
                <c:pt idx="12186">
                  <c:v>2.04</c:v>
                </c:pt>
                <c:pt idx="12187">
                  <c:v>2.02</c:v>
                </c:pt>
                <c:pt idx="12190">
                  <c:v>1.99</c:v>
                </c:pt>
                <c:pt idx="12191">
                  <c:v>1.89</c:v>
                </c:pt>
                <c:pt idx="12192">
                  <c:v>1.85</c:v>
                </c:pt>
                <c:pt idx="12193">
                  <c:v>1.77</c:v>
                </c:pt>
                <c:pt idx="12194">
                  <c:v>1.68</c:v>
                </c:pt>
                <c:pt idx="12197">
                  <c:v>1.67</c:v>
                </c:pt>
                <c:pt idx="12198">
                  <c:v>1.66</c:v>
                </c:pt>
                <c:pt idx="12199">
                  <c:v>1.57</c:v>
                </c:pt>
                <c:pt idx="12200">
                  <c:v>1.56</c:v>
                </c:pt>
                <c:pt idx="12201">
                  <c:v>1.52</c:v>
                </c:pt>
                <c:pt idx="12204">
                  <c:v>1.51</c:v>
                </c:pt>
                <c:pt idx="12205">
                  <c:v>1.5</c:v>
                </c:pt>
                <c:pt idx="12206">
                  <c:v>1.5</c:v>
                </c:pt>
                <c:pt idx="12207">
                  <c:v>1.48</c:v>
                </c:pt>
                <c:pt idx="12208">
                  <c:v>1.4</c:v>
                </c:pt>
                <c:pt idx="12212">
                  <c:v>1.42</c:v>
                </c:pt>
                <c:pt idx="12213">
                  <c:v>1.37</c:v>
                </c:pt>
                <c:pt idx="12214">
                  <c:v>1.34</c:v>
                </c:pt>
                <c:pt idx="12215">
                  <c:v>1.33</c:v>
                </c:pt>
                <c:pt idx="12218">
                  <c:v>1.25</c:v>
                </c:pt>
                <c:pt idx="12219">
                  <c:v>1.1499999999999999</c:v>
                </c:pt>
                <c:pt idx="12220">
                  <c:v>1.18</c:v>
                </c:pt>
                <c:pt idx="12221">
                  <c:v>1.26</c:v>
                </c:pt>
                <c:pt idx="12222">
                  <c:v>1.27</c:v>
                </c:pt>
                <c:pt idx="12225">
                  <c:v>1.27</c:v>
                </c:pt>
                <c:pt idx="12226">
                  <c:v>1.26</c:v>
                </c:pt>
                <c:pt idx="12227">
                  <c:v>1.26</c:v>
                </c:pt>
                <c:pt idx="12228">
                  <c:v>1.3</c:v>
                </c:pt>
                <c:pt idx="12229">
                  <c:v>1.26</c:v>
                </c:pt>
                <c:pt idx="12232">
                  <c:v>1.26</c:v>
                </c:pt>
                <c:pt idx="12233">
                  <c:v>1.21</c:v>
                </c:pt>
                <c:pt idx="12234">
                  <c:v>1.21</c:v>
                </c:pt>
                <c:pt idx="12235">
                  <c:v>1.1599999999999999</c:v>
                </c:pt>
                <c:pt idx="12236">
                  <c:v>1.1599999999999999</c:v>
                </c:pt>
                <c:pt idx="12239">
                  <c:v>1.1399999999999999</c:v>
                </c:pt>
                <c:pt idx="12240">
                  <c:v>1.1100000000000001</c:v>
                </c:pt>
                <c:pt idx="12241">
                  <c:v>1.1000000000000001</c:v>
                </c:pt>
                <c:pt idx="12242">
                  <c:v>1.1000000000000001</c:v>
                </c:pt>
                <c:pt idx="12243">
                  <c:v>1.1299999999999999</c:v>
                </c:pt>
                <c:pt idx="12246">
                  <c:v>1.21</c:v>
                </c:pt>
                <c:pt idx="12247">
                  <c:v>1.26</c:v>
                </c:pt>
                <c:pt idx="12248">
                  <c:v>1.29</c:v>
                </c:pt>
                <c:pt idx="12249">
                  <c:v>1.24</c:v>
                </c:pt>
                <c:pt idx="12250">
                  <c:v>1.2</c:v>
                </c:pt>
                <c:pt idx="12253">
                  <c:v>1.1499999999999999</c:v>
                </c:pt>
                <c:pt idx="12254">
                  <c:v>1.1000000000000001</c:v>
                </c:pt>
                <c:pt idx="12255">
                  <c:v>1.21</c:v>
                </c:pt>
                <c:pt idx="12256">
                  <c:v>1.07</c:v>
                </c:pt>
                <c:pt idx="12257">
                  <c:v>1.1000000000000001</c:v>
                </c:pt>
                <c:pt idx="12260">
                  <c:v>1.06</c:v>
                </c:pt>
                <c:pt idx="12261">
                  <c:v>1.08</c:v>
                </c:pt>
                <c:pt idx="12262">
                  <c:v>1.07</c:v>
                </c:pt>
                <c:pt idx="12263">
                  <c:v>1.07</c:v>
                </c:pt>
                <c:pt idx="12264">
                  <c:v>1.08</c:v>
                </c:pt>
                <c:pt idx="12267">
                  <c:v>1.0900000000000001</c:v>
                </c:pt>
                <c:pt idx="12268">
                  <c:v>1.05</c:v>
                </c:pt>
                <c:pt idx="12269">
                  <c:v>1.05</c:v>
                </c:pt>
                <c:pt idx="12270">
                  <c:v>1.02</c:v>
                </c:pt>
                <c:pt idx="12271">
                  <c:v>1.02</c:v>
                </c:pt>
                <c:pt idx="12274">
                  <c:v>1.05</c:v>
                </c:pt>
                <c:pt idx="12275">
                  <c:v>1.07</c:v>
                </c:pt>
                <c:pt idx="12276">
                  <c:v>1.1000000000000001</c:v>
                </c:pt>
                <c:pt idx="12277">
                  <c:v>1.0900000000000001</c:v>
                </c:pt>
                <c:pt idx="12278">
                  <c:v>1.1599999999999999</c:v>
                </c:pt>
                <c:pt idx="12281">
                  <c:v>1.1100000000000001</c:v>
                </c:pt>
                <c:pt idx="12282">
                  <c:v>1.08</c:v>
                </c:pt>
                <c:pt idx="12283">
                  <c:v>1.08</c:v>
                </c:pt>
                <c:pt idx="12284">
                  <c:v>1.0900000000000001</c:v>
                </c:pt>
                <c:pt idx="12285">
                  <c:v>1.08</c:v>
                </c:pt>
                <c:pt idx="12288">
                  <c:v>1.0900000000000001</c:v>
                </c:pt>
                <c:pt idx="12290">
                  <c:v>1.1100000000000001</c:v>
                </c:pt>
                <c:pt idx="12291">
                  <c:v>1.1000000000000001</c:v>
                </c:pt>
                <c:pt idx="12292">
                  <c:v>1.1000000000000001</c:v>
                </c:pt>
                <c:pt idx="12295">
                  <c:v>1.0900000000000001</c:v>
                </c:pt>
                <c:pt idx="12296">
                  <c:v>1.1299999999999999</c:v>
                </c:pt>
                <c:pt idx="12297">
                  <c:v>1.1299999999999999</c:v>
                </c:pt>
                <c:pt idx="12298">
                  <c:v>1.1299999999999999</c:v>
                </c:pt>
                <c:pt idx="12299">
                  <c:v>1.1200000000000001</c:v>
                </c:pt>
                <c:pt idx="12302">
                  <c:v>1.1499999999999999</c:v>
                </c:pt>
                <c:pt idx="12303">
                  <c:v>1.1599999999999999</c:v>
                </c:pt>
                <c:pt idx="12304">
                  <c:v>1.1399999999999999</c:v>
                </c:pt>
                <c:pt idx="12305">
                  <c:v>1.1299999999999999</c:v>
                </c:pt>
                <c:pt idx="12306">
                  <c:v>1.1200000000000001</c:v>
                </c:pt>
                <c:pt idx="12309">
                  <c:v>1.08</c:v>
                </c:pt>
                <c:pt idx="12310">
                  <c:v>1.1000000000000001</c:v>
                </c:pt>
                <c:pt idx="12311">
                  <c:v>1.08</c:v>
                </c:pt>
                <c:pt idx="12312">
                  <c:v>1.07</c:v>
                </c:pt>
                <c:pt idx="12313">
                  <c:v>1.06</c:v>
                </c:pt>
                <c:pt idx="12317">
                  <c:v>1.05</c:v>
                </c:pt>
                <c:pt idx="12318">
                  <c:v>1.01</c:v>
                </c:pt>
                <c:pt idx="12319">
                  <c:v>1.01</c:v>
                </c:pt>
                <c:pt idx="12320">
                  <c:v>1.01</c:v>
                </c:pt>
                <c:pt idx="12323">
                  <c:v>1.03</c:v>
                </c:pt>
                <c:pt idx="12324">
                  <c:v>1.02</c:v>
                </c:pt>
                <c:pt idx="12325">
                  <c:v>1.02</c:v>
                </c:pt>
                <c:pt idx="12326">
                  <c:v>1.01</c:v>
                </c:pt>
                <c:pt idx="12327">
                  <c:v>0.99</c:v>
                </c:pt>
                <c:pt idx="12330">
                  <c:v>0.97</c:v>
                </c:pt>
                <c:pt idx="12331">
                  <c:v>0.98</c:v>
                </c:pt>
                <c:pt idx="12332">
                  <c:v>0.96</c:v>
                </c:pt>
                <c:pt idx="12333">
                  <c:v>0.89</c:v>
                </c:pt>
                <c:pt idx="12334">
                  <c:v>0.88</c:v>
                </c:pt>
                <c:pt idx="12337">
                  <c:v>0.84</c:v>
                </c:pt>
                <c:pt idx="12338">
                  <c:v>0.78</c:v>
                </c:pt>
                <c:pt idx="12339">
                  <c:v>0.78</c:v>
                </c:pt>
                <c:pt idx="12340">
                  <c:v>0.78</c:v>
                </c:pt>
                <c:pt idx="12341">
                  <c:v>0.8</c:v>
                </c:pt>
                <c:pt idx="12344">
                  <c:v>0.82000000000000006</c:v>
                </c:pt>
                <c:pt idx="12345">
                  <c:v>0.88</c:v>
                </c:pt>
                <c:pt idx="12346">
                  <c:v>0.91</c:v>
                </c:pt>
                <c:pt idx="12347">
                  <c:v>0.95000000000000007</c:v>
                </c:pt>
                <c:pt idx="12348">
                  <c:v>0.93</c:v>
                </c:pt>
                <c:pt idx="12351">
                  <c:v>0.91</c:v>
                </c:pt>
                <c:pt idx="12352">
                  <c:v>0.95000000000000007</c:v>
                </c:pt>
                <c:pt idx="12354">
                  <c:v>1.01</c:v>
                </c:pt>
                <c:pt idx="12355">
                  <c:v>0.93</c:v>
                </c:pt>
                <c:pt idx="12358">
                  <c:v>0.94000000000000006</c:v>
                </c:pt>
                <c:pt idx="12359">
                  <c:v>0.89</c:v>
                </c:pt>
                <c:pt idx="12360">
                  <c:v>0.88</c:v>
                </c:pt>
                <c:pt idx="12361">
                  <c:v>0.83000000000000007</c:v>
                </c:pt>
                <c:pt idx="12362">
                  <c:v>0.81</c:v>
                </c:pt>
                <c:pt idx="12365">
                  <c:v>0.73</c:v>
                </c:pt>
                <c:pt idx="12366">
                  <c:v>0.83000000000000007</c:v>
                </c:pt>
                <c:pt idx="12367">
                  <c:v>0.84</c:v>
                </c:pt>
                <c:pt idx="12368">
                  <c:v>0.8</c:v>
                </c:pt>
                <c:pt idx="12369">
                  <c:v>0.79</c:v>
                </c:pt>
                <c:pt idx="12372">
                  <c:v>0.72</c:v>
                </c:pt>
                <c:pt idx="12373">
                  <c:v>0.68</c:v>
                </c:pt>
                <c:pt idx="12374">
                  <c:v>0.62</c:v>
                </c:pt>
                <c:pt idx="12375">
                  <c:v>0.71</c:v>
                </c:pt>
                <c:pt idx="12376">
                  <c:v>0.70000000000000007</c:v>
                </c:pt>
                <c:pt idx="12379">
                  <c:v>0.67</c:v>
                </c:pt>
                <c:pt idx="12380">
                  <c:v>0.67</c:v>
                </c:pt>
                <c:pt idx="12381">
                  <c:v>0.68</c:v>
                </c:pt>
                <c:pt idx="12382">
                  <c:v>0.67</c:v>
                </c:pt>
                <c:pt idx="12383">
                  <c:v>0.65</c:v>
                </c:pt>
                <c:pt idx="12386">
                  <c:v>0.64</c:v>
                </c:pt>
                <c:pt idx="12387">
                  <c:v>0.63</c:v>
                </c:pt>
                <c:pt idx="12388">
                  <c:v>0.66</c:v>
                </c:pt>
                <c:pt idx="12389">
                  <c:v>0.64</c:v>
                </c:pt>
                <c:pt idx="12390">
                  <c:v>0.62</c:v>
                </c:pt>
                <c:pt idx="12393">
                  <c:v>0.63</c:v>
                </c:pt>
                <c:pt idx="12394">
                  <c:v>0.64</c:v>
                </c:pt>
                <c:pt idx="12395">
                  <c:v>0.61</c:v>
                </c:pt>
                <c:pt idx="12396">
                  <c:v>0.57000000000000006</c:v>
                </c:pt>
                <c:pt idx="12397">
                  <c:v>0.60000000000000009</c:v>
                </c:pt>
                <c:pt idx="12400">
                  <c:v>0.60000000000000009</c:v>
                </c:pt>
                <c:pt idx="12401">
                  <c:v>0.57000000000000006</c:v>
                </c:pt>
                <c:pt idx="12402">
                  <c:v>0.57000000000000006</c:v>
                </c:pt>
                <c:pt idx="12403">
                  <c:v>0.57999999999999996</c:v>
                </c:pt>
                <c:pt idx="12404">
                  <c:v>0.66</c:v>
                </c:pt>
                <c:pt idx="12407">
                  <c:v>0.68</c:v>
                </c:pt>
                <c:pt idx="12408">
                  <c:v>0.67</c:v>
                </c:pt>
                <c:pt idx="12409">
                  <c:v>0.66</c:v>
                </c:pt>
                <c:pt idx="12410">
                  <c:v>0.66</c:v>
                </c:pt>
                <c:pt idx="12414">
                  <c:v>0.63</c:v>
                </c:pt>
                <c:pt idx="12415">
                  <c:v>0.64</c:v>
                </c:pt>
                <c:pt idx="12416">
                  <c:v>0.64</c:v>
                </c:pt>
                <c:pt idx="12417">
                  <c:v>0.64</c:v>
                </c:pt>
                <c:pt idx="12421">
                  <c:v>0.60000000000000009</c:v>
                </c:pt>
                <c:pt idx="12422">
                  <c:v>0.63</c:v>
                </c:pt>
                <c:pt idx="12424">
                  <c:v>0.61</c:v>
                </c:pt>
                <c:pt idx="12425">
                  <c:v>0.59</c:v>
                </c:pt>
                <c:pt idx="12428">
                  <c:v>0.61</c:v>
                </c:pt>
                <c:pt idx="12429">
                  <c:v>0.66</c:v>
                </c:pt>
                <c:pt idx="12430">
                  <c:v>0.66</c:v>
                </c:pt>
                <c:pt idx="12431">
                  <c:v>0.67</c:v>
                </c:pt>
                <c:pt idx="12432">
                  <c:v>0.67</c:v>
                </c:pt>
                <c:pt idx="12435">
                  <c:v>0.68</c:v>
                </c:pt>
                <c:pt idx="12436">
                  <c:v>0.67</c:v>
                </c:pt>
                <c:pt idx="12437">
                  <c:v>0.65</c:v>
                </c:pt>
                <c:pt idx="12438">
                  <c:v>0.63</c:v>
                </c:pt>
                <c:pt idx="12439">
                  <c:v>0.69000000000000006</c:v>
                </c:pt>
                <c:pt idx="12442">
                  <c:v>0.68</c:v>
                </c:pt>
                <c:pt idx="12443">
                  <c:v>0.68</c:v>
                </c:pt>
                <c:pt idx="12444">
                  <c:v>0.68</c:v>
                </c:pt>
                <c:pt idx="12445">
                  <c:v>0.68</c:v>
                </c:pt>
                <c:pt idx="12446">
                  <c:v>0.68</c:v>
                </c:pt>
                <c:pt idx="12449">
                  <c:v>0.66</c:v>
                </c:pt>
                <c:pt idx="12450">
                  <c:v>0.66</c:v>
                </c:pt>
                <c:pt idx="12451">
                  <c:v>0.62</c:v>
                </c:pt>
                <c:pt idx="12456">
                  <c:v>0.76</c:v>
                </c:pt>
                <c:pt idx="12457">
                  <c:v>0.77</c:v>
                </c:pt>
                <c:pt idx="12458">
                  <c:v>0.78</c:v>
                </c:pt>
                <c:pt idx="12460">
                  <c:v>0.74</c:v>
                </c:pt>
                <c:pt idx="12463">
                  <c:v>0.77</c:v>
                </c:pt>
                <c:pt idx="12464">
                  <c:v>0.77</c:v>
                </c:pt>
                <c:pt idx="12465">
                  <c:v>0.81</c:v>
                </c:pt>
                <c:pt idx="12466">
                  <c:v>0.81</c:v>
                </c:pt>
                <c:pt idx="12467">
                  <c:v>0.91</c:v>
                </c:pt>
                <c:pt idx="12470">
                  <c:v>0.92</c:v>
                </c:pt>
                <c:pt idx="12471">
                  <c:v>0.92</c:v>
                </c:pt>
                <c:pt idx="12472">
                  <c:v>0.95000000000000007</c:v>
                </c:pt>
                <c:pt idx="12473">
                  <c:v>1.08</c:v>
                </c:pt>
                <c:pt idx="12474">
                  <c:v>1.1499999999999999</c:v>
                </c:pt>
                <c:pt idx="12477">
                  <c:v>1.04</c:v>
                </c:pt>
                <c:pt idx="12478">
                  <c:v>1.01</c:v>
                </c:pt>
                <c:pt idx="12479">
                  <c:v>0.99</c:v>
                </c:pt>
                <c:pt idx="12480">
                  <c:v>0.97</c:v>
                </c:pt>
                <c:pt idx="12481">
                  <c:v>0.97</c:v>
                </c:pt>
                <c:pt idx="12484">
                  <c:v>0.94000000000000006</c:v>
                </c:pt>
                <c:pt idx="12485">
                  <c:v>0.9</c:v>
                </c:pt>
                <c:pt idx="12486">
                  <c:v>0.86</c:v>
                </c:pt>
                <c:pt idx="12487">
                  <c:v>0.84</c:v>
                </c:pt>
                <c:pt idx="12488">
                  <c:v>0.8</c:v>
                </c:pt>
                <c:pt idx="12492">
                  <c:v>0.89</c:v>
                </c:pt>
                <c:pt idx="12493">
                  <c:v>0.94000000000000006</c:v>
                </c:pt>
                <c:pt idx="12494">
                  <c:v>0.96</c:v>
                </c:pt>
                <c:pt idx="12495">
                  <c:v>0.92</c:v>
                </c:pt>
                <c:pt idx="12498">
                  <c:v>0.91</c:v>
                </c:pt>
                <c:pt idx="12499">
                  <c:v>0.87</c:v>
                </c:pt>
                <c:pt idx="12500">
                  <c:v>0.85</c:v>
                </c:pt>
                <c:pt idx="12502">
                  <c:v>0.88</c:v>
                </c:pt>
                <c:pt idx="12505">
                  <c:v>0.87</c:v>
                </c:pt>
                <c:pt idx="12506">
                  <c:v>0.9</c:v>
                </c:pt>
                <c:pt idx="12507">
                  <c:v>0.87</c:v>
                </c:pt>
                <c:pt idx="12508">
                  <c:v>0.84</c:v>
                </c:pt>
                <c:pt idx="12509">
                  <c:v>0.83000000000000007</c:v>
                </c:pt>
                <c:pt idx="12512">
                  <c:v>0.83000000000000007</c:v>
                </c:pt>
                <c:pt idx="12513">
                  <c:v>0.84</c:v>
                </c:pt>
                <c:pt idx="12514">
                  <c:v>0.84</c:v>
                </c:pt>
                <c:pt idx="12515">
                  <c:v>0.84</c:v>
                </c:pt>
                <c:pt idx="12516">
                  <c:v>0.87</c:v>
                </c:pt>
                <c:pt idx="12519">
                  <c:v>0.86</c:v>
                </c:pt>
                <c:pt idx="12520">
                  <c:v>0.92</c:v>
                </c:pt>
                <c:pt idx="12521">
                  <c:v>0.9</c:v>
                </c:pt>
                <c:pt idx="12522">
                  <c:v>0.9</c:v>
                </c:pt>
                <c:pt idx="12523">
                  <c:v>0.9</c:v>
                </c:pt>
                <c:pt idx="12526">
                  <c:v>0.87</c:v>
                </c:pt>
                <c:pt idx="12527">
                  <c:v>0.92</c:v>
                </c:pt>
                <c:pt idx="12528">
                  <c:v>0.91</c:v>
                </c:pt>
                <c:pt idx="12529">
                  <c:v>0.91</c:v>
                </c:pt>
                <c:pt idx="12530">
                  <c:v>0.88</c:v>
                </c:pt>
                <c:pt idx="12533">
                  <c:v>0.93</c:v>
                </c:pt>
                <c:pt idx="12534">
                  <c:v>0.89</c:v>
                </c:pt>
                <c:pt idx="12535">
                  <c:v>0.96</c:v>
                </c:pt>
                <c:pt idx="12536">
                  <c:v>0.96</c:v>
                </c:pt>
                <c:pt idx="12542">
                  <c:v>0.98</c:v>
                </c:pt>
                <c:pt idx="12543">
                  <c:v>0.96</c:v>
                </c:pt>
                <c:pt idx="12544">
                  <c:v>0.99</c:v>
                </c:pt>
                <c:pt idx="12547">
                  <c:v>1.02</c:v>
                </c:pt>
                <c:pt idx="12548">
                  <c:v>1.02</c:v>
                </c:pt>
                <c:pt idx="12549">
                  <c:v>0.99</c:v>
                </c:pt>
                <c:pt idx="12550">
                  <c:v>1.07</c:v>
                </c:pt>
                <c:pt idx="12551">
                  <c:v>1.06</c:v>
                </c:pt>
                <c:pt idx="12554">
                  <c:v>1.1100000000000001</c:v>
                </c:pt>
                <c:pt idx="12555">
                  <c:v>1.0900000000000001</c:v>
                </c:pt>
                <c:pt idx="12556">
                  <c:v>1.1000000000000001</c:v>
                </c:pt>
                <c:pt idx="12557">
                  <c:v>1.06</c:v>
                </c:pt>
                <c:pt idx="12558">
                  <c:v>0.99</c:v>
                </c:pt>
                <c:pt idx="12561">
                  <c:v>0.98</c:v>
                </c:pt>
                <c:pt idx="12562">
                  <c:v>0.92</c:v>
                </c:pt>
                <c:pt idx="12563">
                  <c:v>0.86</c:v>
                </c:pt>
                <c:pt idx="12564">
                  <c:v>0.85</c:v>
                </c:pt>
                <c:pt idx="12565">
                  <c:v>0.86</c:v>
                </c:pt>
                <c:pt idx="12568">
                  <c:v>0.85</c:v>
                </c:pt>
                <c:pt idx="12569">
                  <c:v>0.84</c:v>
                </c:pt>
                <c:pt idx="12570">
                  <c:v>0.83000000000000007</c:v>
                </c:pt>
                <c:pt idx="12571">
                  <c:v>0.82000000000000006</c:v>
                </c:pt>
                <c:pt idx="12572">
                  <c:v>0.84</c:v>
                </c:pt>
                <c:pt idx="12575">
                  <c:v>0.83000000000000007</c:v>
                </c:pt>
                <c:pt idx="12576">
                  <c:v>0.83000000000000007</c:v>
                </c:pt>
                <c:pt idx="12577">
                  <c:v>0.85</c:v>
                </c:pt>
                <c:pt idx="12578">
                  <c:v>0.84</c:v>
                </c:pt>
                <c:pt idx="12579">
                  <c:v>0.76</c:v>
                </c:pt>
                <c:pt idx="12582">
                  <c:v>0.74</c:v>
                </c:pt>
                <c:pt idx="12583">
                  <c:v>0.73</c:v>
                </c:pt>
                <c:pt idx="12584">
                  <c:v>0.73</c:v>
                </c:pt>
                <c:pt idx="12585">
                  <c:v>0.78</c:v>
                </c:pt>
                <c:pt idx="12586">
                  <c:v>0.78</c:v>
                </c:pt>
                <c:pt idx="12590">
                  <c:v>0.83000000000000007</c:v>
                </c:pt>
                <c:pt idx="12591">
                  <c:v>0.83000000000000007</c:v>
                </c:pt>
                <c:pt idx="12592">
                  <c:v>0.83000000000000007</c:v>
                </c:pt>
                <c:pt idx="12593">
                  <c:v>0.83000000000000007</c:v>
                </c:pt>
                <c:pt idx="12596">
                  <c:v>0.84</c:v>
                </c:pt>
                <c:pt idx="12597">
                  <c:v>0.82000000000000006</c:v>
                </c:pt>
                <c:pt idx="12598">
                  <c:v>0.83000000000000007</c:v>
                </c:pt>
                <c:pt idx="12599">
                  <c:v>0.84</c:v>
                </c:pt>
                <c:pt idx="12600">
                  <c:v>0.8</c:v>
                </c:pt>
                <c:pt idx="12603">
                  <c:v>0.8</c:v>
                </c:pt>
                <c:pt idx="12604">
                  <c:v>0.78</c:v>
                </c:pt>
                <c:pt idx="12605">
                  <c:v>0.74</c:v>
                </c:pt>
                <c:pt idx="12606">
                  <c:v>0.72</c:v>
                </c:pt>
                <c:pt idx="12607">
                  <c:v>0.75</c:v>
                </c:pt>
                <c:pt idx="12610">
                  <c:v>0.73</c:v>
                </c:pt>
                <c:pt idx="12611">
                  <c:v>0.73</c:v>
                </c:pt>
                <c:pt idx="12612">
                  <c:v>0.71</c:v>
                </c:pt>
                <c:pt idx="12613">
                  <c:v>0.68</c:v>
                </c:pt>
                <c:pt idx="12614">
                  <c:v>0.68</c:v>
                </c:pt>
                <c:pt idx="12617">
                  <c:v>0.68</c:v>
                </c:pt>
                <c:pt idx="12618">
                  <c:v>0.67</c:v>
                </c:pt>
                <c:pt idx="12619">
                  <c:v>0.68</c:v>
                </c:pt>
                <c:pt idx="12620">
                  <c:v>0.68</c:v>
                </c:pt>
                <c:pt idx="12621">
                  <c:v>0.66</c:v>
                </c:pt>
                <c:pt idx="12624">
                  <c:v>0.64</c:v>
                </c:pt>
                <c:pt idx="12625">
                  <c:v>0.62</c:v>
                </c:pt>
                <c:pt idx="12626">
                  <c:v>0.61</c:v>
                </c:pt>
                <c:pt idx="12627">
                  <c:v>0.61</c:v>
                </c:pt>
                <c:pt idx="12628">
                  <c:v>0.61</c:v>
                </c:pt>
                <c:pt idx="12631">
                  <c:v>0.60000000000000009</c:v>
                </c:pt>
                <c:pt idx="12632">
                  <c:v>0.56000000000000005</c:v>
                </c:pt>
                <c:pt idx="12633">
                  <c:v>0.55000000000000004</c:v>
                </c:pt>
                <c:pt idx="12634">
                  <c:v>0.53</c:v>
                </c:pt>
                <c:pt idx="12635">
                  <c:v>0.53</c:v>
                </c:pt>
                <c:pt idx="12638">
                  <c:v>0.55000000000000004</c:v>
                </c:pt>
                <c:pt idx="12639">
                  <c:v>0.54</c:v>
                </c:pt>
                <c:pt idx="12640">
                  <c:v>0.56000000000000005</c:v>
                </c:pt>
                <c:pt idx="12641">
                  <c:v>0.54</c:v>
                </c:pt>
                <c:pt idx="12642">
                  <c:v>0.54</c:v>
                </c:pt>
                <c:pt idx="12645">
                  <c:v>0.56000000000000005</c:v>
                </c:pt>
                <c:pt idx="12646">
                  <c:v>0.55000000000000004</c:v>
                </c:pt>
                <c:pt idx="12647">
                  <c:v>0.55000000000000004</c:v>
                </c:pt>
                <c:pt idx="12648">
                  <c:v>0.56000000000000005</c:v>
                </c:pt>
                <c:pt idx="12649">
                  <c:v>0.56000000000000005</c:v>
                </c:pt>
                <c:pt idx="12652">
                  <c:v>0.57999999999999996</c:v>
                </c:pt>
                <c:pt idx="12653">
                  <c:v>0.57000000000000006</c:v>
                </c:pt>
                <c:pt idx="12654">
                  <c:v>0.59</c:v>
                </c:pt>
                <c:pt idx="12655">
                  <c:v>0.70000000000000007</c:v>
                </c:pt>
                <c:pt idx="12656">
                  <c:v>0.70000000000000007</c:v>
                </c:pt>
                <c:pt idx="12659">
                  <c:v>0.72</c:v>
                </c:pt>
                <c:pt idx="12660">
                  <c:v>0.74</c:v>
                </c:pt>
                <c:pt idx="12661">
                  <c:v>0.78</c:v>
                </c:pt>
                <c:pt idx="12662">
                  <c:v>0.75</c:v>
                </c:pt>
                <c:pt idx="12663">
                  <c:v>0.77</c:v>
                </c:pt>
                <c:pt idx="12666">
                  <c:v>0.82000000000000006</c:v>
                </c:pt>
                <c:pt idx="12667">
                  <c:v>0.84</c:v>
                </c:pt>
                <c:pt idx="12668">
                  <c:v>0.87</c:v>
                </c:pt>
                <c:pt idx="12669">
                  <c:v>0.84</c:v>
                </c:pt>
                <c:pt idx="12670">
                  <c:v>0.8</c:v>
                </c:pt>
                <c:pt idx="12673">
                  <c:v>0.78</c:v>
                </c:pt>
                <c:pt idx="12674">
                  <c:v>0.77</c:v>
                </c:pt>
                <c:pt idx="12675">
                  <c:v>0.76</c:v>
                </c:pt>
                <c:pt idx="12676">
                  <c:v>0.79</c:v>
                </c:pt>
                <c:pt idx="12677">
                  <c:v>0.81</c:v>
                </c:pt>
                <c:pt idx="12680">
                  <c:v>0.79</c:v>
                </c:pt>
                <c:pt idx="12681">
                  <c:v>0.74</c:v>
                </c:pt>
                <c:pt idx="12682">
                  <c:v>0.74</c:v>
                </c:pt>
                <c:pt idx="12683">
                  <c:v>0.74</c:v>
                </c:pt>
                <c:pt idx="12684">
                  <c:v>0.83000000000000007</c:v>
                </c:pt>
                <c:pt idx="12687">
                  <c:v>0.82000000000000006</c:v>
                </c:pt>
                <c:pt idx="12688">
                  <c:v>0.82000000000000006</c:v>
                </c:pt>
                <c:pt idx="12689">
                  <c:v>0.83000000000000007</c:v>
                </c:pt>
                <c:pt idx="12690">
                  <c:v>0.83000000000000007</c:v>
                </c:pt>
                <c:pt idx="12691">
                  <c:v>0.84</c:v>
                </c:pt>
                <c:pt idx="12694">
                  <c:v>0.85</c:v>
                </c:pt>
                <c:pt idx="12695">
                  <c:v>0.84</c:v>
                </c:pt>
                <c:pt idx="12696">
                  <c:v>0.92</c:v>
                </c:pt>
                <c:pt idx="12697">
                  <c:v>0.87</c:v>
                </c:pt>
                <c:pt idx="12698">
                  <c:v>0.9</c:v>
                </c:pt>
                <c:pt idx="12701">
                  <c:v>0.92</c:v>
                </c:pt>
                <c:pt idx="12702">
                  <c:v>0.91</c:v>
                </c:pt>
                <c:pt idx="12703">
                  <c:v>0.92</c:v>
                </c:pt>
                <c:pt idx="12704">
                  <c:v>0.93</c:v>
                </c:pt>
                <c:pt idx="12705">
                  <c:v>0.92</c:v>
                </c:pt>
                <c:pt idx="12708">
                  <c:v>0.97</c:v>
                </c:pt>
                <c:pt idx="12709">
                  <c:v>0.98</c:v>
                </c:pt>
                <c:pt idx="12710">
                  <c:v>0.99</c:v>
                </c:pt>
                <c:pt idx="12711">
                  <c:v>1</c:v>
                </c:pt>
                <c:pt idx="12712">
                  <c:v>1.03</c:v>
                </c:pt>
                <c:pt idx="12715">
                  <c:v>1.03</c:v>
                </c:pt>
                <c:pt idx="12716">
                  <c:v>1.02</c:v>
                </c:pt>
                <c:pt idx="12717">
                  <c:v>1.02</c:v>
                </c:pt>
                <c:pt idx="12719">
                  <c:v>1.34</c:v>
                </c:pt>
                <c:pt idx="12722">
                  <c:v>1.33</c:v>
                </c:pt>
                <c:pt idx="12723">
                  <c:v>1.25</c:v>
                </c:pt>
                <c:pt idx="12724">
                  <c:v>1.17</c:v>
                </c:pt>
                <c:pt idx="12725">
                  <c:v>1.1599999999999999</c:v>
                </c:pt>
                <c:pt idx="12726">
                  <c:v>1.1299999999999999</c:v>
                </c:pt>
                <c:pt idx="12729">
                  <c:v>1.1000000000000001</c:v>
                </c:pt>
                <c:pt idx="12730">
                  <c:v>1.08</c:v>
                </c:pt>
                <c:pt idx="12731">
                  <c:v>1.1299999999999999</c:v>
                </c:pt>
                <c:pt idx="12732">
                  <c:v>1.2</c:v>
                </c:pt>
                <c:pt idx="12733">
                  <c:v>1.25</c:v>
                </c:pt>
                <c:pt idx="12736">
                  <c:v>1.19</c:v>
                </c:pt>
                <c:pt idx="12737">
                  <c:v>1.22</c:v>
                </c:pt>
                <c:pt idx="12738">
                  <c:v>1.22</c:v>
                </c:pt>
                <c:pt idx="12739">
                  <c:v>1.2</c:v>
                </c:pt>
                <c:pt idx="12740">
                  <c:v>1.1499999999999999</c:v>
                </c:pt>
                <c:pt idx="12743">
                  <c:v>1.17</c:v>
                </c:pt>
                <c:pt idx="12744">
                  <c:v>1.26</c:v>
                </c:pt>
                <c:pt idx="12745">
                  <c:v>1.34</c:v>
                </c:pt>
                <c:pt idx="12746">
                  <c:v>1.35</c:v>
                </c:pt>
                <c:pt idx="12747">
                  <c:v>1.29</c:v>
                </c:pt>
                <c:pt idx="12750">
                  <c:v>1.3</c:v>
                </c:pt>
                <c:pt idx="12751">
                  <c:v>1.26</c:v>
                </c:pt>
                <c:pt idx="12752">
                  <c:v>1.26</c:v>
                </c:pt>
                <c:pt idx="12753">
                  <c:v>1.23</c:v>
                </c:pt>
                <c:pt idx="12754">
                  <c:v>1.24</c:v>
                </c:pt>
                <c:pt idx="12757">
                  <c:v>1.32</c:v>
                </c:pt>
                <c:pt idx="12758">
                  <c:v>1.24</c:v>
                </c:pt>
                <c:pt idx="12759">
                  <c:v>1.28</c:v>
                </c:pt>
                <c:pt idx="12760">
                  <c:v>1.36</c:v>
                </c:pt>
                <c:pt idx="12761">
                  <c:v>1.38</c:v>
                </c:pt>
                <c:pt idx="12764">
                  <c:v>1.35</c:v>
                </c:pt>
                <c:pt idx="12765">
                  <c:v>1.31</c:v>
                </c:pt>
                <c:pt idx="12766">
                  <c:v>1.27</c:v>
                </c:pt>
                <c:pt idx="12767">
                  <c:v>1.2</c:v>
                </c:pt>
                <c:pt idx="12768">
                  <c:v>1.21</c:v>
                </c:pt>
                <c:pt idx="12771">
                  <c:v>1.21</c:v>
                </c:pt>
                <c:pt idx="12772">
                  <c:v>1.26</c:v>
                </c:pt>
                <c:pt idx="12773">
                  <c:v>1.31</c:v>
                </c:pt>
                <c:pt idx="12774">
                  <c:v>1.35</c:v>
                </c:pt>
                <c:pt idx="12775">
                  <c:v>1.34</c:v>
                </c:pt>
                <c:pt idx="12778">
                  <c:v>1.35</c:v>
                </c:pt>
                <c:pt idx="12779">
                  <c:v>1.35</c:v>
                </c:pt>
                <c:pt idx="12780">
                  <c:v>1.35</c:v>
                </c:pt>
                <c:pt idx="12781">
                  <c:v>1.28</c:v>
                </c:pt>
                <c:pt idx="12782">
                  <c:v>1.3</c:v>
                </c:pt>
                <c:pt idx="12785">
                  <c:v>1.3</c:v>
                </c:pt>
                <c:pt idx="12786">
                  <c:v>1.3</c:v>
                </c:pt>
                <c:pt idx="12787">
                  <c:v>1.34</c:v>
                </c:pt>
                <c:pt idx="12789">
                  <c:v>1.52</c:v>
                </c:pt>
                <c:pt idx="12792">
                  <c:v>1.55</c:v>
                </c:pt>
                <c:pt idx="12793">
                  <c:v>1.57</c:v>
                </c:pt>
                <c:pt idx="12794">
                  <c:v>1.55</c:v>
                </c:pt>
                <c:pt idx="12795">
                  <c:v>1.53</c:v>
                </c:pt>
                <c:pt idx="12796">
                  <c:v>1.5</c:v>
                </c:pt>
                <c:pt idx="12799">
                  <c:v>1.6</c:v>
                </c:pt>
                <c:pt idx="12800">
                  <c:v>1.66</c:v>
                </c:pt>
                <c:pt idx="12801">
                  <c:v>1.69</c:v>
                </c:pt>
                <c:pt idx="12802">
                  <c:v>1.71</c:v>
                </c:pt>
                <c:pt idx="12803">
                  <c:v>1.72</c:v>
                </c:pt>
                <c:pt idx="12806">
                  <c:v>1.64</c:v>
                </c:pt>
                <c:pt idx="12807">
                  <c:v>1.69</c:v>
                </c:pt>
                <c:pt idx="12808">
                  <c:v>1.84</c:v>
                </c:pt>
                <c:pt idx="12809">
                  <c:v>1.87</c:v>
                </c:pt>
                <c:pt idx="12810">
                  <c:v>1.88</c:v>
                </c:pt>
                <c:pt idx="12813">
                  <c:v>1.86</c:v>
                </c:pt>
                <c:pt idx="12814">
                  <c:v>1.9</c:v>
                </c:pt>
                <c:pt idx="12815">
                  <c:v>1.92</c:v>
                </c:pt>
                <c:pt idx="12816">
                  <c:v>1.9</c:v>
                </c:pt>
                <c:pt idx="12817">
                  <c:v>2.25</c:v>
                </c:pt>
                <c:pt idx="12820">
                  <c:v>2.41</c:v>
                </c:pt>
                <c:pt idx="12821">
                  <c:v>2.4900000000000002</c:v>
                </c:pt>
                <c:pt idx="12822">
                  <c:v>2.5</c:v>
                </c:pt>
                <c:pt idx="12823">
                  <c:v>2.5099999999999998</c:v>
                </c:pt>
                <c:pt idx="12824">
                  <c:v>2.66</c:v>
                </c:pt>
                <c:pt idx="12827">
                  <c:v>2.61</c:v>
                </c:pt>
                <c:pt idx="12828">
                  <c:v>2.72</c:v>
                </c:pt>
                <c:pt idx="12829">
                  <c:v>2.69</c:v>
                </c:pt>
                <c:pt idx="12830">
                  <c:v>2.62</c:v>
                </c:pt>
                <c:pt idx="12831">
                  <c:v>2.58</c:v>
                </c:pt>
                <c:pt idx="12834">
                  <c:v>2.5299999999999998</c:v>
                </c:pt>
                <c:pt idx="12835">
                  <c:v>2.57</c:v>
                </c:pt>
                <c:pt idx="12836">
                  <c:v>2.62</c:v>
                </c:pt>
                <c:pt idx="12837">
                  <c:v>2.61</c:v>
                </c:pt>
                <c:pt idx="12838">
                  <c:v>2.5299999999999998</c:v>
                </c:pt>
                <c:pt idx="12841">
                  <c:v>2.57</c:v>
                </c:pt>
                <c:pt idx="12842">
                  <c:v>2.4</c:v>
                </c:pt>
                <c:pt idx="12843">
                  <c:v>2.39</c:v>
                </c:pt>
                <c:pt idx="12844">
                  <c:v>2.42</c:v>
                </c:pt>
                <c:pt idx="12845">
                  <c:v>2.37</c:v>
                </c:pt>
                <c:pt idx="12849">
                  <c:v>2.33</c:v>
                </c:pt>
                <c:pt idx="12850">
                  <c:v>2.38</c:v>
                </c:pt>
                <c:pt idx="12851">
                  <c:v>2.39</c:v>
                </c:pt>
                <c:pt idx="12852">
                  <c:v>2.61</c:v>
                </c:pt>
                <c:pt idx="12855">
                  <c:v>2.69</c:v>
                </c:pt>
                <c:pt idx="12856">
                  <c:v>2.67</c:v>
                </c:pt>
                <c:pt idx="12857">
                  <c:v>2.65</c:v>
                </c:pt>
                <c:pt idx="12858">
                  <c:v>2.63</c:v>
                </c:pt>
                <c:pt idx="12859">
                  <c:v>2.63</c:v>
                </c:pt>
                <c:pt idx="12862">
                  <c:v>2.67</c:v>
                </c:pt>
                <c:pt idx="12863">
                  <c:v>2.75</c:v>
                </c:pt>
                <c:pt idx="12864">
                  <c:v>2.73</c:v>
                </c:pt>
                <c:pt idx="12865">
                  <c:v>2.79</c:v>
                </c:pt>
                <c:pt idx="12870">
                  <c:v>2.89</c:v>
                </c:pt>
                <c:pt idx="12871">
                  <c:v>2.86</c:v>
                </c:pt>
                <c:pt idx="12872">
                  <c:v>2.7</c:v>
                </c:pt>
                <c:pt idx="12873">
                  <c:v>2.65</c:v>
                </c:pt>
                <c:pt idx="12876">
                  <c:v>2.6</c:v>
                </c:pt>
                <c:pt idx="12877">
                  <c:v>2.63</c:v>
                </c:pt>
                <c:pt idx="12878">
                  <c:v>2.73</c:v>
                </c:pt>
                <c:pt idx="12879">
                  <c:v>2.74</c:v>
                </c:pt>
                <c:pt idx="12880">
                  <c:v>2.84</c:v>
                </c:pt>
                <c:pt idx="12883">
                  <c:v>2.84</c:v>
                </c:pt>
                <c:pt idx="12884">
                  <c:v>2.91</c:v>
                </c:pt>
                <c:pt idx="12885">
                  <c:v>2.87</c:v>
                </c:pt>
                <c:pt idx="12886">
                  <c:v>2.91</c:v>
                </c:pt>
                <c:pt idx="12887">
                  <c:v>2.93</c:v>
                </c:pt>
                <c:pt idx="12890">
                  <c:v>2.93</c:v>
                </c:pt>
                <c:pt idx="12891">
                  <c:v>2.97</c:v>
                </c:pt>
                <c:pt idx="12892">
                  <c:v>2.87</c:v>
                </c:pt>
                <c:pt idx="12893">
                  <c:v>2.93</c:v>
                </c:pt>
                <c:pt idx="12898">
                  <c:v>3.08</c:v>
                </c:pt>
                <c:pt idx="12899">
                  <c:v>3.08</c:v>
                </c:pt>
                <c:pt idx="12900">
                  <c:v>3.02</c:v>
                </c:pt>
                <c:pt idx="12901">
                  <c:v>3.41</c:v>
                </c:pt>
                <c:pt idx="12905">
                  <c:v>3.41</c:v>
                </c:pt>
                <c:pt idx="12906">
                  <c:v>3.42</c:v>
                </c:pt>
                <c:pt idx="12907">
                  <c:v>3.4</c:v>
                </c:pt>
                <c:pt idx="12908">
                  <c:v>3.51</c:v>
                </c:pt>
                <c:pt idx="12911">
                  <c:v>3.67</c:v>
                </c:pt>
                <c:pt idx="12912">
                  <c:v>3.6</c:v>
                </c:pt>
                <c:pt idx="12914">
                  <c:v>3.36</c:v>
                </c:pt>
                <c:pt idx="12915">
                  <c:v>3.38</c:v>
                </c:pt>
                <c:pt idx="12918">
                  <c:v>3.58</c:v>
                </c:pt>
                <c:pt idx="12919">
                  <c:v>3.56</c:v>
                </c:pt>
                <c:pt idx="12920">
                  <c:v>3.57</c:v>
                </c:pt>
                <c:pt idx="12921">
                  <c:v>3.54</c:v>
                </c:pt>
                <c:pt idx="12922">
                  <c:v>3.6</c:v>
                </c:pt>
                <c:pt idx="12925">
                  <c:v>3.73</c:v>
                </c:pt>
                <c:pt idx="12926">
                  <c:v>3.68</c:v>
                </c:pt>
                <c:pt idx="12928">
                  <c:v>3.51</c:v>
                </c:pt>
                <c:pt idx="12929">
                  <c:v>3.5</c:v>
                </c:pt>
                <c:pt idx="12932">
                  <c:v>3.64</c:v>
                </c:pt>
                <c:pt idx="12933">
                  <c:v>3.6</c:v>
                </c:pt>
                <c:pt idx="12934">
                  <c:v>3.55</c:v>
                </c:pt>
                <c:pt idx="12935">
                  <c:v>3.71</c:v>
                </c:pt>
                <c:pt idx="12936">
                  <c:v>3.74</c:v>
                </c:pt>
                <c:pt idx="12939">
                  <c:v>3.84</c:v>
                </c:pt>
                <c:pt idx="12940">
                  <c:v>3.8</c:v>
                </c:pt>
                <c:pt idx="12941">
                  <c:v>3.86</c:v>
                </c:pt>
                <c:pt idx="12942">
                  <c:v>3.96</c:v>
                </c:pt>
                <c:pt idx="12943">
                  <c:v>4.34</c:v>
                </c:pt>
                <c:pt idx="12947">
                  <c:v>4.74</c:v>
                </c:pt>
                <c:pt idx="12948">
                  <c:v>4.26</c:v>
                </c:pt>
                <c:pt idx="12949">
                  <c:v>4.32</c:v>
                </c:pt>
                <c:pt idx="12950">
                  <c:v>3.99</c:v>
                </c:pt>
                <c:pt idx="12953">
                  <c:v>3.93</c:v>
                </c:pt>
                <c:pt idx="12954">
                  <c:v>3.86</c:v>
                </c:pt>
                <c:pt idx="12955">
                  <c:v>3.88</c:v>
                </c:pt>
                <c:pt idx="12956">
                  <c:v>3.74</c:v>
                </c:pt>
                <c:pt idx="12957">
                  <c:v>3.8</c:v>
                </c:pt>
                <c:pt idx="12960">
                  <c:v>3.87</c:v>
                </c:pt>
                <c:pt idx="12961">
                  <c:v>3.85</c:v>
                </c:pt>
                <c:pt idx="12962">
                  <c:v>3.84</c:v>
                </c:pt>
                <c:pt idx="12963">
                  <c:v>3.65</c:v>
                </c:pt>
                <c:pt idx="12964">
                  <c:v>3.57</c:v>
                </c:pt>
                <c:pt idx="12967">
                  <c:v>3.49</c:v>
                </c:pt>
                <c:pt idx="12968">
                  <c:v>3.42</c:v>
                </c:pt>
                <c:pt idx="12969">
                  <c:v>3.34</c:v>
                </c:pt>
                <c:pt idx="12970">
                  <c:v>3.57</c:v>
                </c:pt>
                <c:pt idx="12971">
                  <c:v>3.44</c:v>
                </c:pt>
                <c:pt idx="12974">
                  <c:v>3.68</c:v>
                </c:pt>
                <c:pt idx="12975">
                  <c:v>3.46</c:v>
                </c:pt>
                <c:pt idx="12976">
                  <c:v>3.43</c:v>
                </c:pt>
                <c:pt idx="12977">
                  <c:v>3.56</c:v>
                </c:pt>
                <c:pt idx="12978">
                  <c:v>3.47</c:v>
                </c:pt>
                <c:pt idx="12981">
                  <c:v>3.54</c:v>
                </c:pt>
                <c:pt idx="12982">
                  <c:v>3.4</c:v>
                </c:pt>
                <c:pt idx="12983">
                  <c:v>3.39</c:v>
                </c:pt>
                <c:pt idx="12984">
                  <c:v>3.68</c:v>
                </c:pt>
                <c:pt idx="12985">
                  <c:v>3.29</c:v>
                </c:pt>
                <c:pt idx="12988">
                  <c:v>3.08</c:v>
                </c:pt>
                <c:pt idx="12989">
                  <c:v>3.05</c:v>
                </c:pt>
                <c:pt idx="12990">
                  <c:v>3.06</c:v>
                </c:pt>
                <c:pt idx="12991">
                  <c:v>3.01</c:v>
                </c:pt>
                <c:pt idx="12992">
                  <c:v>3.05</c:v>
                </c:pt>
                <c:pt idx="12995">
                  <c:v>2.93</c:v>
                </c:pt>
                <c:pt idx="12996">
                  <c:v>2.85</c:v>
                </c:pt>
                <c:pt idx="12997">
                  <c:v>3.06</c:v>
                </c:pt>
                <c:pt idx="12998">
                  <c:v>2.98</c:v>
                </c:pt>
                <c:pt idx="12999">
                  <c:v>2.96</c:v>
                </c:pt>
                <c:pt idx="13002">
                  <c:v>3.1</c:v>
                </c:pt>
                <c:pt idx="13003">
                  <c:v>3.12</c:v>
                </c:pt>
                <c:pt idx="13004">
                  <c:v>3.2</c:v>
                </c:pt>
                <c:pt idx="13005">
                  <c:v>3.18</c:v>
                </c:pt>
                <c:pt idx="13006">
                  <c:v>3.25</c:v>
                </c:pt>
                <c:pt idx="13010">
                  <c:v>3.25</c:v>
                </c:pt>
                <c:pt idx="13011">
                  <c:v>3.45</c:v>
                </c:pt>
                <c:pt idx="13012">
                  <c:v>3.56</c:v>
                </c:pt>
                <c:pt idx="13013">
                  <c:v>3.66</c:v>
                </c:pt>
                <c:pt idx="13016">
                  <c:v>3.69</c:v>
                </c:pt>
                <c:pt idx="13017">
                  <c:v>3.86</c:v>
                </c:pt>
                <c:pt idx="13018">
                  <c:v>3.93</c:v>
                </c:pt>
                <c:pt idx="13019">
                  <c:v>3.94</c:v>
                </c:pt>
                <c:pt idx="13020">
                  <c:v>3.92</c:v>
                </c:pt>
                <c:pt idx="13023">
                  <c:v>4.04</c:v>
                </c:pt>
                <c:pt idx="13024">
                  <c:v>3.99</c:v>
                </c:pt>
                <c:pt idx="13025">
                  <c:v>4.1100000000000003</c:v>
                </c:pt>
                <c:pt idx="13026">
                  <c:v>4.22</c:v>
                </c:pt>
                <c:pt idx="13027">
                  <c:v>4.2699999999999996</c:v>
                </c:pt>
                <c:pt idx="13030">
                  <c:v>4.26</c:v>
                </c:pt>
                <c:pt idx="13031">
                  <c:v>4.1900000000000004</c:v>
                </c:pt>
                <c:pt idx="13032">
                  <c:v>4.1399999999999997</c:v>
                </c:pt>
                <c:pt idx="13033">
                  <c:v>4.18</c:v>
                </c:pt>
                <c:pt idx="13034">
                  <c:v>4.26</c:v>
                </c:pt>
                <c:pt idx="13037">
                  <c:v>4.26</c:v>
                </c:pt>
                <c:pt idx="13038">
                  <c:v>4.2</c:v>
                </c:pt>
                <c:pt idx="13039">
                  <c:v>4.32</c:v>
                </c:pt>
                <c:pt idx="13040">
                  <c:v>4.26</c:v>
                </c:pt>
                <c:pt idx="13041">
                  <c:v>4.32</c:v>
                </c:pt>
                <c:pt idx="13045">
                  <c:v>4.45</c:v>
                </c:pt>
                <c:pt idx="13046">
                  <c:v>4.43</c:v>
                </c:pt>
                <c:pt idx="13047">
                  <c:v>4.4400000000000004</c:v>
                </c:pt>
                <c:pt idx="13048">
                  <c:v>4.62</c:v>
                </c:pt>
                <c:pt idx="13051">
                  <c:v>4.7</c:v>
                </c:pt>
                <c:pt idx="13052">
                  <c:v>4.76</c:v>
                </c:pt>
                <c:pt idx="13053">
                  <c:v>5.09</c:v>
                </c:pt>
                <c:pt idx="13054">
                  <c:v>4.92</c:v>
                </c:pt>
                <c:pt idx="13055">
                  <c:v>4.8600000000000003</c:v>
                </c:pt>
                <c:pt idx="13058">
                  <c:v>4.9000000000000004</c:v>
                </c:pt>
                <c:pt idx="13059">
                  <c:v>4.57</c:v>
                </c:pt>
                <c:pt idx="13060">
                  <c:v>4.72</c:v>
                </c:pt>
                <c:pt idx="13061">
                  <c:v>4.74</c:v>
                </c:pt>
                <c:pt idx="13062">
                  <c:v>4.75</c:v>
                </c:pt>
                <c:pt idx="13065">
                  <c:v>4.92</c:v>
                </c:pt>
                <c:pt idx="13066">
                  <c:v>5.0599999999999996</c:v>
                </c:pt>
                <c:pt idx="13067">
                  <c:v>5.0199999999999996</c:v>
                </c:pt>
                <c:pt idx="13068">
                  <c:v>4.8899999999999997</c:v>
                </c:pt>
                <c:pt idx="13069">
                  <c:v>4.8</c:v>
                </c:pt>
                <c:pt idx="13072">
                  <c:v>4.96</c:v>
                </c:pt>
                <c:pt idx="13073">
                  <c:v>5.03</c:v>
                </c:pt>
                <c:pt idx="13074">
                  <c:v>5.03</c:v>
                </c:pt>
                <c:pt idx="13075">
                  <c:v>5.04</c:v>
                </c:pt>
                <c:pt idx="13076">
                  <c:v>5.08</c:v>
                </c:pt>
                <c:pt idx="13079">
                  <c:v>4.9400000000000004</c:v>
                </c:pt>
                <c:pt idx="13080">
                  <c:v>4.78</c:v>
                </c:pt>
                <c:pt idx="13081">
                  <c:v>4.74</c:v>
                </c:pt>
                <c:pt idx="13082">
                  <c:v>4.7300000000000004</c:v>
                </c:pt>
                <c:pt idx="13086">
                  <c:v>4.6399999999999997</c:v>
                </c:pt>
                <c:pt idx="13087">
                  <c:v>4.55</c:v>
                </c:pt>
                <c:pt idx="13088">
                  <c:v>4.59</c:v>
                </c:pt>
                <c:pt idx="13089">
                  <c:v>4.7</c:v>
                </c:pt>
                <c:pt idx="13090">
                  <c:v>4.7</c:v>
                </c:pt>
                <c:pt idx="13093">
                  <c:v>4.74</c:v>
                </c:pt>
                <c:pt idx="13094">
                  <c:v>4.75</c:v>
                </c:pt>
                <c:pt idx="13095">
                  <c:v>4.71</c:v>
                </c:pt>
                <c:pt idx="13096">
                  <c:v>4.68</c:v>
                </c:pt>
                <c:pt idx="13097">
                  <c:v>4.58</c:v>
                </c:pt>
                <c:pt idx="13100">
                  <c:v>4.4000000000000004</c:v>
                </c:pt>
                <c:pt idx="13101">
                  <c:v>4.32</c:v>
                </c:pt>
                <c:pt idx="13102">
                  <c:v>4.29</c:v>
                </c:pt>
                <c:pt idx="13103">
                  <c:v>4.29</c:v>
                </c:pt>
                <c:pt idx="13104">
                  <c:v>4.32</c:v>
                </c:pt>
                <c:pt idx="13107">
                  <c:v>4.28</c:v>
                </c:pt>
                <c:pt idx="13108">
                  <c:v>4.28</c:v>
                </c:pt>
                <c:pt idx="13109">
                  <c:v>4.2300000000000004</c:v>
                </c:pt>
                <c:pt idx="13110">
                  <c:v>4.07</c:v>
                </c:pt>
                <c:pt idx="13111">
                  <c:v>4.13</c:v>
                </c:pt>
                <c:pt idx="13114">
                  <c:v>4.24</c:v>
                </c:pt>
                <c:pt idx="13115">
                  <c:v>4.1399999999999997</c:v>
                </c:pt>
                <c:pt idx="13116">
                  <c:v>4.1900000000000004</c:v>
                </c:pt>
                <c:pt idx="13117">
                  <c:v>3.98</c:v>
                </c:pt>
                <c:pt idx="13118">
                  <c:v>3.85</c:v>
                </c:pt>
                <c:pt idx="13121">
                  <c:v>3.94</c:v>
                </c:pt>
                <c:pt idx="13122">
                  <c:v>3.81</c:v>
                </c:pt>
                <c:pt idx="13123">
                  <c:v>3.69</c:v>
                </c:pt>
                <c:pt idx="13124">
                  <c:v>3.72</c:v>
                </c:pt>
                <c:pt idx="13125">
                  <c:v>3.98</c:v>
                </c:pt>
                <c:pt idx="13128">
                  <c:v>4</c:v>
                </c:pt>
                <c:pt idx="13129">
                  <c:v>4.0599999999999996</c:v>
                </c:pt>
                <c:pt idx="13130">
                  <c:v>4.07</c:v>
                </c:pt>
                <c:pt idx="13131">
                  <c:v>3.96</c:v>
                </c:pt>
                <c:pt idx="13132">
                  <c:v>4.42</c:v>
                </c:pt>
                <c:pt idx="13135">
                  <c:v>4.37</c:v>
                </c:pt>
                <c:pt idx="13136">
                  <c:v>4.47</c:v>
                </c:pt>
                <c:pt idx="13137">
                  <c:v>4.4800000000000004</c:v>
                </c:pt>
                <c:pt idx="13138">
                  <c:v>4.54</c:v>
                </c:pt>
                <c:pt idx="13139">
                  <c:v>4.5999999999999996</c:v>
                </c:pt>
                <c:pt idx="13143">
                  <c:v>4.71</c:v>
                </c:pt>
                <c:pt idx="13144">
                  <c:v>4.67</c:v>
                </c:pt>
                <c:pt idx="13145">
                  <c:v>4.6399999999999997</c:v>
                </c:pt>
                <c:pt idx="13146">
                  <c:v>4.6399999999999997</c:v>
                </c:pt>
                <c:pt idx="13149">
                  <c:v>4.74</c:v>
                </c:pt>
                <c:pt idx="13150">
                  <c:v>4.6399999999999997</c:v>
                </c:pt>
                <c:pt idx="13151">
                  <c:v>4.53</c:v>
                </c:pt>
                <c:pt idx="13152">
                  <c:v>4.45</c:v>
                </c:pt>
                <c:pt idx="13156">
                  <c:v>4.49</c:v>
                </c:pt>
                <c:pt idx="13157">
                  <c:v>4.4000000000000004</c:v>
                </c:pt>
                <c:pt idx="13158">
                  <c:v>4.25</c:v>
                </c:pt>
                <c:pt idx="13159">
                  <c:v>4.0999999999999996</c:v>
                </c:pt>
                <c:pt idx="13160">
                  <c:v>4.05</c:v>
                </c:pt>
                <c:pt idx="13163">
                  <c:v>4.2699999999999996</c:v>
                </c:pt>
                <c:pt idx="13164">
                  <c:v>4.17</c:v>
                </c:pt>
                <c:pt idx="13165">
                  <c:v>4.0599999999999996</c:v>
                </c:pt>
                <c:pt idx="13166">
                  <c:v>4.03</c:v>
                </c:pt>
                <c:pt idx="13167">
                  <c:v>4.13</c:v>
                </c:pt>
                <c:pt idx="13170">
                  <c:v>4.1900000000000004</c:v>
                </c:pt>
                <c:pt idx="13171">
                  <c:v>4.3</c:v>
                </c:pt>
                <c:pt idx="13172">
                  <c:v>4.18</c:v>
                </c:pt>
                <c:pt idx="13173">
                  <c:v>4.21</c:v>
                </c:pt>
                <c:pt idx="13177">
                  <c:v>4.29</c:v>
                </c:pt>
                <c:pt idx="13178">
                  <c:v>4.3</c:v>
                </c:pt>
                <c:pt idx="13179">
                  <c:v>4.3</c:v>
                </c:pt>
                <c:pt idx="13180">
                  <c:v>4.25</c:v>
                </c:pt>
                <c:pt idx="13181">
                  <c:v>3.93</c:v>
                </c:pt>
                <c:pt idx="13184">
                  <c:v>4.12</c:v>
                </c:pt>
                <c:pt idx="13185">
                  <c:v>4.16</c:v>
                </c:pt>
                <c:pt idx="13186">
                  <c:v>4.24</c:v>
                </c:pt>
                <c:pt idx="13187">
                  <c:v>4.1500000000000004</c:v>
                </c:pt>
                <c:pt idx="13188">
                  <c:v>4.2</c:v>
                </c:pt>
                <c:pt idx="13191">
                  <c:v>4.2</c:v>
                </c:pt>
                <c:pt idx="13192">
                  <c:v>4.17</c:v>
                </c:pt>
                <c:pt idx="13193">
                  <c:v>4.22</c:v>
                </c:pt>
                <c:pt idx="13194">
                  <c:v>4.2699999999999996</c:v>
                </c:pt>
                <c:pt idx="13195">
                  <c:v>4.34</c:v>
                </c:pt>
                <c:pt idx="13198">
                  <c:v>4.33</c:v>
                </c:pt>
                <c:pt idx="13199">
                  <c:v>4.3600000000000003</c:v>
                </c:pt>
                <c:pt idx="13200">
                  <c:v>4.4400000000000004</c:v>
                </c:pt>
                <c:pt idx="13201">
                  <c:v>4.4400000000000004</c:v>
                </c:pt>
                <c:pt idx="13202">
                  <c:v>4.3099999999999996</c:v>
                </c:pt>
                <c:pt idx="13206">
                  <c:v>4.47</c:v>
                </c:pt>
                <c:pt idx="13207">
                  <c:v>4.47</c:v>
                </c:pt>
                <c:pt idx="13208">
                  <c:v>4.5</c:v>
                </c:pt>
                <c:pt idx="13209">
                  <c:v>4.49</c:v>
                </c:pt>
                <c:pt idx="13212">
                  <c:v>4.4000000000000004</c:v>
                </c:pt>
                <c:pt idx="13213">
                  <c:v>4.46</c:v>
                </c:pt>
                <c:pt idx="13214">
                  <c:v>4.49</c:v>
                </c:pt>
                <c:pt idx="13215">
                  <c:v>4.45</c:v>
                </c:pt>
                <c:pt idx="13216">
                  <c:v>4.3600000000000003</c:v>
                </c:pt>
                <c:pt idx="13219">
                  <c:v>4.26</c:v>
                </c:pt>
                <c:pt idx="13220">
                  <c:v>4.29</c:v>
                </c:pt>
                <c:pt idx="13221">
                  <c:v>4.2699999999999996</c:v>
                </c:pt>
                <c:pt idx="13222">
                  <c:v>4.26</c:v>
                </c:pt>
                <c:pt idx="13223">
                  <c:v>4.1900000000000004</c:v>
                </c:pt>
                <c:pt idx="13226">
                  <c:v>4.12</c:v>
                </c:pt>
                <c:pt idx="13227">
                  <c:v>4.1900000000000004</c:v>
                </c:pt>
                <c:pt idx="13228">
                  <c:v>4.24</c:v>
                </c:pt>
                <c:pt idx="13229">
                  <c:v>4.2</c:v>
                </c:pt>
                <c:pt idx="13230">
                  <c:v>4.0599999999999996</c:v>
                </c:pt>
                <c:pt idx="13233">
                  <c:v>4.09</c:v>
                </c:pt>
                <c:pt idx="13234">
                  <c:v>4.1900000000000004</c:v>
                </c:pt>
                <c:pt idx="13235">
                  <c:v>4.37</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3234"/>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0"/>
              <c:showCatName val="0"/>
              <c:showSerName val="0"/>
              <c:showPercent val="0"/>
              <c:showBubbleSize val="0"/>
              <c:extLst>
                <c:ext xmlns:c16="http://schemas.microsoft.com/office/drawing/2014/chart" uri="{C3380CC4-5D6E-409C-BE32-E72D297353CC}">
                  <c16:uniqueId val="{00000004-98B0-445B-941A-453CE920BA38}"/>
                </c:ext>
              </c:extLst>
            </c:dLbl>
            <c:dLbl>
              <c:idx val="132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8B0-445B-941A-453CE920BA38}"/>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Sheet1!$A$2:$A$13237</c:f>
              <c:numCache>
                <c:formatCode>yyyy\-mm\-dd</c:formatCode>
                <c:ptCount val="13236"/>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45015</c:v>
                </c:pt>
              </c:numCache>
            </c:numRef>
          </c:cat>
          <c:val>
            <c:numRef>
              <c:f>Sheet1!$D$2:$D$13237</c:f>
              <c:numCache>
                <c:formatCode>General</c:formatCode>
                <c:ptCount val="13236"/>
                <c:pt idx="0">
                  <c:v>9.16</c:v>
                </c:pt>
                <c:pt idx="3">
                  <c:v>9.34</c:v>
                </c:pt>
                <c:pt idx="4">
                  <c:v>9.18</c:v>
                </c:pt>
                <c:pt idx="5">
                  <c:v>8.8800000000000008</c:v>
                </c:pt>
                <c:pt idx="6">
                  <c:v>8.9600000000000009</c:v>
                </c:pt>
                <c:pt idx="7">
                  <c:v>8.81</c:v>
                </c:pt>
                <c:pt idx="10">
                  <c:v>8.6</c:v>
                </c:pt>
                <c:pt idx="11">
                  <c:v>8.68</c:v>
                </c:pt>
                <c:pt idx="12">
                  <c:v>8.7899999999999991</c:v>
                </c:pt>
                <c:pt idx="13">
                  <c:v>8.68</c:v>
                </c:pt>
                <c:pt idx="14">
                  <c:v>8.69</c:v>
                </c:pt>
                <c:pt idx="17">
                  <c:v>8.69</c:v>
                </c:pt>
                <c:pt idx="18">
                  <c:v>8.6199999999999992</c:v>
                </c:pt>
                <c:pt idx="19">
                  <c:v>8.57</c:v>
                </c:pt>
                <c:pt idx="20">
                  <c:v>8.6199999999999992</c:v>
                </c:pt>
                <c:pt idx="21">
                  <c:v>8.66</c:v>
                </c:pt>
                <c:pt idx="24">
                  <c:v>8.86</c:v>
                </c:pt>
                <c:pt idx="25">
                  <c:v>9.01</c:v>
                </c:pt>
                <c:pt idx="26">
                  <c:v>9.06</c:v>
                </c:pt>
                <c:pt idx="27">
                  <c:v>9.08</c:v>
                </c:pt>
                <c:pt idx="28">
                  <c:v>9.1</c:v>
                </c:pt>
                <c:pt idx="31">
                  <c:v>9.07</c:v>
                </c:pt>
                <c:pt idx="32">
                  <c:v>9.08</c:v>
                </c:pt>
                <c:pt idx="33">
                  <c:v>9.14</c:v>
                </c:pt>
                <c:pt idx="34">
                  <c:v>9.14</c:v>
                </c:pt>
                <c:pt idx="35">
                  <c:v>9.11</c:v>
                </c:pt>
                <c:pt idx="38">
                  <c:v>9.08</c:v>
                </c:pt>
                <c:pt idx="39">
                  <c:v>10.57</c:v>
                </c:pt>
                <c:pt idx="40">
                  <c:v>9.16</c:v>
                </c:pt>
                <c:pt idx="41">
                  <c:v>9.18</c:v>
                </c:pt>
                <c:pt idx="42">
                  <c:v>9.15</c:v>
                </c:pt>
                <c:pt idx="45">
                  <c:v>9.2100000000000009</c:v>
                </c:pt>
                <c:pt idx="46">
                  <c:v>9.23</c:v>
                </c:pt>
                <c:pt idx="47">
                  <c:v>9.2799999999999994</c:v>
                </c:pt>
                <c:pt idx="48">
                  <c:v>9.17</c:v>
                </c:pt>
                <c:pt idx="49">
                  <c:v>9.14</c:v>
                </c:pt>
                <c:pt idx="52">
                  <c:v>9.1</c:v>
                </c:pt>
                <c:pt idx="53">
                  <c:v>9.14</c:v>
                </c:pt>
                <c:pt idx="54">
                  <c:v>9.11</c:v>
                </c:pt>
                <c:pt idx="55">
                  <c:v>9.11</c:v>
                </c:pt>
                <c:pt idx="56">
                  <c:v>9.02</c:v>
                </c:pt>
                <c:pt idx="59">
                  <c:v>8.93</c:v>
                </c:pt>
                <c:pt idx="60">
                  <c:v>8.85</c:v>
                </c:pt>
                <c:pt idx="61">
                  <c:v>8.8800000000000008</c:v>
                </c:pt>
                <c:pt idx="62">
                  <c:v>8.83</c:v>
                </c:pt>
                <c:pt idx="63">
                  <c:v>8.8800000000000008</c:v>
                </c:pt>
                <c:pt idx="66">
                  <c:v>8.83</c:v>
                </c:pt>
                <c:pt idx="67">
                  <c:v>8.83</c:v>
                </c:pt>
                <c:pt idx="68">
                  <c:v>8.8800000000000008</c:v>
                </c:pt>
                <c:pt idx="69">
                  <c:v>8.75</c:v>
                </c:pt>
                <c:pt idx="70">
                  <c:v>8.66</c:v>
                </c:pt>
                <c:pt idx="73">
                  <c:v>8.66</c:v>
                </c:pt>
                <c:pt idx="74">
                  <c:v>8.65</c:v>
                </c:pt>
                <c:pt idx="75">
                  <c:v>8.58</c:v>
                </c:pt>
                <c:pt idx="76">
                  <c:v>8.52</c:v>
                </c:pt>
                <c:pt idx="77">
                  <c:v>8.5399999999999991</c:v>
                </c:pt>
                <c:pt idx="80">
                  <c:v>8.52</c:v>
                </c:pt>
                <c:pt idx="81">
                  <c:v>8.4700000000000006</c:v>
                </c:pt>
                <c:pt idx="82">
                  <c:v>8.52</c:v>
                </c:pt>
                <c:pt idx="83">
                  <c:v>8.5299999999999994</c:v>
                </c:pt>
                <c:pt idx="84">
                  <c:v>8.56</c:v>
                </c:pt>
                <c:pt idx="87">
                  <c:v>8.6300000000000008</c:v>
                </c:pt>
                <c:pt idx="88">
                  <c:v>8.7100000000000009</c:v>
                </c:pt>
                <c:pt idx="89">
                  <c:v>8.64</c:v>
                </c:pt>
                <c:pt idx="90">
                  <c:v>8.67</c:v>
                </c:pt>
                <c:pt idx="91">
                  <c:v>8.64</c:v>
                </c:pt>
                <c:pt idx="94">
                  <c:v>8.5500000000000007</c:v>
                </c:pt>
                <c:pt idx="95">
                  <c:v>8.5299999999999994</c:v>
                </c:pt>
                <c:pt idx="96">
                  <c:v>8.56</c:v>
                </c:pt>
                <c:pt idx="97">
                  <c:v>8.5</c:v>
                </c:pt>
                <c:pt idx="98">
                  <c:v>8.57</c:v>
                </c:pt>
                <c:pt idx="101">
                  <c:v>8.65</c:v>
                </c:pt>
                <c:pt idx="102">
                  <c:v>8.68</c:v>
                </c:pt>
                <c:pt idx="103">
                  <c:v>8.6300000000000008</c:v>
                </c:pt>
                <c:pt idx="104">
                  <c:v>8.58</c:v>
                </c:pt>
                <c:pt idx="109">
                  <c:v>8.65</c:v>
                </c:pt>
                <c:pt idx="110">
                  <c:v>8.6199999999999992</c:v>
                </c:pt>
                <c:pt idx="111">
                  <c:v>8.65</c:v>
                </c:pt>
                <c:pt idx="112">
                  <c:v>8.66</c:v>
                </c:pt>
                <c:pt idx="115">
                  <c:v>8.73</c:v>
                </c:pt>
                <c:pt idx="116">
                  <c:v>8.7100000000000009</c:v>
                </c:pt>
                <c:pt idx="117">
                  <c:v>8.69</c:v>
                </c:pt>
                <c:pt idx="118">
                  <c:v>8.7100000000000009</c:v>
                </c:pt>
                <c:pt idx="122">
                  <c:v>8.74</c:v>
                </c:pt>
                <c:pt idx="124">
                  <c:v>8.75</c:v>
                </c:pt>
                <c:pt idx="125">
                  <c:v>8.76</c:v>
                </c:pt>
                <c:pt idx="129">
                  <c:v>8.69</c:v>
                </c:pt>
                <c:pt idx="130">
                  <c:v>8.7200000000000006</c:v>
                </c:pt>
                <c:pt idx="131">
                  <c:v>8.75</c:v>
                </c:pt>
                <c:pt idx="132">
                  <c:v>8.76</c:v>
                </c:pt>
                <c:pt idx="137">
                  <c:v>9</c:v>
                </c:pt>
                <c:pt idx="138">
                  <c:v>9.01</c:v>
                </c:pt>
                <c:pt idx="139">
                  <c:v>9.08</c:v>
                </c:pt>
                <c:pt idx="140">
                  <c:v>9.1300000000000008</c:v>
                </c:pt>
                <c:pt idx="143">
                  <c:v>9.06</c:v>
                </c:pt>
                <c:pt idx="144">
                  <c:v>9.01</c:v>
                </c:pt>
                <c:pt idx="145">
                  <c:v>8.92</c:v>
                </c:pt>
                <c:pt idx="150">
                  <c:v>8.91</c:v>
                </c:pt>
                <c:pt idx="151">
                  <c:v>8.98</c:v>
                </c:pt>
                <c:pt idx="152">
                  <c:v>9.11</c:v>
                </c:pt>
                <c:pt idx="153">
                  <c:v>9.14</c:v>
                </c:pt>
                <c:pt idx="154">
                  <c:v>9.25</c:v>
                </c:pt>
                <c:pt idx="158">
                  <c:v>9.2899999999999991</c:v>
                </c:pt>
                <c:pt idx="159">
                  <c:v>9.48</c:v>
                </c:pt>
                <c:pt idx="160">
                  <c:v>9.4</c:v>
                </c:pt>
                <c:pt idx="161">
                  <c:v>9.25</c:v>
                </c:pt>
                <c:pt idx="164">
                  <c:v>9.14</c:v>
                </c:pt>
                <c:pt idx="165">
                  <c:v>9.17</c:v>
                </c:pt>
                <c:pt idx="166">
                  <c:v>9.18</c:v>
                </c:pt>
                <c:pt idx="167">
                  <c:v>9.4700000000000006</c:v>
                </c:pt>
                <c:pt idx="168">
                  <c:v>9.5</c:v>
                </c:pt>
                <c:pt idx="171">
                  <c:v>9.43</c:v>
                </c:pt>
                <c:pt idx="172">
                  <c:v>9.3699999999999992</c:v>
                </c:pt>
                <c:pt idx="173">
                  <c:v>9.4499999999999993</c:v>
                </c:pt>
                <c:pt idx="174">
                  <c:v>9.48</c:v>
                </c:pt>
                <c:pt idx="175">
                  <c:v>9.42</c:v>
                </c:pt>
                <c:pt idx="178">
                  <c:v>9.4</c:v>
                </c:pt>
                <c:pt idx="179">
                  <c:v>9.26</c:v>
                </c:pt>
                <c:pt idx="180">
                  <c:v>9.33</c:v>
                </c:pt>
                <c:pt idx="181">
                  <c:v>9.24</c:v>
                </c:pt>
                <c:pt idx="182">
                  <c:v>9.23</c:v>
                </c:pt>
                <c:pt idx="185">
                  <c:v>9.19</c:v>
                </c:pt>
                <c:pt idx="186">
                  <c:v>9.19</c:v>
                </c:pt>
                <c:pt idx="187">
                  <c:v>9.19</c:v>
                </c:pt>
                <c:pt idx="188">
                  <c:v>9.27</c:v>
                </c:pt>
                <c:pt idx="189">
                  <c:v>9.3000000000000007</c:v>
                </c:pt>
                <c:pt idx="194">
                  <c:v>9.26</c:v>
                </c:pt>
                <c:pt idx="195">
                  <c:v>9.36</c:v>
                </c:pt>
                <c:pt idx="196">
                  <c:v>9.34</c:v>
                </c:pt>
                <c:pt idx="199">
                  <c:v>9.36</c:v>
                </c:pt>
                <c:pt idx="200">
                  <c:v>9.43</c:v>
                </c:pt>
                <c:pt idx="201">
                  <c:v>9.51</c:v>
                </c:pt>
                <c:pt idx="202">
                  <c:v>9.5399999999999991</c:v>
                </c:pt>
                <c:pt idx="203">
                  <c:v>9.48</c:v>
                </c:pt>
                <c:pt idx="206">
                  <c:v>9.5399999999999991</c:v>
                </c:pt>
                <c:pt idx="207">
                  <c:v>9.48</c:v>
                </c:pt>
                <c:pt idx="208">
                  <c:v>9.4600000000000009</c:v>
                </c:pt>
                <c:pt idx="209">
                  <c:v>9.48</c:v>
                </c:pt>
                <c:pt idx="210">
                  <c:v>9.5</c:v>
                </c:pt>
                <c:pt idx="213">
                  <c:v>9.57</c:v>
                </c:pt>
                <c:pt idx="214">
                  <c:v>9.66</c:v>
                </c:pt>
                <c:pt idx="215">
                  <c:v>9.65</c:v>
                </c:pt>
                <c:pt idx="216">
                  <c:v>9.7100000000000009</c:v>
                </c:pt>
                <c:pt idx="217">
                  <c:v>9.7799999999999994</c:v>
                </c:pt>
                <c:pt idx="220">
                  <c:v>9.75</c:v>
                </c:pt>
                <c:pt idx="221">
                  <c:v>9.89</c:v>
                </c:pt>
                <c:pt idx="222">
                  <c:v>9.8800000000000008</c:v>
                </c:pt>
                <c:pt idx="223">
                  <c:v>9.8699999999999992</c:v>
                </c:pt>
                <c:pt idx="224">
                  <c:v>9.83</c:v>
                </c:pt>
                <c:pt idx="227">
                  <c:v>9.86</c:v>
                </c:pt>
                <c:pt idx="228">
                  <c:v>9.9700000000000006</c:v>
                </c:pt>
                <c:pt idx="229">
                  <c:v>10.07</c:v>
                </c:pt>
                <c:pt idx="230">
                  <c:v>9.93</c:v>
                </c:pt>
                <c:pt idx="231">
                  <c:v>9.86</c:v>
                </c:pt>
                <c:pt idx="234">
                  <c:v>9.83</c:v>
                </c:pt>
                <c:pt idx="235">
                  <c:v>9.83</c:v>
                </c:pt>
                <c:pt idx="236">
                  <c:v>9.7200000000000006</c:v>
                </c:pt>
                <c:pt idx="237">
                  <c:v>9.74</c:v>
                </c:pt>
                <c:pt idx="238">
                  <c:v>9.85</c:v>
                </c:pt>
                <c:pt idx="241">
                  <c:v>9.8000000000000007</c:v>
                </c:pt>
                <c:pt idx="242">
                  <c:v>9.84</c:v>
                </c:pt>
                <c:pt idx="243">
                  <c:v>9.99</c:v>
                </c:pt>
                <c:pt idx="244">
                  <c:v>10.1</c:v>
                </c:pt>
                <c:pt idx="245">
                  <c:v>10.029999999999999</c:v>
                </c:pt>
                <c:pt idx="248">
                  <c:v>10.15</c:v>
                </c:pt>
                <c:pt idx="249">
                  <c:v>10.28</c:v>
                </c:pt>
                <c:pt idx="250">
                  <c:v>10.35</c:v>
                </c:pt>
                <c:pt idx="251">
                  <c:v>10.199999999999999</c:v>
                </c:pt>
                <c:pt idx="252">
                  <c:v>10.199999999999999</c:v>
                </c:pt>
                <c:pt idx="255">
                  <c:v>10.15</c:v>
                </c:pt>
                <c:pt idx="256">
                  <c:v>10.11</c:v>
                </c:pt>
                <c:pt idx="257">
                  <c:v>10.11</c:v>
                </c:pt>
                <c:pt idx="258">
                  <c:v>10.34</c:v>
                </c:pt>
                <c:pt idx="259">
                  <c:v>10.28</c:v>
                </c:pt>
                <c:pt idx="262">
                  <c:v>10.19</c:v>
                </c:pt>
                <c:pt idx="263">
                  <c:v>10.28</c:v>
                </c:pt>
                <c:pt idx="264">
                  <c:v>10.23</c:v>
                </c:pt>
                <c:pt idx="265">
                  <c:v>10.37</c:v>
                </c:pt>
                <c:pt idx="266">
                  <c:v>10.46</c:v>
                </c:pt>
                <c:pt idx="269">
                  <c:v>10.42</c:v>
                </c:pt>
                <c:pt idx="270">
                  <c:v>10.45</c:v>
                </c:pt>
                <c:pt idx="271">
                  <c:v>10.58</c:v>
                </c:pt>
                <c:pt idx="272">
                  <c:v>10.57</c:v>
                </c:pt>
                <c:pt idx="273">
                  <c:v>10.57</c:v>
                </c:pt>
                <c:pt idx="276">
                  <c:v>10.5</c:v>
                </c:pt>
                <c:pt idx="277">
                  <c:v>10.54</c:v>
                </c:pt>
                <c:pt idx="278">
                  <c:v>10.61</c:v>
                </c:pt>
                <c:pt idx="279">
                  <c:v>10.53</c:v>
                </c:pt>
                <c:pt idx="280">
                  <c:v>10.64</c:v>
                </c:pt>
                <c:pt idx="283">
                  <c:v>10.8</c:v>
                </c:pt>
                <c:pt idx="284">
                  <c:v>10.81</c:v>
                </c:pt>
                <c:pt idx="285">
                  <c:v>10.84</c:v>
                </c:pt>
                <c:pt idx="286">
                  <c:v>11.28</c:v>
                </c:pt>
                <c:pt idx="287">
                  <c:v>11.49</c:v>
                </c:pt>
                <c:pt idx="290">
                  <c:v>11.92</c:v>
                </c:pt>
                <c:pt idx="291">
                  <c:v>11.34</c:v>
                </c:pt>
                <c:pt idx="292">
                  <c:v>10.69</c:v>
                </c:pt>
                <c:pt idx="293">
                  <c:v>10.93</c:v>
                </c:pt>
                <c:pt idx="294">
                  <c:v>10.36</c:v>
                </c:pt>
                <c:pt idx="297">
                  <c:v>10.15</c:v>
                </c:pt>
                <c:pt idx="298">
                  <c:v>10.55</c:v>
                </c:pt>
                <c:pt idx="299">
                  <c:v>10.62</c:v>
                </c:pt>
                <c:pt idx="300">
                  <c:v>10.58</c:v>
                </c:pt>
                <c:pt idx="301">
                  <c:v>10.08</c:v>
                </c:pt>
                <c:pt idx="305">
                  <c:v>10.46</c:v>
                </c:pt>
                <c:pt idx="306">
                  <c:v>10.1</c:v>
                </c:pt>
                <c:pt idx="307">
                  <c:v>9.89</c:v>
                </c:pt>
                <c:pt idx="308">
                  <c:v>10.16</c:v>
                </c:pt>
                <c:pt idx="311">
                  <c:v>10.09</c:v>
                </c:pt>
                <c:pt idx="312">
                  <c:v>10.220000000000001</c:v>
                </c:pt>
                <c:pt idx="314">
                  <c:v>10.18</c:v>
                </c:pt>
                <c:pt idx="315">
                  <c:v>10.1</c:v>
                </c:pt>
                <c:pt idx="318">
                  <c:v>9.8699999999999992</c:v>
                </c:pt>
                <c:pt idx="319">
                  <c:v>9.91</c:v>
                </c:pt>
                <c:pt idx="320">
                  <c:v>9.89</c:v>
                </c:pt>
                <c:pt idx="321">
                  <c:v>9.93</c:v>
                </c:pt>
                <c:pt idx="322">
                  <c:v>9.99</c:v>
                </c:pt>
                <c:pt idx="325">
                  <c:v>9.92</c:v>
                </c:pt>
                <c:pt idx="326">
                  <c:v>9.92</c:v>
                </c:pt>
                <c:pt idx="327">
                  <c:v>9.91</c:v>
                </c:pt>
                <c:pt idx="328">
                  <c:v>9.92</c:v>
                </c:pt>
                <c:pt idx="329">
                  <c:v>9.92</c:v>
                </c:pt>
                <c:pt idx="332">
                  <c:v>10.02</c:v>
                </c:pt>
                <c:pt idx="333">
                  <c:v>9.8699999999999992</c:v>
                </c:pt>
                <c:pt idx="334">
                  <c:v>9.89</c:v>
                </c:pt>
                <c:pt idx="335">
                  <c:v>9.85</c:v>
                </c:pt>
                <c:pt idx="336">
                  <c:v>9.92</c:v>
                </c:pt>
                <c:pt idx="339">
                  <c:v>10</c:v>
                </c:pt>
                <c:pt idx="340">
                  <c:v>10.07</c:v>
                </c:pt>
                <c:pt idx="341">
                  <c:v>10.11</c:v>
                </c:pt>
                <c:pt idx="342">
                  <c:v>10.1</c:v>
                </c:pt>
                <c:pt idx="343">
                  <c:v>10.199999999999999</c:v>
                </c:pt>
                <c:pt idx="346">
                  <c:v>10.24</c:v>
                </c:pt>
                <c:pt idx="347">
                  <c:v>10.14</c:v>
                </c:pt>
                <c:pt idx="348">
                  <c:v>9.98</c:v>
                </c:pt>
                <c:pt idx="349">
                  <c:v>9.9700000000000006</c:v>
                </c:pt>
                <c:pt idx="350">
                  <c:v>10</c:v>
                </c:pt>
                <c:pt idx="353">
                  <c:v>9.91</c:v>
                </c:pt>
                <c:pt idx="354">
                  <c:v>9.99</c:v>
                </c:pt>
                <c:pt idx="355">
                  <c:v>9.9499999999999993</c:v>
                </c:pt>
                <c:pt idx="356">
                  <c:v>9.91</c:v>
                </c:pt>
                <c:pt idx="361">
                  <c:v>10.02</c:v>
                </c:pt>
                <c:pt idx="362">
                  <c:v>9.9499999999999993</c:v>
                </c:pt>
                <c:pt idx="363">
                  <c:v>9.98</c:v>
                </c:pt>
                <c:pt idx="367">
                  <c:v>9.9700000000000006</c:v>
                </c:pt>
                <c:pt idx="368">
                  <c:v>9.85</c:v>
                </c:pt>
                <c:pt idx="369">
                  <c:v>9.9</c:v>
                </c:pt>
                <c:pt idx="370">
                  <c:v>9.9700000000000006</c:v>
                </c:pt>
                <c:pt idx="371">
                  <c:v>9.9499999999999993</c:v>
                </c:pt>
                <c:pt idx="374">
                  <c:v>10.06</c:v>
                </c:pt>
                <c:pt idx="375">
                  <c:v>10</c:v>
                </c:pt>
                <c:pt idx="376">
                  <c:v>10.11</c:v>
                </c:pt>
                <c:pt idx="377">
                  <c:v>10.09</c:v>
                </c:pt>
                <c:pt idx="378">
                  <c:v>9.92</c:v>
                </c:pt>
                <c:pt idx="381">
                  <c:v>9.8699999999999992</c:v>
                </c:pt>
                <c:pt idx="382">
                  <c:v>9.8800000000000008</c:v>
                </c:pt>
                <c:pt idx="383">
                  <c:v>9.86</c:v>
                </c:pt>
                <c:pt idx="384">
                  <c:v>9.81</c:v>
                </c:pt>
                <c:pt idx="385">
                  <c:v>9.7200000000000006</c:v>
                </c:pt>
                <c:pt idx="388">
                  <c:v>9.64</c:v>
                </c:pt>
                <c:pt idx="389">
                  <c:v>9.67</c:v>
                </c:pt>
                <c:pt idx="390">
                  <c:v>9.58</c:v>
                </c:pt>
                <c:pt idx="391">
                  <c:v>9.43</c:v>
                </c:pt>
                <c:pt idx="392">
                  <c:v>9.33</c:v>
                </c:pt>
                <c:pt idx="395">
                  <c:v>9.2100000000000009</c:v>
                </c:pt>
                <c:pt idx="396">
                  <c:v>9.24</c:v>
                </c:pt>
                <c:pt idx="397">
                  <c:v>9.07</c:v>
                </c:pt>
                <c:pt idx="398">
                  <c:v>9.14</c:v>
                </c:pt>
                <c:pt idx="399">
                  <c:v>9.07</c:v>
                </c:pt>
                <c:pt idx="402">
                  <c:v>9.14</c:v>
                </c:pt>
                <c:pt idx="403">
                  <c:v>9.09</c:v>
                </c:pt>
                <c:pt idx="404">
                  <c:v>9.09</c:v>
                </c:pt>
                <c:pt idx="405">
                  <c:v>9.09</c:v>
                </c:pt>
                <c:pt idx="406">
                  <c:v>9.06</c:v>
                </c:pt>
                <c:pt idx="409">
                  <c:v>9.17</c:v>
                </c:pt>
                <c:pt idx="410">
                  <c:v>9.17</c:v>
                </c:pt>
                <c:pt idx="411">
                  <c:v>9.1300000000000008</c:v>
                </c:pt>
                <c:pt idx="412">
                  <c:v>9.2200000000000006</c:v>
                </c:pt>
                <c:pt idx="413">
                  <c:v>9.14</c:v>
                </c:pt>
                <c:pt idx="416">
                  <c:v>9.15</c:v>
                </c:pt>
                <c:pt idx="417">
                  <c:v>9.14</c:v>
                </c:pt>
                <c:pt idx="418">
                  <c:v>9.1199999999999992</c:v>
                </c:pt>
                <c:pt idx="419">
                  <c:v>9.16</c:v>
                </c:pt>
                <c:pt idx="420">
                  <c:v>9.14</c:v>
                </c:pt>
                <c:pt idx="423">
                  <c:v>9.09</c:v>
                </c:pt>
                <c:pt idx="424">
                  <c:v>9.0299999999999994</c:v>
                </c:pt>
                <c:pt idx="425">
                  <c:v>9.01</c:v>
                </c:pt>
                <c:pt idx="426">
                  <c:v>8.98</c:v>
                </c:pt>
                <c:pt idx="427">
                  <c:v>9.08</c:v>
                </c:pt>
                <c:pt idx="430">
                  <c:v>9.11</c:v>
                </c:pt>
                <c:pt idx="431">
                  <c:v>9.17</c:v>
                </c:pt>
                <c:pt idx="432">
                  <c:v>9.17</c:v>
                </c:pt>
                <c:pt idx="433">
                  <c:v>9.31</c:v>
                </c:pt>
                <c:pt idx="434">
                  <c:v>9.32</c:v>
                </c:pt>
                <c:pt idx="437">
                  <c:v>9.3699999999999992</c:v>
                </c:pt>
                <c:pt idx="438">
                  <c:v>9.32</c:v>
                </c:pt>
                <c:pt idx="439">
                  <c:v>9.34</c:v>
                </c:pt>
                <c:pt idx="440">
                  <c:v>9.34</c:v>
                </c:pt>
                <c:pt idx="441">
                  <c:v>9.27</c:v>
                </c:pt>
                <c:pt idx="444">
                  <c:v>9.42</c:v>
                </c:pt>
                <c:pt idx="445">
                  <c:v>9.43</c:v>
                </c:pt>
                <c:pt idx="446">
                  <c:v>9.4</c:v>
                </c:pt>
                <c:pt idx="447">
                  <c:v>9.4700000000000006</c:v>
                </c:pt>
                <c:pt idx="448">
                  <c:v>9.39</c:v>
                </c:pt>
                <c:pt idx="451">
                  <c:v>9.3699999999999992</c:v>
                </c:pt>
                <c:pt idx="452">
                  <c:v>9.3800000000000008</c:v>
                </c:pt>
                <c:pt idx="453">
                  <c:v>9.34</c:v>
                </c:pt>
                <c:pt idx="454">
                  <c:v>9.35</c:v>
                </c:pt>
                <c:pt idx="455">
                  <c:v>9.35</c:v>
                </c:pt>
                <c:pt idx="458">
                  <c:v>9.35</c:v>
                </c:pt>
                <c:pt idx="459">
                  <c:v>9.3699999999999992</c:v>
                </c:pt>
                <c:pt idx="460">
                  <c:v>9.35</c:v>
                </c:pt>
                <c:pt idx="461">
                  <c:v>9.2799999999999994</c:v>
                </c:pt>
                <c:pt idx="462">
                  <c:v>9.2799999999999994</c:v>
                </c:pt>
                <c:pt idx="465">
                  <c:v>9.07</c:v>
                </c:pt>
                <c:pt idx="466">
                  <c:v>9.15</c:v>
                </c:pt>
                <c:pt idx="467">
                  <c:v>9.1</c:v>
                </c:pt>
                <c:pt idx="468">
                  <c:v>9.14</c:v>
                </c:pt>
                <c:pt idx="469">
                  <c:v>9.14</c:v>
                </c:pt>
                <c:pt idx="472">
                  <c:v>9.1999999999999993</c:v>
                </c:pt>
                <c:pt idx="473">
                  <c:v>9.15</c:v>
                </c:pt>
                <c:pt idx="474">
                  <c:v>9.16</c:v>
                </c:pt>
                <c:pt idx="475">
                  <c:v>9.08</c:v>
                </c:pt>
                <c:pt idx="476">
                  <c:v>9.06</c:v>
                </c:pt>
                <c:pt idx="479">
                  <c:v>9.15</c:v>
                </c:pt>
                <c:pt idx="480">
                  <c:v>9.15</c:v>
                </c:pt>
                <c:pt idx="481">
                  <c:v>9.1300000000000008</c:v>
                </c:pt>
                <c:pt idx="482">
                  <c:v>9.24</c:v>
                </c:pt>
                <c:pt idx="483">
                  <c:v>9.3000000000000007</c:v>
                </c:pt>
                <c:pt idx="486">
                  <c:v>9.33</c:v>
                </c:pt>
                <c:pt idx="487">
                  <c:v>9.3800000000000008</c:v>
                </c:pt>
                <c:pt idx="488">
                  <c:v>9.3800000000000008</c:v>
                </c:pt>
                <c:pt idx="489">
                  <c:v>9.44</c:v>
                </c:pt>
                <c:pt idx="490">
                  <c:v>9.43</c:v>
                </c:pt>
                <c:pt idx="493">
                  <c:v>9.4700000000000006</c:v>
                </c:pt>
                <c:pt idx="494">
                  <c:v>9.31</c:v>
                </c:pt>
                <c:pt idx="495">
                  <c:v>9.23</c:v>
                </c:pt>
                <c:pt idx="496">
                  <c:v>9.23</c:v>
                </c:pt>
                <c:pt idx="497">
                  <c:v>9.2200000000000006</c:v>
                </c:pt>
                <c:pt idx="500">
                  <c:v>9.18</c:v>
                </c:pt>
                <c:pt idx="501">
                  <c:v>9.18</c:v>
                </c:pt>
                <c:pt idx="502">
                  <c:v>9.2799999999999994</c:v>
                </c:pt>
                <c:pt idx="503">
                  <c:v>9.31</c:v>
                </c:pt>
                <c:pt idx="504">
                  <c:v>9.24</c:v>
                </c:pt>
                <c:pt idx="507">
                  <c:v>9.24</c:v>
                </c:pt>
                <c:pt idx="508">
                  <c:v>9.2200000000000006</c:v>
                </c:pt>
                <c:pt idx="509">
                  <c:v>9.1199999999999992</c:v>
                </c:pt>
                <c:pt idx="510">
                  <c:v>9.11</c:v>
                </c:pt>
                <c:pt idx="511">
                  <c:v>9.1</c:v>
                </c:pt>
                <c:pt idx="514">
                  <c:v>9.0399999999999991</c:v>
                </c:pt>
                <c:pt idx="515">
                  <c:v>9.0399999999999991</c:v>
                </c:pt>
                <c:pt idx="516">
                  <c:v>9.09</c:v>
                </c:pt>
                <c:pt idx="517">
                  <c:v>9.08</c:v>
                </c:pt>
                <c:pt idx="518">
                  <c:v>9.09</c:v>
                </c:pt>
                <c:pt idx="521">
                  <c:v>9.06</c:v>
                </c:pt>
                <c:pt idx="522">
                  <c:v>9.06</c:v>
                </c:pt>
                <c:pt idx="523">
                  <c:v>9.02</c:v>
                </c:pt>
                <c:pt idx="524">
                  <c:v>9.01</c:v>
                </c:pt>
                <c:pt idx="525">
                  <c:v>8.98</c:v>
                </c:pt>
                <c:pt idx="528">
                  <c:v>9</c:v>
                </c:pt>
                <c:pt idx="529">
                  <c:v>8.8800000000000008</c:v>
                </c:pt>
                <c:pt idx="530">
                  <c:v>8.83</c:v>
                </c:pt>
                <c:pt idx="531">
                  <c:v>8.86</c:v>
                </c:pt>
                <c:pt idx="532">
                  <c:v>8.89</c:v>
                </c:pt>
                <c:pt idx="535">
                  <c:v>8.92</c:v>
                </c:pt>
                <c:pt idx="536">
                  <c:v>8.8800000000000008</c:v>
                </c:pt>
                <c:pt idx="537">
                  <c:v>8.8000000000000007</c:v>
                </c:pt>
                <c:pt idx="538">
                  <c:v>8.7799999999999994</c:v>
                </c:pt>
                <c:pt idx="539">
                  <c:v>8.83</c:v>
                </c:pt>
                <c:pt idx="542">
                  <c:v>8.92</c:v>
                </c:pt>
                <c:pt idx="543">
                  <c:v>8.91</c:v>
                </c:pt>
                <c:pt idx="544">
                  <c:v>8.8699999999999992</c:v>
                </c:pt>
                <c:pt idx="545">
                  <c:v>8.85</c:v>
                </c:pt>
                <c:pt idx="546">
                  <c:v>8.81</c:v>
                </c:pt>
                <c:pt idx="549">
                  <c:v>8.77</c:v>
                </c:pt>
                <c:pt idx="550">
                  <c:v>8.81</c:v>
                </c:pt>
                <c:pt idx="551">
                  <c:v>8.81</c:v>
                </c:pt>
                <c:pt idx="552">
                  <c:v>8.84</c:v>
                </c:pt>
                <c:pt idx="553">
                  <c:v>8.7899999999999991</c:v>
                </c:pt>
                <c:pt idx="556">
                  <c:v>8.83</c:v>
                </c:pt>
                <c:pt idx="557">
                  <c:v>8.84</c:v>
                </c:pt>
                <c:pt idx="558">
                  <c:v>8.91</c:v>
                </c:pt>
                <c:pt idx="559">
                  <c:v>8.91</c:v>
                </c:pt>
                <c:pt idx="560">
                  <c:v>8.93</c:v>
                </c:pt>
                <c:pt idx="563">
                  <c:v>9.06</c:v>
                </c:pt>
                <c:pt idx="564">
                  <c:v>9.07</c:v>
                </c:pt>
                <c:pt idx="565">
                  <c:v>9.02</c:v>
                </c:pt>
                <c:pt idx="566">
                  <c:v>9.0500000000000007</c:v>
                </c:pt>
                <c:pt idx="567">
                  <c:v>9.0500000000000007</c:v>
                </c:pt>
                <c:pt idx="570">
                  <c:v>9.0500000000000007</c:v>
                </c:pt>
                <c:pt idx="571">
                  <c:v>9.0399999999999991</c:v>
                </c:pt>
                <c:pt idx="572">
                  <c:v>9.06</c:v>
                </c:pt>
                <c:pt idx="573">
                  <c:v>9.09</c:v>
                </c:pt>
                <c:pt idx="574">
                  <c:v>9.0299999999999994</c:v>
                </c:pt>
                <c:pt idx="577">
                  <c:v>9.0500000000000007</c:v>
                </c:pt>
                <c:pt idx="578">
                  <c:v>9.02</c:v>
                </c:pt>
                <c:pt idx="579">
                  <c:v>9.01</c:v>
                </c:pt>
                <c:pt idx="580">
                  <c:v>8.99</c:v>
                </c:pt>
                <c:pt idx="581">
                  <c:v>9.01</c:v>
                </c:pt>
                <c:pt idx="584">
                  <c:v>9.0299999999999994</c:v>
                </c:pt>
                <c:pt idx="585">
                  <c:v>8.98</c:v>
                </c:pt>
                <c:pt idx="586">
                  <c:v>9.15</c:v>
                </c:pt>
                <c:pt idx="587">
                  <c:v>9.23</c:v>
                </c:pt>
                <c:pt idx="588">
                  <c:v>9.25</c:v>
                </c:pt>
                <c:pt idx="592">
                  <c:v>9.32</c:v>
                </c:pt>
                <c:pt idx="593">
                  <c:v>9.2100000000000009</c:v>
                </c:pt>
                <c:pt idx="594">
                  <c:v>9.26</c:v>
                </c:pt>
                <c:pt idx="595">
                  <c:v>9.26</c:v>
                </c:pt>
                <c:pt idx="598">
                  <c:v>9.3000000000000007</c:v>
                </c:pt>
                <c:pt idx="599">
                  <c:v>9.34</c:v>
                </c:pt>
                <c:pt idx="600">
                  <c:v>9.34</c:v>
                </c:pt>
                <c:pt idx="601">
                  <c:v>9.41</c:v>
                </c:pt>
                <c:pt idx="602">
                  <c:v>9.39</c:v>
                </c:pt>
                <c:pt idx="605">
                  <c:v>9.36</c:v>
                </c:pt>
                <c:pt idx="606">
                  <c:v>9.32</c:v>
                </c:pt>
                <c:pt idx="607">
                  <c:v>9.34</c:v>
                </c:pt>
                <c:pt idx="608">
                  <c:v>9.3800000000000008</c:v>
                </c:pt>
                <c:pt idx="609">
                  <c:v>9.2899999999999991</c:v>
                </c:pt>
                <c:pt idx="612">
                  <c:v>9.26</c:v>
                </c:pt>
                <c:pt idx="613">
                  <c:v>9.2899999999999991</c:v>
                </c:pt>
                <c:pt idx="614">
                  <c:v>9.1999999999999993</c:v>
                </c:pt>
                <c:pt idx="615">
                  <c:v>9.2100000000000009</c:v>
                </c:pt>
                <c:pt idx="616">
                  <c:v>9.1300000000000008</c:v>
                </c:pt>
                <c:pt idx="619">
                  <c:v>9.0399999999999991</c:v>
                </c:pt>
                <c:pt idx="620">
                  <c:v>9.06</c:v>
                </c:pt>
                <c:pt idx="621">
                  <c:v>9.01</c:v>
                </c:pt>
                <c:pt idx="622">
                  <c:v>8.86</c:v>
                </c:pt>
                <c:pt idx="623">
                  <c:v>8.93</c:v>
                </c:pt>
                <c:pt idx="626">
                  <c:v>8.9</c:v>
                </c:pt>
                <c:pt idx="627">
                  <c:v>8.94</c:v>
                </c:pt>
                <c:pt idx="628">
                  <c:v>8.85</c:v>
                </c:pt>
                <c:pt idx="629">
                  <c:v>8.7799999999999994</c:v>
                </c:pt>
                <c:pt idx="630">
                  <c:v>8.92</c:v>
                </c:pt>
                <c:pt idx="633">
                  <c:v>8.84</c:v>
                </c:pt>
                <c:pt idx="634">
                  <c:v>8.85</c:v>
                </c:pt>
                <c:pt idx="635">
                  <c:v>8.9</c:v>
                </c:pt>
                <c:pt idx="636">
                  <c:v>8.85</c:v>
                </c:pt>
                <c:pt idx="637">
                  <c:v>8.77</c:v>
                </c:pt>
                <c:pt idx="640">
                  <c:v>8.74</c:v>
                </c:pt>
                <c:pt idx="641">
                  <c:v>8.82</c:v>
                </c:pt>
                <c:pt idx="642">
                  <c:v>8.7899999999999991</c:v>
                </c:pt>
                <c:pt idx="643">
                  <c:v>8.82</c:v>
                </c:pt>
                <c:pt idx="644">
                  <c:v>8.75</c:v>
                </c:pt>
                <c:pt idx="647">
                  <c:v>8.7100000000000009</c:v>
                </c:pt>
                <c:pt idx="648">
                  <c:v>8.6999999999999993</c:v>
                </c:pt>
                <c:pt idx="649">
                  <c:v>8.75</c:v>
                </c:pt>
                <c:pt idx="650">
                  <c:v>8.7899999999999991</c:v>
                </c:pt>
                <c:pt idx="651">
                  <c:v>8.74</c:v>
                </c:pt>
                <c:pt idx="654">
                  <c:v>8.89</c:v>
                </c:pt>
                <c:pt idx="655">
                  <c:v>8.86</c:v>
                </c:pt>
                <c:pt idx="656">
                  <c:v>8.82</c:v>
                </c:pt>
                <c:pt idx="657">
                  <c:v>8.85</c:v>
                </c:pt>
                <c:pt idx="658">
                  <c:v>8.85</c:v>
                </c:pt>
                <c:pt idx="661">
                  <c:v>8.86</c:v>
                </c:pt>
                <c:pt idx="662">
                  <c:v>8.81</c:v>
                </c:pt>
                <c:pt idx="663">
                  <c:v>8.75</c:v>
                </c:pt>
                <c:pt idx="664">
                  <c:v>8.64</c:v>
                </c:pt>
                <c:pt idx="665">
                  <c:v>8.61</c:v>
                </c:pt>
                <c:pt idx="668">
                  <c:v>8.61</c:v>
                </c:pt>
                <c:pt idx="669">
                  <c:v>8.61</c:v>
                </c:pt>
                <c:pt idx="670">
                  <c:v>8.58</c:v>
                </c:pt>
                <c:pt idx="671">
                  <c:v>8.67</c:v>
                </c:pt>
                <c:pt idx="672">
                  <c:v>8.69</c:v>
                </c:pt>
                <c:pt idx="675">
                  <c:v>8.75</c:v>
                </c:pt>
                <c:pt idx="676">
                  <c:v>8.7100000000000009</c:v>
                </c:pt>
                <c:pt idx="677">
                  <c:v>8.7799999999999994</c:v>
                </c:pt>
                <c:pt idx="678">
                  <c:v>8.8000000000000007</c:v>
                </c:pt>
                <c:pt idx="682">
                  <c:v>8.86</c:v>
                </c:pt>
                <c:pt idx="683">
                  <c:v>8.84</c:v>
                </c:pt>
                <c:pt idx="684">
                  <c:v>8.83</c:v>
                </c:pt>
                <c:pt idx="685">
                  <c:v>8.82</c:v>
                </c:pt>
                <c:pt idx="686">
                  <c:v>8.8000000000000007</c:v>
                </c:pt>
                <c:pt idx="689">
                  <c:v>8.76</c:v>
                </c:pt>
                <c:pt idx="690">
                  <c:v>8.7899999999999991</c:v>
                </c:pt>
                <c:pt idx="691">
                  <c:v>8.7799999999999994</c:v>
                </c:pt>
                <c:pt idx="692">
                  <c:v>8.73</c:v>
                </c:pt>
                <c:pt idx="693">
                  <c:v>8.75</c:v>
                </c:pt>
                <c:pt idx="696">
                  <c:v>8.75</c:v>
                </c:pt>
                <c:pt idx="697">
                  <c:v>8.76</c:v>
                </c:pt>
                <c:pt idx="698">
                  <c:v>8.66</c:v>
                </c:pt>
                <c:pt idx="699">
                  <c:v>8.73</c:v>
                </c:pt>
                <c:pt idx="700">
                  <c:v>8.73</c:v>
                </c:pt>
                <c:pt idx="703">
                  <c:v>8.7899999999999991</c:v>
                </c:pt>
                <c:pt idx="704">
                  <c:v>8.74</c:v>
                </c:pt>
                <c:pt idx="705">
                  <c:v>8.6999999999999993</c:v>
                </c:pt>
                <c:pt idx="706">
                  <c:v>8.6999999999999993</c:v>
                </c:pt>
                <c:pt idx="707">
                  <c:v>8.6999999999999993</c:v>
                </c:pt>
                <c:pt idx="710">
                  <c:v>8.7200000000000006</c:v>
                </c:pt>
                <c:pt idx="711">
                  <c:v>8.75</c:v>
                </c:pt>
                <c:pt idx="712">
                  <c:v>8.7899999999999991</c:v>
                </c:pt>
                <c:pt idx="713">
                  <c:v>8.82</c:v>
                </c:pt>
                <c:pt idx="714">
                  <c:v>8.73</c:v>
                </c:pt>
                <c:pt idx="717">
                  <c:v>8.7200000000000006</c:v>
                </c:pt>
                <c:pt idx="718">
                  <c:v>8.66</c:v>
                </c:pt>
                <c:pt idx="719">
                  <c:v>8.65</c:v>
                </c:pt>
                <c:pt idx="720">
                  <c:v>8.6300000000000008</c:v>
                </c:pt>
                <c:pt idx="721">
                  <c:v>8.6199999999999992</c:v>
                </c:pt>
                <c:pt idx="724">
                  <c:v>8.6199999999999992</c:v>
                </c:pt>
                <c:pt idx="725">
                  <c:v>8.6300000000000008</c:v>
                </c:pt>
                <c:pt idx="726">
                  <c:v>8.68</c:v>
                </c:pt>
                <c:pt idx="727">
                  <c:v>8.69</c:v>
                </c:pt>
                <c:pt idx="728">
                  <c:v>8.6300000000000008</c:v>
                </c:pt>
                <c:pt idx="732">
                  <c:v>8.66</c:v>
                </c:pt>
                <c:pt idx="733">
                  <c:v>8.6300000000000008</c:v>
                </c:pt>
                <c:pt idx="734">
                  <c:v>8.65</c:v>
                </c:pt>
                <c:pt idx="735">
                  <c:v>8.64</c:v>
                </c:pt>
                <c:pt idx="738">
                  <c:v>8.57</c:v>
                </c:pt>
                <c:pt idx="739">
                  <c:v>8.57</c:v>
                </c:pt>
                <c:pt idx="740">
                  <c:v>8.51</c:v>
                </c:pt>
                <c:pt idx="741">
                  <c:v>8.5</c:v>
                </c:pt>
                <c:pt idx="742">
                  <c:v>8.48</c:v>
                </c:pt>
                <c:pt idx="746">
                  <c:v>8.5399999999999991</c:v>
                </c:pt>
                <c:pt idx="747">
                  <c:v>8.5500000000000007</c:v>
                </c:pt>
                <c:pt idx="748">
                  <c:v>8.61</c:v>
                </c:pt>
                <c:pt idx="749">
                  <c:v>8.59</c:v>
                </c:pt>
                <c:pt idx="752">
                  <c:v>8.5500000000000007</c:v>
                </c:pt>
                <c:pt idx="754">
                  <c:v>8.5299999999999994</c:v>
                </c:pt>
                <c:pt idx="755">
                  <c:v>8.57</c:v>
                </c:pt>
                <c:pt idx="756">
                  <c:v>8.59</c:v>
                </c:pt>
                <c:pt idx="759">
                  <c:v>8.6300000000000008</c:v>
                </c:pt>
                <c:pt idx="760">
                  <c:v>8.69</c:v>
                </c:pt>
                <c:pt idx="763">
                  <c:v>8.75</c:v>
                </c:pt>
                <c:pt idx="766">
                  <c:v>8.86</c:v>
                </c:pt>
                <c:pt idx="767">
                  <c:v>8.9</c:v>
                </c:pt>
                <c:pt idx="768">
                  <c:v>8.83</c:v>
                </c:pt>
                <c:pt idx="769">
                  <c:v>8.83</c:v>
                </c:pt>
                <c:pt idx="770">
                  <c:v>8.86</c:v>
                </c:pt>
                <c:pt idx="773">
                  <c:v>8.9499999999999993</c:v>
                </c:pt>
                <c:pt idx="774">
                  <c:v>8.99</c:v>
                </c:pt>
                <c:pt idx="775">
                  <c:v>9.06</c:v>
                </c:pt>
                <c:pt idx="776">
                  <c:v>9.01</c:v>
                </c:pt>
                <c:pt idx="777">
                  <c:v>9.06</c:v>
                </c:pt>
                <c:pt idx="780">
                  <c:v>9.1</c:v>
                </c:pt>
                <c:pt idx="781">
                  <c:v>9.1300000000000008</c:v>
                </c:pt>
                <c:pt idx="782">
                  <c:v>9.19</c:v>
                </c:pt>
                <c:pt idx="783">
                  <c:v>9.2799999999999994</c:v>
                </c:pt>
                <c:pt idx="784">
                  <c:v>9.2799999999999994</c:v>
                </c:pt>
                <c:pt idx="787">
                  <c:v>9.33</c:v>
                </c:pt>
                <c:pt idx="788">
                  <c:v>9.19</c:v>
                </c:pt>
                <c:pt idx="789">
                  <c:v>9.19</c:v>
                </c:pt>
                <c:pt idx="790">
                  <c:v>9.25</c:v>
                </c:pt>
                <c:pt idx="791">
                  <c:v>9.19</c:v>
                </c:pt>
                <c:pt idx="794">
                  <c:v>9.08</c:v>
                </c:pt>
                <c:pt idx="795">
                  <c:v>9.09</c:v>
                </c:pt>
                <c:pt idx="796">
                  <c:v>9.1199999999999992</c:v>
                </c:pt>
                <c:pt idx="797">
                  <c:v>9.08</c:v>
                </c:pt>
                <c:pt idx="798">
                  <c:v>9.15</c:v>
                </c:pt>
                <c:pt idx="801">
                  <c:v>9.18</c:v>
                </c:pt>
                <c:pt idx="802">
                  <c:v>9.1199999999999992</c:v>
                </c:pt>
                <c:pt idx="803">
                  <c:v>9.02</c:v>
                </c:pt>
                <c:pt idx="804">
                  <c:v>8.98</c:v>
                </c:pt>
                <c:pt idx="805">
                  <c:v>9.1300000000000008</c:v>
                </c:pt>
                <c:pt idx="808">
                  <c:v>9.17</c:v>
                </c:pt>
                <c:pt idx="809">
                  <c:v>9.1</c:v>
                </c:pt>
                <c:pt idx="810">
                  <c:v>9.0500000000000007</c:v>
                </c:pt>
                <c:pt idx="811">
                  <c:v>9.0399999999999991</c:v>
                </c:pt>
                <c:pt idx="816">
                  <c:v>9.0299999999999994</c:v>
                </c:pt>
                <c:pt idx="817">
                  <c:v>9.0399999999999991</c:v>
                </c:pt>
                <c:pt idx="818">
                  <c:v>9.01</c:v>
                </c:pt>
                <c:pt idx="819">
                  <c:v>9</c:v>
                </c:pt>
                <c:pt idx="822">
                  <c:v>8.92</c:v>
                </c:pt>
                <c:pt idx="823">
                  <c:v>8.93</c:v>
                </c:pt>
                <c:pt idx="824">
                  <c:v>8.92</c:v>
                </c:pt>
                <c:pt idx="825">
                  <c:v>8.93</c:v>
                </c:pt>
                <c:pt idx="826">
                  <c:v>8.93</c:v>
                </c:pt>
                <c:pt idx="829">
                  <c:v>8.98</c:v>
                </c:pt>
                <c:pt idx="830">
                  <c:v>8.9600000000000009</c:v>
                </c:pt>
                <c:pt idx="831">
                  <c:v>8.9499999999999993</c:v>
                </c:pt>
                <c:pt idx="832">
                  <c:v>8.94</c:v>
                </c:pt>
                <c:pt idx="833">
                  <c:v>8.86</c:v>
                </c:pt>
                <c:pt idx="836">
                  <c:v>8.82</c:v>
                </c:pt>
                <c:pt idx="837">
                  <c:v>8.73</c:v>
                </c:pt>
                <c:pt idx="838">
                  <c:v>8.68</c:v>
                </c:pt>
                <c:pt idx="839">
                  <c:v>8.6300000000000008</c:v>
                </c:pt>
                <c:pt idx="840">
                  <c:v>8.7799999999999994</c:v>
                </c:pt>
                <c:pt idx="843">
                  <c:v>8.77</c:v>
                </c:pt>
                <c:pt idx="844">
                  <c:v>8.77</c:v>
                </c:pt>
                <c:pt idx="845">
                  <c:v>8.8000000000000007</c:v>
                </c:pt>
                <c:pt idx="846">
                  <c:v>8.83</c:v>
                </c:pt>
                <c:pt idx="847">
                  <c:v>8.7200000000000006</c:v>
                </c:pt>
                <c:pt idx="851">
                  <c:v>8.75</c:v>
                </c:pt>
                <c:pt idx="852">
                  <c:v>8.7100000000000009</c:v>
                </c:pt>
                <c:pt idx="853">
                  <c:v>8.7100000000000009</c:v>
                </c:pt>
                <c:pt idx="854">
                  <c:v>8.68</c:v>
                </c:pt>
                <c:pt idx="858">
                  <c:v>8.8000000000000007</c:v>
                </c:pt>
                <c:pt idx="859">
                  <c:v>8.84</c:v>
                </c:pt>
                <c:pt idx="860">
                  <c:v>8.86</c:v>
                </c:pt>
                <c:pt idx="861">
                  <c:v>8.7899999999999991</c:v>
                </c:pt>
                <c:pt idx="865">
                  <c:v>8.83</c:v>
                </c:pt>
                <c:pt idx="866">
                  <c:v>8.8699999999999992</c:v>
                </c:pt>
                <c:pt idx="867">
                  <c:v>8.84</c:v>
                </c:pt>
                <c:pt idx="868">
                  <c:v>8.7799999999999994</c:v>
                </c:pt>
                <c:pt idx="871">
                  <c:v>8.81</c:v>
                </c:pt>
                <c:pt idx="872">
                  <c:v>8.77</c:v>
                </c:pt>
                <c:pt idx="873">
                  <c:v>8.7899999999999991</c:v>
                </c:pt>
                <c:pt idx="874">
                  <c:v>8.7899999999999991</c:v>
                </c:pt>
                <c:pt idx="875">
                  <c:v>8.7799999999999994</c:v>
                </c:pt>
                <c:pt idx="878">
                  <c:v>8.83</c:v>
                </c:pt>
                <c:pt idx="879">
                  <c:v>8.85</c:v>
                </c:pt>
                <c:pt idx="880">
                  <c:v>8.83</c:v>
                </c:pt>
                <c:pt idx="881">
                  <c:v>8.84</c:v>
                </c:pt>
                <c:pt idx="882">
                  <c:v>8.7799999999999994</c:v>
                </c:pt>
                <c:pt idx="885">
                  <c:v>8.74</c:v>
                </c:pt>
                <c:pt idx="886">
                  <c:v>8.76</c:v>
                </c:pt>
                <c:pt idx="887">
                  <c:v>8.7200000000000006</c:v>
                </c:pt>
                <c:pt idx="888">
                  <c:v>8.74</c:v>
                </c:pt>
                <c:pt idx="889">
                  <c:v>8.75</c:v>
                </c:pt>
                <c:pt idx="892">
                  <c:v>8.6999999999999993</c:v>
                </c:pt>
                <c:pt idx="893">
                  <c:v>8.68</c:v>
                </c:pt>
                <c:pt idx="894">
                  <c:v>8.6199999999999992</c:v>
                </c:pt>
                <c:pt idx="895">
                  <c:v>8.61</c:v>
                </c:pt>
                <c:pt idx="896">
                  <c:v>8.65</c:v>
                </c:pt>
                <c:pt idx="899">
                  <c:v>8.67</c:v>
                </c:pt>
                <c:pt idx="900">
                  <c:v>8.6300000000000008</c:v>
                </c:pt>
                <c:pt idx="901">
                  <c:v>8.64</c:v>
                </c:pt>
                <c:pt idx="902">
                  <c:v>8.6300000000000008</c:v>
                </c:pt>
                <c:pt idx="903">
                  <c:v>8.65</c:v>
                </c:pt>
                <c:pt idx="906">
                  <c:v>8.6199999999999992</c:v>
                </c:pt>
                <c:pt idx="907">
                  <c:v>8.61</c:v>
                </c:pt>
                <c:pt idx="908">
                  <c:v>8.65</c:v>
                </c:pt>
                <c:pt idx="909">
                  <c:v>8.6999999999999993</c:v>
                </c:pt>
                <c:pt idx="910">
                  <c:v>8.74</c:v>
                </c:pt>
                <c:pt idx="913">
                  <c:v>8.74</c:v>
                </c:pt>
                <c:pt idx="914">
                  <c:v>8.75</c:v>
                </c:pt>
                <c:pt idx="915">
                  <c:v>8.73</c:v>
                </c:pt>
                <c:pt idx="916">
                  <c:v>8.69</c:v>
                </c:pt>
                <c:pt idx="917">
                  <c:v>8.66</c:v>
                </c:pt>
                <c:pt idx="920">
                  <c:v>8.6</c:v>
                </c:pt>
                <c:pt idx="921">
                  <c:v>8.59</c:v>
                </c:pt>
                <c:pt idx="922">
                  <c:v>8.57</c:v>
                </c:pt>
                <c:pt idx="923">
                  <c:v>8.56</c:v>
                </c:pt>
                <c:pt idx="927">
                  <c:v>8.58</c:v>
                </c:pt>
                <c:pt idx="928">
                  <c:v>8.59</c:v>
                </c:pt>
                <c:pt idx="929">
                  <c:v>8.56</c:v>
                </c:pt>
                <c:pt idx="930">
                  <c:v>8.51</c:v>
                </c:pt>
                <c:pt idx="931">
                  <c:v>8.5299999999999994</c:v>
                </c:pt>
                <c:pt idx="934">
                  <c:v>8.5399999999999991</c:v>
                </c:pt>
                <c:pt idx="935">
                  <c:v>8.52</c:v>
                </c:pt>
                <c:pt idx="936">
                  <c:v>8.4700000000000006</c:v>
                </c:pt>
                <c:pt idx="937">
                  <c:v>8.44</c:v>
                </c:pt>
                <c:pt idx="941">
                  <c:v>8.36</c:v>
                </c:pt>
                <c:pt idx="942">
                  <c:v>8.33</c:v>
                </c:pt>
                <c:pt idx="943">
                  <c:v>8.32</c:v>
                </c:pt>
                <c:pt idx="944">
                  <c:v>8.32</c:v>
                </c:pt>
                <c:pt idx="945">
                  <c:v>8.35</c:v>
                </c:pt>
                <c:pt idx="948">
                  <c:v>8.3699999999999992</c:v>
                </c:pt>
                <c:pt idx="949">
                  <c:v>8.32</c:v>
                </c:pt>
                <c:pt idx="950">
                  <c:v>8.32</c:v>
                </c:pt>
                <c:pt idx="951">
                  <c:v>8.3000000000000007</c:v>
                </c:pt>
                <c:pt idx="952">
                  <c:v>8.24</c:v>
                </c:pt>
                <c:pt idx="957">
                  <c:v>8.34</c:v>
                </c:pt>
                <c:pt idx="958">
                  <c:v>8.33</c:v>
                </c:pt>
                <c:pt idx="959">
                  <c:v>8.44</c:v>
                </c:pt>
                <c:pt idx="962">
                  <c:v>8.41</c:v>
                </c:pt>
                <c:pt idx="963">
                  <c:v>8.48</c:v>
                </c:pt>
                <c:pt idx="964">
                  <c:v>8.4700000000000006</c:v>
                </c:pt>
                <c:pt idx="965">
                  <c:v>8.42</c:v>
                </c:pt>
                <c:pt idx="966">
                  <c:v>8.4</c:v>
                </c:pt>
                <c:pt idx="969">
                  <c:v>8.43</c:v>
                </c:pt>
                <c:pt idx="970">
                  <c:v>8.4700000000000006</c:v>
                </c:pt>
                <c:pt idx="971">
                  <c:v>8.43</c:v>
                </c:pt>
                <c:pt idx="972">
                  <c:v>8.41</c:v>
                </c:pt>
                <c:pt idx="973">
                  <c:v>8.43</c:v>
                </c:pt>
                <c:pt idx="976">
                  <c:v>8.41</c:v>
                </c:pt>
                <c:pt idx="977">
                  <c:v>8.44</c:v>
                </c:pt>
                <c:pt idx="978">
                  <c:v>8.4600000000000009</c:v>
                </c:pt>
                <c:pt idx="979">
                  <c:v>8.44</c:v>
                </c:pt>
                <c:pt idx="980">
                  <c:v>8.43</c:v>
                </c:pt>
                <c:pt idx="983">
                  <c:v>8.43</c:v>
                </c:pt>
                <c:pt idx="984">
                  <c:v>8.49</c:v>
                </c:pt>
                <c:pt idx="985">
                  <c:v>8.56</c:v>
                </c:pt>
                <c:pt idx="986">
                  <c:v>8.58</c:v>
                </c:pt>
                <c:pt idx="987">
                  <c:v>8.5500000000000007</c:v>
                </c:pt>
                <c:pt idx="990">
                  <c:v>8.59</c:v>
                </c:pt>
                <c:pt idx="991">
                  <c:v>8.56</c:v>
                </c:pt>
                <c:pt idx="992">
                  <c:v>8.5500000000000007</c:v>
                </c:pt>
                <c:pt idx="993">
                  <c:v>8.58</c:v>
                </c:pt>
                <c:pt idx="994">
                  <c:v>8.6</c:v>
                </c:pt>
                <c:pt idx="997">
                  <c:v>8.67</c:v>
                </c:pt>
                <c:pt idx="998">
                  <c:v>8.6999999999999993</c:v>
                </c:pt>
                <c:pt idx="999">
                  <c:v>8.6999999999999993</c:v>
                </c:pt>
                <c:pt idx="1000">
                  <c:v>8.7200000000000006</c:v>
                </c:pt>
                <c:pt idx="1001">
                  <c:v>8.83</c:v>
                </c:pt>
                <c:pt idx="1004">
                  <c:v>8.86</c:v>
                </c:pt>
                <c:pt idx="1005">
                  <c:v>8.7899999999999991</c:v>
                </c:pt>
                <c:pt idx="1006">
                  <c:v>8.82</c:v>
                </c:pt>
                <c:pt idx="1007">
                  <c:v>8.8699999999999992</c:v>
                </c:pt>
                <c:pt idx="1008">
                  <c:v>8.74</c:v>
                </c:pt>
                <c:pt idx="1011">
                  <c:v>8.6999999999999993</c:v>
                </c:pt>
                <c:pt idx="1012">
                  <c:v>8.73</c:v>
                </c:pt>
                <c:pt idx="1013">
                  <c:v>8.84</c:v>
                </c:pt>
                <c:pt idx="1014">
                  <c:v>8.8800000000000008</c:v>
                </c:pt>
                <c:pt idx="1015">
                  <c:v>8.9</c:v>
                </c:pt>
                <c:pt idx="1018">
                  <c:v>8.8000000000000007</c:v>
                </c:pt>
                <c:pt idx="1019">
                  <c:v>8.82</c:v>
                </c:pt>
                <c:pt idx="1020">
                  <c:v>8.82</c:v>
                </c:pt>
                <c:pt idx="1021">
                  <c:v>8.8000000000000007</c:v>
                </c:pt>
                <c:pt idx="1022">
                  <c:v>8.7799999999999994</c:v>
                </c:pt>
                <c:pt idx="1025">
                  <c:v>8.81</c:v>
                </c:pt>
                <c:pt idx="1026">
                  <c:v>8.7799999999999994</c:v>
                </c:pt>
                <c:pt idx="1027">
                  <c:v>8.7899999999999991</c:v>
                </c:pt>
                <c:pt idx="1028">
                  <c:v>8.81</c:v>
                </c:pt>
                <c:pt idx="1029">
                  <c:v>8.86</c:v>
                </c:pt>
                <c:pt idx="1032">
                  <c:v>8.94</c:v>
                </c:pt>
                <c:pt idx="1033">
                  <c:v>8.9499999999999993</c:v>
                </c:pt>
                <c:pt idx="1035">
                  <c:v>9.01</c:v>
                </c:pt>
                <c:pt idx="1036">
                  <c:v>9.0500000000000007</c:v>
                </c:pt>
                <c:pt idx="1039">
                  <c:v>9.15</c:v>
                </c:pt>
                <c:pt idx="1040">
                  <c:v>9.15</c:v>
                </c:pt>
                <c:pt idx="1041">
                  <c:v>8.98</c:v>
                </c:pt>
                <c:pt idx="1042">
                  <c:v>8.89</c:v>
                </c:pt>
                <c:pt idx="1043">
                  <c:v>8.94</c:v>
                </c:pt>
                <c:pt idx="1046">
                  <c:v>9.06</c:v>
                </c:pt>
                <c:pt idx="1047">
                  <c:v>8.9700000000000006</c:v>
                </c:pt>
                <c:pt idx="1048">
                  <c:v>8.9499999999999993</c:v>
                </c:pt>
                <c:pt idx="1049">
                  <c:v>8.99</c:v>
                </c:pt>
                <c:pt idx="1050">
                  <c:v>9.07</c:v>
                </c:pt>
                <c:pt idx="1053">
                  <c:v>9.07</c:v>
                </c:pt>
                <c:pt idx="1054">
                  <c:v>9.16</c:v>
                </c:pt>
                <c:pt idx="1055">
                  <c:v>9.1300000000000008</c:v>
                </c:pt>
                <c:pt idx="1056">
                  <c:v>9.08</c:v>
                </c:pt>
                <c:pt idx="1057">
                  <c:v>9.0299999999999994</c:v>
                </c:pt>
                <c:pt idx="1060">
                  <c:v>9.14</c:v>
                </c:pt>
                <c:pt idx="1061">
                  <c:v>9.17</c:v>
                </c:pt>
                <c:pt idx="1062">
                  <c:v>9.17</c:v>
                </c:pt>
                <c:pt idx="1063">
                  <c:v>9.14</c:v>
                </c:pt>
                <c:pt idx="1064">
                  <c:v>9.06</c:v>
                </c:pt>
                <c:pt idx="1067">
                  <c:v>9.0500000000000007</c:v>
                </c:pt>
                <c:pt idx="1068">
                  <c:v>9.01</c:v>
                </c:pt>
                <c:pt idx="1069">
                  <c:v>9</c:v>
                </c:pt>
                <c:pt idx="1070">
                  <c:v>9.06</c:v>
                </c:pt>
                <c:pt idx="1071">
                  <c:v>9.0500000000000007</c:v>
                </c:pt>
                <c:pt idx="1074">
                  <c:v>9.0299999999999994</c:v>
                </c:pt>
                <c:pt idx="1075">
                  <c:v>9.07</c:v>
                </c:pt>
                <c:pt idx="1076">
                  <c:v>9.11</c:v>
                </c:pt>
                <c:pt idx="1077">
                  <c:v>9.0500000000000007</c:v>
                </c:pt>
                <c:pt idx="1078">
                  <c:v>9</c:v>
                </c:pt>
                <c:pt idx="1081">
                  <c:v>9.1300000000000008</c:v>
                </c:pt>
                <c:pt idx="1082">
                  <c:v>9.1300000000000008</c:v>
                </c:pt>
                <c:pt idx="1083">
                  <c:v>9.14</c:v>
                </c:pt>
                <c:pt idx="1084">
                  <c:v>9.1300000000000008</c:v>
                </c:pt>
                <c:pt idx="1085">
                  <c:v>9.1199999999999992</c:v>
                </c:pt>
                <c:pt idx="1089">
                  <c:v>9.2200000000000006</c:v>
                </c:pt>
                <c:pt idx="1090">
                  <c:v>9.32</c:v>
                </c:pt>
                <c:pt idx="1091">
                  <c:v>9.35</c:v>
                </c:pt>
                <c:pt idx="1092">
                  <c:v>9.34</c:v>
                </c:pt>
                <c:pt idx="1096">
                  <c:v>9.49</c:v>
                </c:pt>
                <c:pt idx="1097">
                  <c:v>9.5399999999999991</c:v>
                </c:pt>
                <c:pt idx="1098">
                  <c:v>9.52</c:v>
                </c:pt>
                <c:pt idx="1099">
                  <c:v>9.5</c:v>
                </c:pt>
                <c:pt idx="1102">
                  <c:v>9.6</c:v>
                </c:pt>
                <c:pt idx="1103">
                  <c:v>9.5500000000000007</c:v>
                </c:pt>
                <c:pt idx="1104">
                  <c:v>9.5500000000000007</c:v>
                </c:pt>
                <c:pt idx="1105">
                  <c:v>9.44</c:v>
                </c:pt>
                <c:pt idx="1106">
                  <c:v>9.4499999999999993</c:v>
                </c:pt>
                <c:pt idx="1109">
                  <c:v>9.5</c:v>
                </c:pt>
                <c:pt idx="1110">
                  <c:v>9.52</c:v>
                </c:pt>
                <c:pt idx="1111">
                  <c:v>9.52</c:v>
                </c:pt>
                <c:pt idx="1112">
                  <c:v>9.5399999999999991</c:v>
                </c:pt>
                <c:pt idx="1113">
                  <c:v>9.58</c:v>
                </c:pt>
                <c:pt idx="1116">
                  <c:v>9.59</c:v>
                </c:pt>
                <c:pt idx="1117">
                  <c:v>9.59</c:v>
                </c:pt>
                <c:pt idx="1118">
                  <c:v>9.6199999999999992</c:v>
                </c:pt>
                <c:pt idx="1119">
                  <c:v>9.5500000000000007</c:v>
                </c:pt>
                <c:pt idx="1120">
                  <c:v>9.6</c:v>
                </c:pt>
                <c:pt idx="1123">
                  <c:v>9.61</c:v>
                </c:pt>
                <c:pt idx="1124">
                  <c:v>9.59</c:v>
                </c:pt>
                <c:pt idx="1125">
                  <c:v>9.66</c:v>
                </c:pt>
                <c:pt idx="1126">
                  <c:v>9.6300000000000008</c:v>
                </c:pt>
                <c:pt idx="1127">
                  <c:v>9.66</c:v>
                </c:pt>
                <c:pt idx="1130">
                  <c:v>9.7100000000000009</c:v>
                </c:pt>
                <c:pt idx="1131">
                  <c:v>9.81</c:v>
                </c:pt>
                <c:pt idx="1132">
                  <c:v>9.9700000000000006</c:v>
                </c:pt>
                <c:pt idx="1133">
                  <c:v>9.94</c:v>
                </c:pt>
                <c:pt idx="1134">
                  <c:v>9.9600000000000009</c:v>
                </c:pt>
                <c:pt idx="1137">
                  <c:v>10.050000000000001</c:v>
                </c:pt>
                <c:pt idx="1138">
                  <c:v>10</c:v>
                </c:pt>
                <c:pt idx="1139">
                  <c:v>10</c:v>
                </c:pt>
                <c:pt idx="1140">
                  <c:v>10.119999999999999</c:v>
                </c:pt>
                <c:pt idx="1141">
                  <c:v>10.220000000000001</c:v>
                </c:pt>
                <c:pt idx="1144">
                  <c:v>10.48</c:v>
                </c:pt>
                <c:pt idx="1145">
                  <c:v>10.36</c:v>
                </c:pt>
                <c:pt idx="1146">
                  <c:v>10.28</c:v>
                </c:pt>
                <c:pt idx="1147">
                  <c:v>10.130000000000001</c:v>
                </c:pt>
                <c:pt idx="1148">
                  <c:v>10.1</c:v>
                </c:pt>
                <c:pt idx="1151">
                  <c:v>10.050000000000001</c:v>
                </c:pt>
                <c:pt idx="1152">
                  <c:v>10.029999999999999</c:v>
                </c:pt>
                <c:pt idx="1153">
                  <c:v>10.1</c:v>
                </c:pt>
                <c:pt idx="1154">
                  <c:v>10.27</c:v>
                </c:pt>
                <c:pt idx="1155">
                  <c:v>10.31</c:v>
                </c:pt>
                <c:pt idx="1158">
                  <c:v>10.26</c:v>
                </c:pt>
                <c:pt idx="1159">
                  <c:v>10.27</c:v>
                </c:pt>
                <c:pt idx="1160">
                  <c:v>10.29</c:v>
                </c:pt>
                <c:pt idx="1161">
                  <c:v>10.18</c:v>
                </c:pt>
                <c:pt idx="1162">
                  <c:v>10.18</c:v>
                </c:pt>
                <c:pt idx="1165">
                  <c:v>10.210000000000001</c:v>
                </c:pt>
                <c:pt idx="1166">
                  <c:v>10.19</c:v>
                </c:pt>
                <c:pt idx="1167">
                  <c:v>10.11</c:v>
                </c:pt>
                <c:pt idx="1168">
                  <c:v>10.029999999999999</c:v>
                </c:pt>
                <c:pt idx="1169">
                  <c:v>9.93</c:v>
                </c:pt>
                <c:pt idx="1172">
                  <c:v>10.039999999999999</c:v>
                </c:pt>
                <c:pt idx="1173">
                  <c:v>9.9600000000000009</c:v>
                </c:pt>
                <c:pt idx="1174">
                  <c:v>9.84</c:v>
                </c:pt>
                <c:pt idx="1175">
                  <c:v>9.7799999999999994</c:v>
                </c:pt>
                <c:pt idx="1176">
                  <c:v>9.8000000000000007</c:v>
                </c:pt>
                <c:pt idx="1179">
                  <c:v>9.75</c:v>
                </c:pt>
                <c:pt idx="1180">
                  <c:v>9.8000000000000007</c:v>
                </c:pt>
                <c:pt idx="1181">
                  <c:v>9.81</c:v>
                </c:pt>
                <c:pt idx="1182">
                  <c:v>9.69</c:v>
                </c:pt>
                <c:pt idx="1183">
                  <c:v>9.59</c:v>
                </c:pt>
                <c:pt idx="1186">
                  <c:v>9.5500000000000007</c:v>
                </c:pt>
                <c:pt idx="1187">
                  <c:v>9.6</c:v>
                </c:pt>
                <c:pt idx="1188">
                  <c:v>9.58</c:v>
                </c:pt>
                <c:pt idx="1189">
                  <c:v>9.52</c:v>
                </c:pt>
                <c:pt idx="1190">
                  <c:v>9.5299999999999994</c:v>
                </c:pt>
                <c:pt idx="1193">
                  <c:v>9.6</c:v>
                </c:pt>
                <c:pt idx="1194">
                  <c:v>9.67</c:v>
                </c:pt>
                <c:pt idx="1195">
                  <c:v>9.6199999999999992</c:v>
                </c:pt>
                <c:pt idx="1196">
                  <c:v>9.6</c:v>
                </c:pt>
                <c:pt idx="1201">
                  <c:v>9.65</c:v>
                </c:pt>
                <c:pt idx="1202">
                  <c:v>9.64</c:v>
                </c:pt>
                <c:pt idx="1203">
                  <c:v>9.7200000000000006</c:v>
                </c:pt>
                <c:pt idx="1204">
                  <c:v>9.67</c:v>
                </c:pt>
                <c:pt idx="1207">
                  <c:v>9.73</c:v>
                </c:pt>
                <c:pt idx="1208">
                  <c:v>9.68</c:v>
                </c:pt>
                <c:pt idx="1209">
                  <c:v>9.61</c:v>
                </c:pt>
                <c:pt idx="1210">
                  <c:v>9.61</c:v>
                </c:pt>
                <c:pt idx="1211">
                  <c:v>9.61</c:v>
                </c:pt>
                <c:pt idx="1214">
                  <c:v>9.66</c:v>
                </c:pt>
                <c:pt idx="1216">
                  <c:v>9.6999999999999993</c:v>
                </c:pt>
                <c:pt idx="1217">
                  <c:v>9.67</c:v>
                </c:pt>
                <c:pt idx="1218">
                  <c:v>9.5</c:v>
                </c:pt>
                <c:pt idx="1221">
                  <c:v>9.4600000000000009</c:v>
                </c:pt>
                <c:pt idx="1223">
                  <c:v>9.4600000000000009</c:v>
                </c:pt>
                <c:pt idx="1224">
                  <c:v>9.43</c:v>
                </c:pt>
                <c:pt idx="1225">
                  <c:v>9.4700000000000006</c:v>
                </c:pt>
                <c:pt idx="1228">
                  <c:v>9.5</c:v>
                </c:pt>
                <c:pt idx="1229">
                  <c:v>9.56</c:v>
                </c:pt>
                <c:pt idx="1230">
                  <c:v>9.5500000000000007</c:v>
                </c:pt>
                <c:pt idx="1231">
                  <c:v>9.5299999999999994</c:v>
                </c:pt>
                <c:pt idx="1232">
                  <c:v>9.57</c:v>
                </c:pt>
                <c:pt idx="1235">
                  <c:v>9.61</c:v>
                </c:pt>
                <c:pt idx="1236">
                  <c:v>9.6</c:v>
                </c:pt>
                <c:pt idx="1237">
                  <c:v>9.59</c:v>
                </c:pt>
                <c:pt idx="1239">
                  <c:v>9.58</c:v>
                </c:pt>
                <c:pt idx="1242">
                  <c:v>9.6300000000000008</c:v>
                </c:pt>
                <c:pt idx="1243">
                  <c:v>9.6300000000000008</c:v>
                </c:pt>
                <c:pt idx="1244">
                  <c:v>9.59</c:v>
                </c:pt>
                <c:pt idx="1245">
                  <c:v>9.67</c:v>
                </c:pt>
                <c:pt idx="1246">
                  <c:v>9.67</c:v>
                </c:pt>
                <c:pt idx="1250">
                  <c:v>9.7200000000000006</c:v>
                </c:pt>
                <c:pt idx="1251">
                  <c:v>9.75</c:v>
                </c:pt>
                <c:pt idx="1252">
                  <c:v>9.75</c:v>
                </c:pt>
                <c:pt idx="1253">
                  <c:v>9.8000000000000007</c:v>
                </c:pt>
                <c:pt idx="1256">
                  <c:v>9.86</c:v>
                </c:pt>
                <c:pt idx="1257">
                  <c:v>9.83</c:v>
                </c:pt>
                <c:pt idx="1258">
                  <c:v>9.7899999999999991</c:v>
                </c:pt>
                <c:pt idx="1259">
                  <c:v>9.7200000000000006</c:v>
                </c:pt>
                <c:pt idx="1260">
                  <c:v>9.7100000000000009</c:v>
                </c:pt>
                <c:pt idx="1263">
                  <c:v>9.75</c:v>
                </c:pt>
                <c:pt idx="1264">
                  <c:v>9.7799999999999994</c:v>
                </c:pt>
                <c:pt idx="1265">
                  <c:v>9.75</c:v>
                </c:pt>
                <c:pt idx="1266">
                  <c:v>9.75</c:v>
                </c:pt>
                <c:pt idx="1267">
                  <c:v>9.69</c:v>
                </c:pt>
                <c:pt idx="1270">
                  <c:v>9.6300000000000008</c:v>
                </c:pt>
                <c:pt idx="1271">
                  <c:v>9.6199999999999992</c:v>
                </c:pt>
                <c:pt idx="1272">
                  <c:v>9.66</c:v>
                </c:pt>
                <c:pt idx="1273">
                  <c:v>9.64</c:v>
                </c:pt>
                <c:pt idx="1274">
                  <c:v>9.6199999999999992</c:v>
                </c:pt>
                <c:pt idx="1277">
                  <c:v>9.61</c:v>
                </c:pt>
                <c:pt idx="1278">
                  <c:v>9.58</c:v>
                </c:pt>
                <c:pt idx="1279">
                  <c:v>9.59</c:v>
                </c:pt>
                <c:pt idx="1280">
                  <c:v>9.59</c:v>
                </c:pt>
                <c:pt idx="1281">
                  <c:v>9.64</c:v>
                </c:pt>
                <c:pt idx="1284">
                  <c:v>9.68</c:v>
                </c:pt>
                <c:pt idx="1285">
                  <c:v>9.6999999999999993</c:v>
                </c:pt>
                <c:pt idx="1286">
                  <c:v>9.73</c:v>
                </c:pt>
                <c:pt idx="1287">
                  <c:v>9.7200000000000006</c:v>
                </c:pt>
                <c:pt idx="1288">
                  <c:v>9.6199999999999992</c:v>
                </c:pt>
                <c:pt idx="1291">
                  <c:v>9.61</c:v>
                </c:pt>
                <c:pt idx="1292">
                  <c:v>9.6</c:v>
                </c:pt>
                <c:pt idx="1293">
                  <c:v>9.51</c:v>
                </c:pt>
                <c:pt idx="1294">
                  <c:v>9.52</c:v>
                </c:pt>
                <c:pt idx="1295">
                  <c:v>9.5299999999999994</c:v>
                </c:pt>
                <c:pt idx="1298">
                  <c:v>9.58</c:v>
                </c:pt>
                <c:pt idx="1299">
                  <c:v>9.56</c:v>
                </c:pt>
                <c:pt idx="1300">
                  <c:v>9.5500000000000007</c:v>
                </c:pt>
                <c:pt idx="1301">
                  <c:v>9.51</c:v>
                </c:pt>
                <c:pt idx="1302">
                  <c:v>9.5399999999999991</c:v>
                </c:pt>
                <c:pt idx="1305">
                  <c:v>9.52</c:v>
                </c:pt>
                <c:pt idx="1306">
                  <c:v>9.49</c:v>
                </c:pt>
                <c:pt idx="1307">
                  <c:v>9.52</c:v>
                </c:pt>
                <c:pt idx="1308">
                  <c:v>9.66</c:v>
                </c:pt>
                <c:pt idx="1309">
                  <c:v>9.74</c:v>
                </c:pt>
                <c:pt idx="1312">
                  <c:v>9.98</c:v>
                </c:pt>
                <c:pt idx="1313">
                  <c:v>10.01</c:v>
                </c:pt>
                <c:pt idx="1314">
                  <c:v>10.11</c:v>
                </c:pt>
                <c:pt idx="1315">
                  <c:v>10.02</c:v>
                </c:pt>
                <c:pt idx="1316">
                  <c:v>9.98</c:v>
                </c:pt>
                <c:pt idx="1319">
                  <c:v>10.07</c:v>
                </c:pt>
                <c:pt idx="1320">
                  <c:v>10.039999999999999</c:v>
                </c:pt>
                <c:pt idx="1322">
                  <c:v>10.050000000000001</c:v>
                </c:pt>
                <c:pt idx="1323">
                  <c:v>10.18</c:v>
                </c:pt>
                <c:pt idx="1326">
                  <c:v>10.31</c:v>
                </c:pt>
                <c:pt idx="1327">
                  <c:v>10.35</c:v>
                </c:pt>
                <c:pt idx="1328">
                  <c:v>10.32</c:v>
                </c:pt>
                <c:pt idx="1329">
                  <c:v>10.45</c:v>
                </c:pt>
                <c:pt idx="1330">
                  <c:v>10.39</c:v>
                </c:pt>
                <c:pt idx="1333">
                  <c:v>10.24</c:v>
                </c:pt>
                <c:pt idx="1334">
                  <c:v>10.33</c:v>
                </c:pt>
                <c:pt idx="1335">
                  <c:v>10.27</c:v>
                </c:pt>
                <c:pt idx="1336">
                  <c:v>10.26</c:v>
                </c:pt>
                <c:pt idx="1337">
                  <c:v>10.27</c:v>
                </c:pt>
                <c:pt idx="1340">
                  <c:v>10.39</c:v>
                </c:pt>
                <c:pt idx="1341">
                  <c:v>10.45</c:v>
                </c:pt>
                <c:pt idx="1342">
                  <c:v>10.4</c:v>
                </c:pt>
                <c:pt idx="1343">
                  <c:v>10.41</c:v>
                </c:pt>
                <c:pt idx="1344">
                  <c:v>10.4</c:v>
                </c:pt>
                <c:pt idx="1347">
                  <c:v>10.29</c:v>
                </c:pt>
                <c:pt idx="1348">
                  <c:v>10.31</c:v>
                </c:pt>
                <c:pt idx="1349">
                  <c:v>10.33</c:v>
                </c:pt>
                <c:pt idx="1350">
                  <c:v>10.33</c:v>
                </c:pt>
                <c:pt idx="1351">
                  <c:v>10.41</c:v>
                </c:pt>
                <c:pt idx="1354">
                  <c:v>10.48</c:v>
                </c:pt>
                <c:pt idx="1355">
                  <c:v>10.54</c:v>
                </c:pt>
                <c:pt idx="1356">
                  <c:v>10.47</c:v>
                </c:pt>
                <c:pt idx="1357">
                  <c:v>10.5</c:v>
                </c:pt>
                <c:pt idx="1358">
                  <c:v>10.57</c:v>
                </c:pt>
                <c:pt idx="1361">
                  <c:v>10.67</c:v>
                </c:pt>
                <c:pt idx="1362">
                  <c:v>10.67</c:v>
                </c:pt>
                <c:pt idx="1363">
                  <c:v>10.63</c:v>
                </c:pt>
                <c:pt idx="1364">
                  <c:v>10.64</c:v>
                </c:pt>
                <c:pt idx="1365">
                  <c:v>10.61</c:v>
                </c:pt>
                <c:pt idx="1368">
                  <c:v>10.53</c:v>
                </c:pt>
                <c:pt idx="1369">
                  <c:v>10.46</c:v>
                </c:pt>
                <c:pt idx="1370">
                  <c:v>10.51</c:v>
                </c:pt>
                <c:pt idx="1371">
                  <c:v>10.53</c:v>
                </c:pt>
                <c:pt idx="1372">
                  <c:v>10.55</c:v>
                </c:pt>
                <c:pt idx="1375">
                  <c:v>10.45</c:v>
                </c:pt>
                <c:pt idx="1376">
                  <c:v>10.46</c:v>
                </c:pt>
                <c:pt idx="1377">
                  <c:v>10.54</c:v>
                </c:pt>
                <c:pt idx="1378">
                  <c:v>10.49</c:v>
                </c:pt>
                <c:pt idx="1379">
                  <c:v>10.45</c:v>
                </c:pt>
                <c:pt idx="1382">
                  <c:v>10.39</c:v>
                </c:pt>
                <c:pt idx="1383">
                  <c:v>10.37</c:v>
                </c:pt>
                <c:pt idx="1384">
                  <c:v>10.3</c:v>
                </c:pt>
                <c:pt idx="1385">
                  <c:v>10.29</c:v>
                </c:pt>
                <c:pt idx="1386">
                  <c:v>10.23</c:v>
                </c:pt>
                <c:pt idx="1389">
                  <c:v>10.23</c:v>
                </c:pt>
                <c:pt idx="1390">
                  <c:v>10.25</c:v>
                </c:pt>
                <c:pt idx="1391">
                  <c:v>10.25</c:v>
                </c:pt>
                <c:pt idx="1392">
                  <c:v>10.199999999999999</c:v>
                </c:pt>
                <c:pt idx="1393">
                  <c:v>10.28</c:v>
                </c:pt>
                <c:pt idx="1396">
                  <c:v>10.29</c:v>
                </c:pt>
                <c:pt idx="1397">
                  <c:v>10.33</c:v>
                </c:pt>
                <c:pt idx="1398">
                  <c:v>10.27</c:v>
                </c:pt>
                <c:pt idx="1399">
                  <c:v>10.27</c:v>
                </c:pt>
                <c:pt idx="1400">
                  <c:v>10.25</c:v>
                </c:pt>
                <c:pt idx="1403">
                  <c:v>10.3</c:v>
                </c:pt>
                <c:pt idx="1404">
                  <c:v>10.29</c:v>
                </c:pt>
                <c:pt idx="1405">
                  <c:v>10.28</c:v>
                </c:pt>
                <c:pt idx="1406">
                  <c:v>10.35</c:v>
                </c:pt>
                <c:pt idx="1407">
                  <c:v>10.35</c:v>
                </c:pt>
                <c:pt idx="1410">
                  <c:v>10.32</c:v>
                </c:pt>
                <c:pt idx="1411">
                  <c:v>10.29</c:v>
                </c:pt>
                <c:pt idx="1412">
                  <c:v>10.28</c:v>
                </c:pt>
                <c:pt idx="1413">
                  <c:v>10.28</c:v>
                </c:pt>
                <c:pt idx="1414">
                  <c:v>10.28</c:v>
                </c:pt>
                <c:pt idx="1417">
                  <c:v>10.210000000000001</c:v>
                </c:pt>
                <c:pt idx="1418">
                  <c:v>10.130000000000001</c:v>
                </c:pt>
                <c:pt idx="1419">
                  <c:v>10.08</c:v>
                </c:pt>
                <c:pt idx="1420">
                  <c:v>10.07</c:v>
                </c:pt>
                <c:pt idx="1421">
                  <c:v>10.029999999999999</c:v>
                </c:pt>
                <c:pt idx="1424">
                  <c:v>10.09</c:v>
                </c:pt>
                <c:pt idx="1425">
                  <c:v>10.08</c:v>
                </c:pt>
                <c:pt idx="1426">
                  <c:v>10.1</c:v>
                </c:pt>
                <c:pt idx="1427">
                  <c:v>10.09</c:v>
                </c:pt>
                <c:pt idx="1428">
                  <c:v>10.050000000000001</c:v>
                </c:pt>
                <c:pt idx="1431">
                  <c:v>9.92</c:v>
                </c:pt>
                <c:pt idx="1432">
                  <c:v>10.01</c:v>
                </c:pt>
                <c:pt idx="1433">
                  <c:v>10</c:v>
                </c:pt>
                <c:pt idx="1434">
                  <c:v>9.91</c:v>
                </c:pt>
                <c:pt idx="1435">
                  <c:v>9.91</c:v>
                </c:pt>
                <c:pt idx="1438">
                  <c:v>9.89</c:v>
                </c:pt>
                <c:pt idx="1439">
                  <c:v>9.8800000000000008</c:v>
                </c:pt>
                <c:pt idx="1440">
                  <c:v>9.8699999999999992</c:v>
                </c:pt>
                <c:pt idx="1441">
                  <c:v>9.8000000000000007</c:v>
                </c:pt>
                <c:pt idx="1442">
                  <c:v>9.81</c:v>
                </c:pt>
                <c:pt idx="1445">
                  <c:v>9.89</c:v>
                </c:pt>
                <c:pt idx="1446">
                  <c:v>9.89</c:v>
                </c:pt>
                <c:pt idx="1447">
                  <c:v>9.85</c:v>
                </c:pt>
                <c:pt idx="1448">
                  <c:v>9.94</c:v>
                </c:pt>
                <c:pt idx="1449">
                  <c:v>9.99</c:v>
                </c:pt>
                <c:pt idx="1454">
                  <c:v>10</c:v>
                </c:pt>
                <c:pt idx="1455">
                  <c:v>9.98</c:v>
                </c:pt>
                <c:pt idx="1456">
                  <c:v>9.99</c:v>
                </c:pt>
                <c:pt idx="1460">
                  <c:v>9.99</c:v>
                </c:pt>
                <c:pt idx="1461">
                  <c:v>9.98</c:v>
                </c:pt>
                <c:pt idx="1462">
                  <c:v>9.89</c:v>
                </c:pt>
                <c:pt idx="1463">
                  <c:v>9.85</c:v>
                </c:pt>
                <c:pt idx="1466">
                  <c:v>9.9700000000000006</c:v>
                </c:pt>
                <c:pt idx="1467">
                  <c:v>10.02</c:v>
                </c:pt>
                <c:pt idx="1468">
                  <c:v>9.93</c:v>
                </c:pt>
                <c:pt idx="1469">
                  <c:v>9.9600000000000009</c:v>
                </c:pt>
                <c:pt idx="1470">
                  <c:v>9.9</c:v>
                </c:pt>
                <c:pt idx="1473">
                  <c:v>10.029999999999999</c:v>
                </c:pt>
                <c:pt idx="1474">
                  <c:v>10.02</c:v>
                </c:pt>
                <c:pt idx="1475">
                  <c:v>10.050000000000001</c:v>
                </c:pt>
                <c:pt idx="1476">
                  <c:v>9.7100000000000009</c:v>
                </c:pt>
                <c:pt idx="1477">
                  <c:v>9.75</c:v>
                </c:pt>
                <c:pt idx="1480">
                  <c:v>9.6999999999999993</c:v>
                </c:pt>
                <c:pt idx="1481">
                  <c:v>9.69</c:v>
                </c:pt>
                <c:pt idx="1482">
                  <c:v>9.66</c:v>
                </c:pt>
                <c:pt idx="1483">
                  <c:v>9.5500000000000007</c:v>
                </c:pt>
                <c:pt idx="1484">
                  <c:v>9.5500000000000007</c:v>
                </c:pt>
                <c:pt idx="1487">
                  <c:v>9.59</c:v>
                </c:pt>
                <c:pt idx="1488">
                  <c:v>9.57</c:v>
                </c:pt>
                <c:pt idx="1489">
                  <c:v>9.52</c:v>
                </c:pt>
                <c:pt idx="1490">
                  <c:v>9.52</c:v>
                </c:pt>
                <c:pt idx="1491">
                  <c:v>9.48</c:v>
                </c:pt>
                <c:pt idx="1494">
                  <c:v>9.4700000000000006</c:v>
                </c:pt>
                <c:pt idx="1495">
                  <c:v>9.33</c:v>
                </c:pt>
                <c:pt idx="1496">
                  <c:v>9.33</c:v>
                </c:pt>
                <c:pt idx="1497">
                  <c:v>9.1999999999999993</c:v>
                </c:pt>
                <c:pt idx="1498">
                  <c:v>9.1999999999999993</c:v>
                </c:pt>
                <c:pt idx="1501">
                  <c:v>9.1199999999999992</c:v>
                </c:pt>
                <c:pt idx="1502">
                  <c:v>9.2200000000000006</c:v>
                </c:pt>
                <c:pt idx="1503">
                  <c:v>9.17</c:v>
                </c:pt>
                <c:pt idx="1504">
                  <c:v>9.0399999999999991</c:v>
                </c:pt>
                <c:pt idx="1505">
                  <c:v>9.02</c:v>
                </c:pt>
                <c:pt idx="1508">
                  <c:v>8.98</c:v>
                </c:pt>
                <c:pt idx="1509">
                  <c:v>8.98</c:v>
                </c:pt>
                <c:pt idx="1510">
                  <c:v>9.06</c:v>
                </c:pt>
                <c:pt idx="1511">
                  <c:v>9.0299999999999994</c:v>
                </c:pt>
                <c:pt idx="1512">
                  <c:v>9.0299999999999994</c:v>
                </c:pt>
                <c:pt idx="1515">
                  <c:v>9</c:v>
                </c:pt>
                <c:pt idx="1516">
                  <c:v>9.09</c:v>
                </c:pt>
                <c:pt idx="1517">
                  <c:v>9.09</c:v>
                </c:pt>
                <c:pt idx="1518">
                  <c:v>9</c:v>
                </c:pt>
                <c:pt idx="1519">
                  <c:v>9.09</c:v>
                </c:pt>
                <c:pt idx="1522">
                  <c:v>9.1300000000000008</c:v>
                </c:pt>
                <c:pt idx="1523">
                  <c:v>9.07</c:v>
                </c:pt>
                <c:pt idx="1524">
                  <c:v>9.0299999999999994</c:v>
                </c:pt>
                <c:pt idx="1525">
                  <c:v>9</c:v>
                </c:pt>
                <c:pt idx="1526">
                  <c:v>8.92</c:v>
                </c:pt>
                <c:pt idx="1529">
                  <c:v>8.9499999999999993</c:v>
                </c:pt>
                <c:pt idx="1530">
                  <c:v>8.94</c:v>
                </c:pt>
                <c:pt idx="1531">
                  <c:v>8.9700000000000006</c:v>
                </c:pt>
                <c:pt idx="1532">
                  <c:v>8.93</c:v>
                </c:pt>
                <c:pt idx="1533">
                  <c:v>8.9600000000000009</c:v>
                </c:pt>
                <c:pt idx="1536">
                  <c:v>9.07</c:v>
                </c:pt>
                <c:pt idx="1537">
                  <c:v>9.1999999999999993</c:v>
                </c:pt>
                <c:pt idx="1538">
                  <c:v>9.17</c:v>
                </c:pt>
                <c:pt idx="1539">
                  <c:v>9.1199999999999992</c:v>
                </c:pt>
                <c:pt idx="1540">
                  <c:v>9.11</c:v>
                </c:pt>
                <c:pt idx="1543">
                  <c:v>9.15</c:v>
                </c:pt>
                <c:pt idx="1544">
                  <c:v>9.18</c:v>
                </c:pt>
                <c:pt idx="1545">
                  <c:v>9.1300000000000008</c:v>
                </c:pt>
                <c:pt idx="1546">
                  <c:v>9.1</c:v>
                </c:pt>
                <c:pt idx="1551">
                  <c:v>9.07</c:v>
                </c:pt>
                <c:pt idx="1552">
                  <c:v>9.0299999999999994</c:v>
                </c:pt>
                <c:pt idx="1553">
                  <c:v>9.0399999999999991</c:v>
                </c:pt>
                <c:pt idx="1554">
                  <c:v>8.94</c:v>
                </c:pt>
                <c:pt idx="1557">
                  <c:v>8.89</c:v>
                </c:pt>
                <c:pt idx="1558">
                  <c:v>8.9</c:v>
                </c:pt>
                <c:pt idx="1559">
                  <c:v>8.9499999999999993</c:v>
                </c:pt>
                <c:pt idx="1560">
                  <c:v>8.86</c:v>
                </c:pt>
                <c:pt idx="1561">
                  <c:v>8.83</c:v>
                </c:pt>
                <c:pt idx="1564">
                  <c:v>8.82</c:v>
                </c:pt>
                <c:pt idx="1565">
                  <c:v>8.82</c:v>
                </c:pt>
                <c:pt idx="1566">
                  <c:v>8.83</c:v>
                </c:pt>
                <c:pt idx="1567">
                  <c:v>8.83</c:v>
                </c:pt>
                <c:pt idx="1568">
                  <c:v>8.8699999999999992</c:v>
                </c:pt>
                <c:pt idx="1571">
                  <c:v>8.91</c:v>
                </c:pt>
                <c:pt idx="1572">
                  <c:v>8.85</c:v>
                </c:pt>
                <c:pt idx="1573">
                  <c:v>8.86</c:v>
                </c:pt>
                <c:pt idx="1574">
                  <c:v>8.89</c:v>
                </c:pt>
                <c:pt idx="1575">
                  <c:v>8.91</c:v>
                </c:pt>
                <c:pt idx="1578">
                  <c:v>8.85</c:v>
                </c:pt>
                <c:pt idx="1579">
                  <c:v>8.82</c:v>
                </c:pt>
                <c:pt idx="1581">
                  <c:v>8.76</c:v>
                </c:pt>
                <c:pt idx="1582">
                  <c:v>8.7799999999999994</c:v>
                </c:pt>
                <c:pt idx="1585">
                  <c:v>8.7899999999999991</c:v>
                </c:pt>
                <c:pt idx="1586">
                  <c:v>8.8000000000000007</c:v>
                </c:pt>
                <c:pt idx="1589">
                  <c:v>8.76</c:v>
                </c:pt>
                <c:pt idx="1592">
                  <c:v>8.7899999999999991</c:v>
                </c:pt>
                <c:pt idx="1593">
                  <c:v>8.85</c:v>
                </c:pt>
                <c:pt idx="1594">
                  <c:v>8.89</c:v>
                </c:pt>
                <c:pt idx="1595">
                  <c:v>8.84</c:v>
                </c:pt>
                <c:pt idx="1596">
                  <c:v>8.83</c:v>
                </c:pt>
                <c:pt idx="1600">
                  <c:v>8.85</c:v>
                </c:pt>
                <c:pt idx="1601">
                  <c:v>8.9</c:v>
                </c:pt>
                <c:pt idx="1602">
                  <c:v>8.9700000000000006</c:v>
                </c:pt>
                <c:pt idx="1603">
                  <c:v>8.9600000000000009</c:v>
                </c:pt>
                <c:pt idx="1606">
                  <c:v>9</c:v>
                </c:pt>
                <c:pt idx="1607">
                  <c:v>8.9700000000000006</c:v>
                </c:pt>
                <c:pt idx="1608">
                  <c:v>8.94</c:v>
                </c:pt>
                <c:pt idx="1609">
                  <c:v>8.92</c:v>
                </c:pt>
                <c:pt idx="1610">
                  <c:v>8.8800000000000008</c:v>
                </c:pt>
                <c:pt idx="1613">
                  <c:v>8.9600000000000009</c:v>
                </c:pt>
                <c:pt idx="1614">
                  <c:v>9.01</c:v>
                </c:pt>
                <c:pt idx="1615">
                  <c:v>9.02</c:v>
                </c:pt>
                <c:pt idx="1616">
                  <c:v>9.0500000000000007</c:v>
                </c:pt>
                <c:pt idx="1617">
                  <c:v>9.08</c:v>
                </c:pt>
                <c:pt idx="1620">
                  <c:v>9.1</c:v>
                </c:pt>
                <c:pt idx="1621">
                  <c:v>9.07</c:v>
                </c:pt>
                <c:pt idx="1622">
                  <c:v>9.1300000000000008</c:v>
                </c:pt>
                <c:pt idx="1623">
                  <c:v>9.1300000000000008</c:v>
                </c:pt>
                <c:pt idx="1624">
                  <c:v>9.0399999999999991</c:v>
                </c:pt>
                <c:pt idx="1627">
                  <c:v>9.1</c:v>
                </c:pt>
                <c:pt idx="1628">
                  <c:v>9.19</c:v>
                </c:pt>
                <c:pt idx="1629">
                  <c:v>9.2100000000000009</c:v>
                </c:pt>
                <c:pt idx="1630">
                  <c:v>9.17</c:v>
                </c:pt>
                <c:pt idx="1631">
                  <c:v>9.17</c:v>
                </c:pt>
                <c:pt idx="1634">
                  <c:v>9.23</c:v>
                </c:pt>
                <c:pt idx="1635">
                  <c:v>9.26</c:v>
                </c:pt>
                <c:pt idx="1636">
                  <c:v>9.1999999999999993</c:v>
                </c:pt>
                <c:pt idx="1637">
                  <c:v>9.14</c:v>
                </c:pt>
                <c:pt idx="1638">
                  <c:v>9.14</c:v>
                </c:pt>
                <c:pt idx="1641">
                  <c:v>9.1</c:v>
                </c:pt>
                <c:pt idx="1642">
                  <c:v>9.18</c:v>
                </c:pt>
                <c:pt idx="1643">
                  <c:v>9.15</c:v>
                </c:pt>
                <c:pt idx="1644">
                  <c:v>9.19</c:v>
                </c:pt>
                <c:pt idx="1645">
                  <c:v>9.2200000000000006</c:v>
                </c:pt>
                <c:pt idx="1648">
                  <c:v>9.2100000000000009</c:v>
                </c:pt>
                <c:pt idx="1649">
                  <c:v>9.2200000000000006</c:v>
                </c:pt>
                <c:pt idx="1650">
                  <c:v>9.14</c:v>
                </c:pt>
                <c:pt idx="1651">
                  <c:v>9.08</c:v>
                </c:pt>
                <c:pt idx="1652">
                  <c:v>9.06</c:v>
                </c:pt>
                <c:pt idx="1655">
                  <c:v>9.1</c:v>
                </c:pt>
                <c:pt idx="1656">
                  <c:v>9.1300000000000008</c:v>
                </c:pt>
                <c:pt idx="1657">
                  <c:v>9.08</c:v>
                </c:pt>
                <c:pt idx="1658">
                  <c:v>9.1300000000000008</c:v>
                </c:pt>
                <c:pt idx="1659">
                  <c:v>9.15</c:v>
                </c:pt>
                <c:pt idx="1662">
                  <c:v>9.17</c:v>
                </c:pt>
                <c:pt idx="1663">
                  <c:v>9.16</c:v>
                </c:pt>
                <c:pt idx="1664">
                  <c:v>9.18</c:v>
                </c:pt>
                <c:pt idx="1665">
                  <c:v>9.17</c:v>
                </c:pt>
                <c:pt idx="1666">
                  <c:v>9.2200000000000006</c:v>
                </c:pt>
                <c:pt idx="1669">
                  <c:v>9.25</c:v>
                </c:pt>
                <c:pt idx="1670">
                  <c:v>9.24</c:v>
                </c:pt>
                <c:pt idx="1671">
                  <c:v>9.26</c:v>
                </c:pt>
                <c:pt idx="1672">
                  <c:v>9.2200000000000006</c:v>
                </c:pt>
                <c:pt idx="1673">
                  <c:v>9.18</c:v>
                </c:pt>
                <c:pt idx="1676">
                  <c:v>9.19</c:v>
                </c:pt>
                <c:pt idx="1677">
                  <c:v>9.14</c:v>
                </c:pt>
                <c:pt idx="1678">
                  <c:v>9.09</c:v>
                </c:pt>
                <c:pt idx="1679">
                  <c:v>9.1199999999999992</c:v>
                </c:pt>
                <c:pt idx="1680">
                  <c:v>9.1300000000000008</c:v>
                </c:pt>
                <c:pt idx="1683">
                  <c:v>9.14</c:v>
                </c:pt>
                <c:pt idx="1684">
                  <c:v>9.1</c:v>
                </c:pt>
                <c:pt idx="1685">
                  <c:v>9.06</c:v>
                </c:pt>
                <c:pt idx="1690">
                  <c:v>9.24</c:v>
                </c:pt>
                <c:pt idx="1691">
                  <c:v>9.19</c:v>
                </c:pt>
                <c:pt idx="1692">
                  <c:v>9.09</c:v>
                </c:pt>
                <c:pt idx="1693">
                  <c:v>9.02</c:v>
                </c:pt>
                <c:pt idx="1694">
                  <c:v>9.02</c:v>
                </c:pt>
                <c:pt idx="1697">
                  <c:v>9.0299999999999994</c:v>
                </c:pt>
                <c:pt idx="1698">
                  <c:v>9.0299999999999994</c:v>
                </c:pt>
                <c:pt idx="1699">
                  <c:v>8.9700000000000006</c:v>
                </c:pt>
                <c:pt idx="1700">
                  <c:v>8.92</c:v>
                </c:pt>
                <c:pt idx="1701">
                  <c:v>8.9499999999999993</c:v>
                </c:pt>
                <c:pt idx="1704">
                  <c:v>8.93</c:v>
                </c:pt>
                <c:pt idx="1705">
                  <c:v>8.93</c:v>
                </c:pt>
                <c:pt idx="1706">
                  <c:v>8.92</c:v>
                </c:pt>
                <c:pt idx="1707">
                  <c:v>8.9499999999999993</c:v>
                </c:pt>
                <c:pt idx="1708">
                  <c:v>8.91</c:v>
                </c:pt>
                <c:pt idx="1711">
                  <c:v>8.8800000000000008</c:v>
                </c:pt>
                <c:pt idx="1712">
                  <c:v>8.9</c:v>
                </c:pt>
                <c:pt idx="1713">
                  <c:v>8.9</c:v>
                </c:pt>
                <c:pt idx="1714">
                  <c:v>8.8699999999999992</c:v>
                </c:pt>
                <c:pt idx="1715">
                  <c:v>8.85</c:v>
                </c:pt>
                <c:pt idx="1718">
                  <c:v>8.85</c:v>
                </c:pt>
                <c:pt idx="1719">
                  <c:v>8.89</c:v>
                </c:pt>
                <c:pt idx="1720">
                  <c:v>8.8800000000000008</c:v>
                </c:pt>
                <c:pt idx="1721">
                  <c:v>8.9</c:v>
                </c:pt>
                <c:pt idx="1722">
                  <c:v>8.86</c:v>
                </c:pt>
                <c:pt idx="1725">
                  <c:v>8.86</c:v>
                </c:pt>
                <c:pt idx="1726">
                  <c:v>8.84</c:v>
                </c:pt>
                <c:pt idx="1727">
                  <c:v>8.84</c:v>
                </c:pt>
                <c:pt idx="1728">
                  <c:v>8.8699999999999992</c:v>
                </c:pt>
                <c:pt idx="1729">
                  <c:v>8.84</c:v>
                </c:pt>
                <c:pt idx="1732">
                  <c:v>8.84</c:v>
                </c:pt>
                <c:pt idx="1733">
                  <c:v>8.83</c:v>
                </c:pt>
                <c:pt idx="1734">
                  <c:v>8.82</c:v>
                </c:pt>
                <c:pt idx="1735">
                  <c:v>8.86</c:v>
                </c:pt>
                <c:pt idx="1736">
                  <c:v>8.8699999999999992</c:v>
                </c:pt>
                <c:pt idx="1739">
                  <c:v>8.85</c:v>
                </c:pt>
                <c:pt idx="1740">
                  <c:v>8.8699999999999992</c:v>
                </c:pt>
                <c:pt idx="1741">
                  <c:v>8.85</c:v>
                </c:pt>
                <c:pt idx="1742">
                  <c:v>8.82</c:v>
                </c:pt>
                <c:pt idx="1743">
                  <c:v>8.7799999999999994</c:v>
                </c:pt>
                <c:pt idx="1746">
                  <c:v>8.7799999999999994</c:v>
                </c:pt>
                <c:pt idx="1747">
                  <c:v>8.75</c:v>
                </c:pt>
                <c:pt idx="1748">
                  <c:v>8.7200000000000006</c:v>
                </c:pt>
                <c:pt idx="1749">
                  <c:v>8.74</c:v>
                </c:pt>
                <c:pt idx="1750">
                  <c:v>8.73</c:v>
                </c:pt>
                <c:pt idx="1753">
                  <c:v>8.77</c:v>
                </c:pt>
                <c:pt idx="1754">
                  <c:v>8.7899999999999991</c:v>
                </c:pt>
                <c:pt idx="1755">
                  <c:v>8.83</c:v>
                </c:pt>
                <c:pt idx="1756">
                  <c:v>8.7899999999999991</c:v>
                </c:pt>
                <c:pt idx="1757">
                  <c:v>8.81</c:v>
                </c:pt>
                <c:pt idx="1760">
                  <c:v>8.83</c:v>
                </c:pt>
                <c:pt idx="1761">
                  <c:v>8.7799999999999994</c:v>
                </c:pt>
                <c:pt idx="1762">
                  <c:v>8.74</c:v>
                </c:pt>
                <c:pt idx="1763">
                  <c:v>8.76</c:v>
                </c:pt>
                <c:pt idx="1767">
                  <c:v>8.8000000000000007</c:v>
                </c:pt>
                <c:pt idx="1768">
                  <c:v>8.82</c:v>
                </c:pt>
                <c:pt idx="1769">
                  <c:v>8.81</c:v>
                </c:pt>
                <c:pt idx="1770">
                  <c:v>8.81</c:v>
                </c:pt>
                <c:pt idx="1771">
                  <c:v>8.76</c:v>
                </c:pt>
                <c:pt idx="1775">
                  <c:v>8.74</c:v>
                </c:pt>
                <c:pt idx="1776">
                  <c:v>8.75</c:v>
                </c:pt>
                <c:pt idx="1777">
                  <c:v>8.7100000000000009</c:v>
                </c:pt>
                <c:pt idx="1778">
                  <c:v>8.74</c:v>
                </c:pt>
                <c:pt idx="1781">
                  <c:v>8.8000000000000007</c:v>
                </c:pt>
                <c:pt idx="1782">
                  <c:v>8.7899999999999991</c:v>
                </c:pt>
                <c:pt idx="1783">
                  <c:v>8.84</c:v>
                </c:pt>
                <c:pt idx="1784">
                  <c:v>8.83</c:v>
                </c:pt>
                <c:pt idx="1785">
                  <c:v>8.92</c:v>
                </c:pt>
                <c:pt idx="1788">
                  <c:v>8.9700000000000006</c:v>
                </c:pt>
                <c:pt idx="1789">
                  <c:v>8.93</c:v>
                </c:pt>
                <c:pt idx="1790">
                  <c:v>8.9700000000000006</c:v>
                </c:pt>
                <c:pt idx="1791">
                  <c:v>8.9499999999999993</c:v>
                </c:pt>
                <c:pt idx="1792">
                  <c:v>8.92</c:v>
                </c:pt>
                <c:pt idx="1795">
                  <c:v>9</c:v>
                </c:pt>
                <c:pt idx="1796">
                  <c:v>8.9700000000000006</c:v>
                </c:pt>
                <c:pt idx="1797">
                  <c:v>8.9499999999999993</c:v>
                </c:pt>
                <c:pt idx="1798">
                  <c:v>8.92</c:v>
                </c:pt>
                <c:pt idx="1799">
                  <c:v>8.91</c:v>
                </c:pt>
                <c:pt idx="1802">
                  <c:v>8.94</c:v>
                </c:pt>
                <c:pt idx="1803">
                  <c:v>8.94</c:v>
                </c:pt>
                <c:pt idx="1804">
                  <c:v>8.84</c:v>
                </c:pt>
                <c:pt idx="1805">
                  <c:v>8.7899999999999991</c:v>
                </c:pt>
                <c:pt idx="1806">
                  <c:v>8.7799999999999994</c:v>
                </c:pt>
                <c:pt idx="1809">
                  <c:v>8.77</c:v>
                </c:pt>
                <c:pt idx="1810">
                  <c:v>8.6999999999999993</c:v>
                </c:pt>
                <c:pt idx="1811">
                  <c:v>8.69</c:v>
                </c:pt>
                <c:pt idx="1812">
                  <c:v>8.7100000000000009</c:v>
                </c:pt>
                <c:pt idx="1813">
                  <c:v>8.7799999999999994</c:v>
                </c:pt>
                <c:pt idx="1816">
                  <c:v>8.8000000000000007</c:v>
                </c:pt>
                <c:pt idx="1817">
                  <c:v>8.74</c:v>
                </c:pt>
                <c:pt idx="1819">
                  <c:v>8.75</c:v>
                </c:pt>
                <c:pt idx="1820">
                  <c:v>8.69</c:v>
                </c:pt>
                <c:pt idx="1823">
                  <c:v>8.66</c:v>
                </c:pt>
                <c:pt idx="1824">
                  <c:v>8.57</c:v>
                </c:pt>
                <c:pt idx="1825">
                  <c:v>8.57</c:v>
                </c:pt>
                <c:pt idx="1826">
                  <c:v>8.56</c:v>
                </c:pt>
                <c:pt idx="1827">
                  <c:v>8.5500000000000007</c:v>
                </c:pt>
                <c:pt idx="1830">
                  <c:v>8.5299999999999994</c:v>
                </c:pt>
                <c:pt idx="1831">
                  <c:v>8.51</c:v>
                </c:pt>
                <c:pt idx="1832">
                  <c:v>8.52</c:v>
                </c:pt>
                <c:pt idx="1833">
                  <c:v>8.43</c:v>
                </c:pt>
                <c:pt idx="1834">
                  <c:v>8.4499999999999993</c:v>
                </c:pt>
                <c:pt idx="1837">
                  <c:v>8.4600000000000009</c:v>
                </c:pt>
                <c:pt idx="1838">
                  <c:v>8.4499999999999993</c:v>
                </c:pt>
                <c:pt idx="1839">
                  <c:v>8.4</c:v>
                </c:pt>
                <c:pt idx="1840">
                  <c:v>8.4600000000000009</c:v>
                </c:pt>
                <c:pt idx="1841">
                  <c:v>8.44</c:v>
                </c:pt>
                <c:pt idx="1844">
                  <c:v>8.4</c:v>
                </c:pt>
                <c:pt idx="1845">
                  <c:v>8.36</c:v>
                </c:pt>
                <c:pt idx="1846">
                  <c:v>8.39</c:v>
                </c:pt>
                <c:pt idx="1847">
                  <c:v>8.4</c:v>
                </c:pt>
                <c:pt idx="1848">
                  <c:v>8.4499999999999993</c:v>
                </c:pt>
                <c:pt idx="1851">
                  <c:v>8.4499999999999993</c:v>
                </c:pt>
                <c:pt idx="1852">
                  <c:v>8.39</c:v>
                </c:pt>
                <c:pt idx="1853">
                  <c:v>8.4</c:v>
                </c:pt>
                <c:pt idx="1854">
                  <c:v>8.4</c:v>
                </c:pt>
                <c:pt idx="1855">
                  <c:v>8.44</c:v>
                </c:pt>
                <c:pt idx="1858">
                  <c:v>8.48</c:v>
                </c:pt>
                <c:pt idx="1859">
                  <c:v>8.48</c:v>
                </c:pt>
                <c:pt idx="1860">
                  <c:v>8.51</c:v>
                </c:pt>
                <c:pt idx="1861">
                  <c:v>8.48</c:v>
                </c:pt>
                <c:pt idx="1862">
                  <c:v>8.4700000000000006</c:v>
                </c:pt>
                <c:pt idx="1865">
                  <c:v>8.5</c:v>
                </c:pt>
                <c:pt idx="1866">
                  <c:v>8.49</c:v>
                </c:pt>
                <c:pt idx="1867">
                  <c:v>8.48</c:v>
                </c:pt>
                <c:pt idx="1868">
                  <c:v>8.49</c:v>
                </c:pt>
                <c:pt idx="1869">
                  <c:v>8.5399999999999991</c:v>
                </c:pt>
                <c:pt idx="1872">
                  <c:v>8.52</c:v>
                </c:pt>
                <c:pt idx="1873">
                  <c:v>8.5</c:v>
                </c:pt>
                <c:pt idx="1874">
                  <c:v>8.52</c:v>
                </c:pt>
                <c:pt idx="1875">
                  <c:v>8.51</c:v>
                </c:pt>
                <c:pt idx="1876">
                  <c:v>8.5299999999999994</c:v>
                </c:pt>
                <c:pt idx="1879">
                  <c:v>8.5500000000000007</c:v>
                </c:pt>
                <c:pt idx="1880">
                  <c:v>8.52</c:v>
                </c:pt>
                <c:pt idx="1881">
                  <c:v>8.44</c:v>
                </c:pt>
                <c:pt idx="1882">
                  <c:v>8.43</c:v>
                </c:pt>
                <c:pt idx="1883">
                  <c:v>8.4600000000000009</c:v>
                </c:pt>
                <c:pt idx="1886">
                  <c:v>8.48</c:v>
                </c:pt>
                <c:pt idx="1887">
                  <c:v>8.49</c:v>
                </c:pt>
                <c:pt idx="1888">
                  <c:v>8.48</c:v>
                </c:pt>
                <c:pt idx="1889">
                  <c:v>8.52</c:v>
                </c:pt>
                <c:pt idx="1890">
                  <c:v>8.56</c:v>
                </c:pt>
                <c:pt idx="1893">
                  <c:v>8.5500000000000007</c:v>
                </c:pt>
                <c:pt idx="1894">
                  <c:v>8.56</c:v>
                </c:pt>
                <c:pt idx="1895">
                  <c:v>8.6</c:v>
                </c:pt>
                <c:pt idx="1896">
                  <c:v>8.6</c:v>
                </c:pt>
                <c:pt idx="1897">
                  <c:v>8.6300000000000008</c:v>
                </c:pt>
                <c:pt idx="1900">
                  <c:v>8.65</c:v>
                </c:pt>
                <c:pt idx="1901">
                  <c:v>8.6300000000000008</c:v>
                </c:pt>
                <c:pt idx="1902">
                  <c:v>8.66</c:v>
                </c:pt>
                <c:pt idx="1903">
                  <c:v>8.7100000000000009</c:v>
                </c:pt>
                <c:pt idx="1904">
                  <c:v>8.74</c:v>
                </c:pt>
                <c:pt idx="1907">
                  <c:v>8.82</c:v>
                </c:pt>
                <c:pt idx="1908">
                  <c:v>8.76</c:v>
                </c:pt>
                <c:pt idx="1909">
                  <c:v>8.6999999999999993</c:v>
                </c:pt>
                <c:pt idx="1910">
                  <c:v>8.7100000000000009</c:v>
                </c:pt>
                <c:pt idx="1911">
                  <c:v>8.7899999999999991</c:v>
                </c:pt>
                <c:pt idx="1914">
                  <c:v>8.76</c:v>
                </c:pt>
                <c:pt idx="1915">
                  <c:v>8.7200000000000006</c:v>
                </c:pt>
                <c:pt idx="1916">
                  <c:v>8.76</c:v>
                </c:pt>
                <c:pt idx="1917">
                  <c:v>8.77</c:v>
                </c:pt>
                <c:pt idx="1918">
                  <c:v>8.73</c:v>
                </c:pt>
                <c:pt idx="1921">
                  <c:v>8.67</c:v>
                </c:pt>
                <c:pt idx="1922">
                  <c:v>8.67</c:v>
                </c:pt>
                <c:pt idx="1923">
                  <c:v>8.69</c:v>
                </c:pt>
                <c:pt idx="1924">
                  <c:v>8.69</c:v>
                </c:pt>
                <c:pt idx="1925">
                  <c:v>8.6300000000000008</c:v>
                </c:pt>
                <c:pt idx="1928">
                  <c:v>8.64</c:v>
                </c:pt>
                <c:pt idx="1929">
                  <c:v>8.66</c:v>
                </c:pt>
                <c:pt idx="1930">
                  <c:v>8.6199999999999992</c:v>
                </c:pt>
                <c:pt idx="1931">
                  <c:v>8.6300000000000008</c:v>
                </c:pt>
                <c:pt idx="1936">
                  <c:v>8.67</c:v>
                </c:pt>
                <c:pt idx="1937">
                  <c:v>8.65</c:v>
                </c:pt>
                <c:pt idx="1938">
                  <c:v>8.7100000000000009</c:v>
                </c:pt>
                <c:pt idx="1939">
                  <c:v>8.77</c:v>
                </c:pt>
                <c:pt idx="1942">
                  <c:v>8.77</c:v>
                </c:pt>
                <c:pt idx="1943">
                  <c:v>8.73</c:v>
                </c:pt>
                <c:pt idx="1944">
                  <c:v>8.74</c:v>
                </c:pt>
                <c:pt idx="1945">
                  <c:v>8.75</c:v>
                </c:pt>
                <c:pt idx="1949">
                  <c:v>8.76</c:v>
                </c:pt>
                <c:pt idx="1950">
                  <c:v>8.76</c:v>
                </c:pt>
                <c:pt idx="1951">
                  <c:v>8.67</c:v>
                </c:pt>
                <c:pt idx="1952">
                  <c:v>8.61</c:v>
                </c:pt>
                <c:pt idx="1956">
                  <c:v>8.57</c:v>
                </c:pt>
                <c:pt idx="1957">
                  <c:v>8.57</c:v>
                </c:pt>
                <c:pt idx="1958">
                  <c:v>8.56</c:v>
                </c:pt>
                <c:pt idx="1959">
                  <c:v>8.59</c:v>
                </c:pt>
                <c:pt idx="1960">
                  <c:v>8.57</c:v>
                </c:pt>
                <c:pt idx="1963">
                  <c:v>8.5399999999999991</c:v>
                </c:pt>
                <c:pt idx="1964">
                  <c:v>8.5299999999999994</c:v>
                </c:pt>
                <c:pt idx="1965">
                  <c:v>8.49</c:v>
                </c:pt>
                <c:pt idx="1966">
                  <c:v>8.51</c:v>
                </c:pt>
                <c:pt idx="1967">
                  <c:v>8.4700000000000006</c:v>
                </c:pt>
                <c:pt idx="1970">
                  <c:v>8.48</c:v>
                </c:pt>
                <c:pt idx="1971">
                  <c:v>8.5299999999999994</c:v>
                </c:pt>
                <c:pt idx="1972">
                  <c:v>8.5399999999999991</c:v>
                </c:pt>
                <c:pt idx="1974">
                  <c:v>8.49</c:v>
                </c:pt>
                <c:pt idx="1977">
                  <c:v>8.51</c:v>
                </c:pt>
                <c:pt idx="1978">
                  <c:v>8.5399999999999991</c:v>
                </c:pt>
                <c:pt idx="1979">
                  <c:v>8.66</c:v>
                </c:pt>
                <c:pt idx="1980">
                  <c:v>8.6999999999999993</c:v>
                </c:pt>
                <c:pt idx="1981">
                  <c:v>8.69</c:v>
                </c:pt>
                <c:pt idx="1985">
                  <c:v>8.74</c:v>
                </c:pt>
                <c:pt idx="1986">
                  <c:v>8.73</c:v>
                </c:pt>
                <c:pt idx="1987">
                  <c:v>8.75</c:v>
                </c:pt>
                <c:pt idx="1988">
                  <c:v>8.75</c:v>
                </c:pt>
                <c:pt idx="1991">
                  <c:v>8.8000000000000007</c:v>
                </c:pt>
                <c:pt idx="1992">
                  <c:v>8.75</c:v>
                </c:pt>
                <c:pt idx="1993">
                  <c:v>8.7200000000000006</c:v>
                </c:pt>
                <c:pt idx="1994">
                  <c:v>8.7899999999999991</c:v>
                </c:pt>
                <c:pt idx="1995">
                  <c:v>8.83</c:v>
                </c:pt>
                <c:pt idx="1998">
                  <c:v>8.82</c:v>
                </c:pt>
                <c:pt idx="1999">
                  <c:v>8.84</c:v>
                </c:pt>
                <c:pt idx="2000">
                  <c:v>8.8000000000000007</c:v>
                </c:pt>
                <c:pt idx="2001">
                  <c:v>8.7899999999999991</c:v>
                </c:pt>
                <c:pt idx="2002">
                  <c:v>8.7799999999999994</c:v>
                </c:pt>
                <c:pt idx="2005">
                  <c:v>8.77</c:v>
                </c:pt>
                <c:pt idx="2006">
                  <c:v>8.7899999999999991</c:v>
                </c:pt>
                <c:pt idx="2007">
                  <c:v>8.8000000000000007</c:v>
                </c:pt>
                <c:pt idx="2008">
                  <c:v>8.74</c:v>
                </c:pt>
                <c:pt idx="2009">
                  <c:v>8.6999999999999993</c:v>
                </c:pt>
                <c:pt idx="2012">
                  <c:v>8.74</c:v>
                </c:pt>
                <c:pt idx="2013">
                  <c:v>8.7100000000000009</c:v>
                </c:pt>
                <c:pt idx="2014">
                  <c:v>8.73</c:v>
                </c:pt>
                <c:pt idx="2015">
                  <c:v>8.73</c:v>
                </c:pt>
                <c:pt idx="2016">
                  <c:v>8.77</c:v>
                </c:pt>
                <c:pt idx="2021">
                  <c:v>8.82</c:v>
                </c:pt>
                <c:pt idx="2022">
                  <c:v>8.85</c:v>
                </c:pt>
                <c:pt idx="2023">
                  <c:v>8.9600000000000009</c:v>
                </c:pt>
                <c:pt idx="2026">
                  <c:v>9.0299999999999994</c:v>
                </c:pt>
                <c:pt idx="2027">
                  <c:v>9</c:v>
                </c:pt>
                <c:pt idx="2028">
                  <c:v>9.01</c:v>
                </c:pt>
                <c:pt idx="2029">
                  <c:v>8.9700000000000006</c:v>
                </c:pt>
                <c:pt idx="2030">
                  <c:v>9.0399999999999991</c:v>
                </c:pt>
                <c:pt idx="2033">
                  <c:v>9.0399999999999991</c:v>
                </c:pt>
                <c:pt idx="2034">
                  <c:v>9.06</c:v>
                </c:pt>
                <c:pt idx="2035">
                  <c:v>9.06</c:v>
                </c:pt>
                <c:pt idx="2036">
                  <c:v>9.16</c:v>
                </c:pt>
                <c:pt idx="2037">
                  <c:v>9.2200000000000006</c:v>
                </c:pt>
                <c:pt idx="2040">
                  <c:v>9.09</c:v>
                </c:pt>
                <c:pt idx="2041">
                  <c:v>9.0500000000000007</c:v>
                </c:pt>
                <c:pt idx="2042">
                  <c:v>9.02</c:v>
                </c:pt>
                <c:pt idx="2043">
                  <c:v>8.98</c:v>
                </c:pt>
                <c:pt idx="2044">
                  <c:v>8.98</c:v>
                </c:pt>
                <c:pt idx="2047">
                  <c:v>9.01</c:v>
                </c:pt>
                <c:pt idx="2048">
                  <c:v>9.01</c:v>
                </c:pt>
                <c:pt idx="2049">
                  <c:v>9.07</c:v>
                </c:pt>
                <c:pt idx="2050">
                  <c:v>9.07</c:v>
                </c:pt>
                <c:pt idx="2051">
                  <c:v>8.94</c:v>
                </c:pt>
                <c:pt idx="2054">
                  <c:v>8.92</c:v>
                </c:pt>
                <c:pt idx="2055">
                  <c:v>8.9600000000000009</c:v>
                </c:pt>
                <c:pt idx="2056">
                  <c:v>9</c:v>
                </c:pt>
                <c:pt idx="2057">
                  <c:v>9.01</c:v>
                </c:pt>
                <c:pt idx="2058">
                  <c:v>9</c:v>
                </c:pt>
                <c:pt idx="2061">
                  <c:v>9.09</c:v>
                </c:pt>
                <c:pt idx="2062">
                  <c:v>9.19</c:v>
                </c:pt>
                <c:pt idx="2063">
                  <c:v>9.1199999999999992</c:v>
                </c:pt>
                <c:pt idx="2064">
                  <c:v>9.14</c:v>
                </c:pt>
                <c:pt idx="2065">
                  <c:v>9.11</c:v>
                </c:pt>
                <c:pt idx="2068">
                  <c:v>9.16</c:v>
                </c:pt>
                <c:pt idx="2069">
                  <c:v>9.18</c:v>
                </c:pt>
                <c:pt idx="2070">
                  <c:v>9.11</c:v>
                </c:pt>
                <c:pt idx="2071">
                  <c:v>9.01</c:v>
                </c:pt>
                <c:pt idx="2072">
                  <c:v>8.83</c:v>
                </c:pt>
                <c:pt idx="2075">
                  <c:v>8.8000000000000007</c:v>
                </c:pt>
                <c:pt idx="2076">
                  <c:v>8.84</c:v>
                </c:pt>
                <c:pt idx="2077">
                  <c:v>8.9</c:v>
                </c:pt>
                <c:pt idx="2078">
                  <c:v>8.82</c:v>
                </c:pt>
                <c:pt idx="2079">
                  <c:v>8.83</c:v>
                </c:pt>
                <c:pt idx="2082">
                  <c:v>8.66</c:v>
                </c:pt>
                <c:pt idx="2083">
                  <c:v>8.67</c:v>
                </c:pt>
                <c:pt idx="2084">
                  <c:v>8.6</c:v>
                </c:pt>
                <c:pt idx="2085">
                  <c:v>8.68</c:v>
                </c:pt>
                <c:pt idx="2086">
                  <c:v>8.6</c:v>
                </c:pt>
                <c:pt idx="2089">
                  <c:v>8.6199999999999992</c:v>
                </c:pt>
                <c:pt idx="2090">
                  <c:v>8.51</c:v>
                </c:pt>
                <c:pt idx="2091">
                  <c:v>8.64</c:v>
                </c:pt>
                <c:pt idx="2092">
                  <c:v>8.68</c:v>
                </c:pt>
                <c:pt idx="2093">
                  <c:v>8.4700000000000006</c:v>
                </c:pt>
                <c:pt idx="2096">
                  <c:v>8.52</c:v>
                </c:pt>
                <c:pt idx="2097">
                  <c:v>8.65</c:v>
                </c:pt>
                <c:pt idx="2098">
                  <c:v>8.7100000000000009</c:v>
                </c:pt>
                <c:pt idx="2099">
                  <c:v>8.61</c:v>
                </c:pt>
                <c:pt idx="2100">
                  <c:v>8.5500000000000007</c:v>
                </c:pt>
                <c:pt idx="2103">
                  <c:v>8.6</c:v>
                </c:pt>
                <c:pt idx="2104">
                  <c:v>8.7200000000000006</c:v>
                </c:pt>
                <c:pt idx="2105">
                  <c:v>8.67</c:v>
                </c:pt>
                <c:pt idx="2106">
                  <c:v>8.5500000000000007</c:v>
                </c:pt>
                <c:pt idx="2107">
                  <c:v>8.48</c:v>
                </c:pt>
                <c:pt idx="2110">
                  <c:v>8.58</c:v>
                </c:pt>
                <c:pt idx="2111">
                  <c:v>8.5500000000000007</c:v>
                </c:pt>
                <c:pt idx="2112">
                  <c:v>8.56</c:v>
                </c:pt>
                <c:pt idx="2113">
                  <c:v>8.52</c:v>
                </c:pt>
                <c:pt idx="2114">
                  <c:v>8.48</c:v>
                </c:pt>
                <c:pt idx="2117">
                  <c:v>8.4</c:v>
                </c:pt>
                <c:pt idx="2118">
                  <c:v>8.33</c:v>
                </c:pt>
                <c:pt idx="2119">
                  <c:v>8.3000000000000007</c:v>
                </c:pt>
                <c:pt idx="2120">
                  <c:v>8.27</c:v>
                </c:pt>
                <c:pt idx="2121">
                  <c:v>8.1999999999999993</c:v>
                </c:pt>
                <c:pt idx="2124">
                  <c:v>8.23</c:v>
                </c:pt>
                <c:pt idx="2125">
                  <c:v>8.23</c:v>
                </c:pt>
                <c:pt idx="2126">
                  <c:v>8.18</c:v>
                </c:pt>
                <c:pt idx="2127">
                  <c:v>8.15</c:v>
                </c:pt>
                <c:pt idx="2128">
                  <c:v>8.19</c:v>
                </c:pt>
                <c:pt idx="2132">
                  <c:v>8.16</c:v>
                </c:pt>
                <c:pt idx="2133">
                  <c:v>8.1</c:v>
                </c:pt>
                <c:pt idx="2134">
                  <c:v>8.08</c:v>
                </c:pt>
                <c:pt idx="2135">
                  <c:v>8.0500000000000007</c:v>
                </c:pt>
                <c:pt idx="2138">
                  <c:v>8.0500000000000007</c:v>
                </c:pt>
                <c:pt idx="2139">
                  <c:v>8.08</c:v>
                </c:pt>
                <c:pt idx="2141">
                  <c:v>8.0299999999999994</c:v>
                </c:pt>
                <c:pt idx="2142">
                  <c:v>8.0299999999999994</c:v>
                </c:pt>
                <c:pt idx="2145">
                  <c:v>8.08</c:v>
                </c:pt>
                <c:pt idx="2146">
                  <c:v>8.11</c:v>
                </c:pt>
                <c:pt idx="2147">
                  <c:v>8.06</c:v>
                </c:pt>
                <c:pt idx="2148">
                  <c:v>8.07</c:v>
                </c:pt>
                <c:pt idx="2149">
                  <c:v>8.11</c:v>
                </c:pt>
                <c:pt idx="2152">
                  <c:v>8.23</c:v>
                </c:pt>
                <c:pt idx="2153">
                  <c:v>8.25</c:v>
                </c:pt>
                <c:pt idx="2154">
                  <c:v>8.23</c:v>
                </c:pt>
                <c:pt idx="2155">
                  <c:v>8.2200000000000006</c:v>
                </c:pt>
                <c:pt idx="2156">
                  <c:v>8.24</c:v>
                </c:pt>
                <c:pt idx="2159">
                  <c:v>8.32</c:v>
                </c:pt>
                <c:pt idx="2160">
                  <c:v>8.26</c:v>
                </c:pt>
                <c:pt idx="2161">
                  <c:v>8.3000000000000007</c:v>
                </c:pt>
                <c:pt idx="2162">
                  <c:v>8.25</c:v>
                </c:pt>
                <c:pt idx="2163">
                  <c:v>8.27</c:v>
                </c:pt>
                <c:pt idx="2166">
                  <c:v>8.23</c:v>
                </c:pt>
                <c:pt idx="2167">
                  <c:v>8.26</c:v>
                </c:pt>
                <c:pt idx="2168">
                  <c:v>8.1999999999999993</c:v>
                </c:pt>
                <c:pt idx="2169">
                  <c:v>8.1999999999999993</c:v>
                </c:pt>
                <c:pt idx="2170">
                  <c:v>8.18</c:v>
                </c:pt>
                <c:pt idx="2173">
                  <c:v>8.23</c:v>
                </c:pt>
                <c:pt idx="2174">
                  <c:v>8.23</c:v>
                </c:pt>
                <c:pt idx="2175">
                  <c:v>8.26</c:v>
                </c:pt>
                <c:pt idx="2176">
                  <c:v>8.33</c:v>
                </c:pt>
                <c:pt idx="2177">
                  <c:v>8.2799999999999994</c:v>
                </c:pt>
                <c:pt idx="2180">
                  <c:v>8.26</c:v>
                </c:pt>
                <c:pt idx="2181">
                  <c:v>8.15</c:v>
                </c:pt>
                <c:pt idx="2182">
                  <c:v>8.1</c:v>
                </c:pt>
                <c:pt idx="2183">
                  <c:v>8.1</c:v>
                </c:pt>
                <c:pt idx="2187">
                  <c:v>8.14</c:v>
                </c:pt>
                <c:pt idx="2188">
                  <c:v>8.07</c:v>
                </c:pt>
                <c:pt idx="2189">
                  <c:v>8.1199999999999992</c:v>
                </c:pt>
                <c:pt idx="2190">
                  <c:v>8.07</c:v>
                </c:pt>
                <c:pt idx="2194">
                  <c:v>8.06</c:v>
                </c:pt>
                <c:pt idx="2195">
                  <c:v>8.11</c:v>
                </c:pt>
                <c:pt idx="2196">
                  <c:v>8.0500000000000007</c:v>
                </c:pt>
                <c:pt idx="2197">
                  <c:v>8.0500000000000007</c:v>
                </c:pt>
                <c:pt idx="2198">
                  <c:v>7.96</c:v>
                </c:pt>
                <c:pt idx="2201">
                  <c:v>8.02</c:v>
                </c:pt>
                <c:pt idx="2202">
                  <c:v>7.98</c:v>
                </c:pt>
                <c:pt idx="2203">
                  <c:v>7.98</c:v>
                </c:pt>
                <c:pt idx="2204">
                  <c:v>7.92</c:v>
                </c:pt>
                <c:pt idx="2205">
                  <c:v>7.82</c:v>
                </c:pt>
                <c:pt idx="2208">
                  <c:v>7.75</c:v>
                </c:pt>
                <c:pt idx="2209">
                  <c:v>7.74</c:v>
                </c:pt>
                <c:pt idx="2210">
                  <c:v>7.8</c:v>
                </c:pt>
                <c:pt idx="2211">
                  <c:v>7.82</c:v>
                </c:pt>
                <c:pt idx="2212">
                  <c:v>7.79</c:v>
                </c:pt>
                <c:pt idx="2215">
                  <c:v>7.89</c:v>
                </c:pt>
                <c:pt idx="2216">
                  <c:v>7.88</c:v>
                </c:pt>
                <c:pt idx="2217">
                  <c:v>7.89</c:v>
                </c:pt>
                <c:pt idx="2218">
                  <c:v>7.92</c:v>
                </c:pt>
                <c:pt idx="2219">
                  <c:v>7.91</c:v>
                </c:pt>
                <c:pt idx="2222">
                  <c:v>7.89</c:v>
                </c:pt>
                <c:pt idx="2223">
                  <c:v>7.88</c:v>
                </c:pt>
                <c:pt idx="2224">
                  <c:v>7.84</c:v>
                </c:pt>
                <c:pt idx="2225">
                  <c:v>7.81</c:v>
                </c:pt>
                <c:pt idx="2226">
                  <c:v>7.79</c:v>
                </c:pt>
                <c:pt idx="2229">
                  <c:v>7.8</c:v>
                </c:pt>
                <c:pt idx="2230">
                  <c:v>7.83</c:v>
                </c:pt>
                <c:pt idx="2231">
                  <c:v>7.84</c:v>
                </c:pt>
                <c:pt idx="2232">
                  <c:v>7.86</c:v>
                </c:pt>
                <c:pt idx="2233">
                  <c:v>7.88</c:v>
                </c:pt>
                <c:pt idx="2236">
                  <c:v>7.87</c:v>
                </c:pt>
                <c:pt idx="2237">
                  <c:v>7.83</c:v>
                </c:pt>
                <c:pt idx="2238">
                  <c:v>7.77</c:v>
                </c:pt>
                <c:pt idx="2239">
                  <c:v>7.75</c:v>
                </c:pt>
                <c:pt idx="2240">
                  <c:v>7.66</c:v>
                </c:pt>
                <c:pt idx="2243">
                  <c:v>7.64</c:v>
                </c:pt>
                <c:pt idx="2244">
                  <c:v>7.61</c:v>
                </c:pt>
                <c:pt idx="2245">
                  <c:v>7.63</c:v>
                </c:pt>
                <c:pt idx="2246">
                  <c:v>7.63</c:v>
                </c:pt>
                <c:pt idx="2247">
                  <c:v>7.6</c:v>
                </c:pt>
                <c:pt idx="2250">
                  <c:v>7.5</c:v>
                </c:pt>
                <c:pt idx="2251">
                  <c:v>7.46</c:v>
                </c:pt>
                <c:pt idx="2252">
                  <c:v>7.39</c:v>
                </c:pt>
                <c:pt idx="2253">
                  <c:v>7.4</c:v>
                </c:pt>
                <c:pt idx="2254">
                  <c:v>7.27</c:v>
                </c:pt>
                <c:pt idx="2257">
                  <c:v>7.24</c:v>
                </c:pt>
                <c:pt idx="2258">
                  <c:v>7.3</c:v>
                </c:pt>
                <c:pt idx="2259">
                  <c:v>7.27</c:v>
                </c:pt>
                <c:pt idx="2260">
                  <c:v>7.3</c:v>
                </c:pt>
                <c:pt idx="2261">
                  <c:v>7.35</c:v>
                </c:pt>
                <c:pt idx="2264">
                  <c:v>7.32</c:v>
                </c:pt>
                <c:pt idx="2265">
                  <c:v>7.31</c:v>
                </c:pt>
                <c:pt idx="2266">
                  <c:v>7.35</c:v>
                </c:pt>
                <c:pt idx="2267">
                  <c:v>7.34</c:v>
                </c:pt>
                <c:pt idx="2268">
                  <c:v>7.34</c:v>
                </c:pt>
                <c:pt idx="2271">
                  <c:v>7.37</c:v>
                </c:pt>
                <c:pt idx="2272">
                  <c:v>7.34</c:v>
                </c:pt>
                <c:pt idx="2273">
                  <c:v>7.39</c:v>
                </c:pt>
                <c:pt idx="2274">
                  <c:v>7.38</c:v>
                </c:pt>
                <c:pt idx="2275">
                  <c:v>7.33</c:v>
                </c:pt>
                <c:pt idx="2278">
                  <c:v>7.29</c:v>
                </c:pt>
                <c:pt idx="2279">
                  <c:v>7.24</c:v>
                </c:pt>
                <c:pt idx="2280">
                  <c:v>7.22</c:v>
                </c:pt>
                <c:pt idx="2281">
                  <c:v>7.25</c:v>
                </c:pt>
                <c:pt idx="2282">
                  <c:v>7.27</c:v>
                </c:pt>
                <c:pt idx="2285">
                  <c:v>7.29</c:v>
                </c:pt>
                <c:pt idx="2286">
                  <c:v>7.21</c:v>
                </c:pt>
                <c:pt idx="2287">
                  <c:v>7.17</c:v>
                </c:pt>
                <c:pt idx="2288">
                  <c:v>7.14</c:v>
                </c:pt>
                <c:pt idx="2293">
                  <c:v>7.09</c:v>
                </c:pt>
                <c:pt idx="2294">
                  <c:v>7.09</c:v>
                </c:pt>
                <c:pt idx="2295">
                  <c:v>7.11</c:v>
                </c:pt>
                <c:pt idx="2296">
                  <c:v>7.09</c:v>
                </c:pt>
                <c:pt idx="2299">
                  <c:v>7.07</c:v>
                </c:pt>
                <c:pt idx="2300">
                  <c:v>7.09</c:v>
                </c:pt>
                <c:pt idx="2301">
                  <c:v>7.14</c:v>
                </c:pt>
                <c:pt idx="2302">
                  <c:v>7.04</c:v>
                </c:pt>
                <c:pt idx="2303">
                  <c:v>7.13</c:v>
                </c:pt>
                <c:pt idx="2306">
                  <c:v>7.16</c:v>
                </c:pt>
                <c:pt idx="2307">
                  <c:v>7.16</c:v>
                </c:pt>
                <c:pt idx="2308">
                  <c:v>7.15</c:v>
                </c:pt>
                <c:pt idx="2309">
                  <c:v>7.2</c:v>
                </c:pt>
                <c:pt idx="2310">
                  <c:v>7.19</c:v>
                </c:pt>
                <c:pt idx="2313">
                  <c:v>7.18</c:v>
                </c:pt>
                <c:pt idx="2314">
                  <c:v>7.18</c:v>
                </c:pt>
                <c:pt idx="2315">
                  <c:v>7.13</c:v>
                </c:pt>
                <c:pt idx="2316">
                  <c:v>7.19</c:v>
                </c:pt>
                <c:pt idx="2317">
                  <c:v>7.21</c:v>
                </c:pt>
                <c:pt idx="2320">
                  <c:v>7.2</c:v>
                </c:pt>
                <c:pt idx="2321">
                  <c:v>7.22</c:v>
                </c:pt>
                <c:pt idx="2322">
                  <c:v>7.15</c:v>
                </c:pt>
                <c:pt idx="2323">
                  <c:v>7.15</c:v>
                </c:pt>
                <c:pt idx="2324">
                  <c:v>7.17</c:v>
                </c:pt>
                <c:pt idx="2327">
                  <c:v>7.17</c:v>
                </c:pt>
                <c:pt idx="2328">
                  <c:v>7.12</c:v>
                </c:pt>
                <c:pt idx="2329">
                  <c:v>7.15</c:v>
                </c:pt>
                <c:pt idx="2334">
                  <c:v>7.18</c:v>
                </c:pt>
                <c:pt idx="2335">
                  <c:v>7.19</c:v>
                </c:pt>
                <c:pt idx="2336">
                  <c:v>7.19</c:v>
                </c:pt>
                <c:pt idx="2337">
                  <c:v>7.19</c:v>
                </c:pt>
                <c:pt idx="2338">
                  <c:v>7.23</c:v>
                </c:pt>
                <c:pt idx="2342">
                  <c:v>7.28</c:v>
                </c:pt>
                <c:pt idx="2343">
                  <c:v>7.27</c:v>
                </c:pt>
                <c:pt idx="2344">
                  <c:v>7.25</c:v>
                </c:pt>
                <c:pt idx="2345">
                  <c:v>7.24</c:v>
                </c:pt>
                <c:pt idx="2348">
                  <c:v>7.18</c:v>
                </c:pt>
                <c:pt idx="2349">
                  <c:v>7.12</c:v>
                </c:pt>
                <c:pt idx="2350">
                  <c:v>7.04</c:v>
                </c:pt>
                <c:pt idx="2351">
                  <c:v>7</c:v>
                </c:pt>
                <c:pt idx="2352">
                  <c:v>7</c:v>
                </c:pt>
                <c:pt idx="2355">
                  <c:v>6.97</c:v>
                </c:pt>
                <c:pt idx="2356">
                  <c:v>6.95</c:v>
                </c:pt>
                <c:pt idx="2357">
                  <c:v>6.91</c:v>
                </c:pt>
                <c:pt idx="2358">
                  <c:v>6.93</c:v>
                </c:pt>
                <c:pt idx="2359">
                  <c:v>6.84</c:v>
                </c:pt>
                <c:pt idx="2362">
                  <c:v>6.8</c:v>
                </c:pt>
                <c:pt idx="2363">
                  <c:v>6.81</c:v>
                </c:pt>
                <c:pt idx="2364">
                  <c:v>6.8</c:v>
                </c:pt>
                <c:pt idx="2365">
                  <c:v>6.7</c:v>
                </c:pt>
                <c:pt idx="2366">
                  <c:v>6.76</c:v>
                </c:pt>
                <c:pt idx="2369">
                  <c:v>6.7</c:v>
                </c:pt>
                <c:pt idx="2370">
                  <c:v>6.72</c:v>
                </c:pt>
                <c:pt idx="2371">
                  <c:v>6.72</c:v>
                </c:pt>
                <c:pt idx="2372">
                  <c:v>6.78</c:v>
                </c:pt>
                <c:pt idx="2373">
                  <c:v>6.8</c:v>
                </c:pt>
                <c:pt idx="2376">
                  <c:v>6.83</c:v>
                </c:pt>
                <c:pt idx="2377">
                  <c:v>6.75</c:v>
                </c:pt>
                <c:pt idx="2378">
                  <c:v>6.73</c:v>
                </c:pt>
                <c:pt idx="2379">
                  <c:v>6.82</c:v>
                </c:pt>
                <c:pt idx="2380">
                  <c:v>6.83</c:v>
                </c:pt>
                <c:pt idx="2383">
                  <c:v>6.81</c:v>
                </c:pt>
                <c:pt idx="2384">
                  <c:v>6.77</c:v>
                </c:pt>
                <c:pt idx="2386">
                  <c:v>6.79</c:v>
                </c:pt>
                <c:pt idx="2387">
                  <c:v>6.71</c:v>
                </c:pt>
                <c:pt idx="2390">
                  <c:v>6.7</c:v>
                </c:pt>
                <c:pt idx="2391">
                  <c:v>6.72</c:v>
                </c:pt>
                <c:pt idx="2392">
                  <c:v>6.78</c:v>
                </c:pt>
                <c:pt idx="2393">
                  <c:v>6.78</c:v>
                </c:pt>
                <c:pt idx="2394">
                  <c:v>6.76</c:v>
                </c:pt>
                <c:pt idx="2397">
                  <c:v>6.78</c:v>
                </c:pt>
                <c:pt idx="2398">
                  <c:v>6.75</c:v>
                </c:pt>
                <c:pt idx="2399">
                  <c:v>6.75</c:v>
                </c:pt>
                <c:pt idx="2400">
                  <c:v>6.72</c:v>
                </c:pt>
                <c:pt idx="2401">
                  <c:v>6.63</c:v>
                </c:pt>
                <c:pt idx="2404">
                  <c:v>6.44</c:v>
                </c:pt>
                <c:pt idx="2405">
                  <c:v>6.43</c:v>
                </c:pt>
                <c:pt idx="2406">
                  <c:v>6.43</c:v>
                </c:pt>
                <c:pt idx="2407">
                  <c:v>6.44</c:v>
                </c:pt>
                <c:pt idx="2408">
                  <c:v>6.36</c:v>
                </c:pt>
                <c:pt idx="2411">
                  <c:v>6.39</c:v>
                </c:pt>
                <c:pt idx="2412">
                  <c:v>6.36</c:v>
                </c:pt>
                <c:pt idx="2413">
                  <c:v>6.31</c:v>
                </c:pt>
                <c:pt idx="2414">
                  <c:v>6.27</c:v>
                </c:pt>
                <c:pt idx="2415">
                  <c:v>6.31</c:v>
                </c:pt>
                <c:pt idx="2419">
                  <c:v>6.33</c:v>
                </c:pt>
                <c:pt idx="2420">
                  <c:v>6.3</c:v>
                </c:pt>
                <c:pt idx="2421">
                  <c:v>6.3</c:v>
                </c:pt>
                <c:pt idx="2422">
                  <c:v>6.33</c:v>
                </c:pt>
                <c:pt idx="2425">
                  <c:v>6.33</c:v>
                </c:pt>
                <c:pt idx="2426">
                  <c:v>6.31</c:v>
                </c:pt>
                <c:pt idx="2427">
                  <c:v>6.26</c:v>
                </c:pt>
                <c:pt idx="2428">
                  <c:v>6.23</c:v>
                </c:pt>
                <c:pt idx="2429">
                  <c:v>6.15</c:v>
                </c:pt>
                <c:pt idx="2432">
                  <c:v>6.12</c:v>
                </c:pt>
                <c:pt idx="2433">
                  <c:v>6.12</c:v>
                </c:pt>
                <c:pt idx="2434">
                  <c:v>6.15</c:v>
                </c:pt>
                <c:pt idx="2435">
                  <c:v>6.16</c:v>
                </c:pt>
                <c:pt idx="2436">
                  <c:v>6.22</c:v>
                </c:pt>
                <c:pt idx="2439">
                  <c:v>6.16</c:v>
                </c:pt>
                <c:pt idx="2440">
                  <c:v>6.17</c:v>
                </c:pt>
                <c:pt idx="2441">
                  <c:v>6.14</c:v>
                </c:pt>
                <c:pt idx="2442">
                  <c:v>6.15</c:v>
                </c:pt>
                <c:pt idx="2443">
                  <c:v>6.14</c:v>
                </c:pt>
                <c:pt idx="2446">
                  <c:v>6.12</c:v>
                </c:pt>
                <c:pt idx="2447">
                  <c:v>6.16</c:v>
                </c:pt>
                <c:pt idx="2448">
                  <c:v>6.21</c:v>
                </c:pt>
                <c:pt idx="2449">
                  <c:v>6.18</c:v>
                </c:pt>
                <c:pt idx="2450">
                  <c:v>6.13</c:v>
                </c:pt>
                <c:pt idx="2453">
                  <c:v>6.06</c:v>
                </c:pt>
                <c:pt idx="2454">
                  <c:v>6.09</c:v>
                </c:pt>
                <c:pt idx="2455">
                  <c:v>6.14</c:v>
                </c:pt>
                <c:pt idx="2456">
                  <c:v>6.18</c:v>
                </c:pt>
                <c:pt idx="2457">
                  <c:v>6.12</c:v>
                </c:pt>
                <c:pt idx="2460">
                  <c:v>6.08</c:v>
                </c:pt>
                <c:pt idx="2461">
                  <c:v>6.03</c:v>
                </c:pt>
                <c:pt idx="2462">
                  <c:v>6.05</c:v>
                </c:pt>
                <c:pt idx="2463">
                  <c:v>6.06</c:v>
                </c:pt>
                <c:pt idx="2464">
                  <c:v>6.05</c:v>
                </c:pt>
                <c:pt idx="2467">
                  <c:v>6.05</c:v>
                </c:pt>
                <c:pt idx="2468">
                  <c:v>6.03</c:v>
                </c:pt>
                <c:pt idx="2469">
                  <c:v>5.99</c:v>
                </c:pt>
                <c:pt idx="2470">
                  <c:v>6</c:v>
                </c:pt>
                <c:pt idx="2471">
                  <c:v>6</c:v>
                </c:pt>
                <c:pt idx="2474">
                  <c:v>6.02</c:v>
                </c:pt>
                <c:pt idx="2475">
                  <c:v>5.98</c:v>
                </c:pt>
                <c:pt idx="2476">
                  <c:v>5.96</c:v>
                </c:pt>
                <c:pt idx="2477">
                  <c:v>5.96</c:v>
                </c:pt>
                <c:pt idx="2478">
                  <c:v>5.91</c:v>
                </c:pt>
                <c:pt idx="2481">
                  <c:v>5.91</c:v>
                </c:pt>
                <c:pt idx="2482">
                  <c:v>5.9</c:v>
                </c:pt>
                <c:pt idx="2483">
                  <c:v>5.88</c:v>
                </c:pt>
                <c:pt idx="2484">
                  <c:v>5.89</c:v>
                </c:pt>
                <c:pt idx="2485">
                  <c:v>5.84</c:v>
                </c:pt>
                <c:pt idx="2488">
                  <c:v>5.89</c:v>
                </c:pt>
                <c:pt idx="2489">
                  <c:v>5.9</c:v>
                </c:pt>
                <c:pt idx="2490">
                  <c:v>5.99</c:v>
                </c:pt>
                <c:pt idx="2491">
                  <c:v>5.98</c:v>
                </c:pt>
                <c:pt idx="2492">
                  <c:v>5.99</c:v>
                </c:pt>
                <c:pt idx="2496">
                  <c:v>6.05</c:v>
                </c:pt>
                <c:pt idx="2497">
                  <c:v>6.06</c:v>
                </c:pt>
                <c:pt idx="2498">
                  <c:v>6.06</c:v>
                </c:pt>
                <c:pt idx="2499">
                  <c:v>6.1</c:v>
                </c:pt>
                <c:pt idx="2502">
                  <c:v>6.13</c:v>
                </c:pt>
                <c:pt idx="2503">
                  <c:v>6.05</c:v>
                </c:pt>
                <c:pt idx="2504">
                  <c:v>6.08</c:v>
                </c:pt>
                <c:pt idx="2506">
                  <c:v>6.06</c:v>
                </c:pt>
                <c:pt idx="2509">
                  <c:v>6.03</c:v>
                </c:pt>
                <c:pt idx="2510">
                  <c:v>6.01</c:v>
                </c:pt>
                <c:pt idx="2511">
                  <c:v>5.95</c:v>
                </c:pt>
                <c:pt idx="2512">
                  <c:v>5.94</c:v>
                </c:pt>
                <c:pt idx="2513">
                  <c:v>5.96</c:v>
                </c:pt>
                <c:pt idx="2516">
                  <c:v>6.05</c:v>
                </c:pt>
                <c:pt idx="2517">
                  <c:v>6.07</c:v>
                </c:pt>
                <c:pt idx="2518">
                  <c:v>6.05</c:v>
                </c:pt>
                <c:pt idx="2519">
                  <c:v>6.03</c:v>
                </c:pt>
                <c:pt idx="2520">
                  <c:v>6.01</c:v>
                </c:pt>
                <c:pt idx="2523">
                  <c:v>5.98</c:v>
                </c:pt>
                <c:pt idx="2524">
                  <c:v>6.03</c:v>
                </c:pt>
                <c:pt idx="2525">
                  <c:v>6.01</c:v>
                </c:pt>
                <c:pt idx="2526">
                  <c:v>6.04</c:v>
                </c:pt>
                <c:pt idx="2527">
                  <c:v>6.03</c:v>
                </c:pt>
                <c:pt idx="2530">
                  <c:v>5.99</c:v>
                </c:pt>
                <c:pt idx="2531">
                  <c:v>5.99</c:v>
                </c:pt>
                <c:pt idx="2532">
                  <c:v>5.9</c:v>
                </c:pt>
                <c:pt idx="2533">
                  <c:v>5.85</c:v>
                </c:pt>
                <c:pt idx="2534">
                  <c:v>5.83</c:v>
                </c:pt>
                <c:pt idx="2537">
                  <c:v>5.82</c:v>
                </c:pt>
                <c:pt idx="2538">
                  <c:v>5.84</c:v>
                </c:pt>
                <c:pt idx="2539">
                  <c:v>5.78</c:v>
                </c:pt>
                <c:pt idx="2540">
                  <c:v>5.81</c:v>
                </c:pt>
                <c:pt idx="2541">
                  <c:v>5.77</c:v>
                </c:pt>
                <c:pt idx="2544">
                  <c:v>5.75</c:v>
                </c:pt>
                <c:pt idx="2545">
                  <c:v>5.72</c:v>
                </c:pt>
                <c:pt idx="2546">
                  <c:v>5.71</c:v>
                </c:pt>
                <c:pt idx="2547">
                  <c:v>5.66</c:v>
                </c:pt>
                <c:pt idx="2548">
                  <c:v>5.65</c:v>
                </c:pt>
                <c:pt idx="2551">
                  <c:v>5.65</c:v>
                </c:pt>
                <c:pt idx="2552">
                  <c:v>5.65</c:v>
                </c:pt>
                <c:pt idx="2553">
                  <c:v>5.63</c:v>
                </c:pt>
                <c:pt idx="2554">
                  <c:v>5.61</c:v>
                </c:pt>
                <c:pt idx="2555">
                  <c:v>5.64</c:v>
                </c:pt>
                <c:pt idx="2558">
                  <c:v>5.58</c:v>
                </c:pt>
                <c:pt idx="2559">
                  <c:v>5.69</c:v>
                </c:pt>
                <c:pt idx="2560">
                  <c:v>5.72</c:v>
                </c:pt>
                <c:pt idx="2561">
                  <c:v>5.72</c:v>
                </c:pt>
                <c:pt idx="2562">
                  <c:v>5.66</c:v>
                </c:pt>
                <c:pt idx="2565">
                  <c:v>5.65</c:v>
                </c:pt>
                <c:pt idx="2566">
                  <c:v>5.64</c:v>
                </c:pt>
                <c:pt idx="2567">
                  <c:v>5.61</c:v>
                </c:pt>
                <c:pt idx="2568">
                  <c:v>5.65</c:v>
                </c:pt>
                <c:pt idx="2569">
                  <c:v>5.66</c:v>
                </c:pt>
                <c:pt idx="2572">
                  <c:v>5.67</c:v>
                </c:pt>
                <c:pt idx="2573">
                  <c:v>5.64</c:v>
                </c:pt>
                <c:pt idx="2574">
                  <c:v>5.62</c:v>
                </c:pt>
                <c:pt idx="2575">
                  <c:v>5.65</c:v>
                </c:pt>
                <c:pt idx="2576">
                  <c:v>5.68</c:v>
                </c:pt>
                <c:pt idx="2579">
                  <c:v>5.67</c:v>
                </c:pt>
                <c:pt idx="2580">
                  <c:v>5.7</c:v>
                </c:pt>
                <c:pt idx="2581">
                  <c:v>5.71</c:v>
                </c:pt>
                <c:pt idx="2582">
                  <c:v>5.72</c:v>
                </c:pt>
                <c:pt idx="2583">
                  <c:v>5.7</c:v>
                </c:pt>
                <c:pt idx="2586">
                  <c:v>5.7</c:v>
                </c:pt>
                <c:pt idx="2587">
                  <c:v>5.71</c:v>
                </c:pt>
                <c:pt idx="2588">
                  <c:v>5.73</c:v>
                </c:pt>
                <c:pt idx="2589">
                  <c:v>5.8</c:v>
                </c:pt>
                <c:pt idx="2590">
                  <c:v>5.83</c:v>
                </c:pt>
                <c:pt idx="2593">
                  <c:v>5.92</c:v>
                </c:pt>
                <c:pt idx="2594">
                  <c:v>5.91</c:v>
                </c:pt>
                <c:pt idx="2595">
                  <c:v>5.91</c:v>
                </c:pt>
                <c:pt idx="2596">
                  <c:v>5.87</c:v>
                </c:pt>
                <c:pt idx="2597">
                  <c:v>5.88</c:v>
                </c:pt>
                <c:pt idx="2600">
                  <c:v>5.9</c:v>
                </c:pt>
                <c:pt idx="2601">
                  <c:v>5.91</c:v>
                </c:pt>
                <c:pt idx="2602">
                  <c:v>5.93</c:v>
                </c:pt>
                <c:pt idx="2603">
                  <c:v>5.89</c:v>
                </c:pt>
                <c:pt idx="2604">
                  <c:v>5.98</c:v>
                </c:pt>
                <c:pt idx="2607">
                  <c:v>6.06</c:v>
                </c:pt>
                <c:pt idx="2608">
                  <c:v>6.07</c:v>
                </c:pt>
                <c:pt idx="2609">
                  <c:v>6.01</c:v>
                </c:pt>
                <c:pt idx="2610">
                  <c:v>6.14</c:v>
                </c:pt>
                <c:pt idx="2611">
                  <c:v>6.25</c:v>
                </c:pt>
                <c:pt idx="2614">
                  <c:v>6.14</c:v>
                </c:pt>
                <c:pt idx="2615">
                  <c:v>6.32</c:v>
                </c:pt>
                <c:pt idx="2616">
                  <c:v>6.47</c:v>
                </c:pt>
                <c:pt idx="2617">
                  <c:v>6.38</c:v>
                </c:pt>
                <c:pt idx="2618">
                  <c:v>6.32</c:v>
                </c:pt>
                <c:pt idx="2621">
                  <c:v>6.14</c:v>
                </c:pt>
                <c:pt idx="2622">
                  <c:v>6.19</c:v>
                </c:pt>
                <c:pt idx="2623">
                  <c:v>6.3</c:v>
                </c:pt>
                <c:pt idx="2624">
                  <c:v>6.29</c:v>
                </c:pt>
                <c:pt idx="2625">
                  <c:v>6.38</c:v>
                </c:pt>
                <c:pt idx="2628">
                  <c:v>6.26</c:v>
                </c:pt>
                <c:pt idx="2629">
                  <c:v>6.16</c:v>
                </c:pt>
                <c:pt idx="2630">
                  <c:v>6.17</c:v>
                </c:pt>
                <c:pt idx="2631">
                  <c:v>6.24</c:v>
                </c:pt>
                <c:pt idx="2632">
                  <c:v>6.39</c:v>
                </c:pt>
                <c:pt idx="2635">
                  <c:v>6.46</c:v>
                </c:pt>
                <c:pt idx="2636">
                  <c:v>6.43</c:v>
                </c:pt>
                <c:pt idx="2637">
                  <c:v>6.41</c:v>
                </c:pt>
                <c:pt idx="2638">
                  <c:v>6.55</c:v>
                </c:pt>
                <c:pt idx="2639">
                  <c:v>6.61</c:v>
                </c:pt>
                <c:pt idx="2642">
                  <c:v>6.51</c:v>
                </c:pt>
                <c:pt idx="2643">
                  <c:v>6.59</c:v>
                </c:pt>
                <c:pt idx="2644">
                  <c:v>6.56</c:v>
                </c:pt>
                <c:pt idx="2645">
                  <c:v>6.47</c:v>
                </c:pt>
                <c:pt idx="2650">
                  <c:v>6.49</c:v>
                </c:pt>
                <c:pt idx="2651">
                  <c:v>6.46</c:v>
                </c:pt>
                <c:pt idx="2652">
                  <c:v>6.51</c:v>
                </c:pt>
                <c:pt idx="2653">
                  <c:v>6.54</c:v>
                </c:pt>
                <c:pt idx="2656">
                  <c:v>6.51</c:v>
                </c:pt>
                <c:pt idx="2657">
                  <c:v>6.49</c:v>
                </c:pt>
                <c:pt idx="2658">
                  <c:v>6.5</c:v>
                </c:pt>
                <c:pt idx="2659">
                  <c:v>6.53</c:v>
                </c:pt>
                <c:pt idx="2660">
                  <c:v>6.58</c:v>
                </c:pt>
                <c:pt idx="2663">
                  <c:v>6.73</c:v>
                </c:pt>
                <c:pt idx="2664">
                  <c:v>6.84</c:v>
                </c:pt>
                <c:pt idx="2665">
                  <c:v>6.95</c:v>
                </c:pt>
                <c:pt idx="2666">
                  <c:v>6.92</c:v>
                </c:pt>
                <c:pt idx="2667">
                  <c:v>6.77</c:v>
                </c:pt>
                <c:pt idx="2670">
                  <c:v>6.95</c:v>
                </c:pt>
                <c:pt idx="2671">
                  <c:v>6.87</c:v>
                </c:pt>
                <c:pt idx="2672">
                  <c:v>6.78</c:v>
                </c:pt>
                <c:pt idx="2673">
                  <c:v>6.82</c:v>
                </c:pt>
                <c:pt idx="2674">
                  <c:v>6.79</c:v>
                </c:pt>
                <c:pt idx="2677">
                  <c:v>6.84</c:v>
                </c:pt>
                <c:pt idx="2678">
                  <c:v>6.9</c:v>
                </c:pt>
                <c:pt idx="2679">
                  <c:v>7.04</c:v>
                </c:pt>
                <c:pt idx="2680">
                  <c:v>7.07</c:v>
                </c:pt>
                <c:pt idx="2681">
                  <c:v>7.03</c:v>
                </c:pt>
                <c:pt idx="2684">
                  <c:v>7.11</c:v>
                </c:pt>
                <c:pt idx="2685">
                  <c:v>7</c:v>
                </c:pt>
                <c:pt idx="2686">
                  <c:v>6.92</c:v>
                </c:pt>
                <c:pt idx="2688">
                  <c:v>6.93</c:v>
                </c:pt>
                <c:pt idx="2691">
                  <c:v>6.85</c:v>
                </c:pt>
                <c:pt idx="2692">
                  <c:v>6.81</c:v>
                </c:pt>
                <c:pt idx="2693">
                  <c:v>6.67</c:v>
                </c:pt>
                <c:pt idx="2694">
                  <c:v>6.67</c:v>
                </c:pt>
                <c:pt idx="2695">
                  <c:v>6.77</c:v>
                </c:pt>
                <c:pt idx="2699">
                  <c:v>6.93</c:v>
                </c:pt>
                <c:pt idx="2700">
                  <c:v>7.09</c:v>
                </c:pt>
                <c:pt idx="2701">
                  <c:v>7.07</c:v>
                </c:pt>
                <c:pt idx="2702">
                  <c:v>7.17</c:v>
                </c:pt>
                <c:pt idx="2705">
                  <c:v>7.16</c:v>
                </c:pt>
                <c:pt idx="2706">
                  <c:v>7.31</c:v>
                </c:pt>
                <c:pt idx="2707">
                  <c:v>7.49</c:v>
                </c:pt>
                <c:pt idx="2708">
                  <c:v>7.54</c:v>
                </c:pt>
                <c:pt idx="2709">
                  <c:v>7.36</c:v>
                </c:pt>
                <c:pt idx="2712">
                  <c:v>7.33</c:v>
                </c:pt>
                <c:pt idx="2713">
                  <c:v>7.37</c:v>
                </c:pt>
                <c:pt idx="2714">
                  <c:v>7.28</c:v>
                </c:pt>
                <c:pt idx="2715">
                  <c:v>7.28</c:v>
                </c:pt>
                <c:pt idx="2716">
                  <c:v>7.22</c:v>
                </c:pt>
                <c:pt idx="2719">
                  <c:v>7.46</c:v>
                </c:pt>
                <c:pt idx="2720">
                  <c:v>7.46</c:v>
                </c:pt>
                <c:pt idx="2721">
                  <c:v>7.48</c:v>
                </c:pt>
                <c:pt idx="2722">
                  <c:v>7.66</c:v>
                </c:pt>
                <c:pt idx="2723">
                  <c:v>7.7</c:v>
                </c:pt>
                <c:pt idx="2726">
                  <c:v>7.84</c:v>
                </c:pt>
                <c:pt idx="2727">
                  <c:v>7.92</c:v>
                </c:pt>
                <c:pt idx="2728">
                  <c:v>7.76</c:v>
                </c:pt>
                <c:pt idx="2729">
                  <c:v>7.57</c:v>
                </c:pt>
                <c:pt idx="2730">
                  <c:v>7.44</c:v>
                </c:pt>
                <c:pt idx="2733">
                  <c:v>7.35</c:v>
                </c:pt>
                <c:pt idx="2734">
                  <c:v>7.35</c:v>
                </c:pt>
                <c:pt idx="2735">
                  <c:v>7.32</c:v>
                </c:pt>
                <c:pt idx="2736">
                  <c:v>7.5</c:v>
                </c:pt>
                <c:pt idx="2737">
                  <c:v>7.58</c:v>
                </c:pt>
                <c:pt idx="2740">
                  <c:v>7.53</c:v>
                </c:pt>
                <c:pt idx="2741">
                  <c:v>7.65</c:v>
                </c:pt>
                <c:pt idx="2742">
                  <c:v>7.67</c:v>
                </c:pt>
                <c:pt idx="2743">
                  <c:v>7.58</c:v>
                </c:pt>
                <c:pt idx="2744">
                  <c:v>7.62</c:v>
                </c:pt>
                <c:pt idx="2747">
                  <c:v>7.47</c:v>
                </c:pt>
                <c:pt idx="2748">
                  <c:v>7.37</c:v>
                </c:pt>
                <c:pt idx="2749">
                  <c:v>7.38</c:v>
                </c:pt>
                <c:pt idx="2754">
                  <c:v>7.26</c:v>
                </c:pt>
                <c:pt idx="2755">
                  <c:v>7.2</c:v>
                </c:pt>
                <c:pt idx="2756">
                  <c:v>7.3</c:v>
                </c:pt>
                <c:pt idx="2757">
                  <c:v>7.27</c:v>
                </c:pt>
                <c:pt idx="2758">
                  <c:v>7.33</c:v>
                </c:pt>
                <c:pt idx="2761">
                  <c:v>7.2</c:v>
                </c:pt>
                <c:pt idx="2762">
                  <c:v>7.22</c:v>
                </c:pt>
                <c:pt idx="2763">
                  <c:v>7.27</c:v>
                </c:pt>
                <c:pt idx="2764">
                  <c:v>7.32</c:v>
                </c:pt>
                <c:pt idx="2765">
                  <c:v>7.29</c:v>
                </c:pt>
                <c:pt idx="2768">
                  <c:v>7.26</c:v>
                </c:pt>
                <c:pt idx="2769">
                  <c:v>7.15</c:v>
                </c:pt>
                <c:pt idx="2770">
                  <c:v>7.17</c:v>
                </c:pt>
                <c:pt idx="2771">
                  <c:v>7.28</c:v>
                </c:pt>
                <c:pt idx="2772">
                  <c:v>7.3</c:v>
                </c:pt>
                <c:pt idx="2775">
                  <c:v>7.34</c:v>
                </c:pt>
                <c:pt idx="2776">
                  <c:v>7.46</c:v>
                </c:pt>
                <c:pt idx="2777">
                  <c:v>7.49</c:v>
                </c:pt>
                <c:pt idx="2778">
                  <c:v>7.58</c:v>
                </c:pt>
                <c:pt idx="2779">
                  <c:v>7.72</c:v>
                </c:pt>
                <c:pt idx="2783">
                  <c:v>7.65</c:v>
                </c:pt>
                <c:pt idx="2784">
                  <c:v>7.71</c:v>
                </c:pt>
                <c:pt idx="2785">
                  <c:v>7.84</c:v>
                </c:pt>
                <c:pt idx="2786">
                  <c:v>7.89</c:v>
                </c:pt>
                <c:pt idx="2789">
                  <c:v>7.91</c:v>
                </c:pt>
                <c:pt idx="2790">
                  <c:v>7.85</c:v>
                </c:pt>
                <c:pt idx="2791">
                  <c:v>7.84</c:v>
                </c:pt>
                <c:pt idx="2792">
                  <c:v>7.83</c:v>
                </c:pt>
                <c:pt idx="2793">
                  <c:v>7.77</c:v>
                </c:pt>
                <c:pt idx="2796">
                  <c:v>7.74</c:v>
                </c:pt>
                <c:pt idx="2797">
                  <c:v>7.78</c:v>
                </c:pt>
                <c:pt idx="2798">
                  <c:v>7.84</c:v>
                </c:pt>
                <c:pt idx="2799">
                  <c:v>7.9</c:v>
                </c:pt>
                <c:pt idx="2800">
                  <c:v>7.88</c:v>
                </c:pt>
                <c:pt idx="2803">
                  <c:v>7.98</c:v>
                </c:pt>
                <c:pt idx="2804">
                  <c:v>8.08</c:v>
                </c:pt>
                <c:pt idx="2805">
                  <c:v>8.07</c:v>
                </c:pt>
                <c:pt idx="2806">
                  <c:v>7.99</c:v>
                </c:pt>
                <c:pt idx="2807">
                  <c:v>8.09</c:v>
                </c:pt>
                <c:pt idx="2810">
                  <c:v>8.08</c:v>
                </c:pt>
                <c:pt idx="2811">
                  <c:v>8.07</c:v>
                </c:pt>
                <c:pt idx="2812">
                  <c:v>8.11</c:v>
                </c:pt>
                <c:pt idx="2813">
                  <c:v>8.07</c:v>
                </c:pt>
                <c:pt idx="2814">
                  <c:v>8.1999999999999993</c:v>
                </c:pt>
                <c:pt idx="2817">
                  <c:v>8.1300000000000008</c:v>
                </c:pt>
                <c:pt idx="2818">
                  <c:v>8.23</c:v>
                </c:pt>
                <c:pt idx="2819">
                  <c:v>8.23</c:v>
                </c:pt>
                <c:pt idx="2820">
                  <c:v>8.24</c:v>
                </c:pt>
                <c:pt idx="2821">
                  <c:v>8.1300000000000008</c:v>
                </c:pt>
                <c:pt idx="2824">
                  <c:v>8.15</c:v>
                </c:pt>
                <c:pt idx="2825">
                  <c:v>8.16</c:v>
                </c:pt>
                <c:pt idx="2826">
                  <c:v>8.08</c:v>
                </c:pt>
                <c:pt idx="2827">
                  <c:v>8.1300000000000008</c:v>
                </c:pt>
                <c:pt idx="2828">
                  <c:v>8.14</c:v>
                </c:pt>
                <c:pt idx="2831">
                  <c:v>8.25</c:v>
                </c:pt>
                <c:pt idx="2832">
                  <c:v>8.23</c:v>
                </c:pt>
                <c:pt idx="2833">
                  <c:v>8.32</c:v>
                </c:pt>
                <c:pt idx="2834">
                  <c:v>8.3000000000000007</c:v>
                </c:pt>
                <c:pt idx="2835">
                  <c:v>8.25</c:v>
                </c:pt>
                <c:pt idx="2838">
                  <c:v>8.1300000000000008</c:v>
                </c:pt>
                <c:pt idx="2839">
                  <c:v>8.11</c:v>
                </c:pt>
                <c:pt idx="2840">
                  <c:v>8.1300000000000008</c:v>
                </c:pt>
                <c:pt idx="2841">
                  <c:v>7.97</c:v>
                </c:pt>
                <c:pt idx="2842">
                  <c:v>8</c:v>
                </c:pt>
                <c:pt idx="2845">
                  <c:v>7.99</c:v>
                </c:pt>
                <c:pt idx="2846">
                  <c:v>8</c:v>
                </c:pt>
                <c:pt idx="2847">
                  <c:v>8.0500000000000007</c:v>
                </c:pt>
                <c:pt idx="2848">
                  <c:v>8.1300000000000008</c:v>
                </c:pt>
                <c:pt idx="2849">
                  <c:v>8.23</c:v>
                </c:pt>
                <c:pt idx="2852">
                  <c:v>8.24</c:v>
                </c:pt>
                <c:pt idx="2853">
                  <c:v>8.36</c:v>
                </c:pt>
                <c:pt idx="2854">
                  <c:v>8.3800000000000008</c:v>
                </c:pt>
                <c:pt idx="2855">
                  <c:v>8.36</c:v>
                </c:pt>
                <c:pt idx="2856">
                  <c:v>8.31</c:v>
                </c:pt>
                <c:pt idx="2861">
                  <c:v>8.42</c:v>
                </c:pt>
                <c:pt idx="2862">
                  <c:v>8.3800000000000008</c:v>
                </c:pt>
                <c:pt idx="2863">
                  <c:v>8.25</c:v>
                </c:pt>
                <c:pt idx="2866">
                  <c:v>8.2899999999999991</c:v>
                </c:pt>
                <c:pt idx="2867">
                  <c:v>8.31</c:v>
                </c:pt>
                <c:pt idx="2868">
                  <c:v>8.1999999999999993</c:v>
                </c:pt>
                <c:pt idx="2869">
                  <c:v>8.14</c:v>
                </c:pt>
                <c:pt idx="2873">
                  <c:v>8.16</c:v>
                </c:pt>
                <c:pt idx="2874">
                  <c:v>8.1</c:v>
                </c:pt>
                <c:pt idx="2875">
                  <c:v>8.14</c:v>
                </c:pt>
                <c:pt idx="2876">
                  <c:v>8.2200000000000006</c:v>
                </c:pt>
                <c:pt idx="2877">
                  <c:v>8.2100000000000009</c:v>
                </c:pt>
                <c:pt idx="2880">
                  <c:v>8.19</c:v>
                </c:pt>
                <c:pt idx="2881">
                  <c:v>8.11</c:v>
                </c:pt>
                <c:pt idx="2882">
                  <c:v>7.99</c:v>
                </c:pt>
                <c:pt idx="2883">
                  <c:v>7.98</c:v>
                </c:pt>
                <c:pt idx="2884">
                  <c:v>7.94</c:v>
                </c:pt>
                <c:pt idx="2887">
                  <c:v>7.9</c:v>
                </c:pt>
                <c:pt idx="2888">
                  <c:v>7.96</c:v>
                </c:pt>
                <c:pt idx="2889">
                  <c:v>7.88</c:v>
                </c:pt>
                <c:pt idx="2890">
                  <c:v>7.9</c:v>
                </c:pt>
                <c:pt idx="2891">
                  <c:v>7.82</c:v>
                </c:pt>
                <c:pt idx="2894">
                  <c:v>7.81</c:v>
                </c:pt>
                <c:pt idx="2895">
                  <c:v>7.86</c:v>
                </c:pt>
                <c:pt idx="2896">
                  <c:v>7.88</c:v>
                </c:pt>
                <c:pt idx="2897">
                  <c:v>7.9</c:v>
                </c:pt>
                <c:pt idx="2898">
                  <c:v>7.85</c:v>
                </c:pt>
                <c:pt idx="2901">
                  <c:v>7.99</c:v>
                </c:pt>
                <c:pt idx="2902">
                  <c:v>8.09</c:v>
                </c:pt>
                <c:pt idx="2903">
                  <c:v>8.0500000000000007</c:v>
                </c:pt>
                <c:pt idx="2904">
                  <c:v>8.07</c:v>
                </c:pt>
                <c:pt idx="2905">
                  <c:v>8.02</c:v>
                </c:pt>
                <c:pt idx="2908">
                  <c:v>8.09</c:v>
                </c:pt>
                <c:pt idx="2909">
                  <c:v>8.1300000000000008</c:v>
                </c:pt>
                <c:pt idx="2910">
                  <c:v>8.15</c:v>
                </c:pt>
                <c:pt idx="2911">
                  <c:v>8.0399999999999991</c:v>
                </c:pt>
                <c:pt idx="2912">
                  <c:v>8.0500000000000007</c:v>
                </c:pt>
                <c:pt idx="2915">
                  <c:v>8.08</c:v>
                </c:pt>
                <c:pt idx="2916">
                  <c:v>8.0399999999999991</c:v>
                </c:pt>
                <c:pt idx="2917">
                  <c:v>8.0399999999999991</c:v>
                </c:pt>
                <c:pt idx="2918">
                  <c:v>8.1999999999999993</c:v>
                </c:pt>
                <c:pt idx="2919">
                  <c:v>8.2799999999999994</c:v>
                </c:pt>
                <c:pt idx="2923">
                  <c:v>8.35</c:v>
                </c:pt>
                <c:pt idx="2924">
                  <c:v>8.36</c:v>
                </c:pt>
                <c:pt idx="2925">
                  <c:v>8.43</c:v>
                </c:pt>
                <c:pt idx="2926">
                  <c:v>8.3800000000000008</c:v>
                </c:pt>
                <c:pt idx="2929">
                  <c:v>8.35</c:v>
                </c:pt>
                <c:pt idx="2930">
                  <c:v>8.33</c:v>
                </c:pt>
                <c:pt idx="2931">
                  <c:v>8.2799999999999994</c:v>
                </c:pt>
                <c:pt idx="2932">
                  <c:v>8.27</c:v>
                </c:pt>
                <c:pt idx="2933">
                  <c:v>8.1999999999999993</c:v>
                </c:pt>
                <c:pt idx="2936">
                  <c:v>8.18</c:v>
                </c:pt>
                <c:pt idx="2937">
                  <c:v>8.19</c:v>
                </c:pt>
                <c:pt idx="2938">
                  <c:v>8.1199999999999992</c:v>
                </c:pt>
                <c:pt idx="2939">
                  <c:v>8.16</c:v>
                </c:pt>
                <c:pt idx="2940">
                  <c:v>8.15</c:v>
                </c:pt>
                <c:pt idx="2943">
                  <c:v>8.26</c:v>
                </c:pt>
                <c:pt idx="2944">
                  <c:v>8.2100000000000009</c:v>
                </c:pt>
                <c:pt idx="2945">
                  <c:v>8.18</c:v>
                </c:pt>
                <c:pt idx="2946">
                  <c:v>8.1199999999999992</c:v>
                </c:pt>
                <c:pt idx="2947">
                  <c:v>8.09</c:v>
                </c:pt>
                <c:pt idx="2950">
                  <c:v>8.1</c:v>
                </c:pt>
                <c:pt idx="2951">
                  <c:v>8.11</c:v>
                </c:pt>
                <c:pt idx="2952">
                  <c:v>8.08</c:v>
                </c:pt>
                <c:pt idx="2953">
                  <c:v>8.1199999999999992</c:v>
                </c:pt>
                <c:pt idx="2954">
                  <c:v>8.0500000000000007</c:v>
                </c:pt>
                <c:pt idx="2957">
                  <c:v>8.01</c:v>
                </c:pt>
                <c:pt idx="2958">
                  <c:v>7.95</c:v>
                </c:pt>
                <c:pt idx="2959">
                  <c:v>7.96</c:v>
                </c:pt>
                <c:pt idx="2960">
                  <c:v>7.94</c:v>
                </c:pt>
                <c:pt idx="2961">
                  <c:v>7.98</c:v>
                </c:pt>
                <c:pt idx="2964">
                  <c:v>8.0299999999999994</c:v>
                </c:pt>
                <c:pt idx="2965">
                  <c:v>8.01</c:v>
                </c:pt>
                <c:pt idx="2966">
                  <c:v>8</c:v>
                </c:pt>
                <c:pt idx="2967">
                  <c:v>8.01</c:v>
                </c:pt>
                <c:pt idx="2968">
                  <c:v>7.99</c:v>
                </c:pt>
                <c:pt idx="2971">
                  <c:v>7.97</c:v>
                </c:pt>
                <c:pt idx="2972">
                  <c:v>8.06</c:v>
                </c:pt>
                <c:pt idx="2973">
                  <c:v>8.08</c:v>
                </c:pt>
                <c:pt idx="2974">
                  <c:v>7.97</c:v>
                </c:pt>
                <c:pt idx="2975">
                  <c:v>8.01</c:v>
                </c:pt>
                <c:pt idx="2978">
                  <c:v>7.94</c:v>
                </c:pt>
                <c:pt idx="2979">
                  <c:v>8</c:v>
                </c:pt>
                <c:pt idx="2980">
                  <c:v>7.97</c:v>
                </c:pt>
                <c:pt idx="2981">
                  <c:v>8.01</c:v>
                </c:pt>
                <c:pt idx="2982">
                  <c:v>8.0500000000000007</c:v>
                </c:pt>
                <c:pt idx="2985">
                  <c:v>8.1300000000000008</c:v>
                </c:pt>
                <c:pt idx="2986">
                  <c:v>8.2799999999999994</c:v>
                </c:pt>
                <c:pt idx="2987">
                  <c:v>8.23</c:v>
                </c:pt>
                <c:pt idx="2988">
                  <c:v>8.25</c:v>
                </c:pt>
                <c:pt idx="2989">
                  <c:v>8.1999999999999993</c:v>
                </c:pt>
                <c:pt idx="2992">
                  <c:v>8.24</c:v>
                </c:pt>
                <c:pt idx="2993">
                  <c:v>8.0500000000000007</c:v>
                </c:pt>
                <c:pt idx="2994">
                  <c:v>8.0299999999999994</c:v>
                </c:pt>
                <c:pt idx="2995">
                  <c:v>7.95</c:v>
                </c:pt>
                <c:pt idx="2996">
                  <c:v>7.99</c:v>
                </c:pt>
                <c:pt idx="2999">
                  <c:v>7.98</c:v>
                </c:pt>
                <c:pt idx="3000">
                  <c:v>7.89</c:v>
                </c:pt>
                <c:pt idx="3001">
                  <c:v>7.94</c:v>
                </c:pt>
                <c:pt idx="3002">
                  <c:v>7.96</c:v>
                </c:pt>
                <c:pt idx="3003">
                  <c:v>7.87</c:v>
                </c:pt>
                <c:pt idx="3006">
                  <c:v>7.88</c:v>
                </c:pt>
                <c:pt idx="3007">
                  <c:v>7.92</c:v>
                </c:pt>
                <c:pt idx="3008">
                  <c:v>7.97</c:v>
                </c:pt>
                <c:pt idx="3009">
                  <c:v>7.79</c:v>
                </c:pt>
                <c:pt idx="3010">
                  <c:v>7.91</c:v>
                </c:pt>
                <c:pt idx="3013">
                  <c:v>7.81</c:v>
                </c:pt>
                <c:pt idx="3014">
                  <c:v>7.79</c:v>
                </c:pt>
                <c:pt idx="3015">
                  <c:v>7.75</c:v>
                </c:pt>
                <c:pt idx="3016">
                  <c:v>7.79</c:v>
                </c:pt>
                <c:pt idx="3017">
                  <c:v>7.72</c:v>
                </c:pt>
                <c:pt idx="3020">
                  <c:v>7.79</c:v>
                </c:pt>
                <c:pt idx="3021">
                  <c:v>7.82</c:v>
                </c:pt>
                <c:pt idx="3022">
                  <c:v>7.85</c:v>
                </c:pt>
                <c:pt idx="3023">
                  <c:v>7.79</c:v>
                </c:pt>
                <c:pt idx="3028">
                  <c:v>7.83</c:v>
                </c:pt>
                <c:pt idx="3029">
                  <c:v>7.92</c:v>
                </c:pt>
                <c:pt idx="3030">
                  <c:v>7.93</c:v>
                </c:pt>
                <c:pt idx="3031">
                  <c:v>7.86</c:v>
                </c:pt>
                <c:pt idx="3034">
                  <c:v>7.82</c:v>
                </c:pt>
                <c:pt idx="3035">
                  <c:v>7.85</c:v>
                </c:pt>
                <c:pt idx="3036">
                  <c:v>7.8</c:v>
                </c:pt>
                <c:pt idx="3037">
                  <c:v>7.82</c:v>
                </c:pt>
                <c:pt idx="3038">
                  <c:v>7.84</c:v>
                </c:pt>
                <c:pt idx="3042">
                  <c:v>7.9</c:v>
                </c:pt>
                <c:pt idx="3043">
                  <c:v>7.8</c:v>
                </c:pt>
                <c:pt idx="3044">
                  <c:v>7.79</c:v>
                </c:pt>
                <c:pt idx="3045">
                  <c:v>7.68</c:v>
                </c:pt>
                <c:pt idx="3049">
                  <c:v>7.53</c:v>
                </c:pt>
                <c:pt idx="3050">
                  <c:v>7.47</c:v>
                </c:pt>
                <c:pt idx="3051">
                  <c:v>7.47</c:v>
                </c:pt>
                <c:pt idx="3052">
                  <c:v>7.48</c:v>
                </c:pt>
                <c:pt idx="3055">
                  <c:v>7.52</c:v>
                </c:pt>
                <c:pt idx="3056">
                  <c:v>7.41</c:v>
                </c:pt>
                <c:pt idx="3057">
                  <c:v>7.41</c:v>
                </c:pt>
                <c:pt idx="3058">
                  <c:v>7.35</c:v>
                </c:pt>
                <c:pt idx="3059">
                  <c:v>7.45</c:v>
                </c:pt>
                <c:pt idx="3062">
                  <c:v>7.41</c:v>
                </c:pt>
                <c:pt idx="3063">
                  <c:v>7.44</c:v>
                </c:pt>
                <c:pt idx="3064">
                  <c:v>7.41</c:v>
                </c:pt>
                <c:pt idx="3066">
                  <c:v>7.44</c:v>
                </c:pt>
                <c:pt idx="3069">
                  <c:v>7.47</c:v>
                </c:pt>
                <c:pt idx="3070">
                  <c:v>7.44</c:v>
                </c:pt>
                <c:pt idx="3071">
                  <c:v>7.44</c:v>
                </c:pt>
                <c:pt idx="3072">
                  <c:v>7.41</c:v>
                </c:pt>
                <c:pt idx="3073">
                  <c:v>7.35</c:v>
                </c:pt>
                <c:pt idx="3077">
                  <c:v>7.25</c:v>
                </c:pt>
                <c:pt idx="3078">
                  <c:v>7.32</c:v>
                </c:pt>
                <c:pt idx="3079">
                  <c:v>7.34</c:v>
                </c:pt>
                <c:pt idx="3080">
                  <c:v>7.49</c:v>
                </c:pt>
                <c:pt idx="3083">
                  <c:v>7.54</c:v>
                </c:pt>
                <c:pt idx="3084">
                  <c:v>7.43</c:v>
                </c:pt>
                <c:pt idx="3085">
                  <c:v>7.51</c:v>
                </c:pt>
                <c:pt idx="3086">
                  <c:v>7.48</c:v>
                </c:pt>
                <c:pt idx="3087">
                  <c:v>7.54</c:v>
                </c:pt>
                <c:pt idx="3090">
                  <c:v>7.46</c:v>
                </c:pt>
                <c:pt idx="3091">
                  <c:v>7.43</c:v>
                </c:pt>
                <c:pt idx="3092">
                  <c:v>7.5</c:v>
                </c:pt>
                <c:pt idx="3093">
                  <c:v>7.37</c:v>
                </c:pt>
                <c:pt idx="3094">
                  <c:v>7.46</c:v>
                </c:pt>
                <c:pt idx="3097">
                  <c:v>7.48</c:v>
                </c:pt>
                <c:pt idx="3098">
                  <c:v>7.49</c:v>
                </c:pt>
                <c:pt idx="3099">
                  <c:v>7.52</c:v>
                </c:pt>
                <c:pt idx="3100">
                  <c:v>7.55</c:v>
                </c:pt>
                <c:pt idx="3101">
                  <c:v>7.63</c:v>
                </c:pt>
                <c:pt idx="3104">
                  <c:v>7.63</c:v>
                </c:pt>
                <c:pt idx="3105">
                  <c:v>7.6</c:v>
                </c:pt>
                <c:pt idx="3106">
                  <c:v>7.5</c:v>
                </c:pt>
                <c:pt idx="3107">
                  <c:v>7.59</c:v>
                </c:pt>
                <c:pt idx="3108">
                  <c:v>7.39</c:v>
                </c:pt>
                <c:pt idx="3111">
                  <c:v>7.31</c:v>
                </c:pt>
                <c:pt idx="3112">
                  <c:v>7.35</c:v>
                </c:pt>
                <c:pt idx="3113">
                  <c:v>7.36</c:v>
                </c:pt>
                <c:pt idx="3114">
                  <c:v>7.39</c:v>
                </c:pt>
                <c:pt idx="3118">
                  <c:v>7.37</c:v>
                </c:pt>
                <c:pt idx="3119">
                  <c:v>7.41</c:v>
                </c:pt>
                <c:pt idx="3120">
                  <c:v>7.38</c:v>
                </c:pt>
                <c:pt idx="3121">
                  <c:v>7.49</c:v>
                </c:pt>
                <c:pt idx="3122">
                  <c:v>7.46</c:v>
                </c:pt>
                <c:pt idx="3125">
                  <c:v>7.36</c:v>
                </c:pt>
                <c:pt idx="3126">
                  <c:v>7.41</c:v>
                </c:pt>
                <c:pt idx="3127">
                  <c:v>7.39</c:v>
                </c:pt>
                <c:pt idx="3128">
                  <c:v>7.38</c:v>
                </c:pt>
                <c:pt idx="3129">
                  <c:v>7.42</c:v>
                </c:pt>
                <c:pt idx="3132">
                  <c:v>7.43</c:v>
                </c:pt>
                <c:pt idx="3133">
                  <c:v>7.41</c:v>
                </c:pt>
                <c:pt idx="3134">
                  <c:v>7.33</c:v>
                </c:pt>
                <c:pt idx="3135">
                  <c:v>7.32</c:v>
                </c:pt>
                <c:pt idx="3136">
                  <c:v>7.31</c:v>
                </c:pt>
                <c:pt idx="3139">
                  <c:v>7.29</c:v>
                </c:pt>
                <c:pt idx="3140">
                  <c:v>7.31</c:v>
                </c:pt>
                <c:pt idx="3141">
                  <c:v>7.33</c:v>
                </c:pt>
                <c:pt idx="3142">
                  <c:v>7.29</c:v>
                </c:pt>
                <c:pt idx="3143">
                  <c:v>7.32</c:v>
                </c:pt>
                <c:pt idx="3148">
                  <c:v>7.37</c:v>
                </c:pt>
                <c:pt idx="3149">
                  <c:v>7.37</c:v>
                </c:pt>
                <c:pt idx="3150">
                  <c:v>7.34</c:v>
                </c:pt>
                <c:pt idx="3153">
                  <c:v>7.29</c:v>
                </c:pt>
                <c:pt idx="3154">
                  <c:v>7.28</c:v>
                </c:pt>
                <c:pt idx="3155">
                  <c:v>7.3</c:v>
                </c:pt>
                <c:pt idx="3156">
                  <c:v>7.32</c:v>
                </c:pt>
                <c:pt idx="3157">
                  <c:v>7.28</c:v>
                </c:pt>
                <c:pt idx="3160">
                  <c:v>7.39</c:v>
                </c:pt>
                <c:pt idx="3161">
                  <c:v>7.34</c:v>
                </c:pt>
                <c:pt idx="3162">
                  <c:v>7.33</c:v>
                </c:pt>
                <c:pt idx="3163">
                  <c:v>7.38</c:v>
                </c:pt>
                <c:pt idx="3164">
                  <c:v>7.38</c:v>
                </c:pt>
                <c:pt idx="3167">
                  <c:v>7.32</c:v>
                </c:pt>
                <c:pt idx="3168">
                  <c:v>7.32</c:v>
                </c:pt>
                <c:pt idx="3169">
                  <c:v>7.33</c:v>
                </c:pt>
                <c:pt idx="3170">
                  <c:v>7.34</c:v>
                </c:pt>
                <c:pt idx="3171">
                  <c:v>7.31</c:v>
                </c:pt>
                <c:pt idx="3174">
                  <c:v>7.35</c:v>
                </c:pt>
                <c:pt idx="3175">
                  <c:v>7.37</c:v>
                </c:pt>
                <c:pt idx="3176">
                  <c:v>7.26</c:v>
                </c:pt>
                <c:pt idx="3177">
                  <c:v>7.25</c:v>
                </c:pt>
                <c:pt idx="3178">
                  <c:v>7.24</c:v>
                </c:pt>
                <c:pt idx="3181">
                  <c:v>7.24</c:v>
                </c:pt>
                <c:pt idx="3182">
                  <c:v>7.24</c:v>
                </c:pt>
                <c:pt idx="3183">
                  <c:v>7.27</c:v>
                </c:pt>
                <c:pt idx="3184">
                  <c:v>7.26</c:v>
                </c:pt>
                <c:pt idx="3185">
                  <c:v>7.5</c:v>
                </c:pt>
                <c:pt idx="3188">
                  <c:v>7.52</c:v>
                </c:pt>
                <c:pt idx="3189">
                  <c:v>7.42</c:v>
                </c:pt>
                <c:pt idx="3190">
                  <c:v>7.5</c:v>
                </c:pt>
                <c:pt idx="3191">
                  <c:v>7.51</c:v>
                </c:pt>
                <c:pt idx="3192">
                  <c:v>7.48</c:v>
                </c:pt>
                <c:pt idx="3195">
                  <c:v>7.43</c:v>
                </c:pt>
                <c:pt idx="3196">
                  <c:v>7.44</c:v>
                </c:pt>
                <c:pt idx="3197">
                  <c:v>7.46</c:v>
                </c:pt>
                <c:pt idx="3198">
                  <c:v>7.5</c:v>
                </c:pt>
                <c:pt idx="3199">
                  <c:v>7.57</c:v>
                </c:pt>
                <c:pt idx="3202">
                  <c:v>7.59</c:v>
                </c:pt>
                <c:pt idx="3203">
                  <c:v>7.57</c:v>
                </c:pt>
                <c:pt idx="3204">
                  <c:v>7.53</c:v>
                </c:pt>
                <c:pt idx="3205">
                  <c:v>7.53</c:v>
                </c:pt>
                <c:pt idx="3206">
                  <c:v>7.49</c:v>
                </c:pt>
                <c:pt idx="3209">
                  <c:v>7.55</c:v>
                </c:pt>
                <c:pt idx="3210">
                  <c:v>7.55</c:v>
                </c:pt>
                <c:pt idx="3211">
                  <c:v>7.5</c:v>
                </c:pt>
                <c:pt idx="3212">
                  <c:v>7.5</c:v>
                </c:pt>
                <c:pt idx="3213">
                  <c:v>7.54</c:v>
                </c:pt>
                <c:pt idx="3216">
                  <c:v>7.56</c:v>
                </c:pt>
                <c:pt idx="3217">
                  <c:v>7.52</c:v>
                </c:pt>
                <c:pt idx="3218">
                  <c:v>7.42</c:v>
                </c:pt>
                <c:pt idx="3219">
                  <c:v>7.42</c:v>
                </c:pt>
                <c:pt idx="3220">
                  <c:v>7.34</c:v>
                </c:pt>
                <c:pt idx="3223">
                  <c:v>7.31</c:v>
                </c:pt>
                <c:pt idx="3224">
                  <c:v>7.28</c:v>
                </c:pt>
                <c:pt idx="3226">
                  <c:v>7.28</c:v>
                </c:pt>
                <c:pt idx="3227">
                  <c:v>7.23</c:v>
                </c:pt>
                <c:pt idx="3230">
                  <c:v>7.24</c:v>
                </c:pt>
                <c:pt idx="3231">
                  <c:v>7.17</c:v>
                </c:pt>
                <c:pt idx="3232">
                  <c:v>7.06</c:v>
                </c:pt>
                <c:pt idx="3233">
                  <c:v>7.1</c:v>
                </c:pt>
                <c:pt idx="3234">
                  <c:v>7.13</c:v>
                </c:pt>
                <c:pt idx="3237">
                  <c:v>7.09</c:v>
                </c:pt>
                <c:pt idx="3238">
                  <c:v>7.07</c:v>
                </c:pt>
                <c:pt idx="3239">
                  <c:v>6.99</c:v>
                </c:pt>
                <c:pt idx="3240">
                  <c:v>6.95</c:v>
                </c:pt>
                <c:pt idx="3241">
                  <c:v>6.95</c:v>
                </c:pt>
                <c:pt idx="3244">
                  <c:v>6.99</c:v>
                </c:pt>
                <c:pt idx="3245">
                  <c:v>7</c:v>
                </c:pt>
                <c:pt idx="3246">
                  <c:v>6.96</c:v>
                </c:pt>
                <c:pt idx="3247">
                  <c:v>6.93</c:v>
                </c:pt>
                <c:pt idx="3248">
                  <c:v>6.89</c:v>
                </c:pt>
                <c:pt idx="3251">
                  <c:v>6.83</c:v>
                </c:pt>
                <c:pt idx="3252">
                  <c:v>6.85</c:v>
                </c:pt>
                <c:pt idx="3253">
                  <c:v>6.93</c:v>
                </c:pt>
                <c:pt idx="3254">
                  <c:v>6.9</c:v>
                </c:pt>
                <c:pt idx="3255">
                  <c:v>6.91</c:v>
                </c:pt>
                <c:pt idx="3258">
                  <c:v>6.96</c:v>
                </c:pt>
                <c:pt idx="3259">
                  <c:v>6.86</c:v>
                </c:pt>
                <c:pt idx="3260">
                  <c:v>6.8</c:v>
                </c:pt>
                <c:pt idx="3261">
                  <c:v>6.81</c:v>
                </c:pt>
                <c:pt idx="3262">
                  <c:v>6.77</c:v>
                </c:pt>
                <c:pt idx="3265">
                  <c:v>6.82</c:v>
                </c:pt>
                <c:pt idx="3266">
                  <c:v>6.79</c:v>
                </c:pt>
                <c:pt idx="3267">
                  <c:v>6.84</c:v>
                </c:pt>
                <c:pt idx="3268">
                  <c:v>6.73</c:v>
                </c:pt>
                <c:pt idx="3269">
                  <c:v>6.65</c:v>
                </c:pt>
                <c:pt idx="3272">
                  <c:v>6.68</c:v>
                </c:pt>
                <c:pt idx="3273">
                  <c:v>6.73</c:v>
                </c:pt>
                <c:pt idx="3274">
                  <c:v>6.68</c:v>
                </c:pt>
                <c:pt idx="3275">
                  <c:v>6.76</c:v>
                </c:pt>
                <c:pt idx="3276">
                  <c:v>6.67</c:v>
                </c:pt>
                <c:pt idx="3280">
                  <c:v>6.64</c:v>
                </c:pt>
                <c:pt idx="3281">
                  <c:v>6.63</c:v>
                </c:pt>
                <c:pt idx="3282">
                  <c:v>6.62</c:v>
                </c:pt>
                <c:pt idx="3283">
                  <c:v>6.64</c:v>
                </c:pt>
                <c:pt idx="3287">
                  <c:v>6.58</c:v>
                </c:pt>
                <c:pt idx="3288">
                  <c:v>6.58</c:v>
                </c:pt>
                <c:pt idx="3289">
                  <c:v>6.57</c:v>
                </c:pt>
                <c:pt idx="3290">
                  <c:v>6.61</c:v>
                </c:pt>
                <c:pt idx="3293">
                  <c:v>6.62</c:v>
                </c:pt>
                <c:pt idx="3294">
                  <c:v>6.56</c:v>
                </c:pt>
                <c:pt idx="3295">
                  <c:v>6.53</c:v>
                </c:pt>
                <c:pt idx="3296">
                  <c:v>6.54</c:v>
                </c:pt>
                <c:pt idx="3297">
                  <c:v>6.54</c:v>
                </c:pt>
                <c:pt idx="3300">
                  <c:v>6.5</c:v>
                </c:pt>
                <c:pt idx="3301">
                  <c:v>6.36</c:v>
                </c:pt>
                <c:pt idx="3302">
                  <c:v>6.33</c:v>
                </c:pt>
                <c:pt idx="3303">
                  <c:v>6.3</c:v>
                </c:pt>
                <c:pt idx="3304">
                  <c:v>6.29</c:v>
                </c:pt>
                <c:pt idx="3307">
                  <c:v>6.31</c:v>
                </c:pt>
                <c:pt idx="3308">
                  <c:v>6.34</c:v>
                </c:pt>
                <c:pt idx="3309">
                  <c:v>6.32</c:v>
                </c:pt>
                <c:pt idx="3310">
                  <c:v>6.33</c:v>
                </c:pt>
                <c:pt idx="3311">
                  <c:v>6.4</c:v>
                </c:pt>
                <c:pt idx="3314">
                  <c:v>6.43</c:v>
                </c:pt>
                <c:pt idx="3315">
                  <c:v>6.36</c:v>
                </c:pt>
                <c:pt idx="3316">
                  <c:v>6.37</c:v>
                </c:pt>
                <c:pt idx="3317">
                  <c:v>6.39</c:v>
                </c:pt>
                <c:pt idx="3318">
                  <c:v>6.47</c:v>
                </c:pt>
                <c:pt idx="3321">
                  <c:v>6.55</c:v>
                </c:pt>
                <c:pt idx="3322">
                  <c:v>6.51</c:v>
                </c:pt>
                <c:pt idx="3323">
                  <c:v>6.49</c:v>
                </c:pt>
                <c:pt idx="3324">
                  <c:v>6.53</c:v>
                </c:pt>
                <c:pt idx="3325">
                  <c:v>6.53</c:v>
                </c:pt>
                <c:pt idx="3328">
                  <c:v>6.53</c:v>
                </c:pt>
                <c:pt idx="3329">
                  <c:v>6.49</c:v>
                </c:pt>
                <c:pt idx="3330">
                  <c:v>6.55</c:v>
                </c:pt>
                <c:pt idx="3331">
                  <c:v>6.57</c:v>
                </c:pt>
                <c:pt idx="3332">
                  <c:v>6.58</c:v>
                </c:pt>
                <c:pt idx="3335">
                  <c:v>6.69</c:v>
                </c:pt>
                <c:pt idx="3336">
                  <c:v>6.75</c:v>
                </c:pt>
                <c:pt idx="3337">
                  <c:v>6.75</c:v>
                </c:pt>
                <c:pt idx="3338">
                  <c:v>6.7</c:v>
                </c:pt>
                <c:pt idx="3339">
                  <c:v>6.59</c:v>
                </c:pt>
                <c:pt idx="3342">
                  <c:v>6.71</c:v>
                </c:pt>
                <c:pt idx="3343">
                  <c:v>6.73</c:v>
                </c:pt>
                <c:pt idx="3344">
                  <c:v>6.66</c:v>
                </c:pt>
                <c:pt idx="3345">
                  <c:v>6.68</c:v>
                </c:pt>
                <c:pt idx="3346">
                  <c:v>6.57</c:v>
                </c:pt>
                <c:pt idx="3349">
                  <c:v>6.54</c:v>
                </c:pt>
                <c:pt idx="3350">
                  <c:v>6.57</c:v>
                </c:pt>
                <c:pt idx="3351">
                  <c:v>6.54</c:v>
                </c:pt>
                <c:pt idx="3352">
                  <c:v>6.59</c:v>
                </c:pt>
                <c:pt idx="3353">
                  <c:v>6.71</c:v>
                </c:pt>
                <c:pt idx="3356">
                  <c:v>6.67</c:v>
                </c:pt>
                <c:pt idx="3357">
                  <c:v>6.72</c:v>
                </c:pt>
                <c:pt idx="3358">
                  <c:v>6.7</c:v>
                </c:pt>
                <c:pt idx="3359">
                  <c:v>6.7</c:v>
                </c:pt>
                <c:pt idx="3360">
                  <c:v>6.75</c:v>
                </c:pt>
                <c:pt idx="3363">
                  <c:v>6.7</c:v>
                </c:pt>
                <c:pt idx="3364">
                  <c:v>6.68</c:v>
                </c:pt>
                <c:pt idx="3365">
                  <c:v>6.65</c:v>
                </c:pt>
                <c:pt idx="3366">
                  <c:v>6.71</c:v>
                </c:pt>
                <c:pt idx="3367">
                  <c:v>6.73</c:v>
                </c:pt>
                <c:pt idx="3370">
                  <c:v>6.6</c:v>
                </c:pt>
                <c:pt idx="3371">
                  <c:v>6.63</c:v>
                </c:pt>
                <c:pt idx="3372">
                  <c:v>6.58</c:v>
                </c:pt>
                <c:pt idx="3373">
                  <c:v>6.6</c:v>
                </c:pt>
                <c:pt idx="3374">
                  <c:v>6.6</c:v>
                </c:pt>
                <c:pt idx="3377">
                  <c:v>6.53</c:v>
                </c:pt>
                <c:pt idx="3378">
                  <c:v>6.5</c:v>
                </c:pt>
                <c:pt idx="3379">
                  <c:v>6.54</c:v>
                </c:pt>
                <c:pt idx="3380">
                  <c:v>6.58</c:v>
                </c:pt>
                <c:pt idx="3381">
                  <c:v>6.58</c:v>
                </c:pt>
                <c:pt idx="3385">
                  <c:v>6.59</c:v>
                </c:pt>
                <c:pt idx="3386">
                  <c:v>6.54</c:v>
                </c:pt>
                <c:pt idx="3387">
                  <c:v>6.59</c:v>
                </c:pt>
                <c:pt idx="3388">
                  <c:v>6.57</c:v>
                </c:pt>
                <c:pt idx="3391">
                  <c:v>6.59</c:v>
                </c:pt>
                <c:pt idx="3392">
                  <c:v>6.54</c:v>
                </c:pt>
                <c:pt idx="3393">
                  <c:v>6.57</c:v>
                </c:pt>
                <c:pt idx="3394">
                  <c:v>6.52</c:v>
                </c:pt>
                <c:pt idx="3395">
                  <c:v>6.46</c:v>
                </c:pt>
                <c:pt idx="3398">
                  <c:v>6.41</c:v>
                </c:pt>
                <c:pt idx="3399">
                  <c:v>6.4</c:v>
                </c:pt>
                <c:pt idx="3400">
                  <c:v>6.4</c:v>
                </c:pt>
                <c:pt idx="3401">
                  <c:v>6.42</c:v>
                </c:pt>
                <c:pt idx="3402">
                  <c:v>6.36</c:v>
                </c:pt>
                <c:pt idx="3405">
                  <c:v>6.39</c:v>
                </c:pt>
                <c:pt idx="3406">
                  <c:v>6.39</c:v>
                </c:pt>
                <c:pt idx="3408">
                  <c:v>6.41</c:v>
                </c:pt>
                <c:pt idx="3409">
                  <c:v>6.5</c:v>
                </c:pt>
                <c:pt idx="3412">
                  <c:v>6.48</c:v>
                </c:pt>
                <c:pt idx="3413">
                  <c:v>6.49</c:v>
                </c:pt>
                <c:pt idx="3415">
                  <c:v>6.51</c:v>
                </c:pt>
                <c:pt idx="3416">
                  <c:v>6.46</c:v>
                </c:pt>
                <c:pt idx="3419">
                  <c:v>6.48</c:v>
                </c:pt>
                <c:pt idx="3420">
                  <c:v>6.44</c:v>
                </c:pt>
                <c:pt idx="3421">
                  <c:v>6.46</c:v>
                </c:pt>
                <c:pt idx="3423">
                  <c:v>6.44</c:v>
                </c:pt>
                <c:pt idx="3426">
                  <c:v>6.45</c:v>
                </c:pt>
                <c:pt idx="3427">
                  <c:v>6.43</c:v>
                </c:pt>
                <c:pt idx="3428">
                  <c:v>6.47</c:v>
                </c:pt>
                <c:pt idx="3429">
                  <c:v>6.41</c:v>
                </c:pt>
                <c:pt idx="3430">
                  <c:v>6.43</c:v>
                </c:pt>
                <c:pt idx="3434">
                  <c:v>6.45</c:v>
                </c:pt>
                <c:pt idx="3435">
                  <c:v>6.43</c:v>
                </c:pt>
                <c:pt idx="3436">
                  <c:v>6.5</c:v>
                </c:pt>
                <c:pt idx="3437">
                  <c:v>6.49</c:v>
                </c:pt>
                <c:pt idx="3440">
                  <c:v>6.5</c:v>
                </c:pt>
                <c:pt idx="3441">
                  <c:v>6.49</c:v>
                </c:pt>
                <c:pt idx="3442">
                  <c:v>6.51</c:v>
                </c:pt>
                <c:pt idx="3443">
                  <c:v>6.46</c:v>
                </c:pt>
                <c:pt idx="3444">
                  <c:v>6.53</c:v>
                </c:pt>
                <c:pt idx="3447">
                  <c:v>6.51</c:v>
                </c:pt>
                <c:pt idx="3448">
                  <c:v>6.48</c:v>
                </c:pt>
                <c:pt idx="3449">
                  <c:v>6.5</c:v>
                </c:pt>
                <c:pt idx="3450">
                  <c:v>6.56</c:v>
                </c:pt>
                <c:pt idx="3451">
                  <c:v>6.58</c:v>
                </c:pt>
                <c:pt idx="3454">
                  <c:v>6.62</c:v>
                </c:pt>
                <c:pt idx="3455">
                  <c:v>6.6</c:v>
                </c:pt>
                <c:pt idx="3456">
                  <c:v>6.62</c:v>
                </c:pt>
                <c:pt idx="3457">
                  <c:v>6.64</c:v>
                </c:pt>
                <c:pt idx="3458">
                  <c:v>6.57</c:v>
                </c:pt>
                <c:pt idx="3461">
                  <c:v>6.59</c:v>
                </c:pt>
                <c:pt idx="3462">
                  <c:v>6.56</c:v>
                </c:pt>
                <c:pt idx="3463">
                  <c:v>6.56</c:v>
                </c:pt>
                <c:pt idx="3464">
                  <c:v>6.59</c:v>
                </c:pt>
                <c:pt idx="3465">
                  <c:v>6.47</c:v>
                </c:pt>
                <c:pt idx="3468">
                  <c:v>6.49</c:v>
                </c:pt>
                <c:pt idx="3469">
                  <c:v>6.5</c:v>
                </c:pt>
                <c:pt idx="3470">
                  <c:v>6.51</c:v>
                </c:pt>
                <c:pt idx="3471">
                  <c:v>6.5</c:v>
                </c:pt>
                <c:pt idx="3472">
                  <c:v>6.53</c:v>
                </c:pt>
                <c:pt idx="3475">
                  <c:v>6.56</c:v>
                </c:pt>
                <c:pt idx="3476">
                  <c:v>6.55</c:v>
                </c:pt>
                <c:pt idx="3477">
                  <c:v>6.52</c:v>
                </c:pt>
                <c:pt idx="3478">
                  <c:v>6.52</c:v>
                </c:pt>
                <c:pt idx="3479">
                  <c:v>6.5</c:v>
                </c:pt>
                <c:pt idx="3482">
                  <c:v>6.51</c:v>
                </c:pt>
                <c:pt idx="3483">
                  <c:v>6.54</c:v>
                </c:pt>
                <c:pt idx="3484">
                  <c:v>6.41</c:v>
                </c:pt>
                <c:pt idx="3485">
                  <c:v>6.39</c:v>
                </c:pt>
                <c:pt idx="3486">
                  <c:v>6.39</c:v>
                </c:pt>
                <c:pt idx="3489">
                  <c:v>6.36</c:v>
                </c:pt>
                <c:pt idx="3490">
                  <c:v>6.36</c:v>
                </c:pt>
                <c:pt idx="3491">
                  <c:v>6.34</c:v>
                </c:pt>
                <c:pt idx="3492">
                  <c:v>6.33</c:v>
                </c:pt>
                <c:pt idx="3493">
                  <c:v>6.35</c:v>
                </c:pt>
                <c:pt idx="3496">
                  <c:v>6.36</c:v>
                </c:pt>
                <c:pt idx="3497">
                  <c:v>6.34</c:v>
                </c:pt>
                <c:pt idx="3498">
                  <c:v>6.34</c:v>
                </c:pt>
                <c:pt idx="3499">
                  <c:v>6.33</c:v>
                </c:pt>
                <c:pt idx="3500">
                  <c:v>6.28</c:v>
                </c:pt>
                <c:pt idx="3503">
                  <c:v>6.3</c:v>
                </c:pt>
                <c:pt idx="3504">
                  <c:v>6.32</c:v>
                </c:pt>
                <c:pt idx="3505">
                  <c:v>6.3</c:v>
                </c:pt>
                <c:pt idx="3506">
                  <c:v>6.3</c:v>
                </c:pt>
                <c:pt idx="3507">
                  <c:v>6.33</c:v>
                </c:pt>
                <c:pt idx="3510">
                  <c:v>6.33</c:v>
                </c:pt>
                <c:pt idx="3511">
                  <c:v>6.34</c:v>
                </c:pt>
                <c:pt idx="3512">
                  <c:v>6.33</c:v>
                </c:pt>
                <c:pt idx="3517">
                  <c:v>6.31</c:v>
                </c:pt>
                <c:pt idx="3518">
                  <c:v>6.31</c:v>
                </c:pt>
                <c:pt idx="3519">
                  <c:v>6.37</c:v>
                </c:pt>
                <c:pt idx="3520">
                  <c:v>6.3</c:v>
                </c:pt>
                <c:pt idx="3521">
                  <c:v>6.35</c:v>
                </c:pt>
                <c:pt idx="3524">
                  <c:v>6.38</c:v>
                </c:pt>
                <c:pt idx="3525">
                  <c:v>6.41</c:v>
                </c:pt>
                <c:pt idx="3526">
                  <c:v>6.43</c:v>
                </c:pt>
                <c:pt idx="3527">
                  <c:v>6.42</c:v>
                </c:pt>
                <c:pt idx="3528">
                  <c:v>6.42</c:v>
                </c:pt>
                <c:pt idx="3531">
                  <c:v>6.43</c:v>
                </c:pt>
                <c:pt idx="3532">
                  <c:v>6.43</c:v>
                </c:pt>
                <c:pt idx="3533">
                  <c:v>6.42</c:v>
                </c:pt>
                <c:pt idx="3534">
                  <c:v>6.39</c:v>
                </c:pt>
                <c:pt idx="3535">
                  <c:v>6.37</c:v>
                </c:pt>
                <c:pt idx="3538">
                  <c:v>6.34</c:v>
                </c:pt>
                <c:pt idx="3539">
                  <c:v>6.36</c:v>
                </c:pt>
                <c:pt idx="3540">
                  <c:v>6.32</c:v>
                </c:pt>
                <c:pt idx="3541">
                  <c:v>6.3</c:v>
                </c:pt>
                <c:pt idx="3542">
                  <c:v>6.22</c:v>
                </c:pt>
                <c:pt idx="3545">
                  <c:v>6.16</c:v>
                </c:pt>
                <c:pt idx="3546">
                  <c:v>6.13</c:v>
                </c:pt>
                <c:pt idx="3547">
                  <c:v>6.17</c:v>
                </c:pt>
                <c:pt idx="3548">
                  <c:v>6.16</c:v>
                </c:pt>
                <c:pt idx="3549">
                  <c:v>6.12</c:v>
                </c:pt>
                <c:pt idx="3552">
                  <c:v>6.16</c:v>
                </c:pt>
                <c:pt idx="3553">
                  <c:v>6.15</c:v>
                </c:pt>
                <c:pt idx="3554">
                  <c:v>6.09</c:v>
                </c:pt>
                <c:pt idx="3555">
                  <c:v>6.05</c:v>
                </c:pt>
                <c:pt idx="3556">
                  <c:v>6.04</c:v>
                </c:pt>
                <c:pt idx="3559">
                  <c:v>6.05</c:v>
                </c:pt>
                <c:pt idx="3560">
                  <c:v>6.01</c:v>
                </c:pt>
                <c:pt idx="3561">
                  <c:v>5.98</c:v>
                </c:pt>
                <c:pt idx="3562">
                  <c:v>6.04</c:v>
                </c:pt>
                <c:pt idx="3563">
                  <c:v>5.98</c:v>
                </c:pt>
                <c:pt idx="3566">
                  <c:v>6</c:v>
                </c:pt>
                <c:pt idx="3567">
                  <c:v>5.95</c:v>
                </c:pt>
                <c:pt idx="3568">
                  <c:v>5.91</c:v>
                </c:pt>
                <c:pt idx="3569">
                  <c:v>5.92</c:v>
                </c:pt>
                <c:pt idx="3570">
                  <c:v>5.95</c:v>
                </c:pt>
                <c:pt idx="3573">
                  <c:v>5.98</c:v>
                </c:pt>
                <c:pt idx="3574">
                  <c:v>5.93</c:v>
                </c:pt>
                <c:pt idx="3575">
                  <c:v>6.02</c:v>
                </c:pt>
                <c:pt idx="3576">
                  <c:v>5.99</c:v>
                </c:pt>
                <c:pt idx="3577">
                  <c:v>5.94</c:v>
                </c:pt>
                <c:pt idx="3580">
                  <c:v>5.96</c:v>
                </c:pt>
                <c:pt idx="3581">
                  <c:v>5.92</c:v>
                </c:pt>
                <c:pt idx="3582">
                  <c:v>5.95</c:v>
                </c:pt>
                <c:pt idx="3583">
                  <c:v>5.99</c:v>
                </c:pt>
                <c:pt idx="3584">
                  <c:v>5.95</c:v>
                </c:pt>
                <c:pt idx="3587">
                  <c:v>5.98</c:v>
                </c:pt>
                <c:pt idx="3588">
                  <c:v>6</c:v>
                </c:pt>
                <c:pt idx="3589">
                  <c:v>5.99</c:v>
                </c:pt>
                <c:pt idx="3590">
                  <c:v>5.96</c:v>
                </c:pt>
                <c:pt idx="3594">
                  <c:v>5.97</c:v>
                </c:pt>
                <c:pt idx="3595">
                  <c:v>5.93</c:v>
                </c:pt>
                <c:pt idx="3596">
                  <c:v>5.86</c:v>
                </c:pt>
                <c:pt idx="3597">
                  <c:v>5.88</c:v>
                </c:pt>
                <c:pt idx="3598">
                  <c:v>5.9</c:v>
                </c:pt>
                <c:pt idx="3602">
                  <c:v>5.87</c:v>
                </c:pt>
                <c:pt idx="3603">
                  <c:v>5.87</c:v>
                </c:pt>
                <c:pt idx="3604">
                  <c:v>5.83</c:v>
                </c:pt>
                <c:pt idx="3605">
                  <c:v>5.83</c:v>
                </c:pt>
                <c:pt idx="3608">
                  <c:v>5.81</c:v>
                </c:pt>
                <c:pt idx="3609">
                  <c:v>5.78</c:v>
                </c:pt>
                <c:pt idx="3610">
                  <c:v>5.83</c:v>
                </c:pt>
                <c:pt idx="3611">
                  <c:v>5.84</c:v>
                </c:pt>
                <c:pt idx="3612">
                  <c:v>5.82</c:v>
                </c:pt>
                <c:pt idx="3615">
                  <c:v>5.81</c:v>
                </c:pt>
                <c:pt idx="3616">
                  <c:v>5.77</c:v>
                </c:pt>
                <c:pt idx="3617">
                  <c:v>5.78</c:v>
                </c:pt>
                <c:pt idx="3618">
                  <c:v>5.74</c:v>
                </c:pt>
                <c:pt idx="3619">
                  <c:v>5.63</c:v>
                </c:pt>
                <c:pt idx="3622">
                  <c:v>5.6</c:v>
                </c:pt>
                <c:pt idx="3623">
                  <c:v>5.58</c:v>
                </c:pt>
                <c:pt idx="3624">
                  <c:v>5.62</c:v>
                </c:pt>
                <c:pt idx="3625">
                  <c:v>5.67</c:v>
                </c:pt>
                <c:pt idx="3626">
                  <c:v>5.8</c:v>
                </c:pt>
                <c:pt idx="3629">
                  <c:v>5.68</c:v>
                </c:pt>
                <c:pt idx="3630">
                  <c:v>5.72</c:v>
                </c:pt>
                <c:pt idx="3631">
                  <c:v>5.79</c:v>
                </c:pt>
                <c:pt idx="3632">
                  <c:v>5.8</c:v>
                </c:pt>
                <c:pt idx="3633">
                  <c:v>5.79</c:v>
                </c:pt>
                <c:pt idx="3636">
                  <c:v>5.78</c:v>
                </c:pt>
                <c:pt idx="3637">
                  <c:v>5.81</c:v>
                </c:pt>
                <c:pt idx="3638">
                  <c:v>5.81</c:v>
                </c:pt>
                <c:pt idx="3639">
                  <c:v>5.8</c:v>
                </c:pt>
                <c:pt idx="3640">
                  <c:v>5.82</c:v>
                </c:pt>
                <c:pt idx="3643">
                  <c:v>5.76</c:v>
                </c:pt>
                <c:pt idx="3644">
                  <c:v>5.76</c:v>
                </c:pt>
                <c:pt idx="3646">
                  <c:v>5.75</c:v>
                </c:pt>
                <c:pt idx="3647">
                  <c:v>5.71</c:v>
                </c:pt>
                <c:pt idx="3650">
                  <c:v>5.72</c:v>
                </c:pt>
                <c:pt idx="3651">
                  <c:v>5.82</c:v>
                </c:pt>
                <c:pt idx="3653">
                  <c:v>5.89</c:v>
                </c:pt>
                <c:pt idx="3654">
                  <c:v>5.88</c:v>
                </c:pt>
                <c:pt idx="3657">
                  <c:v>5.9</c:v>
                </c:pt>
                <c:pt idx="3658">
                  <c:v>5.88</c:v>
                </c:pt>
                <c:pt idx="3659">
                  <c:v>5.87</c:v>
                </c:pt>
                <c:pt idx="3660">
                  <c:v>5.8</c:v>
                </c:pt>
                <c:pt idx="3661">
                  <c:v>5.79</c:v>
                </c:pt>
                <c:pt idx="3664">
                  <c:v>5.67</c:v>
                </c:pt>
                <c:pt idx="3665">
                  <c:v>5.62</c:v>
                </c:pt>
                <c:pt idx="3666">
                  <c:v>5.6</c:v>
                </c:pt>
                <c:pt idx="3667">
                  <c:v>5.56</c:v>
                </c:pt>
                <c:pt idx="3668">
                  <c:v>5.59</c:v>
                </c:pt>
                <c:pt idx="3671">
                  <c:v>5.59</c:v>
                </c:pt>
                <c:pt idx="3672">
                  <c:v>5.57</c:v>
                </c:pt>
                <c:pt idx="3673">
                  <c:v>5.53</c:v>
                </c:pt>
                <c:pt idx="3674">
                  <c:v>5.54</c:v>
                </c:pt>
                <c:pt idx="3675">
                  <c:v>5.59</c:v>
                </c:pt>
                <c:pt idx="3678">
                  <c:v>5.63</c:v>
                </c:pt>
                <c:pt idx="3679">
                  <c:v>5.56</c:v>
                </c:pt>
                <c:pt idx="3680">
                  <c:v>5.63</c:v>
                </c:pt>
                <c:pt idx="3681">
                  <c:v>5.6</c:v>
                </c:pt>
                <c:pt idx="3682">
                  <c:v>5.58</c:v>
                </c:pt>
                <c:pt idx="3685">
                  <c:v>5.62</c:v>
                </c:pt>
                <c:pt idx="3686">
                  <c:v>5.64</c:v>
                </c:pt>
                <c:pt idx="3687">
                  <c:v>5.59</c:v>
                </c:pt>
                <c:pt idx="3688">
                  <c:v>5.6</c:v>
                </c:pt>
                <c:pt idx="3689">
                  <c:v>5.55</c:v>
                </c:pt>
                <c:pt idx="3692">
                  <c:v>5.51</c:v>
                </c:pt>
                <c:pt idx="3693">
                  <c:v>5.48</c:v>
                </c:pt>
                <c:pt idx="3694">
                  <c:v>5.46</c:v>
                </c:pt>
                <c:pt idx="3695">
                  <c:v>5.45</c:v>
                </c:pt>
                <c:pt idx="3696">
                  <c:v>5.38</c:v>
                </c:pt>
                <c:pt idx="3699">
                  <c:v>5.39</c:v>
                </c:pt>
                <c:pt idx="3700">
                  <c:v>5.35</c:v>
                </c:pt>
                <c:pt idx="3701">
                  <c:v>5.35</c:v>
                </c:pt>
                <c:pt idx="3702">
                  <c:v>5.37</c:v>
                </c:pt>
                <c:pt idx="3703">
                  <c:v>5.39</c:v>
                </c:pt>
                <c:pt idx="3706">
                  <c:v>5.42</c:v>
                </c:pt>
                <c:pt idx="3707">
                  <c:v>5.42</c:v>
                </c:pt>
                <c:pt idx="3708">
                  <c:v>5.44</c:v>
                </c:pt>
                <c:pt idx="3709">
                  <c:v>5.38</c:v>
                </c:pt>
                <c:pt idx="3710">
                  <c:v>5.42</c:v>
                </c:pt>
                <c:pt idx="3713">
                  <c:v>5.44</c:v>
                </c:pt>
                <c:pt idx="3714">
                  <c:v>5.44</c:v>
                </c:pt>
                <c:pt idx="3715">
                  <c:v>5.54</c:v>
                </c:pt>
                <c:pt idx="3716">
                  <c:v>5.55</c:v>
                </c:pt>
                <c:pt idx="3717">
                  <c:v>5.57</c:v>
                </c:pt>
                <c:pt idx="3720">
                  <c:v>5.53</c:v>
                </c:pt>
                <c:pt idx="3721">
                  <c:v>5.53</c:v>
                </c:pt>
                <c:pt idx="3722">
                  <c:v>5.54</c:v>
                </c:pt>
                <c:pt idx="3723">
                  <c:v>5.58</c:v>
                </c:pt>
                <c:pt idx="3724">
                  <c:v>5.6</c:v>
                </c:pt>
                <c:pt idx="3727">
                  <c:v>5.74</c:v>
                </c:pt>
                <c:pt idx="3728">
                  <c:v>5.78</c:v>
                </c:pt>
                <c:pt idx="3729">
                  <c:v>5.79</c:v>
                </c:pt>
                <c:pt idx="3730">
                  <c:v>5.86</c:v>
                </c:pt>
                <c:pt idx="3731">
                  <c:v>5.81</c:v>
                </c:pt>
                <c:pt idx="3734">
                  <c:v>5.8</c:v>
                </c:pt>
                <c:pt idx="3735">
                  <c:v>5.75</c:v>
                </c:pt>
                <c:pt idx="3736">
                  <c:v>5.78</c:v>
                </c:pt>
                <c:pt idx="3737">
                  <c:v>5.81</c:v>
                </c:pt>
                <c:pt idx="3742">
                  <c:v>5.9</c:v>
                </c:pt>
                <c:pt idx="3743">
                  <c:v>5.92</c:v>
                </c:pt>
                <c:pt idx="3744">
                  <c:v>5.95</c:v>
                </c:pt>
                <c:pt idx="3745">
                  <c:v>5.94</c:v>
                </c:pt>
                <c:pt idx="3748">
                  <c:v>5.8</c:v>
                </c:pt>
                <c:pt idx="3749">
                  <c:v>5.79</c:v>
                </c:pt>
                <c:pt idx="3750">
                  <c:v>5.76</c:v>
                </c:pt>
                <c:pt idx="3751">
                  <c:v>5.79</c:v>
                </c:pt>
                <c:pt idx="3752">
                  <c:v>5.81</c:v>
                </c:pt>
                <c:pt idx="3755">
                  <c:v>5.8</c:v>
                </c:pt>
                <c:pt idx="3756">
                  <c:v>5.71</c:v>
                </c:pt>
                <c:pt idx="3757">
                  <c:v>5.71</c:v>
                </c:pt>
                <c:pt idx="3758">
                  <c:v>5.73</c:v>
                </c:pt>
                <c:pt idx="3759">
                  <c:v>5.75</c:v>
                </c:pt>
                <c:pt idx="3762">
                  <c:v>5.81</c:v>
                </c:pt>
                <c:pt idx="3763">
                  <c:v>5.79</c:v>
                </c:pt>
                <c:pt idx="3764">
                  <c:v>5.79</c:v>
                </c:pt>
                <c:pt idx="3765">
                  <c:v>5.79</c:v>
                </c:pt>
                <c:pt idx="3766">
                  <c:v>5.83</c:v>
                </c:pt>
                <c:pt idx="3769">
                  <c:v>5.82</c:v>
                </c:pt>
                <c:pt idx="3770">
                  <c:v>5.76</c:v>
                </c:pt>
                <c:pt idx="3771">
                  <c:v>5.73</c:v>
                </c:pt>
                <c:pt idx="3773">
                  <c:v>5.67</c:v>
                </c:pt>
                <c:pt idx="3776">
                  <c:v>5.67</c:v>
                </c:pt>
                <c:pt idx="3777">
                  <c:v>5.67</c:v>
                </c:pt>
                <c:pt idx="3778">
                  <c:v>5.66</c:v>
                </c:pt>
                <c:pt idx="3780">
                  <c:v>5.66</c:v>
                </c:pt>
                <c:pt idx="3783">
                  <c:v>5.57</c:v>
                </c:pt>
                <c:pt idx="3784">
                  <c:v>5.57</c:v>
                </c:pt>
                <c:pt idx="3785">
                  <c:v>5.53</c:v>
                </c:pt>
                <c:pt idx="3786">
                  <c:v>5.57</c:v>
                </c:pt>
                <c:pt idx="3787">
                  <c:v>5.62</c:v>
                </c:pt>
                <c:pt idx="3791">
                  <c:v>5.66</c:v>
                </c:pt>
                <c:pt idx="3792">
                  <c:v>5.67</c:v>
                </c:pt>
                <c:pt idx="3793">
                  <c:v>5.77</c:v>
                </c:pt>
                <c:pt idx="3794">
                  <c:v>5.74</c:v>
                </c:pt>
                <c:pt idx="3797">
                  <c:v>5.82</c:v>
                </c:pt>
                <c:pt idx="3798">
                  <c:v>5.82</c:v>
                </c:pt>
                <c:pt idx="3799">
                  <c:v>5.84</c:v>
                </c:pt>
                <c:pt idx="3800">
                  <c:v>5.86</c:v>
                </c:pt>
                <c:pt idx="3801">
                  <c:v>5.81</c:v>
                </c:pt>
                <c:pt idx="3804">
                  <c:v>5.83</c:v>
                </c:pt>
                <c:pt idx="3805">
                  <c:v>5.71</c:v>
                </c:pt>
                <c:pt idx="3806">
                  <c:v>5.75</c:v>
                </c:pt>
                <c:pt idx="3807">
                  <c:v>5.74</c:v>
                </c:pt>
                <c:pt idx="3808">
                  <c:v>5.72</c:v>
                </c:pt>
                <c:pt idx="3811">
                  <c:v>5.72</c:v>
                </c:pt>
                <c:pt idx="3812">
                  <c:v>5.71</c:v>
                </c:pt>
                <c:pt idx="3813">
                  <c:v>5.71</c:v>
                </c:pt>
                <c:pt idx="3814">
                  <c:v>5.64</c:v>
                </c:pt>
                <c:pt idx="3815">
                  <c:v>5.58</c:v>
                </c:pt>
                <c:pt idx="3818">
                  <c:v>5.55</c:v>
                </c:pt>
                <c:pt idx="3819">
                  <c:v>5.59</c:v>
                </c:pt>
                <c:pt idx="3820">
                  <c:v>5.6</c:v>
                </c:pt>
                <c:pt idx="3821">
                  <c:v>5.64</c:v>
                </c:pt>
                <c:pt idx="3822">
                  <c:v>5.64</c:v>
                </c:pt>
                <c:pt idx="3825">
                  <c:v>5.66</c:v>
                </c:pt>
                <c:pt idx="3826">
                  <c:v>5.62</c:v>
                </c:pt>
                <c:pt idx="3827">
                  <c:v>5.58</c:v>
                </c:pt>
                <c:pt idx="3828">
                  <c:v>5.55</c:v>
                </c:pt>
                <c:pt idx="3829">
                  <c:v>5.55</c:v>
                </c:pt>
                <c:pt idx="3832">
                  <c:v>5.58</c:v>
                </c:pt>
                <c:pt idx="3833">
                  <c:v>5.55</c:v>
                </c:pt>
                <c:pt idx="3834">
                  <c:v>5.52</c:v>
                </c:pt>
                <c:pt idx="3835">
                  <c:v>5.49</c:v>
                </c:pt>
                <c:pt idx="3836">
                  <c:v>5.53</c:v>
                </c:pt>
                <c:pt idx="3839">
                  <c:v>5.46</c:v>
                </c:pt>
                <c:pt idx="3840">
                  <c:v>5.47</c:v>
                </c:pt>
                <c:pt idx="3841">
                  <c:v>5.44</c:v>
                </c:pt>
                <c:pt idx="3842">
                  <c:v>5.48</c:v>
                </c:pt>
                <c:pt idx="3843">
                  <c:v>5.46</c:v>
                </c:pt>
                <c:pt idx="3847">
                  <c:v>5.54</c:v>
                </c:pt>
                <c:pt idx="3848">
                  <c:v>5.52</c:v>
                </c:pt>
                <c:pt idx="3849">
                  <c:v>5.48</c:v>
                </c:pt>
                <c:pt idx="3850">
                  <c:v>5.48</c:v>
                </c:pt>
                <c:pt idx="3853">
                  <c:v>5.5</c:v>
                </c:pt>
                <c:pt idx="3854">
                  <c:v>5.44</c:v>
                </c:pt>
                <c:pt idx="3855">
                  <c:v>5.4</c:v>
                </c:pt>
                <c:pt idx="3856">
                  <c:v>5.42</c:v>
                </c:pt>
                <c:pt idx="3857">
                  <c:v>5.44</c:v>
                </c:pt>
                <c:pt idx="3860">
                  <c:v>5.46</c:v>
                </c:pt>
                <c:pt idx="3861">
                  <c:v>5.45</c:v>
                </c:pt>
                <c:pt idx="3862">
                  <c:v>5.4</c:v>
                </c:pt>
                <c:pt idx="3863">
                  <c:v>5.43</c:v>
                </c:pt>
                <c:pt idx="3864">
                  <c:v>5.51</c:v>
                </c:pt>
                <c:pt idx="3867">
                  <c:v>5.56</c:v>
                </c:pt>
                <c:pt idx="3868">
                  <c:v>5.63</c:v>
                </c:pt>
                <c:pt idx="3869">
                  <c:v>5.61</c:v>
                </c:pt>
                <c:pt idx="3870">
                  <c:v>5.62</c:v>
                </c:pt>
                <c:pt idx="3871">
                  <c:v>5.62</c:v>
                </c:pt>
                <c:pt idx="3874">
                  <c:v>5.62</c:v>
                </c:pt>
                <c:pt idx="3875">
                  <c:v>5.58</c:v>
                </c:pt>
                <c:pt idx="3876">
                  <c:v>5.6</c:v>
                </c:pt>
                <c:pt idx="3877">
                  <c:v>5.59</c:v>
                </c:pt>
                <c:pt idx="3881">
                  <c:v>5.55</c:v>
                </c:pt>
                <c:pt idx="3882">
                  <c:v>5.5</c:v>
                </c:pt>
                <c:pt idx="3883">
                  <c:v>5.51</c:v>
                </c:pt>
                <c:pt idx="3884">
                  <c:v>5.52</c:v>
                </c:pt>
                <c:pt idx="3885">
                  <c:v>5.61</c:v>
                </c:pt>
                <c:pt idx="3888">
                  <c:v>5.61</c:v>
                </c:pt>
                <c:pt idx="3889">
                  <c:v>5.59</c:v>
                </c:pt>
                <c:pt idx="3890">
                  <c:v>5.62</c:v>
                </c:pt>
                <c:pt idx="3891">
                  <c:v>5.61</c:v>
                </c:pt>
                <c:pt idx="3892">
                  <c:v>5.6</c:v>
                </c:pt>
                <c:pt idx="3895">
                  <c:v>5.58</c:v>
                </c:pt>
                <c:pt idx="3896">
                  <c:v>5.59</c:v>
                </c:pt>
                <c:pt idx="3897">
                  <c:v>5.58</c:v>
                </c:pt>
                <c:pt idx="3898">
                  <c:v>5.58</c:v>
                </c:pt>
                <c:pt idx="3899">
                  <c:v>5.59</c:v>
                </c:pt>
                <c:pt idx="3902">
                  <c:v>5.57</c:v>
                </c:pt>
                <c:pt idx="3903">
                  <c:v>5.54</c:v>
                </c:pt>
                <c:pt idx="3904">
                  <c:v>5.54</c:v>
                </c:pt>
                <c:pt idx="3905">
                  <c:v>5.56</c:v>
                </c:pt>
                <c:pt idx="3906">
                  <c:v>5.55</c:v>
                </c:pt>
                <c:pt idx="3909">
                  <c:v>5.53</c:v>
                </c:pt>
                <c:pt idx="3910">
                  <c:v>5.52</c:v>
                </c:pt>
                <c:pt idx="3911">
                  <c:v>5.48</c:v>
                </c:pt>
                <c:pt idx="3912">
                  <c:v>5.45</c:v>
                </c:pt>
                <c:pt idx="3913">
                  <c:v>5.47</c:v>
                </c:pt>
                <c:pt idx="3916">
                  <c:v>5.48</c:v>
                </c:pt>
                <c:pt idx="3917">
                  <c:v>5.48</c:v>
                </c:pt>
                <c:pt idx="3918">
                  <c:v>5.44</c:v>
                </c:pt>
                <c:pt idx="3919">
                  <c:v>5.46</c:v>
                </c:pt>
                <c:pt idx="3920">
                  <c:v>5.48</c:v>
                </c:pt>
                <c:pt idx="3923">
                  <c:v>5.51</c:v>
                </c:pt>
                <c:pt idx="3924">
                  <c:v>5.47</c:v>
                </c:pt>
                <c:pt idx="3925">
                  <c:v>5.44</c:v>
                </c:pt>
                <c:pt idx="3926">
                  <c:v>5.45</c:v>
                </c:pt>
                <c:pt idx="3927">
                  <c:v>5.37</c:v>
                </c:pt>
                <c:pt idx="3930">
                  <c:v>5.41</c:v>
                </c:pt>
                <c:pt idx="3931">
                  <c:v>5.43</c:v>
                </c:pt>
                <c:pt idx="3932">
                  <c:v>5.45</c:v>
                </c:pt>
                <c:pt idx="3933">
                  <c:v>5.57</c:v>
                </c:pt>
                <c:pt idx="3934">
                  <c:v>5.63</c:v>
                </c:pt>
                <c:pt idx="3937">
                  <c:v>5.6</c:v>
                </c:pt>
                <c:pt idx="3938">
                  <c:v>5.57</c:v>
                </c:pt>
                <c:pt idx="3939">
                  <c:v>5.62</c:v>
                </c:pt>
                <c:pt idx="3940">
                  <c:v>5.62</c:v>
                </c:pt>
                <c:pt idx="3941">
                  <c:v>5.69</c:v>
                </c:pt>
                <c:pt idx="3944">
                  <c:v>5.71</c:v>
                </c:pt>
                <c:pt idx="3945">
                  <c:v>5.7</c:v>
                </c:pt>
                <c:pt idx="3946">
                  <c:v>5.75</c:v>
                </c:pt>
                <c:pt idx="3947">
                  <c:v>5.71</c:v>
                </c:pt>
                <c:pt idx="3948">
                  <c:v>5.68</c:v>
                </c:pt>
                <c:pt idx="3951">
                  <c:v>5.66</c:v>
                </c:pt>
                <c:pt idx="3952">
                  <c:v>5.65</c:v>
                </c:pt>
                <c:pt idx="3953">
                  <c:v>5.66</c:v>
                </c:pt>
                <c:pt idx="3954">
                  <c:v>5.61</c:v>
                </c:pt>
                <c:pt idx="3955">
                  <c:v>5.6</c:v>
                </c:pt>
                <c:pt idx="3958">
                  <c:v>5.64</c:v>
                </c:pt>
                <c:pt idx="3959">
                  <c:v>5.65</c:v>
                </c:pt>
                <c:pt idx="3960">
                  <c:v>5.64</c:v>
                </c:pt>
                <c:pt idx="3961">
                  <c:v>5.66</c:v>
                </c:pt>
                <c:pt idx="3962">
                  <c:v>5.62</c:v>
                </c:pt>
                <c:pt idx="3967">
                  <c:v>5.64</c:v>
                </c:pt>
                <c:pt idx="3968">
                  <c:v>5.65</c:v>
                </c:pt>
                <c:pt idx="3969">
                  <c:v>5.58</c:v>
                </c:pt>
                <c:pt idx="3972">
                  <c:v>5.59</c:v>
                </c:pt>
                <c:pt idx="3973">
                  <c:v>5.58</c:v>
                </c:pt>
                <c:pt idx="3974">
                  <c:v>5.53</c:v>
                </c:pt>
                <c:pt idx="3975">
                  <c:v>5.5</c:v>
                </c:pt>
                <c:pt idx="3976">
                  <c:v>5.53</c:v>
                </c:pt>
                <c:pt idx="3979">
                  <c:v>5.48</c:v>
                </c:pt>
                <c:pt idx="3980">
                  <c:v>5.46</c:v>
                </c:pt>
                <c:pt idx="3981">
                  <c:v>5.48</c:v>
                </c:pt>
                <c:pt idx="3982">
                  <c:v>5.49</c:v>
                </c:pt>
                <c:pt idx="3983">
                  <c:v>5.45</c:v>
                </c:pt>
                <c:pt idx="3986">
                  <c:v>5.45</c:v>
                </c:pt>
                <c:pt idx="3987">
                  <c:v>5.42</c:v>
                </c:pt>
                <c:pt idx="3988">
                  <c:v>5.42</c:v>
                </c:pt>
                <c:pt idx="3989">
                  <c:v>5.38</c:v>
                </c:pt>
                <c:pt idx="3990">
                  <c:v>5.43</c:v>
                </c:pt>
                <c:pt idx="3993">
                  <c:v>5.39</c:v>
                </c:pt>
                <c:pt idx="3994">
                  <c:v>5.4</c:v>
                </c:pt>
                <c:pt idx="3995">
                  <c:v>5.4</c:v>
                </c:pt>
                <c:pt idx="3996">
                  <c:v>5.32</c:v>
                </c:pt>
                <c:pt idx="3997">
                  <c:v>5.28</c:v>
                </c:pt>
                <c:pt idx="4000">
                  <c:v>5.27</c:v>
                </c:pt>
                <c:pt idx="4001">
                  <c:v>5.28</c:v>
                </c:pt>
                <c:pt idx="4002">
                  <c:v>5.31</c:v>
                </c:pt>
                <c:pt idx="4003">
                  <c:v>5.27</c:v>
                </c:pt>
                <c:pt idx="4004">
                  <c:v>5.24</c:v>
                </c:pt>
                <c:pt idx="4007">
                  <c:v>5.24</c:v>
                </c:pt>
                <c:pt idx="4008">
                  <c:v>5.21</c:v>
                </c:pt>
                <c:pt idx="4009">
                  <c:v>5.22</c:v>
                </c:pt>
                <c:pt idx="4011">
                  <c:v>5.23</c:v>
                </c:pt>
                <c:pt idx="4014">
                  <c:v>5.25</c:v>
                </c:pt>
                <c:pt idx="4015">
                  <c:v>5.32</c:v>
                </c:pt>
                <c:pt idx="4016">
                  <c:v>5.33</c:v>
                </c:pt>
                <c:pt idx="4018">
                  <c:v>5.3</c:v>
                </c:pt>
                <c:pt idx="4021">
                  <c:v>5.19</c:v>
                </c:pt>
                <c:pt idx="4022">
                  <c:v>5.2</c:v>
                </c:pt>
                <c:pt idx="4023">
                  <c:v>5.17</c:v>
                </c:pt>
                <c:pt idx="4024">
                  <c:v>5.14</c:v>
                </c:pt>
                <c:pt idx="4025">
                  <c:v>5.07</c:v>
                </c:pt>
                <c:pt idx="4028">
                  <c:v>5.0599999999999996</c:v>
                </c:pt>
                <c:pt idx="4029">
                  <c:v>5.05</c:v>
                </c:pt>
                <c:pt idx="4030">
                  <c:v>5.04</c:v>
                </c:pt>
                <c:pt idx="4031">
                  <c:v>5.07</c:v>
                </c:pt>
                <c:pt idx="4032">
                  <c:v>5.07</c:v>
                </c:pt>
                <c:pt idx="4035">
                  <c:v>5.08</c:v>
                </c:pt>
                <c:pt idx="4036">
                  <c:v>5.0599999999999996</c:v>
                </c:pt>
                <c:pt idx="4037">
                  <c:v>5.12</c:v>
                </c:pt>
                <c:pt idx="4038">
                  <c:v>5.1100000000000003</c:v>
                </c:pt>
                <c:pt idx="4039">
                  <c:v>5.14</c:v>
                </c:pt>
                <c:pt idx="4042">
                  <c:v>5.1100000000000003</c:v>
                </c:pt>
                <c:pt idx="4043">
                  <c:v>5.0999999999999996</c:v>
                </c:pt>
                <c:pt idx="4044">
                  <c:v>5.12</c:v>
                </c:pt>
                <c:pt idx="4045">
                  <c:v>5.08</c:v>
                </c:pt>
                <c:pt idx="4046">
                  <c:v>5.0599999999999996</c:v>
                </c:pt>
                <c:pt idx="4049">
                  <c:v>5.07</c:v>
                </c:pt>
                <c:pt idx="4050">
                  <c:v>5.07</c:v>
                </c:pt>
                <c:pt idx="4051">
                  <c:v>5.12</c:v>
                </c:pt>
                <c:pt idx="4052">
                  <c:v>5.15</c:v>
                </c:pt>
                <c:pt idx="4053">
                  <c:v>5.12</c:v>
                </c:pt>
                <c:pt idx="4056">
                  <c:v>5.13</c:v>
                </c:pt>
                <c:pt idx="4057">
                  <c:v>5.1100000000000003</c:v>
                </c:pt>
                <c:pt idx="4058">
                  <c:v>5.04</c:v>
                </c:pt>
                <c:pt idx="4059">
                  <c:v>5.0199999999999996</c:v>
                </c:pt>
                <c:pt idx="4060">
                  <c:v>5</c:v>
                </c:pt>
                <c:pt idx="4063">
                  <c:v>5</c:v>
                </c:pt>
                <c:pt idx="4064">
                  <c:v>4.96</c:v>
                </c:pt>
                <c:pt idx="4065">
                  <c:v>4.97</c:v>
                </c:pt>
                <c:pt idx="4066">
                  <c:v>4.9800000000000004</c:v>
                </c:pt>
                <c:pt idx="4067">
                  <c:v>5</c:v>
                </c:pt>
                <c:pt idx="4070">
                  <c:v>4.96</c:v>
                </c:pt>
                <c:pt idx="4071">
                  <c:v>4.99</c:v>
                </c:pt>
                <c:pt idx="4072">
                  <c:v>4.9800000000000004</c:v>
                </c:pt>
                <c:pt idx="4073">
                  <c:v>4.96</c:v>
                </c:pt>
                <c:pt idx="4074">
                  <c:v>4.99</c:v>
                </c:pt>
                <c:pt idx="4077">
                  <c:v>4.97</c:v>
                </c:pt>
                <c:pt idx="4078">
                  <c:v>4.97</c:v>
                </c:pt>
                <c:pt idx="4079">
                  <c:v>5.08</c:v>
                </c:pt>
                <c:pt idx="4080">
                  <c:v>5.09</c:v>
                </c:pt>
                <c:pt idx="4081">
                  <c:v>5.09</c:v>
                </c:pt>
                <c:pt idx="4084">
                  <c:v>4.99</c:v>
                </c:pt>
                <c:pt idx="4085">
                  <c:v>4.97</c:v>
                </c:pt>
                <c:pt idx="4086">
                  <c:v>4.9400000000000004</c:v>
                </c:pt>
                <c:pt idx="4087">
                  <c:v>4.91</c:v>
                </c:pt>
                <c:pt idx="4088">
                  <c:v>4.93</c:v>
                </c:pt>
                <c:pt idx="4091">
                  <c:v>4.91</c:v>
                </c:pt>
                <c:pt idx="4092">
                  <c:v>4.9000000000000004</c:v>
                </c:pt>
                <c:pt idx="4093">
                  <c:v>4.9000000000000004</c:v>
                </c:pt>
                <c:pt idx="4094">
                  <c:v>4.93</c:v>
                </c:pt>
                <c:pt idx="4095">
                  <c:v>4.9000000000000004</c:v>
                </c:pt>
                <c:pt idx="4098">
                  <c:v>4.92</c:v>
                </c:pt>
                <c:pt idx="4099">
                  <c:v>4.8899999999999997</c:v>
                </c:pt>
                <c:pt idx="4100">
                  <c:v>4.91</c:v>
                </c:pt>
                <c:pt idx="4101">
                  <c:v>4.91</c:v>
                </c:pt>
                <c:pt idx="4102">
                  <c:v>4.92</c:v>
                </c:pt>
                <c:pt idx="4105">
                  <c:v>4.97</c:v>
                </c:pt>
                <c:pt idx="4106">
                  <c:v>4.97</c:v>
                </c:pt>
                <c:pt idx="4107">
                  <c:v>4.99</c:v>
                </c:pt>
                <c:pt idx="4108">
                  <c:v>4.95</c:v>
                </c:pt>
                <c:pt idx="4109">
                  <c:v>4.88</c:v>
                </c:pt>
                <c:pt idx="4112">
                  <c:v>4.88</c:v>
                </c:pt>
                <c:pt idx="4113">
                  <c:v>4.91</c:v>
                </c:pt>
                <c:pt idx="4114">
                  <c:v>4.91</c:v>
                </c:pt>
                <c:pt idx="4115">
                  <c:v>4.91</c:v>
                </c:pt>
                <c:pt idx="4116">
                  <c:v>4.9000000000000004</c:v>
                </c:pt>
                <c:pt idx="4120">
                  <c:v>4.91</c:v>
                </c:pt>
                <c:pt idx="4121">
                  <c:v>4.93</c:v>
                </c:pt>
                <c:pt idx="4122">
                  <c:v>4.92</c:v>
                </c:pt>
                <c:pt idx="4123">
                  <c:v>4.9000000000000004</c:v>
                </c:pt>
                <c:pt idx="4126">
                  <c:v>4.93</c:v>
                </c:pt>
                <c:pt idx="4127">
                  <c:v>4.96</c:v>
                </c:pt>
                <c:pt idx="4128">
                  <c:v>4.99</c:v>
                </c:pt>
                <c:pt idx="4129">
                  <c:v>4.9800000000000004</c:v>
                </c:pt>
                <c:pt idx="4130">
                  <c:v>4.9800000000000004</c:v>
                </c:pt>
                <c:pt idx="4133">
                  <c:v>5.07</c:v>
                </c:pt>
                <c:pt idx="4134">
                  <c:v>5.08</c:v>
                </c:pt>
                <c:pt idx="4135">
                  <c:v>5.09</c:v>
                </c:pt>
                <c:pt idx="4136">
                  <c:v>5.04</c:v>
                </c:pt>
                <c:pt idx="4140">
                  <c:v>5</c:v>
                </c:pt>
                <c:pt idx="4141">
                  <c:v>5.04</c:v>
                </c:pt>
                <c:pt idx="4142">
                  <c:v>5.04</c:v>
                </c:pt>
                <c:pt idx="4143">
                  <c:v>5.05</c:v>
                </c:pt>
                <c:pt idx="4147">
                  <c:v>5.04</c:v>
                </c:pt>
                <c:pt idx="4148">
                  <c:v>5.09</c:v>
                </c:pt>
                <c:pt idx="4149">
                  <c:v>5.05</c:v>
                </c:pt>
                <c:pt idx="4150">
                  <c:v>5.05</c:v>
                </c:pt>
                <c:pt idx="4151">
                  <c:v>5.0599999999999996</c:v>
                </c:pt>
                <c:pt idx="4154">
                  <c:v>5.05</c:v>
                </c:pt>
                <c:pt idx="4155">
                  <c:v>5.04</c:v>
                </c:pt>
                <c:pt idx="4156">
                  <c:v>4.9800000000000004</c:v>
                </c:pt>
                <c:pt idx="4158">
                  <c:v>4.9800000000000004</c:v>
                </c:pt>
                <c:pt idx="4161">
                  <c:v>4.97</c:v>
                </c:pt>
                <c:pt idx="4162">
                  <c:v>4.9400000000000004</c:v>
                </c:pt>
                <c:pt idx="4163">
                  <c:v>4.9400000000000004</c:v>
                </c:pt>
                <c:pt idx="4164">
                  <c:v>4.9400000000000004</c:v>
                </c:pt>
                <c:pt idx="4165">
                  <c:v>4.92</c:v>
                </c:pt>
                <c:pt idx="4169">
                  <c:v>4.91</c:v>
                </c:pt>
                <c:pt idx="4170">
                  <c:v>4.91</c:v>
                </c:pt>
                <c:pt idx="4171">
                  <c:v>4.93</c:v>
                </c:pt>
                <c:pt idx="4172">
                  <c:v>4.91</c:v>
                </c:pt>
                <c:pt idx="4175">
                  <c:v>4.91</c:v>
                </c:pt>
                <c:pt idx="4176">
                  <c:v>4.93</c:v>
                </c:pt>
                <c:pt idx="4177">
                  <c:v>4.9000000000000004</c:v>
                </c:pt>
                <c:pt idx="4178">
                  <c:v>4.83</c:v>
                </c:pt>
                <c:pt idx="4179">
                  <c:v>4.83</c:v>
                </c:pt>
                <c:pt idx="4182">
                  <c:v>4.8</c:v>
                </c:pt>
                <c:pt idx="4183">
                  <c:v>4.83</c:v>
                </c:pt>
                <c:pt idx="4184">
                  <c:v>4.8600000000000003</c:v>
                </c:pt>
                <c:pt idx="4185">
                  <c:v>4.8600000000000003</c:v>
                </c:pt>
                <c:pt idx="4186">
                  <c:v>4.88</c:v>
                </c:pt>
                <c:pt idx="4189">
                  <c:v>4.83</c:v>
                </c:pt>
                <c:pt idx="4190">
                  <c:v>4.83</c:v>
                </c:pt>
                <c:pt idx="4191">
                  <c:v>4.82</c:v>
                </c:pt>
                <c:pt idx="4192">
                  <c:v>4.83</c:v>
                </c:pt>
                <c:pt idx="4193">
                  <c:v>4.82</c:v>
                </c:pt>
                <c:pt idx="4196">
                  <c:v>4.82</c:v>
                </c:pt>
                <c:pt idx="4197">
                  <c:v>4.83</c:v>
                </c:pt>
                <c:pt idx="4198">
                  <c:v>4.83</c:v>
                </c:pt>
                <c:pt idx="4199">
                  <c:v>4.8</c:v>
                </c:pt>
                <c:pt idx="4200">
                  <c:v>4.8</c:v>
                </c:pt>
                <c:pt idx="4203">
                  <c:v>4.7699999999999996</c:v>
                </c:pt>
                <c:pt idx="4204">
                  <c:v>4.78</c:v>
                </c:pt>
                <c:pt idx="4205">
                  <c:v>4.79</c:v>
                </c:pt>
                <c:pt idx="4206">
                  <c:v>4.79</c:v>
                </c:pt>
                <c:pt idx="4207">
                  <c:v>4.7699999999999996</c:v>
                </c:pt>
                <c:pt idx="4212">
                  <c:v>4.8</c:v>
                </c:pt>
                <c:pt idx="4213">
                  <c:v>4.8</c:v>
                </c:pt>
                <c:pt idx="4214">
                  <c:v>4.8</c:v>
                </c:pt>
                <c:pt idx="4217">
                  <c:v>4.8</c:v>
                </c:pt>
                <c:pt idx="4218">
                  <c:v>4.78</c:v>
                </c:pt>
                <c:pt idx="4219">
                  <c:v>4.78</c:v>
                </c:pt>
                <c:pt idx="4220">
                  <c:v>4.78</c:v>
                </c:pt>
                <c:pt idx="4221">
                  <c:v>4.76</c:v>
                </c:pt>
                <c:pt idx="4224">
                  <c:v>4.76</c:v>
                </c:pt>
                <c:pt idx="4225">
                  <c:v>4.75</c:v>
                </c:pt>
                <c:pt idx="4226">
                  <c:v>4.74</c:v>
                </c:pt>
                <c:pt idx="4227">
                  <c:v>4.74</c:v>
                </c:pt>
                <c:pt idx="4228">
                  <c:v>4.74</c:v>
                </c:pt>
                <c:pt idx="4231">
                  <c:v>4.72</c:v>
                </c:pt>
                <c:pt idx="4232">
                  <c:v>4.7</c:v>
                </c:pt>
                <c:pt idx="4233">
                  <c:v>4.6900000000000004</c:v>
                </c:pt>
                <c:pt idx="4234">
                  <c:v>4.6900000000000004</c:v>
                </c:pt>
                <c:pt idx="4235">
                  <c:v>4.6900000000000004</c:v>
                </c:pt>
                <c:pt idx="4238">
                  <c:v>4.63</c:v>
                </c:pt>
                <c:pt idx="4239">
                  <c:v>4.5599999999999996</c:v>
                </c:pt>
                <c:pt idx="4240">
                  <c:v>4.59</c:v>
                </c:pt>
                <c:pt idx="4241">
                  <c:v>4.59</c:v>
                </c:pt>
                <c:pt idx="4242">
                  <c:v>4.58</c:v>
                </c:pt>
                <c:pt idx="4245">
                  <c:v>4.55</c:v>
                </c:pt>
                <c:pt idx="4246">
                  <c:v>4.57</c:v>
                </c:pt>
                <c:pt idx="4247">
                  <c:v>4.5599999999999996</c:v>
                </c:pt>
                <c:pt idx="4248">
                  <c:v>4.4800000000000004</c:v>
                </c:pt>
                <c:pt idx="4249">
                  <c:v>4.37</c:v>
                </c:pt>
                <c:pt idx="4252">
                  <c:v>4.4000000000000004</c:v>
                </c:pt>
                <c:pt idx="4253">
                  <c:v>4.29</c:v>
                </c:pt>
                <c:pt idx="4254">
                  <c:v>4.37</c:v>
                </c:pt>
                <c:pt idx="4255">
                  <c:v>4.32</c:v>
                </c:pt>
                <c:pt idx="4256">
                  <c:v>4.3</c:v>
                </c:pt>
                <c:pt idx="4259">
                  <c:v>4.33</c:v>
                </c:pt>
                <c:pt idx="4260">
                  <c:v>4.38</c:v>
                </c:pt>
                <c:pt idx="4261">
                  <c:v>4.3899999999999997</c:v>
                </c:pt>
                <c:pt idx="4262">
                  <c:v>4.37</c:v>
                </c:pt>
                <c:pt idx="4263">
                  <c:v>4.37</c:v>
                </c:pt>
                <c:pt idx="4266">
                  <c:v>4.3600000000000003</c:v>
                </c:pt>
                <c:pt idx="4267">
                  <c:v>4.41</c:v>
                </c:pt>
                <c:pt idx="4268">
                  <c:v>4.28</c:v>
                </c:pt>
                <c:pt idx="4269">
                  <c:v>4.17</c:v>
                </c:pt>
                <c:pt idx="4270">
                  <c:v>4.17</c:v>
                </c:pt>
                <c:pt idx="4273">
                  <c:v>4.2</c:v>
                </c:pt>
                <c:pt idx="4274">
                  <c:v>4.16</c:v>
                </c:pt>
                <c:pt idx="4275">
                  <c:v>4.16</c:v>
                </c:pt>
                <c:pt idx="4276">
                  <c:v>4.12</c:v>
                </c:pt>
                <c:pt idx="4277">
                  <c:v>4.1100000000000003</c:v>
                </c:pt>
                <c:pt idx="4280">
                  <c:v>4.04</c:v>
                </c:pt>
                <c:pt idx="4281">
                  <c:v>4.08</c:v>
                </c:pt>
                <c:pt idx="4282">
                  <c:v>4.1399999999999997</c:v>
                </c:pt>
                <c:pt idx="4283">
                  <c:v>4.12</c:v>
                </c:pt>
                <c:pt idx="4284">
                  <c:v>4.13</c:v>
                </c:pt>
                <c:pt idx="4287">
                  <c:v>4.0999999999999996</c:v>
                </c:pt>
                <c:pt idx="4288">
                  <c:v>4.08</c:v>
                </c:pt>
                <c:pt idx="4289">
                  <c:v>4.05</c:v>
                </c:pt>
                <c:pt idx="4290">
                  <c:v>3.94</c:v>
                </c:pt>
                <c:pt idx="4291">
                  <c:v>3.94</c:v>
                </c:pt>
                <c:pt idx="4294">
                  <c:v>3.91</c:v>
                </c:pt>
                <c:pt idx="4295">
                  <c:v>3.94</c:v>
                </c:pt>
                <c:pt idx="4296">
                  <c:v>3.99</c:v>
                </c:pt>
                <c:pt idx="4297">
                  <c:v>4.18</c:v>
                </c:pt>
                <c:pt idx="4298">
                  <c:v>4.41</c:v>
                </c:pt>
                <c:pt idx="4301">
                  <c:v>4.4000000000000004</c:v>
                </c:pt>
                <c:pt idx="4302">
                  <c:v>4.3099999999999996</c:v>
                </c:pt>
                <c:pt idx="4303">
                  <c:v>4.2699999999999996</c:v>
                </c:pt>
                <c:pt idx="4304">
                  <c:v>4.1900000000000004</c:v>
                </c:pt>
                <c:pt idx="4305">
                  <c:v>4.21</c:v>
                </c:pt>
                <c:pt idx="4308">
                  <c:v>4.1900000000000004</c:v>
                </c:pt>
                <c:pt idx="4309">
                  <c:v>4.1900000000000004</c:v>
                </c:pt>
                <c:pt idx="4310">
                  <c:v>4.1900000000000004</c:v>
                </c:pt>
                <c:pt idx="4311">
                  <c:v>4.1900000000000004</c:v>
                </c:pt>
                <c:pt idx="4312">
                  <c:v>4.2</c:v>
                </c:pt>
                <c:pt idx="4315">
                  <c:v>4.25</c:v>
                </c:pt>
                <c:pt idx="4316">
                  <c:v>4.2</c:v>
                </c:pt>
                <c:pt idx="4317">
                  <c:v>4.21</c:v>
                </c:pt>
                <c:pt idx="4318">
                  <c:v>4.21</c:v>
                </c:pt>
                <c:pt idx="4319">
                  <c:v>4.2300000000000004</c:v>
                </c:pt>
                <c:pt idx="4322">
                  <c:v>4.26</c:v>
                </c:pt>
                <c:pt idx="4323">
                  <c:v>4.2300000000000004</c:v>
                </c:pt>
                <c:pt idx="4324">
                  <c:v>4.22</c:v>
                </c:pt>
                <c:pt idx="4325">
                  <c:v>4.22</c:v>
                </c:pt>
                <c:pt idx="4326">
                  <c:v>4.29</c:v>
                </c:pt>
                <c:pt idx="4329">
                  <c:v>4.26</c:v>
                </c:pt>
                <c:pt idx="4330">
                  <c:v>4.24</c:v>
                </c:pt>
                <c:pt idx="4331">
                  <c:v>4.26</c:v>
                </c:pt>
                <c:pt idx="4332">
                  <c:v>4.21</c:v>
                </c:pt>
                <c:pt idx="4333">
                  <c:v>4.24</c:v>
                </c:pt>
                <c:pt idx="4336">
                  <c:v>4.25</c:v>
                </c:pt>
                <c:pt idx="4337">
                  <c:v>4.22</c:v>
                </c:pt>
                <c:pt idx="4338">
                  <c:v>4.17</c:v>
                </c:pt>
                <c:pt idx="4339">
                  <c:v>4.0999999999999996</c:v>
                </c:pt>
                <c:pt idx="4340">
                  <c:v>4.12</c:v>
                </c:pt>
                <c:pt idx="4343">
                  <c:v>4.0999999999999996</c:v>
                </c:pt>
                <c:pt idx="4344">
                  <c:v>4.0999999999999996</c:v>
                </c:pt>
                <c:pt idx="4345">
                  <c:v>4.1100000000000003</c:v>
                </c:pt>
                <c:pt idx="4346">
                  <c:v>4.08</c:v>
                </c:pt>
                <c:pt idx="4347">
                  <c:v>4.0599999999999996</c:v>
                </c:pt>
                <c:pt idx="4350">
                  <c:v>4.03</c:v>
                </c:pt>
                <c:pt idx="4351">
                  <c:v>3.96</c:v>
                </c:pt>
                <c:pt idx="4352">
                  <c:v>3.99</c:v>
                </c:pt>
                <c:pt idx="4353">
                  <c:v>3.97</c:v>
                </c:pt>
                <c:pt idx="4354">
                  <c:v>3.96</c:v>
                </c:pt>
                <c:pt idx="4357">
                  <c:v>3.94</c:v>
                </c:pt>
                <c:pt idx="4358">
                  <c:v>3.92</c:v>
                </c:pt>
                <c:pt idx="4359">
                  <c:v>3.85</c:v>
                </c:pt>
                <c:pt idx="4360">
                  <c:v>3.83</c:v>
                </c:pt>
                <c:pt idx="4361">
                  <c:v>3.82</c:v>
                </c:pt>
                <c:pt idx="4364">
                  <c:v>3.85</c:v>
                </c:pt>
                <c:pt idx="4365">
                  <c:v>3.87</c:v>
                </c:pt>
                <c:pt idx="4366">
                  <c:v>3.89</c:v>
                </c:pt>
                <c:pt idx="4367">
                  <c:v>3.88</c:v>
                </c:pt>
                <c:pt idx="4368">
                  <c:v>3.84</c:v>
                </c:pt>
                <c:pt idx="4371">
                  <c:v>3.88</c:v>
                </c:pt>
                <c:pt idx="4372">
                  <c:v>3.95</c:v>
                </c:pt>
                <c:pt idx="4373">
                  <c:v>3.92</c:v>
                </c:pt>
                <c:pt idx="4374">
                  <c:v>3.95</c:v>
                </c:pt>
                <c:pt idx="4375">
                  <c:v>3.95</c:v>
                </c:pt>
                <c:pt idx="4378">
                  <c:v>3.97</c:v>
                </c:pt>
                <c:pt idx="4379">
                  <c:v>3.9</c:v>
                </c:pt>
                <c:pt idx="4380">
                  <c:v>3.88</c:v>
                </c:pt>
                <c:pt idx="4381">
                  <c:v>3.9</c:v>
                </c:pt>
                <c:pt idx="4385">
                  <c:v>3.75</c:v>
                </c:pt>
                <c:pt idx="4386">
                  <c:v>3.77</c:v>
                </c:pt>
                <c:pt idx="4387">
                  <c:v>3.77</c:v>
                </c:pt>
                <c:pt idx="4388">
                  <c:v>3.81</c:v>
                </c:pt>
                <c:pt idx="4389">
                  <c:v>3.79</c:v>
                </c:pt>
                <c:pt idx="4392">
                  <c:v>3.88</c:v>
                </c:pt>
                <c:pt idx="4393">
                  <c:v>3.86</c:v>
                </c:pt>
                <c:pt idx="4394">
                  <c:v>3.78</c:v>
                </c:pt>
                <c:pt idx="4395">
                  <c:v>3.77</c:v>
                </c:pt>
                <c:pt idx="4396">
                  <c:v>3.79</c:v>
                </c:pt>
                <c:pt idx="4399">
                  <c:v>3.77</c:v>
                </c:pt>
                <c:pt idx="4400">
                  <c:v>3.78</c:v>
                </c:pt>
                <c:pt idx="4401">
                  <c:v>3.79</c:v>
                </c:pt>
                <c:pt idx="4402">
                  <c:v>3.76</c:v>
                </c:pt>
                <c:pt idx="4403">
                  <c:v>3.72</c:v>
                </c:pt>
                <c:pt idx="4406">
                  <c:v>3.72</c:v>
                </c:pt>
                <c:pt idx="4407">
                  <c:v>3.73</c:v>
                </c:pt>
                <c:pt idx="4408">
                  <c:v>3.71</c:v>
                </c:pt>
                <c:pt idx="4409">
                  <c:v>3.73</c:v>
                </c:pt>
                <c:pt idx="4410">
                  <c:v>3.72</c:v>
                </c:pt>
                <c:pt idx="4413">
                  <c:v>3.76</c:v>
                </c:pt>
                <c:pt idx="4414">
                  <c:v>3.79</c:v>
                </c:pt>
                <c:pt idx="4415">
                  <c:v>3.82</c:v>
                </c:pt>
                <c:pt idx="4416">
                  <c:v>3.91</c:v>
                </c:pt>
                <c:pt idx="4417">
                  <c:v>3.87</c:v>
                </c:pt>
                <c:pt idx="4420">
                  <c:v>3.92</c:v>
                </c:pt>
                <c:pt idx="4421">
                  <c:v>3.88</c:v>
                </c:pt>
                <c:pt idx="4422">
                  <c:v>3.87</c:v>
                </c:pt>
                <c:pt idx="4423">
                  <c:v>3.86</c:v>
                </c:pt>
                <c:pt idx="4424">
                  <c:v>3.93</c:v>
                </c:pt>
                <c:pt idx="4427">
                  <c:v>4</c:v>
                </c:pt>
                <c:pt idx="4428">
                  <c:v>4</c:v>
                </c:pt>
                <c:pt idx="4429">
                  <c:v>3.98</c:v>
                </c:pt>
                <c:pt idx="4430">
                  <c:v>4</c:v>
                </c:pt>
                <c:pt idx="4431">
                  <c:v>3.99</c:v>
                </c:pt>
                <c:pt idx="4434">
                  <c:v>3.97</c:v>
                </c:pt>
                <c:pt idx="4435">
                  <c:v>3.95</c:v>
                </c:pt>
                <c:pt idx="4436">
                  <c:v>3.94</c:v>
                </c:pt>
                <c:pt idx="4437">
                  <c:v>4.05</c:v>
                </c:pt>
                <c:pt idx="4438">
                  <c:v>4.09</c:v>
                </c:pt>
                <c:pt idx="4441">
                  <c:v>4.2</c:v>
                </c:pt>
                <c:pt idx="4442">
                  <c:v>4.17</c:v>
                </c:pt>
                <c:pt idx="4443">
                  <c:v>4.22</c:v>
                </c:pt>
                <c:pt idx="4444">
                  <c:v>4.26</c:v>
                </c:pt>
                <c:pt idx="4445">
                  <c:v>4.0999999999999996</c:v>
                </c:pt>
                <c:pt idx="4448">
                  <c:v>4.1500000000000004</c:v>
                </c:pt>
                <c:pt idx="4449">
                  <c:v>4.1900000000000004</c:v>
                </c:pt>
                <c:pt idx="4450">
                  <c:v>4.18</c:v>
                </c:pt>
                <c:pt idx="4451">
                  <c:v>4.16</c:v>
                </c:pt>
                <c:pt idx="4452">
                  <c:v>4.12</c:v>
                </c:pt>
                <c:pt idx="4455">
                  <c:v>4.1100000000000003</c:v>
                </c:pt>
                <c:pt idx="4456">
                  <c:v>4.08</c:v>
                </c:pt>
                <c:pt idx="4457">
                  <c:v>4.05</c:v>
                </c:pt>
                <c:pt idx="4458">
                  <c:v>4.03</c:v>
                </c:pt>
                <c:pt idx="4459">
                  <c:v>4.0199999999999996</c:v>
                </c:pt>
                <c:pt idx="4462">
                  <c:v>4.08</c:v>
                </c:pt>
                <c:pt idx="4463">
                  <c:v>4.13</c:v>
                </c:pt>
                <c:pt idx="4464">
                  <c:v>4.0999999999999996</c:v>
                </c:pt>
                <c:pt idx="4465">
                  <c:v>4.09</c:v>
                </c:pt>
                <c:pt idx="4466">
                  <c:v>4.1900000000000004</c:v>
                </c:pt>
                <c:pt idx="4469">
                  <c:v>4.18</c:v>
                </c:pt>
                <c:pt idx="4470">
                  <c:v>4.16</c:v>
                </c:pt>
                <c:pt idx="4471">
                  <c:v>4.0999999999999996</c:v>
                </c:pt>
                <c:pt idx="4472">
                  <c:v>4.1100000000000003</c:v>
                </c:pt>
                <c:pt idx="4473">
                  <c:v>4.0999999999999996</c:v>
                </c:pt>
                <c:pt idx="4477">
                  <c:v>4.04</c:v>
                </c:pt>
                <c:pt idx="4478">
                  <c:v>4</c:v>
                </c:pt>
                <c:pt idx="4479">
                  <c:v>4</c:v>
                </c:pt>
                <c:pt idx="4480">
                  <c:v>3.94</c:v>
                </c:pt>
                <c:pt idx="4483">
                  <c:v>3.9</c:v>
                </c:pt>
                <c:pt idx="4484">
                  <c:v>3.93</c:v>
                </c:pt>
                <c:pt idx="4485">
                  <c:v>3.93</c:v>
                </c:pt>
                <c:pt idx="4486">
                  <c:v>3.95</c:v>
                </c:pt>
                <c:pt idx="4487">
                  <c:v>3.98</c:v>
                </c:pt>
                <c:pt idx="4490">
                  <c:v>3.99</c:v>
                </c:pt>
                <c:pt idx="4491">
                  <c:v>3.93</c:v>
                </c:pt>
                <c:pt idx="4492">
                  <c:v>3.94</c:v>
                </c:pt>
                <c:pt idx="4493">
                  <c:v>3.93</c:v>
                </c:pt>
                <c:pt idx="4494">
                  <c:v>3.94</c:v>
                </c:pt>
                <c:pt idx="4497">
                  <c:v>3.98</c:v>
                </c:pt>
                <c:pt idx="4498">
                  <c:v>3.96</c:v>
                </c:pt>
                <c:pt idx="4499">
                  <c:v>3.98</c:v>
                </c:pt>
                <c:pt idx="4500">
                  <c:v>3.97</c:v>
                </c:pt>
                <c:pt idx="4501">
                  <c:v>4</c:v>
                </c:pt>
                <c:pt idx="4504">
                  <c:v>4</c:v>
                </c:pt>
                <c:pt idx="4505">
                  <c:v>4.07</c:v>
                </c:pt>
                <c:pt idx="4506">
                  <c:v>4.07</c:v>
                </c:pt>
                <c:pt idx="4507">
                  <c:v>4.12</c:v>
                </c:pt>
                <c:pt idx="4508">
                  <c:v>4.0999999999999996</c:v>
                </c:pt>
                <c:pt idx="4511">
                  <c:v>4.1500000000000004</c:v>
                </c:pt>
                <c:pt idx="4512">
                  <c:v>4.1500000000000004</c:v>
                </c:pt>
                <c:pt idx="4513">
                  <c:v>4.16</c:v>
                </c:pt>
                <c:pt idx="4518">
                  <c:v>4.25</c:v>
                </c:pt>
                <c:pt idx="4519">
                  <c:v>4.22</c:v>
                </c:pt>
                <c:pt idx="4520">
                  <c:v>4.2300000000000004</c:v>
                </c:pt>
                <c:pt idx="4521">
                  <c:v>4.2</c:v>
                </c:pt>
                <c:pt idx="4522">
                  <c:v>4.17</c:v>
                </c:pt>
                <c:pt idx="4526">
                  <c:v>4.1500000000000004</c:v>
                </c:pt>
                <c:pt idx="4527">
                  <c:v>4.1500000000000004</c:v>
                </c:pt>
                <c:pt idx="4528">
                  <c:v>4.21</c:v>
                </c:pt>
                <c:pt idx="4529">
                  <c:v>4.22</c:v>
                </c:pt>
                <c:pt idx="4532">
                  <c:v>4.26</c:v>
                </c:pt>
                <c:pt idx="4533">
                  <c:v>4.34</c:v>
                </c:pt>
                <c:pt idx="4534">
                  <c:v>4.3899999999999997</c:v>
                </c:pt>
                <c:pt idx="4535">
                  <c:v>4.3499999999999996</c:v>
                </c:pt>
                <c:pt idx="4536">
                  <c:v>4.42</c:v>
                </c:pt>
                <c:pt idx="4539">
                  <c:v>4.3600000000000003</c:v>
                </c:pt>
                <c:pt idx="4540">
                  <c:v>4.3600000000000003</c:v>
                </c:pt>
                <c:pt idx="4541">
                  <c:v>4.37</c:v>
                </c:pt>
                <c:pt idx="4542">
                  <c:v>4.49</c:v>
                </c:pt>
                <c:pt idx="4543">
                  <c:v>4.47</c:v>
                </c:pt>
                <c:pt idx="4546">
                  <c:v>4.47</c:v>
                </c:pt>
                <c:pt idx="4547">
                  <c:v>4.4400000000000004</c:v>
                </c:pt>
                <c:pt idx="4548">
                  <c:v>4.3899999999999997</c:v>
                </c:pt>
                <c:pt idx="4549">
                  <c:v>4.3899999999999997</c:v>
                </c:pt>
                <c:pt idx="4550">
                  <c:v>4.3600000000000003</c:v>
                </c:pt>
                <c:pt idx="4553">
                  <c:v>4.4400000000000004</c:v>
                </c:pt>
                <c:pt idx="4554">
                  <c:v>4.51</c:v>
                </c:pt>
                <c:pt idx="4555">
                  <c:v>4.55</c:v>
                </c:pt>
                <c:pt idx="4556">
                  <c:v>4.71</c:v>
                </c:pt>
                <c:pt idx="4557">
                  <c:v>4.66</c:v>
                </c:pt>
                <c:pt idx="4560">
                  <c:v>4.67</c:v>
                </c:pt>
                <c:pt idx="4561">
                  <c:v>4.6399999999999997</c:v>
                </c:pt>
                <c:pt idx="4562">
                  <c:v>4.66</c:v>
                </c:pt>
                <c:pt idx="4563">
                  <c:v>4.71</c:v>
                </c:pt>
                <c:pt idx="4564">
                  <c:v>4.7</c:v>
                </c:pt>
                <c:pt idx="4567">
                  <c:v>4.74</c:v>
                </c:pt>
                <c:pt idx="4568">
                  <c:v>4.82</c:v>
                </c:pt>
                <c:pt idx="4569">
                  <c:v>4.8899999999999997</c:v>
                </c:pt>
                <c:pt idx="4570">
                  <c:v>4.95</c:v>
                </c:pt>
                <c:pt idx="4571">
                  <c:v>4.87</c:v>
                </c:pt>
                <c:pt idx="4574">
                  <c:v>4.8600000000000003</c:v>
                </c:pt>
                <c:pt idx="4575">
                  <c:v>4.7300000000000004</c:v>
                </c:pt>
                <c:pt idx="4576">
                  <c:v>4.76</c:v>
                </c:pt>
                <c:pt idx="4577">
                  <c:v>4.82</c:v>
                </c:pt>
                <c:pt idx="4578">
                  <c:v>4.87</c:v>
                </c:pt>
                <c:pt idx="4581">
                  <c:v>4.8899999999999997</c:v>
                </c:pt>
                <c:pt idx="4582">
                  <c:v>4.8</c:v>
                </c:pt>
                <c:pt idx="4583">
                  <c:v>4.72</c:v>
                </c:pt>
                <c:pt idx="4584">
                  <c:v>4.71</c:v>
                </c:pt>
                <c:pt idx="4585">
                  <c:v>4.7699999999999996</c:v>
                </c:pt>
                <c:pt idx="4588">
                  <c:v>4.8099999999999996</c:v>
                </c:pt>
                <c:pt idx="4589">
                  <c:v>4.8</c:v>
                </c:pt>
                <c:pt idx="4590">
                  <c:v>4.82</c:v>
                </c:pt>
                <c:pt idx="4591">
                  <c:v>4.9000000000000004</c:v>
                </c:pt>
                <c:pt idx="4592">
                  <c:v>4.95</c:v>
                </c:pt>
                <c:pt idx="4595">
                  <c:v>5.03</c:v>
                </c:pt>
                <c:pt idx="4596">
                  <c:v>5.04</c:v>
                </c:pt>
                <c:pt idx="4597">
                  <c:v>5.03</c:v>
                </c:pt>
                <c:pt idx="4598">
                  <c:v>5.0999999999999996</c:v>
                </c:pt>
                <c:pt idx="4599">
                  <c:v>5.16</c:v>
                </c:pt>
                <c:pt idx="4602">
                  <c:v>5.21</c:v>
                </c:pt>
                <c:pt idx="4603">
                  <c:v>5.1100000000000003</c:v>
                </c:pt>
                <c:pt idx="4604">
                  <c:v>5.09</c:v>
                </c:pt>
                <c:pt idx="4605">
                  <c:v>5.04</c:v>
                </c:pt>
                <c:pt idx="4606">
                  <c:v>5.01</c:v>
                </c:pt>
                <c:pt idx="4609">
                  <c:v>5.03</c:v>
                </c:pt>
                <c:pt idx="4610">
                  <c:v>4.99</c:v>
                </c:pt>
                <c:pt idx="4611">
                  <c:v>4.9800000000000004</c:v>
                </c:pt>
                <c:pt idx="4612">
                  <c:v>4.97</c:v>
                </c:pt>
                <c:pt idx="4613">
                  <c:v>4.9400000000000004</c:v>
                </c:pt>
                <c:pt idx="4616">
                  <c:v>4.9000000000000004</c:v>
                </c:pt>
                <c:pt idx="4617">
                  <c:v>4.92</c:v>
                </c:pt>
                <c:pt idx="4618">
                  <c:v>4.87</c:v>
                </c:pt>
                <c:pt idx="4619">
                  <c:v>4.8600000000000003</c:v>
                </c:pt>
                <c:pt idx="4620">
                  <c:v>4.93</c:v>
                </c:pt>
                <c:pt idx="4623">
                  <c:v>4.99</c:v>
                </c:pt>
                <c:pt idx="4624">
                  <c:v>5.03</c:v>
                </c:pt>
                <c:pt idx="4625">
                  <c:v>5.07</c:v>
                </c:pt>
                <c:pt idx="4626">
                  <c:v>5.16</c:v>
                </c:pt>
                <c:pt idx="4627">
                  <c:v>5.08</c:v>
                </c:pt>
                <c:pt idx="4630">
                  <c:v>5.07</c:v>
                </c:pt>
                <c:pt idx="4631">
                  <c:v>5.16</c:v>
                </c:pt>
                <c:pt idx="4632">
                  <c:v>5.17</c:v>
                </c:pt>
                <c:pt idx="4633">
                  <c:v>5.21</c:v>
                </c:pt>
                <c:pt idx="4634">
                  <c:v>5.2</c:v>
                </c:pt>
                <c:pt idx="4637">
                  <c:v>5.24</c:v>
                </c:pt>
                <c:pt idx="4638">
                  <c:v>5.26</c:v>
                </c:pt>
                <c:pt idx="4639">
                  <c:v>5.3</c:v>
                </c:pt>
                <c:pt idx="4640">
                  <c:v>5.25</c:v>
                </c:pt>
                <c:pt idx="4641">
                  <c:v>5.19</c:v>
                </c:pt>
                <c:pt idx="4644">
                  <c:v>5.22</c:v>
                </c:pt>
                <c:pt idx="4645">
                  <c:v>5.22</c:v>
                </c:pt>
                <c:pt idx="4646">
                  <c:v>5.22</c:v>
                </c:pt>
                <c:pt idx="4647">
                  <c:v>5.21</c:v>
                </c:pt>
                <c:pt idx="4648">
                  <c:v>5.13</c:v>
                </c:pt>
                <c:pt idx="4651">
                  <c:v>5.14</c:v>
                </c:pt>
                <c:pt idx="4652">
                  <c:v>5.18</c:v>
                </c:pt>
                <c:pt idx="4653">
                  <c:v>5.26</c:v>
                </c:pt>
                <c:pt idx="4654">
                  <c:v>5.24</c:v>
                </c:pt>
                <c:pt idx="4655">
                  <c:v>5.31</c:v>
                </c:pt>
                <c:pt idx="4658">
                  <c:v>5.32</c:v>
                </c:pt>
                <c:pt idx="4659">
                  <c:v>5.31</c:v>
                </c:pt>
                <c:pt idx="4660">
                  <c:v>5.32</c:v>
                </c:pt>
                <c:pt idx="4661">
                  <c:v>5.31</c:v>
                </c:pt>
                <c:pt idx="4662">
                  <c:v>5.34</c:v>
                </c:pt>
                <c:pt idx="4665">
                  <c:v>5.35</c:v>
                </c:pt>
                <c:pt idx="4666">
                  <c:v>5.46</c:v>
                </c:pt>
                <c:pt idx="4667">
                  <c:v>5.44</c:v>
                </c:pt>
                <c:pt idx="4668">
                  <c:v>5.57</c:v>
                </c:pt>
                <c:pt idx="4669">
                  <c:v>5.53</c:v>
                </c:pt>
                <c:pt idx="4672">
                  <c:v>5.5</c:v>
                </c:pt>
                <c:pt idx="4673">
                  <c:v>5.51</c:v>
                </c:pt>
                <c:pt idx="4674">
                  <c:v>5.58</c:v>
                </c:pt>
                <c:pt idx="4675">
                  <c:v>5.52</c:v>
                </c:pt>
                <c:pt idx="4676">
                  <c:v>5.5</c:v>
                </c:pt>
                <c:pt idx="4679">
                  <c:v>5.58</c:v>
                </c:pt>
                <c:pt idx="4680">
                  <c:v>5.58</c:v>
                </c:pt>
                <c:pt idx="4681">
                  <c:v>5.45</c:v>
                </c:pt>
                <c:pt idx="4682">
                  <c:v>5.34</c:v>
                </c:pt>
                <c:pt idx="4683">
                  <c:v>5.28</c:v>
                </c:pt>
                <c:pt idx="4687">
                  <c:v>5.18</c:v>
                </c:pt>
                <c:pt idx="4688">
                  <c:v>5.2</c:v>
                </c:pt>
                <c:pt idx="4689">
                  <c:v>5.12</c:v>
                </c:pt>
                <c:pt idx="4690">
                  <c:v>5.09</c:v>
                </c:pt>
                <c:pt idx="4693">
                  <c:v>5.03</c:v>
                </c:pt>
                <c:pt idx="4694">
                  <c:v>5.05</c:v>
                </c:pt>
                <c:pt idx="4695">
                  <c:v>5.0999999999999996</c:v>
                </c:pt>
                <c:pt idx="4696">
                  <c:v>5.08</c:v>
                </c:pt>
                <c:pt idx="4697">
                  <c:v>4.9800000000000004</c:v>
                </c:pt>
                <c:pt idx="4700">
                  <c:v>5.01</c:v>
                </c:pt>
                <c:pt idx="4701">
                  <c:v>4.97</c:v>
                </c:pt>
                <c:pt idx="4702">
                  <c:v>5.07</c:v>
                </c:pt>
                <c:pt idx="4703">
                  <c:v>5.1100000000000003</c:v>
                </c:pt>
                <c:pt idx="4704">
                  <c:v>5.16</c:v>
                </c:pt>
                <c:pt idx="4707">
                  <c:v>5.22</c:v>
                </c:pt>
                <c:pt idx="4708">
                  <c:v>5.2</c:v>
                </c:pt>
                <c:pt idx="4709">
                  <c:v>5.28</c:v>
                </c:pt>
                <c:pt idx="4710">
                  <c:v>5.29</c:v>
                </c:pt>
                <c:pt idx="4711">
                  <c:v>5.33</c:v>
                </c:pt>
                <c:pt idx="4714">
                  <c:v>5.33</c:v>
                </c:pt>
                <c:pt idx="4715">
                  <c:v>5.26</c:v>
                </c:pt>
                <c:pt idx="4716">
                  <c:v>5.22</c:v>
                </c:pt>
                <c:pt idx="4717">
                  <c:v>5.29</c:v>
                </c:pt>
                <c:pt idx="4718">
                  <c:v>5.25</c:v>
                </c:pt>
                <c:pt idx="4721">
                  <c:v>5.15</c:v>
                </c:pt>
                <c:pt idx="4722">
                  <c:v>5.0999999999999996</c:v>
                </c:pt>
                <c:pt idx="4723">
                  <c:v>5.19</c:v>
                </c:pt>
                <c:pt idx="4724">
                  <c:v>5.15</c:v>
                </c:pt>
                <c:pt idx="4725">
                  <c:v>5.0599999999999996</c:v>
                </c:pt>
                <c:pt idx="4728">
                  <c:v>5.13</c:v>
                </c:pt>
                <c:pt idx="4729">
                  <c:v>5.19</c:v>
                </c:pt>
                <c:pt idx="4730">
                  <c:v>5.16</c:v>
                </c:pt>
                <c:pt idx="4731">
                  <c:v>5.26</c:v>
                </c:pt>
                <c:pt idx="4732">
                  <c:v>5.33</c:v>
                </c:pt>
                <c:pt idx="4735">
                  <c:v>5.38</c:v>
                </c:pt>
                <c:pt idx="4736">
                  <c:v>5.35</c:v>
                </c:pt>
                <c:pt idx="4737">
                  <c:v>5.37</c:v>
                </c:pt>
                <c:pt idx="4738">
                  <c:v>5.34</c:v>
                </c:pt>
                <c:pt idx="4739">
                  <c:v>5.36</c:v>
                </c:pt>
                <c:pt idx="4742">
                  <c:v>5.35</c:v>
                </c:pt>
                <c:pt idx="4743">
                  <c:v>5.41</c:v>
                </c:pt>
                <c:pt idx="4744">
                  <c:v>5.42</c:v>
                </c:pt>
                <c:pt idx="4745">
                  <c:v>5.47</c:v>
                </c:pt>
                <c:pt idx="4749">
                  <c:v>5.6</c:v>
                </c:pt>
                <c:pt idx="4750">
                  <c:v>5.6</c:v>
                </c:pt>
                <c:pt idx="4751">
                  <c:v>5.62</c:v>
                </c:pt>
                <c:pt idx="4752">
                  <c:v>5.67</c:v>
                </c:pt>
                <c:pt idx="4753">
                  <c:v>5.6</c:v>
                </c:pt>
                <c:pt idx="4756">
                  <c:v>5.52</c:v>
                </c:pt>
                <c:pt idx="4757">
                  <c:v>5.64</c:v>
                </c:pt>
                <c:pt idx="4758">
                  <c:v>5.65</c:v>
                </c:pt>
                <c:pt idx="4759">
                  <c:v>5.64</c:v>
                </c:pt>
                <c:pt idx="4760">
                  <c:v>5.62</c:v>
                </c:pt>
                <c:pt idx="4763">
                  <c:v>5.67</c:v>
                </c:pt>
                <c:pt idx="4764">
                  <c:v>5.75</c:v>
                </c:pt>
                <c:pt idx="4765">
                  <c:v>5.74</c:v>
                </c:pt>
                <c:pt idx="4766">
                  <c:v>5.72</c:v>
                </c:pt>
                <c:pt idx="4767">
                  <c:v>5.71</c:v>
                </c:pt>
                <c:pt idx="4770">
                  <c:v>5.7</c:v>
                </c:pt>
                <c:pt idx="4771">
                  <c:v>5.64</c:v>
                </c:pt>
                <c:pt idx="4772">
                  <c:v>5.65</c:v>
                </c:pt>
                <c:pt idx="4773">
                  <c:v>5.74</c:v>
                </c:pt>
                <c:pt idx="4774">
                  <c:v>5.77</c:v>
                </c:pt>
                <c:pt idx="4777">
                  <c:v>5.66</c:v>
                </c:pt>
                <c:pt idx="4778">
                  <c:v>5.59</c:v>
                </c:pt>
                <c:pt idx="4779">
                  <c:v>5.59</c:v>
                </c:pt>
                <c:pt idx="4780">
                  <c:v>5.54</c:v>
                </c:pt>
                <c:pt idx="4781">
                  <c:v>5.59</c:v>
                </c:pt>
                <c:pt idx="4784">
                  <c:v>5.64</c:v>
                </c:pt>
                <c:pt idx="4785">
                  <c:v>5.6</c:v>
                </c:pt>
                <c:pt idx="4786">
                  <c:v>5.63</c:v>
                </c:pt>
                <c:pt idx="4787">
                  <c:v>5.71</c:v>
                </c:pt>
                <c:pt idx="4788">
                  <c:v>5.69</c:v>
                </c:pt>
                <c:pt idx="4791">
                  <c:v>5.63</c:v>
                </c:pt>
                <c:pt idx="4792">
                  <c:v>5.68</c:v>
                </c:pt>
                <c:pt idx="4793">
                  <c:v>5.69</c:v>
                </c:pt>
                <c:pt idx="4794">
                  <c:v>5.67</c:v>
                </c:pt>
                <c:pt idx="4795">
                  <c:v>5.69</c:v>
                </c:pt>
                <c:pt idx="4798">
                  <c:v>5.63</c:v>
                </c:pt>
                <c:pt idx="4799">
                  <c:v>5.53</c:v>
                </c:pt>
                <c:pt idx="4800">
                  <c:v>5.55</c:v>
                </c:pt>
                <c:pt idx="4801">
                  <c:v>5.51</c:v>
                </c:pt>
                <c:pt idx="4802">
                  <c:v>5.57</c:v>
                </c:pt>
                <c:pt idx="4805">
                  <c:v>5.6</c:v>
                </c:pt>
                <c:pt idx="4806">
                  <c:v>5.6</c:v>
                </c:pt>
                <c:pt idx="4807">
                  <c:v>5.58</c:v>
                </c:pt>
                <c:pt idx="4808">
                  <c:v>5.64</c:v>
                </c:pt>
                <c:pt idx="4809">
                  <c:v>5.57</c:v>
                </c:pt>
                <c:pt idx="4812">
                  <c:v>5.55</c:v>
                </c:pt>
                <c:pt idx="4813">
                  <c:v>5.53</c:v>
                </c:pt>
                <c:pt idx="4814">
                  <c:v>5.55</c:v>
                </c:pt>
                <c:pt idx="4815">
                  <c:v>5.46</c:v>
                </c:pt>
                <c:pt idx="4816">
                  <c:v>5.48</c:v>
                </c:pt>
                <c:pt idx="4819">
                  <c:v>5.42</c:v>
                </c:pt>
                <c:pt idx="4820">
                  <c:v>5.46</c:v>
                </c:pt>
                <c:pt idx="4821">
                  <c:v>5.46</c:v>
                </c:pt>
                <c:pt idx="4822">
                  <c:v>5.37</c:v>
                </c:pt>
                <c:pt idx="4823">
                  <c:v>5.34</c:v>
                </c:pt>
                <c:pt idx="4826">
                  <c:v>5.36</c:v>
                </c:pt>
                <c:pt idx="4827">
                  <c:v>5.32</c:v>
                </c:pt>
                <c:pt idx="4828">
                  <c:v>5.36</c:v>
                </c:pt>
                <c:pt idx="4829">
                  <c:v>5.3</c:v>
                </c:pt>
                <c:pt idx="4830">
                  <c:v>5.36</c:v>
                </c:pt>
                <c:pt idx="4833">
                  <c:v>5.43</c:v>
                </c:pt>
                <c:pt idx="4834">
                  <c:v>5.37</c:v>
                </c:pt>
                <c:pt idx="4835">
                  <c:v>5.4</c:v>
                </c:pt>
                <c:pt idx="4836">
                  <c:v>5.36</c:v>
                </c:pt>
                <c:pt idx="4837">
                  <c:v>5.33</c:v>
                </c:pt>
                <c:pt idx="4840">
                  <c:v>5.29</c:v>
                </c:pt>
                <c:pt idx="4841">
                  <c:v>5.31</c:v>
                </c:pt>
                <c:pt idx="4842">
                  <c:v>5.24</c:v>
                </c:pt>
                <c:pt idx="4843">
                  <c:v>5.3</c:v>
                </c:pt>
                <c:pt idx="4844">
                  <c:v>5.27</c:v>
                </c:pt>
                <c:pt idx="4847">
                  <c:v>5.27</c:v>
                </c:pt>
                <c:pt idx="4848">
                  <c:v>5.25</c:v>
                </c:pt>
                <c:pt idx="4849">
                  <c:v>5.3</c:v>
                </c:pt>
                <c:pt idx="4850">
                  <c:v>5.3</c:v>
                </c:pt>
                <c:pt idx="4851">
                  <c:v>5.35</c:v>
                </c:pt>
                <c:pt idx="4854">
                  <c:v>5.34</c:v>
                </c:pt>
                <c:pt idx="4855">
                  <c:v>5.35</c:v>
                </c:pt>
                <c:pt idx="4856">
                  <c:v>5.38</c:v>
                </c:pt>
                <c:pt idx="4857">
                  <c:v>5.39</c:v>
                </c:pt>
                <c:pt idx="4862">
                  <c:v>5.44</c:v>
                </c:pt>
                <c:pt idx="4863">
                  <c:v>5.41</c:v>
                </c:pt>
                <c:pt idx="4864">
                  <c:v>5.39</c:v>
                </c:pt>
                <c:pt idx="4865">
                  <c:v>5.41</c:v>
                </c:pt>
                <c:pt idx="4869">
                  <c:v>5.46</c:v>
                </c:pt>
                <c:pt idx="4870">
                  <c:v>5.52</c:v>
                </c:pt>
                <c:pt idx="4871">
                  <c:v>5.58</c:v>
                </c:pt>
                <c:pt idx="4872">
                  <c:v>5.57</c:v>
                </c:pt>
                <c:pt idx="4875">
                  <c:v>5.54</c:v>
                </c:pt>
                <c:pt idx="4876">
                  <c:v>5.49</c:v>
                </c:pt>
                <c:pt idx="4877">
                  <c:v>5.47</c:v>
                </c:pt>
                <c:pt idx="4878">
                  <c:v>5.58</c:v>
                </c:pt>
                <c:pt idx="4879">
                  <c:v>5.55</c:v>
                </c:pt>
                <c:pt idx="4882">
                  <c:v>5.53</c:v>
                </c:pt>
                <c:pt idx="4883">
                  <c:v>5.5</c:v>
                </c:pt>
                <c:pt idx="4884">
                  <c:v>5.57</c:v>
                </c:pt>
                <c:pt idx="4885">
                  <c:v>5.61</c:v>
                </c:pt>
                <c:pt idx="4886">
                  <c:v>5.64</c:v>
                </c:pt>
                <c:pt idx="4889">
                  <c:v>5.51</c:v>
                </c:pt>
                <c:pt idx="4890">
                  <c:v>5.52</c:v>
                </c:pt>
                <c:pt idx="4891">
                  <c:v>5.48</c:v>
                </c:pt>
                <c:pt idx="4892">
                  <c:v>5.41</c:v>
                </c:pt>
                <c:pt idx="4893">
                  <c:v>5.37</c:v>
                </c:pt>
                <c:pt idx="4896">
                  <c:v>5.4</c:v>
                </c:pt>
                <c:pt idx="4897">
                  <c:v>5.4</c:v>
                </c:pt>
                <c:pt idx="4898">
                  <c:v>5.37</c:v>
                </c:pt>
                <c:pt idx="4899">
                  <c:v>5.29</c:v>
                </c:pt>
                <c:pt idx="4900">
                  <c:v>5.23</c:v>
                </c:pt>
                <c:pt idx="4903">
                  <c:v>5.25</c:v>
                </c:pt>
                <c:pt idx="4904">
                  <c:v>5.27</c:v>
                </c:pt>
                <c:pt idx="4905">
                  <c:v>5.28</c:v>
                </c:pt>
                <c:pt idx="4906">
                  <c:v>5.36</c:v>
                </c:pt>
                <c:pt idx="4907">
                  <c:v>5.32</c:v>
                </c:pt>
                <c:pt idx="4910">
                  <c:v>5.32</c:v>
                </c:pt>
                <c:pt idx="4911">
                  <c:v>5.28</c:v>
                </c:pt>
                <c:pt idx="4912">
                  <c:v>5.32</c:v>
                </c:pt>
                <c:pt idx="4913">
                  <c:v>5.32</c:v>
                </c:pt>
                <c:pt idx="4914">
                  <c:v>5.25</c:v>
                </c:pt>
                <c:pt idx="4917">
                  <c:v>5.27</c:v>
                </c:pt>
                <c:pt idx="4918">
                  <c:v>5.26</c:v>
                </c:pt>
                <c:pt idx="4919">
                  <c:v>5.36</c:v>
                </c:pt>
                <c:pt idx="4920">
                  <c:v>5.39</c:v>
                </c:pt>
                <c:pt idx="4921">
                  <c:v>5.42</c:v>
                </c:pt>
                <c:pt idx="4924">
                  <c:v>5.4</c:v>
                </c:pt>
                <c:pt idx="4925">
                  <c:v>5.4</c:v>
                </c:pt>
                <c:pt idx="4926">
                  <c:v>5.4</c:v>
                </c:pt>
                <c:pt idx="4927">
                  <c:v>5.35</c:v>
                </c:pt>
                <c:pt idx="4928">
                  <c:v>5.37</c:v>
                </c:pt>
                <c:pt idx="4931">
                  <c:v>5.41</c:v>
                </c:pt>
                <c:pt idx="4932">
                  <c:v>5.43</c:v>
                </c:pt>
                <c:pt idx="4933">
                  <c:v>5.4</c:v>
                </c:pt>
                <c:pt idx="4934">
                  <c:v>5.48</c:v>
                </c:pt>
                <c:pt idx="4935">
                  <c:v>5.41</c:v>
                </c:pt>
                <c:pt idx="4938">
                  <c:v>5.44</c:v>
                </c:pt>
                <c:pt idx="4939">
                  <c:v>5.36</c:v>
                </c:pt>
                <c:pt idx="4940">
                  <c:v>5.4</c:v>
                </c:pt>
                <c:pt idx="4941">
                  <c:v>5.41</c:v>
                </c:pt>
                <c:pt idx="4942">
                  <c:v>5.45</c:v>
                </c:pt>
                <c:pt idx="4945">
                  <c:v>5.47</c:v>
                </c:pt>
                <c:pt idx="4946">
                  <c:v>5.47</c:v>
                </c:pt>
                <c:pt idx="4947">
                  <c:v>5.45</c:v>
                </c:pt>
                <c:pt idx="4948">
                  <c:v>5.41</c:v>
                </c:pt>
                <c:pt idx="4949">
                  <c:v>5.38</c:v>
                </c:pt>
                <c:pt idx="4952">
                  <c:v>5.38</c:v>
                </c:pt>
                <c:pt idx="4953">
                  <c:v>5.33</c:v>
                </c:pt>
                <c:pt idx="4954">
                  <c:v>5.29</c:v>
                </c:pt>
                <c:pt idx="4955">
                  <c:v>5.32</c:v>
                </c:pt>
                <c:pt idx="4956">
                  <c:v>5.34</c:v>
                </c:pt>
                <c:pt idx="4959">
                  <c:v>5.35</c:v>
                </c:pt>
                <c:pt idx="4960">
                  <c:v>5.29</c:v>
                </c:pt>
                <c:pt idx="4961">
                  <c:v>5.32</c:v>
                </c:pt>
                <c:pt idx="4962">
                  <c:v>5.33</c:v>
                </c:pt>
                <c:pt idx="4963">
                  <c:v>5.31</c:v>
                </c:pt>
                <c:pt idx="4966">
                  <c:v>5.31</c:v>
                </c:pt>
                <c:pt idx="4967">
                  <c:v>5.34</c:v>
                </c:pt>
                <c:pt idx="4968">
                  <c:v>5.32</c:v>
                </c:pt>
                <c:pt idx="4969">
                  <c:v>5.29</c:v>
                </c:pt>
                <c:pt idx="4970">
                  <c:v>5.28</c:v>
                </c:pt>
                <c:pt idx="4973">
                  <c:v>5.32</c:v>
                </c:pt>
                <c:pt idx="4974">
                  <c:v>5.37</c:v>
                </c:pt>
                <c:pt idx="4975">
                  <c:v>5.38</c:v>
                </c:pt>
                <c:pt idx="4976">
                  <c:v>5.36</c:v>
                </c:pt>
                <c:pt idx="4977">
                  <c:v>5.36</c:v>
                </c:pt>
                <c:pt idx="4980">
                  <c:v>5.41</c:v>
                </c:pt>
                <c:pt idx="4981">
                  <c:v>5.39</c:v>
                </c:pt>
                <c:pt idx="4982">
                  <c:v>5.36</c:v>
                </c:pt>
                <c:pt idx="4983">
                  <c:v>5.37</c:v>
                </c:pt>
                <c:pt idx="4984">
                  <c:v>5.38</c:v>
                </c:pt>
                <c:pt idx="4987">
                  <c:v>5.41</c:v>
                </c:pt>
                <c:pt idx="4988">
                  <c:v>5.46</c:v>
                </c:pt>
                <c:pt idx="4989">
                  <c:v>5.47</c:v>
                </c:pt>
                <c:pt idx="4990">
                  <c:v>5.46</c:v>
                </c:pt>
                <c:pt idx="4991">
                  <c:v>5.34</c:v>
                </c:pt>
                <c:pt idx="4994">
                  <c:v>5.35</c:v>
                </c:pt>
                <c:pt idx="4995">
                  <c:v>5.37</c:v>
                </c:pt>
                <c:pt idx="4996">
                  <c:v>5.38</c:v>
                </c:pt>
                <c:pt idx="4997">
                  <c:v>5.42</c:v>
                </c:pt>
                <c:pt idx="4998">
                  <c:v>5.44</c:v>
                </c:pt>
                <c:pt idx="5001">
                  <c:v>5.43</c:v>
                </c:pt>
                <c:pt idx="5002">
                  <c:v>5.44</c:v>
                </c:pt>
                <c:pt idx="5003">
                  <c:v>5.43</c:v>
                </c:pt>
                <c:pt idx="5004">
                  <c:v>5.41</c:v>
                </c:pt>
                <c:pt idx="5005">
                  <c:v>5.48</c:v>
                </c:pt>
                <c:pt idx="5008">
                  <c:v>5.5</c:v>
                </c:pt>
                <c:pt idx="5009">
                  <c:v>5.46</c:v>
                </c:pt>
                <c:pt idx="5010">
                  <c:v>5.47</c:v>
                </c:pt>
                <c:pt idx="5011">
                  <c:v>5.44</c:v>
                </c:pt>
                <c:pt idx="5012">
                  <c:v>5.39</c:v>
                </c:pt>
                <c:pt idx="5015">
                  <c:v>5.41</c:v>
                </c:pt>
                <c:pt idx="5016">
                  <c:v>5.41</c:v>
                </c:pt>
                <c:pt idx="5017">
                  <c:v>5.45</c:v>
                </c:pt>
                <c:pt idx="5018">
                  <c:v>5.41</c:v>
                </c:pt>
                <c:pt idx="5019">
                  <c:v>5.37</c:v>
                </c:pt>
                <c:pt idx="5022">
                  <c:v>5.38</c:v>
                </c:pt>
                <c:pt idx="5023">
                  <c:v>5.39</c:v>
                </c:pt>
                <c:pt idx="5024">
                  <c:v>5.4</c:v>
                </c:pt>
                <c:pt idx="5025">
                  <c:v>5.41</c:v>
                </c:pt>
                <c:pt idx="5026">
                  <c:v>5.4</c:v>
                </c:pt>
                <c:pt idx="5029">
                  <c:v>5.37</c:v>
                </c:pt>
                <c:pt idx="5030">
                  <c:v>5.36</c:v>
                </c:pt>
                <c:pt idx="5031">
                  <c:v>5.3</c:v>
                </c:pt>
                <c:pt idx="5032">
                  <c:v>5.3</c:v>
                </c:pt>
                <c:pt idx="5033">
                  <c:v>5.32</c:v>
                </c:pt>
                <c:pt idx="5036">
                  <c:v>5.34</c:v>
                </c:pt>
                <c:pt idx="5037">
                  <c:v>5.35</c:v>
                </c:pt>
                <c:pt idx="5038">
                  <c:v>5.33</c:v>
                </c:pt>
                <c:pt idx="5039">
                  <c:v>5.35</c:v>
                </c:pt>
                <c:pt idx="5040">
                  <c:v>5.34</c:v>
                </c:pt>
                <c:pt idx="5043">
                  <c:v>5.34</c:v>
                </c:pt>
                <c:pt idx="5044">
                  <c:v>5.34</c:v>
                </c:pt>
                <c:pt idx="5045">
                  <c:v>5.37</c:v>
                </c:pt>
                <c:pt idx="5046">
                  <c:v>5.37</c:v>
                </c:pt>
                <c:pt idx="5047">
                  <c:v>5.35</c:v>
                </c:pt>
                <c:pt idx="5050">
                  <c:v>5.35</c:v>
                </c:pt>
                <c:pt idx="5051">
                  <c:v>5.35</c:v>
                </c:pt>
                <c:pt idx="5052">
                  <c:v>5.32</c:v>
                </c:pt>
                <c:pt idx="5053">
                  <c:v>5.3</c:v>
                </c:pt>
                <c:pt idx="5054">
                  <c:v>5.32</c:v>
                </c:pt>
                <c:pt idx="5057">
                  <c:v>5.33</c:v>
                </c:pt>
                <c:pt idx="5058">
                  <c:v>5.34</c:v>
                </c:pt>
                <c:pt idx="5059">
                  <c:v>5.37</c:v>
                </c:pt>
                <c:pt idx="5060">
                  <c:v>5.36</c:v>
                </c:pt>
                <c:pt idx="5061">
                  <c:v>5.35</c:v>
                </c:pt>
                <c:pt idx="5064">
                  <c:v>5.33</c:v>
                </c:pt>
                <c:pt idx="5065">
                  <c:v>5.32</c:v>
                </c:pt>
                <c:pt idx="5066">
                  <c:v>5.3</c:v>
                </c:pt>
                <c:pt idx="5067">
                  <c:v>5.29</c:v>
                </c:pt>
                <c:pt idx="5068">
                  <c:v>5.29</c:v>
                </c:pt>
                <c:pt idx="5071">
                  <c:v>5.29</c:v>
                </c:pt>
                <c:pt idx="5072">
                  <c:v>5.29</c:v>
                </c:pt>
                <c:pt idx="5073">
                  <c:v>5.26</c:v>
                </c:pt>
                <c:pt idx="5074">
                  <c:v>5.23</c:v>
                </c:pt>
                <c:pt idx="5075">
                  <c:v>5.23</c:v>
                </c:pt>
                <c:pt idx="5078">
                  <c:v>5.24</c:v>
                </c:pt>
                <c:pt idx="5079">
                  <c:v>5.2</c:v>
                </c:pt>
                <c:pt idx="5080">
                  <c:v>5.19</c:v>
                </c:pt>
                <c:pt idx="5081">
                  <c:v>5.13</c:v>
                </c:pt>
                <c:pt idx="5082">
                  <c:v>5.12</c:v>
                </c:pt>
                <c:pt idx="5085">
                  <c:v>5.04</c:v>
                </c:pt>
                <c:pt idx="5086">
                  <c:v>5.08</c:v>
                </c:pt>
                <c:pt idx="5087">
                  <c:v>5.05</c:v>
                </c:pt>
                <c:pt idx="5088">
                  <c:v>5.07</c:v>
                </c:pt>
                <c:pt idx="5089">
                  <c:v>5.09</c:v>
                </c:pt>
                <c:pt idx="5092">
                  <c:v>5.0999999999999996</c:v>
                </c:pt>
                <c:pt idx="5093">
                  <c:v>5.12</c:v>
                </c:pt>
                <c:pt idx="5094">
                  <c:v>5.05</c:v>
                </c:pt>
                <c:pt idx="5095">
                  <c:v>5.03</c:v>
                </c:pt>
                <c:pt idx="5096">
                  <c:v>4.99</c:v>
                </c:pt>
                <c:pt idx="5099">
                  <c:v>4.99</c:v>
                </c:pt>
                <c:pt idx="5100">
                  <c:v>5.01</c:v>
                </c:pt>
                <c:pt idx="5101">
                  <c:v>4.97</c:v>
                </c:pt>
                <c:pt idx="5102">
                  <c:v>5.01</c:v>
                </c:pt>
                <c:pt idx="5103">
                  <c:v>5.03</c:v>
                </c:pt>
                <c:pt idx="5108">
                  <c:v>5.01</c:v>
                </c:pt>
                <c:pt idx="5109">
                  <c:v>5.07</c:v>
                </c:pt>
                <c:pt idx="5110">
                  <c:v>4.9800000000000004</c:v>
                </c:pt>
                <c:pt idx="5114">
                  <c:v>4.91</c:v>
                </c:pt>
                <c:pt idx="5115">
                  <c:v>4.88</c:v>
                </c:pt>
                <c:pt idx="5116">
                  <c:v>4.87</c:v>
                </c:pt>
                <c:pt idx="5117">
                  <c:v>4.84</c:v>
                </c:pt>
                <c:pt idx="5120">
                  <c:v>4.84</c:v>
                </c:pt>
                <c:pt idx="5121">
                  <c:v>4.8899999999999997</c:v>
                </c:pt>
                <c:pt idx="5122">
                  <c:v>4.93</c:v>
                </c:pt>
                <c:pt idx="5123">
                  <c:v>4.88</c:v>
                </c:pt>
                <c:pt idx="5124">
                  <c:v>4.96</c:v>
                </c:pt>
                <c:pt idx="5127">
                  <c:v>4.95</c:v>
                </c:pt>
                <c:pt idx="5128">
                  <c:v>4.96</c:v>
                </c:pt>
                <c:pt idx="5129">
                  <c:v>4.96</c:v>
                </c:pt>
                <c:pt idx="5130">
                  <c:v>4.9400000000000004</c:v>
                </c:pt>
                <c:pt idx="5131">
                  <c:v>4.96</c:v>
                </c:pt>
                <c:pt idx="5134">
                  <c:v>5</c:v>
                </c:pt>
                <c:pt idx="5135">
                  <c:v>4.9800000000000004</c:v>
                </c:pt>
                <c:pt idx="5136">
                  <c:v>5.0199999999999996</c:v>
                </c:pt>
                <c:pt idx="5137">
                  <c:v>5.04</c:v>
                </c:pt>
                <c:pt idx="5138">
                  <c:v>4.99</c:v>
                </c:pt>
                <c:pt idx="5141">
                  <c:v>4.99</c:v>
                </c:pt>
                <c:pt idx="5142">
                  <c:v>4.96</c:v>
                </c:pt>
                <c:pt idx="5143">
                  <c:v>4.9400000000000004</c:v>
                </c:pt>
                <c:pt idx="5144">
                  <c:v>4.93</c:v>
                </c:pt>
                <c:pt idx="5145">
                  <c:v>4.93</c:v>
                </c:pt>
                <c:pt idx="5148">
                  <c:v>4.91</c:v>
                </c:pt>
                <c:pt idx="5149">
                  <c:v>4.91</c:v>
                </c:pt>
                <c:pt idx="5150">
                  <c:v>4.8899999999999997</c:v>
                </c:pt>
                <c:pt idx="5151">
                  <c:v>4.9400000000000004</c:v>
                </c:pt>
                <c:pt idx="5152">
                  <c:v>4.91</c:v>
                </c:pt>
                <c:pt idx="5155">
                  <c:v>4.9000000000000004</c:v>
                </c:pt>
                <c:pt idx="5156">
                  <c:v>4.8899999999999997</c:v>
                </c:pt>
                <c:pt idx="5157">
                  <c:v>4.9000000000000004</c:v>
                </c:pt>
                <c:pt idx="5158">
                  <c:v>4.97</c:v>
                </c:pt>
                <c:pt idx="5159">
                  <c:v>4.95</c:v>
                </c:pt>
                <c:pt idx="5162">
                  <c:v>4.9400000000000004</c:v>
                </c:pt>
                <c:pt idx="5163">
                  <c:v>4.97</c:v>
                </c:pt>
                <c:pt idx="5164">
                  <c:v>4.9800000000000004</c:v>
                </c:pt>
                <c:pt idx="5165">
                  <c:v>4.9800000000000004</c:v>
                </c:pt>
                <c:pt idx="5166">
                  <c:v>4.96</c:v>
                </c:pt>
                <c:pt idx="5169">
                  <c:v>4.97</c:v>
                </c:pt>
                <c:pt idx="5170">
                  <c:v>4.8899999999999997</c:v>
                </c:pt>
                <c:pt idx="5171">
                  <c:v>4.9000000000000004</c:v>
                </c:pt>
                <c:pt idx="5172">
                  <c:v>4.8899999999999997</c:v>
                </c:pt>
                <c:pt idx="5173">
                  <c:v>4.87</c:v>
                </c:pt>
                <c:pt idx="5176">
                  <c:v>4.9000000000000004</c:v>
                </c:pt>
                <c:pt idx="5177">
                  <c:v>4.91</c:v>
                </c:pt>
                <c:pt idx="5178">
                  <c:v>4.9000000000000004</c:v>
                </c:pt>
                <c:pt idx="5179">
                  <c:v>4.8499999999999996</c:v>
                </c:pt>
                <c:pt idx="5180">
                  <c:v>4.8600000000000003</c:v>
                </c:pt>
                <c:pt idx="5183">
                  <c:v>4.8499999999999996</c:v>
                </c:pt>
                <c:pt idx="5184">
                  <c:v>4.9000000000000004</c:v>
                </c:pt>
                <c:pt idx="5185">
                  <c:v>4.8499999999999996</c:v>
                </c:pt>
                <c:pt idx="5186">
                  <c:v>4.8499999999999996</c:v>
                </c:pt>
                <c:pt idx="5187">
                  <c:v>4.8</c:v>
                </c:pt>
                <c:pt idx="5190">
                  <c:v>4.82</c:v>
                </c:pt>
                <c:pt idx="5191">
                  <c:v>4.84</c:v>
                </c:pt>
                <c:pt idx="5192">
                  <c:v>4.8099999999999996</c:v>
                </c:pt>
                <c:pt idx="5193">
                  <c:v>4.7300000000000004</c:v>
                </c:pt>
                <c:pt idx="5194">
                  <c:v>4.7699999999999996</c:v>
                </c:pt>
                <c:pt idx="5197">
                  <c:v>4.78</c:v>
                </c:pt>
                <c:pt idx="5198">
                  <c:v>4.76</c:v>
                </c:pt>
                <c:pt idx="5199">
                  <c:v>4.8</c:v>
                </c:pt>
                <c:pt idx="5200">
                  <c:v>4.83</c:v>
                </c:pt>
                <c:pt idx="5201">
                  <c:v>4.8600000000000003</c:v>
                </c:pt>
                <c:pt idx="5204">
                  <c:v>4.8600000000000003</c:v>
                </c:pt>
                <c:pt idx="5205">
                  <c:v>4.87</c:v>
                </c:pt>
                <c:pt idx="5206">
                  <c:v>4.88</c:v>
                </c:pt>
                <c:pt idx="5207">
                  <c:v>4.9000000000000004</c:v>
                </c:pt>
                <c:pt idx="5208">
                  <c:v>4.87</c:v>
                </c:pt>
                <c:pt idx="5211">
                  <c:v>4.87</c:v>
                </c:pt>
                <c:pt idx="5212">
                  <c:v>4.9000000000000004</c:v>
                </c:pt>
                <c:pt idx="5213">
                  <c:v>4.9800000000000004</c:v>
                </c:pt>
                <c:pt idx="5214">
                  <c:v>4.9800000000000004</c:v>
                </c:pt>
                <c:pt idx="5219">
                  <c:v>5.04</c:v>
                </c:pt>
                <c:pt idx="5220">
                  <c:v>5.1100000000000003</c:v>
                </c:pt>
                <c:pt idx="5221">
                  <c:v>5.0999999999999996</c:v>
                </c:pt>
                <c:pt idx="5222">
                  <c:v>5.09</c:v>
                </c:pt>
                <c:pt idx="5225">
                  <c:v>5.05</c:v>
                </c:pt>
                <c:pt idx="5226">
                  <c:v>5.0999999999999996</c:v>
                </c:pt>
                <c:pt idx="5227">
                  <c:v>5.08</c:v>
                </c:pt>
                <c:pt idx="5228">
                  <c:v>5.04</c:v>
                </c:pt>
                <c:pt idx="5229">
                  <c:v>5.12</c:v>
                </c:pt>
                <c:pt idx="5232">
                  <c:v>5.17</c:v>
                </c:pt>
                <c:pt idx="5234">
                  <c:v>5.17</c:v>
                </c:pt>
                <c:pt idx="5235">
                  <c:v>5.12</c:v>
                </c:pt>
                <c:pt idx="5236">
                  <c:v>5.07</c:v>
                </c:pt>
                <c:pt idx="5239">
                  <c:v>5.0999999999999996</c:v>
                </c:pt>
                <c:pt idx="5240">
                  <c:v>5.08</c:v>
                </c:pt>
                <c:pt idx="5241">
                  <c:v>5.08</c:v>
                </c:pt>
                <c:pt idx="5242">
                  <c:v>5.09</c:v>
                </c:pt>
                <c:pt idx="5243">
                  <c:v>5.17</c:v>
                </c:pt>
                <c:pt idx="5246">
                  <c:v>5.24</c:v>
                </c:pt>
                <c:pt idx="5247">
                  <c:v>5.25</c:v>
                </c:pt>
                <c:pt idx="5248">
                  <c:v>5.19</c:v>
                </c:pt>
                <c:pt idx="5249">
                  <c:v>5.2</c:v>
                </c:pt>
                <c:pt idx="5250">
                  <c:v>5.21</c:v>
                </c:pt>
                <c:pt idx="5253">
                  <c:v>5.22</c:v>
                </c:pt>
                <c:pt idx="5254">
                  <c:v>5.24</c:v>
                </c:pt>
                <c:pt idx="5255">
                  <c:v>5.28</c:v>
                </c:pt>
                <c:pt idx="5256">
                  <c:v>5.31</c:v>
                </c:pt>
                <c:pt idx="5257">
                  <c:v>5.34</c:v>
                </c:pt>
                <c:pt idx="5260">
                  <c:v>5.31</c:v>
                </c:pt>
                <c:pt idx="5261">
                  <c:v>5.28</c:v>
                </c:pt>
                <c:pt idx="5262">
                  <c:v>5.27</c:v>
                </c:pt>
                <c:pt idx="5263">
                  <c:v>5.31</c:v>
                </c:pt>
                <c:pt idx="5264">
                  <c:v>5.2</c:v>
                </c:pt>
                <c:pt idx="5267">
                  <c:v>5.19</c:v>
                </c:pt>
                <c:pt idx="5268">
                  <c:v>5.14</c:v>
                </c:pt>
                <c:pt idx="5269">
                  <c:v>5.16</c:v>
                </c:pt>
                <c:pt idx="5270">
                  <c:v>5.21</c:v>
                </c:pt>
                <c:pt idx="5271">
                  <c:v>5.2</c:v>
                </c:pt>
                <c:pt idx="5274">
                  <c:v>5.17</c:v>
                </c:pt>
                <c:pt idx="5275">
                  <c:v>5.2</c:v>
                </c:pt>
                <c:pt idx="5276">
                  <c:v>5.2</c:v>
                </c:pt>
                <c:pt idx="5277">
                  <c:v>5.14</c:v>
                </c:pt>
                <c:pt idx="5278">
                  <c:v>5.14</c:v>
                </c:pt>
                <c:pt idx="5281">
                  <c:v>5.12</c:v>
                </c:pt>
                <c:pt idx="5282">
                  <c:v>5.15</c:v>
                </c:pt>
                <c:pt idx="5283">
                  <c:v>5.12</c:v>
                </c:pt>
                <c:pt idx="5284">
                  <c:v>5.07</c:v>
                </c:pt>
                <c:pt idx="5285">
                  <c:v>5.07</c:v>
                </c:pt>
                <c:pt idx="5288">
                  <c:v>5.08</c:v>
                </c:pt>
                <c:pt idx="5289">
                  <c:v>5.1100000000000003</c:v>
                </c:pt>
                <c:pt idx="5290">
                  <c:v>5.0999999999999996</c:v>
                </c:pt>
                <c:pt idx="5291">
                  <c:v>5.14</c:v>
                </c:pt>
                <c:pt idx="5292">
                  <c:v>5.25</c:v>
                </c:pt>
                <c:pt idx="5295">
                  <c:v>5.23</c:v>
                </c:pt>
                <c:pt idx="5296">
                  <c:v>5.24</c:v>
                </c:pt>
                <c:pt idx="5297">
                  <c:v>5.24</c:v>
                </c:pt>
                <c:pt idx="5298">
                  <c:v>5.25</c:v>
                </c:pt>
                <c:pt idx="5299">
                  <c:v>5.19</c:v>
                </c:pt>
                <c:pt idx="5302">
                  <c:v>5.25</c:v>
                </c:pt>
                <c:pt idx="5303">
                  <c:v>5.24</c:v>
                </c:pt>
                <c:pt idx="5304">
                  <c:v>5.19</c:v>
                </c:pt>
                <c:pt idx="5305">
                  <c:v>5.2</c:v>
                </c:pt>
                <c:pt idx="5306">
                  <c:v>5.21</c:v>
                </c:pt>
                <c:pt idx="5309">
                  <c:v>5.18</c:v>
                </c:pt>
                <c:pt idx="5310">
                  <c:v>5.17</c:v>
                </c:pt>
                <c:pt idx="5311">
                  <c:v>5.18</c:v>
                </c:pt>
                <c:pt idx="5312">
                  <c:v>5.12</c:v>
                </c:pt>
                <c:pt idx="5313">
                  <c:v>5.09</c:v>
                </c:pt>
                <c:pt idx="5316">
                  <c:v>5.09</c:v>
                </c:pt>
                <c:pt idx="5317">
                  <c:v>5.0599999999999996</c:v>
                </c:pt>
                <c:pt idx="5318">
                  <c:v>5.0999999999999996</c:v>
                </c:pt>
                <c:pt idx="5319">
                  <c:v>5.09</c:v>
                </c:pt>
                <c:pt idx="5320">
                  <c:v>5.01</c:v>
                </c:pt>
                <c:pt idx="5323">
                  <c:v>5.0199999999999996</c:v>
                </c:pt>
                <c:pt idx="5324">
                  <c:v>5</c:v>
                </c:pt>
                <c:pt idx="5325">
                  <c:v>5.01</c:v>
                </c:pt>
                <c:pt idx="5326">
                  <c:v>5.04</c:v>
                </c:pt>
                <c:pt idx="5327">
                  <c:v>5.03</c:v>
                </c:pt>
                <c:pt idx="5330">
                  <c:v>5</c:v>
                </c:pt>
                <c:pt idx="5331">
                  <c:v>5.0199999999999996</c:v>
                </c:pt>
                <c:pt idx="5332">
                  <c:v>5.0199999999999996</c:v>
                </c:pt>
                <c:pt idx="5333">
                  <c:v>4.95</c:v>
                </c:pt>
                <c:pt idx="5334">
                  <c:v>4.92</c:v>
                </c:pt>
                <c:pt idx="5337">
                  <c:v>4.91</c:v>
                </c:pt>
                <c:pt idx="5338">
                  <c:v>4.95</c:v>
                </c:pt>
                <c:pt idx="5339">
                  <c:v>4.9400000000000004</c:v>
                </c:pt>
                <c:pt idx="5340">
                  <c:v>4.92</c:v>
                </c:pt>
                <c:pt idx="5341">
                  <c:v>4.8600000000000003</c:v>
                </c:pt>
                <c:pt idx="5344">
                  <c:v>4.88</c:v>
                </c:pt>
                <c:pt idx="5345">
                  <c:v>4.92</c:v>
                </c:pt>
                <c:pt idx="5346">
                  <c:v>4.97</c:v>
                </c:pt>
                <c:pt idx="5347">
                  <c:v>4.96</c:v>
                </c:pt>
                <c:pt idx="5348">
                  <c:v>4.99</c:v>
                </c:pt>
                <c:pt idx="5351">
                  <c:v>4.99</c:v>
                </c:pt>
                <c:pt idx="5352">
                  <c:v>4.93</c:v>
                </c:pt>
                <c:pt idx="5353">
                  <c:v>4.91</c:v>
                </c:pt>
                <c:pt idx="5354">
                  <c:v>4.8899999999999997</c:v>
                </c:pt>
                <c:pt idx="5355">
                  <c:v>4.91</c:v>
                </c:pt>
                <c:pt idx="5358">
                  <c:v>4.9000000000000004</c:v>
                </c:pt>
                <c:pt idx="5359">
                  <c:v>4.9800000000000004</c:v>
                </c:pt>
                <c:pt idx="5360">
                  <c:v>5.03</c:v>
                </c:pt>
                <c:pt idx="5361">
                  <c:v>4.9800000000000004</c:v>
                </c:pt>
                <c:pt idx="5362">
                  <c:v>4.93</c:v>
                </c:pt>
                <c:pt idx="5365">
                  <c:v>4.9400000000000004</c:v>
                </c:pt>
                <c:pt idx="5366">
                  <c:v>4.93</c:v>
                </c:pt>
                <c:pt idx="5367">
                  <c:v>4.92</c:v>
                </c:pt>
                <c:pt idx="5368">
                  <c:v>4.96</c:v>
                </c:pt>
                <c:pt idx="5369">
                  <c:v>4.8899999999999997</c:v>
                </c:pt>
                <c:pt idx="5372">
                  <c:v>4.92</c:v>
                </c:pt>
                <c:pt idx="5373">
                  <c:v>4.92</c:v>
                </c:pt>
                <c:pt idx="5374">
                  <c:v>4.95</c:v>
                </c:pt>
                <c:pt idx="5375">
                  <c:v>4.96</c:v>
                </c:pt>
                <c:pt idx="5376">
                  <c:v>4.99</c:v>
                </c:pt>
                <c:pt idx="5379">
                  <c:v>5.01</c:v>
                </c:pt>
                <c:pt idx="5380">
                  <c:v>4.9400000000000004</c:v>
                </c:pt>
                <c:pt idx="5381">
                  <c:v>4.93</c:v>
                </c:pt>
                <c:pt idx="5382">
                  <c:v>4.88</c:v>
                </c:pt>
                <c:pt idx="5383">
                  <c:v>4.87</c:v>
                </c:pt>
                <c:pt idx="5386">
                  <c:v>4.87</c:v>
                </c:pt>
                <c:pt idx="5387">
                  <c:v>4.82</c:v>
                </c:pt>
                <c:pt idx="5388">
                  <c:v>4.76</c:v>
                </c:pt>
                <c:pt idx="5389">
                  <c:v>4.7699999999999996</c:v>
                </c:pt>
                <c:pt idx="5390">
                  <c:v>4.74</c:v>
                </c:pt>
                <c:pt idx="5393">
                  <c:v>4.7699999999999996</c:v>
                </c:pt>
                <c:pt idx="5394">
                  <c:v>4.8</c:v>
                </c:pt>
                <c:pt idx="5395">
                  <c:v>4.8099999999999996</c:v>
                </c:pt>
                <c:pt idx="5396">
                  <c:v>4.83</c:v>
                </c:pt>
                <c:pt idx="5397">
                  <c:v>4.8</c:v>
                </c:pt>
                <c:pt idx="5400">
                  <c:v>4.7699999999999996</c:v>
                </c:pt>
                <c:pt idx="5401">
                  <c:v>4.75</c:v>
                </c:pt>
                <c:pt idx="5402">
                  <c:v>4.75</c:v>
                </c:pt>
                <c:pt idx="5403">
                  <c:v>4.72</c:v>
                </c:pt>
                <c:pt idx="5404">
                  <c:v>4.72</c:v>
                </c:pt>
                <c:pt idx="5407">
                  <c:v>4.72</c:v>
                </c:pt>
                <c:pt idx="5408">
                  <c:v>4.71</c:v>
                </c:pt>
                <c:pt idx="5409">
                  <c:v>4.67</c:v>
                </c:pt>
                <c:pt idx="5410">
                  <c:v>4.6100000000000003</c:v>
                </c:pt>
                <c:pt idx="5411">
                  <c:v>4.6100000000000003</c:v>
                </c:pt>
                <c:pt idx="5414">
                  <c:v>4.55</c:v>
                </c:pt>
                <c:pt idx="5415">
                  <c:v>4.51</c:v>
                </c:pt>
                <c:pt idx="5416">
                  <c:v>4.49</c:v>
                </c:pt>
                <c:pt idx="5417">
                  <c:v>4.3600000000000003</c:v>
                </c:pt>
                <c:pt idx="5418">
                  <c:v>4.43</c:v>
                </c:pt>
                <c:pt idx="5421">
                  <c:v>4.42</c:v>
                </c:pt>
                <c:pt idx="5422">
                  <c:v>4.42</c:v>
                </c:pt>
                <c:pt idx="5423">
                  <c:v>4.38</c:v>
                </c:pt>
                <c:pt idx="5424">
                  <c:v>4.4000000000000004</c:v>
                </c:pt>
                <c:pt idx="5425">
                  <c:v>4.41</c:v>
                </c:pt>
                <c:pt idx="5428">
                  <c:v>4.42</c:v>
                </c:pt>
                <c:pt idx="5429">
                  <c:v>4.51</c:v>
                </c:pt>
                <c:pt idx="5430">
                  <c:v>4.5599999999999996</c:v>
                </c:pt>
                <c:pt idx="5431">
                  <c:v>4.6399999999999997</c:v>
                </c:pt>
                <c:pt idx="5432">
                  <c:v>4.6500000000000004</c:v>
                </c:pt>
                <c:pt idx="5435">
                  <c:v>4.6500000000000004</c:v>
                </c:pt>
                <c:pt idx="5436">
                  <c:v>4.6399999999999997</c:v>
                </c:pt>
                <c:pt idx="5437">
                  <c:v>4.7300000000000004</c:v>
                </c:pt>
                <c:pt idx="5438">
                  <c:v>4.74</c:v>
                </c:pt>
                <c:pt idx="5439">
                  <c:v>4.7</c:v>
                </c:pt>
                <c:pt idx="5442">
                  <c:v>4.67</c:v>
                </c:pt>
                <c:pt idx="5443">
                  <c:v>4.7699999999999996</c:v>
                </c:pt>
                <c:pt idx="5444">
                  <c:v>4.78</c:v>
                </c:pt>
                <c:pt idx="5445">
                  <c:v>4.71</c:v>
                </c:pt>
                <c:pt idx="5446">
                  <c:v>4.6500000000000004</c:v>
                </c:pt>
                <c:pt idx="5449">
                  <c:v>4.62</c:v>
                </c:pt>
                <c:pt idx="5450">
                  <c:v>4.5999999999999996</c:v>
                </c:pt>
                <c:pt idx="5451">
                  <c:v>4.76</c:v>
                </c:pt>
                <c:pt idx="5452">
                  <c:v>4.8600000000000003</c:v>
                </c:pt>
                <c:pt idx="5453">
                  <c:v>4.91</c:v>
                </c:pt>
                <c:pt idx="5456">
                  <c:v>4.92</c:v>
                </c:pt>
                <c:pt idx="5457">
                  <c:v>4.87</c:v>
                </c:pt>
                <c:pt idx="5458">
                  <c:v>4.78</c:v>
                </c:pt>
                <c:pt idx="5459">
                  <c:v>4.82</c:v>
                </c:pt>
                <c:pt idx="5460">
                  <c:v>4.82</c:v>
                </c:pt>
                <c:pt idx="5463">
                  <c:v>4.92</c:v>
                </c:pt>
                <c:pt idx="5464">
                  <c:v>4.9000000000000004</c:v>
                </c:pt>
                <c:pt idx="5465">
                  <c:v>4.83</c:v>
                </c:pt>
                <c:pt idx="5466">
                  <c:v>4.88</c:v>
                </c:pt>
                <c:pt idx="5467">
                  <c:v>4.92</c:v>
                </c:pt>
                <c:pt idx="5470">
                  <c:v>4.92</c:v>
                </c:pt>
                <c:pt idx="5472">
                  <c:v>4.92</c:v>
                </c:pt>
                <c:pt idx="5473">
                  <c:v>4.9800000000000004</c:v>
                </c:pt>
                <c:pt idx="5474">
                  <c:v>5.05</c:v>
                </c:pt>
                <c:pt idx="5477">
                  <c:v>5.05</c:v>
                </c:pt>
                <c:pt idx="5479">
                  <c:v>4.99</c:v>
                </c:pt>
                <c:pt idx="5480">
                  <c:v>4.96</c:v>
                </c:pt>
                <c:pt idx="5481">
                  <c:v>5.01</c:v>
                </c:pt>
                <c:pt idx="5484">
                  <c:v>4.91</c:v>
                </c:pt>
                <c:pt idx="5485">
                  <c:v>4.8899999999999997</c:v>
                </c:pt>
                <c:pt idx="5486">
                  <c:v>4.95</c:v>
                </c:pt>
                <c:pt idx="5487">
                  <c:v>4.9000000000000004</c:v>
                </c:pt>
                <c:pt idx="5488">
                  <c:v>4.88</c:v>
                </c:pt>
                <c:pt idx="5491">
                  <c:v>4.8099999999999996</c:v>
                </c:pt>
                <c:pt idx="5492">
                  <c:v>4.82</c:v>
                </c:pt>
                <c:pt idx="5493">
                  <c:v>4.82</c:v>
                </c:pt>
                <c:pt idx="5494">
                  <c:v>4.84</c:v>
                </c:pt>
                <c:pt idx="5495">
                  <c:v>4.8899999999999997</c:v>
                </c:pt>
                <c:pt idx="5498">
                  <c:v>4.8499999999999996</c:v>
                </c:pt>
                <c:pt idx="5499">
                  <c:v>4.92</c:v>
                </c:pt>
                <c:pt idx="5500">
                  <c:v>4.88</c:v>
                </c:pt>
                <c:pt idx="5501">
                  <c:v>4.93</c:v>
                </c:pt>
                <c:pt idx="5502">
                  <c:v>5.03</c:v>
                </c:pt>
                <c:pt idx="5505">
                  <c:v>5.08</c:v>
                </c:pt>
                <c:pt idx="5506">
                  <c:v>5.04</c:v>
                </c:pt>
                <c:pt idx="5507">
                  <c:v>5</c:v>
                </c:pt>
                <c:pt idx="5508">
                  <c:v>4.99</c:v>
                </c:pt>
                <c:pt idx="5509">
                  <c:v>4.95</c:v>
                </c:pt>
                <c:pt idx="5512">
                  <c:v>4.9000000000000004</c:v>
                </c:pt>
                <c:pt idx="5513">
                  <c:v>4.88</c:v>
                </c:pt>
                <c:pt idx="5514">
                  <c:v>4.8600000000000003</c:v>
                </c:pt>
                <c:pt idx="5515">
                  <c:v>4.9800000000000004</c:v>
                </c:pt>
                <c:pt idx="5516">
                  <c:v>4.99</c:v>
                </c:pt>
                <c:pt idx="5519">
                  <c:v>5</c:v>
                </c:pt>
                <c:pt idx="5520">
                  <c:v>5.0199999999999996</c:v>
                </c:pt>
                <c:pt idx="5521">
                  <c:v>5.05</c:v>
                </c:pt>
                <c:pt idx="5522">
                  <c:v>5.03</c:v>
                </c:pt>
                <c:pt idx="5523">
                  <c:v>5.01</c:v>
                </c:pt>
                <c:pt idx="5526">
                  <c:v>5</c:v>
                </c:pt>
                <c:pt idx="5527">
                  <c:v>4.99</c:v>
                </c:pt>
                <c:pt idx="5528">
                  <c:v>5.04</c:v>
                </c:pt>
                <c:pt idx="5529">
                  <c:v>5.04</c:v>
                </c:pt>
                <c:pt idx="5530">
                  <c:v>4.9800000000000004</c:v>
                </c:pt>
                <c:pt idx="5533">
                  <c:v>5.03</c:v>
                </c:pt>
                <c:pt idx="5534">
                  <c:v>5.04</c:v>
                </c:pt>
                <c:pt idx="5535">
                  <c:v>5.04</c:v>
                </c:pt>
                <c:pt idx="5536">
                  <c:v>5.05</c:v>
                </c:pt>
                <c:pt idx="5537">
                  <c:v>5.08</c:v>
                </c:pt>
                <c:pt idx="5540">
                  <c:v>5.0999999999999996</c:v>
                </c:pt>
                <c:pt idx="5541">
                  <c:v>5.17</c:v>
                </c:pt>
                <c:pt idx="5542">
                  <c:v>5.2</c:v>
                </c:pt>
                <c:pt idx="5543">
                  <c:v>5.23</c:v>
                </c:pt>
                <c:pt idx="5544">
                  <c:v>5.25</c:v>
                </c:pt>
                <c:pt idx="5547">
                  <c:v>5.21</c:v>
                </c:pt>
                <c:pt idx="5548">
                  <c:v>5.22</c:v>
                </c:pt>
                <c:pt idx="5549">
                  <c:v>5.24</c:v>
                </c:pt>
                <c:pt idx="5550">
                  <c:v>5.27</c:v>
                </c:pt>
                <c:pt idx="5551">
                  <c:v>5.28</c:v>
                </c:pt>
                <c:pt idx="5554">
                  <c:v>5.26</c:v>
                </c:pt>
                <c:pt idx="5555">
                  <c:v>5.26</c:v>
                </c:pt>
                <c:pt idx="5556">
                  <c:v>5.26</c:v>
                </c:pt>
                <c:pt idx="5557">
                  <c:v>5.29</c:v>
                </c:pt>
                <c:pt idx="5558">
                  <c:v>5.32</c:v>
                </c:pt>
                <c:pt idx="5561">
                  <c:v>5.33</c:v>
                </c:pt>
                <c:pt idx="5562">
                  <c:v>5.3</c:v>
                </c:pt>
                <c:pt idx="5563">
                  <c:v>5.28</c:v>
                </c:pt>
                <c:pt idx="5564">
                  <c:v>5.31</c:v>
                </c:pt>
                <c:pt idx="5569">
                  <c:v>5.33</c:v>
                </c:pt>
                <c:pt idx="5570">
                  <c:v>5.28</c:v>
                </c:pt>
                <c:pt idx="5571">
                  <c:v>5.2</c:v>
                </c:pt>
                <c:pt idx="5572">
                  <c:v>5.21</c:v>
                </c:pt>
                <c:pt idx="5575">
                  <c:v>5.24</c:v>
                </c:pt>
                <c:pt idx="5576">
                  <c:v>5.25</c:v>
                </c:pt>
                <c:pt idx="5577">
                  <c:v>5.27</c:v>
                </c:pt>
                <c:pt idx="5578">
                  <c:v>5.24</c:v>
                </c:pt>
                <c:pt idx="5579">
                  <c:v>5.23</c:v>
                </c:pt>
                <c:pt idx="5582">
                  <c:v>5.19</c:v>
                </c:pt>
                <c:pt idx="5583">
                  <c:v>5.26</c:v>
                </c:pt>
                <c:pt idx="5584">
                  <c:v>5.26</c:v>
                </c:pt>
                <c:pt idx="5585">
                  <c:v>5.28</c:v>
                </c:pt>
                <c:pt idx="5586">
                  <c:v>5.29</c:v>
                </c:pt>
                <c:pt idx="5589">
                  <c:v>5.23</c:v>
                </c:pt>
                <c:pt idx="5590">
                  <c:v>5.27</c:v>
                </c:pt>
                <c:pt idx="5591">
                  <c:v>5.24</c:v>
                </c:pt>
                <c:pt idx="5592">
                  <c:v>5.2</c:v>
                </c:pt>
                <c:pt idx="5593">
                  <c:v>5.18</c:v>
                </c:pt>
                <c:pt idx="5596">
                  <c:v>5.23</c:v>
                </c:pt>
                <c:pt idx="5597">
                  <c:v>5.21</c:v>
                </c:pt>
                <c:pt idx="5599">
                  <c:v>5.26</c:v>
                </c:pt>
                <c:pt idx="5600">
                  <c:v>5.2</c:v>
                </c:pt>
                <c:pt idx="5603">
                  <c:v>5.19</c:v>
                </c:pt>
                <c:pt idx="5604">
                  <c:v>5.17</c:v>
                </c:pt>
                <c:pt idx="5605">
                  <c:v>5.23</c:v>
                </c:pt>
                <c:pt idx="5606">
                  <c:v>5.23</c:v>
                </c:pt>
                <c:pt idx="5607">
                  <c:v>5.29</c:v>
                </c:pt>
                <c:pt idx="5610">
                  <c:v>5.28</c:v>
                </c:pt>
                <c:pt idx="5611">
                  <c:v>5.34</c:v>
                </c:pt>
                <c:pt idx="5612">
                  <c:v>5.33</c:v>
                </c:pt>
                <c:pt idx="5613">
                  <c:v>5.31</c:v>
                </c:pt>
                <c:pt idx="5614">
                  <c:v>5.33</c:v>
                </c:pt>
                <c:pt idx="5618">
                  <c:v>5.27</c:v>
                </c:pt>
                <c:pt idx="5619">
                  <c:v>5.24</c:v>
                </c:pt>
                <c:pt idx="5620">
                  <c:v>5.21</c:v>
                </c:pt>
                <c:pt idx="5621">
                  <c:v>5.24</c:v>
                </c:pt>
                <c:pt idx="5624">
                  <c:v>5.28</c:v>
                </c:pt>
                <c:pt idx="5625">
                  <c:v>5.28</c:v>
                </c:pt>
                <c:pt idx="5626">
                  <c:v>5.23</c:v>
                </c:pt>
                <c:pt idx="5627">
                  <c:v>5.21</c:v>
                </c:pt>
                <c:pt idx="5628">
                  <c:v>5.24</c:v>
                </c:pt>
                <c:pt idx="5631">
                  <c:v>5.26</c:v>
                </c:pt>
                <c:pt idx="5632">
                  <c:v>5.21</c:v>
                </c:pt>
                <c:pt idx="5633">
                  <c:v>5.22</c:v>
                </c:pt>
                <c:pt idx="5634">
                  <c:v>5.23</c:v>
                </c:pt>
                <c:pt idx="5635">
                  <c:v>5.21</c:v>
                </c:pt>
                <c:pt idx="5638">
                  <c:v>5.19</c:v>
                </c:pt>
                <c:pt idx="5639">
                  <c:v>5.22</c:v>
                </c:pt>
                <c:pt idx="5640">
                  <c:v>5.18</c:v>
                </c:pt>
                <c:pt idx="5641">
                  <c:v>5.0999999999999996</c:v>
                </c:pt>
                <c:pt idx="5642">
                  <c:v>5.04</c:v>
                </c:pt>
                <c:pt idx="5645">
                  <c:v>5.0999999999999996</c:v>
                </c:pt>
                <c:pt idx="5646">
                  <c:v>5.07</c:v>
                </c:pt>
                <c:pt idx="5647">
                  <c:v>5.03</c:v>
                </c:pt>
                <c:pt idx="5648">
                  <c:v>5.04</c:v>
                </c:pt>
                <c:pt idx="5649">
                  <c:v>5.07</c:v>
                </c:pt>
                <c:pt idx="5652">
                  <c:v>5.0199999999999996</c:v>
                </c:pt>
                <c:pt idx="5653">
                  <c:v>5.0599999999999996</c:v>
                </c:pt>
                <c:pt idx="5654">
                  <c:v>4.97</c:v>
                </c:pt>
                <c:pt idx="5655">
                  <c:v>5.01</c:v>
                </c:pt>
                <c:pt idx="5656">
                  <c:v>5.0199999999999996</c:v>
                </c:pt>
                <c:pt idx="5659">
                  <c:v>5.0599999999999996</c:v>
                </c:pt>
                <c:pt idx="5660">
                  <c:v>5.0199999999999996</c:v>
                </c:pt>
                <c:pt idx="5661">
                  <c:v>5.03</c:v>
                </c:pt>
                <c:pt idx="5662">
                  <c:v>5.05</c:v>
                </c:pt>
                <c:pt idx="5663">
                  <c:v>5.1100000000000003</c:v>
                </c:pt>
                <c:pt idx="5666">
                  <c:v>5.09</c:v>
                </c:pt>
                <c:pt idx="5667">
                  <c:v>5.09</c:v>
                </c:pt>
                <c:pt idx="5668">
                  <c:v>5.04</c:v>
                </c:pt>
                <c:pt idx="5669">
                  <c:v>4.99</c:v>
                </c:pt>
                <c:pt idx="5670">
                  <c:v>4.96</c:v>
                </c:pt>
                <c:pt idx="5673">
                  <c:v>4.91</c:v>
                </c:pt>
                <c:pt idx="5674">
                  <c:v>4.91</c:v>
                </c:pt>
                <c:pt idx="5675">
                  <c:v>4.9800000000000004</c:v>
                </c:pt>
                <c:pt idx="5676">
                  <c:v>4.97</c:v>
                </c:pt>
                <c:pt idx="5677">
                  <c:v>4.93</c:v>
                </c:pt>
                <c:pt idx="5680">
                  <c:v>4.8899999999999997</c:v>
                </c:pt>
                <c:pt idx="5681">
                  <c:v>4.88</c:v>
                </c:pt>
                <c:pt idx="5682">
                  <c:v>4.82</c:v>
                </c:pt>
                <c:pt idx="5683">
                  <c:v>4.83</c:v>
                </c:pt>
                <c:pt idx="5684">
                  <c:v>4.82</c:v>
                </c:pt>
                <c:pt idx="5687">
                  <c:v>4.88</c:v>
                </c:pt>
                <c:pt idx="5688">
                  <c:v>4.88</c:v>
                </c:pt>
                <c:pt idx="5689">
                  <c:v>4.83</c:v>
                </c:pt>
                <c:pt idx="5690">
                  <c:v>4.78</c:v>
                </c:pt>
                <c:pt idx="5691">
                  <c:v>4.74</c:v>
                </c:pt>
                <c:pt idx="5694">
                  <c:v>4.6399999999999997</c:v>
                </c:pt>
                <c:pt idx="5695">
                  <c:v>4.7</c:v>
                </c:pt>
                <c:pt idx="5696">
                  <c:v>4.63</c:v>
                </c:pt>
                <c:pt idx="5697">
                  <c:v>4.67</c:v>
                </c:pt>
                <c:pt idx="5698">
                  <c:v>4.6399999999999997</c:v>
                </c:pt>
                <c:pt idx="5701">
                  <c:v>4.62</c:v>
                </c:pt>
                <c:pt idx="5702">
                  <c:v>4.58</c:v>
                </c:pt>
                <c:pt idx="5703">
                  <c:v>4.5</c:v>
                </c:pt>
                <c:pt idx="5704">
                  <c:v>4.66</c:v>
                </c:pt>
                <c:pt idx="5705">
                  <c:v>4.6500000000000004</c:v>
                </c:pt>
                <c:pt idx="5708">
                  <c:v>4.6900000000000004</c:v>
                </c:pt>
                <c:pt idx="5709">
                  <c:v>4.6500000000000004</c:v>
                </c:pt>
                <c:pt idx="5710">
                  <c:v>4.71</c:v>
                </c:pt>
                <c:pt idx="5711">
                  <c:v>4.7699999999999996</c:v>
                </c:pt>
                <c:pt idx="5712">
                  <c:v>4.74</c:v>
                </c:pt>
                <c:pt idx="5715">
                  <c:v>4.75</c:v>
                </c:pt>
                <c:pt idx="5716">
                  <c:v>4.72</c:v>
                </c:pt>
                <c:pt idx="5717">
                  <c:v>4.67</c:v>
                </c:pt>
                <c:pt idx="5718">
                  <c:v>4.6399999999999997</c:v>
                </c:pt>
                <c:pt idx="5719">
                  <c:v>4.66</c:v>
                </c:pt>
                <c:pt idx="5722">
                  <c:v>4.59</c:v>
                </c:pt>
                <c:pt idx="5723">
                  <c:v>4.5199999999999996</c:v>
                </c:pt>
                <c:pt idx="5724">
                  <c:v>4.5199999999999996</c:v>
                </c:pt>
                <c:pt idx="5725">
                  <c:v>4.49</c:v>
                </c:pt>
                <c:pt idx="5726">
                  <c:v>4.4800000000000004</c:v>
                </c:pt>
                <c:pt idx="5729">
                  <c:v>4.49</c:v>
                </c:pt>
                <c:pt idx="5730">
                  <c:v>4.5599999999999996</c:v>
                </c:pt>
                <c:pt idx="5731">
                  <c:v>4.6100000000000003</c:v>
                </c:pt>
                <c:pt idx="5732">
                  <c:v>4.53</c:v>
                </c:pt>
                <c:pt idx="5733">
                  <c:v>4.51</c:v>
                </c:pt>
                <c:pt idx="5736">
                  <c:v>4.43</c:v>
                </c:pt>
                <c:pt idx="5737">
                  <c:v>4.45</c:v>
                </c:pt>
                <c:pt idx="5738">
                  <c:v>4.41</c:v>
                </c:pt>
                <c:pt idx="5739">
                  <c:v>4.38</c:v>
                </c:pt>
                <c:pt idx="5740">
                  <c:v>4.4400000000000004</c:v>
                </c:pt>
                <c:pt idx="5743">
                  <c:v>4.38</c:v>
                </c:pt>
                <c:pt idx="5744">
                  <c:v>4.37</c:v>
                </c:pt>
                <c:pt idx="5745">
                  <c:v>4.3899999999999997</c:v>
                </c:pt>
                <c:pt idx="5746">
                  <c:v>4.42</c:v>
                </c:pt>
                <c:pt idx="5747">
                  <c:v>4.41</c:v>
                </c:pt>
                <c:pt idx="5750">
                  <c:v>4.33</c:v>
                </c:pt>
                <c:pt idx="5751">
                  <c:v>4.38</c:v>
                </c:pt>
                <c:pt idx="5752">
                  <c:v>4.45</c:v>
                </c:pt>
                <c:pt idx="5753">
                  <c:v>4.47</c:v>
                </c:pt>
                <c:pt idx="5754">
                  <c:v>4.45</c:v>
                </c:pt>
                <c:pt idx="5757">
                  <c:v>4.38</c:v>
                </c:pt>
                <c:pt idx="5758">
                  <c:v>4.4000000000000004</c:v>
                </c:pt>
                <c:pt idx="5759">
                  <c:v>4.38</c:v>
                </c:pt>
                <c:pt idx="5760">
                  <c:v>4.4000000000000004</c:v>
                </c:pt>
                <c:pt idx="5761">
                  <c:v>4.5</c:v>
                </c:pt>
                <c:pt idx="5764">
                  <c:v>4.54</c:v>
                </c:pt>
                <c:pt idx="5765">
                  <c:v>4.62</c:v>
                </c:pt>
                <c:pt idx="5766">
                  <c:v>4.68</c:v>
                </c:pt>
                <c:pt idx="5767">
                  <c:v>4.66</c:v>
                </c:pt>
                <c:pt idx="5768">
                  <c:v>4.68</c:v>
                </c:pt>
                <c:pt idx="5771">
                  <c:v>4.6399999999999997</c:v>
                </c:pt>
                <c:pt idx="5772">
                  <c:v>4.71</c:v>
                </c:pt>
                <c:pt idx="5773">
                  <c:v>4.66</c:v>
                </c:pt>
                <c:pt idx="5774">
                  <c:v>4.71</c:v>
                </c:pt>
                <c:pt idx="5775">
                  <c:v>4.6500000000000004</c:v>
                </c:pt>
                <c:pt idx="5778">
                  <c:v>4.6100000000000003</c:v>
                </c:pt>
                <c:pt idx="5779">
                  <c:v>4.54</c:v>
                </c:pt>
                <c:pt idx="5780">
                  <c:v>4.6100000000000003</c:v>
                </c:pt>
                <c:pt idx="5781">
                  <c:v>4.59</c:v>
                </c:pt>
                <c:pt idx="5785">
                  <c:v>4.5999999999999996</c:v>
                </c:pt>
                <c:pt idx="5786">
                  <c:v>4.6500000000000004</c:v>
                </c:pt>
                <c:pt idx="5787">
                  <c:v>4.68</c:v>
                </c:pt>
                <c:pt idx="5788">
                  <c:v>4.5999999999999996</c:v>
                </c:pt>
                <c:pt idx="5789">
                  <c:v>4.53</c:v>
                </c:pt>
                <c:pt idx="5792">
                  <c:v>4.51</c:v>
                </c:pt>
                <c:pt idx="5793">
                  <c:v>4.43</c:v>
                </c:pt>
                <c:pt idx="5794">
                  <c:v>4.43</c:v>
                </c:pt>
                <c:pt idx="5795">
                  <c:v>4.5</c:v>
                </c:pt>
                <c:pt idx="5796">
                  <c:v>4.49</c:v>
                </c:pt>
                <c:pt idx="5799">
                  <c:v>4.51</c:v>
                </c:pt>
                <c:pt idx="5800">
                  <c:v>4.47</c:v>
                </c:pt>
                <c:pt idx="5801">
                  <c:v>4.4400000000000004</c:v>
                </c:pt>
                <c:pt idx="5802">
                  <c:v>4.53</c:v>
                </c:pt>
                <c:pt idx="5803">
                  <c:v>4.55</c:v>
                </c:pt>
                <c:pt idx="5806">
                  <c:v>4.59</c:v>
                </c:pt>
                <c:pt idx="5807">
                  <c:v>4.5199999999999996</c:v>
                </c:pt>
                <c:pt idx="5808">
                  <c:v>4.58</c:v>
                </c:pt>
                <c:pt idx="5809">
                  <c:v>4.5599999999999996</c:v>
                </c:pt>
                <c:pt idx="5810">
                  <c:v>4.51</c:v>
                </c:pt>
                <c:pt idx="5813">
                  <c:v>4.5599999999999996</c:v>
                </c:pt>
                <c:pt idx="5814">
                  <c:v>4.49</c:v>
                </c:pt>
                <c:pt idx="5815">
                  <c:v>4.51</c:v>
                </c:pt>
                <c:pt idx="5816">
                  <c:v>4.4800000000000004</c:v>
                </c:pt>
                <c:pt idx="5817">
                  <c:v>4.4400000000000004</c:v>
                </c:pt>
                <c:pt idx="5820">
                  <c:v>4.4000000000000004</c:v>
                </c:pt>
                <c:pt idx="5821">
                  <c:v>4.3899999999999997</c:v>
                </c:pt>
                <c:pt idx="5822">
                  <c:v>4.3899999999999997</c:v>
                </c:pt>
                <c:pt idx="5823">
                  <c:v>4.3499999999999996</c:v>
                </c:pt>
                <c:pt idx="5824">
                  <c:v>4.38</c:v>
                </c:pt>
                <c:pt idx="5827">
                  <c:v>4.3899999999999997</c:v>
                </c:pt>
                <c:pt idx="5828">
                  <c:v>4.3899999999999997</c:v>
                </c:pt>
                <c:pt idx="5829">
                  <c:v>4.3499999999999996</c:v>
                </c:pt>
                <c:pt idx="5830">
                  <c:v>4.3499999999999996</c:v>
                </c:pt>
                <c:pt idx="5831">
                  <c:v>4.3600000000000003</c:v>
                </c:pt>
                <c:pt idx="5834">
                  <c:v>4.34</c:v>
                </c:pt>
                <c:pt idx="5835">
                  <c:v>4.3499999999999996</c:v>
                </c:pt>
                <c:pt idx="5837">
                  <c:v>4.3499999999999996</c:v>
                </c:pt>
                <c:pt idx="5838">
                  <c:v>4.26</c:v>
                </c:pt>
                <c:pt idx="5841">
                  <c:v>4.2699999999999996</c:v>
                </c:pt>
                <c:pt idx="5842">
                  <c:v>4.25</c:v>
                </c:pt>
                <c:pt idx="5844">
                  <c:v>4.3600000000000003</c:v>
                </c:pt>
                <c:pt idx="5845">
                  <c:v>4.4000000000000004</c:v>
                </c:pt>
                <c:pt idx="5848">
                  <c:v>4.3600000000000003</c:v>
                </c:pt>
                <c:pt idx="5849">
                  <c:v>4.3499999999999996</c:v>
                </c:pt>
                <c:pt idx="5850">
                  <c:v>4.29</c:v>
                </c:pt>
                <c:pt idx="5851">
                  <c:v>4.3099999999999996</c:v>
                </c:pt>
                <c:pt idx="5852">
                  <c:v>4.3</c:v>
                </c:pt>
                <c:pt idx="5855">
                  <c:v>4.3099999999999996</c:v>
                </c:pt>
                <c:pt idx="5856">
                  <c:v>4.3</c:v>
                </c:pt>
                <c:pt idx="5857">
                  <c:v>4.29</c:v>
                </c:pt>
                <c:pt idx="5858">
                  <c:v>4.28</c:v>
                </c:pt>
                <c:pt idx="5859">
                  <c:v>4.21</c:v>
                </c:pt>
                <c:pt idx="5862">
                  <c:v>4.17</c:v>
                </c:pt>
                <c:pt idx="5863">
                  <c:v>4.16</c:v>
                </c:pt>
                <c:pt idx="5864">
                  <c:v>4.1500000000000004</c:v>
                </c:pt>
                <c:pt idx="5865">
                  <c:v>4.1399999999999997</c:v>
                </c:pt>
                <c:pt idx="5866">
                  <c:v>4.05</c:v>
                </c:pt>
                <c:pt idx="5869">
                  <c:v>4.0599999999999996</c:v>
                </c:pt>
                <c:pt idx="5870">
                  <c:v>4.1100000000000003</c:v>
                </c:pt>
                <c:pt idx="5871">
                  <c:v>4.08</c:v>
                </c:pt>
                <c:pt idx="5872">
                  <c:v>4.13</c:v>
                </c:pt>
                <c:pt idx="5873">
                  <c:v>4.12</c:v>
                </c:pt>
                <c:pt idx="5876">
                  <c:v>4.1399999999999997</c:v>
                </c:pt>
                <c:pt idx="5877">
                  <c:v>4.07</c:v>
                </c:pt>
                <c:pt idx="5878">
                  <c:v>4.07</c:v>
                </c:pt>
                <c:pt idx="5879">
                  <c:v>4.07</c:v>
                </c:pt>
                <c:pt idx="5880">
                  <c:v>4.05</c:v>
                </c:pt>
                <c:pt idx="5883">
                  <c:v>4.05</c:v>
                </c:pt>
                <c:pt idx="5884">
                  <c:v>4.0599999999999996</c:v>
                </c:pt>
                <c:pt idx="5885">
                  <c:v>4.01</c:v>
                </c:pt>
                <c:pt idx="5886">
                  <c:v>3.98</c:v>
                </c:pt>
                <c:pt idx="5887">
                  <c:v>4.0199999999999996</c:v>
                </c:pt>
                <c:pt idx="5890">
                  <c:v>4.0199999999999996</c:v>
                </c:pt>
                <c:pt idx="5891">
                  <c:v>4.04</c:v>
                </c:pt>
                <c:pt idx="5892">
                  <c:v>3.96</c:v>
                </c:pt>
                <c:pt idx="5893">
                  <c:v>3.95</c:v>
                </c:pt>
                <c:pt idx="5894">
                  <c:v>3.98</c:v>
                </c:pt>
                <c:pt idx="5897">
                  <c:v>3.93</c:v>
                </c:pt>
                <c:pt idx="5898">
                  <c:v>3.93</c:v>
                </c:pt>
                <c:pt idx="5899">
                  <c:v>3.96</c:v>
                </c:pt>
                <c:pt idx="5900">
                  <c:v>4</c:v>
                </c:pt>
                <c:pt idx="5901">
                  <c:v>3.95</c:v>
                </c:pt>
                <c:pt idx="5904">
                  <c:v>3.93</c:v>
                </c:pt>
                <c:pt idx="5905">
                  <c:v>3.94</c:v>
                </c:pt>
                <c:pt idx="5906">
                  <c:v>3.92</c:v>
                </c:pt>
                <c:pt idx="5907">
                  <c:v>3.92</c:v>
                </c:pt>
                <c:pt idx="5908">
                  <c:v>3.86</c:v>
                </c:pt>
                <c:pt idx="5911">
                  <c:v>3.88</c:v>
                </c:pt>
                <c:pt idx="5912">
                  <c:v>3.9</c:v>
                </c:pt>
                <c:pt idx="5913">
                  <c:v>3.91</c:v>
                </c:pt>
                <c:pt idx="5914">
                  <c:v>4.03</c:v>
                </c:pt>
                <c:pt idx="5915">
                  <c:v>4.0999999999999996</c:v>
                </c:pt>
                <c:pt idx="5918">
                  <c:v>4.17</c:v>
                </c:pt>
                <c:pt idx="5919">
                  <c:v>4.21</c:v>
                </c:pt>
                <c:pt idx="5920">
                  <c:v>4.3099999999999996</c:v>
                </c:pt>
                <c:pt idx="5921">
                  <c:v>4.28</c:v>
                </c:pt>
                <c:pt idx="5922">
                  <c:v>4.3499999999999996</c:v>
                </c:pt>
                <c:pt idx="5925">
                  <c:v>4.28</c:v>
                </c:pt>
                <c:pt idx="5926">
                  <c:v>4.24</c:v>
                </c:pt>
                <c:pt idx="5927">
                  <c:v>4.28</c:v>
                </c:pt>
                <c:pt idx="5928">
                  <c:v>4.21</c:v>
                </c:pt>
                <c:pt idx="5929">
                  <c:v>4.2</c:v>
                </c:pt>
                <c:pt idx="5932">
                  <c:v>4.1399999999999997</c:v>
                </c:pt>
                <c:pt idx="5933">
                  <c:v>4.0999999999999996</c:v>
                </c:pt>
                <c:pt idx="5934">
                  <c:v>4.18</c:v>
                </c:pt>
                <c:pt idx="5935">
                  <c:v>4.26</c:v>
                </c:pt>
                <c:pt idx="5936">
                  <c:v>4.26</c:v>
                </c:pt>
                <c:pt idx="5939">
                  <c:v>4.33</c:v>
                </c:pt>
                <c:pt idx="5940">
                  <c:v>4.3</c:v>
                </c:pt>
                <c:pt idx="5941">
                  <c:v>4.29</c:v>
                </c:pt>
                <c:pt idx="5942">
                  <c:v>4.2</c:v>
                </c:pt>
                <c:pt idx="5943">
                  <c:v>4.28</c:v>
                </c:pt>
                <c:pt idx="5946">
                  <c:v>4.28</c:v>
                </c:pt>
                <c:pt idx="5947">
                  <c:v>4.26</c:v>
                </c:pt>
                <c:pt idx="5948">
                  <c:v>4.2</c:v>
                </c:pt>
                <c:pt idx="5949">
                  <c:v>4.2</c:v>
                </c:pt>
                <c:pt idx="5950">
                  <c:v>4.24</c:v>
                </c:pt>
                <c:pt idx="5954">
                  <c:v>4.18</c:v>
                </c:pt>
                <c:pt idx="5955">
                  <c:v>4.21</c:v>
                </c:pt>
                <c:pt idx="5956">
                  <c:v>4.17</c:v>
                </c:pt>
                <c:pt idx="5957">
                  <c:v>4.16</c:v>
                </c:pt>
                <c:pt idx="5960">
                  <c:v>4.18</c:v>
                </c:pt>
                <c:pt idx="5961">
                  <c:v>4.21</c:v>
                </c:pt>
                <c:pt idx="5962">
                  <c:v>4.1500000000000004</c:v>
                </c:pt>
                <c:pt idx="5964">
                  <c:v>4.12</c:v>
                </c:pt>
                <c:pt idx="5967">
                  <c:v>4.1399999999999997</c:v>
                </c:pt>
                <c:pt idx="5968">
                  <c:v>4.1399999999999997</c:v>
                </c:pt>
                <c:pt idx="5969">
                  <c:v>4.03</c:v>
                </c:pt>
                <c:pt idx="5970">
                  <c:v>4</c:v>
                </c:pt>
                <c:pt idx="5971">
                  <c:v>3.99</c:v>
                </c:pt>
                <c:pt idx="5974">
                  <c:v>3.96</c:v>
                </c:pt>
                <c:pt idx="5975">
                  <c:v>3.96</c:v>
                </c:pt>
                <c:pt idx="5976">
                  <c:v>3.97</c:v>
                </c:pt>
                <c:pt idx="5977">
                  <c:v>3.95</c:v>
                </c:pt>
                <c:pt idx="5978">
                  <c:v>3.88</c:v>
                </c:pt>
                <c:pt idx="5981">
                  <c:v>3.82</c:v>
                </c:pt>
                <c:pt idx="5982">
                  <c:v>3.82</c:v>
                </c:pt>
                <c:pt idx="5983">
                  <c:v>3.78</c:v>
                </c:pt>
                <c:pt idx="5984">
                  <c:v>3.76</c:v>
                </c:pt>
                <c:pt idx="5985">
                  <c:v>3.7</c:v>
                </c:pt>
                <c:pt idx="5988">
                  <c:v>3.68</c:v>
                </c:pt>
                <c:pt idx="5989">
                  <c:v>3.67</c:v>
                </c:pt>
                <c:pt idx="5990">
                  <c:v>3.84</c:v>
                </c:pt>
                <c:pt idx="5991">
                  <c:v>3.76</c:v>
                </c:pt>
                <c:pt idx="5992">
                  <c:v>3.8</c:v>
                </c:pt>
                <c:pt idx="5995">
                  <c:v>3.81</c:v>
                </c:pt>
                <c:pt idx="5996">
                  <c:v>3.71</c:v>
                </c:pt>
                <c:pt idx="5997">
                  <c:v>3.73</c:v>
                </c:pt>
                <c:pt idx="5998">
                  <c:v>3.67</c:v>
                </c:pt>
                <c:pt idx="5999">
                  <c:v>3.74</c:v>
                </c:pt>
                <c:pt idx="6002">
                  <c:v>3.63</c:v>
                </c:pt>
                <c:pt idx="6003">
                  <c:v>3.62</c:v>
                </c:pt>
                <c:pt idx="6004">
                  <c:v>3.57</c:v>
                </c:pt>
                <c:pt idx="6005">
                  <c:v>3.57</c:v>
                </c:pt>
                <c:pt idx="6006">
                  <c:v>3.5</c:v>
                </c:pt>
                <c:pt idx="6009">
                  <c:v>3.5</c:v>
                </c:pt>
                <c:pt idx="6010">
                  <c:v>3.58</c:v>
                </c:pt>
                <c:pt idx="6011">
                  <c:v>3.72</c:v>
                </c:pt>
                <c:pt idx="6012">
                  <c:v>3.75</c:v>
                </c:pt>
                <c:pt idx="6013">
                  <c:v>3.74</c:v>
                </c:pt>
                <c:pt idx="6016">
                  <c:v>3.72</c:v>
                </c:pt>
                <c:pt idx="6017">
                  <c:v>3.73</c:v>
                </c:pt>
                <c:pt idx="6018">
                  <c:v>3.67</c:v>
                </c:pt>
                <c:pt idx="6019">
                  <c:v>3.85</c:v>
                </c:pt>
                <c:pt idx="6020">
                  <c:v>3.9</c:v>
                </c:pt>
                <c:pt idx="6023">
                  <c:v>3.85</c:v>
                </c:pt>
                <c:pt idx="6024">
                  <c:v>3.83</c:v>
                </c:pt>
                <c:pt idx="6025">
                  <c:v>3.9</c:v>
                </c:pt>
                <c:pt idx="6026">
                  <c:v>3.97</c:v>
                </c:pt>
                <c:pt idx="6027">
                  <c:v>3.92</c:v>
                </c:pt>
                <c:pt idx="6030">
                  <c:v>3.98</c:v>
                </c:pt>
                <c:pt idx="6031">
                  <c:v>3.97</c:v>
                </c:pt>
                <c:pt idx="6032">
                  <c:v>3.96</c:v>
                </c:pt>
                <c:pt idx="6033">
                  <c:v>3.9</c:v>
                </c:pt>
                <c:pt idx="6034">
                  <c:v>3.9</c:v>
                </c:pt>
                <c:pt idx="6037">
                  <c:v>3.87</c:v>
                </c:pt>
                <c:pt idx="6038">
                  <c:v>4.03</c:v>
                </c:pt>
                <c:pt idx="6039">
                  <c:v>4.04</c:v>
                </c:pt>
                <c:pt idx="6040">
                  <c:v>4.07</c:v>
                </c:pt>
                <c:pt idx="6041">
                  <c:v>4.04</c:v>
                </c:pt>
                <c:pt idx="6044">
                  <c:v>4.08</c:v>
                </c:pt>
                <c:pt idx="6045">
                  <c:v>4.08</c:v>
                </c:pt>
                <c:pt idx="6046">
                  <c:v>4.01</c:v>
                </c:pt>
                <c:pt idx="6047">
                  <c:v>4.08</c:v>
                </c:pt>
                <c:pt idx="6048">
                  <c:v>4.01</c:v>
                </c:pt>
                <c:pt idx="6051">
                  <c:v>4.12</c:v>
                </c:pt>
                <c:pt idx="6052">
                  <c:v>4.1100000000000003</c:v>
                </c:pt>
                <c:pt idx="6053">
                  <c:v>4.12</c:v>
                </c:pt>
                <c:pt idx="6054">
                  <c:v>4.2</c:v>
                </c:pt>
                <c:pt idx="6055">
                  <c:v>4.21</c:v>
                </c:pt>
                <c:pt idx="6058">
                  <c:v>4.1500000000000004</c:v>
                </c:pt>
                <c:pt idx="6059">
                  <c:v>4.18</c:v>
                </c:pt>
                <c:pt idx="6060">
                  <c:v>4.1399999999999997</c:v>
                </c:pt>
                <c:pt idx="6061">
                  <c:v>4.1100000000000003</c:v>
                </c:pt>
                <c:pt idx="6062">
                  <c:v>4.01</c:v>
                </c:pt>
                <c:pt idx="6065">
                  <c:v>4.09</c:v>
                </c:pt>
                <c:pt idx="6066">
                  <c:v>4.08</c:v>
                </c:pt>
                <c:pt idx="6067">
                  <c:v>4.1900000000000004</c:v>
                </c:pt>
                <c:pt idx="6068">
                  <c:v>4.2300000000000004</c:v>
                </c:pt>
                <c:pt idx="6069">
                  <c:v>4.17</c:v>
                </c:pt>
                <c:pt idx="6072">
                  <c:v>4.17</c:v>
                </c:pt>
                <c:pt idx="6073">
                  <c:v>4.1500000000000004</c:v>
                </c:pt>
                <c:pt idx="6074">
                  <c:v>4.1900000000000004</c:v>
                </c:pt>
                <c:pt idx="6075">
                  <c:v>4.2</c:v>
                </c:pt>
                <c:pt idx="6076">
                  <c:v>4.1900000000000004</c:v>
                </c:pt>
                <c:pt idx="6079">
                  <c:v>4.1900000000000004</c:v>
                </c:pt>
                <c:pt idx="6080">
                  <c:v>4.18</c:v>
                </c:pt>
                <c:pt idx="6081">
                  <c:v>4.21</c:v>
                </c:pt>
                <c:pt idx="6082">
                  <c:v>4.18</c:v>
                </c:pt>
                <c:pt idx="6083">
                  <c:v>4.2</c:v>
                </c:pt>
                <c:pt idx="6086">
                  <c:v>4.2300000000000004</c:v>
                </c:pt>
                <c:pt idx="6087">
                  <c:v>4.3600000000000003</c:v>
                </c:pt>
                <c:pt idx="6088">
                  <c:v>4.38</c:v>
                </c:pt>
                <c:pt idx="6089">
                  <c:v>4.3600000000000003</c:v>
                </c:pt>
                <c:pt idx="6090">
                  <c:v>4.3600000000000003</c:v>
                </c:pt>
                <c:pt idx="6093">
                  <c:v>4.3</c:v>
                </c:pt>
                <c:pt idx="6094">
                  <c:v>4.34</c:v>
                </c:pt>
                <c:pt idx="6095">
                  <c:v>4.3</c:v>
                </c:pt>
                <c:pt idx="6096">
                  <c:v>4.32</c:v>
                </c:pt>
                <c:pt idx="6097">
                  <c:v>4.1900000000000004</c:v>
                </c:pt>
                <c:pt idx="6100">
                  <c:v>4.21</c:v>
                </c:pt>
                <c:pt idx="6101">
                  <c:v>4.2300000000000004</c:v>
                </c:pt>
                <c:pt idx="6102">
                  <c:v>4.22</c:v>
                </c:pt>
                <c:pt idx="6103">
                  <c:v>4.2300000000000004</c:v>
                </c:pt>
                <c:pt idx="6104">
                  <c:v>4.2</c:v>
                </c:pt>
                <c:pt idx="6107">
                  <c:v>4.16</c:v>
                </c:pt>
                <c:pt idx="6108">
                  <c:v>4.1399999999999997</c:v>
                </c:pt>
                <c:pt idx="6109">
                  <c:v>4.1500000000000004</c:v>
                </c:pt>
                <c:pt idx="6110">
                  <c:v>4.1399999999999997</c:v>
                </c:pt>
                <c:pt idx="6111">
                  <c:v>4.08</c:v>
                </c:pt>
                <c:pt idx="6114">
                  <c:v>4.1100000000000003</c:v>
                </c:pt>
                <c:pt idx="6115">
                  <c:v>4.05</c:v>
                </c:pt>
                <c:pt idx="6116">
                  <c:v>4.0599999999999996</c:v>
                </c:pt>
                <c:pt idx="6117">
                  <c:v>4.16</c:v>
                </c:pt>
                <c:pt idx="6118">
                  <c:v>4.21</c:v>
                </c:pt>
                <c:pt idx="6121">
                  <c:v>4.16</c:v>
                </c:pt>
                <c:pt idx="6122">
                  <c:v>4.2</c:v>
                </c:pt>
                <c:pt idx="6123">
                  <c:v>4.1900000000000004</c:v>
                </c:pt>
                <c:pt idx="6124">
                  <c:v>4.25</c:v>
                </c:pt>
                <c:pt idx="6125">
                  <c:v>4.24</c:v>
                </c:pt>
                <c:pt idx="6128">
                  <c:v>4.32</c:v>
                </c:pt>
                <c:pt idx="6129">
                  <c:v>4.33</c:v>
                </c:pt>
                <c:pt idx="6130">
                  <c:v>4.38</c:v>
                </c:pt>
                <c:pt idx="6131">
                  <c:v>4.3499999999999996</c:v>
                </c:pt>
                <c:pt idx="6132">
                  <c:v>4.3600000000000003</c:v>
                </c:pt>
                <c:pt idx="6135">
                  <c:v>4.33</c:v>
                </c:pt>
                <c:pt idx="6136">
                  <c:v>4.32</c:v>
                </c:pt>
                <c:pt idx="6137">
                  <c:v>4.28</c:v>
                </c:pt>
                <c:pt idx="6138">
                  <c:v>4.32</c:v>
                </c:pt>
                <c:pt idx="6139">
                  <c:v>4.3</c:v>
                </c:pt>
                <c:pt idx="6142">
                  <c:v>4.33</c:v>
                </c:pt>
                <c:pt idx="6143">
                  <c:v>4.34</c:v>
                </c:pt>
                <c:pt idx="6144">
                  <c:v>4.3499999999999996</c:v>
                </c:pt>
                <c:pt idx="6145">
                  <c:v>4.38</c:v>
                </c:pt>
                <c:pt idx="6146">
                  <c:v>4.3499999999999996</c:v>
                </c:pt>
                <c:pt idx="6149">
                  <c:v>4.41</c:v>
                </c:pt>
                <c:pt idx="6150">
                  <c:v>4.38</c:v>
                </c:pt>
                <c:pt idx="6151">
                  <c:v>4.3899999999999997</c:v>
                </c:pt>
                <c:pt idx="6152">
                  <c:v>4.4800000000000004</c:v>
                </c:pt>
                <c:pt idx="6153">
                  <c:v>4.47</c:v>
                </c:pt>
                <c:pt idx="6156">
                  <c:v>4.45</c:v>
                </c:pt>
                <c:pt idx="6157">
                  <c:v>4.4400000000000004</c:v>
                </c:pt>
                <c:pt idx="6158">
                  <c:v>4.4400000000000004</c:v>
                </c:pt>
                <c:pt idx="6159">
                  <c:v>4.3899999999999997</c:v>
                </c:pt>
                <c:pt idx="6160">
                  <c:v>4.37</c:v>
                </c:pt>
                <c:pt idx="6163">
                  <c:v>4.3499999999999996</c:v>
                </c:pt>
                <c:pt idx="6164">
                  <c:v>4.33</c:v>
                </c:pt>
                <c:pt idx="6165">
                  <c:v>4.38</c:v>
                </c:pt>
                <c:pt idx="6166">
                  <c:v>4.3600000000000003</c:v>
                </c:pt>
                <c:pt idx="6167">
                  <c:v>4.34</c:v>
                </c:pt>
                <c:pt idx="6170">
                  <c:v>4.42</c:v>
                </c:pt>
                <c:pt idx="6171">
                  <c:v>4.43</c:v>
                </c:pt>
                <c:pt idx="6172">
                  <c:v>4.42</c:v>
                </c:pt>
                <c:pt idx="6173">
                  <c:v>4.47</c:v>
                </c:pt>
                <c:pt idx="6174">
                  <c:v>4.45</c:v>
                </c:pt>
                <c:pt idx="6177">
                  <c:v>4.49</c:v>
                </c:pt>
                <c:pt idx="6178">
                  <c:v>4.4800000000000004</c:v>
                </c:pt>
                <c:pt idx="6179">
                  <c:v>4.45</c:v>
                </c:pt>
                <c:pt idx="6180">
                  <c:v>4.4400000000000004</c:v>
                </c:pt>
                <c:pt idx="6181">
                  <c:v>4.3499999999999996</c:v>
                </c:pt>
                <c:pt idx="6184">
                  <c:v>4.34</c:v>
                </c:pt>
                <c:pt idx="6185">
                  <c:v>4.38</c:v>
                </c:pt>
                <c:pt idx="6186">
                  <c:v>4.3600000000000003</c:v>
                </c:pt>
                <c:pt idx="6187">
                  <c:v>4.38</c:v>
                </c:pt>
                <c:pt idx="6188">
                  <c:v>4.3099999999999996</c:v>
                </c:pt>
                <c:pt idx="6191">
                  <c:v>4.32</c:v>
                </c:pt>
                <c:pt idx="6192">
                  <c:v>4.3099999999999996</c:v>
                </c:pt>
                <c:pt idx="6193">
                  <c:v>4.26</c:v>
                </c:pt>
                <c:pt idx="6194">
                  <c:v>4.26</c:v>
                </c:pt>
                <c:pt idx="6195">
                  <c:v>4.2699999999999996</c:v>
                </c:pt>
                <c:pt idx="6198">
                  <c:v>4.2699999999999996</c:v>
                </c:pt>
                <c:pt idx="6199">
                  <c:v>4.25</c:v>
                </c:pt>
                <c:pt idx="6200">
                  <c:v>4.26</c:v>
                </c:pt>
                <c:pt idx="6205">
                  <c:v>4.2699999999999996</c:v>
                </c:pt>
                <c:pt idx="6206">
                  <c:v>4.3</c:v>
                </c:pt>
                <c:pt idx="6207">
                  <c:v>4.3</c:v>
                </c:pt>
                <c:pt idx="6209">
                  <c:v>4.34</c:v>
                </c:pt>
                <c:pt idx="6212">
                  <c:v>4.34</c:v>
                </c:pt>
                <c:pt idx="6213">
                  <c:v>4.2699999999999996</c:v>
                </c:pt>
                <c:pt idx="6214">
                  <c:v>4.25</c:v>
                </c:pt>
                <c:pt idx="6215">
                  <c:v>4.22</c:v>
                </c:pt>
                <c:pt idx="6216">
                  <c:v>4.1500000000000004</c:v>
                </c:pt>
                <c:pt idx="6219">
                  <c:v>4.13</c:v>
                </c:pt>
                <c:pt idx="6220">
                  <c:v>4.1500000000000004</c:v>
                </c:pt>
                <c:pt idx="6221">
                  <c:v>4.16</c:v>
                </c:pt>
                <c:pt idx="6222">
                  <c:v>4.16</c:v>
                </c:pt>
                <c:pt idx="6223">
                  <c:v>4.17</c:v>
                </c:pt>
                <c:pt idx="6226">
                  <c:v>4.18</c:v>
                </c:pt>
                <c:pt idx="6227">
                  <c:v>4.1500000000000004</c:v>
                </c:pt>
                <c:pt idx="6228">
                  <c:v>4.17</c:v>
                </c:pt>
                <c:pt idx="6229">
                  <c:v>4.1500000000000004</c:v>
                </c:pt>
                <c:pt idx="6230">
                  <c:v>4.1100000000000003</c:v>
                </c:pt>
                <c:pt idx="6233">
                  <c:v>4.18</c:v>
                </c:pt>
                <c:pt idx="6234">
                  <c:v>4.17</c:v>
                </c:pt>
                <c:pt idx="6235">
                  <c:v>4.17</c:v>
                </c:pt>
                <c:pt idx="6236">
                  <c:v>4.28</c:v>
                </c:pt>
                <c:pt idx="6237">
                  <c:v>4.26</c:v>
                </c:pt>
                <c:pt idx="6240">
                  <c:v>4.25</c:v>
                </c:pt>
                <c:pt idx="6241">
                  <c:v>4.2300000000000004</c:v>
                </c:pt>
                <c:pt idx="6242">
                  <c:v>4.22</c:v>
                </c:pt>
                <c:pt idx="6243">
                  <c:v>4.2</c:v>
                </c:pt>
                <c:pt idx="6244">
                  <c:v>4.16</c:v>
                </c:pt>
                <c:pt idx="6247">
                  <c:v>4.1500000000000004</c:v>
                </c:pt>
                <c:pt idx="6248">
                  <c:v>4.1500000000000004</c:v>
                </c:pt>
                <c:pt idx="6249">
                  <c:v>4.13</c:v>
                </c:pt>
                <c:pt idx="6250">
                  <c:v>4.1399999999999997</c:v>
                </c:pt>
                <c:pt idx="6251">
                  <c:v>4.1100000000000003</c:v>
                </c:pt>
                <c:pt idx="6254">
                  <c:v>4.12</c:v>
                </c:pt>
                <c:pt idx="6255">
                  <c:v>4.0999999999999996</c:v>
                </c:pt>
                <c:pt idx="6256">
                  <c:v>4.0999999999999996</c:v>
                </c:pt>
                <c:pt idx="6257">
                  <c:v>4.1399999999999997</c:v>
                </c:pt>
                <c:pt idx="6258">
                  <c:v>4.1500000000000004</c:v>
                </c:pt>
                <c:pt idx="6261">
                  <c:v>4.1399999999999997</c:v>
                </c:pt>
                <c:pt idx="6262">
                  <c:v>4.0999999999999996</c:v>
                </c:pt>
                <c:pt idx="6263">
                  <c:v>4.0999999999999996</c:v>
                </c:pt>
                <c:pt idx="6264">
                  <c:v>4.0999999999999996</c:v>
                </c:pt>
                <c:pt idx="6265">
                  <c:v>4.08</c:v>
                </c:pt>
                <c:pt idx="6268">
                  <c:v>4.07</c:v>
                </c:pt>
                <c:pt idx="6269">
                  <c:v>4.09</c:v>
                </c:pt>
                <c:pt idx="6270">
                  <c:v>4.1399999999999997</c:v>
                </c:pt>
                <c:pt idx="6271">
                  <c:v>4.12</c:v>
                </c:pt>
                <c:pt idx="6272">
                  <c:v>4.01</c:v>
                </c:pt>
                <c:pt idx="6275">
                  <c:v>3.94</c:v>
                </c:pt>
                <c:pt idx="6276">
                  <c:v>3.94</c:v>
                </c:pt>
                <c:pt idx="6277">
                  <c:v>3.95</c:v>
                </c:pt>
                <c:pt idx="6278">
                  <c:v>3.94</c:v>
                </c:pt>
                <c:pt idx="6279">
                  <c:v>3.93</c:v>
                </c:pt>
                <c:pt idx="6282">
                  <c:v>3.91</c:v>
                </c:pt>
                <c:pt idx="6283">
                  <c:v>3.95</c:v>
                </c:pt>
                <c:pt idx="6284">
                  <c:v>3.92</c:v>
                </c:pt>
                <c:pt idx="6285">
                  <c:v>3.91</c:v>
                </c:pt>
                <c:pt idx="6286">
                  <c:v>3.91</c:v>
                </c:pt>
                <c:pt idx="6289">
                  <c:v>3.89</c:v>
                </c:pt>
                <c:pt idx="6290">
                  <c:v>3.97</c:v>
                </c:pt>
                <c:pt idx="6291">
                  <c:v>3.94</c:v>
                </c:pt>
                <c:pt idx="6292">
                  <c:v>3.93</c:v>
                </c:pt>
                <c:pt idx="6293">
                  <c:v>3.93</c:v>
                </c:pt>
                <c:pt idx="6296">
                  <c:v>4.0199999999999996</c:v>
                </c:pt>
                <c:pt idx="6297">
                  <c:v>4.0199999999999996</c:v>
                </c:pt>
                <c:pt idx="6298">
                  <c:v>4.0199999999999996</c:v>
                </c:pt>
                <c:pt idx="6299">
                  <c:v>4.04</c:v>
                </c:pt>
                <c:pt idx="6300">
                  <c:v>4.16</c:v>
                </c:pt>
                <c:pt idx="6303">
                  <c:v>4.13</c:v>
                </c:pt>
                <c:pt idx="6304">
                  <c:v>4.0999999999999996</c:v>
                </c:pt>
                <c:pt idx="6305">
                  <c:v>4.08</c:v>
                </c:pt>
                <c:pt idx="6306">
                  <c:v>4.09</c:v>
                </c:pt>
                <c:pt idx="6307">
                  <c:v>4.09</c:v>
                </c:pt>
                <c:pt idx="6311">
                  <c:v>4.17</c:v>
                </c:pt>
                <c:pt idx="6312">
                  <c:v>4.1900000000000004</c:v>
                </c:pt>
                <c:pt idx="6313">
                  <c:v>4.18</c:v>
                </c:pt>
                <c:pt idx="6314">
                  <c:v>4.18</c:v>
                </c:pt>
                <c:pt idx="6317">
                  <c:v>4.18</c:v>
                </c:pt>
                <c:pt idx="6318">
                  <c:v>4.22</c:v>
                </c:pt>
                <c:pt idx="6319">
                  <c:v>4.2300000000000004</c:v>
                </c:pt>
                <c:pt idx="6320">
                  <c:v>4.2300000000000004</c:v>
                </c:pt>
                <c:pt idx="6321">
                  <c:v>4.26</c:v>
                </c:pt>
                <c:pt idx="6324">
                  <c:v>4.26</c:v>
                </c:pt>
                <c:pt idx="6325">
                  <c:v>4.26</c:v>
                </c:pt>
                <c:pt idx="6326">
                  <c:v>4.2699999999999996</c:v>
                </c:pt>
                <c:pt idx="6327">
                  <c:v>4.2699999999999996</c:v>
                </c:pt>
                <c:pt idx="6328">
                  <c:v>4.24</c:v>
                </c:pt>
                <c:pt idx="6331">
                  <c:v>4.22</c:v>
                </c:pt>
                <c:pt idx="6332">
                  <c:v>4.22</c:v>
                </c:pt>
                <c:pt idx="6333">
                  <c:v>4.24</c:v>
                </c:pt>
                <c:pt idx="6334">
                  <c:v>4.2699999999999996</c:v>
                </c:pt>
                <c:pt idx="6335">
                  <c:v>4.37</c:v>
                </c:pt>
                <c:pt idx="6338">
                  <c:v>4.3600000000000003</c:v>
                </c:pt>
                <c:pt idx="6339">
                  <c:v>4.3600000000000003</c:v>
                </c:pt>
                <c:pt idx="6340">
                  <c:v>4.3899999999999997</c:v>
                </c:pt>
                <c:pt idx="6341">
                  <c:v>4.41</c:v>
                </c:pt>
                <c:pt idx="6342">
                  <c:v>4.38</c:v>
                </c:pt>
                <c:pt idx="6345">
                  <c:v>4.33</c:v>
                </c:pt>
                <c:pt idx="6346">
                  <c:v>4.3600000000000003</c:v>
                </c:pt>
                <c:pt idx="6347">
                  <c:v>4.41</c:v>
                </c:pt>
                <c:pt idx="6348">
                  <c:v>4.3899999999999997</c:v>
                </c:pt>
                <c:pt idx="6349">
                  <c:v>4.3499999999999996</c:v>
                </c:pt>
                <c:pt idx="6352">
                  <c:v>4.3899999999999997</c:v>
                </c:pt>
                <c:pt idx="6353">
                  <c:v>4.37</c:v>
                </c:pt>
                <c:pt idx="6354">
                  <c:v>4.3499999999999996</c:v>
                </c:pt>
                <c:pt idx="6355">
                  <c:v>4.3099999999999996</c:v>
                </c:pt>
                <c:pt idx="6356">
                  <c:v>4.3499999999999996</c:v>
                </c:pt>
                <c:pt idx="6359">
                  <c:v>4.4000000000000004</c:v>
                </c:pt>
                <c:pt idx="6360">
                  <c:v>4.4000000000000004</c:v>
                </c:pt>
                <c:pt idx="6361">
                  <c:v>4.41</c:v>
                </c:pt>
                <c:pt idx="6362">
                  <c:v>4.41</c:v>
                </c:pt>
                <c:pt idx="6363">
                  <c:v>4.42</c:v>
                </c:pt>
                <c:pt idx="6366">
                  <c:v>4.4180000000000001</c:v>
                </c:pt>
                <c:pt idx="6367">
                  <c:v>4.4029999999999996</c:v>
                </c:pt>
                <c:pt idx="6368">
                  <c:v>4.41</c:v>
                </c:pt>
                <c:pt idx="6369">
                  <c:v>4.431</c:v>
                </c:pt>
                <c:pt idx="6370">
                  <c:v>4.45</c:v>
                </c:pt>
                <c:pt idx="6373">
                  <c:v>4.4459999999999997</c:v>
                </c:pt>
                <c:pt idx="6374">
                  <c:v>4.3609999999999998</c:v>
                </c:pt>
                <c:pt idx="6375">
                  <c:v>4.3979999999999997</c:v>
                </c:pt>
                <c:pt idx="6376">
                  <c:v>4.4089999999999998</c:v>
                </c:pt>
                <c:pt idx="6377">
                  <c:v>4.3760000000000003</c:v>
                </c:pt>
                <c:pt idx="6380">
                  <c:v>4.3639999999999999</c:v>
                </c:pt>
                <c:pt idx="6381">
                  <c:v>4.3769999999999998</c:v>
                </c:pt>
                <c:pt idx="6382">
                  <c:v>4.3840000000000003</c:v>
                </c:pt>
                <c:pt idx="6383">
                  <c:v>4.32</c:v>
                </c:pt>
                <c:pt idx="6384">
                  <c:v>4.3440000000000003</c:v>
                </c:pt>
                <c:pt idx="6387">
                  <c:v>4.3899999999999997</c:v>
                </c:pt>
                <c:pt idx="6388">
                  <c:v>4.3899999999999997</c:v>
                </c:pt>
                <c:pt idx="6389">
                  <c:v>4.3369999999999997</c:v>
                </c:pt>
                <c:pt idx="6390">
                  <c:v>4.3390000000000004</c:v>
                </c:pt>
                <c:pt idx="6391">
                  <c:v>4.28</c:v>
                </c:pt>
                <c:pt idx="6394">
                  <c:v>4.2809999999999997</c:v>
                </c:pt>
                <c:pt idx="6395">
                  <c:v>4.2779999999999996</c:v>
                </c:pt>
                <c:pt idx="6396">
                  <c:v>4.2649999999999997</c:v>
                </c:pt>
                <c:pt idx="6397">
                  <c:v>4.2510000000000003</c:v>
                </c:pt>
                <c:pt idx="6398">
                  <c:v>4.2629999999999999</c:v>
                </c:pt>
                <c:pt idx="6401">
                  <c:v>4.2380000000000004</c:v>
                </c:pt>
                <c:pt idx="6402">
                  <c:v>4.282</c:v>
                </c:pt>
                <c:pt idx="6403">
                  <c:v>4.274</c:v>
                </c:pt>
                <c:pt idx="6404">
                  <c:v>4.2770000000000001</c:v>
                </c:pt>
                <c:pt idx="6405">
                  <c:v>4.2160000000000002</c:v>
                </c:pt>
                <c:pt idx="6408">
                  <c:v>4.2160000000000002</c:v>
                </c:pt>
                <c:pt idx="6409">
                  <c:v>4.234</c:v>
                </c:pt>
                <c:pt idx="6410">
                  <c:v>4.3040000000000003</c:v>
                </c:pt>
                <c:pt idx="6411">
                  <c:v>4.2720000000000002</c:v>
                </c:pt>
                <c:pt idx="6412">
                  <c:v>4.2670000000000003</c:v>
                </c:pt>
                <c:pt idx="6415">
                  <c:v>4.2930000000000001</c:v>
                </c:pt>
                <c:pt idx="6416">
                  <c:v>4.3120000000000003</c:v>
                </c:pt>
                <c:pt idx="6417">
                  <c:v>4.319</c:v>
                </c:pt>
                <c:pt idx="6418">
                  <c:v>4.2949999999999999</c:v>
                </c:pt>
                <c:pt idx="6419">
                  <c:v>4.2350000000000003</c:v>
                </c:pt>
                <c:pt idx="6422">
                  <c:v>4.2169999999999996</c:v>
                </c:pt>
                <c:pt idx="6423">
                  <c:v>4.2110000000000003</c:v>
                </c:pt>
                <c:pt idx="6424">
                  <c:v>4.194</c:v>
                </c:pt>
                <c:pt idx="6425">
                  <c:v>4.1680000000000001</c:v>
                </c:pt>
                <c:pt idx="6426">
                  <c:v>4.093</c:v>
                </c:pt>
                <c:pt idx="6429">
                  <c:v>4.0949999999999998</c:v>
                </c:pt>
                <c:pt idx="6430">
                  <c:v>4.077</c:v>
                </c:pt>
                <c:pt idx="6431">
                  <c:v>4.1070000000000002</c:v>
                </c:pt>
                <c:pt idx="6432">
                  <c:v>4.09</c:v>
                </c:pt>
                <c:pt idx="6433">
                  <c:v>4.07</c:v>
                </c:pt>
                <c:pt idx="6436">
                  <c:v>4.1100000000000003</c:v>
                </c:pt>
                <c:pt idx="6437">
                  <c:v>4.085</c:v>
                </c:pt>
                <c:pt idx="6438">
                  <c:v>4.1020000000000003</c:v>
                </c:pt>
                <c:pt idx="6439">
                  <c:v>4.0940000000000003</c:v>
                </c:pt>
                <c:pt idx="6440">
                  <c:v>4.0890000000000004</c:v>
                </c:pt>
                <c:pt idx="6443">
                  <c:v>4.13</c:v>
                </c:pt>
                <c:pt idx="6444">
                  <c:v>4.1440000000000001</c:v>
                </c:pt>
                <c:pt idx="6445">
                  <c:v>4.0910000000000002</c:v>
                </c:pt>
                <c:pt idx="6446">
                  <c:v>4.0860000000000003</c:v>
                </c:pt>
                <c:pt idx="6447">
                  <c:v>4.0960000000000001</c:v>
                </c:pt>
                <c:pt idx="6450">
                  <c:v>4.0739999999999998</c:v>
                </c:pt>
                <c:pt idx="6451">
                  <c:v>4.0460000000000003</c:v>
                </c:pt>
                <c:pt idx="6452">
                  <c:v>4.0599999999999996</c:v>
                </c:pt>
                <c:pt idx="6453">
                  <c:v>4.0810000000000004</c:v>
                </c:pt>
                <c:pt idx="6454">
                  <c:v>4.1680000000000001</c:v>
                </c:pt>
                <c:pt idx="6457">
                  <c:v>4.1529999999999996</c:v>
                </c:pt>
                <c:pt idx="6458">
                  <c:v>4.16</c:v>
                </c:pt>
                <c:pt idx="6459">
                  <c:v>4.1959999999999997</c:v>
                </c:pt>
                <c:pt idx="6460">
                  <c:v>4.141</c:v>
                </c:pt>
                <c:pt idx="6461">
                  <c:v>4.1189999999999998</c:v>
                </c:pt>
                <c:pt idx="6464">
                  <c:v>4.13</c:v>
                </c:pt>
                <c:pt idx="6465">
                  <c:v>4.1180000000000003</c:v>
                </c:pt>
                <c:pt idx="6466">
                  <c:v>4.1239999999999997</c:v>
                </c:pt>
                <c:pt idx="6467">
                  <c:v>4.1120000000000001</c:v>
                </c:pt>
                <c:pt idx="6468">
                  <c:v>4.0819999999999999</c:v>
                </c:pt>
                <c:pt idx="6471">
                  <c:v>4.069</c:v>
                </c:pt>
                <c:pt idx="6472">
                  <c:v>4.08</c:v>
                </c:pt>
                <c:pt idx="6473">
                  <c:v>4.0519999999999996</c:v>
                </c:pt>
                <c:pt idx="6474">
                  <c:v>4.0090000000000003</c:v>
                </c:pt>
                <c:pt idx="6475">
                  <c:v>4.0350000000000001</c:v>
                </c:pt>
                <c:pt idx="6478">
                  <c:v>4.0060000000000002</c:v>
                </c:pt>
                <c:pt idx="6479">
                  <c:v>4.0190000000000001</c:v>
                </c:pt>
                <c:pt idx="6480">
                  <c:v>4.0579999999999998</c:v>
                </c:pt>
                <c:pt idx="6481">
                  <c:v>4.056</c:v>
                </c:pt>
                <c:pt idx="6482">
                  <c:v>4.0869999999999997</c:v>
                </c:pt>
                <c:pt idx="6485">
                  <c:v>4.0970000000000004</c:v>
                </c:pt>
                <c:pt idx="6486">
                  <c:v>4.0590000000000002</c:v>
                </c:pt>
                <c:pt idx="6487">
                  <c:v>4.0540000000000003</c:v>
                </c:pt>
                <c:pt idx="6488">
                  <c:v>4.0780000000000003</c:v>
                </c:pt>
                <c:pt idx="6489">
                  <c:v>4.0069999999999997</c:v>
                </c:pt>
                <c:pt idx="6492">
                  <c:v>4.01</c:v>
                </c:pt>
                <c:pt idx="6493">
                  <c:v>3.9670000000000001</c:v>
                </c:pt>
                <c:pt idx="6494">
                  <c:v>3.968</c:v>
                </c:pt>
                <c:pt idx="6495">
                  <c:v>3.9470000000000001</c:v>
                </c:pt>
                <c:pt idx="6496">
                  <c:v>3.9630000000000001</c:v>
                </c:pt>
                <c:pt idx="6499">
                  <c:v>3.9510000000000001</c:v>
                </c:pt>
                <c:pt idx="6500">
                  <c:v>3.9740000000000002</c:v>
                </c:pt>
                <c:pt idx="6501">
                  <c:v>3.9249999999999998</c:v>
                </c:pt>
                <c:pt idx="6502">
                  <c:v>3.9289999999999998</c:v>
                </c:pt>
                <c:pt idx="6503">
                  <c:v>3.9239999999999999</c:v>
                </c:pt>
                <c:pt idx="6506">
                  <c:v>3.8889999999999998</c:v>
                </c:pt>
                <c:pt idx="6507">
                  <c:v>3.8860000000000001</c:v>
                </c:pt>
                <c:pt idx="6508">
                  <c:v>3.879</c:v>
                </c:pt>
                <c:pt idx="6509">
                  <c:v>3.9580000000000002</c:v>
                </c:pt>
                <c:pt idx="6510">
                  <c:v>3.9409999999999998</c:v>
                </c:pt>
                <c:pt idx="6513">
                  <c:v>3.931</c:v>
                </c:pt>
                <c:pt idx="6514">
                  <c:v>3.96</c:v>
                </c:pt>
                <c:pt idx="6515">
                  <c:v>3.95</c:v>
                </c:pt>
                <c:pt idx="6516">
                  <c:v>3.9</c:v>
                </c:pt>
                <c:pt idx="6517">
                  <c:v>3.96</c:v>
                </c:pt>
                <c:pt idx="6520">
                  <c:v>3.9510000000000001</c:v>
                </c:pt>
                <c:pt idx="6521">
                  <c:v>3.9129999999999998</c:v>
                </c:pt>
                <c:pt idx="6522">
                  <c:v>3.92</c:v>
                </c:pt>
                <c:pt idx="6523">
                  <c:v>3.867</c:v>
                </c:pt>
                <c:pt idx="6524">
                  <c:v>3.8260000000000001</c:v>
                </c:pt>
                <c:pt idx="6527">
                  <c:v>3.8260000000000001</c:v>
                </c:pt>
                <c:pt idx="6528">
                  <c:v>3.8010000000000002</c:v>
                </c:pt>
                <c:pt idx="6529">
                  <c:v>3.8159999999999998</c:v>
                </c:pt>
                <c:pt idx="6530">
                  <c:v>3.8639999999999999</c:v>
                </c:pt>
                <c:pt idx="6531">
                  <c:v>3.8370000000000002</c:v>
                </c:pt>
                <c:pt idx="6534">
                  <c:v>3.8119999999999998</c:v>
                </c:pt>
                <c:pt idx="6535">
                  <c:v>3.7959999999999998</c:v>
                </c:pt>
                <c:pt idx="6536">
                  <c:v>3.7959999999999998</c:v>
                </c:pt>
                <c:pt idx="6537">
                  <c:v>3.7679999999999998</c:v>
                </c:pt>
                <c:pt idx="6538">
                  <c:v>3.7679999999999998</c:v>
                </c:pt>
                <c:pt idx="6541">
                  <c:v>3.8180000000000001</c:v>
                </c:pt>
                <c:pt idx="6542">
                  <c:v>3.7789999999999999</c:v>
                </c:pt>
                <c:pt idx="6543">
                  <c:v>3.7709999999999999</c:v>
                </c:pt>
                <c:pt idx="6544">
                  <c:v>3.8210000000000002</c:v>
                </c:pt>
                <c:pt idx="6545">
                  <c:v>3.7469999999999999</c:v>
                </c:pt>
                <c:pt idx="6548">
                  <c:v>3.7040000000000002</c:v>
                </c:pt>
                <c:pt idx="6549">
                  <c:v>3.6739999999999999</c:v>
                </c:pt>
                <c:pt idx="6550">
                  <c:v>3.6429999999999998</c:v>
                </c:pt>
                <c:pt idx="6551">
                  <c:v>3.6160000000000001</c:v>
                </c:pt>
                <c:pt idx="6552">
                  <c:v>3.6030000000000002</c:v>
                </c:pt>
                <c:pt idx="6555">
                  <c:v>3.593</c:v>
                </c:pt>
                <c:pt idx="6556">
                  <c:v>3.589</c:v>
                </c:pt>
                <c:pt idx="6557">
                  <c:v>3.5339999999999998</c:v>
                </c:pt>
                <c:pt idx="6558">
                  <c:v>3.5649999999999999</c:v>
                </c:pt>
                <c:pt idx="6559">
                  <c:v>3.6110000000000002</c:v>
                </c:pt>
                <c:pt idx="6562">
                  <c:v>3.589</c:v>
                </c:pt>
                <c:pt idx="6563">
                  <c:v>3.6179999999999999</c:v>
                </c:pt>
                <c:pt idx="6564">
                  <c:v>3.6219999999999999</c:v>
                </c:pt>
                <c:pt idx="6565">
                  <c:v>3.589</c:v>
                </c:pt>
                <c:pt idx="6566">
                  <c:v>3.593</c:v>
                </c:pt>
                <c:pt idx="6569">
                  <c:v>3.609</c:v>
                </c:pt>
                <c:pt idx="6570">
                  <c:v>3.6339999999999999</c:v>
                </c:pt>
                <c:pt idx="6571">
                  <c:v>3.7090000000000001</c:v>
                </c:pt>
                <c:pt idx="6572">
                  <c:v>3.6760000000000002</c:v>
                </c:pt>
                <c:pt idx="6573">
                  <c:v>3.673</c:v>
                </c:pt>
                <c:pt idx="6576">
                  <c:v>3.6309999999999998</c:v>
                </c:pt>
                <c:pt idx="6577">
                  <c:v>3.6459999999999999</c:v>
                </c:pt>
                <c:pt idx="6578">
                  <c:v>3.649</c:v>
                </c:pt>
                <c:pt idx="6579">
                  <c:v>3.621</c:v>
                </c:pt>
                <c:pt idx="6580">
                  <c:v>3.6059999999999999</c:v>
                </c:pt>
                <c:pt idx="6583">
                  <c:v>3.5880000000000001</c:v>
                </c:pt>
                <c:pt idx="6584">
                  <c:v>3.5960000000000001</c:v>
                </c:pt>
                <c:pt idx="6585">
                  <c:v>3.597</c:v>
                </c:pt>
                <c:pt idx="6586">
                  <c:v>3.5579999999999998</c:v>
                </c:pt>
                <c:pt idx="6587">
                  <c:v>3.556</c:v>
                </c:pt>
                <c:pt idx="6590">
                  <c:v>3.5390000000000001</c:v>
                </c:pt>
                <c:pt idx="6591">
                  <c:v>3.5489999999999999</c:v>
                </c:pt>
                <c:pt idx="6592">
                  <c:v>3.5190000000000001</c:v>
                </c:pt>
                <c:pt idx="6593">
                  <c:v>3.5619999999999998</c:v>
                </c:pt>
                <c:pt idx="6594">
                  <c:v>3.5720000000000001</c:v>
                </c:pt>
                <c:pt idx="6597">
                  <c:v>3.544</c:v>
                </c:pt>
                <c:pt idx="6598">
                  <c:v>3.536</c:v>
                </c:pt>
                <c:pt idx="6599">
                  <c:v>3.556</c:v>
                </c:pt>
                <c:pt idx="6600">
                  <c:v>3.5790000000000002</c:v>
                </c:pt>
                <c:pt idx="6601">
                  <c:v>3.5409999999999999</c:v>
                </c:pt>
                <c:pt idx="6604">
                  <c:v>3.5379999999999998</c:v>
                </c:pt>
                <c:pt idx="6605">
                  <c:v>3.5289999999999999</c:v>
                </c:pt>
                <c:pt idx="6606">
                  <c:v>3.5449999999999999</c:v>
                </c:pt>
                <c:pt idx="6607">
                  <c:v>3.5569999999999999</c:v>
                </c:pt>
                <c:pt idx="6608">
                  <c:v>3.4969999999999999</c:v>
                </c:pt>
                <c:pt idx="6611">
                  <c:v>3.5190000000000001</c:v>
                </c:pt>
                <c:pt idx="6612">
                  <c:v>3.5169999999999999</c:v>
                </c:pt>
                <c:pt idx="6613">
                  <c:v>3.4790000000000001</c:v>
                </c:pt>
                <c:pt idx="6614">
                  <c:v>3.4660000000000002</c:v>
                </c:pt>
                <c:pt idx="6615">
                  <c:v>3.5</c:v>
                </c:pt>
                <c:pt idx="6618">
                  <c:v>3.5249999999999999</c:v>
                </c:pt>
                <c:pt idx="6619">
                  <c:v>3.5489999999999999</c:v>
                </c:pt>
                <c:pt idx="6620">
                  <c:v>3.5830000000000002</c:v>
                </c:pt>
                <c:pt idx="6621">
                  <c:v>3.6080000000000001</c:v>
                </c:pt>
                <c:pt idx="6622">
                  <c:v>3.6890000000000001</c:v>
                </c:pt>
                <c:pt idx="6625">
                  <c:v>3.7280000000000002</c:v>
                </c:pt>
                <c:pt idx="6626">
                  <c:v>3.7269999999999999</c:v>
                </c:pt>
                <c:pt idx="6627">
                  <c:v>3.706</c:v>
                </c:pt>
                <c:pt idx="6628">
                  <c:v>3.76</c:v>
                </c:pt>
                <c:pt idx="6629">
                  <c:v>3.7440000000000002</c:v>
                </c:pt>
                <c:pt idx="6632">
                  <c:v>3.7519999999999998</c:v>
                </c:pt>
                <c:pt idx="6633">
                  <c:v>3.7690000000000001</c:v>
                </c:pt>
                <c:pt idx="6634">
                  <c:v>3.8109999999999999</c:v>
                </c:pt>
                <c:pt idx="6635">
                  <c:v>3.7949999999999999</c:v>
                </c:pt>
                <c:pt idx="6636">
                  <c:v>3.7229999999999999</c:v>
                </c:pt>
                <c:pt idx="6639">
                  <c:v>3.7040000000000002</c:v>
                </c:pt>
                <c:pt idx="6640">
                  <c:v>3.7269999999999999</c:v>
                </c:pt>
                <c:pt idx="6641">
                  <c:v>3.798</c:v>
                </c:pt>
                <c:pt idx="6642">
                  <c:v>3.8010000000000002</c:v>
                </c:pt>
                <c:pt idx="6643">
                  <c:v>3.8</c:v>
                </c:pt>
                <c:pt idx="6646">
                  <c:v>3.8069999999999999</c:v>
                </c:pt>
                <c:pt idx="6647">
                  <c:v>3.7469999999999999</c:v>
                </c:pt>
                <c:pt idx="6648">
                  <c:v>3.706</c:v>
                </c:pt>
                <c:pt idx="6649">
                  <c:v>3.7189999999999999</c:v>
                </c:pt>
                <c:pt idx="6650">
                  <c:v>3.7519999999999998</c:v>
                </c:pt>
                <c:pt idx="6653">
                  <c:v>3.7650000000000001</c:v>
                </c:pt>
                <c:pt idx="6654">
                  <c:v>3.726</c:v>
                </c:pt>
                <c:pt idx="6655">
                  <c:v>3.77</c:v>
                </c:pt>
                <c:pt idx="6656">
                  <c:v>3.742</c:v>
                </c:pt>
                <c:pt idx="6661">
                  <c:v>3.7429999999999999</c:v>
                </c:pt>
                <c:pt idx="6662">
                  <c:v>3.7149999999999999</c:v>
                </c:pt>
                <c:pt idx="6663">
                  <c:v>3.6589999999999998</c:v>
                </c:pt>
                <c:pt idx="6664">
                  <c:v>3.633</c:v>
                </c:pt>
                <c:pt idx="6667">
                  <c:v>3.6230000000000002</c:v>
                </c:pt>
                <c:pt idx="6668">
                  <c:v>3.6339999999999999</c:v>
                </c:pt>
                <c:pt idx="6669">
                  <c:v>3.625</c:v>
                </c:pt>
                <c:pt idx="6670">
                  <c:v>3.5859999999999999</c:v>
                </c:pt>
                <c:pt idx="6671">
                  <c:v>3.6269999999999998</c:v>
                </c:pt>
                <c:pt idx="6674">
                  <c:v>3.601</c:v>
                </c:pt>
                <c:pt idx="6675">
                  <c:v>3.5950000000000002</c:v>
                </c:pt>
                <c:pt idx="6676">
                  <c:v>3.5529999999999999</c:v>
                </c:pt>
                <c:pt idx="6677">
                  <c:v>3.57</c:v>
                </c:pt>
                <c:pt idx="6678">
                  <c:v>3.5350000000000001</c:v>
                </c:pt>
                <c:pt idx="6681">
                  <c:v>3.4929999999999999</c:v>
                </c:pt>
                <c:pt idx="6682">
                  <c:v>3.484</c:v>
                </c:pt>
                <c:pt idx="6683">
                  <c:v>3.4929999999999999</c:v>
                </c:pt>
                <c:pt idx="6684">
                  <c:v>3.5190000000000001</c:v>
                </c:pt>
                <c:pt idx="6685">
                  <c:v>3.5070000000000001</c:v>
                </c:pt>
                <c:pt idx="6688">
                  <c:v>3.4889999999999999</c:v>
                </c:pt>
                <c:pt idx="6689">
                  <c:v>3.4889999999999999</c:v>
                </c:pt>
                <c:pt idx="6690">
                  <c:v>3.4470000000000001</c:v>
                </c:pt>
                <c:pt idx="6691">
                  <c:v>3.4460000000000002</c:v>
                </c:pt>
                <c:pt idx="6692">
                  <c:v>3.4489999999999998</c:v>
                </c:pt>
                <c:pt idx="6695">
                  <c:v>3.4460000000000002</c:v>
                </c:pt>
                <c:pt idx="6696">
                  <c:v>3.4279999999999999</c:v>
                </c:pt>
                <c:pt idx="6697">
                  <c:v>3.4660000000000002</c:v>
                </c:pt>
                <c:pt idx="6698">
                  <c:v>3.444</c:v>
                </c:pt>
                <c:pt idx="6699">
                  <c:v>3.4790000000000001</c:v>
                </c:pt>
                <c:pt idx="6702">
                  <c:v>3.472</c:v>
                </c:pt>
                <c:pt idx="6703">
                  <c:v>3.4049999999999998</c:v>
                </c:pt>
                <c:pt idx="6704">
                  <c:v>3.3639999999999999</c:v>
                </c:pt>
                <c:pt idx="6705">
                  <c:v>3.383</c:v>
                </c:pt>
                <c:pt idx="6706">
                  <c:v>3.3420000000000001</c:v>
                </c:pt>
                <c:pt idx="6709">
                  <c:v>3.36</c:v>
                </c:pt>
                <c:pt idx="6710">
                  <c:v>3.35</c:v>
                </c:pt>
                <c:pt idx="6711">
                  <c:v>3.323</c:v>
                </c:pt>
                <c:pt idx="6712">
                  <c:v>3.347</c:v>
                </c:pt>
                <c:pt idx="6713">
                  <c:v>3.379</c:v>
                </c:pt>
                <c:pt idx="6716">
                  <c:v>3.3450000000000002</c:v>
                </c:pt>
                <c:pt idx="6717">
                  <c:v>3.3180000000000001</c:v>
                </c:pt>
                <c:pt idx="6718">
                  <c:v>3.294</c:v>
                </c:pt>
                <c:pt idx="6719">
                  <c:v>3.351</c:v>
                </c:pt>
                <c:pt idx="6720">
                  <c:v>3.3479999999999999</c:v>
                </c:pt>
                <c:pt idx="6723">
                  <c:v>3.3519999999999999</c:v>
                </c:pt>
                <c:pt idx="6724">
                  <c:v>3.2930000000000001</c:v>
                </c:pt>
                <c:pt idx="6725">
                  <c:v>3.2549999999999999</c:v>
                </c:pt>
                <c:pt idx="6726">
                  <c:v>3.2360000000000002</c:v>
                </c:pt>
                <c:pt idx="6727">
                  <c:v>3.2010000000000001</c:v>
                </c:pt>
                <c:pt idx="6730">
                  <c:v>3.2389999999999999</c:v>
                </c:pt>
                <c:pt idx="6731">
                  <c:v>3.1749999999999998</c:v>
                </c:pt>
                <c:pt idx="6732">
                  <c:v>3.1339999999999999</c:v>
                </c:pt>
                <c:pt idx="6733">
                  <c:v>3.1619999999999999</c:v>
                </c:pt>
                <c:pt idx="6734">
                  <c:v>3.1549999999999998</c:v>
                </c:pt>
                <c:pt idx="6737">
                  <c:v>3.1840000000000002</c:v>
                </c:pt>
                <c:pt idx="6738">
                  <c:v>3.2010000000000001</c:v>
                </c:pt>
                <c:pt idx="6739">
                  <c:v>3.2909999999999999</c:v>
                </c:pt>
                <c:pt idx="6740">
                  <c:v>3.335</c:v>
                </c:pt>
                <c:pt idx="6741">
                  <c:v>3.2989999999999999</c:v>
                </c:pt>
                <c:pt idx="6744">
                  <c:v>3.3079999999999998</c:v>
                </c:pt>
                <c:pt idx="6745">
                  <c:v>3.2269999999999999</c:v>
                </c:pt>
                <c:pt idx="6746">
                  <c:v>3.157</c:v>
                </c:pt>
                <c:pt idx="6747">
                  <c:v>3.161</c:v>
                </c:pt>
                <c:pt idx="6748">
                  <c:v>3.145</c:v>
                </c:pt>
                <c:pt idx="6751">
                  <c:v>3.1150000000000002</c:v>
                </c:pt>
                <c:pt idx="6752">
                  <c:v>3.1629999999999998</c:v>
                </c:pt>
                <c:pt idx="6753">
                  <c:v>3.1469999999999998</c:v>
                </c:pt>
                <c:pt idx="6754">
                  <c:v>3.1469999999999998</c:v>
                </c:pt>
                <c:pt idx="6755">
                  <c:v>3.1549999999999998</c:v>
                </c:pt>
                <c:pt idx="6758">
                  <c:v>3.1739999999999999</c:v>
                </c:pt>
                <c:pt idx="6759">
                  <c:v>3.214</c:v>
                </c:pt>
                <c:pt idx="6760">
                  <c:v>3.2170000000000001</c:v>
                </c:pt>
                <c:pt idx="6761">
                  <c:v>3.1869999999999998</c:v>
                </c:pt>
                <c:pt idx="6762">
                  <c:v>3.1779999999999999</c:v>
                </c:pt>
                <c:pt idx="6765">
                  <c:v>3.2669999999999999</c:v>
                </c:pt>
                <c:pt idx="6766">
                  <c:v>3.2730000000000001</c:v>
                </c:pt>
                <c:pt idx="6767">
                  <c:v>3.2959999999999998</c:v>
                </c:pt>
                <c:pt idx="6768">
                  <c:v>3.3410000000000002</c:v>
                </c:pt>
                <c:pt idx="6769">
                  <c:v>3.33</c:v>
                </c:pt>
                <c:pt idx="6772">
                  <c:v>3.31</c:v>
                </c:pt>
                <c:pt idx="6773">
                  <c:v>3.3359999999999999</c:v>
                </c:pt>
                <c:pt idx="6774">
                  <c:v>3.359</c:v>
                </c:pt>
                <c:pt idx="6775">
                  <c:v>3.3380000000000001</c:v>
                </c:pt>
                <c:pt idx="6776">
                  <c:v>3.2810000000000001</c:v>
                </c:pt>
                <c:pt idx="6779">
                  <c:v>3.266</c:v>
                </c:pt>
                <c:pt idx="6780">
                  <c:v>3.2949999999999999</c:v>
                </c:pt>
                <c:pt idx="6781">
                  <c:v>3.2730000000000001</c:v>
                </c:pt>
                <c:pt idx="6782">
                  <c:v>3.2850000000000001</c:v>
                </c:pt>
                <c:pt idx="6783">
                  <c:v>3.2949999999999999</c:v>
                </c:pt>
                <c:pt idx="6786">
                  <c:v>3.3490000000000002</c:v>
                </c:pt>
                <c:pt idx="6787">
                  <c:v>3.3719999999999999</c:v>
                </c:pt>
                <c:pt idx="6788">
                  <c:v>3.375</c:v>
                </c:pt>
                <c:pt idx="6789">
                  <c:v>3.3620000000000001</c:v>
                </c:pt>
                <c:pt idx="6790">
                  <c:v>3.4279999999999999</c:v>
                </c:pt>
                <c:pt idx="6793">
                  <c:v>3.4180000000000001</c:v>
                </c:pt>
                <c:pt idx="6794">
                  <c:v>3.407</c:v>
                </c:pt>
                <c:pt idx="6795">
                  <c:v>3.3820000000000001</c:v>
                </c:pt>
                <c:pt idx="6796">
                  <c:v>3.3879999999999999</c:v>
                </c:pt>
                <c:pt idx="6797">
                  <c:v>3.343</c:v>
                </c:pt>
                <c:pt idx="6800">
                  <c:v>3.3279999999999998</c:v>
                </c:pt>
                <c:pt idx="6801">
                  <c:v>3.2930000000000001</c:v>
                </c:pt>
                <c:pt idx="6802">
                  <c:v>3.2709999999999999</c:v>
                </c:pt>
                <c:pt idx="6803">
                  <c:v>3.2480000000000002</c:v>
                </c:pt>
                <c:pt idx="6804">
                  <c:v>3.2450000000000001</c:v>
                </c:pt>
                <c:pt idx="6807">
                  <c:v>3.254</c:v>
                </c:pt>
                <c:pt idx="6808">
                  <c:v>3.2280000000000002</c:v>
                </c:pt>
                <c:pt idx="6809">
                  <c:v>3.2109999999999999</c:v>
                </c:pt>
                <c:pt idx="6810">
                  <c:v>3.2040000000000002</c:v>
                </c:pt>
                <c:pt idx="6811">
                  <c:v>3.194</c:v>
                </c:pt>
                <c:pt idx="6814">
                  <c:v>3.2090000000000001</c:v>
                </c:pt>
                <c:pt idx="6815">
                  <c:v>3.206</c:v>
                </c:pt>
                <c:pt idx="6816">
                  <c:v>3.15</c:v>
                </c:pt>
                <c:pt idx="6817">
                  <c:v>3.109</c:v>
                </c:pt>
                <c:pt idx="6818">
                  <c:v>3.101</c:v>
                </c:pt>
                <c:pt idx="6821">
                  <c:v>3.0920000000000001</c:v>
                </c:pt>
                <c:pt idx="6822">
                  <c:v>3.1179999999999999</c:v>
                </c:pt>
                <c:pt idx="6823">
                  <c:v>3.13</c:v>
                </c:pt>
                <c:pt idx="6824">
                  <c:v>3.1139999999999999</c:v>
                </c:pt>
                <c:pt idx="6825">
                  <c:v>3.0910000000000002</c:v>
                </c:pt>
                <c:pt idx="6828">
                  <c:v>3.1589999999999998</c:v>
                </c:pt>
                <c:pt idx="6829">
                  <c:v>3.1429999999999998</c:v>
                </c:pt>
                <c:pt idx="6830">
                  <c:v>3.1280000000000001</c:v>
                </c:pt>
                <c:pt idx="6831">
                  <c:v>3.145</c:v>
                </c:pt>
                <c:pt idx="6832">
                  <c:v>3.173</c:v>
                </c:pt>
                <c:pt idx="6835">
                  <c:v>3.1549999999999998</c:v>
                </c:pt>
                <c:pt idx="6836">
                  <c:v>3.1179999999999999</c:v>
                </c:pt>
                <c:pt idx="6837">
                  <c:v>3.0659999999999998</c:v>
                </c:pt>
                <c:pt idx="6838">
                  <c:v>3.0760000000000001</c:v>
                </c:pt>
                <c:pt idx="6839">
                  <c:v>3.1</c:v>
                </c:pt>
                <c:pt idx="6842">
                  <c:v>3.1589999999999998</c:v>
                </c:pt>
                <c:pt idx="6843">
                  <c:v>3.169</c:v>
                </c:pt>
                <c:pt idx="6844">
                  <c:v>3.177</c:v>
                </c:pt>
                <c:pt idx="6845">
                  <c:v>3.1890000000000001</c:v>
                </c:pt>
                <c:pt idx="6846">
                  <c:v>3.1930000000000001</c:v>
                </c:pt>
                <c:pt idx="6849">
                  <c:v>3.2410000000000001</c:v>
                </c:pt>
                <c:pt idx="6850">
                  <c:v>3.22</c:v>
                </c:pt>
                <c:pt idx="6851">
                  <c:v>3.2040000000000002</c:v>
                </c:pt>
                <c:pt idx="6852">
                  <c:v>3.2090000000000001</c:v>
                </c:pt>
                <c:pt idx="6853">
                  <c:v>3.21</c:v>
                </c:pt>
                <c:pt idx="6856">
                  <c:v>3.1869999999999998</c:v>
                </c:pt>
                <c:pt idx="6857">
                  <c:v>3.2109999999999999</c:v>
                </c:pt>
                <c:pt idx="6858">
                  <c:v>3.242</c:v>
                </c:pt>
                <c:pt idx="6859">
                  <c:v>3.31</c:v>
                </c:pt>
                <c:pt idx="6860">
                  <c:v>3.3149999999999999</c:v>
                </c:pt>
                <c:pt idx="6863">
                  <c:v>3.3250000000000002</c:v>
                </c:pt>
                <c:pt idx="6864">
                  <c:v>3.3239999999999998</c:v>
                </c:pt>
                <c:pt idx="6865">
                  <c:v>3.2949999999999999</c:v>
                </c:pt>
                <c:pt idx="6866">
                  <c:v>3.319</c:v>
                </c:pt>
                <c:pt idx="6867">
                  <c:v>3.2730000000000001</c:v>
                </c:pt>
                <c:pt idx="6870">
                  <c:v>3.258</c:v>
                </c:pt>
                <c:pt idx="6871">
                  <c:v>3.3170000000000002</c:v>
                </c:pt>
                <c:pt idx="6872">
                  <c:v>3.3940000000000001</c:v>
                </c:pt>
                <c:pt idx="6873">
                  <c:v>3.4049999999999998</c:v>
                </c:pt>
                <c:pt idx="6874">
                  <c:v>3.4159999999999999</c:v>
                </c:pt>
                <c:pt idx="6877">
                  <c:v>3.414971</c:v>
                </c:pt>
                <c:pt idx="6878">
                  <c:v>3.4470000000000001</c:v>
                </c:pt>
                <c:pt idx="6879">
                  <c:v>3.4809999999999999</c:v>
                </c:pt>
                <c:pt idx="6880">
                  <c:v>3.5</c:v>
                </c:pt>
                <c:pt idx="6881">
                  <c:v>3.5070000000000001</c:v>
                </c:pt>
                <c:pt idx="6884">
                  <c:v>3.512</c:v>
                </c:pt>
                <c:pt idx="6885">
                  <c:v>3.4980000000000002</c:v>
                </c:pt>
                <c:pt idx="6886">
                  <c:v>3.5369999999999999</c:v>
                </c:pt>
                <c:pt idx="6887">
                  <c:v>3.548</c:v>
                </c:pt>
                <c:pt idx="6888">
                  <c:v>3.5379999999999998</c:v>
                </c:pt>
                <c:pt idx="6891">
                  <c:v>3.5449999999999999</c:v>
                </c:pt>
                <c:pt idx="6892">
                  <c:v>3.5459999999999998</c:v>
                </c:pt>
                <c:pt idx="6893">
                  <c:v>3.5324770000000001</c:v>
                </c:pt>
                <c:pt idx="6894">
                  <c:v>3.48</c:v>
                </c:pt>
                <c:pt idx="6895">
                  <c:v>3.573</c:v>
                </c:pt>
                <c:pt idx="6898">
                  <c:v>3.5179999999999998</c:v>
                </c:pt>
                <c:pt idx="6899">
                  <c:v>3.5070000000000001</c:v>
                </c:pt>
                <c:pt idx="6900">
                  <c:v>3.4889999999999999</c:v>
                </c:pt>
                <c:pt idx="6901">
                  <c:v>3.4159999999999999</c:v>
                </c:pt>
                <c:pt idx="6902">
                  <c:v>3.4260000000000002</c:v>
                </c:pt>
                <c:pt idx="6905">
                  <c:v>3.42</c:v>
                </c:pt>
                <c:pt idx="6906">
                  <c:v>3.4510000000000001</c:v>
                </c:pt>
                <c:pt idx="6907">
                  <c:v>3.4670000000000001</c:v>
                </c:pt>
                <c:pt idx="6908">
                  <c:v>3.419</c:v>
                </c:pt>
                <c:pt idx="6909">
                  <c:v>3.415</c:v>
                </c:pt>
                <c:pt idx="6912">
                  <c:v>3.4239999999999999</c:v>
                </c:pt>
                <c:pt idx="6913">
                  <c:v>3.38</c:v>
                </c:pt>
                <c:pt idx="6914">
                  <c:v>3.407</c:v>
                </c:pt>
                <c:pt idx="6915">
                  <c:v>3.3839999999999999</c:v>
                </c:pt>
                <c:pt idx="6916">
                  <c:v>3.4409999999999998</c:v>
                </c:pt>
                <c:pt idx="6919">
                  <c:v>3.427</c:v>
                </c:pt>
                <c:pt idx="6920">
                  <c:v>3.399</c:v>
                </c:pt>
                <c:pt idx="6921">
                  <c:v>3.3719999999999999</c:v>
                </c:pt>
                <c:pt idx="6922">
                  <c:v>3.39</c:v>
                </c:pt>
                <c:pt idx="6923">
                  <c:v>3.3610000000000002</c:v>
                </c:pt>
                <c:pt idx="6926">
                  <c:v>3.3519999999999999</c:v>
                </c:pt>
                <c:pt idx="6927">
                  <c:v>3.371</c:v>
                </c:pt>
                <c:pt idx="6928">
                  <c:v>3.3980000000000001</c:v>
                </c:pt>
                <c:pt idx="6929">
                  <c:v>3.3860000000000001</c:v>
                </c:pt>
                <c:pt idx="6930">
                  <c:v>3.3490000000000002</c:v>
                </c:pt>
                <c:pt idx="6934">
                  <c:v>3.3519999999999999</c:v>
                </c:pt>
                <c:pt idx="6935">
                  <c:v>3.3090000000000002</c:v>
                </c:pt>
                <c:pt idx="6936">
                  <c:v>3.3260000000000001</c:v>
                </c:pt>
                <c:pt idx="6937">
                  <c:v>3.286</c:v>
                </c:pt>
                <c:pt idx="6940">
                  <c:v>3.3450000000000002</c:v>
                </c:pt>
                <c:pt idx="6941">
                  <c:v>3.3359999999999999</c:v>
                </c:pt>
                <c:pt idx="6942">
                  <c:v>3.2919999999999998</c:v>
                </c:pt>
                <c:pt idx="6943">
                  <c:v>3.282</c:v>
                </c:pt>
                <c:pt idx="6944">
                  <c:v>3.2719999999999998</c:v>
                </c:pt>
                <c:pt idx="6947">
                  <c:v>3.254</c:v>
                </c:pt>
                <c:pt idx="6948">
                  <c:v>3.2789999999999999</c:v>
                </c:pt>
                <c:pt idx="6949">
                  <c:v>3.2989999999999999</c:v>
                </c:pt>
                <c:pt idx="6950">
                  <c:v>3.2669999999999999</c:v>
                </c:pt>
                <c:pt idx="6951">
                  <c:v>3.258</c:v>
                </c:pt>
                <c:pt idx="6954">
                  <c:v>3.2730000000000001</c:v>
                </c:pt>
                <c:pt idx="6955">
                  <c:v>3.2709999999999999</c:v>
                </c:pt>
                <c:pt idx="6956">
                  <c:v>3.2829999999999999</c:v>
                </c:pt>
                <c:pt idx="6957">
                  <c:v>3.3460000000000001</c:v>
                </c:pt>
                <c:pt idx="6958">
                  <c:v>3.3740000000000001</c:v>
                </c:pt>
                <c:pt idx="6961">
                  <c:v>3.3860000000000001</c:v>
                </c:pt>
                <c:pt idx="6962">
                  <c:v>3.3919999999999999</c:v>
                </c:pt>
                <c:pt idx="6963">
                  <c:v>3.4209999999999998</c:v>
                </c:pt>
                <c:pt idx="6964">
                  <c:v>3.46</c:v>
                </c:pt>
                <c:pt idx="6965">
                  <c:v>3.5070000000000001</c:v>
                </c:pt>
                <c:pt idx="6968">
                  <c:v>3.4870000000000001</c:v>
                </c:pt>
                <c:pt idx="6969">
                  <c:v>3.4860000000000002</c:v>
                </c:pt>
                <c:pt idx="6970">
                  <c:v>3.5190000000000001</c:v>
                </c:pt>
                <c:pt idx="6971">
                  <c:v>3.5379999999999998</c:v>
                </c:pt>
                <c:pt idx="6972">
                  <c:v>3.5049999999999999</c:v>
                </c:pt>
                <c:pt idx="6975">
                  <c:v>3.508</c:v>
                </c:pt>
                <c:pt idx="6976">
                  <c:v>3.524</c:v>
                </c:pt>
                <c:pt idx="6977">
                  <c:v>3.5449999999999999</c:v>
                </c:pt>
                <c:pt idx="6978">
                  <c:v>3.5070000000000001</c:v>
                </c:pt>
                <c:pt idx="6979">
                  <c:v>3.468</c:v>
                </c:pt>
                <c:pt idx="6982">
                  <c:v>3.512</c:v>
                </c:pt>
                <c:pt idx="6983">
                  <c:v>3.5259999999999998</c:v>
                </c:pt>
                <c:pt idx="6984">
                  <c:v>3.4940000000000002</c:v>
                </c:pt>
                <c:pt idx="6985">
                  <c:v>3.532</c:v>
                </c:pt>
                <c:pt idx="6986">
                  <c:v>3.4860000000000002</c:v>
                </c:pt>
                <c:pt idx="6989">
                  <c:v>3.468</c:v>
                </c:pt>
                <c:pt idx="6990">
                  <c:v>3.4809999999999999</c:v>
                </c:pt>
                <c:pt idx="6991">
                  <c:v>3.46</c:v>
                </c:pt>
                <c:pt idx="6992">
                  <c:v>3.5059999999999998</c:v>
                </c:pt>
                <c:pt idx="6993">
                  <c:v>3.5259999999999998</c:v>
                </c:pt>
                <c:pt idx="6996">
                  <c:v>3.536</c:v>
                </c:pt>
                <c:pt idx="6997">
                  <c:v>3.52</c:v>
                </c:pt>
                <c:pt idx="6998">
                  <c:v>3.54</c:v>
                </c:pt>
                <c:pt idx="6999">
                  <c:v>3.5960000000000001</c:v>
                </c:pt>
                <c:pt idx="7000">
                  <c:v>3.6230000000000002</c:v>
                </c:pt>
                <c:pt idx="7003">
                  <c:v>3.617</c:v>
                </c:pt>
                <c:pt idx="7004">
                  <c:v>3.6240000000000001</c:v>
                </c:pt>
                <c:pt idx="7005">
                  <c:v>3.66</c:v>
                </c:pt>
                <c:pt idx="7006">
                  <c:v>3.6760000000000002</c:v>
                </c:pt>
                <c:pt idx="7007">
                  <c:v>3.702</c:v>
                </c:pt>
                <c:pt idx="7010">
                  <c:v>3.7120000000000002</c:v>
                </c:pt>
                <c:pt idx="7011">
                  <c:v>3.6819999999999999</c:v>
                </c:pt>
                <c:pt idx="7012">
                  <c:v>3.6840000000000002</c:v>
                </c:pt>
                <c:pt idx="7013">
                  <c:v>3.6829999999999998</c:v>
                </c:pt>
                <c:pt idx="7014">
                  <c:v>3.7069999999999999</c:v>
                </c:pt>
                <c:pt idx="7017">
                  <c:v>3.6949999999999998</c:v>
                </c:pt>
                <c:pt idx="7018">
                  <c:v>3.7029999999999998</c:v>
                </c:pt>
                <c:pt idx="7019">
                  <c:v>3.6720000000000002</c:v>
                </c:pt>
                <c:pt idx="7020">
                  <c:v>3.6890000000000001</c:v>
                </c:pt>
                <c:pt idx="7021">
                  <c:v>3.6760000000000002</c:v>
                </c:pt>
                <c:pt idx="7024">
                  <c:v>3.665</c:v>
                </c:pt>
                <c:pt idx="7025">
                  <c:v>3.7450000000000001</c:v>
                </c:pt>
                <c:pt idx="7026">
                  <c:v>3.7949999999999999</c:v>
                </c:pt>
                <c:pt idx="7027">
                  <c:v>3.8090000000000002</c:v>
                </c:pt>
                <c:pt idx="7028">
                  <c:v>3.8090000000000002</c:v>
                </c:pt>
                <c:pt idx="7031">
                  <c:v>3.867</c:v>
                </c:pt>
                <c:pt idx="7032">
                  <c:v>3.8690000000000002</c:v>
                </c:pt>
                <c:pt idx="7033">
                  <c:v>3.899</c:v>
                </c:pt>
                <c:pt idx="7034">
                  <c:v>3.9260000000000002</c:v>
                </c:pt>
                <c:pt idx="7035">
                  <c:v>3.9279999999999999</c:v>
                </c:pt>
                <c:pt idx="7038">
                  <c:v>3.9359999999999999</c:v>
                </c:pt>
                <c:pt idx="7039">
                  <c:v>3.9119999999999999</c:v>
                </c:pt>
                <c:pt idx="7040">
                  <c:v>3.8980000000000001</c:v>
                </c:pt>
                <c:pt idx="7041">
                  <c:v>3.9780000000000002</c:v>
                </c:pt>
                <c:pt idx="7046">
                  <c:v>3.9780000000000002</c:v>
                </c:pt>
                <c:pt idx="7047">
                  <c:v>3.9780000000000002</c:v>
                </c:pt>
                <c:pt idx="7048">
                  <c:v>3.964</c:v>
                </c:pt>
                <c:pt idx="7049">
                  <c:v>3.9689999999999999</c:v>
                </c:pt>
                <c:pt idx="7052">
                  <c:v>3.964</c:v>
                </c:pt>
                <c:pt idx="7053">
                  <c:v>4.0330000000000004</c:v>
                </c:pt>
                <c:pt idx="7054">
                  <c:v>4.024</c:v>
                </c:pt>
                <c:pt idx="7055">
                  <c:v>4.0339999999999998</c:v>
                </c:pt>
                <c:pt idx="7056">
                  <c:v>4.0060000000000002</c:v>
                </c:pt>
                <c:pt idx="7060">
                  <c:v>4.016</c:v>
                </c:pt>
                <c:pt idx="7061">
                  <c:v>4.0359999999999996</c:v>
                </c:pt>
                <c:pt idx="7062">
                  <c:v>4.0579999999999998</c:v>
                </c:pt>
                <c:pt idx="7063">
                  <c:v>4.0309999999999997</c:v>
                </c:pt>
                <c:pt idx="7066">
                  <c:v>4.0410000000000004</c:v>
                </c:pt>
                <c:pt idx="7067">
                  <c:v>4.0579999999999998</c:v>
                </c:pt>
                <c:pt idx="7068">
                  <c:v>4.0359999999999996</c:v>
                </c:pt>
                <c:pt idx="7069">
                  <c:v>4.0890000000000004</c:v>
                </c:pt>
                <c:pt idx="7070">
                  <c:v>4.0739999999999998</c:v>
                </c:pt>
                <c:pt idx="7073">
                  <c:v>4.0739999999999998</c:v>
                </c:pt>
                <c:pt idx="7074">
                  <c:v>4.0250000000000004</c:v>
                </c:pt>
                <c:pt idx="7075">
                  <c:v>4.0940000000000003</c:v>
                </c:pt>
                <c:pt idx="7076">
                  <c:v>4.0339999999999998</c:v>
                </c:pt>
                <c:pt idx="7077">
                  <c:v>3.996</c:v>
                </c:pt>
                <c:pt idx="7080">
                  <c:v>3.93</c:v>
                </c:pt>
                <c:pt idx="7081">
                  <c:v>3.9380000000000002</c:v>
                </c:pt>
                <c:pt idx="7082">
                  <c:v>3.91</c:v>
                </c:pt>
                <c:pt idx="7083">
                  <c:v>3.8860000000000001</c:v>
                </c:pt>
                <c:pt idx="7084">
                  <c:v>3.891</c:v>
                </c:pt>
                <c:pt idx="7087">
                  <c:v>3.903</c:v>
                </c:pt>
                <c:pt idx="7088">
                  <c:v>3.9390000000000001</c:v>
                </c:pt>
                <c:pt idx="7089">
                  <c:v>3.9710000000000001</c:v>
                </c:pt>
                <c:pt idx="7090">
                  <c:v>3.999698</c:v>
                </c:pt>
                <c:pt idx="7091">
                  <c:v>3.9430000000000001</c:v>
                </c:pt>
                <c:pt idx="7094">
                  <c:v>3.964</c:v>
                </c:pt>
                <c:pt idx="7095">
                  <c:v>4.0209999999999999</c:v>
                </c:pt>
                <c:pt idx="7096">
                  <c:v>4.0270000000000001</c:v>
                </c:pt>
                <c:pt idx="7097">
                  <c:v>3.9740000000000002</c:v>
                </c:pt>
                <c:pt idx="7098">
                  <c:v>3.9460000000000002</c:v>
                </c:pt>
                <c:pt idx="7101">
                  <c:v>3.9329999999999998</c:v>
                </c:pt>
                <c:pt idx="7102">
                  <c:v>3.899</c:v>
                </c:pt>
                <c:pt idx="7103">
                  <c:v>3.9129999999999998</c:v>
                </c:pt>
                <c:pt idx="7104">
                  <c:v>3.9630000000000001</c:v>
                </c:pt>
                <c:pt idx="7105">
                  <c:v>3.9470000000000001</c:v>
                </c:pt>
                <c:pt idx="7108">
                  <c:v>3.9710000000000001</c:v>
                </c:pt>
                <c:pt idx="7109">
                  <c:v>3.9969999999999999</c:v>
                </c:pt>
                <c:pt idx="7110">
                  <c:v>4.03</c:v>
                </c:pt>
                <c:pt idx="7111">
                  <c:v>4.0469999999999997</c:v>
                </c:pt>
                <c:pt idx="7112">
                  <c:v>4.085</c:v>
                </c:pt>
                <c:pt idx="7115">
                  <c:v>4.0999999999999996</c:v>
                </c:pt>
                <c:pt idx="7116">
                  <c:v>4.0999999999999996</c:v>
                </c:pt>
                <c:pt idx="7117">
                  <c:v>4.1150000000000002</c:v>
                </c:pt>
                <c:pt idx="7118">
                  <c:v>4.0730000000000004</c:v>
                </c:pt>
                <c:pt idx="7119">
                  <c:v>4.0880000000000001</c:v>
                </c:pt>
                <c:pt idx="7122">
                  <c:v>4.0919999999999996</c:v>
                </c:pt>
                <c:pt idx="7123">
                  <c:v>4.0819999999999999</c:v>
                </c:pt>
                <c:pt idx="7124">
                  <c:v>4.1470000000000002</c:v>
                </c:pt>
                <c:pt idx="7125">
                  <c:v>4.1130000000000004</c:v>
                </c:pt>
                <c:pt idx="7126">
                  <c:v>4.0810000000000004</c:v>
                </c:pt>
                <c:pt idx="7129">
                  <c:v>4.0949999999999998</c:v>
                </c:pt>
                <c:pt idx="7130">
                  <c:v>4.07</c:v>
                </c:pt>
                <c:pt idx="7131">
                  <c:v>4.0940000000000003</c:v>
                </c:pt>
                <c:pt idx="7132">
                  <c:v>4.056</c:v>
                </c:pt>
                <c:pt idx="7133">
                  <c:v>3.9889999999999999</c:v>
                </c:pt>
                <c:pt idx="7136">
                  <c:v>4</c:v>
                </c:pt>
                <c:pt idx="7137">
                  <c:v>4.0250000000000004</c:v>
                </c:pt>
                <c:pt idx="7138">
                  <c:v>3.9940000000000002</c:v>
                </c:pt>
                <c:pt idx="7139">
                  <c:v>3.9870000000000001</c:v>
                </c:pt>
                <c:pt idx="7140">
                  <c:v>3.9620000000000002</c:v>
                </c:pt>
                <c:pt idx="7143">
                  <c:v>3.9649999999999999</c:v>
                </c:pt>
                <c:pt idx="7144">
                  <c:v>3.976</c:v>
                </c:pt>
                <c:pt idx="7145">
                  <c:v>3.9929999999999999</c:v>
                </c:pt>
                <c:pt idx="7146">
                  <c:v>3.948</c:v>
                </c:pt>
                <c:pt idx="7147">
                  <c:v>3.9260000000000002</c:v>
                </c:pt>
                <c:pt idx="7150">
                  <c:v>3.9350000000000001</c:v>
                </c:pt>
                <c:pt idx="7151">
                  <c:v>3.9550000000000001</c:v>
                </c:pt>
                <c:pt idx="7152">
                  <c:v>3.9510000000000001</c:v>
                </c:pt>
                <c:pt idx="7153">
                  <c:v>3.9769999999999999</c:v>
                </c:pt>
                <c:pt idx="7154">
                  <c:v>3.915</c:v>
                </c:pt>
                <c:pt idx="7157">
                  <c:v>3.9140000000000001</c:v>
                </c:pt>
                <c:pt idx="7158">
                  <c:v>3.919</c:v>
                </c:pt>
                <c:pt idx="7159">
                  <c:v>3.9350000000000001</c:v>
                </c:pt>
                <c:pt idx="7160">
                  <c:v>3.94</c:v>
                </c:pt>
                <c:pt idx="7161">
                  <c:v>3.98</c:v>
                </c:pt>
                <c:pt idx="7164">
                  <c:v>4.0140000000000002</c:v>
                </c:pt>
                <c:pt idx="7165">
                  <c:v>3.9830000000000001</c:v>
                </c:pt>
                <c:pt idx="7166">
                  <c:v>3.9470000000000001</c:v>
                </c:pt>
                <c:pt idx="7167">
                  <c:v>3.9329999999999998</c:v>
                </c:pt>
                <c:pt idx="7168">
                  <c:v>3.911</c:v>
                </c:pt>
                <c:pt idx="7171">
                  <c:v>3.8780000000000001</c:v>
                </c:pt>
                <c:pt idx="7172">
                  <c:v>3.82</c:v>
                </c:pt>
                <c:pt idx="7173">
                  <c:v>3.8450000000000002</c:v>
                </c:pt>
                <c:pt idx="7174">
                  <c:v>3.8079999999999998</c:v>
                </c:pt>
                <c:pt idx="7175">
                  <c:v>3.8029999999999999</c:v>
                </c:pt>
                <c:pt idx="7178">
                  <c:v>3.8090000000000002</c:v>
                </c:pt>
                <c:pt idx="7179">
                  <c:v>3.8290000000000002</c:v>
                </c:pt>
                <c:pt idx="7180">
                  <c:v>3.8029999999999999</c:v>
                </c:pt>
                <c:pt idx="7181">
                  <c:v>3.7730000000000001</c:v>
                </c:pt>
                <c:pt idx="7182">
                  <c:v>3.7530000000000001</c:v>
                </c:pt>
                <c:pt idx="7185">
                  <c:v>3.7519999999999998</c:v>
                </c:pt>
                <c:pt idx="7186">
                  <c:v>3.7909999999999999</c:v>
                </c:pt>
                <c:pt idx="7187">
                  <c:v>3.8340000000000001</c:v>
                </c:pt>
                <c:pt idx="7188">
                  <c:v>3.8490000000000002</c:v>
                </c:pt>
                <c:pt idx="7189">
                  <c:v>3.798</c:v>
                </c:pt>
                <c:pt idx="7192">
                  <c:v>3.8119999999999998</c:v>
                </c:pt>
                <c:pt idx="7193">
                  <c:v>3.8479999999999999</c:v>
                </c:pt>
                <c:pt idx="7194">
                  <c:v>3.7949999999999999</c:v>
                </c:pt>
                <c:pt idx="7195">
                  <c:v>3.8029999999999999</c:v>
                </c:pt>
                <c:pt idx="7196">
                  <c:v>3.778</c:v>
                </c:pt>
                <c:pt idx="7199">
                  <c:v>3.8410000000000002</c:v>
                </c:pt>
                <c:pt idx="7200">
                  <c:v>3.7949999999999999</c:v>
                </c:pt>
                <c:pt idx="7201">
                  <c:v>3.7810000000000001</c:v>
                </c:pt>
                <c:pt idx="7202">
                  <c:v>3.7749999999999999</c:v>
                </c:pt>
                <c:pt idx="7203">
                  <c:v>3.7120000000000002</c:v>
                </c:pt>
                <c:pt idx="7206">
                  <c:v>3.669</c:v>
                </c:pt>
                <c:pt idx="7207">
                  <c:v>3.6680000000000001</c:v>
                </c:pt>
                <c:pt idx="7208">
                  <c:v>3.6779999999999999</c:v>
                </c:pt>
                <c:pt idx="7209">
                  <c:v>3.706</c:v>
                </c:pt>
                <c:pt idx="7210">
                  <c:v>3.7189999999999999</c:v>
                </c:pt>
                <c:pt idx="7213">
                  <c:v>3.722</c:v>
                </c:pt>
                <c:pt idx="7214">
                  <c:v>3.74</c:v>
                </c:pt>
                <c:pt idx="7215">
                  <c:v>3.7</c:v>
                </c:pt>
                <c:pt idx="7216">
                  <c:v>3.7250000000000001</c:v>
                </c:pt>
                <c:pt idx="7217">
                  <c:v>3.7509999999999999</c:v>
                </c:pt>
                <c:pt idx="7220">
                  <c:v>3.7679999999999998</c:v>
                </c:pt>
                <c:pt idx="7221">
                  <c:v>3.8</c:v>
                </c:pt>
                <c:pt idx="7222">
                  <c:v>3.81</c:v>
                </c:pt>
                <c:pt idx="7223">
                  <c:v>3.8119999999999998</c:v>
                </c:pt>
                <c:pt idx="7224">
                  <c:v>3.8380000000000001</c:v>
                </c:pt>
                <c:pt idx="7227">
                  <c:v>3.8450000000000002</c:v>
                </c:pt>
                <c:pt idx="7228">
                  <c:v>3.8090000000000002</c:v>
                </c:pt>
                <c:pt idx="7229">
                  <c:v>3.82</c:v>
                </c:pt>
                <c:pt idx="7230">
                  <c:v>3.8530000000000002</c:v>
                </c:pt>
                <c:pt idx="7231">
                  <c:v>3.851</c:v>
                </c:pt>
                <c:pt idx="7234">
                  <c:v>3.8860000000000001</c:v>
                </c:pt>
                <c:pt idx="7235">
                  <c:v>3.887</c:v>
                </c:pt>
                <c:pt idx="7236">
                  <c:v>3.89</c:v>
                </c:pt>
                <c:pt idx="7237">
                  <c:v>3.8730000000000002</c:v>
                </c:pt>
                <c:pt idx="7238">
                  <c:v>3.8250000000000002</c:v>
                </c:pt>
                <c:pt idx="7241">
                  <c:v>3.8050000000000002</c:v>
                </c:pt>
                <c:pt idx="7242">
                  <c:v>3.754</c:v>
                </c:pt>
                <c:pt idx="7243">
                  <c:v>3.7267939999999999</c:v>
                </c:pt>
                <c:pt idx="7244">
                  <c:v>3.7589999999999999</c:v>
                </c:pt>
                <c:pt idx="7245">
                  <c:v>3.7749999999999999</c:v>
                </c:pt>
                <c:pt idx="7248">
                  <c:v>3.8079999999999998</c:v>
                </c:pt>
                <c:pt idx="7249">
                  <c:v>3.7549999999999999</c:v>
                </c:pt>
                <c:pt idx="7250">
                  <c:v>3.7639999999999998</c:v>
                </c:pt>
                <c:pt idx="7251">
                  <c:v>3.7549999999999999</c:v>
                </c:pt>
                <c:pt idx="7252">
                  <c:v>3.7269999999999999</c:v>
                </c:pt>
                <c:pt idx="7255">
                  <c:v>3.7450000000000001</c:v>
                </c:pt>
                <c:pt idx="7256">
                  <c:v>3.7330000000000001</c:v>
                </c:pt>
                <c:pt idx="7257">
                  <c:v>3.7530000000000001</c:v>
                </c:pt>
                <c:pt idx="7258">
                  <c:v>3.7610000000000001</c:v>
                </c:pt>
                <c:pt idx="7259">
                  <c:v>3.7360000000000002</c:v>
                </c:pt>
                <c:pt idx="7262">
                  <c:v>3.73</c:v>
                </c:pt>
                <c:pt idx="7263">
                  <c:v>3.726</c:v>
                </c:pt>
                <c:pt idx="7264">
                  <c:v>3.7280000000000002</c:v>
                </c:pt>
                <c:pt idx="7265">
                  <c:v>3.7450000000000001</c:v>
                </c:pt>
                <c:pt idx="7266">
                  <c:v>3.698</c:v>
                </c:pt>
                <c:pt idx="7269">
                  <c:v>3.7360000000000002</c:v>
                </c:pt>
                <c:pt idx="7270">
                  <c:v>3.7170000000000001</c:v>
                </c:pt>
                <c:pt idx="7271">
                  <c:v>3.7160000000000002</c:v>
                </c:pt>
                <c:pt idx="7272">
                  <c:v>3.7080000000000002</c:v>
                </c:pt>
                <c:pt idx="7273">
                  <c:v>3.6640000000000001</c:v>
                </c:pt>
                <c:pt idx="7276">
                  <c:v>3.681</c:v>
                </c:pt>
                <c:pt idx="7277">
                  <c:v>3.6930000000000001</c:v>
                </c:pt>
                <c:pt idx="7278">
                  <c:v>3.7</c:v>
                </c:pt>
                <c:pt idx="7279">
                  <c:v>3.7109999999999999</c:v>
                </c:pt>
                <c:pt idx="7280">
                  <c:v>3.72</c:v>
                </c:pt>
                <c:pt idx="7283">
                  <c:v>3.7570000000000001</c:v>
                </c:pt>
                <c:pt idx="7284">
                  <c:v>3.75</c:v>
                </c:pt>
                <c:pt idx="7285">
                  <c:v>3.754</c:v>
                </c:pt>
                <c:pt idx="7286">
                  <c:v>3.7989999999999999</c:v>
                </c:pt>
                <c:pt idx="7287">
                  <c:v>3.8010000000000002</c:v>
                </c:pt>
                <c:pt idx="7290">
                  <c:v>3.8439999999999999</c:v>
                </c:pt>
                <c:pt idx="7291">
                  <c:v>3.887</c:v>
                </c:pt>
                <c:pt idx="7292">
                  <c:v>3.891</c:v>
                </c:pt>
                <c:pt idx="7293">
                  <c:v>3.9020000000000001</c:v>
                </c:pt>
                <c:pt idx="7294">
                  <c:v>3.9049999999999998</c:v>
                </c:pt>
                <c:pt idx="7299">
                  <c:v>3.9550000000000001</c:v>
                </c:pt>
                <c:pt idx="7300">
                  <c:v>3.988</c:v>
                </c:pt>
                <c:pt idx="7301">
                  <c:v>3.9820000000000002</c:v>
                </c:pt>
                <c:pt idx="7305">
                  <c:v>3.9630000000000001</c:v>
                </c:pt>
                <c:pt idx="7306">
                  <c:v>3.9740000000000002</c:v>
                </c:pt>
                <c:pt idx="7307">
                  <c:v>3.9540000000000002</c:v>
                </c:pt>
                <c:pt idx="7308">
                  <c:v>4.0229999999999997</c:v>
                </c:pt>
                <c:pt idx="7311">
                  <c:v>4.0069999999999997</c:v>
                </c:pt>
                <c:pt idx="7312">
                  <c:v>4.0270000000000001</c:v>
                </c:pt>
                <c:pt idx="7313">
                  <c:v>4.0599999999999996</c:v>
                </c:pt>
                <c:pt idx="7314">
                  <c:v>4.056</c:v>
                </c:pt>
                <c:pt idx="7315">
                  <c:v>4.093</c:v>
                </c:pt>
                <c:pt idx="7318">
                  <c:v>4.093</c:v>
                </c:pt>
                <c:pt idx="7319">
                  <c:v>4.0759999999999996</c:v>
                </c:pt>
                <c:pt idx="7320">
                  <c:v>4.08</c:v>
                </c:pt>
                <c:pt idx="7321">
                  <c:v>4.1130000000000004</c:v>
                </c:pt>
                <c:pt idx="7322">
                  <c:v>4.0960000000000001</c:v>
                </c:pt>
                <c:pt idx="7325">
                  <c:v>4.0599999999999996</c:v>
                </c:pt>
                <c:pt idx="7326">
                  <c:v>4.0640000000000001</c:v>
                </c:pt>
                <c:pt idx="7327">
                  <c:v>4.0810000000000004</c:v>
                </c:pt>
                <c:pt idx="7328">
                  <c:v>4.1130000000000004</c:v>
                </c:pt>
                <c:pt idx="7329">
                  <c:v>4.1360000000000001</c:v>
                </c:pt>
                <c:pt idx="7332">
                  <c:v>4.16</c:v>
                </c:pt>
                <c:pt idx="7333">
                  <c:v>4.1580000000000004</c:v>
                </c:pt>
                <c:pt idx="7334">
                  <c:v>4.1399999999999997</c:v>
                </c:pt>
                <c:pt idx="7335">
                  <c:v>4.1269999999999998</c:v>
                </c:pt>
                <c:pt idx="7336">
                  <c:v>4.1059999999999999</c:v>
                </c:pt>
                <c:pt idx="7339">
                  <c:v>4.0759999999999996</c:v>
                </c:pt>
                <c:pt idx="7340">
                  <c:v>4.08</c:v>
                </c:pt>
                <c:pt idx="7341">
                  <c:v>4.077</c:v>
                </c:pt>
                <c:pt idx="7342">
                  <c:v>4.09</c:v>
                </c:pt>
                <c:pt idx="7343">
                  <c:v>4.1340000000000003</c:v>
                </c:pt>
                <c:pt idx="7346">
                  <c:v>4.1500000000000004</c:v>
                </c:pt>
                <c:pt idx="7347">
                  <c:v>4.1669999999999998</c:v>
                </c:pt>
                <c:pt idx="7348">
                  <c:v>4.1269999999999998</c:v>
                </c:pt>
                <c:pt idx="7349">
                  <c:v>4.0919999999999996</c:v>
                </c:pt>
                <c:pt idx="7350">
                  <c:v>4.093</c:v>
                </c:pt>
                <c:pt idx="7353">
                  <c:v>4.1070000000000002</c:v>
                </c:pt>
                <c:pt idx="7354">
                  <c:v>4.1260000000000003</c:v>
                </c:pt>
                <c:pt idx="7355">
                  <c:v>4.0990000000000002</c:v>
                </c:pt>
                <c:pt idx="7356">
                  <c:v>4.1180000000000003</c:v>
                </c:pt>
                <c:pt idx="7357">
                  <c:v>4.0890000000000004</c:v>
                </c:pt>
                <c:pt idx="7360">
                  <c:v>4.0469999999999997</c:v>
                </c:pt>
                <c:pt idx="7361">
                  <c:v>4.0133960000000002</c:v>
                </c:pt>
                <c:pt idx="7362">
                  <c:v>4.0010000000000003</c:v>
                </c:pt>
                <c:pt idx="7363">
                  <c:v>3.9990000000000001</c:v>
                </c:pt>
                <c:pt idx="7364">
                  <c:v>3.9870000000000001</c:v>
                </c:pt>
                <c:pt idx="7367">
                  <c:v>3.9620000000000002</c:v>
                </c:pt>
                <c:pt idx="7368">
                  <c:v>3.964</c:v>
                </c:pt>
                <c:pt idx="7369">
                  <c:v>3.9729999999999999</c:v>
                </c:pt>
                <c:pt idx="7370">
                  <c:v>3.9750000000000001</c:v>
                </c:pt>
                <c:pt idx="7371">
                  <c:v>3.9980000000000002</c:v>
                </c:pt>
                <c:pt idx="7374">
                  <c:v>3.9689999999999999</c:v>
                </c:pt>
                <c:pt idx="7375">
                  <c:v>3.9529999999999998</c:v>
                </c:pt>
                <c:pt idx="7376">
                  <c:v>3.9279999999999999</c:v>
                </c:pt>
                <c:pt idx="7377">
                  <c:v>3.9449999999999998</c:v>
                </c:pt>
                <c:pt idx="7378">
                  <c:v>3.948</c:v>
                </c:pt>
                <c:pt idx="7381">
                  <c:v>3.972</c:v>
                </c:pt>
                <c:pt idx="7382">
                  <c:v>3.9529999999999998</c:v>
                </c:pt>
                <c:pt idx="7383">
                  <c:v>3.976</c:v>
                </c:pt>
                <c:pt idx="7384">
                  <c:v>3.9790000000000001</c:v>
                </c:pt>
                <c:pt idx="7385">
                  <c:v>4.0469999999999997</c:v>
                </c:pt>
                <c:pt idx="7388">
                  <c:v>4.0389999999999997</c:v>
                </c:pt>
                <c:pt idx="7389">
                  <c:v>4.0609999999999999</c:v>
                </c:pt>
                <c:pt idx="7390">
                  <c:v>4.0819999999999999</c:v>
                </c:pt>
                <c:pt idx="7391">
                  <c:v>4.0990000000000002</c:v>
                </c:pt>
                <c:pt idx="7392">
                  <c:v>4.12</c:v>
                </c:pt>
                <c:pt idx="7395">
                  <c:v>4.1159999999999997</c:v>
                </c:pt>
                <c:pt idx="7396">
                  <c:v>4.1420000000000003</c:v>
                </c:pt>
                <c:pt idx="7397">
                  <c:v>4.1159999999999997</c:v>
                </c:pt>
                <c:pt idx="7398">
                  <c:v>4.1399999999999997</c:v>
                </c:pt>
                <c:pt idx="7403">
                  <c:v>4.1740000000000004</c:v>
                </c:pt>
                <c:pt idx="7404">
                  <c:v>4.1890000000000001</c:v>
                </c:pt>
                <c:pt idx="7405">
                  <c:v>4.2239430000000002</c:v>
                </c:pt>
                <c:pt idx="7406">
                  <c:v>4.2770000000000001</c:v>
                </c:pt>
                <c:pt idx="7409">
                  <c:v>4.2530000000000001</c:v>
                </c:pt>
                <c:pt idx="7410">
                  <c:v>4.2320000000000002</c:v>
                </c:pt>
                <c:pt idx="7411">
                  <c:v>4.1989999999999998</c:v>
                </c:pt>
                <c:pt idx="7412">
                  <c:v>4.2350000000000003</c:v>
                </c:pt>
                <c:pt idx="7413">
                  <c:v>4.2539999999999996</c:v>
                </c:pt>
                <c:pt idx="7416">
                  <c:v>4.2359999999999998</c:v>
                </c:pt>
                <c:pt idx="7417">
                  <c:v>4.2060000000000004</c:v>
                </c:pt>
                <c:pt idx="7418">
                  <c:v>4.2309999999999999</c:v>
                </c:pt>
                <c:pt idx="7419">
                  <c:v>4.25</c:v>
                </c:pt>
                <c:pt idx="7420">
                  <c:v>4.2679999999999998</c:v>
                </c:pt>
                <c:pt idx="7423">
                  <c:v>4.2089999999999996</c:v>
                </c:pt>
                <c:pt idx="7425">
                  <c:v>4.2480000000000002</c:v>
                </c:pt>
                <c:pt idx="7426">
                  <c:v>4.2670000000000003</c:v>
                </c:pt>
                <c:pt idx="7427">
                  <c:v>4.2439999999999998</c:v>
                </c:pt>
                <c:pt idx="7430">
                  <c:v>4.2569999999999997</c:v>
                </c:pt>
                <c:pt idx="7431">
                  <c:v>4.239147</c:v>
                </c:pt>
                <c:pt idx="7432">
                  <c:v>4.2519999999999998</c:v>
                </c:pt>
                <c:pt idx="7433">
                  <c:v>4.2539999999999996</c:v>
                </c:pt>
                <c:pt idx="7434">
                  <c:v>4.234</c:v>
                </c:pt>
                <c:pt idx="7437">
                  <c:v>4.2930000000000001</c:v>
                </c:pt>
                <c:pt idx="7438">
                  <c:v>4.3390000000000004</c:v>
                </c:pt>
                <c:pt idx="7439">
                  <c:v>4.3490000000000002</c:v>
                </c:pt>
                <c:pt idx="7440">
                  <c:v>4.3565129999999996</c:v>
                </c:pt>
                <c:pt idx="7441">
                  <c:v>4.3479999999999999</c:v>
                </c:pt>
                <c:pt idx="7444">
                  <c:v>4.3719999999999999</c:v>
                </c:pt>
                <c:pt idx="7445">
                  <c:v>4.3739999999999997</c:v>
                </c:pt>
                <c:pt idx="7446">
                  <c:v>4.3920000000000003</c:v>
                </c:pt>
                <c:pt idx="7447">
                  <c:v>4.4130000000000003</c:v>
                </c:pt>
                <c:pt idx="7448">
                  <c:v>4.4180000000000001</c:v>
                </c:pt>
                <c:pt idx="7451">
                  <c:v>4.4320000000000004</c:v>
                </c:pt>
                <c:pt idx="7452">
                  <c:v>4.4279999999999999</c:v>
                </c:pt>
                <c:pt idx="7453">
                  <c:v>4.4329999999999998</c:v>
                </c:pt>
                <c:pt idx="7454">
                  <c:v>4.468</c:v>
                </c:pt>
                <c:pt idx="7455">
                  <c:v>4.4870000000000001</c:v>
                </c:pt>
                <c:pt idx="7458">
                  <c:v>4.484</c:v>
                </c:pt>
                <c:pt idx="7459">
                  <c:v>4.5270000000000001</c:v>
                </c:pt>
                <c:pt idx="7460">
                  <c:v>4.5090000000000003</c:v>
                </c:pt>
                <c:pt idx="7461">
                  <c:v>4.5679999999999996</c:v>
                </c:pt>
                <c:pt idx="7462">
                  <c:v>4.6050000000000004</c:v>
                </c:pt>
                <c:pt idx="7465">
                  <c:v>4.5960000000000001</c:v>
                </c:pt>
                <c:pt idx="7466">
                  <c:v>4.6550000000000002</c:v>
                </c:pt>
                <c:pt idx="7467">
                  <c:v>4.6760000000000002</c:v>
                </c:pt>
                <c:pt idx="7468">
                  <c:v>4.6559999999999997</c:v>
                </c:pt>
                <c:pt idx="7469">
                  <c:v>4.6829999999999998</c:v>
                </c:pt>
                <c:pt idx="7472">
                  <c:v>4.7089999999999996</c:v>
                </c:pt>
                <c:pt idx="7473">
                  <c:v>4.6660000000000004</c:v>
                </c:pt>
                <c:pt idx="7474">
                  <c:v>4.6890000000000001</c:v>
                </c:pt>
                <c:pt idx="7475">
                  <c:v>4.6740000000000004</c:v>
                </c:pt>
                <c:pt idx="7476">
                  <c:v>4.6920000000000002</c:v>
                </c:pt>
                <c:pt idx="7479">
                  <c:v>4.6660000000000004</c:v>
                </c:pt>
                <c:pt idx="7480">
                  <c:v>4.6379999999999999</c:v>
                </c:pt>
                <c:pt idx="7481">
                  <c:v>4.5919999999999996</c:v>
                </c:pt>
                <c:pt idx="7482">
                  <c:v>4.6040000000000001</c:v>
                </c:pt>
                <c:pt idx="7483">
                  <c:v>4.6219999999999999</c:v>
                </c:pt>
                <c:pt idx="7486">
                  <c:v>4.5590000000000002</c:v>
                </c:pt>
                <c:pt idx="7487">
                  <c:v>4.5890000000000004</c:v>
                </c:pt>
                <c:pt idx="7488">
                  <c:v>4.6459999999999999</c:v>
                </c:pt>
                <c:pt idx="7489">
                  <c:v>4.6989999999999998</c:v>
                </c:pt>
                <c:pt idx="7490">
                  <c:v>4.7359999999999998</c:v>
                </c:pt>
                <c:pt idx="7493">
                  <c:v>4.7380000000000004</c:v>
                </c:pt>
                <c:pt idx="7494">
                  <c:v>4.6479999999999997</c:v>
                </c:pt>
                <c:pt idx="7495">
                  <c:v>4.6269999999999998</c:v>
                </c:pt>
                <c:pt idx="7496">
                  <c:v>4.6719999999999997</c:v>
                </c:pt>
                <c:pt idx="7497">
                  <c:v>4.6719999999999997</c:v>
                </c:pt>
                <c:pt idx="7500">
                  <c:v>4.6680000000000001</c:v>
                </c:pt>
                <c:pt idx="7501">
                  <c:v>4.67</c:v>
                </c:pt>
                <c:pt idx="7502">
                  <c:v>4.62</c:v>
                </c:pt>
                <c:pt idx="7503">
                  <c:v>4.6059999999999999</c:v>
                </c:pt>
                <c:pt idx="7504">
                  <c:v>4.5049999999999999</c:v>
                </c:pt>
                <c:pt idx="7507">
                  <c:v>4.49</c:v>
                </c:pt>
                <c:pt idx="7508">
                  <c:v>4.5010000000000003</c:v>
                </c:pt>
                <c:pt idx="7509">
                  <c:v>4.4740000000000002</c:v>
                </c:pt>
                <c:pt idx="7510">
                  <c:v>4.4379999999999997</c:v>
                </c:pt>
                <c:pt idx="7511">
                  <c:v>4.4210000000000003</c:v>
                </c:pt>
                <c:pt idx="7514">
                  <c:v>4.3929999999999998</c:v>
                </c:pt>
                <c:pt idx="7515">
                  <c:v>4.452</c:v>
                </c:pt>
                <c:pt idx="7516">
                  <c:v>4.4450000000000003</c:v>
                </c:pt>
                <c:pt idx="7517">
                  <c:v>4.4669999999999996</c:v>
                </c:pt>
                <c:pt idx="7518">
                  <c:v>4.415</c:v>
                </c:pt>
                <c:pt idx="7521">
                  <c:v>4.4109999999999996</c:v>
                </c:pt>
                <c:pt idx="7522">
                  <c:v>4.4370000000000003</c:v>
                </c:pt>
                <c:pt idx="7523">
                  <c:v>4.5140000000000002</c:v>
                </c:pt>
                <c:pt idx="7524">
                  <c:v>4.4589999999999996</c:v>
                </c:pt>
                <c:pt idx="7525">
                  <c:v>4.4320000000000004</c:v>
                </c:pt>
                <c:pt idx="7528">
                  <c:v>4.4589999999999996</c:v>
                </c:pt>
                <c:pt idx="7529">
                  <c:v>4.444</c:v>
                </c:pt>
                <c:pt idx="7530">
                  <c:v>4.4142520000000003</c:v>
                </c:pt>
                <c:pt idx="7531">
                  <c:v>4.3390000000000004</c:v>
                </c:pt>
                <c:pt idx="7532">
                  <c:v>4.3559999999999999</c:v>
                </c:pt>
                <c:pt idx="7535">
                  <c:v>4.3630000000000004</c:v>
                </c:pt>
                <c:pt idx="7536">
                  <c:v>4.2930000000000001</c:v>
                </c:pt>
                <c:pt idx="7537">
                  <c:v>4.3819999999999997</c:v>
                </c:pt>
                <c:pt idx="7538">
                  <c:v>4.3710000000000004</c:v>
                </c:pt>
                <c:pt idx="7539">
                  <c:v>4.3419999999999996</c:v>
                </c:pt>
                <c:pt idx="7542">
                  <c:v>4.343</c:v>
                </c:pt>
                <c:pt idx="7543">
                  <c:v>4.319</c:v>
                </c:pt>
                <c:pt idx="7544">
                  <c:v>4.2869999999999999</c:v>
                </c:pt>
                <c:pt idx="7545">
                  <c:v>4.3129999999999997</c:v>
                </c:pt>
                <c:pt idx="7546">
                  <c:v>4.3390000000000004</c:v>
                </c:pt>
                <c:pt idx="7549">
                  <c:v>4.3540000000000001</c:v>
                </c:pt>
                <c:pt idx="7550">
                  <c:v>4.3540000000000001</c:v>
                </c:pt>
                <c:pt idx="7551">
                  <c:v>4.3040000000000003</c:v>
                </c:pt>
                <c:pt idx="7552">
                  <c:v>4.3070000000000004</c:v>
                </c:pt>
                <c:pt idx="7553">
                  <c:v>4.2380000000000004</c:v>
                </c:pt>
                <c:pt idx="7556">
                  <c:v>4.2380000000000004</c:v>
                </c:pt>
                <c:pt idx="7557">
                  <c:v>4.2460000000000004</c:v>
                </c:pt>
                <c:pt idx="7558">
                  <c:v>4.2649999999999997</c:v>
                </c:pt>
                <c:pt idx="7559">
                  <c:v>4.3019999999999996</c:v>
                </c:pt>
                <c:pt idx="7560">
                  <c:v>4.2880000000000003</c:v>
                </c:pt>
                <c:pt idx="7563">
                  <c:v>4.29</c:v>
                </c:pt>
                <c:pt idx="7564">
                  <c:v>4.3440000000000003</c:v>
                </c:pt>
                <c:pt idx="7565">
                  <c:v>4.3730000000000002</c:v>
                </c:pt>
                <c:pt idx="7566">
                  <c:v>4.431</c:v>
                </c:pt>
                <c:pt idx="7567">
                  <c:v>4.4640000000000004</c:v>
                </c:pt>
                <c:pt idx="7570">
                  <c:v>4.4640000000000004</c:v>
                </c:pt>
                <c:pt idx="7571">
                  <c:v>4.4480000000000004</c:v>
                </c:pt>
                <c:pt idx="7572">
                  <c:v>4.4889999999999999</c:v>
                </c:pt>
                <c:pt idx="7573">
                  <c:v>4.4930000000000003</c:v>
                </c:pt>
                <c:pt idx="7574">
                  <c:v>4.4412190000000002</c:v>
                </c:pt>
                <c:pt idx="7577">
                  <c:v>4.4400000000000004</c:v>
                </c:pt>
                <c:pt idx="7578">
                  <c:v>4.4349999999999996</c:v>
                </c:pt>
                <c:pt idx="7579">
                  <c:v>4.4290000000000003</c:v>
                </c:pt>
                <c:pt idx="7580">
                  <c:v>4.4029999999999996</c:v>
                </c:pt>
                <c:pt idx="7581">
                  <c:v>4.4429999999999996</c:v>
                </c:pt>
                <c:pt idx="7584">
                  <c:v>4.4530000000000003</c:v>
                </c:pt>
                <c:pt idx="7585">
                  <c:v>4.4029999999999996</c:v>
                </c:pt>
                <c:pt idx="7586">
                  <c:v>4.4569999999999999</c:v>
                </c:pt>
                <c:pt idx="7587">
                  <c:v>4.5019999999999998</c:v>
                </c:pt>
                <c:pt idx="7588">
                  <c:v>4.5019999999999998</c:v>
                </c:pt>
                <c:pt idx="7591">
                  <c:v>4.5289999999999999</c:v>
                </c:pt>
                <c:pt idx="7592">
                  <c:v>4.5220000000000002</c:v>
                </c:pt>
                <c:pt idx="7593">
                  <c:v>4.5090000000000003</c:v>
                </c:pt>
                <c:pt idx="7594">
                  <c:v>4.4390000000000001</c:v>
                </c:pt>
                <c:pt idx="7595">
                  <c:v>4.3490000000000002</c:v>
                </c:pt>
                <c:pt idx="7598">
                  <c:v>4.2960000000000003</c:v>
                </c:pt>
                <c:pt idx="7599">
                  <c:v>4.3140000000000001</c:v>
                </c:pt>
                <c:pt idx="7600">
                  <c:v>4.282</c:v>
                </c:pt>
                <c:pt idx="7601">
                  <c:v>4.2789999999999999</c:v>
                </c:pt>
                <c:pt idx="7602">
                  <c:v>4.3129999999999997</c:v>
                </c:pt>
                <c:pt idx="7605">
                  <c:v>4.2949999999999999</c:v>
                </c:pt>
                <c:pt idx="7606">
                  <c:v>4.2990000000000004</c:v>
                </c:pt>
                <c:pt idx="7607">
                  <c:v>4.3579999999999997</c:v>
                </c:pt>
                <c:pt idx="7608">
                  <c:v>4.3310000000000004</c:v>
                </c:pt>
                <c:pt idx="7609">
                  <c:v>4.282</c:v>
                </c:pt>
                <c:pt idx="7612">
                  <c:v>4.2869999999999999</c:v>
                </c:pt>
                <c:pt idx="7613">
                  <c:v>4.3120000000000003</c:v>
                </c:pt>
                <c:pt idx="7614">
                  <c:v>4.266</c:v>
                </c:pt>
                <c:pt idx="7615">
                  <c:v>4.2560000000000002</c:v>
                </c:pt>
                <c:pt idx="7616">
                  <c:v>4.2240000000000002</c:v>
                </c:pt>
                <c:pt idx="7619">
                  <c:v>4.2169999999999996</c:v>
                </c:pt>
                <c:pt idx="7620">
                  <c:v>4.2460000000000004</c:v>
                </c:pt>
                <c:pt idx="7621">
                  <c:v>4.266</c:v>
                </c:pt>
                <c:pt idx="7622">
                  <c:v>4.2439999999999998</c:v>
                </c:pt>
                <c:pt idx="7623">
                  <c:v>4.2290000000000001</c:v>
                </c:pt>
                <c:pt idx="7626">
                  <c:v>4.1900000000000004</c:v>
                </c:pt>
                <c:pt idx="7627">
                  <c:v>4.1920000000000002</c:v>
                </c:pt>
                <c:pt idx="7628">
                  <c:v>4.157</c:v>
                </c:pt>
                <c:pt idx="7629">
                  <c:v>4.1550000000000002</c:v>
                </c:pt>
                <c:pt idx="7630">
                  <c:v>4.1710000000000003</c:v>
                </c:pt>
                <c:pt idx="7633">
                  <c:v>4.1589999999999998</c:v>
                </c:pt>
                <c:pt idx="7634">
                  <c:v>4.1559999999999997</c:v>
                </c:pt>
                <c:pt idx="7635">
                  <c:v>4.2290000000000001</c:v>
                </c:pt>
                <c:pt idx="7636">
                  <c:v>4.1959999999999997</c:v>
                </c:pt>
                <c:pt idx="7637">
                  <c:v>4.2450000000000001</c:v>
                </c:pt>
                <c:pt idx="7640">
                  <c:v>4.2110000000000003</c:v>
                </c:pt>
                <c:pt idx="7641">
                  <c:v>4.1500000000000004</c:v>
                </c:pt>
                <c:pt idx="7642">
                  <c:v>4.16</c:v>
                </c:pt>
                <c:pt idx="7643">
                  <c:v>4.202</c:v>
                </c:pt>
                <c:pt idx="7644">
                  <c:v>4.2990000000000004</c:v>
                </c:pt>
                <c:pt idx="7647">
                  <c:v>4.3639999999999999</c:v>
                </c:pt>
                <c:pt idx="7648">
                  <c:v>4.3470000000000004</c:v>
                </c:pt>
                <c:pt idx="7649">
                  <c:v>4.4210000000000003</c:v>
                </c:pt>
                <c:pt idx="7650">
                  <c:v>4.4109999999999996</c:v>
                </c:pt>
                <c:pt idx="7651">
                  <c:v>4.3970000000000002</c:v>
                </c:pt>
                <c:pt idx="7654">
                  <c:v>4.4059999999999997</c:v>
                </c:pt>
                <c:pt idx="7655">
                  <c:v>4.415</c:v>
                </c:pt>
                <c:pt idx="7656">
                  <c:v>4.4189999999999996</c:v>
                </c:pt>
                <c:pt idx="7657">
                  <c:v>4.3739999999999997</c:v>
                </c:pt>
                <c:pt idx="7658">
                  <c:v>4.423</c:v>
                </c:pt>
                <c:pt idx="7661">
                  <c:v>4.4329999999999998</c:v>
                </c:pt>
                <c:pt idx="7664">
                  <c:v>4.4619999999999997</c:v>
                </c:pt>
                <c:pt idx="7665">
                  <c:v>4.4139999999999997</c:v>
                </c:pt>
                <c:pt idx="7668">
                  <c:v>4.42</c:v>
                </c:pt>
                <c:pt idx="7670">
                  <c:v>4.3259999999999996</c:v>
                </c:pt>
                <c:pt idx="7671">
                  <c:v>4.3079999999999998</c:v>
                </c:pt>
                <c:pt idx="7672">
                  <c:v>4.2409999999999997</c:v>
                </c:pt>
                <c:pt idx="7675">
                  <c:v>4.226</c:v>
                </c:pt>
                <c:pt idx="7676">
                  <c:v>4.2709999999999999</c:v>
                </c:pt>
                <c:pt idx="7677">
                  <c:v>4.2089999999999996</c:v>
                </c:pt>
                <c:pt idx="7678">
                  <c:v>4.2060000000000004</c:v>
                </c:pt>
                <c:pt idx="7679">
                  <c:v>4.2009999999999996</c:v>
                </c:pt>
                <c:pt idx="7682">
                  <c:v>4.1669999999999998</c:v>
                </c:pt>
                <c:pt idx="7683">
                  <c:v>4.1239999999999997</c:v>
                </c:pt>
                <c:pt idx="7684">
                  <c:v>4.0999999999999996</c:v>
                </c:pt>
                <c:pt idx="7685">
                  <c:v>4.0810000000000004</c:v>
                </c:pt>
                <c:pt idx="7686">
                  <c:v>4.0940000000000003</c:v>
                </c:pt>
                <c:pt idx="7689">
                  <c:v>4.0259999999999998</c:v>
                </c:pt>
                <c:pt idx="7690">
                  <c:v>4.1150000000000002</c:v>
                </c:pt>
                <c:pt idx="7691">
                  <c:v>4.0229999999999997</c:v>
                </c:pt>
                <c:pt idx="7692">
                  <c:v>4.0919999999999996</c:v>
                </c:pt>
                <c:pt idx="7693">
                  <c:v>4.1109999999999998</c:v>
                </c:pt>
                <c:pt idx="7696">
                  <c:v>4.0599999999999996</c:v>
                </c:pt>
                <c:pt idx="7697">
                  <c:v>4.1070000000000002</c:v>
                </c:pt>
                <c:pt idx="7698">
                  <c:v>4.1420000000000003</c:v>
                </c:pt>
                <c:pt idx="7699">
                  <c:v>4.069</c:v>
                </c:pt>
                <c:pt idx="7700">
                  <c:v>4.04</c:v>
                </c:pt>
                <c:pt idx="7703">
                  <c:v>4.0419999999999998</c:v>
                </c:pt>
                <c:pt idx="7704">
                  <c:v>3.9649999999999999</c:v>
                </c:pt>
                <c:pt idx="7705">
                  <c:v>4.0090000000000003</c:v>
                </c:pt>
                <c:pt idx="7706">
                  <c:v>4.0140000000000002</c:v>
                </c:pt>
                <c:pt idx="7707">
                  <c:v>3.9689999999999999</c:v>
                </c:pt>
                <c:pt idx="7710">
                  <c:v>3.956</c:v>
                </c:pt>
                <c:pt idx="7711">
                  <c:v>4.0549999999999997</c:v>
                </c:pt>
                <c:pt idx="7712">
                  <c:v>4.0620000000000003</c:v>
                </c:pt>
                <c:pt idx="7713">
                  <c:v>4.1180000000000003</c:v>
                </c:pt>
                <c:pt idx="7714">
                  <c:v>4.0839999999999996</c:v>
                </c:pt>
                <c:pt idx="7717">
                  <c:v>4.1319999999999997</c:v>
                </c:pt>
                <c:pt idx="7718">
                  <c:v>4.1349999999999998</c:v>
                </c:pt>
                <c:pt idx="7719">
                  <c:v>4.1390000000000002</c:v>
                </c:pt>
                <c:pt idx="7720">
                  <c:v>4.1580000000000004</c:v>
                </c:pt>
                <c:pt idx="7721">
                  <c:v>4.1189999999999998</c:v>
                </c:pt>
                <c:pt idx="7724">
                  <c:v>4.157</c:v>
                </c:pt>
                <c:pt idx="7725">
                  <c:v>4.1779999999999999</c:v>
                </c:pt>
                <c:pt idx="7726">
                  <c:v>4.181</c:v>
                </c:pt>
                <c:pt idx="7727">
                  <c:v>4.1379999999999999</c:v>
                </c:pt>
                <c:pt idx="7728">
                  <c:v>4.0119999999999996</c:v>
                </c:pt>
                <c:pt idx="7731">
                  <c:v>4.0140000000000002</c:v>
                </c:pt>
                <c:pt idx="7732">
                  <c:v>3.9969999999999999</c:v>
                </c:pt>
                <c:pt idx="7733">
                  <c:v>4.0739999999999998</c:v>
                </c:pt>
                <c:pt idx="7734">
                  <c:v>4.0430000000000001</c:v>
                </c:pt>
                <c:pt idx="7735">
                  <c:v>4.0730000000000004</c:v>
                </c:pt>
                <c:pt idx="7738">
                  <c:v>3.9630000000000001</c:v>
                </c:pt>
                <c:pt idx="7739">
                  <c:v>3.9889999999999999</c:v>
                </c:pt>
                <c:pt idx="7740">
                  <c:v>3.9609999999999999</c:v>
                </c:pt>
                <c:pt idx="7741">
                  <c:v>3.94</c:v>
                </c:pt>
                <c:pt idx="7742">
                  <c:v>3.9239999999999999</c:v>
                </c:pt>
                <c:pt idx="7745">
                  <c:v>3.9239999999999999</c:v>
                </c:pt>
                <c:pt idx="7746">
                  <c:v>4.0149999999999997</c:v>
                </c:pt>
                <c:pt idx="7747">
                  <c:v>4.0199999999999996</c:v>
                </c:pt>
                <c:pt idx="7748">
                  <c:v>3.972</c:v>
                </c:pt>
                <c:pt idx="7749">
                  <c:v>3.9569999999999999</c:v>
                </c:pt>
                <c:pt idx="7753">
                  <c:v>4.0730000000000004</c:v>
                </c:pt>
                <c:pt idx="7754">
                  <c:v>4.0780000000000003</c:v>
                </c:pt>
                <c:pt idx="7755">
                  <c:v>4.125</c:v>
                </c:pt>
                <c:pt idx="7756">
                  <c:v>4.1479999999999997</c:v>
                </c:pt>
                <c:pt idx="7759">
                  <c:v>4.0979999999999999</c:v>
                </c:pt>
                <c:pt idx="7760">
                  <c:v>4.194</c:v>
                </c:pt>
                <c:pt idx="7761">
                  <c:v>4.1630000000000003</c:v>
                </c:pt>
                <c:pt idx="7762">
                  <c:v>4.1669999999999998</c:v>
                </c:pt>
                <c:pt idx="7763">
                  <c:v>4.17</c:v>
                </c:pt>
                <c:pt idx="7766">
                  <c:v>4.2290000000000001</c:v>
                </c:pt>
                <c:pt idx="7767">
                  <c:v>4.2610000000000001</c:v>
                </c:pt>
                <c:pt idx="7768">
                  <c:v>4.2590000000000003</c:v>
                </c:pt>
                <c:pt idx="7769">
                  <c:v>4.1900000000000004</c:v>
                </c:pt>
                <c:pt idx="7770">
                  <c:v>4.1429999999999998</c:v>
                </c:pt>
                <c:pt idx="7773">
                  <c:v>4.1619999999999999</c:v>
                </c:pt>
                <c:pt idx="7774">
                  <c:v>4.218</c:v>
                </c:pt>
                <c:pt idx="7775">
                  <c:v>4.2350000000000003</c:v>
                </c:pt>
                <c:pt idx="7776">
                  <c:v>4.3049999999999997</c:v>
                </c:pt>
                <c:pt idx="7777">
                  <c:v>4.3559999999999999</c:v>
                </c:pt>
                <c:pt idx="7780">
                  <c:v>4.327</c:v>
                </c:pt>
                <c:pt idx="7781">
                  <c:v>4.3529999999999998</c:v>
                </c:pt>
                <c:pt idx="7782">
                  <c:v>4.3460000000000001</c:v>
                </c:pt>
                <c:pt idx="7783">
                  <c:v>4.3650000000000002</c:v>
                </c:pt>
                <c:pt idx="7784">
                  <c:v>4.3920000000000003</c:v>
                </c:pt>
                <c:pt idx="7787">
                  <c:v>4.4160000000000004</c:v>
                </c:pt>
                <c:pt idx="7788">
                  <c:v>4.3570000000000002</c:v>
                </c:pt>
                <c:pt idx="7789">
                  <c:v>4.33</c:v>
                </c:pt>
                <c:pt idx="7791">
                  <c:v>4.3920000000000003</c:v>
                </c:pt>
                <c:pt idx="7794">
                  <c:v>4.3570000000000002</c:v>
                </c:pt>
                <c:pt idx="7795">
                  <c:v>4.3289999999999997</c:v>
                </c:pt>
                <c:pt idx="7796">
                  <c:v>4.38</c:v>
                </c:pt>
                <c:pt idx="7797">
                  <c:v>4.2640000000000002</c:v>
                </c:pt>
                <c:pt idx="7798">
                  <c:v>4.2359999999999998</c:v>
                </c:pt>
                <c:pt idx="7801">
                  <c:v>4.2249999999999996</c:v>
                </c:pt>
                <c:pt idx="7802">
                  <c:v>4.3090000000000002</c:v>
                </c:pt>
                <c:pt idx="7803">
                  <c:v>4.3730000000000002</c:v>
                </c:pt>
                <c:pt idx="7804">
                  <c:v>4.4210000000000003</c:v>
                </c:pt>
                <c:pt idx="7805">
                  <c:v>4.3760000000000003</c:v>
                </c:pt>
                <c:pt idx="7808">
                  <c:v>4.4029999999999996</c:v>
                </c:pt>
                <c:pt idx="7809">
                  <c:v>4.3869999999999996</c:v>
                </c:pt>
                <c:pt idx="7810">
                  <c:v>4.4550000000000001</c:v>
                </c:pt>
                <c:pt idx="7811">
                  <c:v>4.4770000000000003</c:v>
                </c:pt>
                <c:pt idx="7812">
                  <c:v>4.4409999999999998</c:v>
                </c:pt>
                <c:pt idx="7815">
                  <c:v>4.4729999999999999</c:v>
                </c:pt>
                <c:pt idx="7816">
                  <c:v>4.4989999999999997</c:v>
                </c:pt>
                <c:pt idx="7817">
                  <c:v>4.5359999999999996</c:v>
                </c:pt>
                <c:pt idx="7818">
                  <c:v>4.617</c:v>
                </c:pt>
                <c:pt idx="7819">
                  <c:v>4.5730000000000004</c:v>
                </c:pt>
                <c:pt idx="7822">
                  <c:v>4.5449999999999999</c:v>
                </c:pt>
                <c:pt idx="7823">
                  <c:v>4.6050000000000004</c:v>
                </c:pt>
                <c:pt idx="7824">
                  <c:v>4.57</c:v>
                </c:pt>
                <c:pt idx="7825">
                  <c:v>4.6589999999999998</c:v>
                </c:pt>
                <c:pt idx="7826">
                  <c:v>4.6440000000000001</c:v>
                </c:pt>
                <c:pt idx="7829">
                  <c:v>4.68</c:v>
                </c:pt>
                <c:pt idx="7830">
                  <c:v>4.7279999999999998</c:v>
                </c:pt>
                <c:pt idx="7831">
                  <c:v>4.7409999999999997</c:v>
                </c:pt>
                <c:pt idx="7832">
                  <c:v>4.78</c:v>
                </c:pt>
                <c:pt idx="7833">
                  <c:v>4.8129999999999997</c:v>
                </c:pt>
                <c:pt idx="7836">
                  <c:v>4.8440000000000003</c:v>
                </c:pt>
                <c:pt idx="7837">
                  <c:v>4.8129999999999997</c:v>
                </c:pt>
                <c:pt idx="7838">
                  <c:v>4.7859999999999996</c:v>
                </c:pt>
                <c:pt idx="7839">
                  <c:v>4.835</c:v>
                </c:pt>
                <c:pt idx="7840">
                  <c:v>4.7910000000000004</c:v>
                </c:pt>
                <c:pt idx="7843">
                  <c:v>4.7610000000000001</c:v>
                </c:pt>
                <c:pt idx="7844">
                  <c:v>4.7720000000000002</c:v>
                </c:pt>
                <c:pt idx="7845">
                  <c:v>4.7930000000000001</c:v>
                </c:pt>
                <c:pt idx="7846">
                  <c:v>4.7320000000000002</c:v>
                </c:pt>
                <c:pt idx="7847">
                  <c:v>4.72</c:v>
                </c:pt>
                <c:pt idx="7850">
                  <c:v>4.7960000000000003</c:v>
                </c:pt>
                <c:pt idx="7851">
                  <c:v>4.7759999999999998</c:v>
                </c:pt>
                <c:pt idx="7852">
                  <c:v>4.8220000000000001</c:v>
                </c:pt>
                <c:pt idx="7853">
                  <c:v>4.7469999999999999</c:v>
                </c:pt>
                <c:pt idx="7854">
                  <c:v>4.7190000000000003</c:v>
                </c:pt>
                <c:pt idx="7857">
                  <c:v>4.6289999999999996</c:v>
                </c:pt>
                <c:pt idx="7858">
                  <c:v>4.6470000000000002</c:v>
                </c:pt>
                <c:pt idx="7859">
                  <c:v>4.63</c:v>
                </c:pt>
                <c:pt idx="7860">
                  <c:v>4.5990000000000002</c:v>
                </c:pt>
                <c:pt idx="7861">
                  <c:v>4.6125860000000003</c:v>
                </c:pt>
                <c:pt idx="7864">
                  <c:v>4.5980569999999998</c:v>
                </c:pt>
                <c:pt idx="7865">
                  <c:v>4.54</c:v>
                </c:pt>
                <c:pt idx="7866">
                  <c:v>4.5999999999999996</c:v>
                </c:pt>
                <c:pt idx="7867">
                  <c:v>4.6520000000000001</c:v>
                </c:pt>
                <c:pt idx="7868">
                  <c:v>4.7729999999999997</c:v>
                </c:pt>
                <c:pt idx="7871">
                  <c:v>4.8099999999999996</c:v>
                </c:pt>
                <c:pt idx="7872">
                  <c:v>4.8310000000000004</c:v>
                </c:pt>
                <c:pt idx="7873">
                  <c:v>4.8440000000000003</c:v>
                </c:pt>
                <c:pt idx="7874">
                  <c:v>4.7430000000000003</c:v>
                </c:pt>
                <c:pt idx="7875">
                  <c:v>4.7370000000000001</c:v>
                </c:pt>
                <c:pt idx="7878">
                  <c:v>4.726</c:v>
                </c:pt>
                <c:pt idx="7879">
                  <c:v>4.68</c:v>
                </c:pt>
                <c:pt idx="7880">
                  <c:v>4.6029999999999998</c:v>
                </c:pt>
                <c:pt idx="7881">
                  <c:v>4.5579999999999998</c:v>
                </c:pt>
                <c:pt idx="7882">
                  <c:v>4.55</c:v>
                </c:pt>
                <c:pt idx="7885">
                  <c:v>4.5270000000000001</c:v>
                </c:pt>
                <c:pt idx="7886">
                  <c:v>4.4939999999999998</c:v>
                </c:pt>
                <c:pt idx="7887">
                  <c:v>4.5149999999999997</c:v>
                </c:pt>
                <c:pt idx="7888">
                  <c:v>4.4260000000000002</c:v>
                </c:pt>
                <c:pt idx="7889">
                  <c:v>4.4370000000000003</c:v>
                </c:pt>
                <c:pt idx="7892">
                  <c:v>4.431</c:v>
                </c:pt>
                <c:pt idx="7893">
                  <c:v>4.375</c:v>
                </c:pt>
                <c:pt idx="7894">
                  <c:v>4.3899999999999997</c:v>
                </c:pt>
                <c:pt idx="7895">
                  <c:v>4.3879999999999999</c:v>
                </c:pt>
                <c:pt idx="7896">
                  <c:v>4.3719999999999999</c:v>
                </c:pt>
                <c:pt idx="7899">
                  <c:v>4.3319999999999999</c:v>
                </c:pt>
                <c:pt idx="7900">
                  <c:v>4.3109999999999999</c:v>
                </c:pt>
                <c:pt idx="7901">
                  <c:v>4.2960000000000003</c:v>
                </c:pt>
                <c:pt idx="7902">
                  <c:v>4.3529999999999998</c:v>
                </c:pt>
                <c:pt idx="7903">
                  <c:v>4.43</c:v>
                </c:pt>
                <c:pt idx="7906">
                  <c:v>4.3209999999999997</c:v>
                </c:pt>
                <c:pt idx="7907">
                  <c:v>4.3010000000000002</c:v>
                </c:pt>
                <c:pt idx="7908">
                  <c:v>4.3949999999999996</c:v>
                </c:pt>
                <c:pt idx="7909">
                  <c:v>4.4050000000000002</c:v>
                </c:pt>
                <c:pt idx="7910">
                  <c:v>4.3890000000000002</c:v>
                </c:pt>
                <c:pt idx="7913">
                  <c:v>4.3419999999999996</c:v>
                </c:pt>
                <c:pt idx="7914">
                  <c:v>4.399</c:v>
                </c:pt>
                <c:pt idx="7915">
                  <c:v>4.3490000000000002</c:v>
                </c:pt>
                <c:pt idx="7916">
                  <c:v>4.327</c:v>
                </c:pt>
                <c:pt idx="7917">
                  <c:v>4.21</c:v>
                </c:pt>
                <c:pt idx="7920">
                  <c:v>4.3209999999999997</c:v>
                </c:pt>
                <c:pt idx="7921">
                  <c:v>4.3129999999999997</c:v>
                </c:pt>
                <c:pt idx="7922">
                  <c:v>4.2990000000000004</c:v>
                </c:pt>
                <c:pt idx="7923">
                  <c:v>4.2779999999999996</c:v>
                </c:pt>
                <c:pt idx="7924">
                  <c:v>4.343</c:v>
                </c:pt>
                <c:pt idx="7927">
                  <c:v>4.2830000000000004</c:v>
                </c:pt>
                <c:pt idx="7928">
                  <c:v>4.2389999999999999</c:v>
                </c:pt>
                <c:pt idx="7929">
                  <c:v>4.32</c:v>
                </c:pt>
                <c:pt idx="7930">
                  <c:v>4.3659999999999997</c:v>
                </c:pt>
                <c:pt idx="7931">
                  <c:v>4.46</c:v>
                </c:pt>
                <c:pt idx="7934">
                  <c:v>4.5670000000000002</c:v>
                </c:pt>
                <c:pt idx="7935">
                  <c:v>4.4969999999999999</c:v>
                </c:pt>
                <c:pt idx="7936">
                  <c:v>4.4359999999999999</c:v>
                </c:pt>
                <c:pt idx="7937">
                  <c:v>4.4960000000000004</c:v>
                </c:pt>
                <c:pt idx="7938">
                  <c:v>4.4269999999999996</c:v>
                </c:pt>
                <c:pt idx="7941">
                  <c:v>4.3230000000000004</c:v>
                </c:pt>
                <c:pt idx="7942">
                  <c:v>4.3659999999999997</c:v>
                </c:pt>
                <c:pt idx="7943">
                  <c:v>4.3049999999999997</c:v>
                </c:pt>
                <c:pt idx="7944">
                  <c:v>4.2729999999999997</c:v>
                </c:pt>
                <c:pt idx="7945">
                  <c:v>4.226</c:v>
                </c:pt>
                <c:pt idx="7948">
                  <c:v>4.05</c:v>
                </c:pt>
                <c:pt idx="7949">
                  <c:v>4.0709999999999997</c:v>
                </c:pt>
                <c:pt idx="7950">
                  <c:v>4.0910000000000002</c:v>
                </c:pt>
                <c:pt idx="7951">
                  <c:v>4.1900000000000004</c:v>
                </c:pt>
                <c:pt idx="7952">
                  <c:v>4.3</c:v>
                </c:pt>
                <c:pt idx="7955">
                  <c:v>4.3600000000000003</c:v>
                </c:pt>
                <c:pt idx="7956">
                  <c:v>4.2889999999999997</c:v>
                </c:pt>
                <c:pt idx="7957">
                  <c:v>4.343</c:v>
                </c:pt>
                <c:pt idx="7958">
                  <c:v>4.2919999999999998</c:v>
                </c:pt>
                <c:pt idx="7959">
                  <c:v>4.1829999999999998</c:v>
                </c:pt>
                <c:pt idx="7962">
                  <c:v>4.2389999999999999</c:v>
                </c:pt>
                <c:pt idx="7963">
                  <c:v>4.1790000000000003</c:v>
                </c:pt>
                <c:pt idx="7964">
                  <c:v>4.0670000000000002</c:v>
                </c:pt>
                <c:pt idx="7965">
                  <c:v>4.0670000000000002</c:v>
                </c:pt>
                <c:pt idx="7966">
                  <c:v>4.0419999999999998</c:v>
                </c:pt>
                <c:pt idx="7969">
                  <c:v>4.0599999999999996</c:v>
                </c:pt>
                <c:pt idx="7970">
                  <c:v>4.0339999999999998</c:v>
                </c:pt>
                <c:pt idx="7971">
                  <c:v>4.1280000000000001</c:v>
                </c:pt>
                <c:pt idx="7972">
                  <c:v>4.1769999999999996</c:v>
                </c:pt>
                <c:pt idx="7973">
                  <c:v>4.2560000000000002</c:v>
                </c:pt>
                <c:pt idx="7976">
                  <c:v>4.2690000000000001</c:v>
                </c:pt>
                <c:pt idx="7977">
                  <c:v>4.2309999999999999</c:v>
                </c:pt>
                <c:pt idx="7978">
                  <c:v>4.1989999999999998</c:v>
                </c:pt>
                <c:pt idx="7979">
                  <c:v>4.0380000000000003</c:v>
                </c:pt>
                <c:pt idx="7980">
                  <c:v>4.1130000000000004</c:v>
                </c:pt>
                <c:pt idx="7983">
                  <c:v>4.0919999999999996</c:v>
                </c:pt>
                <c:pt idx="7984">
                  <c:v>4.0519999999999996</c:v>
                </c:pt>
                <c:pt idx="7985">
                  <c:v>4.0650000000000004</c:v>
                </c:pt>
                <c:pt idx="7986">
                  <c:v>4.0659999999999998</c:v>
                </c:pt>
                <c:pt idx="7987">
                  <c:v>4.0049999999999999</c:v>
                </c:pt>
                <c:pt idx="7990">
                  <c:v>4.032</c:v>
                </c:pt>
                <c:pt idx="7991">
                  <c:v>3.9670000000000001</c:v>
                </c:pt>
                <c:pt idx="7992">
                  <c:v>3.9009999999999998</c:v>
                </c:pt>
                <c:pt idx="7993">
                  <c:v>3.786</c:v>
                </c:pt>
                <c:pt idx="7994">
                  <c:v>3.839</c:v>
                </c:pt>
                <c:pt idx="7997">
                  <c:v>3.8759999999999999</c:v>
                </c:pt>
                <c:pt idx="7998">
                  <c:v>3.7989999999999999</c:v>
                </c:pt>
                <c:pt idx="7999">
                  <c:v>3.714</c:v>
                </c:pt>
                <c:pt idx="8000">
                  <c:v>3.7730000000000001</c:v>
                </c:pt>
                <c:pt idx="8001">
                  <c:v>3.7170000000000001</c:v>
                </c:pt>
                <c:pt idx="8004">
                  <c:v>3.6280000000000001</c:v>
                </c:pt>
                <c:pt idx="8005">
                  <c:v>3.5750000000000002</c:v>
                </c:pt>
                <c:pt idx="8006">
                  <c:v>3.5139999999999998</c:v>
                </c:pt>
                <c:pt idx="8007">
                  <c:v>3.5539999999999998</c:v>
                </c:pt>
                <c:pt idx="8008">
                  <c:v>3.5529999999999999</c:v>
                </c:pt>
                <c:pt idx="8011">
                  <c:v>3.5870000000000002</c:v>
                </c:pt>
                <c:pt idx="8012">
                  <c:v>3.7120000000000002</c:v>
                </c:pt>
                <c:pt idx="8013">
                  <c:v>3.72</c:v>
                </c:pt>
                <c:pt idx="8014">
                  <c:v>3.7040000000000002</c:v>
                </c:pt>
                <c:pt idx="8015">
                  <c:v>3.7240000000000002</c:v>
                </c:pt>
                <c:pt idx="8018">
                  <c:v>3.6949999999999998</c:v>
                </c:pt>
                <c:pt idx="8019">
                  <c:v>3.6219999999999999</c:v>
                </c:pt>
                <c:pt idx="8020">
                  <c:v>3.464</c:v>
                </c:pt>
                <c:pt idx="8021">
                  <c:v>3.4649999999999999</c:v>
                </c:pt>
                <c:pt idx="8022">
                  <c:v>3.4980000000000002</c:v>
                </c:pt>
                <c:pt idx="8025">
                  <c:v>3.4670000000000001</c:v>
                </c:pt>
                <c:pt idx="8026">
                  <c:v>3.4049999999999998</c:v>
                </c:pt>
                <c:pt idx="8027">
                  <c:v>3.4140000000000001</c:v>
                </c:pt>
                <c:pt idx="8029">
                  <c:v>3.4009999999999998</c:v>
                </c:pt>
                <c:pt idx="8032">
                  <c:v>3.3679999999999999</c:v>
                </c:pt>
                <c:pt idx="8033">
                  <c:v>3.3849999999999998</c:v>
                </c:pt>
                <c:pt idx="8034">
                  <c:v>3.4140000000000001</c:v>
                </c:pt>
                <c:pt idx="8036">
                  <c:v>3.3820000000000001</c:v>
                </c:pt>
                <c:pt idx="8039">
                  <c:v>3.4820669999999998</c:v>
                </c:pt>
                <c:pt idx="8040">
                  <c:v>3.665</c:v>
                </c:pt>
                <c:pt idx="8041">
                  <c:v>3.6289389999999999</c:v>
                </c:pt>
                <c:pt idx="8042">
                  <c:v>3.5779999999999998</c:v>
                </c:pt>
                <c:pt idx="8043">
                  <c:v>3.488</c:v>
                </c:pt>
                <c:pt idx="8046">
                  <c:v>3.4740000000000002</c:v>
                </c:pt>
                <c:pt idx="8047">
                  <c:v>3.4870000000000001</c:v>
                </c:pt>
                <c:pt idx="8048">
                  <c:v>3.4649999999999999</c:v>
                </c:pt>
                <c:pt idx="8049">
                  <c:v>3.351</c:v>
                </c:pt>
                <c:pt idx="8050">
                  <c:v>3.508</c:v>
                </c:pt>
                <c:pt idx="8053">
                  <c:v>3.5510000000000002</c:v>
                </c:pt>
                <c:pt idx="8054">
                  <c:v>3.5539339999999999</c:v>
                </c:pt>
                <c:pt idx="8055">
                  <c:v>3.5712959999999998</c:v>
                </c:pt>
                <c:pt idx="8056">
                  <c:v>3.6585860000000001</c:v>
                </c:pt>
                <c:pt idx="8057">
                  <c:v>3.8170000000000002</c:v>
                </c:pt>
                <c:pt idx="8060">
                  <c:v>3.883</c:v>
                </c:pt>
                <c:pt idx="8061">
                  <c:v>3.8050000000000002</c:v>
                </c:pt>
                <c:pt idx="8062">
                  <c:v>3.77</c:v>
                </c:pt>
                <c:pt idx="8063">
                  <c:v>3.7050000000000001</c:v>
                </c:pt>
                <c:pt idx="8064">
                  <c:v>3.81</c:v>
                </c:pt>
                <c:pt idx="8067">
                  <c:v>3.81</c:v>
                </c:pt>
                <c:pt idx="8068">
                  <c:v>3.8149999999999999</c:v>
                </c:pt>
                <c:pt idx="8069">
                  <c:v>3.8180000000000001</c:v>
                </c:pt>
                <c:pt idx="8070">
                  <c:v>3.7919999999999998</c:v>
                </c:pt>
                <c:pt idx="8071">
                  <c:v>3.8010000000000002</c:v>
                </c:pt>
                <c:pt idx="8074">
                  <c:v>3.8719999999999999</c:v>
                </c:pt>
                <c:pt idx="8075">
                  <c:v>3.8260000000000001</c:v>
                </c:pt>
                <c:pt idx="8076">
                  <c:v>3.7280000000000002</c:v>
                </c:pt>
                <c:pt idx="8077">
                  <c:v>3.6139999999999999</c:v>
                </c:pt>
                <c:pt idx="8078">
                  <c:v>3.6219999999999999</c:v>
                </c:pt>
                <c:pt idx="8081">
                  <c:v>3.6070000000000002</c:v>
                </c:pt>
                <c:pt idx="8082">
                  <c:v>3.5009999999999999</c:v>
                </c:pt>
                <c:pt idx="8083">
                  <c:v>3.5150000000000001</c:v>
                </c:pt>
                <c:pt idx="8084">
                  <c:v>3.6219999999999999</c:v>
                </c:pt>
                <c:pt idx="8085">
                  <c:v>3.5489999999999999</c:v>
                </c:pt>
                <c:pt idx="8088">
                  <c:v>3.5457480000000001</c:v>
                </c:pt>
                <c:pt idx="8089">
                  <c:v>3.5590000000000002</c:v>
                </c:pt>
                <c:pt idx="8090">
                  <c:v>3.57</c:v>
                </c:pt>
                <c:pt idx="8091">
                  <c:v>3.7029999999999998</c:v>
                </c:pt>
                <c:pt idx="8092">
                  <c:v>3.6930000000000001</c:v>
                </c:pt>
                <c:pt idx="8095">
                  <c:v>3.6059999999999999</c:v>
                </c:pt>
                <c:pt idx="8096">
                  <c:v>3.6339999999999999</c:v>
                </c:pt>
                <c:pt idx="8097">
                  <c:v>3.7549999999999999</c:v>
                </c:pt>
                <c:pt idx="8098">
                  <c:v>3.6520000000000001</c:v>
                </c:pt>
                <c:pt idx="8099">
                  <c:v>3.5680000000000001</c:v>
                </c:pt>
                <c:pt idx="8102">
                  <c:v>3.5990000000000002</c:v>
                </c:pt>
                <c:pt idx="8103">
                  <c:v>3.6779999999999999</c:v>
                </c:pt>
                <c:pt idx="8104">
                  <c:v>3.722</c:v>
                </c:pt>
                <c:pt idx="8105">
                  <c:v>3.6179999999999999</c:v>
                </c:pt>
                <c:pt idx="8106">
                  <c:v>3.6560000000000001</c:v>
                </c:pt>
                <c:pt idx="8109">
                  <c:v>3.68</c:v>
                </c:pt>
                <c:pt idx="8110">
                  <c:v>3.7210000000000001</c:v>
                </c:pt>
                <c:pt idx="8111">
                  <c:v>3.7650000000000001</c:v>
                </c:pt>
                <c:pt idx="8112">
                  <c:v>3.6059999999999999</c:v>
                </c:pt>
                <c:pt idx="8113">
                  <c:v>3.548</c:v>
                </c:pt>
                <c:pt idx="8116">
                  <c:v>3.5880000000000001</c:v>
                </c:pt>
                <c:pt idx="8117">
                  <c:v>3.669</c:v>
                </c:pt>
                <c:pt idx="8118">
                  <c:v>3.6440000000000001</c:v>
                </c:pt>
                <c:pt idx="8119">
                  <c:v>3.6469999999999998</c:v>
                </c:pt>
                <c:pt idx="8120">
                  <c:v>3.6349999999999998</c:v>
                </c:pt>
                <c:pt idx="8123">
                  <c:v>3.6379999999999999</c:v>
                </c:pt>
                <c:pt idx="8124">
                  <c:v>3.6139999999999999</c:v>
                </c:pt>
                <c:pt idx="8125">
                  <c:v>3.6379999999999999</c:v>
                </c:pt>
                <c:pt idx="8126">
                  <c:v>3.69</c:v>
                </c:pt>
                <c:pt idx="8127">
                  <c:v>3.7029999999999998</c:v>
                </c:pt>
                <c:pt idx="8130">
                  <c:v>3.7160000000000002</c:v>
                </c:pt>
                <c:pt idx="8131">
                  <c:v>3.714</c:v>
                </c:pt>
                <c:pt idx="8132">
                  <c:v>3.694</c:v>
                </c:pt>
                <c:pt idx="8133">
                  <c:v>3.754</c:v>
                </c:pt>
                <c:pt idx="8134">
                  <c:v>3.7240000000000002</c:v>
                </c:pt>
                <c:pt idx="8138">
                  <c:v>3.6970000000000001</c:v>
                </c:pt>
                <c:pt idx="8139">
                  <c:v>3.63</c:v>
                </c:pt>
                <c:pt idx="8140">
                  <c:v>3.6739999999999999</c:v>
                </c:pt>
                <c:pt idx="8141">
                  <c:v>3.7410000000000001</c:v>
                </c:pt>
                <c:pt idx="8144">
                  <c:v>3.6389999999999998</c:v>
                </c:pt>
                <c:pt idx="8145">
                  <c:v>3.5779999999999998</c:v>
                </c:pt>
                <c:pt idx="8146">
                  <c:v>3.6629999999999998</c:v>
                </c:pt>
                <c:pt idx="8147">
                  <c:v>3.649</c:v>
                </c:pt>
                <c:pt idx="8148">
                  <c:v>3.617</c:v>
                </c:pt>
                <c:pt idx="8151">
                  <c:v>3.5609999999999999</c:v>
                </c:pt>
                <c:pt idx="8152">
                  <c:v>3.5880000000000001</c:v>
                </c:pt>
                <c:pt idx="8153">
                  <c:v>3.577</c:v>
                </c:pt>
                <c:pt idx="8154">
                  <c:v>3.5950000000000002</c:v>
                </c:pt>
                <c:pt idx="8158">
                  <c:v>3.64</c:v>
                </c:pt>
                <c:pt idx="8159">
                  <c:v>3.5920000000000001</c:v>
                </c:pt>
                <c:pt idx="8160">
                  <c:v>3.6190000000000002</c:v>
                </c:pt>
                <c:pt idx="8161">
                  <c:v>3.7719999999999998</c:v>
                </c:pt>
                <c:pt idx="8162">
                  <c:v>3.8045330000000002</c:v>
                </c:pt>
                <c:pt idx="8165">
                  <c:v>3.754</c:v>
                </c:pt>
                <c:pt idx="8166">
                  <c:v>3.7869999999999999</c:v>
                </c:pt>
                <c:pt idx="8167">
                  <c:v>3.7250000000000001</c:v>
                </c:pt>
                <c:pt idx="8168">
                  <c:v>3.7280000000000002</c:v>
                </c:pt>
                <c:pt idx="8169">
                  <c:v>3.7759999999999998</c:v>
                </c:pt>
                <c:pt idx="8172">
                  <c:v>3.766</c:v>
                </c:pt>
                <c:pt idx="8173">
                  <c:v>3.843</c:v>
                </c:pt>
                <c:pt idx="8174">
                  <c:v>3.8340000000000001</c:v>
                </c:pt>
                <c:pt idx="8175">
                  <c:v>3.7885270000000002</c:v>
                </c:pt>
                <c:pt idx="8176">
                  <c:v>3.8730000000000002</c:v>
                </c:pt>
                <c:pt idx="8179">
                  <c:v>3.9279999999999999</c:v>
                </c:pt>
                <c:pt idx="8180">
                  <c:v>3.9180000000000001</c:v>
                </c:pt>
                <c:pt idx="8181">
                  <c:v>3.96</c:v>
                </c:pt>
                <c:pt idx="8182">
                  <c:v>3.992</c:v>
                </c:pt>
                <c:pt idx="8183">
                  <c:v>3.9889999999999999</c:v>
                </c:pt>
                <c:pt idx="8186">
                  <c:v>4.0075519999999996</c:v>
                </c:pt>
                <c:pt idx="8187">
                  <c:v>3.9889999999999999</c:v>
                </c:pt>
                <c:pt idx="8188">
                  <c:v>3.9089999999999998</c:v>
                </c:pt>
                <c:pt idx="8189">
                  <c:v>4.0049999999999999</c:v>
                </c:pt>
                <c:pt idx="8190">
                  <c:v>4.05</c:v>
                </c:pt>
                <c:pt idx="8193">
                  <c:v>4.0019999999999998</c:v>
                </c:pt>
                <c:pt idx="8194">
                  <c:v>3.9689999999999999</c:v>
                </c:pt>
                <c:pt idx="8195">
                  <c:v>3.9969999999999999</c:v>
                </c:pt>
                <c:pt idx="8196">
                  <c:v>4.05</c:v>
                </c:pt>
                <c:pt idx="8197">
                  <c:v>3.9430000000000001</c:v>
                </c:pt>
                <c:pt idx="8200">
                  <c:v>3.8839999999999999</c:v>
                </c:pt>
                <c:pt idx="8201">
                  <c:v>3.895</c:v>
                </c:pt>
                <c:pt idx="8202">
                  <c:v>3.8340000000000001</c:v>
                </c:pt>
                <c:pt idx="8203">
                  <c:v>3.8969999999999998</c:v>
                </c:pt>
                <c:pt idx="8204">
                  <c:v>3.8759999999999999</c:v>
                </c:pt>
                <c:pt idx="8207">
                  <c:v>3.8</c:v>
                </c:pt>
                <c:pt idx="8208">
                  <c:v>3.8359999999999999</c:v>
                </c:pt>
                <c:pt idx="8209">
                  <c:v>3.8220000000000001</c:v>
                </c:pt>
                <c:pt idx="8210">
                  <c:v>3.7919999999999998</c:v>
                </c:pt>
                <c:pt idx="8211">
                  <c:v>3.7629999999999999</c:v>
                </c:pt>
                <c:pt idx="8214">
                  <c:v>3.7189999999999999</c:v>
                </c:pt>
                <c:pt idx="8215">
                  <c:v>3.7530000000000001</c:v>
                </c:pt>
                <c:pt idx="8216">
                  <c:v>3.7709999999999999</c:v>
                </c:pt>
                <c:pt idx="8217">
                  <c:v>3.7050000000000001</c:v>
                </c:pt>
                <c:pt idx="8218">
                  <c:v>3.7189999999999999</c:v>
                </c:pt>
                <c:pt idx="8221">
                  <c:v>3.6840000000000002</c:v>
                </c:pt>
                <c:pt idx="8222">
                  <c:v>3.698</c:v>
                </c:pt>
                <c:pt idx="8223">
                  <c:v>3.669</c:v>
                </c:pt>
                <c:pt idx="8224">
                  <c:v>3.7360000000000002</c:v>
                </c:pt>
                <c:pt idx="8225">
                  <c:v>3.7229999999999999</c:v>
                </c:pt>
                <c:pt idx="8228">
                  <c:v>3.702</c:v>
                </c:pt>
                <c:pt idx="8229">
                  <c:v>3.7388460000000001</c:v>
                </c:pt>
                <c:pt idx="8230">
                  <c:v>3.7949999999999999</c:v>
                </c:pt>
                <c:pt idx="8231">
                  <c:v>3.7610000000000001</c:v>
                </c:pt>
                <c:pt idx="8232">
                  <c:v>3.8380000000000001</c:v>
                </c:pt>
                <c:pt idx="8235">
                  <c:v>3.82</c:v>
                </c:pt>
                <c:pt idx="8236">
                  <c:v>3.7719999999999998</c:v>
                </c:pt>
                <c:pt idx="8237">
                  <c:v>3.7349999999999999</c:v>
                </c:pt>
                <c:pt idx="8238">
                  <c:v>3.74</c:v>
                </c:pt>
                <c:pt idx="8239">
                  <c:v>3.7589999999999999</c:v>
                </c:pt>
                <c:pt idx="8242">
                  <c:v>3.774</c:v>
                </c:pt>
                <c:pt idx="8243">
                  <c:v>3.722</c:v>
                </c:pt>
                <c:pt idx="8244">
                  <c:v>3.7069999999999999</c:v>
                </c:pt>
                <c:pt idx="8245">
                  <c:v>3.7010000000000001</c:v>
                </c:pt>
                <c:pt idx="8246">
                  <c:v>3.5859999999999999</c:v>
                </c:pt>
                <c:pt idx="8249">
                  <c:v>3.6269999999999998</c:v>
                </c:pt>
                <c:pt idx="8250">
                  <c:v>3.6150000000000002</c:v>
                </c:pt>
                <c:pt idx="8251">
                  <c:v>3.617</c:v>
                </c:pt>
                <c:pt idx="8252">
                  <c:v>3.6360000000000001</c:v>
                </c:pt>
                <c:pt idx="8253">
                  <c:v>3.73</c:v>
                </c:pt>
                <c:pt idx="8256">
                  <c:v>3.698</c:v>
                </c:pt>
                <c:pt idx="8257">
                  <c:v>3.6469999999999998</c:v>
                </c:pt>
                <c:pt idx="8258">
                  <c:v>3.6850000000000001</c:v>
                </c:pt>
                <c:pt idx="8259">
                  <c:v>3.6549999999999998</c:v>
                </c:pt>
                <c:pt idx="8260">
                  <c:v>3.5680000000000001</c:v>
                </c:pt>
                <c:pt idx="8263">
                  <c:v>3.5350000000000001</c:v>
                </c:pt>
                <c:pt idx="8264">
                  <c:v>3.5390000000000001</c:v>
                </c:pt>
                <c:pt idx="8265">
                  <c:v>3.5190000000000001</c:v>
                </c:pt>
                <c:pt idx="8266">
                  <c:v>3.52</c:v>
                </c:pt>
                <c:pt idx="8267">
                  <c:v>3.5659999999999998</c:v>
                </c:pt>
                <c:pt idx="8270">
                  <c:v>3.56</c:v>
                </c:pt>
                <c:pt idx="8271">
                  <c:v>3.5139999999999998</c:v>
                </c:pt>
                <c:pt idx="8272">
                  <c:v>3.516</c:v>
                </c:pt>
                <c:pt idx="8273">
                  <c:v>3.504</c:v>
                </c:pt>
                <c:pt idx="8274">
                  <c:v>3.5270000000000001</c:v>
                </c:pt>
                <c:pt idx="8277">
                  <c:v>3.5579999999999998</c:v>
                </c:pt>
                <c:pt idx="8278">
                  <c:v>3.5920000000000001</c:v>
                </c:pt>
                <c:pt idx="8279">
                  <c:v>3.552</c:v>
                </c:pt>
                <c:pt idx="8280">
                  <c:v>3.6019999999999999</c:v>
                </c:pt>
                <c:pt idx="8281">
                  <c:v>3.569</c:v>
                </c:pt>
                <c:pt idx="8284">
                  <c:v>3.590125</c:v>
                </c:pt>
                <c:pt idx="8285">
                  <c:v>3.6280000000000001</c:v>
                </c:pt>
                <c:pt idx="8286">
                  <c:v>3.6629999999999998</c:v>
                </c:pt>
                <c:pt idx="8287">
                  <c:v>3.5979999999999999</c:v>
                </c:pt>
                <c:pt idx="8288">
                  <c:v>3.5449999999999999</c:v>
                </c:pt>
                <c:pt idx="8291">
                  <c:v>3.54</c:v>
                </c:pt>
                <c:pt idx="8292">
                  <c:v>3.552</c:v>
                </c:pt>
                <c:pt idx="8293">
                  <c:v>3.6110000000000002</c:v>
                </c:pt>
                <c:pt idx="8294">
                  <c:v>3.6179999999999999</c:v>
                </c:pt>
                <c:pt idx="8295">
                  <c:v>3.617</c:v>
                </c:pt>
                <c:pt idx="8298">
                  <c:v>3.6480000000000001</c:v>
                </c:pt>
                <c:pt idx="8299">
                  <c:v>3.657</c:v>
                </c:pt>
                <c:pt idx="8300">
                  <c:v>3.633</c:v>
                </c:pt>
                <c:pt idx="8301">
                  <c:v>3.5630000000000002</c:v>
                </c:pt>
                <c:pt idx="8302">
                  <c:v>3.5569999999999999</c:v>
                </c:pt>
                <c:pt idx="8305">
                  <c:v>3.5310000000000001</c:v>
                </c:pt>
                <c:pt idx="8306">
                  <c:v>3.5270000000000001</c:v>
                </c:pt>
                <c:pt idx="8307">
                  <c:v>3.5179999999999998</c:v>
                </c:pt>
                <c:pt idx="8308">
                  <c:v>3.5529999999999999</c:v>
                </c:pt>
                <c:pt idx="8309">
                  <c:v>3.4910000000000001</c:v>
                </c:pt>
                <c:pt idx="8312">
                  <c:v>3.4769999999999999</c:v>
                </c:pt>
                <c:pt idx="8313">
                  <c:v>3.5030000000000001</c:v>
                </c:pt>
                <c:pt idx="8314">
                  <c:v>3.4649999999999999</c:v>
                </c:pt>
                <c:pt idx="8315">
                  <c:v>3.46</c:v>
                </c:pt>
                <c:pt idx="8316">
                  <c:v>3.54</c:v>
                </c:pt>
                <c:pt idx="8319">
                  <c:v>3.5139999999999998</c:v>
                </c:pt>
                <c:pt idx="8320">
                  <c:v>3.5390000000000001</c:v>
                </c:pt>
                <c:pt idx="8321">
                  <c:v>3.5710000000000002</c:v>
                </c:pt>
                <c:pt idx="8322">
                  <c:v>3.6230000000000002</c:v>
                </c:pt>
                <c:pt idx="8323">
                  <c:v>3.6110000000000002</c:v>
                </c:pt>
                <c:pt idx="8326">
                  <c:v>3.6339999999999999</c:v>
                </c:pt>
                <c:pt idx="8327">
                  <c:v>3.5529999999999999</c:v>
                </c:pt>
                <c:pt idx="8328">
                  <c:v>3.6096940000000002</c:v>
                </c:pt>
                <c:pt idx="8329">
                  <c:v>3.5739999999999998</c:v>
                </c:pt>
                <c:pt idx="8330">
                  <c:v>3.6160000000000001</c:v>
                </c:pt>
                <c:pt idx="8333">
                  <c:v>3.641</c:v>
                </c:pt>
                <c:pt idx="8334">
                  <c:v>3.5619999999999998</c:v>
                </c:pt>
                <c:pt idx="8335">
                  <c:v>3.548</c:v>
                </c:pt>
                <c:pt idx="8336">
                  <c:v>3.6190000000000002</c:v>
                </c:pt>
                <c:pt idx="8337">
                  <c:v>3.57</c:v>
                </c:pt>
                <c:pt idx="8340">
                  <c:v>3.5539999999999998</c:v>
                </c:pt>
                <c:pt idx="8341">
                  <c:v>3.5550000000000002</c:v>
                </c:pt>
                <c:pt idx="8342">
                  <c:v>3.6040000000000001</c:v>
                </c:pt>
                <c:pt idx="8343">
                  <c:v>3.6349999999999998</c:v>
                </c:pt>
                <c:pt idx="8344">
                  <c:v>3.6320000000000001</c:v>
                </c:pt>
                <c:pt idx="8347">
                  <c:v>3.605</c:v>
                </c:pt>
                <c:pt idx="8348">
                  <c:v>3.5702410000000002</c:v>
                </c:pt>
                <c:pt idx="8349">
                  <c:v>3.5796790000000001</c:v>
                </c:pt>
                <c:pt idx="8350">
                  <c:v>3.605</c:v>
                </c:pt>
                <c:pt idx="8351">
                  <c:v>3.6193580000000001</c:v>
                </c:pt>
                <c:pt idx="8354">
                  <c:v>3.5870000000000002</c:v>
                </c:pt>
                <c:pt idx="8355">
                  <c:v>3.5510000000000002</c:v>
                </c:pt>
                <c:pt idx="8356">
                  <c:v>3.5579999999999998</c:v>
                </c:pt>
                <c:pt idx="8357">
                  <c:v>3.5529999999999999</c:v>
                </c:pt>
                <c:pt idx="8358">
                  <c:v>3.5680000000000001</c:v>
                </c:pt>
                <c:pt idx="8361">
                  <c:v>3.5510000000000002</c:v>
                </c:pt>
                <c:pt idx="8362">
                  <c:v>3.512</c:v>
                </c:pt>
                <c:pt idx="8363">
                  <c:v>3.516</c:v>
                </c:pt>
                <c:pt idx="8364">
                  <c:v>3.44</c:v>
                </c:pt>
                <c:pt idx="8365">
                  <c:v>3.4359999999999999</c:v>
                </c:pt>
                <c:pt idx="8368">
                  <c:v>3.427</c:v>
                </c:pt>
                <c:pt idx="8369">
                  <c:v>3.4129999999999998</c:v>
                </c:pt>
                <c:pt idx="8370">
                  <c:v>3.4380000000000002</c:v>
                </c:pt>
                <c:pt idx="8371">
                  <c:v>3.4580000000000002</c:v>
                </c:pt>
                <c:pt idx="8372">
                  <c:v>3.5030000000000001</c:v>
                </c:pt>
                <c:pt idx="8375">
                  <c:v>3.4449999999999998</c:v>
                </c:pt>
                <c:pt idx="8376">
                  <c:v>3.4089999999999998</c:v>
                </c:pt>
                <c:pt idx="8377">
                  <c:v>3.4326780000000001</c:v>
                </c:pt>
                <c:pt idx="8378">
                  <c:v>3.4510000000000001</c:v>
                </c:pt>
                <c:pt idx="8379">
                  <c:v>3.4720499999999999</c:v>
                </c:pt>
                <c:pt idx="8382">
                  <c:v>3.452</c:v>
                </c:pt>
                <c:pt idx="8383">
                  <c:v>3.4889999999999999</c:v>
                </c:pt>
                <c:pt idx="8384">
                  <c:v>3.4420000000000002</c:v>
                </c:pt>
                <c:pt idx="8385">
                  <c:v>3.3959999999999999</c:v>
                </c:pt>
                <c:pt idx="8386">
                  <c:v>3.383</c:v>
                </c:pt>
                <c:pt idx="8389">
                  <c:v>3.4340000000000002</c:v>
                </c:pt>
                <c:pt idx="8390">
                  <c:v>3.4999060000000002</c:v>
                </c:pt>
                <c:pt idx="8391">
                  <c:v>3.5</c:v>
                </c:pt>
                <c:pt idx="8392">
                  <c:v>3.5139999999999998</c:v>
                </c:pt>
                <c:pt idx="8396">
                  <c:v>3.5539999999999998</c:v>
                </c:pt>
                <c:pt idx="8397">
                  <c:v>3.556</c:v>
                </c:pt>
                <c:pt idx="8398">
                  <c:v>3.6073529999999998</c:v>
                </c:pt>
                <c:pt idx="8399">
                  <c:v>3.6024259999999999</c:v>
                </c:pt>
                <c:pt idx="8403">
                  <c:v>3.5990000000000002</c:v>
                </c:pt>
                <c:pt idx="8404">
                  <c:v>3.6</c:v>
                </c:pt>
                <c:pt idx="8405">
                  <c:v>3.6110000000000002</c:v>
                </c:pt>
                <c:pt idx="8406">
                  <c:v>3.5790000000000002</c:v>
                </c:pt>
                <c:pt idx="8407">
                  <c:v>3.5739999999999998</c:v>
                </c:pt>
                <c:pt idx="8410">
                  <c:v>3.5489999999999999</c:v>
                </c:pt>
                <c:pt idx="8411">
                  <c:v>3.5150000000000001</c:v>
                </c:pt>
                <c:pt idx="8412">
                  <c:v>3.5310000000000001</c:v>
                </c:pt>
                <c:pt idx="8413">
                  <c:v>3.5409999999999999</c:v>
                </c:pt>
                <c:pt idx="8414">
                  <c:v>3.5129999999999999</c:v>
                </c:pt>
                <c:pt idx="8417">
                  <c:v>3.4870000000000001</c:v>
                </c:pt>
                <c:pt idx="8418">
                  <c:v>3.5249999999999999</c:v>
                </c:pt>
                <c:pt idx="8419">
                  <c:v>3.476</c:v>
                </c:pt>
                <c:pt idx="8420">
                  <c:v>3.4830000000000001</c:v>
                </c:pt>
                <c:pt idx="8421">
                  <c:v>3.4420000000000002</c:v>
                </c:pt>
                <c:pt idx="8424">
                  <c:v>3.4649999999999999</c:v>
                </c:pt>
                <c:pt idx="8425">
                  <c:v>3.4470000000000001</c:v>
                </c:pt>
                <c:pt idx="8426">
                  <c:v>3.4409999999999998</c:v>
                </c:pt>
                <c:pt idx="8427">
                  <c:v>3.4569999999999999</c:v>
                </c:pt>
                <c:pt idx="8428">
                  <c:v>3.4790000000000001</c:v>
                </c:pt>
                <c:pt idx="8431">
                  <c:v>3.4569999999999999</c:v>
                </c:pt>
                <c:pt idx="8432">
                  <c:v>3.46</c:v>
                </c:pt>
                <c:pt idx="8433">
                  <c:v>3.4849999999999999</c:v>
                </c:pt>
                <c:pt idx="8434">
                  <c:v>3.504</c:v>
                </c:pt>
                <c:pt idx="8435">
                  <c:v>3.508</c:v>
                </c:pt>
                <c:pt idx="8438">
                  <c:v>3.492</c:v>
                </c:pt>
                <c:pt idx="8439">
                  <c:v>3.5049999999999999</c:v>
                </c:pt>
                <c:pt idx="8440">
                  <c:v>3.5059999999999998</c:v>
                </c:pt>
                <c:pt idx="8441">
                  <c:v>3.548</c:v>
                </c:pt>
                <c:pt idx="8442">
                  <c:v>3.5270000000000001</c:v>
                </c:pt>
                <c:pt idx="8445">
                  <c:v>3.5419999999999998</c:v>
                </c:pt>
                <c:pt idx="8446">
                  <c:v>3.5419999999999998</c:v>
                </c:pt>
                <c:pt idx="8447">
                  <c:v>3.5070000000000001</c:v>
                </c:pt>
                <c:pt idx="8448">
                  <c:v>3.5590000000000002</c:v>
                </c:pt>
                <c:pt idx="8449">
                  <c:v>3.5880000000000001</c:v>
                </c:pt>
                <c:pt idx="8452">
                  <c:v>3.5529999999999999</c:v>
                </c:pt>
                <c:pt idx="8453">
                  <c:v>3.427</c:v>
                </c:pt>
                <c:pt idx="8454">
                  <c:v>3.4140000000000001</c:v>
                </c:pt>
                <c:pt idx="8455">
                  <c:v>3.41</c:v>
                </c:pt>
                <c:pt idx="8456">
                  <c:v>3.427</c:v>
                </c:pt>
                <c:pt idx="8459">
                  <c:v>3.4159999999999999</c:v>
                </c:pt>
                <c:pt idx="8460">
                  <c:v>3.415</c:v>
                </c:pt>
                <c:pt idx="8461">
                  <c:v>3.43</c:v>
                </c:pt>
                <c:pt idx="8462">
                  <c:v>3.427</c:v>
                </c:pt>
                <c:pt idx="8463">
                  <c:v>3.464</c:v>
                </c:pt>
                <c:pt idx="8466">
                  <c:v>3.4510000000000001</c:v>
                </c:pt>
                <c:pt idx="8467">
                  <c:v>3.4279999999999999</c:v>
                </c:pt>
                <c:pt idx="8468">
                  <c:v>3.4569999999999999</c:v>
                </c:pt>
                <c:pt idx="8469">
                  <c:v>3.472</c:v>
                </c:pt>
                <c:pt idx="8470">
                  <c:v>3.5070000000000001</c:v>
                </c:pt>
                <c:pt idx="8473">
                  <c:v>3.452</c:v>
                </c:pt>
                <c:pt idx="8474">
                  <c:v>3.4350000000000001</c:v>
                </c:pt>
                <c:pt idx="8475">
                  <c:v>3.4</c:v>
                </c:pt>
                <c:pt idx="8476">
                  <c:v>3.4430000000000001</c:v>
                </c:pt>
                <c:pt idx="8477">
                  <c:v>3.4209999999999998</c:v>
                </c:pt>
                <c:pt idx="8480">
                  <c:v>3.3889999999999998</c:v>
                </c:pt>
                <c:pt idx="8481">
                  <c:v>3.3719999999999999</c:v>
                </c:pt>
                <c:pt idx="8482">
                  <c:v>3.403</c:v>
                </c:pt>
                <c:pt idx="8483">
                  <c:v>3.4609999999999999</c:v>
                </c:pt>
                <c:pt idx="8484">
                  <c:v>3.4870000000000001</c:v>
                </c:pt>
                <c:pt idx="8487">
                  <c:v>3.45</c:v>
                </c:pt>
                <c:pt idx="8488">
                  <c:v>3.4609999999999999</c:v>
                </c:pt>
                <c:pt idx="8489">
                  <c:v>3.419</c:v>
                </c:pt>
                <c:pt idx="8490">
                  <c:v>3.4159999999999999</c:v>
                </c:pt>
                <c:pt idx="8491">
                  <c:v>3.4169999999999998</c:v>
                </c:pt>
                <c:pt idx="8495">
                  <c:v>3.4569999999999999</c:v>
                </c:pt>
                <c:pt idx="8496">
                  <c:v>3.45</c:v>
                </c:pt>
                <c:pt idx="8497">
                  <c:v>3.427</c:v>
                </c:pt>
                <c:pt idx="8498">
                  <c:v>3.4550000000000001</c:v>
                </c:pt>
                <c:pt idx="8501">
                  <c:v>3.4569999999999999</c:v>
                </c:pt>
                <c:pt idx="8502">
                  <c:v>3.4569999999999999</c:v>
                </c:pt>
                <c:pt idx="8503">
                  <c:v>3.431</c:v>
                </c:pt>
                <c:pt idx="8504">
                  <c:v>3.4340000000000002</c:v>
                </c:pt>
                <c:pt idx="8505">
                  <c:v>3.407</c:v>
                </c:pt>
                <c:pt idx="8508">
                  <c:v>3.38</c:v>
                </c:pt>
                <c:pt idx="8509">
                  <c:v>3.3839999999999999</c:v>
                </c:pt>
                <c:pt idx="8510">
                  <c:v>3.4020000000000001</c:v>
                </c:pt>
                <c:pt idx="8511">
                  <c:v>3.3780000000000001</c:v>
                </c:pt>
                <c:pt idx="8512">
                  <c:v>3.3839999999999999</c:v>
                </c:pt>
                <c:pt idx="8515">
                  <c:v>3.3580000000000001</c:v>
                </c:pt>
                <c:pt idx="8516">
                  <c:v>3.3570000000000002</c:v>
                </c:pt>
                <c:pt idx="8517">
                  <c:v>3.335</c:v>
                </c:pt>
                <c:pt idx="8518">
                  <c:v>3.3460000000000001</c:v>
                </c:pt>
                <c:pt idx="8519">
                  <c:v>3.302</c:v>
                </c:pt>
                <c:pt idx="8522">
                  <c:v>3.3319999999999999</c:v>
                </c:pt>
                <c:pt idx="8523">
                  <c:v>3.24</c:v>
                </c:pt>
                <c:pt idx="8524">
                  <c:v>3.145</c:v>
                </c:pt>
                <c:pt idx="8525">
                  <c:v>3.1779999999999999</c:v>
                </c:pt>
                <c:pt idx="8526">
                  <c:v>3.1120000000000001</c:v>
                </c:pt>
                <c:pt idx="8529">
                  <c:v>3.2469999999999999</c:v>
                </c:pt>
                <c:pt idx="8530">
                  <c:v>3.22</c:v>
                </c:pt>
                <c:pt idx="8531">
                  <c:v>3.2109999999999999</c:v>
                </c:pt>
                <c:pt idx="8532">
                  <c:v>3.1930000000000001</c:v>
                </c:pt>
                <c:pt idx="8533">
                  <c:v>3.125</c:v>
                </c:pt>
                <c:pt idx="8536">
                  <c:v>3.129</c:v>
                </c:pt>
                <c:pt idx="8537">
                  <c:v>3.08</c:v>
                </c:pt>
                <c:pt idx="8538">
                  <c:v>3.036</c:v>
                </c:pt>
                <c:pt idx="8539">
                  <c:v>2.9140000000000001</c:v>
                </c:pt>
                <c:pt idx="8540">
                  <c:v>2.92</c:v>
                </c:pt>
                <c:pt idx="8543">
                  <c:v>2.9060000000000001</c:v>
                </c:pt>
                <c:pt idx="8544">
                  <c:v>2.8490000000000002</c:v>
                </c:pt>
                <c:pt idx="8545">
                  <c:v>2.92</c:v>
                </c:pt>
                <c:pt idx="8546">
                  <c:v>2.9620000000000002</c:v>
                </c:pt>
                <c:pt idx="8547">
                  <c:v>2.9569999999999999</c:v>
                </c:pt>
                <c:pt idx="8550">
                  <c:v>2.9129999999999998</c:v>
                </c:pt>
                <c:pt idx="8551">
                  <c:v>2.9910000000000001</c:v>
                </c:pt>
                <c:pt idx="8552">
                  <c:v>2.9780000000000002</c:v>
                </c:pt>
                <c:pt idx="8553">
                  <c:v>3.032</c:v>
                </c:pt>
                <c:pt idx="8554">
                  <c:v>3.0329999999999999</c:v>
                </c:pt>
                <c:pt idx="8557">
                  <c:v>3.0559949999999998</c:v>
                </c:pt>
                <c:pt idx="8558">
                  <c:v>3.1070000000000002</c:v>
                </c:pt>
                <c:pt idx="8559">
                  <c:v>3.0590000000000002</c:v>
                </c:pt>
                <c:pt idx="8560">
                  <c:v>3.0880000000000001</c:v>
                </c:pt>
                <c:pt idx="8561">
                  <c:v>3.05</c:v>
                </c:pt>
                <c:pt idx="8564">
                  <c:v>3.1006879999999999</c:v>
                </c:pt>
                <c:pt idx="8565">
                  <c:v>3.121</c:v>
                </c:pt>
                <c:pt idx="8566">
                  <c:v>3.1059999999999999</c:v>
                </c:pt>
                <c:pt idx="8567">
                  <c:v>3.0859999999999999</c:v>
                </c:pt>
                <c:pt idx="8568">
                  <c:v>3.133</c:v>
                </c:pt>
                <c:pt idx="8571">
                  <c:v>3.113</c:v>
                </c:pt>
                <c:pt idx="8572">
                  <c:v>3.07</c:v>
                </c:pt>
                <c:pt idx="8573">
                  <c:v>3.0840000000000001</c:v>
                </c:pt>
                <c:pt idx="8574">
                  <c:v>3.077</c:v>
                </c:pt>
                <c:pt idx="8575">
                  <c:v>3.0870000000000002</c:v>
                </c:pt>
                <c:pt idx="8578">
                  <c:v>3.1269999999999998</c:v>
                </c:pt>
                <c:pt idx="8579">
                  <c:v>3.0569999999999999</c:v>
                </c:pt>
                <c:pt idx="8580">
                  <c:v>3.0550000000000002</c:v>
                </c:pt>
                <c:pt idx="8581">
                  <c:v>3.0191400000000002</c:v>
                </c:pt>
                <c:pt idx="8582">
                  <c:v>2.9969999999999999</c:v>
                </c:pt>
                <c:pt idx="8585">
                  <c:v>2.9249999999999998</c:v>
                </c:pt>
                <c:pt idx="8586">
                  <c:v>2.9670000000000001</c:v>
                </c:pt>
                <c:pt idx="8587">
                  <c:v>2.9790000000000001</c:v>
                </c:pt>
                <c:pt idx="8588">
                  <c:v>3</c:v>
                </c:pt>
                <c:pt idx="8589">
                  <c:v>2.9830000000000001</c:v>
                </c:pt>
                <c:pt idx="8592">
                  <c:v>2.9369999999999998</c:v>
                </c:pt>
                <c:pt idx="8593">
                  <c:v>2.9759519999999999</c:v>
                </c:pt>
                <c:pt idx="8594">
                  <c:v>3.0035270000000001</c:v>
                </c:pt>
                <c:pt idx="8595">
                  <c:v>3.0110000000000001</c:v>
                </c:pt>
                <c:pt idx="8596">
                  <c:v>2.9649999999999999</c:v>
                </c:pt>
                <c:pt idx="8599">
                  <c:v>2.9996459999999998</c:v>
                </c:pt>
                <c:pt idx="8600">
                  <c:v>2.9870000000000001</c:v>
                </c:pt>
                <c:pt idx="8601">
                  <c:v>2.9740000000000002</c:v>
                </c:pt>
                <c:pt idx="8602">
                  <c:v>2.9860000000000002</c:v>
                </c:pt>
                <c:pt idx="8603">
                  <c:v>2.9969999999999999</c:v>
                </c:pt>
                <c:pt idx="8606">
                  <c:v>3.0209999999999999</c:v>
                </c:pt>
                <c:pt idx="8607">
                  <c:v>3.0379999999999998</c:v>
                </c:pt>
                <c:pt idx="8608">
                  <c:v>3.0070000000000001</c:v>
                </c:pt>
                <c:pt idx="8609">
                  <c:v>3.0049999999999999</c:v>
                </c:pt>
                <c:pt idx="8610">
                  <c:v>2.9594269999999998</c:v>
                </c:pt>
                <c:pt idx="8613">
                  <c:v>2.9849999999999999</c:v>
                </c:pt>
                <c:pt idx="8614">
                  <c:v>2.8839999999999999</c:v>
                </c:pt>
                <c:pt idx="8615">
                  <c:v>2.8809999999999998</c:v>
                </c:pt>
                <c:pt idx="8616">
                  <c:v>2.8559999999999999</c:v>
                </c:pt>
                <c:pt idx="8617">
                  <c:v>2.7810000000000001</c:v>
                </c:pt>
                <c:pt idx="8620">
                  <c:v>2.7810000000000001</c:v>
                </c:pt>
                <c:pt idx="8621">
                  <c:v>2.8220000000000001</c:v>
                </c:pt>
                <c:pt idx="8622">
                  <c:v>2.7320000000000002</c:v>
                </c:pt>
                <c:pt idx="8623">
                  <c:v>2.7210000000000001</c:v>
                </c:pt>
                <c:pt idx="8624">
                  <c:v>2.7290000000000001</c:v>
                </c:pt>
                <c:pt idx="8627">
                  <c:v>2.665</c:v>
                </c:pt>
                <c:pt idx="8628">
                  <c:v>2.698</c:v>
                </c:pt>
                <c:pt idx="8629">
                  <c:v>2.6360000000000001</c:v>
                </c:pt>
                <c:pt idx="8630">
                  <c:v>2.6150000000000002</c:v>
                </c:pt>
                <c:pt idx="8631">
                  <c:v>2.5920000000000001</c:v>
                </c:pt>
                <c:pt idx="8634">
                  <c:v>2.6040000000000001</c:v>
                </c:pt>
                <c:pt idx="8635">
                  <c:v>2.4990000000000001</c:v>
                </c:pt>
                <c:pt idx="8636">
                  <c:v>2.4820000000000002</c:v>
                </c:pt>
                <c:pt idx="8637">
                  <c:v>2.5019999999999998</c:v>
                </c:pt>
                <c:pt idx="8638">
                  <c:v>2.4910000000000001</c:v>
                </c:pt>
                <c:pt idx="8641">
                  <c:v>2.4980000000000002</c:v>
                </c:pt>
                <c:pt idx="8642">
                  <c:v>2.472</c:v>
                </c:pt>
                <c:pt idx="8643">
                  <c:v>2.573</c:v>
                </c:pt>
                <c:pt idx="8644">
                  <c:v>2.59</c:v>
                </c:pt>
                <c:pt idx="8645">
                  <c:v>2.6150000000000002</c:v>
                </c:pt>
                <c:pt idx="8648">
                  <c:v>2.6320000000000001</c:v>
                </c:pt>
                <c:pt idx="8649">
                  <c:v>2.59</c:v>
                </c:pt>
                <c:pt idx="8650">
                  <c:v>2.6019999999999999</c:v>
                </c:pt>
                <c:pt idx="8651">
                  <c:v>2.6219999999999999</c:v>
                </c:pt>
                <c:pt idx="8652">
                  <c:v>2.6869999999999998</c:v>
                </c:pt>
                <c:pt idx="8655">
                  <c:v>2.7429999999999999</c:v>
                </c:pt>
                <c:pt idx="8656">
                  <c:v>2.68</c:v>
                </c:pt>
                <c:pt idx="8657">
                  <c:v>2.7410000000000001</c:v>
                </c:pt>
                <c:pt idx="8658">
                  <c:v>2.7839999999999998</c:v>
                </c:pt>
                <c:pt idx="8659">
                  <c:v>2.7909999999999999</c:v>
                </c:pt>
                <c:pt idx="8662">
                  <c:v>2.7959999999999998</c:v>
                </c:pt>
                <c:pt idx="8663">
                  <c:v>2.7959999999999998</c:v>
                </c:pt>
                <c:pt idx="8664">
                  <c:v>2.7360000000000002</c:v>
                </c:pt>
                <c:pt idx="8665">
                  <c:v>2.6659999999999999</c:v>
                </c:pt>
                <c:pt idx="8666">
                  <c:v>2.7269999999999999</c:v>
                </c:pt>
                <c:pt idx="8669">
                  <c:v>2.6379999999999999</c:v>
                </c:pt>
                <c:pt idx="8670">
                  <c:v>2.6179999999999999</c:v>
                </c:pt>
                <c:pt idx="8671">
                  <c:v>2.6219999999999999</c:v>
                </c:pt>
                <c:pt idx="8672">
                  <c:v>2.6739999999999999</c:v>
                </c:pt>
                <c:pt idx="8673">
                  <c:v>2.649</c:v>
                </c:pt>
                <c:pt idx="8676">
                  <c:v>2.6389999999999998</c:v>
                </c:pt>
                <c:pt idx="8677">
                  <c:v>2.6459999999999999</c:v>
                </c:pt>
                <c:pt idx="8678">
                  <c:v>2.5979999999999999</c:v>
                </c:pt>
                <c:pt idx="8679">
                  <c:v>2.6520000000000001</c:v>
                </c:pt>
                <c:pt idx="8680">
                  <c:v>2.6265350000000001</c:v>
                </c:pt>
                <c:pt idx="8683">
                  <c:v>2.6150000000000002</c:v>
                </c:pt>
                <c:pt idx="8684">
                  <c:v>2.5990000000000002</c:v>
                </c:pt>
                <c:pt idx="8685">
                  <c:v>2.6392890000000002</c:v>
                </c:pt>
                <c:pt idx="8686">
                  <c:v>2.63</c:v>
                </c:pt>
                <c:pt idx="8687">
                  <c:v>2.677</c:v>
                </c:pt>
                <c:pt idx="8690">
                  <c:v>2.7149999999999999</c:v>
                </c:pt>
                <c:pt idx="8691">
                  <c:v>2.7650000000000001</c:v>
                </c:pt>
                <c:pt idx="8692">
                  <c:v>2.7829999999999999</c:v>
                </c:pt>
                <c:pt idx="8693">
                  <c:v>2.8050000000000002</c:v>
                </c:pt>
                <c:pt idx="8694">
                  <c:v>2.8119999999999998</c:v>
                </c:pt>
                <c:pt idx="8697">
                  <c:v>2.7709999999999999</c:v>
                </c:pt>
                <c:pt idx="8698">
                  <c:v>2.8180000000000001</c:v>
                </c:pt>
                <c:pt idx="8699">
                  <c:v>2.875</c:v>
                </c:pt>
                <c:pt idx="8700">
                  <c:v>2.8570000000000002</c:v>
                </c:pt>
                <c:pt idx="8701">
                  <c:v>2.92</c:v>
                </c:pt>
                <c:pt idx="8704">
                  <c:v>2.8839999999999999</c:v>
                </c:pt>
                <c:pt idx="8705">
                  <c:v>2.8929999999999998</c:v>
                </c:pt>
                <c:pt idx="8706">
                  <c:v>2.8250000000000002</c:v>
                </c:pt>
                <c:pt idx="8707">
                  <c:v>2.85</c:v>
                </c:pt>
                <c:pt idx="8708">
                  <c:v>2.8460000000000001</c:v>
                </c:pt>
                <c:pt idx="8711">
                  <c:v>2.8514309999999998</c:v>
                </c:pt>
                <c:pt idx="8712">
                  <c:v>2.8620000000000001</c:v>
                </c:pt>
                <c:pt idx="8713">
                  <c:v>2.895</c:v>
                </c:pt>
                <c:pt idx="8714">
                  <c:v>2.8887930000000002</c:v>
                </c:pt>
                <c:pt idx="8715">
                  <c:v>2.9569999999999999</c:v>
                </c:pt>
                <c:pt idx="8718">
                  <c:v>2.9950000000000001</c:v>
                </c:pt>
                <c:pt idx="8719">
                  <c:v>3.0489999999999999</c:v>
                </c:pt>
                <c:pt idx="8720">
                  <c:v>3.0169999999999999</c:v>
                </c:pt>
                <c:pt idx="8721">
                  <c:v>3.1150000000000002</c:v>
                </c:pt>
                <c:pt idx="8722">
                  <c:v>3.1070000000000002</c:v>
                </c:pt>
                <c:pt idx="8725">
                  <c:v>3.0619999999999998</c:v>
                </c:pt>
                <c:pt idx="8726">
                  <c:v>3.028</c:v>
                </c:pt>
                <c:pt idx="8727">
                  <c:v>3.125</c:v>
                </c:pt>
                <c:pt idx="8728">
                  <c:v>3.1459999999999999</c:v>
                </c:pt>
                <c:pt idx="8729">
                  <c:v>3.1469999999999998</c:v>
                </c:pt>
                <c:pt idx="8732">
                  <c:v>3.226</c:v>
                </c:pt>
                <c:pt idx="8733">
                  <c:v>3.1739999999999999</c:v>
                </c:pt>
                <c:pt idx="8734">
                  <c:v>3.2309999999999999</c:v>
                </c:pt>
                <c:pt idx="8735">
                  <c:v>3.2610000000000001</c:v>
                </c:pt>
                <c:pt idx="8736">
                  <c:v>3.3029999999999999</c:v>
                </c:pt>
                <c:pt idx="8739">
                  <c:v>3.2669999999999999</c:v>
                </c:pt>
                <c:pt idx="8740">
                  <c:v>3.32</c:v>
                </c:pt>
                <c:pt idx="8741">
                  <c:v>3.3690000000000002</c:v>
                </c:pt>
                <c:pt idx="8742">
                  <c:v>3.2959999999999998</c:v>
                </c:pt>
                <c:pt idx="8743">
                  <c:v>3.3159999999999998</c:v>
                </c:pt>
                <c:pt idx="8746">
                  <c:v>3.3239999999999998</c:v>
                </c:pt>
                <c:pt idx="8747">
                  <c:v>3.3380000000000001</c:v>
                </c:pt>
                <c:pt idx="8748">
                  <c:v>3.3769999999999998</c:v>
                </c:pt>
                <c:pt idx="8749">
                  <c:v>3.423</c:v>
                </c:pt>
                <c:pt idx="8750">
                  <c:v>3.4159999999999999</c:v>
                </c:pt>
                <c:pt idx="8753">
                  <c:v>3.3450000000000002</c:v>
                </c:pt>
                <c:pt idx="8754">
                  <c:v>3.339</c:v>
                </c:pt>
                <c:pt idx="8755">
                  <c:v>3.31</c:v>
                </c:pt>
                <c:pt idx="8756">
                  <c:v>3.3479999999999999</c:v>
                </c:pt>
                <c:pt idx="8757">
                  <c:v>3.355</c:v>
                </c:pt>
                <c:pt idx="8760">
                  <c:v>3.4140000000000001</c:v>
                </c:pt>
                <c:pt idx="8761">
                  <c:v>3.3519999999999999</c:v>
                </c:pt>
                <c:pt idx="8762">
                  <c:v>3.4340000000000002</c:v>
                </c:pt>
                <c:pt idx="8763">
                  <c:v>3.3679999999999999</c:v>
                </c:pt>
                <c:pt idx="8764">
                  <c:v>3.35</c:v>
                </c:pt>
                <c:pt idx="8767">
                  <c:v>3.3610000000000002</c:v>
                </c:pt>
                <c:pt idx="8768">
                  <c:v>3.3090000000000002</c:v>
                </c:pt>
                <c:pt idx="8769">
                  <c:v>3.3079999999999998</c:v>
                </c:pt>
                <c:pt idx="8770">
                  <c:v>3.3690000000000002</c:v>
                </c:pt>
                <c:pt idx="8771">
                  <c:v>3.3530000000000002</c:v>
                </c:pt>
                <c:pt idx="8774">
                  <c:v>3.3380000000000001</c:v>
                </c:pt>
                <c:pt idx="8775">
                  <c:v>3.3679999999999999</c:v>
                </c:pt>
                <c:pt idx="8776">
                  <c:v>3.427</c:v>
                </c:pt>
                <c:pt idx="8777">
                  <c:v>3.4430000000000001</c:v>
                </c:pt>
                <c:pt idx="8778">
                  <c:v>3.3849999999999998</c:v>
                </c:pt>
                <c:pt idx="8781">
                  <c:v>3.43</c:v>
                </c:pt>
                <c:pt idx="8782">
                  <c:v>3.52</c:v>
                </c:pt>
                <c:pt idx="8783">
                  <c:v>3.4729999999999999</c:v>
                </c:pt>
                <c:pt idx="8784">
                  <c:v>3.512</c:v>
                </c:pt>
                <c:pt idx="8785">
                  <c:v>3.532</c:v>
                </c:pt>
                <c:pt idx="8788">
                  <c:v>3.4969999999999999</c:v>
                </c:pt>
                <c:pt idx="8789">
                  <c:v>3.484</c:v>
                </c:pt>
                <c:pt idx="8790">
                  <c:v>3.5259999999999998</c:v>
                </c:pt>
                <c:pt idx="8791">
                  <c:v>3.58</c:v>
                </c:pt>
                <c:pt idx="8792">
                  <c:v>3.5529999999999999</c:v>
                </c:pt>
                <c:pt idx="8795">
                  <c:v>3.532</c:v>
                </c:pt>
                <c:pt idx="8796">
                  <c:v>3.5920000000000001</c:v>
                </c:pt>
                <c:pt idx="8797">
                  <c:v>3.593</c:v>
                </c:pt>
                <c:pt idx="8798">
                  <c:v>3.5910000000000002</c:v>
                </c:pt>
                <c:pt idx="8799">
                  <c:v>3.6080000000000001</c:v>
                </c:pt>
                <c:pt idx="8802">
                  <c:v>3.6280000000000001</c:v>
                </c:pt>
                <c:pt idx="8803">
                  <c:v>3.6339999999999999</c:v>
                </c:pt>
                <c:pt idx="8804">
                  <c:v>3.677</c:v>
                </c:pt>
                <c:pt idx="8805">
                  <c:v>3.6560000000000001</c:v>
                </c:pt>
                <c:pt idx="8806">
                  <c:v>3.6379999999999999</c:v>
                </c:pt>
                <c:pt idx="8809">
                  <c:v>3.6960000000000002</c:v>
                </c:pt>
                <c:pt idx="8810">
                  <c:v>3.6779999999999999</c:v>
                </c:pt>
                <c:pt idx="8811">
                  <c:v>3.6339999999999999</c:v>
                </c:pt>
                <c:pt idx="8812">
                  <c:v>3.581</c:v>
                </c:pt>
                <c:pt idx="8813">
                  <c:v>3.61</c:v>
                </c:pt>
                <c:pt idx="8816">
                  <c:v>3.5619999999999998</c:v>
                </c:pt>
                <c:pt idx="8817">
                  <c:v>3.5470000000000002</c:v>
                </c:pt>
                <c:pt idx="8818">
                  <c:v>3.5059999999999998</c:v>
                </c:pt>
                <c:pt idx="8819">
                  <c:v>3.548</c:v>
                </c:pt>
                <c:pt idx="8820">
                  <c:v>3.536</c:v>
                </c:pt>
                <c:pt idx="8823">
                  <c:v>3.55</c:v>
                </c:pt>
                <c:pt idx="8824">
                  <c:v>3.5529999999999999</c:v>
                </c:pt>
                <c:pt idx="8825">
                  <c:v>3.5760000000000001</c:v>
                </c:pt>
                <c:pt idx="8826">
                  <c:v>3.6760000000000002</c:v>
                </c:pt>
                <c:pt idx="8827">
                  <c:v>3.6480000000000001</c:v>
                </c:pt>
                <c:pt idx="8830">
                  <c:v>3.6819999999999999</c:v>
                </c:pt>
                <c:pt idx="8831">
                  <c:v>3.646477</c:v>
                </c:pt>
                <c:pt idx="8832">
                  <c:v>3.6629999999999998</c:v>
                </c:pt>
                <c:pt idx="8833">
                  <c:v>3.6635309999999999</c:v>
                </c:pt>
                <c:pt idx="8834">
                  <c:v>3.5950000000000002</c:v>
                </c:pt>
                <c:pt idx="8837">
                  <c:v>3.5619999999999998</c:v>
                </c:pt>
                <c:pt idx="8838">
                  <c:v>3.5009999999999999</c:v>
                </c:pt>
                <c:pt idx="8839">
                  <c:v>3.444</c:v>
                </c:pt>
                <c:pt idx="8840">
                  <c:v>3.5</c:v>
                </c:pt>
                <c:pt idx="8841">
                  <c:v>3.5129999999999999</c:v>
                </c:pt>
                <c:pt idx="8844">
                  <c:v>3.5790000000000002</c:v>
                </c:pt>
                <c:pt idx="8845">
                  <c:v>3.6</c:v>
                </c:pt>
                <c:pt idx="8846">
                  <c:v>3.6120000000000001</c:v>
                </c:pt>
                <c:pt idx="8847">
                  <c:v>3.625</c:v>
                </c:pt>
                <c:pt idx="8848">
                  <c:v>3.6160000000000001</c:v>
                </c:pt>
                <c:pt idx="8851">
                  <c:v>3.6659999999999999</c:v>
                </c:pt>
                <c:pt idx="8852">
                  <c:v>3.69</c:v>
                </c:pt>
                <c:pt idx="8853">
                  <c:v>3.6949999999999998</c:v>
                </c:pt>
                <c:pt idx="8854">
                  <c:v>3.7149999999999999</c:v>
                </c:pt>
                <c:pt idx="8855">
                  <c:v>3.734</c:v>
                </c:pt>
                <c:pt idx="8858">
                  <c:v>3.7269999999999999</c:v>
                </c:pt>
                <c:pt idx="8859">
                  <c:v>3.7269999999999999</c:v>
                </c:pt>
                <c:pt idx="8860">
                  <c:v>3.762</c:v>
                </c:pt>
                <c:pt idx="8861">
                  <c:v>3.7490000000000001</c:v>
                </c:pt>
                <c:pt idx="8862">
                  <c:v>3.7890000000000001</c:v>
                </c:pt>
                <c:pt idx="8865">
                  <c:v>3.7839999999999998</c:v>
                </c:pt>
                <c:pt idx="8866">
                  <c:v>3.7360000000000002</c:v>
                </c:pt>
                <c:pt idx="8867">
                  <c:v>3.7530000000000001</c:v>
                </c:pt>
                <c:pt idx="8868">
                  <c:v>3.7309999999999999</c:v>
                </c:pt>
                <c:pt idx="8869">
                  <c:v>3.7040000000000002</c:v>
                </c:pt>
                <c:pt idx="8872">
                  <c:v>3.64</c:v>
                </c:pt>
                <c:pt idx="8873">
                  <c:v>3.6230000000000002</c:v>
                </c:pt>
                <c:pt idx="8874">
                  <c:v>3.6349999999999998</c:v>
                </c:pt>
                <c:pt idx="8875">
                  <c:v>3.609</c:v>
                </c:pt>
                <c:pt idx="8876">
                  <c:v>3.6150000000000002</c:v>
                </c:pt>
                <c:pt idx="8880">
                  <c:v>3.6120000000000001</c:v>
                </c:pt>
                <c:pt idx="8881">
                  <c:v>3.67089</c:v>
                </c:pt>
                <c:pt idx="8882">
                  <c:v>3.5939999999999999</c:v>
                </c:pt>
                <c:pt idx="8883">
                  <c:v>3.605</c:v>
                </c:pt>
                <c:pt idx="8886">
                  <c:v>3.6150000000000002</c:v>
                </c:pt>
                <c:pt idx="8887">
                  <c:v>3.62</c:v>
                </c:pt>
                <c:pt idx="8888">
                  <c:v>3.66</c:v>
                </c:pt>
                <c:pt idx="8889">
                  <c:v>3.57</c:v>
                </c:pt>
                <c:pt idx="8890">
                  <c:v>3.532</c:v>
                </c:pt>
                <c:pt idx="8893">
                  <c:v>3.4689999999999999</c:v>
                </c:pt>
                <c:pt idx="8894">
                  <c:v>3.512</c:v>
                </c:pt>
                <c:pt idx="8895">
                  <c:v>3.52</c:v>
                </c:pt>
                <c:pt idx="8896">
                  <c:v>3.4809999999999999</c:v>
                </c:pt>
                <c:pt idx="8897">
                  <c:v>3.48</c:v>
                </c:pt>
                <c:pt idx="8900">
                  <c:v>3.49</c:v>
                </c:pt>
                <c:pt idx="8901">
                  <c:v>3.4769999999999999</c:v>
                </c:pt>
                <c:pt idx="8902">
                  <c:v>3.4917899999999999</c:v>
                </c:pt>
                <c:pt idx="8903">
                  <c:v>3.524</c:v>
                </c:pt>
                <c:pt idx="8904">
                  <c:v>3.4660000000000002</c:v>
                </c:pt>
                <c:pt idx="8907">
                  <c:v>3.4420000000000002</c:v>
                </c:pt>
                <c:pt idx="8908">
                  <c:v>3.47</c:v>
                </c:pt>
                <c:pt idx="8909">
                  <c:v>3.4375830000000001</c:v>
                </c:pt>
                <c:pt idx="8910">
                  <c:v>3.3769999999999998</c:v>
                </c:pt>
                <c:pt idx="8911">
                  <c:v>3.35</c:v>
                </c:pt>
                <c:pt idx="8914">
                  <c:v>3.3650000000000002</c:v>
                </c:pt>
                <c:pt idx="8915">
                  <c:v>3.4140000000000001</c:v>
                </c:pt>
                <c:pt idx="8916">
                  <c:v>3.355</c:v>
                </c:pt>
                <c:pt idx="8917">
                  <c:v>3.334918</c:v>
                </c:pt>
                <c:pt idx="8918">
                  <c:v>3.3719999999999999</c:v>
                </c:pt>
                <c:pt idx="8921">
                  <c:v>3.351</c:v>
                </c:pt>
                <c:pt idx="8922">
                  <c:v>3.4180000000000001</c:v>
                </c:pt>
                <c:pt idx="8923">
                  <c:v>3.4159999999999999</c:v>
                </c:pt>
                <c:pt idx="8924">
                  <c:v>3.4710000000000001</c:v>
                </c:pt>
                <c:pt idx="8925">
                  <c:v>3.4089999999999998</c:v>
                </c:pt>
                <c:pt idx="8928">
                  <c:v>3.4253089999999999</c:v>
                </c:pt>
                <c:pt idx="8929">
                  <c:v>3.468</c:v>
                </c:pt>
                <c:pt idx="8930">
                  <c:v>3.448</c:v>
                </c:pt>
                <c:pt idx="8931">
                  <c:v>3.4420000000000002</c:v>
                </c:pt>
                <c:pt idx="8932">
                  <c:v>3.4420000000000002</c:v>
                </c:pt>
                <c:pt idx="8935">
                  <c:v>3.4630000000000001</c:v>
                </c:pt>
                <c:pt idx="8936">
                  <c:v>3.4830000000000001</c:v>
                </c:pt>
                <c:pt idx="8937">
                  <c:v>3.478872</c:v>
                </c:pt>
                <c:pt idx="8938">
                  <c:v>3.407</c:v>
                </c:pt>
                <c:pt idx="8939">
                  <c:v>3.3929999999999998</c:v>
                </c:pt>
                <c:pt idx="8942">
                  <c:v>3.4390000000000001</c:v>
                </c:pt>
                <c:pt idx="8943">
                  <c:v>3.4540000000000002</c:v>
                </c:pt>
                <c:pt idx="8944">
                  <c:v>3.4860000000000002</c:v>
                </c:pt>
                <c:pt idx="8945">
                  <c:v>3.516</c:v>
                </c:pt>
                <c:pt idx="8946">
                  <c:v>3.528</c:v>
                </c:pt>
                <c:pt idx="8949">
                  <c:v>3.5059999999999998</c:v>
                </c:pt>
                <c:pt idx="8950">
                  <c:v>3.5150000000000001</c:v>
                </c:pt>
                <c:pt idx="8951">
                  <c:v>3.464</c:v>
                </c:pt>
                <c:pt idx="8952">
                  <c:v>3.5110000000000001</c:v>
                </c:pt>
                <c:pt idx="8953">
                  <c:v>3.4180000000000001</c:v>
                </c:pt>
                <c:pt idx="8956">
                  <c:v>3.34</c:v>
                </c:pt>
                <c:pt idx="8957">
                  <c:v>3.4239999999999999</c:v>
                </c:pt>
                <c:pt idx="8958">
                  <c:v>3.5049999999999999</c:v>
                </c:pt>
                <c:pt idx="8959">
                  <c:v>3.4386549999999998</c:v>
                </c:pt>
                <c:pt idx="8960">
                  <c:v>3.327</c:v>
                </c:pt>
                <c:pt idx="8963">
                  <c:v>3.3450000000000002</c:v>
                </c:pt>
                <c:pt idx="8964">
                  <c:v>3.363</c:v>
                </c:pt>
                <c:pt idx="8965">
                  <c:v>3.363</c:v>
                </c:pt>
                <c:pt idx="8966">
                  <c:v>3.4590000000000001</c:v>
                </c:pt>
                <c:pt idx="8967">
                  <c:v>3.391</c:v>
                </c:pt>
                <c:pt idx="8970">
                  <c:v>3.3919999999999999</c:v>
                </c:pt>
                <c:pt idx="8971">
                  <c:v>3.3479999999999999</c:v>
                </c:pt>
                <c:pt idx="8972">
                  <c:v>3.2349999999999999</c:v>
                </c:pt>
                <c:pt idx="8973">
                  <c:v>3.27</c:v>
                </c:pt>
                <c:pt idx="8974">
                  <c:v>3.2440000000000002</c:v>
                </c:pt>
                <c:pt idx="8977">
                  <c:v>3.1720000000000002</c:v>
                </c:pt>
                <c:pt idx="8978">
                  <c:v>3.1749999999999998</c:v>
                </c:pt>
                <c:pt idx="8979">
                  <c:v>3.19</c:v>
                </c:pt>
                <c:pt idx="8980">
                  <c:v>3.1779999999999999</c:v>
                </c:pt>
                <c:pt idx="8981">
                  <c:v>3.1920000000000002</c:v>
                </c:pt>
                <c:pt idx="8984">
                  <c:v>3.1629999999999998</c:v>
                </c:pt>
                <c:pt idx="8985">
                  <c:v>3.2160000000000002</c:v>
                </c:pt>
                <c:pt idx="8986">
                  <c:v>3.1059999999999999</c:v>
                </c:pt>
                <c:pt idx="8987">
                  <c:v>3.07</c:v>
                </c:pt>
                <c:pt idx="8988">
                  <c:v>2.9889999999999999</c:v>
                </c:pt>
                <c:pt idx="8991">
                  <c:v>2.9737629999999999</c:v>
                </c:pt>
                <c:pt idx="8992">
                  <c:v>2.9820000000000002</c:v>
                </c:pt>
                <c:pt idx="8993">
                  <c:v>2.9</c:v>
                </c:pt>
                <c:pt idx="8994">
                  <c:v>2.7519999999999998</c:v>
                </c:pt>
                <c:pt idx="8995">
                  <c:v>2.7879999999999998</c:v>
                </c:pt>
                <c:pt idx="8998">
                  <c:v>2.8130000000000002</c:v>
                </c:pt>
                <c:pt idx="8999">
                  <c:v>2.778</c:v>
                </c:pt>
                <c:pt idx="9000">
                  <c:v>2.859</c:v>
                </c:pt>
                <c:pt idx="9001">
                  <c:v>2.8719999999999999</c:v>
                </c:pt>
                <c:pt idx="9002">
                  <c:v>2.8418220000000001</c:v>
                </c:pt>
                <c:pt idx="9005">
                  <c:v>2.8959999999999999</c:v>
                </c:pt>
                <c:pt idx="9006">
                  <c:v>2.827</c:v>
                </c:pt>
                <c:pt idx="9007">
                  <c:v>2.9089999999999998</c:v>
                </c:pt>
                <c:pt idx="9008">
                  <c:v>2.91</c:v>
                </c:pt>
                <c:pt idx="9009">
                  <c:v>2.7709999999999999</c:v>
                </c:pt>
                <c:pt idx="9012">
                  <c:v>2.706</c:v>
                </c:pt>
                <c:pt idx="9013">
                  <c:v>2.7013090000000002</c:v>
                </c:pt>
                <c:pt idx="9014">
                  <c:v>2.6680000000000001</c:v>
                </c:pt>
                <c:pt idx="9015">
                  <c:v>2.6179999999999999</c:v>
                </c:pt>
                <c:pt idx="9016">
                  <c:v>2.5329999999999999</c:v>
                </c:pt>
                <c:pt idx="9019">
                  <c:v>2.5009999999999999</c:v>
                </c:pt>
                <c:pt idx="9020">
                  <c:v>2.57</c:v>
                </c:pt>
                <c:pt idx="9021">
                  <c:v>2.6509999999999998</c:v>
                </c:pt>
                <c:pt idx="9022">
                  <c:v>2.718</c:v>
                </c:pt>
                <c:pt idx="9023">
                  <c:v>2.6309999999999998</c:v>
                </c:pt>
                <c:pt idx="9026">
                  <c:v>2.625</c:v>
                </c:pt>
                <c:pt idx="9027">
                  <c:v>2.6339999999999999</c:v>
                </c:pt>
                <c:pt idx="9028">
                  <c:v>2.6160000000000001</c:v>
                </c:pt>
                <c:pt idx="9029">
                  <c:v>2.56</c:v>
                </c:pt>
                <c:pt idx="9030">
                  <c:v>2.5499999999999998</c:v>
                </c:pt>
                <c:pt idx="9033">
                  <c:v>2.5659999999999998</c:v>
                </c:pt>
                <c:pt idx="9034">
                  <c:v>2.6843870000000001</c:v>
                </c:pt>
                <c:pt idx="9035">
                  <c:v>2.665</c:v>
                </c:pt>
                <c:pt idx="9036">
                  <c:v>2.6850000000000001</c:v>
                </c:pt>
                <c:pt idx="9037">
                  <c:v>2.613</c:v>
                </c:pt>
                <c:pt idx="9040">
                  <c:v>2.5659999999999998</c:v>
                </c:pt>
                <c:pt idx="9041">
                  <c:v>2.5510000000000002</c:v>
                </c:pt>
                <c:pt idx="9042">
                  <c:v>2.66</c:v>
                </c:pt>
                <c:pt idx="9043">
                  <c:v>2.76</c:v>
                </c:pt>
                <c:pt idx="9044">
                  <c:v>2.7719999999999998</c:v>
                </c:pt>
                <c:pt idx="9047">
                  <c:v>2.8719999999999999</c:v>
                </c:pt>
                <c:pt idx="9048">
                  <c:v>2.883</c:v>
                </c:pt>
                <c:pt idx="9049">
                  <c:v>2.9689999999999999</c:v>
                </c:pt>
                <c:pt idx="9050">
                  <c:v>2.9540000000000002</c:v>
                </c:pt>
                <c:pt idx="9051">
                  <c:v>3.1230000000000002</c:v>
                </c:pt>
                <c:pt idx="9054">
                  <c:v>3.0329999999999999</c:v>
                </c:pt>
                <c:pt idx="9055">
                  <c:v>3.1429999999999998</c:v>
                </c:pt>
                <c:pt idx="9056">
                  <c:v>3.22</c:v>
                </c:pt>
                <c:pt idx="9057">
                  <c:v>3.1880000000000002</c:v>
                </c:pt>
                <c:pt idx="9058">
                  <c:v>3.2370000000000001</c:v>
                </c:pt>
                <c:pt idx="9061">
                  <c:v>3.2709999999999999</c:v>
                </c:pt>
                <c:pt idx="9062">
                  <c:v>3.1779999999999999</c:v>
                </c:pt>
                <c:pt idx="9063">
                  <c:v>3.04</c:v>
                </c:pt>
                <c:pt idx="9064">
                  <c:v>3.129</c:v>
                </c:pt>
                <c:pt idx="9065">
                  <c:v>3.1669999999999998</c:v>
                </c:pt>
                <c:pt idx="9068">
                  <c:v>3.1269999999999998</c:v>
                </c:pt>
                <c:pt idx="9069">
                  <c:v>2.964</c:v>
                </c:pt>
                <c:pt idx="9070">
                  <c:v>3.0859999999999999</c:v>
                </c:pt>
                <c:pt idx="9071">
                  <c:v>3.1080000000000001</c:v>
                </c:pt>
                <c:pt idx="9072">
                  <c:v>3.0720000000000001</c:v>
                </c:pt>
                <c:pt idx="9075">
                  <c:v>3.1059999999999999</c:v>
                </c:pt>
                <c:pt idx="9076">
                  <c:v>3.0779999999999998</c:v>
                </c:pt>
                <c:pt idx="9077">
                  <c:v>3.1629999999999998</c:v>
                </c:pt>
                <c:pt idx="9078">
                  <c:v>3.4079999999999999</c:v>
                </c:pt>
                <c:pt idx="9079">
                  <c:v>3.3890419999999999</c:v>
                </c:pt>
                <c:pt idx="9082">
                  <c:v>3.4580000000000002</c:v>
                </c:pt>
                <c:pt idx="9083">
                  <c:v>3.67</c:v>
                </c:pt>
                <c:pt idx="9084">
                  <c:v>3.669</c:v>
                </c:pt>
                <c:pt idx="9085">
                  <c:v>3.6179999999999999</c:v>
                </c:pt>
                <c:pt idx="9086">
                  <c:v>3.5379999999999998</c:v>
                </c:pt>
                <c:pt idx="9089">
                  <c:v>3.45</c:v>
                </c:pt>
                <c:pt idx="9090">
                  <c:v>3.5419999999999998</c:v>
                </c:pt>
                <c:pt idx="9091">
                  <c:v>3.657</c:v>
                </c:pt>
                <c:pt idx="9092">
                  <c:v>3.7189999999999999</c:v>
                </c:pt>
                <c:pt idx="9093">
                  <c:v>3.7189999999999999</c:v>
                </c:pt>
                <c:pt idx="9096">
                  <c:v>3.609</c:v>
                </c:pt>
                <c:pt idx="9097">
                  <c:v>3.5779999999999998</c:v>
                </c:pt>
                <c:pt idx="9098">
                  <c:v>3.3650000000000002</c:v>
                </c:pt>
                <c:pt idx="9099">
                  <c:v>3.1579999999999999</c:v>
                </c:pt>
                <c:pt idx="9100">
                  <c:v>3.1920000000000002</c:v>
                </c:pt>
                <c:pt idx="9103">
                  <c:v>3.1480000000000001</c:v>
                </c:pt>
                <c:pt idx="9104">
                  <c:v>3.2519999999999998</c:v>
                </c:pt>
                <c:pt idx="9105">
                  <c:v>3.2469999999999999</c:v>
                </c:pt>
                <c:pt idx="9106">
                  <c:v>3.359</c:v>
                </c:pt>
                <c:pt idx="9107">
                  <c:v>3.282</c:v>
                </c:pt>
                <c:pt idx="9110">
                  <c:v>3.3290000000000002</c:v>
                </c:pt>
                <c:pt idx="9111">
                  <c:v>3.2909999999999999</c:v>
                </c:pt>
                <c:pt idx="9112">
                  <c:v>3.2109999999999999</c:v>
                </c:pt>
                <c:pt idx="9113">
                  <c:v>3.1070000000000002</c:v>
                </c:pt>
                <c:pt idx="9114">
                  <c:v>3.0609160000000002</c:v>
                </c:pt>
                <c:pt idx="9117">
                  <c:v>3.1269999999999998</c:v>
                </c:pt>
                <c:pt idx="9118">
                  <c:v>3.1030000000000002</c:v>
                </c:pt>
                <c:pt idx="9119">
                  <c:v>3.1230000000000002</c:v>
                </c:pt>
                <c:pt idx="9120">
                  <c:v>3.089</c:v>
                </c:pt>
                <c:pt idx="9121">
                  <c:v>3.012</c:v>
                </c:pt>
                <c:pt idx="9125">
                  <c:v>2.9870000000000001</c:v>
                </c:pt>
                <c:pt idx="9126">
                  <c:v>3.004</c:v>
                </c:pt>
                <c:pt idx="9127">
                  <c:v>3.1019999999999999</c:v>
                </c:pt>
                <c:pt idx="9128">
                  <c:v>3.153</c:v>
                </c:pt>
                <c:pt idx="9131">
                  <c:v>3.242</c:v>
                </c:pt>
                <c:pt idx="9132">
                  <c:v>3.2709999999999999</c:v>
                </c:pt>
                <c:pt idx="9133">
                  <c:v>3.3159999999999998</c:v>
                </c:pt>
                <c:pt idx="9134">
                  <c:v>3.3719999999999999</c:v>
                </c:pt>
                <c:pt idx="9135">
                  <c:v>3.3559999999999999</c:v>
                </c:pt>
                <c:pt idx="9138">
                  <c:v>3.3380000000000001</c:v>
                </c:pt>
                <c:pt idx="9139">
                  <c:v>3.2719999999999998</c:v>
                </c:pt>
                <c:pt idx="9140">
                  <c:v>3.1739999999999999</c:v>
                </c:pt>
                <c:pt idx="9141">
                  <c:v>3.052</c:v>
                </c:pt>
                <c:pt idx="9142">
                  <c:v>3.12</c:v>
                </c:pt>
                <c:pt idx="9145">
                  <c:v>3.0510000000000002</c:v>
                </c:pt>
                <c:pt idx="9146">
                  <c:v>3.0880000000000001</c:v>
                </c:pt>
                <c:pt idx="9147">
                  <c:v>3.1480000000000001</c:v>
                </c:pt>
                <c:pt idx="9148">
                  <c:v>3.1520000000000001</c:v>
                </c:pt>
                <c:pt idx="9149">
                  <c:v>3.1139999999999999</c:v>
                </c:pt>
                <c:pt idx="9152">
                  <c:v>3.1619999999999999</c:v>
                </c:pt>
                <c:pt idx="9153">
                  <c:v>3.1960000000000002</c:v>
                </c:pt>
                <c:pt idx="9154">
                  <c:v>3.2029999999999998</c:v>
                </c:pt>
                <c:pt idx="9155">
                  <c:v>3.1269999999999998</c:v>
                </c:pt>
                <c:pt idx="9156">
                  <c:v>3.06</c:v>
                </c:pt>
                <c:pt idx="9159">
                  <c:v>3.0390000000000001</c:v>
                </c:pt>
                <c:pt idx="9160">
                  <c:v>3.1</c:v>
                </c:pt>
                <c:pt idx="9161">
                  <c:v>3.0369999999999999</c:v>
                </c:pt>
                <c:pt idx="9162">
                  <c:v>2.9279999999999999</c:v>
                </c:pt>
                <c:pt idx="9163">
                  <c:v>2.9009999999999998</c:v>
                </c:pt>
                <c:pt idx="9166">
                  <c:v>2.899</c:v>
                </c:pt>
                <c:pt idx="9167">
                  <c:v>2.9470000000000001</c:v>
                </c:pt>
                <c:pt idx="9168">
                  <c:v>2.9260000000000002</c:v>
                </c:pt>
                <c:pt idx="9169">
                  <c:v>2.9009999999999998</c:v>
                </c:pt>
                <c:pt idx="9170">
                  <c:v>2.94</c:v>
                </c:pt>
                <c:pt idx="9173">
                  <c:v>3.004</c:v>
                </c:pt>
                <c:pt idx="9174">
                  <c:v>3.0539999999999998</c:v>
                </c:pt>
                <c:pt idx="9175">
                  <c:v>3.093</c:v>
                </c:pt>
                <c:pt idx="9176">
                  <c:v>3.0779999999999998</c:v>
                </c:pt>
                <c:pt idx="9177">
                  <c:v>3.1059999999999999</c:v>
                </c:pt>
                <c:pt idx="9180">
                  <c:v>3.0880000000000001</c:v>
                </c:pt>
                <c:pt idx="9181">
                  <c:v>3.1040000000000001</c:v>
                </c:pt>
                <c:pt idx="9182">
                  <c:v>3.0830000000000002</c:v>
                </c:pt>
                <c:pt idx="9183">
                  <c:v>3.0609999999999999</c:v>
                </c:pt>
                <c:pt idx="9184">
                  <c:v>3.0659999999999998</c:v>
                </c:pt>
                <c:pt idx="9187">
                  <c:v>3.069</c:v>
                </c:pt>
                <c:pt idx="9188">
                  <c:v>3.0350000000000001</c:v>
                </c:pt>
                <c:pt idx="9189">
                  <c:v>3.0110000000000001</c:v>
                </c:pt>
                <c:pt idx="9190">
                  <c:v>2.8889999999999998</c:v>
                </c:pt>
                <c:pt idx="9191">
                  <c:v>2.9279999999999999</c:v>
                </c:pt>
                <c:pt idx="9194">
                  <c:v>2.948</c:v>
                </c:pt>
                <c:pt idx="9195">
                  <c:v>2.9860000000000002</c:v>
                </c:pt>
                <c:pt idx="9196">
                  <c:v>2.948</c:v>
                </c:pt>
                <c:pt idx="9197">
                  <c:v>2.8959999999999999</c:v>
                </c:pt>
                <c:pt idx="9198">
                  <c:v>2.911</c:v>
                </c:pt>
                <c:pt idx="9201">
                  <c:v>2.9089999999999998</c:v>
                </c:pt>
                <c:pt idx="9202">
                  <c:v>2.9049999999999998</c:v>
                </c:pt>
                <c:pt idx="9203">
                  <c:v>2.9329999999999998</c:v>
                </c:pt>
                <c:pt idx="9204">
                  <c:v>2.9729999999999999</c:v>
                </c:pt>
                <c:pt idx="9205">
                  <c:v>3.03</c:v>
                </c:pt>
                <c:pt idx="9208">
                  <c:v>3.0009999999999999</c:v>
                </c:pt>
                <c:pt idx="9209">
                  <c:v>3.0219999999999998</c:v>
                </c:pt>
                <c:pt idx="9210">
                  <c:v>3.0070000000000001</c:v>
                </c:pt>
                <c:pt idx="9211">
                  <c:v>3.0009999999999999</c:v>
                </c:pt>
                <c:pt idx="9212">
                  <c:v>2.9609999999999999</c:v>
                </c:pt>
                <c:pt idx="9215">
                  <c:v>2.9409999999999998</c:v>
                </c:pt>
                <c:pt idx="9216">
                  <c:v>2.9540000000000002</c:v>
                </c:pt>
                <c:pt idx="9217">
                  <c:v>2.9670000000000001</c:v>
                </c:pt>
                <c:pt idx="9218">
                  <c:v>2.9590000000000001</c:v>
                </c:pt>
                <c:pt idx="9219">
                  <c:v>2.923</c:v>
                </c:pt>
                <c:pt idx="9222">
                  <c:v>2.8959999999999999</c:v>
                </c:pt>
                <c:pt idx="9223">
                  <c:v>2.9169999999999998</c:v>
                </c:pt>
                <c:pt idx="9224">
                  <c:v>2.956</c:v>
                </c:pt>
                <c:pt idx="9225">
                  <c:v>2.9980000000000002</c:v>
                </c:pt>
                <c:pt idx="9226">
                  <c:v>2.992</c:v>
                </c:pt>
                <c:pt idx="9230">
                  <c:v>3.0059999999999998</c:v>
                </c:pt>
                <c:pt idx="9231">
                  <c:v>2.9590000000000001</c:v>
                </c:pt>
                <c:pt idx="9232">
                  <c:v>2.8860000000000001</c:v>
                </c:pt>
                <c:pt idx="9233">
                  <c:v>2.952</c:v>
                </c:pt>
                <c:pt idx="9236">
                  <c:v>3.0169999999999999</c:v>
                </c:pt>
                <c:pt idx="9237">
                  <c:v>3.0190000000000001</c:v>
                </c:pt>
                <c:pt idx="9238">
                  <c:v>3.008</c:v>
                </c:pt>
                <c:pt idx="9239">
                  <c:v>3.0760000000000001</c:v>
                </c:pt>
                <c:pt idx="9240">
                  <c:v>3.09</c:v>
                </c:pt>
                <c:pt idx="9243">
                  <c:v>3.105</c:v>
                </c:pt>
                <c:pt idx="9244">
                  <c:v>3.0390000000000001</c:v>
                </c:pt>
                <c:pt idx="9245">
                  <c:v>2.976</c:v>
                </c:pt>
                <c:pt idx="9246">
                  <c:v>2.99</c:v>
                </c:pt>
                <c:pt idx="9247">
                  <c:v>3.004</c:v>
                </c:pt>
                <c:pt idx="9250">
                  <c:v>2.984</c:v>
                </c:pt>
                <c:pt idx="9252">
                  <c:v>2.9820000000000002</c:v>
                </c:pt>
                <c:pt idx="9253">
                  <c:v>2.927</c:v>
                </c:pt>
                <c:pt idx="9254">
                  <c:v>2.8759999999999999</c:v>
                </c:pt>
                <c:pt idx="9257">
                  <c:v>2.8039999999999998</c:v>
                </c:pt>
                <c:pt idx="9258">
                  <c:v>2.7959999999999998</c:v>
                </c:pt>
                <c:pt idx="9259">
                  <c:v>2.8690000000000002</c:v>
                </c:pt>
                <c:pt idx="9260">
                  <c:v>2.827</c:v>
                </c:pt>
                <c:pt idx="9261">
                  <c:v>2.8050000000000002</c:v>
                </c:pt>
                <c:pt idx="9264">
                  <c:v>2.8420000000000001</c:v>
                </c:pt>
                <c:pt idx="9265">
                  <c:v>2.867</c:v>
                </c:pt>
                <c:pt idx="9266">
                  <c:v>2.871</c:v>
                </c:pt>
                <c:pt idx="9267">
                  <c:v>2.873059</c:v>
                </c:pt>
                <c:pt idx="9268">
                  <c:v>2.8479999999999999</c:v>
                </c:pt>
                <c:pt idx="9271">
                  <c:v>2.8450000000000002</c:v>
                </c:pt>
                <c:pt idx="9272">
                  <c:v>2.7949999999999999</c:v>
                </c:pt>
                <c:pt idx="9273">
                  <c:v>2.7570000000000001</c:v>
                </c:pt>
                <c:pt idx="9274">
                  <c:v>2.5379999999999998</c:v>
                </c:pt>
                <c:pt idx="9275">
                  <c:v>2.5009999999999999</c:v>
                </c:pt>
                <c:pt idx="9278">
                  <c:v>2.5369999999999999</c:v>
                </c:pt>
                <c:pt idx="9279">
                  <c:v>2.5169999999999999</c:v>
                </c:pt>
                <c:pt idx="9280">
                  <c:v>2.5270000000000001</c:v>
                </c:pt>
                <c:pt idx="9281">
                  <c:v>2.3359999999999999</c:v>
                </c:pt>
                <c:pt idx="9282">
                  <c:v>2.1619999999999999</c:v>
                </c:pt>
                <c:pt idx="9285">
                  <c:v>2.2890000000000001</c:v>
                </c:pt>
                <c:pt idx="9286">
                  <c:v>2.3090000000000002</c:v>
                </c:pt>
                <c:pt idx="9287">
                  <c:v>2.3740000000000001</c:v>
                </c:pt>
                <c:pt idx="9288">
                  <c:v>2.5409999999999999</c:v>
                </c:pt>
                <c:pt idx="9289">
                  <c:v>2.532</c:v>
                </c:pt>
                <c:pt idx="9292">
                  <c:v>2.5649999999999999</c:v>
                </c:pt>
                <c:pt idx="9293">
                  <c:v>2.6909999999999998</c:v>
                </c:pt>
                <c:pt idx="9294">
                  <c:v>2.7290000000000001</c:v>
                </c:pt>
                <c:pt idx="9295">
                  <c:v>2.6880000000000002</c:v>
                </c:pt>
                <c:pt idx="9296">
                  <c:v>2.6150000000000002</c:v>
                </c:pt>
                <c:pt idx="9299">
                  <c:v>2.6059999999999999</c:v>
                </c:pt>
                <c:pt idx="9300">
                  <c:v>2.66</c:v>
                </c:pt>
                <c:pt idx="9301">
                  <c:v>2.6850000000000001</c:v>
                </c:pt>
                <c:pt idx="9302">
                  <c:v>2.641</c:v>
                </c:pt>
                <c:pt idx="9303">
                  <c:v>2.605</c:v>
                </c:pt>
                <c:pt idx="9306">
                  <c:v>2.5960000000000001</c:v>
                </c:pt>
                <c:pt idx="9307">
                  <c:v>2.6339999999999999</c:v>
                </c:pt>
                <c:pt idx="9308">
                  <c:v>2.6509999999999998</c:v>
                </c:pt>
                <c:pt idx="9309">
                  <c:v>2.6709999999999998</c:v>
                </c:pt>
                <c:pt idx="9310">
                  <c:v>2.714</c:v>
                </c:pt>
                <c:pt idx="9313">
                  <c:v>2.6190000000000002</c:v>
                </c:pt>
                <c:pt idx="9314">
                  <c:v>2.552</c:v>
                </c:pt>
                <c:pt idx="9315">
                  <c:v>2.5459999999999998</c:v>
                </c:pt>
                <c:pt idx="9316">
                  <c:v>2.5259999999999998</c:v>
                </c:pt>
                <c:pt idx="9317">
                  <c:v>2.3780000000000001</c:v>
                </c:pt>
                <c:pt idx="9320">
                  <c:v>2.4300000000000002</c:v>
                </c:pt>
                <c:pt idx="9321">
                  <c:v>2.4079999999999999</c:v>
                </c:pt>
                <c:pt idx="9322">
                  <c:v>2.327</c:v>
                </c:pt>
                <c:pt idx="9323">
                  <c:v>2.2429999999999999</c:v>
                </c:pt>
                <c:pt idx="9324">
                  <c:v>2.242</c:v>
                </c:pt>
                <c:pt idx="9327">
                  <c:v>2.165</c:v>
                </c:pt>
                <c:pt idx="9328">
                  <c:v>2.089</c:v>
                </c:pt>
                <c:pt idx="9329">
                  <c:v>2.1120000000000001</c:v>
                </c:pt>
                <c:pt idx="9330">
                  <c:v>2.0880000000000001</c:v>
                </c:pt>
                <c:pt idx="9331">
                  <c:v>2.0779999999999998</c:v>
                </c:pt>
                <c:pt idx="9334">
                  <c:v>2.1739999999999999</c:v>
                </c:pt>
                <c:pt idx="9335">
                  <c:v>2.0702400000000001</c:v>
                </c:pt>
                <c:pt idx="9336">
                  <c:v>2.2839999999999998</c:v>
                </c:pt>
                <c:pt idx="9337">
                  <c:v>2.215004</c:v>
                </c:pt>
                <c:pt idx="9338">
                  <c:v>2.214</c:v>
                </c:pt>
                <c:pt idx="9341">
                  <c:v>2.181</c:v>
                </c:pt>
                <c:pt idx="9342">
                  <c:v>2.113</c:v>
                </c:pt>
                <c:pt idx="9343">
                  <c:v>2.1</c:v>
                </c:pt>
                <c:pt idx="9344">
                  <c:v>2.0750000000000002</c:v>
                </c:pt>
                <c:pt idx="9345">
                  <c:v>2.0950000000000002</c:v>
                </c:pt>
                <c:pt idx="9348">
                  <c:v>2.109</c:v>
                </c:pt>
                <c:pt idx="9349">
                  <c:v>2.1589999999999998</c:v>
                </c:pt>
                <c:pt idx="9350">
                  <c:v>2.1150000000000002</c:v>
                </c:pt>
                <c:pt idx="9351">
                  <c:v>2.1139999999999999</c:v>
                </c:pt>
                <c:pt idx="9352">
                  <c:v>2.081</c:v>
                </c:pt>
                <c:pt idx="9355">
                  <c:v>2.1070000000000002</c:v>
                </c:pt>
                <c:pt idx="9356">
                  <c:v>2.12</c:v>
                </c:pt>
                <c:pt idx="9357">
                  <c:v>2.16</c:v>
                </c:pt>
                <c:pt idx="9358">
                  <c:v>2.145</c:v>
                </c:pt>
                <c:pt idx="9359">
                  <c:v>2.1509999999999998</c:v>
                </c:pt>
                <c:pt idx="9362">
                  <c:v>2.14</c:v>
                </c:pt>
                <c:pt idx="9363">
                  <c:v>2.169</c:v>
                </c:pt>
                <c:pt idx="9364">
                  <c:v>2.1440000000000001</c:v>
                </c:pt>
                <c:pt idx="9365">
                  <c:v>2.0790000000000002</c:v>
                </c:pt>
                <c:pt idx="9366">
                  <c:v>2.0619999999999998</c:v>
                </c:pt>
                <c:pt idx="9369">
                  <c:v>2.0750000000000002</c:v>
                </c:pt>
                <c:pt idx="9370">
                  <c:v>2.0760000000000001</c:v>
                </c:pt>
                <c:pt idx="9371">
                  <c:v>2.1459999999999999</c:v>
                </c:pt>
                <c:pt idx="9372">
                  <c:v>2.16</c:v>
                </c:pt>
                <c:pt idx="9373">
                  <c:v>2.165</c:v>
                </c:pt>
                <c:pt idx="9376">
                  <c:v>2.2029999999999998</c:v>
                </c:pt>
                <c:pt idx="9377">
                  <c:v>2.2120000000000002</c:v>
                </c:pt>
                <c:pt idx="9378">
                  <c:v>2.246</c:v>
                </c:pt>
                <c:pt idx="9379">
                  <c:v>2.2559999999999998</c:v>
                </c:pt>
                <c:pt idx="9380">
                  <c:v>2.2170000000000001</c:v>
                </c:pt>
                <c:pt idx="9383">
                  <c:v>2.2509999999999999</c:v>
                </c:pt>
                <c:pt idx="9384">
                  <c:v>2.1739999999999999</c:v>
                </c:pt>
                <c:pt idx="9385">
                  <c:v>2.218</c:v>
                </c:pt>
                <c:pt idx="9386">
                  <c:v>2.1829999999999998</c:v>
                </c:pt>
                <c:pt idx="9387">
                  <c:v>2.2589999999999999</c:v>
                </c:pt>
                <c:pt idx="9390">
                  <c:v>2.2909999999999999</c:v>
                </c:pt>
                <c:pt idx="9391">
                  <c:v>2.2559999999999998</c:v>
                </c:pt>
                <c:pt idx="9392">
                  <c:v>2.27</c:v>
                </c:pt>
                <c:pt idx="9393">
                  <c:v>2.2930000000000001</c:v>
                </c:pt>
                <c:pt idx="9394">
                  <c:v>2.278</c:v>
                </c:pt>
                <c:pt idx="9397">
                  <c:v>2.2679999999999998</c:v>
                </c:pt>
                <c:pt idx="9398">
                  <c:v>2.2790279999999998</c:v>
                </c:pt>
                <c:pt idx="9399">
                  <c:v>2.2069999999999999</c:v>
                </c:pt>
                <c:pt idx="9400">
                  <c:v>2.206</c:v>
                </c:pt>
                <c:pt idx="9401">
                  <c:v>2.177</c:v>
                </c:pt>
                <c:pt idx="9404">
                  <c:v>2.2080000000000002</c:v>
                </c:pt>
                <c:pt idx="9405">
                  <c:v>2.1989999999999998</c:v>
                </c:pt>
                <c:pt idx="9406">
                  <c:v>2.1949999999999998</c:v>
                </c:pt>
                <c:pt idx="9407">
                  <c:v>2.1786690000000002</c:v>
                </c:pt>
                <c:pt idx="9408">
                  <c:v>2.1869999999999998</c:v>
                </c:pt>
                <c:pt idx="9411">
                  <c:v>2.173</c:v>
                </c:pt>
                <c:pt idx="9412">
                  <c:v>2.1342310000000002</c:v>
                </c:pt>
                <c:pt idx="9413">
                  <c:v>2.0921509999999999</c:v>
                </c:pt>
                <c:pt idx="9414">
                  <c:v>2.0819999999999999</c:v>
                </c:pt>
                <c:pt idx="9415">
                  <c:v>2.0630000000000002</c:v>
                </c:pt>
                <c:pt idx="9418">
                  <c:v>2.0299999999999998</c:v>
                </c:pt>
                <c:pt idx="9419">
                  <c:v>2.0950000000000002</c:v>
                </c:pt>
                <c:pt idx="9420">
                  <c:v>2.1349999999999998</c:v>
                </c:pt>
                <c:pt idx="9421">
                  <c:v>2.2440000000000002</c:v>
                </c:pt>
                <c:pt idx="9422">
                  <c:v>2.2160000000000002</c:v>
                </c:pt>
                <c:pt idx="9425">
                  <c:v>2.234</c:v>
                </c:pt>
                <c:pt idx="9426">
                  <c:v>2.2429999999999999</c:v>
                </c:pt>
                <c:pt idx="9427">
                  <c:v>2.2559999999999998</c:v>
                </c:pt>
                <c:pt idx="9428">
                  <c:v>2.274</c:v>
                </c:pt>
                <c:pt idx="9429">
                  <c:v>2.2589999999999999</c:v>
                </c:pt>
                <c:pt idx="9432">
                  <c:v>2.258</c:v>
                </c:pt>
                <c:pt idx="9433">
                  <c:v>2.25</c:v>
                </c:pt>
                <c:pt idx="9434">
                  <c:v>2.2650000000000001</c:v>
                </c:pt>
                <c:pt idx="9435">
                  <c:v>2.2309999999999999</c:v>
                </c:pt>
                <c:pt idx="9436">
                  <c:v>2.2320000000000002</c:v>
                </c:pt>
                <c:pt idx="9439">
                  <c:v>2.214</c:v>
                </c:pt>
                <c:pt idx="9440">
                  <c:v>2.206</c:v>
                </c:pt>
                <c:pt idx="9441">
                  <c:v>2.1869999999999998</c:v>
                </c:pt>
                <c:pt idx="9442">
                  <c:v>2.173</c:v>
                </c:pt>
                <c:pt idx="9443">
                  <c:v>2.1320000000000001</c:v>
                </c:pt>
                <c:pt idx="9446">
                  <c:v>2.1179999999999999</c:v>
                </c:pt>
                <c:pt idx="9447">
                  <c:v>2.08</c:v>
                </c:pt>
                <c:pt idx="9448">
                  <c:v>2.1110000000000002</c:v>
                </c:pt>
                <c:pt idx="9449">
                  <c:v>2.0990000000000002</c:v>
                </c:pt>
                <c:pt idx="9450">
                  <c:v>2.073</c:v>
                </c:pt>
                <c:pt idx="9453">
                  <c:v>2.0760000000000001</c:v>
                </c:pt>
                <c:pt idx="9454">
                  <c:v>2.1509999999999998</c:v>
                </c:pt>
                <c:pt idx="9455">
                  <c:v>2.1880000000000002</c:v>
                </c:pt>
                <c:pt idx="9456">
                  <c:v>2.181</c:v>
                </c:pt>
                <c:pt idx="9457">
                  <c:v>2.1709999999999998</c:v>
                </c:pt>
                <c:pt idx="9460">
                  <c:v>2.1520000000000001</c:v>
                </c:pt>
                <c:pt idx="9461">
                  <c:v>2.1339999999999999</c:v>
                </c:pt>
                <c:pt idx="9462">
                  <c:v>2.0649999999999999</c:v>
                </c:pt>
                <c:pt idx="9463">
                  <c:v>2.0569999999999999</c:v>
                </c:pt>
                <c:pt idx="9464">
                  <c:v>2.0419999999999998</c:v>
                </c:pt>
                <c:pt idx="9467">
                  <c:v>2.0523319999999998</c:v>
                </c:pt>
                <c:pt idx="9468">
                  <c:v>2.0344259999999998</c:v>
                </c:pt>
                <c:pt idx="9469">
                  <c:v>2.0059999999999998</c:v>
                </c:pt>
                <c:pt idx="9470">
                  <c:v>1.9970000000000001</c:v>
                </c:pt>
                <c:pt idx="9471">
                  <c:v>1.9630000000000001</c:v>
                </c:pt>
                <c:pt idx="9474">
                  <c:v>1.9570000000000001</c:v>
                </c:pt>
                <c:pt idx="9475">
                  <c:v>1.9730000000000001</c:v>
                </c:pt>
                <c:pt idx="9476">
                  <c:v>1.978</c:v>
                </c:pt>
                <c:pt idx="9477">
                  <c:v>1.9810000000000001</c:v>
                </c:pt>
                <c:pt idx="9478">
                  <c:v>1.974</c:v>
                </c:pt>
                <c:pt idx="9481">
                  <c:v>2.0089999999999999</c:v>
                </c:pt>
                <c:pt idx="9482">
                  <c:v>2.032</c:v>
                </c:pt>
                <c:pt idx="9483">
                  <c:v>2.0166529999999998</c:v>
                </c:pt>
                <c:pt idx="9484">
                  <c:v>1.995241</c:v>
                </c:pt>
                <c:pt idx="9485">
                  <c:v>1.9873639999999999</c:v>
                </c:pt>
                <c:pt idx="9488">
                  <c:v>1.9990000000000001</c:v>
                </c:pt>
                <c:pt idx="9491">
                  <c:v>1.9970000000000001</c:v>
                </c:pt>
                <c:pt idx="9492">
                  <c:v>1.998</c:v>
                </c:pt>
                <c:pt idx="9495">
                  <c:v>2.2465259999999998</c:v>
                </c:pt>
                <c:pt idx="9497">
                  <c:v>2.0710000000000002</c:v>
                </c:pt>
                <c:pt idx="9498">
                  <c:v>2.1150000000000002</c:v>
                </c:pt>
                <c:pt idx="9499">
                  <c:v>2.141</c:v>
                </c:pt>
                <c:pt idx="9502">
                  <c:v>2.1125699999999998</c:v>
                </c:pt>
                <c:pt idx="9503">
                  <c:v>2.1030000000000002</c:v>
                </c:pt>
                <c:pt idx="9504">
                  <c:v>2.101</c:v>
                </c:pt>
                <c:pt idx="9505">
                  <c:v>2.1480000000000001</c:v>
                </c:pt>
                <c:pt idx="9506">
                  <c:v>2.1539999999999999</c:v>
                </c:pt>
                <c:pt idx="9509">
                  <c:v>2.133</c:v>
                </c:pt>
                <c:pt idx="9510">
                  <c:v>2.1240000000000001</c:v>
                </c:pt>
                <c:pt idx="9511">
                  <c:v>2.1280000000000001</c:v>
                </c:pt>
                <c:pt idx="9512">
                  <c:v>2.1829999999999998</c:v>
                </c:pt>
                <c:pt idx="9513">
                  <c:v>2.1450979999999999</c:v>
                </c:pt>
                <c:pt idx="9516">
                  <c:v>2.177</c:v>
                </c:pt>
                <c:pt idx="9517">
                  <c:v>2.1553149999999999</c:v>
                </c:pt>
                <c:pt idx="9518">
                  <c:v>2.1312500000000001</c:v>
                </c:pt>
                <c:pt idx="9519">
                  <c:v>2.1579999999999999</c:v>
                </c:pt>
                <c:pt idx="9520">
                  <c:v>2.2229999999999999</c:v>
                </c:pt>
                <c:pt idx="9523">
                  <c:v>2.29</c:v>
                </c:pt>
                <c:pt idx="9524">
                  <c:v>2.2610000000000001</c:v>
                </c:pt>
                <c:pt idx="9525">
                  <c:v>2.31</c:v>
                </c:pt>
                <c:pt idx="9526">
                  <c:v>2.27</c:v>
                </c:pt>
                <c:pt idx="9527">
                  <c:v>2.238</c:v>
                </c:pt>
                <c:pt idx="9530">
                  <c:v>2.2519999999999998</c:v>
                </c:pt>
                <c:pt idx="9531">
                  <c:v>2.2829999999999999</c:v>
                </c:pt>
                <c:pt idx="9532">
                  <c:v>2.2709999999999999</c:v>
                </c:pt>
                <c:pt idx="9533">
                  <c:v>2.254</c:v>
                </c:pt>
                <c:pt idx="9534">
                  <c:v>2.2429999999999999</c:v>
                </c:pt>
                <c:pt idx="9537">
                  <c:v>2.2410000000000001</c:v>
                </c:pt>
                <c:pt idx="9538">
                  <c:v>2.2709999999999999</c:v>
                </c:pt>
                <c:pt idx="9539">
                  <c:v>2.29</c:v>
                </c:pt>
                <c:pt idx="9540">
                  <c:v>2.262</c:v>
                </c:pt>
                <c:pt idx="9541">
                  <c:v>2.2761070000000001</c:v>
                </c:pt>
                <c:pt idx="9544">
                  <c:v>2.2656350000000001</c:v>
                </c:pt>
                <c:pt idx="9545">
                  <c:v>2.260983</c:v>
                </c:pt>
                <c:pt idx="9546">
                  <c:v>2.2819569999999998</c:v>
                </c:pt>
                <c:pt idx="9547">
                  <c:v>2.23</c:v>
                </c:pt>
                <c:pt idx="9548">
                  <c:v>2.2200000000000002</c:v>
                </c:pt>
                <c:pt idx="9551">
                  <c:v>2.242</c:v>
                </c:pt>
                <c:pt idx="9552">
                  <c:v>2.1819999999999999</c:v>
                </c:pt>
                <c:pt idx="9553">
                  <c:v>2.161</c:v>
                </c:pt>
                <c:pt idx="9554">
                  <c:v>2.1669999999999998</c:v>
                </c:pt>
                <c:pt idx="9555">
                  <c:v>2.1309999999999998</c:v>
                </c:pt>
                <c:pt idx="9558">
                  <c:v>2.093</c:v>
                </c:pt>
                <c:pt idx="9559">
                  <c:v>2.1299619999999999</c:v>
                </c:pt>
                <c:pt idx="9560">
                  <c:v>2.1259999999999999</c:v>
                </c:pt>
                <c:pt idx="9561">
                  <c:v>2.1389999999999998</c:v>
                </c:pt>
                <c:pt idx="9562">
                  <c:v>2.1190000000000002</c:v>
                </c:pt>
                <c:pt idx="9565">
                  <c:v>2.1179999999999999</c:v>
                </c:pt>
                <c:pt idx="9566">
                  <c:v>2.1019999999999999</c:v>
                </c:pt>
                <c:pt idx="9567">
                  <c:v>2.0939999999999999</c:v>
                </c:pt>
                <c:pt idx="9568">
                  <c:v>2.0920000000000001</c:v>
                </c:pt>
                <c:pt idx="9569">
                  <c:v>2.0609999999999999</c:v>
                </c:pt>
                <c:pt idx="9572">
                  <c:v>2.0270000000000001</c:v>
                </c:pt>
                <c:pt idx="9573">
                  <c:v>2.0100020000000001</c:v>
                </c:pt>
                <c:pt idx="9574">
                  <c:v>2.0315560000000001</c:v>
                </c:pt>
                <c:pt idx="9575">
                  <c:v>2.0089999999999999</c:v>
                </c:pt>
                <c:pt idx="9576">
                  <c:v>2.0131199999999998</c:v>
                </c:pt>
                <c:pt idx="9579">
                  <c:v>2.0270000000000001</c:v>
                </c:pt>
                <c:pt idx="9580">
                  <c:v>2.0569999999999999</c:v>
                </c:pt>
                <c:pt idx="9581">
                  <c:v>2.0110000000000001</c:v>
                </c:pt>
                <c:pt idx="9582">
                  <c:v>2.0289999999999999</c:v>
                </c:pt>
                <c:pt idx="9587">
                  <c:v>2.032</c:v>
                </c:pt>
                <c:pt idx="9588">
                  <c:v>1.9810000000000001</c:v>
                </c:pt>
                <c:pt idx="9589">
                  <c:v>1.9019999999999999</c:v>
                </c:pt>
                <c:pt idx="9590">
                  <c:v>1.734</c:v>
                </c:pt>
                <c:pt idx="9593">
                  <c:v>1.7450000000000001</c:v>
                </c:pt>
                <c:pt idx="9594">
                  <c:v>1.792</c:v>
                </c:pt>
                <c:pt idx="9595">
                  <c:v>1.87</c:v>
                </c:pt>
                <c:pt idx="9596">
                  <c:v>1.851</c:v>
                </c:pt>
                <c:pt idx="9597">
                  <c:v>1.8125249999999999</c:v>
                </c:pt>
                <c:pt idx="9600">
                  <c:v>1.8000130000000001</c:v>
                </c:pt>
                <c:pt idx="9601">
                  <c:v>1.8156840000000001</c:v>
                </c:pt>
                <c:pt idx="9602">
                  <c:v>1.7749999999999999</c:v>
                </c:pt>
                <c:pt idx="9603">
                  <c:v>1.792</c:v>
                </c:pt>
                <c:pt idx="9604">
                  <c:v>1.7929999999999999</c:v>
                </c:pt>
                <c:pt idx="9607">
                  <c:v>1.74</c:v>
                </c:pt>
                <c:pt idx="9608">
                  <c:v>1.738</c:v>
                </c:pt>
                <c:pt idx="9609">
                  <c:v>1.7390000000000001</c:v>
                </c:pt>
                <c:pt idx="9610">
                  <c:v>1.752</c:v>
                </c:pt>
                <c:pt idx="9611">
                  <c:v>1.7509999999999999</c:v>
                </c:pt>
                <c:pt idx="9614">
                  <c:v>1.7430000000000001</c:v>
                </c:pt>
                <c:pt idx="9615">
                  <c:v>1.7010000000000001</c:v>
                </c:pt>
                <c:pt idx="9617">
                  <c:v>1.6739999999999999</c:v>
                </c:pt>
                <c:pt idx="9618">
                  <c:v>1.7070000000000001</c:v>
                </c:pt>
                <c:pt idx="9621">
                  <c:v>1.6870000000000001</c:v>
                </c:pt>
                <c:pt idx="9622">
                  <c:v>1.718</c:v>
                </c:pt>
                <c:pt idx="9623">
                  <c:v>1.7190000000000001</c:v>
                </c:pt>
                <c:pt idx="9624">
                  <c:v>1.722</c:v>
                </c:pt>
                <c:pt idx="9625">
                  <c:v>1.8240000000000001</c:v>
                </c:pt>
                <c:pt idx="9628">
                  <c:v>1.8260000000000001</c:v>
                </c:pt>
                <c:pt idx="9629">
                  <c:v>1.9279999999999999</c:v>
                </c:pt>
                <c:pt idx="9630">
                  <c:v>1.929</c:v>
                </c:pt>
                <c:pt idx="9631">
                  <c:v>1.887</c:v>
                </c:pt>
                <c:pt idx="9632">
                  <c:v>1.8560000000000001</c:v>
                </c:pt>
                <c:pt idx="9635">
                  <c:v>1.857</c:v>
                </c:pt>
                <c:pt idx="9636">
                  <c:v>1.921</c:v>
                </c:pt>
                <c:pt idx="9637">
                  <c:v>1.8740000000000001</c:v>
                </c:pt>
                <c:pt idx="9638">
                  <c:v>1.9390000000000001</c:v>
                </c:pt>
                <c:pt idx="9639">
                  <c:v>1.958</c:v>
                </c:pt>
                <c:pt idx="9642">
                  <c:v>1.976</c:v>
                </c:pt>
                <c:pt idx="9643">
                  <c:v>2.0049999999999999</c:v>
                </c:pt>
                <c:pt idx="9644">
                  <c:v>2.0579999999999998</c:v>
                </c:pt>
                <c:pt idx="9645">
                  <c:v>2.056</c:v>
                </c:pt>
                <c:pt idx="9646">
                  <c:v>2.081</c:v>
                </c:pt>
                <c:pt idx="9649">
                  <c:v>2.093</c:v>
                </c:pt>
                <c:pt idx="9650">
                  <c:v>2.0990000000000002</c:v>
                </c:pt>
                <c:pt idx="9651">
                  <c:v>2.0649999999999999</c:v>
                </c:pt>
                <c:pt idx="9652">
                  <c:v>2.149</c:v>
                </c:pt>
                <c:pt idx="9653">
                  <c:v>2.125</c:v>
                </c:pt>
                <c:pt idx="9656">
                  <c:v>2.161</c:v>
                </c:pt>
                <c:pt idx="9657">
                  <c:v>2.2200000000000002</c:v>
                </c:pt>
                <c:pt idx="9658">
                  <c:v>2.2170000000000001</c:v>
                </c:pt>
                <c:pt idx="9659">
                  <c:v>2.1579999999999999</c:v>
                </c:pt>
                <c:pt idx="9660">
                  <c:v>2.0979999999999999</c:v>
                </c:pt>
                <c:pt idx="9663">
                  <c:v>2.0830000000000002</c:v>
                </c:pt>
                <c:pt idx="9664">
                  <c:v>2.1349999999999998</c:v>
                </c:pt>
                <c:pt idx="9665">
                  <c:v>2.0979999999999999</c:v>
                </c:pt>
                <c:pt idx="9666">
                  <c:v>2.2320000000000002</c:v>
                </c:pt>
                <c:pt idx="9667">
                  <c:v>2.31</c:v>
                </c:pt>
                <c:pt idx="9670">
                  <c:v>2.4470329999999998</c:v>
                </c:pt>
                <c:pt idx="9671">
                  <c:v>2.4689999999999999</c:v>
                </c:pt>
                <c:pt idx="9672">
                  <c:v>2.3719999999999999</c:v>
                </c:pt>
                <c:pt idx="9673">
                  <c:v>2.3119999999999998</c:v>
                </c:pt>
                <c:pt idx="9674">
                  <c:v>2.37</c:v>
                </c:pt>
                <c:pt idx="9677">
                  <c:v>2.3450000000000002</c:v>
                </c:pt>
                <c:pt idx="9678">
                  <c:v>2.2970000000000002</c:v>
                </c:pt>
                <c:pt idx="9679">
                  <c:v>2.2949999999999999</c:v>
                </c:pt>
                <c:pt idx="9680">
                  <c:v>2.274</c:v>
                </c:pt>
                <c:pt idx="9681">
                  <c:v>2.2869999999999999</c:v>
                </c:pt>
                <c:pt idx="9684">
                  <c:v>2.2570000000000001</c:v>
                </c:pt>
                <c:pt idx="9685">
                  <c:v>2.2429999999999999</c:v>
                </c:pt>
                <c:pt idx="9686">
                  <c:v>2.2490000000000001</c:v>
                </c:pt>
                <c:pt idx="9687">
                  <c:v>2.234</c:v>
                </c:pt>
                <c:pt idx="9688">
                  <c:v>2.1789999999999998</c:v>
                </c:pt>
                <c:pt idx="9691">
                  <c:v>2.2130000000000001</c:v>
                </c:pt>
                <c:pt idx="9692">
                  <c:v>2.202</c:v>
                </c:pt>
                <c:pt idx="9693">
                  <c:v>2.19</c:v>
                </c:pt>
                <c:pt idx="9694">
                  <c:v>2.1779999999999999</c:v>
                </c:pt>
                <c:pt idx="9695">
                  <c:v>2.1890000000000001</c:v>
                </c:pt>
                <c:pt idx="9698">
                  <c:v>2.202</c:v>
                </c:pt>
                <c:pt idx="9699">
                  <c:v>2.2184979999999999</c:v>
                </c:pt>
                <c:pt idx="9700">
                  <c:v>2.27</c:v>
                </c:pt>
                <c:pt idx="9701">
                  <c:v>2.27895</c:v>
                </c:pt>
                <c:pt idx="9702">
                  <c:v>2.278</c:v>
                </c:pt>
                <c:pt idx="9705">
                  <c:v>2.2789999999999999</c:v>
                </c:pt>
                <c:pt idx="9706">
                  <c:v>2.2629999999999999</c:v>
                </c:pt>
                <c:pt idx="9707">
                  <c:v>2.254</c:v>
                </c:pt>
                <c:pt idx="9708">
                  <c:v>2.23</c:v>
                </c:pt>
                <c:pt idx="9709">
                  <c:v>2.2120000000000002</c:v>
                </c:pt>
                <c:pt idx="9712">
                  <c:v>2.2589999999999999</c:v>
                </c:pt>
                <c:pt idx="9713">
                  <c:v>2.2610000000000001</c:v>
                </c:pt>
                <c:pt idx="9714">
                  <c:v>2.2450000000000001</c:v>
                </c:pt>
                <c:pt idx="9715">
                  <c:v>2.25</c:v>
                </c:pt>
                <c:pt idx="9716">
                  <c:v>2.2400000000000002</c:v>
                </c:pt>
                <c:pt idx="9719">
                  <c:v>2.2349999999999999</c:v>
                </c:pt>
                <c:pt idx="9720">
                  <c:v>2.34</c:v>
                </c:pt>
                <c:pt idx="9721">
                  <c:v>2.343</c:v>
                </c:pt>
                <c:pt idx="9722">
                  <c:v>2.4249999999999998</c:v>
                </c:pt>
                <c:pt idx="9723">
                  <c:v>2.3879999999999999</c:v>
                </c:pt>
                <c:pt idx="9726">
                  <c:v>2.44</c:v>
                </c:pt>
                <c:pt idx="9727">
                  <c:v>2.4119999999999999</c:v>
                </c:pt>
                <c:pt idx="9728">
                  <c:v>2.4420000000000002</c:v>
                </c:pt>
                <c:pt idx="9729">
                  <c:v>2.464</c:v>
                </c:pt>
                <c:pt idx="9730">
                  <c:v>2.4889999999999999</c:v>
                </c:pt>
                <c:pt idx="9733">
                  <c:v>2.4630000000000001</c:v>
                </c:pt>
                <c:pt idx="9734">
                  <c:v>2.4369999999999998</c:v>
                </c:pt>
                <c:pt idx="9735">
                  <c:v>2.4689999999999999</c:v>
                </c:pt>
                <c:pt idx="9736">
                  <c:v>2.4569999999999999</c:v>
                </c:pt>
                <c:pt idx="9737">
                  <c:v>2.4710000000000001</c:v>
                </c:pt>
                <c:pt idx="9740">
                  <c:v>2.4950000000000001</c:v>
                </c:pt>
                <c:pt idx="9741">
                  <c:v>2.5179999999999998</c:v>
                </c:pt>
                <c:pt idx="9742">
                  <c:v>2.5190000000000001</c:v>
                </c:pt>
                <c:pt idx="9743">
                  <c:v>2.6269999999999998</c:v>
                </c:pt>
                <c:pt idx="9744">
                  <c:v>2.5550000000000002</c:v>
                </c:pt>
                <c:pt idx="9747">
                  <c:v>2.5680000000000001</c:v>
                </c:pt>
                <c:pt idx="9748">
                  <c:v>2.6339999999999999</c:v>
                </c:pt>
                <c:pt idx="9749">
                  <c:v>2.593</c:v>
                </c:pt>
                <c:pt idx="9750">
                  <c:v>2.5470000000000002</c:v>
                </c:pt>
                <c:pt idx="9751">
                  <c:v>2.5339999999999998</c:v>
                </c:pt>
                <c:pt idx="9754">
                  <c:v>2.484</c:v>
                </c:pt>
                <c:pt idx="9755">
                  <c:v>2.484</c:v>
                </c:pt>
                <c:pt idx="9756">
                  <c:v>2.5129999999999999</c:v>
                </c:pt>
                <c:pt idx="9757">
                  <c:v>2.4329999999999998</c:v>
                </c:pt>
                <c:pt idx="9758">
                  <c:v>2.4710000000000001</c:v>
                </c:pt>
                <c:pt idx="9761">
                  <c:v>2.4329999999999998</c:v>
                </c:pt>
                <c:pt idx="9762">
                  <c:v>2.387</c:v>
                </c:pt>
                <c:pt idx="9763">
                  <c:v>2.3540000000000001</c:v>
                </c:pt>
                <c:pt idx="9764">
                  <c:v>2.37</c:v>
                </c:pt>
                <c:pt idx="9765">
                  <c:v>2.3410000000000002</c:v>
                </c:pt>
                <c:pt idx="9768">
                  <c:v>2.3420000000000001</c:v>
                </c:pt>
                <c:pt idx="9769">
                  <c:v>2.343</c:v>
                </c:pt>
                <c:pt idx="9770">
                  <c:v>2.411</c:v>
                </c:pt>
                <c:pt idx="9771">
                  <c:v>2.4319999999999999</c:v>
                </c:pt>
                <c:pt idx="9772">
                  <c:v>2.448</c:v>
                </c:pt>
                <c:pt idx="9775">
                  <c:v>2.411</c:v>
                </c:pt>
                <c:pt idx="9776">
                  <c:v>2.431</c:v>
                </c:pt>
                <c:pt idx="9777">
                  <c:v>2.4260000000000002</c:v>
                </c:pt>
                <c:pt idx="9778">
                  <c:v>2.456</c:v>
                </c:pt>
                <c:pt idx="9779">
                  <c:v>2.46</c:v>
                </c:pt>
                <c:pt idx="9782">
                  <c:v>2.4500000000000002</c:v>
                </c:pt>
                <c:pt idx="9783">
                  <c:v>2.4820000000000002</c:v>
                </c:pt>
                <c:pt idx="9784">
                  <c:v>2.5169999999999999</c:v>
                </c:pt>
                <c:pt idx="9785">
                  <c:v>2.4620000000000002</c:v>
                </c:pt>
                <c:pt idx="9786">
                  <c:v>2.4260000000000002</c:v>
                </c:pt>
                <c:pt idx="9789">
                  <c:v>2.431</c:v>
                </c:pt>
                <c:pt idx="9790">
                  <c:v>2.375</c:v>
                </c:pt>
                <c:pt idx="9791">
                  <c:v>2.3359999999999999</c:v>
                </c:pt>
                <c:pt idx="9792">
                  <c:v>2.3250000000000002</c:v>
                </c:pt>
                <c:pt idx="9793">
                  <c:v>2.323</c:v>
                </c:pt>
                <c:pt idx="9796">
                  <c:v>2.31</c:v>
                </c:pt>
                <c:pt idx="9797">
                  <c:v>2.2970000000000002</c:v>
                </c:pt>
                <c:pt idx="9798">
                  <c:v>2.2669999999999999</c:v>
                </c:pt>
                <c:pt idx="9799">
                  <c:v>2.2509999999999999</c:v>
                </c:pt>
                <c:pt idx="9800">
                  <c:v>2.234</c:v>
                </c:pt>
                <c:pt idx="9803">
                  <c:v>2.2200000000000002</c:v>
                </c:pt>
                <c:pt idx="9804">
                  <c:v>2.286</c:v>
                </c:pt>
                <c:pt idx="9805">
                  <c:v>2.298</c:v>
                </c:pt>
                <c:pt idx="9806">
                  <c:v>2.2440000000000002</c:v>
                </c:pt>
                <c:pt idx="9807">
                  <c:v>2.3039999999999998</c:v>
                </c:pt>
                <c:pt idx="9810">
                  <c:v>2.3029999999999999</c:v>
                </c:pt>
                <c:pt idx="9811">
                  <c:v>2.3039999999999998</c:v>
                </c:pt>
                <c:pt idx="9812">
                  <c:v>2.278</c:v>
                </c:pt>
                <c:pt idx="9813">
                  <c:v>2.25</c:v>
                </c:pt>
                <c:pt idx="9814">
                  <c:v>2.2610000000000001</c:v>
                </c:pt>
                <c:pt idx="9817">
                  <c:v>2.246</c:v>
                </c:pt>
                <c:pt idx="9818">
                  <c:v>2.278</c:v>
                </c:pt>
                <c:pt idx="9819">
                  <c:v>2.266</c:v>
                </c:pt>
                <c:pt idx="9820">
                  <c:v>2.2930000000000001</c:v>
                </c:pt>
                <c:pt idx="9821">
                  <c:v>2.2839999999999998</c:v>
                </c:pt>
                <c:pt idx="9824">
                  <c:v>2.2610000000000001</c:v>
                </c:pt>
                <c:pt idx="9825">
                  <c:v>2.2400000000000002</c:v>
                </c:pt>
                <c:pt idx="9826">
                  <c:v>2.2509999999999999</c:v>
                </c:pt>
                <c:pt idx="9827">
                  <c:v>2.2400000000000002</c:v>
                </c:pt>
                <c:pt idx="9828">
                  <c:v>2.2240000000000002</c:v>
                </c:pt>
                <c:pt idx="9831">
                  <c:v>2.2469999999999999</c:v>
                </c:pt>
                <c:pt idx="9832">
                  <c:v>2.222</c:v>
                </c:pt>
                <c:pt idx="9833">
                  <c:v>2.2629999999999999</c:v>
                </c:pt>
                <c:pt idx="9834">
                  <c:v>2.3180000000000001</c:v>
                </c:pt>
                <c:pt idx="9835">
                  <c:v>2.331</c:v>
                </c:pt>
                <c:pt idx="9838">
                  <c:v>2.323</c:v>
                </c:pt>
                <c:pt idx="9839">
                  <c:v>2.3119999999999998</c:v>
                </c:pt>
                <c:pt idx="9840">
                  <c:v>2.306</c:v>
                </c:pt>
                <c:pt idx="9841">
                  <c:v>2.3170000000000002</c:v>
                </c:pt>
                <c:pt idx="9842">
                  <c:v>2.3069999999999999</c:v>
                </c:pt>
                <c:pt idx="9845">
                  <c:v>2.3119999999999998</c:v>
                </c:pt>
                <c:pt idx="9846">
                  <c:v>2.3069999999999999</c:v>
                </c:pt>
                <c:pt idx="9847">
                  <c:v>2.3250000000000002</c:v>
                </c:pt>
                <c:pt idx="9848">
                  <c:v>2.3410000000000002</c:v>
                </c:pt>
                <c:pt idx="9849">
                  <c:v>2.343</c:v>
                </c:pt>
                <c:pt idx="9852">
                  <c:v>2.3610000000000002</c:v>
                </c:pt>
                <c:pt idx="9853">
                  <c:v>2.3610000000000002</c:v>
                </c:pt>
                <c:pt idx="9856">
                  <c:v>2.444</c:v>
                </c:pt>
                <c:pt idx="9859">
                  <c:v>2.4430000000000001</c:v>
                </c:pt>
                <c:pt idx="9860">
                  <c:v>2.4319999999999999</c:v>
                </c:pt>
                <c:pt idx="9862">
                  <c:v>2.4220000000000002</c:v>
                </c:pt>
                <c:pt idx="9863">
                  <c:v>2.4159999999999999</c:v>
                </c:pt>
                <c:pt idx="9866">
                  <c:v>2.3959999999999999</c:v>
                </c:pt>
                <c:pt idx="9867">
                  <c:v>2.3690000000000002</c:v>
                </c:pt>
                <c:pt idx="9868">
                  <c:v>2.3639999999999999</c:v>
                </c:pt>
                <c:pt idx="9869">
                  <c:v>2.42</c:v>
                </c:pt>
                <c:pt idx="9870">
                  <c:v>2.3719999999999999</c:v>
                </c:pt>
                <c:pt idx="9873">
                  <c:v>2.3410000000000002</c:v>
                </c:pt>
                <c:pt idx="9874">
                  <c:v>2.323</c:v>
                </c:pt>
                <c:pt idx="9875">
                  <c:v>2.4900000000000002</c:v>
                </c:pt>
                <c:pt idx="9876">
                  <c:v>2.4430000000000001</c:v>
                </c:pt>
                <c:pt idx="9877">
                  <c:v>2.4169999999999998</c:v>
                </c:pt>
                <c:pt idx="9880">
                  <c:v>2.3959999999999999</c:v>
                </c:pt>
                <c:pt idx="9881">
                  <c:v>2.4119999999999999</c:v>
                </c:pt>
                <c:pt idx="9882">
                  <c:v>2.4420000000000002</c:v>
                </c:pt>
                <c:pt idx="9883">
                  <c:v>2.4249999999999998</c:v>
                </c:pt>
                <c:pt idx="9884">
                  <c:v>2.375</c:v>
                </c:pt>
                <c:pt idx="9887">
                  <c:v>2.3610000000000002</c:v>
                </c:pt>
                <c:pt idx="9888">
                  <c:v>2.3650000000000002</c:v>
                </c:pt>
                <c:pt idx="9889">
                  <c:v>2.3439999999999999</c:v>
                </c:pt>
                <c:pt idx="9890">
                  <c:v>2.3109999999999999</c:v>
                </c:pt>
                <c:pt idx="9891">
                  <c:v>2.2469999999999999</c:v>
                </c:pt>
                <c:pt idx="9894">
                  <c:v>2.222</c:v>
                </c:pt>
                <c:pt idx="9895">
                  <c:v>2.2330000000000001</c:v>
                </c:pt>
                <c:pt idx="9896">
                  <c:v>2.2200000000000002</c:v>
                </c:pt>
                <c:pt idx="9897">
                  <c:v>2.2789999999999999</c:v>
                </c:pt>
                <c:pt idx="9898">
                  <c:v>2.25</c:v>
                </c:pt>
                <c:pt idx="9901">
                  <c:v>2.2709999999999999</c:v>
                </c:pt>
                <c:pt idx="9902">
                  <c:v>2.2869999999999999</c:v>
                </c:pt>
                <c:pt idx="9903">
                  <c:v>2.2959999999999998</c:v>
                </c:pt>
                <c:pt idx="9904">
                  <c:v>2.2810000000000001</c:v>
                </c:pt>
                <c:pt idx="9905">
                  <c:v>2.286</c:v>
                </c:pt>
                <c:pt idx="9908">
                  <c:v>2.2890000000000001</c:v>
                </c:pt>
                <c:pt idx="9909">
                  <c:v>2.2669999999999999</c:v>
                </c:pt>
                <c:pt idx="9910">
                  <c:v>2.2530000000000001</c:v>
                </c:pt>
                <c:pt idx="9911">
                  <c:v>2.302</c:v>
                </c:pt>
                <c:pt idx="9912">
                  <c:v>2.27</c:v>
                </c:pt>
                <c:pt idx="9915">
                  <c:v>2.278</c:v>
                </c:pt>
                <c:pt idx="9916">
                  <c:v>2.2400000000000002</c:v>
                </c:pt>
                <c:pt idx="9917">
                  <c:v>2.2000000000000002</c:v>
                </c:pt>
                <c:pt idx="9918">
                  <c:v>2.121</c:v>
                </c:pt>
                <c:pt idx="9919">
                  <c:v>2.21</c:v>
                </c:pt>
                <c:pt idx="9922">
                  <c:v>2.1469999999999998</c:v>
                </c:pt>
                <c:pt idx="9923">
                  <c:v>2.1619999999999999</c:v>
                </c:pt>
                <c:pt idx="9924">
                  <c:v>2.1800000000000002</c:v>
                </c:pt>
                <c:pt idx="9925">
                  <c:v>2.214</c:v>
                </c:pt>
                <c:pt idx="9926">
                  <c:v>2.2280000000000002</c:v>
                </c:pt>
                <c:pt idx="9929">
                  <c:v>2.202</c:v>
                </c:pt>
                <c:pt idx="9930">
                  <c:v>2.23</c:v>
                </c:pt>
                <c:pt idx="9931">
                  <c:v>2.1930000000000001</c:v>
                </c:pt>
                <c:pt idx="9932">
                  <c:v>2.1469999999999998</c:v>
                </c:pt>
                <c:pt idx="9933">
                  <c:v>2.121</c:v>
                </c:pt>
                <c:pt idx="9936">
                  <c:v>2.1240000000000001</c:v>
                </c:pt>
                <c:pt idx="9937">
                  <c:v>2.13</c:v>
                </c:pt>
                <c:pt idx="9938">
                  <c:v>2.1539999999999999</c:v>
                </c:pt>
                <c:pt idx="9939">
                  <c:v>2.202</c:v>
                </c:pt>
                <c:pt idx="9940">
                  <c:v>2.1629999999999998</c:v>
                </c:pt>
                <c:pt idx="9943">
                  <c:v>2.1360000000000001</c:v>
                </c:pt>
                <c:pt idx="9944">
                  <c:v>2.1230000000000002</c:v>
                </c:pt>
                <c:pt idx="9945">
                  <c:v>2.105</c:v>
                </c:pt>
                <c:pt idx="9946">
                  <c:v>2.0539999999999998</c:v>
                </c:pt>
                <c:pt idx="9947">
                  <c:v>2.0790000000000002</c:v>
                </c:pt>
                <c:pt idx="9950">
                  <c:v>2.0950000000000002</c:v>
                </c:pt>
                <c:pt idx="9951">
                  <c:v>2.1030000000000002</c:v>
                </c:pt>
                <c:pt idx="9952">
                  <c:v>2.1360000000000001</c:v>
                </c:pt>
                <c:pt idx="9953">
                  <c:v>2.1070000000000002</c:v>
                </c:pt>
                <c:pt idx="9954">
                  <c:v>2.0289999999999999</c:v>
                </c:pt>
                <c:pt idx="9957">
                  <c:v>2.044</c:v>
                </c:pt>
                <c:pt idx="9958">
                  <c:v>2.0649999999999999</c:v>
                </c:pt>
                <c:pt idx="9959">
                  <c:v>2.08</c:v>
                </c:pt>
                <c:pt idx="9960">
                  <c:v>2.036</c:v>
                </c:pt>
                <c:pt idx="9961">
                  <c:v>2.0150000000000001</c:v>
                </c:pt>
                <c:pt idx="9964">
                  <c:v>2.0169999999999999</c:v>
                </c:pt>
                <c:pt idx="9965">
                  <c:v>1.956</c:v>
                </c:pt>
                <c:pt idx="9966">
                  <c:v>1.9610000000000001</c:v>
                </c:pt>
                <c:pt idx="9967">
                  <c:v>1.9830000000000001</c:v>
                </c:pt>
                <c:pt idx="9968">
                  <c:v>1.992</c:v>
                </c:pt>
                <c:pt idx="9972">
                  <c:v>2.0219999999999998</c:v>
                </c:pt>
                <c:pt idx="9973">
                  <c:v>2.0179999999999998</c:v>
                </c:pt>
                <c:pt idx="9974">
                  <c:v>2.0110000000000001</c:v>
                </c:pt>
                <c:pt idx="9975">
                  <c:v>1.9790000000000001</c:v>
                </c:pt>
                <c:pt idx="9978">
                  <c:v>2.0049999999999999</c:v>
                </c:pt>
                <c:pt idx="9979">
                  <c:v>2.004</c:v>
                </c:pt>
                <c:pt idx="9980">
                  <c:v>1.9770000000000001</c:v>
                </c:pt>
                <c:pt idx="9985">
                  <c:v>1.94</c:v>
                </c:pt>
                <c:pt idx="9986">
                  <c:v>1.9370000000000001</c:v>
                </c:pt>
                <c:pt idx="9987">
                  <c:v>1.948</c:v>
                </c:pt>
                <c:pt idx="9988">
                  <c:v>1.911</c:v>
                </c:pt>
                <c:pt idx="9989">
                  <c:v>1.893</c:v>
                </c:pt>
                <c:pt idx="9992">
                  <c:v>1.921</c:v>
                </c:pt>
                <c:pt idx="9993">
                  <c:v>1.883</c:v>
                </c:pt>
                <c:pt idx="9994">
                  <c:v>1.8180000000000001</c:v>
                </c:pt>
                <c:pt idx="9995">
                  <c:v>1.7709999999999999</c:v>
                </c:pt>
                <c:pt idx="9996">
                  <c:v>1.79</c:v>
                </c:pt>
                <c:pt idx="9999">
                  <c:v>1.806</c:v>
                </c:pt>
                <c:pt idx="10000">
                  <c:v>1.8340000000000001</c:v>
                </c:pt>
                <c:pt idx="10001">
                  <c:v>1.845</c:v>
                </c:pt>
                <c:pt idx="10002">
                  <c:v>1.8160000000000001</c:v>
                </c:pt>
                <c:pt idx="10003">
                  <c:v>1.8149999999999999</c:v>
                </c:pt>
                <c:pt idx="10006">
                  <c:v>1.8140000000000001</c:v>
                </c:pt>
                <c:pt idx="10007">
                  <c:v>1.7949999999999999</c:v>
                </c:pt>
                <c:pt idx="10008">
                  <c:v>1.7330000000000001</c:v>
                </c:pt>
                <c:pt idx="10009">
                  <c:v>1.73</c:v>
                </c:pt>
                <c:pt idx="10010">
                  <c:v>1.768</c:v>
                </c:pt>
                <c:pt idx="10013">
                  <c:v>1.77</c:v>
                </c:pt>
                <c:pt idx="10014">
                  <c:v>1.8149999999999999</c:v>
                </c:pt>
                <c:pt idx="10015">
                  <c:v>1.84</c:v>
                </c:pt>
                <c:pt idx="10016">
                  <c:v>1.829</c:v>
                </c:pt>
                <c:pt idx="10017">
                  <c:v>1.696</c:v>
                </c:pt>
                <c:pt idx="10020">
                  <c:v>1.7</c:v>
                </c:pt>
                <c:pt idx="10021">
                  <c:v>1.756</c:v>
                </c:pt>
                <c:pt idx="10022">
                  <c:v>1.7450000000000001</c:v>
                </c:pt>
                <c:pt idx="10023">
                  <c:v>1.7509999999999999</c:v>
                </c:pt>
                <c:pt idx="10024">
                  <c:v>1.7370000000000001</c:v>
                </c:pt>
                <c:pt idx="10027">
                  <c:v>1.7250000000000001</c:v>
                </c:pt>
                <c:pt idx="10028">
                  <c:v>1.776</c:v>
                </c:pt>
                <c:pt idx="10029">
                  <c:v>1.742</c:v>
                </c:pt>
                <c:pt idx="10030">
                  <c:v>1.663</c:v>
                </c:pt>
                <c:pt idx="10031">
                  <c:v>1.6910000000000001</c:v>
                </c:pt>
                <c:pt idx="10034">
                  <c:v>1.669</c:v>
                </c:pt>
                <c:pt idx="10035">
                  <c:v>1.6619999999999999</c:v>
                </c:pt>
                <c:pt idx="10036">
                  <c:v>1.601</c:v>
                </c:pt>
                <c:pt idx="10037">
                  <c:v>1.5820000000000001</c:v>
                </c:pt>
                <c:pt idx="10038">
                  <c:v>1.601</c:v>
                </c:pt>
                <c:pt idx="10041">
                  <c:v>1.5980000000000001</c:v>
                </c:pt>
                <c:pt idx="10042">
                  <c:v>1.5940000000000001</c:v>
                </c:pt>
                <c:pt idx="10043">
                  <c:v>1.63</c:v>
                </c:pt>
                <c:pt idx="10044">
                  <c:v>1.617</c:v>
                </c:pt>
                <c:pt idx="10045">
                  <c:v>1.5740000000000001</c:v>
                </c:pt>
                <c:pt idx="10048">
                  <c:v>1.5880000000000001</c:v>
                </c:pt>
                <c:pt idx="10049">
                  <c:v>1.5429999999999999</c:v>
                </c:pt>
                <c:pt idx="10050">
                  <c:v>1.546</c:v>
                </c:pt>
                <c:pt idx="10051">
                  <c:v>1.5269999999999999</c:v>
                </c:pt>
                <c:pt idx="10052">
                  <c:v>1.5369999999999999</c:v>
                </c:pt>
                <c:pt idx="10055">
                  <c:v>1.5449999999999999</c:v>
                </c:pt>
                <c:pt idx="10056">
                  <c:v>1.5289999999999999</c:v>
                </c:pt>
                <c:pt idx="10057">
                  <c:v>1.512</c:v>
                </c:pt>
                <c:pt idx="10058">
                  <c:v>1.589</c:v>
                </c:pt>
                <c:pt idx="10059">
                  <c:v>1.5720000000000001</c:v>
                </c:pt>
                <c:pt idx="10062">
                  <c:v>1.56</c:v>
                </c:pt>
                <c:pt idx="10063">
                  <c:v>1.583</c:v>
                </c:pt>
                <c:pt idx="10064">
                  <c:v>1.5429999999999999</c:v>
                </c:pt>
                <c:pt idx="10065">
                  <c:v>1.577</c:v>
                </c:pt>
                <c:pt idx="10069">
                  <c:v>1.538</c:v>
                </c:pt>
                <c:pt idx="10070">
                  <c:v>1.5129999999999999</c:v>
                </c:pt>
                <c:pt idx="10071">
                  <c:v>1.5229999999999999</c:v>
                </c:pt>
                <c:pt idx="10072">
                  <c:v>1.5580000000000001</c:v>
                </c:pt>
                <c:pt idx="10073">
                  <c:v>1.5329999999999999</c:v>
                </c:pt>
                <c:pt idx="10076">
                  <c:v>1.5109999999999999</c:v>
                </c:pt>
                <c:pt idx="10077">
                  <c:v>1.579</c:v>
                </c:pt>
                <c:pt idx="10078">
                  <c:v>1.526</c:v>
                </c:pt>
                <c:pt idx="10079">
                  <c:v>1.5029999999999999</c:v>
                </c:pt>
                <c:pt idx="10080">
                  <c:v>1.4490000000000001</c:v>
                </c:pt>
                <c:pt idx="10083">
                  <c:v>1.464</c:v>
                </c:pt>
                <c:pt idx="10084">
                  <c:v>1.4650000000000001</c:v>
                </c:pt>
                <c:pt idx="10085">
                  <c:v>1.44</c:v>
                </c:pt>
                <c:pt idx="10086">
                  <c:v>1.41</c:v>
                </c:pt>
                <c:pt idx="10087">
                  <c:v>1.381</c:v>
                </c:pt>
                <c:pt idx="10090">
                  <c:v>1.4139999999999999</c:v>
                </c:pt>
                <c:pt idx="10091">
                  <c:v>1.3859999999999999</c:v>
                </c:pt>
                <c:pt idx="10092">
                  <c:v>1.377</c:v>
                </c:pt>
                <c:pt idx="10093">
                  <c:v>1.381</c:v>
                </c:pt>
                <c:pt idx="10094">
                  <c:v>1.3819999999999999</c:v>
                </c:pt>
                <c:pt idx="10097">
                  <c:v>1.3160000000000001</c:v>
                </c:pt>
                <c:pt idx="10098">
                  <c:v>1.282</c:v>
                </c:pt>
                <c:pt idx="10099">
                  <c:v>1.25</c:v>
                </c:pt>
                <c:pt idx="10100">
                  <c:v>1.2310000000000001</c:v>
                </c:pt>
                <c:pt idx="10101">
                  <c:v>1.254</c:v>
                </c:pt>
                <c:pt idx="10104">
                  <c:v>1.2569999999999999</c:v>
                </c:pt>
                <c:pt idx="10105">
                  <c:v>1.319</c:v>
                </c:pt>
                <c:pt idx="10106">
                  <c:v>1.3420000000000001</c:v>
                </c:pt>
                <c:pt idx="10107">
                  <c:v>1.3049999999999999</c:v>
                </c:pt>
                <c:pt idx="10108">
                  <c:v>1.2649999999999999</c:v>
                </c:pt>
                <c:pt idx="10111">
                  <c:v>1.2769999999999999</c:v>
                </c:pt>
                <c:pt idx="10112">
                  <c:v>1.349</c:v>
                </c:pt>
                <c:pt idx="10113">
                  <c:v>1.371</c:v>
                </c:pt>
                <c:pt idx="10114">
                  <c:v>1.397</c:v>
                </c:pt>
                <c:pt idx="10115">
                  <c:v>1.4370000000000001</c:v>
                </c:pt>
                <c:pt idx="10118">
                  <c:v>1.4219999999999999</c:v>
                </c:pt>
                <c:pt idx="10119">
                  <c:v>1.4330000000000001</c:v>
                </c:pt>
                <c:pt idx="10120">
                  <c:v>1.4179999999999999</c:v>
                </c:pt>
                <c:pt idx="10121">
                  <c:v>1.4590000000000001</c:v>
                </c:pt>
                <c:pt idx="10122">
                  <c:v>1.401</c:v>
                </c:pt>
                <c:pt idx="10125">
                  <c:v>1.36</c:v>
                </c:pt>
                <c:pt idx="10126">
                  <c:v>1.35</c:v>
                </c:pt>
                <c:pt idx="10127">
                  <c:v>1.3340000000000001</c:v>
                </c:pt>
                <c:pt idx="10128">
                  <c:v>1.319</c:v>
                </c:pt>
                <c:pt idx="10129">
                  <c:v>1.3140000000000001</c:v>
                </c:pt>
                <c:pt idx="10132">
                  <c:v>1.302</c:v>
                </c:pt>
                <c:pt idx="10133">
                  <c:v>1.2869999999999999</c:v>
                </c:pt>
                <c:pt idx="10134">
                  <c:v>1.242</c:v>
                </c:pt>
                <c:pt idx="10135">
                  <c:v>1.274</c:v>
                </c:pt>
                <c:pt idx="10136">
                  <c:v>1.2849999999999999</c:v>
                </c:pt>
                <c:pt idx="10139">
                  <c:v>1.2549999999999999</c:v>
                </c:pt>
                <c:pt idx="10140">
                  <c:v>1.276</c:v>
                </c:pt>
                <c:pt idx="10141">
                  <c:v>1.2589999999999999</c:v>
                </c:pt>
                <c:pt idx="10142">
                  <c:v>1.242</c:v>
                </c:pt>
                <c:pt idx="10143">
                  <c:v>1.2410000000000001</c:v>
                </c:pt>
                <c:pt idx="10146">
                  <c:v>1.2609999999999999</c:v>
                </c:pt>
                <c:pt idx="10147">
                  <c:v>1.2110000000000001</c:v>
                </c:pt>
                <c:pt idx="10148">
                  <c:v>1.1299999999999999</c:v>
                </c:pt>
                <c:pt idx="10149">
                  <c:v>1.258</c:v>
                </c:pt>
                <c:pt idx="10150">
                  <c:v>1.3049999999999999</c:v>
                </c:pt>
                <c:pt idx="10153">
                  <c:v>1.3120000000000001</c:v>
                </c:pt>
                <c:pt idx="10154">
                  <c:v>1.2889999999999999</c:v>
                </c:pt>
                <c:pt idx="10155">
                  <c:v>1.288</c:v>
                </c:pt>
                <c:pt idx="10156">
                  <c:v>1.298</c:v>
                </c:pt>
                <c:pt idx="10157">
                  <c:v>1.292</c:v>
                </c:pt>
                <c:pt idx="10160">
                  <c:v>1.286</c:v>
                </c:pt>
                <c:pt idx="10161">
                  <c:v>1.2789999999999999</c:v>
                </c:pt>
                <c:pt idx="10162">
                  <c:v>1.268</c:v>
                </c:pt>
                <c:pt idx="10163">
                  <c:v>1.2330000000000001</c:v>
                </c:pt>
                <c:pt idx="10164">
                  <c:v>1.1910000000000001</c:v>
                </c:pt>
                <c:pt idx="10167">
                  <c:v>1.2070000000000001</c:v>
                </c:pt>
                <c:pt idx="10168">
                  <c:v>1.1679999999999999</c:v>
                </c:pt>
                <c:pt idx="10169">
                  <c:v>1.1850000000000001</c:v>
                </c:pt>
                <c:pt idx="10170">
                  <c:v>1.1859999999999999</c:v>
                </c:pt>
                <c:pt idx="10171">
                  <c:v>1.1830000000000001</c:v>
                </c:pt>
                <c:pt idx="10174">
                  <c:v>1.181</c:v>
                </c:pt>
                <c:pt idx="10175">
                  <c:v>1.1719999999999999</c:v>
                </c:pt>
                <c:pt idx="10176">
                  <c:v>1.163</c:v>
                </c:pt>
                <c:pt idx="10177">
                  <c:v>1.1619999999999999</c:v>
                </c:pt>
                <c:pt idx="10178">
                  <c:v>1.1459999999999999</c:v>
                </c:pt>
                <c:pt idx="10181">
                  <c:v>1.153</c:v>
                </c:pt>
                <c:pt idx="10182">
                  <c:v>1.139</c:v>
                </c:pt>
                <c:pt idx="10183">
                  <c:v>1.1870000000000001</c:v>
                </c:pt>
                <c:pt idx="10184">
                  <c:v>1.1479999999999999</c:v>
                </c:pt>
                <c:pt idx="10185">
                  <c:v>1.1120000000000001</c:v>
                </c:pt>
                <c:pt idx="10188">
                  <c:v>1.109</c:v>
                </c:pt>
                <c:pt idx="10189">
                  <c:v>1.083</c:v>
                </c:pt>
                <c:pt idx="10190">
                  <c:v>1.0640000000000001</c:v>
                </c:pt>
                <c:pt idx="10191">
                  <c:v>0.997</c:v>
                </c:pt>
                <c:pt idx="10192">
                  <c:v>0.97099999999999997</c:v>
                </c:pt>
                <c:pt idx="10195">
                  <c:v>0.98</c:v>
                </c:pt>
                <c:pt idx="10196">
                  <c:v>1.02</c:v>
                </c:pt>
                <c:pt idx="10197">
                  <c:v>1.0209999999999999</c:v>
                </c:pt>
                <c:pt idx="10198">
                  <c:v>1.0309999999999999</c:v>
                </c:pt>
                <c:pt idx="10199">
                  <c:v>1.03</c:v>
                </c:pt>
                <c:pt idx="10202">
                  <c:v>0.98499999999999999</c:v>
                </c:pt>
                <c:pt idx="10203">
                  <c:v>0.96499999999999997</c:v>
                </c:pt>
                <c:pt idx="10204">
                  <c:v>0.96599999999999997</c:v>
                </c:pt>
                <c:pt idx="10205">
                  <c:v>0.93800000000000006</c:v>
                </c:pt>
                <c:pt idx="10206">
                  <c:v>0.90300000000000002</c:v>
                </c:pt>
                <c:pt idx="10209">
                  <c:v>0.90700000000000003</c:v>
                </c:pt>
                <c:pt idx="10210">
                  <c:v>0.86599999999999999</c:v>
                </c:pt>
                <c:pt idx="10211">
                  <c:v>0.86299999999999999</c:v>
                </c:pt>
                <c:pt idx="10212">
                  <c:v>0.90300000000000002</c:v>
                </c:pt>
                <c:pt idx="10213">
                  <c:v>0.89400000000000002</c:v>
                </c:pt>
                <c:pt idx="10216">
                  <c:v>0.88400000000000001</c:v>
                </c:pt>
                <c:pt idx="10217">
                  <c:v>0.86699999999999999</c:v>
                </c:pt>
                <c:pt idx="10218">
                  <c:v>0.86499999999999999</c:v>
                </c:pt>
                <c:pt idx="10220">
                  <c:v>0.86499999999999999</c:v>
                </c:pt>
                <c:pt idx="10223">
                  <c:v>0.83899999999999997</c:v>
                </c:pt>
                <c:pt idx="10224">
                  <c:v>0.82800000000000007</c:v>
                </c:pt>
                <c:pt idx="10225">
                  <c:v>0.83699999999999997</c:v>
                </c:pt>
                <c:pt idx="10227">
                  <c:v>0.78500000000000003</c:v>
                </c:pt>
                <c:pt idx="10230">
                  <c:v>0.78600000000000003</c:v>
                </c:pt>
                <c:pt idx="10231">
                  <c:v>0.74399999999999999</c:v>
                </c:pt>
                <c:pt idx="10232">
                  <c:v>0.78</c:v>
                </c:pt>
                <c:pt idx="10233">
                  <c:v>0.79500000000000004</c:v>
                </c:pt>
                <c:pt idx="10234">
                  <c:v>0.79100000000000004</c:v>
                </c:pt>
                <c:pt idx="10237">
                  <c:v>0.749</c:v>
                </c:pt>
                <c:pt idx="10238">
                  <c:v>0.73199999999999998</c:v>
                </c:pt>
                <c:pt idx="10239">
                  <c:v>0.66100000000000003</c:v>
                </c:pt>
                <c:pt idx="10240">
                  <c:v>0.66900000000000004</c:v>
                </c:pt>
                <c:pt idx="10241">
                  <c:v>0.63800000000000001</c:v>
                </c:pt>
                <c:pt idx="10244">
                  <c:v>0.63500000000000001</c:v>
                </c:pt>
                <c:pt idx="10245">
                  <c:v>0.64900000000000002</c:v>
                </c:pt>
                <c:pt idx="10246">
                  <c:v>0.69900000000000007</c:v>
                </c:pt>
                <c:pt idx="10247">
                  <c:v>0.622</c:v>
                </c:pt>
                <c:pt idx="10248">
                  <c:v>0.54500000000000004</c:v>
                </c:pt>
                <c:pt idx="10251">
                  <c:v>0.58099999999999996</c:v>
                </c:pt>
                <c:pt idx="10252">
                  <c:v>0.57999999999999996</c:v>
                </c:pt>
                <c:pt idx="10253">
                  <c:v>0.57500000000000007</c:v>
                </c:pt>
                <c:pt idx="10254">
                  <c:v>0.59299999999999997</c:v>
                </c:pt>
                <c:pt idx="10255">
                  <c:v>0.54700000000000004</c:v>
                </c:pt>
                <c:pt idx="10258">
                  <c:v>0.55100000000000005</c:v>
                </c:pt>
                <c:pt idx="10259">
                  <c:v>0.57699999999999996</c:v>
                </c:pt>
                <c:pt idx="10260">
                  <c:v>0.59299999999999997</c:v>
                </c:pt>
                <c:pt idx="10261">
                  <c:v>0.59199999999999997</c:v>
                </c:pt>
                <c:pt idx="10262">
                  <c:v>0.61599999999999999</c:v>
                </c:pt>
                <c:pt idx="10265">
                  <c:v>0.61099999999999999</c:v>
                </c:pt>
                <c:pt idx="10266">
                  <c:v>0.64700000000000002</c:v>
                </c:pt>
                <c:pt idx="10267">
                  <c:v>0.629</c:v>
                </c:pt>
                <c:pt idx="10268">
                  <c:v>0.59099999999999997</c:v>
                </c:pt>
                <c:pt idx="10269">
                  <c:v>0.59399999999999997</c:v>
                </c:pt>
                <c:pt idx="10272">
                  <c:v>0.60799999999999998</c:v>
                </c:pt>
                <c:pt idx="10273">
                  <c:v>0.63400000000000001</c:v>
                </c:pt>
                <c:pt idx="10274">
                  <c:v>0.63600000000000001</c:v>
                </c:pt>
                <c:pt idx="10275">
                  <c:v>0.64500000000000002</c:v>
                </c:pt>
                <c:pt idx="10276">
                  <c:v>0.625</c:v>
                </c:pt>
                <c:pt idx="10279">
                  <c:v>0.59699999999999998</c:v>
                </c:pt>
                <c:pt idx="10280">
                  <c:v>0.58699999999999997</c:v>
                </c:pt>
                <c:pt idx="10281">
                  <c:v>0.55300000000000005</c:v>
                </c:pt>
                <c:pt idx="10282">
                  <c:v>0.51600000000000001</c:v>
                </c:pt>
                <c:pt idx="10283">
                  <c:v>0.53500000000000003</c:v>
                </c:pt>
                <c:pt idx="10286">
                  <c:v>0.57300000000000006</c:v>
                </c:pt>
                <c:pt idx="10287">
                  <c:v>0.60599999999999998</c:v>
                </c:pt>
                <c:pt idx="10288">
                  <c:v>0.61499999999999999</c:v>
                </c:pt>
                <c:pt idx="10289">
                  <c:v>0.59599999999999997</c:v>
                </c:pt>
                <c:pt idx="10290">
                  <c:v>0.63800000000000001</c:v>
                </c:pt>
                <c:pt idx="10293">
                  <c:v>0.53800000000000003</c:v>
                </c:pt>
                <c:pt idx="10294">
                  <c:v>0.46600000000000003</c:v>
                </c:pt>
                <c:pt idx="10295">
                  <c:v>0.42</c:v>
                </c:pt>
                <c:pt idx="10296">
                  <c:v>0.439</c:v>
                </c:pt>
                <c:pt idx="10300">
                  <c:v>0.45900000000000002</c:v>
                </c:pt>
                <c:pt idx="10301">
                  <c:v>0.48</c:v>
                </c:pt>
                <c:pt idx="10302">
                  <c:v>0.47199999999999998</c:v>
                </c:pt>
                <c:pt idx="10303">
                  <c:v>0.45300000000000001</c:v>
                </c:pt>
                <c:pt idx="10304">
                  <c:v>0.442</c:v>
                </c:pt>
                <c:pt idx="10307">
                  <c:v>0.48799999999999999</c:v>
                </c:pt>
                <c:pt idx="10308">
                  <c:v>0.51</c:v>
                </c:pt>
                <c:pt idx="10309">
                  <c:v>0.502</c:v>
                </c:pt>
                <c:pt idx="10310">
                  <c:v>0.501</c:v>
                </c:pt>
                <c:pt idx="10311">
                  <c:v>0.503</c:v>
                </c:pt>
                <c:pt idx="10314">
                  <c:v>0.51600000000000001</c:v>
                </c:pt>
                <c:pt idx="10315">
                  <c:v>0.47799999999999998</c:v>
                </c:pt>
                <c:pt idx="10316">
                  <c:v>0.46</c:v>
                </c:pt>
                <c:pt idx="10317">
                  <c:v>0.47899999999999998</c:v>
                </c:pt>
                <c:pt idx="10322">
                  <c:v>0.47199999999999998</c:v>
                </c:pt>
                <c:pt idx="10323">
                  <c:v>0.45200000000000001</c:v>
                </c:pt>
                <c:pt idx="10324">
                  <c:v>0.44600000000000001</c:v>
                </c:pt>
                <c:pt idx="10325">
                  <c:v>0.438</c:v>
                </c:pt>
                <c:pt idx="10328">
                  <c:v>0.438</c:v>
                </c:pt>
                <c:pt idx="10329">
                  <c:v>0.40799999999999997</c:v>
                </c:pt>
                <c:pt idx="10330">
                  <c:v>0.35799999999999998</c:v>
                </c:pt>
                <c:pt idx="10331">
                  <c:v>0.35199999999999998</c:v>
                </c:pt>
                <c:pt idx="10332">
                  <c:v>0.371</c:v>
                </c:pt>
                <c:pt idx="10335">
                  <c:v>0.36499999999999999</c:v>
                </c:pt>
                <c:pt idx="10336">
                  <c:v>0.376</c:v>
                </c:pt>
                <c:pt idx="10337">
                  <c:v>0.41199999999999998</c:v>
                </c:pt>
                <c:pt idx="10338">
                  <c:v>0.41199999999999998</c:v>
                </c:pt>
                <c:pt idx="10339">
                  <c:v>0.42199999999999999</c:v>
                </c:pt>
                <c:pt idx="10342">
                  <c:v>0.42299999999999999</c:v>
                </c:pt>
                <c:pt idx="10343">
                  <c:v>0.42</c:v>
                </c:pt>
                <c:pt idx="10344">
                  <c:v>0.56300000000000006</c:v>
                </c:pt>
                <c:pt idx="10345">
                  <c:v>0.63300000000000001</c:v>
                </c:pt>
                <c:pt idx="10349">
                  <c:v>0.73399999999999999</c:v>
                </c:pt>
                <c:pt idx="10350">
                  <c:v>0.82800000000000007</c:v>
                </c:pt>
                <c:pt idx="10351">
                  <c:v>0.90200000000000002</c:v>
                </c:pt>
                <c:pt idx="10352">
                  <c:v>0.90400000000000003</c:v>
                </c:pt>
                <c:pt idx="10353">
                  <c:v>0.83499999999999996</c:v>
                </c:pt>
                <c:pt idx="10356">
                  <c:v>0.89300000000000002</c:v>
                </c:pt>
                <c:pt idx="10357">
                  <c:v>0.97399999999999998</c:v>
                </c:pt>
                <c:pt idx="10358">
                  <c:v>0.99199999999999999</c:v>
                </c:pt>
                <c:pt idx="10359">
                  <c:v>0.98399999999999999</c:v>
                </c:pt>
                <c:pt idx="10360">
                  <c:v>0.91400000000000003</c:v>
                </c:pt>
                <c:pt idx="10363">
                  <c:v>0.93700000000000006</c:v>
                </c:pt>
                <c:pt idx="10364">
                  <c:v>0.88900000000000001</c:v>
                </c:pt>
                <c:pt idx="10365">
                  <c:v>0.91100000000000003</c:v>
                </c:pt>
                <c:pt idx="10366">
                  <c:v>0.91900000000000004</c:v>
                </c:pt>
                <c:pt idx="10367">
                  <c:v>0.89600000000000002</c:v>
                </c:pt>
                <c:pt idx="10370">
                  <c:v>0.91</c:v>
                </c:pt>
                <c:pt idx="10371">
                  <c:v>0.86</c:v>
                </c:pt>
                <c:pt idx="10372">
                  <c:v>0.84899999999999998</c:v>
                </c:pt>
                <c:pt idx="10373">
                  <c:v>0.84799999999999998</c:v>
                </c:pt>
                <c:pt idx="10374">
                  <c:v>0.79800000000000004</c:v>
                </c:pt>
                <c:pt idx="10377">
                  <c:v>0.84899999999999998</c:v>
                </c:pt>
                <c:pt idx="10378">
                  <c:v>1.0089999999999999</c:v>
                </c:pt>
                <c:pt idx="10379">
                  <c:v>1.1719999999999999</c:v>
                </c:pt>
                <c:pt idx="10380">
                  <c:v>1.1339999999999999</c:v>
                </c:pt>
                <c:pt idx="10381">
                  <c:v>1.1679999999999999</c:v>
                </c:pt>
                <c:pt idx="10384">
                  <c:v>1.214</c:v>
                </c:pt>
                <c:pt idx="10386">
                  <c:v>1.327</c:v>
                </c:pt>
                <c:pt idx="10387">
                  <c:v>1.2310000000000001</c:v>
                </c:pt>
                <c:pt idx="10388">
                  <c:v>1.2290000000000001</c:v>
                </c:pt>
                <c:pt idx="10391">
                  <c:v>1.27</c:v>
                </c:pt>
                <c:pt idx="10392">
                  <c:v>1.24</c:v>
                </c:pt>
                <c:pt idx="10393">
                  <c:v>1.238</c:v>
                </c:pt>
                <c:pt idx="10394">
                  <c:v>1.198</c:v>
                </c:pt>
                <c:pt idx="10395">
                  <c:v>1.1639999999999999</c:v>
                </c:pt>
                <c:pt idx="10398">
                  <c:v>1.2470000000000001</c:v>
                </c:pt>
                <c:pt idx="10399">
                  <c:v>1.2270000000000001</c:v>
                </c:pt>
                <c:pt idx="10400">
                  <c:v>1.2210000000000001</c:v>
                </c:pt>
                <c:pt idx="10401">
                  <c:v>1.242</c:v>
                </c:pt>
                <c:pt idx="10402">
                  <c:v>1.2929999999999999</c:v>
                </c:pt>
                <c:pt idx="10405">
                  <c:v>1.2370000000000001</c:v>
                </c:pt>
                <c:pt idx="10406">
                  <c:v>1.196</c:v>
                </c:pt>
                <c:pt idx="10407">
                  <c:v>1.2529999999999999</c:v>
                </c:pt>
                <c:pt idx="10408">
                  <c:v>1.3080000000000001</c:v>
                </c:pt>
                <c:pt idx="10409">
                  <c:v>1.24</c:v>
                </c:pt>
                <c:pt idx="10412">
                  <c:v>1.2470000000000001</c:v>
                </c:pt>
                <c:pt idx="10413">
                  <c:v>1.129</c:v>
                </c:pt>
                <c:pt idx="10414">
                  <c:v>1.1319999999999999</c:v>
                </c:pt>
                <c:pt idx="10415">
                  <c:v>1.167</c:v>
                </c:pt>
                <c:pt idx="10416">
                  <c:v>1.2769999999999999</c:v>
                </c:pt>
                <c:pt idx="10419">
                  <c:v>1.246</c:v>
                </c:pt>
                <c:pt idx="10420">
                  <c:v>1.222</c:v>
                </c:pt>
                <c:pt idx="10421">
                  <c:v>1.139</c:v>
                </c:pt>
                <c:pt idx="10422">
                  <c:v>1.1439999999999999</c:v>
                </c:pt>
                <c:pt idx="10423">
                  <c:v>1.0760000000000001</c:v>
                </c:pt>
                <c:pt idx="10426">
                  <c:v>1.0409999999999999</c:v>
                </c:pt>
                <c:pt idx="10427">
                  <c:v>1.0860000000000001</c:v>
                </c:pt>
                <c:pt idx="10428">
                  <c:v>1.052</c:v>
                </c:pt>
                <c:pt idx="10429">
                  <c:v>1.0329999999999999</c:v>
                </c:pt>
                <c:pt idx="10430">
                  <c:v>0.97899999999999998</c:v>
                </c:pt>
                <c:pt idx="10433">
                  <c:v>0.97799999999999998</c:v>
                </c:pt>
                <c:pt idx="10434">
                  <c:v>0.97599999999999998</c:v>
                </c:pt>
                <c:pt idx="10435">
                  <c:v>1.0069999999999999</c:v>
                </c:pt>
                <c:pt idx="10436">
                  <c:v>0.93900000000000006</c:v>
                </c:pt>
                <c:pt idx="10437">
                  <c:v>0.94200000000000006</c:v>
                </c:pt>
                <c:pt idx="10440">
                  <c:v>0.94200000000000006</c:v>
                </c:pt>
                <c:pt idx="10441">
                  <c:v>0.95500000000000007</c:v>
                </c:pt>
                <c:pt idx="10442">
                  <c:v>1.0640000000000001</c:v>
                </c:pt>
                <c:pt idx="10443">
                  <c:v>1.0109999999999999</c:v>
                </c:pt>
                <c:pt idx="10444">
                  <c:v>0.96399999999999997</c:v>
                </c:pt>
                <c:pt idx="10447">
                  <c:v>1.006</c:v>
                </c:pt>
                <c:pt idx="10448">
                  <c:v>0.92700000000000005</c:v>
                </c:pt>
                <c:pt idx="10449">
                  <c:v>0.92</c:v>
                </c:pt>
                <c:pt idx="10450">
                  <c:v>0.95100000000000007</c:v>
                </c:pt>
                <c:pt idx="10455">
                  <c:v>0.97699999999999998</c:v>
                </c:pt>
                <c:pt idx="10456">
                  <c:v>0.97499999999999998</c:v>
                </c:pt>
                <c:pt idx="10457">
                  <c:v>0.94400000000000006</c:v>
                </c:pt>
                <c:pt idx="10458">
                  <c:v>0.95300000000000007</c:v>
                </c:pt>
                <c:pt idx="10461">
                  <c:v>0.96299999999999997</c:v>
                </c:pt>
                <c:pt idx="10462">
                  <c:v>1.1339999999999999</c:v>
                </c:pt>
                <c:pt idx="10463">
                  <c:v>1.0820000000000001</c:v>
                </c:pt>
                <c:pt idx="10464">
                  <c:v>1.1000000000000001</c:v>
                </c:pt>
                <c:pt idx="10465">
                  <c:v>1.077</c:v>
                </c:pt>
                <c:pt idx="10468">
                  <c:v>1.151</c:v>
                </c:pt>
                <c:pt idx="10469">
                  <c:v>1.1599999999999999</c:v>
                </c:pt>
                <c:pt idx="10470">
                  <c:v>1.145</c:v>
                </c:pt>
                <c:pt idx="10471">
                  <c:v>1.069</c:v>
                </c:pt>
                <c:pt idx="10472">
                  <c:v>1.0149999999999999</c:v>
                </c:pt>
                <c:pt idx="10475">
                  <c:v>1.046</c:v>
                </c:pt>
                <c:pt idx="10476">
                  <c:v>1.028</c:v>
                </c:pt>
                <c:pt idx="10477">
                  <c:v>1.0309999999999999</c:v>
                </c:pt>
                <c:pt idx="10478">
                  <c:v>1.0069999999999999</c:v>
                </c:pt>
                <c:pt idx="10479">
                  <c:v>0.98899999999999999</c:v>
                </c:pt>
                <c:pt idx="10482">
                  <c:v>0.99099999999999999</c:v>
                </c:pt>
                <c:pt idx="10483">
                  <c:v>1.0609999999999999</c:v>
                </c:pt>
                <c:pt idx="10484">
                  <c:v>1.0980000000000001</c:v>
                </c:pt>
                <c:pt idx="10485">
                  <c:v>1.095</c:v>
                </c:pt>
                <c:pt idx="10486">
                  <c:v>0.96699999999999997</c:v>
                </c:pt>
                <c:pt idx="10489">
                  <c:v>0.98</c:v>
                </c:pt>
                <c:pt idx="10490">
                  <c:v>0.90300000000000002</c:v>
                </c:pt>
                <c:pt idx="10491">
                  <c:v>0.90100000000000002</c:v>
                </c:pt>
                <c:pt idx="10492">
                  <c:v>0.90400000000000003</c:v>
                </c:pt>
                <c:pt idx="10493">
                  <c:v>0.96599999999999997</c:v>
                </c:pt>
                <c:pt idx="10496">
                  <c:v>0.92700000000000005</c:v>
                </c:pt>
                <c:pt idx="10497">
                  <c:v>0.91700000000000004</c:v>
                </c:pt>
                <c:pt idx="10498">
                  <c:v>0.90200000000000002</c:v>
                </c:pt>
                <c:pt idx="10499">
                  <c:v>0.85299999999999998</c:v>
                </c:pt>
                <c:pt idx="10500">
                  <c:v>0.81300000000000006</c:v>
                </c:pt>
                <c:pt idx="10503">
                  <c:v>0.86199999999999999</c:v>
                </c:pt>
                <c:pt idx="10504">
                  <c:v>0.89800000000000002</c:v>
                </c:pt>
                <c:pt idx="10505">
                  <c:v>0.88600000000000001</c:v>
                </c:pt>
                <c:pt idx="10506">
                  <c:v>0.878</c:v>
                </c:pt>
                <c:pt idx="10507">
                  <c:v>0.90700000000000003</c:v>
                </c:pt>
                <c:pt idx="10510">
                  <c:v>0.871</c:v>
                </c:pt>
                <c:pt idx="10511">
                  <c:v>0.877</c:v>
                </c:pt>
                <c:pt idx="10512">
                  <c:v>0.83399999999999996</c:v>
                </c:pt>
                <c:pt idx="10513">
                  <c:v>0.84599999999999997</c:v>
                </c:pt>
                <c:pt idx="10514">
                  <c:v>0.83499999999999996</c:v>
                </c:pt>
                <c:pt idx="10517">
                  <c:v>0.85099999999999998</c:v>
                </c:pt>
                <c:pt idx="10518">
                  <c:v>1.008</c:v>
                </c:pt>
                <c:pt idx="10519">
                  <c:v>0.93400000000000005</c:v>
                </c:pt>
                <c:pt idx="10520">
                  <c:v>0.85699999999999998</c:v>
                </c:pt>
                <c:pt idx="10521">
                  <c:v>0.85</c:v>
                </c:pt>
                <c:pt idx="10524">
                  <c:v>0.84599999999999997</c:v>
                </c:pt>
                <c:pt idx="10525">
                  <c:v>0.79400000000000004</c:v>
                </c:pt>
                <c:pt idx="10526">
                  <c:v>0.78700000000000003</c:v>
                </c:pt>
                <c:pt idx="10527">
                  <c:v>0.878</c:v>
                </c:pt>
                <c:pt idx="10528">
                  <c:v>0.87</c:v>
                </c:pt>
                <c:pt idx="10531">
                  <c:v>0.92900000000000005</c:v>
                </c:pt>
                <c:pt idx="10532">
                  <c:v>0.93400000000000005</c:v>
                </c:pt>
                <c:pt idx="10533">
                  <c:v>0.96199999999999997</c:v>
                </c:pt>
                <c:pt idx="10534">
                  <c:v>0.95100000000000007</c:v>
                </c:pt>
                <c:pt idx="10535">
                  <c:v>1.024</c:v>
                </c:pt>
                <c:pt idx="10538">
                  <c:v>0.996</c:v>
                </c:pt>
                <c:pt idx="10539">
                  <c:v>0.95600000000000007</c:v>
                </c:pt>
                <c:pt idx="10540">
                  <c:v>0.93300000000000005</c:v>
                </c:pt>
                <c:pt idx="10541">
                  <c:v>0.92700000000000005</c:v>
                </c:pt>
                <c:pt idx="10542">
                  <c:v>0.879</c:v>
                </c:pt>
                <c:pt idx="10545">
                  <c:v>0.85499999999999998</c:v>
                </c:pt>
                <c:pt idx="10546">
                  <c:v>0.85799999999999998</c:v>
                </c:pt>
                <c:pt idx="10547">
                  <c:v>0.82600000000000007</c:v>
                </c:pt>
                <c:pt idx="10548">
                  <c:v>0.81100000000000005</c:v>
                </c:pt>
                <c:pt idx="10549">
                  <c:v>0.81500000000000006</c:v>
                </c:pt>
                <c:pt idx="10552">
                  <c:v>0.878</c:v>
                </c:pt>
                <c:pt idx="10553">
                  <c:v>0.84499999999999997</c:v>
                </c:pt>
                <c:pt idx="10554">
                  <c:v>0.80300000000000005</c:v>
                </c:pt>
                <c:pt idx="10555">
                  <c:v>0.8</c:v>
                </c:pt>
                <c:pt idx="10556">
                  <c:v>0.77</c:v>
                </c:pt>
                <c:pt idx="10559">
                  <c:v>0.79400000000000004</c:v>
                </c:pt>
                <c:pt idx="10560">
                  <c:v>0.79</c:v>
                </c:pt>
                <c:pt idx="10561">
                  <c:v>0.78600000000000003</c:v>
                </c:pt>
                <c:pt idx="10562">
                  <c:v>0.995</c:v>
                </c:pt>
                <c:pt idx="10563">
                  <c:v>1.01</c:v>
                </c:pt>
                <c:pt idx="10566">
                  <c:v>0.9</c:v>
                </c:pt>
                <c:pt idx="10568">
                  <c:v>0.92200000000000004</c:v>
                </c:pt>
                <c:pt idx="10569">
                  <c:v>0.88700000000000001</c:v>
                </c:pt>
                <c:pt idx="10570">
                  <c:v>0.86499999999999999</c:v>
                </c:pt>
                <c:pt idx="10573">
                  <c:v>0.90400000000000003</c:v>
                </c:pt>
                <c:pt idx="10574">
                  <c:v>0.98799999999999999</c:v>
                </c:pt>
                <c:pt idx="10575">
                  <c:v>1.0169999999999999</c:v>
                </c:pt>
                <c:pt idx="10576">
                  <c:v>0.94100000000000006</c:v>
                </c:pt>
                <c:pt idx="10577">
                  <c:v>0.89200000000000002</c:v>
                </c:pt>
                <c:pt idx="10580">
                  <c:v>0.89600000000000002</c:v>
                </c:pt>
                <c:pt idx="10581">
                  <c:v>0.95500000000000007</c:v>
                </c:pt>
                <c:pt idx="10582">
                  <c:v>0.98699999999999999</c:v>
                </c:pt>
                <c:pt idx="10583">
                  <c:v>0.98899999999999999</c:v>
                </c:pt>
                <c:pt idx="10587">
                  <c:v>0.90800000000000003</c:v>
                </c:pt>
                <c:pt idx="10588">
                  <c:v>0.997</c:v>
                </c:pt>
                <c:pt idx="10589">
                  <c:v>0.995</c:v>
                </c:pt>
                <c:pt idx="10594">
                  <c:v>0.93800000000000006</c:v>
                </c:pt>
                <c:pt idx="10595">
                  <c:v>0.92</c:v>
                </c:pt>
                <c:pt idx="10596">
                  <c:v>0.88300000000000001</c:v>
                </c:pt>
                <c:pt idx="10597">
                  <c:v>0.92200000000000004</c:v>
                </c:pt>
                <c:pt idx="10598">
                  <c:v>0.877</c:v>
                </c:pt>
                <c:pt idx="10601">
                  <c:v>0.92200000000000004</c:v>
                </c:pt>
                <c:pt idx="10602">
                  <c:v>0.91400000000000003</c:v>
                </c:pt>
                <c:pt idx="10603">
                  <c:v>0.89100000000000001</c:v>
                </c:pt>
                <c:pt idx="10604">
                  <c:v>0.90300000000000002</c:v>
                </c:pt>
                <c:pt idx="10605">
                  <c:v>0.86499999999999999</c:v>
                </c:pt>
                <c:pt idx="10608">
                  <c:v>0.871</c:v>
                </c:pt>
                <c:pt idx="10609">
                  <c:v>0.86899999999999999</c:v>
                </c:pt>
                <c:pt idx="10610">
                  <c:v>0.83100000000000007</c:v>
                </c:pt>
                <c:pt idx="10611">
                  <c:v>0.77500000000000002</c:v>
                </c:pt>
                <c:pt idx="10612">
                  <c:v>0.80300000000000005</c:v>
                </c:pt>
                <c:pt idx="10615">
                  <c:v>0.78800000000000003</c:v>
                </c:pt>
                <c:pt idx="10616">
                  <c:v>0.748</c:v>
                </c:pt>
                <c:pt idx="10617">
                  <c:v>0.754</c:v>
                </c:pt>
                <c:pt idx="10618">
                  <c:v>0.73399999999999999</c:v>
                </c:pt>
                <c:pt idx="10619">
                  <c:v>0.64900000000000002</c:v>
                </c:pt>
                <c:pt idx="10622">
                  <c:v>0.68400000000000005</c:v>
                </c:pt>
                <c:pt idx="10623">
                  <c:v>0.65100000000000002</c:v>
                </c:pt>
                <c:pt idx="10624">
                  <c:v>0.61099999999999999</c:v>
                </c:pt>
                <c:pt idx="10625">
                  <c:v>0.63600000000000001</c:v>
                </c:pt>
                <c:pt idx="10626">
                  <c:v>0.63300000000000001</c:v>
                </c:pt>
                <c:pt idx="10629">
                  <c:v>0.60299999999999998</c:v>
                </c:pt>
                <c:pt idx="10630">
                  <c:v>0.61899999999999999</c:v>
                </c:pt>
                <c:pt idx="10631">
                  <c:v>0.624</c:v>
                </c:pt>
                <c:pt idx="10632">
                  <c:v>0.58799999999999997</c:v>
                </c:pt>
                <c:pt idx="10633">
                  <c:v>0.65700000000000003</c:v>
                </c:pt>
                <c:pt idx="10636">
                  <c:v>0.61699999999999999</c:v>
                </c:pt>
                <c:pt idx="10637">
                  <c:v>0.65</c:v>
                </c:pt>
                <c:pt idx="10638">
                  <c:v>0.64700000000000002</c:v>
                </c:pt>
                <c:pt idx="10639">
                  <c:v>0.57600000000000007</c:v>
                </c:pt>
                <c:pt idx="10640">
                  <c:v>0.56800000000000006</c:v>
                </c:pt>
                <c:pt idx="10643">
                  <c:v>0.52800000000000002</c:v>
                </c:pt>
                <c:pt idx="10644">
                  <c:v>0.54200000000000004</c:v>
                </c:pt>
                <c:pt idx="10645">
                  <c:v>0.51700000000000002</c:v>
                </c:pt>
                <c:pt idx="10646">
                  <c:v>0.51</c:v>
                </c:pt>
                <c:pt idx="10647">
                  <c:v>0.505</c:v>
                </c:pt>
                <c:pt idx="10650">
                  <c:v>0.47199999999999998</c:v>
                </c:pt>
                <c:pt idx="10651">
                  <c:v>0.51100000000000001</c:v>
                </c:pt>
                <c:pt idx="10652">
                  <c:v>0.56800000000000006</c:v>
                </c:pt>
                <c:pt idx="10653">
                  <c:v>0.53200000000000003</c:v>
                </c:pt>
                <c:pt idx="10654">
                  <c:v>0.58499999999999996</c:v>
                </c:pt>
                <c:pt idx="10657">
                  <c:v>0.54800000000000004</c:v>
                </c:pt>
                <c:pt idx="10658">
                  <c:v>0.495</c:v>
                </c:pt>
                <c:pt idx="10659">
                  <c:v>0.54100000000000004</c:v>
                </c:pt>
                <c:pt idx="10660">
                  <c:v>0.58699999999999997</c:v>
                </c:pt>
                <c:pt idx="10661">
                  <c:v>0.54200000000000004</c:v>
                </c:pt>
                <c:pt idx="10664">
                  <c:v>0.54300000000000004</c:v>
                </c:pt>
                <c:pt idx="10665">
                  <c:v>0.58799999999999997</c:v>
                </c:pt>
                <c:pt idx="10666">
                  <c:v>0.56300000000000006</c:v>
                </c:pt>
                <c:pt idx="10667">
                  <c:v>0.49</c:v>
                </c:pt>
                <c:pt idx="10668">
                  <c:v>0.48099999999999998</c:v>
                </c:pt>
                <c:pt idx="10671">
                  <c:v>0.49099999999999999</c:v>
                </c:pt>
                <c:pt idx="10672">
                  <c:v>0.47499999999999998</c:v>
                </c:pt>
                <c:pt idx="10673">
                  <c:v>0.47099999999999997</c:v>
                </c:pt>
                <c:pt idx="10674">
                  <c:v>0.45200000000000001</c:v>
                </c:pt>
                <c:pt idx="10679">
                  <c:v>0.40400000000000003</c:v>
                </c:pt>
                <c:pt idx="10680">
                  <c:v>0.41699999999999998</c:v>
                </c:pt>
                <c:pt idx="10681">
                  <c:v>0.41199999999999998</c:v>
                </c:pt>
                <c:pt idx="10682">
                  <c:v>0.39100000000000001</c:v>
                </c:pt>
                <c:pt idx="10685">
                  <c:v>0.38300000000000001</c:v>
                </c:pt>
                <c:pt idx="10686">
                  <c:v>0.45200000000000001</c:v>
                </c:pt>
                <c:pt idx="10687">
                  <c:v>0.45600000000000002</c:v>
                </c:pt>
                <c:pt idx="10688">
                  <c:v>0.438</c:v>
                </c:pt>
                <c:pt idx="10689">
                  <c:v>0.437</c:v>
                </c:pt>
                <c:pt idx="10692">
                  <c:v>0.46800000000000003</c:v>
                </c:pt>
                <c:pt idx="10693">
                  <c:v>0.51900000000000002</c:v>
                </c:pt>
                <c:pt idx="10694">
                  <c:v>0.47599999999999998</c:v>
                </c:pt>
                <c:pt idx="10695">
                  <c:v>0.51300000000000001</c:v>
                </c:pt>
                <c:pt idx="10696">
                  <c:v>0.48099999999999998</c:v>
                </c:pt>
                <c:pt idx="10699">
                  <c:v>0.50700000000000001</c:v>
                </c:pt>
                <c:pt idx="10700">
                  <c:v>0.52</c:v>
                </c:pt>
                <c:pt idx="10701">
                  <c:v>0.49399999999999999</c:v>
                </c:pt>
                <c:pt idx="10702">
                  <c:v>0.56300000000000006</c:v>
                </c:pt>
                <c:pt idx="10703">
                  <c:v>0.56800000000000006</c:v>
                </c:pt>
                <c:pt idx="10706">
                  <c:v>0.61</c:v>
                </c:pt>
                <c:pt idx="10707">
                  <c:v>0.63800000000000001</c:v>
                </c:pt>
                <c:pt idx="10708">
                  <c:v>0.64</c:v>
                </c:pt>
                <c:pt idx="10709">
                  <c:v>0.59899999999999998</c:v>
                </c:pt>
                <c:pt idx="10710">
                  <c:v>0.64600000000000002</c:v>
                </c:pt>
                <c:pt idx="10713">
                  <c:v>0.628</c:v>
                </c:pt>
                <c:pt idx="10714">
                  <c:v>0.55800000000000005</c:v>
                </c:pt>
                <c:pt idx="10715">
                  <c:v>0.56500000000000006</c:v>
                </c:pt>
                <c:pt idx="10716">
                  <c:v>0.53800000000000003</c:v>
                </c:pt>
                <c:pt idx="10717">
                  <c:v>0.52500000000000002</c:v>
                </c:pt>
                <c:pt idx="10720">
                  <c:v>0.499</c:v>
                </c:pt>
                <c:pt idx="10721">
                  <c:v>0.48399999999999999</c:v>
                </c:pt>
                <c:pt idx="10722">
                  <c:v>0.47699999999999998</c:v>
                </c:pt>
                <c:pt idx="10723">
                  <c:v>0.50900000000000001</c:v>
                </c:pt>
                <c:pt idx="10724">
                  <c:v>0.47899999999999998</c:v>
                </c:pt>
                <c:pt idx="10727">
                  <c:v>0.49</c:v>
                </c:pt>
                <c:pt idx="10728">
                  <c:v>0.47299999999999998</c:v>
                </c:pt>
                <c:pt idx="10729">
                  <c:v>0.51200000000000001</c:v>
                </c:pt>
                <c:pt idx="10730">
                  <c:v>0.51</c:v>
                </c:pt>
                <c:pt idx="10731">
                  <c:v>0.51100000000000001</c:v>
                </c:pt>
                <c:pt idx="10734">
                  <c:v>0.52</c:v>
                </c:pt>
                <c:pt idx="10735">
                  <c:v>0.50600000000000001</c:v>
                </c:pt>
                <c:pt idx="10736">
                  <c:v>0.47899999999999998</c:v>
                </c:pt>
                <c:pt idx="10737">
                  <c:v>0.47899999999999998</c:v>
                </c:pt>
                <c:pt idx="10738">
                  <c:v>0.47599999999999998</c:v>
                </c:pt>
                <c:pt idx="10741">
                  <c:v>0.505</c:v>
                </c:pt>
                <c:pt idx="10742">
                  <c:v>0.48499999999999999</c:v>
                </c:pt>
                <c:pt idx="10743">
                  <c:v>0.47499999999999998</c:v>
                </c:pt>
                <c:pt idx="10744">
                  <c:v>0.46200000000000002</c:v>
                </c:pt>
                <c:pt idx="10745">
                  <c:v>0.42299999999999999</c:v>
                </c:pt>
                <c:pt idx="10748">
                  <c:v>0.45400000000000001</c:v>
                </c:pt>
                <c:pt idx="10749">
                  <c:v>0.41199999999999998</c:v>
                </c:pt>
                <c:pt idx="10750">
                  <c:v>0.42099999999999999</c:v>
                </c:pt>
                <c:pt idx="10751">
                  <c:v>0.39600000000000002</c:v>
                </c:pt>
                <c:pt idx="10752">
                  <c:v>0.39</c:v>
                </c:pt>
                <c:pt idx="10755">
                  <c:v>0.41399999999999998</c:v>
                </c:pt>
                <c:pt idx="10756">
                  <c:v>0.42399999999999999</c:v>
                </c:pt>
                <c:pt idx="10757">
                  <c:v>0.39800000000000002</c:v>
                </c:pt>
                <c:pt idx="10758">
                  <c:v>0.4</c:v>
                </c:pt>
                <c:pt idx="10759">
                  <c:v>0.42499999999999999</c:v>
                </c:pt>
                <c:pt idx="10762">
                  <c:v>0.432</c:v>
                </c:pt>
                <c:pt idx="10763">
                  <c:v>0.41599999999999998</c:v>
                </c:pt>
                <c:pt idx="10764">
                  <c:v>0.42099999999999999</c:v>
                </c:pt>
                <c:pt idx="10765">
                  <c:v>0.45500000000000002</c:v>
                </c:pt>
                <c:pt idx="10766">
                  <c:v>0.38900000000000001</c:v>
                </c:pt>
                <c:pt idx="10769">
                  <c:v>0.308</c:v>
                </c:pt>
                <c:pt idx="10770">
                  <c:v>0.24</c:v>
                </c:pt>
                <c:pt idx="10771">
                  <c:v>0.218</c:v>
                </c:pt>
                <c:pt idx="10772">
                  <c:v>0.20599999999999999</c:v>
                </c:pt>
                <c:pt idx="10773">
                  <c:v>0.157</c:v>
                </c:pt>
                <c:pt idx="10776">
                  <c:v>0.16900000000000001</c:v>
                </c:pt>
                <c:pt idx="10777">
                  <c:v>0.13800000000000001</c:v>
                </c:pt>
                <c:pt idx="10778">
                  <c:v>0.13400000000000001</c:v>
                </c:pt>
                <c:pt idx="10779">
                  <c:v>0.13800000000000001</c:v>
                </c:pt>
                <c:pt idx="10780">
                  <c:v>0.107</c:v>
                </c:pt>
                <c:pt idx="10783">
                  <c:v>0.128</c:v>
                </c:pt>
                <c:pt idx="10784">
                  <c:v>0.19400000000000001</c:v>
                </c:pt>
                <c:pt idx="10785">
                  <c:v>0.14499999999999999</c:v>
                </c:pt>
                <c:pt idx="10786">
                  <c:v>0.191</c:v>
                </c:pt>
                <c:pt idx="10787">
                  <c:v>0.23200000000000001</c:v>
                </c:pt>
                <c:pt idx="10790">
                  <c:v>0.21299999999999999</c:v>
                </c:pt>
                <c:pt idx="10791">
                  <c:v>0.20799999999999999</c:v>
                </c:pt>
                <c:pt idx="10792">
                  <c:v>0.22600000000000001</c:v>
                </c:pt>
                <c:pt idx="10793">
                  <c:v>0.22500000000000001</c:v>
                </c:pt>
                <c:pt idx="10794">
                  <c:v>0.214</c:v>
                </c:pt>
                <c:pt idx="10797">
                  <c:v>0.19800000000000001</c:v>
                </c:pt>
                <c:pt idx="10798">
                  <c:v>0.20100000000000001</c:v>
                </c:pt>
                <c:pt idx="10799">
                  <c:v>0.14099999999999999</c:v>
                </c:pt>
                <c:pt idx="10800">
                  <c:v>0.13900000000000001</c:v>
                </c:pt>
                <c:pt idx="10801">
                  <c:v>0.10100000000000001</c:v>
                </c:pt>
                <c:pt idx="10804">
                  <c:v>0.13100000000000001</c:v>
                </c:pt>
                <c:pt idx="10805">
                  <c:v>0.20100000000000001</c:v>
                </c:pt>
                <c:pt idx="10806">
                  <c:v>0.192</c:v>
                </c:pt>
                <c:pt idx="10807">
                  <c:v>0.13100000000000001</c:v>
                </c:pt>
                <c:pt idx="10808">
                  <c:v>0.157</c:v>
                </c:pt>
                <c:pt idx="10811">
                  <c:v>0.158</c:v>
                </c:pt>
                <c:pt idx="10812">
                  <c:v>0.14000000000000001</c:v>
                </c:pt>
                <c:pt idx="10813">
                  <c:v>0.106</c:v>
                </c:pt>
                <c:pt idx="10814">
                  <c:v>0.128</c:v>
                </c:pt>
                <c:pt idx="10815">
                  <c:v>0.115</c:v>
                </c:pt>
                <c:pt idx="10818">
                  <c:v>0.14799999999999999</c:v>
                </c:pt>
                <c:pt idx="10819">
                  <c:v>0.19800000000000001</c:v>
                </c:pt>
                <c:pt idx="10820">
                  <c:v>0.17299999999999999</c:v>
                </c:pt>
                <c:pt idx="10821">
                  <c:v>0.13600000000000001</c:v>
                </c:pt>
                <c:pt idx="10822">
                  <c:v>0.189</c:v>
                </c:pt>
                <c:pt idx="10825">
                  <c:v>0.14000000000000001</c:v>
                </c:pt>
                <c:pt idx="10826">
                  <c:v>0.14199999999999999</c:v>
                </c:pt>
                <c:pt idx="10827">
                  <c:v>0.14499999999999999</c:v>
                </c:pt>
                <c:pt idx="10828">
                  <c:v>0.16</c:v>
                </c:pt>
                <c:pt idx="10829">
                  <c:v>0.14799999999999999</c:v>
                </c:pt>
                <c:pt idx="10832">
                  <c:v>0.161</c:v>
                </c:pt>
                <c:pt idx="10833">
                  <c:v>0.14899999999999999</c:v>
                </c:pt>
                <c:pt idx="10834">
                  <c:v>0.18099999999999999</c:v>
                </c:pt>
                <c:pt idx="10835">
                  <c:v>0.17899999999999999</c:v>
                </c:pt>
                <c:pt idx="10836">
                  <c:v>0.19400000000000001</c:v>
                </c:pt>
                <c:pt idx="10839">
                  <c:v>0.18</c:v>
                </c:pt>
                <c:pt idx="10840">
                  <c:v>0.11600000000000001</c:v>
                </c:pt>
                <c:pt idx="10841">
                  <c:v>9.7000000000000003E-2</c:v>
                </c:pt>
                <c:pt idx="10842">
                  <c:v>0.16400000000000001</c:v>
                </c:pt>
                <c:pt idx="10843">
                  <c:v>0.248</c:v>
                </c:pt>
                <c:pt idx="10846">
                  <c:v>0.27200000000000002</c:v>
                </c:pt>
                <c:pt idx="10847">
                  <c:v>0.27900000000000003</c:v>
                </c:pt>
                <c:pt idx="10848">
                  <c:v>0.26</c:v>
                </c:pt>
                <c:pt idx="10849">
                  <c:v>0.26600000000000001</c:v>
                </c:pt>
                <c:pt idx="10850">
                  <c:v>0.23599999999999999</c:v>
                </c:pt>
                <c:pt idx="10853">
                  <c:v>0.254</c:v>
                </c:pt>
                <c:pt idx="10854">
                  <c:v>0.21</c:v>
                </c:pt>
                <c:pt idx="10855">
                  <c:v>0.23300000000000001</c:v>
                </c:pt>
                <c:pt idx="10856">
                  <c:v>0.13700000000000001</c:v>
                </c:pt>
                <c:pt idx="10857">
                  <c:v>0.15</c:v>
                </c:pt>
                <c:pt idx="10860">
                  <c:v>0.126</c:v>
                </c:pt>
                <c:pt idx="10861">
                  <c:v>0.1</c:v>
                </c:pt>
                <c:pt idx="10862">
                  <c:v>9.2999999999999999E-2</c:v>
                </c:pt>
                <c:pt idx="10863">
                  <c:v>0.124</c:v>
                </c:pt>
                <c:pt idx="10864">
                  <c:v>0.123</c:v>
                </c:pt>
                <c:pt idx="10867">
                  <c:v>0.155</c:v>
                </c:pt>
                <c:pt idx="10868">
                  <c:v>0.158</c:v>
                </c:pt>
                <c:pt idx="10869">
                  <c:v>0.32600000000000001</c:v>
                </c:pt>
                <c:pt idx="10870">
                  <c:v>0.29699999999999999</c:v>
                </c:pt>
                <c:pt idx="10871">
                  <c:v>0.32200000000000001</c:v>
                </c:pt>
                <c:pt idx="10874">
                  <c:v>0.35699999999999998</c:v>
                </c:pt>
                <c:pt idx="10875">
                  <c:v>0.32300000000000001</c:v>
                </c:pt>
                <c:pt idx="10876">
                  <c:v>0.36599999999999999</c:v>
                </c:pt>
                <c:pt idx="10877">
                  <c:v>0.33500000000000002</c:v>
                </c:pt>
                <c:pt idx="10878">
                  <c:v>0.34</c:v>
                </c:pt>
                <c:pt idx="10881">
                  <c:v>0.34300000000000003</c:v>
                </c:pt>
                <c:pt idx="10882">
                  <c:v>0.32400000000000001</c:v>
                </c:pt>
                <c:pt idx="10883">
                  <c:v>0.309</c:v>
                </c:pt>
                <c:pt idx="10884">
                  <c:v>0.28299999999999997</c:v>
                </c:pt>
                <c:pt idx="10888">
                  <c:v>0.30099999999999999</c:v>
                </c:pt>
                <c:pt idx="10889">
                  <c:v>0.30399999999999999</c:v>
                </c:pt>
                <c:pt idx="10890">
                  <c:v>0.372</c:v>
                </c:pt>
                <c:pt idx="10891">
                  <c:v>0.46500000000000002</c:v>
                </c:pt>
                <c:pt idx="10892">
                  <c:v>0.46700000000000003</c:v>
                </c:pt>
                <c:pt idx="10895">
                  <c:v>0.47099999999999997</c:v>
                </c:pt>
                <c:pt idx="10896">
                  <c:v>0.498</c:v>
                </c:pt>
                <c:pt idx="10897">
                  <c:v>0.44500000000000001</c:v>
                </c:pt>
                <c:pt idx="10898">
                  <c:v>0.46800000000000003</c:v>
                </c:pt>
                <c:pt idx="10899">
                  <c:v>0.45800000000000002</c:v>
                </c:pt>
                <c:pt idx="10902">
                  <c:v>0.46100000000000002</c:v>
                </c:pt>
                <c:pt idx="10903">
                  <c:v>0.49099999999999999</c:v>
                </c:pt>
                <c:pt idx="10904">
                  <c:v>0.51300000000000001</c:v>
                </c:pt>
                <c:pt idx="10905">
                  <c:v>0.68500000000000005</c:v>
                </c:pt>
                <c:pt idx="10906">
                  <c:v>0.751</c:v>
                </c:pt>
                <c:pt idx="10909">
                  <c:v>0.82000000000000006</c:v>
                </c:pt>
                <c:pt idx="10910">
                  <c:v>0.73599999999999999</c:v>
                </c:pt>
                <c:pt idx="10911">
                  <c:v>0.747</c:v>
                </c:pt>
                <c:pt idx="10912">
                  <c:v>0.74099999999999999</c:v>
                </c:pt>
                <c:pt idx="10913">
                  <c:v>0.76100000000000001</c:v>
                </c:pt>
                <c:pt idx="10916">
                  <c:v>0.76</c:v>
                </c:pt>
                <c:pt idx="10917">
                  <c:v>0.71799999999999997</c:v>
                </c:pt>
                <c:pt idx="10918">
                  <c:v>0.80600000000000005</c:v>
                </c:pt>
                <c:pt idx="10919">
                  <c:v>0.80100000000000005</c:v>
                </c:pt>
                <c:pt idx="10920">
                  <c:v>0.79</c:v>
                </c:pt>
                <c:pt idx="10923">
                  <c:v>0.755</c:v>
                </c:pt>
                <c:pt idx="10924">
                  <c:v>0.71899999999999997</c:v>
                </c:pt>
                <c:pt idx="10925">
                  <c:v>0.75700000000000001</c:v>
                </c:pt>
                <c:pt idx="10926">
                  <c:v>0.81300000000000006</c:v>
                </c:pt>
                <c:pt idx="10927">
                  <c:v>0.71899999999999997</c:v>
                </c:pt>
                <c:pt idx="10930">
                  <c:v>0.79100000000000004</c:v>
                </c:pt>
                <c:pt idx="10931">
                  <c:v>0.80300000000000005</c:v>
                </c:pt>
                <c:pt idx="10932">
                  <c:v>0.76</c:v>
                </c:pt>
                <c:pt idx="10933">
                  <c:v>0.81700000000000006</c:v>
                </c:pt>
                <c:pt idx="10934">
                  <c:v>0.81700000000000006</c:v>
                </c:pt>
                <c:pt idx="10937">
                  <c:v>0.875</c:v>
                </c:pt>
                <c:pt idx="10938">
                  <c:v>0.79100000000000004</c:v>
                </c:pt>
                <c:pt idx="10939">
                  <c:v>0.73399999999999999</c:v>
                </c:pt>
                <c:pt idx="10940">
                  <c:v>0.77800000000000002</c:v>
                </c:pt>
                <c:pt idx="10941">
                  <c:v>0.77600000000000002</c:v>
                </c:pt>
                <c:pt idx="10944">
                  <c:v>0.71299999999999997</c:v>
                </c:pt>
                <c:pt idx="10945">
                  <c:v>0.72599999999999998</c:v>
                </c:pt>
                <c:pt idx="10946">
                  <c:v>0.69500000000000006</c:v>
                </c:pt>
                <c:pt idx="10947">
                  <c:v>0.74199999999999999</c:v>
                </c:pt>
                <c:pt idx="10948">
                  <c:v>0.71</c:v>
                </c:pt>
                <c:pt idx="10952">
                  <c:v>0.67400000000000004</c:v>
                </c:pt>
                <c:pt idx="10953">
                  <c:v>0.68</c:v>
                </c:pt>
                <c:pt idx="10954">
                  <c:v>0.64900000000000002</c:v>
                </c:pt>
                <c:pt idx="10955">
                  <c:v>0.68200000000000005</c:v>
                </c:pt>
                <c:pt idx="10958">
                  <c:v>0.66600000000000004</c:v>
                </c:pt>
                <c:pt idx="10959">
                  <c:v>0.78500000000000003</c:v>
                </c:pt>
                <c:pt idx="10960">
                  <c:v>0.81300000000000006</c:v>
                </c:pt>
                <c:pt idx="10961">
                  <c:v>0.80500000000000005</c:v>
                </c:pt>
                <c:pt idx="10962">
                  <c:v>0.84</c:v>
                </c:pt>
                <c:pt idx="10965">
                  <c:v>0.81400000000000006</c:v>
                </c:pt>
                <c:pt idx="10966">
                  <c:v>0.80800000000000005</c:v>
                </c:pt>
                <c:pt idx="10967">
                  <c:v>0.78100000000000003</c:v>
                </c:pt>
                <c:pt idx="10968">
                  <c:v>0.77600000000000002</c:v>
                </c:pt>
                <c:pt idx="10969">
                  <c:v>0.81200000000000006</c:v>
                </c:pt>
                <c:pt idx="10972">
                  <c:v>0.80400000000000005</c:v>
                </c:pt>
                <c:pt idx="10973">
                  <c:v>0.78500000000000003</c:v>
                </c:pt>
                <c:pt idx="10974">
                  <c:v>0.82100000000000006</c:v>
                </c:pt>
                <c:pt idx="10975">
                  <c:v>0.85599999999999998</c:v>
                </c:pt>
                <c:pt idx="10976">
                  <c:v>0.91500000000000004</c:v>
                </c:pt>
                <c:pt idx="10979">
                  <c:v>0.86299999999999999</c:v>
                </c:pt>
                <c:pt idx="10980">
                  <c:v>0.89400000000000002</c:v>
                </c:pt>
                <c:pt idx="10981">
                  <c:v>0.97899999999999998</c:v>
                </c:pt>
                <c:pt idx="10982">
                  <c:v>1.034</c:v>
                </c:pt>
                <c:pt idx="10983">
                  <c:v>1.0369999999999999</c:v>
                </c:pt>
                <c:pt idx="10986">
                  <c:v>1.0589999999999999</c:v>
                </c:pt>
                <c:pt idx="10987">
                  <c:v>1.0409999999999999</c:v>
                </c:pt>
                <c:pt idx="10988">
                  <c:v>1.0840000000000001</c:v>
                </c:pt>
                <c:pt idx="10989">
                  <c:v>1.0509999999999999</c:v>
                </c:pt>
                <c:pt idx="10990">
                  <c:v>1.081</c:v>
                </c:pt>
                <c:pt idx="10993">
                  <c:v>1.147</c:v>
                </c:pt>
                <c:pt idx="10994">
                  <c:v>1.1020000000000001</c:v>
                </c:pt>
                <c:pt idx="10995">
                  <c:v>1.01</c:v>
                </c:pt>
                <c:pt idx="10996">
                  <c:v>0.99299999999999999</c:v>
                </c:pt>
                <c:pt idx="10997">
                  <c:v>1.0509999999999999</c:v>
                </c:pt>
                <c:pt idx="11000">
                  <c:v>1.0309999999999999</c:v>
                </c:pt>
                <c:pt idx="11001">
                  <c:v>1.0529999999999999</c:v>
                </c:pt>
                <c:pt idx="11002">
                  <c:v>1.06</c:v>
                </c:pt>
                <c:pt idx="11003">
                  <c:v>1.018</c:v>
                </c:pt>
                <c:pt idx="11004">
                  <c:v>1.0409999999999999</c:v>
                </c:pt>
                <c:pt idx="11007">
                  <c:v>1.071</c:v>
                </c:pt>
                <c:pt idx="11008">
                  <c:v>1.0920000000000001</c:v>
                </c:pt>
                <c:pt idx="11009">
                  <c:v>1.046</c:v>
                </c:pt>
                <c:pt idx="11010">
                  <c:v>0.97899999999999998</c:v>
                </c:pt>
                <c:pt idx="11011">
                  <c:v>0.92200000000000004</c:v>
                </c:pt>
                <c:pt idx="11014">
                  <c:v>0.89200000000000002</c:v>
                </c:pt>
                <c:pt idx="11015">
                  <c:v>0.89</c:v>
                </c:pt>
                <c:pt idx="11016">
                  <c:v>0.92</c:v>
                </c:pt>
                <c:pt idx="11017">
                  <c:v>0.93300000000000005</c:v>
                </c:pt>
                <c:pt idx="11018">
                  <c:v>0.95000000000000007</c:v>
                </c:pt>
                <c:pt idx="11021">
                  <c:v>0.97</c:v>
                </c:pt>
                <c:pt idx="11022">
                  <c:v>0.96399999999999997</c:v>
                </c:pt>
                <c:pt idx="11023">
                  <c:v>1.0329999999999999</c:v>
                </c:pt>
                <c:pt idx="11024">
                  <c:v>1.081</c:v>
                </c:pt>
                <c:pt idx="11025">
                  <c:v>1.129</c:v>
                </c:pt>
                <c:pt idx="11028">
                  <c:v>1.095</c:v>
                </c:pt>
                <c:pt idx="11029">
                  <c:v>1.0980000000000001</c:v>
                </c:pt>
                <c:pt idx="11030">
                  <c:v>1.0429999999999999</c:v>
                </c:pt>
                <c:pt idx="11031">
                  <c:v>1.087</c:v>
                </c:pt>
                <c:pt idx="11032">
                  <c:v>1.1060000000000001</c:v>
                </c:pt>
                <c:pt idx="11035">
                  <c:v>1.117</c:v>
                </c:pt>
                <c:pt idx="11036">
                  <c:v>1.1020000000000001</c:v>
                </c:pt>
                <c:pt idx="11037">
                  <c:v>1.05</c:v>
                </c:pt>
                <c:pt idx="11038">
                  <c:v>1.052</c:v>
                </c:pt>
                <c:pt idx="11039">
                  <c:v>0.99299999999999999</c:v>
                </c:pt>
                <c:pt idx="11042">
                  <c:v>0.98</c:v>
                </c:pt>
                <c:pt idx="11043">
                  <c:v>0.96299999999999997</c:v>
                </c:pt>
                <c:pt idx="11044">
                  <c:v>0.92600000000000005</c:v>
                </c:pt>
                <c:pt idx="11045">
                  <c:v>0.94200000000000006</c:v>
                </c:pt>
                <c:pt idx="11046">
                  <c:v>0.96299999999999997</c:v>
                </c:pt>
                <c:pt idx="11049">
                  <c:v>0.95700000000000007</c:v>
                </c:pt>
                <c:pt idx="11050">
                  <c:v>0.92100000000000004</c:v>
                </c:pt>
                <c:pt idx="11051">
                  <c:v>0.93</c:v>
                </c:pt>
                <c:pt idx="11052">
                  <c:v>0.90400000000000003</c:v>
                </c:pt>
                <c:pt idx="11053">
                  <c:v>0.88700000000000001</c:v>
                </c:pt>
                <c:pt idx="11056">
                  <c:v>0.93200000000000005</c:v>
                </c:pt>
                <c:pt idx="11057">
                  <c:v>0.95700000000000007</c:v>
                </c:pt>
                <c:pt idx="11058">
                  <c:v>0.92400000000000004</c:v>
                </c:pt>
                <c:pt idx="11059">
                  <c:v>0.91900000000000004</c:v>
                </c:pt>
                <c:pt idx="11060">
                  <c:v>0.92200000000000004</c:v>
                </c:pt>
                <c:pt idx="11064">
                  <c:v>0.89700000000000002</c:v>
                </c:pt>
                <c:pt idx="11065">
                  <c:v>0.89600000000000002</c:v>
                </c:pt>
                <c:pt idx="11066">
                  <c:v>0.85599999999999998</c:v>
                </c:pt>
                <c:pt idx="11067">
                  <c:v>0.876</c:v>
                </c:pt>
                <c:pt idx="11070">
                  <c:v>0.76500000000000001</c:v>
                </c:pt>
                <c:pt idx="11071">
                  <c:v>0.82100000000000006</c:v>
                </c:pt>
                <c:pt idx="11073">
                  <c:v>0.76600000000000001</c:v>
                </c:pt>
                <c:pt idx="11074">
                  <c:v>0.77400000000000002</c:v>
                </c:pt>
                <c:pt idx="11078">
                  <c:v>0.75</c:v>
                </c:pt>
                <c:pt idx="11079">
                  <c:v>0.73899999999999999</c:v>
                </c:pt>
                <c:pt idx="11081">
                  <c:v>0.77300000000000002</c:v>
                </c:pt>
                <c:pt idx="11084">
                  <c:v>0.77200000000000002</c:v>
                </c:pt>
                <c:pt idx="11085">
                  <c:v>0.79600000000000004</c:v>
                </c:pt>
                <c:pt idx="11086">
                  <c:v>0.84899999999999998</c:v>
                </c:pt>
                <c:pt idx="11087">
                  <c:v>0.88600000000000001</c:v>
                </c:pt>
                <c:pt idx="11088">
                  <c:v>0.84299999999999997</c:v>
                </c:pt>
                <c:pt idx="11091">
                  <c:v>0.88500000000000001</c:v>
                </c:pt>
                <c:pt idx="11092">
                  <c:v>0.88800000000000001</c:v>
                </c:pt>
                <c:pt idx="11093">
                  <c:v>0.84399999999999997</c:v>
                </c:pt>
                <c:pt idx="11094">
                  <c:v>0.80400000000000005</c:v>
                </c:pt>
                <c:pt idx="11095">
                  <c:v>0.80800000000000005</c:v>
                </c:pt>
                <c:pt idx="11098">
                  <c:v>0.84599999999999997</c:v>
                </c:pt>
                <c:pt idx="11099">
                  <c:v>0.84</c:v>
                </c:pt>
                <c:pt idx="11100">
                  <c:v>0.84299999999999997</c:v>
                </c:pt>
                <c:pt idx="11101">
                  <c:v>0.79500000000000004</c:v>
                </c:pt>
                <c:pt idx="11102">
                  <c:v>0.75700000000000001</c:v>
                </c:pt>
                <c:pt idx="11105">
                  <c:v>0.73599999999999999</c:v>
                </c:pt>
                <c:pt idx="11106">
                  <c:v>0.73399999999999999</c:v>
                </c:pt>
                <c:pt idx="11107">
                  <c:v>0.73099999999999998</c:v>
                </c:pt>
                <c:pt idx="11108">
                  <c:v>0.73499999999999999</c:v>
                </c:pt>
                <c:pt idx="11109">
                  <c:v>0.70799999999999996</c:v>
                </c:pt>
                <c:pt idx="11112">
                  <c:v>0.72399999999999998</c:v>
                </c:pt>
                <c:pt idx="11113">
                  <c:v>0.67</c:v>
                </c:pt>
                <c:pt idx="11114">
                  <c:v>0.68300000000000005</c:v>
                </c:pt>
                <c:pt idx="11115">
                  <c:v>0.66400000000000003</c:v>
                </c:pt>
                <c:pt idx="11116">
                  <c:v>0.64600000000000002</c:v>
                </c:pt>
                <c:pt idx="11119">
                  <c:v>0.60599999999999998</c:v>
                </c:pt>
                <c:pt idx="11120">
                  <c:v>0.60799999999999998</c:v>
                </c:pt>
                <c:pt idx="11121">
                  <c:v>0.58399999999999996</c:v>
                </c:pt>
                <c:pt idx="11122">
                  <c:v>0.63900000000000001</c:v>
                </c:pt>
                <c:pt idx="11123">
                  <c:v>0.63200000000000001</c:v>
                </c:pt>
                <c:pt idx="11126">
                  <c:v>0.627</c:v>
                </c:pt>
                <c:pt idx="11127">
                  <c:v>0.60399999999999998</c:v>
                </c:pt>
                <c:pt idx="11128">
                  <c:v>0.60699999999999998</c:v>
                </c:pt>
                <c:pt idx="11129">
                  <c:v>0.59799999999999998</c:v>
                </c:pt>
                <c:pt idx="11130">
                  <c:v>0.60899999999999999</c:v>
                </c:pt>
                <c:pt idx="11133">
                  <c:v>0.60699999999999998</c:v>
                </c:pt>
                <c:pt idx="11134">
                  <c:v>0.72499999999999998</c:v>
                </c:pt>
                <c:pt idx="11135">
                  <c:v>0.70799999999999996</c:v>
                </c:pt>
                <c:pt idx="11136">
                  <c:v>0.80900000000000005</c:v>
                </c:pt>
                <c:pt idx="11137">
                  <c:v>0.81700000000000006</c:v>
                </c:pt>
                <c:pt idx="11140">
                  <c:v>0.83200000000000007</c:v>
                </c:pt>
                <c:pt idx="11141">
                  <c:v>0.82400000000000007</c:v>
                </c:pt>
                <c:pt idx="11143">
                  <c:v>0.92900000000000005</c:v>
                </c:pt>
                <c:pt idx="11144">
                  <c:v>0.93500000000000005</c:v>
                </c:pt>
                <c:pt idx="11147">
                  <c:v>0.90600000000000003</c:v>
                </c:pt>
                <c:pt idx="11148">
                  <c:v>0.92100000000000004</c:v>
                </c:pt>
                <c:pt idx="11149">
                  <c:v>0.87</c:v>
                </c:pt>
                <c:pt idx="11150">
                  <c:v>0.88100000000000001</c:v>
                </c:pt>
                <c:pt idx="11154">
                  <c:v>0.84699999999999998</c:v>
                </c:pt>
                <c:pt idx="11155">
                  <c:v>0.82300000000000006</c:v>
                </c:pt>
                <c:pt idx="11156">
                  <c:v>0.79900000000000004</c:v>
                </c:pt>
                <c:pt idx="11157">
                  <c:v>0.78400000000000003</c:v>
                </c:pt>
                <c:pt idx="11158">
                  <c:v>0.75</c:v>
                </c:pt>
                <c:pt idx="11161">
                  <c:v>0.747</c:v>
                </c:pt>
                <c:pt idx="11162">
                  <c:v>0.81500000000000006</c:v>
                </c:pt>
                <c:pt idx="11163">
                  <c:v>0.81200000000000006</c:v>
                </c:pt>
                <c:pt idx="11164">
                  <c:v>0.79800000000000004</c:v>
                </c:pt>
                <c:pt idx="11165">
                  <c:v>0.80800000000000005</c:v>
                </c:pt>
                <c:pt idx="11168">
                  <c:v>0.80100000000000005</c:v>
                </c:pt>
                <c:pt idx="11169">
                  <c:v>0.746</c:v>
                </c:pt>
                <c:pt idx="11170">
                  <c:v>0.748</c:v>
                </c:pt>
                <c:pt idx="11171">
                  <c:v>0.72099999999999997</c:v>
                </c:pt>
                <c:pt idx="11172">
                  <c:v>0.75700000000000001</c:v>
                </c:pt>
                <c:pt idx="11175">
                  <c:v>0.73699999999999999</c:v>
                </c:pt>
                <c:pt idx="11176">
                  <c:v>0.76</c:v>
                </c:pt>
                <c:pt idx="11177">
                  <c:v>0.71699999999999997</c:v>
                </c:pt>
                <c:pt idx="11178">
                  <c:v>0.71399999999999997</c:v>
                </c:pt>
                <c:pt idx="11179">
                  <c:v>0.68100000000000005</c:v>
                </c:pt>
                <c:pt idx="11182">
                  <c:v>0.70300000000000007</c:v>
                </c:pt>
                <c:pt idx="11183">
                  <c:v>0.72599999999999998</c:v>
                </c:pt>
                <c:pt idx="11184">
                  <c:v>0.73899999999999999</c:v>
                </c:pt>
                <c:pt idx="11185">
                  <c:v>0.72299999999999998</c:v>
                </c:pt>
                <c:pt idx="11186">
                  <c:v>0.70799999999999996</c:v>
                </c:pt>
                <c:pt idx="11189">
                  <c:v>0.70300000000000007</c:v>
                </c:pt>
                <c:pt idx="11190">
                  <c:v>0.70000000000000007</c:v>
                </c:pt>
                <c:pt idx="11191">
                  <c:v>0.68600000000000005</c:v>
                </c:pt>
                <c:pt idx="11192">
                  <c:v>0.69100000000000006</c:v>
                </c:pt>
                <c:pt idx="11193">
                  <c:v>0.69500000000000006</c:v>
                </c:pt>
                <c:pt idx="11196">
                  <c:v>0.69300000000000006</c:v>
                </c:pt>
                <c:pt idx="11197">
                  <c:v>0.65800000000000003</c:v>
                </c:pt>
                <c:pt idx="11198">
                  <c:v>0.67600000000000005</c:v>
                </c:pt>
                <c:pt idx="11199">
                  <c:v>0.66500000000000004</c:v>
                </c:pt>
                <c:pt idx="11200">
                  <c:v>0.68700000000000006</c:v>
                </c:pt>
                <c:pt idx="11203">
                  <c:v>0.68100000000000005</c:v>
                </c:pt>
                <c:pt idx="11204">
                  <c:v>0.64900000000000002</c:v>
                </c:pt>
                <c:pt idx="11205">
                  <c:v>0.65800000000000003</c:v>
                </c:pt>
                <c:pt idx="11206">
                  <c:v>0.60899999999999999</c:v>
                </c:pt>
                <c:pt idx="11207">
                  <c:v>0.625</c:v>
                </c:pt>
                <c:pt idx="11210">
                  <c:v>0.63100000000000001</c:v>
                </c:pt>
                <c:pt idx="11211">
                  <c:v>0.69700000000000006</c:v>
                </c:pt>
                <c:pt idx="11212">
                  <c:v>0.69300000000000006</c:v>
                </c:pt>
                <c:pt idx="11213">
                  <c:v>0.70100000000000007</c:v>
                </c:pt>
                <c:pt idx="11214">
                  <c:v>0.71699999999999997</c:v>
                </c:pt>
                <c:pt idx="11217">
                  <c:v>0.73099999999999998</c:v>
                </c:pt>
                <c:pt idx="11218">
                  <c:v>0.72399999999999998</c:v>
                </c:pt>
                <c:pt idx="11219">
                  <c:v>0.72699999999999998</c:v>
                </c:pt>
                <c:pt idx="11220">
                  <c:v>0.73399999999999999</c:v>
                </c:pt>
                <c:pt idx="11221">
                  <c:v>0.73499999999999999</c:v>
                </c:pt>
                <c:pt idx="11224">
                  <c:v>0.69700000000000006</c:v>
                </c:pt>
                <c:pt idx="11225">
                  <c:v>0.70499999999999996</c:v>
                </c:pt>
                <c:pt idx="11226">
                  <c:v>0.76100000000000001</c:v>
                </c:pt>
                <c:pt idx="11227">
                  <c:v>0.77</c:v>
                </c:pt>
                <c:pt idx="11228">
                  <c:v>0.748</c:v>
                </c:pt>
                <c:pt idx="11231">
                  <c:v>0.73899999999999999</c:v>
                </c:pt>
                <c:pt idx="11232">
                  <c:v>0.753</c:v>
                </c:pt>
                <c:pt idx="11233">
                  <c:v>0.755</c:v>
                </c:pt>
                <c:pt idx="11234">
                  <c:v>0.73299999999999998</c:v>
                </c:pt>
                <c:pt idx="11235">
                  <c:v>0.73399999999999999</c:v>
                </c:pt>
                <c:pt idx="11238">
                  <c:v>0.876</c:v>
                </c:pt>
                <c:pt idx="11239">
                  <c:v>0.872</c:v>
                </c:pt>
                <c:pt idx="11240">
                  <c:v>0.88900000000000001</c:v>
                </c:pt>
                <c:pt idx="11241">
                  <c:v>0.86799999999999999</c:v>
                </c:pt>
                <c:pt idx="11242">
                  <c:v>0.81500000000000006</c:v>
                </c:pt>
                <c:pt idx="11245">
                  <c:v>0.79400000000000004</c:v>
                </c:pt>
                <c:pt idx="11246">
                  <c:v>0.78200000000000003</c:v>
                </c:pt>
                <c:pt idx="11247">
                  <c:v>0.80800000000000005</c:v>
                </c:pt>
                <c:pt idx="11248">
                  <c:v>0.81200000000000006</c:v>
                </c:pt>
                <c:pt idx="11249">
                  <c:v>0.86499999999999999</c:v>
                </c:pt>
                <c:pt idx="11252">
                  <c:v>0.84499999999999997</c:v>
                </c:pt>
                <c:pt idx="11253">
                  <c:v>0.88</c:v>
                </c:pt>
                <c:pt idx="11254">
                  <c:v>0.88300000000000001</c:v>
                </c:pt>
                <c:pt idx="11255">
                  <c:v>0.84299999999999997</c:v>
                </c:pt>
                <c:pt idx="11256">
                  <c:v>0.79400000000000004</c:v>
                </c:pt>
                <c:pt idx="11259">
                  <c:v>0.76600000000000001</c:v>
                </c:pt>
                <c:pt idx="11260">
                  <c:v>0.75700000000000001</c:v>
                </c:pt>
                <c:pt idx="11261">
                  <c:v>0.76100000000000001</c:v>
                </c:pt>
                <c:pt idx="11262">
                  <c:v>0.76</c:v>
                </c:pt>
                <c:pt idx="11263">
                  <c:v>0.754</c:v>
                </c:pt>
                <c:pt idx="11266">
                  <c:v>0.72499999999999998</c:v>
                </c:pt>
                <c:pt idx="11267">
                  <c:v>0.68800000000000006</c:v>
                </c:pt>
                <c:pt idx="11268">
                  <c:v>0.69100000000000006</c:v>
                </c:pt>
                <c:pt idx="11269">
                  <c:v>0.75700000000000001</c:v>
                </c:pt>
                <c:pt idx="11270">
                  <c:v>0.78400000000000003</c:v>
                </c:pt>
                <c:pt idx="11273">
                  <c:v>0.78</c:v>
                </c:pt>
                <c:pt idx="11274">
                  <c:v>0.753</c:v>
                </c:pt>
                <c:pt idx="11275">
                  <c:v>0.73299999999999998</c:v>
                </c:pt>
                <c:pt idx="11276">
                  <c:v>0.72499999999999998</c:v>
                </c:pt>
                <c:pt idx="11277">
                  <c:v>0.70799999999999996</c:v>
                </c:pt>
                <c:pt idx="11280">
                  <c:v>0.69800000000000006</c:v>
                </c:pt>
                <c:pt idx="11281">
                  <c:v>0.66300000000000003</c:v>
                </c:pt>
                <c:pt idx="11282">
                  <c:v>0.67</c:v>
                </c:pt>
                <c:pt idx="11283">
                  <c:v>0.67500000000000004</c:v>
                </c:pt>
                <c:pt idx="11284">
                  <c:v>0.70200000000000007</c:v>
                </c:pt>
                <c:pt idx="11287">
                  <c:v>0.67800000000000005</c:v>
                </c:pt>
                <c:pt idx="11288">
                  <c:v>0.67500000000000004</c:v>
                </c:pt>
                <c:pt idx="11289">
                  <c:v>0.71099999999999997</c:v>
                </c:pt>
                <c:pt idx="11290">
                  <c:v>0.68500000000000005</c:v>
                </c:pt>
                <c:pt idx="11291">
                  <c:v>0.60899999999999999</c:v>
                </c:pt>
                <c:pt idx="11294">
                  <c:v>0.64900000000000002</c:v>
                </c:pt>
                <c:pt idx="11295">
                  <c:v>0.63400000000000001</c:v>
                </c:pt>
                <c:pt idx="11296">
                  <c:v>0.61699999999999999</c:v>
                </c:pt>
                <c:pt idx="11297">
                  <c:v>0.61199999999999999</c:v>
                </c:pt>
                <c:pt idx="11298">
                  <c:v>0.629</c:v>
                </c:pt>
                <c:pt idx="11301">
                  <c:v>0.627</c:v>
                </c:pt>
                <c:pt idx="11302">
                  <c:v>0.64800000000000002</c:v>
                </c:pt>
                <c:pt idx="11303">
                  <c:v>0.66500000000000004</c:v>
                </c:pt>
                <c:pt idx="11304">
                  <c:v>0.65700000000000003</c:v>
                </c:pt>
                <c:pt idx="11305">
                  <c:v>0.63400000000000001</c:v>
                </c:pt>
                <c:pt idx="11308">
                  <c:v>0.63300000000000001</c:v>
                </c:pt>
                <c:pt idx="11309">
                  <c:v>0.70599999999999996</c:v>
                </c:pt>
                <c:pt idx="11310">
                  <c:v>0.74199999999999999</c:v>
                </c:pt>
                <c:pt idx="11311">
                  <c:v>0.74299999999999999</c:v>
                </c:pt>
                <c:pt idx="11312">
                  <c:v>0.745</c:v>
                </c:pt>
                <c:pt idx="11317">
                  <c:v>0.71699999999999997</c:v>
                </c:pt>
                <c:pt idx="11318">
                  <c:v>0.76900000000000002</c:v>
                </c:pt>
                <c:pt idx="11319">
                  <c:v>0.78500000000000003</c:v>
                </c:pt>
                <c:pt idx="11323">
                  <c:v>0.82000000000000006</c:v>
                </c:pt>
                <c:pt idx="11324">
                  <c:v>0.80200000000000005</c:v>
                </c:pt>
                <c:pt idx="11325">
                  <c:v>0.79400000000000004</c:v>
                </c:pt>
                <c:pt idx="11326">
                  <c:v>0.79900000000000004</c:v>
                </c:pt>
                <c:pt idx="11329">
                  <c:v>0.79500000000000004</c:v>
                </c:pt>
                <c:pt idx="11330">
                  <c:v>0.81100000000000005</c:v>
                </c:pt>
                <c:pt idx="11331">
                  <c:v>0.82100000000000006</c:v>
                </c:pt>
                <c:pt idx="11332">
                  <c:v>0.879</c:v>
                </c:pt>
                <c:pt idx="11333">
                  <c:v>0.86199999999999999</c:v>
                </c:pt>
                <c:pt idx="11336">
                  <c:v>0.86399999999999999</c:v>
                </c:pt>
                <c:pt idx="11337">
                  <c:v>0.84199999999999997</c:v>
                </c:pt>
                <c:pt idx="11338">
                  <c:v>0.84099999999999997</c:v>
                </c:pt>
                <c:pt idx="11339">
                  <c:v>0.84399999999999997</c:v>
                </c:pt>
                <c:pt idx="11340">
                  <c:v>0.84099999999999997</c:v>
                </c:pt>
                <c:pt idx="11343">
                  <c:v>0.85</c:v>
                </c:pt>
                <c:pt idx="11344">
                  <c:v>0.84399999999999997</c:v>
                </c:pt>
                <c:pt idx="11345">
                  <c:v>0.86599999999999999</c:v>
                </c:pt>
                <c:pt idx="11346">
                  <c:v>0.89100000000000001</c:v>
                </c:pt>
                <c:pt idx="11347">
                  <c:v>0.90800000000000003</c:v>
                </c:pt>
                <c:pt idx="11350">
                  <c:v>0.96899999999999997</c:v>
                </c:pt>
                <c:pt idx="11351">
                  <c:v>0.96399999999999997</c:v>
                </c:pt>
                <c:pt idx="11352">
                  <c:v>0.99</c:v>
                </c:pt>
                <c:pt idx="11353">
                  <c:v>0.997</c:v>
                </c:pt>
                <c:pt idx="11354">
                  <c:v>1.0329999999999999</c:v>
                </c:pt>
                <c:pt idx="11357">
                  <c:v>1.0069999999999999</c:v>
                </c:pt>
                <c:pt idx="11358">
                  <c:v>0.96499999999999997</c:v>
                </c:pt>
                <c:pt idx="11359">
                  <c:v>0.98</c:v>
                </c:pt>
                <c:pt idx="11360">
                  <c:v>0.996</c:v>
                </c:pt>
                <c:pt idx="11361">
                  <c:v>0.98899999999999999</c:v>
                </c:pt>
                <c:pt idx="11364">
                  <c:v>0.99399999999999999</c:v>
                </c:pt>
                <c:pt idx="11365">
                  <c:v>1.0009999999999999</c:v>
                </c:pt>
                <c:pt idx="11366">
                  <c:v>0.99299999999999999</c:v>
                </c:pt>
                <c:pt idx="11367">
                  <c:v>1.0109999999999999</c:v>
                </c:pt>
                <c:pt idx="11368">
                  <c:v>0.95500000000000007</c:v>
                </c:pt>
                <c:pt idx="11371">
                  <c:v>0.99199999999999999</c:v>
                </c:pt>
                <c:pt idx="11372">
                  <c:v>0.99</c:v>
                </c:pt>
                <c:pt idx="11373">
                  <c:v>0.995</c:v>
                </c:pt>
                <c:pt idx="11374">
                  <c:v>0.98799999999999999</c:v>
                </c:pt>
                <c:pt idx="11375">
                  <c:v>0.93200000000000005</c:v>
                </c:pt>
                <c:pt idx="11378">
                  <c:v>0.93600000000000005</c:v>
                </c:pt>
                <c:pt idx="11379">
                  <c:v>0.95200000000000007</c:v>
                </c:pt>
                <c:pt idx="11380">
                  <c:v>0.92900000000000005</c:v>
                </c:pt>
                <c:pt idx="11381">
                  <c:v>0.90500000000000003</c:v>
                </c:pt>
                <c:pt idx="11382">
                  <c:v>0.92</c:v>
                </c:pt>
                <c:pt idx="11385">
                  <c:v>0.89900000000000002</c:v>
                </c:pt>
                <c:pt idx="11386">
                  <c:v>0.93400000000000005</c:v>
                </c:pt>
                <c:pt idx="11387">
                  <c:v>0.90300000000000002</c:v>
                </c:pt>
                <c:pt idx="11388">
                  <c:v>0.88100000000000001</c:v>
                </c:pt>
                <c:pt idx="11389">
                  <c:v>0.9</c:v>
                </c:pt>
                <c:pt idx="11392">
                  <c:v>0.87</c:v>
                </c:pt>
                <c:pt idx="11393">
                  <c:v>0.85699999999999998</c:v>
                </c:pt>
                <c:pt idx="11394">
                  <c:v>0.83299999999999996</c:v>
                </c:pt>
                <c:pt idx="11395">
                  <c:v>0.82100000000000006</c:v>
                </c:pt>
                <c:pt idx="11396">
                  <c:v>0.83100000000000007</c:v>
                </c:pt>
                <c:pt idx="11399">
                  <c:v>0.83000000000000007</c:v>
                </c:pt>
                <c:pt idx="11400">
                  <c:v>0.82200000000000006</c:v>
                </c:pt>
                <c:pt idx="11401">
                  <c:v>0.83499999999999996</c:v>
                </c:pt>
                <c:pt idx="11402">
                  <c:v>0.77200000000000002</c:v>
                </c:pt>
                <c:pt idx="11403">
                  <c:v>0.76300000000000001</c:v>
                </c:pt>
                <c:pt idx="11406">
                  <c:v>0.77100000000000002</c:v>
                </c:pt>
                <c:pt idx="11407">
                  <c:v>0.73099999999999998</c:v>
                </c:pt>
                <c:pt idx="11408">
                  <c:v>0.73199999999999998</c:v>
                </c:pt>
                <c:pt idx="11409">
                  <c:v>0.72899999999999998</c:v>
                </c:pt>
                <c:pt idx="11414">
                  <c:v>0.73699999999999999</c:v>
                </c:pt>
                <c:pt idx="11415">
                  <c:v>0.73299999999999998</c:v>
                </c:pt>
                <c:pt idx="11416">
                  <c:v>0.75900000000000001</c:v>
                </c:pt>
                <c:pt idx="11417">
                  <c:v>0.73699999999999999</c:v>
                </c:pt>
                <c:pt idx="11420">
                  <c:v>0.73799999999999999</c:v>
                </c:pt>
                <c:pt idx="11421">
                  <c:v>0.75600000000000001</c:v>
                </c:pt>
                <c:pt idx="11422">
                  <c:v>0.73499999999999999</c:v>
                </c:pt>
                <c:pt idx="11423">
                  <c:v>0.76200000000000001</c:v>
                </c:pt>
                <c:pt idx="11424">
                  <c:v>0.752</c:v>
                </c:pt>
                <c:pt idx="11427">
                  <c:v>0.753</c:v>
                </c:pt>
                <c:pt idx="11428">
                  <c:v>0.73899999999999999</c:v>
                </c:pt>
                <c:pt idx="11429">
                  <c:v>0.748</c:v>
                </c:pt>
                <c:pt idx="11430">
                  <c:v>0.82400000000000007</c:v>
                </c:pt>
                <c:pt idx="11431">
                  <c:v>0.80800000000000005</c:v>
                </c:pt>
                <c:pt idx="11434">
                  <c:v>0.85099999999999998</c:v>
                </c:pt>
                <c:pt idx="11435">
                  <c:v>0.86299999999999999</c:v>
                </c:pt>
                <c:pt idx="11436">
                  <c:v>0.86</c:v>
                </c:pt>
                <c:pt idx="11437">
                  <c:v>0.81700000000000006</c:v>
                </c:pt>
                <c:pt idx="11438">
                  <c:v>0.79400000000000004</c:v>
                </c:pt>
                <c:pt idx="11441">
                  <c:v>0.80200000000000005</c:v>
                </c:pt>
                <c:pt idx="11443">
                  <c:v>0.80300000000000005</c:v>
                </c:pt>
                <c:pt idx="11444">
                  <c:v>0.76200000000000001</c:v>
                </c:pt>
                <c:pt idx="11445">
                  <c:v>0.78300000000000003</c:v>
                </c:pt>
                <c:pt idx="11448">
                  <c:v>0.76300000000000001</c:v>
                </c:pt>
                <c:pt idx="11449">
                  <c:v>0.80300000000000005</c:v>
                </c:pt>
                <c:pt idx="11450">
                  <c:v>0.79700000000000004</c:v>
                </c:pt>
                <c:pt idx="11451">
                  <c:v>0.79800000000000004</c:v>
                </c:pt>
                <c:pt idx="11452">
                  <c:v>0.79400000000000004</c:v>
                </c:pt>
                <c:pt idx="11455">
                  <c:v>0.83599999999999997</c:v>
                </c:pt>
                <c:pt idx="11456">
                  <c:v>0.86599999999999999</c:v>
                </c:pt>
                <c:pt idx="11457">
                  <c:v>0.85599999999999998</c:v>
                </c:pt>
                <c:pt idx="11458">
                  <c:v>0.875</c:v>
                </c:pt>
                <c:pt idx="11459">
                  <c:v>0.83200000000000007</c:v>
                </c:pt>
                <c:pt idx="11463">
                  <c:v>0.83299999999999996</c:v>
                </c:pt>
                <c:pt idx="11464">
                  <c:v>0.80600000000000005</c:v>
                </c:pt>
                <c:pt idx="11465">
                  <c:v>0.75800000000000001</c:v>
                </c:pt>
                <c:pt idx="11466">
                  <c:v>0.71199999999999997</c:v>
                </c:pt>
                <c:pt idx="11469">
                  <c:v>0.69600000000000006</c:v>
                </c:pt>
                <c:pt idx="11470">
                  <c:v>0.65700000000000003</c:v>
                </c:pt>
                <c:pt idx="11471">
                  <c:v>0.70599999999999996</c:v>
                </c:pt>
                <c:pt idx="11472">
                  <c:v>0.66500000000000004</c:v>
                </c:pt>
                <c:pt idx="11473">
                  <c:v>0.71399999999999997</c:v>
                </c:pt>
                <c:pt idx="11476">
                  <c:v>0.73399999999999999</c:v>
                </c:pt>
                <c:pt idx="11477">
                  <c:v>0.70200000000000007</c:v>
                </c:pt>
                <c:pt idx="11478">
                  <c:v>0.8</c:v>
                </c:pt>
                <c:pt idx="11479">
                  <c:v>0.83100000000000007</c:v>
                </c:pt>
                <c:pt idx="11480">
                  <c:v>0.81700000000000006</c:v>
                </c:pt>
                <c:pt idx="11483">
                  <c:v>0.91</c:v>
                </c:pt>
                <c:pt idx="11484">
                  <c:v>0.88800000000000001</c:v>
                </c:pt>
                <c:pt idx="11485">
                  <c:v>0.84099999999999997</c:v>
                </c:pt>
                <c:pt idx="11486">
                  <c:v>0.77800000000000002</c:v>
                </c:pt>
                <c:pt idx="11487">
                  <c:v>0.73599999999999999</c:v>
                </c:pt>
                <c:pt idx="11490">
                  <c:v>0.72599999999999998</c:v>
                </c:pt>
                <c:pt idx="11491">
                  <c:v>0.70499999999999996</c:v>
                </c:pt>
                <c:pt idx="11492">
                  <c:v>0.71299999999999997</c:v>
                </c:pt>
                <c:pt idx="11493">
                  <c:v>0.70499999999999996</c:v>
                </c:pt>
                <c:pt idx="11494">
                  <c:v>0.70599999999999996</c:v>
                </c:pt>
                <c:pt idx="11497">
                  <c:v>0.71199999999999997</c:v>
                </c:pt>
                <c:pt idx="11498">
                  <c:v>0.73499999999999999</c:v>
                </c:pt>
                <c:pt idx="11499">
                  <c:v>0.71499999999999997</c:v>
                </c:pt>
                <c:pt idx="11500">
                  <c:v>0.69900000000000007</c:v>
                </c:pt>
                <c:pt idx="11501">
                  <c:v>0.66800000000000004</c:v>
                </c:pt>
                <c:pt idx="11504">
                  <c:v>0.65400000000000003</c:v>
                </c:pt>
                <c:pt idx="11505">
                  <c:v>0.63500000000000001</c:v>
                </c:pt>
                <c:pt idx="11506">
                  <c:v>0.64400000000000002</c:v>
                </c:pt>
                <c:pt idx="11507">
                  <c:v>0.64200000000000002</c:v>
                </c:pt>
                <c:pt idx="11508">
                  <c:v>0.64</c:v>
                </c:pt>
                <c:pt idx="11511">
                  <c:v>0.64200000000000002</c:v>
                </c:pt>
                <c:pt idx="11512">
                  <c:v>0.65900000000000003</c:v>
                </c:pt>
                <c:pt idx="11513">
                  <c:v>0.64800000000000002</c:v>
                </c:pt>
                <c:pt idx="11514">
                  <c:v>0.63700000000000001</c:v>
                </c:pt>
                <c:pt idx="11515">
                  <c:v>0.622</c:v>
                </c:pt>
                <c:pt idx="11518">
                  <c:v>0.65600000000000003</c:v>
                </c:pt>
                <c:pt idx="11519">
                  <c:v>0.629</c:v>
                </c:pt>
                <c:pt idx="11520">
                  <c:v>0.628</c:v>
                </c:pt>
                <c:pt idx="11521">
                  <c:v>0.627</c:v>
                </c:pt>
                <c:pt idx="11522">
                  <c:v>0.67700000000000005</c:v>
                </c:pt>
                <c:pt idx="11525">
                  <c:v>0.71499999999999997</c:v>
                </c:pt>
                <c:pt idx="11526">
                  <c:v>0.70100000000000007</c:v>
                </c:pt>
                <c:pt idx="11527">
                  <c:v>0.69100000000000006</c:v>
                </c:pt>
                <c:pt idx="11528">
                  <c:v>0.70499999999999996</c:v>
                </c:pt>
                <c:pt idx="11529">
                  <c:v>0.70200000000000007</c:v>
                </c:pt>
                <c:pt idx="11532">
                  <c:v>0.751</c:v>
                </c:pt>
                <c:pt idx="11533">
                  <c:v>0.73199999999999998</c:v>
                </c:pt>
                <c:pt idx="11534">
                  <c:v>0.78700000000000003</c:v>
                </c:pt>
                <c:pt idx="11535">
                  <c:v>0.78500000000000003</c:v>
                </c:pt>
                <c:pt idx="11536">
                  <c:v>0.74099999999999999</c:v>
                </c:pt>
                <c:pt idx="11539">
                  <c:v>0.71299999999999997</c:v>
                </c:pt>
                <c:pt idx="11540">
                  <c:v>0.73499999999999999</c:v>
                </c:pt>
                <c:pt idx="11541">
                  <c:v>0.73</c:v>
                </c:pt>
                <c:pt idx="11542">
                  <c:v>0.71199999999999997</c:v>
                </c:pt>
                <c:pt idx="11543">
                  <c:v>0.67</c:v>
                </c:pt>
                <c:pt idx="11546">
                  <c:v>0.68800000000000006</c:v>
                </c:pt>
                <c:pt idx="11547">
                  <c:v>0.68600000000000005</c:v>
                </c:pt>
                <c:pt idx="11548">
                  <c:v>0.66800000000000004</c:v>
                </c:pt>
                <c:pt idx="11549">
                  <c:v>0.67400000000000004</c:v>
                </c:pt>
                <c:pt idx="11550">
                  <c:v>0.66500000000000004</c:v>
                </c:pt>
                <c:pt idx="11553">
                  <c:v>0.65700000000000003</c:v>
                </c:pt>
                <c:pt idx="11554">
                  <c:v>0.67200000000000004</c:v>
                </c:pt>
                <c:pt idx="11555">
                  <c:v>0.69600000000000006</c:v>
                </c:pt>
                <c:pt idx="11556">
                  <c:v>0.68400000000000005</c:v>
                </c:pt>
                <c:pt idx="11557">
                  <c:v>0.68800000000000006</c:v>
                </c:pt>
                <c:pt idx="11560">
                  <c:v>0.71599999999999997</c:v>
                </c:pt>
                <c:pt idx="11561">
                  <c:v>0.71899999999999997</c:v>
                </c:pt>
                <c:pt idx="11562">
                  <c:v>0.74299999999999999</c:v>
                </c:pt>
                <c:pt idx="11563">
                  <c:v>0.69300000000000006</c:v>
                </c:pt>
                <c:pt idx="11564">
                  <c:v>0.68200000000000005</c:v>
                </c:pt>
                <c:pt idx="11567">
                  <c:v>0.69500000000000006</c:v>
                </c:pt>
                <c:pt idx="11568">
                  <c:v>0.69100000000000006</c:v>
                </c:pt>
                <c:pt idx="11569">
                  <c:v>0.71499999999999997</c:v>
                </c:pt>
                <c:pt idx="11570">
                  <c:v>0.69400000000000006</c:v>
                </c:pt>
                <c:pt idx="11571">
                  <c:v>0.72099999999999997</c:v>
                </c:pt>
                <c:pt idx="11574">
                  <c:v>0.71199999999999997</c:v>
                </c:pt>
                <c:pt idx="11575">
                  <c:v>0.73799999999999999</c:v>
                </c:pt>
                <c:pt idx="11576">
                  <c:v>0.72799999999999998</c:v>
                </c:pt>
                <c:pt idx="11577">
                  <c:v>0.73</c:v>
                </c:pt>
                <c:pt idx="11578">
                  <c:v>0.76700000000000002</c:v>
                </c:pt>
                <c:pt idx="11581">
                  <c:v>0.77100000000000002</c:v>
                </c:pt>
                <c:pt idx="11582">
                  <c:v>0.79200000000000004</c:v>
                </c:pt>
                <c:pt idx="11583">
                  <c:v>0.79900000000000004</c:v>
                </c:pt>
                <c:pt idx="11584">
                  <c:v>0.79300000000000004</c:v>
                </c:pt>
                <c:pt idx="11585">
                  <c:v>0.78</c:v>
                </c:pt>
                <c:pt idx="11588">
                  <c:v>0.83399999999999996</c:v>
                </c:pt>
                <c:pt idx="11589">
                  <c:v>0.85799999999999998</c:v>
                </c:pt>
                <c:pt idx="11590">
                  <c:v>0.84599999999999997</c:v>
                </c:pt>
                <c:pt idx="11591">
                  <c:v>0.84499999999999997</c:v>
                </c:pt>
                <c:pt idx="11592">
                  <c:v>0.80800000000000005</c:v>
                </c:pt>
                <c:pt idx="11595">
                  <c:v>0.82300000000000006</c:v>
                </c:pt>
                <c:pt idx="11596">
                  <c:v>0.78300000000000003</c:v>
                </c:pt>
                <c:pt idx="11597">
                  <c:v>0.82000000000000006</c:v>
                </c:pt>
                <c:pt idx="11598">
                  <c:v>0.88300000000000001</c:v>
                </c:pt>
                <c:pt idx="11599">
                  <c:v>0.89500000000000002</c:v>
                </c:pt>
                <c:pt idx="11602">
                  <c:v>0.88300000000000001</c:v>
                </c:pt>
                <c:pt idx="11603">
                  <c:v>0.88300000000000001</c:v>
                </c:pt>
                <c:pt idx="11604">
                  <c:v>0.89900000000000002</c:v>
                </c:pt>
                <c:pt idx="11605">
                  <c:v>0.879</c:v>
                </c:pt>
                <c:pt idx="11606">
                  <c:v>0.86699999999999999</c:v>
                </c:pt>
                <c:pt idx="11609">
                  <c:v>0.873</c:v>
                </c:pt>
                <c:pt idx="11610">
                  <c:v>0.83699999999999997</c:v>
                </c:pt>
                <c:pt idx="11611">
                  <c:v>0.81900000000000006</c:v>
                </c:pt>
                <c:pt idx="11612">
                  <c:v>0.80500000000000005</c:v>
                </c:pt>
                <c:pt idx="11613">
                  <c:v>0.83399999999999996</c:v>
                </c:pt>
                <c:pt idx="11616">
                  <c:v>0.82400000000000007</c:v>
                </c:pt>
                <c:pt idx="11617">
                  <c:v>0.79400000000000004</c:v>
                </c:pt>
                <c:pt idx="11618">
                  <c:v>0.76900000000000002</c:v>
                </c:pt>
                <c:pt idx="11619">
                  <c:v>0.77100000000000002</c:v>
                </c:pt>
                <c:pt idx="11620">
                  <c:v>0.73899999999999999</c:v>
                </c:pt>
                <c:pt idx="11623">
                  <c:v>0.745</c:v>
                </c:pt>
                <c:pt idx="11624">
                  <c:v>0.747</c:v>
                </c:pt>
                <c:pt idx="11625">
                  <c:v>0.754</c:v>
                </c:pt>
                <c:pt idx="11626">
                  <c:v>0.755</c:v>
                </c:pt>
                <c:pt idx="11627">
                  <c:v>0.79100000000000004</c:v>
                </c:pt>
                <c:pt idx="11630">
                  <c:v>0.79400000000000004</c:v>
                </c:pt>
                <c:pt idx="11631">
                  <c:v>0.80100000000000005</c:v>
                </c:pt>
                <c:pt idx="11632">
                  <c:v>0.81100000000000005</c:v>
                </c:pt>
                <c:pt idx="11633">
                  <c:v>0.82400000000000007</c:v>
                </c:pt>
                <c:pt idx="11634">
                  <c:v>0.79300000000000004</c:v>
                </c:pt>
                <c:pt idx="11637">
                  <c:v>0.77200000000000002</c:v>
                </c:pt>
                <c:pt idx="11638">
                  <c:v>0.78200000000000003</c:v>
                </c:pt>
                <c:pt idx="11639">
                  <c:v>0.78500000000000003</c:v>
                </c:pt>
                <c:pt idx="11640">
                  <c:v>0.751</c:v>
                </c:pt>
                <c:pt idx="11641">
                  <c:v>0.76900000000000002</c:v>
                </c:pt>
                <c:pt idx="11644">
                  <c:v>0.78200000000000003</c:v>
                </c:pt>
                <c:pt idx="11645">
                  <c:v>0.755</c:v>
                </c:pt>
                <c:pt idx="11646">
                  <c:v>0.76400000000000001</c:v>
                </c:pt>
                <c:pt idx="11647">
                  <c:v>0.748</c:v>
                </c:pt>
                <c:pt idx="11648">
                  <c:v>0.72199999999999998</c:v>
                </c:pt>
                <c:pt idx="11651">
                  <c:v>0.74</c:v>
                </c:pt>
                <c:pt idx="11652">
                  <c:v>0.73199999999999998</c:v>
                </c:pt>
                <c:pt idx="11653">
                  <c:v>0.73299999999999998</c:v>
                </c:pt>
                <c:pt idx="11654">
                  <c:v>0.69500000000000006</c:v>
                </c:pt>
                <c:pt idx="11655">
                  <c:v>0.68600000000000005</c:v>
                </c:pt>
                <c:pt idx="11658">
                  <c:v>0.69300000000000006</c:v>
                </c:pt>
                <c:pt idx="11659">
                  <c:v>0.66800000000000004</c:v>
                </c:pt>
                <c:pt idx="11660">
                  <c:v>0.67600000000000005</c:v>
                </c:pt>
                <c:pt idx="11661">
                  <c:v>0.65500000000000003</c:v>
                </c:pt>
                <c:pt idx="11662">
                  <c:v>0.68300000000000005</c:v>
                </c:pt>
                <c:pt idx="11665">
                  <c:v>0.69200000000000006</c:v>
                </c:pt>
                <c:pt idx="11666">
                  <c:v>0.71099999999999997</c:v>
                </c:pt>
                <c:pt idx="11667">
                  <c:v>0.72899999999999998</c:v>
                </c:pt>
                <c:pt idx="11668">
                  <c:v>0.72799999999999998</c:v>
                </c:pt>
                <c:pt idx="11669">
                  <c:v>0.71</c:v>
                </c:pt>
                <c:pt idx="11672">
                  <c:v>0.73699999999999999</c:v>
                </c:pt>
                <c:pt idx="11673">
                  <c:v>0.70699999999999996</c:v>
                </c:pt>
                <c:pt idx="11674">
                  <c:v>0.70499999999999996</c:v>
                </c:pt>
                <c:pt idx="11675">
                  <c:v>0.67600000000000005</c:v>
                </c:pt>
                <c:pt idx="11676">
                  <c:v>0.70300000000000007</c:v>
                </c:pt>
                <c:pt idx="11679">
                  <c:v>0.69550000000000001</c:v>
                </c:pt>
                <c:pt idx="11682">
                  <c:v>0.69200000000000006</c:v>
                </c:pt>
                <c:pt idx="11686">
                  <c:v>0.71</c:v>
                </c:pt>
                <c:pt idx="11688">
                  <c:v>0.65500000000000003</c:v>
                </c:pt>
                <c:pt idx="11689">
                  <c:v>0.64500000000000002</c:v>
                </c:pt>
                <c:pt idx="11690">
                  <c:v>0.69600000000000006</c:v>
                </c:pt>
                <c:pt idx="11693">
                  <c:v>0.72399999999999998</c:v>
                </c:pt>
                <c:pt idx="11694">
                  <c:v>0.73599999999999999</c:v>
                </c:pt>
                <c:pt idx="11695">
                  <c:v>0.71099999999999997</c:v>
                </c:pt>
                <c:pt idx="11696">
                  <c:v>0.67500000000000004</c:v>
                </c:pt>
                <c:pt idx="11697">
                  <c:v>0.66100000000000003</c:v>
                </c:pt>
                <c:pt idx="11700">
                  <c:v>0.63900000000000001</c:v>
                </c:pt>
                <c:pt idx="11701">
                  <c:v>0.624</c:v>
                </c:pt>
                <c:pt idx="11702">
                  <c:v>0.63300000000000001</c:v>
                </c:pt>
                <c:pt idx="11703">
                  <c:v>0.64300000000000002</c:v>
                </c:pt>
                <c:pt idx="11704">
                  <c:v>0.65900000000000003</c:v>
                </c:pt>
                <c:pt idx="11707">
                  <c:v>0.66</c:v>
                </c:pt>
                <c:pt idx="11708">
                  <c:v>0.64500000000000002</c:v>
                </c:pt>
                <c:pt idx="11709">
                  <c:v>0.63600000000000001</c:v>
                </c:pt>
                <c:pt idx="11710">
                  <c:v>0.58899999999999997</c:v>
                </c:pt>
                <c:pt idx="11711">
                  <c:v>0.60299999999999998</c:v>
                </c:pt>
                <c:pt idx="11714">
                  <c:v>0.61199999999999999</c:v>
                </c:pt>
                <c:pt idx="11715">
                  <c:v>0.60699999999999998</c:v>
                </c:pt>
                <c:pt idx="11716">
                  <c:v>0.59499999999999997</c:v>
                </c:pt>
                <c:pt idx="11717">
                  <c:v>0.55600000000000005</c:v>
                </c:pt>
                <c:pt idx="11718">
                  <c:v>0.57200000000000006</c:v>
                </c:pt>
                <c:pt idx="11721">
                  <c:v>0.58799999999999997</c:v>
                </c:pt>
                <c:pt idx="11722">
                  <c:v>0.57699999999999996</c:v>
                </c:pt>
                <c:pt idx="11723">
                  <c:v>0.57799999999999996</c:v>
                </c:pt>
                <c:pt idx="11724">
                  <c:v>0.54900000000000004</c:v>
                </c:pt>
                <c:pt idx="11725">
                  <c:v>0.53900000000000003</c:v>
                </c:pt>
                <c:pt idx="11728">
                  <c:v>0.56300000000000006</c:v>
                </c:pt>
                <c:pt idx="11729">
                  <c:v>0.56600000000000006</c:v>
                </c:pt>
                <c:pt idx="11730">
                  <c:v>0.55000000000000004</c:v>
                </c:pt>
                <c:pt idx="11731">
                  <c:v>0.52900000000000003</c:v>
                </c:pt>
                <c:pt idx="11732">
                  <c:v>0.53800000000000003</c:v>
                </c:pt>
                <c:pt idx="11735">
                  <c:v>0.54500000000000004</c:v>
                </c:pt>
                <c:pt idx="11736">
                  <c:v>0.52900000000000003</c:v>
                </c:pt>
                <c:pt idx="11737">
                  <c:v>0.52800000000000002</c:v>
                </c:pt>
                <c:pt idx="11738">
                  <c:v>0.54300000000000004</c:v>
                </c:pt>
                <c:pt idx="11739">
                  <c:v>0.51800000000000002</c:v>
                </c:pt>
                <c:pt idx="11742">
                  <c:v>0.52600000000000002</c:v>
                </c:pt>
                <c:pt idx="11743">
                  <c:v>0.52400000000000002</c:v>
                </c:pt>
                <c:pt idx="11744">
                  <c:v>0.55600000000000005</c:v>
                </c:pt>
                <c:pt idx="11745">
                  <c:v>0.57699999999999996</c:v>
                </c:pt>
                <c:pt idx="11746">
                  <c:v>0.57999999999999996</c:v>
                </c:pt>
                <c:pt idx="11749">
                  <c:v>0.55900000000000005</c:v>
                </c:pt>
                <c:pt idx="11750">
                  <c:v>0.56100000000000005</c:v>
                </c:pt>
                <c:pt idx="11751">
                  <c:v>0.51300000000000001</c:v>
                </c:pt>
                <c:pt idx="11752">
                  <c:v>0.42499999999999999</c:v>
                </c:pt>
                <c:pt idx="11753">
                  <c:v>0.41299999999999998</c:v>
                </c:pt>
                <c:pt idx="11756">
                  <c:v>0.47299999999999998</c:v>
                </c:pt>
                <c:pt idx="11757">
                  <c:v>0.47699999999999998</c:v>
                </c:pt>
                <c:pt idx="11758">
                  <c:v>0.46700000000000003</c:v>
                </c:pt>
                <c:pt idx="11759">
                  <c:v>0.47199999999999998</c:v>
                </c:pt>
                <c:pt idx="11760">
                  <c:v>0.46300000000000002</c:v>
                </c:pt>
                <c:pt idx="11763">
                  <c:v>0.45400000000000001</c:v>
                </c:pt>
                <c:pt idx="11764">
                  <c:v>0.47199999999999998</c:v>
                </c:pt>
                <c:pt idx="11765">
                  <c:v>0.45700000000000002</c:v>
                </c:pt>
                <c:pt idx="11766">
                  <c:v>0.40200000000000002</c:v>
                </c:pt>
                <c:pt idx="11767">
                  <c:v>0.34599999999999997</c:v>
                </c:pt>
                <c:pt idx="11770">
                  <c:v>0.35799999999999998</c:v>
                </c:pt>
                <c:pt idx="11771">
                  <c:v>0.35599999999999998</c:v>
                </c:pt>
                <c:pt idx="11772">
                  <c:v>0.29599999999999999</c:v>
                </c:pt>
                <c:pt idx="11773">
                  <c:v>0.313</c:v>
                </c:pt>
                <c:pt idx="11774">
                  <c:v>0.32</c:v>
                </c:pt>
                <c:pt idx="11777">
                  <c:v>0.378</c:v>
                </c:pt>
                <c:pt idx="11778">
                  <c:v>0.35499999999999998</c:v>
                </c:pt>
                <c:pt idx="11779">
                  <c:v>0.39100000000000001</c:v>
                </c:pt>
                <c:pt idx="11780">
                  <c:v>0.37</c:v>
                </c:pt>
                <c:pt idx="11781">
                  <c:v>0.36099999999999999</c:v>
                </c:pt>
                <c:pt idx="11784">
                  <c:v>0.35799999999999998</c:v>
                </c:pt>
                <c:pt idx="11785">
                  <c:v>0.34499999999999997</c:v>
                </c:pt>
                <c:pt idx="11786">
                  <c:v>0.317</c:v>
                </c:pt>
                <c:pt idx="11787">
                  <c:v>0.33600000000000002</c:v>
                </c:pt>
                <c:pt idx="11788">
                  <c:v>0.39900000000000002</c:v>
                </c:pt>
                <c:pt idx="11791">
                  <c:v>0.41899999999999998</c:v>
                </c:pt>
                <c:pt idx="11792">
                  <c:v>0.41599999999999998</c:v>
                </c:pt>
                <c:pt idx="11793">
                  <c:v>0.42599999999999999</c:v>
                </c:pt>
                <c:pt idx="11794">
                  <c:v>0.36699999999999999</c:v>
                </c:pt>
                <c:pt idx="11799">
                  <c:v>0.39600000000000002</c:v>
                </c:pt>
                <c:pt idx="11800">
                  <c:v>0.34899999999999998</c:v>
                </c:pt>
                <c:pt idx="11801">
                  <c:v>0.371</c:v>
                </c:pt>
                <c:pt idx="11802">
                  <c:v>0.35299999999999998</c:v>
                </c:pt>
                <c:pt idx="11805">
                  <c:v>0.36499999999999999</c:v>
                </c:pt>
                <c:pt idx="11806">
                  <c:v>0.36499999999999999</c:v>
                </c:pt>
                <c:pt idx="11808">
                  <c:v>0.373</c:v>
                </c:pt>
                <c:pt idx="11809">
                  <c:v>0.36599999999999999</c:v>
                </c:pt>
                <c:pt idx="11812">
                  <c:v>0.35899999999999999</c:v>
                </c:pt>
                <c:pt idx="11813">
                  <c:v>0.32700000000000001</c:v>
                </c:pt>
                <c:pt idx="11814">
                  <c:v>0.32700000000000001</c:v>
                </c:pt>
                <c:pt idx="11815">
                  <c:v>0.34599999999999997</c:v>
                </c:pt>
                <c:pt idx="11816">
                  <c:v>0.34300000000000003</c:v>
                </c:pt>
                <c:pt idx="11819">
                  <c:v>0.32800000000000001</c:v>
                </c:pt>
                <c:pt idx="11820">
                  <c:v>0.32800000000000001</c:v>
                </c:pt>
                <c:pt idx="11821">
                  <c:v>0.307</c:v>
                </c:pt>
                <c:pt idx="11822">
                  <c:v>0.29499999999999998</c:v>
                </c:pt>
                <c:pt idx="11823">
                  <c:v>0.28699999999999998</c:v>
                </c:pt>
                <c:pt idx="11826">
                  <c:v>0.313</c:v>
                </c:pt>
                <c:pt idx="11827">
                  <c:v>0.32800000000000001</c:v>
                </c:pt>
                <c:pt idx="11828">
                  <c:v>0.309</c:v>
                </c:pt>
                <c:pt idx="11829">
                  <c:v>0.28199999999999997</c:v>
                </c:pt>
                <c:pt idx="11830">
                  <c:v>0.28199999999999997</c:v>
                </c:pt>
                <c:pt idx="11833">
                  <c:v>0.26100000000000001</c:v>
                </c:pt>
                <c:pt idx="11834">
                  <c:v>0.25700000000000001</c:v>
                </c:pt>
                <c:pt idx="11835">
                  <c:v>0.23</c:v>
                </c:pt>
                <c:pt idx="11836">
                  <c:v>0.23899999999999999</c:v>
                </c:pt>
                <c:pt idx="11837">
                  <c:v>0.21099999999999999</c:v>
                </c:pt>
                <c:pt idx="11840">
                  <c:v>0.20300000000000001</c:v>
                </c:pt>
                <c:pt idx="11841">
                  <c:v>0.189</c:v>
                </c:pt>
                <c:pt idx="11842">
                  <c:v>0.156</c:v>
                </c:pt>
                <c:pt idx="11843">
                  <c:v>0.11899999999999999</c:v>
                </c:pt>
                <c:pt idx="11844">
                  <c:v>8.2000000000000003E-2</c:v>
                </c:pt>
                <c:pt idx="11847">
                  <c:v>0.13500000000000001</c:v>
                </c:pt>
                <c:pt idx="11848">
                  <c:v>0.113</c:v>
                </c:pt>
                <c:pt idx="11849">
                  <c:v>0.11700000000000001</c:v>
                </c:pt>
                <c:pt idx="11850">
                  <c:v>0.112</c:v>
                </c:pt>
                <c:pt idx="11851">
                  <c:v>9.4E-2</c:v>
                </c:pt>
                <c:pt idx="11854">
                  <c:v>0.106</c:v>
                </c:pt>
                <c:pt idx="11855">
                  <c:v>6.0000000000000001E-3</c:v>
                </c:pt>
                <c:pt idx="11856">
                  <c:v>5.1999999999999998E-2</c:v>
                </c:pt>
                <c:pt idx="11857">
                  <c:v>1.2E-2</c:v>
                </c:pt>
                <c:pt idx="11858">
                  <c:v>5.0999999999999997E-2</c:v>
                </c:pt>
                <c:pt idx="11861">
                  <c:v>2.4E-2</c:v>
                </c:pt>
                <c:pt idx="11862">
                  <c:v>-5.0000000000000001E-3</c:v>
                </c:pt>
                <c:pt idx="11863">
                  <c:v>1.7000000000000001E-2</c:v>
                </c:pt>
                <c:pt idx="11864">
                  <c:v>3.0000000000000001E-3</c:v>
                </c:pt>
                <c:pt idx="11865">
                  <c:v>-4.0000000000000001E-3</c:v>
                </c:pt>
                <c:pt idx="11868">
                  <c:v>-5.0999999999999997E-2</c:v>
                </c:pt>
                <c:pt idx="11869">
                  <c:v>-5.3999999999999999E-2</c:v>
                </c:pt>
                <c:pt idx="11870">
                  <c:v>-9.9000000000000005E-2</c:v>
                </c:pt>
                <c:pt idx="11871">
                  <c:v>-0.127</c:v>
                </c:pt>
                <c:pt idx="11872">
                  <c:v>-8.3000000000000004E-2</c:v>
                </c:pt>
                <c:pt idx="11875">
                  <c:v>-7.4999999999999997E-2</c:v>
                </c:pt>
                <c:pt idx="11876">
                  <c:v>-5.3999999999999999E-2</c:v>
                </c:pt>
                <c:pt idx="11877">
                  <c:v>-1.4E-2</c:v>
                </c:pt>
                <c:pt idx="11878">
                  <c:v>2.5000000000000001E-2</c:v>
                </c:pt>
                <c:pt idx="11879">
                  <c:v>6.7000000000000004E-2</c:v>
                </c:pt>
                <c:pt idx="11882">
                  <c:v>1.2E-2</c:v>
                </c:pt>
                <c:pt idx="11883">
                  <c:v>-2.9999999999999997E-4</c:v>
                </c:pt>
                <c:pt idx="11884">
                  <c:v>-3.7999999999999999E-2</c:v>
                </c:pt>
                <c:pt idx="11885">
                  <c:v>-6.0999999999999999E-2</c:v>
                </c:pt>
                <c:pt idx="11886">
                  <c:v>-6.7000000000000004E-2</c:v>
                </c:pt>
                <c:pt idx="11889">
                  <c:v>-8.2000000000000003E-2</c:v>
                </c:pt>
                <c:pt idx="11890">
                  <c:v>-9.1999999999999998E-2</c:v>
                </c:pt>
                <c:pt idx="11891">
                  <c:v>-0.113</c:v>
                </c:pt>
                <c:pt idx="11892">
                  <c:v>-0.10199999999999999</c:v>
                </c:pt>
                <c:pt idx="11893">
                  <c:v>-0.122</c:v>
                </c:pt>
                <c:pt idx="11896">
                  <c:v>-0.13800000000000001</c:v>
                </c:pt>
                <c:pt idx="11897">
                  <c:v>-0.14000000000000001</c:v>
                </c:pt>
                <c:pt idx="11898">
                  <c:v>-0.17899999999999999</c:v>
                </c:pt>
                <c:pt idx="11899">
                  <c:v>-0.191</c:v>
                </c:pt>
                <c:pt idx="11900">
                  <c:v>-0.23</c:v>
                </c:pt>
                <c:pt idx="11903">
                  <c:v>-0.23300000000000001</c:v>
                </c:pt>
                <c:pt idx="11904">
                  <c:v>-0.26400000000000001</c:v>
                </c:pt>
                <c:pt idx="11905">
                  <c:v>-0.316</c:v>
                </c:pt>
                <c:pt idx="11906">
                  <c:v>-0.27900000000000003</c:v>
                </c:pt>
                <c:pt idx="11907">
                  <c:v>-0.27300000000000002</c:v>
                </c:pt>
                <c:pt idx="11910">
                  <c:v>-0.28599999999999998</c:v>
                </c:pt>
                <c:pt idx="11911">
                  <c:v>-0.317</c:v>
                </c:pt>
                <c:pt idx="11912">
                  <c:v>-0.36699999999999999</c:v>
                </c:pt>
                <c:pt idx="11914">
                  <c:v>-0.40799999999999997</c:v>
                </c:pt>
                <c:pt idx="11917">
                  <c:v>-0.36499999999999999</c:v>
                </c:pt>
                <c:pt idx="11918">
                  <c:v>-0.41299999999999998</c:v>
                </c:pt>
                <c:pt idx="11919">
                  <c:v>-0.39900000000000002</c:v>
                </c:pt>
                <c:pt idx="11920">
                  <c:v>-0.35399999999999998</c:v>
                </c:pt>
                <c:pt idx="11921">
                  <c:v>-0.371</c:v>
                </c:pt>
                <c:pt idx="11924">
                  <c:v>-0.373</c:v>
                </c:pt>
                <c:pt idx="11925">
                  <c:v>-0.41499999999999998</c:v>
                </c:pt>
                <c:pt idx="11926">
                  <c:v>-0.442</c:v>
                </c:pt>
                <c:pt idx="11927">
                  <c:v>-0.41499999999999998</c:v>
                </c:pt>
                <c:pt idx="11928">
                  <c:v>-0.41</c:v>
                </c:pt>
                <c:pt idx="11931">
                  <c:v>-0.39400000000000002</c:v>
                </c:pt>
                <c:pt idx="11932">
                  <c:v>-0.40799999999999997</c:v>
                </c:pt>
                <c:pt idx="11933">
                  <c:v>-0.377</c:v>
                </c:pt>
                <c:pt idx="11934">
                  <c:v>-0.28999999999999998</c:v>
                </c:pt>
                <c:pt idx="11935">
                  <c:v>-0.33700000000000002</c:v>
                </c:pt>
                <c:pt idx="11938">
                  <c:v>-0.28000000000000003</c:v>
                </c:pt>
                <c:pt idx="11939">
                  <c:v>-0.24299999999999999</c:v>
                </c:pt>
                <c:pt idx="11941">
                  <c:v>-0.26</c:v>
                </c:pt>
                <c:pt idx="11942">
                  <c:v>-0.17899999999999999</c:v>
                </c:pt>
                <c:pt idx="11945">
                  <c:v>-0.19600000000000001</c:v>
                </c:pt>
                <c:pt idx="11946">
                  <c:v>-0.18099999999999999</c:v>
                </c:pt>
                <c:pt idx="11947">
                  <c:v>-0.22800000000000001</c:v>
                </c:pt>
                <c:pt idx="11948">
                  <c:v>-0.21099999999999999</c:v>
                </c:pt>
                <c:pt idx="11949">
                  <c:v>-0.222</c:v>
                </c:pt>
                <c:pt idx="11952">
                  <c:v>-0.28999999999999998</c:v>
                </c:pt>
                <c:pt idx="11953">
                  <c:v>-0.30299999999999999</c:v>
                </c:pt>
                <c:pt idx="11955">
                  <c:v>-0.28599999999999998</c:v>
                </c:pt>
                <c:pt idx="11956">
                  <c:v>-0.28399999999999997</c:v>
                </c:pt>
                <c:pt idx="11959">
                  <c:v>-0.27</c:v>
                </c:pt>
                <c:pt idx="11960">
                  <c:v>-0.26100000000000001</c:v>
                </c:pt>
                <c:pt idx="11961">
                  <c:v>-0.247</c:v>
                </c:pt>
                <c:pt idx="11962">
                  <c:v>-0.28599999999999998</c:v>
                </c:pt>
                <c:pt idx="11963">
                  <c:v>-0.28000000000000003</c:v>
                </c:pt>
                <c:pt idx="11966">
                  <c:v>-0.27100000000000002</c:v>
                </c:pt>
                <c:pt idx="11967">
                  <c:v>-0.30099999999999999</c:v>
                </c:pt>
                <c:pt idx="11968">
                  <c:v>-0.26600000000000001</c:v>
                </c:pt>
                <c:pt idx="11969">
                  <c:v>-0.19900000000000001</c:v>
                </c:pt>
                <c:pt idx="11970">
                  <c:v>-0.16200000000000001</c:v>
                </c:pt>
                <c:pt idx="11973">
                  <c:v>-0.186</c:v>
                </c:pt>
                <c:pt idx="11974">
                  <c:v>-0.16800000000000001</c:v>
                </c:pt>
                <c:pt idx="11975">
                  <c:v>-0.14000000000000001</c:v>
                </c:pt>
                <c:pt idx="11976">
                  <c:v>-0.14599999999999999</c:v>
                </c:pt>
                <c:pt idx="11977">
                  <c:v>-8.4000000000000005E-2</c:v>
                </c:pt>
                <c:pt idx="11980">
                  <c:v>-3.9E-2</c:v>
                </c:pt>
                <c:pt idx="11981">
                  <c:v>-6.8000000000000005E-2</c:v>
                </c:pt>
                <c:pt idx="11982">
                  <c:v>-9.5000000000000001E-2</c:v>
                </c:pt>
                <c:pt idx="11983">
                  <c:v>-0.107</c:v>
                </c:pt>
                <c:pt idx="11984">
                  <c:v>-7.3999999999999996E-2</c:v>
                </c:pt>
                <c:pt idx="11987">
                  <c:v>-2.7E-2</c:v>
                </c:pt>
                <c:pt idx="11988">
                  <c:v>-5.8000000000000003E-2</c:v>
                </c:pt>
                <c:pt idx="11989">
                  <c:v>-0.06</c:v>
                </c:pt>
                <c:pt idx="11990">
                  <c:v>-9.6000000000000002E-2</c:v>
                </c:pt>
                <c:pt idx="11991">
                  <c:v>-6.5000000000000002E-2</c:v>
                </c:pt>
                <c:pt idx="11994">
                  <c:v>-3.9E-2</c:v>
                </c:pt>
                <c:pt idx="11995">
                  <c:v>-2.4E-2</c:v>
                </c:pt>
                <c:pt idx="11996">
                  <c:v>-2.8000000000000001E-2</c:v>
                </c:pt>
                <c:pt idx="11997">
                  <c:v>4.1000000000000002E-2</c:v>
                </c:pt>
                <c:pt idx="11998">
                  <c:v>2.4E-2</c:v>
                </c:pt>
                <c:pt idx="12001">
                  <c:v>4.8000000000000001E-2</c:v>
                </c:pt>
                <c:pt idx="12002">
                  <c:v>5.1999999999999998E-2</c:v>
                </c:pt>
                <c:pt idx="12003">
                  <c:v>9.0000000000000011E-3</c:v>
                </c:pt>
                <c:pt idx="12004">
                  <c:v>-1.7999999999999999E-2</c:v>
                </c:pt>
                <c:pt idx="12005">
                  <c:v>-2.1000000000000001E-2</c:v>
                </c:pt>
                <c:pt idx="12008">
                  <c:v>-2.9000000000000001E-2</c:v>
                </c:pt>
                <c:pt idx="12009">
                  <c:v>-2.7E-2</c:v>
                </c:pt>
                <c:pt idx="12010">
                  <c:v>-4.2000000000000003E-2</c:v>
                </c:pt>
                <c:pt idx="12011">
                  <c:v>-1.2999999999999999E-2</c:v>
                </c:pt>
                <c:pt idx="12012">
                  <c:v>-4.5999999999999999E-2</c:v>
                </c:pt>
                <c:pt idx="12015">
                  <c:v>-0.04</c:v>
                </c:pt>
                <c:pt idx="12016">
                  <c:v>-6.0999999999999999E-2</c:v>
                </c:pt>
                <c:pt idx="12017">
                  <c:v>-5.5E-2</c:v>
                </c:pt>
                <c:pt idx="12018">
                  <c:v>-5.0999999999999997E-2</c:v>
                </c:pt>
                <c:pt idx="12019">
                  <c:v>-4.2999999999999997E-2</c:v>
                </c:pt>
                <c:pt idx="12022">
                  <c:v>3.2000000000000001E-2</c:v>
                </c:pt>
                <c:pt idx="12023">
                  <c:v>-4.2999999999999997E-2</c:v>
                </c:pt>
                <c:pt idx="12024">
                  <c:v>-8.0000000000000002E-3</c:v>
                </c:pt>
                <c:pt idx="12025">
                  <c:v>2.3E-2</c:v>
                </c:pt>
                <c:pt idx="12026">
                  <c:v>3.1E-2</c:v>
                </c:pt>
                <c:pt idx="12029">
                  <c:v>1.4999999999999999E-2</c:v>
                </c:pt>
                <c:pt idx="12030">
                  <c:v>1.6E-2</c:v>
                </c:pt>
                <c:pt idx="12031">
                  <c:v>-9.0000000000000011E-3</c:v>
                </c:pt>
                <c:pt idx="12032">
                  <c:v>3.9E-2</c:v>
                </c:pt>
                <c:pt idx="12033">
                  <c:v>1E-3</c:v>
                </c:pt>
                <c:pt idx="12036">
                  <c:v>2.3E-2</c:v>
                </c:pt>
                <c:pt idx="12037">
                  <c:v>6.0000000000000001E-3</c:v>
                </c:pt>
                <c:pt idx="12038">
                  <c:v>4.9000000000000002E-2</c:v>
                </c:pt>
                <c:pt idx="12039">
                  <c:v>6.3E-2</c:v>
                </c:pt>
                <c:pt idx="12040">
                  <c:v>5.6000000000000001E-2</c:v>
                </c:pt>
                <c:pt idx="12043">
                  <c:v>6.0999999999999999E-2</c:v>
                </c:pt>
                <c:pt idx="12044">
                  <c:v>7.3999999999999996E-2</c:v>
                </c:pt>
                <c:pt idx="12047">
                  <c:v>4.7E-2</c:v>
                </c:pt>
                <c:pt idx="12050">
                  <c:v>0.125</c:v>
                </c:pt>
                <c:pt idx="12051">
                  <c:v>0.122</c:v>
                </c:pt>
                <c:pt idx="12053">
                  <c:v>0.08</c:v>
                </c:pt>
                <c:pt idx="12054">
                  <c:v>2.1999999999999999E-2</c:v>
                </c:pt>
                <c:pt idx="12057">
                  <c:v>2.1000000000000001E-2</c:v>
                </c:pt>
                <c:pt idx="12058">
                  <c:v>2.1999999999999999E-2</c:v>
                </c:pt>
                <c:pt idx="12059">
                  <c:v>3.5999999999999997E-2</c:v>
                </c:pt>
                <c:pt idx="12060">
                  <c:v>5.8999999999999997E-2</c:v>
                </c:pt>
                <c:pt idx="12061">
                  <c:v>0.05</c:v>
                </c:pt>
                <c:pt idx="12064">
                  <c:v>9.2999999999999999E-2</c:v>
                </c:pt>
                <c:pt idx="12065">
                  <c:v>8.2000000000000003E-2</c:v>
                </c:pt>
                <c:pt idx="12066">
                  <c:v>0.05</c:v>
                </c:pt>
                <c:pt idx="12067">
                  <c:v>4.7E-2</c:v>
                </c:pt>
                <c:pt idx="12068">
                  <c:v>4.2999999999999997E-2</c:v>
                </c:pt>
                <c:pt idx="12071">
                  <c:v>4.2000000000000003E-2</c:v>
                </c:pt>
                <c:pt idx="12072">
                  <c:v>9.0000000000000011E-3</c:v>
                </c:pt>
                <c:pt idx="12073">
                  <c:v>-7.0000000000000001E-3</c:v>
                </c:pt>
                <c:pt idx="12074">
                  <c:v>-6.2E-2</c:v>
                </c:pt>
                <c:pt idx="12075">
                  <c:v>-7.4999999999999997E-2</c:v>
                </c:pt>
                <c:pt idx="12078">
                  <c:v>-0.125</c:v>
                </c:pt>
                <c:pt idx="12079">
                  <c:v>-9.2999999999999999E-2</c:v>
                </c:pt>
                <c:pt idx="12080">
                  <c:v>-0.11700000000000001</c:v>
                </c:pt>
                <c:pt idx="12081">
                  <c:v>-0.14799999999999999</c:v>
                </c:pt>
                <c:pt idx="12082">
                  <c:v>-0.182</c:v>
                </c:pt>
                <c:pt idx="12085">
                  <c:v>-0.17199999999999999</c:v>
                </c:pt>
                <c:pt idx="12086">
                  <c:v>-0.14299999999999999</c:v>
                </c:pt>
                <c:pt idx="12087">
                  <c:v>-0.108</c:v>
                </c:pt>
                <c:pt idx="12088">
                  <c:v>-0.112</c:v>
                </c:pt>
                <c:pt idx="12089">
                  <c:v>-0.13300000000000001</c:v>
                </c:pt>
                <c:pt idx="12092">
                  <c:v>-0.16300000000000001</c:v>
                </c:pt>
                <c:pt idx="12093">
                  <c:v>-0.14299999999999999</c:v>
                </c:pt>
                <c:pt idx="12094">
                  <c:v>-0.13400000000000001</c:v>
                </c:pt>
                <c:pt idx="12095">
                  <c:v>-0.14499999999999999</c:v>
                </c:pt>
                <c:pt idx="12096">
                  <c:v>-0.155</c:v>
                </c:pt>
                <c:pt idx="12099">
                  <c:v>-0.158</c:v>
                </c:pt>
                <c:pt idx="12100">
                  <c:v>-0.16900000000000001</c:v>
                </c:pt>
                <c:pt idx="12101">
                  <c:v>-0.17899999999999999</c:v>
                </c:pt>
                <c:pt idx="12102">
                  <c:v>-0.218</c:v>
                </c:pt>
                <c:pt idx="12103">
                  <c:v>-0.20699999999999999</c:v>
                </c:pt>
                <c:pt idx="12106">
                  <c:v>-0.23499999999999999</c:v>
                </c:pt>
                <c:pt idx="12107">
                  <c:v>-0.24199999999999999</c:v>
                </c:pt>
                <c:pt idx="12108">
                  <c:v>-0.17199999999999999</c:v>
                </c:pt>
                <c:pt idx="12109">
                  <c:v>-0.26300000000000001</c:v>
                </c:pt>
                <c:pt idx="12110">
                  <c:v>-0.29299999999999998</c:v>
                </c:pt>
                <c:pt idx="12113">
                  <c:v>-0.29299999999999998</c:v>
                </c:pt>
                <c:pt idx="12114">
                  <c:v>-0.33700000000000002</c:v>
                </c:pt>
                <c:pt idx="12115">
                  <c:v>-0.32400000000000001</c:v>
                </c:pt>
                <c:pt idx="12116">
                  <c:v>-0.34599999999999997</c:v>
                </c:pt>
                <c:pt idx="12117">
                  <c:v>-0.35899999999999999</c:v>
                </c:pt>
                <c:pt idx="12120">
                  <c:v>-0.38300000000000001</c:v>
                </c:pt>
                <c:pt idx="12121">
                  <c:v>-0.29699999999999999</c:v>
                </c:pt>
                <c:pt idx="12122">
                  <c:v>-0.30599999999999999</c:v>
                </c:pt>
                <c:pt idx="12123">
                  <c:v>-0.16</c:v>
                </c:pt>
                <c:pt idx="12124">
                  <c:v>-1.2999999999999999E-2</c:v>
                </c:pt>
                <c:pt idx="12127">
                  <c:v>0.192</c:v>
                </c:pt>
                <c:pt idx="12128">
                  <c:v>0.24399999999999999</c:v>
                </c:pt>
                <c:pt idx="12129">
                  <c:v>0.36299999999999999</c:v>
                </c:pt>
                <c:pt idx="12130">
                  <c:v>0.25700000000000001</c:v>
                </c:pt>
                <c:pt idx="12131">
                  <c:v>0.11700000000000001</c:v>
                </c:pt>
                <c:pt idx="12134">
                  <c:v>0.106</c:v>
                </c:pt>
                <c:pt idx="12135">
                  <c:v>0.19</c:v>
                </c:pt>
                <c:pt idx="12136">
                  <c:v>0.19900000000000001</c:v>
                </c:pt>
                <c:pt idx="12137">
                  <c:v>0.02</c:v>
                </c:pt>
                <c:pt idx="12138">
                  <c:v>-6.4000000000000001E-2</c:v>
                </c:pt>
                <c:pt idx="12141">
                  <c:v>-8.4000000000000005E-2</c:v>
                </c:pt>
                <c:pt idx="12142">
                  <c:v>-6.0000000000000001E-3</c:v>
                </c:pt>
                <c:pt idx="12143">
                  <c:v>1.2999999999999999E-2</c:v>
                </c:pt>
                <c:pt idx="12144">
                  <c:v>4.8000000000000001E-2</c:v>
                </c:pt>
                <c:pt idx="12145">
                  <c:v>7.4999999999999997E-2</c:v>
                </c:pt>
                <c:pt idx="12148">
                  <c:v>6.6000000000000003E-2</c:v>
                </c:pt>
                <c:pt idx="12149">
                  <c:v>0.16900000000000001</c:v>
                </c:pt>
                <c:pt idx="12150">
                  <c:v>0.16900000000000001</c:v>
                </c:pt>
                <c:pt idx="12151">
                  <c:v>0.109</c:v>
                </c:pt>
                <c:pt idx="12156">
                  <c:v>0.104</c:v>
                </c:pt>
                <c:pt idx="12157">
                  <c:v>5.0999999999999997E-2</c:v>
                </c:pt>
                <c:pt idx="12158">
                  <c:v>4.9000000000000002E-2</c:v>
                </c:pt>
                <c:pt idx="12159">
                  <c:v>2.4E-2</c:v>
                </c:pt>
                <c:pt idx="12162">
                  <c:v>7.3999999999999996E-2</c:v>
                </c:pt>
                <c:pt idx="12163">
                  <c:v>8.1000000000000003E-2</c:v>
                </c:pt>
                <c:pt idx="12164">
                  <c:v>0.124</c:v>
                </c:pt>
                <c:pt idx="12165">
                  <c:v>7.8E-2</c:v>
                </c:pt>
                <c:pt idx="12166">
                  <c:v>2.5999999999999999E-2</c:v>
                </c:pt>
                <c:pt idx="12169">
                  <c:v>2.4E-2</c:v>
                </c:pt>
                <c:pt idx="12170">
                  <c:v>7.0000000000000001E-3</c:v>
                </c:pt>
                <c:pt idx="12171">
                  <c:v>-0.03</c:v>
                </c:pt>
                <c:pt idx="12172">
                  <c:v>-0.105</c:v>
                </c:pt>
                <c:pt idx="12176">
                  <c:v>-5.3999999999999999E-2</c:v>
                </c:pt>
                <c:pt idx="12177">
                  <c:v>-6.3E-2</c:v>
                </c:pt>
                <c:pt idx="12178">
                  <c:v>1.4999999999999999E-2</c:v>
                </c:pt>
                <c:pt idx="12179">
                  <c:v>-3.4000000000000002E-2</c:v>
                </c:pt>
                <c:pt idx="12183">
                  <c:v>-1.2999999999999999E-2</c:v>
                </c:pt>
                <c:pt idx="12184">
                  <c:v>-2.4E-2</c:v>
                </c:pt>
                <c:pt idx="12185">
                  <c:v>-4.4999999999999998E-2</c:v>
                </c:pt>
                <c:pt idx="12186">
                  <c:v>-3.9E-2</c:v>
                </c:pt>
                <c:pt idx="12187">
                  <c:v>-2.1000000000000001E-2</c:v>
                </c:pt>
                <c:pt idx="12190">
                  <c:v>-5.0000000000000001E-3</c:v>
                </c:pt>
                <c:pt idx="12191">
                  <c:v>-1.2E-2</c:v>
                </c:pt>
                <c:pt idx="12192">
                  <c:v>-3.4000000000000002E-2</c:v>
                </c:pt>
                <c:pt idx="12194">
                  <c:v>-3.5999999999999997E-2</c:v>
                </c:pt>
                <c:pt idx="12197">
                  <c:v>-3.7999999999999999E-2</c:v>
                </c:pt>
                <c:pt idx="12198">
                  <c:v>1.0999999999999999E-2</c:v>
                </c:pt>
                <c:pt idx="12199">
                  <c:v>-1.4999999999999999E-2</c:v>
                </c:pt>
                <c:pt idx="12200">
                  <c:v>-5.7000000000000002E-2</c:v>
                </c:pt>
                <c:pt idx="12201">
                  <c:v>-7.8E-2</c:v>
                </c:pt>
                <c:pt idx="12204">
                  <c:v>-2.1999999999999999E-2</c:v>
                </c:pt>
                <c:pt idx="12205">
                  <c:v>-4.7E-2</c:v>
                </c:pt>
                <c:pt idx="12206">
                  <c:v>1.0999999999999999E-2</c:v>
                </c:pt>
                <c:pt idx="12207">
                  <c:v>-1.2E-2</c:v>
                </c:pt>
                <c:pt idx="12208">
                  <c:v>2.3E-2</c:v>
                </c:pt>
                <c:pt idx="12211">
                  <c:v>4.7E-2</c:v>
                </c:pt>
                <c:pt idx="12212">
                  <c:v>7.3999999999999996E-2</c:v>
                </c:pt>
                <c:pt idx="12213">
                  <c:v>7.4999999999999997E-2</c:v>
                </c:pt>
                <c:pt idx="12214">
                  <c:v>0</c:v>
                </c:pt>
                <c:pt idx="12215">
                  <c:v>-3.7999999999999999E-2</c:v>
                </c:pt>
                <c:pt idx="12218">
                  <c:v>-3.7999999999999999E-2</c:v>
                </c:pt>
                <c:pt idx="12219">
                  <c:v>-4.4999999999999998E-2</c:v>
                </c:pt>
                <c:pt idx="12220">
                  <c:v>-4.4999999999999998E-2</c:v>
                </c:pt>
                <c:pt idx="12221">
                  <c:v>-7.1000000000000008E-2</c:v>
                </c:pt>
                <c:pt idx="12222">
                  <c:v>-8.8999999999999996E-2</c:v>
                </c:pt>
                <c:pt idx="12225">
                  <c:v>-0.11799999999999999</c:v>
                </c:pt>
                <c:pt idx="12226">
                  <c:v>-8.3000000000000004E-2</c:v>
                </c:pt>
                <c:pt idx="12227">
                  <c:v>-0.10199999999999999</c:v>
                </c:pt>
                <c:pt idx="12228">
                  <c:v>-0.121</c:v>
                </c:pt>
                <c:pt idx="12229">
                  <c:v>-0.122</c:v>
                </c:pt>
                <c:pt idx="12232">
                  <c:v>-0.125</c:v>
                </c:pt>
                <c:pt idx="12233">
                  <c:v>-0.11899999999999999</c:v>
                </c:pt>
                <c:pt idx="12234">
                  <c:v>-0.06</c:v>
                </c:pt>
                <c:pt idx="12235">
                  <c:v>-0.109</c:v>
                </c:pt>
                <c:pt idx="12236">
                  <c:v>-0.1065</c:v>
                </c:pt>
                <c:pt idx="12239">
                  <c:v>-0.11799999999999999</c:v>
                </c:pt>
                <c:pt idx="12240">
                  <c:v>-0.113</c:v>
                </c:pt>
                <c:pt idx="12241">
                  <c:v>-0.129</c:v>
                </c:pt>
                <c:pt idx="12242">
                  <c:v>-0.14699999999999999</c:v>
                </c:pt>
                <c:pt idx="12243">
                  <c:v>-0.14499999999999999</c:v>
                </c:pt>
                <c:pt idx="12246">
                  <c:v>-9.4E-2</c:v>
                </c:pt>
                <c:pt idx="12247">
                  <c:v>-0.126</c:v>
                </c:pt>
                <c:pt idx="12248">
                  <c:v>-0.13300000000000001</c:v>
                </c:pt>
                <c:pt idx="12249">
                  <c:v>-0.158</c:v>
                </c:pt>
                <c:pt idx="12250">
                  <c:v>-0.14099999999999999</c:v>
                </c:pt>
                <c:pt idx="12253">
                  <c:v>-0.16600000000000001</c:v>
                </c:pt>
                <c:pt idx="12254">
                  <c:v>-0.16</c:v>
                </c:pt>
                <c:pt idx="12255">
                  <c:v>-0.185</c:v>
                </c:pt>
                <c:pt idx="12256">
                  <c:v>-0.183</c:v>
                </c:pt>
                <c:pt idx="12257">
                  <c:v>-0.14299999999999999</c:v>
                </c:pt>
                <c:pt idx="12260">
                  <c:v>-0.185</c:v>
                </c:pt>
                <c:pt idx="12261">
                  <c:v>-0.19400000000000001</c:v>
                </c:pt>
                <c:pt idx="12262">
                  <c:v>-0.184</c:v>
                </c:pt>
                <c:pt idx="12263">
                  <c:v>-0.218</c:v>
                </c:pt>
                <c:pt idx="12264">
                  <c:v>-0.20100000000000001</c:v>
                </c:pt>
                <c:pt idx="12267">
                  <c:v>-0.20300000000000001</c:v>
                </c:pt>
                <c:pt idx="12268">
                  <c:v>-0.23699999999999999</c:v>
                </c:pt>
                <c:pt idx="12269">
                  <c:v>-0.20100000000000001</c:v>
                </c:pt>
                <c:pt idx="12270">
                  <c:v>-0.22900000000000001</c:v>
                </c:pt>
                <c:pt idx="12271">
                  <c:v>-0.215</c:v>
                </c:pt>
                <c:pt idx="12274">
                  <c:v>-0.23499999999999999</c:v>
                </c:pt>
                <c:pt idx="12275">
                  <c:v>-0.19700000000000001</c:v>
                </c:pt>
                <c:pt idx="12276">
                  <c:v>-0.17</c:v>
                </c:pt>
                <c:pt idx="12277">
                  <c:v>-0.121</c:v>
                </c:pt>
                <c:pt idx="12278">
                  <c:v>-0.128</c:v>
                </c:pt>
                <c:pt idx="12281">
                  <c:v>-0.157</c:v>
                </c:pt>
                <c:pt idx="12282">
                  <c:v>-0.16400000000000001</c:v>
                </c:pt>
                <c:pt idx="12283">
                  <c:v>-0.186</c:v>
                </c:pt>
                <c:pt idx="12284">
                  <c:v>-0.20100000000000001</c:v>
                </c:pt>
                <c:pt idx="12285">
                  <c:v>-0.19600000000000001</c:v>
                </c:pt>
                <c:pt idx="12288">
                  <c:v>-0.191</c:v>
                </c:pt>
                <c:pt idx="12289">
                  <c:v>-0.13300000000000001</c:v>
                </c:pt>
                <c:pt idx="12290">
                  <c:v>-0.124</c:v>
                </c:pt>
                <c:pt idx="12291">
                  <c:v>-0.111</c:v>
                </c:pt>
                <c:pt idx="12292">
                  <c:v>-0.105</c:v>
                </c:pt>
                <c:pt idx="12295">
                  <c:v>-9.4E-2</c:v>
                </c:pt>
                <c:pt idx="12296">
                  <c:v>-0.11700000000000001</c:v>
                </c:pt>
                <c:pt idx="12297">
                  <c:v>-0.182</c:v>
                </c:pt>
                <c:pt idx="12298">
                  <c:v>-0.19400000000000001</c:v>
                </c:pt>
                <c:pt idx="12299">
                  <c:v>-0.17699999999999999</c:v>
                </c:pt>
                <c:pt idx="12302">
                  <c:v>-0.16400000000000001</c:v>
                </c:pt>
                <c:pt idx="12303">
                  <c:v>-0.193</c:v>
                </c:pt>
                <c:pt idx="12304">
                  <c:v>-0.16300000000000001</c:v>
                </c:pt>
                <c:pt idx="12305">
                  <c:v>-0.13400000000000001</c:v>
                </c:pt>
                <c:pt idx="12306">
                  <c:v>-0.191</c:v>
                </c:pt>
                <c:pt idx="12309">
                  <c:v>-0.19400000000000001</c:v>
                </c:pt>
                <c:pt idx="12310">
                  <c:v>-0.20799999999999999</c:v>
                </c:pt>
                <c:pt idx="12311">
                  <c:v>-0.219</c:v>
                </c:pt>
                <c:pt idx="12312">
                  <c:v>-0.23100000000000001</c:v>
                </c:pt>
                <c:pt idx="12313">
                  <c:v>-0.22</c:v>
                </c:pt>
                <c:pt idx="12316">
                  <c:v>-0.254</c:v>
                </c:pt>
                <c:pt idx="12317">
                  <c:v>-0.23499999999999999</c:v>
                </c:pt>
                <c:pt idx="12318">
                  <c:v>-0.24299999999999999</c:v>
                </c:pt>
                <c:pt idx="12319">
                  <c:v>-0.23300000000000001</c:v>
                </c:pt>
                <c:pt idx="12320">
                  <c:v>-0.245</c:v>
                </c:pt>
                <c:pt idx="12323">
                  <c:v>-0.252</c:v>
                </c:pt>
                <c:pt idx="12324">
                  <c:v>-0.26900000000000002</c:v>
                </c:pt>
                <c:pt idx="12325">
                  <c:v>-0.24099999999999999</c:v>
                </c:pt>
                <c:pt idx="12326">
                  <c:v>-0.252</c:v>
                </c:pt>
                <c:pt idx="12327">
                  <c:v>-0.26</c:v>
                </c:pt>
                <c:pt idx="12330">
                  <c:v>-0.24299999999999999</c:v>
                </c:pt>
                <c:pt idx="12331">
                  <c:v>-0.245</c:v>
                </c:pt>
                <c:pt idx="12332">
                  <c:v>-0.23100000000000001</c:v>
                </c:pt>
                <c:pt idx="12333">
                  <c:v>-0.26100000000000001</c:v>
                </c:pt>
                <c:pt idx="12334">
                  <c:v>-0.27300000000000002</c:v>
                </c:pt>
                <c:pt idx="12337">
                  <c:v>-0.28399999999999997</c:v>
                </c:pt>
                <c:pt idx="12338">
                  <c:v>-0.29299999999999998</c:v>
                </c:pt>
                <c:pt idx="12339">
                  <c:v>-0.30399999999999999</c:v>
                </c:pt>
                <c:pt idx="12340">
                  <c:v>-0.33300000000000002</c:v>
                </c:pt>
                <c:pt idx="12341">
                  <c:v>-0.34699999999999998</c:v>
                </c:pt>
                <c:pt idx="12344">
                  <c:v>-0.34100000000000003</c:v>
                </c:pt>
                <c:pt idx="12345">
                  <c:v>-0.32200000000000001</c:v>
                </c:pt>
                <c:pt idx="12346">
                  <c:v>-0.312</c:v>
                </c:pt>
                <c:pt idx="12347">
                  <c:v>-0.28599999999999998</c:v>
                </c:pt>
                <c:pt idx="12348">
                  <c:v>-0.29699999999999999</c:v>
                </c:pt>
                <c:pt idx="12351">
                  <c:v>-0.29199999999999998</c:v>
                </c:pt>
                <c:pt idx="12352">
                  <c:v>-0.32800000000000001</c:v>
                </c:pt>
                <c:pt idx="12353">
                  <c:v>-0.32600000000000001</c:v>
                </c:pt>
                <c:pt idx="12354">
                  <c:v>-0.35399999999999998</c:v>
                </c:pt>
                <c:pt idx="12355">
                  <c:v>-0.34200000000000003</c:v>
                </c:pt>
                <c:pt idx="12358">
                  <c:v>-0.34899999999999998</c:v>
                </c:pt>
                <c:pt idx="12359">
                  <c:v>-0.34200000000000003</c:v>
                </c:pt>
                <c:pt idx="12360">
                  <c:v>-0.36</c:v>
                </c:pt>
                <c:pt idx="12361">
                  <c:v>-0.36099999999999999</c:v>
                </c:pt>
                <c:pt idx="12362">
                  <c:v>-0.35099999999999998</c:v>
                </c:pt>
                <c:pt idx="12365">
                  <c:v>-0.255</c:v>
                </c:pt>
                <c:pt idx="12366">
                  <c:v>-0.24399999999999999</c:v>
                </c:pt>
                <c:pt idx="12368">
                  <c:v>-0.28699999999999998</c:v>
                </c:pt>
                <c:pt idx="12369">
                  <c:v>-0.307</c:v>
                </c:pt>
                <c:pt idx="12372">
                  <c:v>-0.31</c:v>
                </c:pt>
                <c:pt idx="12373">
                  <c:v>-0.32700000000000001</c:v>
                </c:pt>
                <c:pt idx="12374">
                  <c:v>-0.32200000000000001</c:v>
                </c:pt>
                <c:pt idx="12375">
                  <c:v>-0.33600000000000002</c:v>
                </c:pt>
                <c:pt idx="12376">
                  <c:v>-0.34699999999999998</c:v>
                </c:pt>
                <c:pt idx="12379">
                  <c:v>-0.33900000000000002</c:v>
                </c:pt>
                <c:pt idx="12380">
                  <c:v>-0.33100000000000002</c:v>
                </c:pt>
                <c:pt idx="12381">
                  <c:v>-0.33600000000000002</c:v>
                </c:pt>
                <c:pt idx="12382">
                  <c:v>-0.34899999999999998</c:v>
                </c:pt>
                <c:pt idx="12383">
                  <c:v>-0.34200000000000003</c:v>
                </c:pt>
                <c:pt idx="12386">
                  <c:v>-0.32800000000000001</c:v>
                </c:pt>
                <c:pt idx="12387">
                  <c:v>-0.28299999999999997</c:v>
                </c:pt>
                <c:pt idx="12388">
                  <c:v>-0.28499999999999998</c:v>
                </c:pt>
                <c:pt idx="12389">
                  <c:v>-0.313</c:v>
                </c:pt>
                <c:pt idx="12390">
                  <c:v>-0.30599999999999999</c:v>
                </c:pt>
                <c:pt idx="12393">
                  <c:v>-0.34</c:v>
                </c:pt>
                <c:pt idx="12394">
                  <c:v>-0.36799999999999999</c:v>
                </c:pt>
                <c:pt idx="12395">
                  <c:v>-0.36099999999999999</c:v>
                </c:pt>
                <c:pt idx="12396">
                  <c:v>-0.35699999999999998</c:v>
                </c:pt>
                <c:pt idx="12397">
                  <c:v>-0.38200000000000001</c:v>
                </c:pt>
                <c:pt idx="12400">
                  <c:v>-0.37</c:v>
                </c:pt>
                <c:pt idx="12401">
                  <c:v>-0.372</c:v>
                </c:pt>
                <c:pt idx="12402">
                  <c:v>-0.32800000000000001</c:v>
                </c:pt>
                <c:pt idx="12403">
                  <c:v>-0.33500000000000002</c:v>
                </c:pt>
                <c:pt idx="12404">
                  <c:v>-0.33300000000000002</c:v>
                </c:pt>
                <c:pt idx="12407">
                  <c:v>-0.34</c:v>
                </c:pt>
                <c:pt idx="12408">
                  <c:v>-0.34899999999999998</c:v>
                </c:pt>
                <c:pt idx="12409">
                  <c:v>-0.308</c:v>
                </c:pt>
                <c:pt idx="12410">
                  <c:v>-0.29099999999999998</c:v>
                </c:pt>
                <c:pt idx="12414">
                  <c:v>-0.33</c:v>
                </c:pt>
                <c:pt idx="12415">
                  <c:v>-0.34499999999999997</c:v>
                </c:pt>
                <c:pt idx="12416">
                  <c:v>-0.33800000000000002</c:v>
                </c:pt>
                <c:pt idx="12417">
                  <c:v>-0.34100000000000003</c:v>
                </c:pt>
                <c:pt idx="12421">
                  <c:v>-0.36399999999999999</c:v>
                </c:pt>
                <c:pt idx="12422">
                  <c:v>-0.34300000000000003</c:v>
                </c:pt>
                <c:pt idx="12423">
                  <c:v>-0.314</c:v>
                </c:pt>
                <c:pt idx="12424">
                  <c:v>-0.312</c:v>
                </c:pt>
                <c:pt idx="12425">
                  <c:v>-0.312</c:v>
                </c:pt>
                <c:pt idx="12428">
                  <c:v>-0.28999999999999998</c:v>
                </c:pt>
                <c:pt idx="12429">
                  <c:v>-0.25700000000000001</c:v>
                </c:pt>
                <c:pt idx="12430">
                  <c:v>-0.312</c:v>
                </c:pt>
                <c:pt idx="12431">
                  <c:v>-0.33200000000000002</c:v>
                </c:pt>
                <c:pt idx="12432">
                  <c:v>-0.32</c:v>
                </c:pt>
                <c:pt idx="12435">
                  <c:v>-0.29899999999999999</c:v>
                </c:pt>
                <c:pt idx="12436">
                  <c:v>-0.30399999999999999</c:v>
                </c:pt>
                <c:pt idx="12437">
                  <c:v>-0.30199999999999999</c:v>
                </c:pt>
                <c:pt idx="12438">
                  <c:v>-0.26700000000000002</c:v>
                </c:pt>
                <c:pt idx="12439">
                  <c:v>-0.27800000000000002</c:v>
                </c:pt>
                <c:pt idx="12442">
                  <c:v>-0.317</c:v>
                </c:pt>
                <c:pt idx="12443">
                  <c:v>-0.30099999999999999</c:v>
                </c:pt>
                <c:pt idx="12444">
                  <c:v>-0.311</c:v>
                </c:pt>
                <c:pt idx="12445">
                  <c:v>-0.30599999999999999</c:v>
                </c:pt>
                <c:pt idx="12446">
                  <c:v>-0.26300000000000001</c:v>
                </c:pt>
                <c:pt idx="12449">
                  <c:v>-0.253</c:v>
                </c:pt>
                <c:pt idx="12450">
                  <c:v>-0.23200000000000001</c:v>
                </c:pt>
                <c:pt idx="12451">
                  <c:v>-0.23899999999999999</c:v>
                </c:pt>
                <c:pt idx="12452">
                  <c:v>-0.23400000000000001</c:v>
                </c:pt>
                <c:pt idx="12453">
                  <c:v>-0.223</c:v>
                </c:pt>
                <c:pt idx="12456">
                  <c:v>-0.223</c:v>
                </c:pt>
                <c:pt idx="12457">
                  <c:v>-0.224</c:v>
                </c:pt>
                <c:pt idx="12458">
                  <c:v>-0.21299999999999999</c:v>
                </c:pt>
                <c:pt idx="12459">
                  <c:v>-0.23300000000000001</c:v>
                </c:pt>
                <c:pt idx="12460">
                  <c:v>-0.19700000000000001</c:v>
                </c:pt>
                <c:pt idx="12463">
                  <c:v>-0.156</c:v>
                </c:pt>
                <c:pt idx="12464">
                  <c:v>-0.122</c:v>
                </c:pt>
                <c:pt idx="12465">
                  <c:v>-0.128</c:v>
                </c:pt>
                <c:pt idx="12466">
                  <c:v>-7.9000000000000001E-2</c:v>
                </c:pt>
                <c:pt idx="12467">
                  <c:v>-6.6000000000000003E-2</c:v>
                </c:pt>
                <c:pt idx="12470">
                  <c:v>-9.9000000000000005E-2</c:v>
                </c:pt>
                <c:pt idx="12471">
                  <c:v>-6.5000000000000002E-2</c:v>
                </c:pt>
                <c:pt idx="12472">
                  <c:v>-4.1000000000000002E-2</c:v>
                </c:pt>
                <c:pt idx="12473">
                  <c:v>0.03</c:v>
                </c:pt>
                <c:pt idx="12474">
                  <c:v>-1.0999999999999999E-2</c:v>
                </c:pt>
                <c:pt idx="12477">
                  <c:v>-9.7000000000000003E-2</c:v>
                </c:pt>
                <c:pt idx="12478">
                  <c:v>-0.11</c:v>
                </c:pt>
                <c:pt idx="12479">
                  <c:v>-5.1999999999999998E-2</c:v>
                </c:pt>
                <c:pt idx="12480">
                  <c:v>-6.2E-2</c:v>
                </c:pt>
                <c:pt idx="12481">
                  <c:v>-4.7E-2</c:v>
                </c:pt>
                <c:pt idx="12484">
                  <c:v>-3.7999999999999999E-2</c:v>
                </c:pt>
                <c:pt idx="12485">
                  <c:v>-0.06</c:v>
                </c:pt>
                <c:pt idx="12486">
                  <c:v>-6.0999999999999999E-2</c:v>
                </c:pt>
                <c:pt idx="12487">
                  <c:v>-9.6000000000000002E-2</c:v>
                </c:pt>
                <c:pt idx="12488">
                  <c:v>-5.2999999999999999E-2</c:v>
                </c:pt>
                <c:pt idx="12491">
                  <c:v>-9.0999999999999998E-2</c:v>
                </c:pt>
                <c:pt idx="12492">
                  <c:v>-8.7999999999999995E-2</c:v>
                </c:pt>
                <c:pt idx="12493">
                  <c:v>-3.5000000000000003E-2</c:v>
                </c:pt>
                <c:pt idx="12494">
                  <c:v>-1.9E-2</c:v>
                </c:pt>
                <c:pt idx="12495">
                  <c:v>-4.5999999999999999E-2</c:v>
                </c:pt>
                <c:pt idx="12498">
                  <c:v>-5.8000000000000003E-2</c:v>
                </c:pt>
                <c:pt idx="12499">
                  <c:v>-9.4E-2</c:v>
                </c:pt>
                <c:pt idx="12500">
                  <c:v>-0.112</c:v>
                </c:pt>
                <c:pt idx="12501">
                  <c:v>-0.13700000000000001</c:v>
                </c:pt>
                <c:pt idx="12502">
                  <c:v>-0.10199999999999999</c:v>
                </c:pt>
                <c:pt idx="12505">
                  <c:v>-7.2000000000000008E-2</c:v>
                </c:pt>
                <c:pt idx="12506">
                  <c:v>-3.1E-2</c:v>
                </c:pt>
                <c:pt idx="12507">
                  <c:v>-5.1999999999999998E-2</c:v>
                </c:pt>
                <c:pt idx="12508">
                  <c:v>-7.8E-2</c:v>
                </c:pt>
                <c:pt idx="12513">
                  <c:v>-6.2E-2</c:v>
                </c:pt>
                <c:pt idx="12514">
                  <c:v>-6.0999999999999999E-2</c:v>
                </c:pt>
                <c:pt idx="12515">
                  <c:v>-0.08</c:v>
                </c:pt>
                <c:pt idx="12516">
                  <c:v>-3.6999999999999998E-2</c:v>
                </c:pt>
                <c:pt idx="12519">
                  <c:v>-3.1E-2</c:v>
                </c:pt>
                <c:pt idx="12520">
                  <c:v>-2.9000000000000001E-2</c:v>
                </c:pt>
                <c:pt idx="12521">
                  <c:v>-4.0000000000000001E-3</c:v>
                </c:pt>
                <c:pt idx="12522">
                  <c:v>-3.6999999999999998E-2</c:v>
                </c:pt>
                <c:pt idx="12523">
                  <c:v>-9.0000000000000011E-3</c:v>
                </c:pt>
                <c:pt idx="12526">
                  <c:v>1.4E-2</c:v>
                </c:pt>
                <c:pt idx="12527">
                  <c:v>-7.0000000000000001E-3</c:v>
                </c:pt>
                <c:pt idx="12528">
                  <c:v>-1.2999999999999999E-2</c:v>
                </c:pt>
                <c:pt idx="12529">
                  <c:v>-7.0000000000000001E-3</c:v>
                </c:pt>
                <c:pt idx="12530">
                  <c:v>-7.0000000000000001E-3</c:v>
                </c:pt>
                <c:pt idx="12533">
                  <c:v>-5.0000000000000001E-3</c:v>
                </c:pt>
                <c:pt idx="12534">
                  <c:v>2E-3</c:v>
                </c:pt>
                <c:pt idx="12535">
                  <c:v>0.02</c:v>
                </c:pt>
                <c:pt idx="12536">
                  <c:v>0.157</c:v>
                </c:pt>
                <c:pt idx="12537">
                  <c:v>0.16200000000000001</c:v>
                </c:pt>
                <c:pt idx="12540">
                  <c:v>0.151</c:v>
                </c:pt>
                <c:pt idx="12541">
                  <c:v>0.121</c:v>
                </c:pt>
                <c:pt idx="12542">
                  <c:v>0.13700000000000001</c:v>
                </c:pt>
                <c:pt idx="12543">
                  <c:v>0.14000000000000001</c:v>
                </c:pt>
                <c:pt idx="12544">
                  <c:v>0.16800000000000001</c:v>
                </c:pt>
                <c:pt idx="12547">
                  <c:v>0.16800000000000001</c:v>
                </c:pt>
                <c:pt idx="12548">
                  <c:v>0.22</c:v>
                </c:pt>
                <c:pt idx="12549">
                  <c:v>0.25900000000000001</c:v>
                </c:pt>
                <c:pt idx="12551">
                  <c:v>0.26600000000000001</c:v>
                </c:pt>
                <c:pt idx="12554">
                  <c:v>0.28599999999999998</c:v>
                </c:pt>
                <c:pt idx="12555">
                  <c:v>0.28699999999999998</c:v>
                </c:pt>
                <c:pt idx="12556">
                  <c:v>0.28699999999999998</c:v>
                </c:pt>
                <c:pt idx="12557">
                  <c:v>0.27</c:v>
                </c:pt>
                <c:pt idx="12558">
                  <c:v>0.248</c:v>
                </c:pt>
                <c:pt idx="12561">
                  <c:v>0.23400000000000001</c:v>
                </c:pt>
                <c:pt idx="12562">
                  <c:v>0.20300000000000001</c:v>
                </c:pt>
                <c:pt idx="12563">
                  <c:v>0.156</c:v>
                </c:pt>
                <c:pt idx="12564">
                  <c:v>0.185</c:v>
                </c:pt>
                <c:pt idx="12565">
                  <c:v>0.17599999999999999</c:v>
                </c:pt>
                <c:pt idx="12568">
                  <c:v>0.17399999999999999</c:v>
                </c:pt>
                <c:pt idx="12569">
                  <c:v>0.17899999999999999</c:v>
                </c:pt>
                <c:pt idx="12570">
                  <c:v>0.16400000000000001</c:v>
                </c:pt>
                <c:pt idx="12571">
                  <c:v>0.17699999999999999</c:v>
                </c:pt>
                <c:pt idx="12572">
                  <c:v>0.158</c:v>
                </c:pt>
                <c:pt idx="12575">
                  <c:v>0.17399999999999999</c:v>
                </c:pt>
                <c:pt idx="12576">
                  <c:v>0.14599999999999999</c:v>
                </c:pt>
                <c:pt idx="12577">
                  <c:v>0.11700000000000001</c:v>
                </c:pt>
                <c:pt idx="12578">
                  <c:v>0.123</c:v>
                </c:pt>
                <c:pt idx="12579">
                  <c:v>0.10299999999999999</c:v>
                </c:pt>
                <c:pt idx="12582">
                  <c:v>0.123</c:v>
                </c:pt>
                <c:pt idx="12583">
                  <c:v>0.14699999999999999</c:v>
                </c:pt>
                <c:pt idx="12584">
                  <c:v>0.13700000000000001</c:v>
                </c:pt>
                <c:pt idx="12585">
                  <c:v>0.161</c:v>
                </c:pt>
                <c:pt idx="12586">
                  <c:v>0.155</c:v>
                </c:pt>
                <c:pt idx="12589">
                  <c:v>0.16600000000000001</c:v>
                </c:pt>
                <c:pt idx="12590">
                  <c:v>0.17100000000000001</c:v>
                </c:pt>
                <c:pt idx="12591">
                  <c:v>0.153</c:v>
                </c:pt>
                <c:pt idx="12592">
                  <c:v>0.152</c:v>
                </c:pt>
                <c:pt idx="12593">
                  <c:v>0.19800000000000001</c:v>
                </c:pt>
                <c:pt idx="12596">
                  <c:v>0.16200000000000001</c:v>
                </c:pt>
                <c:pt idx="12597">
                  <c:v>0.16600000000000001</c:v>
                </c:pt>
                <c:pt idx="12598">
                  <c:v>0.13400000000000001</c:v>
                </c:pt>
                <c:pt idx="12599">
                  <c:v>0.128</c:v>
                </c:pt>
                <c:pt idx="12600">
                  <c:v>9.1999999999999998E-2</c:v>
                </c:pt>
                <c:pt idx="12603">
                  <c:v>0.125</c:v>
                </c:pt>
                <c:pt idx="12604">
                  <c:v>0.06</c:v>
                </c:pt>
                <c:pt idx="12605">
                  <c:v>4.2999999999999997E-2</c:v>
                </c:pt>
                <c:pt idx="12606">
                  <c:v>3.5999999999999997E-2</c:v>
                </c:pt>
                <c:pt idx="12607">
                  <c:v>5.6000000000000001E-2</c:v>
                </c:pt>
                <c:pt idx="12610">
                  <c:v>4.5999999999999999E-2</c:v>
                </c:pt>
                <c:pt idx="12611">
                  <c:v>3.4000000000000002E-2</c:v>
                </c:pt>
                <c:pt idx="12613">
                  <c:v>1.2999999999999999E-2</c:v>
                </c:pt>
                <c:pt idx="12614">
                  <c:v>-1.4999999999999999E-2</c:v>
                </c:pt>
                <c:pt idx="12617">
                  <c:v>-0.04</c:v>
                </c:pt>
                <c:pt idx="12618">
                  <c:v>-5.6000000000000001E-2</c:v>
                </c:pt>
                <c:pt idx="12619">
                  <c:v>-4.3999999999999997E-2</c:v>
                </c:pt>
                <c:pt idx="12620">
                  <c:v>-7.9000000000000001E-2</c:v>
                </c:pt>
                <c:pt idx="12621">
                  <c:v>-7.8E-2</c:v>
                </c:pt>
                <c:pt idx="12624">
                  <c:v>-7.3999999999999996E-2</c:v>
                </c:pt>
                <c:pt idx="12625">
                  <c:v>-8.6000000000000007E-2</c:v>
                </c:pt>
                <c:pt idx="12626">
                  <c:v>-8.4000000000000005E-2</c:v>
                </c:pt>
                <c:pt idx="12627">
                  <c:v>-9.6000000000000002E-2</c:v>
                </c:pt>
                <c:pt idx="12628">
                  <c:v>-0.10299999999999999</c:v>
                </c:pt>
                <c:pt idx="12631">
                  <c:v>-0.13200000000000001</c:v>
                </c:pt>
                <c:pt idx="12632">
                  <c:v>-0.13100000000000001</c:v>
                </c:pt>
                <c:pt idx="12633">
                  <c:v>-0.14299999999999999</c:v>
                </c:pt>
                <c:pt idx="12634">
                  <c:v>-0.153</c:v>
                </c:pt>
                <c:pt idx="12635">
                  <c:v>-0.11700000000000001</c:v>
                </c:pt>
                <c:pt idx="12638">
                  <c:v>-0.125</c:v>
                </c:pt>
                <c:pt idx="12639">
                  <c:v>-0.128</c:v>
                </c:pt>
                <c:pt idx="12640">
                  <c:v>-0.121</c:v>
                </c:pt>
                <c:pt idx="12641">
                  <c:v>-0.127</c:v>
                </c:pt>
                <c:pt idx="12642">
                  <c:v>-0.125</c:v>
                </c:pt>
                <c:pt idx="12645">
                  <c:v>-0.122</c:v>
                </c:pt>
                <c:pt idx="12646">
                  <c:v>-0.11700000000000001</c:v>
                </c:pt>
                <c:pt idx="12647">
                  <c:v>-0.13200000000000001</c:v>
                </c:pt>
                <c:pt idx="12648">
                  <c:v>-0.14000000000000001</c:v>
                </c:pt>
                <c:pt idx="12649">
                  <c:v>-0.152</c:v>
                </c:pt>
                <c:pt idx="12652">
                  <c:v>-0.13</c:v>
                </c:pt>
                <c:pt idx="12653">
                  <c:v>-0.128</c:v>
                </c:pt>
                <c:pt idx="12654">
                  <c:v>-6.0999999999999999E-2</c:v>
                </c:pt>
                <c:pt idx="12655">
                  <c:v>-0.06</c:v>
                </c:pt>
                <c:pt idx="12656">
                  <c:v>-6.0999999999999999E-2</c:v>
                </c:pt>
                <c:pt idx="12659">
                  <c:v>-8.3000000000000004E-2</c:v>
                </c:pt>
                <c:pt idx="12660">
                  <c:v>-2.5999999999999999E-2</c:v>
                </c:pt>
                <c:pt idx="12661">
                  <c:v>-2.5999999999999999E-2</c:v>
                </c:pt>
                <c:pt idx="12662">
                  <c:v>-3.5999999999999997E-2</c:v>
                </c:pt>
                <c:pt idx="12663">
                  <c:v>-1.7000000000000001E-2</c:v>
                </c:pt>
                <c:pt idx="12666">
                  <c:v>-2.5999999999999999E-2</c:v>
                </c:pt>
                <c:pt idx="12667">
                  <c:v>3.3000000000000002E-2</c:v>
                </c:pt>
                <c:pt idx="12668">
                  <c:v>0.02</c:v>
                </c:pt>
                <c:pt idx="12669">
                  <c:v>-0.04</c:v>
                </c:pt>
                <c:pt idx="12670">
                  <c:v>-3.0000000000000001E-3</c:v>
                </c:pt>
                <c:pt idx="12673">
                  <c:v>-2E-3</c:v>
                </c:pt>
                <c:pt idx="12674">
                  <c:v>-1.4999999999999999E-2</c:v>
                </c:pt>
                <c:pt idx="12675">
                  <c:v>2.4E-2</c:v>
                </c:pt>
                <c:pt idx="12676">
                  <c:v>2.5999999999999999E-2</c:v>
                </c:pt>
                <c:pt idx="12677">
                  <c:v>4.9000000000000002E-2</c:v>
                </c:pt>
                <c:pt idx="12680">
                  <c:v>2.5999999999999999E-2</c:v>
                </c:pt>
                <c:pt idx="12681">
                  <c:v>0.01</c:v>
                </c:pt>
                <c:pt idx="12682">
                  <c:v>6.0000000000000001E-3</c:v>
                </c:pt>
                <c:pt idx="12683">
                  <c:v>7.6999999999999999E-2</c:v>
                </c:pt>
                <c:pt idx="12684">
                  <c:v>0.113</c:v>
                </c:pt>
                <c:pt idx="12687">
                  <c:v>0.11899999999999999</c:v>
                </c:pt>
                <c:pt idx="12688">
                  <c:v>0.155</c:v>
                </c:pt>
                <c:pt idx="12689">
                  <c:v>0.13500000000000001</c:v>
                </c:pt>
                <c:pt idx="12690">
                  <c:v>0.159</c:v>
                </c:pt>
                <c:pt idx="12691">
                  <c:v>0.129</c:v>
                </c:pt>
                <c:pt idx="12694">
                  <c:v>0.13600000000000001</c:v>
                </c:pt>
                <c:pt idx="12695">
                  <c:v>0.16200000000000001</c:v>
                </c:pt>
                <c:pt idx="12696">
                  <c:v>0.17</c:v>
                </c:pt>
                <c:pt idx="12697">
                  <c:v>0.159</c:v>
                </c:pt>
                <c:pt idx="12698">
                  <c:v>0.19400000000000001</c:v>
                </c:pt>
                <c:pt idx="12701">
                  <c:v>0.214</c:v>
                </c:pt>
                <c:pt idx="12702">
                  <c:v>0.23599999999999999</c:v>
                </c:pt>
                <c:pt idx="12703">
                  <c:v>0.20599999999999999</c:v>
                </c:pt>
                <c:pt idx="12704">
                  <c:v>0.14099999999999999</c:v>
                </c:pt>
                <c:pt idx="12705">
                  <c:v>0.16700000000000001</c:v>
                </c:pt>
                <c:pt idx="12708">
                  <c:v>0.19500000000000001</c:v>
                </c:pt>
                <c:pt idx="12709">
                  <c:v>0.22800000000000001</c:v>
                </c:pt>
                <c:pt idx="12710">
                  <c:v>0.216</c:v>
                </c:pt>
                <c:pt idx="12711">
                  <c:v>0.23899999999999999</c:v>
                </c:pt>
                <c:pt idx="12712">
                  <c:v>0.24399999999999999</c:v>
                </c:pt>
                <c:pt idx="12715">
                  <c:v>0.221</c:v>
                </c:pt>
                <c:pt idx="12716">
                  <c:v>0.221</c:v>
                </c:pt>
                <c:pt idx="12717">
                  <c:v>0.16700000000000001</c:v>
                </c:pt>
                <c:pt idx="12718">
                  <c:v>0.19700000000000001</c:v>
                </c:pt>
                <c:pt idx="12719">
                  <c:v>0.28000000000000003</c:v>
                </c:pt>
                <c:pt idx="12723">
                  <c:v>0.193</c:v>
                </c:pt>
                <c:pt idx="12724">
                  <c:v>0.18099999999999999</c:v>
                </c:pt>
                <c:pt idx="12725">
                  <c:v>0.11700000000000001</c:v>
                </c:pt>
                <c:pt idx="12726">
                  <c:v>6.2E-2</c:v>
                </c:pt>
                <c:pt idx="12729">
                  <c:v>9.2999999999999999E-2</c:v>
                </c:pt>
                <c:pt idx="12730">
                  <c:v>0.05</c:v>
                </c:pt>
                <c:pt idx="12731">
                  <c:v>0.109</c:v>
                </c:pt>
                <c:pt idx="12732">
                  <c:v>0.13</c:v>
                </c:pt>
                <c:pt idx="12733">
                  <c:v>0.104</c:v>
                </c:pt>
                <c:pt idx="12736">
                  <c:v>0.11700000000000001</c:v>
                </c:pt>
                <c:pt idx="12737">
                  <c:v>0.111</c:v>
                </c:pt>
                <c:pt idx="12738">
                  <c:v>0.115</c:v>
                </c:pt>
                <c:pt idx="12739">
                  <c:v>6.5000000000000002E-2</c:v>
                </c:pt>
                <c:pt idx="12740">
                  <c:v>8.0000000000000002E-3</c:v>
                </c:pt>
                <c:pt idx="12743">
                  <c:v>5.0999999999999997E-2</c:v>
                </c:pt>
                <c:pt idx="12744">
                  <c:v>0.126</c:v>
                </c:pt>
                <c:pt idx="12745">
                  <c:v>0.14499999999999999</c:v>
                </c:pt>
                <c:pt idx="12746">
                  <c:v>0.11600000000000001</c:v>
                </c:pt>
                <c:pt idx="12747">
                  <c:v>3.3000000000000002E-2</c:v>
                </c:pt>
                <c:pt idx="12750">
                  <c:v>4.1000000000000002E-2</c:v>
                </c:pt>
                <c:pt idx="12751">
                  <c:v>1.2999999999999999E-2</c:v>
                </c:pt>
                <c:pt idx="12752">
                  <c:v>0.03</c:v>
                </c:pt>
                <c:pt idx="12753">
                  <c:v>-1.0999999999999999E-2</c:v>
                </c:pt>
                <c:pt idx="12754">
                  <c:v>-2.4E-2</c:v>
                </c:pt>
                <c:pt idx="12757">
                  <c:v>-3.2000000000000001E-2</c:v>
                </c:pt>
                <c:pt idx="12758">
                  <c:v>-2.3E-2</c:v>
                </c:pt>
                <c:pt idx="12759">
                  <c:v>4.5999999999999999E-2</c:v>
                </c:pt>
                <c:pt idx="12760">
                  <c:v>4.0000000000000001E-3</c:v>
                </c:pt>
                <c:pt idx="12761">
                  <c:v>-5.0000000000000001E-3</c:v>
                </c:pt>
                <c:pt idx="12764">
                  <c:v>-3.3000000000000002E-2</c:v>
                </c:pt>
                <c:pt idx="12765">
                  <c:v>-1.4999999999999999E-2</c:v>
                </c:pt>
                <c:pt idx="12766">
                  <c:v>-1.7000000000000001E-2</c:v>
                </c:pt>
                <c:pt idx="12767">
                  <c:v>9.0000000000000011E-3</c:v>
                </c:pt>
                <c:pt idx="12768">
                  <c:v>-2.4E-2</c:v>
                </c:pt>
                <c:pt idx="12771">
                  <c:v>-9.0000000000000011E-3</c:v>
                </c:pt>
                <c:pt idx="12772">
                  <c:v>5.8999999999999997E-2</c:v>
                </c:pt>
                <c:pt idx="12773">
                  <c:v>7.4999999999999997E-2</c:v>
                </c:pt>
                <c:pt idx="12774">
                  <c:v>0.12</c:v>
                </c:pt>
                <c:pt idx="12775">
                  <c:v>0.11899999999999999</c:v>
                </c:pt>
                <c:pt idx="12778">
                  <c:v>0.127</c:v>
                </c:pt>
                <c:pt idx="12779">
                  <c:v>0.124</c:v>
                </c:pt>
                <c:pt idx="12780">
                  <c:v>0.19400000000000001</c:v>
                </c:pt>
                <c:pt idx="12781">
                  <c:v>0.19900000000000001</c:v>
                </c:pt>
                <c:pt idx="12782">
                  <c:v>0.19400000000000001</c:v>
                </c:pt>
                <c:pt idx="12785">
                  <c:v>0.23100000000000001</c:v>
                </c:pt>
                <c:pt idx="12786">
                  <c:v>0.23400000000000001</c:v>
                </c:pt>
                <c:pt idx="12787">
                  <c:v>0.23599999999999999</c:v>
                </c:pt>
                <c:pt idx="12788">
                  <c:v>0.25900000000000001</c:v>
                </c:pt>
                <c:pt idx="12789">
                  <c:v>0.28899999999999998</c:v>
                </c:pt>
                <c:pt idx="12792">
                  <c:v>0.28499999999999998</c:v>
                </c:pt>
                <c:pt idx="12793">
                  <c:v>0.29799999999999999</c:v>
                </c:pt>
                <c:pt idx="12794">
                  <c:v>0.27400000000000002</c:v>
                </c:pt>
                <c:pt idx="12795">
                  <c:v>0.24199999999999999</c:v>
                </c:pt>
                <c:pt idx="12796">
                  <c:v>0.33200000000000002</c:v>
                </c:pt>
                <c:pt idx="12799">
                  <c:v>0.35799999999999998</c:v>
                </c:pt>
                <c:pt idx="12800">
                  <c:v>0.36799999999999999</c:v>
                </c:pt>
                <c:pt idx="12801">
                  <c:v>0.375</c:v>
                </c:pt>
                <c:pt idx="12802">
                  <c:v>0.36299999999999999</c:v>
                </c:pt>
                <c:pt idx="12803">
                  <c:v>0.33100000000000002</c:v>
                </c:pt>
                <c:pt idx="12806">
                  <c:v>0.307</c:v>
                </c:pt>
                <c:pt idx="12807">
                  <c:v>0.33300000000000002</c:v>
                </c:pt>
                <c:pt idx="12808">
                  <c:v>0.34499999999999997</c:v>
                </c:pt>
                <c:pt idx="12809">
                  <c:v>0.34499999999999997</c:v>
                </c:pt>
                <c:pt idx="12810">
                  <c:v>0.36499999999999999</c:v>
                </c:pt>
                <c:pt idx="12813">
                  <c:v>0.42699999999999999</c:v>
                </c:pt>
                <c:pt idx="12814">
                  <c:v>0.45100000000000001</c:v>
                </c:pt>
                <c:pt idx="12815">
                  <c:v>0.44700000000000001</c:v>
                </c:pt>
                <c:pt idx="12816">
                  <c:v>0.58699999999999997</c:v>
                </c:pt>
                <c:pt idx="12817">
                  <c:v>0.64900000000000002</c:v>
                </c:pt>
                <c:pt idx="12820">
                  <c:v>0.67400000000000004</c:v>
                </c:pt>
                <c:pt idx="12821">
                  <c:v>0.71799999999999997</c:v>
                </c:pt>
                <c:pt idx="12822">
                  <c:v>0.67</c:v>
                </c:pt>
                <c:pt idx="12823">
                  <c:v>0.75</c:v>
                </c:pt>
                <c:pt idx="12824">
                  <c:v>0.77200000000000002</c:v>
                </c:pt>
                <c:pt idx="12827">
                  <c:v>0.76200000000000001</c:v>
                </c:pt>
                <c:pt idx="12828">
                  <c:v>0.78400000000000003</c:v>
                </c:pt>
                <c:pt idx="12829">
                  <c:v>0.752</c:v>
                </c:pt>
                <c:pt idx="12830">
                  <c:v>0.70100000000000007</c:v>
                </c:pt>
                <c:pt idx="12831">
                  <c:v>0.68600000000000005</c:v>
                </c:pt>
                <c:pt idx="12834">
                  <c:v>0.71599999999999997</c:v>
                </c:pt>
                <c:pt idx="12835">
                  <c:v>0.73699999999999999</c:v>
                </c:pt>
                <c:pt idx="12836">
                  <c:v>0.72799999999999998</c:v>
                </c:pt>
                <c:pt idx="12837">
                  <c:v>0.66200000000000003</c:v>
                </c:pt>
                <c:pt idx="12838">
                  <c:v>0.70799999999999996</c:v>
                </c:pt>
                <c:pt idx="12841">
                  <c:v>0.61599999999999999</c:v>
                </c:pt>
                <c:pt idx="12842">
                  <c:v>0.35</c:v>
                </c:pt>
                <c:pt idx="12843">
                  <c:v>0.47899999999999998</c:v>
                </c:pt>
                <c:pt idx="12844">
                  <c:v>0.495</c:v>
                </c:pt>
                <c:pt idx="12845">
                  <c:v>0.42799999999999999</c:v>
                </c:pt>
                <c:pt idx="12848">
                  <c:v>0.47699999999999998</c:v>
                </c:pt>
                <c:pt idx="12849">
                  <c:v>0.55900000000000005</c:v>
                </c:pt>
                <c:pt idx="12850">
                  <c:v>0.64700000000000002</c:v>
                </c:pt>
                <c:pt idx="12851">
                  <c:v>0.748</c:v>
                </c:pt>
                <c:pt idx="12852">
                  <c:v>0.73099999999999998</c:v>
                </c:pt>
                <c:pt idx="12855">
                  <c:v>0.83899999999999997</c:v>
                </c:pt>
                <c:pt idx="12856">
                  <c:v>0.80900000000000005</c:v>
                </c:pt>
                <c:pt idx="12857">
                  <c:v>0.85199999999999998</c:v>
                </c:pt>
                <c:pt idx="12858">
                  <c:v>0.83799999999999997</c:v>
                </c:pt>
                <c:pt idx="12859">
                  <c:v>0.83499999999999996</c:v>
                </c:pt>
                <c:pt idx="12862">
                  <c:v>0.91600000000000004</c:v>
                </c:pt>
                <c:pt idx="12863">
                  <c:v>0.96</c:v>
                </c:pt>
                <c:pt idx="12864">
                  <c:v>0.93</c:v>
                </c:pt>
                <c:pt idx="12865">
                  <c:v>0.98299999999999998</c:v>
                </c:pt>
                <c:pt idx="12866">
                  <c:v>1.01</c:v>
                </c:pt>
                <c:pt idx="12869">
                  <c:v>1</c:v>
                </c:pt>
                <c:pt idx="12870">
                  <c:v>1.0649999999999999</c:v>
                </c:pt>
                <c:pt idx="12871">
                  <c:v>1.077</c:v>
                </c:pt>
                <c:pt idx="12872">
                  <c:v>0.98499999999999999</c:v>
                </c:pt>
                <c:pt idx="12873">
                  <c:v>1.02</c:v>
                </c:pt>
                <c:pt idx="12876">
                  <c:v>1.0089999999999999</c:v>
                </c:pt>
                <c:pt idx="12877">
                  <c:v>1.1539999999999999</c:v>
                </c:pt>
                <c:pt idx="12878">
                  <c:v>1.1739999999999999</c:v>
                </c:pt>
                <c:pt idx="12879">
                  <c:v>1.216</c:v>
                </c:pt>
                <c:pt idx="12880">
                  <c:v>1.2589999999999999</c:v>
                </c:pt>
                <c:pt idx="12883">
                  <c:v>1.3160000000000001</c:v>
                </c:pt>
                <c:pt idx="12884">
                  <c:v>1.2989999999999999</c:v>
                </c:pt>
                <c:pt idx="12885">
                  <c:v>1.272</c:v>
                </c:pt>
                <c:pt idx="12886">
                  <c:v>1.3420000000000001</c:v>
                </c:pt>
                <c:pt idx="12891">
                  <c:v>1.3919999999999999</c:v>
                </c:pt>
                <c:pt idx="12892">
                  <c:v>1.3380000000000001</c:v>
                </c:pt>
                <c:pt idx="12893">
                  <c:v>1.407</c:v>
                </c:pt>
                <c:pt idx="12894">
                  <c:v>1.427</c:v>
                </c:pt>
                <c:pt idx="12897">
                  <c:v>1.3089999999999999</c:v>
                </c:pt>
                <c:pt idx="12898">
                  <c:v>1.3120000000000001</c:v>
                </c:pt>
                <c:pt idx="12899">
                  <c:v>1.3029999999999999</c:v>
                </c:pt>
                <c:pt idx="12900">
                  <c:v>1.4019999999999999</c:v>
                </c:pt>
                <c:pt idx="12901">
                  <c:v>1.4630000000000001</c:v>
                </c:pt>
                <c:pt idx="12904">
                  <c:v>1.5</c:v>
                </c:pt>
                <c:pt idx="12905">
                  <c:v>1.478</c:v>
                </c:pt>
                <c:pt idx="12906">
                  <c:v>1.5089999999999999</c:v>
                </c:pt>
                <c:pt idx="12907">
                  <c:v>1.57</c:v>
                </c:pt>
                <c:pt idx="12908">
                  <c:v>1.6659999999999999</c:v>
                </c:pt>
                <c:pt idx="12911">
                  <c:v>1.6259999999999999</c:v>
                </c:pt>
                <c:pt idx="12912">
                  <c:v>1.5489999999999999</c:v>
                </c:pt>
                <c:pt idx="12913">
                  <c:v>1.496</c:v>
                </c:pt>
                <c:pt idx="12914">
                  <c:v>1.375</c:v>
                </c:pt>
                <c:pt idx="12915">
                  <c:v>1.456</c:v>
                </c:pt>
                <c:pt idx="12918">
                  <c:v>1.45</c:v>
                </c:pt>
                <c:pt idx="12919">
                  <c:v>1.544</c:v>
                </c:pt>
                <c:pt idx="12920">
                  <c:v>1.528</c:v>
                </c:pt>
                <c:pt idx="12921">
                  <c:v>1.4650000000000001</c:v>
                </c:pt>
                <c:pt idx="12922">
                  <c:v>1.4710000000000001</c:v>
                </c:pt>
                <c:pt idx="12925">
                  <c:v>1.5369999999999999</c:v>
                </c:pt>
                <c:pt idx="12926">
                  <c:v>1.4970000000000001</c:v>
                </c:pt>
                <c:pt idx="12927">
                  <c:v>1.4830000000000001</c:v>
                </c:pt>
                <c:pt idx="12928">
                  <c:v>1.5129999999999999</c:v>
                </c:pt>
                <c:pt idx="12929">
                  <c:v>1.4790000000000001</c:v>
                </c:pt>
                <c:pt idx="12932">
                  <c:v>1.5629999999999999</c:v>
                </c:pt>
                <c:pt idx="12933">
                  <c:v>1.645</c:v>
                </c:pt>
                <c:pt idx="12934">
                  <c:v>1.7030000000000001</c:v>
                </c:pt>
                <c:pt idx="12935">
                  <c:v>1.762</c:v>
                </c:pt>
                <c:pt idx="12936">
                  <c:v>1.8</c:v>
                </c:pt>
                <c:pt idx="12939">
                  <c:v>1.84</c:v>
                </c:pt>
                <c:pt idx="12940">
                  <c:v>1.81</c:v>
                </c:pt>
                <c:pt idx="12941">
                  <c:v>1.8740000000000001</c:v>
                </c:pt>
                <c:pt idx="12942">
                  <c:v>1.9830000000000001</c:v>
                </c:pt>
                <c:pt idx="12943">
                  <c:v>2.093</c:v>
                </c:pt>
                <c:pt idx="12946">
                  <c:v>2.2429999999999999</c:v>
                </c:pt>
                <c:pt idx="12947">
                  <c:v>2.395</c:v>
                </c:pt>
                <c:pt idx="12948">
                  <c:v>2.2250000000000001</c:v>
                </c:pt>
                <c:pt idx="12949">
                  <c:v>2.258</c:v>
                </c:pt>
                <c:pt idx="12950">
                  <c:v>2.206</c:v>
                </c:pt>
                <c:pt idx="12953">
                  <c:v>2.3180000000000001</c:v>
                </c:pt>
                <c:pt idx="12954">
                  <c:v>2.3380000000000001</c:v>
                </c:pt>
                <c:pt idx="12955">
                  <c:v>2.1640000000000001</c:v>
                </c:pt>
                <c:pt idx="12956">
                  <c:v>1.9710000000000001</c:v>
                </c:pt>
                <c:pt idx="12957">
                  <c:v>1.9710000000000001</c:v>
                </c:pt>
                <c:pt idx="12960">
                  <c:v>2.081</c:v>
                </c:pt>
                <c:pt idx="12961">
                  <c:v>2.177</c:v>
                </c:pt>
                <c:pt idx="12962">
                  <c:v>2.0630000000000002</c:v>
                </c:pt>
                <c:pt idx="12963">
                  <c:v>1.9570000000000001</c:v>
                </c:pt>
                <c:pt idx="12964">
                  <c:v>1.7929999999999999</c:v>
                </c:pt>
                <c:pt idx="12967">
                  <c:v>1.9359999999999999</c:v>
                </c:pt>
                <c:pt idx="12968">
                  <c:v>1.81</c:v>
                </c:pt>
                <c:pt idx="12969">
                  <c:v>1.7629999999999999</c:v>
                </c:pt>
                <c:pt idx="12970">
                  <c:v>1.853</c:v>
                </c:pt>
                <c:pt idx="12971">
                  <c:v>1.8839999999999999</c:v>
                </c:pt>
                <c:pt idx="12974">
                  <c:v>1.7769999999999999</c:v>
                </c:pt>
                <c:pt idx="12975">
                  <c:v>1.645</c:v>
                </c:pt>
                <c:pt idx="12976">
                  <c:v>1.665</c:v>
                </c:pt>
                <c:pt idx="12977">
                  <c:v>1.6850000000000001</c:v>
                </c:pt>
                <c:pt idx="12978">
                  <c:v>1.6579999999999999</c:v>
                </c:pt>
                <c:pt idx="12981">
                  <c:v>1.8169999999999999</c:v>
                </c:pt>
                <c:pt idx="12982">
                  <c:v>1.853</c:v>
                </c:pt>
                <c:pt idx="12983">
                  <c:v>1.835</c:v>
                </c:pt>
                <c:pt idx="12984">
                  <c:v>1.8140000000000001</c:v>
                </c:pt>
                <c:pt idx="12985">
                  <c:v>1.62</c:v>
                </c:pt>
                <c:pt idx="12988">
                  <c:v>1.6120000000000001</c:v>
                </c:pt>
                <c:pt idx="12989">
                  <c:v>1.5249999999999999</c:v>
                </c:pt>
                <c:pt idx="12990">
                  <c:v>1.5369999999999999</c:v>
                </c:pt>
                <c:pt idx="12991">
                  <c:v>1.3740000000000001</c:v>
                </c:pt>
                <c:pt idx="12992">
                  <c:v>1.385</c:v>
                </c:pt>
                <c:pt idx="12995">
                  <c:v>1.3460000000000001</c:v>
                </c:pt>
                <c:pt idx="12996">
                  <c:v>1.379</c:v>
                </c:pt>
                <c:pt idx="12997">
                  <c:v>1.44</c:v>
                </c:pt>
                <c:pt idx="12998">
                  <c:v>1.3620000000000001</c:v>
                </c:pt>
                <c:pt idx="12999">
                  <c:v>1.4950000000000001</c:v>
                </c:pt>
                <c:pt idx="13002">
                  <c:v>1.4390000000000001</c:v>
                </c:pt>
                <c:pt idx="13003">
                  <c:v>1.478</c:v>
                </c:pt>
                <c:pt idx="13004">
                  <c:v>1.456</c:v>
                </c:pt>
                <c:pt idx="13005">
                  <c:v>1.5309999999999999</c:v>
                </c:pt>
                <c:pt idx="13006">
                  <c:v>1.548</c:v>
                </c:pt>
                <c:pt idx="13009">
                  <c:v>1.4670000000000001</c:v>
                </c:pt>
                <c:pt idx="13010">
                  <c:v>1.54</c:v>
                </c:pt>
                <c:pt idx="13011">
                  <c:v>1.655</c:v>
                </c:pt>
                <c:pt idx="13012">
                  <c:v>1.6779999999999999</c:v>
                </c:pt>
                <c:pt idx="13013">
                  <c:v>1.8069999999999999</c:v>
                </c:pt>
                <c:pt idx="13016">
                  <c:v>1.905</c:v>
                </c:pt>
                <c:pt idx="13017">
                  <c:v>1.9139999999999999</c:v>
                </c:pt>
                <c:pt idx="13018">
                  <c:v>1.9830000000000001</c:v>
                </c:pt>
                <c:pt idx="13019">
                  <c:v>1.9339999999999999</c:v>
                </c:pt>
                <c:pt idx="13020">
                  <c:v>2.0089999999999999</c:v>
                </c:pt>
                <c:pt idx="13023">
                  <c:v>2.13</c:v>
                </c:pt>
                <c:pt idx="13024">
                  <c:v>2.1240000000000001</c:v>
                </c:pt>
                <c:pt idx="13025">
                  <c:v>2.15</c:v>
                </c:pt>
                <c:pt idx="13026">
                  <c:v>2.1850000000000001</c:v>
                </c:pt>
                <c:pt idx="13027">
                  <c:v>2.1549999999999998</c:v>
                </c:pt>
                <c:pt idx="13030">
                  <c:v>2.1869999999999998</c:v>
                </c:pt>
                <c:pt idx="13031">
                  <c:v>2.206</c:v>
                </c:pt>
                <c:pt idx="13032">
                  <c:v>2.1539999999999999</c:v>
                </c:pt>
                <c:pt idx="13033">
                  <c:v>2.2530000000000001</c:v>
                </c:pt>
                <c:pt idx="13034">
                  <c:v>2.2629999999999999</c:v>
                </c:pt>
                <c:pt idx="13037">
                  <c:v>2.2229999999999999</c:v>
                </c:pt>
                <c:pt idx="13038">
                  <c:v>2.29</c:v>
                </c:pt>
                <c:pt idx="13039">
                  <c:v>2.2639999999999998</c:v>
                </c:pt>
                <c:pt idx="13040">
                  <c:v>2.298</c:v>
                </c:pt>
                <c:pt idx="13041">
                  <c:v>2.3010000000000002</c:v>
                </c:pt>
                <c:pt idx="13044">
                  <c:v>2.35</c:v>
                </c:pt>
                <c:pt idx="13045">
                  <c:v>2.4900000000000002</c:v>
                </c:pt>
                <c:pt idx="13046">
                  <c:v>2.4420000000000002</c:v>
                </c:pt>
                <c:pt idx="13047">
                  <c:v>2.5310000000000001</c:v>
                </c:pt>
                <c:pt idx="13048">
                  <c:v>2.6030000000000002</c:v>
                </c:pt>
                <c:pt idx="13051">
                  <c:v>2.6970000000000001</c:v>
                </c:pt>
                <c:pt idx="13052">
                  <c:v>2.831</c:v>
                </c:pt>
                <c:pt idx="13053">
                  <c:v>2.7570000000000001</c:v>
                </c:pt>
                <c:pt idx="13054">
                  <c:v>2.8109999999999999</c:v>
                </c:pt>
                <c:pt idx="13055">
                  <c:v>2.7210000000000001</c:v>
                </c:pt>
                <c:pt idx="13058">
                  <c:v>2.4929999999999999</c:v>
                </c:pt>
                <c:pt idx="13059">
                  <c:v>2.476</c:v>
                </c:pt>
                <c:pt idx="13060">
                  <c:v>2.637</c:v>
                </c:pt>
                <c:pt idx="13061">
                  <c:v>2.6869999999999998</c:v>
                </c:pt>
                <c:pt idx="13062">
                  <c:v>2.7959999999999998</c:v>
                </c:pt>
                <c:pt idx="13065">
                  <c:v>2.907</c:v>
                </c:pt>
                <c:pt idx="13066">
                  <c:v>2.8889999999999998</c:v>
                </c:pt>
                <c:pt idx="13067">
                  <c:v>2.9540000000000002</c:v>
                </c:pt>
                <c:pt idx="13068">
                  <c:v>2.87</c:v>
                </c:pt>
                <c:pt idx="13069">
                  <c:v>2.9420000000000002</c:v>
                </c:pt>
                <c:pt idx="13072">
                  <c:v>2.851</c:v>
                </c:pt>
                <c:pt idx="13073">
                  <c:v>2.8530000000000002</c:v>
                </c:pt>
                <c:pt idx="13074">
                  <c:v>2.9550000000000001</c:v>
                </c:pt>
                <c:pt idx="13075">
                  <c:v>2.9540000000000002</c:v>
                </c:pt>
                <c:pt idx="13076">
                  <c:v>2.988</c:v>
                </c:pt>
                <c:pt idx="13079">
                  <c:v>2.867</c:v>
                </c:pt>
                <c:pt idx="13080">
                  <c:v>2.6920000000000002</c:v>
                </c:pt>
                <c:pt idx="13081">
                  <c:v>2.6720000000000002</c:v>
                </c:pt>
                <c:pt idx="13082">
                  <c:v>2.4590000000000001</c:v>
                </c:pt>
                <c:pt idx="13083">
                  <c:v>2.6059999999999999</c:v>
                </c:pt>
                <c:pt idx="13086">
                  <c:v>2.6850000000000001</c:v>
                </c:pt>
                <c:pt idx="13087">
                  <c:v>2.673</c:v>
                </c:pt>
                <c:pt idx="13088">
                  <c:v>2.6720000000000002</c:v>
                </c:pt>
                <c:pt idx="13089">
                  <c:v>2.7770000000000001</c:v>
                </c:pt>
                <c:pt idx="13090">
                  <c:v>2.8410000000000002</c:v>
                </c:pt>
                <c:pt idx="13093">
                  <c:v>2.8620000000000001</c:v>
                </c:pt>
                <c:pt idx="13094">
                  <c:v>2.7959999999999998</c:v>
                </c:pt>
                <c:pt idx="13095">
                  <c:v>2.6880000000000002</c:v>
                </c:pt>
                <c:pt idx="13096">
                  <c:v>2.5030000000000001</c:v>
                </c:pt>
                <c:pt idx="13097">
                  <c:v>2.669</c:v>
                </c:pt>
                <c:pt idx="13100">
                  <c:v>2.653</c:v>
                </c:pt>
                <c:pt idx="13101">
                  <c:v>2.6070000000000002</c:v>
                </c:pt>
                <c:pt idx="13102">
                  <c:v>2.4889999999999999</c:v>
                </c:pt>
                <c:pt idx="13103">
                  <c:v>2.5059999999999998</c:v>
                </c:pt>
                <c:pt idx="13104">
                  <c:v>2.4889999999999999</c:v>
                </c:pt>
                <c:pt idx="13107">
                  <c:v>2.46</c:v>
                </c:pt>
                <c:pt idx="13108">
                  <c:v>2.4489999999999998</c:v>
                </c:pt>
                <c:pt idx="13109">
                  <c:v>2.383</c:v>
                </c:pt>
                <c:pt idx="13110">
                  <c:v>2.2959999999999998</c:v>
                </c:pt>
                <c:pt idx="13111">
                  <c:v>2.4380000000000002</c:v>
                </c:pt>
                <c:pt idx="13114">
                  <c:v>2.6267999999999998</c:v>
                </c:pt>
                <c:pt idx="13115">
                  <c:v>2.5432000000000001</c:v>
                </c:pt>
                <c:pt idx="13116">
                  <c:v>2.407</c:v>
                </c:pt>
                <c:pt idx="13117">
                  <c:v>2.266</c:v>
                </c:pt>
                <c:pt idx="13118">
                  <c:v>2.298</c:v>
                </c:pt>
                <c:pt idx="13121">
                  <c:v>2.3250000000000002</c:v>
                </c:pt>
                <c:pt idx="13122">
                  <c:v>2.2490000000000001</c:v>
                </c:pt>
                <c:pt idx="13123">
                  <c:v>2.2410000000000001</c:v>
                </c:pt>
                <c:pt idx="13124">
                  <c:v>2.2829999999999999</c:v>
                </c:pt>
                <c:pt idx="13125">
                  <c:v>2.3919999999999999</c:v>
                </c:pt>
                <c:pt idx="13128">
                  <c:v>2.4140000000000001</c:v>
                </c:pt>
                <c:pt idx="13129">
                  <c:v>2.3929999999999998</c:v>
                </c:pt>
                <c:pt idx="13130">
                  <c:v>2.4239999999999999</c:v>
                </c:pt>
                <c:pt idx="13131">
                  <c:v>2.58</c:v>
                </c:pt>
                <c:pt idx="13132">
                  <c:v>2.669</c:v>
                </c:pt>
                <c:pt idx="13135">
                  <c:v>2.722</c:v>
                </c:pt>
                <c:pt idx="13136">
                  <c:v>2.8420000000000001</c:v>
                </c:pt>
                <c:pt idx="13137">
                  <c:v>2.84</c:v>
                </c:pt>
                <c:pt idx="13138">
                  <c:v>2.8959999999999999</c:v>
                </c:pt>
                <c:pt idx="13139">
                  <c:v>2.9289999999999998</c:v>
                </c:pt>
                <c:pt idx="13143">
                  <c:v>3.0489999999999999</c:v>
                </c:pt>
                <c:pt idx="13144">
                  <c:v>3.0489999999999999</c:v>
                </c:pt>
                <c:pt idx="13145">
                  <c:v>2.9769999999999999</c:v>
                </c:pt>
                <c:pt idx="13146">
                  <c:v>3.113</c:v>
                </c:pt>
                <c:pt idx="13149">
                  <c:v>2.9790000000000001</c:v>
                </c:pt>
                <c:pt idx="13150">
                  <c:v>2.923</c:v>
                </c:pt>
                <c:pt idx="13151">
                  <c:v>2.77</c:v>
                </c:pt>
                <c:pt idx="13152">
                  <c:v>2.8319999999999999</c:v>
                </c:pt>
                <c:pt idx="13153">
                  <c:v>2.7229999999999999</c:v>
                </c:pt>
                <c:pt idx="13156">
                  <c:v>2.73</c:v>
                </c:pt>
                <c:pt idx="13157">
                  <c:v>2.802</c:v>
                </c:pt>
                <c:pt idx="13158">
                  <c:v>2.673</c:v>
                </c:pt>
                <c:pt idx="13159">
                  <c:v>2.6240000000000001</c:v>
                </c:pt>
                <c:pt idx="13160">
                  <c:v>2.637</c:v>
                </c:pt>
                <c:pt idx="13163">
                  <c:v>2.6379999999999999</c:v>
                </c:pt>
                <c:pt idx="13164">
                  <c:v>2.5329999999999999</c:v>
                </c:pt>
                <c:pt idx="13165">
                  <c:v>2.4500000000000002</c:v>
                </c:pt>
                <c:pt idx="13166">
                  <c:v>2.4830000000000001</c:v>
                </c:pt>
                <c:pt idx="13167">
                  <c:v>2.6190000000000002</c:v>
                </c:pt>
                <c:pt idx="13170">
                  <c:v>2.6589999999999998</c:v>
                </c:pt>
                <c:pt idx="13171">
                  <c:v>2.5910000000000002</c:v>
                </c:pt>
                <c:pt idx="13172">
                  <c:v>2.601</c:v>
                </c:pt>
                <c:pt idx="13173">
                  <c:v>2.6739999999999999</c:v>
                </c:pt>
                <c:pt idx="13174">
                  <c:v>2.702</c:v>
                </c:pt>
                <c:pt idx="13177">
                  <c:v>2.786</c:v>
                </c:pt>
                <c:pt idx="13178">
                  <c:v>2.7519999999999998</c:v>
                </c:pt>
                <c:pt idx="13179">
                  <c:v>2.76</c:v>
                </c:pt>
                <c:pt idx="13180">
                  <c:v>2.5110000000000001</c:v>
                </c:pt>
                <c:pt idx="13181">
                  <c:v>2.6339999999999999</c:v>
                </c:pt>
                <c:pt idx="13184">
                  <c:v>2.75</c:v>
                </c:pt>
                <c:pt idx="13185">
                  <c:v>2.79</c:v>
                </c:pt>
                <c:pt idx="13186">
                  <c:v>2.8159999999999998</c:v>
                </c:pt>
                <c:pt idx="13187">
                  <c:v>2.7679999999999998</c:v>
                </c:pt>
                <c:pt idx="13188">
                  <c:v>2.8330000000000002</c:v>
                </c:pt>
                <c:pt idx="13191">
                  <c:v>2.8279999999999998</c:v>
                </c:pt>
                <c:pt idx="13192">
                  <c:v>2.907</c:v>
                </c:pt>
                <c:pt idx="13193">
                  <c:v>2.9380000000000002</c:v>
                </c:pt>
                <c:pt idx="13194">
                  <c:v>2.9359999999999999</c:v>
                </c:pt>
                <c:pt idx="13195">
                  <c:v>2.91</c:v>
                </c:pt>
                <c:pt idx="13198">
                  <c:v>2.9279999999999999</c:v>
                </c:pt>
                <c:pt idx="13199">
                  <c:v>3.016</c:v>
                </c:pt>
                <c:pt idx="13200">
                  <c:v>3.0009999999999999</c:v>
                </c:pt>
                <c:pt idx="13201">
                  <c:v>2.9449999999999998</c:v>
                </c:pt>
                <c:pt idx="13202">
                  <c:v>3.0129999999999999</c:v>
                </c:pt>
                <c:pt idx="13205">
                  <c:v>3.0510000000000002</c:v>
                </c:pt>
                <c:pt idx="13206">
                  <c:v>3.1190000000000002</c:v>
                </c:pt>
                <c:pt idx="13207">
                  <c:v>3.202</c:v>
                </c:pt>
                <c:pt idx="13208">
                  <c:v>3.234</c:v>
                </c:pt>
                <c:pt idx="13209">
                  <c:v>3.2050000000000001</c:v>
                </c:pt>
                <c:pt idx="13212">
                  <c:v>3.2389999999999999</c:v>
                </c:pt>
                <c:pt idx="13213">
                  <c:v>3.1880000000000002</c:v>
                </c:pt>
                <c:pt idx="13214">
                  <c:v>3.1389999999999998</c:v>
                </c:pt>
                <c:pt idx="13215">
                  <c:v>3.137</c:v>
                </c:pt>
                <c:pt idx="13216">
                  <c:v>3.0139999999999998</c:v>
                </c:pt>
                <c:pt idx="13219">
                  <c:v>2.83</c:v>
                </c:pt>
                <c:pt idx="13220">
                  <c:v>2.9649999999999999</c:v>
                </c:pt>
                <c:pt idx="13221">
                  <c:v>2.6859999999999999</c:v>
                </c:pt>
                <c:pt idx="13222">
                  <c:v>2.806</c:v>
                </c:pt>
                <c:pt idx="13223">
                  <c:v>2.6739999999999999</c:v>
                </c:pt>
                <c:pt idx="13226">
                  <c:v>2.6619999999999999</c:v>
                </c:pt>
                <c:pt idx="13227">
                  <c:v>2.8090000000000002</c:v>
                </c:pt>
                <c:pt idx="13228">
                  <c:v>2.851</c:v>
                </c:pt>
                <c:pt idx="13229">
                  <c:v>2.718</c:v>
                </c:pt>
                <c:pt idx="13230">
                  <c:v>2.66</c:v>
                </c:pt>
                <c:pt idx="13233">
                  <c:v>2.7480000000000002</c:v>
                </c:pt>
                <c:pt idx="13234">
                  <c:v>2.8109999999999999</c:v>
                </c:pt>
                <c:pt idx="13235">
                  <c:v>2.8759999999999999</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21779630487365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3234"/>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0"/>
              <c:showCatName val="0"/>
              <c:showSerName val="0"/>
              <c:showPercent val="0"/>
              <c:showBubbleSize val="0"/>
              <c:extLst>
                <c:ext xmlns:c16="http://schemas.microsoft.com/office/drawing/2014/chart" uri="{C3380CC4-5D6E-409C-BE32-E72D297353CC}">
                  <c16:uniqueId val="{00000000-0F72-43A0-9D6F-809FAB720C95}"/>
                </c:ext>
              </c:extLst>
            </c:dLbl>
            <c:dLbl>
              <c:idx val="13236"/>
              <c:numFmt formatCode="#,##0" sourceLinked="0"/>
              <c:spPr>
                <a:noFill/>
                <a:ln>
                  <a:solidFill>
                    <a:schemeClr val="accent3"/>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F72-43A0-9D6F-809FAB720C95}"/>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Sheet1!$A$2:$A$13239</c:f>
              <c:numCache>
                <c:formatCode>yyyy\-mm\-dd</c:formatCode>
                <c:ptCount val="13238"/>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numCache>
            </c:numRef>
          </c:cat>
          <c:val>
            <c:numRef>
              <c:f>Sheet1!$B$2:$B$13239</c:f>
              <c:numCache>
                <c:formatCode>General</c:formatCode>
                <c:ptCount val="13238"/>
                <c:pt idx="5386">
                  <c:v>8.9999999999999858</c:v>
                </c:pt>
                <c:pt idx="5387">
                  <c:v>7.0000000000000284</c:v>
                </c:pt>
                <c:pt idx="5388">
                  <c:v>8.0000000000000071</c:v>
                </c:pt>
                <c:pt idx="5389">
                  <c:v>8.9999999999999858</c:v>
                </c:pt>
                <c:pt idx="5390">
                  <c:v>8.0000000000000071</c:v>
                </c:pt>
                <c:pt idx="5393">
                  <c:v>13.99999999999997</c:v>
                </c:pt>
                <c:pt idx="5394">
                  <c:v>13.99999999999997</c:v>
                </c:pt>
                <c:pt idx="5395">
                  <c:v>11.00000000000003</c:v>
                </c:pt>
                <c:pt idx="5396">
                  <c:v>16.999999999999989</c:v>
                </c:pt>
                <c:pt idx="5397">
                  <c:v>9.9999999999999645</c:v>
                </c:pt>
                <c:pt idx="5400">
                  <c:v>9.9999999999999645</c:v>
                </c:pt>
                <c:pt idx="5401">
                  <c:v>8.9999999999999858</c:v>
                </c:pt>
                <c:pt idx="5402">
                  <c:v>8.0000000000000071</c:v>
                </c:pt>
                <c:pt idx="5403">
                  <c:v>8.9999999999999858</c:v>
                </c:pt>
                <c:pt idx="5404">
                  <c:v>12.999999999999989</c:v>
                </c:pt>
                <c:pt idx="5407">
                  <c:v>10.99999999999994</c:v>
                </c:pt>
                <c:pt idx="5408">
                  <c:v>9.9999999999999645</c:v>
                </c:pt>
                <c:pt idx="5409">
                  <c:v>8.0000000000000071</c:v>
                </c:pt>
                <c:pt idx="5410">
                  <c:v>6.0000000000000497</c:v>
                </c:pt>
                <c:pt idx="5411">
                  <c:v>12.999999999999989</c:v>
                </c:pt>
                <c:pt idx="5414">
                  <c:v>9.9999999999999645</c:v>
                </c:pt>
                <c:pt idx="5415">
                  <c:v>8.0000000000000071</c:v>
                </c:pt>
                <c:pt idx="5416">
                  <c:v>7.0000000000000284</c:v>
                </c:pt>
                <c:pt idx="5417">
                  <c:v>6.0000000000000497</c:v>
                </c:pt>
                <c:pt idx="5418">
                  <c:v>12.000000000000011</c:v>
                </c:pt>
                <c:pt idx="5421">
                  <c:v>11.00000000000003</c:v>
                </c:pt>
                <c:pt idx="5422">
                  <c:v>11.00000000000003</c:v>
                </c:pt>
                <c:pt idx="5423">
                  <c:v>12.000000000000011</c:v>
                </c:pt>
                <c:pt idx="5424">
                  <c:v>16.000000000000011</c:v>
                </c:pt>
                <c:pt idx="5425">
                  <c:v>10.00000000000005</c:v>
                </c:pt>
                <c:pt idx="5428">
                  <c:v>7.0000000000000284</c:v>
                </c:pt>
                <c:pt idx="5429">
                  <c:v>13.99999999999997</c:v>
                </c:pt>
                <c:pt idx="5430">
                  <c:v>13.00000000000008</c:v>
                </c:pt>
                <c:pt idx="5431">
                  <c:v>8.9999999999999858</c:v>
                </c:pt>
                <c:pt idx="5432">
                  <c:v>8.9999999999999858</c:v>
                </c:pt>
                <c:pt idx="5435">
                  <c:v>8.0000000000000071</c:v>
                </c:pt>
                <c:pt idx="5436">
                  <c:v>12.999999999999989</c:v>
                </c:pt>
                <c:pt idx="5437">
                  <c:v>20.000000000000021</c:v>
                </c:pt>
                <c:pt idx="5438">
                  <c:v>11.00000000000003</c:v>
                </c:pt>
                <c:pt idx="5439">
                  <c:v>12.999999999999989</c:v>
                </c:pt>
                <c:pt idx="5442">
                  <c:v>8.9999999999999858</c:v>
                </c:pt>
                <c:pt idx="5443">
                  <c:v>12.999999999999989</c:v>
                </c:pt>
                <c:pt idx="5444">
                  <c:v>14.00000000000006</c:v>
                </c:pt>
                <c:pt idx="5445">
                  <c:v>8.9999999999999858</c:v>
                </c:pt>
                <c:pt idx="5446">
                  <c:v>10.00000000000005</c:v>
                </c:pt>
                <c:pt idx="5449">
                  <c:v>11.00000000000003</c:v>
                </c:pt>
                <c:pt idx="5450">
                  <c:v>8.0000000000000071</c:v>
                </c:pt>
                <c:pt idx="5451">
                  <c:v>22.99999999999995</c:v>
                </c:pt>
                <c:pt idx="5452">
                  <c:v>12.000000000000011</c:v>
                </c:pt>
                <c:pt idx="5453">
                  <c:v>15.000000000000041</c:v>
                </c:pt>
                <c:pt idx="5456">
                  <c:v>12.000000000000011</c:v>
                </c:pt>
                <c:pt idx="5457">
                  <c:v>8.9999999999999858</c:v>
                </c:pt>
                <c:pt idx="5458">
                  <c:v>4.9999999999999822</c:v>
                </c:pt>
                <c:pt idx="5459">
                  <c:v>12.999999999999989</c:v>
                </c:pt>
                <c:pt idx="5460">
                  <c:v>7.0000000000000284</c:v>
                </c:pt>
                <c:pt idx="5463">
                  <c:v>9.9999999999999645</c:v>
                </c:pt>
                <c:pt idx="5464">
                  <c:v>8.9999999999999858</c:v>
                </c:pt>
                <c:pt idx="5465">
                  <c:v>4.9999999999999822</c:v>
                </c:pt>
                <c:pt idx="5466">
                  <c:v>9.9999999999999645</c:v>
                </c:pt>
                <c:pt idx="5467">
                  <c:v>12.999999999999989</c:v>
                </c:pt>
                <c:pt idx="5473">
                  <c:v>4.0000000000000044</c:v>
                </c:pt>
                <c:pt idx="5474">
                  <c:v>10.99999999999994</c:v>
                </c:pt>
                <c:pt idx="5479">
                  <c:v>6.0000000000000497</c:v>
                </c:pt>
                <c:pt idx="5480">
                  <c:v>0</c:v>
                </c:pt>
                <c:pt idx="5481">
                  <c:v>6.9999999999999396</c:v>
                </c:pt>
                <c:pt idx="5484">
                  <c:v>-4.0000000000000044</c:v>
                </c:pt>
                <c:pt idx="5485">
                  <c:v>4.9999999999999822</c:v>
                </c:pt>
                <c:pt idx="5486">
                  <c:v>7.0000000000000284</c:v>
                </c:pt>
                <c:pt idx="5487">
                  <c:v>1.0000000000000679</c:v>
                </c:pt>
                <c:pt idx="5488">
                  <c:v>4.0000000000000044</c:v>
                </c:pt>
                <c:pt idx="5491">
                  <c:v>4.0000000000000924</c:v>
                </c:pt>
                <c:pt idx="5492">
                  <c:v>5.0000000000000711</c:v>
                </c:pt>
                <c:pt idx="5493">
                  <c:v>7.0000000000000284</c:v>
                </c:pt>
                <c:pt idx="5494">
                  <c:v>5.9999999999999609</c:v>
                </c:pt>
                <c:pt idx="5495">
                  <c:v>7.9999999999999183</c:v>
                </c:pt>
                <c:pt idx="5498">
                  <c:v>1.9999999999999569</c:v>
                </c:pt>
                <c:pt idx="5499">
                  <c:v>8.9999999999999858</c:v>
                </c:pt>
                <c:pt idx="5500">
                  <c:v>4.0000000000000044</c:v>
                </c:pt>
                <c:pt idx="5501">
                  <c:v>8.0000000000000071</c:v>
                </c:pt>
                <c:pt idx="5502">
                  <c:v>12.999999999999989</c:v>
                </c:pt>
                <c:pt idx="5505">
                  <c:v>12.999999999999989</c:v>
                </c:pt>
                <c:pt idx="5506">
                  <c:v>7.0000000000000284</c:v>
                </c:pt>
                <c:pt idx="5507">
                  <c:v>8.0000000000000071</c:v>
                </c:pt>
                <c:pt idx="5508">
                  <c:v>6.0000000000000497</c:v>
                </c:pt>
                <c:pt idx="5509">
                  <c:v>4.0000000000000044</c:v>
                </c:pt>
                <c:pt idx="5512">
                  <c:v>5.0000000000000711</c:v>
                </c:pt>
                <c:pt idx="5513">
                  <c:v>4.9999999999999822</c:v>
                </c:pt>
                <c:pt idx="5514">
                  <c:v>4.0000000000000044</c:v>
                </c:pt>
                <c:pt idx="5515">
                  <c:v>12.000000000000011</c:v>
                </c:pt>
                <c:pt idx="5516">
                  <c:v>6.0000000000000497</c:v>
                </c:pt>
                <c:pt idx="5519">
                  <c:v>8.0000000000000071</c:v>
                </c:pt>
                <c:pt idx="5520">
                  <c:v>8.9999999999999858</c:v>
                </c:pt>
                <c:pt idx="5521">
                  <c:v>5.9999999999999609</c:v>
                </c:pt>
                <c:pt idx="5522">
                  <c:v>4.0000000000000044</c:v>
                </c:pt>
                <c:pt idx="5523">
                  <c:v>5.9999999999999609</c:v>
                </c:pt>
                <c:pt idx="5526">
                  <c:v>8.0000000000000071</c:v>
                </c:pt>
                <c:pt idx="5527">
                  <c:v>8.9999999999999858</c:v>
                </c:pt>
                <c:pt idx="5528">
                  <c:v>7.0000000000000284</c:v>
                </c:pt>
                <c:pt idx="5529">
                  <c:v>7.0000000000000284</c:v>
                </c:pt>
                <c:pt idx="5530">
                  <c:v>5.0000000000000711</c:v>
                </c:pt>
                <c:pt idx="5533">
                  <c:v>10.00000000000005</c:v>
                </c:pt>
                <c:pt idx="5534">
                  <c:v>5.9999999999999609</c:v>
                </c:pt>
                <c:pt idx="5535">
                  <c:v>3.0000000000000249</c:v>
                </c:pt>
                <c:pt idx="5536">
                  <c:v>10.99999999999994</c:v>
                </c:pt>
                <c:pt idx="5537">
                  <c:v>12.000000000000011</c:v>
                </c:pt>
                <c:pt idx="5540">
                  <c:v>5.9999999999999609</c:v>
                </c:pt>
                <c:pt idx="5541">
                  <c:v>12.999999999999989</c:v>
                </c:pt>
                <c:pt idx="5542">
                  <c:v>7.0000000000000284</c:v>
                </c:pt>
                <c:pt idx="5543">
                  <c:v>9.0000000000000746</c:v>
                </c:pt>
                <c:pt idx="5544">
                  <c:v>8.9999999999999858</c:v>
                </c:pt>
                <c:pt idx="5547">
                  <c:v>5.9999999999999609</c:v>
                </c:pt>
                <c:pt idx="5548">
                  <c:v>6.9999999999999396</c:v>
                </c:pt>
                <c:pt idx="5549">
                  <c:v>6.0000000000000497</c:v>
                </c:pt>
                <c:pt idx="5550">
                  <c:v>7.9999999999999183</c:v>
                </c:pt>
                <c:pt idx="5551">
                  <c:v>4.0000000000000044</c:v>
                </c:pt>
                <c:pt idx="5554">
                  <c:v>4.0000000000000044</c:v>
                </c:pt>
                <c:pt idx="5555">
                  <c:v>6.9999999999999396</c:v>
                </c:pt>
                <c:pt idx="5556">
                  <c:v>8.9999999999999858</c:v>
                </c:pt>
                <c:pt idx="5557">
                  <c:v>5.9999999999999609</c:v>
                </c:pt>
                <c:pt idx="5558">
                  <c:v>8.9999999999999858</c:v>
                </c:pt>
                <c:pt idx="5561">
                  <c:v>4.9999999999999822</c:v>
                </c:pt>
                <c:pt idx="5562">
                  <c:v>5.9999999999999609</c:v>
                </c:pt>
                <c:pt idx="5563">
                  <c:v>7.0000000000000284</c:v>
                </c:pt>
                <c:pt idx="5564">
                  <c:v>10.99999999999994</c:v>
                </c:pt>
                <c:pt idx="5569">
                  <c:v>7.0000000000000284</c:v>
                </c:pt>
                <c:pt idx="5570">
                  <c:v>6.0000000000000497</c:v>
                </c:pt>
                <c:pt idx="5571">
                  <c:v>3.0000000000000249</c:v>
                </c:pt>
                <c:pt idx="5572">
                  <c:v>5.9999999999999609</c:v>
                </c:pt>
                <c:pt idx="5575">
                  <c:v>11.00000000000003</c:v>
                </c:pt>
                <c:pt idx="5576">
                  <c:v>7.0000000000000284</c:v>
                </c:pt>
                <c:pt idx="5577">
                  <c:v>11.99999999999992</c:v>
                </c:pt>
                <c:pt idx="5578">
                  <c:v>4.9999999999999822</c:v>
                </c:pt>
                <c:pt idx="5579">
                  <c:v>8.0000000000000071</c:v>
                </c:pt>
                <c:pt idx="5582">
                  <c:v>7.0000000000000284</c:v>
                </c:pt>
                <c:pt idx="5583">
                  <c:v>12.999999999999989</c:v>
                </c:pt>
                <c:pt idx="5584">
                  <c:v>6.9999999999999396</c:v>
                </c:pt>
                <c:pt idx="5585">
                  <c:v>7.0000000000000284</c:v>
                </c:pt>
                <c:pt idx="5586">
                  <c:v>9.9999999999999645</c:v>
                </c:pt>
                <c:pt idx="5589">
                  <c:v>6.0000000000000497</c:v>
                </c:pt>
                <c:pt idx="5590">
                  <c:v>10.99999999999994</c:v>
                </c:pt>
                <c:pt idx="5591">
                  <c:v>6.0000000000000497</c:v>
                </c:pt>
                <c:pt idx="5592">
                  <c:v>8.9999999999999858</c:v>
                </c:pt>
                <c:pt idx="5593">
                  <c:v>5.9999999999999609</c:v>
                </c:pt>
                <c:pt idx="5596">
                  <c:v>13.00000000000008</c:v>
                </c:pt>
                <c:pt idx="5597">
                  <c:v>9.9999999999999645</c:v>
                </c:pt>
                <c:pt idx="5599">
                  <c:v>13.99999999999997</c:v>
                </c:pt>
                <c:pt idx="5600">
                  <c:v>4.0000000000000044</c:v>
                </c:pt>
                <c:pt idx="5603">
                  <c:v>8.0000000000000071</c:v>
                </c:pt>
                <c:pt idx="5604">
                  <c:v>9.9999999999999645</c:v>
                </c:pt>
                <c:pt idx="5605">
                  <c:v>10.00000000000005</c:v>
                </c:pt>
                <c:pt idx="5606">
                  <c:v>3.0000000000000249</c:v>
                </c:pt>
                <c:pt idx="5607">
                  <c:v>12.000000000000011</c:v>
                </c:pt>
                <c:pt idx="5610">
                  <c:v>10.00000000000005</c:v>
                </c:pt>
                <c:pt idx="5611">
                  <c:v>12.000000000000011</c:v>
                </c:pt>
                <c:pt idx="5612">
                  <c:v>8.0000000000000071</c:v>
                </c:pt>
                <c:pt idx="5613">
                  <c:v>5.9999999999999609</c:v>
                </c:pt>
                <c:pt idx="5614">
                  <c:v>8.0000000000000071</c:v>
                </c:pt>
                <c:pt idx="5618">
                  <c:v>6.9999999999999396</c:v>
                </c:pt>
                <c:pt idx="5619">
                  <c:v>8.0000000000000071</c:v>
                </c:pt>
                <c:pt idx="5620">
                  <c:v>4.0000000000000044</c:v>
                </c:pt>
                <c:pt idx="5621">
                  <c:v>8.9999999999999858</c:v>
                </c:pt>
                <c:pt idx="5624">
                  <c:v>8.9999999999999858</c:v>
                </c:pt>
                <c:pt idx="5625">
                  <c:v>8.0000000000000071</c:v>
                </c:pt>
                <c:pt idx="5626">
                  <c:v>7.0000000000000284</c:v>
                </c:pt>
                <c:pt idx="5627">
                  <c:v>8.9999999999999858</c:v>
                </c:pt>
                <c:pt idx="5628">
                  <c:v>12.000000000000011</c:v>
                </c:pt>
                <c:pt idx="5631">
                  <c:v>8.0000000000000071</c:v>
                </c:pt>
                <c:pt idx="5632">
                  <c:v>8.9999999999999858</c:v>
                </c:pt>
                <c:pt idx="5633">
                  <c:v>8.9999999999999858</c:v>
                </c:pt>
                <c:pt idx="5634">
                  <c:v>8.0000000000000071</c:v>
                </c:pt>
                <c:pt idx="5635">
                  <c:v>12.000000000000011</c:v>
                </c:pt>
                <c:pt idx="5638">
                  <c:v>6.0000000000000497</c:v>
                </c:pt>
                <c:pt idx="5639">
                  <c:v>10.99999999999994</c:v>
                </c:pt>
                <c:pt idx="5640">
                  <c:v>8.9999999999999858</c:v>
                </c:pt>
                <c:pt idx="5641">
                  <c:v>0.99999999999997868</c:v>
                </c:pt>
                <c:pt idx="5642">
                  <c:v>5.9999999999999609</c:v>
                </c:pt>
                <c:pt idx="5645">
                  <c:v>10.99999999999994</c:v>
                </c:pt>
                <c:pt idx="5646">
                  <c:v>8.9999999999999858</c:v>
                </c:pt>
                <c:pt idx="5647">
                  <c:v>8.0000000000000071</c:v>
                </c:pt>
                <c:pt idx="5648">
                  <c:v>9.9999999999999645</c:v>
                </c:pt>
                <c:pt idx="5649">
                  <c:v>11.00000000000003</c:v>
                </c:pt>
                <c:pt idx="5652">
                  <c:v>7.9999999999999183</c:v>
                </c:pt>
                <c:pt idx="5653">
                  <c:v>10.99999999999994</c:v>
                </c:pt>
                <c:pt idx="5654">
                  <c:v>8.9999999999999858</c:v>
                </c:pt>
                <c:pt idx="5655">
                  <c:v>8.0000000000000071</c:v>
                </c:pt>
                <c:pt idx="5656">
                  <c:v>7.9999999999999183</c:v>
                </c:pt>
                <c:pt idx="5659">
                  <c:v>10.99999999999994</c:v>
                </c:pt>
                <c:pt idx="5660">
                  <c:v>6.9999999999999396</c:v>
                </c:pt>
                <c:pt idx="5661">
                  <c:v>8.9999999999999858</c:v>
                </c:pt>
                <c:pt idx="5662">
                  <c:v>8.0000000000000071</c:v>
                </c:pt>
                <c:pt idx="5663">
                  <c:v>11.00000000000003</c:v>
                </c:pt>
                <c:pt idx="5666">
                  <c:v>9.9999999999999645</c:v>
                </c:pt>
                <c:pt idx="5667">
                  <c:v>8.0000000000000071</c:v>
                </c:pt>
                <c:pt idx="5668">
                  <c:v>8.9999999999999858</c:v>
                </c:pt>
                <c:pt idx="5669">
                  <c:v>8.0000000000000071</c:v>
                </c:pt>
                <c:pt idx="5670">
                  <c:v>4.0000000000000044</c:v>
                </c:pt>
                <c:pt idx="5673">
                  <c:v>4.9999999999999822</c:v>
                </c:pt>
                <c:pt idx="5674">
                  <c:v>9.9999999999999645</c:v>
                </c:pt>
                <c:pt idx="5675">
                  <c:v>9.0000000000000746</c:v>
                </c:pt>
                <c:pt idx="5676">
                  <c:v>5.9999999999999609</c:v>
                </c:pt>
                <c:pt idx="5677">
                  <c:v>8.9999999999999858</c:v>
                </c:pt>
                <c:pt idx="5680">
                  <c:v>7.9999999999999183</c:v>
                </c:pt>
                <c:pt idx="5681">
                  <c:v>4.9999999999999822</c:v>
                </c:pt>
                <c:pt idx="5682">
                  <c:v>6.0000000000000497</c:v>
                </c:pt>
                <c:pt idx="5683">
                  <c:v>11.00000000000003</c:v>
                </c:pt>
                <c:pt idx="5684">
                  <c:v>10.00000000000005</c:v>
                </c:pt>
                <c:pt idx="5687">
                  <c:v>12.000000000000011</c:v>
                </c:pt>
                <c:pt idx="5688">
                  <c:v>8.0000000000000071</c:v>
                </c:pt>
                <c:pt idx="5689">
                  <c:v>3.0000000000000249</c:v>
                </c:pt>
                <c:pt idx="5690">
                  <c:v>4.9999999999999822</c:v>
                </c:pt>
                <c:pt idx="5691">
                  <c:v>7.0000000000000284</c:v>
                </c:pt>
                <c:pt idx="5694">
                  <c:v>5.9999999999999609</c:v>
                </c:pt>
                <c:pt idx="5695">
                  <c:v>8.9999999999999858</c:v>
                </c:pt>
                <c:pt idx="5696">
                  <c:v>0.99999999999997868</c:v>
                </c:pt>
                <c:pt idx="5697">
                  <c:v>8.9999999999999858</c:v>
                </c:pt>
                <c:pt idx="5698">
                  <c:v>6.9999999999999396</c:v>
                </c:pt>
                <c:pt idx="5701">
                  <c:v>8.0000000000000071</c:v>
                </c:pt>
                <c:pt idx="5702">
                  <c:v>8.9999999999999858</c:v>
                </c:pt>
                <c:pt idx="5703">
                  <c:v>4.9999999999999822</c:v>
                </c:pt>
                <c:pt idx="5704">
                  <c:v>16.999999999999989</c:v>
                </c:pt>
                <c:pt idx="5705">
                  <c:v>7.0000000000000284</c:v>
                </c:pt>
                <c:pt idx="5708">
                  <c:v>11.00000000000003</c:v>
                </c:pt>
                <c:pt idx="5709">
                  <c:v>7.0000000000000284</c:v>
                </c:pt>
                <c:pt idx="5710">
                  <c:v>11.00000000000003</c:v>
                </c:pt>
                <c:pt idx="5711">
                  <c:v>8.9999999999999858</c:v>
                </c:pt>
                <c:pt idx="5712">
                  <c:v>7.0000000000000284</c:v>
                </c:pt>
                <c:pt idx="5715">
                  <c:v>5.9999999999999609</c:v>
                </c:pt>
                <c:pt idx="5716">
                  <c:v>5.9999999999999609</c:v>
                </c:pt>
                <c:pt idx="5717">
                  <c:v>5.9999999999999609</c:v>
                </c:pt>
                <c:pt idx="5718">
                  <c:v>8.9999999999999858</c:v>
                </c:pt>
                <c:pt idx="5719">
                  <c:v>12.000000000000011</c:v>
                </c:pt>
                <c:pt idx="5722">
                  <c:v>8.0000000000000071</c:v>
                </c:pt>
                <c:pt idx="5723">
                  <c:v>2.9999999999999361</c:v>
                </c:pt>
                <c:pt idx="5724">
                  <c:v>9.9999999999999645</c:v>
                </c:pt>
                <c:pt idx="5725">
                  <c:v>8.9999999999999858</c:v>
                </c:pt>
                <c:pt idx="5726">
                  <c:v>10.00000000000005</c:v>
                </c:pt>
                <c:pt idx="5729">
                  <c:v>6.0000000000000497</c:v>
                </c:pt>
                <c:pt idx="5730">
                  <c:v>11.00000000000003</c:v>
                </c:pt>
                <c:pt idx="5731">
                  <c:v>12.999999999999989</c:v>
                </c:pt>
                <c:pt idx="5732">
                  <c:v>3.0000000000000249</c:v>
                </c:pt>
                <c:pt idx="5733">
                  <c:v>10.99999999999994</c:v>
                </c:pt>
                <c:pt idx="5736">
                  <c:v>0.99999999999997868</c:v>
                </c:pt>
                <c:pt idx="5737">
                  <c:v>4.0000000000000044</c:v>
                </c:pt>
                <c:pt idx="5738">
                  <c:v>8.9999999999999858</c:v>
                </c:pt>
                <c:pt idx="5739">
                  <c:v>4.9999999999999822</c:v>
                </c:pt>
                <c:pt idx="5740">
                  <c:v>8.0000000000000071</c:v>
                </c:pt>
                <c:pt idx="5743">
                  <c:v>4.0000000000000044</c:v>
                </c:pt>
                <c:pt idx="5744">
                  <c:v>8.0000000000000071</c:v>
                </c:pt>
                <c:pt idx="5745">
                  <c:v>8.0000000000000071</c:v>
                </c:pt>
                <c:pt idx="5746">
                  <c:v>8.0000000000000071</c:v>
                </c:pt>
                <c:pt idx="5747">
                  <c:v>8.0000000000000071</c:v>
                </c:pt>
                <c:pt idx="5750">
                  <c:v>3.0000000000000249</c:v>
                </c:pt>
                <c:pt idx="5751">
                  <c:v>11.00000000000003</c:v>
                </c:pt>
                <c:pt idx="5752">
                  <c:v>8.9999999999999858</c:v>
                </c:pt>
                <c:pt idx="5753">
                  <c:v>10.99999999999994</c:v>
                </c:pt>
                <c:pt idx="5754">
                  <c:v>8.9999999999999858</c:v>
                </c:pt>
                <c:pt idx="5757">
                  <c:v>5.9999999999999609</c:v>
                </c:pt>
                <c:pt idx="5758">
                  <c:v>5.0000000000000711</c:v>
                </c:pt>
                <c:pt idx="5759">
                  <c:v>7.0000000000000284</c:v>
                </c:pt>
                <c:pt idx="5760">
                  <c:v>10.00000000000005</c:v>
                </c:pt>
                <c:pt idx="5761">
                  <c:v>11.00000000000003</c:v>
                </c:pt>
                <c:pt idx="5764">
                  <c:v>8.0000000000000071</c:v>
                </c:pt>
                <c:pt idx="5765">
                  <c:v>8.0000000000000071</c:v>
                </c:pt>
                <c:pt idx="5766">
                  <c:v>10.99999999999994</c:v>
                </c:pt>
                <c:pt idx="5767">
                  <c:v>-0.99999999999997868</c:v>
                </c:pt>
                <c:pt idx="5768">
                  <c:v>9.9999999999999645</c:v>
                </c:pt>
                <c:pt idx="5771">
                  <c:v>5.9999999999999609</c:v>
                </c:pt>
                <c:pt idx="5772">
                  <c:v>8.0000000000000071</c:v>
                </c:pt>
                <c:pt idx="5773">
                  <c:v>7.0000000000000284</c:v>
                </c:pt>
                <c:pt idx="5774">
                  <c:v>8.9999999999999858</c:v>
                </c:pt>
                <c:pt idx="5775">
                  <c:v>4.0000000000000044</c:v>
                </c:pt>
                <c:pt idx="5778">
                  <c:v>4.9999999999999822</c:v>
                </c:pt>
                <c:pt idx="5779">
                  <c:v>2.0000000000000462</c:v>
                </c:pt>
                <c:pt idx="5780">
                  <c:v>9.0000000000000746</c:v>
                </c:pt>
                <c:pt idx="5781">
                  <c:v>4.9999999999999822</c:v>
                </c:pt>
                <c:pt idx="5785">
                  <c:v>2.9999999999999361</c:v>
                </c:pt>
                <c:pt idx="5786">
                  <c:v>8.0000000000000071</c:v>
                </c:pt>
                <c:pt idx="5787">
                  <c:v>2.9999999999999361</c:v>
                </c:pt>
                <c:pt idx="5788">
                  <c:v>2.9999999999999361</c:v>
                </c:pt>
                <c:pt idx="5789">
                  <c:v>3.0000000000000249</c:v>
                </c:pt>
                <c:pt idx="5792">
                  <c:v>6.9999999999999396</c:v>
                </c:pt>
                <c:pt idx="5793">
                  <c:v>1.9999999999999569</c:v>
                </c:pt>
                <c:pt idx="5794">
                  <c:v>1.9999999999999569</c:v>
                </c:pt>
                <c:pt idx="5795">
                  <c:v>7.0000000000000284</c:v>
                </c:pt>
                <c:pt idx="5796">
                  <c:v>0.99999999999997868</c:v>
                </c:pt>
                <c:pt idx="5799">
                  <c:v>1.9999999999999569</c:v>
                </c:pt>
                <c:pt idx="5800">
                  <c:v>2.9999999999999361</c:v>
                </c:pt>
                <c:pt idx="5801">
                  <c:v>0</c:v>
                </c:pt>
                <c:pt idx="5802">
                  <c:v>6.0000000000000497</c:v>
                </c:pt>
                <c:pt idx="5803">
                  <c:v>6.9999999999999396</c:v>
                </c:pt>
                <c:pt idx="5806">
                  <c:v>4.0000000000000044</c:v>
                </c:pt>
                <c:pt idx="5807">
                  <c:v>0</c:v>
                </c:pt>
                <c:pt idx="5808">
                  <c:v>8.9999999999999858</c:v>
                </c:pt>
                <c:pt idx="5809">
                  <c:v>3.0000000000000249</c:v>
                </c:pt>
                <c:pt idx="5810">
                  <c:v>-0.99999999999997868</c:v>
                </c:pt>
                <c:pt idx="5813">
                  <c:v>5.0000000000000711</c:v>
                </c:pt>
                <c:pt idx="5814">
                  <c:v>-1.9999999999999569</c:v>
                </c:pt>
                <c:pt idx="5815">
                  <c:v>2.9999999999999361</c:v>
                </c:pt>
                <c:pt idx="5816">
                  <c:v>2.0000000000000462</c:v>
                </c:pt>
                <c:pt idx="5817">
                  <c:v>1.0000000000000679</c:v>
                </c:pt>
                <c:pt idx="5820">
                  <c:v>-0.99999999999997868</c:v>
                </c:pt>
                <c:pt idx="5821">
                  <c:v>0.99999999999997868</c:v>
                </c:pt>
                <c:pt idx="5822">
                  <c:v>-1.0000000000000679</c:v>
                </c:pt>
                <c:pt idx="5823">
                  <c:v>1.9999999999999569</c:v>
                </c:pt>
                <c:pt idx="5824">
                  <c:v>8.9999999999999858</c:v>
                </c:pt>
                <c:pt idx="5827">
                  <c:v>8.9999999999999858</c:v>
                </c:pt>
                <c:pt idx="5828">
                  <c:v>6.9999999999999396</c:v>
                </c:pt>
                <c:pt idx="5829">
                  <c:v>4.9999999999999822</c:v>
                </c:pt>
                <c:pt idx="5830">
                  <c:v>5.9999999999999609</c:v>
                </c:pt>
                <c:pt idx="5831">
                  <c:v>9.0000000000000746</c:v>
                </c:pt>
                <c:pt idx="5834">
                  <c:v>7.0000000000000284</c:v>
                </c:pt>
                <c:pt idx="5838">
                  <c:v>2.9999999999999361</c:v>
                </c:pt>
                <c:pt idx="5841">
                  <c:v>4.9999999999999822</c:v>
                </c:pt>
                <c:pt idx="5844">
                  <c:v>14.00000000000006</c:v>
                </c:pt>
                <c:pt idx="5845">
                  <c:v>9.0000000000000746</c:v>
                </c:pt>
                <c:pt idx="5848">
                  <c:v>1.0000000000000679</c:v>
                </c:pt>
                <c:pt idx="5849">
                  <c:v>4.0000000000000044</c:v>
                </c:pt>
                <c:pt idx="5850">
                  <c:v>0</c:v>
                </c:pt>
                <c:pt idx="5851">
                  <c:v>4.9999999999999822</c:v>
                </c:pt>
                <c:pt idx="5852">
                  <c:v>4.0000000000000044</c:v>
                </c:pt>
                <c:pt idx="5855">
                  <c:v>0.99999999999997868</c:v>
                </c:pt>
                <c:pt idx="5856">
                  <c:v>-0.99999999999997868</c:v>
                </c:pt>
                <c:pt idx="5857">
                  <c:v>0.99999999999997868</c:v>
                </c:pt>
                <c:pt idx="5858">
                  <c:v>3.0000000000000249</c:v>
                </c:pt>
                <c:pt idx="5859">
                  <c:v>0.99999999999997868</c:v>
                </c:pt>
                <c:pt idx="5862">
                  <c:v>-0.99999999999997868</c:v>
                </c:pt>
                <c:pt idx="5863">
                  <c:v>0</c:v>
                </c:pt>
                <c:pt idx="5864">
                  <c:v>3.0000000000000249</c:v>
                </c:pt>
                <c:pt idx="5865">
                  <c:v>0.99999999999997868</c:v>
                </c:pt>
                <c:pt idx="5866">
                  <c:v>-2.0000000000000462</c:v>
                </c:pt>
                <c:pt idx="5869">
                  <c:v>4.9999999999999822</c:v>
                </c:pt>
                <c:pt idx="5870">
                  <c:v>6.0000000000000497</c:v>
                </c:pt>
                <c:pt idx="5871">
                  <c:v>7.0000000000000284</c:v>
                </c:pt>
                <c:pt idx="5872">
                  <c:v>4.9999999999999822</c:v>
                </c:pt>
                <c:pt idx="5873">
                  <c:v>8.0000000000000071</c:v>
                </c:pt>
                <c:pt idx="5876">
                  <c:v>4.9999999999999822</c:v>
                </c:pt>
                <c:pt idx="5877">
                  <c:v>5.0000000000000711</c:v>
                </c:pt>
                <c:pt idx="5878">
                  <c:v>6.0000000000000497</c:v>
                </c:pt>
                <c:pt idx="5879">
                  <c:v>2.0000000000000462</c:v>
                </c:pt>
                <c:pt idx="5880">
                  <c:v>1.9999999999999569</c:v>
                </c:pt>
                <c:pt idx="5883">
                  <c:v>4.0000000000000044</c:v>
                </c:pt>
                <c:pt idx="5884">
                  <c:v>0</c:v>
                </c:pt>
                <c:pt idx="5885">
                  <c:v>4.0000000000000044</c:v>
                </c:pt>
                <c:pt idx="5886">
                  <c:v>4.0000000000000044</c:v>
                </c:pt>
                <c:pt idx="5887">
                  <c:v>5.9999999999999609</c:v>
                </c:pt>
                <c:pt idx="5890">
                  <c:v>2.9999999999999361</c:v>
                </c:pt>
                <c:pt idx="5891">
                  <c:v>6.0000000000000053</c:v>
                </c:pt>
                <c:pt idx="5892">
                  <c:v>-0.99999999999997868</c:v>
                </c:pt>
                <c:pt idx="5893">
                  <c:v>5.0000000000000266</c:v>
                </c:pt>
                <c:pt idx="5894">
                  <c:v>10.000000000000011</c:v>
                </c:pt>
                <c:pt idx="5897">
                  <c:v>5.0000000000000266</c:v>
                </c:pt>
                <c:pt idx="5898">
                  <c:v>8.0000000000000071</c:v>
                </c:pt>
                <c:pt idx="5899">
                  <c:v>8.0000000000000071</c:v>
                </c:pt>
                <c:pt idx="5900">
                  <c:v>12.000000000000011</c:v>
                </c:pt>
                <c:pt idx="5901">
                  <c:v>0</c:v>
                </c:pt>
                <c:pt idx="5904">
                  <c:v>2.0000000000000022</c:v>
                </c:pt>
                <c:pt idx="5905">
                  <c:v>6.0000000000000053</c:v>
                </c:pt>
                <c:pt idx="5906">
                  <c:v>4.0000000000000044</c:v>
                </c:pt>
                <c:pt idx="5907">
                  <c:v>4.0000000000000044</c:v>
                </c:pt>
                <c:pt idx="5908">
                  <c:v>0.99999999999997868</c:v>
                </c:pt>
                <c:pt idx="5911">
                  <c:v>6.999999999999984</c:v>
                </c:pt>
                <c:pt idx="5912">
                  <c:v>7.9999999999999627</c:v>
                </c:pt>
                <c:pt idx="5913">
                  <c:v>7.0000000000000284</c:v>
                </c:pt>
                <c:pt idx="5914">
                  <c:v>15.000000000000041</c:v>
                </c:pt>
                <c:pt idx="5915">
                  <c:v>8.9999999999999858</c:v>
                </c:pt>
                <c:pt idx="5918">
                  <c:v>18.999999999999989</c:v>
                </c:pt>
                <c:pt idx="5919">
                  <c:v>4.9999999999999822</c:v>
                </c:pt>
                <c:pt idx="5920">
                  <c:v>15.999999999999931</c:v>
                </c:pt>
                <c:pt idx="5921">
                  <c:v>8.0000000000000071</c:v>
                </c:pt>
                <c:pt idx="5922">
                  <c:v>10.99999999999994</c:v>
                </c:pt>
                <c:pt idx="5925">
                  <c:v>7.0000000000000284</c:v>
                </c:pt>
                <c:pt idx="5926">
                  <c:v>8.0000000000000071</c:v>
                </c:pt>
                <c:pt idx="5927">
                  <c:v>7.0000000000000284</c:v>
                </c:pt>
                <c:pt idx="5928">
                  <c:v>8.9999999999999858</c:v>
                </c:pt>
                <c:pt idx="5929">
                  <c:v>6.0000000000000497</c:v>
                </c:pt>
                <c:pt idx="5932">
                  <c:v>8.0000000000000071</c:v>
                </c:pt>
                <c:pt idx="5933">
                  <c:v>8.0000000000000071</c:v>
                </c:pt>
                <c:pt idx="5934">
                  <c:v>8.0000000000000071</c:v>
                </c:pt>
                <c:pt idx="5935">
                  <c:v>6.9999999999999396</c:v>
                </c:pt>
                <c:pt idx="5936">
                  <c:v>8.9999999999999858</c:v>
                </c:pt>
                <c:pt idx="5939">
                  <c:v>7.0000000000000284</c:v>
                </c:pt>
                <c:pt idx="5940">
                  <c:v>5.9999999999999609</c:v>
                </c:pt>
                <c:pt idx="5941">
                  <c:v>12.000000000000011</c:v>
                </c:pt>
                <c:pt idx="5942">
                  <c:v>6.0000000000000497</c:v>
                </c:pt>
                <c:pt idx="5943">
                  <c:v>8.0000000000000071</c:v>
                </c:pt>
                <c:pt idx="5946">
                  <c:v>4.9999999999999822</c:v>
                </c:pt>
                <c:pt idx="5947">
                  <c:v>0</c:v>
                </c:pt>
                <c:pt idx="5948">
                  <c:v>-0.99999999999997868</c:v>
                </c:pt>
                <c:pt idx="5949">
                  <c:v>4.9999999999999822</c:v>
                </c:pt>
                <c:pt idx="5954">
                  <c:v>2.9999999999999361</c:v>
                </c:pt>
                <c:pt idx="5955">
                  <c:v>3.0000000000000249</c:v>
                </c:pt>
                <c:pt idx="5956">
                  <c:v>3.0000000000000249</c:v>
                </c:pt>
                <c:pt idx="5957">
                  <c:v>6.0000000000000497</c:v>
                </c:pt>
                <c:pt idx="5960">
                  <c:v>8.9999999999999858</c:v>
                </c:pt>
                <c:pt idx="5961">
                  <c:v>5.9999999999999609</c:v>
                </c:pt>
                <c:pt idx="5962">
                  <c:v>1.0000000000000679</c:v>
                </c:pt>
                <c:pt idx="5964">
                  <c:v>7.0000000000000284</c:v>
                </c:pt>
                <c:pt idx="5967">
                  <c:v>4.0000000000000044</c:v>
                </c:pt>
                <c:pt idx="5968">
                  <c:v>6.9999999999999396</c:v>
                </c:pt>
                <c:pt idx="5969">
                  <c:v>2.0000000000000462</c:v>
                </c:pt>
                <c:pt idx="5970">
                  <c:v>6.999999999999984</c:v>
                </c:pt>
                <c:pt idx="5971">
                  <c:v>7.0000000000000284</c:v>
                </c:pt>
                <c:pt idx="5974">
                  <c:v>8.0000000000000071</c:v>
                </c:pt>
                <c:pt idx="5975">
                  <c:v>4.0000000000000044</c:v>
                </c:pt>
                <c:pt idx="5976">
                  <c:v>3.9999999999999591</c:v>
                </c:pt>
                <c:pt idx="5977">
                  <c:v>8.0000000000000071</c:v>
                </c:pt>
                <c:pt idx="5978">
                  <c:v>2.99999999999998</c:v>
                </c:pt>
                <c:pt idx="5981">
                  <c:v>6.0000000000000497</c:v>
                </c:pt>
                <c:pt idx="5982">
                  <c:v>3.0000000000000249</c:v>
                </c:pt>
                <c:pt idx="5983">
                  <c:v>5.0000000000000266</c:v>
                </c:pt>
                <c:pt idx="5984">
                  <c:v>2.99999999999998</c:v>
                </c:pt>
                <c:pt idx="5985">
                  <c:v>4.0000000000000044</c:v>
                </c:pt>
                <c:pt idx="5988">
                  <c:v>4.0000000000000044</c:v>
                </c:pt>
                <c:pt idx="5989">
                  <c:v>8.0000000000000071</c:v>
                </c:pt>
                <c:pt idx="5990">
                  <c:v>9.9999999999999645</c:v>
                </c:pt>
                <c:pt idx="5991">
                  <c:v>-3.0000000000000249</c:v>
                </c:pt>
                <c:pt idx="5992">
                  <c:v>14.999999999999989</c:v>
                </c:pt>
                <c:pt idx="5995">
                  <c:v>6.999999999999984</c:v>
                </c:pt>
                <c:pt idx="5996">
                  <c:v>-0.99999999999997868</c:v>
                </c:pt>
                <c:pt idx="5997">
                  <c:v>10.999999999999989</c:v>
                </c:pt>
                <c:pt idx="5998">
                  <c:v>0</c:v>
                </c:pt>
                <c:pt idx="5999">
                  <c:v>13.00000000000003</c:v>
                </c:pt>
                <c:pt idx="6002">
                  <c:v>2.0000000000000022</c:v>
                </c:pt>
                <c:pt idx="6003">
                  <c:v>2.0000000000000022</c:v>
                </c:pt>
                <c:pt idx="6004">
                  <c:v>0</c:v>
                </c:pt>
                <c:pt idx="6005">
                  <c:v>1.0000000000000231</c:v>
                </c:pt>
                <c:pt idx="6006">
                  <c:v>0.99999999999997868</c:v>
                </c:pt>
                <c:pt idx="6009">
                  <c:v>6.0000000000000053</c:v>
                </c:pt>
                <c:pt idx="6010">
                  <c:v>7.0000000000000284</c:v>
                </c:pt>
                <c:pt idx="6011">
                  <c:v>7.9999999999999627</c:v>
                </c:pt>
                <c:pt idx="6012">
                  <c:v>4.9999999999999822</c:v>
                </c:pt>
                <c:pt idx="6013">
                  <c:v>11.00000000000003</c:v>
                </c:pt>
                <c:pt idx="6016">
                  <c:v>0.99999999999997868</c:v>
                </c:pt>
                <c:pt idx="6017">
                  <c:v>6.0000000000000053</c:v>
                </c:pt>
                <c:pt idx="6018">
                  <c:v>4.0000000000000044</c:v>
                </c:pt>
                <c:pt idx="6019">
                  <c:v>10.999999999999989</c:v>
                </c:pt>
                <c:pt idx="6020">
                  <c:v>6.0000000000000053</c:v>
                </c:pt>
                <c:pt idx="6023">
                  <c:v>2.0000000000000022</c:v>
                </c:pt>
                <c:pt idx="6024">
                  <c:v>4.0000000000000044</c:v>
                </c:pt>
                <c:pt idx="6025">
                  <c:v>-3.0000000000000249</c:v>
                </c:pt>
                <c:pt idx="6026">
                  <c:v>-1.0000000000000231</c:v>
                </c:pt>
                <c:pt idx="6027">
                  <c:v>-2.0000000000000022</c:v>
                </c:pt>
                <c:pt idx="6030">
                  <c:v>1.0000000000000231</c:v>
                </c:pt>
                <c:pt idx="6031">
                  <c:v>-4.0000000000000044</c:v>
                </c:pt>
                <c:pt idx="6032">
                  <c:v>2.0000000000000022</c:v>
                </c:pt>
                <c:pt idx="6033">
                  <c:v>-3.0000000000000249</c:v>
                </c:pt>
                <c:pt idx="6034">
                  <c:v>-3.0000000000000249</c:v>
                </c:pt>
                <c:pt idx="6037">
                  <c:v>1.0000000000000231</c:v>
                </c:pt>
                <c:pt idx="6038">
                  <c:v>8.0000000000000071</c:v>
                </c:pt>
                <c:pt idx="6039">
                  <c:v>-3.0000000000000249</c:v>
                </c:pt>
                <c:pt idx="6040">
                  <c:v>4.0000000000000044</c:v>
                </c:pt>
                <c:pt idx="6041">
                  <c:v>2.0000000000000462</c:v>
                </c:pt>
                <c:pt idx="6044">
                  <c:v>2.0000000000000462</c:v>
                </c:pt>
                <c:pt idx="6045">
                  <c:v>-0.99999999999997868</c:v>
                </c:pt>
                <c:pt idx="6046">
                  <c:v>-4.0000000000000044</c:v>
                </c:pt>
                <c:pt idx="6047">
                  <c:v>7.0000000000000284</c:v>
                </c:pt>
                <c:pt idx="6048">
                  <c:v>-3.0000000000000249</c:v>
                </c:pt>
                <c:pt idx="6051">
                  <c:v>6.0000000000000497</c:v>
                </c:pt>
                <c:pt idx="6052">
                  <c:v>-1.9999999999999569</c:v>
                </c:pt>
                <c:pt idx="6053">
                  <c:v>-3.0000000000000249</c:v>
                </c:pt>
                <c:pt idx="6054">
                  <c:v>12.000000000000011</c:v>
                </c:pt>
                <c:pt idx="6055">
                  <c:v>0</c:v>
                </c:pt>
                <c:pt idx="6058">
                  <c:v>-0.99999999999997868</c:v>
                </c:pt>
                <c:pt idx="6059">
                  <c:v>4.9999999999999822</c:v>
                </c:pt>
                <c:pt idx="6060">
                  <c:v>-4.0000000000000044</c:v>
                </c:pt>
                <c:pt idx="6061">
                  <c:v>-0.99999999999997868</c:v>
                </c:pt>
                <c:pt idx="6062">
                  <c:v>-4.9999999999999822</c:v>
                </c:pt>
                <c:pt idx="6065">
                  <c:v>4.0000000000000044</c:v>
                </c:pt>
                <c:pt idx="6066">
                  <c:v>3.0000000000000249</c:v>
                </c:pt>
                <c:pt idx="6067">
                  <c:v>7.0000000000000284</c:v>
                </c:pt>
                <c:pt idx="6068">
                  <c:v>5.0000000000000711</c:v>
                </c:pt>
                <c:pt idx="6069">
                  <c:v>0</c:v>
                </c:pt>
                <c:pt idx="6072">
                  <c:v>-2.0000000000000462</c:v>
                </c:pt>
                <c:pt idx="6073">
                  <c:v>-4.9999999999999822</c:v>
                </c:pt>
                <c:pt idx="6074">
                  <c:v>7.0000000000000284</c:v>
                </c:pt>
                <c:pt idx="6075">
                  <c:v>0.99999999999997868</c:v>
                </c:pt>
                <c:pt idx="6076">
                  <c:v>1.0000000000000679</c:v>
                </c:pt>
                <c:pt idx="6079">
                  <c:v>4.0000000000000044</c:v>
                </c:pt>
                <c:pt idx="6080">
                  <c:v>-1.0000000000000679</c:v>
                </c:pt>
                <c:pt idx="6081">
                  <c:v>4.0000000000000044</c:v>
                </c:pt>
                <c:pt idx="6082">
                  <c:v>-4.0000000000000044</c:v>
                </c:pt>
                <c:pt idx="6083">
                  <c:v>0</c:v>
                </c:pt>
                <c:pt idx="6086">
                  <c:v>3.0000000000000249</c:v>
                </c:pt>
                <c:pt idx="6087">
                  <c:v>3.0000000000000249</c:v>
                </c:pt>
                <c:pt idx="6088">
                  <c:v>3.0000000000000249</c:v>
                </c:pt>
                <c:pt idx="6089">
                  <c:v>0</c:v>
                </c:pt>
                <c:pt idx="6090">
                  <c:v>5.0000000000000711</c:v>
                </c:pt>
                <c:pt idx="6093">
                  <c:v>0.99999999999997868</c:v>
                </c:pt>
                <c:pt idx="6094">
                  <c:v>4.9999999999999822</c:v>
                </c:pt>
                <c:pt idx="6095">
                  <c:v>3.0000000000000249</c:v>
                </c:pt>
                <c:pt idx="6096">
                  <c:v>8.9999999999999858</c:v>
                </c:pt>
                <c:pt idx="6097">
                  <c:v>-5.9999999999999609</c:v>
                </c:pt>
                <c:pt idx="6100">
                  <c:v>3.0000000000000249</c:v>
                </c:pt>
                <c:pt idx="6101">
                  <c:v>5.0000000000000711</c:v>
                </c:pt>
                <c:pt idx="6102">
                  <c:v>1.9999999999999569</c:v>
                </c:pt>
                <c:pt idx="6103">
                  <c:v>9.0000000000000746</c:v>
                </c:pt>
                <c:pt idx="6104">
                  <c:v>4.9999999999999822</c:v>
                </c:pt>
                <c:pt idx="6107">
                  <c:v>4.9999999999999822</c:v>
                </c:pt>
                <c:pt idx="6108">
                  <c:v>2.9999999999999361</c:v>
                </c:pt>
                <c:pt idx="6109">
                  <c:v>3.0000000000000249</c:v>
                </c:pt>
                <c:pt idx="6110">
                  <c:v>5.9999999999999609</c:v>
                </c:pt>
                <c:pt idx="6111">
                  <c:v>0</c:v>
                </c:pt>
                <c:pt idx="6114">
                  <c:v>4.0000000000000044</c:v>
                </c:pt>
                <c:pt idx="6115">
                  <c:v>0.99999999999997868</c:v>
                </c:pt>
                <c:pt idx="6116">
                  <c:v>5.9999999999999609</c:v>
                </c:pt>
                <c:pt idx="6117">
                  <c:v>10.00000000000005</c:v>
                </c:pt>
                <c:pt idx="6118">
                  <c:v>9.9999999999999645</c:v>
                </c:pt>
                <c:pt idx="6121">
                  <c:v>-3.0000000000000249</c:v>
                </c:pt>
                <c:pt idx="6122">
                  <c:v>2.0000000000000462</c:v>
                </c:pt>
                <c:pt idx="6123">
                  <c:v>-2.9999999999999361</c:v>
                </c:pt>
                <c:pt idx="6124">
                  <c:v>4.0000000000000044</c:v>
                </c:pt>
                <c:pt idx="6125">
                  <c:v>0</c:v>
                </c:pt>
                <c:pt idx="6128">
                  <c:v>5.0000000000000711</c:v>
                </c:pt>
                <c:pt idx="6129">
                  <c:v>4.0000000000000044</c:v>
                </c:pt>
                <c:pt idx="6130">
                  <c:v>7.0000000000000284</c:v>
                </c:pt>
                <c:pt idx="6131">
                  <c:v>2.9999999999999361</c:v>
                </c:pt>
                <c:pt idx="6132">
                  <c:v>0</c:v>
                </c:pt>
                <c:pt idx="6135">
                  <c:v>-0.99999999999997868</c:v>
                </c:pt>
                <c:pt idx="6136">
                  <c:v>0</c:v>
                </c:pt>
                <c:pt idx="6137">
                  <c:v>-0.99999999999997868</c:v>
                </c:pt>
                <c:pt idx="6138">
                  <c:v>11.00000000000003</c:v>
                </c:pt>
                <c:pt idx="6139">
                  <c:v>3.0000000000000249</c:v>
                </c:pt>
                <c:pt idx="6142">
                  <c:v>3.0000000000000249</c:v>
                </c:pt>
                <c:pt idx="6143">
                  <c:v>3.0000000000000249</c:v>
                </c:pt>
                <c:pt idx="6144">
                  <c:v>4.0000000000000044</c:v>
                </c:pt>
                <c:pt idx="6145">
                  <c:v>3.0000000000000249</c:v>
                </c:pt>
                <c:pt idx="6146">
                  <c:v>0</c:v>
                </c:pt>
                <c:pt idx="6149">
                  <c:v>4.9999999999999822</c:v>
                </c:pt>
                <c:pt idx="6150">
                  <c:v>0.99999999999997868</c:v>
                </c:pt>
                <c:pt idx="6151">
                  <c:v>1.9999999999999569</c:v>
                </c:pt>
                <c:pt idx="6152">
                  <c:v>7.0000000000000284</c:v>
                </c:pt>
                <c:pt idx="6153">
                  <c:v>1.9999999999999569</c:v>
                </c:pt>
                <c:pt idx="6156">
                  <c:v>-3.0000000000000249</c:v>
                </c:pt>
                <c:pt idx="6157">
                  <c:v>-2.9999999999999361</c:v>
                </c:pt>
                <c:pt idx="6158">
                  <c:v>-4.9999999999999822</c:v>
                </c:pt>
                <c:pt idx="6159">
                  <c:v>-8.0000000000000071</c:v>
                </c:pt>
                <c:pt idx="6160">
                  <c:v>-0.99999999999997868</c:v>
                </c:pt>
                <c:pt idx="6163">
                  <c:v>1.9999999999999569</c:v>
                </c:pt>
                <c:pt idx="6164">
                  <c:v>-0.99999999999997868</c:v>
                </c:pt>
                <c:pt idx="6165">
                  <c:v>8.9999999999999858</c:v>
                </c:pt>
                <c:pt idx="6166">
                  <c:v>3.0000000000000249</c:v>
                </c:pt>
                <c:pt idx="6167">
                  <c:v>0.99999999999997868</c:v>
                </c:pt>
                <c:pt idx="6170">
                  <c:v>4.0000000000000044</c:v>
                </c:pt>
                <c:pt idx="6171">
                  <c:v>1.9999999999999569</c:v>
                </c:pt>
                <c:pt idx="6172">
                  <c:v>3.0000000000000249</c:v>
                </c:pt>
                <c:pt idx="6173">
                  <c:v>2.9999999999999361</c:v>
                </c:pt>
                <c:pt idx="6174">
                  <c:v>0.99999999999997868</c:v>
                </c:pt>
                <c:pt idx="6177">
                  <c:v>2.0000000000000462</c:v>
                </c:pt>
                <c:pt idx="6178">
                  <c:v>1.0000000000000679</c:v>
                </c:pt>
                <c:pt idx="6179">
                  <c:v>-0.99999999999997868</c:v>
                </c:pt>
                <c:pt idx="6180">
                  <c:v>-2.9999999999999361</c:v>
                </c:pt>
                <c:pt idx="6181">
                  <c:v>-8.0000000000000071</c:v>
                </c:pt>
                <c:pt idx="6184">
                  <c:v>0.99999999999997868</c:v>
                </c:pt>
                <c:pt idx="6185">
                  <c:v>4.0000000000000044</c:v>
                </c:pt>
                <c:pt idx="6186">
                  <c:v>-0.99999999999997868</c:v>
                </c:pt>
                <c:pt idx="6187">
                  <c:v>0.99999999999997868</c:v>
                </c:pt>
                <c:pt idx="6188">
                  <c:v>-3.0000000000000249</c:v>
                </c:pt>
                <c:pt idx="6191">
                  <c:v>-0.99999999999997868</c:v>
                </c:pt>
                <c:pt idx="6192">
                  <c:v>1.9999999999999569</c:v>
                </c:pt>
                <c:pt idx="6193">
                  <c:v>-2.0000000000000462</c:v>
                </c:pt>
                <c:pt idx="6194">
                  <c:v>4.0000000000000044</c:v>
                </c:pt>
                <c:pt idx="6195">
                  <c:v>1.9999999999999569</c:v>
                </c:pt>
                <c:pt idx="6198">
                  <c:v>1.9999999999999569</c:v>
                </c:pt>
                <c:pt idx="6199">
                  <c:v>0</c:v>
                </c:pt>
                <c:pt idx="6205">
                  <c:v>3.9999999999999152</c:v>
                </c:pt>
                <c:pt idx="6206">
                  <c:v>0</c:v>
                </c:pt>
                <c:pt idx="6209">
                  <c:v>8.9999999999999858</c:v>
                </c:pt>
                <c:pt idx="6212">
                  <c:v>0.99999999999997868</c:v>
                </c:pt>
                <c:pt idx="6213">
                  <c:v>-2.0000000000000462</c:v>
                </c:pt>
                <c:pt idx="6214">
                  <c:v>-3.0000000000000249</c:v>
                </c:pt>
                <c:pt idx="6215">
                  <c:v>-4.9999999999999822</c:v>
                </c:pt>
                <c:pt idx="6216">
                  <c:v>-5.9999999999999609</c:v>
                </c:pt>
                <c:pt idx="6219">
                  <c:v>0</c:v>
                </c:pt>
                <c:pt idx="6220">
                  <c:v>1.0000000000000679</c:v>
                </c:pt>
                <c:pt idx="6221">
                  <c:v>0.99999999999997868</c:v>
                </c:pt>
                <c:pt idx="6222">
                  <c:v>2.0000000000000462</c:v>
                </c:pt>
                <c:pt idx="6223">
                  <c:v>4.9999999999999822</c:v>
                </c:pt>
                <c:pt idx="6226">
                  <c:v>0.99999999999997868</c:v>
                </c:pt>
                <c:pt idx="6227">
                  <c:v>-0.99999999999997868</c:v>
                </c:pt>
                <c:pt idx="6228">
                  <c:v>4.0000000000000044</c:v>
                </c:pt>
                <c:pt idx="6229">
                  <c:v>2.0000000000000462</c:v>
                </c:pt>
                <c:pt idx="6230">
                  <c:v>1.0000000000000679</c:v>
                </c:pt>
                <c:pt idx="6233">
                  <c:v>4.0000000000000044</c:v>
                </c:pt>
                <c:pt idx="6234">
                  <c:v>-0.99999999999997868</c:v>
                </c:pt>
                <c:pt idx="6235">
                  <c:v>0.99999999999997868</c:v>
                </c:pt>
                <c:pt idx="6236">
                  <c:v>6.0000000000000497</c:v>
                </c:pt>
                <c:pt idx="6237">
                  <c:v>1.9999999999999569</c:v>
                </c:pt>
                <c:pt idx="6240">
                  <c:v>3.0000000000000249</c:v>
                </c:pt>
                <c:pt idx="6241">
                  <c:v>4.0000000000000044</c:v>
                </c:pt>
                <c:pt idx="6242">
                  <c:v>4.0000000000000044</c:v>
                </c:pt>
                <c:pt idx="6243">
                  <c:v>0.99999999999997868</c:v>
                </c:pt>
                <c:pt idx="6244">
                  <c:v>-5.9999999999999609</c:v>
                </c:pt>
                <c:pt idx="6247">
                  <c:v>2.0000000000000462</c:v>
                </c:pt>
                <c:pt idx="6248">
                  <c:v>3.0000000000000249</c:v>
                </c:pt>
                <c:pt idx="6249">
                  <c:v>-3.0000000000000249</c:v>
                </c:pt>
                <c:pt idx="6250">
                  <c:v>1.9999999999999569</c:v>
                </c:pt>
                <c:pt idx="6251">
                  <c:v>1.0000000000000679</c:v>
                </c:pt>
                <c:pt idx="6254">
                  <c:v>2.0000000000000462</c:v>
                </c:pt>
                <c:pt idx="6255">
                  <c:v>1.9999999999999569</c:v>
                </c:pt>
                <c:pt idx="6256">
                  <c:v>4.0000000000000044</c:v>
                </c:pt>
                <c:pt idx="6257">
                  <c:v>1.9999999999999569</c:v>
                </c:pt>
                <c:pt idx="6258">
                  <c:v>3.0000000000000249</c:v>
                </c:pt>
                <c:pt idx="6261">
                  <c:v>0</c:v>
                </c:pt>
                <c:pt idx="6262">
                  <c:v>0</c:v>
                </c:pt>
                <c:pt idx="6263">
                  <c:v>0.99999999999997868</c:v>
                </c:pt>
                <c:pt idx="6264">
                  <c:v>1.9999999999999569</c:v>
                </c:pt>
                <c:pt idx="6265">
                  <c:v>2.0000000000000462</c:v>
                </c:pt>
                <c:pt idx="6268">
                  <c:v>2.0000000000000462</c:v>
                </c:pt>
                <c:pt idx="6269">
                  <c:v>3.0000000000000249</c:v>
                </c:pt>
                <c:pt idx="6270">
                  <c:v>4.0000000000000044</c:v>
                </c:pt>
                <c:pt idx="6271">
                  <c:v>0.99999999999997868</c:v>
                </c:pt>
                <c:pt idx="6272">
                  <c:v>-8.0000000000000071</c:v>
                </c:pt>
                <c:pt idx="6275">
                  <c:v>-1.0000000000000231</c:v>
                </c:pt>
                <c:pt idx="6276">
                  <c:v>0</c:v>
                </c:pt>
                <c:pt idx="6277">
                  <c:v>3.0000000000000249</c:v>
                </c:pt>
                <c:pt idx="6278">
                  <c:v>4.0000000000000044</c:v>
                </c:pt>
                <c:pt idx="6279">
                  <c:v>3.0000000000000249</c:v>
                </c:pt>
                <c:pt idx="6282">
                  <c:v>4.0000000000000044</c:v>
                </c:pt>
                <c:pt idx="6283">
                  <c:v>6.0000000000000053</c:v>
                </c:pt>
                <c:pt idx="6284">
                  <c:v>2.99999999999998</c:v>
                </c:pt>
                <c:pt idx="6285">
                  <c:v>3.0000000000000249</c:v>
                </c:pt>
                <c:pt idx="6286">
                  <c:v>1.0000000000000231</c:v>
                </c:pt>
                <c:pt idx="6289">
                  <c:v>1.0000000000000231</c:v>
                </c:pt>
                <c:pt idx="6290">
                  <c:v>8.9999999999999858</c:v>
                </c:pt>
                <c:pt idx="6291">
                  <c:v>6.999999999999984</c:v>
                </c:pt>
                <c:pt idx="6292">
                  <c:v>8.0000000000000071</c:v>
                </c:pt>
                <c:pt idx="6293">
                  <c:v>9.0000000000000302</c:v>
                </c:pt>
                <c:pt idx="6296">
                  <c:v>10.99999999999994</c:v>
                </c:pt>
                <c:pt idx="6297">
                  <c:v>7.9999999999999627</c:v>
                </c:pt>
                <c:pt idx="6298">
                  <c:v>6.9999999999999396</c:v>
                </c:pt>
                <c:pt idx="6299">
                  <c:v>12.000000000000011</c:v>
                </c:pt>
                <c:pt idx="6300">
                  <c:v>21</c:v>
                </c:pt>
                <c:pt idx="6303">
                  <c:v>5.9999999999999609</c:v>
                </c:pt>
                <c:pt idx="6304">
                  <c:v>1.9999999999999569</c:v>
                </c:pt>
                <c:pt idx="6305">
                  <c:v>3.0000000000000249</c:v>
                </c:pt>
                <c:pt idx="6306">
                  <c:v>1.9999999999999569</c:v>
                </c:pt>
                <c:pt idx="6311">
                  <c:v>4.9999999999999822</c:v>
                </c:pt>
                <c:pt idx="6312">
                  <c:v>6.0000000000000497</c:v>
                </c:pt>
                <c:pt idx="6313">
                  <c:v>2.9999999999999361</c:v>
                </c:pt>
                <c:pt idx="6314">
                  <c:v>4.9999999999999822</c:v>
                </c:pt>
                <c:pt idx="6317">
                  <c:v>8.0000000000000071</c:v>
                </c:pt>
                <c:pt idx="6318">
                  <c:v>8.0000000000000071</c:v>
                </c:pt>
                <c:pt idx="6319">
                  <c:v>6.0000000000000497</c:v>
                </c:pt>
                <c:pt idx="6320">
                  <c:v>7.0000000000000284</c:v>
                </c:pt>
                <c:pt idx="6321">
                  <c:v>12.000000000000011</c:v>
                </c:pt>
                <c:pt idx="6324">
                  <c:v>5.9999999999999609</c:v>
                </c:pt>
                <c:pt idx="6325">
                  <c:v>8.9999999999999858</c:v>
                </c:pt>
                <c:pt idx="6326">
                  <c:v>8.9999999999999858</c:v>
                </c:pt>
                <c:pt idx="6327">
                  <c:v>5.9999999999999609</c:v>
                </c:pt>
                <c:pt idx="6328">
                  <c:v>4.0000000000000044</c:v>
                </c:pt>
                <c:pt idx="6331">
                  <c:v>4.9999999999999822</c:v>
                </c:pt>
                <c:pt idx="6332">
                  <c:v>6.9999999999999396</c:v>
                </c:pt>
                <c:pt idx="6333">
                  <c:v>10.00000000000005</c:v>
                </c:pt>
                <c:pt idx="6334">
                  <c:v>8.9999999999999858</c:v>
                </c:pt>
                <c:pt idx="6335">
                  <c:v>15.000000000000041</c:v>
                </c:pt>
                <c:pt idx="6338">
                  <c:v>8.0000000000000071</c:v>
                </c:pt>
                <c:pt idx="6339">
                  <c:v>7.0000000000000284</c:v>
                </c:pt>
                <c:pt idx="6340">
                  <c:v>10.99999999999994</c:v>
                </c:pt>
                <c:pt idx="6341">
                  <c:v>6.0000000000000497</c:v>
                </c:pt>
                <c:pt idx="6342">
                  <c:v>3.0000000000000249</c:v>
                </c:pt>
                <c:pt idx="6345">
                  <c:v>6.0000000000000497</c:v>
                </c:pt>
                <c:pt idx="6346">
                  <c:v>8.0000000000000071</c:v>
                </c:pt>
                <c:pt idx="6347">
                  <c:v>8.0000000000000071</c:v>
                </c:pt>
                <c:pt idx="6348">
                  <c:v>5.9999999999999609</c:v>
                </c:pt>
                <c:pt idx="6349">
                  <c:v>5.9999999999999609</c:v>
                </c:pt>
                <c:pt idx="6352">
                  <c:v>4.9999999999999822</c:v>
                </c:pt>
                <c:pt idx="6353">
                  <c:v>6.0000000000000497</c:v>
                </c:pt>
                <c:pt idx="6354">
                  <c:v>1.9999999999999569</c:v>
                </c:pt>
                <c:pt idx="6355">
                  <c:v>0</c:v>
                </c:pt>
                <c:pt idx="6356">
                  <c:v>4.0000000000000044</c:v>
                </c:pt>
                <c:pt idx="6359">
                  <c:v>7.0000000000000284</c:v>
                </c:pt>
                <c:pt idx="6360">
                  <c:v>5.0000000000000711</c:v>
                </c:pt>
                <c:pt idx="6361">
                  <c:v>4.9999999999999822</c:v>
                </c:pt>
                <c:pt idx="6362">
                  <c:v>2.0000000000000462</c:v>
                </c:pt>
                <c:pt idx="6363">
                  <c:v>4.9999999999999822</c:v>
                </c:pt>
                <c:pt idx="6366">
                  <c:v>1.799999999999979</c:v>
                </c:pt>
                <c:pt idx="6367">
                  <c:v>2.300000000000058</c:v>
                </c:pt>
                <c:pt idx="6368">
                  <c:v>6.0000000000000497</c:v>
                </c:pt>
                <c:pt idx="6369">
                  <c:v>3.099999999999969</c:v>
                </c:pt>
                <c:pt idx="6370">
                  <c:v>4.0000000000000044</c:v>
                </c:pt>
                <c:pt idx="6373">
                  <c:v>1.600000000000001</c:v>
                </c:pt>
                <c:pt idx="6374">
                  <c:v>-6.899999999999995</c:v>
                </c:pt>
                <c:pt idx="6375">
                  <c:v>5.7999999999999829</c:v>
                </c:pt>
                <c:pt idx="6376">
                  <c:v>2.899999999999991</c:v>
                </c:pt>
                <c:pt idx="6377">
                  <c:v>2.6000000000000689</c:v>
                </c:pt>
                <c:pt idx="6380">
                  <c:v>0.39999999999995589</c:v>
                </c:pt>
                <c:pt idx="6381">
                  <c:v>2.7000000000000139</c:v>
                </c:pt>
                <c:pt idx="6382">
                  <c:v>3.4000000000000701</c:v>
                </c:pt>
                <c:pt idx="6383">
                  <c:v>0</c:v>
                </c:pt>
                <c:pt idx="6384">
                  <c:v>4.4000000000000483</c:v>
                </c:pt>
                <c:pt idx="6387">
                  <c:v>6.9999999999999396</c:v>
                </c:pt>
                <c:pt idx="6388">
                  <c:v>1.9999999999999569</c:v>
                </c:pt>
                <c:pt idx="6389">
                  <c:v>-1.2999999999999901</c:v>
                </c:pt>
                <c:pt idx="6390">
                  <c:v>0.90000000000003411</c:v>
                </c:pt>
                <c:pt idx="6391">
                  <c:v>-0.99999999999997868</c:v>
                </c:pt>
                <c:pt idx="6394">
                  <c:v>2.0999999999999912</c:v>
                </c:pt>
                <c:pt idx="6395">
                  <c:v>2.8000000000000469</c:v>
                </c:pt>
                <c:pt idx="6396">
                  <c:v>0.49999999999998929</c:v>
                </c:pt>
                <c:pt idx="6397">
                  <c:v>2.0999999999999912</c:v>
                </c:pt>
                <c:pt idx="6398">
                  <c:v>3.299999999999947</c:v>
                </c:pt>
                <c:pt idx="6401">
                  <c:v>1.800000000000068</c:v>
                </c:pt>
                <c:pt idx="6402">
                  <c:v>3.2000000000000028</c:v>
                </c:pt>
                <c:pt idx="6403">
                  <c:v>2.4000000000000021</c:v>
                </c:pt>
                <c:pt idx="6404">
                  <c:v>1.700000000000035</c:v>
                </c:pt>
                <c:pt idx="6405">
                  <c:v>-3.3999999999999808</c:v>
                </c:pt>
                <c:pt idx="6408">
                  <c:v>0.60000000000002274</c:v>
                </c:pt>
                <c:pt idx="6409">
                  <c:v>4.3999999999999586</c:v>
                </c:pt>
                <c:pt idx="6410">
                  <c:v>4.4000000000000483</c:v>
                </c:pt>
                <c:pt idx="6411">
                  <c:v>0.20000000000006679</c:v>
                </c:pt>
                <c:pt idx="6412">
                  <c:v>0.70000000000005613</c:v>
                </c:pt>
                <c:pt idx="6415">
                  <c:v>4.3000000000000149</c:v>
                </c:pt>
                <c:pt idx="6416">
                  <c:v>4.2000000000000703</c:v>
                </c:pt>
                <c:pt idx="6417">
                  <c:v>0.90000000000003411</c:v>
                </c:pt>
                <c:pt idx="6418">
                  <c:v>-0.49999999999998929</c:v>
                </c:pt>
                <c:pt idx="6419">
                  <c:v>-1.499999999999968</c:v>
                </c:pt>
                <c:pt idx="6422">
                  <c:v>-3.3000000000000358</c:v>
                </c:pt>
                <c:pt idx="6423">
                  <c:v>0.1000000000000334</c:v>
                </c:pt>
                <c:pt idx="6424">
                  <c:v>1.400000000000023</c:v>
                </c:pt>
                <c:pt idx="6425">
                  <c:v>-1.1999999999999571</c:v>
                </c:pt>
                <c:pt idx="6426">
                  <c:v>-5.7000000000000384</c:v>
                </c:pt>
                <c:pt idx="6429">
                  <c:v>1.499999999999968</c:v>
                </c:pt>
                <c:pt idx="6430">
                  <c:v>0.69999999999996732</c:v>
                </c:pt>
                <c:pt idx="6431">
                  <c:v>0.70000000000005613</c:v>
                </c:pt>
                <c:pt idx="6432">
                  <c:v>0</c:v>
                </c:pt>
                <c:pt idx="6433">
                  <c:v>1.0000000000000679</c:v>
                </c:pt>
                <c:pt idx="6436">
                  <c:v>6.0000000000000497</c:v>
                </c:pt>
                <c:pt idx="6437">
                  <c:v>0.49999999999998929</c:v>
                </c:pt>
                <c:pt idx="6438">
                  <c:v>5.200000000000049</c:v>
                </c:pt>
                <c:pt idx="6439">
                  <c:v>0.40000000000004482</c:v>
                </c:pt>
                <c:pt idx="6440">
                  <c:v>2.9000000000000798</c:v>
                </c:pt>
                <c:pt idx="6443">
                  <c:v>4.0000000000000044</c:v>
                </c:pt>
                <c:pt idx="6444">
                  <c:v>3.3999999999999808</c:v>
                </c:pt>
                <c:pt idx="6445">
                  <c:v>-0.89999999999994529</c:v>
                </c:pt>
                <c:pt idx="6446">
                  <c:v>0.60000000000002274</c:v>
                </c:pt>
                <c:pt idx="6447">
                  <c:v>4.6000000000000263</c:v>
                </c:pt>
                <c:pt idx="6450">
                  <c:v>-0.60000000000002274</c:v>
                </c:pt>
                <c:pt idx="6451">
                  <c:v>-2.4000000000000021</c:v>
                </c:pt>
                <c:pt idx="6452">
                  <c:v>4.0000000000000044</c:v>
                </c:pt>
                <c:pt idx="6453">
                  <c:v>4.1000000000000369</c:v>
                </c:pt>
                <c:pt idx="6454">
                  <c:v>7.8000000000000291</c:v>
                </c:pt>
                <c:pt idx="6457">
                  <c:v>0.29999999999992261</c:v>
                </c:pt>
                <c:pt idx="6458">
                  <c:v>3.0000000000000249</c:v>
                </c:pt>
                <c:pt idx="6459">
                  <c:v>4.5999999999999366</c:v>
                </c:pt>
                <c:pt idx="6460">
                  <c:v>5.1000000000000156</c:v>
                </c:pt>
                <c:pt idx="6461">
                  <c:v>4.8999999999999488</c:v>
                </c:pt>
                <c:pt idx="6464">
                  <c:v>-12.000000000000011</c:v>
                </c:pt>
                <c:pt idx="6465">
                  <c:v>5.8000000000000718</c:v>
                </c:pt>
                <c:pt idx="6466">
                  <c:v>8.3999999999999631</c:v>
                </c:pt>
                <c:pt idx="6467">
                  <c:v>3.2000000000000028</c:v>
                </c:pt>
                <c:pt idx="6468">
                  <c:v>7.2000000000000064</c:v>
                </c:pt>
                <c:pt idx="6471">
                  <c:v>4.9000000000000377</c:v>
                </c:pt>
                <c:pt idx="6472">
                  <c:v>6.0000000000000497</c:v>
                </c:pt>
                <c:pt idx="6473">
                  <c:v>5.1999999999999602</c:v>
                </c:pt>
                <c:pt idx="6474">
                  <c:v>4.9000000000000377</c:v>
                </c:pt>
                <c:pt idx="6475">
                  <c:v>7.5000000000000178</c:v>
                </c:pt>
                <c:pt idx="6478">
                  <c:v>4.6000000000000263</c:v>
                </c:pt>
                <c:pt idx="6479">
                  <c:v>6.899999999999995</c:v>
                </c:pt>
                <c:pt idx="6480">
                  <c:v>8.8000000000000078</c:v>
                </c:pt>
                <c:pt idx="6481">
                  <c:v>6.5999999999999837</c:v>
                </c:pt>
                <c:pt idx="6482">
                  <c:v>8.6999999999999744</c:v>
                </c:pt>
                <c:pt idx="6485">
                  <c:v>6.7000000000000171</c:v>
                </c:pt>
                <c:pt idx="6486">
                  <c:v>3.900000000000059</c:v>
                </c:pt>
                <c:pt idx="6487">
                  <c:v>6.4000000000000057</c:v>
                </c:pt>
                <c:pt idx="6488">
                  <c:v>6.8000000000000496</c:v>
                </c:pt>
                <c:pt idx="6489">
                  <c:v>1.699999999999946</c:v>
                </c:pt>
                <c:pt idx="6492">
                  <c:v>5.9999999999999609</c:v>
                </c:pt>
                <c:pt idx="6493">
                  <c:v>4.7000000000000153</c:v>
                </c:pt>
                <c:pt idx="6494">
                  <c:v>3.7999999999999812</c:v>
                </c:pt>
                <c:pt idx="6495">
                  <c:v>4.7000000000000153</c:v>
                </c:pt>
                <c:pt idx="6496">
                  <c:v>8.3000000000000185</c:v>
                </c:pt>
                <c:pt idx="6499">
                  <c:v>5.1000000000000156</c:v>
                </c:pt>
                <c:pt idx="6500">
                  <c:v>7.4000000000000288</c:v>
                </c:pt>
                <c:pt idx="6501">
                  <c:v>4.4999999999999929</c:v>
                </c:pt>
                <c:pt idx="6502">
                  <c:v>7.9000000000000181</c:v>
                </c:pt>
                <c:pt idx="6503">
                  <c:v>5.3999999999999826</c:v>
                </c:pt>
                <c:pt idx="6506">
                  <c:v>5.9000000000000163</c:v>
                </c:pt>
                <c:pt idx="6507">
                  <c:v>6.5999999999999837</c:v>
                </c:pt>
                <c:pt idx="6508">
                  <c:v>3.900000000000015</c:v>
                </c:pt>
                <c:pt idx="6509">
                  <c:v>7.8000000000000291</c:v>
                </c:pt>
                <c:pt idx="6510">
                  <c:v>6.0999999999999943</c:v>
                </c:pt>
                <c:pt idx="6513">
                  <c:v>6.0999999999999943</c:v>
                </c:pt>
                <c:pt idx="6514">
                  <c:v>6.999999999999984</c:v>
                </c:pt>
                <c:pt idx="6515">
                  <c:v>4.0000000000000044</c:v>
                </c:pt>
                <c:pt idx="6516">
                  <c:v>2.99999999999998</c:v>
                </c:pt>
                <c:pt idx="6517">
                  <c:v>10.999999999999989</c:v>
                </c:pt>
                <c:pt idx="6520">
                  <c:v>5.1000000000000156</c:v>
                </c:pt>
                <c:pt idx="6521">
                  <c:v>2.3000000000000131</c:v>
                </c:pt>
                <c:pt idx="6522">
                  <c:v>6.0000000000000053</c:v>
                </c:pt>
                <c:pt idx="6523">
                  <c:v>1.69999999999999</c:v>
                </c:pt>
                <c:pt idx="6524">
                  <c:v>3.6000000000000032</c:v>
                </c:pt>
                <c:pt idx="6527">
                  <c:v>5.600000000000005</c:v>
                </c:pt>
                <c:pt idx="6528">
                  <c:v>6.0999999999999943</c:v>
                </c:pt>
                <c:pt idx="6529">
                  <c:v>7.5999999999999623</c:v>
                </c:pt>
                <c:pt idx="6530">
                  <c:v>12.39999999999997</c:v>
                </c:pt>
                <c:pt idx="6531">
                  <c:v>6.6999999999999726</c:v>
                </c:pt>
                <c:pt idx="6534">
                  <c:v>4.2000000000000259</c:v>
                </c:pt>
                <c:pt idx="6535">
                  <c:v>3.6000000000000481</c:v>
                </c:pt>
                <c:pt idx="6536">
                  <c:v>5.600000000000005</c:v>
                </c:pt>
                <c:pt idx="6537">
                  <c:v>-1.200000000000045</c:v>
                </c:pt>
                <c:pt idx="6538">
                  <c:v>-2.2000000000000242</c:v>
                </c:pt>
                <c:pt idx="6541">
                  <c:v>4.8000000000000043</c:v>
                </c:pt>
                <c:pt idx="6542">
                  <c:v>-2.0999999999999912</c:v>
                </c:pt>
                <c:pt idx="6543">
                  <c:v>-0.90000000000003411</c:v>
                </c:pt>
                <c:pt idx="6544">
                  <c:v>5.1000000000000156</c:v>
                </c:pt>
                <c:pt idx="6545">
                  <c:v>-8.3000000000000185</c:v>
                </c:pt>
                <c:pt idx="6548">
                  <c:v>-2.600000000000025</c:v>
                </c:pt>
                <c:pt idx="6549">
                  <c:v>-2.600000000000025</c:v>
                </c:pt>
                <c:pt idx="6550">
                  <c:v>-3.700000000000037</c:v>
                </c:pt>
                <c:pt idx="6551">
                  <c:v>-3.3999999999999808</c:v>
                </c:pt>
                <c:pt idx="6552">
                  <c:v>-3.700000000000037</c:v>
                </c:pt>
                <c:pt idx="6555">
                  <c:v>-2.7000000000000139</c:v>
                </c:pt>
                <c:pt idx="6556">
                  <c:v>-2.0999999999999912</c:v>
                </c:pt>
                <c:pt idx="6557">
                  <c:v>-3.6000000000000481</c:v>
                </c:pt>
                <c:pt idx="6558">
                  <c:v>2.4999999999999911</c:v>
                </c:pt>
                <c:pt idx="6559">
                  <c:v>2.0999999999999912</c:v>
                </c:pt>
                <c:pt idx="6562">
                  <c:v>4.8999999999999932</c:v>
                </c:pt>
                <c:pt idx="6563">
                  <c:v>3.7999999999999812</c:v>
                </c:pt>
                <c:pt idx="6564">
                  <c:v>1.2000000000000011</c:v>
                </c:pt>
                <c:pt idx="6565">
                  <c:v>-1.1000000000000121</c:v>
                </c:pt>
                <c:pt idx="6569">
                  <c:v>2.899999999999991</c:v>
                </c:pt>
                <c:pt idx="6570">
                  <c:v>1.399999999999979</c:v>
                </c:pt>
                <c:pt idx="6571">
                  <c:v>2.899999999999991</c:v>
                </c:pt>
                <c:pt idx="6572">
                  <c:v>-3.3999999999999808</c:v>
                </c:pt>
                <c:pt idx="6576">
                  <c:v>-2.899999999999991</c:v>
                </c:pt>
                <c:pt idx="6577">
                  <c:v>-0.40000000000000041</c:v>
                </c:pt>
                <c:pt idx="6578">
                  <c:v>-3.1000000000000139</c:v>
                </c:pt>
                <c:pt idx="6579">
                  <c:v>-4.8999999999999932</c:v>
                </c:pt>
                <c:pt idx="6580">
                  <c:v>-0.40000000000000041</c:v>
                </c:pt>
                <c:pt idx="6583">
                  <c:v>-1.2000000000000011</c:v>
                </c:pt>
                <c:pt idx="6584">
                  <c:v>0.60000000000002274</c:v>
                </c:pt>
                <c:pt idx="6585">
                  <c:v>-1.2999999999999901</c:v>
                </c:pt>
                <c:pt idx="6586">
                  <c:v>-6.2000000000000277</c:v>
                </c:pt>
                <c:pt idx="6587">
                  <c:v>0.60000000000002274</c:v>
                </c:pt>
                <c:pt idx="6590">
                  <c:v>-1.0999999999999679</c:v>
                </c:pt>
                <c:pt idx="6591">
                  <c:v>-1.1000000000000121</c:v>
                </c:pt>
                <c:pt idx="6592">
                  <c:v>0.90000000000003411</c:v>
                </c:pt>
                <c:pt idx="6593">
                  <c:v>0.20000000000002241</c:v>
                </c:pt>
                <c:pt idx="6594">
                  <c:v>1.2000000000000011</c:v>
                </c:pt>
                <c:pt idx="6597">
                  <c:v>-0.59999999999997833</c:v>
                </c:pt>
                <c:pt idx="6598">
                  <c:v>-0.40000000000000041</c:v>
                </c:pt>
                <c:pt idx="6599">
                  <c:v>-0.40000000000000041</c:v>
                </c:pt>
                <c:pt idx="6600">
                  <c:v>-2.1000000000000352</c:v>
                </c:pt>
                <c:pt idx="6601">
                  <c:v>-2.9000000000000359</c:v>
                </c:pt>
                <c:pt idx="6604">
                  <c:v>-1.1999999999999571</c:v>
                </c:pt>
                <c:pt idx="6605">
                  <c:v>-1.1000000000000121</c:v>
                </c:pt>
                <c:pt idx="6606">
                  <c:v>1.499999999999968</c:v>
                </c:pt>
                <c:pt idx="6607">
                  <c:v>-0.30000000000001142</c:v>
                </c:pt>
                <c:pt idx="6608">
                  <c:v>-5.2999999999999936</c:v>
                </c:pt>
                <c:pt idx="6611">
                  <c:v>1.900000000000013</c:v>
                </c:pt>
                <c:pt idx="6612">
                  <c:v>1.69999999999999</c:v>
                </c:pt>
                <c:pt idx="6613">
                  <c:v>3.900000000000015</c:v>
                </c:pt>
                <c:pt idx="6614">
                  <c:v>3.6000000000000032</c:v>
                </c:pt>
                <c:pt idx="6615">
                  <c:v>4.9999999999999822</c:v>
                </c:pt>
                <c:pt idx="6618">
                  <c:v>3.4999999999999698</c:v>
                </c:pt>
                <c:pt idx="6619">
                  <c:v>5.8999999999999719</c:v>
                </c:pt>
                <c:pt idx="6620">
                  <c:v>7.3000000000000398</c:v>
                </c:pt>
                <c:pt idx="6621">
                  <c:v>4.8000000000000043</c:v>
                </c:pt>
                <c:pt idx="6622">
                  <c:v>7.9000000000000181</c:v>
                </c:pt>
                <c:pt idx="6625">
                  <c:v>6.7999999999999616</c:v>
                </c:pt>
                <c:pt idx="6626">
                  <c:v>5.699999999999994</c:v>
                </c:pt>
                <c:pt idx="6627">
                  <c:v>1.600000000000001</c:v>
                </c:pt>
                <c:pt idx="6628">
                  <c:v>4.0000000000000044</c:v>
                </c:pt>
                <c:pt idx="6629">
                  <c:v>3.3999999999999808</c:v>
                </c:pt>
                <c:pt idx="6632">
                  <c:v>7.199999999999962</c:v>
                </c:pt>
                <c:pt idx="6633">
                  <c:v>4.9000000000000377</c:v>
                </c:pt>
                <c:pt idx="6634">
                  <c:v>8.0999999999999961</c:v>
                </c:pt>
                <c:pt idx="6635">
                  <c:v>2.4999999999999911</c:v>
                </c:pt>
                <c:pt idx="6636">
                  <c:v>-2.7000000000000139</c:v>
                </c:pt>
                <c:pt idx="6639">
                  <c:v>3.3999999999999808</c:v>
                </c:pt>
                <c:pt idx="6640">
                  <c:v>6.6999999999999726</c:v>
                </c:pt>
                <c:pt idx="6641">
                  <c:v>8.8000000000000078</c:v>
                </c:pt>
                <c:pt idx="6642">
                  <c:v>2.0999999999999912</c:v>
                </c:pt>
                <c:pt idx="6643">
                  <c:v>4.0000000000000044</c:v>
                </c:pt>
                <c:pt idx="6646">
                  <c:v>1.69999999999999</c:v>
                </c:pt>
                <c:pt idx="6647">
                  <c:v>0.69999999999996732</c:v>
                </c:pt>
                <c:pt idx="6648">
                  <c:v>-1.399999999999979</c:v>
                </c:pt>
                <c:pt idx="6649">
                  <c:v>3.8999999999999702</c:v>
                </c:pt>
                <c:pt idx="6650">
                  <c:v>6.1999999999999833</c:v>
                </c:pt>
                <c:pt idx="6653">
                  <c:v>3.5000000000000142</c:v>
                </c:pt>
                <c:pt idx="6654">
                  <c:v>2.5999999999999801</c:v>
                </c:pt>
                <c:pt idx="6655">
                  <c:v>4.0000000000000044</c:v>
                </c:pt>
                <c:pt idx="6656">
                  <c:v>2.2000000000000242</c:v>
                </c:pt>
                <c:pt idx="6661">
                  <c:v>2.3000000000000131</c:v>
                </c:pt>
                <c:pt idx="6662">
                  <c:v>3.4999999999999698</c:v>
                </c:pt>
                <c:pt idx="6663">
                  <c:v>1.8999999999999679</c:v>
                </c:pt>
                <c:pt idx="6664">
                  <c:v>2.3000000000000131</c:v>
                </c:pt>
                <c:pt idx="6667">
                  <c:v>2.3000000000000131</c:v>
                </c:pt>
                <c:pt idx="6668">
                  <c:v>3.3999999999999808</c:v>
                </c:pt>
                <c:pt idx="6669">
                  <c:v>2.4999999999999911</c:v>
                </c:pt>
                <c:pt idx="6670">
                  <c:v>-0.40000000000000041</c:v>
                </c:pt>
                <c:pt idx="6671">
                  <c:v>4.6999999999999709</c:v>
                </c:pt>
                <c:pt idx="6674">
                  <c:v>5.1000000000000156</c:v>
                </c:pt>
                <c:pt idx="6675">
                  <c:v>4.4999999999999929</c:v>
                </c:pt>
                <c:pt idx="6676">
                  <c:v>3.2999999999999918</c:v>
                </c:pt>
                <c:pt idx="6677">
                  <c:v>5.0000000000000266</c:v>
                </c:pt>
                <c:pt idx="6678">
                  <c:v>5.500000000000016</c:v>
                </c:pt>
                <c:pt idx="6681">
                  <c:v>5.2999999999999936</c:v>
                </c:pt>
                <c:pt idx="6682">
                  <c:v>0.40000000000000041</c:v>
                </c:pt>
                <c:pt idx="6683">
                  <c:v>4.2999999999999714</c:v>
                </c:pt>
                <c:pt idx="6684">
                  <c:v>6.899999999999995</c:v>
                </c:pt>
                <c:pt idx="6685">
                  <c:v>2.7000000000000139</c:v>
                </c:pt>
                <c:pt idx="6688">
                  <c:v>3.8999999999999702</c:v>
                </c:pt>
                <c:pt idx="6689">
                  <c:v>5.8999999999999719</c:v>
                </c:pt>
                <c:pt idx="6690">
                  <c:v>-0.30000000000001142</c:v>
                </c:pt>
                <c:pt idx="6691">
                  <c:v>3.6000000000000032</c:v>
                </c:pt>
                <c:pt idx="6692">
                  <c:v>6.899999999999995</c:v>
                </c:pt>
                <c:pt idx="6695">
                  <c:v>5.600000000000005</c:v>
                </c:pt>
                <c:pt idx="6696">
                  <c:v>3.7999999999999812</c:v>
                </c:pt>
                <c:pt idx="6697">
                  <c:v>8.6000000000000298</c:v>
                </c:pt>
                <c:pt idx="6698">
                  <c:v>5.3999999999999826</c:v>
                </c:pt>
                <c:pt idx="6699">
                  <c:v>9.9000000000000199</c:v>
                </c:pt>
                <c:pt idx="6702">
                  <c:v>4.1999999999999824</c:v>
                </c:pt>
                <c:pt idx="6703">
                  <c:v>1.500000000000012</c:v>
                </c:pt>
                <c:pt idx="6704">
                  <c:v>2.4000000000000021</c:v>
                </c:pt>
                <c:pt idx="6705">
                  <c:v>5.2999999999999936</c:v>
                </c:pt>
                <c:pt idx="6706">
                  <c:v>4.2000000000000259</c:v>
                </c:pt>
                <c:pt idx="6709">
                  <c:v>4.0000000000000044</c:v>
                </c:pt>
                <c:pt idx="6710">
                  <c:v>3.0000000000000249</c:v>
                </c:pt>
                <c:pt idx="6711">
                  <c:v>-2.7000000000000139</c:v>
                </c:pt>
                <c:pt idx="6712">
                  <c:v>-0.30000000000001142</c:v>
                </c:pt>
                <c:pt idx="6713">
                  <c:v>0.8999999999999897</c:v>
                </c:pt>
                <c:pt idx="6716">
                  <c:v>-3.4999999999999698</c:v>
                </c:pt>
                <c:pt idx="6717">
                  <c:v>1.800000000000024</c:v>
                </c:pt>
                <c:pt idx="6718">
                  <c:v>1.399999999999979</c:v>
                </c:pt>
                <c:pt idx="6719">
                  <c:v>5.1000000000000156</c:v>
                </c:pt>
                <c:pt idx="6720">
                  <c:v>4.8000000000000043</c:v>
                </c:pt>
                <c:pt idx="6723">
                  <c:v>1.2000000000000011</c:v>
                </c:pt>
                <c:pt idx="6724">
                  <c:v>-0.69999999999996732</c:v>
                </c:pt>
                <c:pt idx="6725">
                  <c:v>-1.500000000000012</c:v>
                </c:pt>
                <c:pt idx="6726">
                  <c:v>-0.40000000000000041</c:v>
                </c:pt>
                <c:pt idx="6727">
                  <c:v>9.9999999999988987E-2</c:v>
                </c:pt>
                <c:pt idx="6730">
                  <c:v>1.8999999999999679</c:v>
                </c:pt>
                <c:pt idx="6731">
                  <c:v>-0.50000000000003375</c:v>
                </c:pt>
                <c:pt idx="6732">
                  <c:v>0.40000000000000041</c:v>
                </c:pt>
                <c:pt idx="6733">
                  <c:v>2.1999999999999802</c:v>
                </c:pt>
                <c:pt idx="6734">
                  <c:v>2.4999999999999911</c:v>
                </c:pt>
                <c:pt idx="6737">
                  <c:v>3.4000000000000248</c:v>
                </c:pt>
                <c:pt idx="6738">
                  <c:v>1.1000000000000121</c:v>
                </c:pt>
                <c:pt idx="6739">
                  <c:v>7.099999999999973</c:v>
                </c:pt>
                <c:pt idx="6740">
                  <c:v>-1.500000000000012</c:v>
                </c:pt>
                <c:pt idx="6741">
                  <c:v>2.899999999999991</c:v>
                </c:pt>
                <c:pt idx="6744">
                  <c:v>0.80000000000000071</c:v>
                </c:pt>
                <c:pt idx="6745">
                  <c:v>1.69999999999999</c:v>
                </c:pt>
                <c:pt idx="6746">
                  <c:v>0.70000000000001172</c:v>
                </c:pt>
                <c:pt idx="6747">
                  <c:v>1.1000000000000121</c:v>
                </c:pt>
                <c:pt idx="6748">
                  <c:v>2.4999999999999911</c:v>
                </c:pt>
                <c:pt idx="6751">
                  <c:v>-0.49999999999998929</c:v>
                </c:pt>
                <c:pt idx="6752">
                  <c:v>3.2999999999999918</c:v>
                </c:pt>
                <c:pt idx="6753">
                  <c:v>-4.3000000000000149</c:v>
                </c:pt>
                <c:pt idx="6754">
                  <c:v>-0.30000000000001142</c:v>
                </c:pt>
                <c:pt idx="6755">
                  <c:v>0.49999999999998929</c:v>
                </c:pt>
                <c:pt idx="6758">
                  <c:v>-1.600000000000001</c:v>
                </c:pt>
                <c:pt idx="6759">
                  <c:v>-1.600000000000001</c:v>
                </c:pt>
                <c:pt idx="6760">
                  <c:v>0.70000000000001172</c:v>
                </c:pt>
                <c:pt idx="6761">
                  <c:v>3.6999999999999922</c:v>
                </c:pt>
                <c:pt idx="6762">
                  <c:v>-1.2000000000000011</c:v>
                </c:pt>
                <c:pt idx="6765">
                  <c:v>8.6999999999999744</c:v>
                </c:pt>
                <c:pt idx="6766">
                  <c:v>4.3000000000000149</c:v>
                </c:pt>
                <c:pt idx="6767">
                  <c:v>4.5999999999999819</c:v>
                </c:pt>
                <c:pt idx="6768">
                  <c:v>8.1000000000000405</c:v>
                </c:pt>
                <c:pt idx="6769">
                  <c:v>4.9999999999999822</c:v>
                </c:pt>
                <c:pt idx="6772">
                  <c:v>5.0000000000000266</c:v>
                </c:pt>
                <c:pt idx="6773">
                  <c:v>3.6000000000000032</c:v>
                </c:pt>
                <c:pt idx="6774">
                  <c:v>7.8999999999999737</c:v>
                </c:pt>
                <c:pt idx="6775">
                  <c:v>7.8000000000000291</c:v>
                </c:pt>
                <c:pt idx="6776">
                  <c:v>2.1000000000000352</c:v>
                </c:pt>
                <c:pt idx="6779">
                  <c:v>3.6000000000000032</c:v>
                </c:pt>
                <c:pt idx="6780">
                  <c:v>5.4999999999999716</c:v>
                </c:pt>
                <c:pt idx="6781">
                  <c:v>6.3000000000000167</c:v>
                </c:pt>
                <c:pt idx="6782">
                  <c:v>5.500000000000016</c:v>
                </c:pt>
                <c:pt idx="6783">
                  <c:v>7.4999999999999734</c:v>
                </c:pt>
                <c:pt idx="6786">
                  <c:v>6.899999999999995</c:v>
                </c:pt>
                <c:pt idx="6787">
                  <c:v>7.2000000000000064</c:v>
                </c:pt>
                <c:pt idx="6788">
                  <c:v>3.5000000000000142</c:v>
                </c:pt>
                <c:pt idx="6789">
                  <c:v>3.2000000000000028</c:v>
                </c:pt>
                <c:pt idx="6790">
                  <c:v>9.7999999999999865</c:v>
                </c:pt>
                <c:pt idx="6793">
                  <c:v>4.8000000000000043</c:v>
                </c:pt>
                <c:pt idx="6794">
                  <c:v>3.6999999999999922</c:v>
                </c:pt>
                <c:pt idx="6795">
                  <c:v>4.2000000000000259</c:v>
                </c:pt>
                <c:pt idx="6796">
                  <c:v>2.800000000000002</c:v>
                </c:pt>
                <c:pt idx="6797">
                  <c:v>4.3000000000000149</c:v>
                </c:pt>
                <c:pt idx="6800">
                  <c:v>5.7999999999999829</c:v>
                </c:pt>
                <c:pt idx="6801">
                  <c:v>1.2999999999999901</c:v>
                </c:pt>
                <c:pt idx="6802">
                  <c:v>3.099999999999969</c:v>
                </c:pt>
                <c:pt idx="6803">
                  <c:v>4.8000000000000043</c:v>
                </c:pt>
                <c:pt idx="6804">
                  <c:v>6.4999999999999947</c:v>
                </c:pt>
                <c:pt idx="6807">
                  <c:v>5.3999999999999826</c:v>
                </c:pt>
                <c:pt idx="6808">
                  <c:v>3.800000000000026</c:v>
                </c:pt>
                <c:pt idx="6809">
                  <c:v>3.099999999999969</c:v>
                </c:pt>
                <c:pt idx="6810">
                  <c:v>5.400000000000027</c:v>
                </c:pt>
                <c:pt idx="6811">
                  <c:v>4.4000000000000039</c:v>
                </c:pt>
                <c:pt idx="6814">
                  <c:v>6.899999999999995</c:v>
                </c:pt>
                <c:pt idx="6815">
                  <c:v>3.6000000000000032</c:v>
                </c:pt>
                <c:pt idx="6816">
                  <c:v>2.0000000000000022</c:v>
                </c:pt>
                <c:pt idx="6817">
                  <c:v>-9.9999999999988987E-2</c:v>
                </c:pt>
                <c:pt idx="6818">
                  <c:v>5.1000000000000156</c:v>
                </c:pt>
                <c:pt idx="6821">
                  <c:v>5.2000000000000046</c:v>
                </c:pt>
                <c:pt idx="6822">
                  <c:v>4.8000000000000043</c:v>
                </c:pt>
                <c:pt idx="6823">
                  <c:v>6.0000000000000053</c:v>
                </c:pt>
                <c:pt idx="6824">
                  <c:v>3.3999999999999808</c:v>
                </c:pt>
                <c:pt idx="6825">
                  <c:v>2.1000000000000352</c:v>
                </c:pt>
                <c:pt idx="6828">
                  <c:v>8.8999999999999968</c:v>
                </c:pt>
                <c:pt idx="6829">
                  <c:v>1.2999999999999901</c:v>
                </c:pt>
                <c:pt idx="6830">
                  <c:v>3.800000000000026</c:v>
                </c:pt>
                <c:pt idx="6831">
                  <c:v>3.5000000000000142</c:v>
                </c:pt>
                <c:pt idx="6832">
                  <c:v>4.3000000000000149</c:v>
                </c:pt>
                <c:pt idx="6835">
                  <c:v>4.4999999999999929</c:v>
                </c:pt>
                <c:pt idx="6836">
                  <c:v>3.7999999999999812</c:v>
                </c:pt>
                <c:pt idx="6837">
                  <c:v>2.5999999999999801</c:v>
                </c:pt>
                <c:pt idx="6838">
                  <c:v>6.6000000000000281</c:v>
                </c:pt>
                <c:pt idx="6839">
                  <c:v>6.0000000000000053</c:v>
                </c:pt>
                <c:pt idx="6842">
                  <c:v>4.8999999999999932</c:v>
                </c:pt>
                <c:pt idx="6843">
                  <c:v>3.900000000000015</c:v>
                </c:pt>
                <c:pt idx="6844">
                  <c:v>2.7000000000000139</c:v>
                </c:pt>
                <c:pt idx="6845">
                  <c:v>7.9000000000000181</c:v>
                </c:pt>
                <c:pt idx="6846">
                  <c:v>5.2999999999999936</c:v>
                </c:pt>
                <c:pt idx="6849">
                  <c:v>7.1000000000000174</c:v>
                </c:pt>
                <c:pt idx="6850">
                  <c:v>2.0000000000000022</c:v>
                </c:pt>
                <c:pt idx="6851">
                  <c:v>4.4000000000000039</c:v>
                </c:pt>
                <c:pt idx="6852">
                  <c:v>2.899999999999991</c:v>
                </c:pt>
                <c:pt idx="6853">
                  <c:v>2.0000000000000022</c:v>
                </c:pt>
                <c:pt idx="6856">
                  <c:v>2.6999999999999691</c:v>
                </c:pt>
                <c:pt idx="6857">
                  <c:v>4.0999999999999934</c:v>
                </c:pt>
                <c:pt idx="6858">
                  <c:v>5.2000000000000046</c:v>
                </c:pt>
                <c:pt idx="6859">
                  <c:v>6.0000000000000053</c:v>
                </c:pt>
                <c:pt idx="6860">
                  <c:v>4.4999999999999929</c:v>
                </c:pt>
                <c:pt idx="6863">
                  <c:v>4.4999999999999929</c:v>
                </c:pt>
                <c:pt idx="6864">
                  <c:v>1.399999999999979</c:v>
                </c:pt>
                <c:pt idx="6865">
                  <c:v>3.5000000000000142</c:v>
                </c:pt>
                <c:pt idx="6866">
                  <c:v>2.899999999999991</c:v>
                </c:pt>
                <c:pt idx="6867">
                  <c:v>0.30000000000001142</c:v>
                </c:pt>
                <c:pt idx="6870">
                  <c:v>2.800000000000002</c:v>
                </c:pt>
                <c:pt idx="6871">
                  <c:v>2.7000000000000139</c:v>
                </c:pt>
                <c:pt idx="6872">
                  <c:v>4.4000000000000039</c:v>
                </c:pt>
                <c:pt idx="6873">
                  <c:v>3.5000000000000142</c:v>
                </c:pt>
                <c:pt idx="6874">
                  <c:v>3.6000000000000032</c:v>
                </c:pt>
                <c:pt idx="6877">
                  <c:v>2.497099999999985</c:v>
                </c:pt>
                <c:pt idx="6878">
                  <c:v>6.7000000000000171</c:v>
                </c:pt>
                <c:pt idx="6879">
                  <c:v>6.0999999999999943</c:v>
                </c:pt>
                <c:pt idx="6880">
                  <c:v>4.0000000000000044</c:v>
                </c:pt>
                <c:pt idx="6881">
                  <c:v>2.7000000000000139</c:v>
                </c:pt>
                <c:pt idx="6884">
                  <c:v>2.1999999999999802</c:v>
                </c:pt>
                <c:pt idx="6885">
                  <c:v>-1.1999999999999571</c:v>
                </c:pt>
                <c:pt idx="6886">
                  <c:v>6.6999999999999726</c:v>
                </c:pt>
                <c:pt idx="6887">
                  <c:v>2.800000000000002</c:v>
                </c:pt>
                <c:pt idx="6888">
                  <c:v>3.800000000000026</c:v>
                </c:pt>
                <c:pt idx="6891">
                  <c:v>5.4999999999999716</c:v>
                </c:pt>
                <c:pt idx="6892">
                  <c:v>0.60000000000002274</c:v>
                </c:pt>
                <c:pt idx="6893">
                  <c:v>3.2477000000000089</c:v>
                </c:pt>
                <c:pt idx="6894">
                  <c:v>4.0000000000000044</c:v>
                </c:pt>
                <c:pt idx="6895">
                  <c:v>11.3</c:v>
                </c:pt>
                <c:pt idx="6898">
                  <c:v>-1.200000000000045</c:v>
                </c:pt>
                <c:pt idx="6899">
                  <c:v>1.69999999999999</c:v>
                </c:pt>
                <c:pt idx="6900">
                  <c:v>-0.1000000000000334</c:v>
                </c:pt>
                <c:pt idx="6901">
                  <c:v>-3.4000000000000248</c:v>
                </c:pt>
                <c:pt idx="6902">
                  <c:v>1.600000000000001</c:v>
                </c:pt>
                <c:pt idx="6905">
                  <c:v>-2.0000000000000022</c:v>
                </c:pt>
                <c:pt idx="6906">
                  <c:v>6.0999999999999943</c:v>
                </c:pt>
                <c:pt idx="6907">
                  <c:v>2.7000000000000139</c:v>
                </c:pt>
                <c:pt idx="6908">
                  <c:v>0.8999999999999897</c:v>
                </c:pt>
                <c:pt idx="6909">
                  <c:v>0.49999999999998929</c:v>
                </c:pt>
                <c:pt idx="6912">
                  <c:v>0.40000000000000041</c:v>
                </c:pt>
                <c:pt idx="6913">
                  <c:v>-3.0000000000000249</c:v>
                </c:pt>
                <c:pt idx="6914">
                  <c:v>3.6999999999999922</c:v>
                </c:pt>
                <c:pt idx="6915">
                  <c:v>1.399999999999979</c:v>
                </c:pt>
                <c:pt idx="6916">
                  <c:v>6.0999999999999943</c:v>
                </c:pt>
                <c:pt idx="6919">
                  <c:v>0.70000000000001172</c:v>
                </c:pt>
                <c:pt idx="6920">
                  <c:v>-2.0999999999999912</c:v>
                </c:pt>
                <c:pt idx="6921">
                  <c:v>1.2000000000000011</c:v>
                </c:pt>
                <c:pt idx="6922">
                  <c:v>3.0000000000000249</c:v>
                </c:pt>
                <c:pt idx="6923">
                  <c:v>9.9999999999988987E-2</c:v>
                </c:pt>
                <c:pt idx="6926">
                  <c:v>1.2000000000000011</c:v>
                </c:pt>
                <c:pt idx="6927">
                  <c:v>2.0999999999999912</c:v>
                </c:pt>
                <c:pt idx="6928">
                  <c:v>2.800000000000002</c:v>
                </c:pt>
                <c:pt idx="6929">
                  <c:v>-1.399999999999979</c:v>
                </c:pt>
                <c:pt idx="6930">
                  <c:v>-9.9999999999988987E-2</c:v>
                </c:pt>
                <c:pt idx="6934">
                  <c:v>2.1999999999999802</c:v>
                </c:pt>
                <c:pt idx="6935">
                  <c:v>-1.0999999999999679</c:v>
                </c:pt>
                <c:pt idx="6936">
                  <c:v>0.60000000000002274</c:v>
                </c:pt>
                <c:pt idx="6937">
                  <c:v>-1.399999999999979</c:v>
                </c:pt>
                <c:pt idx="6940">
                  <c:v>0.50000000000003375</c:v>
                </c:pt>
                <c:pt idx="6941">
                  <c:v>-1.400000000000023</c:v>
                </c:pt>
                <c:pt idx="6942">
                  <c:v>-2.800000000000002</c:v>
                </c:pt>
                <c:pt idx="6943">
                  <c:v>-1.799999999999979</c:v>
                </c:pt>
                <c:pt idx="6944">
                  <c:v>0.20000000000002241</c:v>
                </c:pt>
                <c:pt idx="6947">
                  <c:v>0.40000000000000041</c:v>
                </c:pt>
                <c:pt idx="6948">
                  <c:v>0.8999999999999897</c:v>
                </c:pt>
                <c:pt idx="6949">
                  <c:v>0.8999999999999897</c:v>
                </c:pt>
                <c:pt idx="6950">
                  <c:v>-3.2999999999999918</c:v>
                </c:pt>
                <c:pt idx="6951">
                  <c:v>-1.2000000000000011</c:v>
                </c:pt>
                <c:pt idx="6954">
                  <c:v>0.30000000000001142</c:v>
                </c:pt>
                <c:pt idx="6955">
                  <c:v>2.0999999999999912</c:v>
                </c:pt>
                <c:pt idx="6956">
                  <c:v>4.2999999999999714</c:v>
                </c:pt>
                <c:pt idx="6957">
                  <c:v>3.6000000000000032</c:v>
                </c:pt>
                <c:pt idx="6958">
                  <c:v>5.400000000000027</c:v>
                </c:pt>
                <c:pt idx="6961">
                  <c:v>4.6000000000000263</c:v>
                </c:pt>
                <c:pt idx="6962">
                  <c:v>1.2000000000000011</c:v>
                </c:pt>
                <c:pt idx="6963">
                  <c:v>2.0999999999999912</c:v>
                </c:pt>
                <c:pt idx="6964">
                  <c:v>2.0000000000000022</c:v>
                </c:pt>
                <c:pt idx="6965">
                  <c:v>3.6999999999999922</c:v>
                </c:pt>
                <c:pt idx="6968">
                  <c:v>-0.30000000000001142</c:v>
                </c:pt>
                <c:pt idx="6969">
                  <c:v>0.59999999999997833</c:v>
                </c:pt>
                <c:pt idx="6970">
                  <c:v>6.899999999999995</c:v>
                </c:pt>
                <c:pt idx="6971">
                  <c:v>2.8000000000000469</c:v>
                </c:pt>
                <c:pt idx="6972">
                  <c:v>0.49999999999998929</c:v>
                </c:pt>
                <c:pt idx="6975">
                  <c:v>2.800000000000002</c:v>
                </c:pt>
                <c:pt idx="6976">
                  <c:v>5.3999999999999826</c:v>
                </c:pt>
                <c:pt idx="6977">
                  <c:v>4.4999999999999929</c:v>
                </c:pt>
                <c:pt idx="6978">
                  <c:v>-0.29999999999996702</c:v>
                </c:pt>
                <c:pt idx="6979">
                  <c:v>0.80000000000000071</c:v>
                </c:pt>
                <c:pt idx="6982">
                  <c:v>0.20000000000002241</c:v>
                </c:pt>
                <c:pt idx="6983">
                  <c:v>3.5999999999999588</c:v>
                </c:pt>
                <c:pt idx="6984">
                  <c:v>-0.60000000000002274</c:v>
                </c:pt>
                <c:pt idx="6985">
                  <c:v>2.2000000000000242</c:v>
                </c:pt>
                <c:pt idx="6986">
                  <c:v>1.599999999999957</c:v>
                </c:pt>
                <c:pt idx="6989">
                  <c:v>2.800000000000002</c:v>
                </c:pt>
                <c:pt idx="6990">
                  <c:v>3.099999999999969</c:v>
                </c:pt>
                <c:pt idx="6991">
                  <c:v>0</c:v>
                </c:pt>
                <c:pt idx="6992">
                  <c:v>5.600000000000005</c:v>
                </c:pt>
                <c:pt idx="6993">
                  <c:v>4.5999999999999819</c:v>
                </c:pt>
                <c:pt idx="6996">
                  <c:v>2.600000000000025</c:v>
                </c:pt>
                <c:pt idx="6997">
                  <c:v>1.0000000000000231</c:v>
                </c:pt>
                <c:pt idx="6998">
                  <c:v>3.0000000000000249</c:v>
                </c:pt>
                <c:pt idx="6999">
                  <c:v>8.6000000000000298</c:v>
                </c:pt>
                <c:pt idx="7000">
                  <c:v>4.3000000000000149</c:v>
                </c:pt>
                <c:pt idx="7003">
                  <c:v>3.6999999999999922</c:v>
                </c:pt>
                <c:pt idx="7004">
                  <c:v>2.4000000000000021</c:v>
                </c:pt>
                <c:pt idx="7005">
                  <c:v>6.0000000000000053</c:v>
                </c:pt>
                <c:pt idx="7006">
                  <c:v>2.600000000000025</c:v>
                </c:pt>
                <c:pt idx="7007">
                  <c:v>5.2000000000000046</c:v>
                </c:pt>
                <c:pt idx="7010">
                  <c:v>1.1999999999999571</c:v>
                </c:pt>
                <c:pt idx="7011">
                  <c:v>0.199999999999978</c:v>
                </c:pt>
                <c:pt idx="7012">
                  <c:v>3.4000000000000248</c:v>
                </c:pt>
                <c:pt idx="7013">
                  <c:v>-0.70000000000001172</c:v>
                </c:pt>
                <c:pt idx="7014">
                  <c:v>7.6999999999999957</c:v>
                </c:pt>
                <c:pt idx="7017">
                  <c:v>1.500000000000012</c:v>
                </c:pt>
                <c:pt idx="7018">
                  <c:v>3.3000000000000358</c:v>
                </c:pt>
                <c:pt idx="7019">
                  <c:v>2.2000000000000242</c:v>
                </c:pt>
                <c:pt idx="7020">
                  <c:v>6.899999999999995</c:v>
                </c:pt>
                <c:pt idx="7021">
                  <c:v>1.600000000000001</c:v>
                </c:pt>
                <c:pt idx="7024">
                  <c:v>3.5000000000000142</c:v>
                </c:pt>
                <c:pt idx="7025">
                  <c:v>4.4999999999999929</c:v>
                </c:pt>
                <c:pt idx="7026">
                  <c:v>4.4999999999999929</c:v>
                </c:pt>
                <c:pt idx="7027">
                  <c:v>4.9000000000000377</c:v>
                </c:pt>
                <c:pt idx="7028">
                  <c:v>3.900000000000015</c:v>
                </c:pt>
                <c:pt idx="7031">
                  <c:v>7.6999999999999957</c:v>
                </c:pt>
                <c:pt idx="7032">
                  <c:v>2.899999999999991</c:v>
                </c:pt>
                <c:pt idx="7033">
                  <c:v>6.899999999999995</c:v>
                </c:pt>
                <c:pt idx="7034">
                  <c:v>5.600000000000005</c:v>
                </c:pt>
                <c:pt idx="7035">
                  <c:v>5.7999999999999829</c:v>
                </c:pt>
                <c:pt idx="7038">
                  <c:v>5.600000000000005</c:v>
                </c:pt>
                <c:pt idx="7039">
                  <c:v>5.2000000000000046</c:v>
                </c:pt>
                <c:pt idx="7040">
                  <c:v>3.800000000000026</c:v>
                </c:pt>
                <c:pt idx="7041">
                  <c:v>8.7999999999999634</c:v>
                </c:pt>
                <c:pt idx="7046">
                  <c:v>4.7999999999999599</c:v>
                </c:pt>
                <c:pt idx="7047">
                  <c:v>8.7999999999999634</c:v>
                </c:pt>
                <c:pt idx="7048">
                  <c:v>2.4000000000000021</c:v>
                </c:pt>
                <c:pt idx="7049">
                  <c:v>5.8999999999999719</c:v>
                </c:pt>
                <c:pt idx="7052">
                  <c:v>4.4000000000000039</c:v>
                </c:pt>
                <c:pt idx="7053">
                  <c:v>5.300000000000038</c:v>
                </c:pt>
                <c:pt idx="7054">
                  <c:v>4.4000000000000039</c:v>
                </c:pt>
                <c:pt idx="7055">
                  <c:v>1.400000000000023</c:v>
                </c:pt>
                <c:pt idx="7056">
                  <c:v>1.600000000000001</c:v>
                </c:pt>
                <c:pt idx="7060">
                  <c:v>2.5999999999999801</c:v>
                </c:pt>
                <c:pt idx="7061">
                  <c:v>4.5999999999999366</c:v>
                </c:pt>
                <c:pt idx="7062">
                  <c:v>5.7999999999999829</c:v>
                </c:pt>
                <c:pt idx="7063">
                  <c:v>9.9999999999944578E-2</c:v>
                </c:pt>
                <c:pt idx="7066">
                  <c:v>6.1000000000000387</c:v>
                </c:pt>
                <c:pt idx="7067">
                  <c:v>2.7999999999999581</c:v>
                </c:pt>
                <c:pt idx="7068">
                  <c:v>0.59999999999993392</c:v>
                </c:pt>
                <c:pt idx="7069">
                  <c:v>3.900000000000059</c:v>
                </c:pt>
                <c:pt idx="7070">
                  <c:v>-0.60000000000002274</c:v>
                </c:pt>
                <c:pt idx="7073">
                  <c:v>2.4000000000000021</c:v>
                </c:pt>
                <c:pt idx="7074">
                  <c:v>2.500000000000036</c:v>
                </c:pt>
                <c:pt idx="7075">
                  <c:v>7.4000000000000732</c:v>
                </c:pt>
                <c:pt idx="7076">
                  <c:v>-2.5999999999999801</c:v>
                </c:pt>
                <c:pt idx="7077">
                  <c:v>-1.399999999999979</c:v>
                </c:pt>
                <c:pt idx="7080">
                  <c:v>-0.99999999999997868</c:v>
                </c:pt>
                <c:pt idx="7081">
                  <c:v>1.800000000000024</c:v>
                </c:pt>
                <c:pt idx="7082">
                  <c:v>0</c:v>
                </c:pt>
                <c:pt idx="7083">
                  <c:v>-0.40000000000000041</c:v>
                </c:pt>
                <c:pt idx="7084">
                  <c:v>9.9999999999988987E-2</c:v>
                </c:pt>
                <c:pt idx="7087">
                  <c:v>0.30000000000001142</c:v>
                </c:pt>
                <c:pt idx="7088">
                  <c:v>3.900000000000015</c:v>
                </c:pt>
                <c:pt idx="7089">
                  <c:v>3.1000000000000139</c:v>
                </c:pt>
                <c:pt idx="7090">
                  <c:v>-3.0200000000002451E-2</c:v>
                </c:pt>
                <c:pt idx="7091">
                  <c:v>-5.699999999999994</c:v>
                </c:pt>
                <c:pt idx="7094">
                  <c:v>3.3999999999999808</c:v>
                </c:pt>
                <c:pt idx="7095">
                  <c:v>3.099999999999969</c:v>
                </c:pt>
                <c:pt idx="7096">
                  <c:v>2.7000000000000139</c:v>
                </c:pt>
                <c:pt idx="7097">
                  <c:v>2.4000000000000021</c:v>
                </c:pt>
                <c:pt idx="7098">
                  <c:v>1.600000000000001</c:v>
                </c:pt>
                <c:pt idx="7101">
                  <c:v>1.2999999999999901</c:v>
                </c:pt>
                <c:pt idx="7102">
                  <c:v>4.8999999999999932</c:v>
                </c:pt>
                <c:pt idx="7103">
                  <c:v>3.3000000000000358</c:v>
                </c:pt>
                <c:pt idx="7104">
                  <c:v>3.2999999999999918</c:v>
                </c:pt>
                <c:pt idx="7105">
                  <c:v>1.69999999999999</c:v>
                </c:pt>
                <c:pt idx="7108">
                  <c:v>1.1000000000000121</c:v>
                </c:pt>
                <c:pt idx="7109">
                  <c:v>4.6999999999999709</c:v>
                </c:pt>
                <c:pt idx="7110">
                  <c:v>3.0000000000000249</c:v>
                </c:pt>
                <c:pt idx="7111">
                  <c:v>2.7000000000000139</c:v>
                </c:pt>
                <c:pt idx="7112">
                  <c:v>3.5000000000000142</c:v>
                </c:pt>
                <c:pt idx="7115">
                  <c:v>4.0000000000000044</c:v>
                </c:pt>
                <c:pt idx="7116">
                  <c:v>0</c:v>
                </c:pt>
                <c:pt idx="7117">
                  <c:v>3.5000000000000142</c:v>
                </c:pt>
                <c:pt idx="7118">
                  <c:v>-0.69999999999996732</c:v>
                </c:pt>
                <c:pt idx="7119">
                  <c:v>-1.1999999999999571</c:v>
                </c:pt>
                <c:pt idx="7122">
                  <c:v>2.1999999999999349</c:v>
                </c:pt>
                <c:pt idx="7123">
                  <c:v>0.199999999999978</c:v>
                </c:pt>
                <c:pt idx="7124">
                  <c:v>4.7000000000000597</c:v>
                </c:pt>
                <c:pt idx="7125">
                  <c:v>-0.69999999999996732</c:v>
                </c:pt>
                <c:pt idx="7126">
                  <c:v>-1.899999999999924</c:v>
                </c:pt>
                <c:pt idx="7129">
                  <c:v>2.4999999999999472</c:v>
                </c:pt>
                <c:pt idx="7130">
                  <c:v>1.0000000000000679</c:v>
                </c:pt>
                <c:pt idx="7131">
                  <c:v>2.4000000000000021</c:v>
                </c:pt>
                <c:pt idx="7132">
                  <c:v>1.600000000000001</c:v>
                </c:pt>
                <c:pt idx="7133">
                  <c:v>-1.1000000000000121</c:v>
                </c:pt>
                <c:pt idx="7136">
                  <c:v>2.0000000000000022</c:v>
                </c:pt>
                <c:pt idx="7137">
                  <c:v>4.5000000000000373</c:v>
                </c:pt>
                <c:pt idx="7138">
                  <c:v>-3.6000000000000481</c:v>
                </c:pt>
                <c:pt idx="7139">
                  <c:v>-0.30000000000001142</c:v>
                </c:pt>
                <c:pt idx="7140">
                  <c:v>0.199999999999978</c:v>
                </c:pt>
                <c:pt idx="7143">
                  <c:v>0.49999999999998929</c:v>
                </c:pt>
                <c:pt idx="7144">
                  <c:v>4.5999999999999819</c:v>
                </c:pt>
                <c:pt idx="7145">
                  <c:v>1.2999999999999901</c:v>
                </c:pt>
                <c:pt idx="7146">
                  <c:v>0.80000000000000071</c:v>
                </c:pt>
                <c:pt idx="7147">
                  <c:v>-2.4000000000000021</c:v>
                </c:pt>
                <c:pt idx="7150">
                  <c:v>0.49999999999998929</c:v>
                </c:pt>
                <c:pt idx="7151">
                  <c:v>1.500000000000012</c:v>
                </c:pt>
                <c:pt idx="7152">
                  <c:v>3.1000000000000139</c:v>
                </c:pt>
                <c:pt idx="7153">
                  <c:v>4.6999999999999709</c:v>
                </c:pt>
                <c:pt idx="7154">
                  <c:v>-6.4999999999999947</c:v>
                </c:pt>
                <c:pt idx="7157">
                  <c:v>0.40000000000000041</c:v>
                </c:pt>
                <c:pt idx="7158">
                  <c:v>0.8999999999999897</c:v>
                </c:pt>
                <c:pt idx="7159">
                  <c:v>0.49999999999998929</c:v>
                </c:pt>
                <c:pt idx="7160">
                  <c:v>2.99999999999998</c:v>
                </c:pt>
                <c:pt idx="7161">
                  <c:v>2.0000000000000022</c:v>
                </c:pt>
                <c:pt idx="7164">
                  <c:v>1.400000000000023</c:v>
                </c:pt>
                <c:pt idx="7165">
                  <c:v>-1.69999999999999</c:v>
                </c:pt>
                <c:pt idx="7166">
                  <c:v>-2.2999999999999692</c:v>
                </c:pt>
                <c:pt idx="7167">
                  <c:v>3.2999999999999918</c:v>
                </c:pt>
                <c:pt idx="7168">
                  <c:v>-1.900000000000013</c:v>
                </c:pt>
                <c:pt idx="7171">
                  <c:v>0.80000000000000071</c:v>
                </c:pt>
                <c:pt idx="7172">
                  <c:v>0</c:v>
                </c:pt>
                <c:pt idx="7173">
                  <c:v>2.4999999999999472</c:v>
                </c:pt>
                <c:pt idx="7174">
                  <c:v>-2.2000000000000242</c:v>
                </c:pt>
                <c:pt idx="7175">
                  <c:v>1.2999999999999901</c:v>
                </c:pt>
                <c:pt idx="7178">
                  <c:v>0.90000000000003411</c:v>
                </c:pt>
                <c:pt idx="7179">
                  <c:v>1.900000000000013</c:v>
                </c:pt>
                <c:pt idx="7180">
                  <c:v>-0.70000000000001172</c:v>
                </c:pt>
                <c:pt idx="7181">
                  <c:v>-2.6999999999999691</c:v>
                </c:pt>
                <c:pt idx="7182">
                  <c:v>-0.69999999999996732</c:v>
                </c:pt>
                <c:pt idx="7185">
                  <c:v>0.199999999999978</c:v>
                </c:pt>
                <c:pt idx="7186">
                  <c:v>2.0999999999999912</c:v>
                </c:pt>
                <c:pt idx="7187">
                  <c:v>2.4000000000000021</c:v>
                </c:pt>
                <c:pt idx="7188">
                  <c:v>1.900000000000013</c:v>
                </c:pt>
                <c:pt idx="7189">
                  <c:v>0.80000000000000071</c:v>
                </c:pt>
                <c:pt idx="7192">
                  <c:v>1.200000000000045</c:v>
                </c:pt>
                <c:pt idx="7193">
                  <c:v>1.799999999999979</c:v>
                </c:pt>
                <c:pt idx="7194">
                  <c:v>0.49999999999998929</c:v>
                </c:pt>
                <c:pt idx="7195">
                  <c:v>1.2999999999999901</c:v>
                </c:pt>
                <c:pt idx="7196">
                  <c:v>-3.2000000000000028</c:v>
                </c:pt>
                <c:pt idx="7199">
                  <c:v>2.0999999999999912</c:v>
                </c:pt>
                <c:pt idx="7200">
                  <c:v>-1.500000000000012</c:v>
                </c:pt>
                <c:pt idx="7201">
                  <c:v>1.1000000000000121</c:v>
                </c:pt>
                <c:pt idx="7202">
                  <c:v>-1.500000000000012</c:v>
                </c:pt>
                <c:pt idx="7203">
                  <c:v>1.1999999999999571</c:v>
                </c:pt>
                <c:pt idx="7206">
                  <c:v>-9.9999999999988987E-2</c:v>
                </c:pt>
                <c:pt idx="7207">
                  <c:v>-0.199999999999978</c:v>
                </c:pt>
                <c:pt idx="7208">
                  <c:v>-0.20000000000002241</c:v>
                </c:pt>
                <c:pt idx="7209">
                  <c:v>2.5999999999999801</c:v>
                </c:pt>
                <c:pt idx="7210">
                  <c:v>5.8999999999999719</c:v>
                </c:pt>
                <c:pt idx="7213">
                  <c:v>-0.80000000000000071</c:v>
                </c:pt>
                <c:pt idx="7214">
                  <c:v>5.0000000000000266</c:v>
                </c:pt>
                <c:pt idx="7215">
                  <c:v>-2.99999999999998</c:v>
                </c:pt>
                <c:pt idx="7216">
                  <c:v>2.4999999999999911</c:v>
                </c:pt>
                <c:pt idx="7217">
                  <c:v>6.0999999999999943</c:v>
                </c:pt>
                <c:pt idx="7220">
                  <c:v>1.799999999999979</c:v>
                </c:pt>
                <c:pt idx="7221">
                  <c:v>0.99999999999997868</c:v>
                </c:pt>
                <c:pt idx="7222">
                  <c:v>1.0000000000000231</c:v>
                </c:pt>
                <c:pt idx="7223">
                  <c:v>-0.80000000000000071</c:v>
                </c:pt>
                <c:pt idx="7224">
                  <c:v>2.800000000000002</c:v>
                </c:pt>
                <c:pt idx="7227">
                  <c:v>1.499999999999968</c:v>
                </c:pt>
                <c:pt idx="7228">
                  <c:v>0.90000000000003411</c:v>
                </c:pt>
                <c:pt idx="7229">
                  <c:v>2.0000000000000462</c:v>
                </c:pt>
                <c:pt idx="7230">
                  <c:v>3.299999999999947</c:v>
                </c:pt>
                <c:pt idx="7231">
                  <c:v>3.099999999999969</c:v>
                </c:pt>
                <c:pt idx="7234">
                  <c:v>1.600000000000001</c:v>
                </c:pt>
                <c:pt idx="7235">
                  <c:v>2.7000000000000139</c:v>
                </c:pt>
                <c:pt idx="7236">
                  <c:v>0</c:v>
                </c:pt>
                <c:pt idx="7237">
                  <c:v>1.300000000000034</c:v>
                </c:pt>
                <c:pt idx="7238">
                  <c:v>-1.499999999999968</c:v>
                </c:pt>
                <c:pt idx="7241">
                  <c:v>1.500000000000012</c:v>
                </c:pt>
                <c:pt idx="7242">
                  <c:v>-3.6000000000000032</c:v>
                </c:pt>
                <c:pt idx="7243">
                  <c:v>-1.3206000000000271</c:v>
                </c:pt>
                <c:pt idx="7244">
                  <c:v>3.900000000000015</c:v>
                </c:pt>
                <c:pt idx="7245">
                  <c:v>5.500000000000016</c:v>
                </c:pt>
                <c:pt idx="7248">
                  <c:v>2.7999999999999581</c:v>
                </c:pt>
                <c:pt idx="7249">
                  <c:v>-0.49999999999998929</c:v>
                </c:pt>
                <c:pt idx="7250">
                  <c:v>3.4000000000000248</c:v>
                </c:pt>
                <c:pt idx="7251">
                  <c:v>0.49999999999998929</c:v>
                </c:pt>
                <c:pt idx="7252">
                  <c:v>0.70000000000001172</c:v>
                </c:pt>
                <c:pt idx="7255">
                  <c:v>4.4999999999999929</c:v>
                </c:pt>
                <c:pt idx="7256">
                  <c:v>-0.70000000000001172</c:v>
                </c:pt>
                <c:pt idx="7257">
                  <c:v>4.3000000000000149</c:v>
                </c:pt>
                <c:pt idx="7258">
                  <c:v>2.0999999999999912</c:v>
                </c:pt>
                <c:pt idx="7259">
                  <c:v>-3.4000000000000248</c:v>
                </c:pt>
                <c:pt idx="7262">
                  <c:v>2.0000000000000022</c:v>
                </c:pt>
                <c:pt idx="7263">
                  <c:v>2.5999999999999801</c:v>
                </c:pt>
                <c:pt idx="7264">
                  <c:v>1.799999999999979</c:v>
                </c:pt>
                <c:pt idx="7265">
                  <c:v>0.49999999999998929</c:v>
                </c:pt>
                <c:pt idx="7266">
                  <c:v>-0.20000000000002241</c:v>
                </c:pt>
                <c:pt idx="7269">
                  <c:v>1.600000000000001</c:v>
                </c:pt>
                <c:pt idx="7270">
                  <c:v>0.70000000000001172</c:v>
                </c:pt>
                <c:pt idx="7271">
                  <c:v>0.60000000000002274</c:v>
                </c:pt>
                <c:pt idx="7272">
                  <c:v>-1.1999999999999571</c:v>
                </c:pt>
                <c:pt idx="7273">
                  <c:v>-3.6000000000000032</c:v>
                </c:pt>
                <c:pt idx="7276">
                  <c:v>2.0999999999999912</c:v>
                </c:pt>
                <c:pt idx="7277">
                  <c:v>2.3000000000000131</c:v>
                </c:pt>
                <c:pt idx="7278">
                  <c:v>2.0000000000000022</c:v>
                </c:pt>
                <c:pt idx="7279">
                  <c:v>3.099999999999969</c:v>
                </c:pt>
                <c:pt idx="7280">
                  <c:v>0.99999999999997868</c:v>
                </c:pt>
                <c:pt idx="7283">
                  <c:v>2.7000000000000139</c:v>
                </c:pt>
                <c:pt idx="7284">
                  <c:v>0</c:v>
                </c:pt>
                <c:pt idx="7285">
                  <c:v>5.3999999999999826</c:v>
                </c:pt>
                <c:pt idx="7286">
                  <c:v>4.8999999999999932</c:v>
                </c:pt>
                <c:pt idx="7287">
                  <c:v>2.0999999999999912</c:v>
                </c:pt>
                <c:pt idx="7290">
                  <c:v>4.4000000000000039</c:v>
                </c:pt>
                <c:pt idx="7291">
                  <c:v>5.699999999999994</c:v>
                </c:pt>
                <c:pt idx="7292">
                  <c:v>4.0999999999999934</c:v>
                </c:pt>
                <c:pt idx="7293">
                  <c:v>4.2000000000000259</c:v>
                </c:pt>
                <c:pt idx="7294">
                  <c:v>5.500000000000016</c:v>
                </c:pt>
                <c:pt idx="7299">
                  <c:v>7.5000000000000178</c:v>
                </c:pt>
                <c:pt idx="7300">
                  <c:v>5.7999999999999829</c:v>
                </c:pt>
                <c:pt idx="7301">
                  <c:v>4.2000000000000259</c:v>
                </c:pt>
                <c:pt idx="7305">
                  <c:v>4.3000000000000149</c:v>
                </c:pt>
                <c:pt idx="7306">
                  <c:v>3.4000000000000248</c:v>
                </c:pt>
                <c:pt idx="7307">
                  <c:v>2.4000000000000021</c:v>
                </c:pt>
                <c:pt idx="7308">
                  <c:v>10.299999999999979</c:v>
                </c:pt>
                <c:pt idx="7311">
                  <c:v>3.6999999999999922</c:v>
                </c:pt>
                <c:pt idx="7312">
                  <c:v>4.7000000000000153</c:v>
                </c:pt>
                <c:pt idx="7313">
                  <c:v>5.9999999999999609</c:v>
                </c:pt>
                <c:pt idx="7314">
                  <c:v>3.6000000000000481</c:v>
                </c:pt>
                <c:pt idx="7315">
                  <c:v>5.2999999999999936</c:v>
                </c:pt>
                <c:pt idx="7318">
                  <c:v>3.3000000000000358</c:v>
                </c:pt>
                <c:pt idx="7319">
                  <c:v>3.5999999999999588</c:v>
                </c:pt>
                <c:pt idx="7320">
                  <c:v>7.0000000000000284</c:v>
                </c:pt>
                <c:pt idx="7321">
                  <c:v>4.3000000000000149</c:v>
                </c:pt>
                <c:pt idx="7322">
                  <c:v>6.5999999999999837</c:v>
                </c:pt>
                <c:pt idx="7325">
                  <c:v>1.9999999999999569</c:v>
                </c:pt>
                <c:pt idx="7326">
                  <c:v>5.400000000000027</c:v>
                </c:pt>
                <c:pt idx="7327">
                  <c:v>5.1000000000000156</c:v>
                </c:pt>
                <c:pt idx="7328">
                  <c:v>8.3000000000000185</c:v>
                </c:pt>
                <c:pt idx="7329">
                  <c:v>5.600000000000005</c:v>
                </c:pt>
                <c:pt idx="7332">
                  <c:v>6.0000000000000497</c:v>
                </c:pt>
                <c:pt idx="7333">
                  <c:v>5.8000000000000718</c:v>
                </c:pt>
                <c:pt idx="7334">
                  <c:v>4.9999999999999822</c:v>
                </c:pt>
                <c:pt idx="7335">
                  <c:v>4.6999999999999709</c:v>
                </c:pt>
                <c:pt idx="7336">
                  <c:v>0.60000000000002274</c:v>
                </c:pt>
                <c:pt idx="7339">
                  <c:v>3.5999999999999588</c:v>
                </c:pt>
                <c:pt idx="7340">
                  <c:v>6.0000000000000497</c:v>
                </c:pt>
                <c:pt idx="7341">
                  <c:v>4.6999999999999709</c:v>
                </c:pt>
                <c:pt idx="7342">
                  <c:v>5.9999999999999609</c:v>
                </c:pt>
                <c:pt idx="7343">
                  <c:v>7.4000000000000732</c:v>
                </c:pt>
                <c:pt idx="7346">
                  <c:v>5.0000000000000711</c:v>
                </c:pt>
                <c:pt idx="7347">
                  <c:v>4.6999999999999709</c:v>
                </c:pt>
                <c:pt idx="7348">
                  <c:v>0.69999999999996732</c:v>
                </c:pt>
                <c:pt idx="7349">
                  <c:v>2.1999999999999349</c:v>
                </c:pt>
                <c:pt idx="7350">
                  <c:v>6.2999999999999723</c:v>
                </c:pt>
                <c:pt idx="7353">
                  <c:v>4.7000000000000597</c:v>
                </c:pt>
                <c:pt idx="7354">
                  <c:v>3.6000000000000481</c:v>
                </c:pt>
                <c:pt idx="7355">
                  <c:v>5.9000000000000163</c:v>
                </c:pt>
                <c:pt idx="7356">
                  <c:v>5.8000000000000718</c:v>
                </c:pt>
                <c:pt idx="7357">
                  <c:v>2.9000000000000798</c:v>
                </c:pt>
                <c:pt idx="7360">
                  <c:v>3.6999999999999922</c:v>
                </c:pt>
                <c:pt idx="7361">
                  <c:v>4.3396000000000434</c:v>
                </c:pt>
                <c:pt idx="7362">
                  <c:v>5.1000000000000156</c:v>
                </c:pt>
                <c:pt idx="7363">
                  <c:v>2.9000000000000359</c:v>
                </c:pt>
                <c:pt idx="7364">
                  <c:v>4.7000000000000153</c:v>
                </c:pt>
                <c:pt idx="7367">
                  <c:v>6.1999999999999833</c:v>
                </c:pt>
                <c:pt idx="7368">
                  <c:v>4.4000000000000039</c:v>
                </c:pt>
                <c:pt idx="7369">
                  <c:v>4.2999999999999714</c:v>
                </c:pt>
                <c:pt idx="7370">
                  <c:v>4.4999999999999929</c:v>
                </c:pt>
                <c:pt idx="7371">
                  <c:v>7.8000000000000291</c:v>
                </c:pt>
                <c:pt idx="7374">
                  <c:v>0.8999999999999897</c:v>
                </c:pt>
                <c:pt idx="7375">
                  <c:v>2.3000000000000131</c:v>
                </c:pt>
                <c:pt idx="7376">
                  <c:v>4.8000000000000043</c:v>
                </c:pt>
                <c:pt idx="7377">
                  <c:v>3.5000000000000142</c:v>
                </c:pt>
                <c:pt idx="7378">
                  <c:v>5.7999999999999829</c:v>
                </c:pt>
                <c:pt idx="7381">
                  <c:v>5.2000000000000046</c:v>
                </c:pt>
                <c:pt idx="7382">
                  <c:v>3.3000000000000358</c:v>
                </c:pt>
                <c:pt idx="7383">
                  <c:v>7.6000000000000068</c:v>
                </c:pt>
                <c:pt idx="7384">
                  <c:v>7.9000000000000181</c:v>
                </c:pt>
                <c:pt idx="7385">
                  <c:v>9.6999999999999531</c:v>
                </c:pt>
                <c:pt idx="7388">
                  <c:v>2.899999999999991</c:v>
                </c:pt>
                <c:pt idx="7389">
                  <c:v>5.1000000000000156</c:v>
                </c:pt>
                <c:pt idx="7390">
                  <c:v>6.2000000000000277</c:v>
                </c:pt>
                <c:pt idx="7391">
                  <c:v>4.9000000000000377</c:v>
                </c:pt>
                <c:pt idx="7392">
                  <c:v>7.0000000000000284</c:v>
                </c:pt>
                <c:pt idx="7395">
                  <c:v>6.5999999999999837</c:v>
                </c:pt>
                <c:pt idx="7396">
                  <c:v>7.2000000000000064</c:v>
                </c:pt>
                <c:pt idx="7397">
                  <c:v>3.5999999999999588</c:v>
                </c:pt>
                <c:pt idx="7398">
                  <c:v>5.9999999999999609</c:v>
                </c:pt>
                <c:pt idx="7403">
                  <c:v>4.4000000000000483</c:v>
                </c:pt>
                <c:pt idx="7404">
                  <c:v>6.899999999999995</c:v>
                </c:pt>
                <c:pt idx="7405">
                  <c:v>7.394299999999987</c:v>
                </c:pt>
                <c:pt idx="7406">
                  <c:v>7.6999999999999957</c:v>
                </c:pt>
                <c:pt idx="7409">
                  <c:v>2.2999999999999692</c:v>
                </c:pt>
                <c:pt idx="7410">
                  <c:v>0.199999999999978</c:v>
                </c:pt>
                <c:pt idx="7411">
                  <c:v>3.8999999999999702</c:v>
                </c:pt>
                <c:pt idx="7412">
                  <c:v>10.500000000000041</c:v>
                </c:pt>
                <c:pt idx="7413">
                  <c:v>6.3999999999999169</c:v>
                </c:pt>
                <c:pt idx="7416">
                  <c:v>6.5999999999999837</c:v>
                </c:pt>
                <c:pt idx="7417">
                  <c:v>4.6000000000000263</c:v>
                </c:pt>
                <c:pt idx="7418">
                  <c:v>5.1000000000000156</c:v>
                </c:pt>
                <c:pt idx="7419">
                  <c:v>4.9999999999999822</c:v>
                </c:pt>
                <c:pt idx="7420">
                  <c:v>5.7999999999999829</c:v>
                </c:pt>
                <c:pt idx="7423">
                  <c:v>0.89999999999994529</c:v>
                </c:pt>
                <c:pt idx="7425">
                  <c:v>5.7999999999999829</c:v>
                </c:pt>
                <c:pt idx="7426">
                  <c:v>5.7000000000000384</c:v>
                </c:pt>
                <c:pt idx="7427">
                  <c:v>3.3999999999999808</c:v>
                </c:pt>
                <c:pt idx="7430">
                  <c:v>3.6999999999999922</c:v>
                </c:pt>
                <c:pt idx="7431">
                  <c:v>3.9146999999999821</c:v>
                </c:pt>
                <c:pt idx="7432">
                  <c:v>4.1999999999999824</c:v>
                </c:pt>
                <c:pt idx="7433">
                  <c:v>3.3999999999999808</c:v>
                </c:pt>
                <c:pt idx="7434">
                  <c:v>7.3999999999999844</c:v>
                </c:pt>
                <c:pt idx="7437">
                  <c:v>4.3000000000000149</c:v>
                </c:pt>
                <c:pt idx="7438">
                  <c:v>4.9000000000000377</c:v>
                </c:pt>
                <c:pt idx="7439">
                  <c:v>5.9000000000000163</c:v>
                </c:pt>
                <c:pt idx="7440">
                  <c:v>5.6512999999999813</c:v>
                </c:pt>
                <c:pt idx="7441">
                  <c:v>3.800000000000026</c:v>
                </c:pt>
                <c:pt idx="7444">
                  <c:v>6.2000000000000277</c:v>
                </c:pt>
                <c:pt idx="7445">
                  <c:v>5.3999999999999382</c:v>
                </c:pt>
                <c:pt idx="7446">
                  <c:v>2.2000000000000242</c:v>
                </c:pt>
                <c:pt idx="7447">
                  <c:v>5.2999999999999936</c:v>
                </c:pt>
                <c:pt idx="7448">
                  <c:v>5.7999999999999829</c:v>
                </c:pt>
                <c:pt idx="7452">
                  <c:v>4.8000000000000043</c:v>
                </c:pt>
                <c:pt idx="7453">
                  <c:v>5.2999999999999936</c:v>
                </c:pt>
                <c:pt idx="7454">
                  <c:v>7.8000000000000291</c:v>
                </c:pt>
                <c:pt idx="7455">
                  <c:v>6.7000000000000171</c:v>
                </c:pt>
                <c:pt idx="7458">
                  <c:v>3.3999999999999808</c:v>
                </c:pt>
                <c:pt idx="7459">
                  <c:v>6.7000000000000171</c:v>
                </c:pt>
                <c:pt idx="7460">
                  <c:v>2.899999999999991</c:v>
                </c:pt>
                <c:pt idx="7461">
                  <c:v>6.7999999999999616</c:v>
                </c:pt>
                <c:pt idx="7462">
                  <c:v>3.5000000000000142</c:v>
                </c:pt>
                <c:pt idx="7465">
                  <c:v>4.6000000000000263</c:v>
                </c:pt>
                <c:pt idx="7466">
                  <c:v>7.5000000000000178</c:v>
                </c:pt>
                <c:pt idx="7467">
                  <c:v>0.60000000000002274</c:v>
                </c:pt>
                <c:pt idx="7468">
                  <c:v>1.600000000000001</c:v>
                </c:pt>
                <c:pt idx="7469">
                  <c:v>1.2999999999999901</c:v>
                </c:pt>
                <c:pt idx="7472">
                  <c:v>7.8999999999999737</c:v>
                </c:pt>
                <c:pt idx="7473">
                  <c:v>2.6000000000000689</c:v>
                </c:pt>
                <c:pt idx="7474">
                  <c:v>11.899999999999981</c:v>
                </c:pt>
                <c:pt idx="7475">
                  <c:v>1.400000000000023</c:v>
                </c:pt>
                <c:pt idx="7476">
                  <c:v>5.200000000000049</c:v>
                </c:pt>
                <c:pt idx="7479">
                  <c:v>4.6000000000000263</c:v>
                </c:pt>
                <c:pt idx="7480">
                  <c:v>4.8000000000000043</c:v>
                </c:pt>
                <c:pt idx="7481">
                  <c:v>5.1999999999999602</c:v>
                </c:pt>
                <c:pt idx="7482">
                  <c:v>1.400000000000023</c:v>
                </c:pt>
                <c:pt idx="7483">
                  <c:v>7.2000000000000064</c:v>
                </c:pt>
                <c:pt idx="7486">
                  <c:v>3.900000000000059</c:v>
                </c:pt>
                <c:pt idx="7487">
                  <c:v>5.9000000000000163</c:v>
                </c:pt>
                <c:pt idx="7488">
                  <c:v>5.600000000000005</c:v>
                </c:pt>
                <c:pt idx="7489">
                  <c:v>7.8999999999999737</c:v>
                </c:pt>
                <c:pt idx="7490">
                  <c:v>8.599999999999941</c:v>
                </c:pt>
                <c:pt idx="7493">
                  <c:v>5.7999999999999829</c:v>
                </c:pt>
                <c:pt idx="7494">
                  <c:v>-0.20000000000006679</c:v>
                </c:pt>
                <c:pt idx="7495">
                  <c:v>7.6999999999999957</c:v>
                </c:pt>
                <c:pt idx="7496">
                  <c:v>7.2000000000000064</c:v>
                </c:pt>
                <c:pt idx="7497">
                  <c:v>3.2000000000000028</c:v>
                </c:pt>
                <c:pt idx="7500">
                  <c:v>6.8000000000000496</c:v>
                </c:pt>
                <c:pt idx="7501">
                  <c:v>12.000000000000011</c:v>
                </c:pt>
                <c:pt idx="7502">
                  <c:v>5.9999999999999609</c:v>
                </c:pt>
                <c:pt idx="7503">
                  <c:v>3.5999999999999588</c:v>
                </c:pt>
                <c:pt idx="7504">
                  <c:v>0.49999999999998929</c:v>
                </c:pt>
                <c:pt idx="7507">
                  <c:v>7.0000000000000284</c:v>
                </c:pt>
                <c:pt idx="7508">
                  <c:v>7.1000000000000618</c:v>
                </c:pt>
                <c:pt idx="7509">
                  <c:v>6.4000000000000057</c:v>
                </c:pt>
                <c:pt idx="7510">
                  <c:v>3.7999999999999372</c:v>
                </c:pt>
                <c:pt idx="7511">
                  <c:v>8.1000000000000405</c:v>
                </c:pt>
                <c:pt idx="7514">
                  <c:v>7.299999999999951</c:v>
                </c:pt>
                <c:pt idx="7515">
                  <c:v>10.200000000000029</c:v>
                </c:pt>
                <c:pt idx="7516">
                  <c:v>13.500000000000069</c:v>
                </c:pt>
                <c:pt idx="7517">
                  <c:v>12.69999999999998</c:v>
                </c:pt>
                <c:pt idx="7518">
                  <c:v>5.4999999999999716</c:v>
                </c:pt>
                <c:pt idx="7521">
                  <c:v>10.1</c:v>
                </c:pt>
                <c:pt idx="7522">
                  <c:v>8.7000000000000632</c:v>
                </c:pt>
                <c:pt idx="7523">
                  <c:v>10.400000000000009</c:v>
                </c:pt>
                <c:pt idx="7524">
                  <c:v>7.8999999999999737</c:v>
                </c:pt>
                <c:pt idx="7525">
                  <c:v>9.2000000000000526</c:v>
                </c:pt>
                <c:pt idx="7528">
                  <c:v>9.8999999999999311</c:v>
                </c:pt>
                <c:pt idx="7529">
                  <c:v>9.4000000000000306</c:v>
                </c:pt>
                <c:pt idx="7530">
                  <c:v>8.4252000000000216</c:v>
                </c:pt>
                <c:pt idx="7531">
                  <c:v>4.9000000000000377</c:v>
                </c:pt>
                <c:pt idx="7532">
                  <c:v>10.599999999999991</c:v>
                </c:pt>
                <c:pt idx="7535">
                  <c:v>6.2999999999999723</c:v>
                </c:pt>
                <c:pt idx="7536">
                  <c:v>5.2999999999999936</c:v>
                </c:pt>
                <c:pt idx="7537">
                  <c:v>11.20000000000001</c:v>
                </c:pt>
                <c:pt idx="7538">
                  <c:v>6.1000000000000831</c:v>
                </c:pt>
                <c:pt idx="7539">
                  <c:v>9.1999999999999638</c:v>
                </c:pt>
                <c:pt idx="7542">
                  <c:v>4.3000000000000149</c:v>
                </c:pt>
                <c:pt idx="7543">
                  <c:v>7.8999999999999737</c:v>
                </c:pt>
                <c:pt idx="7544">
                  <c:v>8.6999999999999744</c:v>
                </c:pt>
                <c:pt idx="7545">
                  <c:v>7.299999999999951</c:v>
                </c:pt>
                <c:pt idx="7546">
                  <c:v>6.9000000000000838</c:v>
                </c:pt>
                <c:pt idx="7549">
                  <c:v>10.400000000000009</c:v>
                </c:pt>
                <c:pt idx="7550">
                  <c:v>11.39999999999999</c:v>
                </c:pt>
                <c:pt idx="7551">
                  <c:v>4.4000000000000483</c:v>
                </c:pt>
                <c:pt idx="7552">
                  <c:v>7.6999999999999957</c:v>
                </c:pt>
                <c:pt idx="7553">
                  <c:v>3.800000000000026</c:v>
                </c:pt>
                <c:pt idx="7556">
                  <c:v>10.80000000000005</c:v>
                </c:pt>
                <c:pt idx="7557">
                  <c:v>15.60000000000006</c:v>
                </c:pt>
                <c:pt idx="7558">
                  <c:v>16.5</c:v>
                </c:pt>
                <c:pt idx="7559">
                  <c:v>19.199999999999928</c:v>
                </c:pt>
                <c:pt idx="7560">
                  <c:v>14.800000000000059</c:v>
                </c:pt>
                <c:pt idx="7563">
                  <c:v>15.000000000000041</c:v>
                </c:pt>
                <c:pt idx="7564">
                  <c:v>18.40000000000002</c:v>
                </c:pt>
                <c:pt idx="7565">
                  <c:v>11.30000000000004</c:v>
                </c:pt>
                <c:pt idx="7566">
                  <c:v>16.100000000000051</c:v>
                </c:pt>
                <c:pt idx="7567">
                  <c:v>12.400000000000061</c:v>
                </c:pt>
                <c:pt idx="7570">
                  <c:v>9.4000000000000306</c:v>
                </c:pt>
                <c:pt idx="7571">
                  <c:v>12.80000000000001</c:v>
                </c:pt>
                <c:pt idx="7572">
                  <c:v>14.9</c:v>
                </c:pt>
                <c:pt idx="7573">
                  <c:v>10.300000000000059</c:v>
                </c:pt>
                <c:pt idx="7574">
                  <c:v>9.1219000000000605</c:v>
                </c:pt>
                <c:pt idx="7577">
                  <c:v>8.0000000000000071</c:v>
                </c:pt>
                <c:pt idx="7578">
                  <c:v>8.4999999999999964</c:v>
                </c:pt>
                <c:pt idx="7579">
                  <c:v>12.900000000000039</c:v>
                </c:pt>
                <c:pt idx="7580">
                  <c:v>6.3000000000000611</c:v>
                </c:pt>
                <c:pt idx="7581">
                  <c:v>15.29999999999996</c:v>
                </c:pt>
                <c:pt idx="7584">
                  <c:v>9.2999999999999972</c:v>
                </c:pt>
                <c:pt idx="7585">
                  <c:v>6.3000000000000611</c:v>
                </c:pt>
                <c:pt idx="7586">
                  <c:v>12.69999999999998</c:v>
                </c:pt>
                <c:pt idx="7587">
                  <c:v>13.199999999999971</c:v>
                </c:pt>
                <c:pt idx="7588">
                  <c:v>12.19999999999999</c:v>
                </c:pt>
                <c:pt idx="7591">
                  <c:v>9.9000000000000199</c:v>
                </c:pt>
                <c:pt idx="7592">
                  <c:v>10.200000000000029</c:v>
                </c:pt>
                <c:pt idx="7593">
                  <c:v>9.9000000000000199</c:v>
                </c:pt>
                <c:pt idx="7594">
                  <c:v>7.8999999999999737</c:v>
                </c:pt>
                <c:pt idx="7595">
                  <c:v>5.9000000000000163</c:v>
                </c:pt>
                <c:pt idx="7598">
                  <c:v>10.599999999999991</c:v>
                </c:pt>
                <c:pt idx="7599">
                  <c:v>11.39999999999999</c:v>
                </c:pt>
                <c:pt idx="7600">
                  <c:v>10.200000000000029</c:v>
                </c:pt>
                <c:pt idx="7601">
                  <c:v>10.9</c:v>
                </c:pt>
                <c:pt idx="7602">
                  <c:v>15.29999999999996</c:v>
                </c:pt>
                <c:pt idx="7605">
                  <c:v>10.49999999999995</c:v>
                </c:pt>
                <c:pt idx="7606">
                  <c:v>11.90000000000007</c:v>
                </c:pt>
                <c:pt idx="7607">
                  <c:v>14.799999999999971</c:v>
                </c:pt>
                <c:pt idx="7608">
                  <c:v>2.10000000000008</c:v>
                </c:pt>
                <c:pt idx="7609">
                  <c:v>9.1999999999999638</c:v>
                </c:pt>
                <c:pt idx="7612">
                  <c:v>13.69999999999996</c:v>
                </c:pt>
                <c:pt idx="7613">
                  <c:v>11.20000000000001</c:v>
                </c:pt>
                <c:pt idx="7614">
                  <c:v>11.599999999999969</c:v>
                </c:pt>
                <c:pt idx="7615">
                  <c:v>12.60000000000003</c:v>
                </c:pt>
                <c:pt idx="7616">
                  <c:v>10.400000000000009</c:v>
                </c:pt>
                <c:pt idx="7619">
                  <c:v>11.7</c:v>
                </c:pt>
                <c:pt idx="7620">
                  <c:v>14.60000000000008</c:v>
                </c:pt>
                <c:pt idx="7621">
                  <c:v>8.6000000000000298</c:v>
                </c:pt>
                <c:pt idx="7622">
                  <c:v>10.400000000000009</c:v>
                </c:pt>
                <c:pt idx="7623">
                  <c:v>13.90000000000002</c:v>
                </c:pt>
                <c:pt idx="7626">
                  <c:v>9.0000000000000746</c:v>
                </c:pt>
                <c:pt idx="7627">
                  <c:v>15.20000000000001</c:v>
                </c:pt>
                <c:pt idx="7628">
                  <c:v>13.700000000000051</c:v>
                </c:pt>
                <c:pt idx="7629">
                  <c:v>11.50000000000002</c:v>
                </c:pt>
                <c:pt idx="7630">
                  <c:v>14.1</c:v>
                </c:pt>
                <c:pt idx="7633">
                  <c:v>10.9</c:v>
                </c:pt>
                <c:pt idx="7634">
                  <c:v>13.60000000000001</c:v>
                </c:pt>
                <c:pt idx="7635">
                  <c:v>13.90000000000002</c:v>
                </c:pt>
                <c:pt idx="7636">
                  <c:v>7.5999999999999623</c:v>
                </c:pt>
                <c:pt idx="7637">
                  <c:v>15.50000000000002</c:v>
                </c:pt>
                <c:pt idx="7640">
                  <c:v>8.1000000000000405</c:v>
                </c:pt>
                <c:pt idx="7641">
                  <c:v>7.0000000000000284</c:v>
                </c:pt>
                <c:pt idx="7642">
                  <c:v>12.000000000000011</c:v>
                </c:pt>
                <c:pt idx="7643">
                  <c:v>14.200000000000029</c:v>
                </c:pt>
                <c:pt idx="7644">
                  <c:v>15.90000000000007</c:v>
                </c:pt>
                <c:pt idx="7647">
                  <c:v>16.39999999999997</c:v>
                </c:pt>
                <c:pt idx="7648">
                  <c:v>7.7000000000000854</c:v>
                </c:pt>
                <c:pt idx="7649">
                  <c:v>16.100000000000051</c:v>
                </c:pt>
                <c:pt idx="7650">
                  <c:v>11.09999999999998</c:v>
                </c:pt>
                <c:pt idx="7651">
                  <c:v>8.7000000000000632</c:v>
                </c:pt>
                <c:pt idx="7654">
                  <c:v>9.6000000000000085</c:v>
                </c:pt>
                <c:pt idx="7655">
                  <c:v>11.50000000000002</c:v>
                </c:pt>
                <c:pt idx="7656">
                  <c:v>13.899999999999929</c:v>
                </c:pt>
                <c:pt idx="7657">
                  <c:v>6.4000000000000057</c:v>
                </c:pt>
                <c:pt idx="7658">
                  <c:v>14.299999999999979</c:v>
                </c:pt>
                <c:pt idx="7664">
                  <c:v>11.20000000000001</c:v>
                </c:pt>
                <c:pt idx="7665">
                  <c:v>4.3999999999999586</c:v>
                </c:pt>
                <c:pt idx="7670">
                  <c:v>-3.4000000000000701</c:v>
                </c:pt>
                <c:pt idx="7671">
                  <c:v>8.8000000000000078</c:v>
                </c:pt>
                <c:pt idx="7672">
                  <c:v>6.0999999999999943</c:v>
                </c:pt>
                <c:pt idx="7675">
                  <c:v>7.5999999999999623</c:v>
                </c:pt>
                <c:pt idx="7676">
                  <c:v>13.100000000000019</c:v>
                </c:pt>
                <c:pt idx="7677">
                  <c:v>8.8999999999999524</c:v>
                </c:pt>
                <c:pt idx="7678">
                  <c:v>11.600000000000049</c:v>
                </c:pt>
                <c:pt idx="7679">
                  <c:v>9.0999999999999304</c:v>
                </c:pt>
                <c:pt idx="7682">
                  <c:v>11.7</c:v>
                </c:pt>
                <c:pt idx="7683">
                  <c:v>8.3999999999999631</c:v>
                </c:pt>
                <c:pt idx="7684">
                  <c:v>9.9999999999999645</c:v>
                </c:pt>
                <c:pt idx="7685">
                  <c:v>8.1000000000000405</c:v>
                </c:pt>
                <c:pt idx="7686">
                  <c:v>13.400000000000031</c:v>
                </c:pt>
                <c:pt idx="7689">
                  <c:v>8.5999999999999854</c:v>
                </c:pt>
                <c:pt idx="7690">
                  <c:v>24.500000000000011</c:v>
                </c:pt>
                <c:pt idx="7691">
                  <c:v>8.2999999999999741</c:v>
                </c:pt>
                <c:pt idx="7692">
                  <c:v>14.19999999999995</c:v>
                </c:pt>
                <c:pt idx="7693">
                  <c:v>9.1000000000000192</c:v>
                </c:pt>
                <c:pt idx="7696">
                  <c:v>11.99999999999997</c:v>
                </c:pt>
                <c:pt idx="7697">
                  <c:v>12.700000000000021</c:v>
                </c:pt>
                <c:pt idx="7698">
                  <c:v>15.20000000000001</c:v>
                </c:pt>
                <c:pt idx="7699">
                  <c:v>9.9000000000000199</c:v>
                </c:pt>
                <c:pt idx="7700">
                  <c:v>10.000000000000011</c:v>
                </c:pt>
                <c:pt idx="7703">
                  <c:v>11.199999999999971</c:v>
                </c:pt>
                <c:pt idx="7704">
                  <c:v>5.4999999999999716</c:v>
                </c:pt>
                <c:pt idx="7705">
                  <c:v>14.90000000000005</c:v>
                </c:pt>
                <c:pt idx="7706">
                  <c:v>12.400000000000009</c:v>
                </c:pt>
                <c:pt idx="7707">
                  <c:v>4.8999999999999932</c:v>
                </c:pt>
                <c:pt idx="7710">
                  <c:v>7.6000000000000068</c:v>
                </c:pt>
                <c:pt idx="7711">
                  <c:v>18.499999999999961</c:v>
                </c:pt>
                <c:pt idx="7712">
                  <c:v>12.200000000000029</c:v>
                </c:pt>
                <c:pt idx="7713">
                  <c:v>13.800000000000029</c:v>
                </c:pt>
                <c:pt idx="7714">
                  <c:v>8.3999999999999631</c:v>
                </c:pt>
                <c:pt idx="7717">
                  <c:v>14.19999999999995</c:v>
                </c:pt>
                <c:pt idx="7718">
                  <c:v>15.49999999999998</c:v>
                </c:pt>
                <c:pt idx="7719">
                  <c:v>10.9</c:v>
                </c:pt>
                <c:pt idx="7720">
                  <c:v>12.80000000000001</c:v>
                </c:pt>
                <c:pt idx="7721">
                  <c:v>11.899999999999981</c:v>
                </c:pt>
                <c:pt idx="7724">
                  <c:v>11.7</c:v>
                </c:pt>
                <c:pt idx="7725">
                  <c:v>10.799999999999971</c:v>
                </c:pt>
                <c:pt idx="7726">
                  <c:v>12.100000000000041</c:v>
                </c:pt>
                <c:pt idx="7727">
                  <c:v>6.7999999999999616</c:v>
                </c:pt>
                <c:pt idx="7728">
                  <c:v>5.1999999999999602</c:v>
                </c:pt>
                <c:pt idx="7731">
                  <c:v>15.400000000000039</c:v>
                </c:pt>
                <c:pt idx="7732">
                  <c:v>13.7</c:v>
                </c:pt>
                <c:pt idx="7733">
                  <c:v>22.399999999999981</c:v>
                </c:pt>
                <c:pt idx="7734">
                  <c:v>20.300000000000029</c:v>
                </c:pt>
                <c:pt idx="7735">
                  <c:v>31.300000000000061</c:v>
                </c:pt>
                <c:pt idx="7738">
                  <c:v>20.300000000000029</c:v>
                </c:pt>
                <c:pt idx="7739">
                  <c:v>19.899999999999981</c:v>
                </c:pt>
                <c:pt idx="7740">
                  <c:v>13.09999999999998</c:v>
                </c:pt>
                <c:pt idx="7741">
                  <c:v>22.000000000000021</c:v>
                </c:pt>
                <c:pt idx="7742">
                  <c:v>16.400000000000009</c:v>
                </c:pt>
                <c:pt idx="7745">
                  <c:v>24.399999999999981</c:v>
                </c:pt>
                <c:pt idx="7746">
                  <c:v>29.499999999999989</c:v>
                </c:pt>
                <c:pt idx="7747">
                  <c:v>28.999999999999961</c:v>
                </c:pt>
                <c:pt idx="7748">
                  <c:v>23.199999999999971</c:v>
                </c:pt>
                <c:pt idx="7753">
                  <c:v>23.30000000000005</c:v>
                </c:pt>
                <c:pt idx="7754">
                  <c:v>18.800000000000018</c:v>
                </c:pt>
                <c:pt idx="7755">
                  <c:v>22.500000000000011</c:v>
                </c:pt>
                <c:pt idx="7756">
                  <c:v>20.799999999999979</c:v>
                </c:pt>
                <c:pt idx="7759">
                  <c:v>17.79999999999999</c:v>
                </c:pt>
                <c:pt idx="7760">
                  <c:v>26.399999999999981</c:v>
                </c:pt>
                <c:pt idx="7761">
                  <c:v>19.30000000000005</c:v>
                </c:pt>
                <c:pt idx="7762">
                  <c:v>18.699999999999982</c:v>
                </c:pt>
                <c:pt idx="7763">
                  <c:v>18.999999999999989</c:v>
                </c:pt>
                <c:pt idx="7766">
                  <c:v>23.899999999999991</c:v>
                </c:pt>
                <c:pt idx="7767">
                  <c:v>27.099999999999991</c:v>
                </c:pt>
                <c:pt idx="7768">
                  <c:v>25.900000000000031</c:v>
                </c:pt>
                <c:pt idx="7769">
                  <c:v>22.00000000000006</c:v>
                </c:pt>
                <c:pt idx="7770">
                  <c:v>14.299999999999979</c:v>
                </c:pt>
                <c:pt idx="7773">
                  <c:v>25.199999999999982</c:v>
                </c:pt>
                <c:pt idx="7774">
                  <c:v>30.799999999999979</c:v>
                </c:pt>
                <c:pt idx="7775">
                  <c:v>25.500000000000039</c:v>
                </c:pt>
                <c:pt idx="7776">
                  <c:v>23.49999999999994</c:v>
                </c:pt>
                <c:pt idx="7777">
                  <c:v>26.6</c:v>
                </c:pt>
                <c:pt idx="7780">
                  <c:v>22.700000000000031</c:v>
                </c:pt>
                <c:pt idx="7781">
                  <c:v>20.29999999999994</c:v>
                </c:pt>
                <c:pt idx="7782">
                  <c:v>20.600000000000041</c:v>
                </c:pt>
                <c:pt idx="7783">
                  <c:v>26.50000000000006</c:v>
                </c:pt>
                <c:pt idx="7784">
                  <c:v>18.200000000000038</c:v>
                </c:pt>
                <c:pt idx="7787">
                  <c:v>22.6</c:v>
                </c:pt>
                <c:pt idx="7788">
                  <c:v>17.700000000000049</c:v>
                </c:pt>
                <c:pt idx="7789">
                  <c:v>20.000000000000021</c:v>
                </c:pt>
                <c:pt idx="7791">
                  <c:v>27.200000000000021</c:v>
                </c:pt>
                <c:pt idx="7794">
                  <c:v>19.70000000000001</c:v>
                </c:pt>
                <c:pt idx="7795">
                  <c:v>17.899999999999942</c:v>
                </c:pt>
                <c:pt idx="7796">
                  <c:v>21</c:v>
                </c:pt>
                <c:pt idx="7797">
                  <c:v>12.400000000000061</c:v>
                </c:pt>
                <c:pt idx="7798">
                  <c:v>20.599999999999952</c:v>
                </c:pt>
                <c:pt idx="7801">
                  <c:v>19.49999999999994</c:v>
                </c:pt>
                <c:pt idx="7802">
                  <c:v>29.900000000000041</c:v>
                </c:pt>
                <c:pt idx="7803">
                  <c:v>20.300000000000029</c:v>
                </c:pt>
                <c:pt idx="7804">
                  <c:v>17.10000000000003</c:v>
                </c:pt>
                <c:pt idx="7805">
                  <c:v>15.60000000000006</c:v>
                </c:pt>
                <c:pt idx="7808">
                  <c:v>24.300000000000029</c:v>
                </c:pt>
                <c:pt idx="7809">
                  <c:v>20.70000000000007</c:v>
                </c:pt>
                <c:pt idx="7810">
                  <c:v>19.500000000000028</c:v>
                </c:pt>
                <c:pt idx="7811">
                  <c:v>22.700000000000031</c:v>
                </c:pt>
                <c:pt idx="7812">
                  <c:v>18.100000000000001</c:v>
                </c:pt>
                <c:pt idx="7815">
                  <c:v>20.300000000000029</c:v>
                </c:pt>
                <c:pt idx="7816">
                  <c:v>21.899999999999942</c:v>
                </c:pt>
                <c:pt idx="7817">
                  <c:v>20.599999999999952</c:v>
                </c:pt>
                <c:pt idx="7818">
                  <c:v>21.69999999999996</c:v>
                </c:pt>
                <c:pt idx="7819">
                  <c:v>16.300000000000029</c:v>
                </c:pt>
                <c:pt idx="7822">
                  <c:v>15.50000000000002</c:v>
                </c:pt>
                <c:pt idx="7823">
                  <c:v>22.50000000000005</c:v>
                </c:pt>
                <c:pt idx="7824">
                  <c:v>16.999999999999989</c:v>
                </c:pt>
                <c:pt idx="7825">
                  <c:v>20.899999999999959</c:v>
                </c:pt>
                <c:pt idx="7826">
                  <c:v>17.400000000000041</c:v>
                </c:pt>
                <c:pt idx="7829">
                  <c:v>29.999999999999979</c:v>
                </c:pt>
                <c:pt idx="7830">
                  <c:v>21.8</c:v>
                </c:pt>
                <c:pt idx="7831">
                  <c:v>23.099999999999991</c:v>
                </c:pt>
                <c:pt idx="7832">
                  <c:v>19.000000000000039</c:v>
                </c:pt>
                <c:pt idx="7833">
                  <c:v>17.3</c:v>
                </c:pt>
                <c:pt idx="7836">
                  <c:v>23.4</c:v>
                </c:pt>
                <c:pt idx="7837">
                  <c:v>20.29999999999994</c:v>
                </c:pt>
                <c:pt idx="7838">
                  <c:v>17.59999999999993</c:v>
                </c:pt>
                <c:pt idx="7839">
                  <c:v>21.499999999999989</c:v>
                </c:pt>
                <c:pt idx="7840">
                  <c:v>14.1</c:v>
                </c:pt>
                <c:pt idx="7843">
                  <c:v>18.100000000000001</c:v>
                </c:pt>
                <c:pt idx="7844">
                  <c:v>16.199999999999989</c:v>
                </c:pt>
                <c:pt idx="7845">
                  <c:v>17.3</c:v>
                </c:pt>
                <c:pt idx="7846">
                  <c:v>14.200000000000029</c:v>
                </c:pt>
                <c:pt idx="7847">
                  <c:v>18.99999999999995</c:v>
                </c:pt>
                <c:pt idx="7850">
                  <c:v>21.600000000000019</c:v>
                </c:pt>
                <c:pt idx="7851">
                  <c:v>17.600000000000019</c:v>
                </c:pt>
                <c:pt idx="7852">
                  <c:v>15.20000000000001</c:v>
                </c:pt>
                <c:pt idx="7853">
                  <c:v>6.7000000000000171</c:v>
                </c:pt>
                <c:pt idx="7854">
                  <c:v>17.900000000000031</c:v>
                </c:pt>
                <c:pt idx="7857">
                  <c:v>15.899999999999981</c:v>
                </c:pt>
                <c:pt idx="7858">
                  <c:v>22.700000000000031</c:v>
                </c:pt>
                <c:pt idx="7859">
                  <c:v>17.999999999999972</c:v>
                </c:pt>
                <c:pt idx="7860">
                  <c:v>19.899999999999981</c:v>
                </c:pt>
                <c:pt idx="7861">
                  <c:v>18.258600000000062</c:v>
                </c:pt>
                <c:pt idx="7864">
                  <c:v>13.805699999999989</c:v>
                </c:pt>
                <c:pt idx="7865">
                  <c:v>19.000000000000039</c:v>
                </c:pt>
                <c:pt idx="7866">
                  <c:v>22.99999999999995</c:v>
                </c:pt>
                <c:pt idx="7867">
                  <c:v>22.200000000000038</c:v>
                </c:pt>
                <c:pt idx="7868">
                  <c:v>33.299999999999933</c:v>
                </c:pt>
                <c:pt idx="7871">
                  <c:v>21.000000000000089</c:v>
                </c:pt>
                <c:pt idx="7872">
                  <c:v>22.100000000000009</c:v>
                </c:pt>
                <c:pt idx="7873">
                  <c:v>17.400000000000041</c:v>
                </c:pt>
                <c:pt idx="7874">
                  <c:v>15.30000000000005</c:v>
                </c:pt>
                <c:pt idx="7875">
                  <c:v>25.699999999999971</c:v>
                </c:pt>
                <c:pt idx="7878">
                  <c:v>14.599999999999991</c:v>
                </c:pt>
                <c:pt idx="7879">
                  <c:v>14.99999999999995</c:v>
                </c:pt>
                <c:pt idx="7880">
                  <c:v>18.299999999999979</c:v>
                </c:pt>
                <c:pt idx="7881">
                  <c:v>12.80000000000001</c:v>
                </c:pt>
                <c:pt idx="7882">
                  <c:v>18.99999999999995</c:v>
                </c:pt>
                <c:pt idx="7885">
                  <c:v>17.700000000000049</c:v>
                </c:pt>
                <c:pt idx="7886">
                  <c:v>15.39999999999999</c:v>
                </c:pt>
                <c:pt idx="7887">
                  <c:v>20.500000000000011</c:v>
                </c:pt>
                <c:pt idx="7888">
                  <c:v>9.6000000000000085</c:v>
                </c:pt>
                <c:pt idx="7889">
                  <c:v>17.700000000000049</c:v>
                </c:pt>
                <c:pt idx="7892">
                  <c:v>18.100000000000001</c:v>
                </c:pt>
                <c:pt idx="7893">
                  <c:v>12.5</c:v>
                </c:pt>
                <c:pt idx="7894">
                  <c:v>15.999999999999931</c:v>
                </c:pt>
                <c:pt idx="7895">
                  <c:v>17.79999999999999</c:v>
                </c:pt>
                <c:pt idx="7896">
                  <c:v>18.19999999999995</c:v>
                </c:pt>
                <c:pt idx="7899">
                  <c:v>20.2</c:v>
                </c:pt>
                <c:pt idx="7900">
                  <c:v>19.09999999999998</c:v>
                </c:pt>
                <c:pt idx="7901">
                  <c:v>11.600000000000049</c:v>
                </c:pt>
                <c:pt idx="7902">
                  <c:v>20.29999999999994</c:v>
                </c:pt>
                <c:pt idx="7903">
                  <c:v>25</c:v>
                </c:pt>
                <c:pt idx="7906">
                  <c:v>15.09999999999998</c:v>
                </c:pt>
                <c:pt idx="7907">
                  <c:v>19.09999999999998</c:v>
                </c:pt>
                <c:pt idx="7908">
                  <c:v>27.49999999999995</c:v>
                </c:pt>
                <c:pt idx="7909">
                  <c:v>24.500000000000011</c:v>
                </c:pt>
                <c:pt idx="7910">
                  <c:v>24.900000000000059</c:v>
                </c:pt>
                <c:pt idx="7913">
                  <c:v>20.2</c:v>
                </c:pt>
                <c:pt idx="7914">
                  <c:v>18.900000000000009</c:v>
                </c:pt>
                <c:pt idx="7915">
                  <c:v>21.900000000000031</c:v>
                </c:pt>
                <c:pt idx="7916">
                  <c:v>16.699999999999982</c:v>
                </c:pt>
                <c:pt idx="7917">
                  <c:v>17.999999999999972</c:v>
                </c:pt>
                <c:pt idx="7920">
                  <c:v>20.099999999999959</c:v>
                </c:pt>
                <c:pt idx="7921">
                  <c:v>23.299999999999969</c:v>
                </c:pt>
                <c:pt idx="7922">
                  <c:v>23.90000000000008</c:v>
                </c:pt>
                <c:pt idx="7923">
                  <c:v>19.80000000000004</c:v>
                </c:pt>
                <c:pt idx="7924">
                  <c:v>22.29999999999999</c:v>
                </c:pt>
                <c:pt idx="7927">
                  <c:v>28.30000000000004</c:v>
                </c:pt>
                <c:pt idx="7928">
                  <c:v>25.899999999999991</c:v>
                </c:pt>
                <c:pt idx="7929">
                  <c:v>29</c:v>
                </c:pt>
                <c:pt idx="7930">
                  <c:v>33.599999999999937</c:v>
                </c:pt>
                <c:pt idx="7931">
                  <c:v>32.000000000000028</c:v>
                </c:pt>
                <c:pt idx="7934">
                  <c:v>36.700000000000003</c:v>
                </c:pt>
                <c:pt idx="7935">
                  <c:v>28.699999999999989</c:v>
                </c:pt>
                <c:pt idx="7936">
                  <c:v>24.599999999999959</c:v>
                </c:pt>
                <c:pt idx="7937">
                  <c:v>28.600000000000051</c:v>
                </c:pt>
                <c:pt idx="7938">
                  <c:v>21.69999999999996</c:v>
                </c:pt>
                <c:pt idx="7941">
                  <c:v>23.30000000000005</c:v>
                </c:pt>
                <c:pt idx="7942">
                  <c:v>36.599999999999973</c:v>
                </c:pt>
                <c:pt idx="7943">
                  <c:v>31.49999999999995</c:v>
                </c:pt>
                <c:pt idx="7944">
                  <c:v>23.299999999999969</c:v>
                </c:pt>
                <c:pt idx="7945">
                  <c:v>36.600000000000009</c:v>
                </c:pt>
                <c:pt idx="7948">
                  <c:v>25</c:v>
                </c:pt>
                <c:pt idx="7949">
                  <c:v>31.099999999999991</c:v>
                </c:pt>
                <c:pt idx="7950">
                  <c:v>39.1</c:v>
                </c:pt>
                <c:pt idx="7951">
                  <c:v>28.000000000000021</c:v>
                </c:pt>
                <c:pt idx="7952">
                  <c:v>43.999999999999993</c:v>
                </c:pt>
                <c:pt idx="7955">
                  <c:v>29</c:v>
                </c:pt>
                <c:pt idx="7956">
                  <c:v>19.899999999999981</c:v>
                </c:pt>
                <c:pt idx="7957">
                  <c:v>25.300000000000011</c:v>
                </c:pt>
                <c:pt idx="7958">
                  <c:v>18.19999999999995</c:v>
                </c:pt>
                <c:pt idx="7959">
                  <c:v>14.299999999999979</c:v>
                </c:pt>
                <c:pt idx="7962">
                  <c:v>19.899999999999981</c:v>
                </c:pt>
                <c:pt idx="7963">
                  <c:v>19.900000000000031</c:v>
                </c:pt>
                <c:pt idx="7964">
                  <c:v>18.700000000000031</c:v>
                </c:pt>
                <c:pt idx="7965">
                  <c:v>26.700000000000031</c:v>
                </c:pt>
                <c:pt idx="7966">
                  <c:v>31.199999999999982</c:v>
                </c:pt>
                <c:pt idx="7969">
                  <c:v>30.999999999999961</c:v>
                </c:pt>
                <c:pt idx="7970">
                  <c:v>19.399999999999999</c:v>
                </c:pt>
                <c:pt idx="7971">
                  <c:v>35.800000000000011</c:v>
                </c:pt>
                <c:pt idx="7972">
                  <c:v>33.699999999999967</c:v>
                </c:pt>
                <c:pt idx="7973">
                  <c:v>48.600000000000023</c:v>
                </c:pt>
                <c:pt idx="7976">
                  <c:v>40.900000000000027</c:v>
                </c:pt>
                <c:pt idx="7977">
                  <c:v>40.09999999999998</c:v>
                </c:pt>
                <c:pt idx="7978">
                  <c:v>42.899999999999977</c:v>
                </c:pt>
                <c:pt idx="7979">
                  <c:v>29.8</c:v>
                </c:pt>
                <c:pt idx="7980">
                  <c:v>41.300000000000033</c:v>
                </c:pt>
                <c:pt idx="7983">
                  <c:v>38.199999999999967</c:v>
                </c:pt>
                <c:pt idx="7984">
                  <c:v>36.199999999999967</c:v>
                </c:pt>
                <c:pt idx="7985">
                  <c:v>38.500000000000021</c:v>
                </c:pt>
                <c:pt idx="7986">
                  <c:v>43.599999999999987</c:v>
                </c:pt>
                <c:pt idx="7987">
                  <c:v>32.499999999999972</c:v>
                </c:pt>
                <c:pt idx="7990">
                  <c:v>34.20000000000001</c:v>
                </c:pt>
                <c:pt idx="7991">
                  <c:v>32.700000000000003</c:v>
                </c:pt>
                <c:pt idx="7992">
                  <c:v>32.099999999999973</c:v>
                </c:pt>
                <c:pt idx="7993">
                  <c:v>32.600000000000009</c:v>
                </c:pt>
                <c:pt idx="7994">
                  <c:v>41.900000000000013</c:v>
                </c:pt>
                <c:pt idx="7997">
                  <c:v>48.59999999999998</c:v>
                </c:pt>
                <c:pt idx="7998">
                  <c:v>41.900000000000013</c:v>
                </c:pt>
                <c:pt idx="7999">
                  <c:v>39.400000000000013</c:v>
                </c:pt>
                <c:pt idx="8000">
                  <c:v>48.300000000000011</c:v>
                </c:pt>
                <c:pt idx="8001">
                  <c:v>47.699999999999989</c:v>
                </c:pt>
                <c:pt idx="8004">
                  <c:v>42.8</c:v>
                </c:pt>
                <c:pt idx="8005">
                  <c:v>44.500000000000028</c:v>
                </c:pt>
                <c:pt idx="8006">
                  <c:v>47.40000000000002</c:v>
                </c:pt>
                <c:pt idx="8007">
                  <c:v>57.400000000000027</c:v>
                </c:pt>
                <c:pt idx="8008">
                  <c:v>50.300000000000011</c:v>
                </c:pt>
                <c:pt idx="8011">
                  <c:v>48.699999999999967</c:v>
                </c:pt>
                <c:pt idx="8012">
                  <c:v>54.199999999999982</c:v>
                </c:pt>
                <c:pt idx="8013">
                  <c:v>52.999999999999979</c:v>
                </c:pt>
                <c:pt idx="8014">
                  <c:v>51.399999999999977</c:v>
                </c:pt>
                <c:pt idx="8015">
                  <c:v>57.400000000000027</c:v>
                </c:pt>
                <c:pt idx="8018">
                  <c:v>49.500000000000007</c:v>
                </c:pt>
                <c:pt idx="8019">
                  <c:v>46.199999999999967</c:v>
                </c:pt>
                <c:pt idx="8020">
                  <c:v>47.399999999999977</c:v>
                </c:pt>
                <c:pt idx="8021">
                  <c:v>45.500000000000007</c:v>
                </c:pt>
                <c:pt idx="8022">
                  <c:v>50.8</c:v>
                </c:pt>
                <c:pt idx="8025">
                  <c:v>48.70000000000001</c:v>
                </c:pt>
                <c:pt idx="8026">
                  <c:v>46.500000000000028</c:v>
                </c:pt>
                <c:pt idx="8032">
                  <c:v>43.799999999999969</c:v>
                </c:pt>
                <c:pt idx="8033">
                  <c:v>44.499999999999993</c:v>
                </c:pt>
                <c:pt idx="8036">
                  <c:v>41.200000000000038</c:v>
                </c:pt>
                <c:pt idx="8039">
                  <c:v>46.206699999999977</c:v>
                </c:pt>
                <c:pt idx="8040">
                  <c:v>61.500000000000021</c:v>
                </c:pt>
                <c:pt idx="8041">
                  <c:v>49.893900000000002</c:v>
                </c:pt>
                <c:pt idx="8042">
                  <c:v>35.799999999999969</c:v>
                </c:pt>
                <c:pt idx="8043">
                  <c:v>39.800000000000011</c:v>
                </c:pt>
                <c:pt idx="8046">
                  <c:v>43.40000000000002</c:v>
                </c:pt>
                <c:pt idx="8047">
                  <c:v>51.700000000000031</c:v>
                </c:pt>
                <c:pt idx="8048">
                  <c:v>42.499999999999993</c:v>
                </c:pt>
                <c:pt idx="8049">
                  <c:v>43.100000000000009</c:v>
                </c:pt>
                <c:pt idx="8050">
                  <c:v>57.799999999999983</c:v>
                </c:pt>
                <c:pt idx="8053">
                  <c:v>52.100000000000037</c:v>
                </c:pt>
                <c:pt idx="8054">
                  <c:v>52.393400000000007</c:v>
                </c:pt>
                <c:pt idx="8055">
                  <c:v>59.129600000000018</c:v>
                </c:pt>
                <c:pt idx="8056">
                  <c:v>57.858600000000003</c:v>
                </c:pt>
                <c:pt idx="8057">
                  <c:v>70.700000000000031</c:v>
                </c:pt>
                <c:pt idx="8060">
                  <c:v>62.300000000000033</c:v>
                </c:pt>
                <c:pt idx="8061">
                  <c:v>49.500000000000007</c:v>
                </c:pt>
                <c:pt idx="8062">
                  <c:v>51.000000000000021</c:v>
                </c:pt>
                <c:pt idx="8063">
                  <c:v>44.500000000000028</c:v>
                </c:pt>
                <c:pt idx="8064">
                  <c:v>52.999999999999979</c:v>
                </c:pt>
                <c:pt idx="8067">
                  <c:v>55.000000000000028</c:v>
                </c:pt>
                <c:pt idx="8068">
                  <c:v>53.499999999999972</c:v>
                </c:pt>
                <c:pt idx="8069">
                  <c:v>45.800000000000018</c:v>
                </c:pt>
                <c:pt idx="8070">
                  <c:v>40.199999999999967</c:v>
                </c:pt>
                <c:pt idx="8071">
                  <c:v>47.100000000000009</c:v>
                </c:pt>
                <c:pt idx="8074">
                  <c:v>49.2</c:v>
                </c:pt>
                <c:pt idx="8075">
                  <c:v>44.600000000000023</c:v>
                </c:pt>
                <c:pt idx="8076">
                  <c:v>44.799999999999947</c:v>
                </c:pt>
                <c:pt idx="8077">
                  <c:v>48.4</c:v>
                </c:pt>
                <c:pt idx="8078">
                  <c:v>50.199999999999967</c:v>
                </c:pt>
                <c:pt idx="8081">
                  <c:v>54.700000000000017</c:v>
                </c:pt>
                <c:pt idx="8082">
                  <c:v>48.099999999999987</c:v>
                </c:pt>
                <c:pt idx="8083">
                  <c:v>56.499999999999993</c:v>
                </c:pt>
                <c:pt idx="8084">
                  <c:v>57.2</c:v>
                </c:pt>
                <c:pt idx="8085">
                  <c:v>51.900000000000013</c:v>
                </c:pt>
                <c:pt idx="8088">
                  <c:v>47.574800000000018</c:v>
                </c:pt>
                <c:pt idx="8089">
                  <c:v>57.90000000000002</c:v>
                </c:pt>
                <c:pt idx="8090">
                  <c:v>54.00000000000005</c:v>
                </c:pt>
                <c:pt idx="8091">
                  <c:v>63.300000000000047</c:v>
                </c:pt>
                <c:pt idx="8092">
                  <c:v>60.300000000000018</c:v>
                </c:pt>
                <c:pt idx="8095">
                  <c:v>57.600000000000009</c:v>
                </c:pt>
                <c:pt idx="8096">
                  <c:v>59.399999999999977</c:v>
                </c:pt>
                <c:pt idx="8097">
                  <c:v>65.499999999999986</c:v>
                </c:pt>
                <c:pt idx="8098">
                  <c:v>51.2</c:v>
                </c:pt>
                <c:pt idx="8099">
                  <c:v>62.800000000000011</c:v>
                </c:pt>
                <c:pt idx="8102">
                  <c:v>68.900000000000006</c:v>
                </c:pt>
                <c:pt idx="8103">
                  <c:v>72.799999999999983</c:v>
                </c:pt>
                <c:pt idx="8104">
                  <c:v>65.200000000000017</c:v>
                </c:pt>
                <c:pt idx="8105">
                  <c:v>60.800000000000011</c:v>
                </c:pt>
                <c:pt idx="8106">
                  <c:v>57.600000000000009</c:v>
                </c:pt>
                <c:pt idx="8109">
                  <c:v>55.000000000000028</c:v>
                </c:pt>
                <c:pt idx="8110">
                  <c:v>57.100000000000023</c:v>
                </c:pt>
                <c:pt idx="8111">
                  <c:v>54.499999999999993</c:v>
                </c:pt>
                <c:pt idx="8112">
                  <c:v>54.59999999999998</c:v>
                </c:pt>
                <c:pt idx="8113">
                  <c:v>52.8</c:v>
                </c:pt>
                <c:pt idx="8116">
                  <c:v>58.800000000000011</c:v>
                </c:pt>
                <c:pt idx="8117">
                  <c:v>54.899999999999991</c:v>
                </c:pt>
                <c:pt idx="8118">
                  <c:v>48.4</c:v>
                </c:pt>
                <c:pt idx="8119">
                  <c:v>49.700000000000031</c:v>
                </c:pt>
                <c:pt idx="8120">
                  <c:v>53.499999999999972</c:v>
                </c:pt>
                <c:pt idx="8123">
                  <c:v>59.799999999999983</c:v>
                </c:pt>
                <c:pt idx="8124">
                  <c:v>59.399999999999977</c:v>
                </c:pt>
                <c:pt idx="8125">
                  <c:v>65.8</c:v>
                </c:pt>
                <c:pt idx="8126">
                  <c:v>68.000000000000014</c:v>
                </c:pt>
                <c:pt idx="8127">
                  <c:v>55.30000000000004</c:v>
                </c:pt>
                <c:pt idx="8130">
                  <c:v>47.599999999999987</c:v>
                </c:pt>
                <c:pt idx="8131">
                  <c:v>50.4</c:v>
                </c:pt>
                <c:pt idx="8132">
                  <c:v>51.399999999999977</c:v>
                </c:pt>
                <c:pt idx="8133">
                  <c:v>49.40000000000002</c:v>
                </c:pt>
                <c:pt idx="8138">
                  <c:v>50.70000000000001</c:v>
                </c:pt>
                <c:pt idx="8139">
                  <c:v>46</c:v>
                </c:pt>
                <c:pt idx="8140">
                  <c:v>49.399999999999977</c:v>
                </c:pt>
                <c:pt idx="8141">
                  <c:v>55.100000000000023</c:v>
                </c:pt>
                <c:pt idx="8144">
                  <c:v>40.900000000000027</c:v>
                </c:pt>
                <c:pt idx="8145">
                  <c:v>44.8</c:v>
                </c:pt>
                <c:pt idx="8146">
                  <c:v>52.300000000000011</c:v>
                </c:pt>
                <c:pt idx="8147">
                  <c:v>42.899999999999977</c:v>
                </c:pt>
                <c:pt idx="8148">
                  <c:v>41.699999999999982</c:v>
                </c:pt>
                <c:pt idx="8151">
                  <c:v>42.09999999999998</c:v>
                </c:pt>
                <c:pt idx="8152">
                  <c:v>46.8</c:v>
                </c:pt>
                <c:pt idx="8153">
                  <c:v>37.699999999999967</c:v>
                </c:pt>
                <c:pt idx="8154">
                  <c:v>39.499999999999957</c:v>
                </c:pt>
                <c:pt idx="8158">
                  <c:v>43.999999999999993</c:v>
                </c:pt>
                <c:pt idx="8159">
                  <c:v>35.199999999999989</c:v>
                </c:pt>
                <c:pt idx="8160">
                  <c:v>38.899999999999977</c:v>
                </c:pt>
                <c:pt idx="8161">
                  <c:v>45.200000000000038</c:v>
                </c:pt>
                <c:pt idx="8162">
                  <c:v>37.453299999999999</c:v>
                </c:pt>
                <c:pt idx="8165">
                  <c:v>34.399999999999977</c:v>
                </c:pt>
                <c:pt idx="8166">
                  <c:v>38.700000000000003</c:v>
                </c:pt>
                <c:pt idx="8167">
                  <c:v>31.499999999999989</c:v>
                </c:pt>
                <c:pt idx="8168">
                  <c:v>39.799999999999969</c:v>
                </c:pt>
                <c:pt idx="8169">
                  <c:v>49.599999999999952</c:v>
                </c:pt>
                <c:pt idx="8172">
                  <c:v>42.600000000000023</c:v>
                </c:pt>
                <c:pt idx="8173">
                  <c:v>42.3</c:v>
                </c:pt>
                <c:pt idx="8174">
                  <c:v>32.400000000000027</c:v>
                </c:pt>
                <c:pt idx="8175">
                  <c:v>28.85270000000002</c:v>
                </c:pt>
                <c:pt idx="8176">
                  <c:v>36.30000000000004</c:v>
                </c:pt>
                <c:pt idx="8179">
                  <c:v>32.799999999999983</c:v>
                </c:pt>
                <c:pt idx="8180">
                  <c:v>32.800000000000033</c:v>
                </c:pt>
                <c:pt idx="8181">
                  <c:v>31.000000000000011</c:v>
                </c:pt>
                <c:pt idx="8182">
                  <c:v>31.199999999999982</c:v>
                </c:pt>
                <c:pt idx="8183">
                  <c:v>38.899999999999977</c:v>
                </c:pt>
                <c:pt idx="8186">
                  <c:v>39.755199999999967</c:v>
                </c:pt>
                <c:pt idx="8187">
                  <c:v>33.9</c:v>
                </c:pt>
                <c:pt idx="8188">
                  <c:v>31.9</c:v>
                </c:pt>
                <c:pt idx="8189">
                  <c:v>42.499999999999993</c:v>
                </c:pt>
                <c:pt idx="8190">
                  <c:v>38.999999999999972</c:v>
                </c:pt>
                <c:pt idx="8193">
                  <c:v>30.19999999999996</c:v>
                </c:pt>
                <c:pt idx="8194">
                  <c:v>29.899999999999991</c:v>
                </c:pt>
                <c:pt idx="8195">
                  <c:v>32.700000000000003</c:v>
                </c:pt>
                <c:pt idx="8196">
                  <c:v>34.999999999999957</c:v>
                </c:pt>
                <c:pt idx="8197">
                  <c:v>34.299999999999997</c:v>
                </c:pt>
                <c:pt idx="8200">
                  <c:v>32.399999999999977</c:v>
                </c:pt>
                <c:pt idx="8201">
                  <c:v>35.5</c:v>
                </c:pt>
                <c:pt idx="8202">
                  <c:v>34.399999999999977</c:v>
                </c:pt>
                <c:pt idx="8203">
                  <c:v>40.700000000000003</c:v>
                </c:pt>
                <c:pt idx="8204">
                  <c:v>30.599999999999959</c:v>
                </c:pt>
                <c:pt idx="8207">
                  <c:v>31.999999999999989</c:v>
                </c:pt>
                <c:pt idx="8208">
                  <c:v>36.599999999999973</c:v>
                </c:pt>
                <c:pt idx="8209">
                  <c:v>36.20000000000001</c:v>
                </c:pt>
                <c:pt idx="8210">
                  <c:v>35.199999999999989</c:v>
                </c:pt>
                <c:pt idx="8211">
                  <c:v>32.299999999999997</c:v>
                </c:pt>
                <c:pt idx="8214">
                  <c:v>33.9</c:v>
                </c:pt>
                <c:pt idx="8215">
                  <c:v>37.300000000000033</c:v>
                </c:pt>
                <c:pt idx="8216">
                  <c:v>37.1</c:v>
                </c:pt>
                <c:pt idx="8217">
                  <c:v>30.500000000000011</c:v>
                </c:pt>
                <c:pt idx="8218">
                  <c:v>38.899999999999977</c:v>
                </c:pt>
                <c:pt idx="8221">
                  <c:v>37.400000000000013</c:v>
                </c:pt>
                <c:pt idx="8222">
                  <c:v>36.79999999999999</c:v>
                </c:pt>
                <c:pt idx="8223">
                  <c:v>39.900000000000013</c:v>
                </c:pt>
                <c:pt idx="8224">
                  <c:v>47.599999999999987</c:v>
                </c:pt>
                <c:pt idx="8225">
                  <c:v>42.3</c:v>
                </c:pt>
                <c:pt idx="8228">
                  <c:v>45.2</c:v>
                </c:pt>
                <c:pt idx="8229">
                  <c:v>40.884600000000013</c:v>
                </c:pt>
                <c:pt idx="8230">
                  <c:v>45.500000000000007</c:v>
                </c:pt>
                <c:pt idx="8231">
                  <c:v>38.100000000000023</c:v>
                </c:pt>
                <c:pt idx="8232">
                  <c:v>50.8</c:v>
                </c:pt>
                <c:pt idx="8235">
                  <c:v>38.000000000000043</c:v>
                </c:pt>
                <c:pt idx="8236">
                  <c:v>36.20000000000001</c:v>
                </c:pt>
                <c:pt idx="8237">
                  <c:v>36.499999999999979</c:v>
                </c:pt>
                <c:pt idx="8238">
                  <c:v>33.000000000000007</c:v>
                </c:pt>
                <c:pt idx="8239">
                  <c:v>26.89999999999997</c:v>
                </c:pt>
                <c:pt idx="8242">
                  <c:v>27.4</c:v>
                </c:pt>
                <c:pt idx="8243">
                  <c:v>24.2</c:v>
                </c:pt>
                <c:pt idx="8244">
                  <c:v>27.699999999999971</c:v>
                </c:pt>
                <c:pt idx="8245">
                  <c:v>24.100000000000009</c:v>
                </c:pt>
                <c:pt idx="8246">
                  <c:v>21.599999999999969</c:v>
                </c:pt>
                <c:pt idx="8249">
                  <c:v>31.699999999999971</c:v>
                </c:pt>
                <c:pt idx="8250">
                  <c:v>28.500000000000011</c:v>
                </c:pt>
                <c:pt idx="8251">
                  <c:v>26.699999999999989</c:v>
                </c:pt>
                <c:pt idx="8252">
                  <c:v>29.60000000000003</c:v>
                </c:pt>
                <c:pt idx="8253">
                  <c:v>35.999999999999993</c:v>
                </c:pt>
                <c:pt idx="8256">
                  <c:v>20.799999999999979</c:v>
                </c:pt>
                <c:pt idx="8257">
                  <c:v>14.700000000000021</c:v>
                </c:pt>
                <c:pt idx="8258">
                  <c:v>25.499999999999989</c:v>
                </c:pt>
                <c:pt idx="8259">
                  <c:v>17.500000000000028</c:v>
                </c:pt>
                <c:pt idx="8260">
                  <c:v>18.800000000000018</c:v>
                </c:pt>
                <c:pt idx="8263">
                  <c:v>24.500000000000011</c:v>
                </c:pt>
                <c:pt idx="8264">
                  <c:v>21.900000000000031</c:v>
                </c:pt>
                <c:pt idx="8265">
                  <c:v>25.900000000000031</c:v>
                </c:pt>
                <c:pt idx="8266">
                  <c:v>26.000000000000021</c:v>
                </c:pt>
                <c:pt idx="8267">
                  <c:v>29.59999999999998</c:v>
                </c:pt>
                <c:pt idx="8270">
                  <c:v>23</c:v>
                </c:pt>
                <c:pt idx="8271">
                  <c:v>22.40000000000002</c:v>
                </c:pt>
                <c:pt idx="8272">
                  <c:v>25.600000000000019</c:v>
                </c:pt>
                <c:pt idx="8273">
                  <c:v>26.399999999999981</c:v>
                </c:pt>
                <c:pt idx="8274">
                  <c:v>24.699999999999989</c:v>
                </c:pt>
                <c:pt idx="8277">
                  <c:v>31.799999999999962</c:v>
                </c:pt>
                <c:pt idx="8278">
                  <c:v>35.199999999999989</c:v>
                </c:pt>
                <c:pt idx="8279">
                  <c:v>34.20000000000001</c:v>
                </c:pt>
                <c:pt idx="8280">
                  <c:v>33.199999999999989</c:v>
                </c:pt>
                <c:pt idx="8281">
                  <c:v>30.90000000000002</c:v>
                </c:pt>
                <c:pt idx="8284">
                  <c:v>33.012500000000017</c:v>
                </c:pt>
                <c:pt idx="8285">
                  <c:v>37.800000000000011</c:v>
                </c:pt>
                <c:pt idx="8286">
                  <c:v>39.300000000000033</c:v>
                </c:pt>
                <c:pt idx="8287">
                  <c:v>22.799999999999979</c:v>
                </c:pt>
                <c:pt idx="8288">
                  <c:v>26.499999999999972</c:v>
                </c:pt>
                <c:pt idx="8291">
                  <c:v>29</c:v>
                </c:pt>
                <c:pt idx="8292">
                  <c:v>26.2</c:v>
                </c:pt>
                <c:pt idx="8293">
                  <c:v>32.099999999999973</c:v>
                </c:pt>
                <c:pt idx="8294">
                  <c:v>25.8</c:v>
                </c:pt>
                <c:pt idx="8295">
                  <c:v>29.700000000000021</c:v>
                </c:pt>
                <c:pt idx="8298">
                  <c:v>26.800000000000029</c:v>
                </c:pt>
                <c:pt idx="8299">
                  <c:v>23.70000000000001</c:v>
                </c:pt>
                <c:pt idx="8300">
                  <c:v>22.29999999999999</c:v>
                </c:pt>
                <c:pt idx="8301">
                  <c:v>23.300000000000011</c:v>
                </c:pt>
                <c:pt idx="8302">
                  <c:v>27.699999999999971</c:v>
                </c:pt>
                <c:pt idx="8305">
                  <c:v>28.100000000000019</c:v>
                </c:pt>
                <c:pt idx="8306">
                  <c:v>26.700000000000031</c:v>
                </c:pt>
                <c:pt idx="8307">
                  <c:v>28.799999999999979</c:v>
                </c:pt>
                <c:pt idx="8308">
                  <c:v>31.299999999999969</c:v>
                </c:pt>
                <c:pt idx="8309">
                  <c:v>36.100000000000023</c:v>
                </c:pt>
                <c:pt idx="8312">
                  <c:v>34.700000000000003</c:v>
                </c:pt>
                <c:pt idx="8313">
                  <c:v>36.299999999999997</c:v>
                </c:pt>
                <c:pt idx="8314">
                  <c:v>32.499999999999972</c:v>
                </c:pt>
                <c:pt idx="8315">
                  <c:v>33.999999999999993</c:v>
                </c:pt>
                <c:pt idx="8316">
                  <c:v>37.999999999999993</c:v>
                </c:pt>
                <c:pt idx="8319">
                  <c:v>29.400000000000009</c:v>
                </c:pt>
                <c:pt idx="8320">
                  <c:v>37.9</c:v>
                </c:pt>
                <c:pt idx="8321">
                  <c:v>37.1</c:v>
                </c:pt>
                <c:pt idx="8322">
                  <c:v>34.299999999999997</c:v>
                </c:pt>
                <c:pt idx="8323">
                  <c:v>30.099999999999969</c:v>
                </c:pt>
                <c:pt idx="8326">
                  <c:v>32.399999999999977</c:v>
                </c:pt>
                <c:pt idx="8327">
                  <c:v>28.29999999999999</c:v>
                </c:pt>
                <c:pt idx="8328">
                  <c:v>32.969399999999993</c:v>
                </c:pt>
                <c:pt idx="8329">
                  <c:v>28.399999999999981</c:v>
                </c:pt>
                <c:pt idx="8330">
                  <c:v>29.60000000000003</c:v>
                </c:pt>
                <c:pt idx="8333">
                  <c:v>27.099999999999991</c:v>
                </c:pt>
                <c:pt idx="8334">
                  <c:v>23.200000000000021</c:v>
                </c:pt>
                <c:pt idx="8335">
                  <c:v>29.8</c:v>
                </c:pt>
                <c:pt idx="8336">
                  <c:v>34.899999999999977</c:v>
                </c:pt>
                <c:pt idx="8337">
                  <c:v>29</c:v>
                </c:pt>
                <c:pt idx="8340">
                  <c:v>32.400000000000027</c:v>
                </c:pt>
                <c:pt idx="8341">
                  <c:v>35.5</c:v>
                </c:pt>
                <c:pt idx="8342">
                  <c:v>30.400000000000031</c:v>
                </c:pt>
                <c:pt idx="8343">
                  <c:v>30.499999999999972</c:v>
                </c:pt>
                <c:pt idx="8344">
                  <c:v>29.200000000000021</c:v>
                </c:pt>
                <c:pt idx="8347">
                  <c:v>24.500000000000011</c:v>
                </c:pt>
                <c:pt idx="8348">
                  <c:v>29.024100000000001</c:v>
                </c:pt>
                <c:pt idx="8349">
                  <c:v>21.967900000000022</c:v>
                </c:pt>
                <c:pt idx="8350">
                  <c:v>28.500000000000011</c:v>
                </c:pt>
                <c:pt idx="8351">
                  <c:v>27.935800000000022</c:v>
                </c:pt>
                <c:pt idx="8354">
                  <c:v>26.699999999999989</c:v>
                </c:pt>
                <c:pt idx="8355">
                  <c:v>23.10000000000003</c:v>
                </c:pt>
                <c:pt idx="8356">
                  <c:v>26.799999999999979</c:v>
                </c:pt>
                <c:pt idx="8357">
                  <c:v>25.300000000000011</c:v>
                </c:pt>
                <c:pt idx="8358">
                  <c:v>29.8</c:v>
                </c:pt>
                <c:pt idx="8361">
                  <c:v>28.100000000000019</c:v>
                </c:pt>
                <c:pt idx="8362">
                  <c:v>25.200000000000021</c:v>
                </c:pt>
                <c:pt idx="8363">
                  <c:v>26.6</c:v>
                </c:pt>
                <c:pt idx="8364">
                  <c:v>23</c:v>
                </c:pt>
                <c:pt idx="8365">
                  <c:v>28.6</c:v>
                </c:pt>
                <c:pt idx="8368">
                  <c:v>27.70000000000001</c:v>
                </c:pt>
                <c:pt idx="8369">
                  <c:v>24.300000000000029</c:v>
                </c:pt>
                <c:pt idx="8370">
                  <c:v>25.8</c:v>
                </c:pt>
                <c:pt idx="8371">
                  <c:v>25.8</c:v>
                </c:pt>
                <c:pt idx="8372">
                  <c:v>33.300000000000018</c:v>
                </c:pt>
                <c:pt idx="8375">
                  <c:v>23.499999999999989</c:v>
                </c:pt>
                <c:pt idx="8376">
                  <c:v>22.899999999999959</c:v>
                </c:pt>
                <c:pt idx="8377">
                  <c:v>29.267800000000001</c:v>
                </c:pt>
                <c:pt idx="8378">
                  <c:v>29.099999999999991</c:v>
                </c:pt>
                <c:pt idx="8379">
                  <c:v>26.204999999999991</c:v>
                </c:pt>
                <c:pt idx="8382">
                  <c:v>27.199999999999982</c:v>
                </c:pt>
                <c:pt idx="8383">
                  <c:v>29.899999999999991</c:v>
                </c:pt>
                <c:pt idx="8384">
                  <c:v>21.200000000000021</c:v>
                </c:pt>
                <c:pt idx="8385">
                  <c:v>22.6</c:v>
                </c:pt>
                <c:pt idx="8386">
                  <c:v>24.29999999999999</c:v>
                </c:pt>
                <c:pt idx="8389">
                  <c:v>28.400000000000031</c:v>
                </c:pt>
                <c:pt idx="8390">
                  <c:v>26.990600000000018</c:v>
                </c:pt>
                <c:pt idx="8391">
                  <c:v>21.999999999999979</c:v>
                </c:pt>
                <c:pt idx="8396">
                  <c:v>20.40000000000002</c:v>
                </c:pt>
                <c:pt idx="8397">
                  <c:v>20.599999999999991</c:v>
                </c:pt>
                <c:pt idx="8398">
                  <c:v>23.73529999999997</c:v>
                </c:pt>
                <c:pt idx="8403">
                  <c:v>19.900000000000031</c:v>
                </c:pt>
                <c:pt idx="8404">
                  <c:v>18.999999999999989</c:v>
                </c:pt>
                <c:pt idx="8405">
                  <c:v>22.099999999999969</c:v>
                </c:pt>
                <c:pt idx="8406">
                  <c:v>19.899999999999981</c:v>
                </c:pt>
                <c:pt idx="8407">
                  <c:v>18.39999999999997</c:v>
                </c:pt>
                <c:pt idx="8410">
                  <c:v>16.900000000000009</c:v>
                </c:pt>
                <c:pt idx="8411">
                  <c:v>19.500000000000028</c:v>
                </c:pt>
                <c:pt idx="8412">
                  <c:v>20.100000000000009</c:v>
                </c:pt>
                <c:pt idx="8413">
                  <c:v>22.100000000000009</c:v>
                </c:pt>
                <c:pt idx="8414">
                  <c:v>23.299999999999969</c:v>
                </c:pt>
                <c:pt idx="8417">
                  <c:v>23.70000000000001</c:v>
                </c:pt>
                <c:pt idx="8418">
                  <c:v>23.499999999999989</c:v>
                </c:pt>
                <c:pt idx="8419">
                  <c:v>21.600000000000019</c:v>
                </c:pt>
                <c:pt idx="8420">
                  <c:v>26.29999999999999</c:v>
                </c:pt>
                <c:pt idx="8421">
                  <c:v>24.2</c:v>
                </c:pt>
                <c:pt idx="8424">
                  <c:v>24.499999999999961</c:v>
                </c:pt>
                <c:pt idx="8425">
                  <c:v>25.70000000000001</c:v>
                </c:pt>
                <c:pt idx="8426">
                  <c:v>23.099999999999991</c:v>
                </c:pt>
                <c:pt idx="8427">
                  <c:v>22.699999999999989</c:v>
                </c:pt>
                <c:pt idx="8428">
                  <c:v>27.899999999999991</c:v>
                </c:pt>
                <c:pt idx="8431">
                  <c:v>26.699999999999989</c:v>
                </c:pt>
                <c:pt idx="8432">
                  <c:v>25</c:v>
                </c:pt>
                <c:pt idx="8433">
                  <c:v>25.499999999999989</c:v>
                </c:pt>
                <c:pt idx="8434">
                  <c:v>28.399999999999981</c:v>
                </c:pt>
                <c:pt idx="8435">
                  <c:v>38.79999999999999</c:v>
                </c:pt>
                <c:pt idx="8438">
                  <c:v>37.199999999999989</c:v>
                </c:pt>
                <c:pt idx="8439">
                  <c:v>34.499999999999972</c:v>
                </c:pt>
                <c:pt idx="8440">
                  <c:v>26.6</c:v>
                </c:pt>
                <c:pt idx="8441">
                  <c:v>31.8</c:v>
                </c:pt>
                <c:pt idx="8442">
                  <c:v>31.700000000000021</c:v>
                </c:pt>
                <c:pt idx="8445">
                  <c:v>34.19999999999996</c:v>
                </c:pt>
                <c:pt idx="8446">
                  <c:v>34.19999999999996</c:v>
                </c:pt>
                <c:pt idx="8447">
                  <c:v>30.7</c:v>
                </c:pt>
                <c:pt idx="8448">
                  <c:v>34.90000000000002</c:v>
                </c:pt>
                <c:pt idx="8449">
                  <c:v>30.799999999999979</c:v>
                </c:pt>
                <c:pt idx="8452">
                  <c:v>27.299999999999969</c:v>
                </c:pt>
                <c:pt idx="8453">
                  <c:v>17.7</c:v>
                </c:pt>
                <c:pt idx="8454">
                  <c:v>27.4</c:v>
                </c:pt>
                <c:pt idx="8455">
                  <c:v>30.000000000000028</c:v>
                </c:pt>
                <c:pt idx="8456">
                  <c:v>31.700000000000021</c:v>
                </c:pt>
                <c:pt idx="8459">
                  <c:v>29.59999999999998</c:v>
                </c:pt>
                <c:pt idx="8460">
                  <c:v>30.500000000000011</c:v>
                </c:pt>
                <c:pt idx="8461">
                  <c:v>31.000000000000011</c:v>
                </c:pt>
                <c:pt idx="8462">
                  <c:v>27.70000000000001</c:v>
                </c:pt>
                <c:pt idx="8463">
                  <c:v>34.399999999999977</c:v>
                </c:pt>
                <c:pt idx="8466">
                  <c:v>29.099999999999991</c:v>
                </c:pt>
                <c:pt idx="8467">
                  <c:v>28.799999999999979</c:v>
                </c:pt>
                <c:pt idx="8468">
                  <c:v>32.700000000000003</c:v>
                </c:pt>
                <c:pt idx="8469">
                  <c:v>31.199999999999982</c:v>
                </c:pt>
                <c:pt idx="8470">
                  <c:v>31.700000000000021</c:v>
                </c:pt>
                <c:pt idx="8473">
                  <c:v>30.2</c:v>
                </c:pt>
                <c:pt idx="8474">
                  <c:v>26.500000000000011</c:v>
                </c:pt>
                <c:pt idx="8475">
                  <c:v>27</c:v>
                </c:pt>
                <c:pt idx="8476">
                  <c:v>34.299999999999997</c:v>
                </c:pt>
                <c:pt idx="8477">
                  <c:v>31.099999999999991</c:v>
                </c:pt>
                <c:pt idx="8480">
                  <c:v>29.900000000000041</c:v>
                </c:pt>
                <c:pt idx="8481">
                  <c:v>31.199999999999982</c:v>
                </c:pt>
                <c:pt idx="8482">
                  <c:v>34.299999999999997</c:v>
                </c:pt>
                <c:pt idx="8483">
                  <c:v>35.099999999999987</c:v>
                </c:pt>
                <c:pt idx="8484">
                  <c:v>33.700000000000017</c:v>
                </c:pt>
                <c:pt idx="8487">
                  <c:v>30.000000000000028</c:v>
                </c:pt>
                <c:pt idx="8488">
                  <c:v>34.099999999999973</c:v>
                </c:pt>
                <c:pt idx="8489">
                  <c:v>31.9</c:v>
                </c:pt>
                <c:pt idx="8490">
                  <c:v>31.59999999999998</c:v>
                </c:pt>
                <c:pt idx="8495">
                  <c:v>30.7</c:v>
                </c:pt>
                <c:pt idx="8496">
                  <c:v>33.000000000000007</c:v>
                </c:pt>
                <c:pt idx="8497">
                  <c:v>33.700000000000017</c:v>
                </c:pt>
                <c:pt idx="8498">
                  <c:v>32.500000000000007</c:v>
                </c:pt>
                <c:pt idx="8501">
                  <c:v>26.699999999999989</c:v>
                </c:pt>
                <c:pt idx="8502">
                  <c:v>28.699999999999989</c:v>
                </c:pt>
                <c:pt idx="8503">
                  <c:v>28.100000000000019</c:v>
                </c:pt>
                <c:pt idx="8504">
                  <c:v>31.400000000000009</c:v>
                </c:pt>
                <c:pt idx="8505">
                  <c:v>29.700000000000021</c:v>
                </c:pt>
                <c:pt idx="8508">
                  <c:v>31.000000000000011</c:v>
                </c:pt>
                <c:pt idx="8509">
                  <c:v>28.399999999999981</c:v>
                </c:pt>
                <c:pt idx="8510">
                  <c:v>30.2</c:v>
                </c:pt>
                <c:pt idx="8511">
                  <c:v>30.800000000000029</c:v>
                </c:pt>
                <c:pt idx="8512">
                  <c:v>29.400000000000009</c:v>
                </c:pt>
                <c:pt idx="8515">
                  <c:v>31.8</c:v>
                </c:pt>
                <c:pt idx="8516">
                  <c:v>31.700000000000021</c:v>
                </c:pt>
                <c:pt idx="8517">
                  <c:v>32.500000000000007</c:v>
                </c:pt>
                <c:pt idx="8518">
                  <c:v>29.60000000000003</c:v>
                </c:pt>
                <c:pt idx="8519">
                  <c:v>25.200000000000021</c:v>
                </c:pt>
                <c:pt idx="8522">
                  <c:v>29.199999999999982</c:v>
                </c:pt>
                <c:pt idx="8523">
                  <c:v>23.000000000000039</c:v>
                </c:pt>
                <c:pt idx="8524">
                  <c:v>23.499999999999989</c:v>
                </c:pt>
                <c:pt idx="8525">
                  <c:v>26.799999999999979</c:v>
                </c:pt>
                <c:pt idx="8526">
                  <c:v>38.20000000000001</c:v>
                </c:pt>
                <c:pt idx="8529">
                  <c:v>27.70000000000001</c:v>
                </c:pt>
                <c:pt idx="8530">
                  <c:v>34.000000000000028</c:v>
                </c:pt>
                <c:pt idx="8531">
                  <c:v>27.099999999999991</c:v>
                </c:pt>
                <c:pt idx="8532">
                  <c:v>25.300000000000011</c:v>
                </c:pt>
                <c:pt idx="8533">
                  <c:v>24.500000000000011</c:v>
                </c:pt>
                <c:pt idx="8536">
                  <c:v>25.899999999999991</c:v>
                </c:pt>
                <c:pt idx="8537">
                  <c:v>21</c:v>
                </c:pt>
                <c:pt idx="8538">
                  <c:v>26.6</c:v>
                </c:pt>
                <c:pt idx="8539">
                  <c:v>14.400000000000009</c:v>
                </c:pt>
                <c:pt idx="8540">
                  <c:v>23.999999999999979</c:v>
                </c:pt>
                <c:pt idx="8543">
                  <c:v>25.600000000000019</c:v>
                </c:pt>
                <c:pt idx="8544">
                  <c:v>27.899999999999991</c:v>
                </c:pt>
                <c:pt idx="8545">
                  <c:v>27</c:v>
                </c:pt>
                <c:pt idx="8546">
                  <c:v>29.199999999999982</c:v>
                </c:pt>
                <c:pt idx="8547">
                  <c:v>25.699999999999971</c:v>
                </c:pt>
                <c:pt idx="8550">
                  <c:v>24.300000000000029</c:v>
                </c:pt>
                <c:pt idx="8551">
                  <c:v>39.1</c:v>
                </c:pt>
                <c:pt idx="8552">
                  <c:v>33.799999999999962</c:v>
                </c:pt>
                <c:pt idx="8553">
                  <c:v>32.200000000000003</c:v>
                </c:pt>
                <c:pt idx="8554">
                  <c:v>36.299999999999997</c:v>
                </c:pt>
                <c:pt idx="8557">
                  <c:v>48.599499999999949</c:v>
                </c:pt>
                <c:pt idx="8558">
                  <c:v>58.700000000000017</c:v>
                </c:pt>
                <c:pt idx="8559">
                  <c:v>53.900000000000013</c:v>
                </c:pt>
                <c:pt idx="8560">
                  <c:v>50.8</c:v>
                </c:pt>
                <c:pt idx="8561">
                  <c:v>42.999999999999972</c:v>
                </c:pt>
                <c:pt idx="8564">
                  <c:v>48.068799999999982</c:v>
                </c:pt>
                <c:pt idx="8565">
                  <c:v>45.100000000000009</c:v>
                </c:pt>
                <c:pt idx="8566">
                  <c:v>44.599999999999973</c:v>
                </c:pt>
                <c:pt idx="8567">
                  <c:v>40.599999999999973</c:v>
                </c:pt>
                <c:pt idx="8568">
                  <c:v>45.299999999999983</c:v>
                </c:pt>
                <c:pt idx="8571">
                  <c:v>35.300000000000018</c:v>
                </c:pt>
                <c:pt idx="8572">
                  <c:v>36.999999999999957</c:v>
                </c:pt>
                <c:pt idx="8573">
                  <c:v>41.400000000000013</c:v>
                </c:pt>
                <c:pt idx="8574">
                  <c:v>46.70000000000001</c:v>
                </c:pt>
                <c:pt idx="8575">
                  <c:v>48.70000000000001</c:v>
                </c:pt>
                <c:pt idx="8578">
                  <c:v>50.699999999999967</c:v>
                </c:pt>
                <c:pt idx="8579">
                  <c:v>52.699999999999967</c:v>
                </c:pt>
                <c:pt idx="8580">
                  <c:v>48.499999999999993</c:v>
                </c:pt>
                <c:pt idx="8581">
                  <c:v>42.91400000000003</c:v>
                </c:pt>
                <c:pt idx="8582">
                  <c:v>43.699999999999982</c:v>
                </c:pt>
                <c:pt idx="8585">
                  <c:v>37.5</c:v>
                </c:pt>
                <c:pt idx="8586">
                  <c:v>37.700000000000017</c:v>
                </c:pt>
                <c:pt idx="8587">
                  <c:v>40.899999999999977</c:v>
                </c:pt>
                <c:pt idx="8588">
                  <c:v>39.999999999999993</c:v>
                </c:pt>
                <c:pt idx="8589">
                  <c:v>32.299999999999997</c:v>
                </c:pt>
                <c:pt idx="8592">
                  <c:v>34.700000000000053</c:v>
                </c:pt>
                <c:pt idx="8593">
                  <c:v>34.595200000000013</c:v>
                </c:pt>
                <c:pt idx="8594">
                  <c:v>34.352699999999992</c:v>
                </c:pt>
                <c:pt idx="8595">
                  <c:v>35.099999999999987</c:v>
                </c:pt>
                <c:pt idx="8596">
                  <c:v>31.499999999999989</c:v>
                </c:pt>
                <c:pt idx="8599">
                  <c:v>38.96459999999999</c:v>
                </c:pt>
                <c:pt idx="8600">
                  <c:v>33.700000000000017</c:v>
                </c:pt>
                <c:pt idx="8601">
                  <c:v>31.400000000000009</c:v>
                </c:pt>
                <c:pt idx="8602">
                  <c:v>35.599999999999987</c:v>
                </c:pt>
                <c:pt idx="8603">
                  <c:v>30.7</c:v>
                </c:pt>
                <c:pt idx="8606">
                  <c:v>30.100000000000019</c:v>
                </c:pt>
                <c:pt idx="8607">
                  <c:v>28.799999999999979</c:v>
                </c:pt>
                <c:pt idx="8608">
                  <c:v>23.70000000000001</c:v>
                </c:pt>
                <c:pt idx="8609">
                  <c:v>26.499999999999972</c:v>
                </c:pt>
                <c:pt idx="8610">
                  <c:v>27.94269999999997</c:v>
                </c:pt>
                <c:pt idx="8613">
                  <c:v>28.499999999999972</c:v>
                </c:pt>
                <c:pt idx="8614">
                  <c:v>21.4</c:v>
                </c:pt>
                <c:pt idx="8615">
                  <c:v>29.100000000000041</c:v>
                </c:pt>
                <c:pt idx="8616">
                  <c:v>25.59999999999998</c:v>
                </c:pt>
                <c:pt idx="8617">
                  <c:v>21.099999999999991</c:v>
                </c:pt>
                <c:pt idx="8620">
                  <c:v>26.100000000000009</c:v>
                </c:pt>
                <c:pt idx="8621">
                  <c:v>28.2</c:v>
                </c:pt>
                <c:pt idx="8622">
                  <c:v>24.2</c:v>
                </c:pt>
                <c:pt idx="8623">
                  <c:v>30.100000000000019</c:v>
                </c:pt>
                <c:pt idx="8624">
                  <c:v>29.899999999999991</c:v>
                </c:pt>
                <c:pt idx="8627">
                  <c:v>31.499999999999989</c:v>
                </c:pt>
                <c:pt idx="8628">
                  <c:v>33.800000000000011</c:v>
                </c:pt>
                <c:pt idx="8629">
                  <c:v>26.6</c:v>
                </c:pt>
                <c:pt idx="8630">
                  <c:v>25.500000000000039</c:v>
                </c:pt>
                <c:pt idx="8631">
                  <c:v>30.2</c:v>
                </c:pt>
                <c:pt idx="8634">
                  <c:v>31.400000000000009</c:v>
                </c:pt>
                <c:pt idx="8635">
                  <c:v>25.899999999999991</c:v>
                </c:pt>
                <c:pt idx="8636">
                  <c:v>30.2</c:v>
                </c:pt>
                <c:pt idx="8637">
                  <c:v>34.19999999999996</c:v>
                </c:pt>
                <c:pt idx="8638">
                  <c:v>38.100000000000023</c:v>
                </c:pt>
                <c:pt idx="8641">
                  <c:v>32.800000000000033</c:v>
                </c:pt>
                <c:pt idx="8642">
                  <c:v>37.199999999999989</c:v>
                </c:pt>
                <c:pt idx="8643">
                  <c:v>40.299999999999997</c:v>
                </c:pt>
                <c:pt idx="8644">
                  <c:v>35.999999999999993</c:v>
                </c:pt>
                <c:pt idx="8645">
                  <c:v>32.500000000000007</c:v>
                </c:pt>
                <c:pt idx="8648">
                  <c:v>31.200000000000031</c:v>
                </c:pt>
                <c:pt idx="8649">
                  <c:v>30.999999999999961</c:v>
                </c:pt>
                <c:pt idx="8650">
                  <c:v>39.199999999999989</c:v>
                </c:pt>
                <c:pt idx="8651">
                  <c:v>30.2</c:v>
                </c:pt>
                <c:pt idx="8652">
                  <c:v>34.700000000000053</c:v>
                </c:pt>
                <c:pt idx="8655">
                  <c:v>29.299999999999969</c:v>
                </c:pt>
                <c:pt idx="8656">
                  <c:v>32.000000000000028</c:v>
                </c:pt>
                <c:pt idx="8657">
                  <c:v>36.100000000000023</c:v>
                </c:pt>
                <c:pt idx="8658">
                  <c:v>34.399999999999977</c:v>
                </c:pt>
                <c:pt idx="8659">
                  <c:v>31.099999999999991</c:v>
                </c:pt>
                <c:pt idx="8662">
                  <c:v>32.600000000000009</c:v>
                </c:pt>
                <c:pt idx="8663">
                  <c:v>30.6</c:v>
                </c:pt>
                <c:pt idx="8664">
                  <c:v>39.599999999999987</c:v>
                </c:pt>
                <c:pt idx="8665">
                  <c:v>37.599999999999987</c:v>
                </c:pt>
                <c:pt idx="8666">
                  <c:v>43.699999999999982</c:v>
                </c:pt>
                <c:pt idx="8669">
                  <c:v>33.800000000000011</c:v>
                </c:pt>
                <c:pt idx="8670">
                  <c:v>37.799999999999969</c:v>
                </c:pt>
                <c:pt idx="8671">
                  <c:v>38.199999999999967</c:v>
                </c:pt>
                <c:pt idx="8672">
                  <c:v>45.399999999999977</c:v>
                </c:pt>
                <c:pt idx="8673">
                  <c:v>32.90000000000002</c:v>
                </c:pt>
                <c:pt idx="8676">
                  <c:v>38.90000000000002</c:v>
                </c:pt>
                <c:pt idx="8677">
                  <c:v>40.599999999999973</c:v>
                </c:pt>
                <c:pt idx="8678">
                  <c:v>34.799999999999983</c:v>
                </c:pt>
                <c:pt idx="8679">
                  <c:v>39.200000000000031</c:v>
                </c:pt>
                <c:pt idx="8680">
                  <c:v>35.653500000000008</c:v>
                </c:pt>
                <c:pt idx="8683">
                  <c:v>33.5</c:v>
                </c:pt>
                <c:pt idx="8684">
                  <c:v>37.9</c:v>
                </c:pt>
                <c:pt idx="8685">
                  <c:v>33.928899999999999</c:v>
                </c:pt>
                <c:pt idx="8686">
                  <c:v>33.999999999999993</c:v>
                </c:pt>
                <c:pt idx="8687">
                  <c:v>35.700000000000017</c:v>
                </c:pt>
                <c:pt idx="8690">
                  <c:v>34.499999999999972</c:v>
                </c:pt>
                <c:pt idx="8691">
                  <c:v>36.500000000000021</c:v>
                </c:pt>
                <c:pt idx="8692">
                  <c:v>38.299999999999997</c:v>
                </c:pt>
                <c:pt idx="8693">
                  <c:v>35.5</c:v>
                </c:pt>
                <c:pt idx="8694">
                  <c:v>34.20000000000001</c:v>
                </c:pt>
                <c:pt idx="8697">
                  <c:v>31.099999999999991</c:v>
                </c:pt>
                <c:pt idx="8698">
                  <c:v>31.8</c:v>
                </c:pt>
                <c:pt idx="8699">
                  <c:v>31.499999999999989</c:v>
                </c:pt>
                <c:pt idx="8700">
                  <c:v>29.700000000000021</c:v>
                </c:pt>
                <c:pt idx="8701">
                  <c:v>37.999999999999993</c:v>
                </c:pt>
                <c:pt idx="8704">
                  <c:v>41.39999999999997</c:v>
                </c:pt>
                <c:pt idx="8705">
                  <c:v>44.299999999999962</c:v>
                </c:pt>
                <c:pt idx="8706">
                  <c:v>37.5</c:v>
                </c:pt>
                <c:pt idx="8707">
                  <c:v>35.999999999999993</c:v>
                </c:pt>
                <c:pt idx="8708">
                  <c:v>47.599999999999987</c:v>
                </c:pt>
                <c:pt idx="8711">
                  <c:v>46.143099999999968</c:v>
                </c:pt>
                <c:pt idx="8712">
                  <c:v>49.2</c:v>
                </c:pt>
                <c:pt idx="8713">
                  <c:v>44.499999999999993</c:v>
                </c:pt>
                <c:pt idx="8714">
                  <c:v>48.879299999999979</c:v>
                </c:pt>
                <c:pt idx="8715">
                  <c:v>51.699999999999989</c:v>
                </c:pt>
                <c:pt idx="8718">
                  <c:v>44.500000000000028</c:v>
                </c:pt>
                <c:pt idx="8719">
                  <c:v>47.899999999999963</c:v>
                </c:pt>
                <c:pt idx="8720">
                  <c:v>42.7</c:v>
                </c:pt>
                <c:pt idx="8721">
                  <c:v>46.500000000000028</c:v>
                </c:pt>
                <c:pt idx="8722">
                  <c:v>42.7</c:v>
                </c:pt>
                <c:pt idx="8725">
                  <c:v>35.199999999999989</c:v>
                </c:pt>
                <c:pt idx="8726">
                  <c:v>40.79999999999999</c:v>
                </c:pt>
                <c:pt idx="8727">
                  <c:v>51.500000000000007</c:v>
                </c:pt>
                <c:pt idx="8728">
                  <c:v>41.599999999999987</c:v>
                </c:pt>
                <c:pt idx="8729">
                  <c:v>45.699999999999989</c:v>
                </c:pt>
                <c:pt idx="8732">
                  <c:v>47.599999999999987</c:v>
                </c:pt>
                <c:pt idx="8733">
                  <c:v>48.4</c:v>
                </c:pt>
                <c:pt idx="8734">
                  <c:v>48.099999999999987</c:v>
                </c:pt>
                <c:pt idx="8735">
                  <c:v>43.100000000000009</c:v>
                </c:pt>
                <c:pt idx="8736">
                  <c:v>47.299999999999983</c:v>
                </c:pt>
                <c:pt idx="8739">
                  <c:v>43.699999999999982</c:v>
                </c:pt>
                <c:pt idx="8740">
                  <c:v>42.999999999999972</c:v>
                </c:pt>
                <c:pt idx="8741">
                  <c:v>37.899999999999963</c:v>
                </c:pt>
                <c:pt idx="8742">
                  <c:v>32.600000000000009</c:v>
                </c:pt>
                <c:pt idx="8743">
                  <c:v>35.599999999999987</c:v>
                </c:pt>
                <c:pt idx="8746">
                  <c:v>35.400000000000013</c:v>
                </c:pt>
                <c:pt idx="8747">
                  <c:v>36.800000000000033</c:v>
                </c:pt>
                <c:pt idx="8748">
                  <c:v>35.699999999999967</c:v>
                </c:pt>
                <c:pt idx="8749">
                  <c:v>40.299999999999997</c:v>
                </c:pt>
                <c:pt idx="8750">
                  <c:v>37.599999999999987</c:v>
                </c:pt>
                <c:pt idx="8753">
                  <c:v>35.5</c:v>
                </c:pt>
                <c:pt idx="8754">
                  <c:v>37.9</c:v>
                </c:pt>
                <c:pt idx="8755">
                  <c:v>33.000000000000007</c:v>
                </c:pt>
                <c:pt idx="8756">
                  <c:v>40.79999999999999</c:v>
                </c:pt>
                <c:pt idx="8760">
                  <c:v>37.400000000000013</c:v>
                </c:pt>
                <c:pt idx="8761">
                  <c:v>38.20000000000001</c:v>
                </c:pt>
                <c:pt idx="8762">
                  <c:v>43.40000000000002</c:v>
                </c:pt>
                <c:pt idx="8763">
                  <c:v>38.79999999999999</c:v>
                </c:pt>
                <c:pt idx="8767">
                  <c:v>42.09999999999998</c:v>
                </c:pt>
                <c:pt idx="8768">
                  <c:v>36.90000000000002</c:v>
                </c:pt>
                <c:pt idx="8769">
                  <c:v>42.8</c:v>
                </c:pt>
                <c:pt idx="8770">
                  <c:v>39.900000000000013</c:v>
                </c:pt>
                <c:pt idx="8771">
                  <c:v>43.299999999999983</c:v>
                </c:pt>
                <c:pt idx="8774">
                  <c:v>45.800000000000018</c:v>
                </c:pt>
                <c:pt idx="8775">
                  <c:v>50.8</c:v>
                </c:pt>
                <c:pt idx="8776">
                  <c:v>46.70000000000001</c:v>
                </c:pt>
                <c:pt idx="8777">
                  <c:v>42.3</c:v>
                </c:pt>
                <c:pt idx="8778">
                  <c:v>34.499999999999972</c:v>
                </c:pt>
                <c:pt idx="8781">
                  <c:v>41.000000000000007</c:v>
                </c:pt>
                <c:pt idx="8782">
                  <c:v>43.999999999999993</c:v>
                </c:pt>
                <c:pt idx="8783">
                  <c:v>36.299999999999997</c:v>
                </c:pt>
                <c:pt idx="8784">
                  <c:v>39.199999999999989</c:v>
                </c:pt>
                <c:pt idx="8785">
                  <c:v>36.20000000000001</c:v>
                </c:pt>
                <c:pt idx="8788">
                  <c:v>32.700000000000003</c:v>
                </c:pt>
                <c:pt idx="8789">
                  <c:v>37.400000000000013</c:v>
                </c:pt>
                <c:pt idx="8790">
                  <c:v>35.599999999999987</c:v>
                </c:pt>
                <c:pt idx="8791">
                  <c:v>39.999999999999993</c:v>
                </c:pt>
                <c:pt idx="8792">
                  <c:v>35.299999999999983</c:v>
                </c:pt>
                <c:pt idx="8795">
                  <c:v>38.20000000000001</c:v>
                </c:pt>
                <c:pt idx="8796">
                  <c:v>40.200000000000017</c:v>
                </c:pt>
                <c:pt idx="8797">
                  <c:v>38.299999999999997</c:v>
                </c:pt>
                <c:pt idx="8798">
                  <c:v>34.100000000000023</c:v>
                </c:pt>
                <c:pt idx="8799">
                  <c:v>37.800000000000011</c:v>
                </c:pt>
                <c:pt idx="8802">
                  <c:v>35.800000000000011</c:v>
                </c:pt>
                <c:pt idx="8803">
                  <c:v>40.399999999999991</c:v>
                </c:pt>
                <c:pt idx="8804">
                  <c:v>40.700000000000003</c:v>
                </c:pt>
                <c:pt idx="8805">
                  <c:v>38.600000000000009</c:v>
                </c:pt>
                <c:pt idx="8806">
                  <c:v>36.79999999999999</c:v>
                </c:pt>
                <c:pt idx="8809">
                  <c:v>40.600000000000023</c:v>
                </c:pt>
                <c:pt idx="8810">
                  <c:v>36.79999999999999</c:v>
                </c:pt>
                <c:pt idx="8811">
                  <c:v>36.399999999999991</c:v>
                </c:pt>
                <c:pt idx="8812">
                  <c:v>35.099999999999987</c:v>
                </c:pt>
                <c:pt idx="8813">
                  <c:v>41.999999999999993</c:v>
                </c:pt>
                <c:pt idx="8816">
                  <c:v>36.20000000000001</c:v>
                </c:pt>
                <c:pt idx="8817">
                  <c:v>40.700000000000003</c:v>
                </c:pt>
                <c:pt idx="8818">
                  <c:v>35.60000000000003</c:v>
                </c:pt>
                <c:pt idx="8819">
                  <c:v>40.79999999999999</c:v>
                </c:pt>
                <c:pt idx="8820">
                  <c:v>36.600000000000009</c:v>
                </c:pt>
                <c:pt idx="8823">
                  <c:v>41.999999999999993</c:v>
                </c:pt>
                <c:pt idx="8824">
                  <c:v>36.299999999999997</c:v>
                </c:pt>
                <c:pt idx="8825">
                  <c:v>40.600000000000023</c:v>
                </c:pt>
                <c:pt idx="8826">
                  <c:v>44.600000000000023</c:v>
                </c:pt>
                <c:pt idx="8827">
                  <c:v>33.800000000000011</c:v>
                </c:pt>
                <c:pt idx="8830">
                  <c:v>38.20000000000001</c:v>
                </c:pt>
                <c:pt idx="8831">
                  <c:v>36.647699999999972</c:v>
                </c:pt>
                <c:pt idx="8832">
                  <c:v>39.300000000000033</c:v>
                </c:pt>
                <c:pt idx="8833">
                  <c:v>41.353099999999984</c:v>
                </c:pt>
                <c:pt idx="8834">
                  <c:v>40.499999999999979</c:v>
                </c:pt>
                <c:pt idx="8837">
                  <c:v>31.200000000000031</c:v>
                </c:pt>
                <c:pt idx="8838">
                  <c:v>39.1</c:v>
                </c:pt>
                <c:pt idx="8839">
                  <c:v>30.399999999999981</c:v>
                </c:pt>
                <c:pt idx="8840">
                  <c:v>37.999999999999993</c:v>
                </c:pt>
                <c:pt idx="8841">
                  <c:v>37.299999999999983</c:v>
                </c:pt>
                <c:pt idx="8844">
                  <c:v>36.899999999999977</c:v>
                </c:pt>
                <c:pt idx="8845">
                  <c:v>31.999999999999989</c:v>
                </c:pt>
                <c:pt idx="8846">
                  <c:v>37.199999999999989</c:v>
                </c:pt>
                <c:pt idx="8847">
                  <c:v>39.5</c:v>
                </c:pt>
                <c:pt idx="8848">
                  <c:v>34.600000000000009</c:v>
                </c:pt>
                <c:pt idx="8851">
                  <c:v>35.599999999999987</c:v>
                </c:pt>
                <c:pt idx="8852">
                  <c:v>37.999999999999993</c:v>
                </c:pt>
                <c:pt idx="8853">
                  <c:v>34.500000000000021</c:v>
                </c:pt>
                <c:pt idx="8854">
                  <c:v>36.499999999999979</c:v>
                </c:pt>
                <c:pt idx="8855">
                  <c:v>35.400000000000013</c:v>
                </c:pt>
                <c:pt idx="8858">
                  <c:v>33.699999999999967</c:v>
                </c:pt>
                <c:pt idx="8859">
                  <c:v>34.700000000000003</c:v>
                </c:pt>
                <c:pt idx="8860">
                  <c:v>37.199999999999989</c:v>
                </c:pt>
                <c:pt idx="8861">
                  <c:v>29.899999999999991</c:v>
                </c:pt>
                <c:pt idx="8862">
                  <c:v>32.90000000000002</c:v>
                </c:pt>
                <c:pt idx="8865">
                  <c:v>29.399999999999959</c:v>
                </c:pt>
                <c:pt idx="8866">
                  <c:v>27.59999999999998</c:v>
                </c:pt>
                <c:pt idx="8867">
                  <c:v>29.300000000000011</c:v>
                </c:pt>
                <c:pt idx="8868">
                  <c:v>32.099999999999973</c:v>
                </c:pt>
                <c:pt idx="8869">
                  <c:v>28.399999999999981</c:v>
                </c:pt>
                <c:pt idx="8872">
                  <c:v>30.000000000000028</c:v>
                </c:pt>
                <c:pt idx="8873">
                  <c:v>33.300000000000018</c:v>
                </c:pt>
                <c:pt idx="8874">
                  <c:v>32.499999999999972</c:v>
                </c:pt>
                <c:pt idx="8875">
                  <c:v>29.899999999999991</c:v>
                </c:pt>
                <c:pt idx="8880">
                  <c:v>35.200000000000031</c:v>
                </c:pt>
                <c:pt idx="8881">
                  <c:v>38.088999999999999</c:v>
                </c:pt>
                <c:pt idx="8882">
                  <c:v>28.399999999999981</c:v>
                </c:pt>
                <c:pt idx="8883">
                  <c:v>33.5</c:v>
                </c:pt>
                <c:pt idx="8886">
                  <c:v>34.500000000000021</c:v>
                </c:pt>
                <c:pt idx="8887">
                  <c:v>35.000000000000007</c:v>
                </c:pt>
                <c:pt idx="8888">
                  <c:v>36.000000000000028</c:v>
                </c:pt>
                <c:pt idx="8889">
                  <c:v>25.000000000000039</c:v>
                </c:pt>
                <c:pt idx="8890">
                  <c:v>35.199999999999989</c:v>
                </c:pt>
                <c:pt idx="8893">
                  <c:v>31.9</c:v>
                </c:pt>
                <c:pt idx="8894">
                  <c:v>38.20000000000001</c:v>
                </c:pt>
                <c:pt idx="8895">
                  <c:v>35.999999999999993</c:v>
                </c:pt>
                <c:pt idx="8896">
                  <c:v>37.1</c:v>
                </c:pt>
                <c:pt idx="8897">
                  <c:v>33.999999999999993</c:v>
                </c:pt>
                <c:pt idx="8900">
                  <c:v>41.000000000000007</c:v>
                </c:pt>
                <c:pt idx="8901">
                  <c:v>32.700000000000003</c:v>
                </c:pt>
                <c:pt idx="8902">
                  <c:v>39.178999999999988</c:v>
                </c:pt>
                <c:pt idx="8903">
                  <c:v>40.399999999999991</c:v>
                </c:pt>
                <c:pt idx="8904">
                  <c:v>34.600000000000009</c:v>
                </c:pt>
                <c:pt idx="8907">
                  <c:v>44.200000000000017</c:v>
                </c:pt>
                <c:pt idx="8908">
                  <c:v>43.000000000000007</c:v>
                </c:pt>
                <c:pt idx="8909">
                  <c:v>40.758300000000027</c:v>
                </c:pt>
                <c:pt idx="8910">
                  <c:v>32.700000000000003</c:v>
                </c:pt>
                <c:pt idx="8911">
                  <c:v>37.000000000000007</c:v>
                </c:pt>
                <c:pt idx="8914">
                  <c:v>37.5</c:v>
                </c:pt>
                <c:pt idx="8915">
                  <c:v>37.400000000000013</c:v>
                </c:pt>
                <c:pt idx="8916">
                  <c:v>30.500000000000011</c:v>
                </c:pt>
                <c:pt idx="8917">
                  <c:v>35.491799999999998</c:v>
                </c:pt>
                <c:pt idx="8918">
                  <c:v>35.199999999999989</c:v>
                </c:pt>
                <c:pt idx="8921">
                  <c:v>32.100000000000023</c:v>
                </c:pt>
                <c:pt idx="8922">
                  <c:v>37.800000000000011</c:v>
                </c:pt>
                <c:pt idx="8923">
                  <c:v>34.600000000000009</c:v>
                </c:pt>
                <c:pt idx="8924">
                  <c:v>43.100000000000009</c:v>
                </c:pt>
                <c:pt idx="8925">
                  <c:v>38.899999999999977</c:v>
                </c:pt>
                <c:pt idx="8928">
                  <c:v>47.530899999999967</c:v>
                </c:pt>
                <c:pt idx="8929">
                  <c:v>48.8</c:v>
                </c:pt>
                <c:pt idx="8930">
                  <c:v>43.800000000000018</c:v>
                </c:pt>
                <c:pt idx="8931">
                  <c:v>53.2</c:v>
                </c:pt>
                <c:pt idx="8932">
                  <c:v>49.2</c:v>
                </c:pt>
                <c:pt idx="8935">
                  <c:v>53.29999999999999</c:v>
                </c:pt>
                <c:pt idx="8936">
                  <c:v>53.29999999999999</c:v>
                </c:pt>
                <c:pt idx="8937">
                  <c:v>51.8872</c:v>
                </c:pt>
                <c:pt idx="8938">
                  <c:v>47.699999999999989</c:v>
                </c:pt>
                <c:pt idx="8939">
                  <c:v>50.299999999999969</c:v>
                </c:pt>
                <c:pt idx="8942">
                  <c:v>56.899999999999991</c:v>
                </c:pt>
                <c:pt idx="8943">
                  <c:v>57.400000000000027</c:v>
                </c:pt>
                <c:pt idx="8944">
                  <c:v>52.59999999999998</c:v>
                </c:pt>
                <c:pt idx="8945">
                  <c:v>53.6</c:v>
                </c:pt>
                <c:pt idx="8946">
                  <c:v>49.800000000000033</c:v>
                </c:pt>
                <c:pt idx="8949">
                  <c:v>49.600000000000037</c:v>
                </c:pt>
                <c:pt idx="8950">
                  <c:v>51.500000000000007</c:v>
                </c:pt>
                <c:pt idx="8951">
                  <c:v>51.399999999999977</c:v>
                </c:pt>
                <c:pt idx="8952">
                  <c:v>55.100000000000023</c:v>
                </c:pt>
                <c:pt idx="8953">
                  <c:v>47.800000000000018</c:v>
                </c:pt>
                <c:pt idx="8956">
                  <c:v>58.999999999999993</c:v>
                </c:pt>
                <c:pt idx="8957">
                  <c:v>81.400000000000006</c:v>
                </c:pt>
                <c:pt idx="8958">
                  <c:v>78.500000000000014</c:v>
                </c:pt>
                <c:pt idx="8959">
                  <c:v>68.865499999999983</c:v>
                </c:pt>
                <c:pt idx="8960">
                  <c:v>61.7</c:v>
                </c:pt>
                <c:pt idx="8963">
                  <c:v>69.500000000000028</c:v>
                </c:pt>
                <c:pt idx="8964">
                  <c:v>64.300000000000026</c:v>
                </c:pt>
                <c:pt idx="8965">
                  <c:v>65.3</c:v>
                </c:pt>
                <c:pt idx="8966">
                  <c:v>67.899999999999977</c:v>
                </c:pt>
                <c:pt idx="8967">
                  <c:v>48.099999999999987</c:v>
                </c:pt>
                <c:pt idx="8970">
                  <c:v>59.20000000000001</c:v>
                </c:pt>
                <c:pt idx="8971">
                  <c:v>60.799999999999969</c:v>
                </c:pt>
                <c:pt idx="8972">
                  <c:v>53.499999999999972</c:v>
                </c:pt>
                <c:pt idx="8973">
                  <c:v>62.999999999999993</c:v>
                </c:pt>
                <c:pt idx="8974">
                  <c:v>64.399999999999963</c:v>
                </c:pt>
                <c:pt idx="8977">
                  <c:v>60.199999999999989</c:v>
                </c:pt>
                <c:pt idx="8978">
                  <c:v>76.499999999999972</c:v>
                </c:pt>
                <c:pt idx="8979">
                  <c:v>77.999999999999986</c:v>
                </c:pt>
                <c:pt idx="8980">
                  <c:v>75.8</c:v>
                </c:pt>
                <c:pt idx="8981">
                  <c:v>86.200000000000017</c:v>
                </c:pt>
                <c:pt idx="8984">
                  <c:v>75.299999999999969</c:v>
                </c:pt>
                <c:pt idx="8985">
                  <c:v>92.600000000000023</c:v>
                </c:pt>
                <c:pt idx="8986">
                  <c:v>77.59999999999998</c:v>
                </c:pt>
                <c:pt idx="8987">
                  <c:v>82.999999999999957</c:v>
                </c:pt>
                <c:pt idx="8988">
                  <c:v>68.900000000000006</c:v>
                </c:pt>
                <c:pt idx="8991">
                  <c:v>62.376299999999993</c:v>
                </c:pt>
                <c:pt idx="8992">
                  <c:v>68.200000000000045</c:v>
                </c:pt>
                <c:pt idx="8993">
                  <c:v>62.999999999999993</c:v>
                </c:pt>
                <c:pt idx="8994">
                  <c:v>60.199999999999989</c:v>
                </c:pt>
                <c:pt idx="8995">
                  <c:v>68.800000000000011</c:v>
                </c:pt>
                <c:pt idx="8998">
                  <c:v>69.300000000000011</c:v>
                </c:pt>
                <c:pt idx="8999">
                  <c:v>62.800000000000011</c:v>
                </c:pt>
                <c:pt idx="9000">
                  <c:v>69.899999999999977</c:v>
                </c:pt>
                <c:pt idx="9001">
                  <c:v>64.199999999999989</c:v>
                </c:pt>
                <c:pt idx="9002">
                  <c:v>65.182200000000009</c:v>
                </c:pt>
                <c:pt idx="9005">
                  <c:v>71.59999999999998</c:v>
                </c:pt>
                <c:pt idx="9006">
                  <c:v>64.699999999999974</c:v>
                </c:pt>
                <c:pt idx="9007">
                  <c:v>72.899999999999963</c:v>
                </c:pt>
                <c:pt idx="9008">
                  <c:v>72.000000000000014</c:v>
                </c:pt>
                <c:pt idx="9009">
                  <c:v>67.09999999999998</c:v>
                </c:pt>
                <c:pt idx="9012">
                  <c:v>77.59999999999998</c:v>
                </c:pt>
                <c:pt idx="9013">
                  <c:v>79.130899999999997</c:v>
                </c:pt>
                <c:pt idx="9014">
                  <c:v>74.800000000000026</c:v>
                </c:pt>
                <c:pt idx="9015">
                  <c:v>71.8</c:v>
                </c:pt>
                <c:pt idx="9016">
                  <c:v>70.299999999999983</c:v>
                </c:pt>
                <c:pt idx="9019">
                  <c:v>79.099999999999994</c:v>
                </c:pt>
                <c:pt idx="9020">
                  <c:v>86.000000000000028</c:v>
                </c:pt>
                <c:pt idx="9021">
                  <c:v>86.09999999999998</c:v>
                </c:pt>
                <c:pt idx="9022">
                  <c:v>81.800000000000011</c:v>
                </c:pt>
                <c:pt idx="9023">
                  <c:v>71.100000000000023</c:v>
                </c:pt>
                <c:pt idx="9026">
                  <c:v>84.5</c:v>
                </c:pt>
                <c:pt idx="9027">
                  <c:v>86.399999999999991</c:v>
                </c:pt>
                <c:pt idx="9028">
                  <c:v>80.600000000000009</c:v>
                </c:pt>
                <c:pt idx="9029">
                  <c:v>87.999999999999986</c:v>
                </c:pt>
                <c:pt idx="9030">
                  <c:v>84.999999999999972</c:v>
                </c:pt>
                <c:pt idx="9033">
                  <c:v>76.59999999999998</c:v>
                </c:pt>
                <c:pt idx="9034">
                  <c:v>80.438700000000011</c:v>
                </c:pt>
                <c:pt idx="9035">
                  <c:v>70.5</c:v>
                </c:pt>
                <c:pt idx="9036">
                  <c:v>70.5</c:v>
                </c:pt>
                <c:pt idx="9037">
                  <c:v>64.3</c:v>
                </c:pt>
                <c:pt idx="9040">
                  <c:v>74.59999999999998</c:v>
                </c:pt>
                <c:pt idx="9041">
                  <c:v>81.100000000000023</c:v>
                </c:pt>
                <c:pt idx="9042">
                  <c:v>90.000000000000014</c:v>
                </c:pt>
                <c:pt idx="9043">
                  <c:v>86.999999999999972</c:v>
                </c:pt>
                <c:pt idx="9044">
                  <c:v>83.200000000000031</c:v>
                </c:pt>
                <c:pt idx="9047">
                  <c:v>85.199999999999989</c:v>
                </c:pt>
                <c:pt idx="9048">
                  <c:v>83.300000000000011</c:v>
                </c:pt>
                <c:pt idx="9049">
                  <c:v>81.899999999999991</c:v>
                </c:pt>
                <c:pt idx="9050">
                  <c:v>78.40000000000002</c:v>
                </c:pt>
                <c:pt idx="9051">
                  <c:v>94.300000000000011</c:v>
                </c:pt>
                <c:pt idx="9054">
                  <c:v>79.299999999999969</c:v>
                </c:pt>
                <c:pt idx="9055">
                  <c:v>114.3</c:v>
                </c:pt>
                <c:pt idx="9056">
                  <c:v>110</c:v>
                </c:pt>
                <c:pt idx="9057">
                  <c:v>115.8</c:v>
                </c:pt>
                <c:pt idx="9058">
                  <c:v>121.7</c:v>
                </c:pt>
                <c:pt idx="9061">
                  <c:v>123.1</c:v>
                </c:pt>
                <c:pt idx="9062">
                  <c:v>102.8</c:v>
                </c:pt>
                <c:pt idx="9063">
                  <c:v>95.000000000000014</c:v>
                </c:pt>
                <c:pt idx="9064">
                  <c:v>101.9</c:v>
                </c:pt>
                <c:pt idx="9065">
                  <c:v>91.699999999999989</c:v>
                </c:pt>
                <c:pt idx="9068">
                  <c:v>101.7</c:v>
                </c:pt>
                <c:pt idx="9069">
                  <c:v>111.4</c:v>
                </c:pt>
                <c:pt idx="9070">
                  <c:v>127.6</c:v>
                </c:pt>
                <c:pt idx="9071">
                  <c:v>123.8</c:v>
                </c:pt>
                <c:pt idx="9072">
                  <c:v>114.2</c:v>
                </c:pt>
                <c:pt idx="9075">
                  <c:v>134.6</c:v>
                </c:pt>
                <c:pt idx="9076">
                  <c:v>124.8</c:v>
                </c:pt>
                <c:pt idx="9077">
                  <c:v>145.30000000000001</c:v>
                </c:pt>
                <c:pt idx="9078">
                  <c:v>162.80000000000001</c:v>
                </c:pt>
                <c:pt idx="9079">
                  <c:v>158.9042</c:v>
                </c:pt>
                <c:pt idx="9082">
                  <c:v>161.80000000000001</c:v>
                </c:pt>
                <c:pt idx="9083">
                  <c:v>190</c:v>
                </c:pt>
                <c:pt idx="9084">
                  <c:v>183.9</c:v>
                </c:pt>
                <c:pt idx="9085">
                  <c:v>185.8</c:v>
                </c:pt>
                <c:pt idx="9086">
                  <c:v>162.80000000000001</c:v>
                </c:pt>
                <c:pt idx="9089">
                  <c:v>157</c:v>
                </c:pt>
                <c:pt idx="9090">
                  <c:v>162.19999999999999</c:v>
                </c:pt>
                <c:pt idx="9091">
                  <c:v>162.69999999999999</c:v>
                </c:pt>
                <c:pt idx="9092">
                  <c:v>149.9</c:v>
                </c:pt>
                <c:pt idx="9093">
                  <c:v>152.9</c:v>
                </c:pt>
                <c:pt idx="9096">
                  <c:v>129.9</c:v>
                </c:pt>
                <c:pt idx="9097">
                  <c:v>125.8</c:v>
                </c:pt>
                <c:pt idx="9098">
                  <c:v>106.5</c:v>
                </c:pt>
                <c:pt idx="9099">
                  <c:v>87.799999999999969</c:v>
                </c:pt>
                <c:pt idx="9100">
                  <c:v>101.2</c:v>
                </c:pt>
                <c:pt idx="9103">
                  <c:v>95.800000000000011</c:v>
                </c:pt>
                <c:pt idx="9104">
                  <c:v>102.2</c:v>
                </c:pt>
                <c:pt idx="9105">
                  <c:v>110.7</c:v>
                </c:pt>
                <c:pt idx="9106">
                  <c:v>125.9</c:v>
                </c:pt>
                <c:pt idx="9107">
                  <c:v>123.2</c:v>
                </c:pt>
                <c:pt idx="9110">
                  <c:v>125.9</c:v>
                </c:pt>
                <c:pt idx="9111">
                  <c:v>124.1</c:v>
                </c:pt>
                <c:pt idx="9112">
                  <c:v>118.1</c:v>
                </c:pt>
                <c:pt idx="9113">
                  <c:v>117.7</c:v>
                </c:pt>
                <c:pt idx="9114">
                  <c:v>113.0916</c:v>
                </c:pt>
                <c:pt idx="9117">
                  <c:v>122.7</c:v>
                </c:pt>
                <c:pt idx="9118">
                  <c:v>118.3</c:v>
                </c:pt>
                <c:pt idx="9119">
                  <c:v>112.3</c:v>
                </c:pt>
                <c:pt idx="9120">
                  <c:v>111.9</c:v>
                </c:pt>
                <c:pt idx="9121">
                  <c:v>108.2</c:v>
                </c:pt>
                <c:pt idx="9125">
                  <c:v>104.7</c:v>
                </c:pt>
                <c:pt idx="9126">
                  <c:v>108.4</c:v>
                </c:pt>
                <c:pt idx="9127">
                  <c:v>120.2</c:v>
                </c:pt>
                <c:pt idx="9128">
                  <c:v>132.30000000000001</c:v>
                </c:pt>
                <c:pt idx="9131">
                  <c:v>138.19999999999999</c:v>
                </c:pt>
                <c:pt idx="9132">
                  <c:v>135.1</c:v>
                </c:pt>
                <c:pt idx="9133">
                  <c:v>138.6</c:v>
                </c:pt>
                <c:pt idx="9134">
                  <c:v>148.19999999999999</c:v>
                </c:pt>
                <c:pt idx="9135">
                  <c:v>145.6</c:v>
                </c:pt>
                <c:pt idx="9138">
                  <c:v>146.80000000000001</c:v>
                </c:pt>
                <c:pt idx="9139">
                  <c:v>140.19999999999999</c:v>
                </c:pt>
                <c:pt idx="9140">
                  <c:v>129.4</c:v>
                </c:pt>
                <c:pt idx="9141">
                  <c:v>121.2</c:v>
                </c:pt>
                <c:pt idx="9142">
                  <c:v>131</c:v>
                </c:pt>
                <c:pt idx="9145">
                  <c:v>129.1</c:v>
                </c:pt>
                <c:pt idx="9146">
                  <c:v>126.8</c:v>
                </c:pt>
                <c:pt idx="9147">
                  <c:v>134.80000000000001</c:v>
                </c:pt>
                <c:pt idx="9148">
                  <c:v>135.19999999999999</c:v>
                </c:pt>
                <c:pt idx="9149">
                  <c:v>124.4</c:v>
                </c:pt>
                <c:pt idx="9152">
                  <c:v>125.2</c:v>
                </c:pt>
                <c:pt idx="9153">
                  <c:v>121.6</c:v>
                </c:pt>
                <c:pt idx="9154">
                  <c:v>122.3</c:v>
                </c:pt>
                <c:pt idx="9155">
                  <c:v>118.7</c:v>
                </c:pt>
                <c:pt idx="9156">
                  <c:v>117</c:v>
                </c:pt>
                <c:pt idx="9159">
                  <c:v>122.9</c:v>
                </c:pt>
                <c:pt idx="9160">
                  <c:v>127</c:v>
                </c:pt>
                <c:pt idx="9161">
                  <c:v>120.7</c:v>
                </c:pt>
                <c:pt idx="9162">
                  <c:v>111.8</c:v>
                </c:pt>
                <c:pt idx="9163">
                  <c:v>106.1</c:v>
                </c:pt>
                <c:pt idx="9166">
                  <c:v>101.9</c:v>
                </c:pt>
                <c:pt idx="9167">
                  <c:v>107.7</c:v>
                </c:pt>
                <c:pt idx="9168">
                  <c:v>94.600000000000023</c:v>
                </c:pt>
                <c:pt idx="9169">
                  <c:v>92.09999999999998</c:v>
                </c:pt>
                <c:pt idx="9170">
                  <c:v>95</c:v>
                </c:pt>
                <c:pt idx="9173">
                  <c:v>104.4</c:v>
                </c:pt>
                <c:pt idx="9174">
                  <c:v>112.4</c:v>
                </c:pt>
                <c:pt idx="9175">
                  <c:v>116.3</c:v>
                </c:pt>
                <c:pt idx="9176">
                  <c:v>124.8</c:v>
                </c:pt>
                <c:pt idx="9177">
                  <c:v>120.6</c:v>
                </c:pt>
                <c:pt idx="9180">
                  <c:v>114.8</c:v>
                </c:pt>
                <c:pt idx="9181">
                  <c:v>113.4</c:v>
                </c:pt>
                <c:pt idx="9182">
                  <c:v>114.3</c:v>
                </c:pt>
                <c:pt idx="9183">
                  <c:v>116.1</c:v>
                </c:pt>
                <c:pt idx="9184">
                  <c:v>117.6</c:v>
                </c:pt>
                <c:pt idx="9187">
                  <c:v>118.9</c:v>
                </c:pt>
                <c:pt idx="9188">
                  <c:v>120.5</c:v>
                </c:pt>
                <c:pt idx="9189">
                  <c:v>118.1</c:v>
                </c:pt>
                <c:pt idx="9190">
                  <c:v>105.9</c:v>
                </c:pt>
                <c:pt idx="9191">
                  <c:v>108.8</c:v>
                </c:pt>
                <c:pt idx="9194">
                  <c:v>115.8</c:v>
                </c:pt>
                <c:pt idx="9195">
                  <c:v>119.6</c:v>
                </c:pt>
                <c:pt idx="9196">
                  <c:v>115.8</c:v>
                </c:pt>
                <c:pt idx="9197">
                  <c:v>108.6</c:v>
                </c:pt>
                <c:pt idx="9198">
                  <c:v>111.1</c:v>
                </c:pt>
                <c:pt idx="9201">
                  <c:v>112.9</c:v>
                </c:pt>
                <c:pt idx="9202">
                  <c:v>113.5</c:v>
                </c:pt>
                <c:pt idx="9203">
                  <c:v>103.3</c:v>
                </c:pt>
                <c:pt idx="9204">
                  <c:v>99.299999999999983</c:v>
                </c:pt>
                <c:pt idx="9205">
                  <c:v>105</c:v>
                </c:pt>
                <c:pt idx="9208">
                  <c:v>98.1</c:v>
                </c:pt>
                <c:pt idx="9209">
                  <c:v>98.199999999999974</c:v>
                </c:pt>
                <c:pt idx="9210">
                  <c:v>94.7</c:v>
                </c:pt>
                <c:pt idx="9211">
                  <c:v>108.1</c:v>
                </c:pt>
                <c:pt idx="9212">
                  <c:v>107.1</c:v>
                </c:pt>
                <c:pt idx="9215">
                  <c:v>107.1</c:v>
                </c:pt>
                <c:pt idx="9216">
                  <c:v>100.4</c:v>
                </c:pt>
                <c:pt idx="9217">
                  <c:v>108.7</c:v>
                </c:pt>
                <c:pt idx="9218">
                  <c:v>111.9</c:v>
                </c:pt>
                <c:pt idx="9219">
                  <c:v>111.3</c:v>
                </c:pt>
                <c:pt idx="9222">
                  <c:v>106.6</c:v>
                </c:pt>
                <c:pt idx="9223">
                  <c:v>110.7</c:v>
                </c:pt>
                <c:pt idx="9224">
                  <c:v>114.6</c:v>
                </c:pt>
                <c:pt idx="9225">
                  <c:v>121.8</c:v>
                </c:pt>
                <c:pt idx="9230">
                  <c:v>130.6</c:v>
                </c:pt>
                <c:pt idx="9231">
                  <c:v>119.9</c:v>
                </c:pt>
                <c:pt idx="9232">
                  <c:v>111.6</c:v>
                </c:pt>
                <c:pt idx="9233">
                  <c:v>121.2</c:v>
                </c:pt>
                <c:pt idx="9236">
                  <c:v>129.69999999999999</c:v>
                </c:pt>
                <c:pt idx="9237">
                  <c:v>125.9</c:v>
                </c:pt>
                <c:pt idx="9238">
                  <c:v>125.8</c:v>
                </c:pt>
                <c:pt idx="9239">
                  <c:v>135.6</c:v>
                </c:pt>
                <c:pt idx="9240">
                  <c:v>140</c:v>
                </c:pt>
                <c:pt idx="9243">
                  <c:v>142.5</c:v>
                </c:pt>
                <c:pt idx="9244">
                  <c:v>136.9</c:v>
                </c:pt>
                <c:pt idx="9245">
                  <c:v>124.6</c:v>
                </c:pt>
                <c:pt idx="9246">
                  <c:v>127</c:v>
                </c:pt>
                <c:pt idx="9247">
                  <c:v>133.4</c:v>
                </c:pt>
                <c:pt idx="9250">
                  <c:v>129.4</c:v>
                </c:pt>
                <c:pt idx="9252">
                  <c:v>133.19999999999999</c:v>
                </c:pt>
                <c:pt idx="9253">
                  <c:v>131.69999999999999</c:v>
                </c:pt>
                <c:pt idx="9254">
                  <c:v>126.6</c:v>
                </c:pt>
                <c:pt idx="9257">
                  <c:v>123.4</c:v>
                </c:pt>
                <c:pt idx="9258">
                  <c:v>122.6</c:v>
                </c:pt>
                <c:pt idx="9259">
                  <c:v>132.9</c:v>
                </c:pt>
                <c:pt idx="9260">
                  <c:v>132.69999999999999</c:v>
                </c:pt>
                <c:pt idx="9261">
                  <c:v>127.5</c:v>
                </c:pt>
                <c:pt idx="9264">
                  <c:v>139.19999999999999</c:v>
                </c:pt>
                <c:pt idx="9265">
                  <c:v>138.69999999999999</c:v>
                </c:pt>
                <c:pt idx="9266">
                  <c:v>141.1</c:v>
                </c:pt>
                <c:pt idx="9267">
                  <c:v>141.30590000000001</c:v>
                </c:pt>
                <c:pt idx="9268">
                  <c:v>143.80000000000001</c:v>
                </c:pt>
                <c:pt idx="9271">
                  <c:v>138.5</c:v>
                </c:pt>
                <c:pt idx="9272">
                  <c:v>133.5</c:v>
                </c:pt>
                <c:pt idx="9273">
                  <c:v>131.69999999999999</c:v>
                </c:pt>
                <c:pt idx="9274">
                  <c:v>116.8</c:v>
                </c:pt>
                <c:pt idx="9275">
                  <c:v>110.1</c:v>
                </c:pt>
                <c:pt idx="9278">
                  <c:v>115.7</c:v>
                </c:pt>
                <c:pt idx="9279">
                  <c:v>114.7</c:v>
                </c:pt>
                <c:pt idx="9280">
                  <c:v>120.7</c:v>
                </c:pt>
                <c:pt idx="9281">
                  <c:v>104.6</c:v>
                </c:pt>
                <c:pt idx="9282">
                  <c:v>101.2</c:v>
                </c:pt>
                <c:pt idx="9285">
                  <c:v>110.9</c:v>
                </c:pt>
                <c:pt idx="9286">
                  <c:v>112.9</c:v>
                </c:pt>
                <c:pt idx="9287">
                  <c:v>111.4</c:v>
                </c:pt>
                <c:pt idx="9288">
                  <c:v>117.1</c:v>
                </c:pt>
                <c:pt idx="9289">
                  <c:v>122.2</c:v>
                </c:pt>
                <c:pt idx="9292">
                  <c:v>117.5</c:v>
                </c:pt>
                <c:pt idx="9293">
                  <c:v>133.1</c:v>
                </c:pt>
                <c:pt idx="9294">
                  <c:v>121.9</c:v>
                </c:pt>
                <c:pt idx="9295">
                  <c:v>118.8</c:v>
                </c:pt>
                <c:pt idx="9296">
                  <c:v>112.5</c:v>
                </c:pt>
                <c:pt idx="9299">
                  <c:v>117.6</c:v>
                </c:pt>
                <c:pt idx="9300">
                  <c:v>119</c:v>
                </c:pt>
                <c:pt idx="9301">
                  <c:v>109.5</c:v>
                </c:pt>
                <c:pt idx="9302">
                  <c:v>105.1</c:v>
                </c:pt>
                <c:pt idx="9303">
                  <c:v>107.5</c:v>
                </c:pt>
                <c:pt idx="9306">
                  <c:v>107.6</c:v>
                </c:pt>
                <c:pt idx="9307">
                  <c:v>113.4</c:v>
                </c:pt>
                <c:pt idx="9308">
                  <c:v>112.1</c:v>
                </c:pt>
                <c:pt idx="9309">
                  <c:v>115.1</c:v>
                </c:pt>
                <c:pt idx="9310">
                  <c:v>111.4</c:v>
                </c:pt>
                <c:pt idx="9313">
                  <c:v>101.9</c:v>
                </c:pt>
                <c:pt idx="9314">
                  <c:v>101.2</c:v>
                </c:pt>
                <c:pt idx="9315">
                  <c:v>104.6</c:v>
                </c:pt>
                <c:pt idx="9316">
                  <c:v>106.6</c:v>
                </c:pt>
                <c:pt idx="9317">
                  <c:v>100.8</c:v>
                </c:pt>
                <c:pt idx="9320">
                  <c:v>112</c:v>
                </c:pt>
                <c:pt idx="9321">
                  <c:v>106.8</c:v>
                </c:pt>
                <c:pt idx="9322">
                  <c:v>100.7</c:v>
                </c:pt>
                <c:pt idx="9323">
                  <c:v>99.299999999999983</c:v>
                </c:pt>
                <c:pt idx="9324">
                  <c:v>100.2</c:v>
                </c:pt>
                <c:pt idx="9327">
                  <c:v>92.5</c:v>
                </c:pt>
                <c:pt idx="9328">
                  <c:v>83.899999999999991</c:v>
                </c:pt>
                <c:pt idx="9329">
                  <c:v>90.200000000000017</c:v>
                </c:pt>
                <c:pt idx="9330">
                  <c:v>88.800000000000011</c:v>
                </c:pt>
                <c:pt idx="9331">
                  <c:v>87.799999999999983</c:v>
                </c:pt>
                <c:pt idx="9334">
                  <c:v>104.4</c:v>
                </c:pt>
                <c:pt idx="9335">
                  <c:v>81.024000000000001</c:v>
                </c:pt>
                <c:pt idx="9336">
                  <c:v>102.4</c:v>
                </c:pt>
                <c:pt idx="9337">
                  <c:v>98.500399999999999</c:v>
                </c:pt>
                <c:pt idx="9338">
                  <c:v>90.399999999999991</c:v>
                </c:pt>
                <c:pt idx="9341">
                  <c:v>81.099999999999994</c:v>
                </c:pt>
                <c:pt idx="9342">
                  <c:v>76.299999999999983</c:v>
                </c:pt>
                <c:pt idx="9343">
                  <c:v>76</c:v>
                </c:pt>
                <c:pt idx="9344">
                  <c:v>69.500000000000028</c:v>
                </c:pt>
                <c:pt idx="9345">
                  <c:v>80.500000000000014</c:v>
                </c:pt>
                <c:pt idx="9348">
                  <c:v>72.900000000000006</c:v>
                </c:pt>
                <c:pt idx="9349">
                  <c:v>75.899999999999991</c:v>
                </c:pt>
                <c:pt idx="9350">
                  <c:v>67.500000000000028</c:v>
                </c:pt>
                <c:pt idx="9351">
                  <c:v>66.399999999999991</c:v>
                </c:pt>
                <c:pt idx="9352">
                  <c:v>69.09999999999998</c:v>
                </c:pt>
                <c:pt idx="9355">
                  <c:v>70.700000000000031</c:v>
                </c:pt>
                <c:pt idx="9356">
                  <c:v>70.000000000000014</c:v>
                </c:pt>
                <c:pt idx="9357">
                  <c:v>65.000000000000014</c:v>
                </c:pt>
                <c:pt idx="9358">
                  <c:v>59.5</c:v>
                </c:pt>
                <c:pt idx="9359">
                  <c:v>60.099999999999973</c:v>
                </c:pt>
                <c:pt idx="9362">
                  <c:v>58.000000000000007</c:v>
                </c:pt>
                <c:pt idx="9363">
                  <c:v>62.9</c:v>
                </c:pt>
                <c:pt idx="9364">
                  <c:v>62.400000000000013</c:v>
                </c:pt>
                <c:pt idx="9365">
                  <c:v>66.900000000000006</c:v>
                </c:pt>
                <c:pt idx="9366">
                  <c:v>71.199999999999974</c:v>
                </c:pt>
                <c:pt idx="9369">
                  <c:v>73.500000000000014</c:v>
                </c:pt>
                <c:pt idx="9370">
                  <c:v>71.600000000000023</c:v>
                </c:pt>
                <c:pt idx="9371">
                  <c:v>84.59999999999998</c:v>
                </c:pt>
                <c:pt idx="9372">
                  <c:v>80.000000000000028</c:v>
                </c:pt>
                <c:pt idx="9373">
                  <c:v>81.5</c:v>
                </c:pt>
                <c:pt idx="9376">
                  <c:v>86.299999999999983</c:v>
                </c:pt>
                <c:pt idx="9377">
                  <c:v>80.2</c:v>
                </c:pt>
                <c:pt idx="9378">
                  <c:v>82.600000000000009</c:v>
                </c:pt>
                <c:pt idx="9379">
                  <c:v>73.600000000000023</c:v>
                </c:pt>
                <c:pt idx="9380">
                  <c:v>62.700000000000017</c:v>
                </c:pt>
                <c:pt idx="9383">
                  <c:v>74.099999999999994</c:v>
                </c:pt>
                <c:pt idx="9384">
                  <c:v>65.399999999999991</c:v>
                </c:pt>
                <c:pt idx="9385">
                  <c:v>61.79999999999999</c:v>
                </c:pt>
                <c:pt idx="9386">
                  <c:v>58.299999999999983</c:v>
                </c:pt>
                <c:pt idx="9387">
                  <c:v>63.899999999999977</c:v>
                </c:pt>
                <c:pt idx="9390">
                  <c:v>62.1</c:v>
                </c:pt>
                <c:pt idx="9391">
                  <c:v>59.600000000000009</c:v>
                </c:pt>
                <c:pt idx="9392">
                  <c:v>64.999999999999986</c:v>
                </c:pt>
                <c:pt idx="9393">
                  <c:v>71.300000000000011</c:v>
                </c:pt>
                <c:pt idx="9394">
                  <c:v>65.8</c:v>
                </c:pt>
                <c:pt idx="9397">
                  <c:v>70.799999999999969</c:v>
                </c:pt>
                <c:pt idx="9398">
                  <c:v>75.902799999999985</c:v>
                </c:pt>
                <c:pt idx="9399">
                  <c:v>68.699999999999989</c:v>
                </c:pt>
                <c:pt idx="9400">
                  <c:v>74.599999999999994</c:v>
                </c:pt>
                <c:pt idx="9401">
                  <c:v>72.7</c:v>
                </c:pt>
                <c:pt idx="9404">
                  <c:v>71.800000000000026</c:v>
                </c:pt>
                <c:pt idx="9405">
                  <c:v>71.899999999999991</c:v>
                </c:pt>
                <c:pt idx="9406">
                  <c:v>73.499999999999986</c:v>
                </c:pt>
                <c:pt idx="9407">
                  <c:v>73.86690000000003</c:v>
                </c:pt>
                <c:pt idx="9408">
                  <c:v>72.699999999999989</c:v>
                </c:pt>
                <c:pt idx="9411">
                  <c:v>68.300000000000011</c:v>
                </c:pt>
                <c:pt idx="9412">
                  <c:v>65.423099999999977</c:v>
                </c:pt>
                <c:pt idx="9413">
                  <c:v>60.215099999999993</c:v>
                </c:pt>
                <c:pt idx="9414">
                  <c:v>61.199999999999989</c:v>
                </c:pt>
                <c:pt idx="9415">
                  <c:v>57.300000000000018</c:v>
                </c:pt>
                <c:pt idx="9418">
                  <c:v>55.999999999999993</c:v>
                </c:pt>
                <c:pt idx="9419">
                  <c:v>60.500000000000021</c:v>
                </c:pt>
                <c:pt idx="9420">
                  <c:v>55.499999999999972</c:v>
                </c:pt>
                <c:pt idx="9421">
                  <c:v>60.399999999999963</c:v>
                </c:pt>
                <c:pt idx="9422">
                  <c:v>60.60000000000003</c:v>
                </c:pt>
                <c:pt idx="9425">
                  <c:v>63.399999999999991</c:v>
                </c:pt>
                <c:pt idx="9426">
                  <c:v>65.3</c:v>
                </c:pt>
                <c:pt idx="9427">
                  <c:v>69.600000000000023</c:v>
                </c:pt>
                <c:pt idx="9428">
                  <c:v>66.40000000000002</c:v>
                </c:pt>
                <c:pt idx="9429">
                  <c:v>71.899999999999991</c:v>
                </c:pt>
                <c:pt idx="9432">
                  <c:v>76.8</c:v>
                </c:pt>
                <c:pt idx="9433">
                  <c:v>77</c:v>
                </c:pt>
                <c:pt idx="9434">
                  <c:v>75.500000000000014</c:v>
                </c:pt>
                <c:pt idx="9435">
                  <c:v>76.099999999999994</c:v>
                </c:pt>
                <c:pt idx="9436">
                  <c:v>77.200000000000017</c:v>
                </c:pt>
                <c:pt idx="9439">
                  <c:v>78.400000000000006</c:v>
                </c:pt>
                <c:pt idx="9440">
                  <c:v>76.599999999999994</c:v>
                </c:pt>
                <c:pt idx="9441">
                  <c:v>75.699999999999989</c:v>
                </c:pt>
                <c:pt idx="9442">
                  <c:v>80.3</c:v>
                </c:pt>
                <c:pt idx="9443">
                  <c:v>79.2</c:v>
                </c:pt>
                <c:pt idx="9446">
                  <c:v>77.799999999999983</c:v>
                </c:pt>
                <c:pt idx="9447">
                  <c:v>76</c:v>
                </c:pt>
                <c:pt idx="9448">
                  <c:v>75.100000000000037</c:v>
                </c:pt>
                <c:pt idx="9449">
                  <c:v>76.900000000000006</c:v>
                </c:pt>
                <c:pt idx="9450">
                  <c:v>73.299999999999983</c:v>
                </c:pt>
                <c:pt idx="9453">
                  <c:v>72.599999999999994</c:v>
                </c:pt>
                <c:pt idx="9454">
                  <c:v>78.099999999999966</c:v>
                </c:pt>
                <c:pt idx="9455">
                  <c:v>77.8</c:v>
                </c:pt>
                <c:pt idx="9456">
                  <c:v>74.100000000000009</c:v>
                </c:pt>
                <c:pt idx="9457">
                  <c:v>75.099999999999994</c:v>
                </c:pt>
                <c:pt idx="9460">
                  <c:v>73.200000000000017</c:v>
                </c:pt>
                <c:pt idx="9461">
                  <c:v>70.399999999999991</c:v>
                </c:pt>
                <c:pt idx="9462">
                  <c:v>66.5</c:v>
                </c:pt>
                <c:pt idx="9463">
                  <c:v>67.7</c:v>
                </c:pt>
                <c:pt idx="9464">
                  <c:v>67.199999999999974</c:v>
                </c:pt>
                <c:pt idx="9467">
                  <c:v>68.233199999999968</c:v>
                </c:pt>
                <c:pt idx="9468">
                  <c:v>61.442599999999992</c:v>
                </c:pt>
                <c:pt idx="9469">
                  <c:v>64.599999999999994</c:v>
                </c:pt>
                <c:pt idx="9470">
                  <c:v>64.699999999999974</c:v>
                </c:pt>
                <c:pt idx="9471">
                  <c:v>65.3</c:v>
                </c:pt>
                <c:pt idx="9474">
                  <c:v>68.7</c:v>
                </c:pt>
                <c:pt idx="9475">
                  <c:v>65.299999999999983</c:v>
                </c:pt>
                <c:pt idx="9476">
                  <c:v>63.79999999999999</c:v>
                </c:pt>
                <c:pt idx="9477">
                  <c:v>66.09999999999998</c:v>
                </c:pt>
                <c:pt idx="9478">
                  <c:v>62.399999999999991</c:v>
                </c:pt>
                <c:pt idx="9481">
                  <c:v>63.899999999999977</c:v>
                </c:pt>
                <c:pt idx="9482">
                  <c:v>65.200000000000017</c:v>
                </c:pt>
                <c:pt idx="9483">
                  <c:v>58.665299999999988</c:v>
                </c:pt>
                <c:pt idx="9484">
                  <c:v>58.52409999999999</c:v>
                </c:pt>
                <c:pt idx="9485">
                  <c:v>59.736399999999968</c:v>
                </c:pt>
                <c:pt idx="9491">
                  <c:v>62.699999999999967</c:v>
                </c:pt>
                <c:pt idx="9492">
                  <c:v>69.8</c:v>
                </c:pt>
                <c:pt idx="9497">
                  <c:v>64.100000000000023</c:v>
                </c:pt>
                <c:pt idx="9498">
                  <c:v>67.500000000000028</c:v>
                </c:pt>
                <c:pt idx="9499">
                  <c:v>62.1</c:v>
                </c:pt>
                <c:pt idx="9502">
                  <c:v>59.256999999999977</c:v>
                </c:pt>
                <c:pt idx="9503">
                  <c:v>59.300000000000018</c:v>
                </c:pt>
                <c:pt idx="9504">
                  <c:v>61.1</c:v>
                </c:pt>
                <c:pt idx="9505">
                  <c:v>64.800000000000011</c:v>
                </c:pt>
                <c:pt idx="9506">
                  <c:v>59.399999999999977</c:v>
                </c:pt>
                <c:pt idx="9509">
                  <c:v>57.3</c:v>
                </c:pt>
                <c:pt idx="9510">
                  <c:v>58.400000000000013</c:v>
                </c:pt>
                <c:pt idx="9511">
                  <c:v>56.8</c:v>
                </c:pt>
                <c:pt idx="9512">
                  <c:v>58.299999999999983</c:v>
                </c:pt>
                <c:pt idx="9513">
                  <c:v>54.509799999999977</c:v>
                </c:pt>
                <c:pt idx="9516">
                  <c:v>58.700000000000017</c:v>
                </c:pt>
                <c:pt idx="9517">
                  <c:v>54.531500000000001</c:v>
                </c:pt>
                <c:pt idx="9518">
                  <c:v>56.125</c:v>
                </c:pt>
                <c:pt idx="9519">
                  <c:v>63.79999999999999</c:v>
                </c:pt>
                <c:pt idx="9520">
                  <c:v>62.299999999999983</c:v>
                </c:pt>
                <c:pt idx="9523">
                  <c:v>62.999999999999993</c:v>
                </c:pt>
                <c:pt idx="9524">
                  <c:v>59.100000000000023</c:v>
                </c:pt>
                <c:pt idx="9525">
                  <c:v>60.999999999999993</c:v>
                </c:pt>
                <c:pt idx="9526">
                  <c:v>60.000000000000007</c:v>
                </c:pt>
                <c:pt idx="9527">
                  <c:v>54.8</c:v>
                </c:pt>
                <c:pt idx="9530">
                  <c:v>55.19999999999996</c:v>
                </c:pt>
                <c:pt idx="9531">
                  <c:v>65.3</c:v>
                </c:pt>
                <c:pt idx="9532">
                  <c:v>64.099999999999994</c:v>
                </c:pt>
                <c:pt idx="9533">
                  <c:v>60.400000000000013</c:v>
                </c:pt>
                <c:pt idx="9534">
                  <c:v>64.299999999999983</c:v>
                </c:pt>
                <c:pt idx="9537">
                  <c:v>62.1</c:v>
                </c:pt>
                <c:pt idx="9538">
                  <c:v>67.09999999999998</c:v>
                </c:pt>
                <c:pt idx="9539">
                  <c:v>62.999999999999993</c:v>
                </c:pt>
                <c:pt idx="9540">
                  <c:v>62.199999999999989</c:v>
                </c:pt>
                <c:pt idx="9541">
                  <c:v>65.610699999999994</c:v>
                </c:pt>
                <c:pt idx="9544">
                  <c:v>64.563499999999991</c:v>
                </c:pt>
                <c:pt idx="9545">
                  <c:v>63.098300000000009</c:v>
                </c:pt>
                <c:pt idx="9546">
                  <c:v>63.195700000000031</c:v>
                </c:pt>
                <c:pt idx="9547">
                  <c:v>62.999999999999993</c:v>
                </c:pt>
                <c:pt idx="9548">
                  <c:v>63.000000000000043</c:v>
                </c:pt>
                <c:pt idx="9551">
                  <c:v>67.199999999999989</c:v>
                </c:pt>
                <c:pt idx="9552">
                  <c:v>70.199999999999989</c:v>
                </c:pt>
                <c:pt idx="9553">
                  <c:v>71.100000000000009</c:v>
                </c:pt>
                <c:pt idx="9554">
                  <c:v>70.699999999999989</c:v>
                </c:pt>
                <c:pt idx="9555">
                  <c:v>69.100000000000023</c:v>
                </c:pt>
                <c:pt idx="9558">
                  <c:v>68.299999999999983</c:v>
                </c:pt>
                <c:pt idx="9559">
                  <c:v>67.996200000000002</c:v>
                </c:pt>
                <c:pt idx="9560">
                  <c:v>65.599999999999994</c:v>
                </c:pt>
                <c:pt idx="9561">
                  <c:v>67.900000000000034</c:v>
                </c:pt>
                <c:pt idx="9562">
                  <c:v>62.90000000000002</c:v>
                </c:pt>
                <c:pt idx="9565">
                  <c:v>62.79999999999999</c:v>
                </c:pt>
                <c:pt idx="9566">
                  <c:v>62.199999999999989</c:v>
                </c:pt>
                <c:pt idx="9567">
                  <c:v>62.399999999999991</c:v>
                </c:pt>
                <c:pt idx="9568">
                  <c:v>60.20000000000001</c:v>
                </c:pt>
                <c:pt idx="9569">
                  <c:v>58.099999999999987</c:v>
                </c:pt>
                <c:pt idx="9572">
                  <c:v>62.700000000000017</c:v>
                </c:pt>
                <c:pt idx="9573">
                  <c:v>63.000200000000021</c:v>
                </c:pt>
                <c:pt idx="9574">
                  <c:v>66.155600000000007</c:v>
                </c:pt>
                <c:pt idx="9575">
                  <c:v>61.899999999999977</c:v>
                </c:pt>
                <c:pt idx="9576">
                  <c:v>67.311999999999969</c:v>
                </c:pt>
                <c:pt idx="9579">
                  <c:v>63.7</c:v>
                </c:pt>
                <c:pt idx="9580">
                  <c:v>70.699999999999989</c:v>
                </c:pt>
                <c:pt idx="9581">
                  <c:v>72.100000000000009</c:v>
                </c:pt>
                <c:pt idx="9582">
                  <c:v>76.899999999999991</c:v>
                </c:pt>
                <c:pt idx="9587">
                  <c:v>74.2</c:v>
                </c:pt>
                <c:pt idx="9588">
                  <c:v>67.09999999999998</c:v>
                </c:pt>
                <c:pt idx="9589">
                  <c:v>62.20000000000001</c:v>
                </c:pt>
                <c:pt idx="9590">
                  <c:v>48.4</c:v>
                </c:pt>
                <c:pt idx="9593">
                  <c:v>52.500000000000007</c:v>
                </c:pt>
                <c:pt idx="9594">
                  <c:v>52.2</c:v>
                </c:pt>
                <c:pt idx="9595">
                  <c:v>58.000000000000007</c:v>
                </c:pt>
                <c:pt idx="9596">
                  <c:v>54.099999999999987</c:v>
                </c:pt>
                <c:pt idx="9597">
                  <c:v>55.252499999999991</c:v>
                </c:pt>
                <c:pt idx="9600">
                  <c:v>53.001299999999993</c:v>
                </c:pt>
                <c:pt idx="9601">
                  <c:v>55.568399999999997</c:v>
                </c:pt>
                <c:pt idx="9602">
                  <c:v>49.499999999999993</c:v>
                </c:pt>
                <c:pt idx="9603">
                  <c:v>55.2</c:v>
                </c:pt>
                <c:pt idx="9604">
                  <c:v>54.300000000000011</c:v>
                </c:pt>
                <c:pt idx="9607">
                  <c:v>48</c:v>
                </c:pt>
                <c:pt idx="9608">
                  <c:v>53.8</c:v>
                </c:pt>
                <c:pt idx="9609">
                  <c:v>47.899999999999977</c:v>
                </c:pt>
                <c:pt idx="9610">
                  <c:v>51.2</c:v>
                </c:pt>
                <c:pt idx="9611">
                  <c:v>53.099999999999987</c:v>
                </c:pt>
                <c:pt idx="9614">
                  <c:v>53.29999999999999</c:v>
                </c:pt>
                <c:pt idx="9615">
                  <c:v>50.100000000000009</c:v>
                </c:pt>
                <c:pt idx="9617">
                  <c:v>46.4</c:v>
                </c:pt>
                <c:pt idx="9618">
                  <c:v>51.699999999999989</c:v>
                </c:pt>
                <c:pt idx="9621">
                  <c:v>44.7</c:v>
                </c:pt>
                <c:pt idx="9622">
                  <c:v>44.8</c:v>
                </c:pt>
                <c:pt idx="9623">
                  <c:v>42.899999999999977</c:v>
                </c:pt>
                <c:pt idx="9624">
                  <c:v>48.2</c:v>
                </c:pt>
                <c:pt idx="9625">
                  <c:v>49.4</c:v>
                </c:pt>
                <c:pt idx="9628">
                  <c:v>46.600000000000023</c:v>
                </c:pt>
                <c:pt idx="9629">
                  <c:v>57.799999999999983</c:v>
                </c:pt>
                <c:pt idx="9630">
                  <c:v>56.90000000000002</c:v>
                </c:pt>
                <c:pt idx="9631">
                  <c:v>50.70000000000001</c:v>
                </c:pt>
                <c:pt idx="9632">
                  <c:v>55.59999999999998</c:v>
                </c:pt>
                <c:pt idx="9635">
                  <c:v>49.70000000000001</c:v>
                </c:pt>
                <c:pt idx="9636">
                  <c:v>55.099999999999987</c:v>
                </c:pt>
                <c:pt idx="9637">
                  <c:v>47.40000000000002</c:v>
                </c:pt>
                <c:pt idx="9638">
                  <c:v>53.900000000000013</c:v>
                </c:pt>
                <c:pt idx="9639">
                  <c:v>48.800000000000018</c:v>
                </c:pt>
                <c:pt idx="9642">
                  <c:v>53.6</c:v>
                </c:pt>
                <c:pt idx="9643">
                  <c:v>54.499999999999993</c:v>
                </c:pt>
                <c:pt idx="9644">
                  <c:v>53.799999999999983</c:v>
                </c:pt>
                <c:pt idx="9645">
                  <c:v>55.600000000000009</c:v>
                </c:pt>
                <c:pt idx="9646">
                  <c:v>61.1</c:v>
                </c:pt>
                <c:pt idx="9649">
                  <c:v>57.3</c:v>
                </c:pt>
                <c:pt idx="9650">
                  <c:v>53.900000000000013</c:v>
                </c:pt>
                <c:pt idx="9651">
                  <c:v>51.499999999999993</c:v>
                </c:pt>
                <c:pt idx="9652">
                  <c:v>64.900000000000006</c:v>
                </c:pt>
                <c:pt idx="9653">
                  <c:v>62.5</c:v>
                </c:pt>
                <c:pt idx="9656">
                  <c:v>63.1</c:v>
                </c:pt>
                <c:pt idx="9657">
                  <c:v>60.000000000000007</c:v>
                </c:pt>
                <c:pt idx="9658">
                  <c:v>61.7</c:v>
                </c:pt>
                <c:pt idx="9659">
                  <c:v>59.799999999999983</c:v>
                </c:pt>
                <c:pt idx="9660">
                  <c:v>57.799999999999983</c:v>
                </c:pt>
                <c:pt idx="9663">
                  <c:v>54.300000000000011</c:v>
                </c:pt>
                <c:pt idx="9664">
                  <c:v>58.499999999999972</c:v>
                </c:pt>
                <c:pt idx="9665">
                  <c:v>53.799999999999983</c:v>
                </c:pt>
                <c:pt idx="9666">
                  <c:v>59.20000000000001</c:v>
                </c:pt>
                <c:pt idx="9667">
                  <c:v>64.000000000000014</c:v>
                </c:pt>
                <c:pt idx="9670">
                  <c:v>64.70329999999997</c:v>
                </c:pt>
                <c:pt idx="9671">
                  <c:v>70.899999999999991</c:v>
                </c:pt>
                <c:pt idx="9672">
                  <c:v>60.199999999999989</c:v>
                </c:pt>
                <c:pt idx="9673">
                  <c:v>57.199999999999982</c:v>
                </c:pt>
                <c:pt idx="9674">
                  <c:v>66.000000000000014</c:v>
                </c:pt>
                <c:pt idx="9677">
                  <c:v>58.500000000000021</c:v>
                </c:pt>
                <c:pt idx="9678">
                  <c:v>59.7</c:v>
                </c:pt>
                <c:pt idx="9679">
                  <c:v>64.5</c:v>
                </c:pt>
                <c:pt idx="9680">
                  <c:v>60.400000000000013</c:v>
                </c:pt>
                <c:pt idx="9681">
                  <c:v>61.7</c:v>
                </c:pt>
                <c:pt idx="9684">
                  <c:v>53.700000000000017</c:v>
                </c:pt>
                <c:pt idx="9685">
                  <c:v>55.3</c:v>
                </c:pt>
                <c:pt idx="9686">
                  <c:v>60.9</c:v>
                </c:pt>
                <c:pt idx="9687">
                  <c:v>62.400000000000013</c:v>
                </c:pt>
                <c:pt idx="9688">
                  <c:v>60.899999999999977</c:v>
                </c:pt>
                <c:pt idx="9691">
                  <c:v>65.3</c:v>
                </c:pt>
                <c:pt idx="9692">
                  <c:v>64.199999999999989</c:v>
                </c:pt>
                <c:pt idx="9693">
                  <c:v>61.999999999999993</c:v>
                </c:pt>
                <c:pt idx="9694">
                  <c:v>65.8</c:v>
                </c:pt>
                <c:pt idx="9695">
                  <c:v>67.900000000000006</c:v>
                </c:pt>
                <c:pt idx="9698">
                  <c:v>68.199999999999989</c:v>
                </c:pt>
                <c:pt idx="9699">
                  <c:v>66.849799999999988</c:v>
                </c:pt>
                <c:pt idx="9700">
                  <c:v>67</c:v>
                </c:pt>
                <c:pt idx="9701">
                  <c:v>63.894999999999989</c:v>
                </c:pt>
                <c:pt idx="9702">
                  <c:v>60.800000000000011</c:v>
                </c:pt>
                <c:pt idx="9705">
                  <c:v>59.899999999999977</c:v>
                </c:pt>
                <c:pt idx="9706">
                  <c:v>60.299999999999983</c:v>
                </c:pt>
                <c:pt idx="9707">
                  <c:v>56.400000000000013</c:v>
                </c:pt>
                <c:pt idx="9708">
                  <c:v>62.000000000000007</c:v>
                </c:pt>
                <c:pt idx="9709">
                  <c:v>50.200000000000017</c:v>
                </c:pt>
                <c:pt idx="9712">
                  <c:v>61.899999999999977</c:v>
                </c:pt>
                <c:pt idx="9713">
                  <c:v>56.099999999999987</c:v>
                </c:pt>
                <c:pt idx="9714">
                  <c:v>57.500000000000007</c:v>
                </c:pt>
                <c:pt idx="9715">
                  <c:v>58.000000000000007</c:v>
                </c:pt>
                <c:pt idx="9716">
                  <c:v>54</c:v>
                </c:pt>
                <c:pt idx="9719">
                  <c:v>52.499999999999993</c:v>
                </c:pt>
                <c:pt idx="9720">
                  <c:v>56.999999999999993</c:v>
                </c:pt>
                <c:pt idx="9721">
                  <c:v>53.29999999999999</c:v>
                </c:pt>
                <c:pt idx="9722">
                  <c:v>60.499999999999979</c:v>
                </c:pt>
                <c:pt idx="9723">
                  <c:v>51.799999999999983</c:v>
                </c:pt>
                <c:pt idx="9726">
                  <c:v>54.999999999999993</c:v>
                </c:pt>
                <c:pt idx="9727">
                  <c:v>55.2</c:v>
                </c:pt>
                <c:pt idx="9728">
                  <c:v>58.200000000000031</c:v>
                </c:pt>
                <c:pt idx="9729">
                  <c:v>52.400000000000013</c:v>
                </c:pt>
                <c:pt idx="9730">
                  <c:v>53.89999999999997</c:v>
                </c:pt>
                <c:pt idx="9733">
                  <c:v>54.300000000000011</c:v>
                </c:pt>
                <c:pt idx="9734">
                  <c:v>57.7</c:v>
                </c:pt>
                <c:pt idx="9735">
                  <c:v>63.899999999999977</c:v>
                </c:pt>
                <c:pt idx="9736">
                  <c:v>58.699999999999967</c:v>
                </c:pt>
                <c:pt idx="9737">
                  <c:v>63.100000000000023</c:v>
                </c:pt>
                <c:pt idx="9740">
                  <c:v>57.500000000000007</c:v>
                </c:pt>
                <c:pt idx="9741">
                  <c:v>61.79999999999999</c:v>
                </c:pt>
                <c:pt idx="9742">
                  <c:v>58.9</c:v>
                </c:pt>
                <c:pt idx="9743">
                  <c:v>64.699999999999974</c:v>
                </c:pt>
                <c:pt idx="9744">
                  <c:v>53.500000000000007</c:v>
                </c:pt>
                <c:pt idx="9747">
                  <c:v>60.800000000000011</c:v>
                </c:pt>
                <c:pt idx="9748">
                  <c:v>63.399999999999991</c:v>
                </c:pt>
                <c:pt idx="9749">
                  <c:v>53.29999999999999</c:v>
                </c:pt>
                <c:pt idx="9750">
                  <c:v>53.700000000000038</c:v>
                </c:pt>
                <c:pt idx="9751">
                  <c:v>51.399999999999977</c:v>
                </c:pt>
                <c:pt idx="9754">
                  <c:v>55.399999999999977</c:v>
                </c:pt>
                <c:pt idx="9755">
                  <c:v>54.400000000000013</c:v>
                </c:pt>
                <c:pt idx="9756">
                  <c:v>54.29999999999999</c:v>
                </c:pt>
                <c:pt idx="9757">
                  <c:v>54.299999999999969</c:v>
                </c:pt>
                <c:pt idx="9758">
                  <c:v>55.100000000000023</c:v>
                </c:pt>
                <c:pt idx="9761">
                  <c:v>48.299999999999969</c:v>
                </c:pt>
                <c:pt idx="9762">
                  <c:v>50.70000000000001</c:v>
                </c:pt>
                <c:pt idx="9763">
                  <c:v>50.4</c:v>
                </c:pt>
                <c:pt idx="9764">
                  <c:v>55.000000000000007</c:v>
                </c:pt>
                <c:pt idx="9765">
                  <c:v>52.100000000000023</c:v>
                </c:pt>
                <c:pt idx="9768">
                  <c:v>57.2</c:v>
                </c:pt>
                <c:pt idx="9769">
                  <c:v>53.29999999999999</c:v>
                </c:pt>
                <c:pt idx="9770">
                  <c:v>61.1</c:v>
                </c:pt>
                <c:pt idx="9771">
                  <c:v>59.20000000000001</c:v>
                </c:pt>
                <c:pt idx="9772">
                  <c:v>62.79999999999999</c:v>
                </c:pt>
                <c:pt idx="9775">
                  <c:v>59.099999999999987</c:v>
                </c:pt>
                <c:pt idx="9776">
                  <c:v>61.1</c:v>
                </c:pt>
                <c:pt idx="9777">
                  <c:v>63.600000000000009</c:v>
                </c:pt>
                <c:pt idx="9778">
                  <c:v>60.599999999999987</c:v>
                </c:pt>
                <c:pt idx="9779">
                  <c:v>58.999999999999993</c:v>
                </c:pt>
                <c:pt idx="9782">
                  <c:v>59.000000000000028</c:v>
                </c:pt>
                <c:pt idx="9783">
                  <c:v>58.200000000000031</c:v>
                </c:pt>
                <c:pt idx="9784">
                  <c:v>59.7</c:v>
                </c:pt>
                <c:pt idx="9785">
                  <c:v>57.2</c:v>
                </c:pt>
                <c:pt idx="9786">
                  <c:v>58.60000000000003</c:v>
                </c:pt>
                <c:pt idx="9789">
                  <c:v>59.100000000000023</c:v>
                </c:pt>
                <c:pt idx="9790">
                  <c:v>52.499999999999993</c:v>
                </c:pt>
                <c:pt idx="9791">
                  <c:v>56.59999999999998</c:v>
                </c:pt>
                <c:pt idx="9792">
                  <c:v>55.500000000000007</c:v>
                </c:pt>
                <c:pt idx="9793">
                  <c:v>56.3</c:v>
                </c:pt>
                <c:pt idx="9796">
                  <c:v>55.000000000000007</c:v>
                </c:pt>
                <c:pt idx="9797">
                  <c:v>55.700000000000017</c:v>
                </c:pt>
                <c:pt idx="9798">
                  <c:v>55.7</c:v>
                </c:pt>
                <c:pt idx="9799">
                  <c:v>59.099999999999973</c:v>
                </c:pt>
                <c:pt idx="9800">
                  <c:v>55.399999999999977</c:v>
                </c:pt>
                <c:pt idx="9803">
                  <c:v>53.000000000000028</c:v>
                </c:pt>
                <c:pt idx="9804">
                  <c:v>57.600000000000009</c:v>
                </c:pt>
                <c:pt idx="9805">
                  <c:v>56.8</c:v>
                </c:pt>
                <c:pt idx="9806">
                  <c:v>50.399999999999977</c:v>
                </c:pt>
                <c:pt idx="9807">
                  <c:v>60.399999999999963</c:v>
                </c:pt>
                <c:pt idx="9810">
                  <c:v>56.3</c:v>
                </c:pt>
                <c:pt idx="9811">
                  <c:v>52.399999999999977</c:v>
                </c:pt>
                <c:pt idx="9812">
                  <c:v>50.8</c:v>
                </c:pt>
                <c:pt idx="9813">
                  <c:v>53</c:v>
                </c:pt>
                <c:pt idx="9814">
                  <c:v>56.099999999999987</c:v>
                </c:pt>
                <c:pt idx="9817">
                  <c:v>53.6</c:v>
                </c:pt>
                <c:pt idx="9818">
                  <c:v>57.799999999999983</c:v>
                </c:pt>
                <c:pt idx="9819">
                  <c:v>51.6</c:v>
                </c:pt>
                <c:pt idx="9820">
                  <c:v>54.300000000000011</c:v>
                </c:pt>
                <c:pt idx="9821">
                  <c:v>51.399999999999977</c:v>
                </c:pt>
                <c:pt idx="9824">
                  <c:v>53.100000000000023</c:v>
                </c:pt>
                <c:pt idx="9825">
                  <c:v>53.000000000000028</c:v>
                </c:pt>
                <c:pt idx="9826">
                  <c:v>55.099999999999973</c:v>
                </c:pt>
                <c:pt idx="9827">
                  <c:v>52.000000000000021</c:v>
                </c:pt>
                <c:pt idx="9828">
                  <c:v>53.400000000000027</c:v>
                </c:pt>
                <c:pt idx="9831">
                  <c:v>51.699999999999989</c:v>
                </c:pt>
                <c:pt idx="9832">
                  <c:v>47.2</c:v>
                </c:pt>
                <c:pt idx="9833">
                  <c:v>51.29999999999999</c:v>
                </c:pt>
                <c:pt idx="9834">
                  <c:v>51.8</c:v>
                </c:pt>
                <c:pt idx="9835">
                  <c:v>48.099999999999987</c:v>
                </c:pt>
                <c:pt idx="9838">
                  <c:v>48.300000000000011</c:v>
                </c:pt>
                <c:pt idx="9839">
                  <c:v>48.199999999999967</c:v>
                </c:pt>
                <c:pt idx="9840">
                  <c:v>47.599999999999987</c:v>
                </c:pt>
                <c:pt idx="9841">
                  <c:v>48.70000000000001</c:v>
                </c:pt>
                <c:pt idx="9842">
                  <c:v>46.70000000000001</c:v>
                </c:pt>
                <c:pt idx="9845">
                  <c:v>48.199999999999967</c:v>
                </c:pt>
                <c:pt idx="9846">
                  <c:v>47.699999999999989</c:v>
                </c:pt>
                <c:pt idx="9847">
                  <c:v>50.500000000000007</c:v>
                </c:pt>
                <c:pt idx="9848">
                  <c:v>49.100000000000009</c:v>
                </c:pt>
                <c:pt idx="9849">
                  <c:v>47.299999999999983</c:v>
                </c:pt>
                <c:pt idx="9852">
                  <c:v>48.099999999999987</c:v>
                </c:pt>
                <c:pt idx="9856">
                  <c:v>51.399999999999977</c:v>
                </c:pt>
                <c:pt idx="9859">
                  <c:v>48.300000000000011</c:v>
                </c:pt>
                <c:pt idx="9862">
                  <c:v>47.2</c:v>
                </c:pt>
                <c:pt idx="9863">
                  <c:v>47.599999999999987</c:v>
                </c:pt>
                <c:pt idx="9866">
                  <c:v>48.59999999999998</c:v>
                </c:pt>
                <c:pt idx="9867">
                  <c:v>46.899999999999977</c:v>
                </c:pt>
                <c:pt idx="9868">
                  <c:v>48.4</c:v>
                </c:pt>
                <c:pt idx="9869">
                  <c:v>50</c:v>
                </c:pt>
                <c:pt idx="9870">
                  <c:v>48.199999999999967</c:v>
                </c:pt>
                <c:pt idx="9873">
                  <c:v>50.100000000000037</c:v>
                </c:pt>
                <c:pt idx="9874">
                  <c:v>51.29999999999999</c:v>
                </c:pt>
                <c:pt idx="9875">
                  <c:v>67.000000000000014</c:v>
                </c:pt>
                <c:pt idx="9876">
                  <c:v>62.3</c:v>
                </c:pt>
                <c:pt idx="9877">
                  <c:v>64.699999999999974</c:v>
                </c:pt>
                <c:pt idx="9880">
                  <c:v>64.599999999999994</c:v>
                </c:pt>
                <c:pt idx="9881">
                  <c:v>65.199999999999989</c:v>
                </c:pt>
                <c:pt idx="9882">
                  <c:v>69.200000000000017</c:v>
                </c:pt>
                <c:pt idx="9883">
                  <c:v>67.499999999999986</c:v>
                </c:pt>
                <c:pt idx="9884">
                  <c:v>71.499999999999986</c:v>
                </c:pt>
                <c:pt idx="9887">
                  <c:v>69.09999999999998</c:v>
                </c:pt>
                <c:pt idx="9888">
                  <c:v>67.500000000000028</c:v>
                </c:pt>
                <c:pt idx="9889">
                  <c:v>56.399999999999977</c:v>
                </c:pt>
                <c:pt idx="9890">
                  <c:v>60.099999999999987</c:v>
                </c:pt>
                <c:pt idx="9891">
                  <c:v>57.7</c:v>
                </c:pt>
                <c:pt idx="9894">
                  <c:v>56.199999999999982</c:v>
                </c:pt>
                <c:pt idx="9895">
                  <c:v>59.3</c:v>
                </c:pt>
                <c:pt idx="9896">
                  <c:v>60.000000000000007</c:v>
                </c:pt>
                <c:pt idx="9897">
                  <c:v>61.899999999999977</c:v>
                </c:pt>
                <c:pt idx="9898">
                  <c:v>58.000000000000007</c:v>
                </c:pt>
                <c:pt idx="9901">
                  <c:v>61.09999999999998</c:v>
                </c:pt>
                <c:pt idx="9902">
                  <c:v>59.7</c:v>
                </c:pt>
                <c:pt idx="9903">
                  <c:v>61.599999999999973</c:v>
                </c:pt>
                <c:pt idx="9904">
                  <c:v>60.099999999999987</c:v>
                </c:pt>
                <c:pt idx="9905">
                  <c:v>61.600000000000009</c:v>
                </c:pt>
                <c:pt idx="9908">
                  <c:v>59.90000000000002</c:v>
                </c:pt>
                <c:pt idx="9909">
                  <c:v>60.699999999999967</c:v>
                </c:pt>
                <c:pt idx="9910">
                  <c:v>60.300000000000018</c:v>
                </c:pt>
                <c:pt idx="9911">
                  <c:v>64.199999999999989</c:v>
                </c:pt>
                <c:pt idx="9912">
                  <c:v>60.000000000000007</c:v>
                </c:pt>
                <c:pt idx="9915">
                  <c:v>60.800000000000011</c:v>
                </c:pt>
                <c:pt idx="9916">
                  <c:v>55.000000000000028</c:v>
                </c:pt>
                <c:pt idx="9917">
                  <c:v>55.000000000000028</c:v>
                </c:pt>
                <c:pt idx="9918">
                  <c:v>56.099999999999987</c:v>
                </c:pt>
                <c:pt idx="9919">
                  <c:v>60.000000000000007</c:v>
                </c:pt>
                <c:pt idx="9922">
                  <c:v>57.699999999999967</c:v>
                </c:pt>
                <c:pt idx="9923">
                  <c:v>57.2</c:v>
                </c:pt>
                <c:pt idx="9924">
                  <c:v>56.000000000000007</c:v>
                </c:pt>
                <c:pt idx="9925">
                  <c:v>59.399999999999977</c:v>
                </c:pt>
                <c:pt idx="9926">
                  <c:v>58.800000000000011</c:v>
                </c:pt>
                <c:pt idx="9929">
                  <c:v>56.199999999999982</c:v>
                </c:pt>
                <c:pt idx="9930">
                  <c:v>62.000000000000007</c:v>
                </c:pt>
                <c:pt idx="9931">
                  <c:v>59.3</c:v>
                </c:pt>
                <c:pt idx="9932">
                  <c:v>55.7</c:v>
                </c:pt>
                <c:pt idx="9933">
                  <c:v>58.099999999999987</c:v>
                </c:pt>
                <c:pt idx="9936">
                  <c:v>56.400000000000013</c:v>
                </c:pt>
                <c:pt idx="9937">
                  <c:v>56.999999999999993</c:v>
                </c:pt>
                <c:pt idx="9938">
                  <c:v>57.399999999999977</c:v>
                </c:pt>
                <c:pt idx="9939">
                  <c:v>55.2</c:v>
                </c:pt>
                <c:pt idx="9940">
                  <c:v>52.299999999999969</c:v>
                </c:pt>
                <c:pt idx="9943">
                  <c:v>49.6</c:v>
                </c:pt>
                <c:pt idx="9944">
                  <c:v>55.300000000000018</c:v>
                </c:pt>
                <c:pt idx="9945">
                  <c:v>53.499999999999993</c:v>
                </c:pt>
                <c:pt idx="9946">
                  <c:v>51.399999999999977</c:v>
                </c:pt>
                <c:pt idx="9947">
                  <c:v>54.900000000000013</c:v>
                </c:pt>
                <c:pt idx="9950">
                  <c:v>52.500000000000007</c:v>
                </c:pt>
                <c:pt idx="9951">
                  <c:v>52.300000000000011</c:v>
                </c:pt>
                <c:pt idx="9952">
                  <c:v>54.600000000000023</c:v>
                </c:pt>
                <c:pt idx="9953">
                  <c:v>48.70000000000001</c:v>
                </c:pt>
                <c:pt idx="9954">
                  <c:v>41.900000000000013</c:v>
                </c:pt>
                <c:pt idx="9957">
                  <c:v>47.4</c:v>
                </c:pt>
                <c:pt idx="9958">
                  <c:v>51.499999999999993</c:v>
                </c:pt>
                <c:pt idx="9959">
                  <c:v>51</c:v>
                </c:pt>
                <c:pt idx="9960">
                  <c:v>50.6</c:v>
                </c:pt>
                <c:pt idx="9961">
                  <c:v>48.500000000000007</c:v>
                </c:pt>
                <c:pt idx="9964">
                  <c:v>50.699999999999989</c:v>
                </c:pt>
                <c:pt idx="9965">
                  <c:v>43.599999999999987</c:v>
                </c:pt>
                <c:pt idx="9966">
                  <c:v>47.099999999999987</c:v>
                </c:pt>
                <c:pt idx="9967">
                  <c:v>49.300000000000011</c:v>
                </c:pt>
                <c:pt idx="9972">
                  <c:v>49.199999999999967</c:v>
                </c:pt>
                <c:pt idx="9973">
                  <c:v>47.799999999999983</c:v>
                </c:pt>
                <c:pt idx="9974">
                  <c:v>47.100000000000009</c:v>
                </c:pt>
                <c:pt idx="9975">
                  <c:v>46.900000000000013</c:v>
                </c:pt>
                <c:pt idx="9978">
                  <c:v>51.499999999999993</c:v>
                </c:pt>
                <c:pt idx="9979">
                  <c:v>47.4</c:v>
                </c:pt>
                <c:pt idx="9980">
                  <c:v>45.699999999999989</c:v>
                </c:pt>
                <c:pt idx="9985">
                  <c:v>50</c:v>
                </c:pt>
                <c:pt idx="9986">
                  <c:v>46.70000000000001</c:v>
                </c:pt>
                <c:pt idx="9987">
                  <c:v>49.8</c:v>
                </c:pt>
                <c:pt idx="9988">
                  <c:v>43.100000000000009</c:v>
                </c:pt>
                <c:pt idx="9989">
                  <c:v>45.3</c:v>
                </c:pt>
                <c:pt idx="9992">
                  <c:v>46.100000000000009</c:v>
                </c:pt>
                <c:pt idx="9993">
                  <c:v>42.3</c:v>
                </c:pt>
                <c:pt idx="9994">
                  <c:v>42.8</c:v>
                </c:pt>
                <c:pt idx="9995">
                  <c:v>41.1</c:v>
                </c:pt>
                <c:pt idx="9996">
                  <c:v>46</c:v>
                </c:pt>
                <c:pt idx="9999">
                  <c:v>48.6</c:v>
                </c:pt>
                <c:pt idx="10000">
                  <c:v>49.4</c:v>
                </c:pt>
                <c:pt idx="10001">
                  <c:v>42.500000000000007</c:v>
                </c:pt>
                <c:pt idx="10002">
                  <c:v>40.599999999999987</c:v>
                </c:pt>
                <c:pt idx="10003">
                  <c:v>40.499999999999979</c:v>
                </c:pt>
                <c:pt idx="10006">
                  <c:v>39.400000000000013</c:v>
                </c:pt>
                <c:pt idx="10007">
                  <c:v>38.499999999999979</c:v>
                </c:pt>
                <c:pt idx="10008">
                  <c:v>36.299999999999997</c:v>
                </c:pt>
                <c:pt idx="10009">
                  <c:v>38.999999999999993</c:v>
                </c:pt>
                <c:pt idx="10010">
                  <c:v>39.79999999999999</c:v>
                </c:pt>
                <c:pt idx="10013">
                  <c:v>42.999999999999993</c:v>
                </c:pt>
                <c:pt idx="10014">
                  <c:v>43.500000000000007</c:v>
                </c:pt>
                <c:pt idx="10015">
                  <c:v>43.999999999999993</c:v>
                </c:pt>
                <c:pt idx="10016">
                  <c:v>38.90000000000002</c:v>
                </c:pt>
                <c:pt idx="10017">
                  <c:v>32.600000000000009</c:v>
                </c:pt>
                <c:pt idx="10020">
                  <c:v>35.000000000000007</c:v>
                </c:pt>
                <c:pt idx="10021">
                  <c:v>37.600000000000009</c:v>
                </c:pt>
                <c:pt idx="10022">
                  <c:v>32.500000000000007</c:v>
                </c:pt>
                <c:pt idx="10023">
                  <c:v>35.099999999999987</c:v>
                </c:pt>
                <c:pt idx="10024">
                  <c:v>36.700000000000003</c:v>
                </c:pt>
                <c:pt idx="10027">
                  <c:v>36.500000000000021</c:v>
                </c:pt>
                <c:pt idx="10028">
                  <c:v>40.599999999999987</c:v>
                </c:pt>
                <c:pt idx="10029">
                  <c:v>35.199999999999989</c:v>
                </c:pt>
                <c:pt idx="10030">
                  <c:v>32.299999999999997</c:v>
                </c:pt>
                <c:pt idx="10031">
                  <c:v>35.099999999999987</c:v>
                </c:pt>
                <c:pt idx="10034">
                  <c:v>33.9</c:v>
                </c:pt>
                <c:pt idx="10035">
                  <c:v>35.199999999999989</c:v>
                </c:pt>
                <c:pt idx="10036">
                  <c:v>29.099999999999991</c:v>
                </c:pt>
                <c:pt idx="10037">
                  <c:v>32.199999999999982</c:v>
                </c:pt>
                <c:pt idx="10038">
                  <c:v>35.099999999999987</c:v>
                </c:pt>
                <c:pt idx="10041">
                  <c:v>34.799999999999983</c:v>
                </c:pt>
                <c:pt idx="10042">
                  <c:v>33.399999999999977</c:v>
                </c:pt>
                <c:pt idx="10043">
                  <c:v>38.999999999999993</c:v>
                </c:pt>
                <c:pt idx="10044">
                  <c:v>31.7</c:v>
                </c:pt>
                <c:pt idx="10045">
                  <c:v>30.400000000000009</c:v>
                </c:pt>
                <c:pt idx="10048">
                  <c:v>31.8</c:v>
                </c:pt>
                <c:pt idx="10049">
                  <c:v>29.300000000000011</c:v>
                </c:pt>
                <c:pt idx="10050">
                  <c:v>32.600000000000009</c:v>
                </c:pt>
                <c:pt idx="10051">
                  <c:v>33.700000000000017</c:v>
                </c:pt>
                <c:pt idx="10052">
                  <c:v>32.700000000000003</c:v>
                </c:pt>
                <c:pt idx="10055">
                  <c:v>33.5</c:v>
                </c:pt>
                <c:pt idx="10056">
                  <c:v>33.9</c:v>
                </c:pt>
                <c:pt idx="10057">
                  <c:v>31.20000000000001</c:v>
                </c:pt>
                <c:pt idx="10058">
                  <c:v>41.900000000000013</c:v>
                </c:pt>
                <c:pt idx="10059">
                  <c:v>42.200000000000017</c:v>
                </c:pt>
                <c:pt idx="10062">
                  <c:v>41.000000000000007</c:v>
                </c:pt>
                <c:pt idx="10063">
                  <c:v>42.3</c:v>
                </c:pt>
                <c:pt idx="10064">
                  <c:v>38.300000000000033</c:v>
                </c:pt>
                <c:pt idx="10065">
                  <c:v>40.700000000000003</c:v>
                </c:pt>
                <c:pt idx="10069">
                  <c:v>37.800000000000011</c:v>
                </c:pt>
                <c:pt idx="10070">
                  <c:v>38.299999999999997</c:v>
                </c:pt>
                <c:pt idx="10071">
                  <c:v>40.299999999999997</c:v>
                </c:pt>
                <c:pt idx="10072">
                  <c:v>40.800000000000011</c:v>
                </c:pt>
                <c:pt idx="10073">
                  <c:v>35.299999999999997</c:v>
                </c:pt>
                <c:pt idx="10076">
                  <c:v>38.100000000000023</c:v>
                </c:pt>
                <c:pt idx="10077">
                  <c:v>42.900000000000013</c:v>
                </c:pt>
                <c:pt idx="10078">
                  <c:v>40.599999999999987</c:v>
                </c:pt>
                <c:pt idx="10079">
                  <c:v>41.3</c:v>
                </c:pt>
                <c:pt idx="10080">
                  <c:v>41.900000000000013</c:v>
                </c:pt>
                <c:pt idx="10083">
                  <c:v>40.399999999999991</c:v>
                </c:pt>
                <c:pt idx="10084">
                  <c:v>40.5</c:v>
                </c:pt>
                <c:pt idx="10085">
                  <c:v>35.999999999999993</c:v>
                </c:pt>
                <c:pt idx="10086">
                  <c:v>40.000000000000007</c:v>
                </c:pt>
                <c:pt idx="10087">
                  <c:v>37.1</c:v>
                </c:pt>
                <c:pt idx="10090">
                  <c:v>41.400000000000013</c:v>
                </c:pt>
                <c:pt idx="10091">
                  <c:v>38.600000000000009</c:v>
                </c:pt>
                <c:pt idx="10092">
                  <c:v>37.700000000000003</c:v>
                </c:pt>
                <c:pt idx="10093">
                  <c:v>38.1</c:v>
                </c:pt>
                <c:pt idx="10094">
                  <c:v>40.200000000000017</c:v>
                </c:pt>
                <c:pt idx="10097">
                  <c:v>37.6</c:v>
                </c:pt>
                <c:pt idx="10098">
                  <c:v>35.200000000000003</c:v>
                </c:pt>
                <c:pt idx="10099">
                  <c:v>32.999999999999993</c:v>
                </c:pt>
                <c:pt idx="10100">
                  <c:v>32.100000000000009</c:v>
                </c:pt>
                <c:pt idx="10101">
                  <c:v>35.4</c:v>
                </c:pt>
                <c:pt idx="10104">
                  <c:v>37.70000000000001</c:v>
                </c:pt>
                <c:pt idx="10105">
                  <c:v>39.899999999999991</c:v>
                </c:pt>
                <c:pt idx="10106">
                  <c:v>38.20000000000001</c:v>
                </c:pt>
                <c:pt idx="10107">
                  <c:v>36.499999999999993</c:v>
                </c:pt>
                <c:pt idx="10108">
                  <c:v>30.500000000000011</c:v>
                </c:pt>
                <c:pt idx="10111">
                  <c:v>35.70000000000001</c:v>
                </c:pt>
                <c:pt idx="10112">
                  <c:v>35.9</c:v>
                </c:pt>
                <c:pt idx="10113">
                  <c:v>32.099999999999987</c:v>
                </c:pt>
                <c:pt idx="10114">
                  <c:v>37.700000000000003</c:v>
                </c:pt>
                <c:pt idx="10115">
                  <c:v>37.700000000000003</c:v>
                </c:pt>
                <c:pt idx="10118">
                  <c:v>34.199999999999989</c:v>
                </c:pt>
                <c:pt idx="10119">
                  <c:v>39.299999999999997</c:v>
                </c:pt>
                <c:pt idx="10120">
                  <c:v>36.79999999999999</c:v>
                </c:pt>
                <c:pt idx="10121">
                  <c:v>38.9</c:v>
                </c:pt>
                <c:pt idx="10122">
                  <c:v>31.099999999999991</c:v>
                </c:pt>
                <c:pt idx="10125">
                  <c:v>32.999999999999993</c:v>
                </c:pt>
                <c:pt idx="10126">
                  <c:v>35.000000000000007</c:v>
                </c:pt>
                <c:pt idx="10127">
                  <c:v>33.400000000000013</c:v>
                </c:pt>
                <c:pt idx="10128">
                  <c:v>31.9</c:v>
                </c:pt>
                <c:pt idx="10129">
                  <c:v>36.4</c:v>
                </c:pt>
                <c:pt idx="10132">
                  <c:v>32.200000000000003</c:v>
                </c:pt>
                <c:pt idx="10133">
                  <c:v>31.7</c:v>
                </c:pt>
                <c:pt idx="10134">
                  <c:v>30.199999999999989</c:v>
                </c:pt>
                <c:pt idx="10135">
                  <c:v>36.4</c:v>
                </c:pt>
                <c:pt idx="10139">
                  <c:v>34.499999999999993</c:v>
                </c:pt>
                <c:pt idx="10140">
                  <c:v>36.6</c:v>
                </c:pt>
                <c:pt idx="10141">
                  <c:v>36.899999999999991</c:v>
                </c:pt>
                <c:pt idx="10142">
                  <c:v>36.200000000000003</c:v>
                </c:pt>
                <c:pt idx="10143">
                  <c:v>35.100000000000009</c:v>
                </c:pt>
                <c:pt idx="10146">
                  <c:v>37.100000000000009</c:v>
                </c:pt>
                <c:pt idx="10147">
                  <c:v>36.100000000000009</c:v>
                </c:pt>
                <c:pt idx="10148">
                  <c:v>31.999999999999989</c:v>
                </c:pt>
                <c:pt idx="10149">
                  <c:v>51.8</c:v>
                </c:pt>
                <c:pt idx="10150">
                  <c:v>45.499999999999993</c:v>
                </c:pt>
                <c:pt idx="10153">
                  <c:v>48.2</c:v>
                </c:pt>
                <c:pt idx="10154">
                  <c:v>43.899999999999991</c:v>
                </c:pt>
                <c:pt idx="10155">
                  <c:v>43.8</c:v>
                </c:pt>
                <c:pt idx="10156">
                  <c:v>41.8</c:v>
                </c:pt>
                <c:pt idx="10157">
                  <c:v>41.2</c:v>
                </c:pt>
                <c:pt idx="10160">
                  <c:v>40.6</c:v>
                </c:pt>
                <c:pt idx="10161">
                  <c:v>40.899999999999991</c:v>
                </c:pt>
                <c:pt idx="10162">
                  <c:v>39.799999999999997</c:v>
                </c:pt>
                <c:pt idx="10163">
                  <c:v>36.300000000000011</c:v>
                </c:pt>
                <c:pt idx="10164">
                  <c:v>35.100000000000009</c:v>
                </c:pt>
                <c:pt idx="10167">
                  <c:v>36.70000000000001</c:v>
                </c:pt>
                <c:pt idx="10168">
                  <c:v>34.799999999999983</c:v>
                </c:pt>
                <c:pt idx="10169">
                  <c:v>35.5</c:v>
                </c:pt>
                <c:pt idx="10170">
                  <c:v>35.599999999999987</c:v>
                </c:pt>
                <c:pt idx="10171">
                  <c:v>33.299999999999997</c:v>
                </c:pt>
                <c:pt idx="10174">
                  <c:v>37.1</c:v>
                </c:pt>
                <c:pt idx="10175">
                  <c:v>33.200000000000003</c:v>
                </c:pt>
                <c:pt idx="10176">
                  <c:v>35.299999999999997</c:v>
                </c:pt>
                <c:pt idx="10177">
                  <c:v>35.199999999999989</c:v>
                </c:pt>
                <c:pt idx="10178">
                  <c:v>35.599999999999987</c:v>
                </c:pt>
                <c:pt idx="10181">
                  <c:v>37.299999999999997</c:v>
                </c:pt>
                <c:pt idx="10182">
                  <c:v>33.9</c:v>
                </c:pt>
                <c:pt idx="10183">
                  <c:v>36.700000000000003</c:v>
                </c:pt>
                <c:pt idx="10184">
                  <c:v>33.799999999999983</c:v>
                </c:pt>
                <c:pt idx="10185">
                  <c:v>34.20000000000001</c:v>
                </c:pt>
                <c:pt idx="10188">
                  <c:v>32.9</c:v>
                </c:pt>
                <c:pt idx="10189">
                  <c:v>32.299999999999997</c:v>
                </c:pt>
                <c:pt idx="10190">
                  <c:v>32.400000000000013</c:v>
                </c:pt>
                <c:pt idx="10191">
                  <c:v>28.7</c:v>
                </c:pt>
                <c:pt idx="10192">
                  <c:v>27.099999999999991</c:v>
                </c:pt>
                <c:pt idx="10195">
                  <c:v>27.999999999999989</c:v>
                </c:pt>
                <c:pt idx="10196">
                  <c:v>28</c:v>
                </c:pt>
                <c:pt idx="10197">
                  <c:v>28.099999999999991</c:v>
                </c:pt>
                <c:pt idx="10198">
                  <c:v>27.099999999999991</c:v>
                </c:pt>
                <c:pt idx="10199">
                  <c:v>26</c:v>
                </c:pt>
                <c:pt idx="10202">
                  <c:v>23.5</c:v>
                </c:pt>
                <c:pt idx="10203">
                  <c:v>25.5</c:v>
                </c:pt>
                <c:pt idx="10204">
                  <c:v>27.599999999999991</c:v>
                </c:pt>
                <c:pt idx="10205">
                  <c:v>26.8</c:v>
                </c:pt>
                <c:pt idx="10206">
                  <c:v>26.3</c:v>
                </c:pt>
                <c:pt idx="10209">
                  <c:v>26.7</c:v>
                </c:pt>
                <c:pt idx="10210">
                  <c:v>25.6</c:v>
                </c:pt>
                <c:pt idx="10211">
                  <c:v>26.29999999999999</c:v>
                </c:pt>
                <c:pt idx="10212">
                  <c:v>31.3</c:v>
                </c:pt>
                <c:pt idx="10213">
                  <c:v>28.4</c:v>
                </c:pt>
                <c:pt idx="10216">
                  <c:v>29.400000000000009</c:v>
                </c:pt>
                <c:pt idx="10217">
                  <c:v>27.7</c:v>
                </c:pt>
                <c:pt idx="10223">
                  <c:v>26.899999999999991</c:v>
                </c:pt>
                <c:pt idx="10224">
                  <c:v>26.8</c:v>
                </c:pt>
                <c:pt idx="10227">
                  <c:v>24.5</c:v>
                </c:pt>
                <c:pt idx="10230">
                  <c:v>27.6</c:v>
                </c:pt>
                <c:pt idx="10231">
                  <c:v>25.4</c:v>
                </c:pt>
                <c:pt idx="10232">
                  <c:v>32</c:v>
                </c:pt>
                <c:pt idx="10233">
                  <c:v>30.5</c:v>
                </c:pt>
                <c:pt idx="10234">
                  <c:v>29.1</c:v>
                </c:pt>
                <c:pt idx="10237">
                  <c:v>24.9</c:v>
                </c:pt>
                <c:pt idx="10238">
                  <c:v>27.2</c:v>
                </c:pt>
                <c:pt idx="10239">
                  <c:v>14.1</c:v>
                </c:pt>
                <c:pt idx="10240">
                  <c:v>17.900000000000009</c:v>
                </c:pt>
                <c:pt idx="10241">
                  <c:v>18.8</c:v>
                </c:pt>
                <c:pt idx="10244">
                  <c:v>19.5</c:v>
                </c:pt>
                <c:pt idx="10245">
                  <c:v>20.9</c:v>
                </c:pt>
                <c:pt idx="10246">
                  <c:v>20.900000000000009</c:v>
                </c:pt>
                <c:pt idx="10247">
                  <c:v>7.1999999999999957</c:v>
                </c:pt>
                <c:pt idx="10248">
                  <c:v>15.5</c:v>
                </c:pt>
                <c:pt idx="10251">
                  <c:v>22.1</c:v>
                </c:pt>
                <c:pt idx="10252">
                  <c:v>18.999999999999989</c:v>
                </c:pt>
                <c:pt idx="10253">
                  <c:v>19.500000000000011</c:v>
                </c:pt>
                <c:pt idx="10254">
                  <c:v>24.29999999999999</c:v>
                </c:pt>
                <c:pt idx="10255">
                  <c:v>19.7</c:v>
                </c:pt>
                <c:pt idx="10258">
                  <c:v>25.1</c:v>
                </c:pt>
                <c:pt idx="10259">
                  <c:v>24.7</c:v>
                </c:pt>
                <c:pt idx="10260">
                  <c:v>25.29999999999999</c:v>
                </c:pt>
                <c:pt idx="10261">
                  <c:v>24.199999999999989</c:v>
                </c:pt>
                <c:pt idx="10262">
                  <c:v>26.599999999999991</c:v>
                </c:pt>
                <c:pt idx="10265">
                  <c:v>28.1</c:v>
                </c:pt>
                <c:pt idx="10266">
                  <c:v>28.7</c:v>
                </c:pt>
                <c:pt idx="10267">
                  <c:v>26.9</c:v>
                </c:pt>
                <c:pt idx="10268">
                  <c:v>23.1</c:v>
                </c:pt>
                <c:pt idx="10269">
                  <c:v>24.4</c:v>
                </c:pt>
                <c:pt idx="10272">
                  <c:v>25.79999999999999</c:v>
                </c:pt>
                <c:pt idx="10273">
                  <c:v>29.4</c:v>
                </c:pt>
                <c:pt idx="10274">
                  <c:v>26.6</c:v>
                </c:pt>
                <c:pt idx="10275">
                  <c:v>27.5</c:v>
                </c:pt>
                <c:pt idx="10276">
                  <c:v>24.5</c:v>
                </c:pt>
                <c:pt idx="10279">
                  <c:v>20.7</c:v>
                </c:pt>
                <c:pt idx="10280">
                  <c:v>20.7</c:v>
                </c:pt>
                <c:pt idx="10281">
                  <c:v>21.3</c:v>
                </c:pt>
                <c:pt idx="10282">
                  <c:v>22.6</c:v>
                </c:pt>
                <c:pt idx="10283">
                  <c:v>20.5</c:v>
                </c:pt>
                <c:pt idx="10286">
                  <c:v>24.3</c:v>
                </c:pt>
                <c:pt idx="10287">
                  <c:v>25.599999999999991</c:v>
                </c:pt>
                <c:pt idx="10288">
                  <c:v>24.5</c:v>
                </c:pt>
                <c:pt idx="10289">
                  <c:v>20.599999999999991</c:v>
                </c:pt>
                <c:pt idx="10290">
                  <c:v>28.8</c:v>
                </c:pt>
                <c:pt idx="10293">
                  <c:v>18.8</c:v>
                </c:pt>
                <c:pt idx="10294">
                  <c:v>17.600000000000001</c:v>
                </c:pt>
                <c:pt idx="10295">
                  <c:v>19</c:v>
                </c:pt>
                <c:pt idx="10296">
                  <c:v>23.9</c:v>
                </c:pt>
                <c:pt idx="10300">
                  <c:v>17.899999999999999</c:v>
                </c:pt>
                <c:pt idx="10301">
                  <c:v>21</c:v>
                </c:pt>
                <c:pt idx="10302">
                  <c:v>21.2</c:v>
                </c:pt>
                <c:pt idx="10303">
                  <c:v>27.3</c:v>
                </c:pt>
                <c:pt idx="10304">
                  <c:v>25.2</c:v>
                </c:pt>
                <c:pt idx="10307">
                  <c:v>31.79999999999999</c:v>
                </c:pt>
                <c:pt idx="10308">
                  <c:v>30</c:v>
                </c:pt>
                <c:pt idx="10309">
                  <c:v>28.2</c:v>
                </c:pt>
                <c:pt idx="10310">
                  <c:v>29.1</c:v>
                </c:pt>
                <c:pt idx="10311">
                  <c:v>27.3</c:v>
                </c:pt>
                <c:pt idx="10314">
                  <c:v>32.6</c:v>
                </c:pt>
                <c:pt idx="10315">
                  <c:v>26.8</c:v>
                </c:pt>
                <c:pt idx="10316">
                  <c:v>28</c:v>
                </c:pt>
                <c:pt idx="10317">
                  <c:v>30.900000000000009</c:v>
                </c:pt>
                <c:pt idx="10322">
                  <c:v>28.2</c:v>
                </c:pt>
                <c:pt idx="10323">
                  <c:v>28.2</c:v>
                </c:pt>
                <c:pt idx="10324">
                  <c:v>28.6</c:v>
                </c:pt>
                <c:pt idx="10325">
                  <c:v>27.8</c:v>
                </c:pt>
                <c:pt idx="10328">
                  <c:v>27.8</c:v>
                </c:pt>
                <c:pt idx="10329">
                  <c:v>26.8</c:v>
                </c:pt>
                <c:pt idx="10330">
                  <c:v>22.8</c:v>
                </c:pt>
                <c:pt idx="10331">
                  <c:v>27.2</c:v>
                </c:pt>
                <c:pt idx="10332">
                  <c:v>30.1</c:v>
                </c:pt>
                <c:pt idx="10335">
                  <c:v>29.5</c:v>
                </c:pt>
                <c:pt idx="10336">
                  <c:v>30.6</c:v>
                </c:pt>
                <c:pt idx="10337">
                  <c:v>32.200000000000003</c:v>
                </c:pt>
                <c:pt idx="10338">
                  <c:v>26.2</c:v>
                </c:pt>
                <c:pt idx="10339">
                  <c:v>24.2</c:v>
                </c:pt>
                <c:pt idx="10342">
                  <c:v>28.3</c:v>
                </c:pt>
                <c:pt idx="10343">
                  <c:v>27</c:v>
                </c:pt>
                <c:pt idx="10344">
                  <c:v>34.300000000000011</c:v>
                </c:pt>
                <c:pt idx="10345">
                  <c:v>30.3</c:v>
                </c:pt>
                <c:pt idx="10349">
                  <c:v>33.4</c:v>
                </c:pt>
                <c:pt idx="10350">
                  <c:v>40.800000000000011</c:v>
                </c:pt>
                <c:pt idx="10351">
                  <c:v>37.200000000000003</c:v>
                </c:pt>
                <c:pt idx="10352">
                  <c:v>14.4</c:v>
                </c:pt>
                <c:pt idx="10353">
                  <c:v>25.5</c:v>
                </c:pt>
                <c:pt idx="10356">
                  <c:v>30.3</c:v>
                </c:pt>
                <c:pt idx="10357">
                  <c:v>28.399999999999991</c:v>
                </c:pt>
                <c:pt idx="10358">
                  <c:v>34.200000000000003</c:v>
                </c:pt>
                <c:pt idx="10359">
                  <c:v>25.4</c:v>
                </c:pt>
                <c:pt idx="10360">
                  <c:v>26.4</c:v>
                </c:pt>
                <c:pt idx="10363">
                  <c:v>28.7</c:v>
                </c:pt>
                <c:pt idx="10364">
                  <c:v>31.9</c:v>
                </c:pt>
                <c:pt idx="10365">
                  <c:v>32.100000000000009</c:v>
                </c:pt>
                <c:pt idx="10366">
                  <c:v>29.900000000000009</c:v>
                </c:pt>
                <c:pt idx="10367">
                  <c:v>30.6</c:v>
                </c:pt>
                <c:pt idx="10371">
                  <c:v>29.999999999999989</c:v>
                </c:pt>
                <c:pt idx="10372">
                  <c:v>32.9</c:v>
                </c:pt>
                <c:pt idx="10373">
                  <c:v>30.79999999999999</c:v>
                </c:pt>
                <c:pt idx="10374">
                  <c:v>28.8</c:v>
                </c:pt>
                <c:pt idx="10377">
                  <c:v>35.9</c:v>
                </c:pt>
                <c:pt idx="10378">
                  <c:v>39.899999999999991</c:v>
                </c:pt>
                <c:pt idx="10379">
                  <c:v>46.2</c:v>
                </c:pt>
                <c:pt idx="10380">
                  <c:v>18.399999999999981</c:v>
                </c:pt>
                <c:pt idx="10381">
                  <c:v>29.79999999999999</c:v>
                </c:pt>
                <c:pt idx="10384">
                  <c:v>34.4</c:v>
                </c:pt>
                <c:pt idx="10386">
                  <c:v>31.7</c:v>
                </c:pt>
                <c:pt idx="10387">
                  <c:v>24.100000000000009</c:v>
                </c:pt>
                <c:pt idx="10388">
                  <c:v>31.900000000000009</c:v>
                </c:pt>
                <c:pt idx="10391">
                  <c:v>44.999999999999993</c:v>
                </c:pt>
                <c:pt idx="10392">
                  <c:v>46</c:v>
                </c:pt>
                <c:pt idx="10393">
                  <c:v>43.8</c:v>
                </c:pt>
                <c:pt idx="10394">
                  <c:v>45.8</c:v>
                </c:pt>
                <c:pt idx="10395">
                  <c:v>39.399999999999991</c:v>
                </c:pt>
                <c:pt idx="10398">
                  <c:v>42.699999999999982</c:v>
                </c:pt>
                <c:pt idx="10399">
                  <c:v>35.70000000000001</c:v>
                </c:pt>
                <c:pt idx="10400">
                  <c:v>36.100000000000009</c:v>
                </c:pt>
                <c:pt idx="10401">
                  <c:v>39.200000000000003</c:v>
                </c:pt>
                <c:pt idx="10402">
                  <c:v>43.3</c:v>
                </c:pt>
                <c:pt idx="10405">
                  <c:v>44.7</c:v>
                </c:pt>
                <c:pt idx="10406">
                  <c:v>41.599999999999987</c:v>
                </c:pt>
                <c:pt idx="10407">
                  <c:v>44.3</c:v>
                </c:pt>
                <c:pt idx="10408">
                  <c:v>43.8</c:v>
                </c:pt>
                <c:pt idx="10409">
                  <c:v>40.999999999999993</c:v>
                </c:pt>
                <c:pt idx="10412">
                  <c:v>50.699999999999989</c:v>
                </c:pt>
                <c:pt idx="10413">
                  <c:v>40.900000000000013</c:v>
                </c:pt>
                <c:pt idx="10414">
                  <c:v>49.20000000000001</c:v>
                </c:pt>
                <c:pt idx="10415">
                  <c:v>48.7</c:v>
                </c:pt>
                <c:pt idx="10416">
                  <c:v>46.70000000000001</c:v>
                </c:pt>
                <c:pt idx="10419">
                  <c:v>32.599999999999987</c:v>
                </c:pt>
                <c:pt idx="10420">
                  <c:v>37.200000000000003</c:v>
                </c:pt>
                <c:pt idx="10421">
                  <c:v>25.9</c:v>
                </c:pt>
                <c:pt idx="10422">
                  <c:v>30.40000000000002</c:v>
                </c:pt>
                <c:pt idx="10423">
                  <c:v>26.6</c:v>
                </c:pt>
                <c:pt idx="10426">
                  <c:v>25.099999999999991</c:v>
                </c:pt>
                <c:pt idx="10427">
                  <c:v>33.600000000000009</c:v>
                </c:pt>
                <c:pt idx="10428">
                  <c:v>27.2</c:v>
                </c:pt>
                <c:pt idx="10429">
                  <c:v>29.29999999999999</c:v>
                </c:pt>
                <c:pt idx="10430">
                  <c:v>25.9</c:v>
                </c:pt>
                <c:pt idx="10433">
                  <c:v>29.79999999999999</c:v>
                </c:pt>
                <c:pt idx="10434">
                  <c:v>24.6</c:v>
                </c:pt>
                <c:pt idx="10435">
                  <c:v>30.699999999999982</c:v>
                </c:pt>
                <c:pt idx="10436">
                  <c:v>23.9</c:v>
                </c:pt>
                <c:pt idx="10437">
                  <c:v>27.2</c:v>
                </c:pt>
                <c:pt idx="10440">
                  <c:v>27.2</c:v>
                </c:pt>
                <c:pt idx="10441">
                  <c:v>33.500000000000007</c:v>
                </c:pt>
                <c:pt idx="10442">
                  <c:v>39.4</c:v>
                </c:pt>
                <c:pt idx="10443">
                  <c:v>28.099999999999991</c:v>
                </c:pt>
                <c:pt idx="10444">
                  <c:v>24.4</c:v>
                </c:pt>
                <c:pt idx="10447">
                  <c:v>33.599999999999987</c:v>
                </c:pt>
                <c:pt idx="10448">
                  <c:v>25.7</c:v>
                </c:pt>
                <c:pt idx="10449">
                  <c:v>31.000000000000011</c:v>
                </c:pt>
                <c:pt idx="10450">
                  <c:v>33.100000000000009</c:v>
                </c:pt>
                <c:pt idx="10455">
                  <c:v>35.700000000000003</c:v>
                </c:pt>
                <c:pt idx="10456">
                  <c:v>33.5</c:v>
                </c:pt>
                <c:pt idx="10457">
                  <c:v>34.4</c:v>
                </c:pt>
                <c:pt idx="10458">
                  <c:v>37.300000000000011</c:v>
                </c:pt>
                <c:pt idx="10461">
                  <c:v>39.29999999999999</c:v>
                </c:pt>
                <c:pt idx="10462">
                  <c:v>49.399999999999991</c:v>
                </c:pt>
                <c:pt idx="10463">
                  <c:v>40.200000000000003</c:v>
                </c:pt>
                <c:pt idx="10464">
                  <c:v>39.000000000000007</c:v>
                </c:pt>
                <c:pt idx="10465">
                  <c:v>35.700000000000003</c:v>
                </c:pt>
                <c:pt idx="10468">
                  <c:v>42.1</c:v>
                </c:pt>
                <c:pt idx="10469">
                  <c:v>36.999999999999993</c:v>
                </c:pt>
                <c:pt idx="10470">
                  <c:v>37.5</c:v>
                </c:pt>
                <c:pt idx="10471">
                  <c:v>27.899999999999991</c:v>
                </c:pt>
                <c:pt idx="10472">
                  <c:v>32.499999999999993</c:v>
                </c:pt>
                <c:pt idx="10475">
                  <c:v>36.6</c:v>
                </c:pt>
                <c:pt idx="10476">
                  <c:v>34.799999999999997</c:v>
                </c:pt>
                <c:pt idx="10477">
                  <c:v>34.099999999999987</c:v>
                </c:pt>
                <c:pt idx="10478">
                  <c:v>32.699999999999982</c:v>
                </c:pt>
                <c:pt idx="10479">
                  <c:v>30.9</c:v>
                </c:pt>
                <c:pt idx="10482">
                  <c:v>34.099999999999987</c:v>
                </c:pt>
                <c:pt idx="10483">
                  <c:v>39.099999999999987</c:v>
                </c:pt>
                <c:pt idx="10484">
                  <c:v>34.800000000000011</c:v>
                </c:pt>
                <c:pt idx="10485">
                  <c:v>32.499999999999993</c:v>
                </c:pt>
                <c:pt idx="10486">
                  <c:v>27.699999999999989</c:v>
                </c:pt>
                <c:pt idx="10489">
                  <c:v>29.999999999999989</c:v>
                </c:pt>
                <c:pt idx="10490">
                  <c:v>26.3</c:v>
                </c:pt>
                <c:pt idx="10491">
                  <c:v>29.1</c:v>
                </c:pt>
                <c:pt idx="10492">
                  <c:v>29.400000000000009</c:v>
                </c:pt>
                <c:pt idx="10493">
                  <c:v>32.599999999999987</c:v>
                </c:pt>
                <c:pt idx="10496">
                  <c:v>30.70000000000001</c:v>
                </c:pt>
                <c:pt idx="10497">
                  <c:v>31.7</c:v>
                </c:pt>
                <c:pt idx="10498">
                  <c:v>30.199999999999989</c:v>
                </c:pt>
                <c:pt idx="10499">
                  <c:v>27.3</c:v>
                </c:pt>
                <c:pt idx="10500">
                  <c:v>25.3</c:v>
                </c:pt>
                <c:pt idx="10503">
                  <c:v>32.200000000000003</c:v>
                </c:pt>
                <c:pt idx="10504">
                  <c:v>31.8</c:v>
                </c:pt>
                <c:pt idx="10505">
                  <c:v>26.6</c:v>
                </c:pt>
                <c:pt idx="10506">
                  <c:v>30.79999999999999</c:v>
                </c:pt>
                <c:pt idx="10507">
                  <c:v>30.7</c:v>
                </c:pt>
                <c:pt idx="10510">
                  <c:v>27.099999999999991</c:v>
                </c:pt>
                <c:pt idx="10511">
                  <c:v>31.7</c:v>
                </c:pt>
                <c:pt idx="10512">
                  <c:v>28.399999999999991</c:v>
                </c:pt>
                <c:pt idx="10513">
                  <c:v>30.599999999999991</c:v>
                </c:pt>
                <c:pt idx="10514">
                  <c:v>29.499999999999989</c:v>
                </c:pt>
                <c:pt idx="10517">
                  <c:v>29.099999999999991</c:v>
                </c:pt>
                <c:pt idx="10518">
                  <c:v>43.8</c:v>
                </c:pt>
                <c:pt idx="10519">
                  <c:v>33.4</c:v>
                </c:pt>
                <c:pt idx="10520">
                  <c:v>28.699999999999989</c:v>
                </c:pt>
                <c:pt idx="10521">
                  <c:v>34</c:v>
                </c:pt>
                <c:pt idx="10524">
                  <c:v>34.599999999999987</c:v>
                </c:pt>
                <c:pt idx="10525">
                  <c:v>30.400000000000009</c:v>
                </c:pt>
                <c:pt idx="10526">
                  <c:v>34.700000000000003</c:v>
                </c:pt>
                <c:pt idx="10527">
                  <c:v>42.8</c:v>
                </c:pt>
                <c:pt idx="10528">
                  <c:v>36</c:v>
                </c:pt>
                <c:pt idx="10531">
                  <c:v>36.9</c:v>
                </c:pt>
                <c:pt idx="10532">
                  <c:v>38.4</c:v>
                </c:pt>
                <c:pt idx="10533">
                  <c:v>40.199999999999989</c:v>
                </c:pt>
                <c:pt idx="10534">
                  <c:v>36.100000000000009</c:v>
                </c:pt>
                <c:pt idx="10535">
                  <c:v>42.399999999999991</c:v>
                </c:pt>
                <c:pt idx="10538">
                  <c:v>28.6</c:v>
                </c:pt>
                <c:pt idx="10539">
                  <c:v>32.600000000000009</c:v>
                </c:pt>
                <c:pt idx="10540">
                  <c:v>31.3</c:v>
                </c:pt>
                <c:pt idx="10541">
                  <c:v>32.700000000000003</c:v>
                </c:pt>
                <c:pt idx="10542">
                  <c:v>30.9</c:v>
                </c:pt>
                <c:pt idx="10545">
                  <c:v>29.499999999999989</c:v>
                </c:pt>
                <c:pt idx="10546">
                  <c:v>32.799999999999997</c:v>
                </c:pt>
                <c:pt idx="10547">
                  <c:v>32.600000000000009</c:v>
                </c:pt>
                <c:pt idx="10548">
                  <c:v>32.100000000000009</c:v>
                </c:pt>
                <c:pt idx="10549">
                  <c:v>32.500000000000007</c:v>
                </c:pt>
                <c:pt idx="10552">
                  <c:v>35.799999999999997</c:v>
                </c:pt>
                <c:pt idx="10553">
                  <c:v>34.5</c:v>
                </c:pt>
                <c:pt idx="10554">
                  <c:v>31.3</c:v>
                </c:pt>
                <c:pt idx="10555">
                  <c:v>32.000000000000007</c:v>
                </c:pt>
                <c:pt idx="10556">
                  <c:v>31</c:v>
                </c:pt>
                <c:pt idx="10559">
                  <c:v>32.4</c:v>
                </c:pt>
                <c:pt idx="10560">
                  <c:v>30</c:v>
                </c:pt>
                <c:pt idx="10561">
                  <c:v>33.6</c:v>
                </c:pt>
                <c:pt idx="10562">
                  <c:v>51.5</c:v>
                </c:pt>
                <c:pt idx="10563">
                  <c:v>35</c:v>
                </c:pt>
                <c:pt idx="10566">
                  <c:v>26</c:v>
                </c:pt>
                <c:pt idx="10568">
                  <c:v>35.200000000000003</c:v>
                </c:pt>
                <c:pt idx="10569">
                  <c:v>28.699999999999989</c:v>
                </c:pt>
                <c:pt idx="10570">
                  <c:v>30.499999999999989</c:v>
                </c:pt>
                <c:pt idx="10573">
                  <c:v>34.4</c:v>
                </c:pt>
                <c:pt idx="10574">
                  <c:v>34.799999999999997</c:v>
                </c:pt>
                <c:pt idx="10575">
                  <c:v>37.699999999999989</c:v>
                </c:pt>
                <c:pt idx="10576">
                  <c:v>34.099999999999987</c:v>
                </c:pt>
                <c:pt idx="10577">
                  <c:v>32.200000000000003</c:v>
                </c:pt>
                <c:pt idx="10580">
                  <c:v>33.599999999999987</c:v>
                </c:pt>
                <c:pt idx="10581">
                  <c:v>38.5</c:v>
                </c:pt>
                <c:pt idx="10582">
                  <c:v>38.699999999999989</c:v>
                </c:pt>
                <c:pt idx="10587">
                  <c:v>29.8</c:v>
                </c:pt>
                <c:pt idx="10588">
                  <c:v>40.700000000000003</c:v>
                </c:pt>
                <c:pt idx="10589">
                  <c:v>35.5</c:v>
                </c:pt>
                <c:pt idx="10594">
                  <c:v>35.800000000000011</c:v>
                </c:pt>
                <c:pt idx="10595">
                  <c:v>36</c:v>
                </c:pt>
                <c:pt idx="10596">
                  <c:v>37.299999999999997</c:v>
                </c:pt>
                <c:pt idx="10597">
                  <c:v>42.2</c:v>
                </c:pt>
                <c:pt idx="10598">
                  <c:v>34.700000000000003</c:v>
                </c:pt>
                <c:pt idx="10601">
                  <c:v>39.200000000000003</c:v>
                </c:pt>
                <c:pt idx="10602">
                  <c:v>34.4</c:v>
                </c:pt>
                <c:pt idx="10603">
                  <c:v>30.1</c:v>
                </c:pt>
                <c:pt idx="10604">
                  <c:v>36.299999999999997</c:v>
                </c:pt>
                <c:pt idx="10605">
                  <c:v>31.499999999999989</c:v>
                </c:pt>
                <c:pt idx="10608">
                  <c:v>32.099999999999987</c:v>
                </c:pt>
                <c:pt idx="10609">
                  <c:v>31.9</c:v>
                </c:pt>
                <c:pt idx="10610">
                  <c:v>35.100000000000009</c:v>
                </c:pt>
                <c:pt idx="10611">
                  <c:v>29.5</c:v>
                </c:pt>
                <c:pt idx="10612">
                  <c:v>32.299999999999997</c:v>
                </c:pt>
                <c:pt idx="10615">
                  <c:v>31.8</c:v>
                </c:pt>
                <c:pt idx="10616">
                  <c:v>29.8</c:v>
                </c:pt>
                <c:pt idx="10617">
                  <c:v>32.4</c:v>
                </c:pt>
                <c:pt idx="10618">
                  <c:v>30.4</c:v>
                </c:pt>
                <c:pt idx="10619">
                  <c:v>28.9</c:v>
                </c:pt>
                <c:pt idx="10622">
                  <c:v>36.400000000000013</c:v>
                </c:pt>
                <c:pt idx="10623">
                  <c:v>33.1</c:v>
                </c:pt>
                <c:pt idx="10624">
                  <c:v>31.099999999999991</c:v>
                </c:pt>
                <c:pt idx="10625">
                  <c:v>32.6</c:v>
                </c:pt>
                <c:pt idx="10626">
                  <c:v>33.299999999999997</c:v>
                </c:pt>
                <c:pt idx="10629">
                  <c:v>35.299999999999997</c:v>
                </c:pt>
                <c:pt idx="10630">
                  <c:v>37.9</c:v>
                </c:pt>
                <c:pt idx="10631">
                  <c:v>36.4</c:v>
                </c:pt>
                <c:pt idx="10632">
                  <c:v>41.79999999999999</c:v>
                </c:pt>
                <c:pt idx="10633">
                  <c:v>44.7</c:v>
                </c:pt>
                <c:pt idx="10636">
                  <c:v>35.700000000000003</c:v>
                </c:pt>
                <c:pt idx="10637">
                  <c:v>40</c:v>
                </c:pt>
                <c:pt idx="10638">
                  <c:v>39.700000000000003</c:v>
                </c:pt>
                <c:pt idx="10639">
                  <c:v>32.600000000000009</c:v>
                </c:pt>
                <c:pt idx="10640">
                  <c:v>37.799999999999997</c:v>
                </c:pt>
                <c:pt idx="10643">
                  <c:v>32.799999999999997</c:v>
                </c:pt>
                <c:pt idx="10644">
                  <c:v>36.200000000000003</c:v>
                </c:pt>
                <c:pt idx="10645">
                  <c:v>37.700000000000003</c:v>
                </c:pt>
                <c:pt idx="10646">
                  <c:v>36</c:v>
                </c:pt>
                <c:pt idx="10647">
                  <c:v>35.5</c:v>
                </c:pt>
                <c:pt idx="10650">
                  <c:v>36.200000000000003</c:v>
                </c:pt>
                <c:pt idx="10651">
                  <c:v>38.1</c:v>
                </c:pt>
                <c:pt idx="10652">
                  <c:v>36.799999999999997</c:v>
                </c:pt>
                <c:pt idx="10653">
                  <c:v>33.200000000000003</c:v>
                </c:pt>
                <c:pt idx="10654">
                  <c:v>39.499999999999993</c:v>
                </c:pt>
                <c:pt idx="10657">
                  <c:v>34.799999999999997</c:v>
                </c:pt>
                <c:pt idx="10658">
                  <c:v>32.499999999999993</c:v>
                </c:pt>
                <c:pt idx="10659">
                  <c:v>34.1</c:v>
                </c:pt>
                <c:pt idx="10660">
                  <c:v>36.700000000000003</c:v>
                </c:pt>
                <c:pt idx="10661">
                  <c:v>27.2</c:v>
                </c:pt>
                <c:pt idx="10664">
                  <c:v>29.3</c:v>
                </c:pt>
                <c:pt idx="10665">
                  <c:v>31.79999999999999</c:v>
                </c:pt>
                <c:pt idx="10666">
                  <c:v>26.3</c:v>
                </c:pt>
                <c:pt idx="10667">
                  <c:v>24</c:v>
                </c:pt>
                <c:pt idx="10668">
                  <c:v>27.1</c:v>
                </c:pt>
                <c:pt idx="10671">
                  <c:v>30.1</c:v>
                </c:pt>
                <c:pt idx="10672">
                  <c:v>27.5</c:v>
                </c:pt>
                <c:pt idx="10673">
                  <c:v>24.1</c:v>
                </c:pt>
                <c:pt idx="10674">
                  <c:v>28.2</c:v>
                </c:pt>
                <c:pt idx="10679">
                  <c:v>25.4</c:v>
                </c:pt>
                <c:pt idx="10680">
                  <c:v>27.7</c:v>
                </c:pt>
                <c:pt idx="10681">
                  <c:v>27.2</c:v>
                </c:pt>
                <c:pt idx="10682">
                  <c:v>23.1</c:v>
                </c:pt>
                <c:pt idx="10685">
                  <c:v>25.3</c:v>
                </c:pt>
                <c:pt idx="10686">
                  <c:v>36.200000000000003</c:v>
                </c:pt>
                <c:pt idx="10687">
                  <c:v>33.6</c:v>
                </c:pt>
                <c:pt idx="10688">
                  <c:v>32.799999999999997</c:v>
                </c:pt>
                <c:pt idx="10689">
                  <c:v>33.700000000000003</c:v>
                </c:pt>
                <c:pt idx="10692">
                  <c:v>37.799999999999997</c:v>
                </c:pt>
                <c:pt idx="10693">
                  <c:v>37.9</c:v>
                </c:pt>
                <c:pt idx="10694">
                  <c:v>32.600000000000009</c:v>
                </c:pt>
                <c:pt idx="10695">
                  <c:v>36.299999999999997</c:v>
                </c:pt>
                <c:pt idx="10696">
                  <c:v>34.099999999999987</c:v>
                </c:pt>
                <c:pt idx="10699">
                  <c:v>37.700000000000003</c:v>
                </c:pt>
                <c:pt idx="10700">
                  <c:v>34</c:v>
                </c:pt>
                <c:pt idx="10701">
                  <c:v>34.4</c:v>
                </c:pt>
                <c:pt idx="10702">
                  <c:v>35.300000000000011</c:v>
                </c:pt>
                <c:pt idx="10703">
                  <c:v>34.800000000000011</c:v>
                </c:pt>
                <c:pt idx="10706">
                  <c:v>39</c:v>
                </c:pt>
                <c:pt idx="10707">
                  <c:v>36.799999999999997</c:v>
                </c:pt>
                <c:pt idx="10708">
                  <c:v>34</c:v>
                </c:pt>
                <c:pt idx="10709">
                  <c:v>37.9</c:v>
                </c:pt>
                <c:pt idx="10710">
                  <c:v>40.6</c:v>
                </c:pt>
                <c:pt idx="10713">
                  <c:v>36.799999999999997</c:v>
                </c:pt>
                <c:pt idx="10714">
                  <c:v>31.8</c:v>
                </c:pt>
                <c:pt idx="10715">
                  <c:v>35.500000000000007</c:v>
                </c:pt>
                <c:pt idx="10716">
                  <c:v>31.8</c:v>
                </c:pt>
                <c:pt idx="10717">
                  <c:v>36.5</c:v>
                </c:pt>
                <c:pt idx="10720">
                  <c:v>33.9</c:v>
                </c:pt>
                <c:pt idx="10721">
                  <c:v>34.4</c:v>
                </c:pt>
                <c:pt idx="10722">
                  <c:v>36.700000000000003</c:v>
                </c:pt>
                <c:pt idx="10723">
                  <c:v>35.9</c:v>
                </c:pt>
                <c:pt idx="10724">
                  <c:v>34.900000000000013</c:v>
                </c:pt>
                <c:pt idx="10728">
                  <c:v>31.3</c:v>
                </c:pt>
                <c:pt idx="10729">
                  <c:v>37.200000000000003</c:v>
                </c:pt>
                <c:pt idx="10730">
                  <c:v>32</c:v>
                </c:pt>
                <c:pt idx="10731">
                  <c:v>34.099999999999987</c:v>
                </c:pt>
                <c:pt idx="10734">
                  <c:v>37</c:v>
                </c:pt>
                <c:pt idx="10735">
                  <c:v>33.599999999999987</c:v>
                </c:pt>
                <c:pt idx="10736">
                  <c:v>29.900000000000009</c:v>
                </c:pt>
                <c:pt idx="10737">
                  <c:v>31.900000000000009</c:v>
                </c:pt>
                <c:pt idx="10738">
                  <c:v>34.6</c:v>
                </c:pt>
                <c:pt idx="10741">
                  <c:v>33.5</c:v>
                </c:pt>
                <c:pt idx="10742">
                  <c:v>30.5</c:v>
                </c:pt>
                <c:pt idx="10743">
                  <c:v>34.5</c:v>
                </c:pt>
                <c:pt idx="10744">
                  <c:v>30.2</c:v>
                </c:pt>
                <c:pt idx="10745">
                  <c:v>31.3</c:v>
                </c:pt>
                <c:pt idx="10748">
                  <c:v>37.4</c:v>
                </c:pt>
                <c:pt idx="10749">
                  <c:v>32.200000000000003</c:v>
                </c:pt>
                <c:pt idx="10750">
                  <c:v>37.1</c:v>
                </c:pt>
                <c:pt idx="10751">
                  <c:v>35.6</c:v>
                </c:pt>
                <c:pt idx="10752">
                  <c:v>36</c:v>
                </c:pt>
                <c:pt idx="10755">
                  <c:v>39.4</c:v>
                </c:pt>
                <c:pt idx="10756">
                  <c:v>45.4</c:v>
                </c:pt>
                <c:pt idx="10757">
                  <c:v>38.799999999999997</c:v>
                </c:pt>
                <c:pt idx="10758">
                  <c:v>42.000000000000007</c:v>
                </c:pt>
                <c:pt idx="10759">
                  <c:v>42.5</c:v>
                </c:pt>
                <c:pt idx="10762">
                  <c:v>37.200000000000003</c:v>
                </c:pt>
                <c:pt idx="10763">
                  <c:v>35.6</c:v>
                </c:pt>
                <c:pt idx="10764">
                  <c:v>37.1</c:v>
                </c:pt>
                <c:pt idx="10765">
                  <c:v>38.5</c:v>
                </c:pt>
                <c:pt idx="10766">
                  <c:v>46.900000000000013</c:v>
                </c:pt>
                <c:pt idx="10769">
                  <c:v>41.8</c:v>
                </c:pt>
                <c:pt idx="10770">
                  <c:v>34</c:v>
                </c:pt>
                <c:pt idx="10771">
                  <c:v>32.799999999999997</c:v>
                </c:pt>
                <c:pt idx="10772">
                  <c:v>30.6</c:v>
                </c:pt>
                <c:pt idx="10773">
                  <c:v>28.7</c:v>
                </c:pt>
                <c:pt idx="10776">
                  <c:v>28.9</c:v>
                </c:pt>
                <c:pt idx="10777">
                  <c:v>29.8</c:v>
                </c:pt>
                <c:pt idx="10778">
                  <c:v>33.4</c:v>
                </c:pt>
                <c:pt idx="10779">
                  <c:v>29.8</c:v>
                </c:pt>
                <c:pt idx="10780">
                  <c:v>27.7</c:v>
                </c:pt>
                <c:pt idx="10783">
                  <c:v>31.8</c:v>
                </c:pt>
                <c:pt idx="10784">
                  <c:v>31.4</c:v>
                </c:pt>
                <c:pt idx="10785">
                  <c:v>18.5</c:v>
                </c:pt>
                <c:pt idx="10786">
                  <c:v>26.1</c:v>
                </c:pt>
                <c:pt idx="10787">
                  <c:v>26.2</c:v>
                </c:pt>
                <c:pt idx="10790">
                  <c:v>23.3</c:v>
                </c:pt>
                <c:pt idx="10791">
                  <c:v>24.8</c:v>
                </c:pt>
                <c:pt idx="10792">
                  <c:v>26.6</c:v>
                </c:pt>
                <c:pt idx="10793">
                  <c:v>22.5</c:v>
                </c:pt>
                <c:pt idx="10794">
                  <c:v>22.4</c:v>
                </c:pt>
                <c:pt idx="10797">
                  <c:v>20.8</c:v>
                </c:pt>
                <c:pt idx="10798">
                  <c:v>25.1</c:v>
                </c:pt>
                <c:pt idx="10799">
                  <c:v>18.100000000000001</c:v>
                </c:pt>
                <c:pt idx="10800">
                  <c:v>21.9</c:v>
                </c:pt>
                <c:pt idx="10801">
                  <c:v>17.100000000000001</c:v>
                </c:pt>
                <c:pt idx="10804">
                  <c:v>24.1</c:v>
                </c:pt>
                <c:pt idx="10805">
                  <c:v>27.1</c:v>
                </c:pt>
                <c:pt idx="10806">
                  <c:v>24.2</c:v>
                </c:pt>
                <c:pt idx="10807">
                  <c:v>18.100000000000001</c:v>
                </c:pt>
                <c:pt idx="10808">
                  <c:v>24.7</c:v>
                </c:pt>
                <c:pt idx="10811">
                  <c:v>21.8</c:v>
                </c:pt>
                <c:pt idx="10812">
                  <c:v>21</c:v>
                </c:pt>
                <c:pt idx="10813">
                  <c:v>19.600000000000001</c:v>
                </c:pt>
                <c:pt idx="10814">
                  <c:v>23.8</c:v>
                </c:pt>
                <c:pt idx="10815">
                  <c:v>21.5</c:v>
                </c:pt>
                <c:pt idx="10818">
                  <c:v>25.8</c:v>
                </c:pt>
                <c:pt idx="10819">
                  <c:v>28.8</c:v>
                </c:pt>
                <c:pt idx="10820">
                  <c:v>21.3</c:v>
                </c:pt>
                <c:pt idx="10821">
                  <c:v>19.600000000000001</c:v>
                </c:pt>
                <c:pt idx="10822">
                  <c:v>27.9</c:v>
                </c:pt>
                <c:pt idx="10825">
                  <c:v>19</c:v>
                </c:pt>
                <c:pt idx="10826">
                  <c:v>22.2</c:v>
                </c:pt>
                <c:pt idx="10827">
                  <c:v>23.5</c:v>
                </c:pt>
                <c:pt idx="10828">
                  <c:v>24</c:v>
                </c:pt>
                <c:pt idx="10829">
                  <c:v>22.8</c:v>
                </c:pt>
                <c:pt idx="10832">
                  <c:v>22.1</c:v>
                </c:pt>
                <c:pt idx="10833">
                  <c:v>22.9</c:v>
                </c:pt>
                <c:pt idx="10834">
                  <c:v>27.1</c:v>
                </c:pt>
                <c:pt idx="10835">
                  <c:v>22.9</c:v>
                </c:pt>
                <c:pt idx="10836">
                  <c:v>25.4</c:v>
                </c:pt>
                <c:pt idx="10839">
                  <c:v>23</c:v>
                </c:pt>
                <c:pt idx="10840">
                  <c:v>17.600000000000001</c:v>
                </c:pt>
                <c:pt idx="10841">
                  <c:v>20.7</c:v>
                </c:pt>
                <c:pt idx="10842">
                  <c:v>27.4</c:v>
                </c:pt>
                <c:pt idx="10843">
                  <c:v>28.8</c:v>
                </c:pt>
                <c:pt idx="10846">
                  <c:v>23.2</c:v>
                </c:pt>
                <c:pt idx="10847">
                  <c:v>26.9</c:v>
                </c:pt>
                <c:pt idx="10848">
                  <c:v>21</c:v>
                </c:pt>
                <c:pt idx="10849">
                  <c:v>22.6</c:v>
                </c:pt>
                <c:pt idx="10850">
                  <c:v>24.6</c:v>
                </c:pt>
                <c:pt idx="10853">
                  <c:v>24.4</c:v>
                </c:pt>
                <c:pt idx="10854">
                  <c:v>21</c:v>
                </c:pt>
                <c:pt idx="10855">
                  <c:v>25.3</c:v>
                </c:pt>
                <c:pt idx="10856">
                  <c:v>18.7</c:v>
                </c:pt>
                <c:pt idx="10857">
                  <c:v>24</c:v>
                </c:pt>
                <c:pt idx="10860">
                  <c:v>22.6</c:v>
                </c:pt>
                <c:pt idx="10861">
                  <c:v>24</c:v>
                </c:pt>
                <c:pt idx="10862">
                  <c:v>23.3</c:v>
                </c:pt>
                <c:pt idx="10863">
                  <c:v>24.4</c:v>
                </c:pt>
                <c:pt idx="10864">
                  <c:v>27.3</c:v>
                </c:pt>
                <c:pt idx="10868">
                  <c:v>25.8</c:v>
                </c:pt>
                <c:pt idx="10869">
                  <c:v>37.6</c:v>
                </c:pt>
                <c:pt idx="10870">
                  <c:v>33.700000000000003</c:v>
                </c:pt>
                <c:pt idx="10871">
                  <c:v>30.2</c:v>
                </c:pt>
                <c:pt idx="10874">
                  <c:v>32.700000000000003</c:v>
                </c:pt>
                <c:pt idx="10875">
                  <c:v>27.3</c:v>
                </c:pt>
                <c:pt idx="10876">
                  <c:v>32.6</c:v>
                </c:pt>
                <c:pt idx="10877">
                  <c:v>28.5</c:v>
                </c:pt>
                <c:pt idx="10878">
                  <c:v>28</c:v>
                </c:pt>
                <c:pt idx="10881">
                  <c:v>25.3</c:v>
                </c:pt>
                <c:pt idx="10882">
                  <c:v>26.4</c:v>
                </c:pt>
                <c:pt idx="10883">
                  <c:v>27.9</c:v>
                </c:pt>
                <c:pt idx="10884">
                  <c:v>25.3</c:v>
                </c:pt>
                <c:pt idx="10888">
                  <c:v>31.1</c:v>
                </c:pt>
                <c:pt idx="10889">
                  <c:v>28.4</c:v>
                </c:pt>
                <c:pt idx="10890">
                  <c:v>32.200000000000003</c:v>
                </c:pt>
                <c:pt idx="10891">
                  <c:v>33.5</c:v>
                </c:pt>
                <c:pt idx="10892">
                  <c:v>29.7</c:v>
                </c:pt>
                <c:pt idx="10895">
                  <c:v>31.1</c:v>
                </c:pt>
                <c:pt idx="10896">
                  <c:v>30.8</c:v>
                </c:pt>
                <c:pt idx="10897">
                  <c:v>32.5</c:v>
                </c:pt>
                <c:pt idx="10898">
                  <c:v>30.8</c:v>
                </c:pt>
                <c:pt idx="10899">
                  <c:v>30.8</c:v>
                </c:pt>
                <c:pt idx="10902">
                  <c:v>31.1</c:v>
                </c:pt>
                <c:pt idx="10903">
                  <c:v>34.099999999999987</c:v>
                </c:pt>
                <c:pt idx="10904">
                  <c:v>34.299999999999997</c:v>
                </c:pt>
                <c:pt idx="10905">
                  <c:v>44.500000000000007</c:v>
                </c:pt>
                <c:pt idx="10906">
                  <c:v>43.1</c:v>
                </c:pt>
                <c:pt idx="10909">
                  <c:v>46.000000000000007</c:v>
                </c:pt>
                <c:pt idx="10910">
                  <c:v>43.599999999999987</c:v>
                </c:pt>
                <c:pt idx="10911">
                  <c:v>41.7</c:v>
                </c:pt>
                <c:pt idx="10912">
                  <c:v>46.099999999999987</c:v>
                </c:pt>
                <c:pt idx="10913">
                  <c:v>46.099999999999987</c:v>
                </c:pt>
                <c:pt idx="10916">
                  <c:v>48</c:v>
                </c:pt>
                <c:pt idx="10917">
                  <c:v>47.8</c:v>
                </c:pt>
                <c:pt idx="10918">
                  <c:v>59.600000000000009</c:v>
                </c:pt>
                <c:pt idx="10919">
                  <c:v>56.100000000000009</c:v>
                </c:pt>
                <c:pt idx="10920">
                  <c:v>55.000000000000007</c:v>
                </c:pt>
                <c:pt idx="10923">
                  <c:v>54.500000000000007</c:v>
                </c:pt>
                <c:pt idx="10924">
                  <c:v>51.899999999999991</c:v>
                </c:pt>
                <c:pt idx="10925">
                  <c:v>54.7</c:v>
                </c:pt>
                <c:pt idx="10926">
                  <c:v>50.300000000000011</c:v>
                </c:pt>
                <c:pt idx="10927">
                  <c:v>38.9</c:v>
                </c:pt>
                <c:pt idx="10930">
                  <c:v>48.1</c:v>
                </c:pt>
                <c:pt idx="10931">
                  <c:v>46.3</c:v>
                </c:pt>
                <c:pt idx="10932">
                  <c:v>41</c:v>
                </c:pt>
                <c:pt idx="10933">
                  <c:v>44.7</c:v>
                </c:pt>
                <c:pt idx="10934">
                  <c:v>43.7</c:v>
                </c:pt>
                <c:pt idx="10937">
                  <c:v>47.5</c:v>
                </c:pt>
                <c:pt idx="10938">
                  <c:v>42.1</c:v>
                </c:pt>
                <c:pt idx="10939">
                  <c:v>40.4</c:v>
                </c:pt>
                <c:pt idx="10940">
                  <c:v>42.8</c:v>
                </c:pt>
                <c:pt idx="10941">
                  <c:v>46.6</c:v>
                </c:pt>
                <c:pt idx="10944">
                  <c:v>40.299999999999997</c:v>
                </c:pt>
                <c:pt idx="10945">
                  <c:v>45.599999999999987</c:v>
                </c:pt>
                <c:pt idx="10946">
                  <c:v>45.500000000000007</c:v>
                </c:pt>
                <c:pt idx="10947">
                  <c:v>49.2</c:v>
                </c:pt>
                <c:pt idx="10948">
                  <c:v>46</c:v>
                </c:pt>
                <c:pt idx="10952">
                  <c:v>46.400000000000013</c:v>
                </c:pt>
                <c:pt idx="10953">
                  <c:v>49.000000000000007</c:v>
                </c:pt>
                <c:pt idx="10954">
                  <c:v>47.9</c:v>
                </c:pt>
                <c:pt idx="10955">
                  <c:v>49.2</c:v>
                </c:pt>
                <c:pt idx="10958">
                  <c:v>49.6</c:v>
                </c:pt>
                <c:pt idx="10959">
                  <c:v>54.500000000000007</c:v>
                </c:pt>
                <c:pt idx="10960">
                  <c:v>54.3</c:v>
                </c:pt>
                <c:pt idx="10961">
                  <c:v>53.5</c:v>
                </c:pt>
                <c:pt idx="10962">
                  <c:v>59</c:v>
                </c:pt>
                <c:pt idx="10965">
                  <c:v>51.4</c:v>
                </c:pt>
                <c:pt idx="10966">
                  <c:v>51.8</c:v>
                </c:pt>
                <c:pt idx="10967">
                  <c:v>42.1</c:v>
                </c:pt>
                <c:pt idx="10968">
                  <c:v>46.6</c:v>
                </c:pt>
                <c:pt idx="10969">
                  <c:v>49.2</c:v>
                </c:pt>
                <c:pt idx="10972">
                  <c:v>48.400000000000013</c:v>
                </c:pt>
                <c:pt idx="10973">
                  <c:v>50.5</c:v>
                </c:pt>
                <c:pt idx="10974">
                  <c:v>50.100000000000009</c:v>
                </c:pt>
                <c:pt idx="10975">
                  <c:v>47.599999999999987</c:v>
                </c:pt>
                <c:pt idx="10976">
                  <c:v>51.5</c:v>
                </c:pt>
                <c:pt idx="10979">
                  <c:v>46.3</c:v>
                </c:pt>
                <c:pt idx="10980">
                  <c:v>51.4</c:v>
                </c:pt>
                <c:pt idx="10981">
                  <c:v>53.899999999999991</c:v>
                </c:pt>
                <c:pt idx="10982">
                  <c:v>54.400000000000013</c:v>
                </c:pt>
                <c:pt idx="10983">
                  <c:v>56.7</c:v>
                </c:pt>
                <c:pt idx="10986">
                  <c:v>57.9</c:v>
                </c:pt>
                <c:pt idx="10987">
                  <c:v>56.099999999999987</c:v>
                </c:pt>
                <c:pt idx="10988">
                  <c:v>62.400000000000013</c:v>
                </c:pt>
                <c:pt idx="10989">
                  <c:v>60.099999999999987</c:v>
                </c:pt>
                <c:pt idx="10990">
                  <c:v>64.099999999999994</c:v>
                </c:pt>
                <c:pt idx="10993">
                  <c:v>74.7</c:v>
                </c:pt>
                <c:pt idx="10994">
                  <c:v>74.200000000000017</c:v>
                </c:pt>
                <c:pt idx="10995">
                  <c:v>67</c:v>
                </c:pt>
                <c:pt idx="10996">
                  <c:v>68.300000000000011</c:v>
                </c:pt>
                <c:pt idx="10997">
                  <c:v>72.09999999999998</c:v>
                </c:pt>
                <c:pt idx="11000">
                  <c:v>69.09999999999998</c:v>
                </c:pt>
                <c:pt idx="11001">
                  <c:v>72.299999999999983</c:v>
                </c:pt>
                <c:pt idx="11002">
                  <c:v>69</c:v>
                </c:pt>
                <c:pt idx="11003">
                  <c:v>64.8</c:v>
                </c:pt>
                <c:pt idx="11004">
                  <c:v>74.099999999999994</c:v>
                </c:pt>
                <c:pt idx="11007">
                  <c:v>76.099999999999994</c:v>
                </c:pt>
                <c:pt idx="11008">
                  <c:v>76.2</c:v>
                </c:pt>
                <c:pt idx="11009">
                  <c:v>77.600000000000009</c:v>
                </c:pt>
                <c:pt idx="11010">
                  <c:v>70.899999999999991</c:v>
                </c:pt>
                <c:pt idx="11011">
                  <c:v>71.2</c:v>
                </c:pt>
                <c:pt idx="11014">
                  <c:v>70.199999999999989</c:v>
                </c:pt>
                <c:pt idx="11015">
                  <c:v>68</c:v>
                </c:pt>
                <c:pt idx="11016">
                  <c:v>68</c:v>
                </c:pt>
                <c:pt idx="11017">
                  <c:v>65.3</c:v>
                </c:pt>
                <c:pt idx="11018">
                  <c:v>65</c:v>
                </c:pt>
                <c:pt idx="11021">
                  <c:v>63.999999999999993</c:v>
                </c:pt>
                <c:pt idx="11022">
                  <c:v>64.399999999999991</c:v>
                </c:pt>
                <c:pt idx="11023">
                  <c:v>69.299999999999983</c:v>
                </c:pt>
                <c:pt idx="11024">
                  <c:v>70.099999999999994</c:v>
                </c:pt>
                <c:pt idx="11025">
                  <c:v>68.900000000000006</c:v>
                </c:pt>
                <c:pt idx="11028">
                  <c:v>64.5</c:v>
                </c:pt>
                <c:pt idx="11029">
                  <c:v>62.800000000000011</c:v>
                </c:pt>
                <c:pt idx="11030">
                  <c:v>61.3</c:v>
                </c:pt>
                <c:pt idx="11031">
                  <c:v>65.7</c:v>
                </c:pt>
                <c:pt idx="11032">
                  <c:v>63.600000000000009</c:v>
                </c:pt>
                <c:pt idx="11035">
                  <c:v>66.7</c:v>
                </c:pt>
                <c:pt idx="11036">
                  <c:v>62.20000000000001</c:v>
                </c:pt>
                <c:pt idx="11037">
                  <c:v>64</c:v>
                </c:pt>
                <c:pt idx="11038">
                  <c:v>65.2</c:v>
                </c:pt>
                <c:pt idx="11039">
                  <c:v>57.3</c:v>
                </c:pt>
                <c:pt idx="11042">
                  <c:v>60</c:v>
                </c:pt>
                <c:pt idx="11043">
                  <c:v>57.3</c:v>
                </c:pt>
                <c:pt idx="11044">
                  <c:v>54.6</c:v>
                </c:pt>
                <c:pt idx="11045">
                  <c:v>61.20000000000001</c:v>
                </c:pt>
                <c:pt idx="11046">
                  <c:v>62.3</c:v>
                </c:pt>
                <c:pt idx="11049">
                  <c:v>64.7</c:v>
                </c:pt>
                <c:pt idx="11050">
                  <c:v>66.100000000000009</c:v>
                </c:pt>
                <c:pt idx="11051">
                  <c:v>67</c:v>
                </c:pt>
                <c:pt idx="11052">
                  <c:v>64.400000000000006</c:v>
                </c:pt>
                <c:pt idx="11053">
                  <c:v>63.7</c:v>
                </c:pt>
                <c:pt idx="11056">
                  <c:v>72.2</c:v>
                </c:pt>
                <c:pt idx="11057">
                  <c:v>74.700000000000017</c:v>
                </c:pt>
                <c:pt idx="11058">
                  <c:v>71.400000000000006</c:v>
                </c:pt>
                <c:pt idx="11059">
                  <c:v>74.900000000000006</c:v>
                </c:pt>
                <c:pt idx="11064">
                  <c:v>71.7</c:v>
                </c:pt>
                <c:pt idx="11065">
                  <c:v>71.599999999999994</c:v>
                </c:pt>
                <c:pt idx="11066">
                  <c:v>61.6</c:v>
                </c:pt>
                <c:pt idx="11067">
                  <c:v>64.600000000000009</c:v>
                </c:pt>
                <c:pt idx="11070">
                  <c:v>41.5</c:v>
                </c:pt>
                <c:pt idx="11071">
                  <c:v>46.100000000000009</c:v>
                </c:pt>
                <c:pt idx="11073">
                  <c:v>41.6</c:v>
                </c:pt>
                <c:pt idx="11074">
                  <c:v>44.4</c:v>
                </c:pt>
                <c:pt idx="11078">
                  <c:v>42</c:v>
                </c:pt>
                <c:pt idx="11079">
                  <c:v>41.9</c:v>
                </c:pt>
                <c:pt idx="11081">
                  <c:v>40.299999999999997</c:v>
                </c:pt>
                <c:pt idx="11084">
                  <c:v>37.200000000000003</c:v>
                </c:pt>
                <c:pt idx="11085">
                  <c:v>35.6</c:v>
                </c:pt>
                <c:pt idx="11086">
                  <c:v>42.9</c:v>
                </c:pt>
                <c:pt idx="11087">
                  <c:v>43.6</c:v>
                </c:pt>
                <c:pt idx="11088">
                  <c:v>43.3</c:v>
                </c:pt>
                <c:pt idx="11091">
                  <c:v>47.5</c:v>
                </c:pt>
                <c:pt idx="11092">
                  <c:v>45.8</c:v>
                </c:pt>
                <c:pt idx="11093">
                  <c:v>43.399999999999991</c:v>
                </c:pt>
                <c:pt idx="11094">
                  <c:v>46.400000000000013</c:v>
                </c:pt>
                <c:pt idx="11095">
                  <c:v>44.8</c:v>
                </c:pt>
                <c:pt idx="11098">
                  <c:v>47.599999999999987</c:v>
                </c:pt>
                <c:pt idx="11099">
                  <c:v>42.999999999999993</c:v>
                </c:pt>
                <c:pt idx="11100">
                  <c:v>45.3</c:v>
                </c:pt>
                <c:pt idx="11101">
                  <c:v>43.500000000000007</c:v>
                </c:pt>
                <c:pt idx="11102">
                  <c:v>41.7</c:v>
                </c:pt>
                <c:pt idx="11105">
                  <c:v>40.599999999999987</c:v>
                </c:pt>
                <c:pt idx="11106">
                  <c:v>43.399999999999991</c:v>
                </c:pt>
                <c:pt idx="11107">
                  <c:v>43.099999999999987</c:v>
                </c:pt>
                <c:pt idx="11108">
                  <c:v>42.5</c:v>
                </c:pt>
                <c:pt idx="11109">
                  <c:v>41.8</c:v>
                </c:pt>
                <c:pt idx="11113">
                  <c:v>40</c:v>
                </c:pt>
                <c:pt idx="11114">
                  <c:v>43.3</c:v>
                </c:pt>
                <c:pt idx="11115">
                  <c:v>38.4</c:v>
                </c:pt>
                <c:pt idx="11116">
                  <c:v>39.6</c:v>
                </c:pt>
                <c:pt idx="11119">
                  <c:v>35.6</c:v>
                </c:pt>
                <c:pt idx="11120">
                  <c:v>33.799999999999997</c:v>
                </c:pt>
                <c:pt idx="11121">
                  <c:v>32.4</c:v>
                </c:pt>
                <c:pt idx="11122">
                  <c:v>38.9</c:v>
                </c:pt>
                <c:pt idx="11123">
                  <c:v>33.200000000000003</c:v>
                </c:pt>
                <c:pt idx="11126">
                  <c:v>34.700000000000003</c:v>
                </c:pt>
                <c:pt idx="11127">
                  <c:v>33.4</c:v>
                </c:pt>
                <c:pt idx="11128">
                  <c:v>35.700000000000003</c:v>
                </c:pt>
                <c:pt idx="11129">
                  <c:v>34.799999999999997</c:v>
                </c:pt>
                <c:pt idx="11130">
                  <c:v>34.9</c:v>
                </c:pt>
                <c:pt idx="11133">
                  <c:v>35.700000000000003</c:v>
                </c:pt>
                <c:pt idx="11134">
                  <c:v>44.499999999999993</c:v>
                </c:pt>
                <c:pt idx="11135">
                  <c:v>32.799999999999997</c:v>
                </c:pt>
                <c:pt idx="11136">
                  <c:v>40.900000000000013</c:v>
                </c:pt>
                <c:pt idx="11137">
                  <c:v>38.70000000000001</c:v>
                </c:pt>
                <c:pt idx="11140">
                  <c:v>37.200000000000003</c:v>
                </c:pt>
                <c:pt idx="11141">
                  <c:v>36.400000000000013</c:v>
                </c:pt>
                <c:pt idx="11143">
                  <c:v>42.900000000000013</c:v>
                </c:pt>
                <c:pt idx="11144">
                  <c:v>37.5</c:v>
                </c:pt>
                <c:pt idx="11147">
                  <c:v>35.6</c:v>
                </c:pt>
                <c:pt idx="11148">
                  <c:v>36.1</c:v>
                </c:pt>
                <c:pt idx="11149">
                  <c:v>28</c:v>
                </c:pt>
                <c:pt idx="11150">
                  <c:v>32.099999999999987</c:v>
                </c:pt>
                <c:pt idx="11154">
                  <c:v>26.7</c:v>
                </c:pt>
                <c:pt idx="11155">
                  <c:v>26.3</c:v>
                </c:pt>
                <c:pt idx="11156">
                  <c:v>25.9</c:v>
                </c:pt>
                <c:pt idx="11157">
                  <c:v>23.4</c:v>
                </c:pt>
                <c:pt idx="11158">
                  <c:v>24</c:v>
                </c:pt>
                <c:pt idx="11161">
                  <c:v>25.7</c:v>
                </c:pt>
                <c:pt idx="11162">
                  <c:v>30.5</c:v>
                </c:pt>
                <c:pt idx="11163">
                  <c:v>26.2</c:v>
                </c:pt>
                <c:pt idx="11164">
                  <c:v>27.8</c:v>
                </c:pt>
                <c:pt idx="11165">
                  <c:v>23.8</c:v>
                </c:pt>
                <c:pt idx="11168">
                  <c:v>25.1</c:v>
                </c:pt>
                <c:pt idx="11169">
                  <c:v>21.6</c:v>
                </c:pt>
                <c:pt idx="11170">
                  <c:v>25.8</c:v>
                </c:pt>
                <c:pt idx="11171">
                  <c:v>23.1</c:v>
                </c:pt>
                <c:pt idx="11172">
                  <c:v>30.7</c:v>
                </c:pt>
                <c:pt idx="11175">
                  <c:v>25.7</c:v>
                </c:pt>
                <c:pt idx="11176">
                  <c:v>31</c:v>
                </c:pt>
                <c:pt idx="11177">
                  <c:v>28.7</c:v>
                </c:pt>
                <c:pt idx="11178">
                  <c:v>28.4</c:v>
                </c:pt>
                <c:pt idx="11179">
                  <c:v>30.1</c:v>
                </c:pt>
                <c:pt idx="11182">
                  <c:v>28.300000000000011</c:v>
                </c:pt>
                <c:pt idx="11183">
                  <c:v>30.6</c:v>
                </c:pt>
                <c:pt idx="11184">
                  <c:v>27.9</c:v>
                </c:pt>
                <c:pt idx="11185">
                  <c:v>29.3</c:v>
                </c:pt>
                <c:pt idx="11186">
                  <c:v>30.79999999999999</c:v>
                </c:pt>
                <c:pt idx="11189">
                  <c:v>30.3</c:v>
                </c:pt>
                <c:pt idx="11190">
                  <c:v>29</c:v>
                </c:pt>
                <c:pt idx="11191">
                  <c:v>27.6</c:v>
                </c:pt>
                <c:pt idx="11192">
                  <c:v>31.1</c:v>
                </c:pt>
                <c:pt idx="11193">
                  <c:v>29.5</c:v>
                </c:pt>
                <c:pt idx="11196">
                  <c:v>31.3</c:v>
                </c:pt>
                <c:pt idx="11197">
                  <c:v>33.799999999999997</c:v>
                </c:pt>
                <c:pt idx="11198">
                  <c:v>32.6</c:v>
                </c:pt>
                <c:pt idx="11199">
                  <c:v>29.5</c:v>
                </c:pt>
                <c:pt idx="11200">
                  <c:v>32.70000000000001</c:v>
                </c:pt>
                <c:pt idx="11203">
                  <c:v>32.100000000000009</c:v>
                </c:pt>
                <c:pt idx="11204">
                  <c:v>26.9</c:v>
                </c:pt>
                <c:pt idx="11205">
                  <c:v>31.8</c:v>
                </c:pt>
                <c:pt idx="11206">
                  <c:v>24.9</c:v>
                </c:pt>
                <c:pt idx="11207">
                  <c:v>31.5</c:v>
                </c:pt>
                <c:pt idx="11210">
                  <c:v>30.1</c:v>
                </c:pt>
                <c:pt idx="11211">
                  <c:v>33.70000000000001</c:v>
                </c:pt>
                <c:pt idx="11212">
                  <c:v>30.3</c:v>
                </c:pt>
                <c:pt idx="11213">
                  <c:v>30.1</c:v>
                </c:pt>
                <c:pt idx="11214">
                  <c:v>29.7</c:v>
                </c:pt>
                <c:pt idx="11217">
                  <c:v>30.1</c:v>
                </c:pt>
                <c:pt idx="11218">
                  <c:v>32.4</c:v>
                </c:pt>
                <c:pt idx="11219">
                  <c:v>28.7</c:v>
                </c:pt>
                <c:pt idx="11220">
                  <c:v>26.4</c:v>
                </c:pt>
                <c:pt idx="11221">
                  <c:v>26.5</c:v>
                </c:pt>
                <c:pt idx="11224">
                  <c:v>28.7</c:v>
                </c:pt>
                <c:pt idx="11225">
                  <c:v>30.499999999999989</c:v>
                </c:pt>
                <c:pt idx="11226">
                  <c:v>29.1</c:v>
                </c:pt>
                <c:pt idx="11227">
                  <c:v>27</c:v>
                </c:pt>
                <c:pt idx="11228">
                  <c:v>29.8</c:v>
                </c:pt>
                <c:pt idx="11231">
                  <c:v>27.9</c:v>
                </c:pt>
                <c:pt idx="11233">
                  <c:v>31.5</c:v>
                </c:pt>
                <c:pt idx="11234">
                  <c:v>28.3</c:v>
                </c:pt>
                <c:pt idx="11235">
                  <c:v>25.4</c:v>
                </c:pt>
                <c:pt idx="11238">
                  <c:v>42.6</c:v>
                </c:pt>
                <c:pt idx="11239">
                  <c:v>43.2</c:v>
                </c:pt>
                <c:pt idx="11240">
                  <c:v>43.9</c:v>
                </c:pt>
                <c:pt idx="11241">
                  <c:v>41.8</c:v>
                </c:pt>
                <c:pt idx="11242">
                  <c:v>38.500000000000007</c:v>
                </c:pt>
                <c:pt idx="11245">
                  <c:v>39.4</c:v>
                </c:pt>
                <c:pt idx="11246">
                  <c:v>41.2</c:v>
                </c:pt>
                <c:pt idx="11247">
                  <c:v>43.8</c:v>
                </c:pt>
                <c:pt idx="11248">
                  <c:v>42.2</c:v>
                </c:pt>
                <c:pt idx="11249">
                  <c:v>43.5</c:v>
                </c:pt>
                <c:pt idx="11252">
                  <c:v>41.5</c:v>
                </c:pt>
                <c:pt idx="11253">
                  <c:v>42</c:v>
                </c:pt>
                <c:pt idx="11254">
                  <c:v>40.299999999999997</c:v>
                </c:pt>
                <c:pt idx="11255">
                  <c:v>37.299999999999997</c:v>
                </c:pt>
                <c:pt idx="11256">
                  <c:v>38.4</c:v>
                </c:pt>
                <c:pt idx="11259">
                  <c:v>38.6</c:v>
                </c:pt>
                <c:pt idx="11261">
                  <c:v>39.1</c:v>
                </c:pt>
                <c:pt idx="11262">
                  <c:v>37</c:v>
                </c:pt>
                <c:pt idx="11263">
                  <c:v>39.4</c:v>
                </c:pt>
                <c:pt idx="11266">
                  <c:v>38.499999999999993</c:v>
                </c:pt>
                <c:pt idx="11267">
                  <c:v>33.799999999999997</c:v>
                </c:pt>
                <c:pt idx="11268">
                  <c:v>37.100000000000009</c:v>
                </c:pt>
                <c:pt idx="11269">
                  <c:v>42.7</c:v>
                </c:pt>
                <c:pt idx="11270">
                  <c:v>39.4</c:v>
                </c:pt>
                <c:pt idx="11273">
                  <c:v>39</c:v>
                </c:pt>
                <c:pt idx="11274">
                  <c:v>34.299999999999997</c:v>
                </c:pt>
                <c:pt idx="11275">
                  <c:v>37.299999999999997</c:v>
                </c:pt>
                <c:pt idx="11276">
                  <c:v>33.5</c:v>
                </c:pt>
                <c:pt idx="11277">
                  <c:v>32.799999999999997</c:v>
                </c:pt>
                <c:pt idx="11280">
                  <c:v>33.800000000000011</c:v>
                </c:pt>
                <c:pt idx="11281">
                  <c:v>32.299999999999997</c:v>
                </c:pt>
                <c:pt idx="11282">
                  <c:v>30</c:v>
                </c:pt>
                <c:pt idx="11283">
                  <c:v>32.5</c:v>
                </c:pt>
                <c:pt idx="11284">
                  <c:v>33.20000000000001</c:v>
                </c:pt>
                <c:pt idx="11287">
                  <c:v>31.8</c:v>
                </c:pt>
                <c:pt idx="11288">
                  <c:v>34.5</c:v>
                </c:pt>
                <c:pt idx="11289">
                  <c:v>34.099999999999987</c:v>
                </c:pt>
                <c:pt idx="11290">
                  <c:v>30.5</c:v>
                </c:pt>
                <c:pt idx="11291">
                  <c:v>26.9</c:v>
                </c:pt>
                <c:pt idx="11294">
                  <c:v>30.9</c:v>
                </c:pt>
                <c:pt idx="11295">
                  <c:v>30.4</c:v>
                </c:pt>
                <c:pt idx="11296">
                  <c:v>31.7</c:v>
                </c:pt>
                <c:pt idx="11297">
                  <c:v>31.2</c:v>
                </c:pt>
                <c:pt idx="11298">
                  <c:v>30.9</c:v>
                </c:pt>
                <c:pt idx="11301">
                  <c:v>33.700000000000003</c:v>
                </c:pt>
                <c:pt idx="11302">
                  <c:v>33.799999999999997</c:v>
                </c:pt>
                <c:pt idx="11303">
                  <c:v>33.5</c:v>
                </c:pt>
                <c:pt idx="11304">
                  <c:v>32.700000000000003</c:v>
                </c:pt>
                <c:pt idx="11305">
                  <c:v>33.4</c:v>
                </c:pt>
                <c:pt idx="11308">
                  <c:v>33.299999999999997</c:v>
                </c:pt>
                <c:pt idx="11309">
                  <c:v>38.599999999999987</c:v>
                </c:pt>
                <c:pt idx="11310">
                  <c:v>37.200000000000003</c:v>
                </c:pt>
                <c:pt idx="11311">
                  <c:v>32.299999999999997</c:v>
                </c:pt>
                <c:pt idx="11312">
                  <c:v>33.5</c:v>
                </c:pt>
                <c:pt idx="11317">
                  <c:v>30.7</c:v>
                </c:pt>
                <c:pt idx="11318">
                  <c:v>35.9</c:v>
                </c:pt>
                <c:pt idx="11319">
                  <c:v>36.500000000000007</c:v>
                </c:pt>
                <c:pt idx="11323">
                  <c:v>37.000000000000007</c:v>
                </c:pt>
                <c:pt idx="11324">
                  <c:v>35.200000000000003</c:v>
                </c:pt>
                <c:pt idx="11325">
                  <c:v>34.400000000000013</c:v>
                </c:pt>
                <c:pt idx="11326">
                  <c:v>36.900000000000013</c:v>
                </c:pt>
                <c:pt idx="11329">
                  <c:v>36.500000000000007</c:v>
                </c:pt>
                <c:pt idx="11330">
                  <c:v>38.100000000000009</c:v>
                </c:pt>
                <c:pt idx="11331">
                  <c:v>28.1</c:v>
                </c:pt>
                <c:pt idx="11332">
                  <c:v>35.9</c:v>
                </c:pt>
                <c:pt idx="11333">
                  <c:v>28.2</c:v>
                </c:pt>
                <c:pt idx="11336">
                  <c:v>29.399999999999991</c:v>
                </c:pt>
                <c:pt idx="11337">
                  <c:v>28.199999999999989</c:v>
                </c:pt>
                <c:pt idx="11338">
                  <c:v>29.099999999999991</c:v>
                </c:pt>
                <c:pt idx="11339">
                  <c:v>25.4</c:v>
                </c:pt>
                <c:pt idx="11340">
                  <c:v>26.1</c:v>
                </c:pt>
                <c:pt idx="11343">
                  <c:v>27</c:v>
                </c:pt>
                <c:pt idx="11344">
                  <c:v>29.399999999999991</c:v>
                </c:pt>
                <c:pt idx="11345">
                  <c:v>28.6</c:v>
                </c:pt>
                <c:pt idx="11346">
                  <c:v>30.1</c:v>
                </c:pt>
                <c:pt idx="11347">
                  <c:v>30.79999999999999</c:v>
                </c:pt>
                <c:pt idx="11350">
                  <c:v>29.899999999999991</c:v>
                </c:pt>
                <c:pt idx="11351">
                  <c:v>28.399999999999991</c:v>
                </c:pt>
                <c:pt idx="11352">
                  <c:v>32</c:v>
                </c:pt>
                <c:pt idx="11353">
                  <c:v>27.7</c:v>
                </c:pt>
                <c:pt idx="11354">
                  <c:v>29.29999999999999</c:v>
                </c:pt>
                <c:pt idx="11357">
                  <c:v>27.699999999999989</c:v>
                </c:pt>
                <c:pt idx="11358">
                  <c:v>28.499999999999989</c:v>
                </c:pt>
                <c:pt idx="11359">
                  <c:v>28.999999999999989</c:v>
                </c:pt>
                <c:pt idx="11360">
                  <c:v>23.6</c:v>
                </c:pt>
                <c:pt idx="11361">
                  <c:v>23.9</c:v>
                </c:pt>
                <c:pt idx="11364">
                  <c:v>22.4</c:v>
                </c:pt>
                <c:pt idx="11365">
                  <c:v>27.099999999999991</c:v>
                </c:pt>
                <c:pt idx="11366">
                  <c:v>26.3</c:v>
                </c:pt>
                <c:pt idx="11367">
                  <c:v>23.099999999999991</c:v>
                </c:pt>
                <c:pt idx="11368">
                  <c:v>20.500000000000011</c:v>
                </c:pt>
                <c:pt idx="11371">
                  <c:v>26.2</c:v>
                </c:pt>
                <c:pt idx="11372">
                  <c:v>24</c:v>
                </c:pt>
                <c:pt idx="11373">
                  <c:v>29.499999999999989</c:v>
                </c:pt>
                <c:pt idx="11374">
                  <c:v>27.8</c:v>
                </c:pt>
                <c:pt idx="11375">
                  <c:v>25.2</c:v>
                </c:pt>
                <c:pt idx="11378">
                  <c:v>27.6</c:v>
                </c:pt>
                <c:pt idx="11379">
                  <c:v>28.2</c:v>
                </c:pt>
                <c:pt idx="11380">
                  <c:v>25.9</c:v>
                </c:pt>
                <c:pt idx="11381">
                  <c:v>27.5</c:v>
                </c:pt>
                <c:pt idx="11382">
                  <c:v>31.000000000000011</c:v>
                </c:pt>
                <c:pt idx="11385">
                  <c:v>26.9</c:v>
                </c:pt>
                <c:pt idx="11386">
                  <c:v>28.4</c:v>
                </c:pt>
                <c:pt idx="11387">
                  <c:v>23.3</c:v>
                </c:pt>
                <c:pt idx="11388">
                  <c:v>21.1</c:v>
                </c:pt>
                <c:pt idx="11389">
                  <c:v>25</c:v>
                </c:pt>
                <c:pt idx="11392">
                  <c:v>23</c:v>
                </c:pt>
                <c:pt idx="11393">
                  <c:v>23.7</c:v>
                </c:pt>
                <c:pt idx="11394">
                  <c:v>21.3</c:v>
                </c:pt>
                <c:pt idx="11395">
                  <c:v>23.100000000000009</c:v>
                </c:pt>
                <c:pt idx="11396">
                  <c:v>27.1</c:v>
                </c:pt>
                <c:pt idx="11399">
                  <c:v>26</c:v>
                </c:pt>
                <c:pt idx="11400">
                  <c:v>24.20000000000001</c:v>
                </c:pt>
                <c:pt idx="11401">
                  <c:v>24.5</c:v>
                </c:pt>
                <c:pt idx="11402">
                  <c:v>21.2</c:v>
                </c:pt>
                <c:pt idx="11403">
                  <c:v>24.3</c:v>
                </c:pt>
                <c:pt idx="11406">
                  <c:v>23.1</c:v>
                </c:pt>
                <c:pt idx="11407">
                  <c:v>21.1</c:v>
                </c:pt>
                <c:pt idx="11408">
                  <c:v>25.2</c:v>
                </c:pt>
                <c:pt idx="11409">
                  <c:v>22.9</c:v>
                </c:pt>
                <c:pt idx="11414">
                  <c:v>23.7</c:v>
                </c:pt>
                <c:pt idx="11415">
                  <c:v>23.3</c:v>
                </c:pt>
                <c:pt idx="11416">
                  <c:v>22.9</c:v>
                </c:pt>
                <c:pt idx="11417">
                  <c:v>22.7</c:v>
                </c:pt>
                <c:pt idx="11420">
                  <c:v>23.8</c:v>
                </c:pt>
                <c:pt idx="11421">
                  <c:v>25.6</c:v>
                </c:pt>
                <c:pt idx="11422">
                  <c:v>22.5</c:v>
                </c:pt>
                <c:pt idx="11423">
                  <c:v>26.2</c:v>
                </c:pt>
                <c:pt idx="11424">
                  <c:v>23.2</c:v>
                </c:pt>
                <c:pt idx="11427">
                  <c:v>21.3</c:v>
                </c:pt>
                <c:pt idx="11428">
                  <c:v>20.9</c:v>
                </c:pt>
                <c:pt idx="11429">
                  <c:v>24.8</c:v>
                </c:pt>
                <c:pt idx="11430">
                  <c:v>26.4</c:v>
                </c:pt>
                <c:pt idx="11431">
                  <c:v>21.800000000000011</c:v>
                </c:pt>
                <c:pt idx="11434">
                  <c:v>22.1</c:v>
                </c:pt>
                <c:pt idx="11435">
                  <c:v>24.3</c:v>
                </c:pt>
                <c:pt idx="11436">
                  <c:v>22</c:v>
                </c:pt>
                <c:pt idx="11437">
                  <c:v>19.70000000000001</c:v>
                </c:pt>
                <c:pt idx="11438">
                  <c:v>22.4</c:v>
                </c:pt>
                <c:pt idx="11441">
                  <c:v>23.2</c:v>
                </c:pt>
                <c:pt idx="11443">
                  <c:v>22.300000000000011</c:v>
                </c:pt>
                <c:pt idx="11444">
                  <c:v>19.2</c:v>
                </c:pt>
                <c:pt idx="11445">
                  <c:v>25.3</c:v>
                </c:pt>
                <c:pt idx="11448">
                  <c:v>23.3</c:v>
                </c:pt>
                <c:pt idx="11449">
                  <c:v>27.3</c:v>
                </c:pt>
                <c:pt idx="11450">
                  <c:v>21.70000000000001</c:v>
                </c:pt>
                <c:pt idx="11451">
                  <c:v>23.8</c:v>
                </c:pt>
                <c:pt idx="11452">
                  <c:v>25.4</c:v>
                </c:pt>
                <c:pt idx="11455">
                  <c:v>23.599999999999991</c:v>
                </c:pt>
                <c:pt idx="11456">
                  <c:v>24.6</c:v>
                </c:pt>
                <c:pt idx="11457">
                  <c:v>23.6</c:v>
                </c:pt>
                <c:pt idx="11458">
                  <c:v>24.5</c:v>
                </c:pt>
                <c:pt idx="11459">
                  <c:v>20.20000000000001</c:v>
                </c:pt>
                <c:pt idx="11463">
                  <c:v>27.29999999999999</c:v>
                </c:pt>
                <c:pt idx="11464">
                  <c:v>30.6</c:v>
                </c:pt>
                <c:pt idx="11465">
                  <c:v>22.8</c:v>
                </c:pt>
                <c:pt idx="11466">
                  <c:v>26.2</c:v>
                </c:pt>
                <c:pt idx="11469">
                  <c:v>28.6</c:v>
                </c:pt>
                <c:pt idx="11470">
                  <c:v>44.7</c:v>
                </c:pt>
                <c:pt idx="11471">
                  <c:v>37.599999999999987</c:v>
                </c:pt>
                <c:pt idx="11472">
                  <c:v>26.5</c:v>
                </c:pt>
                <c:pt idx="11473">
                  <c:v>33.4</c:v>
                </c:pt>
                <c:pt idx="11476">
                  <c:v>33.4</c:v>
                </c:pt>
                <c:pt idx="11477">
                  <c:v>30.2</c:v>
                </c:pt>
                <c:pt idx="11478">
                  <c:v>38.000000000000007</c:v>
                </c:pt>
                <c:pt idx="11479">
                  <c:v>32.100000000000009</c:v>
                </c:pt>
                <c:pt idx="11480">
                  <c:v>40.700000000000003</c:v>
                </c:pt>
                <c:pt idx="11483">
                  <c:v>45</c:v>
                </c:pt>
                <c:pt idx="11484">
                  <c:v>38.799999999999997</c:v>
                </c:pt>
                <c:pt idx="11485">
                  <c:v>37.099999999999987</c:v>
                </c:pt>
                <c:pt idx="11486">
                  <c:v>27.8</c:v>
                </c:pt>
                <c:pt idx="11487">
                  <c:v>33.599999999999987</c:v>
                </c:pt>
                <c:pt idx="11490">
                  <c:v>33.599999999999987</c:v>
                </c:pt>
                <c:pt idx="11491">
                  <c:v>35.499999999999993</c:v>
                </c:pt>
                <c:pt idx="11492">
                  <c:v>33.299999999999997</c:v>
                </c:pt>
                <c:pt idx="11493">
                  <c:v>34.5</c:v>
                </c:pt>
                <c:pt idx="11494">
                  <c:v>35.599999999999987</c:v>
                </c:pt>
                <c:pt idx="11497">
                  <c:v>39.200000000000003</c:v>
                </c:pt>
                <c:pt idx="11498">
                  <c:v>39.499999999999993</c:v>
                </c:pt>
                <c:pt idx="11499">
                  <c:v>40.5</c:v>
                </c:pt>
                <c:pt idx="11500">
                  <c:v>37.900000000000013</c:v>
                </c:pt>
                <c:pt idx="11501">
                  <c:v>32.799999999999997</c:v>
                </c:pt>
                <c:pt idx="11504">
                  <c:v>34.400000000000013</c:v>
                </c:pt>
                <c:pt idx="11505">
                  <c:v>31.5</c:v>
                </c:pt>
                <c:pt idx="11506">
                  <c:v>35.400000000000013</c:v>
                </c:pt>
                <c:pt idx="11507">
                  <c:v>30.2</c:v>
                </c:pt>
                <c:pt idx="11508">
                  <c:v>34</c:v>
                </c:pt>
                <c:pt idx="11511">
                  <c:v>33.200000000000003</c:v>
                </c:pt>
                <c:pt idx="11512">
                  <c:v>34.900000000000013</c:v>
                </c:pt>
                <c:pt idx="11513">
                  <c:v>28.8</c:v>
                </c:pt>
                <c:pt idx="11514">
                  <c:v>26.7</c:v>
                </c:pt>
                <c:pt idx="11515">
                  <c:v>29.2</c:v>
                </c:pt>
                <c:pt idx="11518">
                  <c:v>30.6</c:v>
                </c:pt>
                <c:pt idx="11519">
                  <c:v>26.9</c:v>
                </c:pt>
                <c:pt idx="11520">
                  <c:v>28.8</c:v>
                </c:pt>
                <c:pt idx="11521">
                  <c:v>27.7</c:v>
                </c:pt>
                <c:pt idx="11522">
                  <c:v>34.700000000000003</c:v>
                </c:pt>
                <c:pt idx="11525">
                  <c:v>33.5</c:v>
                </c:pt>
                <c:pt idx="11526">
                  <c:v>29.1</c:v>
                </c:pt>
                <c:pt idx="11527">
                  <c:v>31.1</c:v>
                </c:pt>
                <c:pt idx="11528">
                  <c:v>29.499999999999989</c:v>
                </c:pt>
                <c:pt idx="11529">
                  <c:v>29.2</c:v>
                </c:pt>
                <c:pt idx="11532">
                  <c:v>32.1</c:v>
                </c:pt>
                <c:pt idx="11533">
                  <c:v>29.2</c:v>
                </c:pt>
                <c:pt idx="11534">
                  <c:v>31.7</c:v>
                </c:pt>
                <c:pt idx="11535">
                  <c:v>31.5</c:v>
                </c:pt>
                <c:pt idx="11536">
                  <c:v>32.1</c:v>
                </c:pt>
                <c:pt idx="11539">
                  <c:v>30.29999999999999</c:v>
                </c:pt>
                <c:pt idx="11540">
                  <c:v>33.5</c:v>
                </c:pt>
                <c:pt idx="11541">
                  <c:v>32.999999999999993</c:v>
                </c:pt>
                <c:pt idx="11542">
                  <c:v>32.200000000000003</c:v>
                </c:pt>
                <c:pt idx="11543">
                  <c:v>33</c:v>
                </c:pt>
                <c:pt idx="11546">
                  <c:v>36.799999999999997</c:v>
                </c:pt>
                <c:pt idx="11547">
                  <c:v>36.6</c:v>
                </c:pt>
                <c:pt idx="11548">
                  <c:v>33.799999999999997</c:v>
                </c:pt>
                <c:pt idx="11549">
                  <c:v>36.400000000000013</c:v>
                </c:pt>
                <c:pt idx="11550">
                  <c:v>36.5</c:v>
                </c:pt>
                <c:pt idx="11553">
                  <c:v>34.700000000000003</c:v>
                </c:pt>
                <c:pt idx="11554">
                  <c:v>36.200000000000003</c:v>
                </c:pt>
                <c:pt idx="11555">
                  <c:v>36.6</c:v>
                </c:pt>
                <c:pt idx="11556">
                  <c:v>33.4</c:v>
                </c:pt>
                <c:pt idx="11557">
                  <c:v>34.799999999999997</c:v>
                </c:pt>
                <c:pt idx="11560">
                  <c:v>35.6</c:v>
                </c:pt>
                <c:pt idx="11561">
                  <c:v>35.9</c:v>
                </c:pt>
                <c:pt idx="11562">
                  <c:v>36.299999999999997</c:v>
                </c:pt>
                <c:pt idx="11563">
                  <c:v>30.3</c:v>
                </c:pt>
                <c:pt idx="11564">
                  <c:v>33.200000000000003</c:v>
                </c:pt>
                <c:pt idx="11567">
                  <c:v>36.500000000000007</c:v>
                </c:pt>
                <c:pt idx="11568">
                  <c:v>35.1</c:v>
                </c:pt>
                <c:pt idx="11569">
                  <c:v>35.5</c:v>
                </c:pt>
                <c:pt idx="11570">
                  <c:v>31.400000000000009</c:v>
                </c:pt>
                <c:pt idx="11571">
                  <c:v>36.1</c:v>
                </c:pt>
                <c:pt idx="11574">
                  <c:v>30.199999999999989</c:v>
                </c:pt>
                <c:pt idx="11575">
                  <c:v>31.8</c:v>
                </c:pt>
                <c:pt idx="11576">
                  <c:v>30.8</c:v>
                </c:pt>
                <c:pt idx="11577">
                  <c:v>31</c:v>
                </c:pt>
                <c:pt idx="11578">
                  <c:v>33.700000000000003</c:v>
                </c:pt>
                <c:pt idx="11581">
                  <c:v>32.1</c:v>
                </c:pt>
                <c:pt idx="11582">
                  <c:v>34.200000000000003</c:v>
                </c:pt>
                <c:pt idx="11583">
                  <c:v>30.900000000000009</c:v>
                </c:pt>
                <c:pt idx="11584">
                  <c:v>31.3</c:v>
                </c:pt>
                <c:pt idx="11585">
                  <c:v>32</c:v>
                </c:pt>
                <c:pt idx="11588">
                  <c:v>36.399999999999991</c:v>
                </c:pt>
                <c:pt idx="11589">
                  <c:v>33.799999999999997</c:v>
                </c:pt>
                <c:pt idx="11590">
                  <c:v>31.599999999999991</c:v>
                </c:pt>
                <c:pt idx="11591">
                  <c:v>33.5</c:v>
                </c:pt>
                <c:pt idx="11592">
                  <c:v>31.8</c:v>
                </c:pt>
                <c:pt idx="11595">
                  <c:v>32.299999999999997</c:v>
                </c:pt>
                <c:pt idx="11596">
                  <c:v>36.299999999999997</c:v>
                </c:pt>
                <c:pt idx="11598">
                  <c:v>34.299999999999997</c:v>
                </c:pt>
                <c:pt idx="11599">
                  <c:v>34.5</c:v>
                </c:pt>
                <c:pt idx="11602">
                  <c:v>35.299999999999997</c:v>
                </c:pt>
                <c:pt idx="11603">
                  <c:v>32.299999999999997</c:v>
                </c:pt>
                <c:pt idx="11604">
                  <c:v>34.9</c:v>
                </c:pt>
                <c:pt idx="11605">
                  <c:v>37.9</c:v>
                </c:pt>
                <c:pt idx="11606">
                  <c:v>33.700000000000003</c:v>
                </c:pt>
                <c:pt idx="11609">
                  <c:v>39.299999999999997</c:v>
                </c:pt>
                <c:pt idx="11610">
                  <c:v>32.700000000000003</c:v>
                </c:pt>
                <c:pt idx="11611">
                  <c:v>33.900000000000013</c:v>
                </c:pt>
                <c:pt idx="11612">
                  <c:v>32.500000000000007</c:v>
                </c:pt>
                <c:pt idx="11613">
                  <c:v>42.399999999999991</c:v>
                </c:pt>
                <c:pt idx="11616">
                  <c:v>35.400000000000013</c:v>
                </c:pt>
                <c:pt idx="11617">
                  <c:v>36.400000000000013</c:v>
                </c:pt>
                <c:pt idx="11618">
                  <c:v>37.9</c:v>
                </c:pt>
                <c:pt idx="11619">
                  <c:v>38.1</c:v>
                </c:pt>
                <c:pt idx="11620">
                  <c:v>37.9</c:v>
                </c:pt>
                <c:pt idx="11623">
                  <c:v>38.5</c:v>
                </c:pt>
                <c:pt idx="11624">
                  <c:v>35.700000000000003</c:v>
                </c:pt>
                <c:pt idx="11625">
                  <c:v>37.4</c:v>
                </c:pt>
                <c:pt idx="11626">
                  <c:v>34.5</c:v>
                </c:pt>
                <c:pt idx="11627">
                  <c:v>36.1</c:v>
                </c:pt>
                <c:pt idx="11630">
                  <c:v>36.400000000000013</c:v>
                </c:pt>
                <c:pt idx="11631">
                  <c:v>38.100000000000009</c:v>
                </c:pt>
                <c:pt idx="11632">
                  <c:v>39.100000000000009</c:v>
                </c:pt>
                <c:pt idx="11633">
                  <c:v>37.400000000000013</c:v>
                </c:pt>
                <c:pt idx="11634">
                  <c:v>36.299999999999997</c:v>
                </c:pt>
                <c:pt idx="11637">
                  <c:v>38.200000000000003</c:v>
                </c:pt>
                <c:pt idx="11638">
                  <c:v>39.200000000000003</c:v>
                </c:pt>
                <c:pt idx="11639">
                  <c:v>39.5</c:v>
                </c:pt>
                <c:pt idx="11640">
                  <c:v>40.099999999999987</c:v>
                </c:pt>
                <c:pt idx="11641">
                  <c:v>39.900000000000013</c:v>
                </c:pt>
                <c:pt idx="11644">
                  <c:v>40.200000000000003</c:v>
                </c:pt>
                <c:pt idx="11645">
                  <c:v>39.5</c:v>
                </c:pt>
                <c:pt idx="11646">
                  <c:v>39.4</c:v>
                </c:pt>
                <c:pt idx="11647">
                  <c:v>38.799999999999997</c:v>
                </c:pt>
                <c:pt idx="11648">
                  <c:v>37.200000000000003</c:v>
                </c:pt>
                <c:pt idx="11651">
                  <c:v>38</c:v>
                </c:pt>
                <c:pt idx="11652">
                  <c:v>38.200000000000003</c:v>
                </c:pt>
                <c:pt idx="11653">
                  <c:v>40.299999999999997</c:v>
                </c:pt>
                <c:pt idx="11654">
                  <c:v>36.500000000000007</c:v>
                </c:pt>
                <c:pt idx="11655">
                  <c:v>37.600000000000009</c:v>
                </c:pt>
                <c:pt idx="11658">
                  <c:v>36.299999999999997</c:v>
                </c:pt>
                <c:pt idx="11659">
                  <c:v>38.799999999999997</c:v>
                </c:pt>
                <c:pt idx="11660">
                  <c:v>42.6</c:v>
                </c:pt>
                <c:pt idx="11661">
                  <c:v>41.5</c:v>
                </c:pt>
                <c:pt idx="11662">
                  <c:v>43.3</c:v>
                </c:pt>
                <c:pt idx="11665">
                  <c:v>44.2</c:v>
                </c:pt>
                <c:pt idx="11666">
                  <c:v>44.099999999999987</c:v>
                </c:pt>
                <c:pt idx="11667">
                  <c:v>48.9</c:v>
                </c:pt>
                <c:pt idx="11668">
                  <c:v>45.8</c:v>
                </c:pt>
                <c:pt idx="11669">
                  <c:v>44.999999999999993</c:v>
                </c:pt>
                <c:pt idx="11672">
                  <c:v>48.7</c:v>
                </c:pt>
                <c:pt idx="11673">
                  <c:v>47.7</c:v>
                </c:pt>
                <c:pt idx="11674">
                  <c:v>45.499999999999993</c:v>
                </c:pt>
                <c:pt idx="11675">
                  <c:v>44.600000000000009</c:v>
                </c:pt>
                <c:pt idx="11676">
                  <c:v>46.300000000000011</c:v>
                </c:pt>
                <c:pt idx="11682">
                  <c:v>47.20000000000001</c:v>
                </c:pt>
                <c:pt idx="11688">
                  <c:v>48.5</c:v>
                </c:pt>
                <c:pt idx="11689">
                  <c:v>47.5</c:v>
                </c:pt>
                <c:pt idx="11690">
                  <c:v>51.6</c:v>
                </c:pt>
                <c:pt idx="11693">
                  <c:v>53.400000000000013</c:v>
                </c:pt>
                <c:pt idx="11694">
                  <c:v>50.6</c:v>
                </c:pt>
                <c:pt idx="11695">
                  <c:v>42.1</c:v>
                </c:pt>
                <c:pt idx="11696">
                  <c:v>41.5</c:v>
                </c:pt>
                <c:pt idx="11697">
                  <c:v>42.1</c:v>
                </c:pt>
                <c:pt idx="11700">
                  <c:v>42.900000000000013</c:v>
                </c:pt>
                <c:pt idx="11701">
                  <c:v>42.4</c:v>
                </c:pt>
                <c:pt idx="11702">
                  <c:v>41.3</c:v>
                </c:pt>
                <c:pt idx="11703">
                  <c:v>41.3</c:v>
                </c:pt>
                <c:pt idx="11704">
                  <c:v>38.9</c:v>
                </c:pt>
                <c:pt idx="11707">
                  <c:v>41</c:v>
                </c:pt>
                <c:pt idx="11708">
                  <c:v>38.5</c:v>
                </c:pt>
                <c:pt idx="11709">
                  <c:v>40.6</c:v>
                </c:pt>
                <c:pt idx="11710">
                  <c:v>37.9</c:v>
                </c:pt>
                <c:pt idx="11711">
                  <c:v>42.3</c:v>
                </c:pt>
                <c:pt idx="11714">
                  <c:v>41.2</c:v>
                </c:pt>
                <c:pt idx="11715">
                  <c:v>39.700000000000003</c:v>
                </c:pt>
                <c:pt idx="11716">
                  <c:v>39.499999999999993</c:v>
                </c:pt>
                <c:pt idx="11717">
                  <c:v>38.6</c:v>
                </c:pt>
                <c:pt idx="11718">
                  <c:v>41.2</c:v>
                </c:pt>
                <c:pt idx="11721">
                  <c:v>41.79999999999999</c:v>
                </c:pt>
                <c:pt idx="11722">
                  <c:v>38.700000000000003</c:v>
                </c:pt>
                <c:pt idx="11723">
                  <c:v>41.79999999999999</c:v>
                </c:pt>
                <c:pt idx="11724">
                  <c:v>39.900000000000013</c:v>
                </c:pt>
                <c:pt idx="11725">
                  <c:v>43.900000000000013</c:v>
                </c:pt>
                <c:pt idx="11728">
                  <c:v>45.3</c:v>
                </c:pt>
                <c:pt idx="11729">
                  <c:v>43.600000000000009</c:v>
                </c:pt>
                <c:pt idx="11730">
                  <c:v>43.000000000000007</c:v>
                </c:pt>
                <c:pt idx="11731">
                  <c:v>41.900000000000013</c:v>
                </c:pt>
                <c:pt idx="11732">
                  <c:v>42.8</c:v>
                </c:pt>
                <c:pt idx="11735">
                  <c:v>44.500000000000007</c:v>
                </c:pt>
                <c:pt idx="11736">
                  <c:v>43.900000000000013</c:v>
                </c:pt>
                <c:pt idx="11737">
                  <c:v>43.8</c:v>
                </c:pt>
                <c:pt idx="11738">
                  <c:v>43.3</c:v>
                </c:pt>
                <c:pt idx="11739">
                  <c:v>40.799999999999997</c:v>
                </c:pt>
                <c:pt idx="11742">
                  <c:v>40.6</c:v>
                </c:pt>
                <c:pt idx="11743">
                  <c:v>41.400000000000013</c:v>
                </c:pt>
                <c:pt idx="11744">
                  <c:v>43.600000000000009</c:v>
                </c:pt>
                <c:pt idx="11745">
                  <c:v>41.7</c:v>
                </c:pt>
                <c:pt idx="11746">
                  <c:v>38.999999999999993</c:v>
                </c:pt>
                <c:pt idx="11749">
                  <c:v>37.900000000000013</c:v>
                </c:pt>
                <c:pt idx="11750">
                  <c:v>39.1</c:v>
                </c:pt>
                <c:pt idx="11751">
                  <c:v>36.299999999999997</c:v>
                </c:pt>
                <c:pt idx="11752">
                  <c:v>30.5</c:v>
                </c:pt>
                <c:pt idx="11753">
                  <c:v>36.299999999999997</c:v>
                </c:pt>
                <c:pt idx="11756">
                  <c:v>41.3</c:v>
                </c:pt>
                <c:pt idx="11757">
                  <c:v>38.700000000000003</c:v>
                </c:pt>
                <c:pt idx="11758">
                  <c:v>39.700000000000003</c:v>
                </c:pt>
                <c:pt idx="11759">
                  <c:v>40.200000000000003</c:v>
                </c:pt>
                <c:pt idx="11760">
                  <c:v>38.299999999999997</c:v>
                </c:pt>
                <c:pt idx="11763">
                  <c:v>37.4</c:v>
                </c:pt>
                <c:pt idx="11764">
                  <c:v>39.200000000000003</c:v>
                </c:pt>
                <c:pt idx="11765">
                  <c:v>35.700000000000003</c:v>
                </c:pt>
                <c:pt idx="11766">
                  <c:v>35.200000000000003</c:v>
                </c:pt>
                <c:pt idx="11767">
                  <c:v>34.6</c:v>
                </c:pt>
                <c:pt idx="11770">
                  <c:v>35.799999999999997</c:v>
                </c:pt>
                <c:pt idx="11771">
                  <c:v>37.6</c:v>
                </c:pt>
                <c:pt idx="11772">
                  <c:v>35.6</c:v>
                </c:pt>
                <c:pt idx="11773">
                  <c:v>38.299999999999997</c:v>
                </c:pt>
                <c:pt idx="11774">
                  <c:v>38</c:v>
                </c:pt>
                <c:pt idx="11777">
                  <c:v>41.8</c:v>
                </c:pt>
                <c:pt idx="11778">
                  <c:v>39.499999999999993</c:v>
                </c:pt>
                <c:pt idx="11779">
                  <c:v>40.1</c:v>
                </c:pt>
                <c:pt idx="11780">
                  <c:v>37</c:v>
                </c:pt>
                <c:pt idx="11781">
                  <c:v>35.099999999999987</c:v>
                </c:pt>
                <c:pt idx="11784">
                  <c:v>35.799999999999997</c:v>
                </c:pt>
                <c:pt idx="11785">
                  <c:v>33.5</c:v>
                </c:pt>
                <c:pt idx="11786">
                  <c:v>32.700000000000003</c:v>
                </c:pt>
                <c:pt idx="11787">
                  <c:v>36.6</c:v>
                </c:pt>
                <c:pt idx="11788">
                  <c:v>37.9</c:v>
                </c:pt>
                <c:pt idx="11791">
                  <c:v>35.9</c:v>
                </c:pt>
                <c:pt idx="11792">
                  <c:v>34.6</c:v>
                </c:pt>
                <c:pt idx="11793">
                  <c:v>33.599999999999987</c:v>
                </c:pt>
                <c:pt idx="11794">
                  <c:v>32.700000000000003</c:v>
                </c:pt>
                <c:pt idx="11799">
                  <c:v>34.6</c:v>
                </c:pt>
                <c:pt idx="11800">
                  <c:v>32.9</c:v>
                </c:pt>
                <c:pt idx="11801">
                  <c:v>38.1</c:v>
                </c:pt>
                <c:pt idx="11802">
                  <c:v>37.299999999999997</c:v>
                </c:pt>
                <c:pt idx="11805">
                  <c:v>36.5</c:v>
                </c:pt>
                <c:pt idx="11806">
                  <c:v>32.5</c:v>
                </c:pt>
                <c:pt idx="11808">
                  <c:v>35.299999999999997</c:v>
                </c:pt>
                <c:pt idx="11809">
                  <c:v>32.6</c:v>
                </c:pt>
                <c:pt idx="11812">
                  <c:v>34.9</c:v>
                </c:pt>
                <c:pt idx="11813">
                  <c:v>33.700000000000003</c:v>
                </c:pt>
                <c:pt idx="11814">
                  <c:v>36.700000000000003</c:v>
                </c:pt>
                <c:pt idx="11815">
                  <c:v>40.6</c:v>
                </c:pt>
                <c:pt idx="11816">
                  <c:v>38.299999999999997</c:v>
                </c:pt>
                <c:pt idx="11819">
                  <c:v>37.799999999999997</c:v>
                </c:pt>
                <c:pt idx="11820">
                  <c:v>38.799999999999997</c:v>
                </c:pt>
                <c:pt idx="11821">
                  <c:v>40.700000000000003</c:v>
                </c:pt>
                <c:pt idx="11822">
                  <c:v>41.5</c:v>
                </c:pt>
                <c:pt idx="11823">
                  <c:v>39.700000000000003</c:v>
                </c:pt>
                <c:pt idx="11826">
                  <c:v>40.299999999999997</c:v>
                </c:pt>
                <c:pt idx="11827">
                  <c:v>41.8</c:v>
                </c:pt>
                <c:pt idx="11828">
                  <c:v>37.9</c:v>
                </c:pt>
                <c:pt idx="11829">
                  <c:v>38.200000000000003</c:v>
                </c:pt>
                <c:pt idx="11830">
                  <c:v>40.200000000000003</c:v>
                </c:pt>
                <c:pt idx="11833">
                  <c:v>39.1</c:v>
                </c:pt>
                <c:pt idx="11834">
                  <c:v>41.7</c:v>
                </c:pt>
                <c:pt idx="11835">
                  <c:v>40</c:v>
                </c:pt>
                <c:pt idx="11836">
                  <c:v>39.900000000000013</c:v>
                </c:pt>
                <c:pt idx="11837">
                  <c:v>42.1</c:v>
                </c:pt>
                <c:pt idx="11840">
                  <c:v>41.3</c:v>
                </c:pt>
                <c:pt idx="11841">
                  <c:v>39.900000000000013</c:v>
                </c:pt>
                <c:pt idx="11842">
                  <c:v>36.6</c:v>
                </c:pt>
                <c:pt idx="11843">
                  <c:v>35.9</c:v>
                </c:pt>
                <c:pt idx="11844">
                  <c:v>31.2</c:v>
                </c:pt>
                <c:pt idx="11848">
                  <c:v>33.299999999999997</c:v>
                </c:pt>
                <c:pt idx="11849">
                  <c:v>35.700000000000003</c:v>
                </c:pt>
                <c:pt idx="11850">
                  <c:v>35.200000000000003</c:v>
                </c:pt>
                <c:pt idx="11851">
                  <c:v>35.4</c:v>
                </c:pt>
                <c:pt idx="11854">
                  <c:v>35.6</c:v>
                </c:pt>
                <c:pt idx="11855">
                  <c:v>30.6</c:v>
                </c:pt>
                <c:pt idx="11856">
                  <c:v>35.200000000000003</c:v>
                </c:pt>
                <c:pt idx="11857">
                  <c:v>32.200000000000003</c:v>
                </c:pt>
                <c:pt idx="11858">
                  <c:v>35.1</c:v>
                </c:pt>
                <c:pt idx="11861">
                  <c:v>33.4</c:v>
                </c:pt>
                <c:pt idx="11862">
                  <c:v>30.5</c:v>
                </c:pt>
                <c:pt idx="11863">
                  <c:v>33.700000000000003</c:v>
                </c:pt>
                <c:pt idx="11864">
                  <c:v>30.3</c:v>
                </c:pt>
                <c:pt idx="11865">
                  <c:v>31.6</c:v>
                </c:pt>
                <c:pt idx="11868">
                  <c:v>27.9</c:v>
                </c:pt>
                <c:pt idx="11869">
                  <c:v>30.6</c:v>
                </c:pt>
                <c:pt idx="11870">
                  <c:v>29.1</c:v>
                </c:pt>
                <c:pt idx="11871">
                  <c:v>26.3</c:v>
                </c:pt>
                <c:pt idx="11872">
                  <c:v>30.7</c:v>
                </c:pt>
                <c:pt idx="11875">
                  <c:v>29.5</c:v>
                </c:pt>
                <c:pt idx="11876">
                  <c:v>29.6</c:v>
                </c:pt>
                <c:pt idx="11877">
                  <c:v>24.6</c:v>
                </c:pt>
                <c:pt idx="11878">
                  <c:v>29.5</c:v>
                </c:pt>
                <c:pt idx="11879">
                  <c:v>26.7</c:v>
                </c:pt>
                <c:pt idx="11882">
                  <c:v>24.2</c:v>
                </c:pt>
                <c:pt idx="11883">
                  <c:v>26.97</c:v>
                </c:pt>
                <c:pt idx="11884">
                  <c:v>24.2</c:v>
                </c:pt>
                <c:pt idx="11885">
                  <c:v>23.900000000000009</c:v>
                </c:pt>
                <c:pt idx="11886">
                  <c:v>25.3</c:v>
                </c:pt>
                <c:pt idx="11889">
                  <c:v>24.8</c:v>
                </c:pt>
                <c:pt idx="11890">
                  <c:v>24.8</c:v>
                </c:pt>
                <c:pt idx="11891">
                  <c:v>25.7</c:v>
                </c:pt>
                <c:pt idx="11892">
                  <c:v>28.8</c:v>
                </c:pt>
                <c:pt idx="11893">
                  <c:v>24.8</c:v>
                </c:pt>
                <c:pt idx="11896">
                  <c:v>25.2</c:v>
                </c:pt>
                <c:pt idx="11897">
                  <c:v>26</c:v>
                </c:pt>
                <c:pt idx="11898">
                  <c:v>23.1</c:v>
                </c:pt>
                <c:pt idx="11899">
                  <c:v>22.9</c:v>
                </c:pt>
                <c:pt idx="11900">
                  <c:v>26</c:v>
                </c:pt>
                <c:pt idx="11903">
                  <c:v>29.7</c:v>
                </c:pt>
                <c:pt idx="11904">
                  <c:v>26.6</c:v>
                </c:pt>
                <c:pt idx="11905">
                  <c:v>25.400000000000009</c:v>
                </c:pt>
                <c:pt idx="11906">
                  <c:v>28.1</c:v>
                </c:pt>
                <c:pt idx="11907">
                  <c:v>31.7</c:v>
                </c:pt>
                <c:pt idx="11910">
                  <c:v>30.4</c:v>
                </c:pt>
                <c:pt idx="11911">
                  <c:v>29.3</c:v>
                </c:pt>
                <c:pt idx="11912">
                  <c:v>26.3</c:v>
                </c:pt>
                <c:pt idx="11914">
                  <c:v>30.199999999999989</c:v>
                </c:pt>
                <c:pt idx="11917">
                  <c:v>28.5</c:v>
                </c:pt>
                <c:pt idx="11918">
                  <c:v>25.7</c:v>
                </c:pt>
                <c:pt idx="11919">
                  <c:v>26.1</c:v>
                </c:pt>
                <c:pt idx="11920">
                  <c:v>30.6</c:v>
                </c:pt>
                <c:pt idx="11921">
                  <c:v>24.9</c:v>
                </c:pt>
                <c:pt idx="11924">
                  <c:v>28.7</c:v>
                </c:pt>
                <c:pt idx="11925">
                  <c:v>25.5</c:v>
                </c:pt>
                <c:pt idx="11926">
                  <c:v>26.8</c:v>
                </c:pt>
                <c:pt idx="11927">
                  <c:v>27.5</c:v>
                </c:pt>
                <c:pt idx="11928">
                  <c:v>29</c:v>
                </c:pt>
                <c:pt idx="11931">
                  <c:v>30.6</c:v>
                </c:pt>
                <c:pt idx="11932">
                  <c:v>33.200000000000003</c:v>
                </c:pt>
                <c:pt idx="11933">
                  <c:v>30.3</c:v>
                </c:pt>
                <c:pt idx="11934">
                  <c:v>35</c:v>
                </c:pt>
                <c:pt idx="11935">
                  <c:v>25.29999999999999</c:v>
                </c:pt>
                <c:pt idx="11938">
                  <c:v>32.000000000000007</c:v>
                </c:pt>
                <c:pt idx="11939">
                  <c:v>33.700000000000003</c:v>
                </c:pt>
                <c:pt idx="11941">
                  <c:v>32</c:v>
                </c:pt>
                <c:pt idx="11942">
                  <c:v>32.1</c:v>
                </c:pt>
                <c:pt idx="11945">
                  <c:v>28.4</c:v>
                </c:pt>
                <c:pt idx="11946">
                  <c:v>30.9</c:v>
                </c:pt>
                <c:pt idx="11947">
                  <c:v>27.2</c:v>
                </c:pt>
                <c:pt idx="11948">
                  <c:v>27.9</c:v>
                </c:pt>
                <c:pt idx="11949">
                  <c:v>29.8</c:v>
                </c:pt>
                <c:pt idx="11952">
                  <c:v>29</c:v>
                </c:pt>
                <c:pt idx="11953">
                  <c:v>26.70000000000001</c:v>
                </c:pt>
                <c:pt idx="11955">
                  <c:v>30.4</c:v>
                </c:pt>
                <c:pt idx="11956">
                  <c:v>29.599999999999991</c:v>
                </c:pt>
                <c:pt idx="11959">
                  <c:v>29</c:v>
                </c:pt>
                <c:pt idx="11960">
                  <c:v>25.9</c:v>
                </c:pt>
                <c:pt idx="11961">
                  <c:v>30.3</c:v>
                </c:pt>
                <c:pt idx="11963">
                  <c:v>32.000000000000007</c:v>
                </c:pt>
                <c:pt idx="11966">
                  <c:v>32.900000000000013</c:v>
                </c:pt>
                <c:pt idx="11967">
                  <c:v>27.9</c:v>
                </c:pt>
                <c:pt idx="11968">
                  <c:v>31.4</c:v>
                </c:pt>
                <c:pt idx="11969">
                  <c:v>34.1</c:v>
                </c:pt>
                <c:pt idx="11970">
                  <c:v>31.79999999999999</c:v>
                </c:pt>
                <c:pt idx="11973">
                  <c:v>28.4</c:v>
                </c:pt>
                <c:pt idx="11974">
                  <c:v>29.2</c:v>
                </c:pt>
                <c:pt idx="11975">
                  <c:v>29</c:v>
                </c:pt>
                <c:pt idx="11976">
                  <c:v>23.4</c:v>
                </c:pt>
                <c:pt idx="11977">
                  <c:v>30.6</c:v>
                </c:pt>
                <c:pt idx="11980">
                  <c:v>31.1</c:v>
                </c:pt>
                <c:pt idx="11981">
                  <c:v>31.2</c:v>
                </c:pt>
                <c:pt idx="11982">
                  <c:v>31.500000000000011</c:v>
                </c:pt>
                <c:pt idx="11983">
                  <c:v>28.3</c:v>
                </c:pt>
                <c:pt idx="11984">
                  <c:v>31.6</c:v>
                </c:pt>
                <c:pt idx="11987">
                  <c:v>32.299999999999997</c:v>
                </c:pt>
                <c:pt idx="11988">
                  <c:v>29.2</c:v>
                </c:pt>
                <c:pt idx="11989">
                  <c:v>30</c:v>
                </c:pt>
                <c:pt idx="11990">
                  <c:v>31.400000000000009</c:v>
                </c:pt>
                <c:pt idx="11991">
                  <c:v>33.5</c:v>
                </c:pt>
                <c:pt idx="11994">
                  <c:v>33.1</c:v>
                </c:pt>
                <c:pt idx="11995">
                  <c:v>29.6</c:v>
                </c:pt>
                <c:pt idx="11996">
                  <c:v>28.2</c:v>
                </c:pt>
                <c:pt idx="11997">
                  <c:v>35.099999999999987</c:v>
                </c:pt>
                <c:pt idx="11998">
                  <c:v>28.4</c:v>
                </c:pt>
                <c:pt idx="12001">
                  <c:v>31.8</c:v>
                </c:pt>
                <c:pt idx="12002">
                  <c:v>29.2</c:v>
                </c:pt>
                <c:pt idx="12003">
                  <c:v>29.9</c:v>
                </c:pt>
                <c:pt idx="12004">
                  <c:v>31.2</c:v>
                </c:pt>
                <c:pt idx="12005">
                  <c:v>31.9</c:v>
                </c:pt>
                <c:pt idx="12008">
                  <c:v>29.1</c:v>
                </c:pt>
                <c:pt idx="12009">
                  <c:v>30.3</c:v>
                </c:pt>
                <c:pt idx="12010">
                  <c:v>33.799999999999997</c:v>
                </c:pt>
                <c:pt idx="12011">
                  <c:v>32.700000000000003</c:v>
                </c:pt>
                <c:pt idx="12012">
                  <c:v>30.400000000000009</c:v>
                </c:pt>
                <c:pt idx="12015">
                  <c:v>31.000000000000011</c:v>
                </c:pt>
                <c:pt idx="12016">
                  <c:v>29.9</c:v>
                </c:pt>
                <c:pt idx="12017">
                  <c:v>32.5</c:v>
                </c:pt>
                <c:pt idx="12018">
                  <c:v>32.9</c:v>
                </c:pt>
                <c:pt idx="12019">
                  <c:v>32.700000000000003</c:v>
                </c:pt>
                <c:pt idx="12022">
                  <c:v>31.20000000000001</c:v>
                </c:pt>
                <c:pt idx="12023">
                  <c:v>23.7</c:v>
                </c:pt>
                <c:pt idx="12024">
                  <c:v>32.200000000000003</c:v>
                </c:pt>
                <c:pt idx="12025">
                  <c:v>33.299999999999997</c:v>
                </c:pt>
                <c:pt idx="12026">
                  <c:v>33.100000000000009</c:v>
                </c:pt>
                <c:pt idx="12029">
                  <c:v>32.5</c:v>
                </c:pt>
                <c:pt idx="12030">
                  <c:v>30.6</c:v>
                </c:pt>
                <c:pt idx="12031">
                  <c:v>31.1</c:v>
                </c:pt>
                <c:pt idx="12032">
                  <c:v>36.9</c:v>
                </c:pt>
                <c:pt idx="12033">
                  <c:v>24.1</c:v>
                </c:pt>
                <c:pt idx="12036">
                  <c:v>32.299999999999997</c:v>
                </c:pt>
                <c:pt idx="12037">
                  <c:v>29.6</c:v>
                </c:pt>
                <c:pt idx="12038">
                  <c:v>33.9</c:v>
                </c:pt>
                <c:pt idx="12039">
                  <c:v>28.3</c:v>
                </c:pt>
                <c:pt idx="12040">
                  <c:v>28.6</c:v>
                </c:pt>
                <c:pt idx="12043">
                  <c:v>32.1</c:v>
                </c:pt>
                <c:pt idx="12047">
                  <c:v>29.7</c:v>
                </c:pt>
                <c:pt idx="12050">
                  <c:v>33.5</c:v>
                </c:pt>
                <c:pt idx="12053">
                  <c:v>26</c:v>
                </c:pt>
                <c:pt idx="12054">
                  <c:v>30.2</c:v>
                </c:pt>
                <c:pt idx="12057">
                  <c:v>31.1</c:v>
                </c:pt>
                <c:pt idx="12058">
                  <c:v>30.2</c:v>
                </c:pt>
                <c:pt idx="12059">
                  <c:v>28.6</c:v>
                </c:pt>
                <c:pt idx="12060">
                  <c:v>25.9</c:v>
                </c:pt>
                <c:pt idx="12061">
                  <c:v>24</c:v>
                </c:pt>
                <c:pt idx="12064">
                  <c:v>27.3</c:v>
                </c:pt>
                <c:pt idx="12065">
                  <c:v>25.2</c:v>
                </c:pt>
                <c:pt idx="12066">
                  <c:v>26</c:v>
                </c:pt>
                <c:pt idx="12067">
                  <c:v>25.7</c:v>
                </c:pt>
                <c:pt idx="12068">
                  <c:v>26.3</c:v>
                </c:pt>
                <c:pt idx="12071">
                  <c:v>25.2</c:v>
                </c:pt>
                <c:pt idx="12072">
                  <c:v>23.9</c:v>
                </c:pt>
                <c:pt idx="12073">
                  <c:v>24.3</c:v>
                </c:pt>
                <c:pt idx="12074">
                  <c:v>21.8</c:v>
                </c:pt>
                <c:pt idx="12075">
                  <c:v>23.5</c:v>
                </c:pt>
                <c:pt idx="12078">
                  <c:v>23.5</c:v>
                </c:pt>
                <c:pt idx="12079">
                  <c:v>30.70000000000001</c:v>
                </c:pt>
                <c:pt idx="12080">
                  <c:v>26.3</c:v>
                </c:pt>
                <c:pt idx="12081">
                  <c:v>25.2</c:v>
                </c:pt>
                <c:pt idx="12082">
                  <c:v>22.8</c:v>
                </c:pt>
                <c:pt idx="12085">
                  <c:v>26.8</c:v>
                </c:pt>
                <c:pt idx="12086">
                  <c:v>26.7</c:v>
                </c:pt>
                <c:pt idx="12087">
                  <c:v>26.2</c:v>
                </c:pt>
                <c:pt idx="12088">
                  <c:v>24.8</c:v>
                </c:pt>
                <c:pt idx="12089">
                  <c:v>25.7</c:v>
                </c:pt>
                <c:pt idx="12092">
                  <c:v>23.7</c:v>
                </c:pt>
                <c:pt idx="12093">
                  <c:v>24.7</c:v>
                </c:pt>
                <c:pt idx="12094">
                  <c:v>23.6</c:v>
                </c:pt>
                <c:pt idx="12095">
                  <c:v>26.5</c:v>
                </c:pt>
                <c:pt idx="12096">
                  <c:v>24.5</c:v>
                </c:pt>
                <c:pt idx="12099">
                  <c:v>24.2</c:v>
                </c:pt>
                <c:pt idx="12100">
                  <c:v>26.1</c:v>
                </c:pt>
                <c:pt idx="12101">
                  <c:v>24.1</c:v>
                </c:pt>
                <c:pt idx="12102">
                  <c:v>20.2</c:v>
                </c:pt>
                <c:pt idx="12103">
                  <c:v>24.3</c:v>
                </c:pt>
                <c:pt idx="12106">
                  <c:v>25.5</c:v>
                </c:pt>
                <c:pt idx="12107">
                  <c:v>25.8</c:v>
                </c:pt>
                <c:pt idx="12108">
                  <c:v>34.799999999999997</c:v>
                </c:pt>
                <c:pt idx="12109">
                  <c:v>25.7</c:v>
                </c:pt>
                <c:pt idx="12110">
                  <c:v>31.7</c:v>
                </c:pt>
                <c:pt idx="12113">
                  <c:v>33.700000000000003</c:v>
                </c:pt>
                <c:pt idx="12114">
                  <c:v>24.29999999999999</c:v>
                </c:pt>
                <c:pt idx="12115">
                  <c:v>31.6</c:v>
                </c:pt>
                <c:pt idx="12116">
                  <c:v>28.4</c:v>
                </c:pt>
                <c:pt idx="12117">
                  <c:v>37.1</c:v>
                </c:pt>
                <c:pt idx="12120">
                  <c:v>44.7</c:v>
                </c:pt>
                <c:pt idx="12121">
                  <c:v>45.3</c:v>
                </c:pt>
                <c:pt idx="12122">
                  <c:v>45.4</c:v>
                </c:pt>
                <c:pt idx="12123">
                  <c:v>63</c:v>
                </c:pt>
                <c:pt idx="12124">
                  <c:v>61.7</c:v>
                </c:pt>
                <c:pt idx="12127">
                  <c:v>75.2</c:v>
                </c:pt>
                <c:pt idx="12128">
                  <c:v>65.400000000000006</c:v>
                </c:pt>
                <c:pt idx="12129">
                  <c:v>63.3</c:v>
                </c:pt>
                <c:pt idx="12130">
                  <c:v>52.7</c:v>
                </c:pt>
                <c:pt idx="12131">
                  <c:v>37.700000000000003</c:v>
                </c:pt>
                <c:pt idx="12134">
                  <c:v>49.6</c:v>
                </c:pt>
                <c:pt idx="12135">
                  <c:v>55.000000000000007</c:v>
                </c:pt>
                <c:pt idx="12136">
                  <c:v>48.9</c:v>
                </c:pt>
                <c:pt idx="12137">
                  <c:v>33</c:v>
                </c:pt>
                <c:pt idx="12138">
                  <c:v>38.6</c:v>
                </c:pt>
                <c:pt idx="12141">
                  <c:v>45.6</c:v>
                </c:pt>
                <c:pt idx="12142">
                  <c:v>47.4</c:v>
                </c:pt>
                <c:pt idx="12143">
                  <c:v>52.3</c:v>
                </c:pt>
                <c:pt idx="12144">
                  <c:v>46.8</c:v>
                </c:pt>
                <c:pt idx="12145">
                  <c:v>52.5</c:v>
                </c:pt>
                <c:pt idx="12148">
                  <c:v>49.6</c:v>
                </c:pt>
                <c:pt idx="12149">
                  <c:v>53.900000000000013</c:v>
                </c:pt>
                <c:pt idx="12150">
                  <c:v>50.9</c:v>
                </c:pt>
                <c:pt idx="12151">
                  <c:v>42.9</c:v>
                </c:pt>
                <c:pt idx="12156">
                  <c:v>45.400000000000013</c:v>
                </c:pt>
                <c:pt idx="12157">
                  <c:v>47.099999999999987</c:v>
                </c:pt>
                <c:pt idx="12158">
                  <c:v>49.9</c:v>
                </c:pt>
                <c:pt idx="12159">
                  <c:v>49.400000000000013</c:v>
                </c:pt>
                <c:pt idx="12162">
                  <c:v>56.399999999999991</c:v>
                </c:pt>
                <c:pt idx="12163">
                  <c:v>55.1</c:v>
                </c:pt>
                <c:pt idx="12164">
                  <c:v>58.400000000000013</c:v>
                </c:pt>
                <c:pt idx="12165">
                  <c:v>49.8</c:v>
                </c:pt>
                <c:pt idx="12166">
                  <c:v>48.6</c:v>
                </c:pt>
                <c:pt idx="12169">
                  <c:v>49.400000000000013</c:v>
                </c:pt>
                <c:pt idx="12170">
                  <c:v>45.7</c:v>
                </c:pt>
                <c:pt idx="12171">
                  <c:v>44.999999999999993</c:v>
                </c:pt>
                <c:pt idx="12172">
                  <c:v>40.5</c:v>
                </c:pt>
                <c:pt idx="12176">
                  <c:v>52.599999999999987</c:v>
                </c:pt>
                <c:pt idx="12177">
                  <c:v>47.7</c:v>
                </c:pt>
                <c:pt idx="12178">
                  <c:v>57.500000000000007</c:v>
                </c:pt>
                <c:pt idx="12179">
                  <c:v>46.599999999999987</c:v>
                </c:pt>
                <c:pt idx="12183">
                  <c:v>50.7</c:v>
                </c:pt>
                <c:pt idx="12184">
                  <c:v>48.6</c:v>
                </c:pt>
                <c:pt idx="12185">
                  <c:v>48.500000000000007</c:v>
                </c:pt>
                <c:pt idx="12186">
                  <c:v>51.1</c:v>
                </c:pt>
                <c:pt idx="12187">
                  <c:v>52.900000000000013</c:v>
                </c:pt>
                <c:pt idx="12190">
                  <c:v>55.500000000000007</c:v>
                </c:pt>
                <c:pt idx="12191">
                  <c:v>46.8</c:v>
                </c:pt>
                <c:pt idx="12192">
                  <c:v>42.6</c:v>
                </c:pt>
                <c:pt idx="12194">
                  <c:v>46.4</c:v>
                </c:pt>
                <c:pt idx="12197">
                  <c:v>45.2</c:v>
                </c:pt>
                <c:pt idx="12198">
                  <c:v>45.1</c:v>
                </c:pt>
                <c:pt idx="12199">
                  <c:v>44.5</c:v>
                </c:pt>
                <c:pt idx="12200">
                  <c:v>37.299999999999997</c:v>
                </c:pt>
                <c:pt idx="12201">
                  <c:v>35.200000000000003</c:v>
                </c:pt>
                <c:pt idx="12205">
                  <c:v>37.299999999999997</c:v>
                </c:pt>
                <c:pt idx="12206">
                  <c:v>39.1</c:v>
                </c:pt>
                <c:pt idx="12207">
                  <c:v>34.799999999999997</c:v>
                </c:pt>
                <c:pt idx="12208">
                  <c:v>33.299999999999997</c:v>
                </c:pt>
                <c:pt idx="12211">
                  <c:v>32.700000000000003</c:v>
                </c:pt>
                <c:pt idx="12212">
                  <c:v>41.400000000000013</c:v>
                </c:pt>
                <c:pt idx="12213">
                  <c:v>40.5</c:v>
                </c:pt>
                <c:pt idx="12214">
                  <c:v>39</c:v>
                </c:pt>
                <c:pt idx="12215">
                  <c:v>38.200000000000003</c:v>
                </c:pt>
                <c:pt idx="12218">
                  <c:v>41.2</c:v>
                </c:pt>
                <c:pt idx="12219">
                  <c:v>38.5</c:v>
                </c:pt>
                <c:pt idx="12220">
                  <c:v>32.5</c:v>
                </c:pt>
                <c:pt idx="12221">
                  <c:v>31.9</c:v>
                </c:pt>
                <c:pt idx="12222">
                  <c:v>32.100000000000009</c:v>
                </c:pt>
                <c:pt idx="12225">
                  <c:v>30.2</c:v>
                </c:pt>
                <c:pt idx="12226">
                  <c:v>33.700000000000003</c:v>
                </c:pt>
                <c:pt idx="12227">
                  <c:v>30.8</c:v>
                </c:pt>
                <c:pt idx="12228">
                  <c:v>33.900000000000013</c:v>
                </c:pt>
                <c:pt idx="12229">
                  <c:v>35.799999999999997</c:v>
                </c:pt>
                <c:pt idx="12232">
                  <c:v>34.5</c:v>
                </c:pt>
                <c:pt idx="12233">
                  <c:v>36.1</c:v>
                </c:pt>
                <c:pt idx="12234">
                  <c:v>38</c:v>
                </c:pt>
                <c:pt idx="12235">
                  <c:v>30.1</c:v>
                </c:pt>
                <c:pt idx="12236">
                  <c:v>34.35</c:v>
                </c:pt>
                <c:pt idx="12239">
                  <c:v>32.200000000000003</c:v>
                </c:pt>
                <c:pt idx="12240">
                  <c:v>33.700000000000003</c:v>
                </c:pt>
                <c:pt idx="12241">
                  <c:v>32.1</c:v>
                </c:pt>
                <c:pt idx="12242">
                  <c:v>29.3</c:v>
                </c:pt>
                <c:pt idx="12243">
                  <c:v>34.5</c:v>
                </c:pt>
                <c:pt idx="12246">
                  <c:v>36.6</c:v>
                </c:pt>
                <c:pt idx="12247">
                  <c:v>30.4</c:v>
                </c:pt>
                <c:pt idx="12248">
                  <c:v>32.700000000000003</c:v>
                </c:pt>
                <c:pt idx="12249">
                  <c:v>29.2</c:v>
                </c:pt>
                <c:pt idx="12250">
                  <c:v>31.9</c:v>
                </c:pt>
                <c:pt idx="12253">
                  <c:v>27.4</c:v>
                </c:pt>
                <c:pt idx="12254">
                  <c:v>30</c:v>
                </c:pt>
                <c:pt idx="12255">
                  <c:v>29.5</c:v>
                </c:pt>
                <c:pt idx="12256">
                  <c:v>30.7</c:v>
                </c:pt>
                <c:pt idx="12257">
                  <c:v>32.700000000000003</c:v>
                </c:pt>
                <c:pt idx="12260">
                  <c:v>28.5</c:v>
                </c:pt>
                <c:pt idx="12261">
                  <c:v>30.6</c:v>
                </c:pt>
                <c:pt idx="12262">
                  <c:v>32.6</c:v>
                </c:pt>
                <c:pt idx="12263">
                  <c:v>31.20000000000001</c:v>
                </c:pt>
                <c:pt idx="12264">
                  <c:v>34.900000000000013</c:v>
                </c:pt>
                <c:pt idx="12267">
                  <c:v>31.7</c:v>
                </c:pt>
                <c:pt idx="12268">
                  <c:v>30.3</c:v>
                </c:pt>
                <c:pt idx="12269">
                  <c:v>33.900000000000013</c:v>
                </c:pt>
                <c:pt idx="12270">
                  <c:v>30.1</c:v>
                </c:pt>
                <c:pt idx="12271">
                  <c:v>31.500000000000011</c:v>
                </c:pt>
                <c:pt idx="12274">
                  <c:v>28.5</c:v>
                </c:pt>
                <c:pt idx="12275">
                  <c:v>31.3</c:v>
                </c:pt>
                <c:pt idx="12276">
                  <c:v>28</c:v>
                </c:pt>
                <c:pt idx="12277">
                  <c:v>34.900000000000013</c:v>
                </c:pt>
                <c:pt idx="12278">
                  <c:v>29.2</c:v>
                </c:pt>
                <c:pt idx="12281">
                  <c:v>27.3</c:v>
                </c:pt>
                <c:pt idx="12282">
                  <c:v>30.6</c:v>
                </c:pt>
                <c:pt idx="12283">
                  <c:v>29.4</c:v>
                </c:pt>
                <c:pt idx="12284">
                  <c:v>27.9</c:v>
                </c:pt>
                <c:pt idx="12285">
                  <c:v>31.4</c:v>
                </c:pt>
                <c:pt idx="12288">
                  <c:v>29.9</c:v>
                </c:pt>
                <c:pt idx="12289">
                  <c:v>33.700000000000003</c:v>
                </c:pt>
                <c:pt idx="12290">
                  <c:v>29.6</c:v>
                </c:pt>
                <c:pt idx="12291">
                  <c:v>33.900000000000013</c:v>
                </c:pt>
                <c:pt idx="12292">
                  <c:v>28.5</c:v>
                </c:pt>
                <c:pt idx="12295">
                  <c:v>29.6</c:v>
                </c:pt>
                <c:pt idx="12296">
                  <c:v>27.3</c:v>
                </c:pt>
                <c:pt idx="12297">
                  <c:v>26.8</c:v>
                </c:pt>
                <c:pt idx="12298">
                  <c:v>26.6</c:v>
                </c:pt>
                <c:pt idx="12299">
                  <c:v>30.3</c:v>
                </c:pt>
                <c:pt idx="12302">
                  <c:v>30.6</c:v>
                </c:pt>
                <c:pt idx="12303">
                  <c:v>27.7</c:v>
                </c:pt>
                <c:pt idx="12304">
                  <c:v>34.700000000000003</c:v>
                </c:pt>
                <c:pt idx="12305">
                  <c:v>33.6</c:v>
                </c:pt>
                <c:pt idx="12306">
                  <c:v>27.9</c:v>
                </c:pt>
                <c:pt idx="12309">
                  <c:v>30.6</c:v>
                </c:pt>
                <c:pt idx="12310">
                  <c:v>27.2</c:v>
                </c:pt>
                <c:pt idx="12311">
                  <c:v>27.1</c:v>
                </c:pt>
                <c:pt idx="12312">
                  <c:v>23.9</c:v>
                </c:pt>
                <c:pt idx="12313">
                  <c:v>27</c:v>
                </c:pt>
                <c:pt idx="12316">
                  <c:v>25.6</c:v>
                </c:pt>
                <c:pt idx="12317">
                  <c:v>28.5</c:v>
                </c:pt>
                <c:pt idx="12318">
                  <c:v>26.7</c:v>
                </c:pt>
                <c:pt idx="12319">
                  <c:v>28.7</c:v>
                </c:pt>
                <c:pt idx="12320">
                  <c:v>27.5</c:v>
                </c:pt>
                <c:pt idx="12323">
                  <c:v>26.8</c:v>
                </c:pt>
                <c:pt idx="12324">
                  <c:v>27.1</c:v>
                </c:pt>
                <c:pt idx="12325">
                  <c:v>30.900000000000009</c:v>
                </c:pt>
                <c:pt idx="12326">
                  <c:v>26.8</c:v>
                </c:pt>
                <c:pt idx="12327">
                  <c:v>29</c:v>
                </c:pt>
                <c:pt idx="12330">
                  <c:v>29.7</c:v>
                </c:pt>
                <c:pt idx="12331">
                  <c:v>26.5</c:v>
                </c:pt>
                <c:pt idx="12332">
                  <c:v>27.9</c:v>
                </c:pt>
                <c:pt idx="12333">
                  <c:v>24.9</c:v>
                </c:pt>
                <c:pt idx="12334">
                  <c:v>26.7</c:v>
                </c:pt>
                <c:pt idx="12337">
                  <c:v>25.6</c:v>
                </c:pt>
                <c:pt idx="12338">
                  <c:v>25.70000000000001</c:v>
                </c:pt>
                <c:pt idx="12339">
                  <c:v>26.600000000000009</c:v>
                </c:pt>
                <c:pt idx="12340">
                  <c:v>28.7</c:v>
                </c:pt>
                <c:pt idx="12341">
                  <c:v>27.3</c:v>
                </c:pt>
                <c:pt idx="12344">
                  <c:v>27.9</c:v>
                </c:pt>
                <c:pt idx="12345">
                  <c:v>30.8</c:v>
                </c:pt>
                <c:pt idx="12346">
                  <c:v>26.8</c:v>
                </c:pt>
                <c:pt idx="12347">
                  <c:v>29.399999999999991</c:v>
                </c:pt>
                <c:pt idx="12348">
                  <c:v>27.300000000000011</c:v>
                </c:pt>
                <c:pt idx="12351">
                  <c:v>28.8</c:v>
                </c:pt>
                <c:pt idx="12352">
                  <c:v>26.2</c:v>
                </c:pt>
                <c:pt idx="12353">
                  <c:v>31.4</c:v>
                </c:pt>
                <c:pt idx="12354">
                  <c:v>27.6</c:v>
                </c:pt>
                <c:pt idx="12355">
                  <c:v>28.8</c:v>
                </c:pt>
                <c:pt idx="12358">
                  <c:v>26.099999999999991</c:v>
                </c:pt>
                <c:pt idx="12359">
                  <c:v>27.8</c:v>
                </c:pt>
                <c:pt idx="12360">
                  <c:v>29</c:v>
                </c:pt>
                <c:pt idx="12361">
                  <c:v>28.9</c:v>
                </c:pt>
                <c:pt idx="12362">
                  <c:v>29.9</c:v>
                </c:pt>
                <c:pt idx="12365">
                  <c:v>38.5</c:v>
                </c:pt>
                <c:pt idx="12366">
                  <c:v>25.6</c:v>
                </c:pt>
                <c:pt idx="12368">
                  <c:v>21.3</c:v>
                </c:pt>
                <c:pt idx="12369">
                  <c:v>23.3</c:v>
                </c:pt>
                <c:pt idx="12372">
                  <c:v>25.000000000000011</c:v>
                </c:pt>
                <c:pt idx="12373">
                  <c:v>22.3</c:v>
                </c:pt>
                <c:pt idx="12374">
                  <c:v>24.8</c:v>
                </c:pt>
                <c:pt idx="12375">
                  <c:v>23.400000000000009</c:v>
                </c:pt>
                <c:pt idx="12376">
                  <c:v>22.3</c:v>
                </c:pt>
                <c:pt idx="12379">
                  <c:v>24.099999999999991</c:v>
                </c:pt>
                <c:pt idx="12380">
                  <c:v>24.9</c:v>
                </c:pt>
                <c:pt idx="12381">
                  <c:v>23.400000000000009</c:v>
                </c:pt>
                <c:pt idx="12382">
                  <c:v>23.099999999999991</c:v>
                </c:pt>
                <c:pt idx="12383">
                  <c:v>24.79999999999999</c:v>
                </c:pt>
                <c:pt idx="12386">
                  <c:v>26.2</c:v>
                </c:pt>
                <c:pt idx="12387">
                  <c:v>27.7</c:v>
                </c:pt>
                <c:pt idx="12388">
                  <c:v>23.5</c:v>
                </c:pt>
                <c:pt idx="12389">
                  <c:v>22.7</c:v>
                </c:pt>
                <c:pt idx="12390">
                  <c:v>24.400000000000009</c:v>
                </c:pt>
                <c:pt idx="12393">
                  <c:v>23.999999999999989</c:v>
                </c:pt>
                <c:pt idx="12394">
                  <c:v>23.20000000000001</c:v>
                </c:pt>
                <c:pt idx="12395">
                  <c:v>23.900000000000009</c:v>
                </c:pt>
                <c:pt idx="12396">
                  <c:v>26.3</c:v>
                </c:pt>
                <c:pt idx="12397">
                  <c:v>24.8</c:v>
                </c:pt>
                <c:pt idx="12400">
                  <c:v>26</c:v>
                </c:pt>
                <c:pt idx="12401">
                  <c:v>24.8</c:v>
                </c:pt>
                <c:pt idx="12402">
                  <c:v>26.2</c:v>
                </c:pt>
                <c:pt idx="12403">
                  <c:v>24.499999999999989</c:v>
                </c:pt>
                <c:pt idx="12404">
                  <c:v>22.7</c:v>
                </c:pt>
                <c:pt idx="12407">
                  <c:v>27</c:v>
                </c:pt>
                <c:pt idx="12408">
                  <c:v>24.099999999999991</c:v>
                </c:pt>
                <c:pt idx="12409">
                  <c:v>30.2</c:v>
                </c:pt>
                <c:pt idx="12414">
                  <c:v>22</c:v>
                </c:pt>
                <c:pt idx="12415">
                  <c:v>23.499999999999989</c:v>
                </c:pt>
                <c:pt idx="12416">
                  <c:v>22.2</c:v>
                </c:pt>
                <c:pt idx="12421">
                  <c:v>24.6</c:v>
                </c:pt>
                <c:pt idx="12422">
                  <c:v>25.70000000000001</c:v>
                </c:pt>
                <c:pt idx="12423">
                  <c:v>19.600000000000001</c:v>
                </c:pt>
                <c:pt idx="12424">
                  <c:v>22.8</c:v>
                </c:pt>
                <c:pt idx="12425">
                  <c:v>21.8</c:v>
                </c:pt>
                <c:pt idx="12428">
                  <c:v>24</c:v>
                </c:pt>
                <c:pt idx="12429">
                  <c:v>22.3</c:v>
                </c:pt>
                <c:pt idx="12430">
                  <c:v>17.8</c:v>
                </c:pt>
                <c:pt idx="12431">
                  <c:v>19.8</c:v>
                </c:pt>
                <c:pt idx="12432">
                  <c:v>22</c:v>
                </c:pt>
                <c:pt idx="12435">
                  <c:v>24.1</c:v>
                </c:pt>
                <c:pt idx="12436">
                  <c:v>21.6</c:v>
                </c:pt>
                <c:pt idx="12437">
                  <c:v>22.8</c:v>
                </c:pt>
                <c:pt idx="12438">
                  <c:v>26.3</c:v>
                </c:pt>
                <c:pt idx="12439">
                  <c:v>23.2</c:v>
                </c:pt>
                <c:pt idx="12442">
                  <c:v>22.3</c:v>
                </c:pt>
                <c:pt idx="12443">
                  <c:v>23.900000000000009</c:v>
                </c:pt>
                <c:pt idx="12444">
                  <c:v>22.9</c:v>
                </c:pt>
                <c:pt idx="12445">
                  <c:v>24.400000000000009</c:v>
                </c:pt>
                <c:pt idx="12446">
                  <c:v>25.7</c:v>
                </c:pt>
                <c:pt idx="12449">
                  <c:v>25.7</c:v>
                </c:pt>
                <c:pt idx="12450">
                  <c:v>26.8</c:v>
                </c:pt>
                <c:pt idx="12451">
                  <c:v>23.1</c:v>
                </c:pt>
                <c:pt idx="12452">
                  <c:v>23.6</c:v>
                </c:pt>
                <c:pt idx="12453">
                  <c:v>23.7</c:v>
                </c:pt>
                <c:pt idx="12456">
                  <c:v>20.7</c:v>
                </c:pt>
                <c:pt idx="12457">
                  <c:v>22.6</c:v>
                </c:pt>
                <c:pt idx="12458">
                  <c:v>22.7</c:v>
                </c:pt>
                <c:pt idx="12459">
                  <c:v>23.7</c:v>
                </c:pt>
                <c:pt idx="12460">
                  <c:v>26.3</c:v>
                </c:pt>
                <c:pt idx="12463">
                  <c:v>22.4</c:v>
                </c:pt>
                <c:pt idx="12464">
                  <c:v>25.8</c:v>
                </c:pt>
                <c:pt idx="12465">
                  <c:v>23.2</c:v>
                </c:pt>
                <c:pt idx="12466">
                  <c:v>28.1</c:v>
                </c:pt>
                <c:pt idx="12467">
                  <c:v>26.4</c:v>
                </c:pt>
                <c:pt idx="12470">
                  <c:v>22.1</c:v>
                </c:pt>
                <c:pt idx="12471">
                  <c:v>24.5</c:v>
                </c:pt>
                <c:pt idx="12472">
                  <c:v>27.9</c:v>
                </c:pt>
                <c:pt idx="12473">
                  <c:v>30</c:v>
                </c:pt>
                <c:pt idx="12474">
                  <c:v>23.9</c:v>
                </c:pt>
                <c:pt idx="12477">
                  <c:v>20.3</c:v>
                </c:pt>
                <c:pt idx="12478">
                  <c:v>21</c:v>
                </c:pt>
                <c:pt idx="12479">
                  <c:v>26.8</c:v>
                </c:pt>
                <c:pt idx="12480">
                  <c:v>23.8</c:v>
                </c:pt>
                <c:pt idx="12481">
                  <c:v>25.3</c:v>
                </c:pt>
                <c:pt idx="12484">
                  <c:v>25.2</c:v>
                </c:pt>
                <c:pt idx="12485">
                  <c:v>25</c:v>
                </c:pt>
                <c:pt idx="12486">
                  <c:v>23.900000000000009</c:v>
                </c:pt>
                <c:pt idx="12487">
                  <c:v>22.4</c:v>
                </c:pt>
                <c:pt idx="12488">
                  <c:v>26.7</c:v>
                </c:pt>
                <c:pt idx="12491">
                  <c:v>22.9</c:v>
                </c:pt>
                <c:pt idx="12492">
                  <c:v>25.2</c:v>
                </c:pt>
                <c:pt idx="12493">
                  <c:v>28.5</c:v>
                </c:pt>
                <c:pt idx="12494">
                  <c:v>25.1</c:v>
                </c:pt>
                <c:pt idx="12495">
                  <c:v>26.4</c:v>
                </c:pt>
                <c:pt idx="12498">
                  <c:v>26.2</c:v>
                </c:pt>
                <c:pt idx="12499">
                  <c:v>24.6</c:v>
                </c:pt>
                <c:pt idx="12500">
                  <c:v>24.8</c:v>
                </c:pt>
                <c:pt idx="12501">
                  <c:v>23.3</c:v>
                </c:pt>
                <c:pt idx="12502">
                  <c:v>25.8</c:v>
                </c:pt>
                <c:pt idx="12505">
                  <c:v>26.8</c:v>
                </c:pt>
                <c:pt idx="12506">
                  <c:v>22.9</c:v>
                </c:pt>
                <c:pt idx="12507">
                  <c:v>21.8</c:v>
                </c:pt>
                <c:pt idx="12508">
                  <c:v>22.2</c:v>
                </c:pt>
                <c:pt idx="12513">
                  <c:v>23.8</c:v>
                </c:pt>
                <c:pt idx="12514">
                  <c:v>26.9</c:v>
                </c:pt>
                <c:pt idx="12515">
                  <c:v>25</c:v>
                </c:pt>
                <c:pt idx="12516">
                  <c:v>27.3</c:v>
                </c:pt>
                <c:pt idx="12519">
                  <c:v>28.9</c:v>
                </c:pt>
                <c:pt idx="12520">
                  <c:v>25.1</c:v>
                </c:pt>
                <c:pt idx="12521">
                  <c:v>29.6</c:v>
                </c:pt>
                <c:pt idx="12522">
                  <c:v>23.3</c:v>
                </c:pt>
                <c:pt idx="12523">
                  <c:v>26.1</c:v>
                </c:pt>
                <c:pt idx="12526">
                  <c:v>28.4</c:v>
                </c:pt>
                <c:pt idx="12527">
                  <c:v>22.3</c:v>
                </c:pt>
                <c:pt idx="12528">
                  <c:v>23.7</c:v>
                </c:pt>
                <c:pt idx="12529">
                  <c:v>26.3</c:v>
                </c:pt>
                <c:pt idx="12530">
                  <c:v>26.3</c:v>
                </c:pt>
                <c:pt idx="12533">
                  <c:v>25.5</c:v>
                </c:pt>
                <c:pt idx="12534">
                  <c:v>25.2</c:v>
                </c:pt>
                <c:pt idx="12535">
                  <c:v>24</c:v>
                </c:pt>
                <c:pt idx="12536">
                  <c:v>37.700000000000003</c:v>
                </c:pt>
                <c:pt idx="12537">
                  <c:v>36.200000000000003</c:v>
                </c:pt>
                <c:pt idx="12540">
                  <c:v>31.1</c:v>
                </c:pt>
                <c:pt idx="12541">
                  <c:v>33.099999999999987</c:v>
                </c:pt>
                <c:pt idx="12542">
                  <c:v>36.700000000000003</c:v>
                </c:pt>
                <c:pt idx="12543">
                  <c:v>37</c:v>
                </c:pt>
                <c:pt idx="12544">
                  <c:v>38.799999999999997</c:v>
                </c:pt>
                <c:pt idx="12547">
                  <c:v>36.799999999999997</c:v>
                </c:pt>
                <c:pt idx="12548">
                  <c:v>39</c:v>
                </c:pt>
                <c:pt idx="12549">
                  <c:v>42.900000000000013</c:v>
                </c:pt>
                <c:pt idx="12551">
                  <c:v>39.6</c:v>
                </c:pt>
                <c:pt idx="12554">
                  <c:v>41.6</c:v>
                </c:pt>
                <c:pt idx="12555">
                  <c:v>39.700000000000003</c:v>
                </c:pt>
                <c:pt idx="12556">
                  <c:v>37.700000000000003</c:v>
                </c:pt>
                <c:pt idx="12557">
                  <c:v>37</c:v>
                </c:pt>
                <c:pt idx="12558">
                  <c:v>36.799999999999997</c:v>
                </c:pt>
                <c:pt idx="12562">
                  <c:v>36.299999999999997</c:v>
                </c:pt>
                <c:pt idx="12563">
                  <c:v>34.599999999999987</c:v>
                </c:pt>
                <c:pt idx="12564">
                  <c:v>38.5</c:v>
                </c:pt>
                <c:pt idx="12565">
                  <c:v>34.599999999999987</c:v>
                </c:pt>
                <c:pt idx="12568">
                  <c:v>33.4</c:v>
                </c:pt>
                <c:pt idx="12569">
                  <c:v>36.9</c:v>
                </c:pt>
                <c:pt idx="12570">
                  <c:v>35.4</c:v>
                </c:pt>
                <c:pt idx="12571">
                  <c:v>35.700000000000003</c:v>
                </c:pt>
                <c:pt idx="12572">
                  <c:v>34.799999999999997</c:v>
                </c:pt>
                <c:pt idx="12575">
                  <c:v>37.4</c:v>
                </c:pt>
                <c:pt idx="12576">
                  <c:v>34.599999999999987</c:v>
                </c:pt>
                <c:pt idx="12577">
                  <c:v>35.700000000000003</c:v>
                </c:pt>
                <c:pt idx="12578">
                  <c:v>36.299999999999997</c:v>
                </c:pt>
                <c:pt idx="12579">
                  <c:v>39.299999999999997</c:v>
                </c:pt>
                <c:pt idx="12582">
                  <c:v>39.299999999999997</c:v>
                </c:pt>
                <c:pt idx="12583">
                  <c:v>40.700000000000003</c:v>
                </c:pt>
                <c:pt idx="12584">
                  <c:v>32.700000000000003</c:v>
                </c:pt>
                <c:pt idx="12585">
                  <c:v>33.1</c:v>
                </c:pt>
                <c:pt idx="12586">
                  <c:v>35.5</c:v>
                </c:pt>
                <c:pt idx="12589">
                  <c:v>37.6</c:v>
                </c:pt>
                <c:pt idx="12590">
                  <c:v>33.1</c:v>
                </c:pt>
                <c:pt idx="12591">
                  <c:v>32.299999999999997</c:v>
                </c:pt>
                <c:pt idx="12592">
                  <c:v>32.200000000000003</c:v>
                </c:pt>
                <c:pt idx="12593">
                  <c:v>37.799999999999997</c:v>
                </c:pt>
                <c:pt idx="12596">
                  <c:v>32.200000000000003</c:v>
                </c:pt>
                <c:pt idx="12597">
                  <c:v>34.599999999999987</c:v>
                </c:pt>
                <c:pt idx="12598">
                  <c:v>32.4</c:v>
                </c:pt>
                <c:pt idx="12599">
                  <c:v>31.8</c:v>
                </c:pt>
                <c:pt idx="12600">
                  <c:v>32.200000000000003</c:v>
                </c:pt>
                <c:pt idx="12603">
                  <c:v>34.5</c:v>
                </c:pt>
                <c:pt idx="12604">
                  <c:v>28</c:v>
                </c:pt>
                <c:pt idx="12605">
                  <c:v>32.299999999999997</c:v>
                </c:pt>
                <c:pt idx="12606">
                  <c:v>37.6</c:v>
                </c:pt>
                <c:pt idx="12607">
                  <c:v>37.6</c:v>
                </c:pt>
                <c:pt idx="12610">
                  <c:v>35.6</c:v>
                </c:pt>
                <c:pt idx="12611">
                  <c:v>33.400000000000013</c:v>
                </c:pt>
                <c:pt idx="12613">
                  <c:v>35.299999999999997</c:v>
                </c:pt>
                <c:pt idx="12614">
                  <c:v>32.5</c:v>
                </c:pt>
                <c:pt idx="12617">
                  <c:v>33</c:v>
                </c:pt>
                <c:pt idx="12618">
                  <c:v>35.400000000000013</c:v>
                </c:pt>
                <c:pt idx="12619">
                  <c:v>35.6</c:v>
                </c:pt>
                <c:pt idx="12620">
                  <c:v>32.1</c:v>
                </c:pt>
                <c:pt idx="12621">
                  <c:v>33.200000000000003</c:v>
                </c:pt>
                <c:pt idx="12624">
                  <c:v>35.6</c:v>
                </c:pt>
                <c:pt idx="12625">
                  <c:v>35.4</c:v>
                </c:pt>
                <c:pt idx="12626">
                  <c:v>35.6</c:v>
                </c:pt>
                <c:pt idx="12627">
                  <c:v>35.4</c:v>
                </c:pt>
                <c:pt idx="12628">
                  <c:v>34.700000000000003</c:v>
                </c:pt>
                <c:pt idx="12631">
                  <c:v>31.8</c:v>
                </c:pt>
                <c:pt idx="12632">
                  <c:v>33.900000000000013</c:v>
                </c:pt>
                <c:pt idx="12633">
                  <c:v>34.700000000000003</c:v>
                </c:pt>
                <c:pt idx="12634">
                  <c:v>34.700000000000003</c:v>
                </c:pt>
                <c:pt idx="12635">
                  <c:v>37.299999999999997</c:v>
                </c:pt>
                <c:pt idx="12638">
                  <c:v>34.5</c:v>
                </c:pt>
                <c:pt idx="12639">
                  <c:v>33.200000000000003</c:v>
                </c:pt>
                <c:pt idx="12640">
                  <c:v>31.9</c:v>
                </c:pt>
                <c:pt idx="12641">
                  <c:v>33.299999999999997</c:v>
                </c:pt>
                <c:pt idx="12642">
                  <c:v>33.5</c:v>
                </c:pt>
                <c:pt idx="12645">
                  <c:v>34.799999999999997</c:v>
                </c:pt>
                <c:pt idx="12646">
                  <c:v>38.299999999999997</c:v>
                </c:pt>
                <c:pt idx="12647">
                  <c:v>35.799999999999997</c:v>
                </c:pt>
                <c:pt idx="12648">
                  <c:v>36</c:v>
                </c:pt>
                <c:pt idx="12649">
                  <c:v>33.799999999999997</c:v>
                </c:pt>
                <c:pt idx="12652">
                  <c:v>34</c:v>
                </c:pt>
                <c:pt idx="12653">
                  <c:v>35.200000000000003</c:v>
                </c:pt>
                <c:pt idx="12654">
                  <c:v>39.900000000000013</c:v>
                </c:pt>
                <c:pt idx="12655">
                  <c:v>35</c:v>
                </c:pt>
                <c:pt idx="12656">
                  <c:v>34.900000000000013</c:v>
                </c:pt>
                <c:pt idx="12659">
                  <c:v>33.700000000000003</c:v>
                </c:pt>
                <c:pt idx="12660">
                  <c:v>40.4</c:v>
                </c:pt>
                <c:pt idx="12661">
                  <c:v>34.4</c:v>
                </c:pt>
                <c:pt idx="12662">
                  <c:v>35.4</c:v>
                </c:pt>
                <c:pt idx="12663">
                  <c:v>36.299999999999997</c:v>
                </c:pt>
                <c:pt idx="12666">
                  <c:v>33.4</c:v>
                </c:pt>
                <c:pt idx="12667">
                  <c:v>37.299999999999997</c:v>
                </c:pt>
                <c:pt idx="12668">
                  <c:v>35</c:v>
                </c:pt>
                <c:pt idx="12669">
                  <c:v>29</c:v>
                </c:pt>
                <c:pt idx="12670">
                  <c:v>34.700000000000003</c:v>
                </c:pt>
                <c:pt idx="12673">
                  <c:v>32.799999999999997</c:v>
                </c:pt>
                <c:pt idx="12674">
                  <c:v>30.5</c:v>
                </c:pt>
                <c:pt idx="12675">
                  <c:v>36.400000000000013</c:v>
                </c:pt>
                <c:pt idx="12676">
                  <c:v>33.6</c:v>
                </c:pt>
                <c:pt idx="12677">
                  <c:v>33.9</c:v>
                </c:pt>
                <c:pt idx="12680">
                  <c:v>33.6</c:v>
                </c:pt>
                <c:pt idx="12681">
                  <c:v>32</c:v>
                </c:pt>
                <c:pt idx="12682">
                  <c:v>32.6</c:v>
                </c:pt>
                <c:pt idx="12683">
                  <c:v>38.700000000000003</c:v>
                </c:pt>
                <c:pt idx="12684">
                  <c:v>35.299999999999997</c:v>
                </c:pt>
                <c:pt idx="12687">
                  <c:v>32.9</c:v>
                </c:pt>
                <c:pt idx="12688">
                  <c:v>35.5</c:v>
                </c:pt>
                <c:pt idx="12689">
                  <c:v>34.5</c:v>
                </c:pt>
                <c:pt idx="12690">
                  <c:v>37.9</c:v>
                </c:pt>
                <c:pt idx="12691">
                  <c:v>35.9</c:v>
                </c:pt>
                <c:pt idx="12694">
                  <c:v>34.599999999999987</c:v>
                </c:pt>
                <c:pt idx="12695">
                  <c:v>39.200000000000003</c:v>
                </c:pt>
                <c:pt idx="12696">
                  <c:v>33</c:v>
                </c:pt>
                <c:pt idx="12697">
                  <c:v>34.9</c:v>
                </c:pt>
                <c:pt idx="12698">
                  <c:v>34.4</c:v>
                </c:pt>
                <c:pt idx="12701">
                  <c:v>35.4</c:v>
                </c:pt>
                <c:pt idx="12702">
                  <c:v>36.6</c:v>
                </c:pt>
                <c:pt idx="12703">
                  <c:v>33.6</c:v>
                </c:pt>
                <c:pt idx="12704">
                  <c:v>28.1</c:v>
                </c:pt>
                <c:pt idx="12705">
                  <c:v>33.700000000000003</c:v>
                </c:pt>
                <c:pt idx="12708">
                  <c:v>32.5</c:v>
                </c:pt>
                <c:pt idx="12709">
                  <c:v>37.799999999999997</c:v>
                </c:pt>
                <c:pt idx="12710">
                  <c:v>33.599999999999987</c:v>
                </c:pt>
                <c:pt idx="12711">
                  <c:v>35.9</c:v>
                </c:pt>
                <c:pt idx="12712">
                  <c:v>32.4</c:v>
                </c:pt>
                <c:pt idx="12715">
                  <c:v>32.1</c:v>
                </c:pt>
                <c:pt idx="12716">
                  <c:v>36.1</c:v>
                </c:pt>
                <c:pt idx="12717">
                  <c:v>31.7</c:v>
                </c:pt>
                <c:pt idx="12718">
                  <c:v>36.700000000000003</c:v>
                </c:pt>
                <c:pt idx="12719">
                  <c:v>38</c:v>
                </c:pt>
                <c:pt idx="12723">
                  <c:v>33.299999999999997</c:v>
                </c:pt>
                <c:pt idx="12724">
                  <c:v>37.1</c:v>
                </c:pt>
                <c:pt idx="12725">
                  <c:v>29.7</c:v>
                </c:pt>
                <c:pt idx="12726">
                  <c:v>30.2</c:v>
                </c:pt>
                <c:pt idx="12729">
                  <c:v>36.299999999999997</c:v>
                </c:pt>
                <c:pt idx="12730">
                  <c:v>31</c:v>
                </c:pt>
                <c:pt idx="12731">
                  <c:v>39.9</c:v>
                </c:pt>
                <c:pt idx="12732">
                  <c:v>37</c:v>
                </c:pt>
                <c:pt idx="12733">
                  <c:v>34.4</c:v>
                </c:pt>
                <c:pt idx="12736">
                  <c:v>39.700000000000003</c:v>
                </c:pt>
                <c:pt idx="12737">
                  <c:v>35.099999999999987</c:v>
                </c:pt>
                <c:pt idx="12738">
                  <c:v>36.5</c:v>
                </c:pt>
                <c:pt idx="12739">
                  <c:v>32.5</c:v>
                </c:pt>
                <c:pt idx="12740">
                  <c:v>33.799999999999997</c:v>
                </c:pt>
                <c:pt idx="12743">
                  <c:v>39.1</c:v>
                </c:pt>
                <c:pt idx="12744">
                  <c:v>38.6</c:v>
                </c:pt>
                <c:pt idx="12745">
                  <c:v>39.5</c:v>
                </c:pt>
                <c:pt idx="12746">
                  <c:v>35.6</c:v>
                </c:pt>
                <c:pt idx="12747">
                  <c:v>35.299999999999997</c:v>
                </c:pt>
                <c:pt idx="12750">
                  <c:v>36.1</c:v>
                </c:pt>
                <c:pt idx="12751">
                  <c:v>37.299999999999997</c:v>
                </c:pt>
                <c:pt idx="12752">
                  <c:v>35</c:v>
                </c:pt>
                <c:pt idx="12753">
                  <c:v>34.9</c:v>
                </c:pt>
                <c:pt idx="12754">
                  <c:v>34.599999999999987</c:v>
                </c:pt>
                <c:pt idx="12757">
                  <c:v>34.799999999999997</c:v>
                </c:pt>
                <c:pt idx="12758">
                  <c:v>34.700000000000003</c:v>
                </c:pt>
                <c:pt idx="12759">
                  <c:v>42.6</c:v>
                </c:pt>
                <c:pt idx="12760">
                  <c:v>34.400000000000013</c:v>
                </c:pt>
                <c:pt idx="12761">
                  <c:v>33.5</c:v>
                </c:pt>
                <c:pt idx="12764">
                  <c:v>33.700000000000003</c:v>
                </c:pt>
                <c:pt idx="12765">
                  <c:v>35.5</c:v>
                </c:pt>
                <c:pt idx="12766">
                  <c:v>35.299999999999997</c:v>
                </c:pt>
                <c:pt idx="12767">
                  <c:v>36.9</c:v>
                </c:pt>
                <c:pt idx="12768">
                  <c:v>33.599999999999987</c:v>
                </c:pt>
                <c:pt idx="12771">
                  <c:v>38.1</c:v>
                </c:pt>
                <c:pt idx="12772">
                  <c:v>40.900000000000013</c:v>
                </c:pt>
                <c:pt idx="12773">
                  <c:v>36.5</c:v>
                </c:pt>
                <c:pt idx="12774">
                  <c:v>39</c:v>
                </c:pt>
                <c:pt idx="12778">
                  <c:v>35.700000000000003</c:v>
                </c:pt>
                <c:pt idx="12779">
                  <c:v>35.4</c:v>
                </c:pt>
                <c:pt idx="12780">
                  <c:v>42.400000000000013</c:v>
                </c:pt>
                <c:pt idx="12781">
                  <c:v>40.900000000000013</c:v>
                </c:pt>
                <c:pt idx="12785">
                  <c:v>41.1</c:v>
                </c:pt>
                <c:pt idx="12786">
                  <c:v>37.4</c:v>
                </c:pt>
                <c:pt idx="12787">
                  <c:v>32.6</c:v>
                </c:pt>
                <c:pt idx="12788">
                  <c:v>30.9</c:v>
                </c:pt>
                <c:pt idx="12789">
                  <c:v>34.9</c:v>
                </c:pt>
                <c:pt idx="12792">
                  <c:v>32.5</c:v>
                </c:pt>
                <c:pt idx="12793">
                  <c:v>34.799999999999997</c:v>
                </c:pt>
                <c:pt idx="12794">
                  <c:v>31.4</c:v>
                </c:pt>
                <c:pt idx="12795">
                  <c:v>29.2</c:v>
                </c:pt>
                <c:pt idx="12796">
                  <c:v>40.200000000000003</c:v>
                </c:pt>
                <c:pt idx="12799">
                  <c:v>38.799999999999997</c:v>
                </c:pt>
                <c:pt idx="12800">
                  <c:v>37.799999999999997</c:v>
                </c:pt>
                <c:pt idx="12801">
                  <c:v>36.5</c:v>
                </c:pt>
                <c:pt idx="12802">
                  <c:v>39.299999999999997</c:v>
                </c:pt>
                <c:pt idx="12803">
                  <c:v>39.1</c:v>
                </c:pt>
                <c:pt idx="12806">
                  <c:v>39.700000000000003</c:v>
                </c:pt>
                <c:pt idx="12807">
                  <c:v>41.3</c:v>
                </c:pt>
                <c:pt idx="12808">
                  <c:v>42.500000000000007</c:v>
                </c:pt>
                <c:pt idx="12809">
                  <c:v>38.5</c:v>
                </c:pt>
                <c:pt idx="12810">
                  <c:v>40.5</c:v>
                </c:pt>
                <c:pt idx="12813">
                  <c:v>44.7</c:v>
                </c:pt>
                <c:pt idx="12814">
                  <c:v>46.1</c:v>
                </c:pt>
                <c:pt idx="12815">
                  <c:v>41.7</c:v>
                </c:pt>
                <c:pt idx="12816">
                  <c:v>54.7</c:v>
                </c:pt>
                <c:pt idx="12817">
                  <c:v>49.9</c:v>
                </c:pt>
                <c:pt idx="12820">
                  <c:v>44.400000000000013</c:v>
                </c:pt>
                <c:pt idx="12821">
                  <c:v>50.8</c:v>
                </c:pt>
                <c:pt idx="12822">
                  <c:v>46.000000000000007</c:v>
                </c:pt>
                <c:pt idx="12823">
                  <c:v>51</c:v>
                </c:pt>
                <c:pt idx="12824">
                  <c:v>50.2</c:v>
                </c:pt>
                <c:pt idx="12827">
                  <c:v>56.2</c:v>
                </c:pt>
                <c:pt idx="12828">
                  <c:v>50.4</c:v>
                </c:pt>
                <c:pt idx="12829">
                  <c:v>44.2</c:v>
                </c:pt>
                <c:pt idx="12830">
                  <c:v>44.100000000000009</c:v>
                </c:pt>
                <c:pt idx="12831">
                  <c:v>46.600000000000009</c:v>
                </c:pt>
                <c:pt idx="12834">
                  <c:v>50.6</c:v>
                </c:pt>
                <c:pt idx="12835">
                  <c:v>53.699999999999989</c:v>
                </c:pt>
                <c:pt idx="12836">
                  <c:v>48.8</c:v>
                </c:pt>
                <c:pt idx="12837">
                  <c:v>52.2</c:v>
                </c:pt>
                <c:pt idx="12838">
                  <c:v>53.79999999999999</c:v>
                </c:pt>
                <c:pt idx="12841">
                  <c:v>42.6</c:v>
                </c:pt>
                <c:pt idx="12842">
                  <c:v>29</c:v>
                </c:pt>
                <c:pt idx="12843">
                  <c:v>51.9</c:v>
                </c:pt>
                <c:pt idx="12844">
                  <c:v>44.5</c:v>
                </c:pt>
                <c:pt idx="12845">
                  <c:v>44.8</c:v>
                </c:pt>
                <c:pt idx="12848">
                  <c:v>54.7</c:v>
                </c:pt>
                <c:pt idx="12849">
                  <c:v>50.9</c:v>
                </c:pt>
                <c:pt idx="12850">
                  <c:v>47.7</c:v>
                </c:pt>
                <c:pt idx="12851">
                  <c:v>58.8</c:v>
                </c:pt>
                <c:pt idx="12852">
                  <c:v>47.099999999999987</c:v>
                </c:pt>
                <c:pt idx="12855">
                  <c:v>49.899999999999991</c:v>
                </c:pt>
                <c:pt idx="12856">
                  <c:v>46.900000000000013</c:v>
                </c:pt>
                <c:pt idx="12857">
                  <c:v>48.2</c:v>
                </c:pt>
                <c:pt idx="12858">
                  <c:v>47.8</c:v>
                </c:pt>
                <c:pt idx="12859">
                  <c:v>46.5</c:v>
                </c:pt>
                <c:pt idx="12862">
                  <c:v>51.6</c:v>
                </c:pt>
                <c:pt idx="12863">
                  <c:v>46</c:v>
                </c:pt>
                <c:pt idx="12864">
                  <c:v>46</c:v>
                </c:pt>
                <c:pt idx="12865">
                  <c:v>46.3</c:v>
                </c:pt>
                <c:pt idx="12866">
                  <c:v>50</c:v>
                </c:pt>
                <c:pt idx="12869">
                  <c:v>39</c:v>
                </c:pt>
                <c:pt idx="12870">
                  <c:v>42.499999999999993</c:v>
                </c:pt>
                <c:pt idx="12871">
                  <c:v>42.7</c:v>
                </c:pt>
                <c:pt idx="12872">
                  <c:v>38.499999999999993</c:v>
                </c:pt>
                <c:pt idx="12873">
                  <c:v>43.000000000000007</c:v>
                </c:pt>
                <c:pt idx="12876">
                  <c:v>51.899999999999991</c:v>
                </c:pt>
                <c:pt idx="12877">
                  <c:v>61.399999999999991</c:v>
                </c:pt>
                <c:pt idx="12878">
                  <c:v>52.399999999999991</c:v>
                </c:pt>
                <c:pt idx="12879">
                  <c:v>59.599999999999987</c:v>
                </c:pt>
                <c:pt idx="12880">
                  <c:v>57.899999999999977</c:v>
                </c:pt>
                <c:pt idx="12883">
                  <c:v>54.6</c:v>
                </c:pt>
                <c:pt idx="12884">
                  <c:v>43.899999999999991</c:v>
                </c:pt>
                <c:pt idx="12885">
                  <c:v>44.2</c:v>
                </c:pt>
                <c:pt idx="12886">
                  <c:v>55.2</c:v>
                </c:pt>
                <c:pt idx="12891">
                  <c:v>47.199999999999989</c:v>
                </c:pt>
                <c:pt idx="12892">
                  <c:v>46.800000000000011</c:v>
                </c:pt>
                <c:pt idx="12893">
                  <c:v>48.7</c:v>
                </c:pt>
                <c:pt idx="12894">
                  <c:v>47.7</c:v>
                </c:pt>
                <c:pt idx="12897">
                  <c:v>40.899999999999991</c:v>
                </c:pt>
                <c:pt idx="12898">
                  <c:v>48.2</c:v>
                </c:pt>
                <c:pt idx="12899">
                  <c:v>49.29999999999999</c:v>
                </c:pt>
                <c:pt idx="12900">
                  <c:v>58.20000000000001</c:v>
                </c:pt>
                <c:pt idx="12901">
                  <c:v>56.3</c:v>
                </c:pt>
                <c:pt idx="12904">
                  <c:v>57.999999999999993</c:v>
                </c:pt>
                <c:pt idx="12905">
                  <c:v>49.8</c:v>
                </c:pt>
                <c:pt idx="12906">
                  <c:v>52.899999999999991</c:v>
                </c:pt>
                <c:pt idx="12907">
                  <c:v>58.000000000000007</c:v>
                </c:pt>
                <c:pt idx="12908">
                  <c:v>59.599999999999987</c:v>
                </c:pt>
                <c:pt idx="12911">
                  <c:v>49.6</c:v>
                </c:pt>
                <c:pt idx="12912">
                  <c:v>48.899999999999991</c:v>
                </c:pt>
                <c:pt idx="12913">
                  <c:v>52.6</c:v>
                </c:pt>
                <c:pt idx="12914">
                  <c:v>48.5</c:v>
                </c:pt>
                <c:pt idx="12915">
                  <c:v>56.599999999999987</c:v>
                </c:pt>
                <c:pt idx="12918">
                  <c:v>46</c:v>
                </c:pt>
                <c:pt idx="12919">
                  <c:v>55.400000000000013</c:v>
                </c:pt>
                <c:pt idx="12920">
                  <c:v>47.8</c:v>
                </c:pt>
                <c:pt idx="12921">
                  <c:v>50.500000000000007</c:v>
                </c:pt>
                <c:pt idx="12922">
                  <c:v>49.100000000000009</c:v>
                </c:pt>
                <c:pt idx="12925">
                  <c:v>57.7</c:v>
                </c:pt>
                <c:pt idx="12926">
                  <c:v>51.699999999999989</c:v>
                </c:pt>
                <c:pt idx="12927">
                  <c:v>53.3</c:v>
                </c:pt>
                <c:pt idx="12928">
                  <c:v>60.29999999999999</c:v>
                </c:pt>
                <c:pt idx="12929">
                  <c:v>48.900000000000013</c:v>
                </c:pt>
                <c:pt idx="12932">
                  <c:v>51.300000000000011</c:v>
                </c:pt>
                <c:pt idx="12933">
                  <c:v>57.499999999999993</c:v>
                </c:pt>
                <c:pt idx="12934">
                  <c:v>58.3</c:v>
                </c:pt>
                <c:pt idx="12935">
                  <c:v>56.2</c:v>
                </c:pt>
                <c:pt idx="12936">
                  <c:v>55.000000000000007</c:v>
                </c:pt>
                <c:pt idx="12940">
                  <c:v>52</c:v>
                </c:pt>
                <c:pt idx="12941">
                  <c:v>55.400000000000013</c:v>
                </c:pt>
                <c:pt idx="12942">
                  <c:v>63.3</c:v>
                </c:pt>
                <c:pt idx="12943">
                  <c:v>70.299999999999983</c:v>
                </c:pt>
                <c:pt idx="12946">
                  <c:v>70.299999999999983</c:v>
                </c:pt>
                <c:pt idx="12947">
                  <c:v>75.499999999999986</c:v>
                </c:pt>
                <c:pt idx="12948">
                  <c:v>47.500000000000007</c:v>
                </c:pt>
                <c:pt idx="12949">
                  <c:v>47.8</c:v>
                </c:pt>
                <c:pt idx="12950">
                  <c:v>56.59999999999998</c:v>
                </c:pt>
                <c:pt idx="12953">
                  <c:v>69.8</c:v>
                </c:pt>
                <c:pt idx="12954">
                  <c:v>60.800000000000011</c:v>
                </c:pt>
                <c:pt idx="12955">
                  <c:v>49.40000000000002</c:v>
                </c:pt>
                <c:pt idx="12956">
                  <c:v>53.100000000000023</c:v>
                </c:pt>
                <c:pt idx="12957">
                  <c:v>54.100000000000023</c:v>
                </c:pt>
                <c:pt idx="12960">
                  <c:v>59.099999999999987</c:v>
                </c:pt>
                <c:pt idx="12961">
                  <c:v>56.700000000000017</c:v>
                </c:pt>
                <c:pt idx="12962">
                  <c:v>46.300000000000011</c:v>
                </c:pt>
                <c:pt idx="12963">
                  <c:v>51.70000000000001</c:v>
                </c:pt>
                <c:pt idx="12964">
                  <c:v>39.300000000000033</c:v>
                </c:pt>
                <c:pt idx="12967">
                  <c:v>64.599999999999994</c:v>
                </c:pt>
                <c:pt idx="12968">
                  <c:v>54</c:v>
                </c:pt>
                <c:pt idx="12969">
                  <c:v>53.29999999999999</c:v>
                </c:pt>
                <c:pt idx="12970">
                  <c:v>56.3</c:v>
                </c:pt>
                <c:pt idx="12971">
                  <c:v>61.399999999999991</c:v>
                </c:pt>
                <c:pt idx="12974">
                  <c:v>47.70000000000001</c:v>
                </c:pt>
                <c:pt idx="12975">
                  <c:v>52.499999999999993</c:v>
                </c:pt>
                <c:pt idx="12976">
                  <c:v>51.500000000000007</c:v>
                </c:pt>
                <c:pt idx="12977">
                  <c:v>43.500000000000007</c:v>
                </c:pt>
                <c:pt idx="12978">
                  <c:v>54.799999999999983</c:v>
                </c:pt>
                <c:pt idx="12981">
                  <c:v>62.700000000000017</c:v>
                </c:pt>
                <c:pt idx="12982">
                  <c:v>62.3</c:v>
                </c:pt>
                <c:pt idx="12983">
                  <c:v>60.5</c:v>
                </c:pt>
                <c:pt idx="12984">
                  <c:v>52.400000000000013</c:v>
                </c:pt>
                <c:pt idx="12985">
                  <c:v>56.000000000000007</c:v>
                </c:pt>
                <c:pt idx="12988">
                  <c:v>54.2</c:v>
                </c:pt>
                <c:pt idx="12989">
                  <c:v>55.499999999999993</c:v>
                </c:pt>
                <c:pt idx="12990">
                  <c:v>60.699999999999989</c:v>
                </c:pt>
                <c:pt idx="12991">
                  <c:v>38.400000000000013</c:v>
                </c:pt>
                <c:pt idx="12992">
                  <c:v>47.5</c:v>
                </c:pt>
                <c:pt idx="12995">
                  <c:v>48.600000000000009</c:v>
                </c:pt>
                <c:pt idx="12996">
                  <c:v>64.900000000000006</c:v>
                </c:pt>
                <c:pt idx="12997">
                  <c:v>59</c:v>
                </c:pt>
                <c:pt idx="12998">
                  <c:v>48.20000000000001</c:v>
                </c:pt>
                <c:pt idx="12999">
                  <c:v>68.5</c:v>
                </c:pt>
                <c:pt idx="13002">
                  <c:v>55.900000000000013</c:v>
                </c:pt>
                <c:pt idx="13003">
                  <c:v>54.79999999999999</c:v>
                </c:pt>
                <c:pt idx="13004">
                  <c:v>56.599999999999987</c:v>
                </c:pt>
                <c:pt idx="13005">
                  <c:v>62.100000000000009</c:v>
                </c:pt>
                <c:pt idx="13006">
                  <c:v>55.8</c:v>
                </c:pt>
                <c:pt idx="13009">
                  <c:v>52.7</c:v>
                </c:pt>
                <c:pt idx="13010">
                  <c:v>62</c:v>
                </c:pt>
                <c:pt idx="13011">
                  <c:v>58.5</c:v>
                </c:pt>
                <c:pt idx="13012">
                  <c:v>56.799999999999983</c:v>
                </c:pt>
                <c:pt idx="13013">
                  <c:v>62.7</c:v>
                </c:pt>
                <c:pt idx="13016">
                  <c:v>67.5</c:v>
                </c:pt>
                <c:pt idx="13017">
                  <c:v>60.400000000000013</c:v>
                </c:pt>
                <c:pt idx="13018">
                  <c:v>66.3</c:v>
                </c:pt>
                <c:pt idx="13019">
                  <c:v>60.400000000000013</c:v>
                </c:pt>
                <c:pt idx="13020">
                  <c:v>66.899999999999977</c:v>
                </c:pt>
                <c:pt idx="13023">
                  <c:v>61.999999999999993</c:v>
                </c:pt>
                <c:pt idx="13024">
                  <c:v>64.400000000000006</c:v>
                </c:pt>
                <c:pt idx="13025">
                  <c:v>60.999999999999993</c:v>
                </c:pt>
                <c:pt idx="13026">
                  <c:v>57.500000000000007</c:v>
                </c:pt>
                <c:pt idx="13027">
                  <c:v>57.499999999999972</c:v>
                </c:pt>
                <c:pt idx="13030">
                  <c:v>62.699999999999967</c:v>
                </c:pt>
                <c:pt idx="13031">
                  <c:v>65.599999999999994</c:v>
                </c:pt>
                <c:pt idx="13032">
                  <c:v>57.399999999999977</c:v>
                </c:pt>
                <c:pt idx="13033">
                  <c:v>66.300000000000026</c:v>
                </c:pt>
                <c:pt idx="13034">
                  <c:v>52.29999999999999</c:v>
                </c:pt>
                <c:pt idx="13037">
                  <c:v>53.29999999999999</c:v>
                </c:pt>
                <c:pt idx="13038">
                  <c:v>62.999999999999993</c:v>
                </c:pt>
                <c:pt idx="13039">
                  <c:v>54.400000000000027</c:v>
                </c:pt>
                <c:pt idx="13040">
                  <c:v>55.8</c:v>
                </c:pt>
                <c:pt idx="13041">
                  <c:v>53.100000000000023</c:v>
                </c:pt>
                <c:pt idx="13044">
                  <c:v>56.000000000000007</c:v>
                </c:pt>
                <c:pt idx="13045">
                  <c:v>61.000000000000028</c:v>
                </c:pt>
                <c:pt idx="13046">
                  <c:v>58.200000000000031</c:v>
                </c:pt>
                <c:pt idx="13047">
                  <c:v>66.100000000000009</c:v>
                </c:pt>
                <c:pt idx="13048">
                  <c:v>62.299999999999983</c:v>
                </c:pt>
                <c:pt idx="13051">
                  <c:v>61.7</c:v>
                </c:pt>
                <c:pt idx="13052">
                  <c:v>73.099999999999994</c:v>
                </c:pt>
                <c:pt idx="13053">
                  <c:v>42.7</c:v>
                </c:pt>
                <c:pt idx="13054">
                  <c:v>56.099999999999987</c:v>
                </c:pt>
                <c:pt idx="13055">
                  <c:v>60.099999999999987</c:v>
                </c:pt>
                <c:pt idx="13058">
                  <c:v>37.299999999999983</c:v>
                </c:pt>
                <c:pt idx="13059">
                  <c:v>66.599999999999994</c:v>
                </c:pt>
                <c:pt idx="13060">
                  <c:v>67.7</c:v>
                </c:pt>
                <c:pt idx="13061">
                  <c:v>67.700000000000045</c:v>
                </c:pt>
                <c:pt idx="13062">
                  <c:v>66.600000000000037</c:v>
                </c:pt>
                <c:pt idx="13065">
                  <c:v>75.700000000000017</c:v>
                </c:pt>
                <c:pt idx="13066">
                  <c:v>58.900000000000041</c:v>
                </c:pt>
                <c:pt idx="13067">
                  <c:v>62.400000000000013</c:v>
                </c:pt>
                <c:pt idx="13068">
                  <c:v>58.000000000000007</c:v>
                </c:pt>
                <c:pt idx="13069">
                  <c:v>74.2</c:v>
                </c:pt>
                <c:pt idx="13072">
                  <c:v>61.09999999999998</c:v>
                </c:pt>
                <c:pt idx="13073">
                  <c:v>52.299999999999969</c:v>
                </c:pt>
                <c:pt idx="13074">
                  <c:v>61.500000000000021</c:v>
                </c:pt>
                <c:pt idx="13075">
                  <c:v>52.400000000000013</c:v>
                </c:pt>
                <c:pt idx="13076">
                  <c:v>50.8</c:v>
                </c:pt>
                <c:pt idx="13079">
                  <c:v>46.70000000000001</c:v>
                </c:pt>
                <c:pt idx="13080">
                  <c:v>43.200000000000038</c:v>
                </c:pt>
                <c:pt idx="13081">
                  <c:v>51.2</c:v>
                </c:pt>
                <c:pt idx="13082">
                  <c:v>27.899999999999991</c:v>
                </c:pt>
                <c:pt idx="13083">
                  <c:v>51.6</c:v>
                </c:pt>
                <c:pt idx="13086">
                  <c:v>53.500000000000007</c:v>
                </c:pt>
                <c:pt idx="13087">
                  <c:v>61.3</c:v>
                </c:pt>
                <c:pt idx="13088">
                  <c:v>53.2</c:v>
                </c:pt>
                <c:pt idx="13089">
                  <c:v>54.700000000000017</c:v>
                </c:pt>
                <c:pt idx="13090">
                  <c:v>60.099999999999987</c:v>
                </c:pt>
                <c:pt idx="13093">
                  <c:v>58.199999999999989</c:v>
                </c:pt>
                <c:pt idx="13094">
                  <c:v>46.600000000000023</c:v>
                </c:pt>
                <c:pt idx="13095">
                  <c:v>43.800000000000018</c:v>
                </c:pt>
                <c:pt idx="13096">
                  <c:v>32.299999999999997</c:v>
                </c:pt>
                <c:pt idx="13097">
                  <c:v>60.9</c:v>
                </c:pt>
                <c:pt idx="13100">
                  <c:v>52.300000000000011</c:v>
                </c:pt>
                <c:pt idx="13101">
                  <c:v>50.70000000000001</c:v>
                </c:pt>
                <c:pt idx="13102">
                  <c:v>38.899999999999977</c:v>
                </c:pt>
                <c:pt idx="13103">
                  <c:v>52.600000000000023</c:v>
                </c:pt>
                <c:pt idx="13104">
                  <c:v>41.900000000000013</c:v>
                </c:pt>
                <c:pt idx="13107">
                  <c:v>43.000000000000007</c:v>
                </c:pt>
                <c:pt idx="13108">
                  <c:v>44.899999999999977</c:v>
                </c:pt>
                <c:pt idx="13109">
                  <c:v>39.299999999999997</c:v>
                </c:pt>
                <c:pt idx="13110">
                  <c:v>46.599999999999973</c:v>
                </c:pt>
                <c:pt idx="13111">
                  <c:v>51.800000000000033</c:v>
                </c:pt>
                <c:pt idx="13114">
                  <c:v>65.680000000000021</c:v>
                </c:pt>
                <c:pt idx="13115">
                  <c:v>63.32</c:v>
                </c:pt>
                <c:pt idx="13116">
                  <c:v>46.70000000000001</c:v>
                </c:pt>
                <c:pt idx="13117">
                  <c:v>42.600000000000023</c:v>
                </c:pt>
                <c:pt idx="13118">
                  <c:v>51.8</c:v>
                </c:pt>
                <c:pt idx="13121">
                  <c:v>48.500000000000028</c:v>
                </c:pt>
                <c:pt idx="13122">
                  <c:v>39.900000000000013</c:v>
                </c:pt>
                <c:pt idx="13123">
                  <c:v>46.100000000000009</c:v>
                </c:pt>
                <c:pt idx="13124">
                  <c:v>52.29999999999999</c:v>
                </c:pt>
                <c:pt idx="13125">
                  <c:v>53.2</c:v>
                </c:pt>
                <c:pt idx="13128">
                  <c:v>50.4</c:v>
                </c:pt>
                <c:pt idx="13129">
                  <c:v>45.299999999999983</c:v>
                </c:pt>
                <c:pt idx="13130">
                  <c:v>46.4</c:v>
                </c:pt>
                <c:pt idx="13131">
                  <c:v>67</c:v>
                </c:pt>
                <c:pt idx="13132">
                  <c:v>47.900000000000013</c:v>
                </c:pt>
                <c:pt idx="13135">
                  <c:v>53.2</c:v>
                </c:pt>
                <c:pt idx="13136">
                  <c:v>57.2</c:v>
                </c:pt>
                <c:pt idx="13137">
                  <c:v>55.999999999999957</c:v>
                </c:pt>
                <c:pt idx="13138">
                  <c:v>58.599999999999987</c:v>
                </c:pt>
                <c:pt idx="13139">
                  <c:v>54.900000000000027</c:v>
                </c:pt>
                <c:pt idx="13143">
                  <c:v>55.89999999999997</c:v>
                </c:pt>
                <c:pt idx="13144">
                  <c:v>57.899999999999977</c:v>
                </c:pt>
                <c:pt idx="13145">
                  <c:v>49.699999999999989</c:v>
                </c:pt>
                <c:pt idx="13146">
                  <c:v>60.300000000000018</c:v>
                </c:pt>
                <c:pt idx="13149">
                  <c:v>49.900000000000013</c:v>
                </c:pt>
                <c:pt idx="13150">
                  <c:v>58.300000000000018</c:v>
                </c:pt>
                <c:pt idx="13151">
                  <c:v>47.000000000000021</c:v>
                </c:pt>
                <c:pt idx="13152">
                  <c:v>53.2</c:v>
                </c:pt>
                <c:pt idx="13153">
                  <c:v>40.299999999999997</c:v>
                </c:pt>
                <c:pt idx="13156">
                  <c:v>46</c:v>
                </c:pt>
                <c:pt idx="13157">
                  <c:v>53.2</c:v>
                </c:pt>
                <c:pt idx="13158">
                  <c:v>40.299999999999997</c:v>
                </c:pt>
                <c:pt idx="13159">
                  <c:v>43.40000000000002</c:v>
                </c:pt>
                <c:pt idx="13160">
                  <c:v>52.700000000000017</c:v>
                </c:pt>
                <c:pt idx="13163">
                  <c:v>42.8</c:v>
                </c:pt>
                <c:pt idx="13164">
                  <c:v>34.299999999999997</c:v>
                </c:pt>
                <c:pt idx="13165">
                  <c:v>36.000000000000028</c:v>
                </c:pt>
                <c:pt idx="13166">
                  <c:v>46.300000000000011</c:v>
                </c:pt>
                <c:pt idx="13167">
                  <c:v>48.899999999999991</c:v>
                </c:pt>
                <c:pt idx="13170">
                  <c:v>47.899999999999963</c:v>
                </c:pt>
                <c:pt idx="13171">
                  <c:v>42.100000000000023</c:v>
                </c:pt>
                <c:pt idx="13172">
                  <c:v>49.100000000000009</c:v>
                </c:pt>
                <c:pt idx="13173">
                  <c:v>48.4</c:v>
                </c:pt>
                <c:pt idx="13174">
                  <c:v>44.200000000000017</c:v>
                </c:pt>
                <c:pt idx="13177">
                  <c:v>48.600000000000023</c:v>
                </c:pt>
                <c:pt idx="13178">
                  <c:v>45.2</c:v>
                </c:pt>
                <c:pt idx="13179">
                  <c:v>50</c:v>
                </c:pt>
                <c:pt idx="13180">
                  <c:v>26.100000000000009</c:v>
                </c:pt>
                <c:pt idx="13181">
                  <c:v>49.399999999999977</c:v>
                </c:pt>
                <c:pt idx="13184">
                  <c:v>48</c:v>
                </c:pt>
                <c:pt idx="13185">
                  <c:v>50</c:v>
                </c:pt>
                <c:pt idx="13186">
                  <c:v>45.599999999999987</c:v>
                </c:pt>
                <c:pt idx="13187">
                  <c:v>47.799999999999983</c:v>
                </c:pt>
                <c:pt idx="13188">
                  <c:v>48.300000000000011</c:v>
                </c:pt>
                <c:pt idx="13191">
                  <c:v>47.800000000000018</c:v>
                </c:pt>
                <c:pt idx="13192">
                  <c:v>54.700000000000017</c:v>
                </c:pt>
                <c:pt idx="13193">
                  <c:v>52.8</c:v>
                </c:pt>
                <c:pt idx="13194">
                  <c:v>46.599999999999973</c:v>
                </c:pt>
                <c:pt idx="13195">
                  <c:v>37.999999999999993</c:v>
                </c:pt>
                <c:pt idx="13198">
                  <c:v>48.8</c:v>
                </c:pt>
                <c:pt idx="13199">
                  <c:v>52.59999999999998</c:v>
                </c:pt>
                <c:pt idx="13200">
                  <c:v>46.099999999999987</c:v>
                </c:pt>
                <c:pt idx="13201">
                  <c:v>42.500000000000028</c:v>
                </c:pt>
                <c:pt idx="13202">
                  <c:v>55.3</c:v>
                </c:pt>
                <c:pt idx="13205">
                  <c:v>48.099999999999987</c:v>
                </c:pt>
                <c:pt idx="13206">
                  <c:v>47.900000000000013</c:v>
                </c:pt>
                <c:pt idx="13207">
                  <c:v>48.200000000000017</c:v>
                </c:pt>
                <c:pt idx="13208">
                  <c:v>47.40000000000002</c:v>
                </c:pt>
                <c:pt idx="13209">
                  <c:v>50.499999999999993</c:v>
                </c:pt>
                <c:pt idx="13212">
                  <c:v>57.899999999999977</c:v>
                </c:pt>
                <c:pt idx="13213">
                  <c:v>52.8</c:v>
                </c:pt>
                <c:pt idx="13214">
                  <c:v>44.900000000000027</c:v>
                </c:pt>
                <c:pt idx="13215">
                  <c:v>44.7</c:v>
                </c:pt>
                <c:pt idx="13216">
                  <c:v>47.399999999999977</c:v>
                </c:pt>
                <c:pt idx="13219">
                  <c:v>56.000000000000007</c:v>
                </c:pt>
                <c:pt idx="13220">
                  <c:v>62.5</c:v>
                </c:pt>
                <c:pt idx="13221">
                  <c:v>36.600000000000009</c:v>
                </c:pt>
                <c:pt idx="13222">
                  <c:v>52.59999999999998</c:v>
                </c:pt>
                <c:pt idx="13223">
                  <c:v>43.39999999999997</c:v>
                </c:pt>
                <c:pt idx="13226">
                  <c:v>64.199999999999989</c:v>
                </c:pt>
                <c:pt idx="13227">
                  <c:v>57.90000000000002</c:v>
                </c:pt>
                <c:pt idx="13228">
                  <c:v>55.100000000000023</c:v>
                </c:pt>
                <c:pt idx="13229">
                  <c:v>44.8</c:v>
                </c:pt>
                <c:pt idx="13230">
                  <c:v>63.000000000000043</c:v>
                </c:pt>
                <c:pt idx="13233">
                  <c:v>56.8</c:v>
                </c:pt>
                <c:pt idx="13234">
                  <c:v>49.100000000000009</c:v>
                </c:pt>
                <c:pt idx="13236">
                  <c:v>55.600000000000009</c:v>
                </c:pt>
              </c:numCache>
            </c:numRef>
          </c:val>
          <c:smooth val="0"/>
          <c:extLst>
            <c:ext xmlns:c16="http://schemas.microsoft.com/office/drawing/2014/chart" uri="{C3380CC4-5D6E-409C-BE32-E72D297353CC}">
              <c16:uniqueId val="{00000001-0F72-43A0-9D6F-809FAB720C95}"/>
            </c:ext>
          </c:extLst>
        </c:ser>
        <c:ser>
          <c:idx val="1"/>
          <c:order val="1"/>
          <c:tx>
            <c:strRef>
              <c:f>Sheet1!$C$1</c:f>
              <c:strCache>
                <c:ptCount val="1"/>
                <c:pt idx="0">
                  <c:v>Italy</c:v>
                </c:pt>
              </c:strCache>
            </c:strRef>
          </c:tx>
          <c:spPr>
            <a:ln w="19050">
              <a:solidFill>
                <a:schemeClr val="accent4"/>
              </a:solidFill>
            </a:ln>
          </c:spPr>
          <c:marker>
            <c:symbol val="none"/>
          </c:marker>
          <c:dLbls>
            <c:dLbl>
              <c:idx val="13234"/>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0"/>
              <c:showCatName val="0"/>
              <c:showSerName val="0"/>
              <c:showPercent val="0"/>
              <c:showBubbleSize val="0"/>
              <c:extLst>
                <c:ext xmlns:c16="http://schemas.microsoft.com/office/drawing/2014/chart" uri="{C3380CC4-5D6E-409C-BE32-E72D297353CC}">
                  <c16:uniqueId val="{00000002-0F72-43A0-9D6F-809FAB720C95}"/>
                </c:ext>
              </c:extLst>
            </c:dLbl>
            <c:dLbl>
              <c:idx val="132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F72-43A0-9D6F-809FAB720C9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Sheet1!$A$2:$A$13239</c:f>
              <c:numCache>
                <c:formatCode>yyyy\-mm\-dd</c:formatCode>
                <c:ptCount val="13238"/>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numCache>
            </c:numRef>
          </c:cat>
          <c:val>
            <c:numRef>
              <c:f>Sheet1!$C$2:$C$13239</c:f>
              <c:numCache>
                <c:formatCode>General</c:formatCode>
                <c:ptCount val="13238"/>
                <c:pt idx="5386">
                  <c:v>34.999999999999957</c:v>
                </c:pt>
                <c:pt idx="5387">
                  <c:v>33.000000000000007</c:v>
                </c:pt>
                <c:pt idx="5388">
                  <c:v>32.000000000000028</c:v>
                </c:pt>
                <c:pt idx="5389">
                  <c:v>33.000000000000007</c:v>
                </c:pt>
                <c:pt idx="5390">
                  <c:v>33.999999999999993</c:v>
                </c:pt>
                <c:pt idx="5393">
                  <c:v>36.000000000000028</c:v>
                </c:pt>
                <c:pt idx="5394">
                  <c:v>37.000000000000007</c:v>
                </c:pt>
                <c:pt idx="5395">
                  <c:v>34.999999999999957</c:v>
                </c:pt>
                <c:pt idx="5396">
                  <c:v>37.999999999999993</c:v>
                </c:pt>
                <c:pt idx="5397">
                  <c:v>33.999999999999993</c:v>
                </c:pt>
                <c:pt idx="5400">
                  <c:v>33.999999999999993</c:v>
                </c:pt>
                <c:pt idx="5401">
                  <c:v>33.999999999999993</c:v>
                </c:pt>
                <c:pt idx="5402">
                  <c:v>33.999999999999993</c:v>
                </c:pt>
                <c:pt idx="5403">
                  <c:v>33.999999999999993</c:v>
                </c:pt>
                <c:pt idx="5404">
                  <c:v>36.000000000000028</c:v>
                </c:pt>
                <c:pt idx="5407">
                  <c:v>34.999999999999957</c:v>
                </c:pt>
                <c:pt idx="5408">
                  <c:v>34.999999999999957</c:v>
                </c:pt>
                <c:pt idx="5409">
                  <c:v>33.000000000000007</c:v>
                </c:pt>
                <c:pt idx="5410">
                  <c:v>33.000000000000007</c:v>
                </c:pt>
                <c:pt idx="5411">
                  <c:v>34.999999999999957</c:v>
                </c:pt>
                <c:pt idx="5414">
                  <c:v>33.999999999999993</c:v>
                </c:pt>
                <c:pt idx="5415">
                  <c:v>33.000000000000007</c:v>
                </c:pt>
                <c:pt idx="5416">
                  <c:v>33.999999999999993</c:v>
                </c:pt>
                <c:pt idx="5417">
                  <c:v>33.999999999999993</c:v>
                </c:pt>
                <c:pt idx="5418">
                  <c:v>36.000000000000028</c:v>
                </c:pt>
                <c:pt idx="5421">
                  <c:v>37.000000000000007</c:v>
                </c:pt>
                <c:pt idx="5422">
                  <c:v>36.000000000000028</c:v>
                </c:pt>
                <c:pt idx="5423">
                  <c:v>35.000000000000057</c:v>
                </c:pt>
                <c:pt idx="5424">
                  <c:v>34.999999999999957</c:v>
                </c:pt>
                <c:pt idx="5425">
                  <c:v>34.000000000000071</c:v>
                </c:pt>
                <c:pt idx="5428">
                  <c:v>33.000000000000007</c:v>
                </c:pt>
                <c:pt idx="5429">
                  <c:v>34.999999999999957</c:v>
                </c:pt>
                <c:pt idx="5430">
                  <c:v>35.000000000000057</c:v>
                </c:pt>
                <c:pt idx="5431">
                  <c:v>32.000000000000028</c:v>
                </c:pt>
                <c:pt idx="5432">
                  <c:v>32.999999999999908</c:v>
                </c:pt>
                <c:pt idx="5435">
                  <c:v>33.000000000000007</c:v>
                </c:pt>
                <c:pt idx="5436">
                  <c:v>33.999999999999993</c:v>
                </c:pt>
                <c:pt idx="5437">
                  <c:v>34.999999999999957</c:v>
                </c:pt>
                <c:pt idx="5438">
                  <c:v>33.000000000000007</c:v>
                </c:pt>
                <c:pt idx="5439">
                  <c:v>33.000000000000007</c:v>
                </c:pt>
                <c:pt idx="5442">
                  <c:v>32.000000000000028</c:v>
                </c:pt>
                <c:pt idx="5443">
                  <c:v>33.000000000000007</c:v>
                </c:pt>
                <c:pt idx="5444">
                  <c:v>33.000000000000007</c:v>
                </c:pt>
                <c:pt idx="5445">
                  <c:v>32.000000000000028</c:v>
                </c:pt>
                <c:pt idx="5446">
                  <c:v>33.999999999999993</c:v>
                </c:pt>
                <c:pt idx="5449">
                  <c:v>37.000000000000007</c:v>
                </c:pt>
                <c:pt idx="5450">
                  <c:v>35.000000000000057</c:v>
                </c:pt>
                <c:pt idx="5451">
                  <c:v>37.000000000000007</c:v>
                </c:pt>
                <c:pt idx="5452">
                  <c:v>33.000000000000007</c:v>
                </c:pt>
                <c:pt idx="5453">
                  <c:v>35.000000000000057</c:v>
                </c:pt>
                <c:pt idx="5456">
                  <c:v>32.000000000000028</c:v>
                </c:pt>
                <c:pt idx="5457">
                  <c:v>29.999999999999979</c:v>
                </c:pt>
                <c:pt idx="5458">
                  <c:v>29.999999999999979</c:v>
                </c:pt>
                <c:pt idx="5459">
                  <c:v>30.999999999999961</c:v>
                </c:pt>
                <c:pt idx="5460">
                  <c:v>26.999999999999961</c:v>
                </c:pt>
                <c:pt idx="5463">
                  <c:v>27.99999999999994</c:v>
                </c:pt>
                <c:pt idx="5464">
                  <c:v>27.99999999999994</c:v>
                </c:pt>
                <c:pt idx="5465">
                  <c:v>23.999999999999929</c:v>
                </c:pt>
                <c:pt idx="5466">
                  <c:v>26.999999999999961</c:v>
                </c:pt>
                <c:pt idx="5467">
                  <c:v>26.999999999999961</c:v>
                </c:pt>
                <c:pt idx="5473">
                  <c:v>25</c:v>
                </c:pt>
                <c:pt idx="5474">
                  <c:v>26.999999999999961</c:v>
                </c:pt>
                <c:pt idx="5479">
                  <c:v>25</c:v>
                </c:pt>
                <c:pt idx="5480">
                  <c:v>23.000000000000039</c:v>
                </c:pt>
                <c:pt idx="5481">
                  <c:v>23.999999999999929</c:v>
                </c:pt>
                <c:pt idx="5484">
                  <c:v>21.999999999999979</c:v>
                </c:pt>
                <c:pt idx="5485">
                  <c:v>25</c:v>
                </c:pt>
                <c:pt idx="5486">
                  <c:v>25.999999999999979</c:v>
                </c:pt>
                <c:pt idx="5487">
                  <c:v>25</c:v>
                </c:pt>
                <c:pt idx="5488">
                  <c:v>29</c:v>
                </c:pt>
                <c:pt idx="5491">
                  <c:v>28.000000000000021</c:v>
                </c:pt>
                <c:pt idx="5492">
                  <c:v>29</c:v>
                </c:pt>
                <c:pt idx="5493">
                  <c:v>28.000000000000021</c:v>
                </c:pt>
                <c:pt idx="5494">
                  <c:v>29</c:v>
                </c:pt>
                <c:pt idx="5495">
                  <c:v>28.999999999999911</c:v>
                </c:pt>
                <c:pt idx="5498">
                  <c:v>26.999999999999961</c:v>
                </c:pt>
                <c:pt idx="5499">
                  <c:v>29</c:v>
                </c:pt>
                <c:pt idx="5500">
                  <c:v>28.000000000000021</c:v>
                </c:pt>
                <c:pt idx="5501">
                  <c:v>29</c:v>
                </c:pt>
                <c:pt idx="5502">
                  <c:v>30.999999999999961</c:v>
                </c:pt>
                <c:pt idx="5505">
                  <c:v>31.99999999999994</c:v>
                </c:pt>
                <c:pt idx="5506">
                  <c:v>28.000000000000021</c:v>
                </c:pt>
                <c:pt idx="5507">
                  <c:v>29</c:v>
                </c:pt>
                <c:pt idx="5508">
                  <c:v>28.000000000000021</c:v>
                </c:pt>
                <c:pt idx="5509">
                  <c:v>28.000000000000021</c:v>
                </c:pt>
                <c:pt idx="5512">
                  <c:v>28.000000000000021</c:v>
                </c:pt>
                <c:pt idx="5513">
                  <c:v>26.999999999999961</c:v>
                </c:pt>
                <c:pt idx="5514">
                  <c:v>27.99999999999994</c:v>
                </c:pt>
                <c:pt idx="5515">
                  <c:v>31.99999999999994</c:v>
                </c:pt>
                <c:pt idx="5516">
                  <c:v>29</c:v>
                </c:pt>
                <c:pt idx="5519">
                  <c:v>29.999999999999979</c:v>
                </c:pt>
                <c:pt idx="5520">
                  <c:v>28.000000000000021</c:v>
                </c:pt>
                <c:pt idx="5521">
                  <c:v>26.999999999999961</c:v>
                </c:pt>
                <c:pt idx="5522">
                  <c:v>25</c:v>
                </c:pt>
                <c:pt idx="5523">
                  <c:v>25.999999999999979</c:v>
                </c:pt>
                <c:pt idx="5526">
                  <c:v>25.999999999999979</c:v>
                </c:pt>
                <c:pt idx="5527">
                  <c:v>25.999999999999979</c:v>
                </c:pt>
                <c:pt idx="5528">
                  <c:v>26.000000000000071</c:v>
                </c:pt>
                <c:pt idx="5529">
                  <c:v>27.00000000000005</c:v>
                </c:pt>
                <c:pt idx="5530">
                  <c:v>26.000000000000071</c:v>
                </c:pt>
                <c:pt idx="5533">
                  <c:v>28.000000000000021</c:v>
                </c:pt>
                <c:pt idx="5534">
                  <c:v>26.999999999999961</c:v>
                </c:pt>
                <c:pt idx="5535">
                  <c:v>25.999999999999979</c:v>
                </c:pt>
                <c:pt idx="5536">
                  <c:v>26.999999999999961</c:v>
                </c:pt>
                <c:pt idx="5537">
                  <c:v>25</c:v>
                </c:pt>
                <c:pt idx="5540">
                  <c:v>24.000000000000021</c:v>
                </c:pt>
                <c:pt idx="5541">
                  <c:v>26.999999999999961</c:v>
                </c:pt>
                <c:pt idx="5542">
                  <c:v>23.000000000000039</c:v>
                </c:pt>
                <c:pt idx="5543">
                  <c:v>26.000000000000071</c:v>
                </c:pt>
                <c:pt idx="5544">
                  <c:v>25</c:v>
                </c:pt>
                <c:pt idx="5547">
                  <c:v>25</c:v>
                </c:pt>
                <c:pt idx="5548">
                  <c:v>23.999999999999929</c:v>
                </c:pt>
                <c:pt idx="5549">
                  <c:v>24.000000000000021</c:v>
                </c:pt>
                <c:pt idx="5550">
                  <c:v>25</c:v>
                </c:pt>
                <c:pt idx="5551">
                  <c:v>24.000000000000021</c:v>
                </c:pt>
                <c:pt idx="5554">
                  <c:v>23.000000000000039</c:v>
                </c:pt>
                <c:pt idx="5555">
                  <c:v>22.99999999999995</c:v>
                </c:pt>
                <c:pt idx="5556">
                  <c:v>25</c:v>
                </c:pt>
                <c:pt idx="5557">
                  <c:v>23.999999999999929</c:v>
                </c:pt>
                <c:pt idx="5558">
                  <c:v>25</c:v>
                </c:pt>
                <c:pt idx="5561">
                  <c:v>22.99999999999995</c:v>
                </c:pt>
                <c:pt idx="5562">
                  <c:v>24.000000000000021</c:v>
                </c:pt>
                <c:pt idx="5563">
                  <c:v>24.000000000000021</c:v>
                </c:pt>
                <c:pt idx="5564">
                  <c:v>25</c:v>
                </c:pt>
                <c:pt idx="5569">
                  <c:v>25</c:v>
                </c:pt>
                <c:pt idx="5570">
                  <c:v>24.000000000000021</c:v>
                </c:pt>
                <c:pt idx="5571">
                  <c:v>24.000000000000021</c:v>
                </c:pt>
                <c:pt idx="5572">
                  <c:v>22.99999999999995</c:v>
                </c:pt>
                <c:pt idx="5575">
                  <c:v>25</c:v>
                </c:pt>
                <c:pt idx="5576">
                  <c:v>25</c:v>
                </c:pt>
                <c:pt idx="5577">
                  <c:v>25</c:v>
                </c:pt>
                <c:pt idx="5578">
                  <c:v>23.999999999999929</c:v>
                </c:pt>
                <c:pt idx="5579">
                  <c:v>25</c:v>
                </c:pt>
                <c:pt idx="5582">
                  <c:v>25</c:v>
                </c:pt>
                <c:pt idx="5583">
                  <c:v>25.999999999999979</c:v>
                </c:pt>
                <c:pt idx="5584">
                  <c:v>23.999999999999929</c:v>
                </c:pt>
                <c:pt idx="5585">
                  <c:v>24.000000000000021</c:v>
                </c:pt>
                <c:pt idx="5586">
                  <c:v>23.999999999999929</c:v>
                </c:pt>
                <c:pt idx="5589">
                  <c:v>23.000000000000039</c:v>
                </c:pt>
                <c:pt idx="5590">
                  <c:v>24.000000000000021</c:v>
                </c:pt>
                <c:pt idx="5591">
                  <c:v>23.000000000000039</c:v>
                </c:pt>
                <c:pt idx="5592">
                  <c:v>22.99999999999995</c:v>
                </c:pt>
                <c:pt idx="5593">
                  <c:v>24.000000000000021</c:v>
                </c:pt>
                <c:pt idx="5596">
                  <c:v>25</c:v>
                </c:pt>
                <c:pt idx="5597">
                  <c:v>25</c:v>
                </c:pt>
                <c:pt idx="5599">
                  <c:v>25.999999999999979</c:v>
                </c:pt>
                <c:pt idx="5600">
                  <c:v>24.000000000000021</c:v>
                </c:pt>
                <c:pt idx="5603">
                  <c:v>23.999999999999929</c:v>
                </c:pt>
                <c:pt idx="5604">
                  <c:v>25.999999999999979</c:v>
                </c:pt>
                <c:pt idx="5605">
                  <c:v>25</c:v>
                </c:pt>
                <c:pt idx="5606">
                  <c:v>24.000000000000021</c:v>
                </c:pt>
                <c:pt idx="5607">
                  <c:v>25</c:v>
                </c:pt>
                <c:pt idx="5610">
                  <c:v>24.000000000000021</c:v>
                </c:pt>
                <c:pt idx="5611">
                  <c:v>26.000000000000071</c:v>
                </c:pt>
                <c:pt idx="5612">
                  <c:v>23.000000000000039</c:v>
                </c:pt>
                <c:pt idx="5613">
                  <c:v>21</c:v>
                </c:pt>
                <c:pt idx="5614">
                  <c:v>23.000000000000039</c:v>
                </c:pt>
                <c:pt idx="5617">
                  <c:v>21.999999999999979</c:v>
                </c:pt>
                <c:pt idx="5618">
                  <c:v>21.999999999999979</c:v>
                </c:pt>
                <c:pt idx="5619">
                  <c:v>21.999999999999979</c:v>
                </c:pt>
                <c:pt idx="5620">
                  <c:v>21.999999999999979</c:v>
                </c:pt>
                <c:pt idx="5621">
                  <c:v>21.999999999999979</c:v>
                </c:pt>
                <c:pt idx="5624">
                  <c:v>21.999999999999979</c:v>
                </c:pt>
                <c:pt idx="5625">
                  <c:v>21.999999999999979</c:v>
                </c:pt>
                <c:pt idx="5626">
                  <c:v>21.999999999999979</c:v>
                </c:pt>
                <c:pt idx="5627">
                  <c:v>21.999999999999979</c:v>
                </c:pt>
                <c:pt idx="5628">
                  <c:v>22.99999999999995</c:v>
                </c:pt>
                <c:pt idx="5631">
                  <c:v>22.00000000000006</c:v>
                </c:pt>
                <c:pt idx="5632">
                  <c:v>21.999999999999979</c:v>
                </c:pt>
                <c:pt idx="5633">
                  <c:v>23.000000000000039</c:v>
                </c:pt>
                <c:pt idx="5634">
                  <c:v>21.999999999999979</c:v>
                </c:pt>
                <c:pt idx="5635">
                  <c:v>23.000000000000039</c:v>
                </c:pt>
                <c:pt idx="5638">
                  <c:v>21</c:v>
                </c:pt>
                <c:pt idx="5639">
                  <c:v>22.99999999999995</c:v>
                </c:pt>
                <c:pt idx="5640">
                  <c:v>21.999999999999979</c:v>
                </c:pt>
                <c:pt idx="5641">
                  <c:v>20.000000000000021</c:v>
                </c:pt>
                <c:pt idx="5642">
                  <c:v>21.999999999999979</c:v>
                </c:pt>
                <c:pt idx="5645">
                  <c:v>24.000000000000021</c:v>
                </c:pt>
                <c:pt idx="5646">
                  <c:v>23.999999999999929</c:v>
                </c:pt>
                <c:pt idx="5647">
                  <c:v>22.99999999999995</c:v>
                </c:pt>
                <c:pt idx="5648">
                  <c:v>22.99999999999995</c:v>
                </c:pt>
                <c:pt idx="5649">
                  <c:v>25</c:v>
                </c:pt>
                <c:pt idx="5652">
                  <c:v>22.99999999999995</c:v>
                </c:pt>
                <c:pt idx="5653">
                  <c:v>24.000000000000021</c:v>
                </c:pt>
                <c:pt idx="5654">
                  <c:v>23.000000000000039</c:v>
                </c:pt>
                <c:pt idx="5655">
                  <c:v>24.000000000000021</c:v>
                </c:pt>
                <c:pt idx="5656">
                  <c:v>23.999999999999929</c:v>
                </c:pt>
                <c:pt idx="5659">
                  <c:v>24.000000000000021</c:v>
                </c:pt>
                <c:pt idx="5660">
                  <c:v>22.99999999999995</c:v>
                </c:pt>
                <c:pt idx="5661">
                  <c:v>22.99999999999995</c:v>
                </c:pt>
                <c:pt idx="5662">
                  <c:v>24.000000000000021</c:v>
                </c:pt>
                <c:pt idx="5663">
                  <c:v>24.000000000000021</c:v>
                </c:pt>
                <c:pt idx="5666">
                  <c:v>24.000000000000021</c:v>
                </c:pt>
                <c:pt idx="5667">
                  <c:v>23.000000000000039</c:v>
                </c:pt>
                <c:pt idx="5668">
                  <c:v>24.000000000000021</c:v>
                </c:pt>
                <c:pt idx="5669">
                  <c:v>21.999999999999979</c:v>
                </c:pt>
                <c:pt idx="5670">
                  <c:v>21</c:v>
                </c:pt>
                <c:pt idx="5673">
                  <c:v>21.999999999999979</c:v>
                </c:pt>
                <c:pt idx="5674">
                  <c:v>25.999999999999979</c:v>
                </c:pt>
                <c:pt idx="5675">
                  <c:v>24.000000000000021</c:v>
                </c:pt>
                <c:pt idx="5676">
                  <c:v>21.999999999999979</c:v>
                </c:pt>
                <c:pt idx="5677">
                  <c:v>23.000000000000039</c:v>
                </c:pt>
                <c:pt idx="5680">
                  <c:v>22.99999999999995</c:v>
                </c:pt>
                <c:pt idx="5681">
                  <c:v>22.99999999999995</c:v>
                </c:pt>
                <c:pt idx="5682">
                  <c:v>22.00000000000006</c:v>
                </c:pt>
                <c:pt idx="5683">
                  <c:v>25</c:v>
                </c:pt>
                <c:pt idx="5684">
                  <c:v>25</c:v>
                </c:pt>
                <c:pt idx="5687">
                  <c:v>25</c:v>
                </c:pt>
                <c:pt idx="5688">
                  <c:v>25</c:v>
                </c:pt>
                <c:pt idx="5689">
                  <c:v>24.000000000000021</c:v>
                </c:pt>
                <c:pt idx="5690">
                  <c:v>23.999999999999929</c:v>
                </c:pt>
                <c:pt idx="5691">
                  <c:v>23.000000000000039</c:v>
                </c:pt>
                <c:pt idx="5694">
                  <c:v>23.000000000000039</c:v>
                </c:pt>
                <c:pt idx="5695">
                  <c:v>20.000000000000021</c:v>
                </c:pt>
                <c:pt idx="5696">
                  <c:v>21.999999999999979</c:v>
                </c:pt>
                <c:pt idx="5697">
                  <c:v>25</c:v>
                </c:pt>
                <c:pt idx="5698">
                  <c:v>24.000000000000021</c:v>
                </c:pt>
                <c:pt idx="5701">
                  <c:v>22.99999999999995</c:v>
                </c:pt>
                <c:pt idx="5702">
                  <c:v>25</c:v>
                </c:pt>
                <c:pt idx="5703">
                  <c:v>24.000000000000021</c:v>
                </c:pt>
                <c:pt idx="5705">
                  <c:v>23.000000000000039</c:v>
                </c:pt>
                <c:pt idx="5708">
                  <c:v>24.000000000000021</c:v>
                </c:pt>
                <c:pt idx="5709">
                  <c:v>21.999999999999979</c:v>
                </c:pt>
                <c:pt idx="5710">
                  <c:v>24.000000000000021</c:v>
                </c:pt>
                <c:pt idx="5711">
                  <c:v>22.00000000000006</c:v>
                </c:pt>
                <c:pt idx="5712">
                  <c:v>21.999999999999979</c:v>
                </c:pt>
                <c:pt idx="5715">
                  <c:v>21</c:v>
                </c:pt>
                <c:pt idx="5716">
                  <c:v>21.999999999999979</c:v>
                </c:pt>
                <c:pt idx="5717">
                  <c:v>21.999999999999979</c:v>
                </c:pt>
                <c:pt idx="5718">
                  <c:v>23.000000000000039</c:v>
                </c:pt>
                <c:pt idx="5719">
                  <c:v>24.000000000000021</c:v>
                </c:pt>
                <c:pt idx="5722">
                  <c:v>22.00000000000006</c:v>
                </c:pt>
                <c:pt idx="5723">
                  <c:v>21</c:v>
                </c:pt>
                <c:pt idx="5724">
                  <c:v>23.000000000000039</c:v>
                </c:pt>
                <c:pt idx="5725">
                  <c:v>22.99999999999995</c:v>
                </c:pt>
                <c:pt idx="5726">
                  <c:v>24.000000000000021</c:v>
                </c:pt>
                <c:pt idx="5729">
                  <c:v>22.00000000000006</c:v>
                </c:pt>
                <c:pt idx="5730">
                  <c:v>24.000000000000021</c:v>
                </c:pt>
                <c:pt idx="5731">
                  <c:v>23.999999999999929</c:v>
                </c:pt>
                <c:pt idx="5732">
                  <c:v>21</c:v>
                </c:pt>
                <c:pt idx="5733">
                  <c:v>23.999999999999929</c:v>
                </c:pt>
                <c:pt idx="5736">
                  <c:v>20.000000000000021</c:v>
                </c:pt>
                <c:pt idx="5737">
                  <c:v>21</c:v>
                </c:pt>
                <c:pt idx="5738">
                  <c:v>21.999999999999979</c:v>
                </c:pt>
                <c:pt idx="5739">
                  <c:v>21</c:v>
                </c:pt>
                <c:pt idx="5740">
                  <c:v>21</c:v>
                </c:pt>
                <c:pt idx="5743">
                  <c:v>21</c:v>
                </c:pt>
                <c:pt idx="5744">
                  <c:v>21.999999999999979</c:v>
                </c:pt>
                <c:pt idx="5745">
                  <c:v>23.000000000000039</c:v>
                </c:pt>
                <c:pt idx="5746">
                  <c:v>22.00000000000006</c:v>
                </c:pt>
                <c:pt idx="5747">
                  <c:v>29</c:v>
                </c:pt>
                <c:pt idx="5750">
                  <c:v>29</c:v>
                </c:pt>
                <c:pt idx="5751">
                  <c:v>32.000000000000028</c:v>
                </c:pt>
                <c:pt idx="5752">
                  <c:v>30.999999999999961</c:v>
                </c:pt>
                <c:pt idx="5753">
                  <c:v>29.999999999999979</c:v>
                </c:pt>
                <c:pt idx="5754">
                  <c:v>30.999999999999961</c:v>
                </c:pt>
                <c:pt idx="5757">
                  <c:v>29</c:v>
                </c:pt>
                <c:pt idx="5758">
                  <c:v>28.000000000000021</c:v>
                </c:pt>
                <c:pt idx="5759">
                  <c:v>28.000000000000021</c:v>
                </c:pt>
                <c:pt idx="5760">
                  <c:v>29.999999999999979</c:v>
                </c:pt>
                <c:pt idx="5761">
                  <c:v>29</c:v>
                </c:pt>
                <c:pt idx="5764">
                  <c:v>28.000000000000021</c:v>
                </c:pt>
                <c:pt idx="5765">
                  <c:v>28.000000000000021</c:v>
                </c:pt>
                <c:pt idx="5766">
                  <c:v>27.99999999999994</c:v>
                </c:pt>
                <c:pt idx="5767">
                  <c:v>24.000000000000021</c:v>
                </c:pt>
                <c:pt idx="5768">
                  <c:v>26.999999999999961</c:v>
                </c:pt>
                <c:pt idx="5771">
                  <c:v>26.999999999999961</c:v>
                </c:pt>
                <c:pt idx="5772">
                  <c:v>27.00000000000005</c:v>
                </c:pt>
                <c:pt idx="5773">
                  <c:v>28.000000000000021</c:v>
                </c:pt>
                <c:pt idx="5774">
                  <c:v>26.999999999999961</c:v>
                </c:pt>
                <c:pt idx="5775">
                  <c:v>25</c:v>
                </c:pt>
                <c:pt idx="5778">
                  <c:v>25.999999999999979</c:v>
                </c:pt>
                <c:pt idx="5779">
                  <c:v>27.00000000000005</c:v>
                </c:pt>
                <c:pt idx="5780">
                  <c:v>26.000000000000071</c:v>
                </c:pt>
                <c:pt idx="5781">
                  <c:v>25</c:v>
                </c:pt>
                <c:pt idx="5782">
                  <c:v>25</c:v>
                </c:pt>
                <c:pt idx="5785">
                  <c:v>25</c:v>
                </c:pt>
                <c:pt idx="5786">
                  <c:v>25.999999999999979</c:v>
                </c:pt>
                <c:pt idx="5787">
                  <c:v>23.999999999999929</c:v>
                </c:pt>
                <c:pt idx="5788">
                  <c:v>24.000000000000021</c:v>
                </c:pt>
                <c:pt idx="5789">
                  <c:v>24.000000000000021</c:v>
                </c:pt>
                <c:pt idx="5792">
                  <c:v>25.999999999999979</c:v>
                </c:pt>
                <c:pt idx="5793">
                  <c:v>25</c:v>
                </c:pt>
                <c:pt idx="5794">
                  <c:v>25</c:v>
                </c:pt>
                <c:pt idx="5795">
                  <c:v>25</c:v>
                </c:pt>
                <c:pt idx="5796">
                  <c:v>23.999999999999929</c:v>
                </c:pt>
                <c:pt idx="5799">
                  <c:v>22.99999999999995</c:v>
                </c:pt>
                <c:pt idx="5800">
                  <c:v>23.999999999999929</c:v>
                </c:pt>
                <c:pt idx="5801">
                  <c:v>22.99999999999995</c:v>
                </c:pt>
                <c:pt idx="5802">
                  <c:v>24.000000000000021</c:v>
                </c:pt>
                <c:pt idx="5803">
                  <c:v>23.999999999999929</c:v>
                </c:pt>
                <c:pt idx="5806">
                  <c:v>21.999999999999979</c:v>
                </c:pt>
                <c:pt idx="5807">
                  <c:v>22.00000000000006</c:v>
                </c:pt>
                <c:pt idx="5808">
                  <c:v>21.999999999999979</c:v>
                </c:pt>
                <c:pt idx="5809">
                  <c:v>21.999999999999979</c:v>
                </c:pt>
                <c:pt idx="5810">
                  <c:v>20.000000000000021</c:v>
                </c:pt>
                <c:pt idx="5813">
                  <c:v>22.00000000000006</c:v>
                </c:pt>
                <c:pt idx="5814">
                  <c:v>18.00000000000006</c:v>
                </c:pt>
                <c:pt idx="5815">
                  <c:v>19.999999999999929</c:v>
                </c:pt>
                <c:pt idx="5816">
                  <c:v>20.000000000000021</c:v>
                </c:pt>
                <c:pt idx="5817">
                  <c:v>18.00000000000006</c:v>
                </c:pt>
                <c:pt idx="5820">
                  <c:v>17.999999999999972</c:v>
                </c:pt>
                <c:pt idx="5821">
                  <c:v>20.000000000000021</c:v>
                </c:pt>
                <c:pt idx="5822">
                  <c:v>18.99999999999995</c:v>
                </c:pt>
                <c:pt idx="5823">
                  <c:v>20.000000000000021</c:v>
                </c:pt>
                <c:pt idx="5824">
                  <c:v>20.000000000000021</c:v>
                </c:pt>
                <c:pt idx="5827">
                  <c:v>20.000000000000021</c:v>
                </c:pt>
                <c:pt idx="5828">
                  <c:v>19.999999999999929</c:v>
                </c:pt>
                <c:pt idx="5829">
                  <c:v>19.000000000000039</c:v>
                </c:pt>
                <c:pt idx="5830">
                  <c:v>20.000000000000021</c:v>
                </c:pt>
                <c:pt idx="5831">
                  <c:v>21.000000000000089</c:v>
                </c:pt>
                <c:pt idx="5834">
                  <c:v>22.00000000000006</c:v>
                </c:pt>
                <c:pt idx="5838">
                  <c:v>21</c:v>
                </c:pt>
                <c:pt idx="5841">
                  <c:v>22.00000000000006</c:v>
                </c:pt>
                <c:pt idx="5844">
                  <c:v>24.000000000000021</c:v>
                </c:pt>
                <c:pt idx="5845">
                  <c:v>23.000000000000039</c:v>
                </c:pt>
                <c:pt idx="5848">
                  <c:v>18.00000000000006</c:v>
                </c:pt>
                <c:pt idx="5849">
                  <c:v>20.000000000000021</c:v>
                </c:pt>
                <c:pt idx="5850">
                  <c:v>16.999999999999989</c:v>
                </c:pt>
                <c:pt idx="5851">
                  <c:v>16.000000000000011</c:v>
                </c:pt>
                <c:pt idx="5852">
                  <c:v>16.999999999999989</c:v>
                </c:pt>
                <c:pt idx="5855">
                  <c:v>16.999999999999989</c:v>
                </c:pt>
                <c:pt idx="5856">
                  <c:v>14.00000000000006</c:v>
                </c:pt>
                <c:pt idx="5857">
                  <c:v>16.999999999999989</c:v>
                </c:pt>
                <c:pt idx="5858">
                  <c:v>17.999999999999972</c:v>
                </c:pt>
                <c:pt idx="5859">
                  <c:v>18.99999999999995</c:v>
                </c:pt>
                <c:pt idx="5862">
                  <c:v>18.00000000000006</c:v>
                </c:pt>
                <c:pt idx="5863">
                  <c:v>16.999999999999989</c:v>
                </c:pt>
                <c:pt idx="5864">
                  <c:v>16.999999999999989</c:v>
                </c:pt>
                <c:pt idx="5865">
                  <c:v>16.999999999999989</c:v>
                </c:pt>
                <c:pt idx="5866">
                  <c:v>16.999999999999989</c:v>
                </c:pt>
                <c:pt idx="5869">
                  <c:v>18.00000000000006</c:v>
                </c:pt>
                <c:pt idx="5870">
                  <c:v>20.000000000000021</c:v>
                </c:pt>
                <c:pt idx="5871">
                  <c:v>21</c:v>
                </c:pt>
                <c:pt idx="5872">
                  <c:v>20.000000000000021</c:v>
                </c:pt>
                <c:pt idx="5873">
                  <c:v>21</c:v>
                </c:pt>
                <c:pt idx="5876">
                  <c:v>21</c:v>
                </c:pt>
                <c:pt idx="5877">
                  <c:v>21.000000000000089</c:v>
                </c:pt>
                <c:pt idx="5878">
                  <c:v>20.000000000000021</c:v>
                </c:pt>
                <c:pt idx="5879">
                  <c:v>19.000000000000039</c:v>
                </c:pt>
                <c:pt idx="5880">
                  <c:v>17.999999999999972</c:v>
                </c:pt>
                <c:pt idx="5883">
                  <c:v>18.00000000000006</c:v>
                </c:pt>
                <c:pt idx="5884">
                  <c:v>17.000000000000082</c:v>
                </c:pt>
                <c:pt idx="5885">
                  <c:v>20.000000000000021</c:v>
                </c:pt>
                <c:pt idx="5886">
                  <c:v>19.999999999999972</c:v>
                </c:pt>
                <c:pt idx="5887">
                  <c:v>19.000000000000039</c:v>
                </c:pt>
                <c:pt idx="5890">
                  <c:v>20.000000000000021</c:v>
                </c:pt>
                <c:pt idx="5891">
                  <c:v>19.999999999999972</c:v>
                </c:pt>
                <c:pt idx="5892">
                  <c:v>16.999999999999989</c:v>
                </c:pt>
                <c:pt idx="5893">
                  <c:v>19.999999999999972</c:v>
                </c:pt>
                <c:pt idx="5894">
                  <c:v>21</c:v>
                </c:pt>
                <c:pt idx="5897">
                  <c:v>19.000000000000039</c:v>
                </c:pt>
                <c:pt idx="5898">
                  <c:v>18.999999999999989</c:v>
                </c:pt>
                <c:pt idx="5899">
                  <c:v>20.000000000000021</c:v>
                </c:pt>
                <c:pt idx="5900">
                  <c:v>19.000000000000039</c:v>
                </c:pt>
                <c:pt idx="5901">
                  <c:v>16.000000000000011</c:v>
                </c:pt>
                <c:pt idx="5904">
                  <c:v>16.999999999999989</c:v>
                </c:pt>
                <c:pt idx="5905">
                  <c:v>16.999999999999989</c:v>
                </c:pt>
                <c:pt idx="5906">
                  <c:v>16.000000000000011</c:v>
                </c:pt>
                <c:pt idx="5907">
                  <c:v>16.000000000000011</c:v>
                </c:pt>
                <c:pt idx="5908">
                  <c:v>14.999999999999989</c:v>
                </c:pt>
                <c:pt idx="5911">
                  <c:v>14.999999999999989</c:v>
                </c:pt>
                <c:pt idx="5912">
                  <c:v>14.99999999999995</c:v>
                </c:pt>
                <c:pt idx="5913">
                  <c:v>15.000000000000041</c:v>
                </c:pt>
                <c:pt idx="5914">
                  <c:v>20.000000000000021</c:v>
                </c:pt>
                <c:pt idx="5915">
                  <c:v>16.999999999999989</c:v>
                </c:pt>
                <c:pt idx="5918">
                  <c:v>19.999999999999972</c:v>
                </c:pt>
                <c:pt idx="5919">
                  <c:v>14.99999999999995</c:v>
                </c:pt>
                <c:pt idx="5920">
                  <c:v>18.99999999999995</c:v>
                </c:pt>
                <c:pt idx="5921">
                  <c:v>14.99999999999995</c:v>
                </c:pt>
                <c:pt idx="5922">
                  <c:v>16.000000000000011</c:v>
                </c:pt>
                <c:pt idx="5925">
                  <c:v>16.999999999999989</c:v>
                </c:pt>
                <c:pt idx="5926">
                  <c:v>16.999999999999989</c:v>
                </c:pt>
                <c:pt idx="5927">
                  <c:v>16.999999999999989</c:v>
                </c:pt>
                <c:pt idx="5928">
                  <c:v>18.99999999999995</c:v>
                </c:pt>
                <c:pt idx="5929">
                  <c:v>16.999999999999989</c:v>
                </c:pt>
                <c:pt idx="5932">
                  <c:v>17.000000000000082</c:v>
                </c:pt>
                <c:pt idx="5933">
                  <c:v>18.00000000000006</c:v>
                </c:pt>
                <c:pt idx="5934">
                  <c:v>16.000000000000011</c:v>
                </c:pt>
                <c:pt idx="5935">
                  <c:v>14.99999999999995</c:v>
                </c:pt>
                <c:pt idx="5936">
                  <c:v>17.999999999999972</c:v>
                </c:pt>
                <c:pt idx="5939">
                  <c:v>16.000000000000011</c:v>
                </c:pt>
                <c:pt idx="5940">
                  <c:v>14.99999999999995</c:v>
                </c:pt>
                <c:pt idx="5941">
                  <c:v>16.999999999999989</c:v>
                </c:pt>
                <c:pt idx="5942">
                  <c:v>16.000000000000011</c:v>
                </c:pt>
                <c:pt idx="5943">
                  <c:v>14.99999999999995</c:v>
                </c:pt>
                <c:pt idx="5946">
                  <c:v>13.99999999999997</c:v>
                </c:pt>
                <c:pt idx="5947">
                  <c:v>12.000000000000011</c:v>
                </c:pt>
                <c:pt idx="5948">
                  <c:v>12.999999999999989</c:v>
                </c:pt>
                <c:pt idx="5949">
                  <c:v>12.999999999999989</c:v>
                </c:pt>
                <c:pt idx="5954">
                  <c:v>10.99999999999994</c:v>
                </c:pt>
                <c:pt idx="5955">
                  <c:v>12.000000000000011</c:v>
                </c:pt>
                <c:pt idx="5956">
                  <c:v>12.999999999999989</c:v>
                </c:pt>
                <c:pt idx="5957">
                  <c:v>15.000000000000041</c:v>
                </c:pt>
                <c:pt idx="5960">
                  <c:v>15.000000000000041</c:v>
                </c:pt>
                <c:pt idx="5961">
                  <c:v>12.999999999999989</c:v>
                </c:pt>
                <c:pt idx="5962">
                  <c:v>19.000000000000039</c:v>
                </c:pt>
                <c:pt idx="5964">
                  <c:v>20.000000000000021</c:v>
                </c:pt>
                <c:pt idx="5967">
                  <c:v>18.00000000000006</c:v>
                </c:pt>
                <c:pt idx="5968">
                  <c:v>18.99999999999995</c:v>
                </c:pt>
                <c:pt idx="5969">
                  <c:v>18.00000000000006</c:v>
                </c:pt>
                <c:pt idx="5970">
                  <c:v>19.999999999999972</c:v>
                </c:pt>
                <c:pt idx="5971">
                  <c:v>21</c:v>
                </c:pt>
                <c:pt idx="5974">
                  <c:v>21</c:v>
                </c:pt>
                <c:pt idx="5975">
                  <c:v>21</c:v>
                </c:pt>
                <c:pt idx="5976">
                  <c:v>18.999999999999989</c:v>
                </c:pt>
                <c:pt idx="5977">
                  <c:v>21</c:v>
                </c:pt>
                <c:pt idx="5978">
                  <c:v>18.999999999999989</c:v>
                </c:pt>
                <c:pt idx="5981">
                  <c:v>21</c:v>
                </c:pt>
                <c:pt idx="5982">
                  <c:v>17.999999999999972</c:v>
                </c:pt>
                <c:pt idx="5983">
                  <c:v>20.000000000000021</c:v>
                </c:pt>
                <c:pt idx="5984">
                  <c:v>18.000000000000011</c:v>
                </c:pt>
                <c:pt idx="5985">
                  <c:v>19.999999999999972</c:v>
                </c:pt>
                <c:pt idx="5988">
                  <c:v>19.999999999999972</c:v>
                </c:pt>
                <c:pt idx="5989">
                  <c:v>22.000000000000021</c:v>
                </c:pt>
                <c:pt idx="5990">
                  <c:v>21</c:v>
                </c:pt>
                <c:pt idx="5991">
                  <c:v>16.999999999999989</c:v>
                </c:pt>
                <c:pt idx="5992">
                  <c:v>20.000000000000021</c:v>
                </c:pt>
                <c:pt idx="5995">
                  <c:v>18.999999999999989</c:v>
                </c:pt>
                <c:pt idx="5996">
                  <c:v>16.000000000000011</c:v>
                </c:pt>
                <c:pt idx="5997">
                  <c:v>21</c:v>
                </c:pt>
                <c:pt idx="5998">
                  <c:v>16.000000000000011</c:v>
                </c:pt>
                <c:pt idx="5999">
                  <c:v>20.000000000000021</c:v>
                </c:pt>
                <c:pt idx="6002">
                  <c:v>17.000000000000039</c:v>
                </c:pt>
                <c:pt idx="6003">
                  <c:v>15.99999999999997</c:v>
                </c:pt>
                <c:pt idx="6004">
                  <c:v>13.99999999999997</c:v>
                </c:pt>
                <c:pt idx="6005">
                  <c:v>15.99999999999997</c:v>
                </c:pt>
                <c:pt idx="6006">
                  <c:v>17.999999999999972</c:v>
                </c:pt>
                <c:pt idx="6009">
                  <c:v>18.999999999999989</c:v>
                </c:pt>
                <c:pt idx="6010">
                  <c:v>21</c:v>
                </c:pt>
                <c:pt idx="6011">
                  <c:v>18.999999999999989</c:v>
                </c:pt>
                <c:pt idx="6012">
                  <c:v>16.999999999999989</c:v>
                </c:pt>
                <c:pt idx="6013">
                  <c:v>19.000000000000039</c:v>
                </c:pt>
                <c:pt idx="6016">
                  <c:v>16.000000000000011</c:v>
                </c:pt>
                <c:pt idx="6017">
                  <c:v>18.999999999999989</c:v>
                </c:pt>
                <c:pt idx="6018">
                  <c:v>18.000000000000011</c:v>
                </c:pt>
                <c:pt idx="6019">
                  <c:v>17.999999999999972</c:v>
                </c:pt>
                <c:pt idx="6020">
                  <c:v>16.000000000000011</c:v>
                </c:pt>
                <c:pt idx="6023">
                  <c:v>16.999999999999989</c:v>
                </c:pt>
                <c:pt idx="6024">
                  <c:v>16.000000000000011</c:v>
                </c:pt>
                <c:pt idx="6025">
                  <c:v>10.999999999999989</c:v>
                </c:pt>
                <c:pt idx="6026">
                  <c:v>10.000000000000011</c:v>
                </c:pt>
                <c:pt idx="6027">
                  <c:v>10.999999999999989</c:v>
                </c:pt>
                <c:pt idx="6030">
                  <c:v>12.000000000000011</c:v>
                </c:pt>
                <c:pt idx="6031">
                  <c:v>8.0000000000000071</c:v>
                </c:pt>
                <c:pt idx="6032">
                  <c:v>11.99999999999997</c:v>
                </c:pt>
                <c:pt idx="6033">
                  <c:v>10.999999999999989</c:v>
                </c:pt>
                <c:pt idx="6034">
                  <c:v>12.99999999999994</c:v>
                </c:pt>
                <c:pt idx="6037">
                  <c:v>14.000000000000011</c:v>
                </c:pt>
                <c:pt idx="6038">
                  <c:v>12.999999999999989</c:v>
                </c:pt>
                <c:pt idx="6039">
                  <c:v>12.999999999999989</c:v>
                </c:pt>
                <c:pt idx="6040">
                  <c:v>14.99999999999995</c:v>
                </c:pt>
                <c:pt idx="6041">
                  <c:v>16.000000000000011</c:v>
                </c:pt>
                <c:pt idx="6044">
                  <c:v>14.00000000000006</c:v>
                </c:pt>
                <c:pt idx="6045">
                  <c:v>14.00000000000006</c:v>
                </c:pt>
                <c:pt idx="6046">
                  <c:v>12.000000000000011</c:v>
                </c:pt>
                <c:pt idx="6047">
                  <c:v>16.000000000000011</c:v>
                </c:pt>
                <c:pt idx="6048">
                  <c:v>11.00000000000003</c:v>
                </c:pt>
                <c:pt idx="6051">
                  <c:v>16.000000000000011</c:v>
                </c:pt>
                <c:pt idx="6052">
                  <c:v>11.00000000000003</c:v>
                </c:pt>
                <c:pt idx="6053">
                  <c:v>13.99999999999997</c:v>
                </c:pt>
                <c:pt idx="6054">
                  <c:v>17.999999999999972</c:v>
                </c:pt>
                <c:pt idx="6055">
                  <c:v>13.99999999999997</c:v>
                </c:pt>
                <c:pt idx="6058">
                  <c:v>14.99999999999995</c:v>
                </c:pt>
                <c:pt idx="6059">
                  <c:v>15.000000000000041</c:v>
                </c:pt>
                <c:pt idx="6060">
                  <c:v>14.00000000000006</c:v>
                </c:pt>
                <c:pt idx="6061">
                  <c:v>12.000000000000011</c:v>
                </c:pt>
                <c:pt idx="6062">
                  <c:v>13.00000000000008</c:v>
                </c:pt>
                <c:pt idx="6065">
                  <c:v>14.00000000000006</c:v>
                </c:pt>
                <c:pt idx="6066">
                  <c:v>14.00000000000006</c:v>
                </c:pt>
                <c:pt idx="6067">
                  <c:v>12.999999999999989</c:v>
                </c:pt>
                <c:pt idx="6068">
                  <c:v>16.000000000000011</c:v>
                </c:pt>
                <c:pt idx="6069">
                  <c:v>13.99999999999997</c:v>
                </c:pt>
                <c:pt idx="6072">
                  <c:v>13.99999999999997</c:v>
                </c:pt>
                <c:pt idx="6073">
                  <c:v>12.999999999999989</c:v>
                </c:pt>
                <c:pt idx="6074">
                  <c:v>13.99999999999997</c:v>
                </c:pt>
                <c:pt idx="6075">
                  <c:v>13.99999999999997</c:v>
                </c:pt>
                <c:pt idx="6076">
                  <c:v>15.000000000000041</c:v>
                </c:pt>
                <c:pt idx="6079">
                  <c:v>14.99999999999995</c:v>
                </c:pt>
                <c:pt idx="6080">
                  <c:v>13.99999999999997</c:v>
                </c:pt>
                <c:pt idx="6081">
                  <c:v>15.000000000000041</c:v>
                </c:pt>
                <c:pt idx="6082">
                  <c:v>12.999999999999989</c:v>
                </c:pt>
                <c:pt idx="6083">
                  <c:v>12.000000000000011</c:v>
                </c:pt>
                <c:pt idx="6086">
                  <c:v>13.99999999999997</c:v>
                </c:pt>
                <c:pt idx="6087">
                  <c:v>11.00000000000003</c:v>
                </c:pt>
                <c:pt idx="6088">
                  <c:v>14.00000000000006</c:v>
                </c:pt>
                <c:pt idx="6089">
                  <c:v>12.000000000000011</c:v>
                </c:pt>
                <c:pt idx="6090">
                  <c:v>12.000000000000011</c:v>
                </c:pt>
                <c:pt idx="6093">
                  <c:v>12.000000000000011</c:v>
                </c:pt>
                <c:pt idx="6094">
                  <c:v>11.00000000000003</c:v>
                </c:pt>
                <c:pt idx="6095">
                  <c:v>11.00000000000003</c:v>
                </c:pt>
                <c:pt idx="6096">
                  <c:v>12.999999999999989</c:v>
                </c:pt>
                <c:pt idx="6097">
                  <c:v>7.0000000000000284</c:v>
                </c:pt>
                <c:pt idx="6100">
                  <c:v>12.000000000000011</c:v>
                </c:pt>
                <c:pt idx="6101">
                  <c:v>11.00000000000003</c:v>
                </c:pt>
                <c:pt idx="6102">
                  <c:v>9.9999999999999645</c:v>
                </c:pt>
                <c:pt idx="6103">
                  <c:v>12.000000000000011</c:v>
                </c:pt>
                <c:pt idx="6104">
                  <c:v>10.99999999999994</c:v>
                </c:pt>
                <c:pt idx="6107">
                  <c:v>12.000000000000011</c:v>
                </c:pt>
                <c:pt idx="6108">
                  <c:v>12.000000000000011</c:v>
                </c:pt>
                <c:pt idx="6109">
                  <c:v>12.999999999999989</c:v>
                </c:pt>
                <c:pt idx="6110">
                  <c:v>13.99999999999997</c:v>
                </c:pt>
                <c:pt idx="6111">
                  <c:v>11.00000000000003</c:v>
                </c:pt>
                <c:pt idx="6114">
                  <c:v>12.999999999999989</c:v>
                </c:pt>
                <c:pt idx="6115">
                  <c:v>12.000000000000011</c:v>
                </c:pt>
                <c:pt idx="6116">
                  <c:v>13.99999999999997</c:v>
                </c:pt>
                <c:pt idx="6117">
                  <c:v>17.000000000000082</c:v>
                </c:pt>
                <c:pt idx="6118">
                  <c:v>17.999999999999972</c:v>
                </c:pt>
                <c:pt idx="6121">
                  <c:v>13.99999999999997</c:v>
                </c:pt>
                <c:pt idx="6122">
                  <c:v>15.000000000000041</c:v>
                </c:pt>
                <c:pt idx="6123">
                  <c:v>15.000000000000041</c:v>
                </c:pt>
                <c:pt idx="6124">
                  <c:v>13.99999999999997</c:v>
                </c:pt>
                <c:pt idx="6125">
                  <c:v>10.99999999999994</c:v>
                </c:pt>
                <c:pt idx="6128">
                  <c:v>13.00000000000008</c:v>
                </c:pt>
                <c:pt idx="6129">
                  <c:v>12.999999999999989</c:v>
                </c:pt>
                <c:pt idx="6130">
                  <c:v>13.00000000000008</c:v>
                </c:pt>
                <c:pt idx="6131">
                  <c:v>12.999999999999989</c:v>
                </c:pt>
                <c:pt idx="6132">
                  <c:v>12.999999999999989</c:v>
                </c:pt>
                <c:pt idx="6135">
                  <c:v>11.00000000000003</c:v>
                </c:pt>
                <c:pt idx="6136">
                  <c:v>9.9999999999999645</c:v>
                </c:pt>
                <c:pt idx="6137">
                  <c:v>8.9999999999999858</c:v>
                </c:pt>
                <c:pt idx="6138">
                  <c:v>13.99999999999997</c:v>
                </c:pt>
                <c:pt idx="6139">
                  <c:v>14.00000000000006</c:v>
                </c:pt>
                <c:pt idx="6142">
                  <c:v>12.999999999999989</c:v>
                </c:pt>
                <c:pt idx="6143">
                  <c:v>13.00000000000008</c:v>
                </c:pt>
                <c:pt idx="6144">
                  <c:v>11.00000000000003</c:v>
                </c:pt>
                <c:pt idx="6145">
                  <c:v>12.000000000000011</c:v>
                </c:pt>
                <c:pt idx="6146">
                  <c:v>11.00000000000003</c:v>
                </c:pt>
                <c:pt idx="6149">
                  <c:v>12.000000000000011</c:v>
                </c:pt>
                <c:pt idx="6150">
                  <c:v>11.00000000000003</c:v>
                </c:pt>
                <c:pt idx="6151">
                  <c:v>12.000000000000011</c:v>
                </c:pt>
                <c:pt idx="6152">
                  <c:v>13.99999999999997</c:v>
                </c:pt>
                <c:pt idx="6153">
                  <c:v>12.999999999999989</c:v>
                </c:pt>
                <c:pt idx="6156">
                  <c:v>10.99999999999994</c:v>
                </c:pt>
                <c:pt idx="6157">
                  <c:v>11.00000000000003</c:v>
                </c:pt>
                <c:pt idx="6158">
                  <c:v>10.99999999999994</c:v>
                </c:pt>
                <c:pt idx="6159">
                  <c:v>10.00000000000005</c:v>
                </c:pt>
                <c:pt idx="6160">
                  <c:v>11.00000000000003</c:v>
                </c:pt>
                <c:pt idx="6163">
                  <c:v>11.00000000000003</c:v>
                </c:pt>
                <c:pt idx="6164">
                  <c:v>11.00000000000003</c:v>
                </c:pt>
                <c:pt idx="6165">
                  <c:v>12.000000000000011</c:v>
                </c:pt>
                <c:pt idx="6166">
                  <c:v>12.000000000000011</c:v>
                </c:pt>
                <c:pt idx="6167">
                  <c:v>11.00000000000003</c:v>
                </c:pt>
                <c:pt idx="6170">
                  <c:v>11.00000000000003</c:v>
                </c:pt>
                <c:pt idx="6171">
                  <c:v>12.000000000000011</c:v>
                </c:pt>
                <c:pt idx="6172">
                  <c:v>12.000000000000011</c:v>
                </c:pt>
                <c:pt idx="6173">
                  <c:v>12.000000000000011</c:v>
                </c:pt>
                <c:pt idx="6174">
                  <c:v>10.99999999999994</c:v>
                </c:pt>
                <c:pt idx="6177">
                  <c:v>12.000000000000011</c:v>
                </c:pt>
                <c:pt idx="6178">
                  <c:v>12.000000000000011</c:v>
                </c:pt>
                <c:pt idx="6179">
                  <c:v>12.000000000000011</c:v>
                </c:pt>
                <c:pt idx="6180">
                  <c:v>11.00000000000003</c:v>
                </c:pt>
                <c:pt idx="6181">
                  <c:v>11.00000000000003</c:v>
                </c:pt>
                <c:pt idx="6184">
                  <c:v>12.999999999999989</c:v>
                </c:pt>
                <c:pt idx="6185">
                  <c:v>12.999999999999989</c:v>
                </c:pt>
                <c:pt idx="6186">
                  <c:v>12.000000000000011</c:v>
                </c:pt>
                <c:pt idx="6187">
                  <c:v>12.999999999999989</c:v>
                </c:pt>
                <c:pt idx="6188">
                  <c:v>12.000000000000011</c:v>
                </c:pt>
                <c:pt idx="6191">
                  <c:v>12.000000000000011</c:v>
                </c:pt>
                <c:pt idx="6192">
                  <c:v>12.999999999999989</c:v>
                </c:pt>
                <c:pt idx="6193">
                  <c:v>12.000000000000011</c:v>
                </c:pt>
                <c:pt idx="6194">
                  <c:v>14.00000000000006</c:v>
                </c:pt>
                <c:pt idx="6195">
                  <c:v>12.999999999999989</c:v>
                </c:pt>
                <c:pt idx="6198">
                  <c:v>12.999999999999989</c:v>
                </c:pt>
                <c:pt idx="6199">
                  <c:v>12.999999999999989</c:v>
                </c:pt>
                <c:pt idx="6205">
                  <c:v>12.999999999999989</c:v>
                </c:pt>
                <c:pt idx="6206">
                  <c:v>12.000000000000011</c:v>
                </c:pt>
                <c:pt idx="6209">
                  <c:v>13.99999999999997</c:v>
                </c:pt>
                <c:pt idx="6212">
                  <c:v>12.999999999999989</c:v>
                </c:pt>
                <c:pt idx="6213">
                  <c:v>12.000000000000011</c:v>
                </c:pt>
                <c:pt idx="6214">
                  <c:v>10.99999999999994</c:v>
                </c:pt>
                <c:pt idx="6215">
                  <c:v>11.00000000000003</c:v>
                </c:pt>
                <c:pt idx="6216">
                  <c:v>11.00000000000003</c:v>
                </c:pt>
                <c:pt idx="6219">
                  <c:v>12.999999999999989</c:v>
                </c:pt>
                <c:pt idx="6220">
                  <c:v>12.999999999999989</c:v>
                </c:pt>
                <c:pt idx="6221">
                  <c:v>12.999999999999989</c:v>
                </c:pt>
                <c:pt idx="6222">
                  <c:v>12.999999999999989</c:v>
                </c:pt>
                <c:pt idx="6223">
                  <c:v>12.999999999999989</c:v>
                </c:pt>
                <c:pt idx="6226">
                  <c:v>12.999999999999989</c:v>
                </c:pt>
                <c:pt idx="6227">
                  <c:v>12.000000000000011</c:v>
                </c:pt>
                <c:pt idx="6228">
                  <c:v>15.000000000000041</c:v>
                </c:pt>
                <c:pt idx="6229">
                  <c:v>13.99999999999997</c:v>
                </c:pt>
                <c:pt idx="6230">
                  <c:v>14.00000000000006</c:v>
                </c:pt>
                <c:pt idx="6233">
                  <c:v>15.000000000000041</c:v>
                </c:pt>
                <c:pt idx="6234">
                  <c:v>12.000000000000011</c:v>
                </c:pt>
                <c:pt idx="6235">
                  <c:v>12.999999999999989</c:v>
                </c:pt>
                <c:pt idx="6236">
                  <c:v>14.00000000000006</c:v>
                </c:pt>
                <c:pt idx="6237">
                  <c:v>13.99999999999997</c:v>
                </c:pt>
                <c:pt idx="6240">
                  <c:v>14.00000000000006</c:v>
                </c:pt>
                <c:pt idx="6241">
                  <c:v>12.999999999999989</c:v>
                </c:pt>
                <c:pt idx="6242">
                  <c:v>22.00000000000006</c:v>
                </c:pt>
                <c:pt idx="6243">
                  <c:v>21.999999999999979</c:v>
                </c:pt>
                <c:pt idx="6244">
                  <c:v>19.000000000000039</c:v>
                </c:pt>
                <c:pt idx="6247">
                  <c:v>23.000000000000039</c:v>
                </c:pt>
                <c:pt idx="6248">
                  <c:v>22.99999999999995</c:v>
                </c:pt>
                <c:pt idx="6249">
                  <c:v>21.999999999999979</c:v>
                </c:pt>
                <c:pt idx="6250">
                  <c:v>21.999999999999979</c:v>
                </c:pt>
                <c:pt idx="6251">
                  <c:v>23.000000000000039</c:v>
                </c:pt>
                <c:pt idx="6254">
                  <c:v>23.000000000000039</c:v>
                </c:pt>
                <c:pt idx="6255">
                  <c:v>22.99999999999995</c:v>
                </c:pt>
                <c:pt idx="6256">
                  <c:v>22.00000000000006</c:v>
                </c:pt>
                <c:pt idx="6257">
                  <c:v>21.999999999999979</c:v>
                </c:pt>
                <c:pt idx="6258">
                  <c:v>21.999999999999979</c:v>
                </c:pt>
                <c:pt idx="6261">
                  <c:v>22.00000000000006</c:v>
                </c:pt>
                <c:pt idx="6262">
                  <c:v>22.00000000000006</c:v>
                </c:pt>
                <c:pt idx="6263">
                  <c:v>21.999999999999979</c:v>
                </c:pt>
                <c:pt idx="6264">
                  <c:v>22.99999999999995</c:v>
                </c:pt>
                <c:pt idx="6265">
                  <c:v>22.00000000000006</c:v>
                </c:pt>
                <c:pt idx="6268">
                  <c:v>23.000000000000039</c:v>
                </c:pt>
                <c:pt idx="6269">
                  <c:v>23.000000000000039</c:v>
                </c:pt>
                <c:pt idx="6270">
                  <c:v>23.000000000000039</c:v>
                </c:pt>
                <c:pt idx="6271">
                  <c:v>22.99999999999995</c:v>
                </c:pt>
                <c:pt idx="6272">
                  <c:v>17.999999999999972</c:v>
                </c:pt>
                <c:pt idx="6275">
                  <c:v>21.999999999999979</c:v>
                </c:pt>
                <c:pt idx="6276">
                  <c:v>22.000000000000021</c:v>
                </c:pt>
                <c:pt idx="6277">
                  <c:v>23.000000000000039</c:v>
                </c:pt>
                <c:pt idx="6278">
                  <c:v>22.000000000000021</c:v>
                </c:pt>
                <c:pt idx="6279">
                  <c:v>22.000000000000021</c:v>
                </c:pt>
                <c:pt idx="6282">
                  <c:v>25</c:v>
                </c:pt>
                <c:pt idx="6283">
                  <c:v>23.999999999999979</c:v>
                </c:pt>
                <c:pt idx="6284">
                  <c:v>23</c:v>
                </c:pt>
                <c:pt idx="6285">
                  <c:v>24.000000000000021</c:v>
                </c:pt>
                <c:pt idx="6286">
                  <c:v>23</c:v>
                </c:pt>
                <c:pt idx="6289">
                  <c:v>23.000000000000039</c:v>
                </c:pt>
                <c:pt idx="6290">
                  <c:v>24.000000000000021</c:v>
                </c:pt>
                <c:pt idx="6291">
                  <c:v>22.99999999999995</c:v>
                </c:pt>
                <c:pt idx="6292">
                  <c:v>23.999999999999979</c:v>
                </c:pt>
                <c:pt idx="6293">
                  <c:v>25</c:v>
                </c:pt>
                <c:pt idx="6296">
                  <c:v>25.999999999999979</c:v>
                </c:pt>
                <c:pt idx="6297">
                  <c:v>25.000000000000039</c:v>
                </c:pt>
                <c:pt idx="6298">
                  <c:v>24.000000000000021</c:v>
                </c:pt>
                <c:pt idx="6299">
                  <c:v>24.000000000000021</c:v>
                </c:pt>
                <c:pt idx="6300">
                  <c:v>26.999999999999961</c:v>
                </c:pt>
                <c:pt idx="6303">
                  <c:v>25</c:v>
                </c:pt>
                <c:pt idx="6304">
                  <c:v>24.000000000000021</c:v>
                </c:pt>
                <c:pt idx="6305">
                  <c:v>24.000000000000021</c:v>
                </c:pt>
                <c:pt idx="6306">
                  <c:v>23.999999999999929</c:v>
                </c:pt>
                <c:pt idx="6311">
                  <c:v>24.000000000000021</c:v>
                </c:pt>
                <c:pt idx="6312">
                  <c:v>25</c:v>
                </c:pt>
                <c:pt idx="6313">
                  <c:v>22.99999999999995</c:v>
                </c:pt>
                <c:pt idx="6314">
                  <c:v>21.999999999999979</c:v>
                </c:pt>
                <c:pt idx="6317">
                  <c:v>23.000000000000039</c:v>
                </c:pt>
                <c:pt idx="6318">
                  <c:v>23.000000000000039</c:v>
                </c:pt>
                <c:pt idx="6319">
                  <c:v>23.000000000000039</c:v>
                </c:pt>
                <c:pt idx="6320">
                  <c:v>21.999999999999979</c:v>
                </c:pt>
                <c:pt idx="6321">
                  <c:v>23.000000000000039</c:v>
                </c:pt>
                <c:pt idx="6324">
                  <c:v>21.999999999999979</c:v>
                </c:pt>
                <c:pt idx="6325">
                  <c:v>23.000000000000039</c:v>
                </c:pt>
                <c:pt idx="6326">
                  <c:v>23.000000000000039</c:v>
                </c:pt>
                <c:pt idx="6327">
                  <c:v>23.000000000000039</c:v>
                </c:pt>
                <c:pt idx="6328">
                  <c:v>21.999999999999979</c:v>
                </c:pt>
                <c:pt idx="6331">
                  <c:v>21.999999999999979</c:v>
                </c:pt>
                <c:pt idx="6332">
                  <c:v>21.999999999999979</c:v>
                </c:pt>
                <c:pt idx="6333">
                  <c:v>22.00000000000006</c:v>
                </c:pt>
                <c:pt idx="6334">
                  <c:v>23.000000000000039</c:v>
                </c:pt>
                <c:pt idx="6335">
                  <c:v>26.000000000000071</c:v>
                </c:pt>
                <c:pt idx="6338">
                  <c:v>22.99999999999995</c:v>
                </c:pt>
                <c:pt idx="6339">
                  <c:v>22.99999999999995</c:v>
                </c:pt>
                <c:pt idx="6340">
                  <c:v>22.99999999999995</c:v>
                </c:pt>
                <c:pt idx="6341">
                  <c:v>21.000000000000089</c:v>
                </c:pt>
                <c:pt idx="6342">
                  <c:v>21.000000000000089</c:v>
                </c:pt>
                <c:pt idx="6345">
                  <c:v>21.000000000000089</c:v>
                </c:pt>
                <c:pt idx="6346">
                  <c:v>21.999999999999979</c:v>
                </c:pt>
                <c:pt idx="6347">
                  <c:v>21</c:v>
                </c:pt>
                <c:pt idx="6348">
                  <c:v>21.999999999999979</c:v>
                </c:pt>
                <c:pt idx="6349">
                  <c:v>21</c:v>
                </c:pt>
                <c:pt idx="6352">
                  <c:v>22.00000000000006</c:v>
                </c:pt>
                <c:pt idx="6353">
                  <c:v>22.00000000000006</c:v>
                </c:pt>
                <c:pt idx="6354">
                  <c:v>18.99999999999995</c:v>
                </c:pt>
                <c:pt idx="6355">
                  <c:v>17.000000000000082</c:v>
                </c:pt>
                <c:pt idx="6356">
                  <c:v>17.000000000000082</c:v>
                </c:pt>
                <c:pt idx="6359">
                  <c:v>21</c:v>
                </c:pt>
                <c:pt idx="6360">
                  <c:v>19.000000000000039</c:v>
                </c:pt>
                <c:pt idx="6361">
                  <c:v>17.999999999999972</c:v>
                </c:pt>
                <c:pt idx="6362">
                  <c:v>19.000000000000039</c:v>
                </c:pt>
                <c:pt idx="6363">
                  <c:v>19.000000000000039</c:v>
                </c:pt>
                <c:pt idx="6366">
                  <c:v>17.999999999999972</c:v>
                </c:pt>
                <c:pt idx="6367">
                  <c:v>16.999999999999989</c:v>
                </c:pt>
                <c:pt idx="6368">
                  <c:v>19.000000000000039</c:v>
                </c:pt>
                <c:pt idx="6369">
                  <c:v>18.99999999999995</c:v>
                </c:pt>
                <c:pt idx="6370">
                  <c:v>18.99999999999995</c:v>
                </c:pt>
                <c:pt idx="6373">
                  <c:v>16.999999999999989</c:v>
                </c:pt>
                <c:pt idx="6374">
                  <c:v>14.00000000000006</c:v>
                </c:pt>
                <c:pt idx="6375">
                  <c:v>17.999999999999972</c:v>
                </c:pt>
                <c:pt idx="6376">
                  <c:v>18.00000000000006</c:v>
                </c:pt>
                <c:pt idx="6377">
                  <c:v>16.999999999999989</c:v>
                </c:pt>
                <c:pt idx="6380">
                  <c:v>16.999999999999989</c:v>
                </c:pt>
                <c:pt idx="6381">
                  <c:v>16.999999999999989</c:v>
                </c:pt>
                <c:pt idx="6382">
                  <c:v>18.00000000000006</c:v>
                </c:pt>
                <c:pt idx="6383">
                  <c:v>16.999999999999989</c:v>
                </c:pt>
                <c:pt idx="6384">
                  <c:v>18.00000000000006</c:v>
                </c:pt>
                <c:pt idx="6387">
                  <c:v>18.99999999999995</c:v>
                </c:pt>
                <c:pt idx="6388">
                  <c:v>17.999999999999972</c:v>
                </c:pt>
                <c:pt idx="6389">
                  <c:v>18.00000000000006</c:v>
                </c:pt>
                <c:pt idx="6390">
                  <c:v>16.999999999999989</c:v>
                </c:pt>
                <c:pt idx="6391">
                  <c:v>16.999999999999989</c:v>
                </c:pt>
                <c:pt idx="6394">
                  <c:v>19.000000000000039</c:v>
                </c:pt>
                <c:pt idx="6395">
                  <c:v>17.999999999999972</c:v>
                </c:pt>
                <c:pt idx="6396">
                  <c:v>18.00000000000006</c:v>
                </c:pt>
                <c:pt idx="6397">
                  <c:v>18.99999999999995</c:v>
                </c:pt>
                <c:pt idx="6398">
                  <c:v>17.999999999999972</c:v>
                </c:pt>
                <c:pt idx="6401">
                  <c:v>19.000000000000039</c:v>
                </c:pt>
                <c:pt idx="6402">
                  <c:v>19.000000000000039</c:v>
                </c:pt>
                <c:pt idx="6403">
                  <c:v>19.000000000000039</c:v>
                </c:pt>
                <c:pt idx="6404">
                  <c:v>19.000000000000039</c:v>
                </c:pt>
                <c:pt idx="6405">
                  <c:v>16.999999999999989</c:v>
                </c:pt>
                <c:pt idx="6408">
                  <c:v>17.999999999999972</c:v>
                </c:pt>
                <c:pt idx="6409">
                  <c:v>19.999999999999929</c:v>
                </c:pt>
                <c:pt idx="6410">
                  <c:v>19.000000000000039</c:v>
                </c:pt>
                <c:pt idx="6411">
                  <c:v>18.00000000000006</c:v>
                </c:pt>
                <c:pt idx="6412">
                  <c:v>18.00000000000006</c:v>
                </c:pt>
                <c:pt idx="6415">
                  <c:v>17.999999999999972</c:v>
                </c:pt>
                <c:pt idx="6416">
                  <c:v>19.000000000000039</c:v>
                </c:pt>
                <c:pt idx="6417">
                  <c:v>18.00000000000006</c:v>
                </c:pt>
                <c:pt idx="6418">
                  <c:v>16.999999999999989</c:v>
                </c:pt>
                <c:pt idx="6419">
                  <c:v>17.999999999999972</c:v>
                </c:pt>
                <c:pt idx="6422">
                  <c:v>12.000000000000011</c:v>
                </c:pt>
                <c:pt idx="6423">
                  <c:v>16.999999999999989</c:v>
                </c:pt>
                <c:pt idx="6424">
                  <c:v>18.00000000000006</c:v>
                </c:pt>
                <c:pt idx="6425">
                  <c:v>16.999999999999989</c:v>
                </c:pt>
                <c:pt idx="6426">
                  <c:v>14.99999999999995</c:v>
                </c:pt>
                <c:pt idx="6429">
                  <c:v>16.999999999999989</c:v>
                </c:pt>
                <c:pt idx="6430">
                  <c:v>17.999999999999972</c:v>
                </c:pt>
                <c:pt idx="6431">
                  <c:v>16.999999999999989</c:v>
                </c:pt>
                <c:pt idx="6432">
                  <c:v>16.999999999999989</c:v>
                </c:pt>
                <c:pt idx="6433">
                  <c:v>17.000000000000082</c:v>
                </c:pt>
                <c:pt idx="6436">
                  <c:v>19.000000000000039</c:v>
                </c:pt>
                <c:pt idx="6437">
                  <c:v>17.999999999999972</c:v>
                </c:pt>
                <c:pt idx="6438">
                  <c:v>19.000000000000039</c:v>
                </c:pt>
                <c:pt idx="6439">
                  <c:v>16.999999999999989</c:v>
                </c:pt>
                <c:pt idx="6440">
                  <c:v>18.00000000000006</c:v>
                </c:pt>
                <c:pt idx="6443">
                  <c:v>19.000000000000039</c:v>
                </c:pt>
                <c:pt idx="6444">
                  <c:v>17.999999999999972</c:v>
                </c:pt>
                <c:pt idx="6445">
                  <c:v>19.000000000000039</c:v>
                </c:pt>
                <c:pt idx="6446">
                  <c:v>17.999999999999972</c:v>
                </c:pt>
                <c:pt idx="6447">
                  <c:v>19.000000000000039</c:v>
                </c:pt>
                <c:pt idx="6450">
                  <c:v>16.999999999999989</c:v>
                </c:pt>
                <c:pt idx="6451">
                  <c:v>16.999999999999989</c:v>
                </c:pt>
                <c:pt idx="6452">
                  <c:v>22.00000000000006</c:v>
                </c:pt>
                <c:pt idx="6453">
                  <c:v>21.999999999999979</c:v>
                </c:pt>
                <c:pt idx="6454">
                  <c:v>23.000000000000039</c:v>
                </c:pt>
                <c:pt idx="6457">
                  <c:v>21</c:v>
                </c:pt>
                <c:pt idx="6458">
                  <c:v>23.000000000000039</c:v>
                </c:pt>
                <c:pt idx="6459">
                  <c:v>21.999999999999979</c:v>
                </c:pt>
                <c:pt idx="6460">
                  <c:v>21.999999999999979</c:v>
                </c:pt>
                <c:pt idx="6461">
                  <c:v>19.999999999999929</c:v>
                </c:pt>
                <c:pt idx="6464">
                  <c:v>4.0000000000000044</c:v>
                </c:pt>
                <c:pt idx="6465">
                  <c:v>20.000000000000021</c:v>
                </c:pt>
                <c:pt idx="6466">
                  <c:v>21.999999999999979</c:v>
                </c:pt>
                <c:pt idx="6467">
                  <c:v>20.000000000000021</c:v>
                </c:pt>
                <c:pt idx="6468">
                  <c:v>22.00000000000006</c:v>
                </c:pt>
                <c:pt idx="6471">
                  <c:v>21.000000000000089</c:v>
                </c:pt>
                <c:pt idx="6472">
                  <c:v>21.000000000000089</c:v>
                </c:pt>
                <c:pt idx="6473">
                  <c:v>20.000000000000021</c:v>
                </c:pt>
                <c:pt idx="6474">
                  <c:v>20.000000000000021</c:v>
                </c:pt>
                <c:pt idx="6475">
                  <c:v>21</c:v>
                </c:pt>
                <c:pt idx="6478">
                  <c:v>21</c:v>
                </c:pt>
                <c:pt idx="6479">
                  <c:v>20.000000000000021</c:v>
                </c:pt>
                <c:pt idx="6480">
                  <c:v>22.00000000000006</c:v>
                </c:pt>
                <c:pt idx="6481">
                  <c:v>21.999999999999979</c:v>
                </c:pt>
                <c:pt idx="6482">
                  <c:v>21.999999999999979</c:v>
                </c:pt>
                <c:pt idx="6485">
                  <c:v>22.99999999999995</c:v>
                </c:pt>
                <c:pt idx="6486">
                  <c:v>21.000000000000089</c:v>
                </c:pt>
                <c:pt idx="6487">
                  <c:v>22.99999999999995</c:v>
                </c:pt>
                <c:pt idx="6488">
                  <c:v>22.00000000000006</c:v>
                </c:pt>
                <c:pt idx="6489">
                  <c:v>20.000000000000021</c:v>
                </c:pt>
                <c:pt idx="6492">
                  <c:v>21</c:v>
                </c:pt>
                <c:pt idx="6493">
                  <c:v>21</c:v>
                </c:pt>
                <c:pt idx="6494">
                  <c:v>20.99999999999995</c:v>
                </c:pt>
                <c:pt idx="6495">
                  <c:v>19.999999999999972</c:v>
                </c:pt>
                <c:pt idx="6496">
                  <c:v>21</c:v>
                </c:pt>
                <c:pt idx="6499">
                  <c:v>19.999999999999972</c:v>
                </c:pt>
                <c:pt idx="6500">
                  <c:v>22.000000000000021</c:v>
                </c:pt>
                <c:pt idx="6501">
                  <c:v>20.000000000000021</c:v>
                </c:pt>
                <c:pt idx="6502">
                  <c:v>22.000000000000021</c:v>
                </c:pt>
                <c:pt idx="6503">
                  <c:v>21</c:v>
                </c:pt>
                <c:pt idx="6506">
                  <c:v>20.000000000000021</c:v>
                </c:pt>
                <c:pt idx="6507">
                  <c:v>21</c:v>
                </c:pt>
                <c:pt idx="6508">
                  <c:v>20.000000000000021</c:v>
                </c:pt>
                <c:pt idx="6509">
                  <c:v>21.999999999999979</c:v>
                </c:pt>
                <c:pt idx="6510">
                  <c:v>21</c:v>
                </c:pt>
                <c:pt idx="6513">
                  <c:v>20.000000000000021</c:v>
                </c:pt>
                <c:pt idx="6514">
                  <c:v>20.99999999999995</c:v>
                </c:pt>
                <c:pt idx="6515">
                  <c:v>21</c:v>
                </c:pt>
                <c:pt idx="6516">
                  <c:v>20.000000000000021</c:v>
                </c:pt>
                <c:pt idx="6517">
                  <c:v>23</c:v>
                </c:pt>
                <c:pt idx="6520">
                  <c:v>19.999999999999972</c:v>
                </c:pt>
                <c:pt idx="6521">
                  <c:v>18.999999999999989</c:v>
                </c:pt>
                <c:pt idx="6522">
                  <c:v>19.999999999999972</c:v>
                </c:pt>
                <c:pt idx="6523">
                  <c:v>18.000000000000011</c:v>
                </c:pt>
                <c:pt idx="6524">
                  <c:v>20.000000000000021</c:v>
                </c:pt>
                <c:pt idx="6527">
                  <c:v>18.999999999999989</c:v>
                </c:pt>
                <c:pt idx="6528">
                  <c:v>18.999999999999989</c:v>
                </c:pt>
                <c:pt idx="6529">
                  <c:v>21</c:v>
                </c:pt>
                <c:pt idx="6530">
                  <c:v>21</c:v>
                </c:pt>
                <c:pt idx="6531">
                  <c:v>19.999999999999972</c:v>
                </c:pt>
                <c:pt idx="6534">
                  <c:v>18.999999999999989</c:v>
                </c:pt>
                <c:pt idx="6535">
                  <c:v>19.000000000000039</c:v>
                </c:pt>
                <c:pt idx="6536">
                  <c:v>18.999999999999989</c:v>
                </c:pt>
                <c:pt idx="6537">
                  <c:v>13.99999999999997</c:v>
                </c:pt>
                <c:pt idx="6538">
                  <c:v>12.999999999999989</c:v>
                </c:pt>
                <c:pt idx="6541">
                  <c:v>16.000000000000011</c:v>
                </c:pt>
                <c:pt idx="6542">
                  <c:v>14.000000000000011</c:v>
                </c:pt>
                <c:pt idx="6543">
                  <c:v>12.999999999999989</c:v>
                </c:pt>
                <c:pt idx="6544">
                  <c:v>16.000000000000011</c:v>
                </c:pt>
                <c:pt idx="6545">
                  <c:v>12.000000000000011</c:v>
                </c:pt>
                <c:pt idx="6548">
                  <c:v>14.000000000000011</c:v>
                </c:pt>
                <c:pt idx="6549">
                  <c:v>13.99999999999997</c:v>
                </c:pt>
                <c:pt idx="6550">
                  <c:v>15.99999999999997</c:v>
                </c:pt>
                <c:pt idx="6551">
                  <c:v>12.000000000000011</c:v>
                </c:pt>
                <c:pt idx="6552">
                  <c:v>12.999999999999989</c:v>
                </c:pt>
                <c:pt idx="6555">
                  <c:v>12.999999999999989</c:v>
                </c:pt>
                <c:pt idx="6556">
                  <c:v>14.000000000000011</c:v>
                </c:pt>
                <c:pt idx="6557">
                  <c:v>11.99999999999997</c:v>
                </c:pt>
                <c:pt idx="6558">
                  <c:v>14.000000000000011</c:v>
                </c:pt>
                <c:pt idx="6559">
                  <c:v>15.000000000000041</c:v>
                </c:pt>
                <c:pt idx="6562">
                  <c:v>18.999999999999989</c:v>
                </c:pt>
                <c:pt idx="6563">
                  <c:v>16.000000000000011</c:v>
                </c:pt>
                <c:pt idx="6564">
                  <c:v>14.999999999999989</c:v>
                </c:pt>
                <c:pt idx="6565">
                  <c:v>14.000000000000011</c:v>
                </c:pt>
                <c:pt idx="6569">
                  <c:v>16.000000000000011</c:v>
                </c:pt>
                <c:pt idx="6570">
                  <c:v>13.99999999999997</c:v>
                </c:pt>
                <c:pt idx="6571">
                  <c:v>14.999999999999989</c:v>
                </c:pt>
                <c:pt idx="6572">
                  <c:v>14.000000000000011</c:v>
                </c:pt>
                <c:pt idx="6576">
                  <c:v>13.99999999999997</c:v>
                </c:pt>
                <c:pt idx="6577">
                  <c:v>14.000000000000011</c:v>
                </c:pt>
                <c:pt idx="6578">
                  <c:v>12.999999999999989</c:v>
                </c:pt>
                <c:pt idx="6579">
                  <c:v>11.00000000000003</c:v>
                </c:pt>
                <c:pt idx="6580">
                  <c:v>14.000000000000011</c:v>
                </c:pt>
                <c:pt idx="6583">
                  <c:v>12.999999999999989</c:v>
                </c:pt>
                <c:pt idx="6584">
                  <c:v>12.999999999999989</c:v>
                </c:pt>
                <c:pt idx="6585">
                  <c:v>13.00000000000003</c:v>
                </c:pt>
                <c:pt idx="6586">
                  <c:v>10.999999999999989</c:v>
                </c:pt>
                <c:pt idx="6587">
                  <c:v>14.000000000000011</c:v>
                </c:pt>
                <c:pt idx="6590">
                  <c:v>12.000000000000011</c:v>
                </c:pt>
                <c:pt idx="6591">
                  <c:v>12.000000000000011</c:v>
                </c:pt>
                <c:pt idx="6592">
                  <c:v>13.00000000000003</c:v>
                </c:pt>
                <c:pt idx="6593">
                  <c:v>12.000000000000011</c:v>
                </c:pt>
                <c:pt idx="6594">
                  <c:v>12.999999999999989</c:v>
                </c:pt>
                <c:pt idx="6597">
                  <c:v>11.00000000000003</c:v>
                </c:pt>
                <c:pt idx="6598">
                  <c:v>10.999999999999989</c:v>
                </c:pt>
                <c:pt idx="6599">
                  <c:v>12.000000000000011</c:v>
                </c:pt>
                <c:pt idx="6600">
                  <c:v>10.999999999999989</c:v>
                </c:pt>
                <c:pt idx="6601">
                  <c:v>11.99999999999997</c:v>
                </c:pt>
                <c:pt idx="6604">
                  <c:v>11.00000000000003</c:v>
                </c:pt>
                <c:pt idx="6605">
                  <c:v>10.999999999999989</c:v>
                </c:pt>
                <c:pt idx="6606">
                  <c:v>10.999999999999989</c:v>
                </c:pt>
                <c:pt idx="6607">
                  <c:v>12.000000000000011</c:v>
                </c:pt>
                <c:pt idx="6608">
                  <c:v>9.0000000000000302</c:v>
                </c:pt>
                <c:pt idx="6611">
                  <c:v>10.999999999999989</c:v>
                </c:pt>
                <c:pt idx="6612">
                  <c:v>10.000000000000011</c:v>
                </c:pt>
                <c:pt idx="6613">
                  <c:v>10.999999999999989</c:v>
                </c:pt>
                <c:pt idx="6614">
                  <c:v>11.99999999999997</c:v>
                </c:pt>
                <c:pt idx="6615">
                  <c:v>12.000000000000011</c:v>
                </c:pt>
                <c:pt idx="6618">
                  <c:v>10.999999999999989</c:v>
                </c:pt>
                <c:pt idx="6619">
                  <c:v>12.999999999999989</c:v>
                </c:pt>
                <c:pt idx="6620">
                  <c:v>12.000000000000011</c:v>
                </c:pt>
                <c:pt idx="6621">
                  <c:v>12.999999999999989</c:v>
                </c:pt>
                <c:pt idx="6622">
                  <c:v>12.000000000000011</c:v>
                </c:pt>
                <c:pt idx="6625">
                  <c:v>12.000000000000011</c:v>
                </c:pt>
                <c:pt idx="6626">
                  <c:v>12.000000000000011</c:v>
                </c:pt>
                <c:pt idx="6627">
                  <c:v>10.000000000000011</c:v>
                </c:pt>
                <c:pt idx="6628">
                  <c:v>10.00000000000005</c:v>
                </c:pt>
                <c:pt idx="6629">
                  <c:v>12.000000000000011</c:v>
                </c:pt>
                <c:pt idx="6632">
                  <c:v>11.99999999999997</c:v>
                </c:pt>
                <c:pt idx="6633">
                  <c:v>13.00000000000003</c:v>
                </c:pt>
                <c:pt idx="6634">
                  <c:v>14.000000000000011</c:v>
                </c:pt>
                <c:pt idx="6635">
                  <c:v>10.000000000000011</c:v>
                </c:pt>
                <c:pt idx="6636">
                  <c:v>8.9999999999999858</c:v>
                </c:pt>
                <c:pt idx="6639">
                  <c:v>12.000000000000011</c:v>
                </c:pt>
                <c:pt idx="6640">
                  <c:v>12.000000000000011</c:v>
                </c:pt>
                <c:pt idx="6641">
                  <c:v>14.999999999999989</c:v>
                </c:pt>
                <c:pt idx="6642">
                  <c:v>10.999999999999989</c:v>
                </c:pt>
                <c:pt idx="6643">
                  <c:v>11.00000000000003</c:v>
                </c:pt>
                <c:pt idx="6646">
                  <c:v>10.999999999999989</c:v>
                </c:pt>
                <c:pt idx="6647">
                  <c:v>8.9999999999999858</c:v>
                </c:pt>
                <c:pt idx="6648">
                  <c:v>11.00000000000003</c:v>
                </c:pt>
                <c:pt idx="6649">
                  <c:v>10.999999999999989</c:v>
                </c:pt>
                <c:pt idx="6650">
                  <c:v>13.00000000000003</c:v>
                </c:pt>
                <c:pt idx="6653">
                  <c:v>12.000000000000011</c:v>
                </c:pt>
                <c:pt idx="6654">
                  <c:v>12.999999999999989</c:v>
                </c:pt>
                <c:pt idx="6655">
                  <c:v>14.000000000000011</c:v>
                </c:pt>
                <c:pt idx="6656">
                  <c:v>11.00000000000003</c:v>
                </c:pt>
                <c:pt idx="6661">
                  <c:v>13.00000000000003</c:v>
                </c:pt>
                <c:pt idx="6662">
                  <c:v>14.000000000000011</c:v>
                </c:pt>
                <c:pt idx="6663">
                  <c:v>12.999999999999989</c:v>
                </c:pt>
                <c:pt idx="6664">
                  <c:v>14.000000000000011</c:v>
                </c:pt>
                <c:pt idx="6667">
                  <c:v>12.999999999999989</c:v>
                </c:pt>
                <c:pt idx="6668">
                  <c:v>14.000000000000011</c:v>
                </c:pt>
                <c:pt idx="6669">
                  <c:v>11.99999999999997</c:v>
                </c:pt>
                <c:pt idx="6670">
                  <c:v>11.00000000000003</c:v>
                </c:pt>
                <c:pt idx="6671">
                  <c:v>12.999999999999989</c:v>
                </c:pt>
                <c:pt idx="6674">
                  <c:v>13.00000000000003</c:v>
                </c:pt>
                <c:pt idx="6675">
                  <c:v>14.000000000000011</c:v>
                </c:pt>
                <c:pt idx="6676">
                  <c:v>14.000000000000011</c:v>
                </c:pt>
                <c:pt idx="6677">
                  <c:v>14.999999999999989</c:v>
                </c:pt>
                <c:pt idx="6678">
                  <c:v>16.000000000000011</c:v>
                </c:pt>
                <c:pt idx="6681">
                  <c:v>16.999999999999989</c:v>
                </c:pt>
                <c:pt idx="6682">
                  <c:v>14.999999999999989</c:v>
                </c:pt>
                <c:pt idx="6683">
                  <c:v>16.999999999999989</c:v>
                </c:pt>
                <c:pt idx="6684">
                  <c:v>16.999999999999989</c:v>
                </c:pt>
                <c:pt idx="6685">
                  <c:v>14.999999999999989</c:v>
                </c:pt>
                <c:pt idx="6688">
                  <c:v>14.999999999999989</c:v>
                </c:pt>
                <c:pt idx="6689">
                  <c:v>14.999999999999989</c:v>
                </c:pt>
                <c:pt idx="6690">
                  <c:v>14.999999999999989</c:v>
                </c:pt>
                <c:pt idx="6691">
                  <c:v>16.000000000000011</c:v>
                </c:pt>
                <c:pt idx="6692">
                  <c:v>20.000000000000021</c:v>
                </c:pt>
                <c:pt idx="6695">
                  <c:v>18.000000000000011</c:v>
                </c:pt>
                <c:pt idx="6696">
                  <c:v>16.999999999999989</c:v>
                </c:pt>
                <c:pt idx="6697">
                  <c:v>23</c:v>
                </c:pt>
                <c:pt idx="6698">
                  <c:v>23</c:v>
                </c:pt>
                <c:pt idx="6699">
                  <c:v>24.000000000000021</c:v>
                </c:pt>
                <c:pt idx="6702">
                  <c:v>21.999999999999979</c:v>
                </c:pt>
                <c:pt idx="6703">
                  <c:v>21</c:v>
                </c:pt>
                <c:pt idx="6704">
                  <c:v>20.000000000000021</c:v>
                </c:pt>
                <c:pt idx="6705">
                  <c:v>21.999999999999979</c:v>
                </c:pt>
                <c:pt idx="6706">
                  <c:v>23.000000000000039</c:v>
                </c:pt>
                <c:pt idx="6709">
                  <c:v>21.000000000000039</c:v>
                </c:pt>
                <c:pt idx="6710">
                  <c:v>23</c:v>
                </c:pt>
                <c:pt idx="6711">
                  <c:v>16.999999999999989</c:v>
                </c:pt>
                <c:pt idx="6712">
                  <c:v>18.000000000000011</c:v>
                </c:pt>
                <c:pt idx="6713">
                  <c:v>18.999999999999989</c:v>
                </c:pt>
                <c:pt idx="6716">
                  <c:v>16.000000000000011</c:v>
                </c:pt>
                <c:pt idx="6717">
                  <c:v>21</c:v>
                </c:pt>
                <c:pt idx="6718">
                  <c:v>19.999999999999972</c:v>
                </c:pt>
                <c:pt idx="6719">
                  <c:v>20.000000000000021</c:v>
                </c:pt>
                <c:pt idx="6720">
                  <c:v>22.000000000000021</c:v>
                </c:pt>
                <c:pt idx="6723">
                  <c:v>21</c:v>
                </c:pt>
                <c:pt idx="6724">
                  <c:v>22.000000000000021</c:v>
                </c:pt>
                <c:pt idx="6725">
                  <c:v>21</c:v>
                </c:pt>
                <c:pt idx="6726">
                  <c:v>21</c:v>
                </c:pt>
                <c:pt idx="6727">
                  <c:v>21.999999999999979</c:v>
                </c:pt>
                <c:pt idx="6730">
                  <c:v>21.999999999999979</c:v>
                </c:pt>
                <c:pt idx="6731">
                  <c:v>21.999999999999979</c:v>
                </c:pt>
                <c:pt idx="6732">
                  <c:v>22.000000000000021</c:v>
                </c:pt>
                <c:pt idx="6733">
                  <c:v>21</c:v>
                </c:pt>
                <c:pt idx="6734">
                  <c:v>22.000000000000021</c:v>
                </c:pt>
                <c:pt idx="6737">
                  <c:v>21</c:v>
                </c:pt>
                <c:pt idx="6738">
                  <c:v>21</c:v>
                </c:pt>
                <c:pt idx="6739">
                  <c:v>23.999999999999979</c:v>
                </c:pt>
                <c:pt idx="6740">
                  <c:v>18.999999999999989</c:v>
                </c:pt>
                <c:pt idx="6741">
                  <c:v>23</c:v>
                </c:pt>
                <c:pt idx="6744">
                  <c:v>21</c:v>
                </c:pt>
                <c:pt idx="6745">
                  <c:v>24.000000000000021</c:v>
                </c:pt>
                <c:pt idx="6746">
                  <c:v>21</c:v>
                </c:pt>
                <c:pt idx="6747">
                  <c:v>20.000000000000021</c:v>
                </c:pt>
                <c:pt idx="6748">
                  <c:v>21</c:v>
                </c:pt>
                <c:pt idx="6751">
                  <c:v>19.999999999999972</c:v>
                </c:pt>
                <c:pt idx="6752">
                  <c:v>22.000000000000021</c:v>
                </c:pt>
                <c:pt idx="6753">
                  <c:v>20.000000000000021</c:v>
                </c:pt>
                <c:pt idx="6754">
                  <c:v>21</c:v>
                </c:pt>
                <c:pt idx="6755">
                  <c:v>20.000000000000021</c:v>
                </c:pt>
                <c:pt idx="6758">
                  <c:v>21</c:v>
                </c:pt>
                <c:pt idx="6759">
                  <c:v>20.000000000000021</c:v>
                </c:pt>
                <c:pt idx="6760">
                  <c:v>21</c:v>
                </c:pt>
                <c:pt idx="6761">
                  <c:v>26.000000000000021</c:v>
                </c:pt>
                <c:pt idx="6762">
                  <c:v>21</c:v>
                </c:pt>
                <c:pt idx="6765">
                  <c:v>23</c:v>
                </c:pt>
                <c:pt idx="6766">
                  <c:v>21</c:v>
                </c:pt>
                <c:pt idx="6767">
                  <c:v>21</c:v>
                </c:pt>
                <c:pt idx="6768">
                  <c:v>22.000000000000021</c:v>
                </c:pt>
                <c:pt idx="6769">
                  <c:v>21</c:v>
                </c:pt>
                <c:pt idx="6772">
                  <c:v>20.000000000000021</c:v>
                </c:pt>
                <c:pt idx="6773">
                  <c:v>20.000000000000021</c:v>
                </c:pt>
                <c:pt idx="6774">
                  <c:v>21</c:v>
                </c:pt>
                <c:pt idx="6775">
                  <c:v>21.000000000000039</c:v>
                </c:pt>
                <c:pt idx="6776">
                  <c:v>19.000000000000039</c:v>
                </c:pt>
                <c:pt idx="6779">
                  <c:v>18.999999999999989</c:v>
                </c:pt>
                <c:pt idx="6780">
                  <c:v>19.999999999999972</c:v>
                </c:pt>
                <c:pt idx="6781">
                  <c:v>21</c:v>
                </c:pt>
                <c:pt idx="6782">
                  <c:v>20.000000000000021</c:v>
                </c:pt>
                <c:pt idx="6783">
                  <c:v>19.999999999999972</c:v>
                </c:pt>
                <c:pt idx="6786">
                  <c:v>21</c:v>
                </c:pt>
                <c:pt idx="6787">
                  <c:v>21</c:v>
                </c:pt>
                <c:pt idx="6788">
                  <c:v>19.000000000000039</c:v>
                </c:pt>
                <c:pt idx="6789">
                  <c:v>17.999999999999972</c:v>
                </c:pt>
                <c:pt idx="6790">
                  <c:v>20.000000000000021</c:v>
                </c:pt>
                <c:pt idx="6793">
                  <c:v>18.999999999999989</c:v>
                </c:pt>
                <c:pt idx="6794">
                  <c:v>20.000000000000021</c:v>
                </c:pt>
                <c:pt idx="6795">
                  <c:v>20.000000000000021</c:v>
                </c:pt>
                <c:pt idx="6796">
                  <c:v>18.999999999999989</c:v>
                </c:pt>
                <c:pt idx="6797">
                  <c:v>20.000000000000021</c:v>
                </c:pt>
                <c:pt idx="6800">
                  <c:v>20.000000000000021</c:v>
                </c:pt>
                <c:pt idx="6801">
                  <c:v>18.999999999999989</c:v>
                </c:pt>
                <c:pt idx="6802">
                  <c:v>18.999999999999989</c:v>
                </c:pt>
                <c:pt idx="6803">
                  <c:v>21</c:v>
                </c:pt>
                <c:pt idx="6804">
                  <c:v>21</c:v>
                </c:pt>
                <c:pt idx="6807">
                  <c:v>19.999999999999972</c:v>
                </c:pt>
                <c:pt idx="6808">
                  <c:v>20.000000000000021</c:v>
                </c:pt>
                <c:pt idx="6809">
                  <c:v>17.999999999999972</c:v>
                </c:pt>
                <c:pt idx="6810">
                  <c:v>20.000000000000021</c:v>
                </c:pt>
                <c:pt idx="6811">
                  <c:v>20.000000000000021</c:v>
                </c:pt>
                <c:pt idx="6814">
                  <c:v>19.999999999999972</c:v>
                </c:pt>
                <c:pt idx="6815">
                  <c:v>20.000000000000021</c:v>
                </c:pt>
                <c:pt idx="6816">
                  <c:v>18.999999999999989</c:v>
                </c:pt>
                <c:pt idx="6817">
                  <c:v>18.999999999999989</c:v>
                </c:pt>
                <c:pt idx="6818">
                  <c:v>21</c:v>
                </c:pt>
                <c:pt idx="6821">
                  <c:v>21</c:v>
                </c:pt>
                <c:pt idx="6822">
                  <c:v>21.000000000000039</c:v>
                </c:pt>
                <c:pt idx="6823">
                  <c:v>21.000000000000039</c:v>
                </c:pt>
                <c:pt idx="6824">
                  <c:v>20.000000000000021</c:v>
                </c:pt>
                <c:pt idx="6825">
                  <c:v>20.000000000000021</c:v>
                </c:pt>
                <c:pt idx="6828">
                  <c:v>21.000000000000039</c:v>
                </c:pt>
                <c:pt idx="6829">
                  <c:v>20.000000000000021</c:v>
                </c:pt>
                <c:pt idx="6830">
                  <c:v>19.000000000000039</c:v>
                </c:pt>
                <c:pt idx="6831">
                  <c:v>18.999999999999989</c:v>
                </c:pt>
                <c:pt idx="6832">
                  <c:v>18.999999999999989</c:v>
                </c:pt>
                <c:pt idx="6835">
                  <c:v>18.999999999999989</c:v>
                </c:pt>
                <c:pt idx="6836">
                  <c:v>18.999999999999989</c:v>
                </c:pt>
                <c:pt idx="6837">
                  <c:v>20.000000000000021</c:v>
                </c:pt>
                <c:pt idx="6838">
                  <c:v>20.000000000000021</c:v>
                </c:pt>
                <c:pt idx="6839">
                  <c:v>18.999999999999989</c:v>
                </c:pt>
                <c:pt idx="6842">
                  <c:v>20.000000000000021</c:v>
                </c:pt>
                <c:pt idx="6843">
                  <c:v>20.000000000000021</c:v>
                </c:pt>
                <c:pt idx="6844">
                  <c:v>20.000000000000021</c:v>
                </c:pt>
                <c:pt idx="6845">
                  <c:v>21</c:v>
                </c:pt>
                <c:pt idx="6846">
                  <c:v>19.999999999999972</c:v>
                </c:pt>
                <c:pt idx="6849">
                  <c:v>20.000000000000021</c:v>
                </c:pt>
                <c:pt idx="6850">
                  <c:v>17.999999999999972</c:v>
                </c:pt>
                <c:pt idx="6851">
                  <c:v>18.999999999999989</c:v>
                </c:pt>
                <c:pt idx="6852">
                  <c:v>18.999999999999989</c:v>
                </c:pt>
                <c:pt idx="6853">
                  <c:v>18.999999999999989</c:v>
                </c:pt>
                <c:pt idx="6856">
                  <c:v>18.999999999999989</c:v>
                </c:pt>
                <c:pt idx="6857">
                  <c:v>18.999999999999989</c:v>
                </c:pt>
                <c:pt idx="6858">
                  <c:v>20.000000000000021</c:v>
                </c:pt>
                <c:pt idx="6859">
                  <c:v>18.999999999999989</c:v>
                </c:pt>
                <c:pt idx="6860">
                  <c:v>18.999999999999989</c:v>
                </c:pt>
                <c:pt idx="6863">
                  <c:v>18.999999999999989</c:v>
                </c:pt>
                <c:pt idx="6864">
                  <c:v>16.999999999999989</c:v>
                </c:pt>
                <c:pt idx="6865">
                  <c:v>18.000000000000011</c:v>
                </c:pt>
                <c:pt idx="6866">
                  <c:v>18.999999999999989</c:v>
                </c:pt>
                <c:pt idx="6867">
                  <c:v>16.999999999999989</c:v>
                </c:pt>
                <c:pt idx="6870">
                  <c:v>18.999999999999989</c:v>
                </c:pt>
                <c:pt idx="6871">
                  <c:v>16.999999999999989</c:v>
                </c:pt>
                <c:pt idx="6872">
                  <c:v>21</c:v>
                </c:pt>
                <c:pt idx="6873">
                  <c:v>18.999999999999989</c:v>
                </c:pt>
                <c:pt idx="6874">
                  <c:v>20.000000000000021</c:v>
                </c:pt>
                <c:pt idx="6877">
                  <c:v>21</c:v>
                </c:pt>
                <c:pt idx="6878">
                  <c:v>20.000000000000021</c:v>
                </c:pt>
                <c:pt idx="6879">
                  <c:v>20.000000000000021</c:v>
                </c:pt>
                <c:pt idx="6880">
                  <c:v>18.999999999999989</c:v>
                </c:pt>
                <c:pt idx="6881">
                  <c:v>18.000000000000011</c:v>
                </c:pt>
                <c:pt idx="6884">
                  <c:v>18.999999999999989</c:v>
                </c:pt>
                <c:pt idx="6885">
                  <c:v>18.000000000000011</c:v>
                </c:pt>
                <c:pt idx="6886">
                  <c:v>21.999999999999979</c:v>
                </c:pt>
                <c:pt idx="6887">
                  <c:v>19.999999999999972</c:v>
                </c:pt>
                <c:pt idx="6888">
                  <c:v>21</c:v>
                </c:pt>
                <c:pt idx="6891">
                  <c:v>21</c:v>
                </c:pt>
                <c:pt idx="6892">
                  <c:v>18.999999999999989</c:v>
                </c:pt>
                <c:pt idx="6893">
                  <c:v>18.000000000000011</c:v>
                </c:pt>
                <c:pt idx="6894">
                  <c:v>20.000000000000021</c:v>
                </c:pt>
                <c:pt idx="6895">
                  <c:v>20.000000000000021</c:v>
                </c:pt>
                <c:pt idx="6898">
                  <c:v>16.999999999999989</c:v>
                </c:pt>
                <c:pt idx="6899">
                  <c:v>17.999999999999972</c:v>
                </c:pt>
                <c:pt idx="6900">
                  <c:v>15.99999999999997</c:v>
                </c:pt>
                <c:pt idx="6901">
                  <c:v>14.999999999999989</c:v>
                </c:pt>
                <c:pt idx="6902">
                  <c:v>16.000000000000011</c:v>
                </c:pt>
                <c:pt idx="6905">
                  <c:v>16.999999999999989</c:v>
                </c:pt>
                <c:pt idx="6906">
                  <c:v>18.999999999999989</c:v>
                </c:pt>
                <c:pt idx="6907">
                  <c:v>18.000000000000011</c:v>
                </c:pt>
                <c:pt idx="6908">
                  <c:v>17.999999999999972</c:v>
                </c:pt>
                <c:pt idx="6909">
                  <c:v>17.999999999999972</c:v>
                </c:pt>
                <c:pt idx="6912">
                  <c:v>16.999999999999989</c:v>
                </c:pt>
                <c:pt idx="6913">
                  <c:v>14.999999999999989</c:v>
                </c:pt>
                <c:pt idx="6914">
                  <c:v>18.999999999999989</c:v>
                </c:pt>
                <c:pt idx="6915">
                  <c:v>17.999999999999972</c:v>
                </c:pt>
                <c:pt idx="6916">
                  <c:v>19.000000000000039</c:v>
                </c:pt>
                <c:pt idx="6919">
                  <c:v>16.999999999999989</c:v>
                </c:pt>
                <c:pt idx="6920">
                  <c:v>16.999999999999989</c:v>
                </c:pt>
                <c:pt idx="6921">
                  <c:v>18.000000000000011</c:v>
                </c:pt>
                <c:pt idx="6922">
                  <c:v>18.000000000000011</c:v>
                </c:pt>
                <c:pt idx="6923">
                  <c:v>18.000000000000011</c:v>
                </c:pt>
                <c:pt idx="6926">
                  <c:v>19.000000000000039</c:v>
                </c:pt>
                <c:pt idx="6927">
                  <c:v>18.999999999999989</c:v>
                </c:pt>
                <c:pt idx="6928">
                  <c:v>18.999999999999989</c:v>
                </c:pt>
                <c:pt idx="6929">
                  <c:v>18.000000000000011</c:v>
                </c:pt>
                <c:pt idx="6930">
                  <c:v>19.999999999999972</c:v>
                </c:pt>
                <c:pt idx="6934">
                  <c:v>20.000000000000021</c:v>
                </c:pt>
                <c:pt idx="6935">
                  <c:v>18.999999999999989</c:v>
                </c:pt>
                <c:pt idx="6936">
                  <c:v>20.000000000000021</c:v>
                </c:pt>
                <c:pt idx="6937">
                  <c:v>20.000000000000021</c:v>
                </c:pt>
                <c:pt idx="6940">
                  <c:v>21</c:v>
                </c:pt>
                <c:pt idx="6941">
                  <c:v>21</c:v>
                </c:pt>
                <c:pt idx="6942">
                  <c:v>18.999999999999989</c:v>
                </c:pt>
                <c:pt idx="6943">
                  <c:v>20.000000000000021</c:v>
                </c:pt>
                <c:pt idx="6944">
                  <c:v>21</c:v>
                </c:pt>
                <c:pt idx="6947">
                  <c:v>21</c:v>
                </c:pt>
                <c:pt idx="6948">
                  <c:v>20.000000000000021</c:v>
                </c:pt>
                <c:pt idx="6949">
                  <c:v>20.000000000000021</c:v>
                </c:pt>
                <c:pt idx="6950">
                  <c:v>19.000000000000039</c:v>
                </c:pt>
                <c:pt idx="6951">
                  <c:v>20.000000000000021</c:v>
                </c:pt>
                <c:pt idx="6954">
                  <c:v>20.000000000000021</c:v>
                </c:pt>
                <c:pt idx="6955">
                  <c:v>21</c:v>
                </c:pt>
                <c:pt idx="6956">
                  <c:v>21</c:v>
                </c:pt>
                <c:pt idx="6957">
                  <c:v>22.000000000000021</c:v>
                </c:pt>
                <c:pt idx="6958">
                  <c:v>23</c:v>
                </c:pt>
                <c:pt idx="6961">
                  <c:v>24.000000000000021</c:v>
                </c:pt>
                <c:pt idx="6962">
                  <c:v>20.000000000000021</c:v>
                </c:pt>
                <c:pt idx="6963">
                  <c:v>21</c:v>
                </c:pt>
                <c:pt idx="6964">
                  <c:v>22.000000000000021</c:v>
                </c:pt>
                <c:pt idx="6965">
                  <c:v>21</c:v>
                </c:pt>
                <c:pt idx="6968">
                  <c:v>21.999999999999979</c:v>
                </c:pt>
                <c:pt idx="6969">
                  <c:v>22.000000000000021</c:v>
                </c:pt>
                <c:pt idx="6970">
                  <c:v>25</c:v>
                </c:pt>
                <c:pt idx="6971">
                  <c:v>22.000000000000021</c:v>
                </c:pt>
                <c:pt idx="6972">
                  <c:v>23</c:v>
                </c:pt>
                <c:pt idx="6975">
                  <c:v>21</c:v>
                </c:pt>
                <c:pt idx="6976">
                  <c:v>21.999999999999979</c:v>
                </c:pt>
                <c:pt idx="6977">
                  <c:v>21</c:v>
                </c:pt>
                <c:pt idx="6978">
                  <c:v>22.000000000000021</c:v>
                </c:pt>
                <c:pt idx="6979">
                  <c:v>20.000000000000021</c:v>
                </c:pt>
                <c:pt idx="6982">
                  <c:v>20.000000000000021</c:v>
                </c:pt>
                <c:pt idx="6983">
                  <c:v>21.999999999999979</c:v>
                </c:pt>
                <c:pt idx="6984">
                  <c:v>20.000000000000021</c:v>
                </c:pt>
                <c:pt idx="6985">
                  <c:v>21</c:v>
                </c:pt>
                <c:pt idx="6986">
                  <c:v>21.999999999999979</c:v>
                </c:pt>
                <c:pt idx="6989">
                  <c:v>21</c:v>
                </c:pt>
                <c:pt idx="6990">
                  <c:v>21</c:v>
                </c:pt>
                <c:pt idx="6991">
                  <c:v>20.000000000000021</c:v>
                </c:pt>
                <c:pt idx="6992">
                  <c:v>21.999999999999979</c:v>
                </c:pt>
                <c:pt idx="6993">
                  <c:v>22.000000000000021</c:v>
                </c:pt>
                <c:pt idx="6996">
                  <c:v>22.000000000000021</c:v>
                </c:pt>
                <c:pt idx="6997">
                  <c:v>21</c:v>
                </c:pt>
                <c:pt idx="6998">
                  <c:v>21</c:v>
                </c:pt>
                <c:pt idx="6999">
                  <c:v>30.000000000000028</c:v>
                </c:pt>
                <c:pt idx="7000">
                  <c:v>27</c:v>
                </c:pt>
                <c:pt idx="7003">
                  <c:v>27</c:v>
                </c:pt>
                <c:pt idx="7004">
                  <c:v>27.999999999999979</c:v>
                </c:pt>
                <c:pt idx="7005">
                  <c:v>29</c:v>
                </c:pt>
                <c:pt idx="7006">
                  <c:v>26.000000000000021</c:v>
                </c:pt>
                <c:pt idx="7007">
                  <c:v>27</c:v>
                </c:pt>
                <c:pt idx="7010">
                  <c:v>25.999999999999979</c:v>
                </c:pt>
                <c:pt idx="7011">
                  <c:v>25.999999999999979</c:v>
                </c:pt>
                <c:pt idx="7012">
                  <c:v>28.000000000000021</c:v>
                </c:pt>
                <c:pt idx="7013">
                  <c:v>27</c:v>
                </c:pt>
                <c:pt idx="7014">
                  <c:v>30.000000000000028</c:v>
                </c:pt>
                <c:pt idx="7017">
                  <c:v>27</c:v>
                </c:pt>
                <c:pt idx="7018">
                  <c:v>26.000000000000021</c:v>
                </c:pt>
                <c:pt idx="7019">
                  <c:v>27</c:v>
                </c:pt>
                <c:pt idx="7020">
                  <c:v>29</c:v>
                </c:pt>
                <c:pt idx="7021">
                  <c:v>27.999999999999979</c:v>
                </c:pt>
                <c:pt idx="7024">
                  <c:v>28.000000000000021</c:v>
                </c:pt>
                <c:pt idx="7025">
                  <c:v>26.999999999999961</c:v>
                </c:pt>
                <c:pt idx="7026">
                  <c:v>28.000000000000021</c:v>
                </c:pt>
                <c:pt idx="7027">
                  <c:v>29</c:v>
                </c:pt>
                <c:pt idx="7028">
                  <c:v>28.999999999999961</c:v>
                </c:pt>
                <c:pt idx="7031">
                  <c:v>30.999999999999961</c:v>
                </c:pt>
                <c:pt idx="7032">
                  <c:v>29.999999999999979</c:v>
                </c:pt>
                <c:pt idx="7033">
                  <c:v>32.000000000000028</c:v>
                </c:pt>
                <c:pt idx="7034">
                  <c:v>29.999999999999979</c:v>
                </c:pt>
                <c:pt idx="7035">
                  <c:v>29.999999999999979</c:v>
                </c:pt>
                <c:pt idx="7038">
                  <c:v>31.00000000000005</c:v>
                </c:pt>
                <c:pt idx="7039">
                  <c:v>31.999999999999989</c:v>
                </c:pt>
                <c:pt idx="7040">
                  <c:v>30.000000000000028</c:v>
                </c:pt>
                <c:pt idx="7041">
                  <c:v>35.000000000000007</c:v>
                </c:pt>
                <c:pt idx="7046">
                  <c:v>31.999999999999989</c:v>
                </c:pt>
                <c:pt idx="7047">
                  <c:v>35.999999999999993</c:v>
                </c:pt>
                <c:pt idx="7048">
                  <c:v>31.999999999999989</c:v>
                </c:pt>
                <c:pt idx="7049">
                  <c:v>33.000000000000007</c:v>
                </c:pt>
                <c:pt idx="7052">
                  <c:v>33.999999999999993</c:v>
                </c:pt>
                <c:pt idx="7053">
                  <c:v>30.000000000000028</c:v>
                </c:pt>
                <c:pt idx="7054">
                  <c:v>34.000000000000028</c:v>
                </c:pt>
                <c:pt idx="7055">
                  <c:v>31.00000000000005</c:v>
                </c:pt>
                <c:pt idx="7056">
                  <c:v>30.999999999999961</c:v>
                </c:pt>
                <c:pt idx="7060">
                  <c:v>29.999999999999979</c:v>
                </c:pt>
                <c:pt idx="7061">
                  <c:v>29.999999999999979</c:v>
                </c:pt>
                <c:pt idx="7062">
                  <c:v>30.999999999999961</c:v>
                </c:pt>
                <c:pt idx="7063">
                  <c:v>29.999999999999979</c:v>
                </c:pt>
                <c:pt idx="7066">
                  <c:v>31.000000000000011</c:v>
                </c:pt>
                <c:pt idx="7067">
                  <c:v>29.999999999999979</c:v>
                </c:pt>
                <c:pt idx="7068">
                  <c:v>29.999999999999979</c:v>
                </c:pt>
                <c:pt idx="7069">
                  <c:v>29</c:v>
                </c:pt>
                <c:pt idx="7070">
                  <c:v>29</c:v>
                </c:pt>
                <c:pt idx="7073">
                  <c:v>31.00000000000005</c:v>
                </c:pt>
                <c:pt idx="7074">
                  <c:v>30.999999999999961</c:v>
                </c:pt>
                <c:pt idx="7075">
                  <c:v>31.00000000000005</c:v>
                </c:pt>
                <c:pt idx="7076">
                  <c:v>28.000000000000021</c:v>
                </c:pt>
                <c:pt idx="7077">
                  <c:v>29</c:v>
                </c:pt>
                <c:pt idx="7080">
                  <c:v>30.000000000000028</c:v>
                </c:pt>
                <c:pt idx="7081">
                  <c:v>32.000000000000028</c:v>
                </c:pt>
                <c:pt idx="7082">
                  <c:v>29</c:v>
                </c:pt>
                <c:pt idx="7083">
                  <c:v>30.000000000000028</c:v>
                </c:pt>
                <c:pt idx="7084">
                  <c:v>31.999999999999989</c:v>
                </c:pt>
                <c:pt idx="7087">
                  <c:v>31.000000000000011</c:v>
                </c:pt>
                <c:pt idx="7088">
                  <c:v>31.999999999999989</c:v>
                </c:pt>
                <c:pt idx="7089">
                  <c:v>31.999999999999989</c:v>
                </c:pt>
                <c:pt idx="7090">
                  <c:v>32.000000000000028</c:v>
                </c:pt>
                <c:pt idx="7091">
                  <c:v>29</c:v>
                </c:pt>
                <c:pt idx="7094">
                  <c:v>31.999999999999989</c:v>
                </c:pt>
                <c:pt idx="7095">
                  <c:v>31.99999999999994</c:v>
                </c:pt>
                <c:pt idx="7096">
                  <c:v>30.999999999999961</c:v>
                </c:pt>
                <c:pt idx="7097">
                  <c:v>30.999999999999961</c:v>
                </c:pt>
                <c:pt idx="7098">
                  <c:v>30.000000000000028</c:v>
                </c:pt>
                <c:pt idx="7101">
                  <c:v>31.00000000000005</c:v>
                </c:pt>
                <c:pt idx="7102">
                  <c:v>31.999999999999989</c:v>
                </c:pt>
                <c:pt idx="7103">
                  <c:v>29.999999999999979</c:v>
                </c:pt>
                <c:pt idx="7104">
                  <c:v>30.000000000000028</c:v>
                </c:pt>
                <c:pt idx="7105">
                  <c:v>31.000000000000011</c:v>
                </c:pt>
                <c:pt idx="7108">
                  <c:v>30.999999999999961</c:v>
                </c:pt>
                <c:pt idx="7109">
                  <c:v>31.99999999999994</c:v>
                </c:pt>
                <c:pt idx="7110">
                  <c:v>30.999999999999961</c:v>
                </c:pt>
                <c:pt idx="7111">
                  <c:v>31.00000000000005</c:v>
                </c:pt>
                <c:pt idx="7112">
                  <c:v>31.00000000000005</c:v>
                </c:pt>
                <c:pt idx="7115">
                  <c:v>32.000000000000028</c:v>
                </c:pt>
                <c:pt idx="7116">
                  <c:v>29</c:v>
                </c:pt>
                <c:pt idx="7117">
                  <c:v>30.999999999999961</c:v>
                </c:pt>
                <c:pt idx="7118">
                  <c:v>29.999999999999979</c:v>
                </c:pt>
                <c:pt idx="7119">
                  <c:v>28.000000000000021</c:v>
                </c:pt>
                <c:pt idx="7122">
                  <c:v>29.999999999999979</c:v>
                </c:pt>
                <c:pt idx="7123">
                  <c:v>29</c:v>
                </c:pt>
                <c:pt idx="7124">
                  <c:v>29</c:v>
                </c:pt>
                <c:pt idx="7125">
                  <c:v>29</c:v>
                </c:pt>
                <c:pt idx="7126">
                  <c:v>29</c:v>
                </c:pt>
                <c:pt idx="7129">
                  <c:v>29.999999999999979</c:v>
                </c:pt>
                <c:pt idx="7130">
                  <c:v>29</c:v>
                </c:pt>
                <c:pt idx="7131">
                  <c:v>29</c:v>
                </c:pt>
                <c:pt idx="7132">
                  <c:v>29</c:v>
                </c:pt>
                <c:pt idx="7133">
                  <c:v>29</c:v>
                </c:pt>
                <c:pt idx="7136">
                  <c:v>28.999999999999961</c:v>
                </c:pt>
                <c:pt idx="7137">
                  <c:v>31.000000000000011</c:v>
                </c:pt>
                <c:pt idx="7138">
                  <c:v>29</c:v>
                </c:pt>
                <c:pt idx="7139">
                  <c:v>27.99999999999994</c:v>
                </c:pt>
                <c:pt idx="7140">
                  <c:v>28.000000000000021</c:v>
                </c:pt>
                <c:pt idx="7143">
                  <c:v>29</c:v>
                </c:pt>
                <c:pt idx="7144">
                  <c:v>28.999999999999961</c:v>
                </c:pt>
                <c:pt idx="7145">
                  <c:v>28.999999999999961</c:v>
                </c:pt>
                <c:pt idx="7146">
                  <c:v>29.00000000000005</c:v>
                </c:pt>
                <c:pt idx="7147">
                  <c:v>29</c:v>
                </c:pt>
                <c:pt idx="7150">
                  <c:v>28.999999999999961</c:v>
                </c:pt>
                <c:pt idx="7151">
                  <c:v>27.999999999999979</c:v>
                </c:pt>
                <c:pt idx="7152">
                  <c:v>29</c:v>
                </c:pt>
                <c:pt idx="7153">
                  <c:v>30.000000000000028</c:v>
                </c:pt>
                <c:pt idx="7154">
                  <c:v>27</c:v>
                </c:pt>
                <c:pt idx="7157">
                  <c:v>28.000000000000021</c:v>
                </c:pt>
                <c:pt idx="7158">
                  <c:v>26.999999999999961</c:v>
                </c:pt>
                <c:pt idx="7159">
                  <c:v>27.999999999999979</c:v>
                </c:pt>
                <c:pt idx="7160">
                  <c:v>28.000000000000021</c:v>
                </c:pt>
                <c:pt idx="7161">
                  <c:v>28.000000000000021</c:v>
                </c:pt>
                <c:pt idx="7164">
                  <c:v>26.999999999999961</c:v>
                </c:pt>
                <c:pt idx="7165">
                  <c:v>26.999999999999961</c:v>
                </c:pt>
                <c:pt idx="7166">
                  <c:v>27.00000000000005</c:v>
                </c:pt>
                <c:pt idx="7167">
                  <c:v>27.999999999999979</c:v>
                </c:pt>
                <c:pt idx="7168">
                  <c:v>27</c:v>
                </c:pt>
                <c:pt idx="7171">
                  <c:v>28.000000000000021</c:v>
                </c:pt>
                <c:pt idx="7172">
                  <c:v>27.99999999999994</c:v>
                </c:pt>
                <c:pt idx="7173">
                  <c:v>27.99999999999994</c:v>
                </c:pt>
                <c:pt idx="7174">
                  <c:v>26.999999999999961</c:v>
                </c:pt>
                <c:pt idx="7175">
                  <c:v>29</c:v>
                </c:pt>
                <c:pt idx="7178">
                  <c:v>28.000000000000021</c:v>
                </c:pt>
                <c:pt idx="7179">
                  <c:v>28.999999999999961</c:v>
                </c:pt>
                <c:pt idx="7180">
                  <c:v>27.999999999999979</c:v>
                </c:pt>
                <c:pt idx="7181">
                  <c:v>27.00000000000005</c:v>
                </c:pt>
                <c:pt idx="7182">
                  <c:v>28.000000000000021</c:v>
                </c:pt>
                <c:pt idx="7185">
                  <c:v>28.000000000000021</c:v>
                </c:pt>
                <c:pt idx="7186">
                  <c:v>27</c:v>
                </c:pt>
                <c:pt idx="7187">
                  <c:v>28.999999999999961</c:v>
                </c:pt>
                <c:pt idx="7188">
                  <c:v>29</c:v>
                </c:pt>
                <c:pt idx="7189">
                  <c:v>26.999999999999961</c:v>
                </c:pt>
                <c:pt idx="7192">
                  <c:v>25.999999999999979</c:v>
                </c:pt>
                <c:pt idx="7193">
                  <c:v>26.999999999999961</c:v>
                </c:pt>
                <c:pt idx="7194">
                  <c:v>26.999999999999961</c:v>
                </c:pt>
                <c:pt idx="7195">
                  <c:v>26.999999999999961</c:v>
                </c:pt>
                <c:pt idx="7196">
                  <c:v>26.000000000000021</c:v>
                </c:pt>
                <c:pt idx="7199">
                  <c:v>27.99999999999994</c:v>
                </c:pt>
                <c:pt idx="7200">
                  <c:v>27.999999999999979</c:v>
                </c:pt>
                <c:pt idx="7201">
                  <c:v>27.999999999999979</c:v>
                </c:pt>
                <c:pt idx="7202">
                  <c:v>26.999999999999961</c:v>
                </c:pt>
                <c:pt idx="7203">
                  <c:v>27.999999999999979</c:v>
                </c:pt>
                <c:pt idx="7206">
                  <c:v>28.000000000000021</c:v>
                </c:pt>
                <c:pt idx="7207">
                  <c:v>27</c:v>
                </c:pt>
                <c:pt idx="7208">
                  <c:v>27</c:v>
                </c:pt>
                <c:pt idx="7209">
                  <c:v>27.999999999999979</c:v>
                </c:pt>
                <c:pt idx="7210">
                  <c:v>29.999999999999979</c:v>
                </c:pt>
                <c:pt idx="7213">
                  <c:v>27.999999999999979</c:v>
                </c:pt>
                <c:pt idx="7214">
                  <c:v>27.999999999999979</c:v>
                </c:pt>
                <c:pt idx="7215">
                  <c:v>26.000000000000021</c:v>
                </c:pt>
                <c:pt idx="7216">
                  <c:v>29</c:v>
                </c:pt>
                <c:pt idx="7217">
                  <c:v>31.000000000000011</c:v>
                </c:pt>
                <c:pt idx="7220">
                  <c:v>29</c:v>
                </c:pt>
                <c:pt idx="7221">
                  <c:v>26.999999999999961</c:v>
                </c:pt>
                <c:pt idx="7222">
                  <c:v>27.00000000000005</c:v>
                </c:pt>
                <c:pt idx="7223">
                  <c:v>25.999999999999979</c:v>
                </c:pt>
                <c:pt idx="7224">
                  <c:v>27</c:v>
                </c:pt>
                <c:pt idx="7227">
                  <c:v>25.999999999999979</c:v>
                </c:pt>
                <c:pt idx="7228">
                  <c:v>27.00000000000005</c:v>
                </c:pt>
                <c:pt idx="7229">
                  <c:v>27.00000000000005</c:v>
                </c:pt>
                <c:pt idx="7230">
                  <c:v>27.99999999999994</c:v>
                </c:pt>
                <c:pt idx="7231">
                  <c:v>29</c:v>
                </c:pt>
                <c:pt idx="7234">
                  <c:v>28.000000000000021</c:v>
                </c:pt>
                <c:pt idx="7235">
                  <c:v>29.00000000000005</c:v>
                </c:pt>
                <c:pt idx="7236">
                  <c:v>27.999999999999979</c:v>
                </c:pt>
                <c:pt idx="7237">
                  <c:v>27.999999999999979</c:v>
                </c:pt>
                <c:pt idx="7238">
                  <c:v>25.999999999999979</c:v>
                </c:pt>
                <c:pt idx="7241">
                  <c:v>26.999999999999961</c:v>
                </c:pt>
                <c:pt idx="7242">
                  <c:v>25</c:v>
                </c:pt>
                <c:pt idx="7243">
                  <c:v>23.999999999999979</c:v>
                </c:pt>
                <c:pt idx="7244">
                  <c:v>25</c:v>
                </c:pt>
                <c:pt idx="7245">
                  <c:v>26.000000000000021</c:v>
                </c:pt>
                <c:pt idx="7248">
                  <c:v>23.999999999999929</c:v>
                </c:pt>
                <c:pt idx="7249">
                  <c:v>23.000000000000039</c:v>
                </c:pt>
                <c:pt idx="7250">
                  <c:v>25</c:v>
                </c:pt>
                <c:pt idx="7251">
                  <c:v>24.000000000000021</c:v>
                </c:pt>
                <c:pt idx="7252">
                  <c:v>24.000000000000021</c:v>
                </c:pt>
                <c:pt idx="7255">
                  <c:v>23.999999999999979</c:v>
                </c:pt>
                <c:pt idx="7256">
                  <c:v>25.999999999999979</c:v>
                </c:pt>
                <c:pt idx="7257">
                  <c:v>25</c:v>
                </c:pt>
                <c:pt idx="7258">
                  <c:v>23.999999999999979</c:v>
                </c:pt>
                <c:pt idx="7259">
                  <c:v>23.999999999999979</c:v>
                </c:pt>
                <c:pt idx="7262">
                  <c:v>25</c:v>
                </c:pt>
                <c:pt idx="7263">
                  <c:v>25.999999999999979</c:v>
                </c:pt>
                <c:pt idx="7264">
                  <c:v>24.000000000000021</c:v>
                </c:pt>
                <c:pt idx="7265">
                  <c:v>22.99999999999995</c:v>
                </c:pt>
                <c:pt idx="7266">
                  <c:v>23.999999999999979</c:v>
                </c:pt>
                <c:pt idx="7269">
                  <c:v>23.000000000000039</c:v>
                </c:pt>
                <c:pt idx="7270">
                  <c:v>23</c:v>
                </c:pt>
                <c:pt idx="7271">
                  <c:v>23</c:v>
                </c:pt>
                <c:pt idx="7272">
                  <c:v>24.000000000000021</c:v>
                </c:pt>
                <c:pt idx="7273">
                  <c:v>23.999999999999979</c:v>
                </c:pt>
                <c:pt idx="7276">
                  <c:v>25.999999999999979</c:v>
                </c:pt>
                <c:pt idx="7277">
                  <c:v>25</c:v>
                </c:pt>
                <c:pt idx="7278">
                  <c:v>25</c:v>
                </c:pt>
                <c:pt idx="7279">
                  <c:v>27</c:v>
                </c:pt>
                <c:pt idx="7280">
                  <c:v>25</c:v>
                </c:pt>
                <c:pt idx="7283">
                  <c:v>25</c:v>
                </c:pt>
                <c:pt idx="7284">
                  <c:v>24.000000000000021</c:v>
                </c:pt>
                <c:pt idx="7285">
                  <c:v>25.999999999999979</c:v>
                </c:pt>
                <c:pt idx="7286">
                  <c:v>25.999999999999979</c:v>
                </c:pt>
                <c:pt idx="7287">
                  <c:v>25</c:v>
                </c:pt>
                <c:pt idx="7290">
                  <c:v>27.00000000000005</c:v>
                </c:pt>
                <c:pt idx="7291">
                  <c:v>26.999999999999961</c:v>
                </c:pt>
                <c:pt idx="7292">
                  <c:v>27</c:v>
                </c:pt>
                <c:pt idx="7293">
                  <c:v>27</c:v>
                </c:pt>
                <c:pt idx="7294">
                  <c:v>27</c:v>
                </c:pt>
                <c:pt idx="7299">
                  <c:v>25.999999999999979</c:v>
                </c:pt>
                <c:pt idx="7300">
                  <c:v>28.999999999999961</c:v>
                </c:pt>
                <c:pt idx="7301">
                  <c:v>27</c:v>
                </c:pt>
                <c:pt idx="7305">
                  <c:v>28.000000000000021</c:v>
                </c:pt>
                <c:pt idx="7306">
                  <c:v>26.000000000000021</c:v>
                </c:pt>
                <c:pt idx="7307">
                  <c:v>27</c:v>
                </c:pt>
                <c:pt idx="7308">
                  <c:v>27.00000000000005</c:v>
                </c:pt>
                <c:pt idx="7311">
                  <c:v>26.000000000000071</c:v>
                </c:pt>
                <c:pt idx="7312">
                  <c:v>26.000000000000021</c:v>
                </c:pt>
                <c:pt idx="7313">
                  <c:v>25.999999999999979</c:v>
                </c:pt>
                <c:pt idx="7314">
                  <c:v>25</c:v>
                </c:pt>
                <c:pt idx="7315">
                  <c:v>24.000000000000021</c:v>
                </c:pt>
                <c:pt idx="7318">
                  <c:v>24.000000000000021</c:v>
                </c:pt>
                <c:pt idx="7319">
                  <c:v>24.000000000000021</c:v>
                </c:pt>
                <c:pt idx="7320">
                  <c:v>24.000000000000021</c:v>
                </c:pt>
                <c:pt idx="7321">
                  <c:v>23.999999999999929</c:v>
                </c:pt>
                <c:pt idx="7322">
                  <c:v>22.99999999999995</c:v>
                </c:pt>
                <c:pt idx="7325">
                  <c:v>21</c:v>
                </c:pt>
                <c:pt idx="7326">
                  <c:v>21</c:v>
                </c:pt>
                <c:pt idx="7327">
                  <c:v>21.999999999999979</c:v>
                </c:pt>
                <c:pt idx="7328">
                  <c:v>22.99999999999995</c:v>
                </c:pt>
                <c:pt idx="7329">
                  <c:v>24.000000000000021</c:v>
                </c:pt>
                <c:pt idx="7332">
                  <c:v>24.000000000000021</c:v>
                </c:pt>
                <c:pt idx="7333">
                  <c:v>25</c:v>
                </c:pt>
                <c:pt idx="7334">
                  <c:v>25</c:v>
                </c:pt>
                <c:pt idx="7335">
                  <c:v>22.99999999999995</c:v>
                </c:pt>
                <c:pt idx="7336">
                  <c:v>23.000000000000039</c:v>
                </c:pt>
                <c:pt idx="7339">
                  <c:v>22.99999999999995</c:v>
                </c:pt>
                <c:pt idx="7340">
                  <c:v>24.000000000000021</c:v>
                </c:pt>
                <c:pt idx="7341">
                  <c:v>22.99999999999995</c:v>
                </c:pt>
                <c:pt idx="7342">
                  <c:v>22.99999999999995</c:v>
                </c:pt>
                <c:pt idx="7343">
                  <c:v>23.000000000000039</c:v>
                </c:pt>
                <c:pt idx="7346">
                  <c:v>23.000000000000039</c:v>
                </c:pt>
                <c:pt idx="7347">
                  <c:v>21.999999999999979</c:v>
                </c:pt>
                <c:pt idx="7348">
                  <c:v>21.999999999999979</c:v>
                </c:pt>
                <c:pt idx="7349">
                  <c:v>21.999999999999979</c:v>
                </c:pt>
                <c:pt idx="7350">
                  <c:v>22.99999999999995</c:v>
                </c:pt>
                <c:pt idx="7353">
                  <c:v>23.000000000000039</c:v>
                </c:pt>
                <c:pt idx="7354">
                  <c:v>21.999999999999979</c:v>
                </c:pt>
                <c:pt idx="7355">
                  <c:v>25</c:v>
                </c:pt>
                <c:pt idx="7356">
                  <c:v>24.000000000000021</c:v>
                </c:pt>
                <c:pt idx="7357">
                  <c:v>22.00000000000006</c:v>
                </c:pt>
                <c:pt idx="7360">
                  <c:v>22.00000000000006</c:v>
                </c:pt>
                <c:pt idx="7361">
                  <c:v>23.000000000000039</c:v>
                </c:pt>
                <c:pt idx="7362">
                  <c:v>22.99999999999995</c:v>
                </c:pt>
                <c:pt idx="7363">
                  <c:v>21</c:v>
                </c:pt>
                <c:pt idx="7364">
                  <c:v>23</c:v>
                </c:pt>
                <c:pt idx="7367">
                  <c:v>23</c:v>
                </c:pt>
                <c:pt idx="7368">
                  <c:v>23.000000000000039</c:v>
                </c:pt>
                <c:pt idx="7369">
                  <c:v>22.000000000000021</c:v>
                </c:pt>
                <c:pt idx="7370">
                  <c:v>22.000000000000021</c:v>
                </c:pt>
                <c:pt idx="7371">
                  <c:v>23.000000000000039</c:v>
                </c:pt>
                <c:pt idx="7374">
                  <c:v>21</c:v>
                </c:pt>
                <c:pt idx="7375">
                  <c:v>19.999999999999972</c:v>
                </c:pt>
                <c:pt idx="7376">
                  <c:v>24.000000000000021</c:v>
                </c:pt>
                <c:pt idx="7377">
                  <c:v>22.99999999999995</c:v>
                </c:pt>
                <c:pt idx="7378">
                  <c:v>24.999999999999961</c:v>
                </c:pt>
                <c:pt idx="7381">
                  <c:v>24.000000000000021</c:v>
                </c:pt>
                <c:pt idx="7382">
                  <c:v>24.000000000000021</c:v>
                </c:pt>
                <c:pt idx="7383">
                  <c:v>26.000000000000021</c:v>
                </c:pt>
                <c:pt idx="7384">
                  <c:v>25.000000000000039</c:v>
                </c:pt>
                <c:pt idx="7385">
                  <c:v>25.999999999999979</c:v>
                </c:pt>
                <c:pt idx="7388">
                  <c:v>22.00000000000006</c:v>
                </c:pt>
                <c:pt idx="7389">
                  <c:v>24.000000000000021</c:v>
                </c:pt>
                <c:pt idx="7390">
                  <c:v>23.000000000000039</c:v>
                </c:pt>
                <c:pt idx="7391">
                  <c:v>23.000000000000039</c:v>
                </c:pt>
                <c:pt idx="7392">
                  <c:v>21.999999999999979</c:v>
                </c:pt>
                <c:pt idx="7395">
                  <c:v>21.999999999999979</c:v>
                </c:pt>
                <c:pt idx="7396">
                  <c:v>22.99999999999995</c:v>
                </c:pt>
                <c:pt idx="7397">
                  <c:v>21</c:v>
                </c:pt>
                <c:pt idx="7398">
                  <c:v>21</c:v>
                </c:pt>
                <c:pt idx="7403">
                  <c:v>20.000000000000021</c:v>
                </c:pt>
                <c:pt idx="7404">
                  <c:v>21.999999999999979</c:v>
                </c:pt>
                <c:pt idx="7405">
                  <c:v>21</c:v>
                </c:pt>
                <c:pt idx="7406">
                  <c:v>21</c:v>
                </c:pt>
                <c:pt idx="7409">
                  <c:v>21</c:v>
                </c:pt>
                <c:pt idx="7410">
                  <c:v>21</c:v>
                </c:pt>
                <c:pt idx="7411">
                  <c:v>21.999999999999979</c:v>
                </c:pt>
                <c:pt idx="7412">
                  <c:v>23.000000000000039</c:v>
                </c:pt>
                <c:pt idx="7413">
                  <c:v>21.999999999999979</c:v>
                </c:pt>
                <c:pt idx="7416">
                  <c:v>23.000000000000039</c:v>
                </c:pt>
                <c:pt idx="7417">
                  <c:v>21.999999999999979</c:v>
                </c:pt>
                <c:pt idx="7418">
                  <c:v>22.00000000000006</c:v>
                </c:pt>
                <c:pt idx="7419">
                  <c:v>21.999999999999979</c:v>
                </c:pt>
                <c:pt idx="7420">
                  <c:v>21.999999999999979</c:v>
                </c:pt>
                <c:pt idx="7423">
                  <c:v>21</c:v>
                </c:pt>
                <c:pt idx="7425">
                  <c:v>21.999999999999979</c:v>
                </c:pt>
                <c:pt idx="7426">
                  <c:v>21</c:v>
                </c:pt>
                <c:pt idx="7427">
                  <c:v>21</c:v>
                </c:pt>
                <c:pt idx="7430">
                  <c:v>20.000000000000021</c:v>
                </c:pt>
                <c:pt idx="7431">
                  <c:v>20.000000000000021</c:v>
                </c:pt>
                <c:pt idx="7432">
                  <c:v>20.000000000000021</c:v>
                </c:pt>
                <c:pt idx="7433">
                  <c:v>20.000000000000021</c:v>
                </c:pt>
                <c:pt idx="7434">
                  <c:v>21.999999999999979</c:v>
                </c:pt>
                <c:pt idx="7437">
                  <c:v>21</c:v>
                </c:pt>
                <c:pt idx="7438">
                  <c:v>20.000000000000021</c:v>
                </c:pt>
                <c:pt idx="7439">
                  <c:v>21</c:v>
                </c:pt>
                <c:pt idx="7440">
                  <c:v>20.000000000000021</c:v>
                </c:pt>
                <c:pt idx="7441">
                  <c:v>20.000000000000021</c:v>
                </c:pt>
                <c:pt idx="7444">
                  <c:v>21</c:v>
                </c:pt>
                <c:pt idx="7445">
                  <c:v>19.999999999999929</c:v>
                </c:pt>
                <c:pt idx="7446">
                  <c:v>19.000000000000039</c:v>
                </c:pt>
                <c:pt idx="7447">
                  <c:v>20.000000000000021</c:v>
                </c:pt>
                <c:pt idx="7448">
                  <c:v>18.99999999999995</c:v>
                </c:pt>
                <c:pt idx="7452">
                  <c:v>20.000000000000021</c:v>
                </c:pt>
                <c:pt idx="7453">
                  <c:v>19.000000000000039</c:v>
                </c:pt>
                <c:pt idx="7454">
                  <c:v>20.000000000000021</c:v>
                </c:pt>
                <c:pt idx="7455">
                  <c:v>20.000000000000021</c:v>
                </c:pt>
                <c:pt idx="7458">
                  <c:v>17.999999999999972</c:v>
                </c:pt>
                <c:pt idx="7459">
                  <c:v>19.000000000000039</c:v>
                </c:pt>
                <c:pt idx="7460">
                  <c:v>17.999999999999972</c:v>
                </c:pt>
                <c:pt idx="7461">
                  <c:v>16.999999999999989</c:v>
                </c:pt>
                <c:pt idx="7462">
                  <c:v>18.99999999999995</c:v>
                </c:pt>
                <c:pt idx="7465">
                  <c:v>19.000000000000039</c:v>
                </c:pt>
                <c:pt idx="7466">
                  <c:v>18.99999999999995</c:v>
                </c:pt>
                <c:pt idx="7467">
                  <c:v>17.999999999999972</c:v>
                </c:pt>
                <c:pt idx="7468">
                  <c:v>20.000000000000021</c:v>
                </c:pt>
                <c:pt idx="7469">
                  <c:v>20.000000000000021</c:v>
                </c:pt>
                <c:pt idx="7472">
                  <c:v>23.000000000000039</c:v>
                </c:pt>
                <c:pt idx="7473">
                  <c:v>20.000000000000021</c:v>
                </c:pt>
                <c:pt idx="7474">
                  <c:v>24.000000000000021</c:v>
                </c:pt>
                <c:pt idx="7475">
                  <c:v>17.999999999999972</c:v>
                </c:pt>
                <c:pt idx="7476">
                  <c:v>22.00000000000006</c:v>
                </c:pt>
                <c:pt idx="7479">
                  <c:v>20.000000000000021</c:v>
                </c:pt>
                <c:pt idx="7480">
                  <c:v>21</c:v>
                </c:pt>
                <c:pt idx="7481">
                  <c:v>22.99999999999995</c:v>
                </c:pt>
                <c:pt idx="7482">
                  <c:v>20.000000000000021</c:v>
                </c:pt>
                <c:pt idx="7483">
                  <c:v>21.999999999999979</c:v>
                </c:pt>
                <c:pt idx="7486">
                  <c:v>23.000000000000039</c:v>
                </c:pt>
                <c:pt idx="7487">
                  <c:v>21.999999999999979</c:v>
                </c:pt>
                <c:pt idx="7488">
                  <c:v>22.00000000000006</c:v>
                </c:pt>
                <c:pt idx="7489">
                  <c:v>21.999999999999979</c:v>
                </c:pt>
                <c:pt idx="7490">
                  <c:v>22.99999999999995</c:v>
                </c:pt>
                <c:pt idx="7493">
                  <c:v>21</c:v>
                </c:pt>
                <c:pt idx="7494">
                  <c:v>19.999999999999929</c:v>
                </c:pt>
                <c:pt idx="7495">
                  <c:v>23.000000000000039</c:v>
                </c:pt>
                <c:pt idx="7496">
                  <c:v>23.000000000000039</c:v>
                </c:pt>
                <c:pt idx="7497">
                  <c:v>21</c:v>
                </c:pt>
                <c:pt idx="7500">
                  <c:v>23.000000000000039</c:v>
                </c:pt>
                <c:pt idx="7501">
                  <c:v>25</c:v>
                </c:pt>
                <c:pt idx="7502">
                  <c:v>23.999999999999929</c:v>
                </c:pt>
                <c:pt idx="7503">
                  <c:v>22.99999999999995</c:v>
                </c:pt>
                <c:pt idx="7504">
                  <c:v>23.000000000000039</c:v>
                </c:pt>
                <c:pt idx="7507">
                  <c:v>25</c:v>
                </c:pt>
                <c:pt idx="7508">
                  <c:v>25</c:v>
                </c:pt>
                <c:pt idx="7509">
                  <c:v>25</c:v>
                </c:pt>
                <c:pt idx="7510">
                  <c:v>25</c:v>
                </c:pt>
                <c:pt idx="7511">
                  <c:v>28.000000000000021</c:v>
                </c:pt>
                <c:pt idx="7514">
                  <c:v>30.999999999999961</c:v>
                </c:pt>
                <c:pt idx="7515">
                  <c:v>30.000000000000071</c:v>
                </c:pt>
                <c:pt idx="7516">
                  <c:v>30.000000000000071</c:v>
                </c:pt>
                <c:pt idx="7517">
                  <c:v>29</c:v>
                </c:pt>
                <c:pt idx="7518">
                  <c:v>25.999999999999979</c:v>
                </c:pt>
                <c:pt idx="7521">
                  <c:v>29</c:v>
                </c:pt>
                <c:pt idx="7522">
                  <c:v>27.00000000000005</c:v>
                </c:pt>
                <c:pt idx="7523">
                  <c:v>25</c:v>
                </c:pt>
                <c:pt idx="7524">
                  <c:v>25.999999999999979</c:v>
                </c:pt>
                <c:pt idx="7525">
                  <c:v>27.00000000000005</c:v>
                </c:pt>
                <c:pt idx="7528">
                  <c:v>25.999999999999979</c:v>
                </c:pt>
                <c:pt idx="7529">
                  <c:v>27.00000000000005</c:v>
                </c:pt>
                <c:pt idx="7530">
                  <c:v>25.999999999999979</c:v>
                </c:pt>
                <c:pt idx="7531">
                  <c:v>27.00000000000005</c:v>
                </c:pt>
                <c:pt idx="7532">
                  <c:v>29</c:v>
                </c:pt>
                <c:pt idx="7535">
                  <c:v>27.00000000000005</c:v>
                </c:pt>
                <c:pt idx="7536">
                  <c:v>27.99999999999994</c:v>
                </c:pt>
                <c:pt idx="7537">
                  <c:v>28.000000000000021</c:v>
                </c:pt>
                <c:pt idx="7538">
                  <c:v>28.000000000000021</c:v>
                </c:pt>
                <c:pt idx="7539">
                  <c:v>28.000000000000021</c:v>
                </c:pt>
                <c:pt idx="7542">
                  <c:v>26.000000000000071</c:v>
                </c:pt>
                <c:pt idx="7543">
                  <c:v>27.99999999999994</c:v>
                </c:pt>
                <c:pt idx="7544">
                  <c:v>28.000000000000021</c:v>
                </c:pt>
                <c:pt idx="7545">
                  <c:v>34.999999999999957</c:v>
                </c:pt>
                <c:pt idx="7546">
                  <c:v>33.000000000000007</c:v>
                </c:pt>
                <c:pt idx="7549">
                  <c:v>33.000000000000007</c:v>
                </c:pt>
                <c:pt idx="7550">
                  <c:v>33.000000000000007</c:v>
                </c:pt>
                <c:pt idx="7551">
                  <c:v>32.000000000000028</c:v>
                </c:pt>
                <c:pt idx="7552">
                  <c:v>33.000000000000007</c:v>
                </c:pt>
                <c:pt idx="7553">
                  <c:v>36.000000000000028</c:v>
                </c:pt>
                <c:pt idx="7556">
                  <c:v>37.000000000000007</c:v>
                </c:pt>
                <c:pt idx="7557">
                  <c:v>37.000000000000007</c:v>
                </c:pt>
                <c:pt idx="7558">
                  <c:v>36.000000000000028</c:v>
                </c:pt>
                <c:pt idx="7559">
                  <c:v>37.000000000000007</c:v>
                </c:pt>
                <c:pt idx="7560">
                  <c:v>35.000000000000057</c:v>
                </c:pt>
                <c:pt idx="7563">
                  <c:v>34.000000000000071</c:v>
                </c:pt>
                <c:pt idx="7564">
                  <c:v>37.000000000000007</c:v>
                </c:pt>
                <c:pt idx="7565">
                  <c:v>31.00000000000005</c:v>
                </c:pt>
                <c:pt idx="7566">
                  <c:v>36.000000000000028</c:v>
                </c:pt>
                <c:pt idx="7567">
                  <c:v>33.000000000000007</c:v>
                </c:pt>
                <c:pt idx="7570">
                  <c:v>30.999999999999961</c:v>
                </c:pt>
                <c:pt idx="7571">
                  <c:v>33.000000000000007</c:v>
                </c:pt>
                <c:pt idx="7572">
                  <c:v>33.999999999999993</c:v>
                </c:pt>
                <c:pt idx="7573">
                  <c:v>32.000000000000028</c:v>
                </c:pt>
                <c:pt idx="7574">
                  <c:v>31.00000000000005</c:v>
                </c:pt>
                <c:pt idx="7577">
                  <c:v>29</c:v>
                </c:pt>
                <c:pt idx="7578">
                  <c:v>30.000000000000071</c:v>
                </c:pt>
                <c:pt idx="7579">
                  <c:v>29.999999999999979</c:v>
                </c:pt>
                <c:pt idx="7580">
                  <c:v>25.999999999999979</c:v>
                </c:pt>
                <c:pt idx="7581">
                  <c:v>29.999999999999979</c:v>
                </c:pt>
                <c:pt idx="7584">
                  <c:v>26.999999999999961</c:v>
                </c:pt>
                <c:pt idx="7585">
                  <c:v>28.000000000000021</c:v>
                </c:pt>
                <c:pt idx="7586">
                  <c:v>29</c:v>
                </c:pt>
                <c:pt idx="7587">
                  <c:v>29</c:v>
                </c:pt>
                <c:pt idx="7588">
                  <c:v>28.000000000000021</c:v>
                </c:pt>
                <c:pt idx="7591">
                  <c:v>27.00000000000005</c:v>
                </c:pt>
                <c:pt idx="7592">
                  <c:v>28.000000000000021</c:v>
                </c:pt>
                <c:pt idx="7593">
                  <c:v>29</c:v>
                </c:pt>
                <c:pt idx="7594">
                  <c:v>27.99999999999994</c:v>
                </c:pt>
                <c:pt idx="7595">
                  <c:v>29.999999999999979</c:v>
                </c:pt>
                <c:pt idx="7598">
                  <c:v>29</c:v>
                </c:pt>
                <c:pt idx="7599">
                  <c:v>30.999999999999961</c:v>
                </c:pt>
                <c:pt idx="7600">
                  <c:v>30.000000000000071</c:v>
                </c:pt>
                <c:pt idx="7601">
                  <c:v>29.999999999999979</c:v>
                </c:pt>
                <c:pt idx="7602">
                  <c:v>33.000000000000007</c:v>
                </c:pt>
                <c:pt idx="7605">
                  <c:v>31.99999999999994</c:v>
                </c:pt>
                <c:pt idx="7606">
                  <c:v>33.999999999999993</c:v>
                </c:pt>
                <c:pt idx="7607">
                  <c:v>33.999999999999993</c:v>
                </c:pt>
                <c:pt idx="7608">
                  <c:v>29</c:v>
                </c:pt>
                <c:pt idx="7609">
                  <c:v>32.999999999999908</c:v>
                </c:pt>
                <c:pt idx="7612">
                  <c:v>34.999999999999957</c:v>
                </c:pt>
                <c:pt idx="7613">
                  <c:v>33.000000000000007</c:v>
                </c:pt>
                <c:pt idx="7614">
                  <c:v>31.99999999999994</c:v>
                </c:pt>
                <c:pt idx="7615">
                  <c:v>33.999999999999993</c:v>
                </c:pt>
                <c:pt idx="7616">
                  <c:v>33.999999999999993</c:v>
                </c:pt>
                <c:pt idx="7619">
                  <c:v>33.000000000000007</c:v>
                </c:pt>
                <c:pt idx="7620">
                  <c:v>34.000000000000071</c:v>
                </c:pt>
                <c:pt idx="7621">
                  <c:v>30.000000000000071</c:v>
                </c:pt>
                <c:pt idx="7622">
                  <c:v>32.000000000000028</c:v>
                </c:pt>
                <c:pt idx="7623">
                  <c:v>33.999999999999993</c:v>
                </c:pt>
                <c:pt idx="7626">
                  <c:v>33.000000000000007</c:v>
                </c:pt>
                <c:pt idx="7627">
                  <c:v>36.000000000000028</c:v>
                </c:pt>
                <c:pt idx="7628">
                  <c:v>37.000000000000007</c:v>
                </c:pt>
                <c:pt idx="7629">
                  <c:v>37.000000000000007</c:v>
                </c:pt>
                <c:pt idx="7630">
                  <c:v>37.000000000000007</c:v>
                </c:pt>
                <c:pt idx="7633">
                  <c:v>35.000000000000057</c:v>
                </c:pt>
                <c:pt idx="7634">
                  <c:v>34.000000000000071</c:v>
                </c:pt>
                <c:pt idx="7635">
                  <c:v>33.000000000000007</c:v>
                </c:pt>
                <c:pt idx="7636">
                  <c:v>33.000000000000007</c:v>
                </c:pt>
                <c:pt idx="7637">
                  <c:v>35.000000000000057</c:v>
                </c:pt>
                <c:pt idx="7640">
                  <c:v>32.000000000000028</c:v>
                </c:pt>
                <c:pt idx="7641">
                  <c:v>33.000000000000007</c:v>
                </c:pt>
                <c:pt idx="7642">
                  <c:v>33.999999999999993</c:v>
                </c:pt>
                <c:pt idx="7643">
                  <c:v>32.000000000000028</c:v>
                </c:pt>
                <c:pt idx="7644">
                  <c:v>34.000000000000071</c:v>
                </c:pt>
                <c:pt idx="7647">
                  <c:v>30.999999999999961</c:v>
                </c:pt>
                <c:pt idx="7648">
                  <c:v>27.00000000000005</c:v>
                </c:pt>
                <c:pt idx="7649">
                  <c:v>29</c:v>
                </c:pt>
                <c:pt idx="7650">
                  <c:v>28.000000000000021</c:v>
                </c:pt>
                <c:pt idx="7651">
                  <c:v>28.000000000000021</c:v>
                </c:pt>
                <c:pt idx="7654">
                  <c:v>29</c:v>
                </c:pt>
                <c:pt idx="7655">
                  <c:v>29</c:v>
                </c:pt>
                <c:pt idx="7656">
                  <c:v>29.999999999999979</c:v>
                </c:pt>
                <c:pt idx="7657">
                  <c:v>28.000000000000021</c:v>
                </c:pt>
                <c:pt idx="7658">
                  <c:v>30.999999999999961</c:v>
                </c:pt>
                <c:pt idx="7664">
                  <c:v>31.00000000000005</c:v>
                </c:pt>
                <c:pt idx="7665">
                  <c:v>29.999999999999979</c:v>
                </c:pt>
                <c:pt idx="7670">
                  <c:v>27.99999999999994</c:v>
                </c:pt>
                <c:pt idx="7671">
                  <c:v>29</c:v>
                </c:pt>
                <c:pt idx="7672">
                  <c:v>31.00000000000005</c:v>
                </c:pt>
                <c:pt idx="7675">
                  <c:v>31.99999999999994</c:v>
                </c:pt>
                <c:pt idx="7676">
                  <c:v>34.000000000000071</c:v>
                </c:pt>
                <c:pt idx="7677">
                  <c:v>33.000000000000007</c:v>
                </c:pt>
                <c:pt idx="7678">
                  <c:v>36.000000000000028</c:v>
                </c:pt>
                <c:pt idx="7679">
                  <c:v>37.000000000000007</c:v>
                </c:pt>
                <c:pt idx="7682">
                  <c:v>36.000000000000028</c:v>
                </c:pt>
                <c:pt idx="7683">
                  <c:v>34.999999999999957</c:v>
                </c:pt>
                <c:pt idx="7684">
                  <c:v>34.999999999999957</c:v>
                </c:pt>
                <c:pt idx="7685">
                  <c:v>33.999999999999993</c:v>
                </c:pt>
                <c:pt idx="7686">
                  <c:v>36.000000000000028</c:v>
                </c:pt>
                <c:pt idx="7689">
                  <c:v>35.000000000000007</c:v>
                </c:pt>
                <c:pt idx="7690">
                  <c:v>41.000000000000007</c:v>
                </c:pt>
                <c:pt idx="7691">
                  <c:v>35.999999999999993</c:v>
                </c:pt>
                <c:pt idx="7692">
                  <c:v>39.999999999999943</c:v>
                </c:pt>
                <c:pt idx="7693">
                  <c:v>40.000000000000043</c:v>
                </c:pt>
                <c:pt idx="7696">
                  <c:v>39.000000000000007</c:v>
                </c:pt>
                <c:pt idx="7697">
                  <c:v>36.999999999999957</c:v>
                </c:pt>
                <c:pt idx="7698">
                  <c:v>37.999999999999993</c:v>
                </c:pt>
                <c:pt idx="7699">
                  <c:v>35.000000000000057</c:v>
                </c:pt>
                <c:pt idx="7700">
                  <c:v>35.999999999999993</c:v>
                </c:pt>
                <c:pt idx="7703">
                  <c:v>35.999999999999993</c:v>
                </c:pt>
                <c:pt idx="7704">
                  <c:v>35.999999999999943</c:v>
                </c:pt>
                <c:pt idx="7705">
                  <c:v>39.999999999999993</c:v>
                </c:pt>
                <c:pt idx="7706">
                  <c:v>36.999999999999957</c:v>
                </c:pt>
                <c:pt idx="7707">
                  <c:v>36.000000000000028</c:v>
                </c:pt>
                <c:pt idx="7710">
                  <c:v>37.000000000000007</c:v>
                </c:pt>
                <c:pt idx="7711">
                  <c:v>41.999999999999993</c:v>
                </c:pt>
                <c:pt idx="7712">
                  <c:v>35.999999999999993</c:v>
                </c:pt>
                <c:pt idx="7713">
                  <c:v>38.000000000000043</c:v>
                </c:pt>
                <c:pt idx="7714">
                  <c:v>37.000000000000007</c:v>
                </c:pt>
                <c:pt idx="7717">
                  <c:v>37.999999999999993</c:v>
                </c:pt>
                <c:pt idx="7718">
                  <c:v>38.000000000000043</c:v>
                </c:pt>
                <c:pt idx="7719">
                  <c:v>37.000000000000007</c:v>
                </c:pt>
                <c:pt idx="7720">
                  <c:v>39.999999999999943</c:v>
                </c:pt>
                <c:pt idx="7721">
                  <c:v>40.000000000000043</c:v>
                </c:pt>
                <c:pt idx="7724">
                  <c:v>40.000000000000043</c:v>
                </c:pt>
                <c:pt idx="7725">
                  <c:v>41.999999999999993</c:v>
                </c:pt>
                <c:pt idx="7726">
                  <c:v>43.000000000000057</c:v>
                </c:pt>
                <c:pt idx="7727">
                  <c:v>41.000000000000007</c:v>
                </c:pt>
                <c:pt idx="7728">
                  <c:v>41.000000000000007</c:v>
                </c:pt>
                <c:pt idx="7731">
                  <c:v>43.999999999999993</c:v>
                </c:pt>
                <c:pt idx="7732">
                  <c:v>48</c:v>
                </c:pt>
                <c:pt idx="7733">
                  <c:v>53.999999999999957</c:v>
                </c:pt>
                <c:pt idx="7734">
                  <c:v>58.000000000000007</c:v>
                </c:pt>
                <c:pt idx="7735">
                  <c:v>69.000000000000043</c:v>
                </c:pt>
                <c:pt idx="7738">
                  <c:v>62.999999999999993</c:v>
                </c:pt>
                <c:pt idx="7739">
                  <c:v>58.999999999999993</c:v>
                </c:pt>
                <c:pt idx="7740">
                  <c:v>54</c:v>
                </c:pt>
                <c:pt idx="7741">
                  <c:v>62.000000000000007</c:v>
                </c:pt>
                <c:pt idx="7742">
                  <c:v>61.000000000000028</c:v>
                </c:pt>
                <c:pt idx="7745">
                  <c:v>64.000000000000014</c:v>
                </c:pt>
                <c:pt idx="7746">
                  <c:v>66.000000000000014</c:v>
                </c:pt>
                <c:pt idx="7747">
                  <c:v>59.000000000000028</c:v>
                </c:pt>
                <c:pt idx="7748">
                  <c:v>55.999999999999957</c:v>
                </c:pt>
                <c:pt idx="7753">
                  <c:v>54</c:v>
                </c:pt>
                <c:pt idx="7754">
                  <c:v>52</c:v>
                </c:pt>
                <c:pt idx="7755">
                  <c:v>54.00000000000005</c:v>
                </c:pt>
                <c:pt idx="7756">
                  <c:v>52</c:v>
                </c:pt>
                <c:pt idx="7759">
                  <c:v>50.999999999999979</c:v>
                </c:pt>
                <c:pt idx="7760">
                  <c:v>48.999999999999979</c:v>
                </c:pt>
                <c:pt idx="7761">
                  <c:v>45.000000000000007</c:v>
                </c:pt>
                <c:pt idx="7762">
                  <c:v>47.000000000000021</c:v>
                </c:pt>
                <c:pt idx="7763">
                  <c:v>44.999999999999972</c:v>
                </c:pt>
                <c:pt idx="7766">
                  <c:v>46.999999999999972</c:v>
                </c:pt>
                <c:pt idx="7767">
                  <c:v>49.000000000000021</c:v>
                </c:pt>
                <c:pt idx="7768">
                  <c:v>48.000000000000043</c:v>
                </c:pt>
                <c:pt idx="7769">
                  <c:v>52.000000000000043</c:v>
                </c:pt>
                <c:pt idx="7770">
                  <c:v>46.999999999999972</c:v>
                </c:pt>
                <c:pt idx="7773">
                  <c:v>50.999999999999979</c:v>
                </c:pt>
                <c:pt idx="7774">
                  <c:v>54.999999999999993</c:v>
                </c:pt>
                <c:pt idx="7775">
                  <c:v>53.999999999999957</c:v>
                </c:pt>
                <c:pt idx="7776">
                  <c:v>50</c:v>
                </c:pt>
                <c:pt idx="7777">
                  <c:v>49.000000000000021</c:v>
                </c:pt>
                <c:pt idx="7780">
                  <c:v>47.000000000000057</c:v>
                </c:pt>
                <c:pt idx="7781">
                  <c:v>46</c:v>
                </c:pt>
                <c:pt idx="7782">
                  <c:v>48.000000000000043</c:v>
                </c:pt>
                <c:pt idx="7783">
                  <c:v>50</c:v>
                </c:pt>
                <c:pt idx="7784">
                  <c:v>46</c:v>
                </c:pt>
                <c:pt idx="7787">
                  <c:v>46</c:v>
                </c:pt>
                <c:pt idx="7788">
                  <c:v>52.000000000000043</c:v>
                </c:pt>
                <c:pt idx="7789">
                  <c:v>50.999999999999979</c:v>
                </c:pt>
                <c:pt idx="7791">
                  <c:v>51.999999999999957</c:v>
                </c:pt>
                <c:pt idx="7794">
                  <c:v>46.999999999999972</c:v>
                </c:pt>
                <c:pt idx="7795">
                  <c:v>47.999999999999957</c:v>
                </c:pt>
                <c:pt idx="7796">
                  <c:v>48.000000000000043</c:v>
                </c:pt>
                <c:pt idx="7797">
                  <c:v>47.000000000000057</c:v>
                </c:pt>
                <c:pt idx="7798">
                  <c:v>51.999999999999957</c:v>
                </c:pt>
                <c:pt idx="7801">
                  <c:v>51.999999999999957</c:v>
                </c:pt>
                <c:pt idx="7802">
                  <c:v>60.000000000000057</c:v>
                </c:pt>
                <c:pt idx="7803">
                  <c:v>49.000000000000021</c:v>
                </c:pt>
                <c:pt idx="7804">
                  <c:v>46.999999999999972</c:v>
                </c:pt>
                <c:pt idx="7805">
                  <c:v>45.000000000000007</c:v>
                </c:pt>
                <c:pt idx="7808">
                  <c:v>53.000000000000028</c:v>
                </c:pt>
                <c:pt idx="7809">
                  <c:v>50</c:v>
                </c:pt>
                <c:pt idx="7810">
                  <c:v>47.000000000000057</c:v>
                </c:pt>
                <c:pt idx="7811">
                  <c:v>51.999999999999957</c:v>
                </c:pt>
                <c:pt idx="7812">
                  <c:v>50</c:v>
                </c:pt>
                <c:pt idx="7815">
                  <c:v>50</c:v>
                </c:pt>
                <c:pt idx="7816">
                  <c:v>50.999999999999979</c:v>
                </c:pt>
                <c:pt idx="7817">
                  <c:v>51.999999999999957</c:v>
                </c:pt>
                <c:pt idx="7818">
                  <c:v>50.999999999999979</c:v>
                </c:pt>
                <c:pt idx="7819">
                  <c:v>49.000000000000021</c:v>
                </c:pt>
                <c:pt idx="7822">
                  <c:v>50</c:v>
                </c:pt>
                <c:pt idx="7823">
                  <c:v>52.000000000000043</c:v>
                </c:pt>
                <c:pt idx="7824">
                  <c:v>48.999999999999929</c:v>
                </c:pt>
                <c:pt idx="7825">
                  <c:v>46.999999999999972</c:v>
                </c:pt>
                <c:pt idx="7826">
                  <c:v>51.000000000000071</c:v>
                </c:pt>
                <c:pt idx="7829">
                  <c:v>54.999999999999993</c:v>
                </c:pt>
                <c:pt idx="7830">
                  <c:v>58.999999999999993</c:v>
                </c:pt>
                <c:pt idx="7831">
                  <c:v>60.000000000000057</c:v>
                </c:pt>
                <c:pt idx="7832">
                  <c:v>57.000000000000028</c:v>
                </c:pt>
                <c:pt idx="7833">
                  <c:v>58.000000000000007</c:v>
                </c:pt>
                <c:pt idx="7836">
                  <c:v>60.999999999999943</c:v>
                </c:pt>
                <c:pt idx="7837">
                  <c:v>58.999999999999993</c:v>
                </c:pt>
                <c:pt idx="7838">
                  <c:v>56.999999999999943</c:v>
                </c:pt>
                <c:pt idx="7839">
                  <c:v>55.999999999999957</c:v>
                </c:pt>
                <c:pt idx="7840">
                  <c:v>54</c:v>
                </c:pt>
                <c:pt idx="7843">
                  <c:v>59.999999999999957</c:v>
                </c:pt>
                <c:pt idx="7844">
                  <c:v>58.999999999999993</c:v>
                </c:pt>
                <c:pt idx="7845">
                  <c:v>59.999999999999957</c:v>
                </c:pt>
                <c:pt idx="7846">
                  <c:v>58.999999999999993</c:v>
                </c:pt>
                <c:pt idx="7847">
                  <c:v>60.999999999999943</c:v>
                </c:pt>
                <c:pt idx="7850">
                  <c:v>66.000000000000014</c:v>
                </c:pt>
                <c:pt idx="7851">
                  <c:v>59.000000000000071</c:v>
                </c:pt>
                <c:pt idx="7852">
                  <c:v>57.000000000000028</c:v>
                </c:pt>
                <c:pt idx="7853">
                  <c:v>56.00000000000005</c:v>
                </c:pt>
                <c:pt idx="7854">
                  <c:v>58.000000000000007</c:v>
                </c:pt>
                <c:pt idx="7857">
                  <c:v>58.000000000000007</c:v>
                </c:pt>
                <c:pt idx="7858">
                  <c:v>61.000000000000028</c:v>
                </c:pt>
                <c:pt idx="7859">
                  <c:v>56.999999999999943</c:v>
                </c:pt>
                <c:pt idx="7860">
                  <c:v>59.999999999999957</c:v>
                </c:pt>
                <c:pt idx="7861">
                  <c:v>56.00000000000005</c:v>
                </c:pt>
                <c:pt idx="7864">
                  <c:v>57.000000000000028</c:v>
                </c:pt>
                <c:pt idx="7865">
                  <c:v>62.000000000000007</c:v>
                </c:pt>
                <c:pt idx="7866">
                  <c:v>58.999999999999993</c:v>
                </c:pt>
                <c:pt idx="7867">
                  <c:v>62.000000000000007</c:v>
                </c:pt>
                <c:pt idx="7868">
                  <c:v>64.999999999999943</c:v>
                </c:pt>
                <c:pt idx="7871">
                  <c:v>60.000000000000057</c:v>
                </c:pt>
                <c:pt idx="7872">
                  <c:v>55.999999999999957</c:v>
                </c:pt>
                <c:pt idx="7873">
                  <c:v>54.999999999999993</c:v>
                </c:pt>
                <c:pt idx="7874">
                  <c:v>58.000000000000007</c:v>
                </c:pt>
                <c:pt idx="7875">
                  <c:v>60.999999999999943</c:v>
                </c:pt>
                <c:pt idx="7878">
                  <c:v>57.000000000000028</c:v>
                </c:pt>
                <c:pt idx="7879">
                  <c:v>56.999999999999943</c:v>
                </c:pt>
                <c:pt idx="7880">
                  <c:v>63.999999999999972</c:v>
                </c:pt>
                <c:pt idx="7881">
                  <c:v>60.000000000000057</c:v>
                </c:pt>
                <c:pt idx="7882">
                  <c:v>59.999999999999957</c:v>
                </c:pt>
                <c:pt idx="7885">
                  <c:v>58.000000000000007</c:v>
                </c:pt>
                <c:pt idx="7886">
                  <c:v>58.000000000000007</c:v>
                </c:pt>
                <c:pt idx="7887">
                  <c:v>58.000000000000007</c:v>
                </c:pt>
                <c:pt idx="7888">
                  <c:v>54</c:v>
                </c:pt>
                <c:pt idx="7889">
                  <c:v>56.00000000000005</c:v>
                </c:pt>
                <c:pt idx="7892">
                  <c:v>57.000000000000028</c:v>
                </c:pt>
                <c:pt idx="7893">
                  <c:v>54.999999999999993</c:v>
                </c:pt>
                <c:pt idx="7894">
                  <c:v>56.999999999999943</c:v>
                </c:pt>
                <c:pt idx="7895">
                  <c:v>60.000000000000057</c:v>
                </c:pt>
                <c:pt idx="7896">
                  <c:v>59.999999999999957</c:v>
                </c:pt>
                <c:pt idx="7899">
                  <c:v>62.000000000000007</c:v>
                </c:pt>
                <c:pt idx="7900">
                  <c:v>62.000000000000007</c:v>
                </c:pt>
                <c:pt idx="7901">
                  <c:v>61.000000000000028</c:v>
                </c:pt>
                <c:pt idx="7902">
                  <c:v>61.999999999999922</c:v>
                </c:pt>
                <c:pt idx="7903">
                  <c:v>60.000000000000057</c:v>
                </c:pt>
                <c:pt idx="7906">
                  <c:v>59.999999999999957</c:v>
                </c:pt>
                <c:pt idx="7907">
                  <c:v>63.999999999999972</c:v>
                </c:pt>
                <c:pt idx="7908">
                  <c:v>62.999999999999993</c:v>
                </c:pt>
                <c:pt idx="7909">
                  <c:v>63.999999999999972</c:v>
                </c:pt>
                <c:pt idx="7910">
                  <c:v>66.000000000000014</c:v>
                </c:pt>
                <c:pt idx="7913">
                  <c:v>65.000000000000028</c:v>
                </c:pt>
                <c:pt idx="7914">
                  <c:v>61.000000000000028</c:v>
                </c:pt>
                <c:pt idx="7915">
                  <c:v>62.000000000000007</c:v>
                </c:pt>
                <c:pt idx="7916">
                  <c:v>58.999999999999993</c:v>
                </c:pt>
                <c:pt idx="7917">
                  <c:v>63.999999999999972</c:v>
                </c:pt>
                <c:pt idx="7920">
                  <c:v>63.999999999999972</c:v>
                </c:pt>
                <c:pt idx="7921">
                  <c:v>67.999999999999972</c:v>
                </c:pt>
                <c:pt idx="7922">
                  <c:v>66.000000000000014</c:v>
                </c:pt>
                <c:pt idx="7923">
                  <c:v>66.000000000000014</c:v>
                </c:pt>
                <c:pt idx="7924">
                  <c:v>64.999999999999943</c:v>
                </c:pt>
                <c:pt idx="7927">
                  <c:v>70.000000000000014</c:v>
                </c:pt>
                <c:pt idx="7928">
                  <c:v>73</c:v>
                </c:pt>
                <c:pt idx="7929">
                  <c:v>71.999999999999972</c:v>
                </c:pt>
                <c:pt idx="7930">
                  <c:v>80.999999999999957</c:v>
                </c:pt>
                <c:pt idx="7931">
                  <c:v>74.000000000000028</c:v>
                </c:pt>
                <c:pt idx="7934">
                  <c:v>74.000000000000028</c:v>
                </c:pt>
                <c:pt idx="7935">
                  <c:v>70.000000000000014</c:v>
                </c:pt>
                <c:pt idx="7936">
                  <c:v>68.999999999999943</c:v>
                </c:pt>
                <c:pt idx="7937">
                  <c:v>67.999999999999972</c:v>
                </c:pt>
                <c:pt idx="7938">
                  <c:v>66.000000000000014</c:v>
                </c:pt>
                <c:pt idx="7941">
                  <c:v>83</c:v>
                </c:pt>
                <c:pt idx="7942">
                  <c:v>86.000000000000028</c:v>
                </c:pt>
                <c:pt idx="7943">
                  <c:v>84.999999999999972</c:v>
                </c:pt>
                <c:pt idx="7944">
                  <c:v>80.999999999999957</c:v>
                </c:pt>
                <c:pt idx="7945">
                  <c:v>85.000000000000014</c:v>
                </c:pt>
                <c:pt idx="7948">
                  <c:v>79.999999999999986</c:v>
                </c:pt>
                <c:pt idx="7949">
                  <c:v>81.000000000000057</c:v>
                </c:pt>
                <c:pt idx="7950">
                  <c:v>87.000000000000014</c:v>
                </c:pt>
                <c:pt idx="7951">
                  <c:v>83.999999999999986</c:v>
                </c:pt>
                <c:pt idx="7952">
                  <c:v>96.000000000000043</c:v>
                </c:pt>
                <c:pt idx="7955">
                  <c:v>81.999999999999943</c:v>
                </c:pt>
                <c:pt idx="7956">
                  <c:v>73.000000000000043</c:v>
                </c:pt>
                <c:pt idx="7957">
                  <c:v>70.000000000000014</c:v>
                </c:pt>
                <c:pt idx="7958">
                  <c:v>67.999999999999972</c:v>
                </c:pt>
                <c:pt idx="7959">
                  <c:v>70.000000000000014</c:v>
                </c:pt>
                <c:pt idx="7962">
                  <c:v>67.999999999999972</c:v>
                </c:pt>
                <c:pt idx="7963">
                  <c:v>72.000000000000014</c:v>
                </c:pt>
                <c:pt idx="7964">
                  <c:v>77.000000000000043</c:v>
                </c:pt>
                <c:pt idx="7965">
                  <c:v>85.000000000000057</c:v>
                </c:pt>
                <c:pt idx="7966">
                  <c:v>92.000000000000043</c:v>
                </c:pt>
                <c:pt idx="7969">
                  <c:v>95.000000000000014</c:v>
                </c:pt>
                <c:pt idx="7970">
                  <c:v>92.999999999999972</c:v>
                </c:pt>
                <c:pt idx="7971">
                  <c:v>107</c:v>
                </c:pt>
                <c:pt idx="7972">
                  <c:v>145</c:v>
                </c:pt>
                <c:pt idx="7973">
                  <c:v>149</c:v>
                </c:pt>
                <c:pt idx="7976">
                  <c:v>139</c:v>
                </c:pt>
                <c:pt idx="7977">
                  <c:v>124</c:v>
                </c:pt>
                <c:pt idx="7978">
                  <c:v>117</c:v>
                </c:pt>
                <c:pt idx="7979">
                  <c:v>108</c:v>
                </c:pt>
                <c:pt idx="7980">
                  <c:v>106</c:v>
                </c:pt>
                <c:pt idx="7983">
                  <c:v>102</c:v>
                </c:pt>
                <c:pt idx="7984">
                  <c:v>108</c:v>
                </c:pt>
                <c:pt idx="7985">
                  <c:v>111</c:v>
                </c:pt>
                <c:pt idx="7986">
                  <c:v>120</c:v>
                </c:pt>
                <c:pt idx="7987">
                  <c:v>113</c:v>
                </c:pt>
                <c:pt idx="7990">
                  <c:v>109</c:v>
                </c:pt>
                <c:pt idx="7991">
                  <c:v>114</c:v>
                </c:pt>
                <c:pt idx="7992">
                  <c:v>110</c:v>
                </c:pt>
                <c:pt idx="7993">
                  <c:v>113</c:v>
                </c:pt>
                <c:pt idx="7994">
                  <c:v>114.0000000000001</c:v>
                </c:pt>
                <c:pt idx="7997">
                  <c:v>117</c:v>
                </c:pt>
                <c:pt idx="7998">
                  <c:v>115</c:v>
                </c:pt>
                <c:pt idx="7999">
                  <c:v>119</c:v>
                </c:pt>
                <c:pt idx="8000">
                  <c:v>127</c:v>
                </c:pt>
                <c:pt idx="8001">
                  <c:v>130</c:v>
                </c:pt>
                <c:pt idx="8004">
                  <c:v>131</c:v>
                </c:pt>
                <c:pt idx="8005">
                  <c:v>124</c:v>
                </c:pt>
                <c:pt idx="8006">
                  <c:v>130</c:v>
                </c:pt>
                <c:pt idx="8007">
                  <c:v>144</c:v>
                </c:pt>
                <c:pt idx="8008">
                  <c:v>140</c:v>
                </c:pt>
                <c:pt idx="8011">
                  <c:v>145</c:v>
                </c:pt>
                <c:pt idx="8012">
                  <c:v>137</c:v>
                </c:pt>
                <c:pt idx="8013">
                  <c:v>132</c:v>
                </c:pt>
                <c:pt idx="8014">
                  <c:v>130</c:v>
                </c:pt>
                <c:pt idx="8015">
                  <c:v>140</c:v>
                </c:pt>
                <c:pt idx="8018">
                  <c:v>141</c:v>
                </c:pt>
                <c:pt idx="8019">
                  <c:v>135.99999999999989</c:v>
                </c:pt>
                <c:pt idx="8020">
                  <c:v>138</c:v>
                </c:pt>
                <c:pt idx="8021">
                  <c:v>137</c:v>
                </c:pt>
                <c:pt idx="8022">
                  <c:v>141</c:v>
                </c:pt>
                <c:pt idx="8025">
                  <c:v>153</c:v>
                </c:pt>
                <c:pt idx="8026">
                  <c:v>145</c:v>
                </c:pt>
                <c:pt idx="8032">
                  <c:v>157</c:v>
                </c:pt>
                <c:pt idx="8033">
                  <c:v>155</c:v>
                </c:pt>
                <c:pt idx="8036">
                  <c:v>148.00000000000011</c:v>
                </c:pt>
                <c:pt idx="8039">
                  <c:v>145</c:v>
                </c:pt>
                <c:pt idx="8040">
                  <c:v>147</c:v>
                </c:pt>
                <c:pt idx="8041">
                  <c:v>139</c:v>
                </c:pt>
                <c:pt idx="8042">
                  <c:v>131</c:v>
                </c:pt>
                <c:pt idx="8043">
                  <c:v>136</c:v>
                </c:pt>
                <c:pt idx="8046">
                  <c:v>147.99999999999989</c:v>
                </c:pt>
                <c:pt idx="8047">
                  <c:v>159.00000000000011</c:v>
                </c:pt>
                <c:pt idx="8048">
                  <c:v>153</c:v>
                </c:pt>
                <c:pt idx="8049">
                  <c:v>162</c:v>
                </c:pt>
                <c:pt idx="8050">
                  <c:v>161</c:v>
                </c:pt>
                <c:pt idx="8053">
                  <c:v>153.00000000000011</c:v>
                </c:pt>
                <c:pt idx="8054">
                  <c:v>158.00000000000011</c:v>
                </c:pt>
                <c:pt idx="8055">
                  <c:v>169</c:v>
                </c:pt>
                <c:pt idx="8056">
                  <c:v>163</c:v>
                </c:pt>
                <c:pt idx="8057">
                  <c:v>173</c:v>
                </c:pt>
                <c:pt idx="8060">
                  <c:v>173.00000000000011</c:v>
                </c:pt>
                <c:pt idx="8061">
                  <c:v>157</c:v>
                </c:pt>
                <c:pt idx="8062">
                  <c:v>150</c:v>
                </c:pt>
                <c:pt idx="8063">
                  <c:v>143.00000000000011</c:v>
                </c:pt>
                <c:pt idx="8064">
                  <c:v>139</c:v>
                </c:pt>
                <c:pt idx="8067">
                  <c:v>135.00000000000011</c:v>
                </c:pt>
                <c:pt idx="8068">
                  <c:v>129</c:v>
                </c:pt>
                <c:pt idx="8069">
                  <c:v>118</c:v>
                </c:pt>
                <c:pt idx="8070">
                  <c:v>116</c:v>
                </c:pt>
                <c:pt idx="8071">
                  <c:v>122</c:v>
                </c:pt>
                <c:pt idx="8074">
                  <c:v>116</c:v>
                </c:pt>
                <c:pt idx="8075">
                  <c:v>114</c:v>
                </c:pt>
                <c:pt idx="8076">
                  <c:v>123</c:v>
                </c:pt>
                <c:pt idx="8077">
                  <c:v>137</c:v>
                </c:pt>
                <c:pt idx="8078">
                  <c:v>146</c:v>
                </c:pt>
                <c:pt idx="8081">
                  <c:v>151</c:v>
                </c:pt>
                <c:pt idx="8082">
                  <c:v>154.00000000000011</c:v>
                </c:pt>
                <c:pt idx="8083">
                  <c:v>153</c:v>
                </c:pt>
                <c:pt idx="8084">
                  <c:v>144</c:v>
                </c:pt>
                <c:pt idx="8085">
                  <c:v>142</c:v>
                </c:pt>
                <c:pt idx="8088">
                  <c:v>136</c:v>
                </c:pt>
                <c:pt idx="8089">
                  <c:v>150.00000000000011</c:v>
                </c:pt>
                <c:pt idx="8090">
                  <c:v>149</c:v>
                </c:pt>
                <c:pt idx="8091">
                  <c:v>157</c:v>
                </c:pt>
                <c:pt idx="8092">
                  <c:v>153</c:v>
                </c:pt>
                <c:pt idx="8095">
                  <c:v>158.00000000000011</c:v>
                </c:pt>
                <c:pt idx="8096">
                  <c:v>156</c:v>
                </c:pt>
                <c:pt idx="8097">
                  <c:v>151</c:v>
                </c:pt>
                <c:pt idx="8098">
                  <c:v>140</c:v>
                </c:pt>
                <c:pt idx="8099">
                  <c:v>154.00000000000011</c:v>
                </c:pt>
                <c:pt idx="8102">
                  <c:v>154</c:v>
                </c:pt>
                <c:pt idx="8103">
                  <c:v>153</c:v>
                </c:pt>
                <c:pt idx="8104">
                  <c:v>143</c:v>
                </c:pt>
                <c:pt idx="8105">
                  <c:v>149</c:v>
                </c:pt>
                <c:pt idx="8106">
                  <c:v>148.00000000000011</c:v>
                </c:pt>
                <c:pt idx="8109">
                  <c:v>137</c:v>
                </c:pt>
                <c:pt idx="8110">
                  <c:v>133.00000000000011</c:v>
                </c:pt>
                <c:pt idx="8111">
                  <c:v>129.99999999999989</c:v>
                </c:pt>
                <c:pt idx="8112">
                  <c:v>133</c:v>
                </c:pt>
                <c:pt idx="8113">
                  <c:v>128</c:v>
                </c:pt>
                <c:pt idx="8116">
                  <c:v>126</c:v>
                </c:pt>
                <c:pt idx="8117">
                  <c:v>128</c:v>
                </c:pt>
                <c:pt idx="8118">
                  <c:v>123</c:v>
                </c:pt>
                <c:pt idx="8119">
                  <c:v>123</c:v>
                </c:pt>
                <c:pt idx="8120">
                  <c:v>125</c:v>
                </c:pt>
                <c:pt idx="8123">
                  <c:v>136</c:v>
                </c:pt>
                <c:pt idx="8124">
                  <c:v>138</c:v>
                </c:pt>
                <c:pt idx="8125">
                  <c:v>137</c:v>
                </c:pt>
                <c:pt idx="8126">
                  <c:v>133</c:v>
                </c:pt>
                <c:pt idx="8127">
                  <c:v>121</c:v>
                </c:pt>
                <c:pt idx="8130">
                  <c:v>114</c:v>
                </c:pt>
                <c:pt idx="8131">
                  <c:v>123</c:v>
                </c:pt>
                <c:pt idx="8132">
                  <c:v>125</c:v>
                </c:pt>
                <c:pt idx="8133">
                  <c:v>118.0000000000001</c:v>
                </c:pt>
                <c:pt idx="8138">
                  <c:v>120</c:v>
                </c:pt>
                <c:pt idx="8139">
                  <c:v>118</c:v>
                </c:pt>
                <c:pt idx="8140">
                  <c:v>115</c:v>
                </c:pt>
                <c:pt idx="8141">
                  <c:v>113</c:v>
                </c:pt>
                <c:pt idx="8144">
                  <c:v>109</c:v>
                </c:pt>
                <c:pt idx="8145">
                  <c:v>117</c:v>
                </c:pt>
                <c:pt idx="8146">
                  <c:v>118</c:v>
                </c:pt>
                <c:pt idx="8147">
                  <c:v>110</c:v>
                </c:pt>
                <c:pt idx="8148">
                  <c:v>110.9999999999999</c:v>
                </c:pt>
                <c:pt idx="8151">
                  <c:v>114</c:v>
                </c:pt>
                <c:pt idx="8152">
                  <c:v>116</c:v>
                </c:pt>
                <c:pt idx="8153">
                  <c:v>124</c:v>
                </c:pt>
                <c:pt idx="8154">
                  <c:v>122</c:v>
                </c:pt>
                <c:pt idx="8158">
                  <c:v>116</c:v>
                </c:pt>
                <c:pt idx="8159">
                  <c:v>109</c:v>
                </c:pt>
                <c:pt idx="8160">
                  <c:v>108</c:v>
                </c:pt>
                <c:pt idx="8161">
                  <c:v>98.999999999999972</c:v>
                </c:pt>
                <c:pt idx="8162">
                  <c:v>91.999999999999943</c:v>
                </c:pt>
                <c:pt idx="8165">
                  <c:v>92.999999999999972</c:v>
                </c:pt>
                <c:pt idx="8166">
                  <c:v>97.000000000000014</c:v>
                </c:pt>
                <c:pt idx="8167">
                  <c:v>101</c:v>
                </c:pt>
                <c:pt idx="8168">
                  <c:v>110</c:v>
                </c:pt>
                <c:pt idx="8169">
                  <c:v>110.9999999999999</c:v>
                </c:pt>
                <c:pt idx="8172">
                  <c:v>103</c:v>
                </c:pt>
                <c:pt idx="8173">
                  <c:v>100</c:v>
                </c:pt>
                <c:pt idx="8174">
                  <c:v>87.999999999999986</c:v>
                </c:pt>
                <c:pt idx="8175">
                  <c:v>87.999999999999986</c:v>
                </c:pt>
                <c:pt idx="8176">
                  <c:v>91.000000000000014</c:v>
                </c:pt>
                <c:pt idx="8179">
                  <c:v>85.999999999999986</c:v>
                </c:pt>
                <c:pt idx="8180">
                  <c:v>87.999999999999986</c:v>
                </c:pt>
                <c:pt idx="8181">
                  <c:v>89.000000000000014</c:v>
                </c:pt>
                <c:pt idx="8182">
                  <c:v>94.999999999999972</c:v>
                </c:pt>
                <c:pt idx="8183">
                  <c:v>101</c:v>
                </c:pt>
                <c:pt idx="8186">
                  <c:v>97.000000000000014</c:v>
                </c:pt>
                <c:pt idx="8187">
                  <c:v>94.999999999999972</c:v>
                </c:pt>
                <c:pt idx="8188">
                  <c:v>101</c:v>
                </c:pt>
                <c:pt idx="8189">
                  <c:v>107</c:v>
                </c:pt>
                <c:pt idx="8190">
                  <c:v>101</c:v>
                </c:pt>
                <c:pt idx="8193">
                  <c:v>99.000000000000028</c:v>
                </c:pt>
                <c:pt idx="8194">
                  <c:v>104</c:v>
                </c:pt>
                <c:pt idx="8195">
                  <c:v>103</c:v>
                </c:pt>
                <c:pt idx="8196">
                  <c:v>106</c:v>
                </c:pt>
                <c:pt idx="8197">
                  <c:v>107</c:v>
                </c:pt>
                <c:pt idx="8200">
                  <c:v>105</c:v>
                </c:pt>
                <c:pt idx="8201">
                  <c:v>108</c:v>
                </c:pt>
                <c:pt idx="8202">
                  <c:v>109</c:v>
                </c:pt>
                <c:pt idx="8203">
                  <c:v>110</c:v>
                </c:pt>
                <c:pt idx="8204">
                  <c:v>104</c:v>
                </c:pt>
                <c:pt idx="8207">
                  <c:v>110</c:v>
                </c:pt>
                <c:pt idx="8208">
                  <c:v>112.9999999999999</c:v>
                </c:pt>
                <c:pt idx="8209">
                  <c:v>112</c:v>
                </c:pt>
                <c:pt idx="8210">
                  <c:v>108</c:v>
                </c:pt>
                <c:pt idx="8211">
                  <c:v>110</c:v>
                </c:pt>
                <c:pt idx="8214">
                  <c:v>106.0000000000001</c:v>
                </c:pt>
                <c:pt idx="8215">
                  <c:v>105</c:v>
                </c:pt>
                <c:pt idx="8216">
                  <c:v>103</c:v>
                </c:pt>
                <c:pt idx="8217">
                  <c:v>98.999999999999972</c:v>
                </c:pt>
                <c:pt idx="8218">
                  <c:v>106</c:v>
                </c:pt>
                <c:pt idx="8221">
                  <c:v>106</c:v>
                </c:pt>
                <c:pt idx="8222">
                  <c:v>111</c:v>
                </c:pt>
                <c:pt idx="8223">
                  <c:v>116</c:v>
                </c:pt>
                <c:pt idx="8224">
                  <c:v>117</c:v>
                </c:pt>
                <c:pt idx="8225">
                  <c:v>116</c:v>
                </c:pt>
                <c:pt idx="8228">
                  <c:v>119</c:v>
                </c:pt>
                <c:pt idx="8229">
                  <c:v>114</c:v>
                </c:pt>
                <c:pt idx="8230">
                  <c:v>110.0000000000001</c:v>
                </c:pt>
                <c:pt idx="8231">
                  <c:v>106.0000000000001</c:v>
                </c:pt>
                <c:pt idx="8232">
                  <c:v>106</c:v>
                </c:pt>
                <c:pt idx="8235">
                  <c:v>94.999999999999972</c:v>
                </c:pt>
                <c:pt idx="8236">
                  <c:v>93.999999999999943</c:v>
                </c:pt>
                <c:pt idx="8237">
                  <c:v>92</c:v>
                </c:pt>
                <c:pt idx="8238">
                  <c:v>92</c:v>
                </c:pt>
                <c:pt idx="8239">
                  <c:v>85.999999999999943</c:v>
                </c:pt>
                <c:pt idx="8242">
                  <c:v>86.000000000000028</c:v>
                </c:pt>
                <c:pt idx="8243">
                  <c:v>81.999999999999986</c:v>
                </c:pt>
                <c:pt idx="8244">
                  <c:v>82.999999999999957</c:v>
                </c:pt>
                <c:pt idx="8245">
                  <c:v>82.000000000000028</c:v>
                </c:pt>
                <c:pt idx="8246">
                  <c:v>82.000000000000028</c:v>
                </c:pt>
                <c:pt idx="8249">
                  <c:v>84.000000000000028</c:v>
                </c:pt>
                <c:pt idx="8250">
                  <c:v>80.999999999999957</c:v>
                </c:pt>
                <c:pt idx="8251">
                  <c:v>80.000000000000028</c:v>
                </c:pt>
                <c:pt idx="8252">
                  <c:v>82.000000000000028</c:v>
                </c:pt>
                <c:pt idx="8253">
                  <c:v>79</c:v>
                </c:pt>
                <c:pt idx="8256">
                  <c:v>67.999999999999972</c:v>
                </c:pt>
                <c:pt idx="8257">
                  <c:v>62.999999999999993</c:v>
                </c:pt>
                <c:pt idx="8258">
                  <c:v>76.000000000000028</c:v>
                </c:pt>
                <c:pt idx="8259">
                  <c:v>72.000000000000014</c:v>
                </c:pt>
                <c:pt idx="8260">
                  <c:v>75.999999999999972</c:v>
                </c:pt>
                <c:pt idx="8263">
                  <c:v>83.999999999999986</c:v>
                </c:pt>
                <c:pt idx="8264">
                  <c:v>79.000000000000043</c:v>
                </c:pt>
                <c:pt idx="8265">
                  <c:v>83</c:v>
                </c:pt>
                <c:pt idx="8266">
                  <c:v>83</c:v>
                </c:pt>
                <c:pt idx="8267">
                  <c:v>80.000000000000028</c:v>
                </c:pt>
                <c:pt idx="8270">
                  <c:v>75.999999999999972</c:v>
                </c:pt>
                <c:pt idx="8271">
                  <c:v>76.999999999999957</c:v>
                </c:pt>
                <c:pt idx="8272">
                  <c:v>79</c:v>
                </c:pt>
                <c:pt idx="8273">
                  <c:v>79</c:v>
                </c:pt>
                <c:pt idx="8274">
                  <c:v>79</c:v>
                </c:pt>
                <c:pt idx="8277">
                  <c:v>81.999999999999943</c:v>
                </c:pt>
                <c:pt idx="8278">
                  <c:v>84.999999999999972</c:v>
                </c:pt>
                <c:pt idx="8279">
                  <c:v>88.999999999999972</c:v>
                </c:pt>
                <c:pt idx="8280">
                  <c:v>85.999999999999986</c:v>
                </c:pt>
                <c:pt idx="8281">
                  <c:v>87.999999999999986</c:v>
                </c:pt>
                <c:pt idx="8284">
                  <c:v>90.000000000000028</c:v>
                </c:pt>
                <c:pt idx="8285">
                  <c:v>90.000000000000028</c:v>
                </c:pt>
                <c:pt idx="8286">
                  <c:v>88.000000000000028</c:v>
                </c:pt>
                <c:pt idx="8287">
                  <c:v>75.999999999999972</c:v>
                </c:pt>
                <c:pt idx="8288">
                  <c:v>77.999999999999943</c:v>
                </c:pt>
                <c:pt idx="8291">
                  <c:v>79.999999999999986</c:v>
                </c:pt>
                <c:pt idx="8292">
                  <c:v>75.999999999999972</c:v>
                </c:pt>
                <c:pt idx="8293">
                  <c:v>75</c:v>
                </c:pt>
                <c:pt idx="8294">
                  <c:v>71.000000000000043</c:v>
                </c:pt>
                <c:pt idx="8295">
                  <c:v>73.999999999999972</c:v>
                </c:pt>
                <c:pt idx="8298">
                  <c:v>70.000000000000014</c:v>
                </c:pt>
                <c:pt idx="8299">
                  <c:v>69.000000000000043</c:v>
                </c:pt>
                <c:pt idx="8300">
                  <c:v>68.999999999999943</c:v>
                </c:pt>
                <c:pt idx="8301">
                  <c:v>72.999999999999957</c:v>
                </c:pt>
                <c:pt idx="8302">
                  <c:v>72.999999999999957</c:v>
                </c:pt>
                <c:pt idx="8305">
                  <c:v>75</c:v>
                </c:pt>
                <c:pt idx="8306">
                  <c:v>86.000000000000028</c:v>
                </c:pt>
                <c:pt idx="8307">
                  <c:v>86.999999999999972</c:v>
                </c:pt>
                <c:pt idx="8308">
                  <c:v>89.999999999999943</c:v>
                </c:pt>
                <c:pt idx="8309">
                  <c:v>92.999999999999972</c:v>
                </c:pt>
                <c:pt idx="8312">
                  <c:v>90.000000000000028</c:v>
                </c:pt>
                <c:pt idx="8313">
                  <c:v>90.999999999999972</c:v>
                </c:pt>
                <c:pt idx="8314">
                  <c:v>89.000000000000014</c:v>
                </c:pt>
                <c:pt idx="8315">
                  <c:v>88.999999999999972</c:v>
                </c:pt>
                <c:pt idx="8316">
                  <c:v>87.000000000000014</c:v>
                </c:pt>
                <c:pt idx="8319">
                  <c:v>82.999999999999957</c:v>
                </c:pt>
                <c:pt idx="8320">
                  <c:v>91.000000000000014</c:v>
                </c:pt>
                <c:pt idx="8321">
                  <c:v>91.000000000000014</c:v>
                </c:pt>
                <c:pt idx="8322">
                  <c:v>88.999999999999972</c:v>
                </c:pt>
                <c:pt idx="8323">
                  <c:v>88.000000000000028</c:v>
                </c:pt>
                <c:pt idx="8326">
                  <c:v>85.000000000000014</c:v>
                </c:pt>
                <c:pt idx="8327">
                  <c:v>84.000000000000028</c:v>
                </c:pt>
                <c:pt idx="8328">
                  <c:v>84.999999999999972</c:v>
                </c:pt>
                <c:pt idx="8329">
                  <c:v>83.999999999999986</c:v>
                </c:pt>
                <c:pt idx="8330">
                  <c:v>85.000000000000014</c:v>
                </c:pt>
                <c:pt idx="8333">
                  <c:v>82.000000000000028</c:v>
                </c:pt>
                <c:pt idx="8334">
                  <c:v>79.999999999999986</c:v>
                </c:pt>
                <c:pt idx="8335">
                  <c:v>83</c:v>
                </c:pt>
                <c:pt idx="8336">
                  <c:v>82.999999999999957</c:v>
                </c:pt>
                <c:pt idx="8337">
                  <c:v>80.999999999999957</c:v>
                </c:pt>
                <c:pt idx="8340">
                  <c:v>84.000000000000028</c:v>
                </c:pt>
                <c:pt idx="8341">
                  <c:v>83</c:v>
                </c:pt>
                <c:pt idx="8342">
                  <c:v>81.000000000000057</c:v>
                </c:pt>
                <c:pt idx="8343">
                  <c:v>79</c:v>
                </c:pt>
                <c:pt idx="8344">
                  <c:v>75.999999999999972</c:v>
                </c:pt>
                <c:pt idx="8347">
                  <c:v>73</c:v>
                </c:pt>
                <c:pt idx="8348">
                  <c:v>75.999999999999972</c:v>
                </c:pt>
                <c:pt idx="8349">
                  <c:v>68.000000000000014</c:v>
                </c:pt>
                <c:pt idx="8350">
                  <c:v>71.000000000000043</c:v>
                </c:pt>
                <c:pt idx="8351">
                  <c:v>70.000000000000014</c:v>
                </c:pt>
                <c:pt idx="8354">
                  <c:v>75.000000000000043</c:v>
                </c:pt>
                <c:pt idx="8355">
                  <c:v>72.000000000000014</c:v>
                </c:pt>
                <c:pt idx="8356">
                  <c:v>74.000000000000028</c:v>
                </c:pt>
                <c:pt idx="8357">
                  <c:v>75.999999999999972</c:v>
                </c:pt>
                <c:pt idx="8358">
                  <c:v>80.000000000000028</c:v>
                </c:pt>
                <c:pt idx="8361">
                  <c:v>78.999999999999957</c:v>
                </c:pt>
                <c:pt idx="8362">
                  <c:v>79</c:v>
                </c:pt>
                <c:pt idx="8363">
                  <c:v>80.999999999999957</c:v>
                </c:pt>
                <c:pt idx="8364">
                  <c:v>82.000000000000028</c:v>
                </c:pt>
                <c:pt idx="8365">
                  <c:v>89.999999999999986</c:v>
                </c:pt>
                <c:pt idx="8368">
                  <c:v>86.999999999999972</c:v>
                </c:pt>
                <c:pt idx="8369">
                  <c:v>81</c:v>
                </c:pt>
                <c:pt idx="8370">
                  <c:v>79.999999999999986</c:v>
                </c:pt>
                <c:pt idx="8371">
                  <c:v>77.999999999999986</c:v>
                </c:pt>
                <c:pt idx="8372">
                  <c:v>82.000000000000028</c:v>
                </c:pt>
                <c:pt idx="8375">
                  <c:v>74.000000000000028</c:v>
                </c:pt>
                <c:pt idx="8376">
                  <c:v>77.999999999999986</c:v>
                </c:pt>
                <c:pt idx="8377">
                  <c:v>85.000000000000014</c:v>
                </c:pt>
                <c:pt idx="8378">
                  <c:v>87.999999999999986</c:v>
                </c:pt>
                <c:pt idx="8379">
                  <c:v>82.000000000000028</c:v>
                </c:pt>
                <c:pt idx="8382">
                  <c:v>82.999999999999957</c:v>
                </c:pt>
                <c:pt idx="8383">
                  <c:v>82.999999999999957</c:v>
                </c:pt>
                <c:pt idx="8384">
                  <c:v>77.999999999999986</c:v>
                </c:pt>
                <c:pt idx="8385">
                  <c:v>82.000000000000028</c:v>
                </c:pt>
                <c:pt idx="8386">
                  <c:v>82.999999999999957</c:v>
                </c:pt>
                <c:pt idx="8389">
                  <c:v>85.999999999999986</c:v>
                </c:pt>
                <c:pt idx="8390">
                  <c:v>76.000000000000028</c:v>
                </c:pt>
                <c:pt idx="8391">
                  <c:v>72.999999999999957</c:v>
                </c:pt>
                <c:pt idx="8396">
                  <c:v>69.999999999999972</c:v>
                </c:pt>
                <c:pt idx="8397">
                  <c:v>73</c:v>
                </c:pt>
                <c:pt idx="8398">
                  <c:v>75</c:v>
                </c:pt>
                <c:pt idx="8403">
                  <c:v>69.999999999999972</c:v>
                </c:pt>
                <c:pt idx="8404">
                  <c:v>68.999999999999943</c:v>
                </c:pt>
                <c:pt idx="8405">
                  <c:v>70.999999999999957</c:v>
                </c:pt>
                <c:pt idx="8406">
                  <c:v>71.999999999999972</c:v>
                </c:pt>
                <c:pt idx="8407">
                  <c:v>69.999999999999972</c:v>
                </c:pt>
                <c:pt idx="8410">
                  <c:v>69.000000000000043</c:v>
                </c:pt>
                <c:pt idx="8411">
                  <c:v>72.000000000000014</c:v>
                </c:pt>
                <c:pt idx="8412">
                  <c:v>75</c:v>
                </c:pt>
                <c:pt idx="8413">
                  <c:v>77.999999999999986</c:v>
                </c:pt>
                <c:pt idx="8414">
                  <c:v>80.999999999999957</c:v>
                </c:pt>
                <c:pt idx="8417">
                  <c:v>80.999999999999957</c:v>
                </c:pt>
                <c:pt idx="8418">
                  <c:v>75.999999999999972</c:v>
                </c:pt>
                <c:pt idx="8419">
                  <c:v>79.999999999999986</c:v>
                </c:pt>
                <c:pt idx="8420">
                  <c:v>87.999999999999943</c:v>
                </c:pt>
                <c:pt idx="8421">
                  <c:v>85.999999999999943</c:v>
                </c:pt>
                <c:pt idx="8424">
                  <c:v>83.999999999999943</c:v>
                </c:pt>
                <c:pt idx="8425">
                  <c:v>81.999999999999986</c:v>
                </c:pt>
                <c:pt idx="8426">
                  <c:v>83.999999999999986</c:v>
                </c:pt>
                <c:pt idx="8427">
                  <c:v>89.999999999999986</c:v>
                </c:pt>
                <c:pt idx="8428">
                  <c:v>91.000000000000014</c:v>
                </c:pt>
                <c:pt idx="8431">
                  <c:v>85.999999999999986</c:v>
                </c:pt>
                <c:pt idx="8432">
                  <c:v>83</c:v>
                </c:pt>
                <c:pt idx="8433">
                  <c:v>84.000000000000028</c:v>
                </c:pt>
                <c:pt idx="8434">
                  <c:v>85.000000000000014</c:v>
                </c:pt>
                <c:pt idx="8435">
                  <c:v>93.999999999999943</c:v>
                </c:pt>
                <c:pt idx="8438">
                  <c:v>95.000000000000014</c:v>
                </c:pt>
                <c:pt idx="8439">
                  <c:v>89.999999999999943</c:v>
                </c:pt>
                <c:pt idx="8440">
                  <c:v>76.999999999999957</c:v>
                </c:pt>
                <c:pt idx="8441">
                  <c:v>77.999999999999986</c:v>
                </c:pt>
                <c:pt idx="8442">
                  <c:v>83.999999999999986</c:v>
                </c:pt>
                <c:pt idx="8445">
                  <c:v>84.999999999999972</c:v>
                </c:pt>
                <c:pt idx="8446">
                  <c:v>85.999999999999943</c:v>
                </c:pt>
                <c:pt idx="8447">
                  <c:v>83</c:v>
                </c:pt>
                <c:pt idx="8448">
                  <c:v>83.999999999999986</c:v>
                </c:pt>
                <c:pt idx="8449">
                  <c:v>80.999999999999957</c:v>
                </c:pt>
                <c:pt idx="8452">
                  <c:v>79.999999999999986</c:v>
                </c:pt>
                <c:pt idx="8453">
                  <c:v>79.999999999999986</c:v>
                </c:pt>
                <c:pt idx="8454">
                  <c:v>86.999999999999972</c:v>
                </c:pt>
                <c:pt idx="8455">
                  <c:v>92.000000000000043</c:v>
                </c:pt>
                <c:pt idx="8456">
                  <c:v>89.999999999999986</c:v>
                </c:pt>
                <c:pt idx="8459">
                  <c:v>83.999999999999986</c:v>
                </c:pt>
                <c:pt idx="8460">
                  <c:v>85.999999999999986</c:v>
                </c:pt>
                <c:pt idx="8461">
                  <c:v>83.999999999999986</c:v>
                </c:pt>
                <c:pt idx="8462">
                  <c:v>81.999999999999986</c:v>
                </c:pt>
                <c:pt idx="8463">
                  <c:v>83</c:v>
                </c:pt>
                <c:pt idx="8466">
                  <c:v>77.999999999999986</c:v>
                </c:pt>
                <c:pt idx="8467">
                  <c:v>79</c:v>
                </c:pt>
                <c:pt idx="8468">
                  <c:v>79</c:v>
                </c:pt>
                <c:pt idx="8469">
                  <c:v>77</c:v>
                </c:pt>
                <c:pt idx="8470">
                  <c:v>77</c:v>
                </c:pt>
                <c:pt idx="8473">
                  <c:v>79</c:v>
                </c:pt>
                <c:pt idx="8474">
                  <c:v>76.000000000000028</c:v>
                </c:pt>
                <c:pt idx="8475">
                  <c:v>78.000000000000028</c:v>
                </c:pt>
                <c:pt idx="8476">
                  <c:v>83</c:v>
                </c:pt>
                <c:pt idx="8477">
                  <c:v>84.000000000000028</c:v>
                </c:pt>
                <c:pt idx="8480">
                  <c:v>86.000000000000028</c:v>
                </c:pt>
                <c:pt idx="8481">
                  <c:v>83.999999999999986</c:v>
                </c:pt>
                <c:pt idx="8482">
                  <c:v>85.000000000000014</c:v>
                </c:pt>
                <c:pt idx="8483">
                  <c:v>81</c:v>
                </c:pt>
                <c:pt idx="8484">
                  <c:v>76.000000000000028</c:v>
                </c:pt>
                <c:pt idx="8487">
                  <c:v>86.999999999999972</c:v>
                </c:pt>
                <c:pt idx="8488">
                  <c:v>88.999999999999972</c:v>
                </c:pt>
                <c:pt idx="8489">
                  <c:v>87.999999999999986</c:v>
                </c:pt>
                <c:pt idx="8490">
                  <c:v>85.999999999999986</c:v>
                </c:pt>
                <c:pt idx="8495">
                  <c:v>84.000000000000028</c:v>
                </c:pt>
                <c:pt idx="8496">
                  <c:v>87.000000000000014</c:v>
                </c:pt>
                <c:pt idx="8497">
                  <c:v>89.000000000000014</c:v>
                </c:pt>
                <c:pt idx="8498">
                  <c:v>85.000000000000014</c:v>
                </c:pt>
                <c:pt idx="8501">
                  <c:v>79</c:v>
                </c:pt>
                <c:pt idx="8502">
                  <c:v>79</c:v>
                </c:pt>
                <c:pt idx="8503">
                  <c:v>83</c:v>
                </c:pt>
                <c:pt idx="8504">
                  <c:v>84.999999999999972</c:v>
                </c:pt>
                <c:pt idx="8505">
                  <c:v>84.000000000000028</c:v>
                </c:pt>
                <c:pt idx="8508">
                  <c:v>87.000000000000014</c:v>
                </c:pt>
                <c:pt idx="8509">
                  <c:v>85.000000000000014</c:v>
                </c:pt>
                <c:pt idx="8510">
                  <c:v>85.999999999999986</c:v>
                </c:pt>
                <c:pt idx="8511">
                  <c:v>91.000000000000014</c:v>
                </c:pt>
                <c:pt idx="8512">
                  <c:v>90.000000000000028</c:v>
                </c:pt>
                <c:pt idx="8515">
                  <c:v>99.000000000000028</c:v>
                </c:pt>
                <c:pt idx="8516">
                  <c:v>100</c:v>
                </c:pt>
                <c:pt idx="8517">
                  <c:v>111</c:v>
                </c:pt>
                <c:pt idx="8518">
                  <c:v>108</c:v>
                </c:pt>
                <c:pt idx="8519">
                  <c:v>98.000000000000043</c:v>
                </c:pt>
                <c:pt idx="8522">
                  <c:v>96</c:v>
                </c:pt>
                <c:pt idx="8523">
                  <c:v>99.000000000000028</c:v>
                </c:pt>
                <c:pt idx="8524">
                  <c:v>113</c:v>
                </c:pt>
                <c:pt idx="8525">
                  <c:v>125</c:v>
                </c:pt>
                <c:pt idx="8526">
                  <c:v>155</c:v>
                </c:pt>
                <c:pt idx="8529">
                  <c:v>97.000000000000014</c:v>
                </c:pt>
                <c:pt idx="8530">
                  <c:v>106</c:v>
                </c:pt>
                <c:pt idx="8531">
                  <c:v>98</c:v>
                </c:pt>
                <c:pt idx="8532">
                  <c:v>95.000000000000014</c:v>
                </c:pt>
                <c:pt idx="8533">
                  <c:v>100</c:v>
                </c:pt>
                <c:pt idx="8536">
                  <c:v>102</c:v>
                </c:pt>
                <c:pt idx="8537">
                  <c:v>102</c:v>
                </c:pt>
                <c:pt idx="8538">
                  <c:v>110</c:v>
                </c:pt>
                <c:pt idx="8539">
                  <c:v>118</c:v>
                </c:pt>
                <c:pt idx="8540">
                  <c:v>125</c:v>
                </c:pt>
                <c:pt idx="8543">
                  <c:v>124</c:v>
                </c:pt>
                <c:pt idx="8544">
                  <c:v>136</c:v>
                </c:pt>
                <c:pt idx="8545">
                  <c:v>134</c:v>
                </c:pt>
                <c:pt idx="8546">
                  <c:v>140</c:v>
                </c:pt>
                <c:pt idx="8547">
                  <c:v>141</c:v>
                </c:pt>
                <c:pt idx="8550">
                  <c:v>145</c:v>
                </c:pt>
                <c:pt idx="8551">
                  <c:v>156</c:v>
                </c:pt>
                <c:pt idx="8552">
                  <c:v>156</c:v>
                </c:pt>
                <c:pt idx="8553">
                  <c:v>157</c:v>
                </c:pt>
                <c:pt idx="8554">
                  <c:v>161</c:v>
                </c:pt>
                <c:pt idx="8557">
                  <c:v>169.99999999999989</c:v>
                </c:pt>
                <c:pt idx="8558">
                  <c:v>179</c:v>
                </c:pt>
                <c:pt idx="8559">
                  <c:v>166</c:v>
                </c:pt>
                <c:pt idx="8560">
                  <c:v>146</c:v>
                </c:pt>
                <c:pt idx="8561">
                  <c:v>139.99999999999989</c:v>
                </c:pt>
                <c:pt idx="8564">
                  <c:v>143</c:v>
                </c:pt>
                <c:pt idx="8565">
                  <c:v>137</c:v>
                </c:pt>
                <c:pt idx="8566">
                  <c:v>139</c:v>
                </c:pt>
                <c:pt idx="8567">
                  <c:v>132</c:v>
                </c:pt>
                <c:pt idx="8568">
                  <c:v>129</c:v>
                </c:pt>
                <c:pt idx="8571">
                  <c:v>116</c:v>
                </c:pt>
                <c:pt idx="8572">
                  <c:v>131</c:v>
                </c:pt>
                <c:pt idx="8573">
                  <c:v>137</c:v>
                </c:pt>
                <c:pt idx="8574">
                  <c:v>143</c:v>
                </c:pt>
                <c:pt idx="8575">
                  <c:v>145.99999999999989</c:v>
                </c:pt>
                <c:pt idx="8578">
                  <c:v>151.99999999999989</c:v>
                </c:pt>
                <c:pt idx="8579">
                  <c:v>156.99999999999989</c:v>
                </c:pt>
                <c:pt idx="8580">
                  <c:v>152.99999999999989</c:v>
                </c:pt>
                <c:pt idx="8581">
                  <c:v>148.00000000000011</c:v>
                </c:pt>
                <c:pt idx="8582">
                  <c:v>145.99999999999989</c:v>
                </c:pt>
                <c:pt idx="8585">
                  <c:v>144</c:v>
                </c:pt>
                <c:pt idx="8586">
                  <c:v>144</c:v>
                </c:pt>
                <c:pt idx="8587">
                  <c:v>151</c:v>
                </c:pt>
                <c:pt idx="8588">
                  <c:v>145</c:v>
                </c:pt>
                <c:pt idx="8589">
                  <c:v>138</c:v>
                </c:pt>
                <c:pt idx="8592">
                  <c:v>143</c:v>
                </c:pt>
                <c:pt idx="8593">
                  <c:v>142</c:v>
                </c:pt>
                <c:pt idx="8594">
                  <c:v>143.99999999999989</c:v>
                </c:pt>
                <c:pt idx="8595">
                  <c:v>147</c:v>
                </c:pt>
                <c:pt idx="8596">
                  <c:v>142</c:v>
                </c:pt>
                <c:pt idx="8599">
                  <c:v>145</c:v>
                </c:pt>
                <c:pt idx="8600">
                  <c:v>135</c:v>
                </c:pt>
                <c:pt idx="8601">
                  <c:v>134</c:v>
                </c:pt>
                <c:pt idx="8602">
                  <c:v>138</c:v>
                </c:pt>
                <c:pt idx="8603">
                  <c:v>132</c:v>
                </c:pt>
                <c:pt idx="8606">
                  <c:v>128</c:v>
                </c:pt>
                <c:pt idx="8607">
                  <c:v>120</c:v>
                </c:pt>
                <c:pt idx="8608">
                  <c:v>120</c:v>
                </c:pt>
                <c:pt idx="8609">
                  <c:v>123</c:v>
                </c:pt>
                <c:pt idx="8610">
                  <c:v>128</c:v>
                </c:pt>
                <c:pt idx="8613">
                  <c:v>122</c:v>
                </c:pt>
                <c:pt idx="8614">
                  <c:v>120</c:v>
                </c:pt>
                <c:pt idx="8615">
                  <c:v>126</c:v>
                </c:pt>
                <c:pt idx="8616">
                  <c:v>123</c:v>
                </c:pt>
                <c:pt idx="8617">
                  <c:v>122</c:v>
                </c:pt>
                <c:pt idx="8620">
                  <c:v>125</c:v>
                </c:pt>
                <c:pt idx="8621">
                  <c:v>127</c:v>
                </c:pt>
                <c:pt idx="8622">
                  <c:v>132</c:v>
                </c:pt>
                <c:pt idx="8623">
                  <c:v>139</c:v>
                </c:pt>
                <c:pt idx="8624">
                  <c:v>144</c:v>
                </c:pt>
                <c:pt idx="8627">
                  <c:v>150</c:v>
                </c:pt>
                <c:pt idx="8628">
                  <c:v>146</c:v>
                </c:pt>
                <c:pt idx="8629">
                  <c:v>140</c:v>
                </c:pt>
                <c:pt idx="8630">
                  <c:v>141</c:v>
                </c:pt>
                <c:pt idx="8631">
                  <c:v>149</c:v>
                </c:pt>
                <c:pt idx="8634">
                  <c:v>148</c:v>
                </c:pt>
                <c:pt idx="8635">
                  <c:v>153</c:v>
                </c:pt>
                <c:pt idx="8636">
                  <c:v>157</c:v>
                </c:pt>
                <c:pt idx="8637">
                  <c:v>161</c:v>
                </c:pt>
                <c:pt idx="8638">
                  <c:v>164</c:v>
                </c:pt>
                <c:pt idx="8641">
                  <c:v>161</c:v>
                </c:pt>
                <c:pt idx="8642">
                  <c:v>166</c:v>
                </c:pt>
                <c:pt idx="8643">
                  <c:v>157</c:v>
                </c:pt>
                <c:pt idx="8644">
                  <c:v>157</c:v>
                </c:pt>
                <c:pt idx="8645">
                  <c:v>150</c:v>
                </c:pt>
                <c:pt idx="8648">
                  <c:v>149</c:v>
                </c:pt>
                <c:pt idx="8649">
                  <c:v>151.99999999999989</c:v>
                </c:pt>
                <c:pt idx="8650">
                  <c:v>158</c:v>
                </c:pt>
                <c:pt idx="8651">
                  <c:v>147</c:v>
                </c:pt>
                <c:pt idx="8652">
                  <c:v>147</c:v>
                </c:pt>
                <c:pt idx="8655">
                  <c:v>143</c:v>
                </c:pt>
                <c:pt idx="8656">
                  <c:v>152</c:v>
                </c:pt>
                <c:pt idx="8657">
                  <c:v>149</c:v>
                </c:pt>
                <c:pt idx="8658">
                  <c:v>146</c:v>
                </c:pt>
                <c:pt idx="8659">
                  <c:v>143</c:v>
                </c:pt>
                <c:pt idx="8662">
                  <c:v>148</c:v>
                </c:pt>
                <c:pt idx="8663">
                  <c:v>144</c:v>
                </c:pt>
                <c:pt idx="8664">
                  <c:v>153</c:v>
                </c:pt>
                <c:pt idx="8665">
                  <c:v>161</c:v>
                </c:pt>
                <c:pt idx="8666">
                  <c:v>162</c:v>
                </c:pt>
                <c:pt idx="8669">
                  <c:v>160</c:v>
                </c:pt>
                <c:pt idx="8670">
                  <c:v>168</c:v>
                </c:pt>
                <c:pt idx="8671">
                  <c:v>171</c:v>
                </c:pt>
                <c:pt idx="8672">
                  <c:v>166</c:v>
                </c:pt>
                <c:pt idx="8673">
                  <c:v>153</c:v>
                </c:pt>
                <c:pt idx="8676">
                  <c:v>157</c:v>
                </c:pt>
                <c:pt idx="8677">
                  <c:v>157</c:v>
                </c:pt>
                <c:pt idx="8678">
                  <c:v>153</c:v>
                </c:pt>
                <c:pt idx="8679">
                  <c:v>152.00000000000011</c:v>
                </c:pt>
                <c:pt idx="8680">
                  <c:v>148</c:v>
                </c:pt>
                <c:pt idx="8683">
                  <c:v>143.99999999999989</c:v>
                </c:pt>
                <c:pt idx="8684">
                  <c:v>149</c:v>
                </c:pt>
                <c:pt idx="8685">
                  <c:v>145</c:v>
                </c:pt>
                <c:pt idx="8686">
                  <c:v>144</c:v>
                </c:pt>
                <c:pt idx="8687">
                  <c:v>142</c:v>
                </c:pt>
                <c:pt idx="8690">
                  <c:v>138</c:v>
                </c:pt>
                <c:pt idx="8691">
                  <c:v>136</c:v>
                </c:pt>
                <c:pt idx="8692">
                  <c:v>139</c:v>
                </c:pt>
                <c:pt idx="8693">
                  <c:v>137</c:v>
                </c:pt>
                <c:pt idx="8694">
                  <c:v>139</c:v>
                </c:pt>
                <c:pt idx="8697">
                  <c:v>135</c:v>
                </c:pt>
                <c:pt idx="8698">
                  <c:v>130</c:v>
                </c:pt>
                <c:pt idx="8699">
                  <c:v>132</c:v>
                </c:pt>
                <c:pt idx="8700">
                  <c:v>138</c:v>
                </c:pt>
                <c:pt idx="8701">
                  <c:v>139</c:v>
                </c:pt>
                <c:pt idx="8704">
                  <c:v>146</c:v>
                </c:pt>
                <c:pt idx="8705">
                  <c:v>150</c:v>
                </c:pt>
                <c:pt idx="8706">
                  <c:v>147</c:v>
                </c:pt>
                <c:pt idx="8707">
                  <c:v>147</c:v>
                </c:pt>
                <c:pt idx="8708">
                  <c:v>161</c:v>
                </c:pt>
                <c:pt idx="8711">
                  <c:v>162</c:v>
                </c:pt>
                <c:pt idx="8712">
                  <c:v>166</c:v>
                </c:pt>
                <c:pt idx="8713">
                  <c:v>164</c:v>
                </c:pt>
                <c:pt idx="8714">
                  <c:v>176</c:v>
                </c:pt>
                <c:pt idx="8715">
                  <c:v>181</c:v>
                </c:pt>
                <c:pt idx="8718">
                  <c:v>163</c:v>
                </c:pt>
                <c:pt idx="8719">
                  <c:v>158</c:v>
                </c:pt>
                <c:pt idx="8720">
                  <c:v>161</c:v>
                </c:pt>
                <c:pt idx="8721">
                  <c:v>162</c:v>
                </c:pt>
                <c:pt idx="8722">
                  <c:v>158</c:v>
                </c:pt>
                <c:pt idx="8725">
                  <c:v>148.00000000000011</c:v>
                </c:pt>
                <c:pt idx="8726">
                  <c:v>160</c:v>
                </c:pt>
                <c:pt idx="8727">
                  <c:v>172</c:v>
                </c:pt>
                <c:pt idx="8728">
                  <c:v>165</c:v>
                </c:pt>
                <c:pt idx="8729">
                  <c:v>171</c:v>
                </c:pt>
                <c:pt idx="8732">
                  <c:v>176</c:v>
                </c:pt>
                <c:pt idx="8733">
                  <c:v>201</c:v>
                </c:pt>
                <c:pt idx="8734">
                  <c:v>179</c:v>
                </c:pt>
                <c:pt idx="8735">
                  <c:v>162</c:v>
                </c:pt>
                <c:pt idx="8736">
                  <c:v>156</c:v>
                </c:pt>
                <c:pt idx="8739">
                  <c:v>167</c:v>
                </c:pt>
                <c:pt idx="8740">
                  <c:v>164</c:v>
                </c:pt>
                <c:pt idx="8741">
                  <c:v>154</c:v>
                </c:pt>
                <c:pt idx="8742">
                  <c:v>155</c:v>
                </c:pt>
                <c:pt idx="8743">
                  <c:v>158</c:v>
                </c:pt>
                <c:pt idx="8746">
                  <c:v>161</c:v>
                </c:pt>
                <c:pt idx="8747">
                  <c:v>162</c:v>
                </c:pt>
                <c:pt idx="8748">
                  <c:v>158</c:v>
                </c:pt>
                <c:pt idx="8749">
                  <c:v>156</c:v>
                </c:pt>
                <c:pt idx="8750">
                  <c:v>158</c:v>
                </c:pt>
                <c:pt idx="8753">
                  <c:v>163</c:v>
                </c:pt>
                <c:pt idx="8754">
                  <c:v>169</c:v>
                </c:pt>
                <c:pt idx="8755">
                  <c:v>168</c:v>
                </c:pt>
                <c:pt idx="8756">
                  <c:v>173</c:v>
                </c:pt>
                <c:pt idx="8760">
                  <c:v>166</c:v>
                </c:pt>
                <c:pt idx="8761">
                  <c:v>175</c:v>
                </c:pt>
                <c:pt idx="8762">
                  <c:v>182</c:v>
                </c:pt>
                <c:pt idx="8763">
                  <c:v>186</c:v>
                </c:pt>
                <c:pt idx="8767">
                  <c:v>182</c:v>
                </c:pt>
                <c:pt idx="8768">
                  <c:v>173</c:v>
                </c:pt>
                <c:pt idx="8769">
                  <c:v>172</c:v>
                </c:pt>
                <c:pt idx="8770">
                  <c:v>172.00000000000011</c:v>
                </c:pt>
                <c:pt idx="8771">
                  <c:v>186</c:v>
                </c:pt>
                <c:pt idx="8774">
                  <c:v>194</c:v>
                </c:pt>
                <c:pt idx="8775">
                  <c:v>198</c:v>
                </c:pt>
                <c:pt idx="8776">
                  <c:v>180</c:v>
                </c:pt>
                <c:pt idx="8777">
                  <c:v>168</c:v>
                </c:pt>
                <c:pt idx="8778">
                  <c:v>162</c:v>
                </c:pt>
                <c:pt idx="8781">
                  <c:v>168</c:v>
                </c:pt>
                <c:pt idx="8782">
                  <c:v>170</c:v>
                </c:pt>
                <c:pt idx="8783">
                  <c:v>163</c:v>
                </c:pt>
                <c:pt idx="8784">
                  <c:v>160</c:v>
                </c:pt>
                <c:pt idx="8785">
                  <c:v>153</c:v>
                </c:pt>
                <c:pt idx="8788">
                  <c:v>148.00000000000011</c:v>
                </c:pt>
                <c:pt idx="8789">
                  <c:v>158.00000000000011</c:v>
                </c:pt>
                <c:pt idx="8790">
                  <c:v>158</c:v>
                </c:pt>
                <c:pt idx="8791">
                  <c:v>163</c:v>
                </c:pt>
                <c:pt idx="8792">
                  <c:v>158</c:v>
                </c:pt>
                <c:pt idx="8795">
                  <c:v>158.00000000000011</c:v>
                </c:pt>
                <c:pt idx="8796">
                  <c:v>147</c:v>
                </c:pt>
                <c:pt idx="8797">
                  <c:v>133</c:v>
                </c:pt>
                <c:pt idx="8798">
                  <c:v>133</c:v>
                </c:pt>
                <c:pt idx="8799">
                  <c:v>136</c:v>
                </c:pt>
                <c:pt idx="8802">
                  <c:v>136</c:v>
                </c:pt>
                <c:pt idx="8803">
                  <c:v>148</c:v>
                </c:pt>
                <c:pt idx="8804">
                  <c:v>146</c:v>
                </c:pt>
                <c:pt idx="8805">
                  <c:v>148</c:v>
                </c:pt>
                <c:pt idx="8806">
                  <c:v>149</c:v>
                </c:pt>
                <c:pt idx="8809">
                  <c:v>151</c:v>
                </c:pt>
                <c:pt idx="8810">
                  <c:v>150.00000000000011</c:v>
                </c:pt>
                <c:pt idx="8811">
                  <c:v>148</c:v>
                </c:pt>
                <c:pt idx="8812">
                  <c:v>152</c:v>
                </c:pt>
                <c:pt idx="8813">
                  <c:v>157</c:v>
                </c:pt>
                <c:pt idx="8816">
                  <c:v>159</c:v>
                </c:pt>
                <c:pt idx="8817">
                  <c:v>165</c:v>
                </c:pt>
                <c:pt idx="8818">
                  <c:v>168</c:v>
                </c:pt>
                <c:pt idx="8819">
                  <c:v>169</c:v>
                </c:pt>
                <c:pt idx="8820">
                  <c:v>167</c:v>
                </c:pt>
                <c:pt idx="8823">
                  <c:v>169</c:v>
                </c:pt>
                <c:pt idx="8824">
                  <c:v>162.00000000000011</c:v>
                </c:pt>
                <c:pt idx="8825">
                  <c:v>169</c:v>
                </c:pt>
                <c:pt idx="8826">
                  <c:v>166</c:v>
                </c:pt>
                <c:pt idx="8827">
                  <c:v>164</c:v>
                </c:pt>
                <c:pt idx="8830">
                  <c:v>166</c:v>
                </c:pt>
                <c:pt idx="8831">
                  <c:v>172</c:v>
                </c:pt>
                <c:pt idx="8832">
                  <c:v>179</c:v>
                </c:pt>
                <c:pt idx="8833">
                  <c:v>180</c:v>
                </c:pt>
                <c:pt idx="8834">
                  <c:v>182</c:v>
                </c:pt>
                <c:pt idx="8837">
                  <c:v>159</c:v>
                </c:pt>
                <c:pt idx="8838">
                  <c:v>168</c:v>
                </c:pt>
                <c:pt idx="8839">
                  <c:v>162</c:v>
                </c:pt>
                <c:pt idx="8840">
                  <c:v>166</c:v>
                </c:pt>
                <c:pt idx="8841">
                  <c:v>162.99999999999989</c:v>
                </c:pt>
                <c:pt idx="8844">
                  <c:v>157</c:v>
                </c:pt>
                <c:pt idx="8845">
                  <c:v>155</c:v>
                </c:pt>
                <c:pt idx="8846">
                  <c:v>162</c:v>
                </c:pt>
                <c:pt idx="8847">
                  <c:v>162</c:v>
                </c:pt>
                <c:pt idx="8848">
                  <c:v>156</c:v>
                </c:pt>
                <c:pt idx="8851">
                  <c:v>155</c:v>
                </c:pt>
                <c:pt idx="8852">
                  <c:v>156</c:v>
                </c:pt>
                <c:pt idx="8853">
                  <c:v>152</c:v>
                </c:pt>
                <c:pt idx="8854">
                  <c:v>153</c:v>
                </c:pt>
                <c:pt idx="8855">
                  <c:v>153</c:v>
                </c:pt>
                <c:pt idx="8858">
                  <c:v>147</c:v>
                </c:pt>
                <c:pt idx="8859">
                  <c:v>148.00000000000011</c:v>
                </c:pt>
                <c:pt idx="8860">
                  <c:v>143</c:v>
                </c:pt>
                <c:pt idx="8861">
                  <c:v>138</c:v>
                </c:pt>
                <c:pt idx="8862">
                  <c:v>138</c:v>
                </c:pt>
                <c:pt idx="8865">
                  <c:v>132</c:v>
                </c:pt>
                <c:pt idx="8866">
                  <c:v>131</c:v>
                </c:pt>
                <c:pt idx="8867">
                  <c:v>131</c:v>
                </c:pt>
                <c:pt idx="8868">
                  <c:v>139</c:v>
                </c:pt>
                <c:pt idx="8869">
                  <c:v>141</c:v>
                </c:pt>
                <c:pt idx="8872">
                  <c:v>154</c:v>
                </c:pt>
                <c:pt idx="8873">
                  <c:v>155</c:v>
                </c:pt>
                <c:pt idx="8874">
                  <c:v>152</c:v>
                </c:pt>
                <c:pt idx="8875">
                  <c:v>154</c:v>
                </c:pt>
                <c:pt idx="8880">
                  <c:v>160.00000000000011</c:v>
                </c:pt>
                <c:pt idx="8881">
                  <c:v>162</c:v>
                </c:pt>
                <c:pt idx="8882">
                  <c:v>158</c:v>
                </c:pt>
                <c:pt idx="8883">
                  <c:v>157</c:v>
                </c:pt>
                <c:pt idx="8886">
                  <c:v>154.00000000000011</c:v>
                </c:pt>
                <c:pt idx="8887">
                  <c:v>153</c:v>
                </c:pt>
                <c:pt idx="8888">
                  <c:v>148.00000000000011</c:v>
                </c:pt>
                <c:pt idx="8889">
                  <c:v>150.00000000000011</c:v>
                </c:pt>
                <c:pt idx="8890">
                  <c:v>160</c:v>
                </c:pt>
                <c:pt idx="8893">
                  <c:v>163</c:v>
                </c:pt>
                <c:pt idx="8894">
                  <c:v>162</c:v>
                </c:pt>
                <c:pt idx="8895">
                  <c:v>158</c:v>
                </c:pt>
                <c:pt idx="8896">
                  <c:v>159</c:v>
                </c:pt>
                <c:pt idx="8897">
                  <c:v>157</c:v>
                </c:pt>
                <c:pt idx="8900">
                  <c:v>162</c:v>
                </c:pt>
                <c:pt idx="8901">
                  <c:v>155</c:v>
                </c:pt>
                <c:pt idx="8902">
                  <c:v>163</c:v>
                </c:pt>
                <c:pt idx="8903">
                  <c:v>164</c:v>
                </c:pt>
                <c:pt idx="8904">
                  <c:v>164.99999999999989</c:v>
                </c:pt>
                <c:pt idx="8907">
                  <c:v>181.00000000000011</c:v>
                </c:pt>
                <c:pt idx="8908">
                  <c:v>175</c:v>
                </c:pt>
                <c:pt idx="8909">
                  <c:v>171</c:v>
                </c:pt>
                <c:pt idx="8910">
                  <c:v>165</c:v>
                </c:pt>
                <c:pt idx="8911">
                  <c:v>174</c:v>
                </c:pt>
                <c:pt idx="8914">
                  <c:v>180</c:v>
                </c:pt>
                <c:pt idx="8915">
                  <c:v>172.99999999999989</c:v>
                </c:pt>
                <c:pt idx="8916">
                  <c:v>170</c:v>
                </c:pt>
                <c:pt idx="8917">
                  <c:v>171</c:v>
                </c:pt>
                <c:pt idx="8918">
                  <c:v>161</c:v>
                </c:pt>
                <c:pt idx="8921">
                  <c:v>160</c:v>
                </c:pt>
                <c:pt idx="8922">
                  <c:v>165</c:v>
                </c:pt>
                <c:pt idx="8923">
                  <c:v>167</c:v>
                </c:pt>
                <c:pt idx="8924">
                  <c:v>174</c:v>
                </c:pt>
                <c:pt idx="8925">
                  <c:v>178</c:v>
                </c:pt>
                <c:pt idx="8928">
                  <c:v>184</c:v>
                </c:pt>
                <c:pt idx="8929">
                  <c:v>179</c:v>
                </c:pt>
                <c:pt idx="8930">
                  <c:v>180.00000000000011</c:v>
                </c:pt>
                <c:pt idx="8931">
                  <c:v>197</c:v>
                </c:pt>
                <c:pt idx="8932">
                  <c:v>185</c:v>
                </c:pt>
                <c:pt idx="8935">
                  <c:v>191.99999999999989</c:v>
                </c:pt>
                <c:pt idx="8936">
                  <c:v>186</c:v>
                </c:pt>
                <c:pt idx="8937">
                  <c:v>190</c:v>
                </c:pt>
                <c:pt idx="8938">
                  <c:v>198</c:v>
                </c:pt>
                <c:pt idx="8939">
                  <c:v>205</c:v>
                </c:pt>
                <c:pt idx="8942">
                  <c:v>213</c:v>
                </c:pt>
                <c:pt idx="8943">
                  <c:v>209</c:v>
                </c:pt>
                <c:pt idx="8944">
                  <c:v>198.00000000000011</c:v>
                </c:pt>
                <c:pt idx="8945">
                  <c:v>191</c:v>
                </c:pt>
                <c:pt idx="8946">
                  <c:v>181</c:v>
                </c:pt>
                <c:pt idx="8949">
                  <c:v>188</c:v>
                </c:pt>
                <c:pt idx="8950">
                  <c:v>196</c:v>
                </c:pt>
                <c:pt idx="8951">
                  <c:v>213</c:v>
                </c:pt>
                <c:pt idx="8952">
                  <c:v>220</c:v>
                </c:pt>
                <c:pt idx="8953">
                  <c:v>233</c:v>
                </c:pt>
                <c:pt idx="8956">
                  <c:v>272</c:v>
                </c:pt>
                <c:pt idx="8957">
                  <c:v>301</c:v>
                </c:pt>
                <c:pt idx="8958">
                  <c:v>278</c:v>
                </c:pt>
                <c:pt idx="8959">
                  <c:v>290.00000000000011</c:v>
                </c:pt>
                <c:pt idx="8960">
                  <c:v>298.00000000000011</c:v>
                </c:pt>
                <c:pt idx="8963">
                  <c:v>328</c:v>
                </c:pt>
                <c:pt idx="8964">
                  <c:v>302.00000000000011</c:v>
                </c:pt>
                <c:pt idx="8965">
                  <c:v>292</c:v>
                </c:pt>
                <c:pt idx="8966">
                  <c:v>268</c:v>
                </c:pt>
                <c:pt idx="8967">
                  <c:v>239</c:v>
                </c:pt>
                <c:pt idx="8970">
                  <c:v>272</c:v>
                </c:pt>
                <c:pt idx="8971">
                  <c:v>284.99999999999989</c:v>
                </c:pt>
                <c:pt idx="8972">
                  <c:v>304</c:v>
                </c:pt>
                <c:pt idx="8973">
                  <c:v>319</c:v>
                </c:pt>
                <c:pt idx="8974">
                  <c:v>328.99999999999989</c:v>
                </c:pt>
                <c:pt idx="8977">
                  <c:v>325</c:v>
                </c:pt>
                <c:pt idx="8978">
                  <c:v>371</c:v>
                </c:pt>
                <c:pt idx="8979">
                  <c:v>368</c:v>
                </c:pt>
                <c:pt idx="8980">
                  <c:v>362</c:v>
                </c:pt>
                <c:pt idx="8981">
                  <c:v>383</c:v>
                </c:pt>
                <c:pt idx="8984">
                  <c:v>293</c:v>
                </c:pt>
                <c:pt idx="8985">
                  <c:v>284.99999999999989</c:v>
                </c:pt>
                <c:pt idx="8986">
                  <c:v>276.99999999999989</c:v>
                </c:pt>
                <c:pt idx="8987">
                  <c:v>279</c:v>
                </c:pt>
                <c:pt idx="8988">
                  <c:v>271</c:v>
                </c:pt>
                <c:pt idx="8992">
                  <c:v>269.00000000000011</c:v>
                </c:pt>
                <c:pt idx="8993">
                  <c:v>269</c:v>
                </c:pt>
                <c:pt idx="8994">
                  <c:v>274</c:v>
                </c:pt>
                <c:pt idx="8995">
                  <c:v>285</c:v>
                </c:pt>
                <c:pt idx="8998">
                  <c:v>284.99999999999989</c:v>
                </c:pt>
                <c:pt idx="8999">
                  <c:v>282</c:v>
                </c:pt>
                <c:pt idx="9000">
                  <c:v>285.99999999999989</c:v>
                </c:pt>
                <c:pt idx="9001">
                  <c:v>280</c:v>
                </c:pt>
                <c:pt idx="9002">
                  <c:v>285</c:v>
                </c:pt>
                <c:pt idx="9005">
                  <c:v>290</c:v>
                </c:pt>
                <c:pt idx="9006">
                  <c:v>291.99999999999989</c:v>
                </c:pt>
                <c:pt idx="9007">
                  <c:v>294</c:v>
                </c:pt>
                <c:pt idx="9008">
                  <c:v>297</c:v>
                </c:pt>
                <c:pt idx="9009">
                  <c:v>328</c:v>
                </c:pt>
                <c:pt idx="9012">
                  <c:v>364</c:v>
                </c:pt>
                <c:pt idx="9013">
                  <c:v>371</c:v>
                </c:pt>
                <c:pt idx="9014">
                  <c:v>359.99999999999989</c:v>
                </c:pt>
                <c:pt idx="9015">
                  <c:v>357</c:v>
                </c:pt>
                <c:pt idx="9016">
                  <c:v>374</c:v>
                </c:pt>
                <c:pt idx="9019">
                  <c:v>401</c:v>
                </c:pt>
                <c:pt idx="9020">
                  <c:v>421</c:v>
                </c:pt>
                <c:pt idx="9021">
                  <c:v>407</c:v>
                </c:pt>
                <c:pt idx="9022">
                  <c:v>390</c:v>
                </c:pt>
                <c:pt idx="9023">
                  <c:v>376</c:v>
                </c:pt>
                <c:pt idx="9026">
                  <c:v>408</c:v>
                </c:pt>
                <c:pt idx="9027">
                  <c:v>421.00000000000011</c:v>
                </c:pt>
                <c:pt idx="9028">
                  <c:v>420.99999999999989</c:v>
                </c:pt>
                <c:pt idx="9029">
                  <c:v>428.99999999999989</c:v>
                </c:pt>
                <c:pt idx="9030">
                  <c:v>418</c:v>
                </c:pt>
                <c:pt idx="9033">
                  <c:v>412</c:v>
                </c:pt>
                <c:pt idx="9034">
                  <c:v>399</c:v>
                </c:pt>
                <c:pt idx="9035">
                  <c:v>397</c:v>
                </c:pt>
                <c:pt idx="9036">
                  <c:v>394</c:v>
                </c:pt>
                <c:pt idx="9037">
                  <c:v>383</c:v>
                </c:pt>
                <c:pt idx="9040">
                  <c:v>397</c:v>
                </c:pt>
                <c:pt idx="9041">
                  <c:v>404</c:v>
                </c:pt>
                <c:pt idx="9042">
                  <c:v>405.00000000000011</c:v>
                </c:pt>
                <c:pt idx="9043">
                  <c:v>382</c:v>
                </c:pt>
                <c:pt idx="9044">
                  <c:v>380</c:v>
                </c:pt>
                <c:pt idx="9047">
                  <c:v>372</c:v>
                </c:pt>
                <c:pt idx="9048">
                  <c:v>373.00000000000011</c:v>
                </c:pt>
                <c:pt idx="9049">
                  <c:v>371.00000000000011</c:v>
                </c:pt>
                <c:pt idx="9050">
                  <c:v>382</c:v>
                </c:pt>
                <c:pt idx="9051">
                  <c:v>381</c:v>
                </c:pt>
                <c:pt idx="9054">
                  <c:v>371</c:v>
                </c:pt>
                <c:pt idx="9055">
                  <c:v>401.99999999999989</c:v>
                </c:pt>
                <c:pt idx="9056">
                  <c:v>393.99999999999989</c:v>
                </c:pt>
                <c:pt idx="9057">
                  <c:v>409</c:v>
                </c:pt>
                <c:pt idx="9058">
                  <c:v>418</c:v>
                </c:pt>
                <c:pt idx="9061">
                  <c:v>409</c:v>
                </c:pt>
                <c:pt idx="9062">
                  <c:v>398</c:v>
                </c:pt>
                <c:pt idx="9063">
                  <c:v>404</c:v>
                </c:pt>
                <c:pt idx="9064">
                  <c:v>393</c:v>
                </c:pt>
                <c:pt idx="9065">
                  <c:v>386.00000000000011</c:v>
                </c:pt>
                <c:pt idx="9068">
                  <c:v>419.99999999999989</c:v>
                </c:pt>
                <c:pt idx="9069">
                  <c:v>459</c:v>
                </c:pt>
                <c:pt idx="9070">
                  <c:v>456.00000000000011</c:v>
                </c:pt>
                <c:pt idx="9071">
                  <c:v>467</c:v>
                </c:pt>
                <c:pt idx="9072">
                  <c:v>459.99999999999989</c:v>
                </c:pt>
                <c:pt idx="9075">
                  <c:v>502.00000000000011</c:v>
                </c:pt>
                <c:pt idx="9076">
                  <c:v>504</c:v>
                </c:pt>
                <c:pt idx="9077">
                  <c:v>571</c:v>
                </c:pt>
                <c:pt idx="9078">
                  <c:v>531.99999999999989</c:v>
                </c:pt>
                <c:pt idx="9079">
                  <c:v>511.00000000000011</c:v>
                </c:pt>
                <c:pt idx="9082">
                  <c:v>497.00000000000011</c:v>
                </c:pt>
                <c:pt idx="9083">
                  <c:v>553.99999999999989</c:v>
                </c:pt>
                <c:pt idx="9084">
                  <c:v>541</c:v>
                </c:pt>
                <c:pt idx="9085">
                  <c:v>555</c:v>
                </c:pt>
                <c:pt idx="9086">
                  <c:v>509.99999999999989</c:v>
                </c:pt>
                <c:pt idx="9089">
                  <c:v>512</c:v>
                </c:pt>
                <c:pt idx="9090">
                  <c:v>516</c:v>
                </c:pt>
                <c:pt idx="9091">
                  <c:v>524</c:v>
                </c:pt>
                <c:pt idx="9092">
                  <c:v>506.00000000000011</c:v>
                </c:pt>
                <c:pt idx="9093">
                  <c:v>534</c:v>
                </c:pt>
                <c:pt idx="9096">
                  <c:v>505.00000000000011</c:v>
                </c:pt>
                <c:pt idx="9097">
                  <c:v>532</c:v>
                </c:pt>
                <c:pt idx="9098">
                  <c:v>516</c:v>
                </c:pt>
                <c:pt idx="9099">
                  <c:v>483</c:v>
                </c:pt>
                <c:pt idx="9100">
                  <c:v>465.00000000000011</c:v>
                </c:pt>
                <c:pt idx="9103">
                  <c:v>430.00000000000011</c:v>
                </c:pt>
                <c:pt idx="9104">
                  <c:v>401.99999999999989</c:v>
                </c:pt>
                <c:pt idx="9105">
                  <c:v>420.99999999999989</c:v>
                </c:pt>
                <c:pt idx="9106">
                  <c:v>434.99999999999989</c:v>
                </c:pt>
                <c:pt idx="9107">
                  <c:v>493.00000000000011</c:v>
                </c:pt>
                <c:pt idx="9110">
                  <c:v>494.99999999999989</c:v>
                </c:pt>
                <c:pt idx="9111">
                  <c:v>497</c:v>
                </c:pt>
                <c:pt idx="9112">
                  <c:v>501</c:v>
                </c:pt>
                <c:pt idx="9113">
                  <c:v>509</c:v>
                </c:pt>
                <c:pt idx="9114">
                  <c:v>493.99999999999989</c:v>
                </c:pt>
                <c:pt idx="9117">
                  <c:v>489.00000000000011</c:v>
                </c:pt>
                <c:pt idx="9118">
                  <c:v>475</c:v>
                </c:pt>
                <c:pt idx="9119">
                  <c:v>472</c:v>
                </c:pt>
                <c:pt idx="9120">
                  <c:v>478</c:v>
                </c:pt>
                <c:pt idx="9121">
                  <c:v>503.99999999999989</c:v>
                </c:pt>
                <c:pt idx="9125">
                  <c:v>500</c:v>
                </c:pt>
                <c:pt idx="9126">
                  <c:v>487</c:v>
                </c:pt>
                <c:pt idx="9127">
                  <c:v>511.99999999999989</c:v>
                </c:pt>
                <c:pt idx="9128">
                  <c:v>515</c:v>
                </c:pt>
                <c:pt idx="9131">
                  <c:v>498.00000000000011</c:v>
                </c:pt>
                <c:pt idx="9132">
                  <c:v>494.00000000000011</c:v>
                </c:pt>
                <c:pt idx="9133">
                  <c:v>495.99999999999989</c:v>
                </c:pt>
                <c:pt idx="9134">
                  <c:v>512.99999999999989</c:v>
                </c:pt>
                <c:pt idx="9135">
                  <c:v>519.99999999999989</c:v>
                </c:pt>
                <c:pt idx="9138">
                  <c:v>524</c:v>
                </c:pt>
                <c:pt idx="9139">
                  <c:v>525</c:v>
                </c:pt>
                <c:pt idx="9140">
                  <c:v>512</c:v>
                </c:pt>
                <c:pt idx="9141">
                  <c:v>479</c:v>
                </c:pt>
                <c:pt idx="9142">
                  <c:v>475</c:v>
                </c:pt>
                <c:pt idx="9145">
                  <c:v>486.00000000000011</c:v>
                </c:pt>
                <c:pt idx="9146">
                  <c:v>466</c:v>
                </c:pt>
                <c:pt idx="9147">
                  <c:v>468.00000000000011</c:v>
                </c:pt>
                <c:pt idx="9148">
                  <c:v>458</c:v>
                </c:pt>
                <c:pt idx="9149">
                  <c:v>442</c:v>
                </c:pt>
                <c:pt idx="9152">
                  <c:v>418</c:v>
                </c:pt>
                <c:pt idx="9153">
                  <c:v>409</c:v>
                </c:pt>
                <c:pt idx="9154">
                  <c:v>426.99999999999989</c:v>
                </c:pt>
                <c:pt idx="9155">
                  <c:v>418.99999999999989</c:v>
                </c:pt>
                <c:pt idx="9156">
                  <c:v>395.99999999999989</c:v>
                </c:pt>
                <c:pt idx="9159">
                  <c:v>424</c:v>
                </c:pt>
                <c:pt idx="9160">
                  <c:v>416</c:v>
                </c:pt>
                <c:pt idx="9161">
                  <c:v>391</c:v>
                </c:pt>
                <c:pt idx="9162">
                  <c:v>389</c:v>
                </c:pt>
                <c:pt idx="9163">
                  <c:v>374</c:v>
                </c:pt>
                <c:pt idx="9166">
                  <c:v>381.00000000000011</c:v>
                </c:pt>
                <c:pt idx="9167">
                  <c:v>375</c:v>
                </c:pt>
                <c:pt idx="9168">
                  <c:v>359.00000000000011</c:v>
                </c:pt>
                <c:pt idx="9169">
                  <c:v>358.00000000000011</c:v>
                </c:pt>
                <c:pt idx="9170">
                  <c:v>357</c:v>
                </c:pt>
                <c:pt idx="9173">
                  <c:v>358</c:v>
                </c:pt>
                <c:pt idx="9174">
                  <c:v>365.99999999999989</c:v>
                </c:pt>
                <c:pt idx="9175">
                  <c:v>368</c:v>
                </c:pt>
                <c:pt idx="9176">
                  <c:v>395</c:v>
                </c:pt>
                <c:pt idx="9177">
                  <c:v>371.00000000000011</c:v>
                </c:pt>
                <c:pt idx="9180">
                  <c:v>349</c:v>
                </c:pt>
                <c:pt idx="9181">
                  <c:v>345</c:v>
                </c:pt>
                <c:pt idx="9182">
                  <c:v>354.00000000000011</c:v>
                </c:pt>
                <c:pt idx="9183">
                  <c:v>361.99999999999989</c:v>
                </c:pt>
                <c:pt idx="9184">
                  <c:v>357.99999999999989</c:v>
                </c:pt>
                <c:pt idx="9187">
                  <c:v>357</c:v>
                </c:pt>
                <c:pt idx="9188">
                  <c:v>353</c:v>
                </c:pt>
                <c:pt idx="9189">
                  <c:v>340.00000000000011</c:v>
                </c:pt>
                <c:pt idx="9190">
                  <c:v>313</c:v>
                </c:pt>
                <c:pt idx="9191">
                  <c:v>311.00000000000011</c:v>
                </c:pt>
                <c:pt idx="9194">
                  <c:v>313.99999999999989</c:v>
                </c:pt>
                <c:pt idx="9195">
                  <c:v>319.00000000000011</c:v>
                </c:pt>
                <c:pt idx="9196">
                  <c:v>324</c:v>
                </c:pt>
                <c:pt idx="9197">
                  <c:v>299</c:v>
                </c:pt>
                <c:pt idx="9198">
                  <c:v>297</c:v>
                </c:pt>
                <c:pt idx="9201">
                  <c:v>308</c:v>
                </c:pt>
                <c:pt idx="9202">
                  <c:v>309.00000000000011</c:v>
                </c:pt>
                <c:pt idx="9203">
                  <c:v>311.99999999999989</c:v>
                </c:pt>
                <c:pt idx="9204">
                  <c:v>303</c:v>
                </c:pt>
                <c:pt idx="9205">
                  <c:v>303</c:v>
                </c:pt>
                <c:pt idx="9208">
                  <c:v>297</c:v>
                </c:pt>
                <c:pt idx="9209">
                  <c:v>300</c:v>
                </c:pt>
                <c:pt idx="9210">
                  <c:v>303.99999999999989</c:v>
                </c:pt>
                <c:pt idx="9211">
                  <c:v>330</c:v>
                </c:pt>
                <c:pt idx="9212">
                  <c:v>340</c:v>
                </c:pt>
                <c:pt idx="9215">
                  <c:v>330</c:v>
                </c:pt>
                <c:pt idx="9216">
                  <c:v>329</c:v>
                </c:pt>
                <c:pt idx="9217">
                  <c:v>338</c:v>
                </c:pt>
                <c:pt idx="9218">
                  <c:v>345</c:v>
                </c:pt>
                <c:pt idx="9219">
                  <c:v>351</c:v>
                </c:pt>
                <c:pt idx="9222">
                  <c:v>337</c:v>
                </c:pt>
                <c:pt idx="9223">
                  <c:v>349.99999999999989</c:v>
                </c:pt>
                <c:pt idx="9224">
                  <c:v>364</c:v>
                </c:pt>
                <c:pt idx="9225">
                  <c:v>384.99999999999989</c:v>
                </c:pt>
                <c:pt idx="9230">
                  <c:v>405</c:v>
                </c:pt>
                <c:pt idx="9231">
                  <c:v>393.00000000000011</c:v>
                </c:pt>
                <c:pt idx="9232">
                  <c:v>381</c:v>
                </c:pt>
                <c:pt idx="9233">
                  <c:v>384.99999999999989</c:v>
                </c:pt>
                <c:pt idx="9236">
                  <c:v>388</c:v>
                </c:pt>
                <c:pt idx="9237">
                  <c:v>391</c:v>
                </c:pt>
                <c:pt idx="9238">
                  <c:v>387</c:v>
                </c:pt>
                <c:pt idx="9239">
                  <c:v>403</c:v>
                </c:pt>
                <c:pt idx="9240">
                  <c:v>414.00000000000011</c:v>
                </c:pt>
                <c:pt idx="9243">
                  <c:v>418.99999999999989</c:v>
                </c:pt>
                <c:pt idx="9244">
                  <c:v>419.00000000000011</c:v>
                </c:pt>
                <c:pt idx="9245">
                  <c:v>414.00000000000011</c:v>
                </c:pt>
                <c:pt idx="9246">
                  <c:v>407</c:v>
                </c:pt>
                <c:pt idx="9247">
                  <c:v>423.00000000000011</c:v>
                </c:pt>
                <c:pt idx="9250">
                  <c:v>421.00000000000011</c:v>
                </c:pt>
                <c:pt idx="9252">
                  <c:v>401.99999999999989</c:v>
                </c:pt>
                <c:pt idx="9253">
                  <c:v>401.99999999999989</c:v>
                </c:pt>
                <c:pt idx="9254">
                  <c:v>400</c:v>
                </c:pt>
                <c:pt idx="9257">
                  <c:v>400</c:v>
                </c:pt>
                <c:pt idx="9258">
                  <c:v>400</c:v>
                </c:pt>
                <c:pt idx="9259">
                  <c:v>420</c:v>
                </c:pt>
                <c:pt idx="9260">
                  <c:v>417</c:v>
                </c:pt>
                <c:pt idx="9261">
                  <c:v>413.99999999999989</c:v>
                </c:pt>
                <c:pt idx="9264">
                  <c:v>443</c:v>
                </c:pt>
                <c:pt idx="9265">
                  <c:v>440.00000000000011</c:v>
                </c:pt>
                <c:pt idx="9266">
                  <c:v>447</c:v>
                </c:pt>
                <c:pt idx="9267">
                  <c:v>454</c:v>
                </c:pt>
                <c:pt idx="9268">
                  <c:v>449</c:v>
                </c:pt>
                <c:pt idx="9271">
                  <c:v>444.00000000000011</c:v>
                </c:pt>
                <c:pt idx="9272">
                  <c:v>428</c:v>
                </c:pt>
                <c:pt idx="9273">
                  <c:v>434</c:v>
                </c:pt>
                <c:pt idx="9274">
                  <c:v>434</c:v>
                </c:pt>
                <c:pt idx="9275">
                  <c:v>425</c:v>
                </c:pt>
                <c:pt idx="9278">
                  <c:v>445</c:v>
                </c:pt>
                <c:pt idx="9279">
                  <c:v>447.99999999999989</c:v>
                </c:pt>
                <c:pt idx="9280">
                  <c:v>475</c:v>
                </c:pt>
                <c:pt idx="9281">
                  <c:v>468</c:v>
                </c:pt>
                <c:pt idx="9282">
                  <c:v>482</c:v>
                </c:pt>
                <c:pt idx="9285">
                  <c:v>450</c:v>
                </c:pt>
                <c:pt idx="9286">
                  <c:v>449</c:v>
                </c:pt>
                <c:pt idx="9287">
                  <c:v>433</c:v>
                </c:pt>
                <c:pt idx="9288">
                  <c:v>424</c:v>
                </c:pt>
                <c:pt idx="9289">
                  <c:v>441</c:v>
                </c:pt>
                <c:pt idx="9292">
                  <c:v>436.99999999999989</c:v>
                </c:pt>
                <c:pt idx="9293">
                  <c:v>477.99999999999989</c:v>
                </c:pt>
                <c:pt idx="9294">
                  <c:v>467</c:v>
                </c:pt>
                <c:pt idx="9295">
                  <c:v>471</c:v>
                </c:pt>
                <c:pt idx="9296">
                  <c:v>449</c:v>
                </c:pt>
                <c:pt idx="9299">
                  <c:v>462</c:v>
                </c:pt>
                <c:pt idx="9300">
                  <c:v>450</c:v>
                </c:pt>
                <c:pt idx="9301">
                  <c:v>418</c:v>
                </c:pt>
                <c:pt idx="9302">
                  <c:v>410.00000000000011</c:v>
                </c:pt>
                <c:pt idx="9303">
                  <c:v>422</c:v>
                </c:pt>
                <c:pt idx="9306">
                  <c:v>443.99999999999989</c:v>
                </c:pt>
                <c:pt idx="9307">
                  <c:v>454</c:v>
                </c:pt>
                <c:pt idx="9308">
                  <c:v>463</c:v>
                </c:pt>
                <c:pt idx="9309">
                  <c:v>471.00000000000011</c:v>
                </c:pt>
                <c:pt idx="9310">
                  <c:v>426</c:v>
                </c:pt>
                <c:pt idx="9313">
                  <c:v>409.99999999999989</c:v>
                </c:pt>
                <c:pt idx="9314">
                  <c:v>413</c:v>
                </c:pt>
                <c:pt idx="9315">
                  <c:v>415.00000000000011</c:v>
                </c:pt>
                <c:pt idx="9316">
                  <c:v>438</c:v>
                </c:pt>
                <c:pt idx="9317">
                  <c:v>463</c:v>
                </c:pt>
                <c:pt idx="9320">
                  <c:v>476</c:v>
                </c:pt>
                <c:pt idx="9321">
                  <c:v>457</c:v>
                </c:pt>
                <c:pt idx="9322">
                  <c:v>451.99999999999989</c:v>
                </c:pt>
                <c:pt idx="9323">
                  <c:v>454</c:v>
                </c:pt>
                <c:pt idx="9324">
                  <c:v>476.99999999999989</c:v>
                </c:pt>
                <c:pt idx="9327">
                  <c:v>481.99999999999989</c:v>
                </c:pt>
                <c:pt idx="9328">
                  <c:v>478</c:v>
                </c:pt>
                <c:pt idx="9329">
                  <c:v>475</c:v>
                </c:pt>
                <c:pt idx="9330">
                  <c:v>480.99999999999989</c:v>
                </c:pt>
                <c:pt idx="9331">
                  <c:v>480.99999999999989</c:v>
                </c:pt>
                <c:pt idx="9334">
                  <c:v>521</c:v>
                </c:pt>
                <c:pt idx="9335">
                  <c:v>513</c:v>
                </c:pt>
                <c:pt idx="9336">
                  <c:v>523</c:v>
                </c:pt>
                <c:pt idx="9337">
                  <c:v>499</c:v>
                </c:pt>
                <c:pt idx="9338">
                  <c:v>461.99999999999989</c:v>
                </c:pt>
                <c:pt idx="9341">
                  <c:v>461.00000000000011</c:v>
                </c:pt>
                <c:pt idx="9342">
                  <c:v>467</c:v>
                </c:pt>
                <c:pt idx="9343">
                  <c:v>457</c:v>
                </c:pt>
                <c:pt idx="9344">
                  <c:v>450</c:v>
                </c:pt>
                <c:pt idx="9345">
                  <c:v>476</c:v>
                </c:pt>
                <c:pt idx="9348">
                  <c:v>463.99999999999989</c:v>
                </c:pt>
                <c:pt idx="9349">
                  <c:v>450</c:v>
                </c:pt>
                <c:pt idx="9350">
                  <c:v>446.00000000000011</c:v>
                </c:pt>
                <c:pt idx="9351">
                  <c:v>434.99999999999989</c:v>
                </c:pt>
                <c:pt idx="9352">
                  <c:v>451.99999999999989</c:v>
                </c:pt>
                <c:pt idx="9355">
                  <c:v>446.00000000000011</c:v>
                </c:pt>
                <c:pt idx="9356">
                  <c:v>440.00000000000011</c:v>
                </c:pt>
                <c:pt idx="9358">
                  <c:v>424</c:v>
                </c:pt>
                <c:pt idx="9359">
                  <c:v>423.00000000000011</c:v>
                </c:pt>
                <c:pt idx="9362">
                  <c:v>419.99999999999989</c:v>
                </c:pt>
                <c:pt idx="9363">
                  <c:v>416</c:v>
                </c:pt>
                <c:pt idx="9364">
                  <c:v>410.99999999999989</c:v>
                </c:pt>
                <c:pt idx="9365">
                  <c:v>426.99999999999989</c:v>
                </c:pt>
                <c:pt idx="9366">
                  <c:v>440.00000000000011</c:v>
                </c:pt>
                <c:pt idx="9369">
                  <c:v>441</c:v>
                </c:pt>
                <c:pt idx="9370">
                  <c:v>443.99999999999989</c:v>
                </c:pt>
                <c:pt idx="9371">
                  <c:v>451.00000000000011</c:v>
                </c:pt>
                <c:pt idx="9372">
                  <c:v>443.99999999999989</c:v>
                </c:pt>
                <c:pt idx="9373">
                  <c:v>444.99999999999989</c:v>
                </c:pt>
                <c:pt idx="9376">
                  <c:v>454</c:v>
                </c:pt>
                <c:pt idx="9377">
                  <c:v>435.99999999999989</c:v>
                </c:pt>
                <c:pt idx="9378">
                  <c:v>434</c:v>
                </c:pt>
                <c:pt idx="9379">
                  <c:v>399.99999999999989</c:v>
                </c:pt>
                <c:pt idx="9380">
                  <c:v>359</c:v>
                </c:pt>
                <c:pt idx="9383">
                  <c:v>372.00000000000011</c:v>
                </c:pt>
                <c:pt idx="9384">
                  <c:v>371.00000000000011</c:v>
                </c:pt>
                <c:pt idx="9385">
                  <c:v>349.99999999999989</c:v>
                </c:pt>
                <c:pt idx="9386">
                  <c:v>345.99999999999989</c:v>
                </c:pt>
                <c:pt idx="9387">
                  <c:v>339.99999999999989</c:v>
                </c:pt>
                <c:pt idx="9390">
                  <c:v>344.00000000000011</c:v>
                </c:pt>
                <c:pt idx="9391">
                  <c:v>350</c:v>
                </c:pt>
                <c:pt idx="9392">
                  <c:v>342</c:v>
                </c:pt>
                <c:pt idx="9393">
                  <c:v>345</c:v>
                </c:pt>
                <c:pt idx="9394">
                  <c:v>347</c:v>
                </c:pt>
                <c:pt idx="9397">
                  <c:v>356</c:v>
                </c:pt>
                <c:pt idx="9398">
                  <c:v>360</c:v>
                </c:pt>
                <c:pt idx="9399">
                  <c:v>373</c:v>
                </c:pt>
                <c:pt idx="9400">
                  <c:v>378</c:v>
                </c:pt>
                <c:pt idx="9401">
                  <c:v>372.99999999999989</c:v>
                </c:pt>
                <c:pt idx="9404">
                  <c:v>363.99999999999989</c:v>
                </c:pt>
                <c:pt idx="9405">
                  <c:v>357</c:v>
                </c:pt>
                <c:pt idx="9406">
                  <c:v>358</c:v>
                </c:pt>
                <c:pt idx="9407">
                  <c:v>364</c:v>
                </c:pt>
                <c:pt idx="9408">
                  <c:v>362</c:v>
                </c:pt>
                <c:pt idx="9411">
                  <c:v>359</c:v>
                </c:pt>
                <c:pt idx="9412">
                  <c:v>357.99999999999989</c:v>
                </c:pt>
                <c:pt idx="9413">
                  <c:v>359</c:v>
                </c:pt>
                <c:pt idx="9414">
                  <c:v>361.00000000000011</c:v>
                </c:pt>
                <c:pt idx="9415">
                  <c:v>347.99999999999989</c:v>
                </c:pt>
                <c:pt idx="9418">
                  <c:v>349</c:v>
                </c:pt>
                <c:pt idx="9419">
                  <c:v>343</c:v>
                </c:pt>
                <c:pt idx="9420">
                  <c:v>323.00000000000011</c:v>
                </c:pt>
                <c:pt idx="9421">
                  <c:v>314</c:v>
                </c:pt>
                <c:pt idx="9422">
                  <c:v>311</c:v>
                </c:pt>
                <c:pt idx="9425">
                  <c:v>314</c:v>
                </c:pt>
                <c:pt idx="9426">
                  <c:v>325</c:v>
                </c:pt>
                <c:pt idx="9427">
                  <c:v>328.99999999999989</c:v>
                </c:pt>
                <c:pt idx="9428">
                  <c:v>323</c:v>
                </c:pt>
                <c:pt idx="9429">
                  <c:v>334.99999999999989</c:v>
                </c:pt>
                <c:pt idx="9432">
                  <c:v>350</c:v>
                </c:pt>
                <c:pt idx="9433">
                  <c:v>350.00000000000011</c:v>
                </c:pt>
                <c:pt idx="9434">
                  <c:v>344.00000000000011</c:v>
                </c:pt>
                <c:pt idx="9435">
                  <c:v>343.00000000000011</c:v>
                </c:pt>
                <c:pt idx="9436">
                  <c:v>347</c:v>
                </c:pt>
                <c:pt idx="9439">
                  <c:v>355.00000000000011</c:v>
                </c:pt>
                <c:pt idx="9440">
                  <c:v>348</c:v>
                </c:pt>
                <c:pt idx="9441">
                  <c:v>347.00000000000011</c:v>
                </c:pt>
                <c:pt idx="9442">
                  <c:v>359.99999999999989</c:v>
                </c:pt>
                <c:pt idx="9443">
                  <c:v>369.00000000000011</c:v>
                </c:pt>
                <c:pt idx="9446">
                  <c:v>367</c:v>
                </c:pt>
                <c:pt idx="9447">
                  <c:v>371</c:v>
                </c:pt>
                <c:pt idx="9448">
                  <c:v>357</c:v>
                </c:pt>
                <c:pt idx="9449">
                  <c:v>358</c:v>
                </c:pt>
                <c:pt idx="9450">
                  <c:v>353</c:v>
                </c:pt>
                <c:pt idx="9453">
                  <c:v>353</c:v>
                </c:pt>
                <c:pt idx="9454">
                  <c:v>351.99999999999989</c:v>
                </c:pt>
                <c:pt idx="9455">
                  <c:v>346</c:v>
                </c:pt>
                <c:pt idx="9456">
                  <c:v>337.00000000000011</c:v>
                </c:pt>
                <c:pt idx="9457">
                  <c:v>333</c:v>
                </c:pt>
                <c:pt idx="9460">
                  <c:v>334</c:v>
                </c:pt>
                <c:pt idx="9461">
                  <c:v>331.00000000000011</c:v>
                </c:pt>
                <c:pt idx="9462">
                  <c:v>322</c:v>
                </c:pt>
                <c:pt idx="9463">
                  <c:v>315.00000000000011</c:v>
                </c:pt>
                <c:pt idx="9464">
                  <c:v>313.99999999999989</c:v>
                </c:pt>
                <c:pt idx="9467">
                  <c:v>305.99999999999989</c:v>
                </c:pt>
                <c:pt idx="9468">
                  <c:v>298.00000000000011</c:v>
                </c:pt>
                <c:pt idx="9469">
                  <c:v>309.00000000000011</c:v>
                </c:pt>
                <c:pt idx="9470">
                  <c:v>320</c:v>
                </c:pt>
                <c:pt idx="9471">
                  <c:v>330</c:v>
                </c:pt>
                <c:pt idx="9474">
                  <c:v>354.00000000000011</c:v>
                </c:pt>
                <c:pt idx="9475">
                  <c:v>347</c:v>
                </c:pt>
                <c:pt idx="9476">
                  <c:v>333</c:v>
                </c:pt>
                <c:pt idx="9477">
                  <c:v>330.99999999999989</c:v>
                </c:pt>
                <c:pt idx="9478">
                  <c:v>322</c:v>
                </c:pt>
                <c:pt idx="9481">
                  <c:v>319.00000000000011</c:v>
                </c:pt>
                <c:pt idx="9482">
                  <c:v>309</c:v>
                </c:pt>
                <c:pt idx="9483">
                  <c:v>296</c:v>
                </c:pt>
                <c:pt idx="9484">
                  <c:v>299</c:v>
                </c:pt>
                <c:pt idx="9485">
                  <c:v>307.99999999999989</c:v>
                </c:pt>
                <c:pt idx="9491">
                  <c:v>313</c:v>
                </c:pt>
                <c:pt idx="9492">
                  <c:v>323.00000000000011</c:v>
                </c:pt>
                <c:pt idx="9497">
                  <c:v>288</c:v>
                </c:pt>
                <c:pt idx="9498">
                  <c:v>281</c:v>
                </c:pt>
                <c:pt idx="9499">
                  <c:v>274</c:v>
                </c:pt>
                <c:pt idx="9502">
                  <c:v>277</c:v>
                </c:pt>
                <c:pt idx="9503">
                  <c:v>278</c:v>
                </c:pt>
                <c:pt idx="9504">
                  <c:v>280.99999999999989</c:v>
                </c:pt>
                <c:pt idx="9505">
                  <c:v>266</c:v>
                </c:pt>
                <c:pt idx="9506">
                  <c:v>255</c:v>
                </c:pt>
                <c:pt idx="9509">
                  <c:v>260</c:v>
                </c:pt>
                <c:pt idx="9510">
                  <c:v>266</c:v>
                </c:pt>
                <c:pt idx="9511">
                  <c:v>264</c:v>
                </c:pt>
                <c:pt idx="9512">
                  <c:v>256</c:v>
                </c:pt>
                <c:pt idx="9513">
                  <c:v>255</c:v>
                </c:pt>
                <c:pt idx="9516">
                  <c:v>261.00000000000011</c:v>
                </c:pt>
                <c:pt idx="9517">
                  <c:v>259.00000000000011</c:v>
                </c:pt>
                <c:pt idx="9518">
                  <c:v>260.99999999999989</c:v>
                </c:pt>
                <c:pt idx="9519">
                  <c:v>265</c:v>
                </c:pt>
                <c:pt idx="9520">
                  <c:v>251</c:v>
                </c:pt>
                <c:pt idx="9523">
                  <c:v>251</c:v>
                </c:pt>
                <c:pt idx="9524">
                  <c:v>250</c:v>
                </c:pt>
                <c:pt idx="9525">
                  <c:v>251</c:v>
                </c:pt>
                <c:pt idx="9526">
                  <c:v>266</c:v>
                </c:pt>
                <c:pt idx="9527">
                  <c:v>260</c:v>
                </c:pt>
                <c:pt idx="9530">
                  <c:v>272</c:v>
                </c:pt>
                <c:pt idx="9531">
                  <c:v>282</c:v>
                </c:pt>
                <c:pt idx="9532">
                  <c:v>285.00000000000011</c:v>
                </c:pt>
                <c:pt idx="9533">
                  <c:v>292.00000000000011</c:v>
                </c:pt>
                <c:pt idx="9534">
                  <c:v>295</c:v>
                </c:pt>
                <c:pt idx="9537">
                  <c:v>297</c:v>
                </c:pt>
                <c:pt idx="9538">
                  <c:v>290.99999999999989</c:v>
                </c:pt>
                <c:pt idx="9539">
                  <c:v>276.99999999999989</c:v>
                </c:pt>
                <c:pt idx="9540">
                  <c:v>274</c:v>
                </c:pt>
                <c:pt idx="9541">
                  <c:v>272.99999999999989</c:v>
                </c:pt>
                <c:pt idx="9544">
                  <c:v>280</c:v>
                </c:pt>
                <c:pt idx="9545">
                  <c:v>279</c:v>
                </c:pt>
                <c:pt idx="9546">
                  <c:v>274</c:v>
                </c:pt>
                <c:pt idx="9547">
                  <c:v>288.00000000000011</c:v>
                </c:pt>
                <c:pt idx="9548">
                  <c:v>285.00000000000011</c:v>
                </c:pt>
                <c:pt idx="9551">
                  <c:v>275</c:v>
                </c:pt>
                <c:pt idx="9552">
                  <c:v>330</c:v>
                </c:pt>
                <c:pt idx="9553">
                  <c:v>338.99999999999989</c:v>
                </c:pt>
                <c:pt idx="9554">
                  <c:v>330</c:v>
                </c:pt>
                <c:pt idx="9555">
                  <c:v>327</c:v>
                </c:pt>
                <c:pt idx="9558">
                  <c:v>337</c:v>
                </c:pt>
                <c:pt idx="9559">
                  <c:v>326.99999999999989</c:v>
                </c:pt>
                <c:pt idx="9560">
                  <c:v>315.00000000000011</c:v>
                </c:pt>
                <c:pt idx="9561">
                  <c:v>315.00000000000011</c:v>
                </c:pt>
                <c:pt idx="9562">
                  <c:v>308</c:v>
                </c:pt>
                <c:pt idx="9565">
                  <c:v>314.99999999999989</c:v>
                </c:pt>
                <c:pt idx="9566">
                  <c:v>313.00000000000011</c:v>
                </c:pt>
                <c:pt idx="9567">
                  <c:v>318.00000000000011</c:v>
                </c:pt>
                <c:pt idx="9568">
                  <c:v>317</c:v>
                </c:pt>
                <c:pt idx="9569">
                  <c:v>314</c:v>
                </c:pt>
                <c:pt idx="9572">
                  <c:v>327</c:v>
                </c:pt>
                <c:pt idx="9573">
                  <c:v>326</c:v>
                </c:pt>
                <c:pt idx="9574">
                  <c:v>326</c:v>
                </c:pt>
                <c:pt idx="9575">
                  <c:v>320</c:v>
                </c:pt>
                <c:pt idx="9576">
                  <c:v>321</c:v>
                </c:pt>
                <c:pt idx="9579">
                  <c:v>311</c:v>
                </c:pt>
                <c:pt idx="9580">
                  <c:v>321.00000000000011</c:v>
                </c:pt>
                <c:pt idx="9581">
                  <c:v>341</c:v>
                </c:pt>
                <c:pt idx="9582">
                  <c:v>353</c:v>
                </c:pt>
                <c:pt idx="9587">
                  <c:v>337</c:v>
                </c:pt>
                <c:pt idx="9588">
                  <c:v>326</c:v>
                </c:pt>
                <c:pt idx="9589">
                  <c:v>325</c:v>
                </c:pt>
                <c:pt idx="9590">
                  <c:v>325</c:v>
                </c:pt>
                <c:pt idx="9593">
                  <c:v>314.00000000000011</c:v>
                </c:pt>
                <c:pt idx="9594">
                  <c:v>311</c:v>
                </c:pt>
                <c:pt idx="9595">
                  <c:v>305.99999999999989</c:v>
                </c:pt>
                <c:pt idx="9596">
                  <c:v>302</c:v>
                </c:pt>
                <c:pt idx="9597">
                  <c:v>314.00000000000011</c:v>
                </c:pt>
                <c:pt idx="9600">
                  <c:v>307.99999999999989</c:v>
                </c:pt>
                <c:pt idx="9601">
                  <c:v>308</c:v>
                </c:pt>
                <c:pt idx="9602">
                  <c:v>298.99999999999989</c:v>
                </c:pt>
                <c:pt idx="9603">
                  <c:v>301</c:v>
                </c:pt>
                <c:pt idx="9604">
                  <c:v>301.99999999999989</c:v>
                </c:pt>
                <c:pt idx="9607">
                  <c:v>291</c:v>
                </c:pt>
                <c:pt idx="9608">
                  <c:v>279</c:v>
                </c:pt>
                <c:pt idx="9609">
                  <c:v>273.00000000000011</c:v>
                </c:pt>
                <c:pt idx="9610">
                  <c:v>285.99999999999989</c:v>
                </c:pt>
                <c:pt idx="9611">
                  <c:v>290.00000000000011</c:v>
                </c:pt>
                <c:pt idx="9614">
                  <c:v>279</c:v>
                </c:pt>
                <c:pt idx="9615">
                  <c:v>273.00000000000011</c:v>
                </c:pt>
                <c:pt idx="9617">
                  <c:v>269</c:v>
                </c:pt>
                <c:pt idx="9618">
                  <c:v>261</c:v>
                </c:pt>
                <c:pt idx="9621">
                  <c:v>263</c:v>
                </c:pt>
                <c:pt idx="9622">
                  <c:v>259</c:v>
                </c:pt>
                <c:pt idx="9623">
                  <c:v>255</c:v>
                </c:pt>
                <c:pt idx="9624">
                  <c:v>263</c:v>
                </c:pt>
                <c:pt idx="9625">
                  <c:v>257</c:v>
                </c:pt>
                <c:pt idx="9628">
                  <c:v>258</c:v>
                </c:pt>
                <c:pt idx="9629">
                  <c:v>263</c:v>
                </c:pt>
                <c:pt idx="9630">
                  <c:v>267.00000000000011</c:v>
                </c:pt>
                <c:pt idx="9631">
                  <c:v>258</c:v>
                </c:pt>
                <c:pt idx="9632">
                  <c:v>261.00000000000011</c:v>
                </c:pt>
                <c:pt idx="9635">
                  <c:v>250</c:v>
                </c:pt>
                <c:pt idx="9636">
                  <c:v>254</c:v>
                </c:pt>
                <c:pt idx="9637">
                  <c:v>251</c:v>
                </c:pt>
                <c:pt idx="9638">
                  <c:v>261</c:v>
                </c:pt>
                <c:pt idx="9639">
                  <c:v>265.00000000000011</c:v>
                </c:pt>
                <c:pt idx="9642">
                  <c:v>261.99999999999989</c:v>
                </c:pt>
                <c:pt idx="9643">
                  <c:v>256</c:v>
                </c:pt>
                <c:pt idx="9644">
                  <c:v>263.00000000000011</c:v>
                </c:pt>
                <c:pt idx="9645">
                  <c:v>267</c:v>
                </c:pt>
                <c:pt idx="9646">
                  <c:v>267</c:v>
                </c:pt>
                <c:pt idx="9649">
                  <c:v>265.99999999999989</c:v>
                </c:pt>
                <c:pt idx="9650">
                  <c:v>255</c:v>
                </c:pt>
                <c:pt idx="9651">
                  <c:v>255</c:v>
                </c:pt>
                <c:pt idx="9652">
                  <c:v>271</c:v>
                </c:pt>
                <c:pt idx="9653">
                  <c:v>276.99999999999989</c:v>
                </c:pt>
                <c:pt idx="9656">
                  <c:v>268.99999999999989</c:v>
                </c:pt>
                <c:pt idx="9657">
                  <c:v>279</c:v>
                </c:pt>
                <c:pt idx="9658">
                  <c:v>270.99999999999989</c:v>
                </c:pt>
                <c:pt idx="9659">
                  <c:v>278</c:v>
                </c:pt>
                <c:pt idx="9660">
                  <c:v>274</c:v>
                </c:pt>
                <c:pt idx="9663">
                  <c:v>272</c:v>
                </c:pt>
                <c:pt idx="9664">
                  <c:v>270</c:v>
                </c:pt>
                <c:pt idx="9665">
                  <c:v>272</c:v>
                </c:pt>
                <c:pt idx="9666">
                  <c:v>286.99999999999989</c:v>
                </c:pt>
                <c:pt idx="9667">
                  <c:v>288</c:v>
                </c:pt>
                <c:pt idx="9670">
                  <c:v>292</c:v>
                </c:pt>
                <c:pt idx="9671">
                  <c:v>299</c:v>
                </c:pt>
                <c:pt idx="9672">
                  <c:v>299</c:v>
                </c:pt>
                <c:pt idx="9673">
                  <c:v>284</c:v>
                </c:pt>
                <c:pt idx="9674">
                  <c:v>282</c:v>
                </c:pt>
                <c:pt idx="9677">
                  <c:v>268.00000000000011</c:v>
                </c:pt>
                <c:pt idx="9678">
                  <c:v>270</c:v>
                </c:pt>
                <c:pt idx="9679">
                  <c:v>289</c:v>
                </c:pt>
                <c:pt idx="9680">
                  <c:v>281.00000000000011</c:v>
                </c:pt>
                <c:pt idx="9681">
                  <c:v>270</c:v>
                </c:pt>
                <c:pt idx="9684">
                  <c:v>265.00000000000011</c:v>
                </c:pt>
                <c:pt idx="9685">
                  <c:v>265</c:v>
                </c:pt>
                <c:pt idx="9686">
                  <c:v>284.00000000000011</c:v>
                </c:pt>
                <c:pt idx="9687">
                  <c:v>283.00000000000011</c:v>
                </c:pt>
                <c:pt idx="9688">
                  <c:v>289.99999999999989</c:v>
                </c:pt>
                <c:pt idx="9691">
                  <c:v>290.99999999999989</c:v>
                </c:pt>
                <c:pt idx="9692">
                  <c:v>290</c:v>
                </c:pt>
                <c:pt idx="9693">
                  <c:v>289.99999999999989</c:v>
                </c:pt>
                <c:pt idx="9694">
                  <c:v>293</c:v>
                </c:pt>
                <c:pt idx="9695">
                  <c:v>289.00000000000011</c:v>
                </c:pt>
                <c:pt idx="9698">
                  <c:v>282</c:v>
                </c:pt>
                <c:pt idx="9699">
                  <c:v>279</c:v>
                </c:pt>
                <c:pt idx="9700">
                  <c:v>274.99999999999989</c:v>
                </c:pt>
                <c:pt idx="9701">
                  <c:v>274</c:v>
                </c:pt>
                <c:pt idx="9702">
                  <c:v>274</c:v>
                </c:pt>
                <c:pt idx="9705">
                  <c:v>274</c:v>
                </c:pt>
                <c:pt idx="9706">
                  <c:v>274</c:v>
                </c:pt>
                <c:pt idx="9707">
                  <c:v>272</c:v>
                </c:pt>
                <c:pt idx="9708">
                  <c:v>276</c:v>
                </c:pt>
                <c:pt idx="9709">
                  <c:v>275</c:v>
                </c:pt>
                <c:pt idx="9712">
                  <c:v>272</c:v>
                </c:pt>
                <c:pt idx="9713">
                  <c:v>267</c:v>
                </c:pt>
                <c:pt idx="9714">
                  <c:v>269.00000000000011</c:v>
                </c:pt>
                <c:pt idx="9715">
                  <c:v>267</c:v>
                </c:pt>
                <c:pt idx="9716">
                  <c:v>260.99999999999989</c:v>
                </c:pt>
                <c:pt idx="9719">
                  <c:v>259.99999999999989</c:v>
                </c:pt>
                <c:pt idx="9720">
                  <c:v>254</c:v>
                </c:pt>
                <c:pt idx="9721">
                  <c:v>253</c:v>
                </c:pt>
                <c:pt idx="9723">
                  <c:v>247</c:v>
                </c:pt>
                <c:pt idx="9726">
                  <c:v>251</c:v>
                </c:pt>
                <c:pt idx="9727">
                  <c:v>257</c:v>
                </c:pt>
                <c:pt idx="9728">
                  <c:v>262.00000000000011</c:v>
                </c:pt>
                <c:pt idx="9729">
                  <c:v>256</c:v>
                </c:pt>
                <c:pt idx="9730">
                  <c:v>254</c:v>
                </c:pt>
                <c:pt idx="9733">
                  <c:v>259</c:v>
                </c:pt>
                <c:pt idx="9734">
                  <c:v>268</c:v>
                </c:pt>
                <c:pt idx="9735">
                  <c:v>274</c:v>
                </c:pt>
                <c:pt idx="9736">
                  <c:v>266</c:v>
                </c:pt>
                <c:pt idx="9737">
                  <c:v>266</c:v>
                </c:pt>
                <c:pt idx="9740">
                  <c:v>258</c:v>
                </c:pt>
                <c:pt idx="9741">
                  <c:v>256</c:v>
                </c:pt>
                <c:pt idx="9742">
                  <c:v>260</c:v>
                </c:pt>
                <c:pt idx="9743">
                  <c:v>264</c:v>
                </c:pt>
                <c:pt idx="9744">
                  <c:v>261.99999999999989</c:v>
                </c:pt>
                <c:pt idx="9747">
                  <c:v>267</c:v>
                </c:pt>
                <c:pt idx="9748">
                  <c:v>263.99999999999989</c:v>
                </c:pt>
                <c:pt idx="9749">
                  <c:v>259.00000000000011</c:v>
                </c:pt>
                <c:pt idx="9750">
                  <c:v>266</c:v>
                </c:pt>
                <c:pt idx="9751">
                  <c:v>265.99999999999989</c:v>
                </c:pt>
                <c:pt idx="9754">
                  <c:v>272</c:v>
                </c:pt>
                <c:pt idx="9755">
                  <c:v>264</c:v>
                </c:pt>
                <c:pt idx="9756">
                  <c:v>256.00000000000011</c:v>
                </c:pt>
                <c:pt idx="9757">
                  <c:v>252</c:v>
                </c:pt>
                <c:pt idx="9758">
                  <c:v>249</c:v>
                </c:pt>
                <c:pt idx="9761">
                  <c:v>247</c:v>
                </c:pt>
                <c:pt idx="9762">
                  <c:v>248.00000000000011</c:v>
                </c:pt>
                <c:pt idx="9763">
                  <c:v>253</c:v>
                </c:pt>
                <c:pt idx="9764">
                  <c:v>262</c:v>
                </c:pt>
                <c:pt idx="9765">
                  <c:v>272</c:v>
                </c:pt>
                <c:pt idx="9768">
                  <c:v>286</c:v>
                </c:pt>
                <c:pt idx="9769">
                  <c:v>272</c:v>
                </c:pt>
                <c:pt idx="9770">
                  <c:v>255</c:v>
                </c:pt>
                <c:pt idx="9771">
                  <c:v>253</c:v>
                </c:pt>
                <c:pt idx="9772">
                  <c:v>248.99999999999989</c:v>
                </c:pt>
                <c:pt idx="9775">
                  <c:v>246</c:v>
                </c:pt>
                <c:pt idx="9776">
                  <c:v>251</c:v>
                </c:pt>
                <c:pt idx="9777">
                  <c:v>257</c:v>
                </c:pt>
                <c:pt idx="9778">
                  <c:v>245.99999999999989</c:v>
                </c:pt>
                <c:pt idx="9779">
                  <c:v>243.99999999999989</c:v>
                </c:pt>
                <c:pt idx="9782">
                  <c:v>241</c:v>
                </c:pt>
                <c:pt idx="9783">
                  <c:v>235</c:v>
                </c:pt>
                <c:pt idx="9784">
                  <c:v>233</c:v>
                </c:pt>
                <c:pt idx="9785">
                  <c:v>234</c:v>
                </c:pt>
                <c:pt idx="9786">
                  <c:v>234</c:v>
                </c:pt>
                <c:pt idx="9789">
                  <c:v>234</c:v>
                </c:pt>
                <c:pt idx="9790">
                  <c:v>230</c:v>
                </c:pt>
                <c:pt idx="9791">
                  <c:v>232</c:v>
                </c:pt>
                <c:pt idx="9792">
                  <c:v>237</c:v>
                </c:pt>
                <c:pt idx="9793">
                  <c:v>244</c:v>
                </c:pt>
                <c:pt idx="9796">
                  <c:v>244</c:v>
                </c:pt>
                <c:pt idx="9797">
                  <c:v>239.99999999999989</c:v>
                </c:pt>
                <c:pt idx="9798">
                  <c:v>244</c:v>
                </c:pt>
                <c:pt idx="9799">
                  <c:v>246</c:v>
                </c:pt>
                <c:pt idx="9800">
                  <c:v>241</c:v>
                </c:pt>
                <c:pt idx="9803">
                  <c:v>240</c:v>
                </c:pt>
                <c:pt idx="9804">
                  <c:v>244</c:v>
                </c:pt>
                <c:pt idx="9805">
                  <c:v>242</c:v>
                </c:pt>
                <c:pt idx="9806">
                  <c:v>238</c:v>
                </c:pt>
                <c:pt idx="9807">
                  <c:v>242</c:v>
                </c:pt>
                <c:pt idx="9810">
                  <c:v>238</c:v>
                </c:pt>
                <c:pt idx="9811">
                  <c:v>235.99999999999989</c:v>
                </c:pt>
                <c:pt idx="9812">
                  <c:v>238</c:v>
                </c:pt>
                <c:pt idx="9813">
                  <c:v>235.00000000000011</c:v>
                </c:pt>
                <c:pt idx="9814">
                  <c:v>239</c:v>
                </c:pt>
                <c:pt idx="9817">
                  <c:v>237</c:v>
                </c:pt>
                <c:pt idx="9818">
                  <c:v>235.99999999999989</c:v>
                </c:pt>
                <c:pt idx="9819">
                  <c:v>233</c:v>
                </c:pt>
                <c:pt idx="9820">
                  <c:v>234</c:v>
                </c:pt>
                <c:pt idx="9821">
                  <c:v>232</c:v>
                </c:pt>
                <c:pt idx="9824">
                  <c:v>236</c:v>
                </c:pt>
                <c:pt idx="9825">
                  <c:v>235</c:v>
                </c:pt>
                <c:pt idx="9826">
                  <c:v>235.99999999999989</c:v>
                </c:pt>
                <c:pt idx="9827">
                  <c:v>234</c:v>
                </c:pt>
                <c:pt idx="9828">
                  <c:v>235</c:v>
                </c:pt>
                <c:pt idx="9831">
                  <c:v>234</c:v>
                </c:pt>
                <c:pt idx="9832">
                  <c:v>233</c:v>
                </c:pt>
                <c:pt idx="9833">
                  <c:v>238</c:v>
                </c:pt>
                <c:pt idx="9834">
                  <c:v>240</c:v>
                </c:pt>
                <c:pt idx="9835">
                  <c:v>237</c:v>
                </c:pt>
                <c:pt idx="9838">
                  <c:v>231.00000000000011</c:v>
                </c:pt>
                <c:pt idx="9839">
                  <c:v>225</c:v>
                </c:pt>
                <c:pt idx="9840">
                  <c:v>222</c:v>
                </c:pt>
                <c:pt idx="9841">
                  <c:v>226</c:v>
                </c:pt>
                <c:pt idx="9842">
                  <c:v>225</c:v>
                </c:pt>
                <c:pt idx="9845">
                  <c:v>222</c:v>
                </c:pt>
                <c:pt idx="9846">
                  <c:v>222</c:v>
                </c:pt>
                <c:pt idx="9847">
                  <c:v>222.99999999999989</c:v>
                </c:pt>
                <c:pt idx="9848">
                  <c:v>223</c:v>
                </c:pt>
                <c:pt idx="9849">
                  <c:v>224</c:v>
                </c:pt>
                <c:pt idx="9852">
                  <c:v>230</c:v>
                </c:pt>
                <c:pt idx="9856">
                  <c:v>227</c:v>
                </c:pt>
                <c:pt idx="9859">
                  <c:v>221</c:v>
                </c:pt>
                <c:pt idx="9862">
                  <c:v>203</c:v>
                </c:pt>
                <c:pt idx="9863">
                  <c:v>201</c:v>
                </c:pt>
                <c:pt idx="9866">
                  <c:v>202</c:v>
                </c:pt>
                <c:pt idx="9867">
                  <c:v>197</c:v>
                </c:pt>
                <c:pt idx="9868">
                  <c:v>198</c:v>
                </c:pt>
                <c:pt idx="9869">
                  <c:v>193</c:v>
                </c:pt>
                <c:pt idx="9870">
                  <c:v>201</c:v>
                </c:pt>
                <c:pt idx="9873">
                  <c:v>206</c:v>
                </c:pt>
                <c:pt idx="9874">
                  <c:v>207</c:v>
                </c:pt>
                <c:pt idx="9875">
                  <c:v>204</c:v>
                </c:pt>
                <c:pt idx="9876">
                  <c:v>203</c:v>
                </c:pt>
                <c:pt idx="9877">
                  <c:v>205</c:v>
                </c:pt>
                <c:pt idx="9880">
                  <c:v>204</c:v>
                </c:pt>
                <c:pt idx="9881">
                  <c:v>206.00000000000011</c:v>
                </c:pt>
                <c:pt idx="9882">
                  <c:v>205</c:v>
                </c:pt>
                <c:pt idx="9883">
                  <c:v>209</c:v>
                </c:pt>
                <c:pt idx="9884">
                  <c:v>224</c:v>
                </c:pt>
                <c:pt idx="9887">
                  <c:v>225</c:v>
                </c:pt>
                <c:pt idx="9888">
                  <c:v>216</c:v>
                </c:pt>
                <c:pt idx="9889">
                  <c:v>205</c:v>
                </c:pt>
                <c:pt idx="9890">
                  <c:v>213</c:v>
                </c:pt>
                <c:pt idx="9891">
                  <c:v>212</c:v>
                </c:pt>
                <c:pt idx="9894">
                  <c:v>209</c:v>
                </c:pt>
                <c:pt idx="9895">
                  <c:v>215</c:v>
                </c:pt>
                <c:pt idx="9896">
                  <c:v>214</c:v>
                </c:pt>
                <c:pt idx="9897">
                  <c:v>209</c:v>
                </c:pt>
                <c:pt idx="9898">
                  <c:v>207</c:v>
                </c:pt>
                <c:pt idx="9901">
                  <c:v>203</c:v>
                </c:pt>
                <c:pt idx="9902">
                  <c:v>200</c:v>
                </c:pt>
                <c:pt idx="9903">
                  <c:v>201</c:v>
                </c:pt>
                <c:pt idx="9904">
                  <c:v>207</c:v>
                </c:pt>
                <c:pt idx="9905">
                  <c:v>202</c:v>
                </c:pt>
                <c:pt idx="9908">
                  <c:v>193</c:v>
                </c:pt>
                <c:pt idx="9909">
                  <c:v>193</c:v>
                </c:pt>
                <c:pt idx="9910">
                  <c:v>192</c:v>
                </c:pt>
                <c:pt idx="9911">
                  <c:v>195</c:v>
                </c:pt>
                <c:pt idx="9912">
                  <c:v>194</c:v>
                </c:pt>
                <c:pt idx="9915">
                  <c:v>195</c:v>
                </c:pt>
                <c:pt idx="9916">
                  <c:v>191</c:v>
                </c:pt>
                <c:pt idx="9917">
                  <c:v>190</c:v>
                </c:pt>
                <c:pt idx="9918">
                  <c:v>193</c:v>
                </c:pt>
                <c:pt idx="9919">
                  <c:v>186</c:v>
                </c:pt>
                <c:pt idx="9922">
                  <c:v>188</c:v>
                </c:pt>
                <c:pt idx="9923">
                  <c:v>183</c:v>
                </c:pt>
                <c:pt idx="9924">
                  <c:v>177</c:v>
                </c:pt>
                <c:pt idx="9925">
                  <c:v>179</c:v>
                </c:pt>
                <c:pt idx="9926">
                  <c:v>179</c:v>
                </c:pt>
                <c:pt idx="9929">
                  <c:v>174</c:v>
                </c:pt>
                <c:pt idx="9930">
                  <c:v>180</c:v>
                </c:pt>
                <c:pt idx="9931">
                  <c:v>181</c:v>
                </c:pt>
                <c:pt idx="9932">
                  <c:v>182</c:v>
                </c:pt>
                <c:pt idx="9933">
                  <c:v>190</c:v>
                </c:pt>
                <c:pt idx="9936">
                  <c:v>183</c:v>
                </c:pt>
                <c:pt idx="9937">
                  <c:v>182</c:v>
                </c:pt>
                <c:pt idx="9938">
                  <c:v>181</c:v>
                </c:pt>
                <c:pt idx="9939">
                  <c:v>180</c:v>
                </c:pt>
                <c:pt idx="9940">
                  <c:v>178</c:v>
                </c:pt>
                <c:pt idx="9943">
                  <c:v>178</c:v>
                </c:pt>
                <c:pt idx="9944">
                  <c:v>184</c:v>
                </c:pt>
                <c:pt idx="9945">
                  <c:v>183</c:v>
                </c:pt>
                <c:pt idx="9946">
                  <c:v>179</c:v>
                </c:pt>
                <c:pt idx="9947">
                  <c:v>179</c:v>
                </c:pt>
                <c:pt idx="9950">
                  <c:v>177</c:v>
                </c:pt>
                <c:pt idx="9951">
                  <c:v>175</c:v>
                </c:pt>
                <c:pt idx="9952">
                  <c:v>177</c:v>
                </c:pt>
                <c:pt idx="9953">
                  <c:v>170</c:v>
                </c:pt>
                <c:pt idx="9954">
                  <c:v>165</c:v>
                </c:pt>
                <c:pt idx="9957">
                  <c:v>168</c:v>
                </c:pt>
                <c:pt idx="9958">
                  <c:v>172</c:v>
                </c:pt>
                <c:pt idx="9959">
                  <c:v>169</c:v>
                </c:pt>
                <c:pt idx="9960">
                  <c:v>168</c:v>
                </c:pt>
                <c:pt idx="9961">
                  <c:v>172</c:v>
                </c:pt>
                <c:pt idx="9964">
                  <c:v>173</c:v>
                </c:pt>
                <c:pt idx="9965">
                  <c:v>167</c:v>
                </c:pt>
                <c:pt idx="9966">
                  <c:v>166</c:v>
                </c:pt>
                <c:pt idx="9967">
                  <c:v>166</c:v>
                </c:pt>
                <c:pt idx="9972">
                  <c:v>164</c:v>
                </c:pt>
                <c:pt idx="9973">
                  <c:v>161</c:v>
                </c:pt>
                <c:pt idx="9974">
                  <c:v>164</c:v>
                </c:pt>
                <c:pt idx="9975">
                  <c:v>167</c:v>
                </c:pt>
                <c:pt idx="9978">
                  <c:v>172</c:v>
                </c:pt>
                <c:pt idx="9979">
                  <c:v>171</c:v>
                </c:pt>
                <c:pt idx="9980">
                  <c:v>167</c:v>
                </c:pt>
                <c:pt idx="9982">
                  <c:v>167</c:v>
                </c:pt>
                <c:pt idx="9985">
                  <c:v>168</c:v>
                </c:pt>
                <c:pt idx="9986">
                  <c:v>163</c:v>
                </c:pt>
                <c:pt idx="9987">
                  <c:v>163</c:v>
                </c:pt>
                <c:pt idx="9988">
                  <c:v>159</c:v>
                </c:pt>
                <c:pt idx="9989">
                  <c:v>157</c:v>
                </c:pt>
                <c:pt idx="9992">
                  <c:v>159</c:v>
                </c:pt>
                <c:pt idx="9993">
                  <c:v>158</c:v>
                </c:pt>
                <c:pt idx="9994">
                  <c:v>162</c:v>
                </c:pt>
                <c:pt idx="9995">
                  <c:v>169</c:v>
                </c:pt>
                <c:pt idx="9996">
                  <c:v>184</c:v>
                </c:pt>
                <c:pt idx="9999">
                  <c:v>192</c:v>
                </c:pt>
                <c:pt idx="10000">
                  <c:v>194</c:v>
                </c:pt>
                <c:pt idx="10001">
                  <c:v>191</c:v>
                </c:pt>
                <c:pt idx="10002">
                  <c:v>191</c:v>
                </c:pt>
                <c:pt idx="10003">
                  <c:v>185</c:v>
                </c:pt>
                <c:pt idx="10006">
                  <c:v>169</c:v>
                </c:pt>
                <c:pt idx="10007">
                  <c:v>168</c:v>
                </c:pt>
                <c:pt idx="10008">
                  <c:v>168</c:v>
                </c:pt>
                <c:pt idx="10009">
                  <c:v>170</c:v>
                </c:pt>
                <c:pt idx="10010">
                  <c:v>169</c:v>
                </c:pt>
                <c:pt idx="10013">
                  <c:v>171</c:v>
                </c:pt>
                <c:pt idx="10014">
                  <c:v>168</c:v>
                </c:pt>
                <c:pt idx="10015">
                  <c:v>170</c:v>
                </c:pt>
                <c:pt idx="10016">
                  <c:v>162</c:v>
                </c:pt>
                <c:pt idx="10017">
                  <c:v>152</c:v>
                </c:pt>
                <c:pt idx="10020">
                  <c:v>148</c:v>
                </c:pt>
                <c:pt idx="10021">
                  <c:v>147</c:v>
                </c:pt>
                <c:pt idx="10022">
                  <c:v>148</c:v>
                </c:pt>
                <c:pt idx="10023">
                  <c:v>152</c:v>
                </c:pt>
                <c:pt idx="10024">
                  <c:v>154</c:v>
                </c:pt>
                <c:pt idx="10027">
                  <c:v>152</c:v>
                </c:pt>
                <c:pt idx="10028">
                  <c:v>155</c:v>
                </c:pt>
                <c:pt idx="10029">
                  <c:v>154</c:v>
                </c:pt>
                <c:pt idx="10030">
                  <c:v>156</c:v>
                </c:pt>
                <c:pt idx="10031">
                  <c:v>159</c:v>
                </c:pt>
                <c:pt idx="10034">
                  <c:v>156</c:v>
                </c:pt>
                <c:pt idx="10035">
                  <c:v>157</c:v>
                </c:pt>
                <c:pt idx="10036">
                  <c:v>157</c:v>
                </c:pt>
                <c:pt idx="10037">
                  <c:v>158</c:v>
                </c:pt>
                <c:pt idx="10038">
                  <c:v>160</c:v>
                </c:pt>
                <c:pt idx="10041">
                  <c:v>160</c:v>
                </c:pt>
                <c:pt idx="10042">
                  <c:v>159</c:v>
                </c:pt>
                <c:pt idx="10043">
                  <c:v>163</c:v>
                </c:pt>
                <c:pt idx="10044">
                  <c:v>160</c:v>
                </c:pt>
                <c:pt idx="10045">
                  <c:v>155</c:v>
                </c:pt>
                <c:pt idx="10048">
                  <c:v>155</c:v>
                </c:pt>
                <c:pt idx="10049">
                  <c:v>158</c:v>
                </c:pt>
                <c:pt idx="10050">
                  <c:v>166</c:v>
                </c:pt>
                <c:pt idx="10051">
                  <c:v>173</c:v>
                </c:pt>
                <c:pt idx="10052">
                  <c:v>168</c:v>
                </c:pt>
                <c:pt idx="10055">
                  <c:v>168</c:v>
                </c:pt>
                <c:pt idx="10056">
                  <c:v>166</c:v>
                </c:pt>
                <c:pt idx="10057">
                  <c:v>161</c:v>
                </c:pt>
                <c:pt idx="10058">
                  <c:v>161</c:v>
                </c:pt>
                <c:pt idx="10059">
                  <c:v>165</c:v>
                </c:pt>
                <c:pt idx="10062">
                  <c:v>162</c:v>
                </c:pt>
                <c:pt idx="10063">
                  <c:v>161</c:v>
                </c:pt>
                <c:pt idx="10064">
                  <c:v>157</c:v>
                </c:pt>
                <c:pt idx="10065">
                  <c:v>156</c:v>
                </c:pt>
                <c:pt idx="10066">
                  <c:v>154</c:v>
                </c:pt>
                <c:pt idx="10069">
                  <c:v>153</c:v>
                </c:pt>
                <c:pt idx="10070">
                  <c:v>151</c:v>
                </c:pt>
                <c:pt idx="10071">
                  <c:v>152</c:v>
                </c:pt>
                <c:pt idx="10072">
                  <c:v>152</c:v>
                </c:pt>
                <c:pt idx="10073">
                  <c:v>157</c:v>
                </c:pt>
                <c:pt idx="10076">
                  <c:v>156</c:v>
                </c:pt>
                <c:pt idx="10077">
                  <c:v>154</c:v>
                </c:pt>
                <c:pt idx="10078">
                  <c:v>167</c:v>
                </c:pt>
                <c:pt idx="10079">
                  <c:v>171</c:v>
                </c:pt>
                <c:pt idx="10080">
                  <c:v>186</c:v>
                </c:pt>
                <c:pt idx="10083">
                  <c:v>173</c:v>
                </c:pt>
                <c:pt idx="10084">
                  <c:v>169</c:v>
                </c:pt>
                <c:pt idx="10085">
                  <c:v>166</c:v>
                </c:pt>
                <c:pt idx="10086">
                  <c:v>166</c:v>
                </c:pt>
                <c:pt idx="10090">
                  <c:v>162</c:v>
                </c:pt>
                <c:pt idx="10091">
                  <c:v>161</c:v>
                </c:pt>
                <c:pt idx="10092">
                  <c:v>158</c:v>
                </c:pt>
                <c:pt idx="10093">
                  <c:v>159</c:v>
                </c:pt>
                <c:pt idx="10094">
                  <c:v>160</c:v>
                </c:pt>
                <c:pt idx="10097">
                  <c:v>156</c:v>
                </c:pt>
                <c:pt idx="10098">
                  <c:v>149</c:v>
                </c:pt>
                <c:pt idx="10099">
                  <c:v>144</c:v>
                </c:pt>
                <c:pt idx="10100">
                  <c:v>151</c:v>
                </c:pt>
                <c:pt idx="10101">
                  <c:v>153</c:v>
                </c:pt>
                <c:pt idx="10104">
                  <c:v>152</c:v>
                </c:pt>
                <c:pt idx="10105">
                  <c:v>151</c:v>
                </c:pt>
                <c:pt idx="10106">
                  <c:v>148</c:v>
                </c:pt>
                <c:pt idx="10107">
                  <c:v>147</c:v>
                </c:pt>
                <c:pt idx="10108">
                  <c:v>134</c:v>
                </c:pt>
                <c:pt idx="10111">
                  <c:v>134</c:v>
                </c:pt>
                <c:pt idx="10112">
                  <c:v>135</c:v>
                </c:pt>
                <c:pt idx="10113">
                  <c:v>136</c:v>
                </c:pt>
                <c:pt idx="10114">
                  <c:v>139</c:v>
                </c:pt>
                <c:pt idx="10115">
                  <c:v>142</c:v>
                </c:pt>
                <c:pt idx="10118">
                  <c:v>138</c:v>
                </c:pt>
                <c:pt idx="10119">
                  <c:v>143</c:v>
                </c:pt>
                <c:pt idx="10120">
                  <c:v>136</c:v>
                </c:pt>
                <c:pt idx="10121">
                  <c:v>134</c:v>
                </c:pt>
                <c:pt idx="10122">
                  <c:v>131</c:v>
                </c:pt>
                <c:pt idx="10125">
                  <c:v>133</c:v>
                </c:pt>
                <c:pt idx="10126">
                  <c:v>140</c:v>
                </c:pt>
                <c:pt idx="10127">
                  <c:v>139</c:v>
                </c:pt>
                <c:pt idx="10128">
                  <c:v>137</c:v>
                </c:pt>
                <c:pt idx="10129">
                  <c:v>146</c:v>
                </c:pt>
                <c:pt idx="10132">
                  <c:v>149</c:v>
                </c:pt>
                <c:pt idx="10133">
                  <c:v>142</c:v>
                </c:pt>
                <c:pt idx="10134">
                  <c:v>140</c:v>
                </c:pt>
                <c:pt idx="10135">
                  <c:v>146</c:v>
                </c:pt>
                <c:pt idx="10139">
                  <c:v>144</c:v>
                </c:pt>
                <c:pt idx="10140">
                  <c:v>148</c:v>
                </c:pt>
                <c:pt idx="10141">
                  <c:v>151</c:v>
                </c:pt>
                <c:pt idx="10142">
                  <c:v>143</c:v>
                </c:pt>
                <c:pt idx="10143">
                  <c:v>142</c:v>
                </c:pt>
                <c:pt idx="10146">
                  <c:v>148</c:v>
                </c:pt>
                <c:pt idx="10147">
                  <c:v>151</c:v>
                </c:pt>
                <c:pt idx="10148">
                  <c:v>155</c:v>
                </c:pt>
                <c:pt idx="10149">
                  <c:v>186</c:v>
                </c:pt>
                <c:pt idx="10150">
                  <c:v>163</c:v>
                </c:pt>
                <c:pt idx="10153">
                  <c:v>166</c:v>
                </c:pt>
                <c:pt idx="10154">
                  <c:v>161</c:v>
                </c:pt>
                <c:pt idx="10155">
                  <c:v>161</c:v>
                </c:pt>
                <c:pt idx="10156">
                  <c:v>158</c:v>
                </c:pt>
                <c:pt idx="10157">
                  <c:v>158</c:v>
                </c:pt>
                <c:pt idx="10160">
                  <c:v>164</c:v>
                </c:pt>
                <c:pt idx="10161">
                  <c:v>165</c:v>
                </c:pt>
                <c:pt idx="10162">
                  <c:v>162</c:v>
                </c:pt>
                <c:pt idx="10163">
                  <c:v>162</c:v>
                </c:pt>
                <c:pt idx="10164">
                  <c:v>155</c:v>
                </c:pt>
                <c:pt idx="10167">
                  <c:v>152</c:v>
                </c:pt>
                <c:pt idx="10168">
                  <c:v>154</c:v>
                </c:pt>
                <c:pt idx="10169">
                  <c:v>158</c:v>
                </c:pt>
                <c:pt idx="10170">
                  <c:v>155</c:v>
                </c:pt>
                <c:pt idx="10171">
                  <c:v>152</c:v>
                </c:pt>
                <c:pt idx="10174">
                  <c:v>154</c:v>
                </c:pt>
                <c:pt idx="10175">
                  <c:v>149</c:v>
                </c:pt>
                <c:pt idx="10176">
                  <c:v>153</c:v>
                </c:pt>
                <c:pt idx="10177">
                  <c:v>156</c:v>
                </c:pt>
                <c:pt idx="10178">
                  <c:v>156</c:v>
                </c:pt>
                <c:pt idx="10181">
                  <c:v>155</c:v>
                </c:pt>
                <c:pt idx="10182">
                  <c:v>151</c:v>
                </c:pt>
                <c:pt idx="10183">
                  <c:v>151</c:v>
                </c:pt>
                <c:pt idx="10184">
                  <c:v>150</c:v>
                </c:pt>
                <c:pt idx="10185">
                  <c:v>148</c:v>
                </c:pt>
                <c:pt idx="10188">
                  <c:v>139</c:v>
                </c:pt>
                <c:pt idx="10189">
                  <c:v>140</c:v>
                </c:pt>
                <c:pt idx="10190">
                  <c:v>142</c:v>
                </c:pt>
                <c:pt idx="10191">
                  <c:v>142</c:v>
                </c:pt>
                <c:pt idx="10192">
                  <c:v>135</c:v>
                </c:pt>
                <c:pt idx="10195">
                  <c:v>135</c:v>
                </c:pt>
                <c:pt idx="10196">
                  <c:v>128</c:v>
                </c:pt>
                <c:pt idx="10197">
                  <c:v>124</c:v>
                </c:pt>
                <c:pt idx="10198">
                  <c:v>124</c:v>
                </c:pt>
                <c:pt idx="10199">
                  <c:v>119</c:v>
                </c:pt>
                <c:pt idx="10202">
                  <c:v>120</c:v>
                </c:pt>
                <c:pt idx="10203">
                  <c:v>130</c:v>
                </c:pt>
                <c:pt idx="10204">
                  <c:v>138</c:v>
                </c:pt>
                <c:pt idx="10205">
                  <c:v>136</c:v>
                </c:pt>
                <c:pt idx="10206">
                  <c:v>139</c:v>
                </c:pt>
                <c:pt idx="10209">
                  <c:v>135</c:v>
                </c:pt>
                <c:pt idx="10210">
                  <c:v>142</c:v>
                </c:pt>
                <c:pt idx="10211">
                  <c:v>140</c:v>
                </c:pt>
                <c:pt idx="10212">
                  <c:v>135</c:v>
                </c:pt>
                <c:pt idx="10213">
                  <c:v>136</c:v>
                </c:pt>
                <c:pt idx="10216">
                  <c:v>135</c:v>
                </c:pt>
                <c:pt idx="10217">
                  <c:v>134</c:v>
                </c:pt>
                <c:pt idx="10223">
                  <c:v>143</c:v>
                </c:pt>
                <c:pt idx="10224">
                  <c:v>136</c:v>
                </c:pt>
                <c:pt idx="10227">
                  <c:v>126</c:v>
                </c:pt>
                <c:pt idx="10230">
                  <c:v>127</c:v>
                </c:pt>
                <c:pt idx="10231">
                  <c:v>132</c:v>
                </c:pt>
                <c:pt idx="10232">
                  <c:v>143</c:v>
                </c:pt>
                <c:pt idx="10233">
                  <c:v>140</c:v>
                </c:pt>
                <c:pt idx="10234">
                  <c:v>135</c:v>
                </c:pt>
                <c:pt idx="10237">
                  <c:v>135</c:v>
                </c:pt>
                <c:pt idx="10238">
                  <c:v>132</c:v>
                </c:pt>
                <c:pt idx="10239">
                  <c:v>122</c:v>
                </c:pt>
                <c:pt idx="10240">
                  <c:v>124</c:v>
                </c:pt>
                <c:pt idx="10241">
                  <c:v>122</c:v>
                </c:pt>
                <c:pt idx="10244">
                  <c:v>122</c:v>
                </c:pt>
                <c:pt idx="10245">
                  <c:v>122</c:v>
                </c:pt>
                <c:pt idx="10246">
                  <c:v>121</c:v>
                </c:pt>
                <c:pt idx="10247">
                  <c:v>107</c:v>
                </c:pt>
                <c:pt idx="10248">
                  <c:v>109</c:v>
                </c:pt>
                <c:pt idx="10251">
                  <c:v>117</c:v>
                </c:pt>
                <c:pt idx="10252">
                  <c:v>113</c:v>
                </c:pt>
                <c:pt idx="10253">
                  <c:v>122</c:v>
                </c:pt>
                <c:pt idx="10254">
                  <c:v>128</c:v>
                </c:pt>
                <c:pt idx="10255">
                  <c:v>124</c:v>
                </c:pt>
                <c:pt idx="10258">
                  <c:v>129</c:v>
                </c:pt>
                <c:pt idx="10259">
                  <c:v>123</c:v>
                </c:pt>
                <c:pt idx="10260">
                  <c:v>122</c:v>
                </c:pt>
                <c:pt idx="10261">
                  <c:v>120</c:v>
                </c:pt>
                <c:pt idx="10262">
                  <c:v>122</c:v>
                </c:pt>
                <c:pt idx="10265">
                  <c:v>130</c:v>
                </c:pt>
                <c:pt idx="10266">
                  <c:v>129</c:v>
                </c:pt>
                <c:pt idx="10267">
                  <c:v>130</c:v>
                </c:pt>
                <c:pt idx="10268">
                  <c:v>129</c:v>
                </c:pt>
                <c:pt idx="10269">
                  <c:v>124</c:v>
                </c:pt>
                <c:pt idx="10272">
                  <c:v>129</c:v>
                </c:pt>
                <c:pt idx="10273">
                  <c:v>130</c:v>
                </c:pt>
                <c:pt idx="10274">
                  <c:v>125</c:v>
                </c:pt>
                <c:pt idx="10275">
                  <c:v>122</c:v>
                </c:pt>
                <c:pt idx="10276">
                  <c:v>119</c:v>
                </c:pt>
                <c:pt idx="10279">
                  <c:v>111</c:v>
                </c:pt>
                <c:pt idx="10280">
                  <c:v>108</c:v>
                </c:pt>
                <c:pt idx="10281">
                  <c:v>111</c:v>
                </c:pt>
                <c:pt idx="10282">
                  <c:v>106</c:v>
                </c:pt>
                <c:pt idx="10283">
                  <c:v>100</c:v>
                </c:pt>
                <c:pt idx="10286">
                  <c:v>100</c:v>
                </c:pt>
                <c:pt idx="10287">
                  <c:v>103</c:v>
                </c:pt>
                <c:pt idx="10288">
                  <c:v>102</c:v>
                </c:pt>
                <c:pt idx="10289">
                  <c:v>98.000000000000014</c:v>
                </c:pt>
                <c:pt idx="10290">
                  <c:v>95</c:v>
                </c:pt>
                <c:pt idx="10293">
                  <c:v>96</c:v>
                </c:pt>
                <c:pt idx="10294">
                  <c:v>97</c:v>
                </c:pt>
                <c:pt idx="10295">
                  <c:v>96</c:v>
                </c:pt>
                <c:pt idx="10296">
                  <c:v>90.000000000000014</c:v>
                </c:pt>
                <c:pt idx="10297">
                  <c:v>89.999999999999986</c:v>
                </c:pt>
                <c:pt idx="10300">
                  <c:v>89.999999999999986</c:v>
                </c:pt>
                <c:pt idx="10301">
                  <c:v>97</c:v>
                </c:pt>
                <c:pt idx="10302">
                  <c:v>110</c:v>
                </c:pt>
                <c:pt idx="10303">
                  <c:v>112</c:v>
                </c:pt>
                <c:pt idx="10304">
                  <c:v>105</c:v>
                </c:pt>
                <c:pt idx="10307">
                  <c:v>112</c:v>
                </c:pt>
                <c:pt idx="10308">
                  <c:v>111</c:v>
                </c:pt>
                <c:pt idx="10309">
                  <c:v>114</c:v>
                </c:pt>
                <c:pt idx="10310">
                  <c:v>116</c:v>
                </c:pt>
                <c:pt idx="10311">
                  <c:v>114</c:v>
                </c:pt>
                <c:pt idx="10314">
                  <c:v>118</c:v>
                </c:pt>
                <c:pt idx="10315">
                  <c:v>109</c:v>
                </c:pt>
                <c:pt idx="10316">
                  <c:v>107</c:v>
                </c:pt>
                <c:pt idx="10317">
                  <c:v>112</c:v>
                </c:pt>
                <c:pt idx="10322">
                  <c:v>110</c:v>
                </c:pt>
                <c:pt idx="10323">
                  <c:v>106</c:v>
                </c:pt>
                <c:pt idx="10324">
                  <c:v>111</c:v>
                </c:pt>
                <c:pt idx="10325">
                  <c:v>110</c:v>
                </c:pt>
                <c:pt idx="10328">
                  <c:v>112</c:v>
                </c:pt>
                <c:pt idx="10329">
                  <c:v>115</c:v>
                </c:pt>
                <c:pt idx="10330">
                  <c:v>117</c:v>
                </c:pt>
                <c:pt idx="10331">
                  <c:v>127</c:v>
                </c:pt>
                <c:pt idx="10332">
                  <c:v>139</c:v>
                </c:pt>
                <c:pt idx="10335">
                  <c:v>139</c:v>
                </c:pt>
                <c:pt idx="10336">
                  <c:v>141</c:v>
                </c:pt>
                <c:pt idx="10337">
                  <c:v>133</c:v>
                </c:pt>
                <c:pt idx="10338">
                  <c:v>125</c:v>
                </c:pt>
                <c:pt idx="10339">
                  <c:v>123</c:v>
                </c:pt>
                <c:pt idx="10342">
                  <c:v>130</c:v>
                </c:pt>
                <c:pt idx="10343">
                  <c:v>122</c:v>
                </c:pt>
                <c:pt idx="10344">
                  <c:v>122</c:v>
                </c:pt>
                <c:pt idx="10345">
                  <c:v>117</c:v>
                </c:pt>
                <c:pt idx="10349">
                  <c:v>110</c:v>
                </c:pt>
                <c:pt idx="10350">
                  <c:v>127</c:v>
                </c:pt>
                <c:pt idx="10351">
                  <c:v>132</c:v>
                </c:pt>
                <c:pt idx="10352">
                  <c:v>111</c:v>
                </c:pt>
                <c:pt idx="10353">
                  <c:v>115</c:v>
                </c:pt>
                <c:pt idx="10356">
                  <c:v>114</c:v>
                </c:pt>
                <c:pt idx="10357">
                  <c:v>116</c:v>
                </c:pt>
                <c:pt idx="10358">
                  <c:v>116</c:v>
                </c:pt>
                <c:pt idx="10359">
                  <c:v>117</c:v>
                </c:pt>
                <c:pt idx="10360">
                  <c:v>114</c:v>
                </c:pt>
                <c:pt idx="10363">
                  <c:v>123</c:v>
                </c:pt>
                <c:pt idx="10364">
                  <c:v>124</c:v>
                </c:pt>
                <c:pt idx="10365">
                  <c:v>121</c:v>
                </c:pt>
                <c:pt idx="10366">
                  <c:v>124</c:v>
                </c:pt>
                <c:pt idx="10367">
                  <c:v>123</c:v>
                </c:pt>
                <c:pt idx="10371">
                  <c:v>135</c:v>
                </c:pt>
                <c:pt idx="10372">
                  <c:v>141</c:v>
                </c:pt>
                <c:pt idx="10373">
                  <c:v>132</c:v>
                </c:pt>
                <c:pt idx="10374">
                  <c:v>133</c:v>
                </c:pt>
                <c:pt idx="10377">
                  <c:v>140</c:v>
                </c:pt>
                <c:pt idx="10378">
                  <c:v>145</c:v>
                </c:pt>
                <c:pt idx="10379">
                  <c:v>136</c:v>
                </c:pt>
                <c:pt idx="10380">
                  <c:v>124</c:v>
                </c:pt>
                <c:pt idx="10381">
                  <c:v>132</c:v>
                </c:pt>
                <c:pt idx="10384">
                  <c:v>138</c:v>
                </c:pt>
                <c:pt idx="10385">
                  <c:v>137</c:v>
                </c:pt>
                <c:pt idx="10386">
                  <c:v>133</c:v>
                </c:pt>
                <c:pt idx="10387">
                  <c:v>112</c:v>
                </c:pt>
                <c:pt idx="10388">
                  <c:v>130</c:v>
                </c:pt>
                <c:pt idx="10391">
                  <c:v>151</c:v>
                </c:pt>
                <c:pt idx="10392">
                  <c:v>152</c:v>
                </c:pt>
                <c:pt idx="10393">
                  <c:v>148</c:v>
                </c:pt>
                <c:pt idx="10394">
                  <c:v>153</c:v>
                </c:pt>
                <c:pt idx="10395">
                  <c:v>152</c:v>
                </c:pt>
                <c:pt idx="10398">
                  <c:v>134</c:v>
                </c:pt>
                <c:pt idx="10399">
                  <c:v>124</c:v>
                </c:pt>
                <c:pt idx="10400">
                  <c:v>127</c:v>
                </c:pt>
                <c:pt idx="10401">
                  <c:v>131</c:v>
                </c:pt>
                <c:pt idx="10402">
                  <c:v>126</c:v>
                </c:pt>
                <c:pt idx="10405">
                  <c:v>153</c:v>
                </c:pt>
                <c:pt idx="10406">
                  <c:v>161</c:v>
                </c:pt>
                <c:pt idx="10407">
                  <c:v>147</c:v>
                </c:pt>
                <c:pt idx="10408">
                  <c:v>144</c:v>
                </c:pt>
                <c:pt idx="10409">
                  <c:v>146</c:v>
                </c:pt>
                <c:pt idx="10412">
                  <c:v>156</c:v>
                </c:pt>
                <c:pt idx="10413">
                  <c:v>157</c:v>
                </c:pt>
                <c:pt idx="10414">
                  <c:v>156</c:v>
                </c:pt>
                <c:pt idx="10415">
                  <c:v>150</c:v>
                </c:pt>
                <c:pt idx="10416">
                  <c:v>127</c:v>
                </c:pt>
                <c:pt idx="10419">
                  <c:v>121</c:v>
                </c:pt>
                <c:pt idx="10420">
                  <c:v>124</c:v>
                </c:pt>
                <c:pt idx="10421">
                  <c:v>112</c:v>
                </c:pt>
                <c:pt idx="10422">
                  <c:v>116</c:v>
                </c:pt>
                <c:pt idx="10423">
                  <c:v>115</c:v>
                </c:pt>
                <c:pt idx="10426">
                  <c:v>110</c:v>
                </c:pt>
                <c:pt idx="10427">
                  <c:v>117</c:v>
                </c:pt>
                <c:pt idx="10428">
                  <c:v>118</c:v>
                </c:pt>
                <c:pt idx="10429">
                  <c:v>117</c:v>
                </c:pt>
                <c:pt idx="10430">
                  <c:v>114</c:v>
                </c:pt>
                <c:pt idx="10433">
                  <c:v>120</c:v>
                </c:pt>
                <c:pt idx="10434">
                  <c:v>114</c:v>
                </c:pt>
                <c:pt idx="10435">
                  <c:v>119</c:v>
                </c:pt>
                <c:pt idx="10436">
                  <c:v>117</c:v>
                </c:pt>
                <c:pt idx="10437">
                  <c:v>114</c:v>
                </c:pt>
                <c:pt idx="10440">
                  <c:v>110</c:v>
                </c:pt>
                <c:pt idx="10441">
                  <c:v>113</c:v>
                </c:pt>
                <c:pt idx="10442">
                  <c:v>120</c:v>
                </c:pt>
                <c:pt idx="10443">
                  <c:v>114</c:v>
                </c:pt>
                <c:pt idx="10444">
                  <c:v>115</c:v>
                </c:pt>
                <c:pt idx="10447">
                  <c:v>116</c:v>
                </c:pt>
                <c:pt idx="10448">
                  <c:v>111</c:v>
                </c:pt>
                <c:pt idx="10449">
                  <c:v>117</c:v>
                </c:pt>
                <c:pt idx="10450">
                  <c:v>119</c:v>
                </c:pt>
                <c:pt idx="10451">
                  <c:v>115</c:v>
                </c:pt>
                <c:pt idx="10454">
                  <c:v>113</c:v>
                </c:pt>
                <c:pt idx="10455">
                  <c:v>116</c:v>
                </c:pt>
                <c:pt idx="10456">
                  <c:v>116</c:v>
                </c:pt>
                <c:pt idx="10457">
                  <c:v>119</c:v>
                </c:pt>
                <c:pt idx="10458">
                  <c:v>128</c:v>
                </c:pt>
                <c:pt idx="10461">
                  <c:v>133</c:v>
                </c:pt>
                <c:pt idx="10462">
                  <c:v>128</c:v>
                </c:pt>
                <c:pt idx="10463">
                  <c:v>129</c:v>
                </c:pt>
                <c:pt idx="10464">
                  <c:v>122</c:v>
                </c:pt>
                <c:pt idx="10465">
                  <c:v>118</c:v>
                </c:pt>
                <c:pt idx="10468">
                  <c:v>118</c:v>
                </c:pt>
                <c:pt idx="10469">
                  <c:v>124</c:v>
                </c:pt>
                <c:pt idx="10470">
                  <c:v>129</c:v>
                </c:pt>
                <c:pt idx="10471">
                  <c:v>123</c:v>
                </c:pt>
                <c:pt idx="10472">
                  <c:v>127</c:v>
                </c:pt>
                <c:pt idx="10475">
                  <c:v>129</c:v>
                </c:pt>
                <c:pt idx="10476">
                  <c:v>124</c:v>
                </c:pt>
                <c:pt idx="10477">
                  <c:v>122</c:v>
                </c:pt>
                <c:pt idx="10478">
                  <c:v>123</c:v>
                </c:pt>
                <c:pt idx="10479">
                  <c:v>123</c:v>
                </c:pt>
                <c:pt idx="10482">
                  <c:v>126</c:v>
                </c:pt>
                <c:pt idx="10483">
                  <c:v>126</c:v>
                </c:pt>
                <c:pt idx="10484">
                  <c:v>125</c:v>
                </c:pt>
                <c:pt idx="10485">
                  <c:v>124</c:v>
                </c:pt>
                <c:pt idx="10486">
                  <c:v>120</c:v>
                </c:pt>
                <c:pt idx="10489">
                  <c:v>120</c:v>
                </c:pt>
                <c:pt idx="10490">
                  <c:v>123</c:v>
                </c:pt>
                <c:pt idx="10491">
                  <c:v>122</c:v>
                </c:pt>
                <c:pt idx="10492">
                  <c:v>122</c:v>
                </c:pt>
                <c:pt idx="10493">
                  <c:v>123</c:v>
                </c:pt>
                <c:pt idx="10496">
                  <c:v>124</c:v>
                </c:pt>
                <c:pt idx="10497">
                  <c:v>125</c:v>
                </c:pt>
                <c:pt idx="10498">
                  <c:v>121</c:v>
                </c:pt>
                <c:pt idx="10499">
                  <c:v>122</c:v>
                </c:pt>
                <c:pt idx="10500">
                  <c:v>123</c:v>
                </c:pt>
                <c:pt idx="10503">
                  <c:v>119</c:v>
                </c:pt>
                <c:pt idx="10504">
                  <c:v>121</c:v>
                </c:pt>
                <c:pt idx="10505">
                  <c:v>118</c:v>
                </c:pt>
                <c:pt idx="10506">
                  <c:v>121</c:v>
                </c:pt>
                <c:pt idx="10507">
                  <c:v>118</c:v>
                </c:pt>
                <c:pt idx="10510">
                  <c:v>117</c:v>
                </c:pt>
                <c:pt idx="10511">
                  <c:v>120</c:v>
                </c:pt>
                <c:pt idx="10512">
                  <c:v>119</c:v>
                </c:pt>
                <c:pt idx="10513">
                  <c:v>119</c:v>
                </c:pt>
                <c:pt idx="10514">
                  <c:v>117</c:v>
                </c:pt>
                <c:pt idx="10517">
                  <c:v>115</c:v>
                </c:pt>
                <c:pt idx="10518">
                  <c:v>115</c:v>
                </c:pt>
                <c:pt idx="10519">
                  <c:v>113</c:v>
                </c:pt>
                <c:pt idx="10520">
                  <c:v>105</c:v>
                </c:pt>
                <c:pt idx="10521">
                  <c:v>108</c:v>
                </c:pt>
                <c:pt idx="10524">
                  <c:v>108</c:v>
                </c:pt>
                <c:pt idx="10525">
                  <c:v>105</c:v>
                </c:pt>
                <c:pt idx="10526">
                  <c:v>107</c:v>
                </c:pt>
                <c:pt idx="10527">
                  <c:v>108</c:v>
                </c:pt>
                <c:pt idx="10528">
                  <c:v>108</c:v>
                </c:pt>
                <c:pt idx="10531">
                  <c:v>105</c:v>
                </c:pt>
                <c:pt idx="10532">
                  <c:v>109</c:v>
                </c:pt>
                <c:pt idx="10533">
                  <c:v>106</c:v>
                </c:pt>
                <c:pt idx="10534">
                  <c:v>108</c:v>
                </c:pt>
                <c:pt idx="10535">
                  <c:v>110</c:v>
                </c:pt>
                <c:pt idx="10538">
                  <c:v>108</c:v>
                </c:pt>
                <c:pt idx="10539">
                  <c:v>107</c:v>
                </c:pt>
                <c:pt idx="10540">
                  <c:v>102</c:v>
                </c:pt>
                <c:pt idx="10541">
                  <c:v>102</c:v>
                </c:pt>
                <c:pt idx="10542">
                  <c:v>100</c:v>
                </c:pt>
                <c:pt idx="10545">
                  <c:v>103</c:v>
                </c:pt>
                <c:pt idx="10546">
                  <c:v>104</c:v>
                </c:pt>
                <c:pt idx="10547">
                  <c:v>104</c:v>
                </c:pt>
                <c:pt idx="10548">
                  <c:v>102</c:v>
                </c:pt>
                <c:pt idx="10549">
                  <c:v>99</c:v>
                </c:pt>
                <c:pt idx="10552">
                  <c:v>101</c:v>
                </c:pt>
                <c:pt idx="10553">
                  <c:v>99</c:v>
                </c:pt>
                <c:pt idx="10554">
                  <c:v>97</c:v>
                </c:pt>
                <c:pt idx="10555">
                  <c:v>96</c:v>
                </c:pt>
                <c:pt idx="10556">
                  <c:v>94</c:v>
                </c:pt>
                <c:pt idx="10559">
                  <c:v>95</c:v>
                </c:pt>
                <c:pt idx="10560">
                  <c:v>93</c:v>
                </c:pt>
                <c:pt idx="10561">
                  <c:v>93</c:v>
                </c:pt>
                <c:pt idx="10562">
                  <c:v>105</c:v>
                </c:pt>
                <c:pt idx="10563">
                  <c:v>96.999999999999986</c:v>
                </c:pt>
                <c:pt idx="10566">
                  <c:v>98.000000000000014</c:v>
                </c:pt>
                <c:pt idx="10567">
                  <c:v>95</c:v>
                </c:pt>
                <c:pt idx="10568">
                  <c:v>96</c:v>
                </c:pt>
                <c:pt idx="10569">
                  <c:v>94</c:v>
                </c:pt>
                <c:pt idx="10570">
                  <c:v>97</c:v>
                </c:pt>
                <c:pt idx="10573">
                  <c:v>103</c:v>
                </c:pt>
                <c:pt idx="10574">
                  <c:v>105</c:v>
                </c:pt>
                <c:pt idx="10575">
                  <c:v>105</c:v>
                </c:pt>
                <c:pt idx="10576">
                  <c:v>103</c:v>
                </c:pt>
                <c:pt idx="10577">
                  <c:v>99</c:v>
                </c:pt>
                <c:pt idx="10580">
                  <c:v>100</c:v>
                </c:pt>
                <c:pt idx="10581">
                  <c:v>99</c:v>
                </c:pt>
                <c:pt idx="10582">
                  <c:v>106</c:v>
                </c:pt>
                <c:pt idx="10587">
                  <c:v>103</c:v>
                </c:pt>
                <c:pt idx="10588">
                  <c:v>104</c:v>
                </c:pt>
                <c:pt idx="10589">
                  <c:v>98.000000000000014</c:v>
                </c:pt>
                <c:pt idx="10594">
                  <c:v>96.000000000000014</c:v>
                </c:pt>
                <c:pt idx="10595">
                  <c:v>94</c:v>
                </c:pt>
                <c:pt idx="10596">
                  <c:v>96</c:v>
                </c:pt>
                <c:pt idx="10597">
                  <c:v>98</c:v>
                </c:pt>
                <c:pt idx="10598">
                  <c:v>99</c:v>
                </c:pt>
                <c:pt idx="10601">
                  <c:v>102</c:v>
                </c:pt>
                <c:pt idx="10602">
                  <c:v>104</c:v>
                </c:pt>
                <c:pt idx="10603">
                  <c:v>99.000000000000014</c:v>
                </c:pt>
                <c:pt idx="10604">
                  <c:v>100</c:v>
                </c:pt>
                <c:pt idx="10605">
                  <c:v>96</c:v>
                </c:pt>
                <c:pt idx="10608">
                  <c:v>101</c:v>
                </c:pt>
                <c:pt idx="10609">
                  <c:v>102</c:v>
                </c:pt>
                <c:pt idx="10610">
                  <c:v>117</c:v>
                </c:pt>
                <c:pt idx="10611">
                  <c:v>109</c:v>
                </c:pt>
                <c:pt idx="10612">
                  <c:v>107</c:v>
                </c:pt>
                <c:pt idx="10615">
                  <c:v>108</c:v>
                </c:pt>
                <c:pt idx="10616">
                  <c:v>109</c:v>
                </c:pt>
                <c:pt idx="10617">
                  <c:v>105</c:v>
                </c:pt>
                <c:pt idx="10618">
                  <c:v>105</c:v>
                </c:pt>
                <c:pt idx="10619">
                  <c:v>108</c:v>
                </c:pt>
                <c:pt idx="10622">
                  <c:v>113</c:v>
                </c:pt>
                <c:pt idx="10623">
                  <c:v>113</c:v>
                </c:pt>
                <c:pt idx="10624">
                  <c:v>117</c:v>
                </c:pt>
                <c:pt idx="10625">
                  <c:v>118</c:v>
                </c:pt>
                <c:pt idx="10626">
                  <c:v>126</c:v>
                </c:pt>
                <c:pt idx="10629">
                  <c:v>140</c:v>
                </c:pt>
                <c:pt idx="10630">
                  <c:v>147</c:v>
                </c:pt>
                <c:pt idx="10631">
                  <c:v>134</c:v>
                </c:pt>
                <c:pt idx="10632">
                  <c:v>152</c:v>
                </c:pt>
                <c:pt idx="10633">
                  <c:v>147</c:v>
                </c:pt>
                <c:pt idx="10636">
                  <c:v>133</c:v>
                </c:pt>
                <c:pt idx="10637">
                  <c:v>136</c:v>
                </c:pt>
                <c:pt idx="10638">
                  <c:v>137</c:v>
                </c:pt>
                <c:pt idx="10639">
                  <c:v>131</c:v>
                </c:pt>
                <c:pt idx="10640">
                  <c:v>135</c:v>
                </c:pt>
                <c:pt idx="10643">
                  <c:v>133</c:v>
                </c:pt>
                <c:pt idx="10644">
                  <c:v>136</c:v>
                </c:pt>
                <c:pt idx="10645">
                  <c:v>140</c:v>
                </c:pt>
                <c:pt idx="10646">
                  <c:v>137</c:v>
                </c:pt>
                <c:pt idx="10647">
                  <c:v>133</c:v>
                </c:pt>
                <c:pt idx="10650">
                  <c:v>136</c:v>
                </c:pt>
                <c:pt idx="10651">
                  <c:v>130</c:v>
                </c:pt>
                <c:pt idx="10652">
                  <c:v>125</c:v>
                </c:pt>
                <c:pt idx="10653">
                  <c:v>127</c:v>
                </c:pt>
                <c:pt idx="10654">
                  <c:v>129</c:v>
                </c:pt>
                <c:pt idx="10657">
                  <c:v>127</c:v>
                </c:pt>
                <c:pt idx="10658">
                  <c:v>130</c:v>
                </c:pt>
                <c:pt idx="10659">
                  <c:v>127</c:v>
                </c:pt>
                <c:pt idx="10660">
                  <c:v>118</c:v>
                </c:pt>
                <c:pt idx="10661">
                  <c:v>111</c:v>
                </c:pt>
                <c:pt idx="10664">
                  <c:v>109</c:v>
                </c:pt>
                <c:pt idx="10665">
                  <c:v>110</c:v>
                </c:pt>
                <c:pt idx="10666">
                  <c:v>107</c:v>
                </c:pt>
                <c:pt idx="10667">
                  <c:v>108</c:v>
                </c:pt>
                <c:pt idx="10668">
                  <c:v>109</c:v>
                </c:pt>
                <c:pt idx="10671">
                  <c:v>112</c:v>
                </c:pt>
                <c:pt idx="10672">
                  <c:v>110</c:v>
                </c:pt>
                <c:pt idx="10673">
                  <c:v>112</c:v>
                </c:pt>
                <c:pt idx="10674">
                  <c:v>117</c:v>
                </c:pt>
                <c:pt idx="10679">
                  <c:v>116</c:v>
                </c:pt>
                <c:pt idx="10680">
                  <c:v>114</c:v>
                </c:pt>
                <c:pt idx="10681">
                  <c:v>114</c:v>
                </c:pt>
                <c:pt idx="10682">
                  <c:v>113</c:v>
                </c:pt>
                <c:pt idx="10685">
                  <c:v>117</c:v>
                </c:pt>
                <c:pt idx="10686">
                  <c:v>122</c:v>
                </c:pt>
                <c:pt idx="10687">
                  <c:v>123</c:v>
                </c:pt>
                <c:pt idx="10688">
                  <c:v>127</c:v>
                </c:pt>
                <c:pt idx="10689">
                  <c:v>131</c:v>
                </c:pt>
                <c:pt idx="10692">
                  <c:v>129</c:v>
                </c:pt>
                <c:pt idx="10693">
                  <c:v>130</c:v>
                </c:pt>
                <c:pt idx="10694">
                  <c:v>123</c:v>
                </c:pt>
                <c:pt idx="10695">
                  <c:v>127</c:v>
                </c:pt>
                <c:pt idx="10696">
                  <c:v>128</c:v>
                </c:pt>
                <c:pt idx="10699">
                  <c:v>129</c:v>
                </c:pt>
                <c:pt idx="10700">
                  <c:v>128</c:v>
                </c:pt>
                <c:pt idx="10701">
                  <c:v>131</c:v>
                </c:pt>
                <c:pt idx="10702">
                  <c:v>131</c:v>
                </c:pt>
                <c:pt idx="10703">
                  <c:v>131</c:v>
                </c:pt>
                <c:pt idx="10706">
                  <c:v>131</c:v>
                </c:pt>
                <c:pt idx="10707">
                  <c:v>135</c:v>
                </c:pt>
                <c:pt idx="10708">
                  <c:v>126</c:v>
                </c:pt>
                <c:pt idx="10709">
                  <c:v>133</c:v>
                </c:pt>
                <c:pt idx="10710">
                  <c:v>131</c:v>
                </c:pt>
                <c:pt idx="10713">
                  <c:v>129</c:v>
                </c:pt>
                <c:pt idx="10714">
                  <c:v>130</c:v>
                </c:pt>
                <c:pt idx="10715">
                  <c:v>135</c:v>
                </c:pt>
                <c:pt idx="10716">
                  <c:v>135</c:v>
                </c:pt>
                <c:pt idx="10717">
                  <c:v>140</c:v>
                </c:pt>
                <c:pt idx="10720">
                  <c:v>137</c:v>
                </c:pt>
                <c:pt idx="10721">
                  <c:v>139</c:v>
                </c:pt>
                <c:pt idx="10722">
                  <c:v>145</c:v>
                </c:pt>
                <c:pt idx="10723">
                  <c:v>142</c:v>
                </c:pt>
                <c:pt idx="10724">
                  <c:v>143</c:v>
                </c:pt>
                <c:pt idx="10728">
                  <c:v>138</c:v>
                </c:pt>
                <c:pt idx="10729">
                  <c:v>139</c:v>
                </c:pt>
                <c:pt idx="10730">
                  <c:v>139</c:v>
                </c:pt>
                <c:pt idx="10731">
                  <c:v>138</c:v>
                </c:pt>
                <c:pt idx="10734">
                  <c:v>140</c:v>
                </c:pt>
                <c:pt idx="10735">
                  <c:v>133</c:v>
                </c:pt>
                <c:pt idx="10736">
                  <c:v>127</c:v>
                </c:pt>
                <c:pt idx="10737">
                  <c:v>129</c:v>
                </c:pt>
                <c:pt idx="10738">
                  <c:v>130</c:v>
                </c:pt>
                <c:pt idx="10741">
                  <c:v>129</c:v>
                </c:pt>
                <c:pt idx="10742">
                  <c:v>128</c:v>
                </c:pt>
                <c:pt idx="10743">
                  <c:v>133</c:v>
                </c:pt>
                <c:pt idx="10744">
                  <c:v>133</c:v>
                </c:pt>
                <c:pt idx="10745">
                  <c:v>138</c:v>
                </c:pt>
                <c:pt idx="10748">
                  <c:v>139</c:v>
                </c:pt>
                <c:pt idx="10749">
                  <c:v>134</c:v>
                </c:pt>
                <c:pt idx="10750">
                  <c:v>135</c:v>
                </c:pt>
                <c:pt idx="10751">
                  <c:v>133</c:v>
                </c:pt>
                <c:pt idx="10752">
                  <c:v>136</c:v>
                </c:pt>
                <c:pt idx="10755">
                  <c:v>144</c:v>
                </c:pt>
                <c:pt idx="10756">
                  <c:v>152</c:v>
                </c:pt>
                <c:pt idx="10757">
                  <c:v>146</c:v>
                </c:pt>
                <c:pt idx="10758">
                  <c:v>157</c:v>
                </c:pt>
                <c:pt idx="10759">
                  <c:v>150</c:v>
                </c:pt>
                <c:pt idx="10762">
                  <c:v>140</c:v>
                </c:pt>
                <c:pt idx="10763">
                  <c:v>139</c:v>
                </c:pt>
                <c:pt idx="10764">
                  <c:v>138</c:v>
                </c:pt>
                <c:pt idx="10765">
                  <c:v>134</c:v>
                </c:pt>
                <c:pt idx="10766">
                  <c:v>162</c:v>
                </c:pt>
                <c:pt idx="10769">
                  <c:v>163</c:v>
                </c:pt>
                <c:pt idx="10770">
                  <c:v>153</c:v>
                </c:pt>
                <c:pt idx="10771">
                  <c:v>149</c:v>
                </c:pt>
                <c:pt idx="10772">
                  <c:v>149</c:v>
                </c:pt>
                <c:pt idx="10773">
                  <c:v>136</c:v>
                </c:pt>
                <c:pt idx="10776">
                  <c:v>137</c:v>
                </c:pt>
                <c:pt idx="10777">
                  <c:v>142</c:v>
                </c:pt>
                <c:pt idx="10778">
                  <c:v>143</c:v>
                </c:pt>
                <c:pt idx="10779">
                  <c:v>142</c:v>
                </c:pt>
                <c:pt idx="10780">
                  <c:v>137</c:v>
                </c:pt>
                <c:pt idx="10783">
                  <c:v>138</c:v>
                </c:pt>
                <c:pt idx="10784">
                  <c:v>131</c:v>
                </c:pt>
                <c:pt idx="10785">
                  <c:v>125</c:v>
                </c:pt>
                <c:pt idx="10786">
                  <c:v>127</c:v>
                </c:pt>
                <c:pt idx="10787">
                  <c:v>124</c:v>
                </c:pt>
                <c:pt idx="10790">
                  <c:v>125</c:v>
                </c:pt>
                <c:pt idx="10791">
                  <c:v>129</c:v>
                </c:pt>
                <c:pt idx="10792">
                  <c:v>129</c:v>
                </c:pt>
                <c:pt idx="10793">
                  <c:v>126</c:v>
                </c:pt>
                <c:pt idx="10794">
                  <c:v>127</c:v>
                </c:pt>
                <c:pt idx="10797">
                  <c:v>126</c:v>
                </c:pt>
                <c:pt idx="10798">
                  <c:v>129</c:v>
                </c:pt>
                <c:pt idx="10799">
                  <c:v>127</c:v>
                </c:pt>
                <c:pt idx="10800">
                  <c:v>129</c:v>
                </c:pt>
                <c:pt idx="10801">
                  <c:v>125</c:v>
                </c:pt>
                <c:pt idx="10804">
                  <c:v>133</c:v>
                </c:pt>
                <c:pt idx="10805">
                  <c:v>133</c:v>
                </c:pt>
                <c:pt idx="10806">
                  <c:v>132</c:v>
                </c:pt>
                <c:pt idx="10807">
                  <c:v>126</c:v>
                </c:pt>
                <c:pt idx="10808">
                  <c:v>130</c:v>
                </c:pt>
                <c:pt idx="10811">
                  <c:v>125</c:v>
                </c:pt>
                <c:pt idx="10812">
                  <c:v>124</c:v>
                </c:pt>
                <c:pt idx="10813">
                  <c:v>124</c:v>
                </c:pt>
                <c:pt idx="10814">
                  <c:v>123</c:v>
                </c:pt>
                <c:pt idx="10815">
                  <c:v>121</c:v>
                </c:pt>
                <c:pt idx="10819">
                  <c:v>122</c:v>
                </c:pt>
                <c:pt idx="10820">
                  <c:v>120</c:v>
                </c:pt>
                <c:pt idx="10821">
                  <c:v>120</c:v>
                </c:pt>
                <c:pt idx="10822">
                  <c:v>124</c:v>
                </c:pt>
                <c:pt idx="10825">
                  <c:v>120</c:v>
                </c:pt>
                <c:pt idx="10826">
                  <c:v>127</c:v>
                </c:pt>
                <c:pt idx="10827">
                  <c:v>128</c:v>
                </c:pt>
                <c:pt idx="10828">
                  <c:v>128</c:v>
                </c:pt>
                <c:pt idx="10829">
                  <c:v>125</c:v>
                </c:pt>
                <c:pt idx="10832">
                  <c:v>124</c:v>
                </c:pt>
                <c:pt idx="10833">
                  <c:v>125</c:v>
                </c:pt>
                <c:pt idx="10834">
                  <c:v>126</c:v>
                </c:pt>
                <c:pt idx="10835">
                  <c:v>126</c:v>
                </c:pt>
                <c:pt idx="10836">
                  <c:v>128</c:v>
                </c:pt>
                <c:pt idx="10839">
                  <c:v>125</c:v>
                </c:pt>
                <c:pt idx="10840">
                  <c:v>123</c:v>
                </c:pt>
                <c:pt idx="10841">
                  <c:v>125</c:v>
                </c:pt>
                <c:pt idx="10842">
                  <c:v>127</c:v>
                </c:pt>
                <c:pt idx="10843">
                  <c:v>130</c:v>
                </c:pt>
                <c:pt idx="10846">
                  <c:v>129</c:v>
                </c:pt>
                <c:pt idx="10847">
                  <c:v>130</c:v>
                </c:pt>
                <c:pt idx="10848">
                  <c:v>131</c:v>
                </c:pt>
                <c:pt idx="10849">
                  <c:v>133</c:v>
                </c:pt>
                <c:pt idx="10850">
                  <c:v>138</c:v>
                </c:pt>
                <c:pt idx="10853">
                  <c:v>135</c:v>
                </c:pt>
                <c:pt idx="10854">
                  <c:v>131</c:v>
                </c:pt>
                <c:pt idx="10855">
                  <c:v>133</c:v>
                </c:pt>
                <c:pt idx="10856">
                  <c:v>130</c:v>
                </c:pt>
                <c:pt idx="10857">
                  <c:v>135</c:v>
                </c:pt>
                <c:pt idx="10860">
                  <c:v>136</c:v>
                </c:pt>
                <c:pt idx="10861">
                  <c:v>141</c:v>
                </c:pt>
                <c:pt idx="10862">
                  <c:v>140</c:v>
                </c:pt>
                <c:pt idx="10863">
                  <c:v>137</c:v>
                </c:pt>
                <c:pt idx="10864">
                  <c:v>140</c:v>
                </c:pt>
                <c:pt idx="10868">
                  <c:v>141</c:v>
                </c:pt>
                <c:pt idx="10869">
                  <c:v>143</c:v>
                </c:pt>
                <c:pt idx="10870">
                  <c:v>145</c:v>
                </c:pt>
                <c:pt idx="10871">
                  <c:v>140</c:v>
                </c:pt>
                <c:pt idx="10874">
                  <c:v>141</c:v>
                </c:pt>
                <c:pt idx="10875">
                  <c:v>138</c:v>
                </c:pt>
                <c:pt idx="10876">
                  <c:v>142</c:v>
                </c:pt>
                <c:pt idx="10877">
                  <c:v>138</c:v>
                </c:pt>
                <c:pt idx="10878">
                  <c:v>138</c:v>
                </c:pt>
                <c:pt idx="10881">
                  <c:v>138</c:v>
                </c:pt>
                <c:pt idx="10882">
                  <c:v>139</c:v>
                </c:pt>
                <c:pt idx="10883">
                  <c:v>141</c:v>
                </c:pt>
                <c:pt idx="10884">
                  <c:v>142</c:v>
                </c:pt>
                <c:pt idx="10885">
                  <c:v>142</c:v>
                </c:pt>
                <c:pt idx="10888">
                  <c:v>143</c:v>
                </c:pt>
                <c:pt idx="10889">
                  <c:v>141</c:v>
                </c:pt>
                <c:pt idx="10890">
                  <c:v>144</c:v>
                </c:pt>
                <c:pt idx="10891">
                  <c:v>144</c:v>
                </c:pt>
                <c:pt idx="10892">
                  <c:v>149</c:v>
                </c:pt>
                <c:pt idx="10895">
                  <c:v>151</c:v>
                </c:pt>
                <c:pt idx="10897">
                  <c:v>155</c:v>
                </c:pt>
                <c:pt idx="10898">
                  <c:v>153</c:v>
                </c:pt>
                <c:pt idx="10899">
                  <c:v>159</c:v>
                </c:pt>
                <c:pt idx="10902">
                  <c:v>158</c:v>
                </c:pt>
                <c:pt idx="10903">
                  <c:v>155</c:v>
                </c:pt>
                <c:pt idx="10904">
                  <c:v>159</c:v>
                </c:pt>
                <c:pt idx="10905">
                  <c:v>165</c:v>
                </c:pt>
                <c:pt idx="10906">
                  <c:v>168</c:v>
                </c:pt>
                <c:pt idx="10909">
                  <c:v>179</c:v>
                </c:pt>
                <c:pt idx="10910">
                  <c:v>168</c:v>
                </c:pt>
                <c:pt idx="10911">
                  <c:v>170</c:v>
                </c:pt>
                <c:pt idx="10912">
                  <c:v>174</c:v>
                </c:pt>
                <c:pt idx="10913">
                  <c:v>177</c:v>
                </c:pt>
                <c:pt idx="10916">
                  <c:v>179</c:v>
                </c:pt>
                <c:pt idx="10917">
                  <c:v>174</c:v>
                </c:pt>
                <c:pt idx="10918">
                  <c:v>190</c:v>
                </c:pt>
                <c:pt idx="10919">
                  <c:v>184</c:v>
                </c:pt>
                <c:pt idx="10920">
                  <c:v>186</c:v>
                </c:pt>
                <c:pt idx="10923">
                  <c:v>187</c:v>
                </c:pt>
                <c:pt idx="10924">
                  <c:v>181</c:v>
                </c:pt>
                <c:pt idx="10925">
                  <c:v>175</c:v>
                </c:pt>
                <c:pt idx="10926">
                  <c:v>168</c:v>
                </c:pt>
                <c:pt idx="10927">
                  <c:v>166</c:v>
                </c:pt>
                <c:pt idx="10930">
                  <c:v>166</c:v>
                </c:pt>
                <c:pt idx="10931">
                  <c:v>161</c:v>
                </c:pt>
                <c:pt idx="10932">
                  <c:v>154</c:v>
                </c:pt>
                <c:pt idx="10933">
                  <c:v>159</c:v>
                </c:pt>
                <c:pt idx="10934">
                  <c:v>166</c:v>
                </c:pt>
                <c:pt idx="10937">
                  <c:v>161</c:v>
                </c:pt>
                <c:pt idx="10938">
                  <c:v>155</c:v>
                </c:pt>
                <c:pt idx="10939">
                  <c:v>149</c:v>
                </c:pt>
                <c:pt idx="10940">
                  <c:v>150</c:v>
                </c:pt>
                <c:pt idx="10941">
                  <c:v>151</c:v>
                </c:pt>
                <c:pt idx="10944">
                  <c:v>153</c:v>
                </c:pt>
                <c:pt idx="10945">
                  <c:v>161</c:v>
                </c:pt>
                <c:pt idx="10946">
                  <c:v>157</c:v>
                </c:pt>
                <c:pt idx="10947">
                  <c:v>158</c:v>
                </c:pt>
                <c:pt idx="10948">
                  <c:v>156</c:v>
                </c:pt>
                <c:pt idx="10952">
                  <c:v>163</c:v>
                </c:pt>
                <c:pt idx="10953">
                  <c:v>163</c:v>
                </c:pt>
                <c:pt idx="10954">
                  <c:v>163</c:v>
                </c:pt>
                <c:pt idx="10955">
                  <c:v>161</c:v>
                </c:pt>
                <c:pt idx="10958">
                  <c:v>163</c:v>
                </c:pt>
                <c:pt idx="10959">
                  <c:v>158</c:v>
                </c:pt>
                <c:pt idx="10960">
                  <c:v>160</c:v>
                </c:pt>
                <c:pt idx="10961">
                  <c:v>172</c:v>
                </c:pt>
                <c:pt idx="10962">
                  <c:v>174</c:v>
                </c:pt>
                <c:pt idx="10965">
                  <c:v>160</c:v>
                </c:pt>
                <c:pt idx="10966">
                  <c:v>162</c:v>
                </c:pt>
                <c:pt idx="10967">
                  <c:v>157</c:v>
                </c:pt>
                <c:pt idx="10968">
                  <c:v>162</c:v>
                </c:pt>
                <c:pt idx="10969">
                  <c:v>158</c:v>
                </c:pt>
                <c:pt idx="10972">
                  <c:v>158</c:v>
                </c:pt>
                <c:pt idx="10973">
                  <c:v>159</c:v>
                </c:pt>
                <c:pt idx="10974">
                  <c:v>159</c:v>
                </c:pt>
                <c:pt idx="10975">
                  <c:v>160</c:v>
                </c:pt>
                <c:pt idx="10976">
                  <c:v>161</c:v>
                </c:pt>
                <c:pt idx="10979">
                  <c:v>164</c:v>
                </c:pt>
                <c:pt idx="10980">
                  <c:v>162</c:v>
                </c:pt>
                <c:pt idx="10981">
                  <c:v>163</c:v>
                </c:pt>
                <c:pt idx="10982">
                  <c:v>171</c:v>
                </c:pt>
                <c:pt idx="10983">
                  <c:v>176</c:v>
                </c:pt>
                <c:pt idx="10986">
                  <c:v>183</c:v>
                </c:pt>
                <c:pt idx="10987">
                  <c:v>179</c:v>
                </c:pt>
                <c:pt idx="10988">
                  <c:v>181</c:v>
                </c:pt>
                <c:pt idx="10989">
                  <c:v>182</c:v>
                </c:pt>
                <c:pt idx="10990">
                  <c:v>190</c:v>
                </c:pt>
                <c:pt idx="10993">
                  <c:v>204</c:v>
                </c:pt>
                <c:pt idx="10994">
                  <c:v>206</c:v>
                </c:pt>
                <c:pt idx="10995">
                  <c:v>205</c:v>
                </c:pt>
                <c:pt idx="10996">
                  <c:v>200</c:v>
                </c:pt>
                <c:pt idx="10997">
                  <c:v>204</c:v>
                </c:pt>
                <c:pt idx="11000">
                  <c:v>207</c:v>
                </c:pt>
                <c:pt idx="11001">
                  <c:v>203</c:v>
                </c:pt>
                <c:pt idx="11002">
                  <c:v>202</c:v>
                </c:pt>
                <c:pt idx="11003">
                  <c:v>196</c:v>
                </c:pt>
                <c:pt idx="11004">
                  <c:v>201</c:v>
                </c:pt>
                <c:pt idx="11007">
                  <c:v>205</c:v>
                </c:pt>
                <c:pt idx="11008">
                  <c:v>205</c:v>
                </c:pt>
                <c:pt idx="11009">
                  <c:v>211</c:v>
                </c:pt>
                <c:pt idx="11010">
                  <c:v>211</c:v>
                </c:pt>
                <c:pt idx="11011">
                  <c:v>215</c:v>
                </c:pt>
                <c:pt idx="11014">
                  <c:v>212</c:v>
                </c:pt>
                <c:pt idx="11015">
                  <c:v>205</c:v>
                </c:pt>
                <c:pt idx="11016">
                  <c:v>204</c:v>
                </c:pt>
                <c:pt idx="11017">
                  <c:v>201</c:v>
                </c:pt>
                <c:pt idx="11018">
                  <c:v>198</c:v>
                </c:pt>
                <c:pt idx="11021">
                  <c:v>195</c:v>
                </c:pt>
                <c:pt idx="11022">
                  <c:v>201</c:v>
                </c:pt>
                <c:pt idx="11023">
                  <c:v>206</c:v>
                </c:pt>
                <c:pt idx="11024">
                  <c:v>202</c:v>
                </c:pt>
                <c:pt idx="11025">
                  <c:v>204</c:v>
                </c:pt>
                <c:pt idx="11028">
                  <c:v>204</c:v>
                </c:pt>
                <c:pt idx="11029">
                  <c:v>208</c:v>
                </c:pt>
                <c:pt idx="11030">
                  <c:v>202</c:v>
                </c:pt>
                <c:pt idx="11031">
                  <c:v>204</c:v>
                </c:pt>
                <c:pt idx="11032">
                  <c:v>208</c:v>
                </c:pt>
                <c:pt idx="11035">
                  <c:v>209</c:v>
                </c:pt>
                <c:pt idx="11036">
                  <c:v>202</c:v>
                </c:pt>
                <c:pt idx="11037">
                  <c:v>205</c:v>
                </c:pt>
                <c:pt idx="11038">
                  <c:v>201</c:v>
                </c:pt>
                <c:pt idx="11039">
                  <c:v>201</c:v>
                </c:pt>
                <c:pt idx="11042">
                  <c:v>201</c:v>
                </c:pt>
                <c:pt idx="11043">
                  <c:v>194</c:v>
                </c:pt>
                <c:pt idx="11044">
                  <c:v>194</c:v>
                </c:pt>
                <c:pt idx="11045">
                  <c:v>196</c:v>
                </c:pt>
                <c:pt idx="11046">
                  <c:v>196</c:v>
                </c:pt>
                <c:pt idx="11049">
                  <c:v>202</c:v>
                </c:pt>
                <c:pt idx="11050">
                  <c:v>200</c:v>
                </c:pt>
                <c:pt idx="11051">
                  <c:v>200</c:v>
                </c:pt>
                <c:pt idx="11052">
                  <c:v>200</c:v>
                </c:pt>
                <c:pt idx="11053">
                  <c:v>194</c:v>
                </c:pt>
                <c:pt idx="11056">
                  <c:v>203</c:v>
                </c:pt>
                <c:pt idx="11057">
                  <c:v>205</c:v>
                </c:pt>
                <c:pt idx="11058">
                  <c:v>205</c:v>
                </c:pt>
                <c:pt idx="11059">
                  <c:v>209</c:v>
                </c:pt>
                <c:pt idx="11064">
                  <c:v>208</c:v>
                </c:pt>
                <c:pt idx="11065">
                  <c:v>206</c:v>
                </c:pt>
                <c:pt idx="11066">
                  <c:v>204</c:v>
                </c:pt>
                <c:pt idx="11067">
                  <c:v>202</c:v>
                </c:pt>
                <c:pt idx="11070">
                  <c:v>184</c:v>
                </c:pt>
                <c:pt idx="11071">
                  <c:v>188</c:v>
                </c:pt>
                <c:pt idx="11072">
                  <c:v>193</c:v>
                </c:pt>
                <c:pt idx="11073">
                  <c:v>196</c:v>
                </c:pt>
                <c:pt idx="11074">
                  <c:v>193</c:v>
                </c:pt>
                <c:pt idx="11078">
                  <c:v>198</c:v>
                </c:pt>
                <c:pt idx="11079">
                  <c:v>195</c:v>
                </c:pt>
                <c:pt idx="11080">
                  <c:v>190</c:v>
                </c:pt>
                <c:pt idx="11081">
                  <c:v>181</c:v>
                </c:pt>
                <c:pt idx="11084">
                  <c:v>180</c:v>
                </c:pt>
                <c:pt idx="11085">
                  <c:v>183</c:v>
                </c:pt>
                <c:pt idx="11086">
                  <c:v>183</c:v>
                </c:pt>
                <c:pt idx="11087">
                  <c:v>183</c:v>
                </c:pt>
                <c:pt idx="11088">
                  <c:v>184</c:v>
                </c:pt>
                <c:pt idx="11091">
                  <c:v>185</c:v>
                </c:pt>
                <c:pt idx="11092">
                  <c:v>181</c:v>
                </c:pt>
                <c:pt idx="11093">
                  <c:v>175</c:v>
                </c:pt>
                <c:pt idx="11094">
                  <c:v>181</c:v>
                </c:pt>
                <c:pt idx="11095">
                  <c:v>175</c:v>
                </c:pt>
                <c:pt idx="11098">
                  <c:v>175</c:v>
                </c:pt>
                <c:pt idx="11099">
                  <c:v>170</c:v>
                </c:pt>
                <c:pt idx="11100">
                  <c:v>172</c:v>
                </c:pt>
                <c:pt idx="11101">
                  <c:v>175</c:v>
                </c:pt>
                <c:pt idx="11102">
                  <c:v>176</c:v>
                </c:pt>
                <c:pt idx="11105">
                  <c:v>183</c:v>
                </c:pt>
                <c:pt idx="11106">
                  <c:v>190</c:v>
                </c:pt>
                <c:pt idx="11107">
                  <c:v>186</c:v>
                </c:pt>
                <c:pt idx="11108">
                  <c:v>192</c:v>
                </c:pt>
                <c:pt idx="11109">
                  <c:v>196</c:v>
                </c:pt>
                <c:pt idx="11113">
                  <c:v>198</c:v>
                </c:pt>
                <c:pt idx="11114">
                  <c:v>203</c:v>
                </c:pt>
                <c:pt idx="11115">
                  <c:v>191</c:v>
                </c:pt>
                <c:pt idx="11116">
                  <c:v>185</c:v>
                </c:pt>
                <c:pt idx="11119">
                  <c:v>176</c:v>
                </c:pt>
                <c:pt idx="11120">
                  <c:v>172</c:v>
                </c:pt>
                <c:pt idx="11121">
                  <c:v>168</c:v>
                </c:pt>
                <c:pt idx="11122">
                  <c:v>175</c:v>
                </c:pt>
                <c:pt idx="11123">
                  <c:v>166</c:v>
                </c:pt>
                <c:pt idx="11126">
                  <c:v>167</c:v>
                </c:pt>
                <c:pt idx="11127">
                  <c:v>166</c:v>
                </c:pt>
                <c:pt idx="11128">
                  <c:v>165</c:v>
                </c:pt>
                <c:pt idx="11129">
                  <c:v>163</c:v>
                </c:pt>
                <c:pt idx="11130">
                  <c:v>164</c:v>
                </c:pt>
                <c:pt idx="11133">
                  <c:v>163</c:v>
                </c:pt>
                <c:pt idx="11134">
                  <c:v>170</c:v>
                </c:pt>
                <c:pt idx="11135">
                  <c:v>167</c:v>
                </c:pt>
                <c:pt idx="11136">
                  <c:v>173</c:v>
                </c:pt>
                <c:pt idx="11137">
                  <c:v>172</c:v>
                </c:pt>
                <c:pt idx="11140">
                  <c:v>166</c:v>
                </c:pt>
                <c:pt idx="11141">
                  <c:v>164</c:v>
                </c:pt>
                <c:pt idx="11142">
                  <c:v>170</c:v>
                </c:pt>
                <c:pt idx="11143">
                  <c:v>178</c:v>
                </c:pt>
                <c:pt idx="11144">
                  <c:v>180</c:v>
                </c:pt>
                <c:pt idx="11147">
                  <c:v>179</c:v>
                </c:pt>
                <c:pt idx="11148">
                  <c:v>181</c:v>
                </c:pt>
                <c:pt idx="11149">
                  <c:v>172</c:v>
                </c:pt>
                <c:pt idx="11150">
                  <c:v>178</c:v>
                </c:pt>
                <c:pt idx="11151">
                  <c:v>175</c:v>
                </c:pt>
                <c:pt idx="11154">
                  <c:v>174</c:v>
                </c:pt>
                <c:pt idx="11155">
                  <c:v>172</c:v>
                </c:pt>
                <c:pt idx="11156">
                  <c:v>172</c:v>
                </c:pt>
                <c:pt idx="11157">
                  <c:v>164</c:v>
                </c:pt>
                <c:pt idx="11158">
                  <c:v>164</c:v>
                </c:pt>
                <c:pt idx="11161">
                  <c:v>162</c:v>
                </c:pt>
                <c:pt idx="11162">
                  <c:v>164</c:v>
                </c:pt>
                <c:pt idx="11163">
                  <c:v>163</c:v>
                </c:pt>
                <c:pt idx="11164">
                  <c:v>163</c:v>
                </c:pt>
                <c:pt idx="11165">
                  <c:v>163</c:v>
                </c:pt>
                <c:pt idx="11168">
                  <c:v>161</c:v>
                </c:pt>
                <c:pt idx="11169">
                  <c:v>161</c:v>
                </c:pt>
                <c:pt idx="11170">
                  <c:v>159</c:v>
                </c:pt>
                <c:pt idx="11171">
                  <c:v>160</c:v>
                </c:pt>
                <c:pt idx="11172">
                  <c:v>162</c:v>
                </c:pt>
                <c:pt idx="11175">
                  <c:v>158</c:v>
                </c:pt>
                <c:pt idx="11176">
                  <c:v>161</c:v>
                </c:pt>
                <c:pt idx="11177">
                  <c:v>162</c:v>
                </c:pt>
                <c:pt idx="11178">
                  <c:v>162</c:v>
                </c:pt>
                <c:pt idx="11179">
                  <c:v>172</c:v>
                </c:pt>
                <c:pt idx="11182">
                  <c:v>166</c:v>
                </c:pt>
                <c:pt idx="11184">
                  <c:v>162</c:v>
                </c:pt>
                <c:pt idx="11185">
                  <c:v>165</c:v>
                </c:pt>
                <c:pt idx="11186">
                  <c:v>168</c:v>
                </c:pt>
                <c:pt idx="11189">
                  <c:v>166</c:v>
                </c:pt>
                <c:pt idx="11190">
                  <c:v>175</c:v>
                </c:pt>
                <c:pt idx="11191">
                  <c:v>180</c:v>
                </c:pt>
                <c:pt idx="11192">
                  <c:v>183</c:v>
                </c:pt>
                <c:pt idx="11193">
                  <c:v>181</c:v>
                </c:pt>
                <c:pt idx="11196">
                  <c:v>178</c:v>
                </c:pt>
                <c:pt idx="11197">
                  <c:v>184</c:v>
                </c:pt>
                <c:pt idx="11198">
                  <c:v>179</c:v>
                </c:pt>
                <c:pt idx="11199">
                  <c:v>175</c:v>
                </c:pt>
                <c:pt idx="11200">
                  <c:v>174</c:v>
                </c:pt>
                <c:pt idx="11203">
                  <c:v>175</c:v>
                </c:pt>
                <c:pt idx="11204">
                  <c:v>168</c:v>
                </c:pt>
                <c:pt idx="11205">
                  <c:v>173</c:v>
                </c:pt>
                <c:pt idx="11206">
                  <c:v>168</c:v>
                </c:pt>
                <c:pt idx="11207">
                  <c:v>171</c:v>
                </c:pt>
                <c:pt idx="11210">
                  <c:v>168</c:v>
                </c:pt>
                <c:pt idx="11211">
                  <c:v>170</c:v>
                </c:pt>
                <c:pt idx="11212">
                  <c:v>171</c:v>
                </c:pt>
                <c:pt idx="11213">
                  <c:v>172</c:v>
                </c:pt>
                <c:pt idx="11214">
                  <c:v>172</c:v>
                </c:pt>
                <c:pt idx="11217">
                  <c:v>167</c:v>
                </c:pt>
                <c:pt idx="11218">
                  <c:v>171</c:v>
                </c:pt>
                <c:pt idx="11219">
                  <c:v>166</c:v>
                </c:pt>
                <c:pt idx="11220">
                  <c:v>163</c:v>
                </c:pt>
                <c:pt idx="11221">
                  <c:v>169</c:v>
                </c:pt>
                <c:pt idx="11224">
                  <c:v>174</c:v>
                </c:pt>
                <c:pt idx="11225">
                  <c:v>179</c:v>
                </c:pt>
                <c:pt idx="11226">
                  <c:v>173</c:v>
                </c:pt>
                <c:pt idx="11227">
                  <c:v>173</c:v>
                </c:pt>
                <c:pt idx="11228">
                  <c:v>171</c:v>
                </c:pt>
                <c:pt idx="11231">
                  <c:v>174</c:v>
                </c:pt>
                <c:pt idx="11233">
                  <c:v>180</c:v>
                </c:pt>
                <c:pt idx="11234">
                  <c:v>176</c:v>
                </c:pt>
                <c:pt idx="11235">
                  <c:v>174</c:v>
                </c:pt>
                <c:pt idx="11238">
                  <c:v>170</c:v>
                </c:pt>
                <c:pt idx="11239">
                  <c:v>171</c:v>
                </c:pt>
                <c:pt idx="11240">
                  <c:v>172</c:v>
                </c:pt>
                <c:pt idx="11241">
                  <c:v>168</c:v>
                </c:pt>
                <c:pt idx="11242">
                  <c:v>165</c:v>
                </c:pt>
                <c:pt idx="11245">
                  <c:v>163</c:v>
                </c:pt>
                <c:pt idx="11246">
                  <c:v>164</c:v>
                </c:pt>
                <c:pt idx="11247">
                  <c:v>165</c:v>
                </c:pt>
                <c:pt idx="11248">
                  <c:v>164</c:v>
                </c:pt>
                <c:pt idx="11249">
                  <c:v>161</c:v>
                </c:pt>
                <c:pt idx="11252">
                  <c:v>161</c:v>
                </c:pt>
                <c:pt idx="11253">
                  <c:v>157</c:v>
                </c:pt>
                <c:pt idx="11254">
                  <c:v>156</c:v>
                </c:pt>
                <c:pt idx="11255">
                  <c:v>149</c:v>
                </c:pt>
                <c:pt idx="11256">
                  <c:v>153</c:v>
                </c:pt>
                <c:pt idx="11259">
                  <c:v>150</c:v>
                </c:pt>
                <c:pt idx="11262">
                  <c:v>141</c:v>
                </c:pt>
                <c:pt idx="11263">
                  <c:v>142</c:v>
                </c:pt>
                <c:pt idx="11266">
                  <c:v>143</c:v>
                </c:pt>
                <c:pt idx="11267">
                  <c:v>136</c:v>
                </c:pt>
                <c:pt idx="11268">
                  <c:v>140</c:v>
                </c:pt>
                <c:pt idx="11269">
                  <c:v>145</c:v>
                </c:pt>
                <c:pt idx="11270">
                  <c:v>144</c:v>
                </c:pt>
                <c:pt idx="11273">
                  <c:v>143</c:v>
                </c:pt>
                <c:pt idx="11274">
                  <c:v>141</c:v>
                </c:pt>
                <c:pt idx="11275">
                  <c:v>145</c:v>
                </c:pt>
                <c:pt idx="11276">
                  <c:v>146</c:v>
                </c:pt>
                <c:pt idx="11277">
                  <c:v>146</c:v>
                </c:pt>
                <c:pt idx="11280">
                  <c:v>146</c:v>
                </c:pt>
                <c:pt idx="11281">
                  <c:v>144</c:v>
                </c:pt>
                <c:pt idx="11282">
                  <c:v>142</c:v>
                </c:pt>
                <c:pt idx="11283">
                  <c:v>142</c:v>
                </c:pt>
                <c:pt idx="11284">
                  <c:v>143</c:v>
                </c:pt>
                <c:pt idx="11287">
                  <c:v>142</c:v>
                </c:pt>
                <c:pt idx="11288">
                  <c:v>145</c:v>
                </c:pt>
                <c:pt idx="11289">
                  <c:v>140</c:v>
                </c:pt>
                <c:pt idx="11290">
                  <c:v>138</c:v>
                </c:pt>
                <c:pt idx="11291">
                  <c:v>138</c:v>
                </c:pt>
                <c:pt idx="11294">
                  <c:v>138</c:v>
                </c:pt>
                <c:pt idx="11295">
                  <c:v>138</c:v>
                </c:pt>
                <c:pt idx="11296">
                  <c:v>140</c:v>
                </c:pt>
                <c:pt idx="11297">
                  <c:v>141</c:v>
                </c:pt>
                <c:pt idx="11298">
                  <c:v>133</c:v>
                </c:pt>
                <c:pt idx="11301">
                  <c:v>135</c:v>
                </c:pt>
                <c:pt idx="11302">
                  <c:v>138</c:v>
                </c:pt>
                <c:pt idx="11303">
                  <c:v>145</c:v>
                </c:pt>
                <c:pt idx="11304">
                  <c:v>146</c:v>
                </c:pt>
                <c:pt idx="11305">
                  <c:v>147</c:v>
                </c:pt>
                <c:pt idx="11308">
                  <c:v>149</c:v>
                </c:pt>
                <c:pt idx="11309">
                  <c:v>154</c:v>
                </c:pt>
                <c:pt idx="11310">
                  <c:v>154</c:v>
                </c:pt>
                <c:pt idx="11311">
                  <c:v>151</c:v>
                </c:pt>
                <c:pt idx="11312">
                  <c:v>151</c:v>
                </c:pt>
                <c:pt idx="11317">
                  <c:v>151</c:v>
                </c:pt>
                <c:pt idx="11318">
                  <c:v>150</c:v>
                </c:pt>
                <c:pt idx="11319">
                  <c:v>156</c:v>
                </c:pt>
                <c:pt idx="11323">
                  <c:v>163</c:v>
                </c:pt>
                <c:pt idx="11324">
                  <c:v>159</c:v>
                </c:pt>
                <c:pt idx="11325">
                  <c:v>156</c:v>
                </c:pt>
                <c:pt idx="11326">
                  <c:v>155</c:v>
                </c:pt>
                <c:pt idx="11329">
                  <c:v>154</c:v>
                </c:pt>
                <c:pt idx="11330">
                  <c:v>156</c:v>
                </c:pt>
                <c:pt idx="11331">
                  <c:v>149</c:v>
                </c:pt>
                <c:pt idx="11332">
                  <c:v>148</c:v>
                </c:pt>
                <c:pt idx="11333">
                  <c:v>142</c:v>
                </c:pt>
                <c:pt idx="11336">
                  <c:v>142</c:v>
                </c:pt>
                <c:pt idx="11337">
                  <c:v>138</c:v>
                </c:pt>
                <c:pt idx="11338">
                  <c:v>144</c:v>
                </c:pt>
                <c:pt idx="11339">
                  <c:v>141</c:v>
                </c:pt>
                <c:pt idx="11340">
                  <c:v>137</c:v>
                </c:pt>
                <c:pt idx="11343">
                  <c:v>137</c:v>
                </c:pt>
                <c:pt idx="11344">
                  <c:v>133</c:v>
                </c:pt>
                <c:pt idx="11345">
                  <c:v>133</c:v>
                </c:pt>
                <c:pt idx="11346">
                  <c:v>133</c:v>
                </c:pt>
                <c:pt idx="11347">
                  <c:v>139</c:v>
                </c:pt>
                <c:pt idx="11350">
                  <c:v>136</c:v>
                </c:pt>
                <c:pt idx="11351">
                  <c:v>132</c:v>
                </c:pt>
                <c:pt idx="11352">
                  <c:v>133</c:v>
                </c:pt>
                <c:pt idx="11353">
                  <c:v>126</c:v>
                </c:pt>
                <c:pt idx="11354">
                  <c:v>126</c:v>
                </c:pt>
                <c:pt idx="11357">
                  <c:v>129</c:v>
                </c:pt>
                <c:pt idx="11358">
                  <c:v>131</c:v>
                </c:pt>
                <c:pt idx="11359">
                  <c:v>126</c:v>
                </c:pt>
                <c:pt idx="11360">
                  <c:v>120</c:v>
                </c:pt>
                <c:pt idx="11361">
                  <c:v>136</c:v>
                </c:pt>
                <c:pt idx="11364">
                  <c:v>136</c:v>
                </c:pt>
                <c:pt idx="11365">
                  <c:v>140</c:v>
                </c:pt>
                <c:pt idx="11366">
                  <c:v>141</c:v>
                </c:pt>
                <c:pt idx="11367">
                  <c:v>138</c:v>
                </c:pt>
                <c:pt idx="11368">
                  <c:v>136</c:v>
                </c:pt>
                <c:pt idx="11371">
                  <c:v>140</c:v>
                </c:pt>
                <c:pt idx="11372">
                  <c:v>138</c:v>
                </c:pt>
                <c:pt idx="11373">
                  <c:v>143</c:v>
                </c:pt>
                <c:pt idx="11374">
                  <c:v>142</c:v>
                </c:pt>
                <c:pt idx="11375">
                  <c:v>147</c:v>
                </c:pt>
                <c:pt idx="11378">
                  <c:v>145</c:v>
                </c:pt>
                <c:pt idx="11379">
                  <c:v>143</c:v>
                </c:pt>
                <c:pt idx="11380">
                  <c:v>140</c:v>
                </c:pt>
                <c:pt idx="11381">
                  <c:v>142</c:v>
                </c:pt>
                <c:pt idx="11382">
                  <c:v>139</c:v>
                </c:pt>
                <c:pt idx="11385">
                  <c:v>146</c:v>
                </c:pt>
                <c:pt idx="11386">
                  <c:v>140</c:v>
                </c:pt>
                <c:pt idx="11387">
                  <c:v>138</c:v>
                </c:pt>
                <c:pt idx="11388">
                  <c:v>133</c:v>
                </c:pt>
                <c:pt idx="11389">
                  <c:v>134</c:v>
                </c:pt>
                <c:pt idx="11392">
                  <c:v>137</c:v>
                </c:pt>
                <c:pt idx="11393">
                  <c:v>137</c:v>
                </c:pt>
                <c:pt idx="11394">
                  <c:v>138</c:v>
                </c:pt>
                <c:pt idx="11395">
                  <c:v>139</c:v>
                </c:pt>
                <c:pt idx="11396">
                  <c:v>139</c:v>
                </c:pt>
                <c:pt idx="11399">
                  <c:v>141</c:v>
                </c:pt>
                <c:pt idx="11400">
                  <c:v>135</c:v>
                </c:pt>
                <c:pt idx="11401">
                  <c:v>133</c:v>
                </c:pt>
                <c:pt idx="11402">
                  <c:v>133</c:v>
                </c:pt>
                <c:pt idx="11403">
                  <c:v>139</c:v>
                </c:pt>
                <c:pt idx="11406">
                  <c:v>138</c:v>
                </c:pt>
                <c:pt idx="11407">
                  <c:v>137</c:v>
                </c:pt>
                <c:pt idx="11408">
                  <c:v>138</c:v>
                </c:pt>
                <c:pt idx="11409">
                  <c:v>133</c:v>
                </c:pt>
                <c:pt idx="11414">
                  <c:v>130</c:v>
                </c:pt>
                <c:pt idx="11415">
                  <c:v>125</c:v>
                </c:pt>
                <c:pt idx="11416">
                  <c:v>122</c:v>
                </c:pt>
                <c:pt idx="11417">
                  <c:v>127</c:v>
                </c:pt>
                <c:pt idx="11420">
                  <c:v>127</c:v>
                </c:pt>
                <c:pt idx="11421">
                  <c:v>127</c:v>
                </c:pt>
                <c:pt idx="11422">
                  <c:v>126</c:v>
                </c:pt>
                <c:pt idx="11423">
                  <c:v>131</c:v>
                </c:pt>
                <c:pt idx="11424">
                  <c:v>129</c:v>
                </c:pt>
                <c:pt idx="11427">
                  <c:v>127</c:v>
                </c:pt>
                <c:pt idx="11428">
                  <c:v>123</c:v>
                </c:pt>
                <c:pt idx="11429">
                  <c:v>121</c:v>
                </c:pt>
                <c:pt idx="11430">
                  <c:v>120</c:v>
                </c:pt>
                <c:pt idx="11431">
                  <c:v>121</c:v>
                </c:pt>
                <c:pt idx="11434">
                  <c:v>116</c:v>
                </c:pt>
                <c:pt idx="11435">
                  <c:v>116</c:v>
                </c:pt>
                <c:pt idx="11436">
                  <c:v>113</c:v>
                </c:pt>
                <c:pt idx="11437">
                  <c:v>113</c:v>
                </c:pt>
                <c:pt idx="11438">
                  <c:v>117</c:v>
                </c:pt>
                <c:pt idx="11441">
                  <c:v>122</c:v>
                </c:pt>
                <c:pt idx="11443">
                  <c:v>119</c:v>
                </c:pt>
                <c:pt idx="11444">
                  <c:v>119</c:v>
                </c:pt>
                <c:pt idx="11445">
                  <c:v>124</c:v>
                </c:pt>
                <c:pt idx="11448">
                  <c:v>122</c:v>
                </c:pt>
                <c:pt idx="11449">
                  <c:v>132</c:v>
                </c:pt>
                <c:pt idx="11450">
                  <c:v>129</c:v>
                </c:pt>
                <c:pt idx="11451">
                  <c:v>136</c:v>
                </c:pt>
                <c:pt idx="11452">
                  <c:v>134</c:v>
                </c:pt>
                <c:pt idx="11455">
                  <c:v>130</c:v>
                </c:pt>
                <c:pt idx="11456">
                  <c:v>129</c:v>
                </c:pt>
                <c:pt idx="11457">
                  <c:v>141</c:v>
                </c:pt>
                <c:pt idx="11458">
                  <c:v>150</c:v>
                </c:pt>
                <c:pt idx="11459">
                  <c:v>155</c:v>
                </c:pt>
                <c:pt idx="11463">
                  <c:v>176</c:v>
                </c:pt>
                <c:pt idx="11464">
                  <c:v>192</c:v>
                </c:pt>
                <c:pt idx="11465">
                  <c:v>184</c:v>
                </c:pt>
                <c:pt idx="11466">
                  <c:v>208</c:v>
                </c:pt>
                <c:pt idx="11469">
                  <c:v>212</c:v>
                </c:pt>
                <c:pt idx="11470">
                  <c:v>276</c:v>
                </c:pt>
                <c:pt idx="11471">
                  <c:v>269</c:v>
                </c:pt>
                <c:pt idx="11472">
                  <c:v>237</c:v>
                </c:pt>
                <c:pt idx="11473">
                  <c:v>217</c:v>
                </c:pt>
                <c:pt idx="11476">
                  <c:v>216</c:v>
                </c:pt>
                <c:pt idx="11477">
                  <c:v>223</c:v>
                </c:pt>
                <c:pt idx="11478">
                  <c:v>245</c:v>
                </c:pt>
                <c:pt idx="11479">
                  <c:v>236</c:v>
                </c:pt>
                <c:pt idx="11480">
                  <c:v>267</c:v>
                </c:pt>
                <c:pt idx="11483">
                  <c:v>238</c:v>
                </c:pt>
                <c:pt idx="11484">
                  <c:v>229</c:v>
                </c:pt>
                <c:pt idx="11485">
                  <c:v>233</c:v>
                </c:pt>
                <c:pt idx="11486">
                  <c:v>228</c:v>
                </c:pt>
                <c:pt idx="11487">
                  <c:v>238</c:v>
                </c:pt>
                <c:pt idx="11490">
                  <c:v>216</c:v>
                </c:pt>
                <c:pt idx="11491">
                  <c:v>221</c:v>
                </c:pt>
                <c:pt idx="11492">
                  <c:v>215</c:v>
                </c:pt>
                <c:pt idx="11493">
                  <c:v>236</c:v>
                </c:pt>
                <c:pt idx="11494">
                  <c:v>237</c:v>
                </c:pt>
                <c:pt idx="11497">
                  <c:v>240</c:v>
                </c:pt>
                <c:pt idx="11498">
                  <c:v>257</c:v>
                </c:pt>
                <c:pt idx="11499">
                  <c:v>259</c:v>
                </c:pt>
                <c:pt idx="11500">
                  <c:v>249</c:v>
                </c:pt>
                <c:pt idx="11501">
                  <c:v>235</c:v>
                </c:pt>
                <c:pt idx="11504">
                  <c:v>238</c:v>
                </c:pt>
                <c:pt idx="11505">
                  <c:v>232</c:v>
                </c:pt>
                <c:pt idx="11506">
                  <c:v>235</c:v>
                </c:pt>
                <c:pt idx="11507">
                  <c:v>230</c:v>
                </c:pt>
                <c:pt idx="11508">
                  <c:v>238</c:v>
                </c:pt>
                <c:pt idx="11511">
                  <c:v>237</c:v>
                </c:pt>
                <c:pt idx="11512">
                  <c:v>237</c:v>
                </c:pt>
                <c:pt idx="11513">
                  <c:v>232</c:v>
                </c:pt>
                <c:pt idx="11514">
                  <c:v>228</c:v>
                </c:pt>
                <c:pt idx="11515">
                  <c:v>228</c:v>
                </c:pt>
                <c:pt idx="11518">
                  <c:v>226</c:v>
                </c:pt>
                <c:pt idx="11519">
                  <c:v>225</c:v>
                </c:pt>
                <c:pt idx="11520">
                  <c:v>214</c:v>
                </c:pt>
                <c:pt idx="11521">
                  <c:v>212</c:v>
                </c:pt>
                <c:pt idx="11522">
                  <c:v>224</c:v>
                </c:pt>
                <c:pt idx="11525">
                  <c:v>219</c:v>
                </c:pt>
                <c:pt idx="11526">
                  <c:v>225</c:v>
                </c:pt>
                <c:pt idx="11527">
                  <c:v>228</c:v>
                </c:pt>
                <c:pt idx="11528">
                  <c:v>229</c:v>
                </c:pt>
                <c:pt idx="11529">
                  <c:v>228</c:v>
                </c:pt>
                <c:pt idx="11532">
                  <c:v>234</c:v>
                </c:pt>
                <c:pt idx="11533">
                  <c:v>231</c:v>
                </c:pt>
                <c:pt idx="11534">
                  <c:v>228</c:v>
                </c:pt>
                <c:pt idx="11535">
                  <c:v>242</c:v>
                </c:pt>
                <c:pt idx="11536">
                  <c:v>254</c:v>
                </c:pt>
                <c:pt idx="11539">
                  <c:v>263</c:v>
                </c:pt>
                <c:pt idx="11540">
                  <c:v>262</c:v>
                </c:pt>
                <c:pt idx="11541">
                  <c:v>262</c:v>
                </c:pt>
                <c:pt idx="11542">
                  <c:v>263.99999999999989</c:v>
                </c:pt>
                <c:pt idx="11543">
                  <c:v>276</c:v>
                </c:pt>
                <c:pt idx="11546">
                  <c:v>292.00000000000011</c:v>
                </c:pt>
                <c:pt idx="11547">
                  <c:v>291</c:v>
                </c:pt>
                <c:pt idx="11549">
                  <c:v>297</c:v>
                </c:pt>
                <c:pt idx="11550">
                  <c:v>301</c:v>
                </c:pt>
                <c:pt idx="11553">
                  <c:v>293</c:v>
                </c:pt>
                <c:pt idx="11554">
                  <c:v>293</c:v>
                </c:pt>
                <c:pt idx="11555">
                  <c:v>285</c:v>
                </c:pt>
                <c:pt idx="11556">
                  <c:v>285</c:v>
                </c:pt>
                <c:pt idx="11557">
                  <c:v>295</c:v>
                </c:pt>
                <c:pt idx="11560">
                  <c:v>293</c:v>
                </c:pt>
                <c:pt idx="11561">
                  <c:v>293</c:v>
                </c:pt>
                <c:pt idx="11563">
                  <c:v>290.99999999999989</c:v>
                </c:pt>
                <c:pt idx="11564">
                  <c:v>299</c:v>
                </c:pt>
                <c:pt idx="11567">
                  <c:v>299</c:v>
                </c:pt>
                <c:pt idx="11568">
                  <c:v>289</c:v>
                </c:pt>
                <c:pt idx="11569">
                  <c:v>272</c:v>
                </c:pt>
                <c:pt idx="11570">
                  <c:v>263</c:v>
                </c:pt>
                <c:pt idx="11571">
                  <c:v>264</c:v>
                </c:pt>
                <c:pt idx="11574">
                  <c:v>251</c:v>
                </c:pt>
                <c:pt idx="11575">
                  <c:v>246</c:v>
                </c:pt>
                <c:pt idx="11576">
                  <c:v>252</c:v>
                </c:pt>
                <c:pt idx="11577">
                  <c:v>253</c:v>
                </c:pt>
                <c:pt idx="11578">
                  <c:v>253</c:v>
                </c:pt>
                <c:pt idx="11581">
                  <c:v>243</c:v>
                </c:pt>
                <c:pt idx="11582">
                  <c:v>235</c:v>
                </c:pt>
                <c:pt idx="11583">
                  <c:v>228</c:v>
                </c:pt>
                <c:pt idx="11584">
                  <c:v>235</c:v>
                </c:pt>
                <c:pt idx="11585">
                  <c:v>236</c:v>
                </c:pt>
                <c:pt idx="11588">
                  <c:v>243</c:v>
                </c:pt>
                <c:pt idx="11589">
                  <c:v>234</c:v>
                </c:pt>
                <c:pt idx="11590">
                  <c:v>230</c:v>
                </c:pt>
                <c:pt idx="11591">
                  <c:v>244</c:v>
                </c:pt>
                <c:pt idx="11592">
                  <c:v>274</c:v>
                </c:pt>
                <c:pt idx="11595">
                  <c:v>270</c:v>
                </c:pt>
                <c:pt idx="11596">
                  <c:v>296</c:v>
                </c:pt>
                <c:pt idx="11598">
                  <c:v>280</c:v>
                </c:pt>
                <c:pt idx="11599">
                  <c:v>284.99999999999989</c:v>
                </c:pt>
                <c:pt idx="11602">
                  <c:v>305.99999999999989</c:v>
                </c:pt>
                <c:pt idx="11603">
                  <c:v>300</c:v>
                </c:pt>
                <c:pt idx="11604">
                  <c:v>294.00000000000011</c:v>
                </c:pt>
                <c:pt idx="11605">
                  <c:v>309</c:v>
                </c:pt>
                <c:pt idx="11606">
                  <c:v>301.99999999999989</c:v>
                </c:pt>
                <c:pt idx="11609">
                  <c:v>307</c:v>
                </c:pt>
                <c:pt idx="11610">
                  <c:v>292</c:v>
                </c:pt>
                <c:pt idx="11611">
                  <c:v>299</c:v>
                </c:pt>
                <c:pt idx="11612">
                  <c:v>312</c:v>
                </c:pt>
                <c:pt idx="11613">
                  <c:v>324</c:v>
                </c:pt>
                <c:pt idx="11616">
                  <c:v>298</c:v>
                </c:pt>
                <c:pt idx="11617">
                  <c:v>310</c:v>
                </c:pt>
                <c:pt idx="11618">
                  <c:v>315</c:v>
                </c:pt>
                <c:pt idx="11619">
                  <c:v>317</c:v>
                </c:pt>
                <c:pt idx="11620">
                  <c:v>314</c:v>
                </c:pt>
                <c:pt idx="11623">
                  <c:v>292.00000000000011</c:v>
                </c:pt>
                <c:pt idx="11624">
                  <c:v>304</c:v>
                </c:pt>
                <c:pt idx="11625">
                  <c:v>303</c:v>
                </c:pt>
                <c:pt idx="11632">
                  <c:v>290</c:v>
                </c:pt>
                <c:pt idx="11633">
                  <c:v>295</c:v>
                </c:pt>
                <c:pt idx="11634">
                  <c:v>301</c:v>
                </c:pt>
                <c:pt idx="11637">
                  <c:v>305</c:v>
                </c:pt>
                <c:pt idx="11638">
                  <c:v>309</c:v>
                </c:pt>
                <c:pt idx="11639">
                  <c:v>311.99999999999989</c:v>
                </c:pt>
                <c:pt idx="11640">
                  <c:v>312</c:v>
                </c:pt>
                <c:pt idx="11641">
                  <c:v>307</c:v>
                </c:pt>
                <c:pt idx="11644">
                  <c:v>310</c:v>
                </c:pt>
                <c:pt idx="11645">
                  <c:v>327</c:v>
                </c:pt>
                <c:pt idx="11646">
                  <c:v>313.99999999999989</c:v>
                </c:pt>
                <c:pt idx="11647">
                  <c:v>309.00000000000011</c:v>
                </c:pt>
                <c:pt idx="11648">
                  <c:v>300</c:v>
                </c:pt>
                <c:pt idx="11651">
                  <c:v>287</c:v>
                </c:pt>
                <c:pt idx="11652">
                  <c:v>290</c:v>
                </c:pt>
                <c:pt idx="11653">
                  <c:v>293</c:v>
                </c:pt>
                <c:pt idx="11654">
                  <c:v>293</c:v>
                </c:pt>
                <c:pt idx="11655">
                  <c:v>290</c:v>
                </c:pt>
                <c:pt idx="11658">
                  <c:v>281</c:v>
                </c:pt>
                <c:pt idx="11659">
                  <c:v>287</c:v>
                </c:pt>
                <c:pt idx="11660">
                  <c:v>282</c:v>
                </c:pt>
                <c:pt idx="11661">
                  <c:v>291</c:v>
                </c:pt>
                <c:pt idx="11662">
                  <c:v>290</c:v>
                </c:pt>
                <c:pt idx="11665">
                  <c:v>288</c:v>
                </c:pt>
                <c:pt idx="11666">
                  <c:v>286</c:v>
                </c:pt>
                <c:pt idx="11667">
                  <c:v>276</c:v>
                </c:pt>
                <c:pt idx="11668">
                  <c:v>263</c:v>
                </c:pt>
                <c:pt idx="11669">
                  <c:v>269.00000000000011</c:v>
                </c:pt>
                <c:pt idx="11672">
                  <c:v>270</c:v>
                </c:pt>
                <c:pt idx="11673">
                  <c:v>272</c:v>
                </c:pt>
                <c:pt idx="11674">
                  <c:v>252</c:v>
                </c:pt>
                <c:pt idx="11675">
                  <c:v>252</c:v>
                </c:pt>
                <c:pt idx="11676">
                  <c:v>257</c:v>
                </c:pt>
                <c:pt idx="11682">
                  <c:v>265</c:v>
                </c:pt>
                <c:pt idx="11683">
                  <c:v>250</c:v>
                </c:pt>
                <c:pt idx="11688">
                  <c:v>250</c:v>
                </c:pt>
                <c:pt idx="11689">
                  <c:v>259</c:v>
                </c:pt>
                <c:pt idx="11690">
                  <c:v>268</c:v>
                </c:pt>
                <c:pt idx="11693">
                  <c:v>267</c:v>
                </c:pt>
                <c:pt idx="11694">
                  <c:v>273</c:v>
                </c:pt>
                <c:pt idx="11695">
                  <c:v>265</c:v>
                </c:pt>
                <c:pt idx="11696">
                  <c:v>268</c:v>
                </c:pt>
                <c:pt idx="11697">
                  <c:v>259</c:v>
                </c:pt>
                <c:pt idx="11700">
                  <c:v>262</c:v>
                </c:pt>
                <c:pt idx="11701">
                  <c:v>263</c:v>
                </c:pt>
                <c:pt idx="11702">
                  <c:v>259</c:v>
                </c:pt>
                <c:pt idx="11703">
                  <c:v>255</c:v>
                </c:pt>
                <c:pt idx="11704">
                  <c:v>251</c:v>
                </c:pt>
                <c:pt idx="11707">
                  <c:v>251</c:v>
                </c:pt>
                <c:pt idx="11708">
                  <c:v>248.00000000000011</c:v>
                </c:pt>
                <c:pt idx="11709">
                  <c:v>253</c:v>
                </c:pt>
                <c:pt idx="11710">
                  <c:v>247</c:v>
                </c:pt>
                <c:pt idx="11711">
                  <c:v>250</c:v>
                </c:pt>
                <c:pt idx="11714">
                  <c:v>247</c:v>
                </c:pt>
                <c:pt idx="11715">
                  <c:v>242</c:v>
                </c:pt>
                <c:pt idx="11716">
                  <c:v>242</c:v>
                </c:pt>
                <c:pt idx="11717">
                  <c:v>241</c:v>
                </c:pt>
                <c:pt idx="11718">
                  <c:v>259.99999999999989</c:v>
                </c:pt>
                <c:pt idx="11721">
                  <c:v>257</c:v>
                </c:pt>
                <c:pt idx="11722">
                  <c:v>256</c:v>
                </c:pt>
                <c:pt idx="11723">
                  <c:v>263.99999999999989</c:v>
                </c:pt>
                <c:pt idx="11724">
                  <c:v>280</c:v>
                </c:pt>
                <c:pt idx="11725">
                  <c:v>286.99999999999989</c:v>
                </c:pt>
                <c:pt idx="11728">
                  <c:v>279</c:v>
                </c:pt>
                <c:pt idx="11729">
                  <c:v>271</c:v>
                </c:pt>
                <c:pt idx="11730">
                  <c:v>267</c:v>
                </c:pt>
                <c:pt idx="11731">
                  <c:v>269</c:v>
                </c:pt>
                <c:pt idx="11732">
                  <c:v>274</c:v>
                </c:pt>
                <c:pt idx="11735">
                  <c:v>265.99999999999989</c:v>
                </c:pt>
                <c:pt idx="11736">
                  <c:v>271</c:v>
                </c:pt>
                <c:pt idx="11737">
                  <c:v>274</c:v>
                </c:pt>
                <c:pt idx="11738">
                  <c:v>274</c:v>
                </c:pt>
                <c:pt idx="11739">
                  <c:v>275</c:v>
                </c:pt>
                <c:pt idx="11742">
                  <c:v>266</c:v>
                </c:pt>
                <c:pt idx="11743">
                  <c:v>262</c:v>
                </c:pt>
                <c:pt idx="11744">
                  <c:v>262</c:v>
                </c:pt>
                <c:pt idx="11745">
                  <c:v>261</c:v>
                </c:pt>
                <c:pt idx="11746">
                  <c:v>269</c:v>
                </c:pt>
                <c:pt idx="11749">
                  <c:v>270</c:v>
                </c:pt>
                <c:pt idx="11750">
                  <c:v>268</c:v>
                </c:pt>
                <c:pt idx="11751">
                  <c:v>267.00000000000011</c:v>
                </c:pt>
                <c:pt idx="11752">
                  <c:v>258</c:v>
                </c:pt>
                <c:pt idx="11753">
                  <c:v>265.00000000000011</c:v>
                </c:pt>
                <c:pt idx="11756">
                  <c:v>264</c:v>
                </c:pt>
                <c:pt idx="11757">
                  <c:v>261.00000000000011</c:v>
                </c:pt>
                <c:pt idx="11758">
                  <c:v>265</c:v>
                </c:pt>
                <c:pt idx="11759">
                  <c:v>259.00000000000011</c:v>
                </c:pt>
                <c:pt idx="11760">
                  <c:v>256</c:v>
                </c:pt>
                <c:pt idx="11763">
                  <c:v>249</c:v>
                </c:pt>
                <c:pt idx="11764">
                  <c:v>255</c:v>
                </c:pt>
                <c:pt idx="11765">
                  <c:v>256</c:v>
                </c:pt>
                <c:pt idx="11766">
                  <c:v>254</c:v>
                </c:pt>
                <c:pt idx="11767">
                  <c:v>263</c:v>
                </c:pt>
                <c:pt idx="11770">
                  <c:v>260</c:v>
                </c:pt>
                <c:pt idx="11771">
                  <c:v>267</c:v>
                </c:pt>
                <c:pt idx="11772">
                  <c:v>272</c:v>
                </c:pt>
                <c:pt idx="11773">
                  <c:v>271</c:v>
                </c:pt>
                <c:pt idx="11774">
                  <c:v>270</c:v>
                </c:pt>
                <c:pt idx="11777">
                  <c:v>273</c:v>
                </c:pt>
                <c:pt idx="11779">
                  <c:v>268</c:v>
                </c:pt>
                <c:pt idx="11780">
                  <c:v>268</c:v>
                </c:pt>
                <c:pt idx="11781">
                  <c:v>263.00000000000011</c:v>
                </c:pt>
                <c:pt idx="11784">
                  <c:v>264</c:v>
                </c:pt>
                <c:pt idx="11785">
                  <c:v>261.00000000000011</c:v>
                </c:pt>
                <c:pt idx="11786">
                  <c:v>256</c:v>
                </c:pt>
                <c:pt idx="11787">
                  <c:v>259</c:v>
                </c:pt>
                <c:pt idx="11788">
                  <c:v>248</c:v>
                </c:pt>
                <c:pt idx="11791">
                  <c:v>248</c:v>
                </c:pt>
                <c:pt idx="11792">
                  <c:v>252</c:v>
                </c:pt>
                <c:pt idx="11793">
                  <c:v>252</c:v>
                </c:pt>
                <c:pt idx="11794">
                  <c:v>254</c:v>
                </c:pt>
                <c:pt idx="11799">
                  <c:v>261.00000000000011</c:v>
                </c:pt>
                <c:pt idx="11800">
                  <c:v>262</c:v>
                </c:pt>
                <c:pt idx="11801">
                  <c:v>269</c:v>
                </c:pt>
                <c:pt idx="11802">
                  <c:v>264</c:v>
                </c:pt>
                <c:pt idx="11805">
                  <c:v>257</c:v>
                </c:pt>
                <c:pt idx="11806">
                  <c:v>258</c:v>
                </c:pt>
                <c:pt idx="11808">
                  <c:v>253</c:v>
                </c:pt>
                <c:pt idx="11809">
                  <c:v>252</c:v>
                </c:pt>
                <c:pt idx="11812">
                  <c:v>257</c:v>
                </c:pt>
                <c:pt idx="11813">
                  <c:v>259</c:v>
                </c:pt>
                <c:pt idx="11814">
                  <c:v>268</c:v>
                </c:pt>
                <c:pt idx="11815">
                  <c:v>272</c:v>
                </c:pt>
                <c:pt idx="11816">
                  <c:v>272</c:v>
                </c:pt>
                <c:pt idx="11819">
                  <c:v>275</c:v>
                </c:pt>
                <c:pt idx="11820">
                  <c:v>278</c:v>
                </c:pt>
                <c:pt idx="11821">
                  <c:v>285</c:v>
                </c:pt>
                <c:pt idx="11822">
                  <c:v>282</c:v>
                </c:pt>
                <c:pt idx="11823">
                  <c:v>276</c:v>
                </c:pt>
                <c:pt idx="11826">
                  <c:v>277</c:v>
                </c:pt>
                <c:pt idx="11827">
                  <c:v>274</c:v>
                </c:pt>
                <c:pt idx="11828">
                  <c:v>271</c:v>
                </c:pt>
                <c:pt idx="11829">
                  <c:v>273</c:v>
                </c:pt>
                <c:pt idx="11830">
                  <c:v>268</c:v>
                </c:pt>
                <c:pt idx="11833">
                  <c:v>272</c:v>
                </c:pt>
                <c:pt idx="11834">
                  <c:v>286.00000000000011</c:v>
                </c:pt>
                <c:pt idx="11835">
                  <c:v>283</c:v>
                </c:pt>
                <c:pt idx="11836">
                  <c:v>280</c:v>
                </c:pt>
                <c:pt idx="11837">
                  <c:v>288</c:v>
                </c:pt>
                <c:pt idx="11840">
                  <c:v>282</c:v>
                </c:pt>
                <c:pt idx="11841">
                  <c:v>270</c:v>
                </c:pt>
                <c:pt idx="11842">
                  <c:v>273</c:v>
                </c:pt>
                <c:pt idx="11843">
                  <c:v>270</c:v>
                </c:pt>
                <c:pt idx="11844">
                  <c:v>258</c:v>
                </c:pt>
                <c:pt idx="11848">
                  <c:v>254</c:v>
                </c:pt>
                <c:pt idx="11849">
                  <c:v>263</c:v>
                </c:pt>
                <c:pt idx="11850">
                  <c:v>263</c:v>
                </c:pt>
                <c:pt idx="11851">
                  <c:v>258</c:v>
                </c:pt>
                <c:pt idx="11854">
                  <c:v>257</c:v>
                </c:pt>
                <c:pt idx="11855">
                  <c:v>244</c:v>
                </c:pt>
                <c:pt idx="11856">
                  <c:v>241</c:v>
                </c:pt>
                <c:pt idx="11857">
                  <c:v>237</c:v>
                </c:pt>
                <c:pt idx="11858">
                  <c:v>246</c:v>
                </c:pt>
                <c:pt idx="11861">
                  <c:v>242</c:v>
                </c:pt>
                <c:pt idx="11862">
                  <c:v>247</c:v>
                </c:pt>
                <c:pt idx="11863">
                  <c:v>246</c:v>
                </c:pt>
                <c:pt idx="11864">
                  <c:v>244</c:v>
                </c:pt>
                <c:pt idx="11865">
                  <c:v>242</c:v>
                </c:pt>
                <c:pt idx="11868">
                  <c:v>234</c:v>
                </c:pt>
                <c:pt idx="11869">
                  <c:v>222</c:v>
                </c:pt>
                <c:pt idx="11870">
                  <c:v>211</c:v>
                </c:pt>
                <c:pt idx="11871">
                  <c:v>203</c:v>
                </c:pt>
                <c:pt idx="11872">
                  <c:v>213</c:v>
                </c:pt>
                <c:pt idx="11875">
                  <c:v>210</c:v>
                </c:pt>
                <c:pt idx="11876">
                  <c:v>208</c:v>
                </c:pt>
                <c:pt idx="11877">
                  <c:v>201</c:v>
                </c:pt>
                <c:pt idx="11878">
                  <c:v>196</c:v>
                </c:pt>
                <c:pt idx="11879">
                  <c:v>192</c:v>
                </c:pt>
                <c:pt idx="11882">
                  <c:v>188</c:v>
                </c:pt>
                <c:pt idx="11883">
                  <c:v>188</c:v>
                </c:pt>
                <c:pt idx="11884">
                  <c:v>187</c:v>
                </c:pt>
                <c:pt idx="11885">
                  <c:v>184</c:v>
                </c:pt>
                <c:pt idx="11886">
                  <c:v>194</c:v>
                </c:pt>
                <c:pt idx="11889">
                  <c:v>197</c:v>
                </c:pt>
                <c:pt idx="11890">
                  <c:v>196</c:v>
                </c:pt>
                <c:pt idx="11891">
                  <c:v>185</c:v>
                </c:pt>
                <c:pt idx="11892">
                  <c:v>186</c:v>
                </c:pt>
                <c:pt idx="11893">
                  <c:v>188</c:v>
                </c:pt>
                <c:pt idx="11896">
                  <c:v>196</c:v>
                </c:pt>
                <c:pt idx="11897">
                  <c:v>200</c:v>
                </c:pt>
                <c:pt idx="11898">
                  <c:v>197</c:v>
                </c:pt>
                <c:pt idx="11899">
                  <c:v>198</c:v>
                </c:pt>
                <c:pt idx="11900">
                  <c:v>204</c:v>
                </c:pt>
                <c:pt idx="11903">
                  <c:v>204</c:v>
                </c:pt>
                <c:pt idx="11904">
                  <c:v>204</c:v>
                </c:pt>
                <c:pt idx="11905">
                  <c:v>201</c:v>
                </c:pt>
                <c:pt idx="11906">
                  <c:v>207</c:v>
                </c:pt>
                <c:pt idx="11907">
                  <c:v>237</c:v>
                </c:pt>
                <c:pt idx="11910">
                  <c:v>234</c:v>
                </c:pt>
                <c:pt idx="11911">
                  <c:v>226</c:v>
                </c:pt>
                <c:pt idx="11912">
                  <c:v>218</c:v>
                </c:pt>
                <c:pt idx="11914">
                  <c:v>208</c:v>
                </c:pt>
                <c:pt idx="11917">
                  <c:v>212</c:v>
                </c:pt>
                <c:pt idx="11918">
                  <c:v>198</c:v>
                </c:pt>
                <c:pt idx="11919">
                  <c:v>200</c:v>
                </c:pt>
                <c:pt idx="11920">
                  <c:v>198</c:v>
                </c:pt>
                <c:pt idx="11921">
                  <c:v>192</c:v>
                </c:pt>
                <c:pt idx="11924">
                  <c:v>196</c:v>
                </c:pt>
                <c:pt idx="11925">
                  <c:v>189</c:v>
                </c:pt>
                <c:pt idx="11926">
                  <c:v>182</c:v>
                </c:pt>
                <c:pt idx="11927">
                  <c:v>166</c:v>
                </c:pt>
                <c:pt idx="11928">
                  <c:v>166</c:v>
                </c:pt>
                <c:pt idx="11931">
                  <c:v>167</c:v>
                </c:pt>
                <c:pt idx="11932">
                  <c:v>162</c:v>
                </c:pt>
                <c:pt idx="11933">
                  <c:v>152</c:v>
                </c:pt>
                <c:pt idx="11934">
                  <c:v>149</c:v>
                </c:pt>
                <c:pt idx="11935">
                  <c:v>144</c:v>
                </c:pt>
                <c:pt idx="11938">
                  <c:v>145</c:v>
                </c:pt>
                <c:pt idx="11939">
                  <c:v>157</c:v>
                </c:pt>
                <c:pt idx="11940">
                  <c:v>153</c:v>
                </c:pt>
                <c:pt idx="11941">
                  <c:v>152</c:v>
                </c:pt>
                <c:pt idx="11942">
                  <c:v>136</c:v>
                </c:pt>
                <c:pt idx="11945">
                  <c:v>136</c:v>
                </c:pt>
                <c:pt idx="11946">
                  <c:v>138</c:v>
                </c:pt>
                <c:pt idx="11947">
                  <c:v>139</c:v>
                </c:pt>
                <c:pt idx="11948">
                  <c:v>138</c:v>
                </c:pt>
                <c:pt idx="11949">
                  <c:v>141</c:v>
                </c:pt>
                <c:pt idx="11952">
                  <c:v>149</c:v>
                </c:pt>
                <c:pt idx="11953">
                  <c:v>148</c:v>
                </c:pt>
                <c:pt idx="11954">
                  <c:v>154</c:v>
                </c:pt>
                <c:pt idx="11955">
                  <c:v>151</c:v>
                </c:pt>
                <c:pt idx="11956">
                  <c:v>149</c:v>
                </c:pt>
                <c:pt idx="11959">
                  <c:v>147</c:v>
                </c:pt>
                <c:pt idx="11960">
                  <c:v>143</c:v>
                </c:pt>
                <c:pt idx="11961">
                  <c:v>153</c:v>
                </c:pt>
                <c:pt idx="11963">
                  <c:v>149</c:v>
                </c:pt>
                <c:pt idx="11966">
                  <c:v>152</c:v>
                </c:pt>
                <c:pt idx="11967">
                  <c:v>151</c:v>
                </c:pt>
                <c:pt idx="11968">
                  <c:v>151</c:v>
                </c:pt>
                <c:pt idx="11969">
                  <c:v>147</c:v>
                </c:pt>
                <c:pt idx="11970">
                  <c:v>151</c:v>
                </c:pt>
                <c:pt idx="11973">
                  <c:v>150</c:v>
                </c:pt>
                <c:pt idx="11974">
                  <c:v>149</c:v>
                </c:pt>
                <c:pt idx="11975">
                  <c:v>146</c:v>
                </c:pt>
                <c:pt idx="11976">
                  <c:v>141</c:v>
                </c:pt>
                <c:pt idx="11977">
                  <c:v>141</c:v>
                </c:pt>
                <c:pt idx="11980">
                  <c:v>142</c:v>
                </c:pt>
                <c:pt idx="11981">
                  <c:v>142</c:v>
                </c:pt>
                <c:pt idx="11982">
                  <c:v>143</c:v>
                </c:pt>
                <c:pt idx="11983">
                  <c:v>143</c:v>
                </c:pt>
                <c:pt idx="11984">
                  <c:v>143</c:v>
                </c:pt>
                <c:pt idx="11987">
                  <c:v>145</c:v>
                </c:pt>
                <c:pt idx="11988">
                  <c:v>143</c:v>
                </c:pt>
                <c:pt idx="11989">
                  <c:v>145</c:v>
                </c:pt>
                <c:pt idx="11990">
                  <c:v>143</c:v>
                </c:pt>
                <c:pt idx="11994">
                  <c:v>142</c:v>
                </c:pt>
                <c:pt idx="11995">
                  <c:v>143</c:v>
                </c:pt>
                <c:pt idx="11996">
                  <c:v>145</c:v>
                </c:pt>
                <c:pt idx="11997">
                  <c:v>148</c:v>
                </c:pt>
                <c:pt idx="11998">
                  <c:v>158</c:v>
                </c:pt>
                <c:pt idx="12001">
                  <c:v>159</c:v>
                </c:pt>
                <c:pt idx="12002">
                  <c:v>154</c:v>
                </c:pt>
                <c:pt idx="12003">
                  <c:v>160</c:v>
                </c:pt>
                <c:pt idx="12004">
                  <c:v>165</c:v>
                </c:pt>
                <c:pt idx="12005">
                  <c:v>171</c:v>
                </c:pt>
                <c:pt idx="12008">
                  <c:v>160</c:v>
                </c:pt>
                <c:pt idx="12009">
                  <c:v>164</c:v>
                </c:pt>
                <c:pt idx="12010">
                  <c:v>167</c:v>
                </c:pt>
                <c:pt idx="12011">
                  <c:v>161</c:v>
                </c:pt>
                <c:pt idx="12012">
                  <c:v>164</c:v>
                </c:pt>
                <c:pt idx="12015">
                  <c:v>161</c:v>
                </c:pt>
                <c:pt idx="12016">
                  <c:v>162</c:v>
                </c:pt>
                <c:pt idx="12017">
                  <c:v>168</c:v>
                </c:pt>
                <c:pt idx="12018">
                  <c:v>170</c:v>
                </c:pt>
                <c:pt idx="12019">
                  <c:v>169</c:v>
                </c:pt>
                <c:pt idx="12022">
                  <c:v>170</c:v>
                </c:pt>
                <c:pt idx="12023">
                  <c:v>175</c:v>
                </c:pt>
                <c:pt idx="12024">
                  <c:v>171</c:v>
                </c:pt>
                <c:pt idx="12025">
                  <c:v>177</c:v>
                </c:pt>
                <c:pt idx="12026">
                  <c:v>174</c:v>
                </c:pt>
                <c:pt idx="12029">
                  <c:v>170</c:v>
                </c:pt>
                <c:pt idx="12030">
                  <c:v>167</c:v>
                </c:pt>
                <c:pt idx="12031">
                  <c:v>163</c:v>
                </c:pt>
                <c:pt idx="12032">
                  <c:v>159</c:v>
                </c:pt>
                <c:pt idx="12033">
                  <c:v>152</c:v>
                </c:pt>
                <c:pt idx="12036">
                  <c:v>158</c:v>
                </c:pt>
                <c:pt idx="12037">
                  <c:v>158</c:v>
                </c:pt>
                <c:pt idx="12038">
                  <c:v>157</c:v>
                </c:pt>
                <c:pt idx="12039">
                  <c:v>161</c:v>
                </c:pt>
                <c:pt idx="12040">
                  <c:v>163</c:v>
                </c:pt>
                <c:pt idx="12043">
                  <c:v>169</c:v>
                </c:pt>
                <c:pt idx="12047">
                  <c:v>167</c:v>
                </c:pt>
                <c:pt idx="12050">
                  <c:v>161</c:v>
                </c:pt>
                <c:pt idx="12053">
                  <c:v>158</c:v>
                </c:pt>
                <c:pt idx="12054">
                  <c:v>163</c:v>
                </c:pt>
                <c:pt idx="12057">
                  <c:v>162</c:v>
                </c:pt>
                <c:pt idx="12058">
                  <c:v>165</c:v>
                </c:pt>
                <c:pt idx="12059">
                  <c:v>164</c:v>
                </c:pt>
                <c:pt idx="12060">
                  <c:v>160</c:v>
                </c:pt>
                <c:pt idx="12061">
                  <c:v>151</c:v>
                </c:pt>
                <c:pt idx="12064">
                  <c:v>154</c:v>
                </c:pt>
                <c:pt idx="12065">
                  <c:v>154</c:v>
                </c:pt>
                <c:pt idx="12066">
                  <c:v>158</c:v>
                </c:pt>
                <c:pt idx="12067">
                  <c:v>160</c:v>
                </c:pt>
                <c:pt idx="12068">
                  <c:v>161</c:v>
                </c:pt>
                <c:pt idx="12071">
                  <c:v>160</c:v>
                </c:pt>
                <c:pt idx="12072">
                  <c:v>160</c:v>
                </c:pt>
                <c:pt idx="12073">
                  <c:v>163</c:v>
                </c:pt>
                <c:pt idx="12074">
                  <c:v>158</c:v>
                </c:pt>
                <c:pt idx="12075">
                  <c:v>157</c:v>
                </c:pt>
                <c:pt idx="12078">
                  <c:v>141</c:v>
                </c:pt>
                <c:pt idx="12079">
                  <c:v>140</c:v>
                </c:pt>
                <c:pt idx="12080">
                  <c:v>135</c:v>
                </c:pt>
                <c:pt idx="12081">
                  <c:v>137</c:v>
                </c:pt>
                <c:pt idx="12082">
                  <c:v>133</c:v>
                </c:pt>
                <c:pt idx="12085">
                  <c:v>140</c:v>
                </c:pt>
                <c:pt idx="12086">
                  <c:v>137</c:v>
                </c:pt>
                <c:pt idx="12087">
                  <c:v>132</c:v>
                </c:pt>
                <c:pt idx="12088">
                  <c:v>135</c:v>
                </c:pt>
                <c:pt idx="12089">
                  <c:v>138</c:v>
                </c:pt>
                <c:pt idx="12092">
                  <c:v>135</c:v>
                </c:pt>
                <c:pt idx="12093">
                  <c:v>135</c:v>
                </c:pt>
                <c:pt idx="12094">
                  <c:v>129</c:v>
                </c:pt>
                <c:pt idx="12095">
                  <c:v>128</c:v>
                </c:pt>
                <c:pt idx="12096">
                  <c:v>130</c:v>
                </c:pt>
                <c:pt idx="12099">
                  <c:v>131</c:v>
                </c:pt>
                <c:pt idx="12100">
                  <c:v>134</c:v>
                </c:pt>
                <c:pt idx="12101">
                  <c:v>134</c:v>
                </c:pt>
                <c:pt idx="12102">
                  <c:v>134</c:v>
                </c:pt>
                <c:pt idx="12103">
                  <c:v>135</c:v>
                </c:pt>
                <c:pt idx="12106">
                  <c:v>144</c:v>
                </c:pt>
                <c:pt idx="12107">
                  <c:v>147</c:v>
                </c:pt>
                <c:pt idx="12108">
                  <c:v>153</c:v>
                </c:pt>
                <c:pt idx="12109">
                  <c:v>158</c:v>
                </c:pt>
                <c:pt idx="12110">
                  <c:v>174</c:v>
                </c:pt>
                <c:pt idx="12113">
                  <c:v>178</c:v>
                </c:pt>
                <c:pt idx="12114">
                  <c:v>165</c:v>
                </c:pt>
                <c:pt idx="12115">
                  <c:v>161</c:v>
                </c:pt>
                <c:pt idx="12116">
                  <c:v>172</c:v>
                </c:pt>
                <c:pt idx="12117">
                  <c:v>187</c:v>
                </c:pt>
                <c:pt idx="12120">
                  <c:v>220</c:v>
                </c:pt>
                <c:pt idx="12121">
                  <c:v>207</c:v>
                </c:pt>
                <c:pt idx="12122">
                  <c:v>201</c:v>
                </c:pt>
                <c:pt idx="12123">
                  <c:v>227</c:v>
                </c:pt>
                <c:pt idx="12124">
                  <c:v>237</c:v>
                </c:pt>
                <c:pt idx="12127">
                  <c:v>257</c:v>
                </c:pt>
                <c:pt idx="12128">
                  <c:v>272</c:v>
                </c:pt>
                <c:pt idx="12129">
                  <c:v>294</c:v>
                </c:pt>
                <c:pt idx="12130">
                  <c:v>295</c:v>
                </c:pt>
                <c:pt idx="12131">
                  <c:v>184</c:v>
                </c:pt>
                <c:pt idx="12134">
                  <c:v>201</c:v>
                </c:pt>
                <c:pt idx="12135">
                  <c:v>198</c:v>
                </c:pt>
                <c:pt idx="12136">
                  <c:v>188</c:v>
                </c:pt>
                <c:pt idx="12137">
                  <c:v>162</c:v>
                </c:pt>
                <c:pt idx="12138">
                  <c:v>176</c:v>
                </c:pt>
                <c:pt idx="12141">
                  <c:v>185</c:v>
                </c:pt>
                <c:pt idx="12142">
                  <c:v>199</c:v>
                </c:pt>
                <c:pt idx="12143">
                  <c:v>212</c:v>
                </c:pt>
                <c:pt idx="12144">
                  <c:v>192</c:v>
                </c:pt>
                <c:pt idx="12145">
                  <c:v>198</c:v>
                </c:pt>
                <c:pt idx="12148">
                  <c:v>199</c:v>
                </c:pt>
                <c:pt idx="12149">
                  <c:v>194</c:v>
                </c:pt>
                <c:pt idx="12150">
                  <c:v>207</c:v>
                </c:pt>
                <c:pt idx="12151">
                  <c:v>205</c:v>
                </c:pt>
                <c:pt idx="12156">
                  <c:v>208</c:v>
                </c:pt>
                <c:pt idx="12157">
                  <c:v>230</c:v>
                </c:pt>
                <c:pt idx="12158">
                  <c:v>233</c:v>
                </c:pt>
                <c:pt idx="12159">
                  <c:v>235</c:v>
                </c:pt>
                <c:pt idx="12162">
                  <c:v>237</c:v>
                </c:pt>
                <c:pt idx="12163">
                  <c:v>257</c:v>
                </c:pt>
                <c:pt idx="12164">
                  <c:v>269</c:v>
                </c:pt>
                <c:pt idx="12165">
                  <c:v>248</c:v>
                </c:pt>
                <c:pt idx="12166">
                  <c:v>242</c:v>
                </c:pt>
                <c:pt idx="12169">
                  <c:v>225</c:v>
                </c:pt>
                <c:pt idx="12170">
                  <c:v>221</c:v>
                </c:pt>
                <c:pt idx="12171">
                  <c:v>232</c:v>
                </c:pt>
                <c:pt idx="12172">
                  <c:v>227</c:v>
                </c:pt>
                <c:pt idx="12176">
                  <c:v>234</c:v>
                </c:pt>
                <c:pt idx="12177">
                  <c:v>237</c:v>
                </c:pt>
                <c:pt idx="12178">
                  <c:v>251</c:v>
                </c:pt>
                <c:pt idx="12179">
                  <c:v>252</c:v>
                </c:pt>
                <c:pt idx="12180">
                  <c:v>258</c:v>
                </c:pt>
                <c:pt idx="12183">
                  <c:v>242</c:v>
                </c:pt>
                <c:pt idx="12184">
                  <c:v>243</c:v>
                </c:pt>
                <c:pt idx="12185">
                  <c:v>238</c:v>
                </c:pt>
                <c:pt idx="12186">
                  <c:v>240</c:v>
                </c:pt>
                <c:pt idx="12187">
                  <c:v>241</c:v>
                </c:pt>
                <c:pt idx="12190">
                  <c:v>238</c:v>
                </c:pt>
                <c:pt idx="12191">
                  <c:v>215</c:v>
                </c:pt>
                <c:pt idx="12192">
                  <c:v>213</c:v>
                </c:pt>
                <c:pt idx="12193">
                  <c:v>216</c:v>
                </c:pt>
                <c:pt idx="12194">
                  <c:v>214</c:v>
                </c:pt>
                <c:pt idx="12197">
                  <c:v>212</c:v>
                </c:pt>
                <c:pt idx="12198">
                  <c:v>203</c:v>
                </c:pt>
                <c:pt idx="12199">
                  <c:v>202</c:v>
                </c:pt>
                <c:pt idx="12200">
                  <c:v>198</c:v>
                </c:pt>
                <c:pt idx="12201">
                  <c:v>192</c:v>
                </c:pt>
                <c:pt idx="12205">
                  <c:v>197</c:v>
                </c:pt>
                <c:pt idx="12206">
                  <c:v>197</c:v>
                </c:pt>
                <c:pt idx="12207">
                  <c:v>190</c:v>
                </c:pt>
                <c:pt idx="12208">
                  <c:v>176</c:v>
                </c:pt>
                <c:pt idx="12211">
                  <c:v>173</c:v>
                </c:pt>
                <c:pt idx="12212">
                  <c:v>179</c:v>
                </c:pt>
                <c:pt idx="12213">
                  <c:v>195</c:v>
                </c:pt>
                <c:pt idx="12214">
                  <c:v>195</c:v>
                </c:pt>
                <c:pt idx="12215">
                  <c:v>196</c:v>
                </c:pt>
                <c:pt idx="12218">
                  <c:v>194</c:v>
                </c:pt>
                <c:pt idx="12219">
                  <c:v>189</c:v>
                </c:pt>
                <c:pt idx="12220">
                  <c:v>184</c:v>
                </c:pt>
                <c:pt idx="12221">
                  <c:v>184</c:v>
                </c:pt>
                <c:pt idx="12222">
                  <c:v>186</c:v>
                </c:pt>
                <c:pt idx="12225">
                  <c:v>179</c:v>
                </c:pt>
                <c:pt idx="12226">
                  <c:v>176</c:v>
                </c:pt>
                <c:pt idx="12227">
                  <c:v>173</c:v>
                </c:pt>
                <c:pt idx="12228">
                  <c:v>183</c:v>
                </c:pt>
                <c:pt idx="12229">
                  <c:v>184</c:v>
                </c:pt>
                <c:pt idx="12232">
                  <c:v>182</c:v>
                </c:pt>
                <c:pt idx="12233">
                  <c:v>182</c:v>
                </c:pt>
                <c:pt idx="12234">
                  <c:v>177</c:v>
                </c:pt>
                <c:pt idx="12235">
                  <c:v>171</c:v>
                </c:pt>
                <c:pt idx="12236">
                  <c:v>173</c:v>
                </c:pt>
                <c:pt idx="12239">
                  <c:v>173</c:v>
                </c:pt>
                <c:pt idx="12240">
                  <c:v>175</c:v>
                </c:pt>
                <c:pt idx="12241">
                  <c:v>172</c:v>
                </c:pt>
                <c:pt idx="12242">
                  <c:v>171</c:v>
                </c:pt>
                <c:pt idx="12243">
                  <c:v>179</c:v>
                </c:pt>
                <c:pt idx="12246">
                  <c:v>176</c:v>
                </c:pt>
                <c:pt idx="12247">
                  <c:v>173</c:v>
                </c:pt>
                <c:pt idx="12248">
                  <c:v>173</c:v>
                </c:pt>
                <c:pt idx="12249">
                  <c:v>172</c:v>
                </c:pt>
                <c:pt idx="12250">
                  <c:v>171</c:v>
                </c:pt>
                <c:pt idx="12253">
                  <c:v>160</c:v>
                </c:pt>
                <c:pt idx="12254">
                  <c:v>159</c:v>
                </c:pt>
                <c:pt idx="12255">
                  <c:v>161</c:v>
                </c:pt>
                <c:pt idx="12256">
                  <c:v>155</c:v>
                </c:pt>
                <c:pt idx="12257">
                  <c:v>154</c:v>
                </c:pt>
                <c:pt idx="12260">
                  <c:v>153</c:v>
                </c:pt>
                <c:pt idx="12261">
                  <c:v>156</c:v>
                </c:pt>
                <c:pt idx="12262">
                  <c:v>158</c:v>
                </c:pt>
                <c:pt idx="12263">
                  <c:v>157</c:v>
                </c:pt>
                <c:pt idx="12264">
                  <c:v>159</c:v>
                </c:pt>
                <c:pt idx="12267">
                  <c:v>156</c:v>
                </c:pt>
                <c:pt idx="12268">
                  <c:v>159</c:v>
                </c:pt>
                <c:pt idx="12269">
                  <c:v>157</c:v>
                </c:pt>
                <c:pt idx="12270">
                  <c:v>153</c:v>
                </c:pt>
                <c:pt idx="12271">
                  <c:v>154</c:v>
                </c:pt>
                <c:pt idx="12274">
                  <c:v>151</c:v>
                </c:pt>
                <c:pt idx="12275">
                  <c:v>150</c:v>
                </c:pt>
                <c:pt idx="12276">
                  <c:v>149</c:v>
                </c:pt>
                <c:pt idx="12277">
                  <c:v>152</c:v>
                </c:pt>
                <c:pt idx="12278">
                  <c:v>149</c:v>
                </c:pt>
                <c:pt idx="12281">
                  <c:v>147</c:v>
                </c:pt>
                <c:pt idx="12282">
                  <c:v>147</c:v>
                </c:pt>
                <c:pt idx="12283">
                  <c:v>146</c:v>
                </c:pt>
                <c:pt idx="12284">
                  <c:v>145</c:v>
                </c:pt>
                <c:pt idx="12285">
                  <c:v>150</c:v>
                </c:pt>
                <c:pt idx="12288">
                  <c:v>150</c:v>
                </c:pt>
                <c:pt idx="12289">
                  <c:v>153</c:v>
                </c:pt>
                <c:pt idx="12290">
                  <c:v>150</c:v>
                </c:pt>
                <c:pt idx="12291">
                  <c:v>150</c:v>
                </c:pt>
                <c:pt idx="12292">
                  <c:v>150</c:v>
                </c:pt>
                <c:pt idx="12295">
                  <c:v>151</c:v>
                </c:pt>
                <c:pt idx="12296">
                  <c:v>153</c:v>
                </c:pt>
                <c:pt idx="12297">
                  <c:v>150</c:v>
                </c:pt>
                <c:pt idx="12298">
                  <c:v>148</c:v>
                </c:pt>
                <c:pt idx="12299">
                  <c:v>152</c:v>
                </c:pt>
                <c:pt idx="12302">
                  <c:v>157</c:v>
                </c:pt>
                <c:pt idx="12303">
                  <c:v>157</c:v>
                </c:pt>
                <c:pt idx="12304">
                  <c:v>157</c:v>
                </c:pt>
                <c:pt idx="12305">
                  <c:v>153</c:v>
                </c:pt>
                <c:pt idx="12306">
                  <c:v>152</c:v>
                </c:pt>
                <c:pt idx="12309">
                  <c:v>151</c:v>
                </c:pt>
                <c:pt idx="12310">
                  <c:v>150</c:v>
                </c:pt>
                <c:pt idx="12311">
                  <c:v>146</c:v>
                </c:pt>
                <c:pt idx="12312">
                  <c:v>143</c:v>
                </c:pt>
                <c:pt idx="12313">
                  <c:v>146</c:v>
                </c:pt>
                <c:pt idx="12316">
                  <c:v>148</c:v>
                </c:pt>
                <c:pt idx="12317">
                  <c:v>142</c:v>
                </c:pt>
                <c:pt idx="12318">
                  <c:v>136</c:v>
                </c:pt>
                <c:pt idx="12319">
                  <c:v>139</c:v>
                </c:pt>
                <c:pt idx="12320">
                  <c:v>139</c:v>
                </c:pt>
                <c:pt idx="12323">
                  <c:v>140</c:v>
                </c:pt>
                <c:pt idx="12324">
                  <c:v>140</c:v>
                </c:pt>
                <c:pt idx="12325">
                  <c:v>141</c:v>
                </c:pt>
                <c:pt idx="12326">
                  <c:v>140</c:v>
                </c:pt>
                <c:pt idx="12327">
                  <c:v>139</c:v>
                </c:pt>
                <c:pt idx="12330">
                  <c:v>136</c:v>
                </c:pt>
                <c:pt idx="12331">
                  <c:v>134</c:v>
                </c:pt>
                <c:pt idx="12332">
                  <c:v>132</c:v>
                </c:pt>
                <c:pt idx="12333">
                  <c:v>132</c:v>
                </c:pt>
                <c:pt idx="12334">
                  <c:v>130</c:v>
                </c:pt>
                <c:pt idx="12337">
                  <c:v>126</c:v>
                </c:pt>
                <c:pt idx="12338">
                  <c:v>126</c:v>
                </c:pt>
                <c:pt idx="12339">
                  <c:v>124</c:v>
                </c:pt>
                <c:pt idx="12340">
                  <c:v>135</c:v>
                </c:pt>
                <c:pt idx="12341">
                  <c:v>129</c:v>
                </c:pt>
                <c:pt idx="12344">
                  <c:v>134</c:v>
                </c:pt>
                <c:pt idx="12345">
                  <c:v>139</c:v>
                </c:pt>
                <c:pt idx="12346">
                  <c:v>137</c:v>
                </c:pt>
                <c:pt idx="12347">
                  <c:v>140</c:v>
                </c:pt>
                <c:pt idx="12348">
                  <c:v>137</c:v>
                </c:pt>
                <c:pt idx="12351">
                  <c:v>133</c:v>
                </c:pt>
                <c:pt idx="12352">
                  <c:v>134</c:v>
                </c:pt>
                <c:pt idx="12353">
                  <c:v>142</c:v>
                </c:pt>
                <c:pt idx="12354">
                  <c:v>140</c:v>
                </c:pt>
                <c:pt idx="12355">
                  <c:v>137</c:v>
                </c:pt>
                <c:pt idx="12358">
                  <c:v>139</c:v>
                </c:pt>
                <c:pt idx="12359">
                  <c:v>136</c:v>
                </c:pt>
                <c:pt idx="12360">
                  <c:v>136</c:v>
                </c:pt>
                <c:pt idx="12361">
                  <c:v>132</c:v>
                </c:pt>
                <c:pt idx="12362">
                  <c:v>130</c:v>
                </c:pt>
                <c:pt idx="12365">
                  <c:v>130</c:v>
                </c:pt>
                <c:pt idx="12366">
                  <c:v>126</c:v>
                </c:pt>
                <c:pt idx="12367">
                  <c:v>124</c:v>
                </c:pt>
                <c:pt idx="12368">
                  <c:v>120</c:v>
                </c:pt>
                <c:pt idx="12369">
                  <c:v>120</c:v>
                </c:pt>
                <c:pt idx="12372">
                  <c:v>122</c:v>
                </c:pt>
                <c:pt idx="12373">
                  <c:v>121</c:v>
                </c:pt>
                <c:pt idx="12374">
                  <c:v>120</c:v>
                </c:pt>
                <c:pt idx="12375">
                  <c:v>122</c:v>
                </c:pt>
                <c:pt idx="12376">
                  <c:v>121</c:v>
                </c:pt>
                <c:pt idx="12379">
                  <c:v>121</c:v>
                </c:pt>
                <c:pt idx="12380">
                  <c:v>119</c:v>
                </c:pt>
                <c:pt idx="12381">
                  <c:v>117</c:v>
                </c:pt>
                <c:pt idx="12382">
                  <c:v>119</c:v>
                </c:pt>
                <c:pt idx="12383">
                  <c:v>119</c:v>
                </c:pt>
                <c:pt idx="12386">
                  <c:v>119</c:v>
                </c:pt>
                <c:pt idx="12387">
                  <c:v>121</c:v>
                </c:pt>
                <c:pt idx="12388">
                  <c:v>118</c:v>
                </c:pt>
                <c:pt idx="12389">
                  <c:v>116</c:v>
                </c:pt>
                <c:pt idx="12390">
                  <c:v>115</c:v>
                </c:pt>
                <c:pt idx="12393">
                  <c:v>120</c:v>
                </c:pt>
                <c:pt idx="12394">
                  <c:v>121</c:v>
                </c:pt>
                <c:pt idx="12395">
                  <c:v>119</c:v>
                </c:pt>
                <c:pt idx="12396">
                  <c:v>120</c:v>
                </c:pt>
                <c:pt idx="12397">
                  <c:v>121</c:v>
                </c:pt>
                <c:pt idx="12400">
                  <c:v>117</c:v>
                </c:pt>
                <c:pt idx="12401">
                  <c:v>114</c:v>
                </c:pt>
                <c:pt idx="12402">
                  <c:v>112</c:v>
                </c:pt>
                <c:pt idx="12403">
                  <c:v>109</c:v>
                </c:pt>
                <c:pt idx="12404">
                  <c:v>112</c:v>
                </c:pt>
                <c:pt idx="12407">
                  <c:v>117</c:v>
                </c:pt>
                <c:pt idx="12408">
                  <c:v>116</c:v>
                </c:pt>
                <c:pt idx="12409">
                  <c:v>121</c:v>
                </c:pt>
                <c:pt idx="12414">
                  <c:v>109</c:v>
                </c:pt>
                <c:pt idx="12415">
                  <c:v>113</c:v>
                </c:pt>
                <c:pt idx="12416">
                  <c:v>112</c:v>
                </c:pt>
                <c:pt idx="12421">
                  <c:v>115</c:v>
                </c:pt>
                <c:pt idx="12422">
                  <c:v>117</c:v>
                </c:pt>
                <c:pt idx="12423">
                  <c:v>110</c:v>
                </c:pt>
                <c:pt idx="12424">
                  <c:v>112</c:v>
                </c:pt>
                <c:pt idx="12425">
                  <c:v>105</c:v>
                </c:pt>
                <c:pt idx="12428">
                  <c:v>107</c:v>
                </c:pt>
                <c:pt idx="12429">
                  <c:v>111</c:v>
                </c:pt>
                <c:pt idx="12430">
                  <c:v>114</c:v>
                </c:pt>
                <c:pt idx="12431">
                  <c:v>117</c:v>
                </c:pt>
                <c:pt idx="12432">
                  <c:v>116</c:v>
                </c:pt>
                <c:pt idx="12435">
                  <c:v>118</c:v>
                </c:pt>
                <c:pt idx="12436">
                  <c:v>113</c:v>
                </c:pt>
                <c:pt idx="12437">
                  <c:v>111</c:v>
                </c:pt>
                <c:pt idx="12438">
                  <c:v>115</c:v>
                </c:pt>
                <c:pt idx="12439">
                  <c:v>125</c:v>
                </c:pt>
                <c:pt idx="12442">
                  <c:v>123</c:v>
                </c:pt>
                <c:pt idx="12443">
                  <c:v>119</c:v>
                </c:pt>
                <c:pt idx="12444">
                  <c:v>118</c:v>
                </c:pt>
                <c:pt idx="12445">
                  <c:v>120</c:v>
                </c:pt>
                <c:pt idx="12446">
                  <c:v>116</c:v>
                </c:pt>
                <c:pt idx="12449">
                  <c:v>112</c:v>
                </c:pt>
                <c:pt idx="12450">
                  <c:v>115</c:v>
                </c:pt>
                <c:pt idx="12451">
                  <c:v>105</c:v>
                </c:pt>
                <c:pt idx="12452">
                  <c:v>103</c:v>
                </c:pt>
                <c:pt idx="12453">
                  <c:v>99</c:v>
                </c:pt>
                <c:pt idx="12456">
                  <c:v>95</c:v>
                </c:pt>
                <c:pt idx="12457">
                  <c:v>96</c:v>
                </c:pt>
                <c:pt idx="12458">
                  <c:v>94</c:v>
                </c:pt>
                <c:pt idx="12460">
                  <c:v>90</c:v>
                </c:pt>
                <c:pt idx="12463">
                  <c:v>90</c:v>
                </c:pt>
                <c:pt idx="12464">
                  <c:v>91</c:v>
                </c:pt>
                <c:pt idx="12465">
                  <c:v>93</c:v>
                </c:pt>
                <c:pt idx="12466">
                  <c:v>98</c:v>
                </c:pt>
                <c:pt idx="12467">
                  <c:v>97</c:v>
                </c:pt>
                <c:pt idx="12470">
                  <c:v>95</c:v>
                </c:pt>
                <c:pt idx="12471">
                  <c:v>94</c:v>
                </c:pt>
                <c:pt idx="12472">
                  <c:v>102</c:v>
                </c:pt>
                <c:pt idx="12473">
                  <c:v>106</c:v>
                </c:pt>
                <c:pt idx="12474">
                  <c:v>107</c:v>
                </c:pt>
                <c:pt idx="12477">
                  <c:v>103</c:v>
                </c:pt>
                <c:pt idx="12478">
                  <c:v>104</c:v>
                </c:pt>
                <c:pt idx="12479">
                  <c:v>107</c:v>
                </c:pt>
                <c:pt idx="12480">
                  <c:v>107</c:v>
                </c:pt>
                <c:pt idx="12481">
                  <c:v>109</c:v>
                </c:pt>
                <c:pt idx="12484">
                  <c:v>107</c:v>
                </c:pt>
                <c:pt idx="12485">
                  <c:v>108</c:v>
                </c:pt>
                <c:pt idx="12486">
                  <c:v>104</c:v>
                </c:pt>
                <c:pt idx="12487">
                  <c:v>101</c:v>
                </c:pt>
                <c:pt idx="12488">
                  <c:v>98</c:v>
                </c:pt>
                <c:pt idx="12491">
                  <c:v>98</c:v>
                </c:pt>
                <c:pt idx="12492">
                  <c:v>99</c:v>
                </c:pt>
                <c:pt idx="12493">
                  <c:v>100</c:v>
                </c:pt>
                <c:pt idx="12494">
                  <c:v>102</c:v>
                </c:pt>
                <c:pt idx="12495">
                  <c:v>102</c:v>
                </c:pt>
                <c:pt idx="12498">
                  <c:v>103</c:v>
                </c:pt>
                <c:pt idx="12499">
                  <c:v>101</c:v>
                </c:pt>
                <c:pt idx="12500">
                  <c:v>100</c:v>
                </c:pt>
                <c:pt idx="12501">
                  <c:v>100</c:v>
                </c:pt>
                <c:pt idx="12502">
                  <c:v>99</c:v>
                </c:pt>
                <c:pt idx="12505">
                  <c:v>97</c:v>
                </c:pt>
                <c:pt idx="12506">
                  <c:v>100</c:v>
                </c:pt>
                <c:pt idx="12507">
                  <c:v>99</c:v>
                </c:pt>
                <c:pt idx="12508">
                  <c:v>99.000000000000014</c:v>
                </c:pt>
                <c:pt idx="12513">
                  <c:v>102</c:v>
                </c:pt>
                <c:pt idx="12514">
                  <c:v>106</c:v>
                </c:pt>
                <c:pt idx="12515">
                  <c:v>104</c:v>
                </c:pt>
                <c:pt idx="12516">
                  <c:v>102</c:v>
                </c:pt>
                <c:pt idx="12519">
                  <c:v>110</c:v>
                </c:pt>
                <c:pt idx="12520">
                  <c:v>108</c:v>
                </c:pt>
                <c:pt idx="12521">
                  <c:v>109</c:v>
                </c:pt>
                <c:pt idx="12522">
                  <c:v>105</c:v>
                </c:pt>
                <c:pt idx="12523">
                  <c:v>106</c:v>
                </c:pt>
                <c:pt idx="12526">
                  <c:v>106</c:v>
                </c:pt>
                <c:pt idx="12527">
                  <c:v>107</c:v>
                </c:pt>
                <c:pt idx="12528">
                  <c:v>105</c:v>
                </c:pt>
                <c:pt idx="12529">
                  <c:v>107</c:v>
                </c:pt>
                <c:pt idx="12530">
                  <c:v>109</c:v>
                </c:pt>
                <c:pt idx="12533">
                  <c:v>111</c:v>
                </c:pt>
                <c:pt idx="12534">
                  <c:v>111</c:v>
                </c:pt>
                <c:pt idx="12535">
                  <c:v>111</c:v>
                </c:pt>
                <c:pt idx="12536">
                  <c:v>111</c:v>
                </c:pt>
                <c:pt idx="12537">
                  <c:v>110</c:v>
                </c:pt>
                <c:pt idx="12540">
                  <c:v>107</c:v>
                </c:pt>
                <c:pt idx="12541">
                  <c:v>107</c:v>
                </c:pt>
                <c:pt idx="12542">
                  <c:v>111</c:v>
                </c:pt>
                <c:pt idx="12543">
                  <c:v>113</c:v>
                </c:pt>
                <c:pt idx="12544">
                  <c:v>117</c:v>
                </c:pt>
                <c:pt idx="12547">
                  <c:v>115</c:v>
                </c:pt>
                <c:pt idx="12548">
                  <c:v>114</c:v>
                </c:pt>
                <c:pt idx="12549">
                  <c:v>114</c:v>
                </c:pt>
                <c:pt idx="12550">
                  <c:v>114</c:v>
                </c:pt>
                <c:pt idx="12551">
                  <c:v>120</c:v>
                </c:pt>
                <c:pt idx="12554">
                  <c:v>124</c:v>
                </c:pt>
                <c:pt idx="12555">
                  <c:v>121</c:v>
                </c:pt>
                <c:pt idx="12556">
                  <c:v>122</c:v>
                </c:pt>
                <c:pt idx="12557">
                  <c:v>121</c:v>
                </c:pt>
                <c:pt idx="12558">
                  <c:v>114</c:v>
                </c:pt>
                <c:pt idx="12562">
                  <c:v>114</c:v>
                </c:pt>
                <c:pt idx="12563">
                  <c:v>112</c:v>
                </c:pt>
                <c:pt idx="12564">
                  <c:v>113</c:v>
                </c:pt>
                <c:pt idx="12565">
                  <c:v>110</c:v>
                </c:pt>
                <c:pt idx="12568">
                  <c:v>108</c:v>
                </c:pt>
                <c:pt idx="12569">
                  <c:v>109</c:v>
                </c:pt>
                <c:pt idx="12570">
                  <c:v>108</c:v>
                </c:pt>
                <c:pt idx="12571">
                  <c:v>107</c:v>
                </c:pt>
                <c:pt idx="12572">
                  <c:v>108</c:v>
                </c:pt>
                <c:pt idx="12575">
                  <c:v>111</c:v>
                </c:pt>
                <c:pt idx="12576">
                  <c:v>110</c:v>
                </c:pt>
                <c:pt idx="12577">
                  <c:v>106</c:v>
                </c:pt>
                <c:pt idx="12578">
                  <c:v>107</c:v>
                </c:pt>
                <c:pt idx="12579">
                  <c:v>106</c:v>
                </c:pt>
                <c:pt idx="12582">
                  <c:v>102</c:v>
                </c:pt>
                <c:pt idx="12583">
                  <c:v>103</c:v>
                </c:pt>
                <c:pt idx="12584">
                  <c:v>97</c:v>
                </c:pt>
                <c:pt idx="12585">
                  <c:v>100</c:v>
                </c:pt>
                <c:pt idx="12586">
                  <c:v>110</c:v>
                </c:pt>
                <c:pt idx="12589">
                  <c:v>114</c:v>
                </c:pt>
                <c:pt idx="12590">
                  <c:v>110</c:v>
                </c:pt>
                <c:pt idx="12591">
                  <c:v>109</c:v>
                </c:pt>
                <c:pt idx="12592">
                  <c:v>110</c:v>
                </c:pt>
                <c:pt idx="12593">
                  <c:v>113</c:v>
                </c:pt>
                <c:pt idx="12596">
                  <c:v>111</c:v>
                </c:pt>
                <c:pt idx="12597">
                  <c:v>110</c:v>
                </c:pt>
                <c:pt idx="12598">
                  <c:v>109</c:v>
                </c:pt>
                <c:pt idx="12599">
                  <c:v>105</c:v>
                </c:pt>
                <c:pt idx="12600">
                  <c:v>105</c:v>
                </c:pt>
                <c:pt idx="12603">
                  <c:v>106</c:v>
                </c:pt>
                <c:pt idx="12604">
                  <c:v>104</c:v>
                </c:pt>
                <c:pt idx="12605">
                  <c:v>104</c:v>
                </c:pt>
                <c:pt idx="12606">
                  <c:v>114</c:v>
                </c:pt>
                <c:pt idx="12607">
                  <c:v>112</c:v>
                </c:pt>
                <c:pt idx="12610">
                  <c:v>111</c:v>
                </c:pt>
                <c:pt idx="12611">
                  <c:v>107</c:v>
                </c:pt>
                <c:pt idx="12612">
                  <c:v>103</c:v>
                </c:pt>
                <c:pt idx="12613">
                  <c:v>109</c:v>
                </c:pt>
                <c:pt idx="12614">
                  <c:v>109</c:v>
                </c:pt>
                <c:pt idx="12617">
                  <c:v>112</c:v>
                </c:pt>
                <c:pt idx="12618">
                  <c:v>114</c:v>
                </c:pt>
                <c:pt idx="12619">
                  <c:v>112</c:v>
                </c:pt>
                <c:pt idx="12620">
                  <c:v>111</c:v>
                </c:pt>
                <c:pt idx="12621">
                  <c:v>109</c:v>
                </c:pt>
                <c:pt idx="12624">
                  <c:v>110</c:v>
                </c:pt>
                <c:pt idx="12625">
                  <c:v>111</c:v>
                </c:pt>
                <c:pt idx="12626">
                  <c:v>111</c:v>
                </c:pt>
                <c:pt idx="12627">
                  <c:v>111</c:v>
                </c:pt>
                <c:pt idx="12628">
                  <c:v>112</c:v>
                </c:pt>
                <c:pt idx="12631">
                  <c:v>110</c:v>
                </c:pt>
                <c:pt idx="12632">
                  <c:v>112</c:v>
                </c:pt>
                <c:pt idx="12633">
                  <c:v>110</c:v>
                </c:pt>
                <c:pt idx="12634">
                  <c:v>108</c:v>
                </c:pt>
                <c:pt idx="12635">
                  <c:v>110</c:v>
                </c:pt>
                <c:pt idx="12638">
                  <c:v>108</c:v>
                </c:pt>
                <c:pt idx="12639">
                  <c:v>105</c:v>
                </c:pt>
                <c:pt idx="12640">
                  <c:v>105</c:v>
                </c:pt>
                <c:pt idx="12641">
                  <c:v>106</c:v>
                </c:pt>
                <c:pt idx="12642">
                  <c:v>107</c:v>
                </c:pt>
                <c:pt idx="12645">
                  <c:v>108</c:v>
                </c:pt>
                <c:pt idx="12646">
                  <c:v>110</c:v>
                </c:pt>
                <c:pt idx="12647">
                  <c:v>108</c:v>
                </c:pt>
                <c:pt idx="12648">
                  <c:v>111</c:v>
                </c:pt>
                <c:pt idx="12649">
                  <c:v>109</c:v>
                </c:pt>
                <c:pt idx="12652">
                  <c:v>107</c:v>
                </c:pt>
                <c:pt idx="12653">
                  <c:v>110</c:v>
                </c:pt>
                <c:pt idx="12654">
                  <c:v>112</c:v>
                </c:pt>
                <c:pt idx="12655">
                  <c:v>113</c:v>
                </c:pt>
                <c:pt idx="12656">
                  <c:v>112</c:v>
                </c:pt>
                <c:pt idx="12659">
                  <c:v>112</c:v>
                </c:pt>
                <c:pt idx="12660">
                  <c:v>111</c:v>
                </c:pt>
                <c:pt idx="12661">
                  <c:v>113</c:v>
                </c:pt>
                <c:pt idx="12662">
                  <c:v>111</c:v>
                </c:pt>
                <c:pt idx="12663">
                  <c:v>113</c:v>
                </c:pt>
                <c:pt idx="12666">
                  <c:v>110</c:v>
                </c:pt>
                <c:pt idx="12667">
                  <c:v>114</c:v>
                </c:pt>
                <c:pt idx="12668">
                  <c:v>113</c:v>
                </c:pt>
                <c:pt idx="12669">
                  <c:v>111</c:v>
                </c:pt>
                <c:pt idx="12670">
                  <c:v>110</c:v>
                </c:pt>
                <c:pt idx="12673">
                  <c:v>108</c:v>
                </c:pt>
                <c:pt idx="12674">
                  <c:v>105</c:v>
                </c:pt>
                <c:pt idx="12675">
                  <c:v>106</c:v>
                </c:pt>
                <c:pt idx="12676">
                  <c:v>105</c:v>
                </c:pt>
                <c:pt idx="12677">
                  <c:v>106</c:v>
                </c:pt>
                <c:pt idx="12680">
                  <c:v>107</c:v>
                </c:pt>
                <c:pt idx="12681">
                  <c:v>105</c:v>
                </c:pt>
                <c:pt idx="12682">
                  <c:v>104</c:v>
                </c:pt>
                <c:pt idx="12683">
                  <c:v>104</c:v>
                </c:pt>
                <c:pt idx="12684">
                  <c:v>106</c:v>
                </c:pt>
                <c:pt idx="12687">
                  <c:v>108</c:v>
                </c:pt>
                <c:pt idx="12688">
                  <c:v>110</c:v>
                </c:pt>
                <c:pt idx="12689">
                  <c:v>108</c:v>
                </c:pt>
                <c:pt idx="12690">
                  <c:v>110</c:v>
                </c:pt>
                <c:pt idx="12691">
                  <c:v>108</c:v>
                </c:pt>
                <c:pt idx="12694">
                  <c:v>109</c:v>
                </c:pt>
                <c:pt idx="12695">
                  <c:v>109</c:v>
                </c:pt>
                <c:pt idx="12696">
                  <c:v>111</c:v>
                </c:pt>
                <c:pt idx="12697">
                  <c:v>109</c:v>
                </c:pt>
                <c:pt idx="12698">
                  <c:v>105</c:v>
                </c:pt>
                <c:pt idx="12701">
                  <c:v>110</c:v>
                </c:pt>
                <c:pt idx="12702">
                  <c:v>109</c:v>
                </c:pt>
                <c:pt idx="12703">
                  <c:v>108</c:v>
                </c:pt>
                <c:pt idx="12704">
                  <c:v>107</c:v>
                </c:pt>
                <c:pt idx="12705">
                  <c:v>109</c:v>
                </c:pt>
                <c:pt idx="12708">
                  <c:v>109</c:v>
                </c:pt>
                <c:pt idx="12709">
                  <c:v>112</c:v>
                </c:pt>
                <c:pt idx="12710">
                  <c:v>110</c:v>
                </c:pt>
                <c:pt idx="12711">
                  <c:v>110</c:v>
                </c:pt>
                <c:pt idx="12712">
                  <c:v>109</c:v>
                </c:pt>
                <c:pt idx="12715">
                  <c:v>108</c:v>
                </c:pt>
                <c:pt idx="12716">
                  <c:v>111</c:v>
                </c:pt>
                <c:pt idx="12717">
                  <c:v>112</c:v>
                </c:pt>
                <c:pt idx="12718">
                  <c:v>117</c:v>
                </c:pt>
                <c:pt idx="12719">
                  <c:v>129</c:v>
                </c:pt>
                <c:pt idx="12722">
                  <c:v>133</c:v>
                </c:pt>
                <c:pt idx="12723">
                  <c:v>124</c:v>
                </c:pt>
                <c:pt idx="12724">
                  <c:v>123</c:v>
                </c:pt>
                <c:pt idx="12725">
                  <c:v>116</c:v>
                </c:pt>
                <c:pt idx="12726">
                  <c:v>116</c:v>
                </c:pt>
                <c:pt idx="12729">
                  <c:v>116</c:v>
                </c:pt>
                <c:pt idx="12730">
                  <c:v>112</c:v>
                </c:pt>
                <c:pt idx="12731">
                  <c:v>117</c:v>
                </c:pt>
                <c:pt idx="12732">
                  <c:v>119</c:v>
                </c:pt>
                <c:pt idx="12733">
                  <c:v>121</c:v>
                </c:pt>
                <c:pt idx="12736">
                  <c:v>121</c:v>
                </c:pt>
                <c:pt idx="12737">
                  <c:v>122</c:v>
                </c:pt>
                <c:pt idx="12738">
                  <c:v>130</c:v>
                </c:pt>
                <c:pt idx="12739">
                  <c:v>128</c:v>
                </c:pt>
                <c:pt idx="12740">
                  <c:v>129</c:v>
                </c:pt>
                <c:pt idx="12743">
                  <c:v>131</c:v>
                </c:pt>
                <c:pt idx="12744">
                  <c:v>134</c:v>
                </c:pt>
                <c:pt idx="12745">
                  <c:v>140</c:v>
                </c:pt>
                <c:pt idx="12746">
                  <c:v>135</c:v>
                </c:pt>
                <c:pt idx="12747">
                  <c:v>138</c:v>
                </c:pt>
                <c:pt idx="12750">
                  <c:v>139</c:v>
                </c:pt>
                <c:pt idx="12751">
                  <c:v>139</c:v>
                </c:pt>
                <c:pt idx="12752">
                  <c:v>142</c:v>
                </c:pt>
                <c:pt idx="12753">
                  <c:v>141</c:v>
                </c:pt>
                <c:pt idx="12754">
                  <c:v>140</c:v>
                </c:pt>
                <c:pt idx="12757">
                  <c:v>136</c:v>
                </c:pt>
                <c:pt idx="12758">
                  <c:v>136</c:v>
                </c:pt>
                <c:pt idx="12759">
                  <c:v>137</c:v>
                </c:pt>
                <c:pt idx="12760">
                  <c:v>140</c:v>
                </c:pt>
                <c:pt idx="12761">
                  <c:v>138</c:v>
                </c:pt>
                <c:pt idx="12764">
                  <c:v>137</c:v>
                </c:pt>
                <c:pt idx="12765">
                  <c:v>137</c:v>
                </c:pt>
                <c:pt idx="12766">
                  <c:v>135</c:v>
                </c:pt>
                <c:pt idx="12767">
                  <c:v>134</c:v>
                </c:pt>
                <c:pt idx="12768">
                  <c:v>137</c:v>
                </c:pt>
                <c:pt idx="12771">
                  <c:v>140</c:v>
                </c:pt>
                <c:pt idx="12772">
                  <c:v>136</c:v>
                </c:pt>
                <c:pt idx="12773">
                  <c:v>130</c:v>
                </c:pt>
                <c:pt idx="12774">
                  <c:v>128</c:v>
                </c:pt>
                <c:pt idx="12778">
                  <c:v>143</c:v>
                </c:pt>
                <c:pt idx="12779">
                  <c:v>141</c:v>
                </c:pt>
                <c:pt idx="12780">
                  <c:v>141</c:v>
                </c:pt>
                <c:pt idx="12781">
                  <c:v>141</c:v>
                </c:pt>
                <c:pt idx="12785">
                  <c:v>142</c:v>
                </c:pt>
                <c:pt idx="12786">
                  <c:v>140</c:v>
                </c:pt>
                <c:pt idx="12787">
                  <c:v>140</c:v>
                </c:pt>
                <c:pt idx="12788">
                  <c:v>140</c:v>
                </c:pt>
                <c:pt idx="12789">
                  <c:v>142</c:v>
                </c:pt>
                <c:pt idx="12792">
                  <c:v>142</c:v>
                </c:pt>
                <c:pt idx="12793">
                  <c:v>142</c:v>
                </c:pt>
                <c:pt idx="12794">
                  <c:v>140</c:v>
                </c:pt>
                <c:pt idx="12795">
                  <c:v>139</c:v>
                </c:pt>
                <c:pt idx="12796">
                  <c:v>138</c:v>
                </c:pt>
                <c:pt idx="12799">
                  <c:v>138</c:v>
                </c:pt>
                <c:pt idx="12800">
                  <c:v>138</c:v>
                </c:pt>
                <c:pt idx="12801">
                  <c:v>141</c:v>
                </c:pt>
                <c:pt idx="12802">
                  <c:v>140</c:v>
                </c:pt>
                <c:pt idx="12803">
                  <c:v>140</c:v>
                </c:pt>
                <c:pt idx="12806">
                  <c:v>141</c:v>
                </c:pt>
                <c:pt idx="12807">
                  <c:v>143</c:v>
                </c:pt>
                <c:pt idx="12808">
                  <c:v>144</c:v>
                </c:pt>
                <c:pt idx="12809">
                  <c:v>143</c:v>
                </c:pt>
                <c:pt idx="12810">
                  <c:v>144</c:v>
                </c:pt>
                <c:pt idx="12813">
                  <c:v>136</c:v>
                </c:pt>
                <c:pt idx="12814">
                  <c:v>138</c:v>
                </c:pt>
                <c:pt idx="12815">
                  <c:v>140</c:v>
                </c:pt>
                <c:pt idx="12816">
                  <c:v>141</c:v>
                </c:pt>
                <c:pt idx="12817">
                  <c:v>156</c:v>
                </c:pt>
                <c:pt idx="12820">
                  <c:v>160</c:v>
                </c:pt>
                <c:pt idx="12821">
                  <c:v>160</c:v>
                </c:pt>
                <c:pt idx="12822">
                  <c:v>157</c:v>
                </c:pt>
                <c:pt idx="12823">
                  <c:v>160</c:v>
                </c:pt>
                <c:pt idx="12824">
                  <c:v>165</c:v>
                </c:pt>
                <c:pt idx="12827">
                  <c:v>170</c:v>
                </c:pt>
                <c:pt idx="12828">
                  <c:v>168</c:v>
                </c:pt>
                <c:pt idx="12829">
                  <c:v>162</c:v>
                </c:pt>
                <c:pt idx="12830">
                  <c:v>161</c:v>
                </c:pt>
                <c:pt idx="12831">
                  <c:v>161</c:v>
                </c:pt>
                <c:pt idx="12834">
                  <c:v>167</c:v>
                </c:pt>
                <c:pt idx="12835">
                  <c:v>171</c:v>
                </c:pt>
                <c:pt idx="12836">
                  <c:v>169</c:v>
                </c:pt>
                <c:pt idx="12837">
                  <c:v>176</c:v>
                </c:pt>
                <c:pt idx="12838">
                  <c:v>165</c:v>
                </c:pt>
                <c:pt idx="12841">
                  <c:v>163</c:v>
                </c:pt>
                <c:pt idx="12842">
                  <c:v>145</c:v>
                </c:pt>
                <c:pt idx="12843">
                  <c:v>158</c:v>
                </c:pt>
                <c:pt idx="12844">
                  <c:v>156</c:v>
                </c:pt>
                <c:pt idx="12845">
                  <c:v>157</c:v>
                </c:pt>
                <c:pt idx="12848">
                  <c:v>165</c:v>
                </c:pt>
                <c:pt idx="12849">
                  <c:v>153</c:v>
                </c:pt>
                <c:pt idx="12850">
                  <c:v>148</c:v>
                </c:pt>
                <c:pt idx="12851">
                  <c:v>151</c:v>
                </c:pt>
                <c:pt idx="12852">
                  <c:v>163</c:v>
                </c:pt>
                <c:pt idx="12855">
                  <c:v>160</c:v>
                </c:pt>
                <c:pt idx="12856">
                  <c:v>157</c:v>
                </c:pt>
                <c:pt idx="12857">
                  <c:v>151</c:v>
                </c:pt>
                <c:pt idx="12858">
                  <c:v>154</c:v>
                </c:pt>
                <c:pt idx="12859">
                  <c:v>151</c:v>
                </c:pt>
                <c:pt idx="12862">
                  <c:v>156</c:v>
                </c:pt>
                <c:pt idx="12863">
                  <c:v>156</c:v>
                </c:pt>
                <c:pt idx="12864">
                  <c:v>153</c:v>
                </c:pt>
                <c:pt idx="12865">
                  <c:v>151</c:v>
                </c:pt>
                <c:pt idx="12866">
                  <c:v>150</c:v>
                </c:pt>
                <c:pt idx="12870">
                  <c:v>152</c:v>
                </c:pt>
                <c:pt idx="12871">
                  <c:v>150</c:v>
                </c:pt>
                <c:pt idx="12872">
                  <c:v>146</c:v>
                </c:pt>
                <c:pt idx="12873">
                  <c:v>154</c:v>
                </c:pt>
                <c:pt idx="12876">
                  <c:v>156</c:v>
                </c:pt>
                <c:pt idx="12877">
                  <c:v>165</c:v>
                </c:pt>
                <c:pt idx="12878">
                  <c:v>168</c:v>
                </c:pt>
                <c:pt idx="12879">
                  <c:v>163</c:v>
                </c:pt>
                <c:pt idx="12880">
                  <c:v>167</c:v>
                </c:pt>
                <c:pt idx="12883">
                  <c:v>166</c:v>
                </c:pt>
                <c:pt idx="12884">
                  <c:v>162</c:v>
                </c:pt>
                <c:pt idx="12885">
                  <c:v>158</c:v>
                </c:pt>
                <c:pt idx="12886">
                  <c:v>163</c:v>
                </c:pt>
                <c:pt idx="12891">
                  <c:v>159</c:v>
                </c:pt>
                <c:pt idx="12892">
                  <c:v>161</c:v>
                </c:pt>
                <c:pt idx="12893">
                  <c:v>164</c:v>
                </c:pt>
                <c:pt idx="12894">
                  <c:v>165</c:v>
                </c:pt>
                <c:pt idx="12897">
                  <c:v>170</c:v>
                </c:pt>
                <c:pt idx="12898">
                  <c:v>172</c:v>
                </c:pt>
                <c:pt idx="12899">
                  <c:v>177</c:v>
                </c:pt>
                <c:pt idx="12900">
                  <c:v>180</c:v>
                </c:pt>
                <c:pt idx="12901">
                  <c:v>185</c:v>
                </c:pt>
                <c:pt idx="12904">
                  <c:v>184</c:v>
                </c:pt>
                <c:pt idx="12905">
                  <c:v>190</c:v>
                </c:pt>
                <c:pt idx="12906">
                  <c:v>194</c:v>
                </c:pt>
                <c:pt idx="12907">
                  <c:v>187</c:v>
                </c:pt>
                <c:pt idx="12908">
                  <c:v>199</c:v>
                </c:pt>
                <c:pt idx="12911">
                  <c:v>204</c:v>
                </c:pt>
                <c:pt idx="12912">
                  <c:v>201</c:v>
                </c:pt>
                <c:pt idx="12914">
                  <c:v>194</c:v>
                </c:pt>
                <c:pt idx="12915">
                  <c:v>194</c:v>
                </c:pt>
                <c:pt idx="12918">
                  <c:v>189</c:v>
                </c:pt>
                <c:pt idx="12919">
                  <c:v>203</c:v>
                </c:pt>
                <c:pt idx="12920">
                  <c:v>197</c:v>
                </c:pt>
                <c:pt idx="12921">
                  <c:v>203</c:v>
                </c:pt>
                <c:pt idx="12922">
                  <c:v>209</c:v>
                </c:pt>
                <c:pt idx="12925">
                  <c:v>211</c:v>
                </c:pt>
                <c:pt idx="12926">
                  <c:v>210</c:v>
                </c:pt>
                <c:pt idx="12928">
                  <c:v>207</c:v>
                </c:pt>
                <c:pt idx="12929">
                  <c:v>199</c:v>
                </c:pt>
                <c:pt idx="12932">
                  <c:v>205</c:v>
                </c:pt>
                <c:pt idx="12933">
                  <c:v>208</c:v>
                </c:pt>
                <c:pt idx="12934">
                  <c:v>209</c:v>
                </c:pt>
                <c:pt idx="12935">
                  <c:v>212</c:v>
                </c:pt>
                <c:pt idx="12936">
                  <c:v>220</c:v>
                </c:pt>
                <c:pt idx="12940">
                  <c:v>214</c:v>
                </c:pt>
                <c:pt idx="12941">
                  <c:v>214</c:v>
                </c:pt>
                <c:pt idx="12942">
                  <c:v>214</c:v>
                </c:pt>
                <c:pt idx="12943">
                  <c:v>243</c:v>
                </c:pt>
                <c:pt idx="12946">
                  <c:v>245</c:v>
                </c:pt>
                <c:pt idx="12947">
                  <c:v>249.99999999999989</c:v>
                </c:pt>
                <c:pt idx="12948">
                  <c:v>218</c:v>
                </c:pt>
                <c:pt idx="12949">
                  <c:v>218</c:v>
                </c:pt>
                <c:pt idx="12950">
                  <c:v>206</c:v>
                </c:pt>
                <c:pt idx="12953">
                  <c:v>208</c:v>
                </c:pt>
                <c:pt idx="12954">
                  <c:v>206</c:v>
                </c:pt>
                <c:pt idx="12955">
                  <c:v>204</c:v>
                </c:pt>
                <c:pt idx="12956">
                  <c:v>207</c:v>
                </c:pt>
                <c:pt idx="12957">
                  <c:v>215</c:v>
                </c:pt>
                <c:pt idx="12960">
                  <c:v>210</c:v>
                </c:pt>
                <c:pt idx="12961">
                  <c:v>205</c:v>
                </c:pt>
                <c:pt idx="12962">
                  <c:v>201</c:v>
                </c:pt>
                <c:pt idx="12963">
                  <c:v>201</c:v>
                </c:pt>
                <c:pt idx="12964">
                  <c:v>182</c:v>
                </c:pt>
                <c:pt idx="12967">
                  <c:v>203</c:v>
                </c:pt>
                <c:pt idx="12968">
                  <c:v>206</c:v>
                </c:pt>
                <c:pt idx="12969">
                  <c:v>198</c:v>
                </c:pt>
                <c:pt idx="12970">
                  <c:v>206</c:v>
                </c:pt>
                <c:pt idx="12971">
                  <c:v>206</c:v>
                </c:pt>
                <c:pt idx="12974">
                  <c:v>201.99999999999989</c:v>
                </c:pt>
                <c:pt idx="12975">
                  <c:v>220</c:v>
                </c:pt>
                <c:pt idx="12976">
                  <c:v>208</c:v>
                </c:pt>
                <c:pt idx="12977">
                  <c:v>220</c:v>
                </c:pt>
                <c:pt idx="12978">
                  <c:v>222.99999999999989</c:v>
                </c:pt>
                <c:pt idx="12981">
                  <c:v>223</c:v>
                </c:pt>
                <c:pt idx="12982">
                  <c:v>217</c:v>
                </c:pt>
                <c:pt idx="12983">
                  <c:v>218</c:v>
                </c:pt>
                <c:pt idx="12984">
                  <c:v>228</c:v>
                </c:pt>
                <c:pt idx="12985">
                  <c:v>240</c:v>
                </c:pt>
                <c:pt idx="12988">
                  <c:v>235</c:v>
                </c:pt>
                <c:pt idx="12989">
                  <c:v>239</c:v>
                </c:pt>
                <c:pt idx="12990">
                  <c:v>249</c:v>
                </c:pt>
                <c:pt idx="12991">
                  <c:v>236</c:v>
                </c:pt>
                <c:pt idx="12992">
                  <c:v>240</c:v>
                </c:pt>
                <c:pt idx="12995">
                  <c:v>221</c:v>
                </c:pt>
                <c:pt idx="12996">
                  <c:v>220</c:v>
                </c:pt>
                <c:pt idx="12997">
                  <c:v>219</c:v>
                </c:pt>
                <c:pt idx="12998">
                  <c:v>209</c:v>
                </c:pt>
                <c:pt idx="12999">
                  <c:v>218</c:v>
                </c:pt>
                <c:pt idx="13002">
                  <c:v>211</c:v>
                </c:pt>
                <c:pt idx="13003">
                  <c:v>214</c:v>
                </c:pt>
                <c:pt idx="13004">
                  <c:v>208</c:v>
                </c:pt>
                <c:pt idx="13005">
                  <c:v>205</c:v>
                </c:pt>
                <c:pt idx="13006">
                  <c:v>207</c:v>
                </c:pt>
                <c:pt idx="13010">
                  <c:v>216</c:v>
                </c:pt>
                <c:pt idx="13011">
                  <c:v>221</c:v>
                </c:pt>
                <c:pt idx="13012">
                  <c:v>222</c:v>
                </c:pt>
                <c:pt idx="13013">
                  <c:v>226</c:v>
                </c:pt>
                <c:pt idx="13016">
                  <c:v>228</c:v>
                </c:pt>
                <c:pt idx="13017">
                  <c:v>231</c:v>
                </c:pt>
                <c:pt idx="13018">
                  <c:v>236</c:v>
                </c:pt>
                <c:pt idx="13019">
                  <c:v>224</c:v>
                </c:pt>
                <c:pt idx="13020">
                  <c:v>236</c:v>
                </c:pt>
                <c:pt idx="13023">
                  <c:v>219</c:v>
                </c:pt>
                <c:pt idx="13024">
                  <c:v>228</c:v>
                </c:pt>
                <c:pt idx="13025">
                  <c:v>228</c:v>
                </c:pt>
                <c:pt idx="13026">
                  <c:v>227</c:v>
                </c:pt>
                <c:pt idx="13027">
                  <c:v>234</c:v>
                </c:pt>
                <c:pt idx="13030">
                  <c:v>236</c:v>
                </c:pt>
                <c:pt idx="13031">
                  <c:v>238</c:v>
                </c:pt>
                <c:pt idx="13032">
                  <c:v>230</c:v>
                </c:pt>
                <c:pt idx="13033">
                  <c:v>227</c:v>
                </c:pt>
                <c:pt idx="13034">
                  <c:v>227.99999999999989</c:v>
                </c:pt>
                <c:pt idx="13037">
                  <c:v>227</c:v>
                </c:pt>
                <c:pt idx="13038">
                  <c:v>227</c:v>
                </c:pt>
                <c:pt idx="13039">
                  <c:v>232</c:v>
                </c:pt>
                <c:pt idx="13040">
                  <c:v>226</c:v>
                </c:pt>
                <c:pt idx="13041">
                  <c:v>231</c:v>
                </c:pt>
                <c:pt idx="13044">
                  <c:v>226.99999999999989</c:v>
                </c:pt>
                <c:pt idx="13045">
                  <c:v>229</c:v>
                </c:pt>
                <c:pt idx="13046">
                  <c:v>227</c:v>
                </c:pt>
                <c:pt idx="13047">
                  <c:v>218.99999999999989</c:v>
                </c:pt>
                <c:pt idx="13048">
                  <c:v>231</c:v>
                </c:pt>
                <c:pt idx="13051">
                  <c:v>240</c:v>
                </c:pt>
                <c:pt idx="13052">
                  <c:v>246</c:v>
                </c:pt>
                <c:pt idx="13053">
                  <c:v>231</c:v>
                </c:pt>
                <c:pt idx="13054">
                  <c:v>244</c:v>
                </c:pt>
                <c:pt idx="13055">
                  <c:v>241</c:v>
                </c:pt>
                <c:pt idx="13058">
                  <c:v>238</c:v>
                </c:pt>
                <c:pt idx="13059">
                  <c:v>228</c:v>
                </c:pt>
                <c:pt idx="13060">
                  <c:v>241</c:v>
                </c:pt>
                <c:pt idx="13061">
                  <c:v>236</c:v>
                </c:pt>
                <c:pt idx="13062">
                  <c:v>256.00000000000011</c:v>
                </c:pt>
                <c:pt idx="13065">
                  <c:v>256</c:v>
                </c:pt>
                <c:pt idx="13066">
                  <c:v>240</c:v>
                </c:pt>
                <c:pt idx="13067">
                  <c:v>251</c:v>
                </c:pt>
                <c:pt idx="13068">
                  <c:v>244</c:v>
                </c:pt>
                <c:pt idx="13069">
                  <c:v>246</c:v>
                </c:pt>
                <c:pt idx="13072">
                  <c:v>245</c:v>
                </c:pt>
                <c:pt idx="13073">
                  <c:v>231</c:v>
                </c:pt>
                <c:pt idx="13074">
                  <c:v>235.00000000000011</c:v>
                </c:pt>
                <c:pt idx="13075">
                  <c:v>229</c:v>
                </c:pt>
                <c:pt idx="13076">
                  <c:v>233.00000000000011</c:v>
                </c:pt>
                <c:pt idx="13079">
                  <c:v>221</c:v>
                </c:pt>
                <c:pt idx="13080">
                  <c:v>221</c:v>
                </c:pt>
                <c:pt idx="13081">
                  <c:v>224</c:v>
                </c:pt>
                <c:pt idx="13082">
                  <c:v>205</c:v>
                </c:pt>
                <c:pt idx="13083">
                  <c:v>205</c:v>
                </c:pt>
                <c:pt idx="13086">
                  <c:v>199</c:v>
                </c:pt>
                <c:pt idx="13087">
                  <c:v>208</c:v>
                </c:pt>
                <c:pt idx="13088">
                  <c:v>232</c:v>
                </c:pt>
                <c:pt idx="13089">
                  <c:v>234</c:v>
                </c:pt>
                <c:pt idx="13090">
                  <c:v>237</c:v>
                </c:pt>
                <c:pt idx="13093">
                  <c:v>234</c:v>
                </c:pt>
                <c:pt idx="13094">
                  <c:v>229</c:v>
                </c:pt>
                <c:pt idx="13095">
                  <c:v>223.00000000000011</c:v>
                </c:pt>
                <c:pt idx="13096">
                  <c:v>230</c:v>
                </c:pt>
                <c:pt idx="13097">
                  <c:v>220.99999999999989</c:v>
                </c:pt>
                <c:pt idx="13100">
                  <c:v>221</c:v>
                </c:pt>
                <c:pt idx="13101">
                  <c:v>219</c:v>
                </c:pt>
                <c:pt idx="13102">
                  <c:v>205</c:v>
                </c:pt>
                <c:pt idx="13103">
                  <c:v>213</c:v>
                </c:pt>
                <c:pt idx="13104">
                  <c:v>203</c:v>
                </c:pt>
                <c:pt idx="13107">
                  <c:v>207</c:v>
                </c:pt>
                <c:pt idx="13108">
                  <c:v>209</c:v>
                </c:pt>
                <c:pt idx="13109">
                  <c:v>206</c:v>
                </c:pt>
                <c:pt idx="13110">
                  <c:v>199</c:v>
                </c:pt>
                <c:pt idx="13111">
                  <c:v>206</c:v>
                </c:pt>
                <c:pt idx="13114">
                  <c:v>210.00000000000011</c:v>
                </c:pt>
                <c:pt idx="13115">
                  <c:v>205</c:v>
                </c:pt>
                <c:pt idx="13116">
                  <c:v>209</c:v>
                </c:pt>
                <c:pt idx="13117">
                  <c:v>203</c:v>
                </c:pt>
                <c:pt idx="13118">
                  <c:v>211</c:v>
                </c:pt>
                <c:pt idx="13121">
                  <c:v>208</c:v>
                </c:pt>
                <c:pt idx="13122">
                  <c:v>199</c:v>
                </c:pt>
                <c:pt idx="13123">
                  <c:v>206</c:v>
                </c:pt>
                <c:pt idx="13124">
                  <c:v>209</c:v>
                </c:pt>
                <c:pt idx="13125">
                  <c:v>208</c:v>
                </c:pt>
                <c:pt idx="13128">
                  <c:v>205</c:v>
                </c:pt>
                <c:pt idx="13129">
                  <c:v>204</c:v>
                </c:pt>
                <c:pt idx="13130">
                  <c:v>202</c:v>
                </c:pt>
                <c:pt idx="13131">
                  <c:v>229</c:v>
                </c:pt>
                <c:pt idx="13132">
                  <c:v>230</c:v>
                </c:pt>
                <c:pt idx="13135">
                  <c:v>231</c:v>
                </c:pt>
                <c:pt idx="13136">
                  <c:v>231</c:v>
                </c:pt>
                <c:pt idx="13137">
                  <c:v>226.99999999999989</c:v>
                </c:pt>
                <c:pt idx="13138">
                  <c:v>227</c:v>
                </c:pt>
                <c:pt idx="13139">
                  <c:v>226</c:v>
                </c:pt>
                <c:pt idx="13143">
                  <c:v>214.99999999999989</c:v>
                </c:pt>
                <c:pt idx="13144">
                  <c:v>216.99999999999989</c:v>
                </c:pt>
                <c:pt idx="13145">
                  <c:v>225.00000000000011</c:v>
                </c:pt>
                <c:pt idx="13146">
                  <c:v>226</c:v>
                </c:pt>
                <c:pt idx="13149">
                  <c:v>223</c:v>
                </c:pt>
                <c:pt idx="13150">
                  <c:v>230</c:v>
                </c:pt>
                <c:pt idx="13151">
                  <c:v>221</c:v>
                </c:pt>
                <c:pt idx="13152">
                  <c:v>217</c:v>
                </c:pt>
                <c:pt idx="13153">
                  <c:v>216.00000000000011</c:v>
                </c:pt>
                <c:pt idx="13156">
                  <c:v>214</c:v>
                </c:pt>
                <c:pt idx="13157">
                  <c:v>209</c:v>
                </c:pt>
                <c:pt idx="13158">
                  <c:v>190</c:v>
                </c:pt>
                <c:pt idx="13159">
                  <c:v>193</c:v>
                </c:pt>
                <c:pt idx="13160">
                  <c:v>194</c:v>
                </c:pt>
                <c:pt idx="13163">
                  <c:v>197</c:v>
                </c:pt>
                <c:pt idx="13164">
                  <c:v>190</c:v>
                </c:pt>
                <c:pt idx="13165">
                  <c:v>184</c:v>
                </c:pt>
                <c:pt idx="13166">
                  <c:v>193</c:v>
                </c:pt>
                <c:pt idx="13167">
                  <c:v>190</c:v>
                </c:pt>
                <c:pt idx="13170">
                  <c:v>197</c:v>
                </c:pt>
                <c:pt idx="13171">
                  <c:v>195</c:v>
                </c:pt>
                <c:pt idx="13172">
                  <c:v>192</c:v>
                </c:pt>
                <c:pt idx="13173">
                  <c:v>195</c:v>
                </c:pt>
                <c:pt idx="13174">
                  <c:v>197.00000000000011</c:v>
                </c:pt>
                <c:pt idx="13177">
                  <c:v>199</c:v>
                </c:pt>
                <c:pt idx="13178">
                  <c:v>199</c:v>
                </c:pt>
                <c:pt idx="13179">
                  <c:v>200</c:v>
                </c:pt>
                <c:pt idx="13180">
                  <c:v>183</c:v>
                </c:pt>
                <c:pt idx="13181">
                  <c:v>180</c:v>
                </c:pt>
                <c:pt idx="13184">
                  <c:v>188</c:v>
                </c:pt>
                <c:pt idx="13185">
                  <c:v>191</c:v>
                </c:pt>
                <c:pt idx="13186">
                  <c:v>188</c:v>
                </c:pt>
                <c:pt idx="13187">
                  <c:v>184</c:v>
                </c:pt>
                <c:pt idx="13188">
                  <c:v>183</c:v>
                </c:pt>
                <c:pt idx="13191">
                  <c:v>185</c:v>
                </c:pt>
                <c:pt idx="13192">
                  <c:v>179.00000000000011</c:v>
                </c:pt>
                <c:pt idx="13193">
                  <c:v>183</c:v>
                </c:pt>
                <c:pt idx="13194">
                  <c:v>187.99999999999989</c:v>
                </c:pt>
                <c:pt idx="13195">
                  <c:v>181.99999999999989</c:v>
                </c:pt>
                <c:pt idx="13198">
                  <c:v>186</c:v>
                </c:pt>
                <c:pt idx="13199">
                  <c:v>191</c:v>
                </c:pt>
                <c:pt idx="13200">
                  <c:v>194</c:v>
                </c:pt>
                <c:pt idx="13201">
                  <c:v>191</c:v>
                </c:pt>
                <c:pt idx="13202">
                  <c:v>193</c:v>
                </c:pt>
                <c:pt idx="13205">
                  <c:v>185</c:v>
                </c:pt>
                <c:pt idx="13206">
                  <c:v>186</c:v>
                </c:pt>
                <c:pt idx="13207">
                  <c:v>180</c:v>
                </c:pt>
                <c:pt idx="13208">
                  <c:v>182</c:v>
                </c:pt>
                <c:pt idx="13209">
                  <c:v>185</c:v>
                </c:pt>
                <c:pt idx="13212">
                  <c:v>185</c:v>
                </c:pt>
                <c:pt idx="13213">
                  <c:v>182</c:v>
                </c:pt>
                <c:pt idx="13214">
                  <c:v>175.00000000000011</c:v>
                </c:pt>
                <c:pt idx="13215">
                  <c:v>174</c:v>
                </c:pt>
                <c:pt idx="13216">
                  <c:v>176</c:v>
                </c:pt>
                <c:pt idx="13219">
                  <c:v>188</c:v>
                </c:pt>
                <c:pt idx="13220">
                  <c:v>190</c:v>
                </c:pt>
                <c:pt idx="13221">
                  <c:v>182</c:v>
                </c:pt>
                <c:pt idx="13222">
                  <c:v>189</c:v>
                </c:pt>
                <c:pt idx="13223">
                  <c:v>181.99999999999989</c:v>
                </c:pt>
                <c:pt idx="13226">
                  <c:v>197</c:v>
                </c:pt>
                <c:pt idx="13227">
                  <c:v>181</c:v>
                </c:pt>
                <c:pt idx="13228">
                  <c:v>189.00000000000011</c:v>
                </c:pt>
                <c:pt idx="13229">
                  <c:v>182</c:v>
                </c:pt>
                <c:pt idx="13230">
                  <c:v>194</c:v>
                </c:pt>
                <c:pt idx="13233">
                  <c:v>187.99999999999989</c:v>
                </c:pt>
                <c:pt idx="13234">
                  <c:v>181</c:v>
                </c:pt>
                <c:pt idx="13236">
                  <c:v>190</c:v>
                </c:pt>
              </c:numCache>
            </c:numRef>
          </c:val>
          <c:smooth val="0"/>
          <c:extLst>
            <c:ext xmlns:c16="http://schemas.microsoft.com/office/drawing/2014/chart" uri="{C3380CC4-5D6E-409C-BE32-E72D297353CC}">
              <c16:uniqueId val="{00000003-0F72-43A0-9D6F-809FAB720C95}"/>
            </c:ext>
          </c:extLst>
        </c:ser>
        <c:ser>
          <c:idx val="2"/>
          <c:order val="2"/>
          <c:tx>
            <c:strRef>
              <c:f>Sheet1!$D$1</c:f>
              <c:strCache>
                <c:ptCount val="1"/>
                <c:pt idx="0">
                  <c:v>Greece</c:v>
                </c:pt>
              </c:strCache>
            </c:strRef>
          </c:tx>
          <c:spPr>
            <a:ln w="19050">
              <a:solidFill>
                <a:schemeClr val="accent2"/>
              </a:solidFill>
            </a:ln>
          </c:spPr>
          <c:marker>
            <c:symbol val="none"/>
          </c:marker>
          <c:dLbls>
            <c:dLbl>
              <c:idx val="132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F72-43A0-9D6F-809FAB720C9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Sheet1!$A$2:$A$13239</c:f>
              <c:numCache>
                <c:formatCode>yyyy\-mm\-dd</c:formatCode>
                <c:ptCount val="13238"/>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numCache>
            </c:numRef>
          </c:cat>
          <c:val>
            <c:numRef>
              <c:f>Sheet1!$D$2:$D$13239</c:f>
              <c:numCache>
                <c:formatCode>General</c:formatCode>
                <c:ptCount val="13238"/>
                <c:pt idx="5386">
                  <c:v>46.999999999999972</c:v>
                </c:pt>
                <c:pt idx="5387">
                  <c:v>45.000000000000007</c:v>
                </c:pt>
                <c:pt idx="5388">
                  <c:v>51.000000000000071</c:v>
                </c:pt>
                <c:pt idx="5389">
                  <c:v>45.000000000000007</c:v>
                </c:pt>
                <c:pt idx="5390">
                  <c:v>45.000000000000007</c:v>
                </c:pt>
                <c:pt idx="5393">
                  <c:v>46</c:v>
                </c:pt>
                <c:pt idx="5394">
                  <c:v>47.999999999999957</c:v>
                </c:pt>
                <c:pt idx="5395">
                  <c:v>46</c:v>
                </c:pt>
                <c:pt idx="5396">
                  <c:v>45.000000000000007</c:v>
                </c:pt>
                <c:pt idx="5397">
                  <c:v>45.000000000000007</c:v>
                </c:pt>
                <c:pt idx="5400">
                  <c:v>45.000000000000007</c:v>
                </c:pt>
                <c:pt idx="5401">
                  <c:v>45.000000000000007</c:v>
                </c:pt>
                <c:pt idx="5402">
                  <c:v>44.000000000000043</c:v>
                </c:pt>
                <c:pt idx="5403">
                  <c:v>45.000000000000007</c:v>
                </c:pt>
                <c:pt idx="5404">
                  <c:v>46</c:v>
                </c:pt>
                <c:pt idx="5407">
                  <c:v>44.999999999999929</c:v>
                </c:pt>
                <c:pt idx="5408">
                  <c:v>43.99999999999995</c:v>
                </c:pt>
                <c:pt idx="5409">
                  <c:v>42.999999999999972</c:v>
                </c:pt>
                <c:pt idx="5410">
                  <c:v>43.000000000000057</c:v>
                </c:pt>
                <c:pt idx="5411">
                  <c:v>42.999999999999972</c:v>
                </c:pt>
                <c:pt idx="5414">
                  <c:v>43.99999999999995</c:v>
                </c:pt>
                <c:pt idx="5415">
                  <c:v>45.000000000000007</c:v>
                </c:pt>
                <c:pt idx="5416">
                  <c:v>45.000000000000007</c:v>
                </c:pt>
                <c:pt idx="5417">
                  <c:v>45.000000000000007</c:v>
                </c:pt>
                <c:pt idx="5418">
                  <c:v>46</c:v>
                </c:pt>
                <c:pt idx="5421">
                  <c:v>46</c:v>
                </c:pt>
                <c:pt idx="5422">
                  <c:v>47.000000000000057</c:v>
                </c:pt>
                <c:pt idx="5423">
                  <c:v>46</c:v>
                </c:pt>
                <c:pt idx="5424">
                  <c:v>45.000000000000007</c:v>
                </c:pt>
                <c:pt idx="5425">
                  <c:v>44.000000000000043</c:v>
                </c:pt>
                <c:pt idx="5428">
                  <c:v>44.000000000000043</c:v>
                </c:pt>
                <c:pt idx="5429">
                  <c:v>46</c:v>
                </c:pt>
                <c:pt idx="5430">
                  <c:v>45.000000000000007</c:v>
                </c:pt>
                <c:pt idx="5431">
                  <c:v>41.000000000000007</c:v>
                </c:pt>
                <c:pt idx="5432">
                  <c:v>39.999999999999943</c:v>
                </c:pt>
                <c:pt idx="5435">
                  <c:v>41.999999999999993</c:v>
                </c:pt>
                <c:pt idx="5436">
                  <c:v>41.000000000000007</c:v>
                </c:pt>
                <c:pt idx="5437">
                  <c:v>41.999999999999993</c:v>
                </c:pt>
                <c:pt idx="5438">
                  <c:v>42.999999999999972</c:v>
                </c:pt>
                <c:pt idx="5439">
                  <c:v>42.999999999999972</c:v>
                </c:pt>
                <c:pt idx="5442">
                  <c:v>42.999999999999972</c:v>
                </c:pt>
                <c:pt idx="5443">
                  <c:v>44.000000000000043</c:v>
                </c:pt>
                <c:pt idx="5444">
                  <c:v>41.999999999999993</c:v>
                </c:pt>
                <c:pt idx="5445">
                  <c:v>42.999999999999972</c:v>
                </c:pt>
                <c:pt idx="5446">
                  <c:v>44.000000000000043</c:v>
                </c:pt>
                <c:pt idx="5449">
                  <c:v>44.000000000000043</c:v>
                </c:pt>
                <c:pt idx="5450">
                  <c:v>43.000000000000057</c:v>
                </c:pt>
                <c:pt idx="5451">
                  <c:v>43.99999999999995</c:v>
                </c:pt>
                <c:pt idx="5452">
                  <c:v>42.999999999999972</c:v>
                </c:pt>
                <c:pt idx="5453">
                  <c:v>41.000000000000007</c:v>
                </c:pt>
                <c:pt idx="5456">
                  <c:v>39.000000000000057</c:v>
                </c:pt>
                <c:pt idx="5457">
                  <c:v>38.999999999999972</c:v>
                </c:pt>
                <c:pt idx="5458">
                  <c:v>39.999999999999943</c:v>
                </c:pt>
                <c:pt idx="5459">
                  <c:v>38.999999999999972</c:v>
                </c:pt>
                <c:pt idx="5460">
                  <c:v>37.000000000000007</c:v>
                </c:pt>
                <c:pt idx="5463">
                  <c:v>39.999999999999943</c:v>
                </c:pt>
                <c:pt idx="5464">
                  <c:v>35.999999999999943</c:v>
                </c:pt>
                <c:pt idx="5465">
                  <c:v>34.999999999999957</c:v>
                </c:pt>
                <c:pt idx="5466">
                  <c:v>37.000000000000007</c:v>
                </c:pt>
                <c:pt idx="5467">
                  <c:v>36.000000000000028</c:v>
                </c:pt>
                <c:pt idx="5473">
                  <c:v>33.999999999999993</c:v>
                </c:pt>
                <c:pt idx="5474">
                  <c:v>33.999999999999993</c:v>
                </c:pt>
                <c:pt idx="5479">
                  <c:v>32.000000000000028</c:v>
                </c:pt>
                <c:pt idx="5480">
                  <c:v>29.999999999999979</c:v>
                </c:pt>
                <c:pt idx="5481">
                  <c:v>31.99999999999994</c:v>
                </c:pt>
                <c:pt idx="5484">
                  <c:v>33.000000000000007</c:v>
                </c:pt>
                <c:pt idx="5485">
                  <c:v>33.999999999999993</c:v>
                </c:pt>
                <c:pt idx="5486">
                  <c:v>33.000000000000007</c:v>
                </c:pt>
                <c:pt idx="5487">
                  <c:v>32.000000000000028</c:v>
                </c:pt>
                <c:pt idx="5488">
                  <c:v>36.000000000000028</c:v>
                </c:pt>
                <c:pt idx="5491">
                  <c:v>39.000000000000057</c:v>
                </c:pt>
                <c:pt idx="5492">
                  <c:v>38.000000000000078</c:v>
                </c:pt>
                <c:pt idx="5493">
                  <c:v>38.999999999999972</c:v>
                </c:pt>
                <c:pt idx="5494">
                  <c:v>38.999999999999972</c:v>
                </c:pt>
                <c:pt idx="5495">
                  <c:v>38.999999999999972</c:v>
                </c:pt>
                <c:pt idx="5498">
                  <c:v>37.000000000000007</c:v>
                </c:pt>
                <c:pt idx="5499">
                  <c:v>40.000000000000043</c:v>
                </c:pt>
                <c:pt idx="5500">
                  <c:v>39.000000000000057</c:v>
                </c:pt>
                <c:pt idx="5501">
                  <c:v>39.000000000000057</c:v>
                </c:pt>
                <c:pt idx="5502">
                  <c:v>37.999999999999993</c:v>
                </c:pt>
                <c:pt idx="5505">
                  <c:v>38.999999999999972</c:v>
                </c:pt>
                <c:pt idx="5506">
                  <c:v>39.000000000000057</c:v>
                </c:pt>
                <c:pt idx="5507">
                  <c:v>37.999999999999993</c:v>
                </c:pt>
                <c:pt idx="5508">
                  <c:v>37.999999999999993</c:v>
                </c:pt>
                <c:pt idx="5509">
                  <c:v>37.999999999999993</c:v>
                </c:pt>
                <c:pt idx="5512">
                  <c:v>38.000000000000078</c:v>
                </c:pt>
                <c:pt idx="5513">
                  <c:v>38.999999999999972</c:v>
                </c:pt>
                <c:pt idx="5514">
                  <c:v>37.000000000000007</c:v>
                </c:pt>
                <c:pt idx="5515">
                  <c:v>39.999999999999943</c:v>
                </c:pt>
                <c:pt idx="5516">
                  <c:v>40.000000000000043</c:v>
                </c:pt>
                <c:pt idx="5519">
                  <c:v>41.000000000000007</c:v>
                </c:pt>
                <c:pt idx="5520">
                  <c:v>41.999999999999993</c:v>
                </c:pt>
                <c:pt idx="5521">
                  <c:v>37.000000000000007</c:v>
                </c:pt>
                <c:pt idx="5522">
                  <c:v>37.000000000000007</c:v>
                </c:pt>
                <c:pt idx="5523">
                  <c:v>37.000000000000007</c:v>
                </c:pt>
                <c:pt idx="5526">
                  <c:v>37.999999999999993</c:v>
                </c:pt>
                <c:pt idx="5527">
                  <c:v>36.999999999999922</c:v>
                </c:pt>
                <c:pt idx="5528">
                  <c:v>37.000000000000007</c:v>
                </c:pt>
                <c:pt idx="5529">
                  <c:v>37.999999999999993</c:v>
                </c:pt>
                <c:pt idx="5530">
                  <c:v>37.999999999999993</c:v>
                </c:pt>
                <c:pt idx="5533">
                  <c:v>37.999999999999993</c:v>
                </c:pt>
                <c:pt idx="5534">
                  <c:v>35.999999999999943</c:v>
                </c:pt>
                <c:pt idx="5535">
                  <c:v>37.000000000000007</c:v>
                </c:pt>
                <c:pt idx="5536">
                  <c:v>36.999999999999922</c:v>
                </c:pt>
                <c:pt idx="5537">
                  <c:v>34.999999999999957</c:v>
                </c:pt>
                <c:pt idx="5540">
                  <c:v>34.999999999999957</c:v>
                </c:pt>
                <c:pt idx="5541">
                  <c:v>38.999999999999972</c:v>
                </c:pt>
                <c:pt idx="5542">
                  <c:v>33.000000000000007</c:v>
                </c:pt>
                <c:pt idx="5543">
                  <c:v>34.000000000000071</c:v>
                </c:pt>
                <c:pt idx="5544">
                  <c:v>34.999999999999957</c:v>
                </c:pt>
                <c:pt idx="5547">
                  <c:v>33.999999999999993</c:v>
                </c:pt>
                <c:pt idx="5548">
                  <c:v>34.999999999999957</c:v>
                </c:pt>
                <c:pt idx="5549">
                  <c:v>36.000000000000028</c:v>
                </c:pt>
                <c:pt idx="5550">
                  <c:v>35.999999999999943</c:v>
                </c:pt>
                <c:pt idx="5551">
                  <c:v>34.999999999999957</c:v>
                </c:pt>
                <c:pt idx="5555">
                  <c:v>32.999999999999908</c:v>
                </c:pt>
                <c:pt idx="5556">
                  <c:v>33.999999999999993</c:v>
                </c:pt>
                <c:pt idx="5557">
                  <c:v>33.000000000000007</c:v>
                </c:pt>
                <c:pt idx="5558">
                  <c:v>33.999999999999993</c:v>
                </c:pt>
                <c:pt idx="5562">
                  <c:v>33.999999999999993</c:v>
                </c:pt>
                <c:pt idx="5563">
                  <c:v>33.999999999999993</c:v>
                </c:pt>
                <c:pt idx="5564">
                  <c:v>33.999999999999993</c:v>
                </c:pt>
                <c:pt idx="5569">
                  <c:v>33.000000000000007</c:v>
                </c:pt>
                <c:pt idx="5570">
                  <c:v>33.000000000000007</c:v>
                </c:pt>
                <c:pt idx="5571">
                  <c:v>33.999999999999993</c:v>
                </c:pt>
                <c:pt idx="5572">
                  <c:v>33.000000000000007</c:v>
                </c:pt>
                <c:pt idx="5575">
                  <c:v>35.000000000000057</c:v>
                </c:pt>
                <c:pt idx="5576">
                  <c:v>35.000000000000057</c:v>
                </c:pt>
                <c:pt idx="5577">
                  <c:v>34.999999999999957</c:v>
                </c:pt>
                <c:pt idx="5578">
                  <c:v>34.999999999999957</c:v>
                </c:pt>
                <c:pt idx="5579">
                  <c:v>34.999999999999957</c:v>
                </c:pt>
                <c:pt idx="5582">
                  <c:v>34.999999999999957</c:v>
                </c:pt>
                <c:pt idx="5583">
                  <c:v>36.000000000000028</c:v>
                </c:pt>
                <c:pt idx="5584">
                  <c:v>34.999999999999957</c:v>
                </c:pt>
                <c:pt idx="5585">
                  <c:v>33.999999999999993</c:v>
                </c:pt>
                <c:pt idx="5586">
                  <c:v>33.999999999999993</c:v>
                </c:pt>
                <c:pt idx="5589">
                  <c:v>33.999999999999993</c:v>
                </c:pt>
                <c:pt idx="5590">
                  <c:v>34.999999999999957</c:v>
                </c:pt>
                <c:pt idx="5591">
                  <c:v>35.000000000000057</c:v>
                </c:pt>
                <c:pt idx="5592">
                  <c:v>33.000000000000007</c:v>
                </c:pt>
                <c:pt idx="5593">
                  <c:v>34.999999999999957</c:v>
                </c:pt>
                <c:pt idx="5596">
                  <c:v>35.000000000000057</c:v>
                </c:pt>
                <c:pt idx="5597">
                  <c:v>35.999999999999943</c:v>
                </c:pt>
                <c:pt idx="5599">
                  <c:v>33.999999999999993</c:v>
                </c:pt>
                <c:pt idx="5605">
                  <c:v>35.000000000000057</c:v>
                </c:pt>
                <c:pt idx="5606">
                  <c:v>33.999999999999993</c:v>
                </c:pt>
                <c:pt idx="5607">
                  <c:v>34.999999999999957</c:v>
                </c:pt>
                <c:pt idx="5610">
                  <c:v>35.000000000000057</c:v>
                </c:pt>
                <c:pt idx="5611">
                  <c:v>34.000000000000071</c:v>
                </c:pt>
                <c:pt idx="5612">
                  <c:v>34.999999999999957</c:v>
                </c:pt>
                <c:pt idx="5613">
                  <c:v>32.000000000000028</c:v>
                </c:pt>
                <c:pt idx="5614">
                  <c:v>33.000000000000007</c:v>
                </c:pt>
                <c:pt idx="5617">
                  <c:v>33.000000000000007</c:v>
                </c:pt>
                <c:pt idx="5618">
                  <c:v>31.99999999999994</c:v>
                </c:pt>
                <c:pt idx="5619">
                  <c:v>33.000000000000007</c:v>
                </c:pt>
                <c:pt idx="5620">
                  <c:v>33.000000000000007</c:v>
                </c:pt>
                <c:pt idx="5621">
                  <c:v>33.000000000000007</c:v>
                </c:pt>
                <c:pt idx="5624">
                  <c:v>32.999999999999908</c:v>
                </c:pt>
                <c:pt idx="5625">
                  <c:v>31.99999999999994</c:v>
                </c:pt>
                <c:pt idx="5626">
                  <c:v>32.000000000000028</c:v>
                </c:pt>
                <c:pt idx="5627">
                  <c:v>33.000000000000007</c:v>
                </c:pt>
                <c:pt idx="5628">
                  <c:v>33.000000000000007</c:v>
                </c:pt>
                <c:pt idx="5631">
                  <c:v>32.000000000000028</c:v>
                </c:pt>
                <c:pt idx="5632">
                  <c:v>33.000000000000007</c:v>
                </c:pt>
                <c:pt idx="5633">
                  <c:v>33.000000000000007</c:v>
                </c:pt>
                <c:pt idx="5634">
                  <c:v>33.000000000000007</c:v>
                </c:pt>
                <c:pt idx="5635">
                  <c:v>33.999999999999993</c:v>
                </c:pt>
                <c:pt idx="5638">
                  <c:v>33.000000000000007</c:v>
                </c:pt>
                <c:pt idx="5639">
                  <c:v>33.999999999999993</c:v>
                </c:pt>
                <c:pt idx="5640">
                  <c:v>33.000000000000007</c:v>
                </c:pt>
                <c:pt idx="5641">
                  <c:v>33.000000000000007</c:v>
                </c:pt>
                <c:pt idx="5642">
                  <c:v>32.999999999999908</c:v>
                </c:pt>
                <c:pt idx="5645">
                  <c:v>33.999999999999993</c:v>
                </c:pt>
                <c:pt idx="5646">
                  <c:v>32.999999999999908</c:v>
                </c:pt>
                <c:pt idx="5647">
                  <c:v>33.999999999999993</c:v>
                </c:pt>
                <c:pt idx="5648">
                  <c:v>32.999999999999908</c:v>
                </c:pt>
                <c:pt idx="5649">
                  <c:v>34.999999999999957</c:v>
                </c:pt>
                <c:pt idx="5653">
                  <c:v>33.000000000000007</c:v>
                </c:pt>
                <c:pt idx="5654">
                  <c:v>33.000000000000007</c:v>
                </c:pt>
                <c:pt idx="5655">
                  <c:v>33.999999999999993</c:v>
                </c:pt>
                <c:pt idx="5656">
                  <c:v>32.999999999999908</c:v>
                </c:pt>
                <c:pt idx="5659">
                  <c:v>33.999999999999993</c:v>
                </c:pt>
                <c:pt idx="5660">
                  <c:v>33.999999999999993</c:v>
                </c:pt>
                <c:pt idx="5661">
                  <c:v>32.999999999999908</c:v>
                </c:pt>
                <c:pt idx="5662">
                  <c:v>35.000000000000057</c:v>
                </c:pt>
                <c:pt idx="5663">
                  <c:v>33.999999999999993</c:v>
                </c:pt>
                <c:pt idx="5666">
                  <c:v>33.999999999999993</c:v>
                </c:pt>
                <c:pt idx="5667">
                  <c:v>33.000000000000007</c:v>
                </c:pt>
                <c:pt idx="5668">
                  <c:v>31.99999999999994</c:v>
                </c:pt>
                <c:pt idx="5669">
                  <c:v>33.000000000000007</c:v>
                </c:pt>
                <c:pt idx="5670">
                  <c:v>32.000000000000028</c:v>
                </c:pt>
                <c:pt idx="5673">
                  <c:v>33.000000000000007</c:v>
                </c:pt>
                <c:pt idx="5674">
                  <c:v>33.999999999999993</c:v>
                </c:pt>
                <c:pt idx="5675">
                  <c:v>35.000000000000057</c:v>
                </c:pt>
                <c:pt idx="5676">
                  <c:v>33.000000000000007</c:v>
                </c:pt>
                <c:pt idx="5677">
                  <c:v>33.000000000000007</c:v>
                </c:pt>
                <c:pt idx="5680">
                  <c:v>32.999999999999908</c:v>
                </c:pt>
                <c:pt idx="5681">
                  <c:v>33.999999999999993</c:v>
                </c:pt>
                <c:pt idx="5682">
                  <c:v>36.000000000000028</c:v>
                </c:pt>
                <c:pt idx="5683">
                  <c:v>33.999999999999993</c:v>
                </c:pt>
                <c:pt idx="5684">
                  <c:v>35.000000000000057</c:v>
                </c:pt>
                <c:pt idx="5687">
                  <c:v>36.000000000000028</c:v>
                </c:pt>
                <c:pt idx="5688">
                  <c:v>36.000000000000028</c:v>
                </c:pt>
                <c:pt idx="5689">
                  <c:v>37.000000000000007</c:v>
                </c:pt>
                <c:pt idx="5690">
                  <c:v>34.999999999999957</c:v>
                </c:pt>
                <c:pt idx="5691">
                  <c:v>33.999999999999993</c:v>
                </c:pt>
                <c:pt idx="5694">
                  <c:v>33.999999999999993</c:v>
                </c:pt>
                <c:pt idx="5695">
                  <c:v>31.99999999999994</c:v>
                </c:pt>
                <c:pt idx="5696">
                  <c:v>34.999999999999957</c:v>
                </c:pt>
                <c:pt idx="5697">
                  <c:v>36.000000000000028</c:v>
                </c:pt>
                <c:pt idx="5698">
                  <c:v>35.999999999999943</c:v>
                </c:pt>
                <c:pt idx="5701">
                  <c:v>34.999999999999957</c:v>
                </c:pt>
                <c:pt idx="5702">
                  <c:v>37.000000000000007</c:v>
                </c:pt>
                <c:pt idx="5703">
                  <c:v>37.000000000000007</c:v>
                </c:pt>
                <c:pt idx="5705">
                  <c:v>36.000000000000028</c:v>
                </c:pt>
                <c:pt idx="5708">
                  <c:v>37.000000000000007</c:v>
                </c:pt>
                <c:pt idx="5709">
                  <c:v>34.999999999999957</c:v>
                </c:pt>
                <c:pt idx="5710">
                  <c:v>35.000000000000057</c:v>
                </c:pt>
                <c:pt idx="5711">
                  <c:v>33.999999999999993</c:v>
                </c:pt>
                <c:pt idx="5712">
                  <c:v>33.000000000000007</c:v>
                </c:pt>
                <c:pt idx="5715">
                  <c:v>32.999999999999908</c:v>
                </c:pt>
                <c:pt idx="5716">
                  <c:v>33.999999999999993</c:v>
                </c:pt>
                <c:pt idx="5717">
                  <c:v>33.999999999999993</c:v>
                </c:pt>
                <c:pt idx="5718">
                  <c:v>35.000000000000057</c:v>
                </c:pt>
                <c:pt idx="5719">
                  <c:v>34.999999999999957</c:v>
                </c:pt>
                <c:pt idx="5722">
                  <c:v>33.999999999999993</c:v>
                </c:pt>
                <c:pt idx="5723">
                  <c:v>33.000000000000007</c:v>
                </c:pt>
                <c:pt idx="5724">
                  <c:v>34.999999999999957</c:v>
                </c:pt>
                <c:pt idx="5725">
                  <c:v>34.999999999999957</c:v>
                </c:pt>
                <c:pt idx="5726">
                  <c:v>33.999999999999993</c:v>
                </c:pt>
                <c:pt idx="5729">
                  <c:v>29</c:v>
                </c:pt>
                <c:pt idx="5730">
                  <c:v>36.000000000000028</c:v>
                </c:pt>
                <c:pt idx="5731">
                  <c:v>34.999999999999957</c:v>
                </c:pt>
                <c:pt idx="5732">
                  <c:v>33.999999999999993</c:v>
                </c:pt>
                <c:pt idx="5733">
                  <c:v>35.999999999999943</c:v>
                </c:pt>
                <c:pt idx="5736">
                  <c:v>31.00000000000005</c:v>
                </c:pt>
                <c:pt idx="5737">
                  <c:v>34.999999999999957</c:v>
                </c:pt>
                <c:pt idx="5738">
                  <c:v>33.999999999999993</c:v>
                </c:pt>
                <c:pt idx="5739">
                  <c:v>32.000000000000028</c:v>
                </c:pt>
                <c:pt idx="5740">
                  <c:v>33.999999999999993</c:v>
                </c:pt>
                <c:pt idx="5743">
                  <c:v>33.000000000000007</c:v>
                </c:pt>
                <c:pt idx="5744">
                  <c:v>34.999999999999957</c:v>
                </c:pt>
                <c:pt idx="5745">
                  <c:v>36.000000000000028</c:v>
                </c:pt>
                <c:pt idx="5746">
                  <c:v>33.000000000000007</c:v>
                </c:pt>
                <c:pt idx="5747">
                  <c:v>33.999999999999993</c:v>
                </c:pt>
                <c:pt idx="5750">
                  <c:v>35.000000000000057</c:v>
                </c:pt>
                <c:pt idx="5751">
                  <c:v>35.000000000000057</c:v>
                </c:pt>
                <c:pt idx="5752">
                  <c:v>34.999999999999957</c:v>
                </c:pt>
                <c:pt idx="5753">
                  <c:v>33.999999999999993</c:v>
                </c:pt>
                <c:pt idx="5754">
                  <c:v>33.999999999999993</c:v>
                </c:pt>
                <c:pt idx="5757">
                  <c:v>33.000000000000007</c:v>
                </c:pt>
                <c:pt idx="5758">
                  <c:v>32.000000000000028</c:v>
                </c:pt>
                <c:pt idx="5759">
                  <c:v>32.000000000000028</c:v>
                </c:pt>
                <c:pt idx="5760">
                  <c:v>33.000000000000007</c:v>
                </c:pt>
                <c:pt idx="5761">
                  <c:v>33.000000000000007</c:v>
                </c:pt>
                <c:pt idx="5764">
                  <c:v>32.000000000000028</c:v>
                </c:pt>
                <c:pt idx="5765">
                  <c:v>33.000000000000007</c:v>
                </c:pt>
                <c:pt idx="5766">
                  <c:v>31.99999999999994</c:v>
                </c:pt>
                <c:pt idx="5767">
                  <c:v>29.999999999999979</c:v>
                </c:pt>
                <c:pt idx="5768">
                  <c:v>30.999999999999961</c:v>
                </c:pt>
                <c:pt idx="5771">
                  <c:v>30.999999999999961</c:v>
                </c:pt>
                <c:pt idx="5772">
                  <c:v>29.999999999999979</c:v>
                </c:pt>
                <c:pt idx="5773">
                  <c:v>29.999999999999979</c:v>
                </c:pt>
                <c:pt idx="5774">
                  <c:v>29</c:v>
                </c:pt>
                <c:pt idx="5775">
                  <c:v>29</c:v>
                </c:pt>
                <c:pt idx="5779">
                  <c:v>29.000000000000089</c:v>
                </c:pt>
                <c:pt idx="5780">
                  <c:v>30.000000000000071</c:v>
                </c:pt>
                <c:pt idx="5781">
                  <c:v>29</c:v>
                </c:pt>
                <c:pt idx="5782">
                  <c:v>29</c:v>
                </c:pt>
                <c:pt idx="5785">
                  <c:v>27.99999999999994</c:v>
                </c:pt>
                <c:pt idx="5786">
                  <c:v>27.99999999999994</c:v>
                </c:pt>
                <c:pt idx="5787">
                  <c:v>26.999999999999961</c:v>
                </c:pt>
                <c:pt idx="5788">
                  <c:v>26.999999999999961</c:v>
                </c:pt>
                <c:pt idx="5789">
                  <c:v>25.999999999999979</c:v>
                </c:pt>
                <c:pt idx="5792">
                  <c:v>26.999999999999961</c:v>
                </c:pt>
                <c:pt idx="5793">
                  <c:v>26.999999999999961</c:v>
                </c:pt>
                <c:pt idx="5794">
                  <c:v>26.999999999999961</c:v>
                </c:pt>
                <c:pt idx="5795">
                  <c:v>26.000000000000071</c:v>
                </c:pt>
                <c:pt idx="5796">
                  <c:v>25</c:v>
                </c:pt>
                <c:pt idx="5799">
                  <c:v>25.999999999999979</c:v>
                </c:pt>
                <c:pt idx="5800">
                  <c:v>25.999999999999979</c:v>
                </c:pt>
                <c:pt idx="5801">
                  <c:v>25.999999999999979</c:v>
                </c:pt>
                <c:pt idx="5802">
                  <c:v>26.000000000000071</c:v>
                </c:pt>
                <c:pt idx="5803">
                  <c:v>25.999999999999979</c:v>
                </c:pt>
                <c:pt idx="5806">
                  <c:v>25</c:v>
                </c:pt>
                <c:pt idx="5807">
                  <c:v>25</c:v>
                </c:pt>
                <c:pt idx="5808">
                  <c:v>22.99999999999995</c:v>
                </c:pt>
                <c:pt idx="5809">
                  <c:v>25</c:v>
                </c:pt>
                <c:pt idx="5810">
                  <c:v>23.000000000000039</c:v>
                </c:pt>
                <c:pt idx="5813">
                  <c:v>25.999999999999979</c:v>
                </c:pt>
                <c:pt idx="5814">
                  <c:v>24.000000000000021</c:v>
                </c:pt>
                <c:pt idx="5815">
                  <c:v>25</c:v>
                </c:pt>
                <c:pt idx="5816">
                  <c:v>23.000000000000039</c:v>
                </c:pt>
                <c:pt idx="5817">
                  <c:v>21</c:v>
                </c:pt>
                <c:pt idx="5820">
                  <c:v>22.99999999999995</c:v>
                </c:pt>
                <c:pt idx="5821">
                  <c:v>24.000000000000021</c:v>
                </c:pt>
                <c:pt idx="5822">
                  <c:v>23.999999999999929</c:v>
                </c:pt>
                <c:pt idx="5823">
                  <c:v>23.000000000000039</c:v>
                </c:pt>
                <c:pt idx="5824">
                  <c:v>24.000000000000021</c:v>
                </c:pt>
                <c:pt idx="5827">
                  <c:v>23.000000000000039</c:v>
                </c:pt>
                <c:pt idx="5828">
                  <c:v>22.99999999999995</c:v>
                </c:pt>
                <c:pt idx="5829">
                  <c:v>23.000000000000039</c:v>
                </c:pt>
                <c:pt idx="5830">
                  <c:v>22.99999999999995</c:v>
                </c:pt>
                <c:pt idx="5831">
                  <c:v>23.000000000000039</c:v>
                </c:pt>
                <c:pt idx="5834">
                  <c:v>23.000000000000039</c:v>
                </c:pt>
                <c:pt idx="5838">
                  <c:v>22.99999999999995</c:v>
                </c:pt>
                <c:pt idx="5841">
                  <c:v>23.000000000000039</c:v>
                </c:pt>
                <c:pt idx="5844">
                  <c:v>24.000000000000021</c:v>
                </c:pt>
                <c:pt idx="5845">
                  <c:v>24.000000000000021</c:v>
                </c:pt>
                <c:pt idx="5849">
                  <c:v>22.00000000000006</c:v>
                </c:pt>
                <c:pt idx="5850">
                  <c:v>17.999999999999972</c:v>
                </c:pt>
                <c:pt idx="5851">
                  <c:v>16.999999999999989</c:v>
                </c:pt>
                <c:pt idx="5852">
                  <c:v>19.000000000000039</c:v>
                </c:pt>
                <c:pt idx="5855">
                  <c:v>20.000000000000021</c:v>
                </c:pt>
                <c:pt idx="5856">
                  <c:v>26.000000000000071</c:v>
                </c:pt>
                <c:pt idx="5857">
                  <c:v>28.000000000000021</c:v>
                </c:pt>
                <c:pt idx="5858">
                  <c:v>28.000000000000021</c:v>
                </c:pt>
                <c:pt idx="5859">
                  <c:v>26.999999999999961</c:v>
                </c:pt>
                <c:pt idx="5862">
                  <c:v>27.00000000000005</c:v>
                </c:pt>
                <c:pt idx="5863">
                  <c:v>25.999999999999979</c:v>
                </c:pt>
                <c:pt idx="5864">
                  <c:v>26.999999999999961</c:v>
                </c:pt>
                <c:pt idx="5865">
                  <c:v>25.999999999999979</c:v>
                </c:pt>
                <c:pt idx="5866">
                  <c:v>23.999999999999929</c:v>
                </c:pt>
                <c:pt idx="5869">
                  <c:v>25</c:v>
                </c:pt>
                <c:pt idx="5870">
                  <c:v>25.999999999999979</c:v>
                </c:pt>
                <c:pt idx="5871">
                  <c:v>27.00000000000005</c:v>
                </c:pt>
                <c:pt idx="5872">
                  <c:v>28.000000000000021</c:v>
                </c:pt>
                <c:pt idx="5873">
                  <c:v>26.999999999999961</c:v>
                </c:pt>
                <c:pt idx="5876">
                  <c:v>28.000000000000021</c:v>
                </c:pt>
                <c:pt idx="5877">
                  <c:v>29</c:v>
                </c:pt>
                <c:pt idx="5878">
                  <c:v>29</c:v>
                </c:pt>
                <c:pt idx="5879">
                  <c:v>31.00000000000005</c:v>
                </c:pt>
                <c:pt idx="5880">
                  <c:v>29</c:v>
                </c:pt>
                <c:pt idx="5883">
                  <c:v>28.000000000000021</c:v>
                </c:pt>
                <c:pt idx="5884">
                  <c:v>28.000000000000021</c:v>
                </c:pt>
                <c:pt idx="5885">
                  <c:v>27.00000000000005</c:v>
                </c:pt>
                <c:pt idx="5886">
                  <c:v>27</c:v>
                </c:pt>
                <c:pt idx="5887">
                  <c:v>27.00000000000005</c:v>
                </c:pt>
                <c:pt idx="5890">
                  <c:v>26.999999999999961</c:v>
                </c:pt>
                <c:pt idx="5891">
                  <c:v>27</c:v>
                </c:pt>
                <c:pt idx="5892">
                  <c:v>26.000000000000071</c:v>
                </c:pt>
                <c:pt idx="5893">
                  <c:v>27</c:v>
                </c:pt>
                <c:pt idx="5894">
                  <c:v>27.00000000000005</c:v>
                </c:pt>
                <c:pt idx="5897">
                  <c:v>27.00000000000005</c:v>
                </c:pt>
                <c:pt idx="5898">
                  <c:v>27</c:v>
                </c:pt>
                <c:pt idx="5899">
                  <c:v>27.00000000000005</c:v>
                </c:pt>
                <c:pt idx="5900">
                  <c:v>27.00000000000005</c:v>
                </c:pt>
                <c:pt idx="5901">
                  <c:v>25.999999999999979</c:v>
                </c:pt>
                <c:pt idx="5904">
                  <c:v>25.999999999999979</c:v>
                </c:pt>
                <c:pt idx="5905">
                  <c:v>25.999999999999979</c:v>
                </c:pt>
                <c:pt idx="5906">
                  <c:v>25</c:v>
                </c:pt>
                <c:pt idx="5907">
                  <c:v>27.00000000000005</c:v>
                </c:pt>
                <c:pt idx="5908">
                  <c:v>23.999999999999979</c:v>
                </c:pt>
                <c:pt idx="5912">
                  <c:v>23.999999999999929</c:v>
                </c:pt>
                <c:pt idx="5913">
                  <c:v>21.999999999999979</c:v>
                </c:pt>
                <c:pt idx="5914">
                  <c:v>25</c:v>
                </c:pt>
                <c:pt idx="5915">
                  <c:v>24.000000000000021</c:v>
                </c:pt>
                <c:pt idx="5918">
                  <c:v>23.999999999999979</c:v>
                </c:pt>
                <c:pt idx="5919">
                  <c:v>22.99999999999995</c:v>
                </c:pt>
                <c:pt idx="5920">
                  <c:v>33.999999999999993</c:v>
                </c:pt>
                <c:pt idx="5921">
                  <c:v>22.99999999999995</c:v>
                </c:pt>
                <c:pt idx="5922">
                  <c:v>21.999999999999979</c:v>
                </c:pt>
                <c:pt idx="5925">
                  <c:v>21.999999999999979</c:v>
                </c:pt>
                <c:pt idx="5927">
                  <c:v>24.000000000000021</c:v>
                </c:pt>
                <c:pt idx="5928">
                  <c:v>25</c:v>
                </c:pt>
                <c:pt idx="5929">
                  <c:v>23.000000000000039</c:v>
                </c:pt>
                <c:pt idx="5932">
                  <c:v>23.000000000000039</c:v>
                </c:pt>
                <c:pt idx="5933">
                  <c:v>23.000000000000039</c:v>
                </c:pt>
                <c:pt idx="5934">
                  <c:v>23.000000000000039</c:v>
                </c:pt>
                <c:pt idx="5935">
                  <c:v>25.999999999999979</c:v>
                </c:pt>
                <c:pt idx="5936">
                  <c:v>24.000000000000021</c:v>
                </c:pt>
                <c:pt idx="5939">
                  <c:v>23.000000000000039</c:v>
                </c:pt>
                <c:pt idx="5940">
                  <c:v>22.99999999999995</c:v>
                </c:pt>
                <c:pt idx="5941">
                  <c:v>23.000000000000039</c:v>
                </c:pt>
                <c:pt idx="5942">
                  <c:v>23.000000000000039</c:v>
                </c:pt>
                <c:pt idx="5943">
                  <c:v>22.99999999999995</c:v>
                </c:pt>
                <c:pt idx="5946">
                  <c:v>21</c:v>
                </c:pt>
                <c:pt idx="5947">
                  <c:v>20.000000000000021</c:v>
                </c:pt>
                <c:pt idx="5948">
                  <c:v>20.000000000000021</c:v>
                </c:pt>
                <c:pt idx="5949">
                  <c:v>18.99999999999995</c:v>
                </c:pt>
                <c:pt idx="5954">
                  <c:v>17.999999999999972</c:v>
                </c:pt>
                <c:pt idx="5955">
                  <c:v>16.999999999999989</c:v>
                </c:pt>
                <c:pt idx="5956">
                  <c:v>18.00000000000006</c:v>
                </c:pt>
                <c:pt idx="5961">
                  <c:v>16.999999999999989</c:v>
                </c:pt>
                <c:pt idx="5962">
                  <c:v>16.999999999999989</c:v>
                </c:pt>
                <c:pt idx="5964">
                  <c:v>18.00000000000006</c:v>
                </c:pt>
                <c:pt idx="5967">
                  <c:v>16.999999999999989</c:v>
                </c:pt>
                <c:pt idx="5968">
                  <c:v>16.999999999999989</c:v>
                </c:pt>
                <c:pt idx="5969">
                  <c:v>18.00000000000006</c:v>
                </c:pt>
                <c:pt idx="5970">
                  <c:v>16.99999999999995</c:v>
                </c:pt>
                <c:pt idx="5971">
                  <c:v>17.999999999999972</c:v>
                </c:pt>
                <c:pt idx="5974">
                  <c:v>19.000000000000039</c:v>
                </c:pt>
                <c:pt idx="5975">
                  <c:v>17.999999999999972</c:v>
                </c:pt>
                <c:pt idx="5976">
                  <c:v>18.999999999999989</c:v>
                </c:pt>
                <c:pt idx="5977">
                  <c:v>17.999999999999972</c:v>
                </c:pt>
                <c:pt idx="5978">
                  <c:v>18.000000000000011</c:v>
                </c:pt>
                <c:pt idx="5981">
                  <c:v>17.000000000000039</c:v>
                </c:pt>
                <c:pt idx="5982">
                  <c:v>16.999999999999989</c:v>
                </c:pt>
                <c:pt idx="5983">
                  <c:v>16.999999999999989</c:v>
                </c:pt>
                <c:pt idx="5984">
                  <c:v>18.000000000000011</c:v>
                </c:pt>
                <c:pt idx="5985">
                  <c:v>17.999999999999972</c:v>
                </c:pt>
                <c:pt idx="5988">
                  <c:v>16.999999999999989</c:v>
                </c:pt>
                <c:pt idx="5989">
                  <c:v>18.000000000000011</c:v>
                </c:pt>
                <c:pt idx="5990">
                  <c:v>21</c:v>
                </c:pt>
                <c:pt idx="5991">
                  <c:v>14.999999999999989</c:v>
                </c:pt>
                <c:pt idx="5992">
                  <c:v>17.000000000000039</c:v>
                </c:pt>
                <c:pt idx="5995">
                  <c:v>22.99999999999995</c:v>
                </c:pt>
                <c:pt idx="5996">
                  <c:v>9.0000000000000302</c:v>
                </c:pt>
                <c:pt idx="5997">
                  <c:v>16.999999999999989</c:v>
                </c:pt>
                <c:pt idx="5998">
                  <c:v>18.999999999999989</c:v>
                </c:pt>
                <c:pt idx="5999">
                  <c:v>17.000000000000039</c:v>
                </c:pt>
                <c:pt idx="6002">
                  <c:v>17.000000000000039</c:v>
                </c:pt>
                <c:pt idx="6003">
                  <c:v>14.000000000000011</c:v>
                </c:pt>
                <c:pt idx="6004">
                  <c:v>10.999999999999989</c:v>
                </c:pt>
                <c:pt idx="6005">
                  <c:v>12.999999999999989</c:v>
                </c:pt>
                <c:pt idx="6006">
                  <c:v>12.999999999999989</c:v>
                </c:pt>
                <c:pt idx="6010">
                  <c:v>14.000000000000011</c:v>
                </c:pt>
                <c:pt idx="6011">
                  <c:v>18.000000000000011</c:v>
                </c:pt>
                <c:pt idx="6012">
                  <c:v>13.99999999999997</c:v>
                </c:pt>
                <c:pt idx="6013">
                  <c:v>14.000000000000011</c:v>
                </c:pt>
                <c:pt idx="6016">
                  <c:v>12.999999999999989</c:v>
                </c:pt>
                <c:pt idx="6017">
                  <c:v>14.000000000000011</c:v>
                </c:pt>
                <c:pt idx="6018">
                  <c:v>15.000000000000041</c:v>
                </c:pt>
                <c:pt idx="6019">
                  <c:v>14.999999999999989</c:v>
                </c:pt>
                <c:pt idx="6020">
                  <c:v>15.000000000000041</c:v>
                </c:pt>
                <c:pt idx="6023">
                  <c:v>14.999999999999989</c:v>
                </c:pt>
                <c:pt idx="6024">
                  <c:v>14.000000000000011</c:v>
                </c:pt>
                <c:pt idx="6025">
                  <c:v>10.000000000000011</c:v>
                </c:pt>
                <c:pt idx="6026">
                  <c:v>9.0000000000000302</c:v>
                </c:pt>
                <c:pt idx="6027">
                  <c:v>10.000000000000011</c:v>
                </c:pt>
                <c:pt idx="6030">
                  <c:v>11.00000000000003</c:v>
                </c:pt>
                <c:pt idx="6031">
                  <c:v>10.00000000000005</c:v>
                </c:pt>
                <c:pt idx="6032">
                  <c:v>10.999999999999989</c:v>
                </c:pt>
                <c:pt idx="6033">
                  <c:v>10.999999999999989</c:v>
                </c:pt>
                <c:pt idx="6034">
                  <c:v>10.999999999999989</c:v>
                </c:pt>
                <c:pt idx="6037">
                  <c:v>12.000000000000011</c:v>
                </c:pt>
                <c:pt idx="6038">
                  <c:v>12.999999999999989</c:v>
                </c:pt>
                <c:pt idx="6039">
                  <c:v>12.000000000000011</c:v>
                </c:pt>
                <c:pt idx="6040">
                  <c:v>12.000000000000011</c:v>
                </c:pt>
                <c:pt idx="6041">
                  <c:v>15.000000000000041</c:v>
                </c:pt>
                <c:pt idx="6044">
                  <c:v>14.00000000000006</c:v>
                </c:pt>
                <c:pt idx="6045">
                  <c:v>14.00000000000006</c:v>
                </c:pt>
                <c:pt idx="6046">
                  <c:v>12.999999999999989</c:v>
                </c:pt>
                <c:pt idx="6047">
                  <c:v>15.000000000000041</c:v>
                </c:pt>
                <c:pt idx="6048">
                  <c:v>12.999999999999989</c:v>
                </c:pt>
                <c:pt idx="6051">
                  <c:v>16.000000000000011</c:v>
                </c:pt>
                <c:pt idx="6052">
                  <c:v>11.00000000000003</c:v>
                </c:pt>
                <c:pt idx="6053">
                  <c:v>13.99999999999997</c:v>
                </c:pt>
                <c:pt idx="6054">
                  <c:v>13.99999999999997</c:v>
                </c:pt>
                <c:pt idx="6055">
                  <c:v>12.000000000000011</c:v>
                </c:pt>
                <c:pt idx="6058">
                  <c:v>14.99999999999995</c:v>
                </c:pt>
                <c:pt idx="6059">
                  <c:v>16.000000000000011</c:v>
                </c:pt>
                <c:pt idx="6060">
                  <c:v>16.000000000000011</c:v>
                </c:pt>
                <c:pt idx="6061">
                  <c:v>13.99999999999997</c:v>
                </c:pt>
                <c:pt idx="6062">
                  <c:v>15.000000000000041</c:v>
                </c:pt>
                <c:pt idx="6065">
                  <c:v>15.000000000000041</c:v>
                </c:pt>
                <c:pt idx="6066">
                  <c:v>14.00000000000006</c:v>
                </c:pt>
                <c:pt idx="6067">
                  <c:v>12.999999999999989</c:v>
                </c:pt>
                <c:pt idx="6068">
                  <c:v>15.000000000000041</c:v>
                </c:pt>
                <c:pt idx="6072">
                  <c:v>12.999999999999989</c:v>
                </c:pt>
                <c:pt idx="6073">
                  <c:v>13.99999999999997</c:v>
                </c:pt>
                <c:pt idx="6074">
                  <c:v>13.99999999999997</c:v>
                </c:pt>
                <c:pt idx="6075">
                  <c:v>14.99999999999995</c:v>
                </c:pt>
                <c:pt idx="6076">
                  <c:v>15.000000000000041</c:v>
                </c:pt>
                <c:pt idx="6079">
                  <c:v>13.99999999999997</c:v>
                </c:pt>
                <c:pt idx="6080">
                  <c:v>13.99999999999997</c:v>
                </c:pt>
                <c:pt idx="6081">
                  <c:v>12.999999999999989</c:v>
                </c:pt>
                <c:pt idx="6082">
                  <c:v>12.999999999999989</c:v>
                </c:pt>
                <c:pt idx="6083">
                  <c:v>12.000000000000011</c:v>
                </c:pt>
                <c:pt idx="6086">
                  <c:v>12.999999999999989</c:v>
                </c:pt>
                <c:pt idx="6087">
                  <c:v>13.99999999999997</c:v>
                </c:pt>
                <c:pt idx="6088">
                  <c:v>11.00000000000003</c:v>
                </c:pt>
                <c:pt idx="6089">
                  <c:v>10.99999999999994</c:v>
                </c:pt>
                <c:pt idx="6090">
                  <c:v>14.00000000000006</c:v>
                </c:pt>
                <c:pt idx="6093">
                  <c:v>12.000000000000011</c:v>
                </c:pt>
                <c:pt idx="6094">
                  <c:v>11.00000000000003</c:v>
                </c:pt>
                <c:pt idx="6095">
                  <c:v>12.000000000000011</c:v>
                </c:pt>
                <c:pt idx="6096">
                  <c:v>9.9999999999999645</c:v>
                </c:pt>
                <c:pt idx="6097">
                  <c:v>11.00000000000003</c:v>
                </c:pt>
                <c:pt idx="6100">
                  <c:v>12.000000000000011</c:v>
                </c:pt>
                <c:pt idx="6101">
                  <c:v>12.000000000000011</c:v>
                </c:pt>
                <c:pt idx="6102">
                  <c:v>10.99999999999994</c:v>
                </c:pt>
                <c:pt idx="6103">
                  <c:v>12.999999999999989</c:v>
                </c:pt>
                <c:pt idx="6104">
                  <c:v>11.99999999999992</c:v>
                </c:pt>
                <c:pt idx="6107">
                  <c:v>12.999999999999989</c:v>
                </c:pt>
                <c:pt idx="6108">
                  <c:v>12.999999999999989</c:v>
                </c:pt>
                <c:pt idx="6109">
                  <c:v>13.99999999999997</c:v>
                </c:pt>
                <c:pt idx="6110">
                  <c:v>13.99999999999997</c:v>
                </c:pt>
                <c:pt idx="6111">
                  <c:v>12.999999999999989</c:v>
                </c:pt>
                <c:pt idx="6114">
                  <c:v>13.99999999999997</c:v>
                </c:pt>
                <c:pt idx="6115">
                  <c:v>12.999999999999989</c:v>
                </c:pt>
                <c:pt idx="6116">
                  <c:v>13.99999999999997</c:v>
                </c:pt>
                <c:pt idx="6117">
                  <c:v>18.00000000000006</c:v>
                </c:pt>
                <c:pt idx="6118">
                  <c:v>14.99999999999995</c:v>
                </c:pt>
                <c:pt idx="6121">
                  <c:v>12.999999999999989</c:v>
                </c:pt>
                <c:pt idx="6122">
                  <c:v>16.000000000000011</c:v>
                </c:pt>
                <c:pt idx="6123">
                  <c:v>11.00000000000003</c:v>
                </c:pt>
                <c:pt idx="6124">
                  <c:v>13.99999999999997</c:v>
                </c:pt>
                <c:pt idx="6125">
                  <c:v>12.000000000000011</c:v>
                </c:pt>
                <c:pt idx="6128">
                  <c:v>13.00000000000008</c:v>
                </c:pt>
                <c:pt idx="6129">
                  <c:v>12.000000000000011</c:v>
                </c:pt>
                <c:pt idx="6130">
                  <c:v>12.000000000000011</c:v>
                </c:pt>
                <c:pt idx="6131">
                  <c:v>12.000000000000011</c:v>
                </c:pt>
                <c:pt idx="6132">
                  <c:v>13.99999999999997</c:v>
                </c:pt>
                <c:pt idx="6135">
                  <c:v>12.000000000000011</c:v>
                </c:pt>
                <c:pt idx="6136">
                  <c:v>9.9999999999999645</c:v>
                </c:pt>
                <c:pt idx="6137">
                  <c:v>11.00000000000003</c:v>
                </c:pt>
                <c:pt idx="6138">
                  <c:v>11.00000000000003</c:v>
                </c:pt>
                <c:pt idx="6139">
                  <c:v>12.000000000000011</c:v>
                </c:pt>
                <c:pt idx="6142">
                  <c:v>12.999999999999989</c:v>
                </c:pt>
                <c:pt idx="6144">
                  <c:v>10.00000000000005</c:v>
                </c:pt>
                <c:pt idx="6145">
                  <c:v>10.00000000000005</c:v>
                </c:pt>
                <c:pt idx="6146">
                  <c:v>10.00000000000005</c:v>
                </c:pt>
                <c:pt idx="6149">
                  <c:v>10.99999999999994</c:v>
                </c:pt>
                <c:pt idx="6150">
                  <c:v>11.00000000000003</c:v>
                </c:pt>
                <c:pt idx="6151">
                  <c:v>11.00000000000003</c:v>
                </c:pt>
                <c:pt idx="6152">
                  <c:v>12.000000000000011</c:v>
                </c:pt>
                <c:pt idx="6153">
                  <c:v>13.99999999999997</c:v>
                </c:pt>
                <c:pt idx="6156">
                  <c:v>9.9999999999999645</c:v>
                </c:pt>
                <c:pt idx="6157">
                  <c:v>10.00000000000005</c:v>
                </c:pt>
                <c:pt idx="6158">
                  <c:v>10.99999999999994</c:v>
                </c:pt>
                <c:pt idx="6159">
                  <c:v>10.00000000000005</c:v>
                </c:pt>
                <c:pt idx="6160">
                  <c:v>12.000000000000011</c:v>
                </c:pt>
                <c:pt idx="6163">
                  <c:v>9.9999999999999645</c:v>
                </c:pt>
                <c:pt idx="6164">
                  <c:v>11.00000000000003</c:v>
                </c:pt>
                <c:pt idx="6165">
                  <c:v>12.999999999999989</c:v>
                </c:pt>
                <c:pt idx="6166">
                  <c:v>12.000000000000011</c:v>
                </c:pt>
                <c:pt idx="6167">
                  <c:v>12.000000000000011</c:v>
                </c:pt>
                <c:pt idx="6170">
                  <c:v>10.00000000000005</c:v>
                </c:pt>
                <c:pt idx="6171">
                  <c:v>12.999999999999989</c:v>
                </c:pt>
                <c:pt idx="6172">
                  <c:v>11.00000000000003</c:v>
                </c:pt>
                <c:pt idx="6173">
                  <c:v>12.000000000000011</c:v>
                </c:pt>
                <c:pt idx="6174">
                  <c:v>10.99999999999994</c:v>
                </c:pt>
                <c:pt idx="6177">
                  <c:v>12.000000000000011</c:v>
                </c:pt>
                <c:pt idx="6178">
                  <c:v>12.999999999999989</c:v>
                </c:pt>
                <c:pt idx="6179">
                  <c:v>11.00000000000003</c:v>
                </c:pt>
                <c:pt idx="6180">
                  <c:v>12.000000000000011</c:v>
                </c:pt>
                <c:pt idx="6181">
                  <c:v>12.000000000000011</c:v>
                </c:pt>
                <c:pt idx="6184">
                  <c:v>12.000000000000011</c:v>
                </c:pt>
                <c:pt idx="6185">
                  <c:v>12.000000000000011</c:v>
                </c:pt>
                <c:pt idx="6186">
                  <c:v>12.000000000000011</c:v>
                </c:pt>
                <c:pt idx="6187">
                  <c:v>12.000000000000011</c:v>
                </c:pt>
                <c:pt idx="6188">
                  <c:v>12.000000000000011</c:v>
                </c:pt>
                <c:pt idx="6191">
                  <c:v>11.00000000000003</c:v>
                </c:pt>
                <c:pt idx="6192">
                  <c:v>12.999999999999989</c:v>
                </c:pt>
                <c:pt idx="6193">
                  <c:v>12.000000000000011</c:v>
                </c:pt>
                <c:pt idx="6194">
                  <c:v>12.000000000000011</c:v>
                </c:pt>
                <c:pt idx="6195">
                  <c:v>12.000000000000011</c:v>
                </c:pt>
                <c:pt idx="6198">
                  <c:v>12.000000000000011</c:v>
                </c:pt>
                <c:pt idx="6199">
                  <c:v>12.999999999999989</c:v>
                </c:pt>
                <c:pt idx="6205">
                  <c:v>12.999999999999989</c:v>
                </c:pt>
                <c:pt idx="6206">
                  <c:v>12.999999999999989</c:v>
                </c:pt>
                <c:pt idx="6209">
                  <c:v>12.999999999999989</c:v>
                </c:pt>
                <c:pt idx="6212">
                  <c:v>12.999999999999989</c:v>
                </c:pt>
                <c:pt idx="6214">
                  <c:v>17.999999999999972</c:v>
                </c:pt>
                <c:pt idx="6215">
                  <c:v>12.000000000000011</c:v>
                </c:pt>
                <c:pt idx="6216">
                  <c:v>11.00000000000003</c:v>
                </c:pt>
                <c:pt idx="6219">
                  <c:v>21.999999999999979</c:v>
                </c:pt>
                <c:pt idx="6220">
                  <c:v>21</c:v>
                </c:pt>
                <c:pt idx="6221">
                  <c:v>21</c:v>
                </c:pt>
                <c:pt idx="6222">
                  <c:v>21</c:v>
                </c:pt>
                <c:pt idx="6223">
                  <c:v>17.999999999999972</c:v>
                </c:pt>
                <c:pt idx="6226">
                  <c:v>20.000000000000021</c:v>
                </c:pt>
                <c:pt idx="6227">
                  <c:v>21</c:v>
                </c:pt>
                <c:pt idx="6228">
                  <c:v>23.000000000000039</c:v>
                </c:pt>
                <c:pt idx="6229">
                  <c:v>21</c:v>
                </c:pt>
                <c:pt idx="6230">
                  <c:v>21</c:v>
                </c:pt>
                <c:pt idx="6233">
                  <c:v>21</c:v>
                </c:pt>
                <c:pt idx="6234">
                  <c:v>20.000000000000021</c:v>
                </c:pt>
                <c:pt idx="6235">
                  <c:v>21</c:v>
                </c:pt>
                <c:pt idx="6236">
                  <c:v>21</c:v>
                </c:pt>
                <c:pt idx="6237">
                  <c:v>21.999999999999979</c:v>
                </c:pt>
                <c:pt idx="6240">
                  <c:v>22.00000000000006</c:v>
                </c:pt>
                <c:pt idx="6241">
                  <c:v>21</c:v>
                </c:pt>
                <c:pt idx="6242">
                  <c:v>21</c:v>
                </c:pt>
                <c:pt idx="6243">
                  <c:v>21.999999999999979</c:v>
                </c:pt>
                <c:pt idx="6244">
                  <c:v>20.000000000000021</c:v>
                </c:pt>
                <c:pt idx="6247">
                  <c:v>21.999999999999979</c:v>
                </c:pt>
                <c:pt idx="6248">
                  <c:v>21.999999999999979</c:v>
                </c:pt>
                <c:pt idx="6249">
                  <c:v>21.999999999999979</c:v>
                </c:pt>
                <c:pt idx="6250">
                  <c:v>21.999999999999979</c:v>
                </c:pt>
                <c:pt idx="6251">
                  <c:v>22.00000000000006</c:v>
                </c:pt>
                <c:pt idx="6254">
                  <c:v>24.000000000000021</c:v>
                </c:pt>
                <c:pt idx="6255">
                  <c:v>21.999999999999979</c:v>
                </c:pt>
                <c:pt idx="6256">
                  <c:v>23.000000000000039</c:v>
                </c:pt>
                <c:pt idx="6257">
                  <c:v>21</c:v>
                </c:pt>
                <c:pt idx="6258">
                  <c:v>21</c:v>
                </c:pt>
                <c:pt idx="6262">
                  <c:v>22.00000000000006</c:v>
                </c:pt>
                <c:pt idx="6263">
                  <c:v>21</c:v>
                </c:pt>
                <c:pt idx="6264">
                  <c:v>21.999999999999979</c:v>
                </c:pt>
                <c:pt idx="6265">
                  <c:v>21</c:v>
                </c:pt>
                <c:pt idx="6268">
                  <c:v>21.999999999999979</c:v>
                </c:pt>
                <c:pt idx="6269">
                  <c:v>21</c:v>
                </c:pt>
                <c:pt idx="6270">
                  <c:v>21</c:v>
                </c:pt>
                <c:pt idx="6271">
                  <c:v>21</c:v>
                </c:pt>
                <c:pt idx="6272">
                  <c:v>21.999999999999979</c:v>
                </c:pt>
                <c:pt idx="6275">
                  <c:v>21.999999999999979</c:v>
                </c:pt>
                <c:pt idx="6276">
                  <c:v>22.000000000000021</c:v>
                </c:pt>
                <c:pt idx="6277">
                  <c:v>23.000000000000039</c:v>
                </c:pt>
                <c:pt idx="6278">
                  <c:v>18.999999999999989</c:v>
                </c:pt>
                <c:pt idx="6279">
                  <c:v>22.000000000000021</c:v>
                </c:pt>
                <c:pt idx="6282">
                  <c:v>22.99999999999995</c:v>
                </c:pt>
                <c:pt idx="6283">
                  <c:v>23</c:v>
                </c:pt>
                <c:pt idx="6284">
                  <c:v>22.000000000000021</c:v>
                </c:pt>
                <c:pt idx="6285">
                  <c:v>23.000000000000039</c:v>
                </c:pt>
                <c:pt idx="6286">
                  <c:v>22.000000000000021</c:v>
                </c:pt>
                <c:pt idx="6289">
                  <c:v>23.000000000000039</c:v>
                </c:pt>
                <c:pt idx="6290">
                  <c:v>23.000000000000039</c:v>
                </c:pt>
                <c:pt idx="6291">
                  <c:v>21</c:v>
                </c:pt>
                <c:pt idx="6293">
                  <c:v>23.000000000000039</c:v>
                </c:pt>
                <c:pt idx="6296">
                  <c:v>24.000000000000021</c:v>
                </c:pt>
                <c:pt idx="6297">
                  <c:v>23.999999999999979</c:v>
                </c:pt>
                <c:pt idx="6298">
                  <c:v>24.000000000000021</c:v>
                </c:pt>
                <c:pt idx="6299">
                  <c:v>23.000000000000039</c:v>
                </c:pt>
                <c:pt idx="6300">
                  <c:v>24.000000000000021</c:v>
                </c:pt>
                <c:pt idx="6303">
                  <c:v>23.999999999999929</c:v>
                </c:pt>
                <c:pt idx="6304">
                  <c:v>24.000000000000021</c:v>
                </c:pt>
                <c:pt idx="6305">
                  <c:v>24.000000000000021</c:v>
                </c:pt>
                <c:pt idx="6306">
                  <c:v>22.99999999999995</c:v>
                </c:pt>
                <c:pt idx="6311">
                  <c:v>21.999999999999979</c:v>
                </c:pt>
                <c:pt idx="6312">
                  <c:v>24.000000000000021</c:v>
                </c:pt>
                <c:pt idx="6313">
                  <c:v>22.99999999999995</c:v>
                </c:pt>
                <c:pt idx="6314">
                  <c:v>21.999999999999979</c:v>
                </c:pt>
                <c:pt idx="6317">
                  <c:v>23.000000000000039</c:v>
                </c:pt>
                <c:pt idx="6318">
                  <c:v>22.00000000000006</c:v>
                </c:pt>
                <c:pt idx="6319">
                  <c:v>23.000000000000039</c:v>
                </c:pt>
                <c:pt idx="6320">
                  <c:v>21.999999999999979</c:v>
                </c:pt>
                <c:pt idx="6321">
                  <c:v>22.00000000000006</c:v>
                </c:pt>
                <c:pt idx="6324">
                  <c:v>22.99999999999995</c:v>
                </c:pt>
                <c:pt idx="6325">
                  <c:v>23.000000000000039</c:v>
                </c:pt>
                <c:pt idx="6326">
                  <c:v>22.00000000000006</c:v>
                </c:pt>
                <c:pt idx="6327">
                  <c:v>23.000000000000039</c:v>
                </c:pt>
                <c:pt idx="6328">
                  <c:v>22.99999999999995</c:v>
                </c:pt>
                <c:pt idx="6331">
                  <c:v>23.000000000000039</c:v>
                </c:pt>
                <c:pt idx="6332">
                  <c:v>22.99999999999995</c:v>
                </c:pt>
                <c:pt idx="6333">
                  <c:v>22.00000000000006</c:v>
                </c:pt>
                <c:pt idx="6334">
                  <c:v>24.000000000000021</c:v>
                </c:pt>
                <c:pt idx="6335">
                  <c:v>24.000000000000021</c:v>
                </c:pt>
                <c:pt idx="6338">
                  <c:v>23.999999999999929</c:v>
                </c:pt>
                <c:pt idx="6339">
                  <c:v>22.99999999999995</c:v>
                </c:pt>
                <c:pt idx="6340">
                  <c:v>21.999999999999979</c:v>
                </c:pt>
                <c:pt idx="6341">
                  <c:v>21.000000000000089</c:v>
                </c:pt>
                <c:pt idx="6342">
                  <c:v>22.00000000000006</c:v>
                </c:pt>
                <c:pt idx="6345">
                  <c:v>22.00000000000006</c:v>
                </c:pt>
                <c:pt idx="6346">
                  <c:v>21</c:v>
                </c:pt>
                <c:pt idx="6347">
                  <c:v>21</c:v>
                </c:pt>
                <c:pt idx="6348">
                  <c:v>21.999999999999979</c:v>
                </c:pt>
                <c:pt idx="6349">
                  <c:v>21</c:v>
                </c:pt>
                <c:pt idx="6352">
                  <c:v>21</c:v>
                </c:pt>
                <c:pt idx="6353">
                  <c:v>22.00000000000006</c:v>
                </c:pt>
                <c:pt idx="6354">
                  <c:v>17.999999999999972</c:v>
                </c:pt>
                <c:pt idx="6355">
                  <c:v>18.00000000000006</c:v>
                </c:pt>
                <c:pt idx="6356">
                  <c:v>18.00000000000006</c:v>
                </c:pt>
                <c:pt idx="6360">
                  <c:v>19.000000000000039</c:v>
                </c:pt>
                <c:pt idx="6361">
                  <c:v>17.999999999999972</c:v>
                </c:pt>
                <c:pt idx="6362">
                  <c:v>19.000000000000039</c:v>
                </c:pt>
                <c:pt idx="6363">
                  <c:v>19.000000000000039</c:v>
                </c:pt>
                <c:pt idx="6366">
                  <c:v>17.999999999999972</c:v>
                </c:pt>
                <c:pt idx="6367">
                  <c:v>18.00000000000006</c:v>
                </c:pt>
                <c:pt idx="6368">
                  <c:v>19.000000000000039</c:v>
                </c:pt>
                <c:pt idx="6369">
                  <c:v>18.99999999999995</c:v>
                </c:pt>
                <c:pt idx="6370">
                  <c:v>18.99999999999995</c:v>
                </c:pt>
                <c:pt idx="6373">
                  <c:v>18.00000000000006</c:v>
                </c:pt>
                <c:pt idx="6374">
                  <c:v>18.00000000000006</c:v>
                </c:pt>
                <c:pt idx="6375">
                  <c:v>17.999999999999972</c:v>
                </c:pt>
                <c:pt idx="6376">
                  <c:v>19.000000000000039</c:v>
                </c:pt>
                <c:pt idx="6377">
                  <c:v>16.999999999999989</c:v>
                </c:pt>
                <c:pt idx="6380">
                  <c:v>17.999999999999972</c:v>
                </c:pt>
                <c:pt idx="6381">
                  <c:v>19.000000000000039</c:v>
                </c:pt>
                <c:pt idx="6382">
                  <c:v>18.00000000000006</c:v>
                </c:pt>
                <c:pt idx="6383">
                  <c:v>18.99999999999995</c:v>
                </c:pt>
                <c:pt idx="6384">
                  <c:v>18.00000000000006</c:v>
                </c:pt>
                <c:pt idx="6387">
                  <c:v>18.99999999999995</c:v>
                </c:pt>
                <c:pt idx="6388">
                  <c:v>17.999999999999972</c:v>
                </c:pt>
                <c:pt idx="6389">
                  <c:v>19.000000000000039</c:v>
                </c:pt>
                <c:pt idx="6390">
                  <c:v>18.99999999999995</c:v>
                </c:pt>
                <c:pt idx="6391">
                  <c:v>19.000000000000039</c:v>
                </c:pt>
                <c:pt idx="6394">
                  <c:v>19.000000000000039</c:v>
                </c:pt>
                <c:pt idx="6395">
                  <c:v>19.000000000000039</c:v>
                </c:pt>
                <c:pt idx="6396">
                  <c:v>18.00000000000006</c:v>
                </c:pt>
                <c:pt idx="6397">
                  <c:v>19.999999999999929</c:v>
                </c:pt>
                <c:pt idx="6398">
                  <c:v>17.999999999999972</c:v>
                </c:pt>
                <c:pt idx="6401">
                  <c:v>18.00000000000006</c:v>
                </c:pt>
                <c:pt idx="6402">
                  <c:v>17.999999999999972</c:v>
                </c:pt>
                <c:pt idx="6403">
                  <c:v>19.000000000000039</c:v>
                </c:pt>
                <c:pt idx="6404">
                  <c:v>18.00000000000006</c:v>
                </c:pt>
                <c:pt idx="6405">
                  <c:v>19.000000000000039</c:v>
                </c:pt>
                <c:pt idx="6408">
                  <c:v>19.000000000000039</c:v>
                </c:pt>
                <c:pt idx="6409">
                  <c:v>21</c:v>
                </c:pt>
                <c:pt idx="6410">
                  <c:v>19.000000000000039</c:v>
                </c:pt>
                <c:pt idx="6411">
                  <c:v>19.000000000000039</c:v>
                </c:pt>
                <c:pt idx="6412">
                  <c:v>19.000000000000039</c:v>
                </c:pt>
                <c:pt idx="6415">
                  <c:v>19.000000000000039</c:v>
                </c:pt>
                <c:pt idx="6416">
                  <c:v>18.00000000000006</c:v>
                </c:pt>
                <c:pt idx="6417">
                  <c:v>18.00000000000006</c:v>
                </c:pt>
                <c:pt idx="6418">
                  <c:v>16.999999999999989</c:v>
                </c:pt>
                <c:pt idx="6419">
                  <c:v>17.999999999999972</c:v>
                </c:pt>
                <c:pt idx="6422">
                  <c:v>12.999999999999989</c:v>
                </c:pt>
                <c:pt idx="6423">
                  <c:v>17.999999999999972</c:v>
                </c:pt>
                <c:pt idx="6424">
                  <c:v>18.00000000000006</c:v>
                </c:pt>
                <c:pt idx="6425">
                  <c:v>16.999999999999989</c:v>
                </c:pt>
                <c:pt idx="6426">
                  <c:v>17.999999999999972</c:v>
                </c:pt>
                <c:pt idx="6429">
                  <c:v>17.999999999999972</c:v>
                </c:pt>
                <c:pt idx="6430">
                  <c:v>18.99999999999995</c:v>
                </c:pt>
                <c:pt idx="6431">
                  <c:v>18.00000000000006</c:v>
                </c:pt>
                <c:pt idx="6432">
                  <c:v>16.999999999999989</c:v>
                </c:pt>
                <c:pt idx="6436">
                  <c:v>18.00000000000006</c:v>
                </c:pt>
                <c:pt idx="6437">
                  <c:v>18.99999999999995</c:v>
                </c:pt>
                <c:pt idx="6438">
                  <c:v>18.00000000000006</c:v>
                </c:pt>
                <c:pt idx="6439">
                  <c:v>16.999999999999989</c:v>
                </c:pt>
                <c:pt idx="6440">
                  <c:v>17.000000000000082</c:v>
                </c:pt>
                <c:pt idx="6443">
                  <c:v>17.999999999999972</c:v>
                </c:pt>
                <c:pt idx="6444">
                  <c:v>17.999999999999972</c:v>
                </c:pt>
                <c:pt idx="6445">
                  <c:v>19.000000000000039</c:v>
                </c:pt>
                <c:pt idx="6446">
                  <c:v>17.999999999999972</c:v>
                </c:pt>
                <c:pt idx="6447">
                  <c:v>18.00000000000006</c:v>
                </c:pt>
                <c:pt idx="6450">
                  <c:v>16.999999999999989</c:v>
                </c:pt>
                <c:pt idx="6451">
                  <c:v>17.999999999999972</c:v>
                </c:pt>
                <c:pt idx="6452">
                  <c:v>18.00000000000006</c:v>
                </c:pt>
                <c:pt idx="6453">
                  <c:v>17.999999999999972</c:v>
                </c:pt>
                <c:pt idx="6454">
                  <c:v>17.999999999999972</c:v>
                </c:pt>
                <c:pt idx="6457">
                  <c:v>16.999999999999989</c:v>
                </c:pt>
                <c:pt idx="6458">
                  <c:v>17.999999999999972</c:v>
                </c:pt>
                <c:pt idx="6459">
                  <c:v>17.999999999999972</c:v>
                </c:pt>
                <c:pt idx="6460">
                  <c:v>17.999999999999972</c:v>
                </c:pt>
                <c:pt idx="6461">
                  <c:v>17.999999999999972</c:v>
                </c:pt>
                <c:pt idx="6464">
                  <c:v>0</c:v>
                </c:pt>
                <c:pt idx="6465">
                  <c:v>16.000000000000011</c:v>
                </c:pt>
                <c:pt idx="6466">
                  <c:v>17.999999999999972</c:v>
                </c:pt>
                <c:pt idx="6467">
                  <c:v>16.999999999999989</c:v>
                </c:pt>
                <c:pt idx="6468">
                  <c:v>18.00000000000006</c:v>
                </c:pt>
                <c:pt idx="6471">
                  <c:v>17.000000000000082</c:v>
                </c:pt>
                <c:pt idx="6472">
                  <c:v>17.000000000000082</c:v>
                </c:pt>
                <c:pt idx="6473">
                  <c:v>16.000000000000011</c:v>
                </c:pt>
                <c:pt idx="6474">
                  <c:v>16.999999999999989</c:v>
                </c:pt>
                <c:pt idx="6475">
                  <c:v>20.000000000000021</c:v>
                </c:pt>
                <c:pt idx="6478">
                  <c:v>20.000000000000021</c:v>
                </c:pt>
                <c:pt idx="6479">
                  <c:v>18.99999999999995</c:v>
                </c:pt>
                <c:pt idx="6480">
                  <c:v>20.000000000000021</c:v>
                </c:pt>
                <c:pt idx="6481">
                  <c:v>20.000000000000021</c:v>
                </c:pt>
                <c:pt idx="6482">
                  <c:v>20.000000000000021</c:v>
                </c:pt>
                <c:pt idx="6485">
                  <c:v>18.99999999999995</c:v>
                </c:pt>
                <c:pt idx="6486">
                  <c:v>19.000000000000039</c:v>
                </c:pt>
                <c:pt idx="6487">
                  <c:v>18.99999999999995</c:v>
                </c:pt>
                <c:pt idx="6488">
                  <c:v>20.000000000000021</c:v>
                </c:pt>
                <c:pt idx="6489">
                  <c:v>18.99999999999995</c:v>
                </c:pt>
                <c:pt idx="6492">
                  <c:v>20.000000000000021</c:v>
                </c:pt>
                <c:pt idx="6493">
                  <c:v>19.000000000000039</c:v>
                </c:pt>
                <c:pt idx="6494">
                  <c:v>18.999999999999989</c:v>
                </c:pt>
                <c:pt idx="6495">
                  <c:v>18.999999999999989</c:v>
                </c:pt>
                <c:pt idx="6496">
                  <c:v>17.999999999999972</c:v>
                </c:pt>
                <c:pt idx="6499">
                  <c:v>18.000000000000011</c:v>
                </c:pt>
                <c:pt idx="6500">
                  <c:v>18.000000000000011</c:v>
                </c:pt>
                <c:pt idx="6501">
                  <c:v>17.999999999999972</c:v>
                </c:pt>
                <c:pt idx="6502">
                  <c:v>19.999999999999972</c:v>
                </c:pt>
                <c:pt idx="6503">
                  <c:v>18.99999999999995</c:v>
                </c:pt>
                <c:pt idx="6506">
                  <c:v>17.999999999999972</c:v>
                </c:pt>
                <c:pt idx="6507">
                  <c:v>18.99999999999995</c:v>
                </c:pt>
                <c:pt idx="6508">
                  <c:v>17.999999999999972</c:v>
                </c:pt>
                <c:pt idx="6510">
                  <c:v>19.000000000000039</c:v>
                </c:pt>
                <c:pt idx="6513">
                  <c:v>17.999999999999972</c:v>
                </c:pt>
                <c:pt idx="6514">
                  <c:v>19.999999999999972</c:v>
                </c:pt>
                <c:pt idx="6515">
                  <c:v>17.999999999999972</c:v>
                </c:pt>
                <c:pt idx="6516">
                  <c:v>16.000000000000011</c:v>
                </c:pt>
                <c:pt idx="6517">
                  <c:v>16.99999999999995</c:v>
                </c:pt>
                <c:pt idx="6520">
                  <c:v>17.000000000000039</c:v>
                </c:pt>
                <c:pt idx="6521">
                  <c:v>15.99999999999997</c:v>
                </c:pt>
                <c:pt idx="6522">
                  <c:v>17.000000000000039</c:v>
                </c:pt>
                <c:pt idx="6523">
                  <c:v>15.99999999999997</c:v>
                </c:pt>
                <c:pt idx="6524">
                  <c:v>16.999999999999989</c:v>
                </c:pt>
                <c:pt idx="6527">
                  <c:v>16.000000000000011</c:v>
                </c:pt>
                <c:pt idx="6528">
                  <c:v>16.999999999999989</c:v>
                </c:pt>
                <c:pt idx="6529">
                  <c:v>17.999999999999972</c:v>
                </c:pt>
                <c:pt idx="6530">
                  <c:v>18.999999999999989</c:v>
                </c:pt>
                <c:pt idx="6531">
                  <c:v>16.999999999999989</c:v>
                </c:pt>
                <c:pt idx="6534">
                  <c:v>16.999999999999989</c:v>
                </c:pt>
                <c:pt idx="6535">
                  <c:v>17.000000000000039</c:v>
                </c:pt>
                <c:pt idx="6536">
                  <c:v>15.99999999999997</c:v>
                </c:pt>
                <c:pt idx="6537">
                  <c:v>11.99999999999997</c:v>
                </c:pt>
                <c:pt idx="6538">
                  <c:v>10.999999999999989</c:v>
                </c:pt>
                <c:pt idx="6541">
                  <c:v>16.999999999999989</c:v>
                </c:pt>
                <c:pt idx="6542">
                  <c:v>12.000000000000011</c:v>
                </c:pt>
                <c:pt idx="6543">
                  <c:v>10.999999999999989</c:v>
                </c:pt>
                <c:pt idx="6544">
                  <c:v>18.999999999999989</c:v>
                </c:pt>
                <c:pt idx="6545">
                  <c:v>12.000000000000011</c:v>
                </c:pt>
                <c:pt idx="6548">
                  <c:v>12.000000000000011</c:v>
                </c:pt>
                <c:pt idx="6549">
                  <c:v>12.999999999999989</c:v>
                </c:pt>
                <c:pt idx="6550">
                  <c:v>12.999999999999989</c:v>
                </c:pt>
                <c:pt idx="6551">
                  <c:v>10.999999999999989</c:v>
                </c:pt>
                <c:pt idx="6552">
                  <c:v>11.99999999999997</c:v>
                </c:pt>
                <c:pt idx="6555">
                  <c:v>10.999999999999989</c:v>
                </c:pt>
                <c:pt idx="6556">
                  <c:v>10.000000000000011</c:v>
                </c:pt>
                <c:pt idx="6557">
                  <c:v>9.9999999999999645</c:v>
                </c:pt>
                <c:pt idx="6558">
                  <c:v>12.000000000000011</c:v>
                </c:pt>
                <c:pt idx="6559">
                  <c:v>14.000000000000011</c:v>
                </c:pt>
                <c:pt idx="6562">
                  <c:v>17.999999999999972</c:v>
                </c:pt>
                <c:pt idx="6563">
                  <c:v>12.000000000000011</c:v>
                </c:pt>
                <c:pt idx="6564">
                  <c:v>13.00000000000003</c:v>
                </c:pt>
                <c:pt idx="6565">
                  <c:v>12.999999999999989</c:v>
                </c:pt>
                <c:pt idx="6569">
                  <c:v>12.999999999999989</c:v>
                </c:pt>
                <c:pt idx="6570">
                  <c:v>12.000000000000011</c:v>
                </c:pt>
                <c:pt idx="6571">
                  <c:v>11.99999999999997</c:v>
                </c:pt>
                <c:pt idx="6572">
                  <c:v>12.000000000000011</c:v>
                </c:pt>
                <c:pt idx="6576">
                  <c:v>12.000000000000011</c:v>
                </c:pt>
                <c:pt idx="6577">
                  <c:v>10.000000000000011</c:v>
                </c:pt>
                <c:pt idx="6578">
                  <c:v>11.99999999999997</c:v>
                </c:pt>
                <c:pt idx="6580">
                  <c:v>10.999999999999989</c:v>
                </c:pt>
                <c:pt idx="6583">
                  <c:v>10.000000000000011</c:v>
                </c:pt>
                <c:pt idx="6584">
                  <c:v>11.00000000000003</c:v>
                </c:pt>
                <c:pt idx="6585">
                  <c:v>10.999999999999989</c:v>
                </c:pt>
                <c:pt idx="6586">
                  <c:v>10.999999999999989</c:v>
                </c:pt>
                <c:pt idx="6587">
                  <c:v>11.00000000000003</c:v>
                </c:pt>
                <c:pt idx="6590">
                  <c:v>10.000000000000011</c:v>
                </c:pt>
                <c:pt idx="6591">
                  <c:v>10.000000000000011</c:v>
                </c:pt>
                <c:pt idx="6592">
                  <c:v>9.0000000000000302</c:v>
                </c:pt>
                <c:pt idx="6593">
                  <c:v>8.9999999999999858</c:v>
                </c:pt>
                <c:pt idx="6594">
                  <c:v>10.000000000000011</c:v>
                </c:pt>
                <c:pt idx="6597">
                  <c:v>8.0000000000000071</c:v>
                </c:pt>
                <c:pt idx="6598">
                  <c:v>8.0000000000000071</c:v>
                </c:pt>
                <c:pt idx="6599">
                  <c:v>10.000000000000011</c:v>
                </c:pt>
                <c:pt idx="6600">
                  <c:v>10.000000000000011</c:v>
                </c:pt>
                <c:pt idx="6601">
                  <c:v>8.9999999999999858</c:v>
                </c:pt>
                <c:pt idx="6604">
                  <c:v>9.0000000000000302</c:v>
                </c:pt>
                <c:pt idx="6605">
                  <c:v>8.0000000000000071</c:v>
                </c:pt>
                <c:pt idx="6606">
                  <c:v>9.9999999999999645</c:v>
                </c:pt>
                <c:pt idx="6607">
                  <c:v>8.9999999999999858</c:v>
                </c:pt>
                <c:pt idx="6608">
                  <c:v>10.000000000000011</c:v>
                </c:pt>
                <c:pt idx="6611">
                  <c:v>10.000000000000011</c:v>
                </c:pt>
                <c:pt idx="6612">
                  <c:v>8.9999999999999858</c:v>
                </c:pt>
                <c:pt idx="6613">
                  <c:v>9.0000000000000302</c:v>
                </c:pt>
                <c:pt idx="6614">
                  <c:v>10.000000000000011</c:v>
                </c:pt>
                <c:pt idx="6615">
                  <c:v>9.9999999999999645</c:v>
                </c:pt>
                <c:pt idx="6618">
                  <c:v>9.9999999999999645</c:v>
                </c:pt>
                <c:pt idx="6619">
                  <c:v>9.9999999999999645</c:v>
                </c:pt>
                <c:pt idx="6620">
                  <c:v>9.0000000000000302</c:v>
                </c:pt>
                <c:pt idx="6621">
                  <c:v>10.000000000000011</c:v>
                </c:pt>
                <c:pt idx="6622">
                  <c:v>17.000000000000039</c:v>
                </c:pt>
                <c:pt idx="6625">
                  <c:v>17.999999999999972</c:v>
                </c:pt>
                <c:pt idx="6626">
                  <c:v>18.000000000000011</c:v>
                </c:pt>
                <c:pt idx="6627">
                  <c:v>18.000000000000011</c:v>
                </c:pt>
                <c:pt idx="6628">
                  <c:v>17.000000000000039</c:v>
                </c:pt>
                <c:pt idx="6629">
                  <c:v>18.999999999999989</c:v>
                </c:pt>
                <c:pt idx="6632">
                  <c:v>17.999999999999972</c:v>
                </c:pt>
                <c:pt idx="6633">
                  <c:v>20.000000000000021</c:v>
                </c:pt>
                <c:pt idx="6634">
                  <c:v>18.999999999999989</c:v>
                </c:pt>
                <c:pt idx="6635">
                  <c:v>18.000000000000011</c:v>
                </c:pt>
                <c:pt idx="6636">
                  <c:v>18.000000000000011</c:v>
                </c:pt>
                <c:pt idx="6639">
                  <c:v>18.999999999999989</c:v>
                </c:pt>
                <c:pt idx="6640">
                  <c:v>18.999999999999989</c:v>
                </c:pt>
                <c:pt idx="6641">
                  <c:v>21</c:v>
                </c:pt>
                <c:pt idx="6642">
                  <c:v>15.99999999999997</c:v>
                </c:pt>
                <c:pt idx="6643">
                  <c:v>18.000000000000011</c:v>
                </c:pt>
                <c:pt idx="6647">
                  <c:v>17.999999999999972</c:v>
                </c:pt>
                <c:pt idx="6648">
                  <c:v>18.000000000000011</c:v>
                </c:pt>
                <c:pt idx="6649">
                  <c:v>19.999999999999972</c:v>
                </c:pt>
                <c:pt idx="6650">
                  <c:v>24.000000000000021</c:v>
                </c:pt>
                <c:pt idx="6653">
                  <c:v>21</c:v>
                </c:pt>
                <c:pt idx="6654">
                  <c:v>21.999999999999979</c:v>
                </c:pt>
                <c:pt idx="6655">
                  <c:v>23</c:v>
                </c:pt>
                <c:pt idx="6656">
                  <c:v>21.000000000000039</c:v>
                </c:pt>
                <c:pt idx="6661">
                  <c:v>21.000000000000039</c:v>
                </c:pt>
                <c:pt idx="6662">
                  <c:v>21.999999999999979</c:v>
                </c:pt>
                <c:pt idx="6663">
                  <c:v>21.999999999999979</c:v>
                </c:pt>
                <c:pt idx="6664">
                  <c:v>23</c:v>
                </c:pt>
                <c:pt idx="6667">
                  <c:v>23</c:v>
                </c:pt>
                <c:pt idx="6668">
                  <c:v>23</c:v>
                </c:pt>
                <c:pt idx="6669">
                  <c:v>22.000000000000021</c:v>
                </c:pt>
                <c:pt idx="6670">
                  <c:v>22.000000000000021</c:v>
                </c:pt>
                <c:pt idx="6671">
                  <c:v>21.999999999999979</c:v>
                </c:pt>
                <c:pt idx="6674">
                  <c:v>23.000000000000039</c:v>
                </c:pt>
                <c:pt idx="6675">
                  <c:v>23.000000000000039</c:v>
                </c:pt>
                <c:pt idx="6676">
                  <c:v>23.999999999999979</c:v>
                </c:pt>
                <c:pt idx="6677">
                  <c:v>23.999999999999979</c:v>
                </c:pt>
                <c:pt idx="6678">
                  <c:v>27</c:v>
                </c:pt>
                <c:pt idx="6681">
                  <c:v>27</c:v>
                </c:pt>
                <c:pt idx="6682">
                  <c:v>26.000000000000021</c:v>
                </c:pt>
                <c:pt idx="6683">
                  <c:v>26.999999999999961</c:v>
                </c:pt>
                <c:pt idx="6684">
                  <c:v>27.999999999999979</c:v>
                </c:pt>
                <c:pt idx="6685">
                  <c:v>25</c:v>
                </c:pt>
                <c:pt idx="6688">
                  <c:v>25.999999999999979</c:v>
                </c:pt>
                <c:pt idx="6689">
                  <c:v>25</c:v>
                </c:pt>
                <c:pt idx="6690">
                  <c:v>25.999999999999979</c:v>
                </c:pt>
                <c:pt idx="6691">
                  <c:v>27</c:v>
                </c:pt>
                <c:pt idx="6696">
                  <c:v>27</c:v>
                </c:pt>
                <c:pt idx="6697">
                  <c:v>28.000000000000021</c:v>
                </c:pt>
                <c:pt idx="6698">
                  <c:v>27</c:v>
                </c:pt>
                <c:pt idx="6699">
                  <c:v>27</c:v>
                </c:pt>
                <c:pt idx="6702">
                  <c:v>27</c:v>
                </c:pt>
                <c:pt idx="6703">
                  <c:v>25.999999999999979</c:v>
                </c:pt>
                <c:pt idx="6704">
                  <c:v>25</c:v>
                </c:pt>
                <c:pt idx="6705">
                  <c:v>25.999999999999979</c:v>
                </c:pt>
                <c:pt idx="6706">
                  <c:v>26.000000000000021</c:v>
                </c:pt>
                <c:pt idx="6709">
                  <c:v>26.000000000000021</c:v>
                </c:pt>
                <c:pt idx="6710">
                  <c:v>26.000000000000021</c:v>
                </c:pt>
                <c:pt idx="6711">
                  <c:v>22.000000000000021</c:v>
                </c:pt>
                <c:pt idx="6712">
                  <c:v>23</c:v>
                </c:pt>
                <c:pt idx="6713">
                  <c:v>21.999999999999979</c:v>
                </c:pt>
                <c:pt idx="6716">
                  <c:v>23</c:v>
                </c:pt>
                <c:pt idx="6717">
                  <c:v>24.000000000000021</c:v>
                </c:pt>
                <c:pt idx="6718">
                  <c:v>23.999999999999979</c:v>
                </c:pt>
                <c:pt idx="6719">
                  <c:v>24.000000000000021</c:v>
                </c:pt>
                <c:pt idx="6720">
                  <c:v>25</c:v>
                </c:pt>
                <c:pt idx="6723">
                  <c:v>25</c:v>
                </c:pt>
                <c:pt idx="6724">
                  <c:v>25</c:v>
                </c:pt>
                <c:pt idx="6725">
                  <c:v>25</c:v>
                </c:pt>
                <c:pt idx="6726">
                  <c:v>25</c:v>
                </c:pt>
                <c:pt idx="6727">
                  <c:v>27</c:v>
                </c:pt>
                <c:pt idx="6730">
                  <c:v>25.999999999999979</c:v>
                </c:pt>
                <c:pt idx="6731">
                  <c:v>25.999999999999979</c:v>
                </c:pt>
                <c:pt idx="6732">
                  <c:v>25</c:v>
                </c:pt>
                <c:pt idx="6733">
                  <c:v>25.999999999999979</c:v>
                </c:pt>
                <c:pt idx="6734">
                  <c:v>25</c:v>
                </c:pt>
                <c:pt idx="6737">
                  <c:v>25</c:v>
                </c:pt>
                <c:pt idx="6738">
                  <c:v>25</c:v>
                </c:pt>
                <c:pt idx="6739">
                  <c:v>25.999999999999979</c:v>
                </c:pt>
                <c:pt idx="6740">
                  <c:v>23</c:v>
                </c:pt>
                <c:pt idx="6741">
                  <c:v>27</c:v>
                </c:pt>
                <c:pt idx="6745">
                  <c:v>26.000000000000021</c:v>
                </c:pt>
                <c:pt idx="6746">
                  <c:v>24.000000000000021</c:v>
                </c:pt>
                <c:pt idx="6747">
                  <c:v>24.000000000000021</c:v>
                </c:pt>
                <c:pt idx="6748">
                  <c:v>23.999999999999979</c:v>
                </c:pt>
                <c:pt idx="6751">
                  <c:v>21.999999999999979</c:v>
                </c:pt>
                <c:pt idx="6752">
                  <c:v>26.000000000000021</c:v>
                </c:pt>
                <c:pt idx="6753">
                  <c:v>24.000000000000021</c:v>
                </c:pt>
                <c:pt idx="6754">
                  <c:v>25</c:v>
                </c:pt>
                <c:pt idx="6755">
                  <c:v>24.000000000000021</c:v>
                </c:pt>
                <c:pt idx="6758">
                  <c:v>23</c:v>
                </c:pt>
                <c:pt idx="6759">
                  <c:v>24.000000000000021</c:v>
                </c:pt>
                <c:pt idx="6760">
                  <c:v>24.000000000000021</c:v>
                </c:pt>
                <c:pt idx="6761">
                  <c:v>28.000000000000021</c:v>
                </c:pt>
                <c:pt idx="6762">
                  <c:v>24.000000000000021</c:v>
                </c:pt>
                <c:pt idx="6765">
                  <c:v>25</c:v>
                </c:pt>
                <c:pt idx="6766">
                  <c:v>25</c:v>
                </c:pt>
                <c:pt idx="6767">
                  <c:v>24.000000000000021</c:v>
                </c:pt>
                <c:pt idx="6768">
                  <c:v>24.000000000000021</c:v>
                </c:pt>
                <c:pt idx="6769">
                  <c:v>23.999999999999979</c:v>
                </c:pt>
                <c:pt idx="6772">
                  <c:v>21.000000000000039</c:v>
                </c:pt>
                <c:pt idx="6773">
                  <c:v>22.000000000000021</c:v>
                </c:pt>
                <c:pt idx="6774">
                  <c:v>22.99999999999995</c:v>
                </c:pt>
                <c:pt idx="6775">
                  <c:v>24.000000000000021</c:v>
                </c:pt>
                <c:pt idx="6776">
                  <c:v>21.000000000000039</c:v>
                </c:pt>
                <c:pt idx="6779">
                  <c:v>22.000000000000021</c:v>
                </c:pt>
                <c:pt idx="6780">
                  <c:v>21</c:v>
                </c:pt>
                <c:pt idx="6781">
                  <c:v>22.000000000000021</c:v>
                </c:pt>
                <c:pt idx="6782">
                  <c:v>24.000000000000021</c:v>
                </c:pt>
                <c:pt idx="6783">
                  <c:v>21.999999999999979</c:v>
                </c:pt>
                <c:pt idx="6786">
                  <c:v>22.99999999999995</c:v>
                </c:pt>
                <c:pt idx="6787">
                  <c:v>22.000000000000021</c:v>
                </c:pt>
                <c:pt idx="6788">
                  <c:v>21</c:v>
                </c:pt>
                <c:pt idx="6789">
                  <c:v>21</c:v>
                </c:pt>
                <c:pt idx="6790">
                  <c:v>21</c:v>
                </c:pt>
                <c:pt idx="6793">
                  <c:v>20.000000000000021</c:v>
                </c:pt>
                <c:pt idx="6794">
                  <c:v>21</c:v>
                </c:pt>
                <c:pt idx="6795">
                  <c:v>21</c:v>
                </c:pt>
                <c:pt idx="6796">
                  <c:v>21.000000000000039</c:v>
                </c:pt>
                <c:pt idx="6797">
                  <c:v>22.000000000000021</c:v>
                </c:pt>
                <c:pt idx="6801">
                  <c:v>21.999999999999979</c:v>
                </c:pt>
                <c:pt idx="6802">
                  <c:v>21</c:v>
                </c:pt>
                <c:pt idx="6803">
                  <c:v>21.999999999999979</c:v>
                </c:pt>
                <c:pt idx="6804">
                  <c:v>21.999999999999979</c:v>
                </c:pt>
                <c:pt idx="6807">
                  <c:v>21</c:v>
                </c:pt>
                <c:pt idx="6808">
                  <c:v>23</c:v>
                </c:pt>
                <c:pt idx="6809">
                  <c:v>21</c:v>
                </c:pt>
                <c:pt idx="6810">
                  <c:v>22.000000000000021</c:v>
                </c:pt>
                <c:pt idx="6811">
                  <c:v>21</c:v>
                </c:pt>
                <c:pt idx="6814">
                  <c:v>21</c:v>
                </c:pt>
                <c:pt idx="6815">
                  <c:v>23</c:v>
                </c:pt>
                <c:pt idx="6816">
                  <c:v>23</c:v>
                </c:pt>
                <c:pt idx="6817">
                  <c:v>21</c:v>
                </c:pt>
                <c:pt idx="6818">
                  <c:v>22.000000000000021</c:v>
                </c:pt>
                <c:pt idx="6821">
                  <c:v>23</c:v>
                </c:pt>
                <c:pt idx="6822">
                  <c:v>24.000000000000021</c:v>
                </c:pt>
                <c:pt idx="6823">
                  <c:v>22.000000000000021</c:v>
                </c:pt>
                <c:pt idx="6824">
                  <c:v>23</c:v>
                </c:pt>
                <c:pt idx="6825">
                  <c:v>21.000000000000039</c:v>
                </c:pt>
                <c:pt idx="6828">
                  <c:v>21.000000000000039</c:v>
                </c:pt>
                <c:pt idx="6829">
                  <c:v>22.000000000000021</c:v>
                </c:pt>
                <c:pt idx="6830">
                  <c:v>21</c:v>
                </c:pt>
                <c:pt idx="6831">
                  <c:v>20.000000000000021</c:v>
                </c:pt>
                <c:pt idx="6832">
                  <c:v>20.000000000000021</c:v>
                </c:pt>
                <c:pt idx="6835">
                  <c:v>21</c:v>
                </c:pt>
                <c:pt idx="6836">
                  <c:v>21</c:v>
                </c:pt>
                <c:pt idx="6837">
                  <c:v>21.999999999999979</c:v>
                </c:pt>
                <c:pt idx="6838">
                  <c:v>20.000000000000021</c:v>
                </c:pt>
                <c:pt idx="6839">
                  <c:v>21.999999999999979</c:v>
                </c:pt>
                <c:pt idx="6842">
                  <c:v>21</c:v>
                </c:pt>
                <c:pt idx="6843">
                  <c:v>23</c:v>
                </c:pt>
                <c:pt idx="6844">
                  <c:v>22.000000000000021</c:v>
                </c:pt>
                <c:pt idx="6845">
                  <c:v>24.000000000000021</c:v>
                </c:pt>
                <c:pt idx="6846">
                  <c:v>21</c:v>
                </c:pt>
                <c:pt idx="6849">
                  <c:v>21</c:v>
                </c:pt>
                <c:pt idx="6850">
                  <c:v>19.999999999999972</c:v>
                </c:pt>
                <c:pt idx="6851">
                  <c:v>19.999999999999972</c:v>
                </c:pt>
                <c:pt idx="6852">
                  <c:v>19.999999999999972</c:v>
                </c:pt>
                <c:pt idx="6853">
                  <c:v>20.000000000000021</c:v>
                </c:pt>
                <c:pt idx="6856">
                  <c:v>19.999999999999972</c:v>
                </c:pt>
                <c:pt idx="6857">
                  <c:v>20.000000000000021</c:v>
                </c:pt>
                <c:pt idx="6858">
                  <c:v>20.000000000000021</c:v>
                </c:pt>
                <c:pt idx="6859">
                  <c:v>20.000000000000021</c:v>
                </c:pt>
                <c:pt idx="6860">
                  <c:v>20.000000000000021</c:v>
                </c:pt>
                <c:pt idx="6863">
                  <c:v>21</c:v>
                </c:pt>
                <c:pt idx="6864">
                  <c:v>18.000000000000011</c:v>
                </c:pt>
                <c:pt idx="6865">
                  <c:v>20.000000000000021</c:v>
                </c:pt>
                <c:pt idx="6866">
                  <c:v>20.000000000000021</c:v>
                </c:pt>
                <c:pt idx="6867">
                  <c:v>18.999999999999989</c:v>
                </c:pt>
                <c:pt idx="6870">
                  <c:v>21</c:v>
                </c:pt>
                <c:pt idx="6871">
                  <c:v>18.999999999999989</c:v>
                </c:pt>
                <c:pt idx="6872">
                  <c:v>22.000000000000021</c:v>
                </c:pt>
                <c:pt idx="6873">
                  <c:v>20.000000000000021</c:v>
                </c:pt>
                <c:pt idx="6877">
                  <c:v>19.999999999999972</c:v>
                </c:pt>
                <c:pt idx="6878">
                  <c:v>20.000000000000021</c:v>
                </c:pt>
                <c:pt idx="6879">
                  <c:v>22.000000000000021</c:v>
                </c:pt>
                <c:pt idx="6880">
                  <c:v>20.000000000000021</c:v>
                </c:pt>
                <c:pt idx="6881">
                  <c:v>20.000000000000021</c:v>
                </c:pt>
                <c:pt idx="6884">
                  <c:v>18.999999999999989</c:v>
                </c:pt>
                <c:pt idx="6885">
                  <c:v>19.000000000000039</c:v>
                </c:pt>
                <c:pt idx="6886">
                  <c:v>21.999999999999979</c:v>
                </c:pt>
                <c:pt idx="6887">
                  <c:v>21</c:v>
                </c:pt>
                <c:pt idx="6888">
                  <c:v>21.999999999999979</c:v>
                </c:pt>
                <c:pt idx="6891">
                  <c:v>21</c:v>
                </c:pt>
                <c:pt idx="6892">
                  <c:v>20.000000000000021</c:v>
                </c:pt>
                <c:pt idx="6893">
                  <c:v>20.000000000000021</c:v>
                </c:pt>
                <c:pt idx="6894">
                  <c:v>21</c:v>
                </c:pt>
                <c:pt idx="6895">
                  <c:v>20.000000000000021</c:v>
                </c:pt>
                <c:pt idx="6898">
                  <c:v>19.999999999999972</c:v>
                </c:pt>
                <c:pt idx="6899">
                  <c:v>19.999999999999972</c:v>
                </c:pt>
                <c:pt idx="6900">
                  <c:v>16.999999999999989</c:v>
                </c:pt>
                <c:pt idx="6901">
                  <c:v>16.999999999999989</c:v>
                </c:pt>
                <c:pt idx="6902">
                  <c:v>17.999999999999972</c:v>
                </c:pt>
                <c:pt idx="6905">
                  <c:v>18.999999999999989</c:v>
                </c:pt>
                <c:pt idx="6906">
                  <c:v>18.999999999999989</c:v>
                </c:pt>
                <c:pt idx="6907">
                  <c:v>18.999999999999989</c:v>
                </c:pt>
                <c:pt idx="6908">
                  <c:v>17.999999999999972</c:v>
                </c:pt>
                <c:pt idx="6909">
                  <c:v>18.999999999999989</c:v>
                </c:pt>
                <c:pt idx="6912">
                  <c:v>18.999999999999989</c:v>
                </c:pt>
                <c:pt idx="6913">
                  <c:v>18.999999999999989</c:v>
                </c:pt>
                <c:pt idx="6914">
                  <c:v>18.999999999999989</c:v>
                </c:pt>
                <c:pt idx="6915">
                  <c:v>18.999999999999989</c:v>
                </c:pt>
                <c:pt idx="6916">
                  <c:v>18.000000000000011</c:v>
                </c:pt>
                <c:pt idx="6919">
                  <c:v>18.999999999999989</c:v>
                </c:pt>
                <c:pt idx="6920">
                  <c:v>18.999999999999989</c:v>
                </c:pt>
                <c:pt idx="6921">
                  <c:v>20.000000000000021</c:v>
                </c:pt>
                <c:pt idx="6922">
                  <c:v>18.999999999999989</c:v>
                </c:pt>
                <c:pt idx="6923">
                  <c:v>20.000000000000021</c:v>
                </c:pt>
                <c:pt idx="6926">
                  <c:v>19.000000000000039</c:v>
                </c:pt>
                <c:pt idx="6927">
                  <c:v>19.999999999999972</c:v>
                </c:pt>
                <c:pt idx="6928">
                  <c:v>20.000000000000021</c:v>
                </c:pt>
                <c:pt idx="6929">
                  <c:v>20.000000000000021</c:v>
                </c:pt>
                <c:pt idx="6930">
                  <c:v>21</c:v>
                </c:pt>
                <c:pt idx="6934">
                  <c:v>21</c:v>
                </c:pt>
                <c:pt idx="6935">
                  <c:v>21.000000000000039</c:v>
                </c:pt>
                <c:pt idx="6936">
                  <c:v>21.000000000000039</c:v>
                </c:pt>
                <c:pt idx="6937">
                  <c:v>21</c:v>
                </c:pt>
                <c:pt idx="6940">
                  <c:v>22.000000000000021</c:v>
                </c:pt>
                <c:pt idx="6941">
                  <c:v>22.000000000000021</c:v>
                </c:pt>
                <c:pt idx="6942">
                  <c:v>22.000000000000021</c:v>
                </c:pt>
                <c:pt idx="6943">
                  <c:v>22.000000000000021</c:v>
                </c:pt>
                <c:pt idx="6947">
                  <c:v>23</c:v>
                </c:pt>
                <c:pt idx="6948">
                  <c:v>22.000000000000021</c:v>
                </c:pt>
                <c:pt idx="6949">
                  <c:v>23</c:v>
                </c:pt>
                <c:pt idx="6950">
                  <c:v>21</c:v>
                </c:pt>
                <c:pt idx="6951">
                  <c:v>29</c:v>
                </c:pt>
                <c:pt idx="6954">
                  <c:v>27.999999999999979</c:v>
                </c:pt>
                <c:pt idx="6955">
                  <c:v>28.000000000000021</c:v>
                </c:pt>
                <c:pt idx="6956">
                  <c:v>27.999999999999979</c:v>
                </c:pt>
                <c:pt idx="6957">
                  <c:v>29.999999999999979</c:v>
                </c:pt>
                <c:pt idx="6958">
                  <c:v>30.000000000000028</c:v>
                </c:pt>
                <c:pt idx="6961">
                  <c:v>30.000000000000028</c:v>
                </c:pt>
                <c:pt idx="6962">
                  <c:v>28.000000000000021</c:v>
                </c:pt>
                <c:pt idx="6963">
                  <c:v>28.000000000000021</c:v>
                </c:pt>
                <c:pt idx="6964">
                  <c:v>29</c:v>
                </c:pt>
                <c:pt idx="6965">
                  <c:v>28.999999999999961</c:v>
                </c:pt>
                <c:pt idx="6968">
                  <c:v>29</c:v>
                </c:pt>
                <c:pt idx="6969">
                  <c:v>29</c:v>
                </c:pt>
                <c:pt idx="6970">
                  <c:v>29.999999999999979</c:v>
                </c:pt>
                <c:pt idx="6971">
                  <c:v>30.000000000000028</c:v>
                </c:pt>
                <c:pt idx="6972">
                  <c:v>29</c:v>
                </c:pt>
                <c:pt idx="6975">
                  <c:v>27</c:v>
                </c:pt>
                <c:pt idx="6976">
                  <c:v>28.999999999999961</c:v>
                </c:pt>
                <c:pt idx="6977">
                  <c:v>29</c:v>
                </c:pt>
                <c:pt idx="6978">
                  <c:v>29</c:v>
                </c:pt>
                <c:pt idx="6979">
                  <c:v>29</c:v>
                </c:pt>
                <c:pt idx="6982">
                  <c:v>28.000000000000021</c:v>
                </c:pt>
                <c:pt idx="6983">
                  <c:v>29.999999999999979</c:v>
                </c:pt>
                <c:pt idx="6984">
                  <c:v>28.000000000000021</c:v>
                </c:pt>
                <c:pt idx="6985">
                  <c:v>29</c:v>
                </c:pt>
                <c:pt idx="6986">
                  <c:v>29.999999999999979</c:v>
                </c:pt>
                <c:pt idx="6989">
                  <c:v>29</c:v>
                </c:pt>
                <c:pt idx="6990">
                  <c:v>27.999999999999979</c:v>
                </c:pt>
                <c:pt idx="6991">
                  <c:v>28.000000000000021</c:v>
                </c:pt>
                <c:pt idx="6992">
                  <c:v>27.999999999999979</c:v>
                </c:pt>
                <c:pt idx="6993">
                  <c:v>27.999999999999979</c:v>
                </c:pt>
                <c:pt idx="6996">
                  <c:v>29</c:v>
                </c:pt>
                <c:pt idx="6997">
                  <c:v>29</c:v>
                </c:pt>
                <c:pt idx="6998">
                  <c:v>29</c:v>
                </c:pt>
                <c:pt idx="6999">
                  <c:v>30.000000000000028</c:v>
                </c:pt>
                <c:pt idx="7000">
                  <c:v>27.999999999999979</c:v>
                </c:pt>
                <c:pt idx="7004">
                  <c:v>29.999999999999979</c:v>
                </c:pt>
                <c:pt idx="7005">
                  <c:v>29</c:v>
                </c:pt>
                <c:pt idx="7006">
                  <c:v>28.000000000000021</c:v>
                </c:pt>
                <c:pt idx="7007">
                  <c:v>29</c:v>
                </c:pt>
                <c:pt idx="7010">
                  <c:v>29</c:v>
                </c:pt>
                <c:pt idx="7011">
                  <c:v>28.999999999999961</c:v>
                </c:pt>
                <c:pt idx="7012">
                  <c:v>30.000000000000028</c:v>
                </c:pt>
                <c:pt idx="7013">
                  <c:v>31.000000000000011</c:v>
                </c:pt>
                <c:pt idx="7014">
                  <c:v>30.000000000000028</c:v>
                </c:pt>
                <c:pt idx="7017">
                  <c:v>29.999999999999979</c:v>
                </c:pt>
                <c:pt idx="7018">
                  <c:v>29</c:v>
                </c:pt>
                <c:pt idx="7019">
                  <c:v>30.000000000000028</c:v>
                </c:pt>
                <c:pt idx="7020">
                  <c:v>29.999999999999979</c:v>
                </c:pt>
                <c:pt idx="7021">
                  <c:v>30.999999999999961</c:v>
                </c:pt>
                <c:pt idx="7024">
                  <c:v>30.000000000000028</c:v>
                </c:pt>
                <c:pt idx="7025">
                  <c:v>29.999999999999979</c:v>
                </c:pt>
                <c:pt idx="7026">
                  <c:v>30.999999999999961</c:v>
                </c:pt>
                <c:pt idx="7027">
                  <c:v>29.999999999999979</c:v>
                </c:pt>
                <c:pt idx="7028">
                  <c:v>30.000000000000028</c:v>
                </c:pt>
                <c:pt idx="7031">
                  <c:v>30.999999999999961</c:v>
                </c:pt>
                <c:pt idx="7032">
                  <c:v>31.00000000000005</c:v>
                </c:pt>
                <c:pt idx="7033">
                  <c:v>33.999999999999993</c:v>
                </c:pt>
                <c:pt idx="7034">
                  <c:v>32.000000000000028</c:v>
                </c:pt>
                <c:pt idx="7035">
                  <c:v>30.999999999999961</c:v>
                </c:pt>
                <c:pt idx="7038">
                  <c:v>33.999999999999993</c:v>
                </c:pt>
                <c:pt idx="7039">
                  <c:v>34.000000000000028</c:v>
                </c:pt>
                <c:pt idx="7040">
                  <c:v>31.999999999999989</c:v>
                </c:pt>
                <c:pt idx="7041">
                  <c:v>36.999999999999957</c:v>
                </c:pt>
                <c:pt idx="7046">
                  <c:v>31.999999999999989</c:v>
                </c:pt>
                <c:pt idx="7047">
                  <c:v>34.000000000000028</c:v>
                </c:pt>
                <c:pt idx="7048">
                  <c:v>31.999999999999989</c:v>
                </c:pt>
                <c:pt idx="7053">
                  <c:v>32.999999999999957</c:v>
                </c:pt>
                <c:pt idx="7054">
                  <c:v>35.000000000000007</c:v>
                </c:pt>
                <c:pt idx="7055">
                  <c:v>33.000000000000007</c:v>
                </c:pt>
                <c:pt idx="7056">
                  <c:v>33.000000000000007</c:v>
                </c:pt>
                <c:pt idx="7060">
                  <c:v>29</c:v>
                </c:pt>
                <c:pt idx="7061">
                  <c:v>31.99999999999994</c:v>
                </c:pt>
                <c:pt idx="7062">
                  <c:v>32.000000000000028</c:v>
                </c:pt>
                <c:pt idx="7063">
                  <c:v>31.99999999999994</c:v>
                </c:pt>
                <c:pt idx="7066">
                  <c:v>31.999999999999989</c:v>
                </c:pt>
                <c:pt idx="7067">
                  <c:v>30.999999999999961</c:v>
                </c:pt>
                <c:pt idx="7068">
                  <c:v>30.999999999999961</c:v>
                </c:pt>
                <c:pt idx="7069">
                  <c:v>29.999999999999979</c:v>
                </c:pt>
                <c:pt idx="7070">
                  <c:v>29.999999999999979</c:v>
                </c:pt>
                <c:pt idx="7073">
                  <c:v>32.000000000000028</c:v>
                </c:pt>
                <c:pt idx="7074">
                  <c:v>33.000000000000007</c:v>
                </c:pt>
                <c:pt idx="7075">
                  <c:v>30.000000000000071</c:v>
                </c:pt>
                <c:pt idx="7076">
                  <c:v>30.000000000000071</c:v>
                </c:pt>
                <c:pt idx="7077">
                  <c:v>29.999999999999979</c:v>
                </c:pt>
                <c:pt idx="7080">
                  <c:v>31.000000000000011</c:v>
                </c:pt>
                <c:pt idx="7081">
                  <c:v>33.000000000000007</c:v>
                </c:pt>
                <c:pt idx="7082">
                  <c:v>29.999999999999979</c:v>
                </c:pt>
                <c:pt idx="7083">
                  <c:v>31.000000000000011</c:v>
                </c:pt>
                <c:pt idx="7084">
                  <c:v>32.999999999999957</c:v>
                </c:pt>
                <c:pt idx="7087">
                  <c:v>33.00000000000005</c:v>
                </c:pt>
                <c:pt idx="7088">
                  <c:v>34.000000000000028</c:v>
                </c:pt>
                <c:pt idx="7089">
                  <c:v>34.000000000000028</c:v>
                </c:pt>
                <c:pt idx="7090">
                  <c:v>32.000000000000028</c:v>
                </c:pt>
                <c:pt idx="7091">
                  <c:v>33.000000000000007</c:v>
                </c:pt>
                <c:pt idx="7094">
                  <c:v>32.999999999999957</c:v>
                </c:pt>
                <c:pt idx="7095">
                  <c:v>33.000000000000007</c:v>
                </c:pt>
                <c:pt idx="7096">
                  <c:v>32.000000000000028</c:v>
                </c:pt>
                <c:pt idx="7097">
                  <c:v>31.99999999999994</c:v>
                </c:pt>
                <c:pt idx="7098">
                  <c:v>31.000000000000011</c:v>
                </c:pt>
                <c:pt idx="7102">
                  <c:v>32.999999999999957</c:v>
                </c:pt>
                <c:pt idx="7103">
                  <c:v>31.00000000000005</c:v>
                </c:pt>
                <c:pt idx="7104">
                  <c:v>32.999999999999957</c:v>
                </c:pt>
                <c:pt idx="7105">
                  <c:v>31.999999999999989</c:v>
                </c:pt>
                <c:pt idx="7108">
                  <c:v>33.000000000000007</c:v>
                </c:pt>
                <c:pt idx="7109">
                  <c:v>31.99999999999994</c:v>
                </c:pt>
                <c:pt idx="7110">
                  <c:v>32.000000000000028</c:v>
                </c:pt>
                <c:pt idx="7111">
                  <c:v>32.000000000000028</c:v>
                </c:pt>
                <c:pt idx="7112">
                  <c:v>33.000000000000007</c:v>
                </c:pt>
                <c:pt idx="7115">
                  <c:v>34.000000000000071</c:v>
                </c:pt>
                <c:pt idx="7116">
                  <c:v>32.000000000000028</c:v>
                </c:pt>
                <c:pt idx="7117">
                  <c:v>32.000000000000028</c:v>
                </c:pt>
                <c:pt idx="7118">
                  <c:v>33.000000000000007</c:v>
                </c:pt>
                <c:pt idx="7119">
                  <c:v>30.000000000000071</c:v>
                </c:pt>
                <c:pt idx="7122">
                  <c:v>31.99999999999994</c:v>
                </c:pt>
                <c:pt idx="7123">
                  <c:v>29.999999999999979</c:v>
                </c:pt>
                <c:pt idx="7124">
                  <c:v>31.00000000000005</c:v>
                </c:pt>
                <c:pt idx="7125">
                  <c:v>29.999999999999979</c:v>
                </c:pt>
                <c:pt idx="7126">
                  <c:v>30.000000000000071</c:v>
                </c:pt>
                <c:pt idx="7129">
                  <c:v>30.999999999999961</c:v>
                </c:pt>
                <c:pt idx="7130">
                  <c:v>30.000000000000071</c:v>
                </c:pt>
                <c:pt idx="7131">
                  <c:v>31.99999999999994</c:v>
                </c:pt>
                <c:pt idx="7132">
                  <c:v>30.999999999999961</c:v>
                </c:pt>
                <c:pt idx="7133">
                  <c:v>30.999999999999961</c:v>
                </c:pt>
                <c:pt idx="7136">
                  <c:v>31.000000000000011</c:v>
                </c:pt>
                <c:pt idx="7137">
                  <c:v>31.999999999999989</c:v>
                </c:pt>
                <c:pt idx="7138">
                  <c:v>30.999999999999961</c:v>
                </c:pt>
                <c:pt idx="7139">
                  <c:v>29.999999999999979</c:v>
                </c:pt>
                <c:pt idx="7140">
                  <c:v>32.000000000000028</c:v>
                </c:pt>
                <c:pt idx="7143">
                  <c:v>30.999999999999961</c:v>
                </c:pt>
                <c:pt idx="7144">
                  <c:v>31.000000000000011</c:v>
                </c:pt>
                <c:pt idx="7145">
                  <c:v>32.999999999999957</c:v>
                </c:pt>
                <c:pt idx="7146">
                  <c:v>31.000000000000011</c:v>
                </c:pt>
                <c:pt idx="7147">
                  <c:v>30.999999999999961</c:v>
                </c:pt>
                <c:pt idx="7150">
                  <c:v>31.999999999999989</c:v>
                </c:pt>
                <c:pt idx="7151">
                  <c:v>31.000000000000011</c:v>
                </c:pt>
                <c:pt idx="7152">
                  <c:v>31.00000000000005</c:v>
                </c:pt>
                <c:pt idx="7153">
                  <c:v>31.000000000000011</c:v>
                </c:pt>
                <c:pt idx="7154">
                  <c:v>30.000000000000028</c:v>
                </c:pt>
                <c:pt idx="7157">
                  <c:v>30.999999999999961</c:v>
                </c:pt>
                <c:pt idx="7158">
                  <c:v>29.999999999999979</c:v>
                </c:pt>
                <c:pt idx="7159">
                  <c:v>30.000000000000028</c:v>
                </c:pt>
                <c:pt idx="7160">
                  <c:v>29.999999999999979</c:v>
                </c:pt>
                <c:pt idx="7161">
                  <c:v>30.999999999999961</c:v>
                </c:pt>
                <c:pt idx="7164">
                  <c:v>29.999999999999979</c:v>
                </c:pt>
                <c:pt idx="7166">
                  <c:v>29.999999999999979</c:v>
                </c:pt>
                <c:pt idx="7167">
                  <c:v>30.000000000000028</c:v>
                </c:pt>
                <c:pt idx="7168">
                  <c:v>28.999999999999961</c:v>
                </c:pt>
                <c:pt idx="7171">
                  <c:v>29.999999999999979</c:v>
                </c:pt>
                <c:pt idx="7172">
                  <c:v>30.999999999999961</c:v>
                </c:pt>
                <c:pt idx="7173">
                  <c:v>30.999999999999961</c:v>
                </c:pt>
                <c:pt idx="7174">
                  <c:v>30.999999999999961</c:v>
                </c:pt>
                <c:pt idx="7175">
                  <c:v>30.999999999999961</c:v>
                </c:pt>
                <c:pt idx="7178">
                  <c:v>31.00000000000005</c:v>
                </c:pt>
                <c:pt idx="7179">
                  <c:v>31.999999999999989</c:v>
                </c:pt>
                <c:pt idx="7180">
                  <c:v>31.000000000000011</c:v>
                </c:pt>
                <c:pt idx="7181">
                  <c:v>31.00000000000005</c:v>
                </c:pt>
                <c:pt idx="7182">
                  <c:v>31.00000000000005</c:v>
                </c:pt>
                <c:pt idx="7185">
                  <c:v>30.999999999999961</c:v>
                </c:pt>
                <c:pt idx="7186">
                  <c:v>31.999999999999989</c:v>
                </c:pt>
                <c:pt idx="7187">
                  <c:v>31.000000000000011</c:v>
                </c:pt>
                <c:pt idx="7188">
                  <c:v>29.999999999999979</c:v>
                </c:pt>
                <c:pt idx="7189">
                  <c:v>29.999999999999979</c:v>
                </c:pt>
                <c:pt idx="7192">
                  <c:v>28.000000000000021</c:v>
                </c:pt>
                <c:pt idx="7193">
                  <c:v>30.999999999999961</c:v>
                </c:pt>
                <c:pt idx="7194">
                  <c:v>30.999999999999961</c:v>
                </c:pt>
                <c:pt idx="7195">
                  <c:v>29.999999999999979</c:v>
                </c:pt>
                <c:pt idx="7196">
                  <c:v>28.999999999999961</c:v>
                </c:pt>
                <c:pt idx="7199">
                  <c:v>29.999999999999979</c:v>
                </c:pt>
                <c:pt idx="7200">
                  <c:v>31.999999999999989</c:v>
                </c:pt>
                <c:pt idx="7201">
                  <c:v>30.000000000000028</c:v>
                </c:pt>
                <c:pt idx="7202">
                  <c:v>29.999999999999979</c:v>
                </c:pt>
                <c:pt idx="7203">
                  <c:v>30.999999999999961</c:v>
                </c:pt>
                <c:pt idx="7206">
                  <c:v>31.000000000000011</c:v>
                </c:pt>
                <c:pt idx="7207">
                  <c:v>29</c:v>
                </c:pt>
                <c:pt idx="7208">
                  <c:v>28.999999999999961</c:v>
                </c:pt>
                <c:pt idx="7209">
                  <c:v>28.999999999999961</c:v>
                </c:pt>
                <c:pt idx="7210">
                  <c:v>30.999999999999961</c:v>
                </c:pt>
                <c:pt idx="7213">
                  <c:v>30.000000000000028</c:v>
                </c:pt>
                <c:pt idx="7214">
                  <c:v>30.000000000000028</c:v>
                </c:pt>
                <c:pt idx="7215">
                  <c:v>30.000000000000028</c:v>
                </c:pt>
                <c:pt idx="7216">
                  <c:v>30.999999999999961</c:v>
                </c:pt>
                <c:pt idx="7217">
                  <c:v>31.000000000000011</c:v>
                </c:pt>
                <c:pt idx="7220">
                  <c:v>29.999999999999979</c:v>
                </c:pt>
                <c:pt idx="7221">
                  <c:v>29</c:v>
                </c:pt>
                <c:pt idx="7222">
                  <c:v>28.000000000000021</c:v>
                </c:pt>
                <c:pt idx="7223">
                  <c:v>27.99999999999994</c:v>
                </c:pt>
                <c:pt idx="7224">
                  <c:v>27</c:v>
                </c:pt>
                <c:pt idx="7227">
                  <c:v>28.000000000000021</c:v>
                </c:pt>
                <c:pt idx="7228">
                  <c:v>28.000000000000021</c:v>
                </c:pt>
                <c:pt idx="7229">
                  <c:v>29</c:v>
                </c:pt>
                <c:pt idx="7230">
                  <c:v>29</c:v>
                </c:pt>
                <c:pt idx="7231">
                  <c:v>29</c:v>
                </c:pt>
                <c:pt idx="7234">
                  <c:v>29</c:v>
                </c:pt>
                <c:pt idx="7235">
                  <c:v>30.000000000000028</c:v>
                </c:pt>
                <c:pt idx="7236">
                  <c:v>27.999999999999979</c:v>
                </c:pt>
                <c:pt idx="7237">
                  <c:v>29.00000000000005</c:v>
                </c:pt>
                <c:pt idx="7238">
                  <c:v>28.000000000000021</c:v>
                </c:pt>
                <c:pt idx="7241">
                  <c:v>28.000000000000021</c:v>
                </c:pt>
                <c:pt idx="7242">
                  <c:v>25.999999999999979</c:v>
                </c:pt>
                <c:pt idx="7243">
                  <c:v>25.999999999999979</c:v>
                </c:pt>
                <c:pt idx="7244">
                  <c:v>26.000000000000021</c:v>
                </c:pt>
                <c:pt idx="7245">
                  <c:v>27.00000000000005</c:v>
                </c:pt>
                <c:pt idx="7248">
                  <c:v>25.999999999999979</c:v>
                </c:pt>
                <c:pt idx="7249">
                  <c:v>25.999999999999979</c:v>
                </c:pt>
                <c:pt idx="7250">
                  <c:v>25</c:v>
                </c:pt>
                <c:pt idx="7251">
                  <c:v>26.999999999999961</c:v>
                </c:pt>
                <c:pt idx="7252">
                  <c:v>27.00000000000005</c:v>
                </c:pt>
                <c:pt idx="7255">
                  <c:v>25.999999999999979</c:v>
                </c:pt>
                <c:pt idx="7256">
                  <c:v>25.999999999999979</c:v>
                </c:pt>
                <c:pt idx="7257">
                  <c:v>25</c:v>
                </c:pt>
                <c:pt idx="7258">
                  <c:v>25</c:v>
                </c:pt>
                <c:pt idx="7259">
                  <c:v>24.999999999999961</c:v>
                </c:pt>
                <c:pt idx="7262">
                  <c:v>25.999999999999979</c:v>
                </c:pt>
                <c:pt idx="7263">
                  <c:v>25.999999999999979</c:v>
                </c:pt>
                <c:pt idx="7264">
                  <c:v>25.999999999999979</c:v>
                </c:pt>
                <c:pt idx="7265">
                  <c:v>25</c:v>
                </c:pt>
                <c:pt idx="7266">
                  <c:v>25</c:v>
                </c:pt>
                <c:pt idx="7269">
                  <c:v>25</c:v>
                </c:pt>
                <c:pt idx="7270">
                  <c:v>25</c:v>
                </c:pt>
                <c:pt idx="7271">
                  <c:v>24.000000000000021</c:v>
                </c:pt>
                <c:pt idx="7272">
                  <c:v>25</c:v>
                </c:pt>
                <c:pt idx="7273">
                  <c:v>25</c:v>
                </c:pt>
                <c:pt idx="7276">
                  <c:v>27</c:v>
                </c:pt>
                <c:pt idx="7277">
                  <c:v>27</c:v>
                </c:pt>
                <c:pt idx="7278">
                  <c:v>25.999999999999979</c:v>
                </c:pt>
                <c:pt idx="7279">
                  <c:v>25.999999999999979</c:v>
                </c:pt>
                <c:pt idx="7280">
                  <c:v>25.999999999999979</c:v>
                </c:pt>
                <c:pt idx="7283">
                  <c:v>26.000000000000021</c:v>
                </c:pt>
                <c:pt idx="7284">
                  <c:v>25</c:v>
                </c:pt>
                <c:pt idx="7285">
                  <c:v>25.999999999999979</c:v>
                </c:pt>
                <c:pt idx="7286">
                  <c:v>28.000000000000021</c:v>
                </c:pt>
                <c:pt idx="7287">
                  <c:v>27.99999999999994</c:v>
                </c:pt>
                <c:pt idx="7290">
                  <c:v>27.00000000000005</c:v>
                </c:pt>
                <c:pt idx="7291">
                  <c:v>28.000000000000021</c:v>
                </c:pt>
                <c:pt idx="7292">
                  <c:v>27.999999999999979</c:v>
                </c:pt>
                <c:pt idx="7293">
                  <c:v>27</c:v>
                </c:pt>
                <c:pt idx="7294">
                  <c:v>27</c:v>
                </c:pt>
                <c:pt idx="7299">
                  <c:v>27.00000000000005</c:v>
                </c:pt>
                <c:pt idx="7300">
                  <c:v>27</c:v>
                </c:pt>
                <c:pt idx="7301">
                  <c:v>25.000000000000039</c:v>
                </c:pt>
                <c:pt idx="7305">
                  <c:v>25.999999999999979</c:v>
                </c:pt>
                <c:pt idx="7306">
                  <c:v>23.999999999999979</c:v>
                </c:pt>
                <c:pt idx="7307">
                  <c:v>26.000000000000021</c:v>
                </c:pt>
                <c:pt idx="7308">
                  <c:v>25</c:v>
                </c:pt>
                <c:pt idx="7311">
                  <c:v>26.000000000000071</c:v>
                </c:pt>
                <c:pt idx="7312">
                  <c:v>25.000000000000039</c:v>
                </c:pt>
                <c:pt idx="7313">
                  <c:v>24.000000000000021</c:v>
                </c:pt>
                <c:pt idx="7314">
                  <c:v>22.00000000000006</c:v>
                </c:pt>
                <c:pt idx="7315">
                  <c:v>28.000000000000021</c:v>
                </c:pt>
                <c:pt idx="7318">
                  <c:v>27.00000000000005</c:v>
                </c:pt>
                <c:pt idx="7319">
                  <c:v>26.999999999999961</c:v>
                </c:pt>
                <c:pt idx="7320">
                  <c:v>25.999999999999979</c:v>
                </c:pt>
                <c:pt idx="7321">
                  <c:v>25.999999999999979</c:v>
                </c:pt>
                <c:pt idx="7322">
                  <c:v>25</c:v>
                </c:pt>
                <c:pt idx="7325">
                  <c:v>22.99999999999995</c:v>
                </c:pt>
                <c:pt idx="7326">
                  <c:v>23.000000000000039</c:v>
                </c:pt>
                <c:pt idx="7327">
                  <c:v>25.999999999999979</c:v>
                </c:pt>
                <c:pt idx="7328">
                  <c:v>25.999999999999979</c:v>
                </c:pt>
                <c:pt idx="7329">
                  <c:v>26.999999999999961</c:v>
                </c:pt>
                <c:pt idx="7332">
                  <c:v>27.00000000000005</c:v>
                </c:pt>
                <c:pt idx="7333">
                  <c:v>28.000000000000021</c:v>
                </c:pt>
                <c:pt idx="7334">
                  <c:v>27.00000000000005</c:v>
                </c:pt>
                <c:pt idx="7335">
                  <c:v>25.999999999999979</c:v>
                </c:pt>
                <c:pt idx="7336">
                  <c:v>26.000000000000071</c:v>
                </c:pt>
                <c:pt idx="7339">
                  <c:v>25</c:v>
                </c:pt>
                <c:pt idx="7340">
                  <c:v>26.000000000000071</c:v>
                </c:pt>
                <c:pt idx="7341">
                  <c:v>25.999999999999979</c:v>
                </c:pt>
                <c:pt idx="7342">
                  <c:v>25</c:v>
                </c:pt>
                <c:pt idx="7343">
                  <c:v>25</c:v>
                </c:pt>
                <c:pt idx="7346">
                  <c:v>26.000000000000071</c:v>
                </c:pt>
                <c:pt idx="7347">
                  <c:v>24.000000000000021</c:v>
                </c:pt>
                <c:pt idx="7348">
                  <c:v>25</c:v>
                </c:pt>
                <c:pt idx="7349">
                  <c:v>25</c:v>
                </c:pt>
                <c:pt idx="7350">
                  <c:v>25</c:v>
                </c:pt>
                <c:pt idx="7354">
                  <c:v>25</c:v>
                </c:pt>
                <c:pt idx="7355">
                  <c:v>24.000000000000021</c:v>
                </c:pt>
                <c:pt idx="7356">
                  <c:v>25</c:v>
                </c:pt>
                <c:pt idx="7357">
                  <c:v>24.000000000000021</c:v>
                </c:pt>
                <c:pt idx="7360">
                  <c:v>23.000000000000039</c:v>
                </c:pt>
                <c:pt idx="7361">
                  <c:v>25</c:v>
                </c:pt>
                <c:pt idx="7362">
                  <c:v>25</c:v>
                </c:pt>
                <c:pt idx="7363">
                  <c:v>24.000000000000021</c:v>
                </c:pt>
                <c:pt idx="7364">
                  <c:v>25.000000000000039</c:v>
                </c:pt>
                <c:pt idx="7367">
                  <c:v>23.999999999999979</c:v>
                </c:pt>
                <c:pt idx="7368">
                  <c:v>24.000000000000021</c:v>
                </c:pt>
                <c:pt idx="7369">
                  <c:v>23.999999999999979</c:v>
                </c:pt>
                <c:pt idx="7370">
                  <c:v>24.999999999999961</c:v>
                </c:pt>
                <c:pt idx="7371">
                  <c:v>24.000000000000021</c:v>
                </c:pt>
                <c:pt idx="7374">
                  <c:v>25</c:v>
                </c:pt>
                <c:pt idx="7375">
                  <c:v>23</c:v>
                </c:pt>
                <c:pt idx="7376">
                  <c:v>25</c:v>
                </c:pt>
                <c:pt idx="7377">
                  <c:v>25</c:v>
                </c:pt>
                <c:pt idx="7378">
                  <c:v>26.000000000000021</c:v>
                </c:pt>
                <c:pt idx="7381">
                  <c:v>25.999999999999979</c:v>
                </c:pt>
                <c:pt idx="7382">
                  <c:v>25.999999999999979</c:v>
                </c:pt>
                <c:pt idx="7383">
                  <c:v>26.000000000000021</c:v>
                </c:pt>
                <c:pt idx="7384">
                  <c:v>27</c:v>
                </c:pt>
                <c:pt idx="7385">
                  <c:v>28.000000000000021</c:v>
                </c:pt>
                <c:pt idx="7388">
                  <c:v>25.999999999999979</c:v>
                </c:pt>
                <c:pt idx="7389">
                  <c:v>25.999999999999979</c:v>
                </c:pt>
                <c:pt idx="7390">
                  <c:v>26.000000000000071</c:v>
                </c:pt>
                <c:pt idx="7391">
                  <c:v>25.999999999999979</c:v>
                </c:pt>
                <c:pt idx="7392">
                  <c:v>25</c:v>
                </c:pt>
                <c:pt idx="7395">
                  <c:v>25</c:v>
                </c:pt>
                <c:pt idx="7396">
                  <c:v>25.999999999999979</c:v>
                </c:pt>
                <c:pt idx="7397">
                  <c:v>24.000000000000021</c:v>
                </c:pt>
                <c:pt idx="7398">
                  <c:v>22.99999999999995</c:v>
                </c:pt>
                <c:pt idx="7403">
                  <c:v>21.999999999999979</c:v>
                </c:pt>
                <c:pt idx="7404">
                  <c:v>25</c:v>
                </c:pt>
                <c:pt idx="7405">
                  <c:v>22.99999999999995</c:v>
                </c:pt>
                <c:pt idx="7406">
                  <c:v>24.000000000000021</c:v>
                </c:pt>
                <c:pt idx="7409">
                  <c:v>23.999999999999929</c:v>
                </c:pt>
                <c:pt idx="7410">
                  <c:v>23.999999999999929</c:v>
                </c:pt>
                <c:pt idx="7411">
                  <c:v>24.000000000000021</c:v>
                </c:pt>
                <c:pt idx="7412">
                  <c:v>25.999999999999979</c:v>
                </c:pt>
                <c:pt idx="7413">
                  <c:v>23.999999999999929</c:v>
                </c:pt>
                <c:pt idx="7416">
                  <c:v>25</c:v>
                </c:pt>
                <c:pt idx="7417">
                  <c:v>25</c:v>
                </c:pt>
                <c:pt idx="7418">
                  <c:v>26.000000000000071</c:v>
                </c:pt>
                <c:pt idx="7419">
                  <c:v>24.000000000000021</c:v>
                </c:pt>
                <c:pt idx="7420">
                  <c:v>24.000000000000021</c:v>
                </c:pt>
                <c:pt idx="7423">
                  <c:v>25</c:v>
                </c:pt>
                <c:pt idx="7425">
                  <c:v>23.999999999999929</c:v>
                </c:pt>
                <c:pt idx="7426">
                  <c:v>23.000000000000039</c:v>
                </c:pt>
                <c:pt idx="7427">
                  <c:v>24.000000000000021</c:v>
                </c:pt>
                <c:pt idx="7430">
                  <c:v>23.000000000000039</c:v>
                </c:pt>
                <c:pt idx="7431">
                  <c:v>22.99999999999995</c:v>
                </c:pt>
                <c:pt idx="7432">
                  <c:v>23.000000000000039</c:v>
                </c:pt>
                <c:pt idx="7433">
                  <c:v>23.000000000000039</c:v>
                </c:pt>
                <c:pt idx="7434">
                  <c:v>22.99999999999995</c:v>
                </c:pt>
                <c:pt idx="7437">
                  <c:v>23.000000000000039</c:v>
                </c:pt>
                <c:pt idx="7438">
                  <c:v>22.99999999999995</c:v>
                </c:pt>
                <c:pt idx="7439">
                  <c:v>22.99999999999995</c:v>
                </c:pt>
                <c:pt idx="7440">
                  <c:v>21.999999999999979</c:v>
                </c:pt>
                <c:pt idx="7441">
                  <c:v>23.000000000000039</c:v>
                </c:pt>
                <c:pt idx="7444">
                  <c:v>24.000000000000021</c:v>
                </c:pt>
                <c:pt idx="7445">
                  <c:v>22.99999999999995</c:v>
                </c:pt>
                <c:pt idx="7446">
                  <c:v>21.999999999999979</c:v>
                </c:pt>
                <c:pt idx="7447">
                  <c:v>21.999999999999979</c:v>
                </c:pt>
                <c:pt idx="7448">
                  <c:v>21</c:v>
                </c:pt>
                <c:pt idx="7452">
                  <c:v>21.999999999999979</c:v>
                </c:pt>
                <c:pt idx="7453">
                  <c:v>21</c:v>
                </c:pt>
                <c:pt idx="7454">
                  <c:v>21</c:v>
                </c:pt>
                <c:pt idx="7455">
                  <c:v>21</c:v>
                </c:pt>
                <c:pt idx="7458">
                  <c:v>21</c:v>
                </c:pt>
                <c:pt idx="7459">
                  <c:v>21</c:v>
                </c:pt>
                <c:pt idx="7460">
                  <c:v>21</c:v>
                </c:pt>
                <c:pt idx="7461">
                  <c:v>20.000000000000021</c:v>
                </c:pt>
                <c:pt idx="7462">
                  <c:v>24.000000000000021</c:v>
                </c:pt>
                <c:pt idx="7465">
                  <c:v>20.000000000000021</c:v>
                </c:pt>
                <c:pt idx="7466">
                  <c:v>21</c:v>
                </c:pt>
                <c:pt idx="7467">
                  <c:v>21.999999999999979</c:v>
                </c:pt>
                <c:pt idx="7468">
                  <c:v>22.00000000000006</c:v>
                </c:pt>
                <c:pt idx="7469">
                  <c:v>23.000000000000039</c:v>
                </c:pt>
                <c:pt idx="7472">
                  <c:v>23.000000000000039</c:v>
                </c:pt>
                <c:pt idx="7473">
                  <c:v>23.000000000000039</c:v>
                </c:pt>
                <c:pt idx="7474">
                  <c:v>25</c:v>
                </c:pt>
                <c:pt idx="7475">
                  <c:v>21.999999999999979</c:v>
                </c:pt>
                <c:pt idx="7476">
                  <c:v>24.000000000000021</c:v>
                </c:pt>
                <c:pt idx="7479">
                  <c:v>22.99999999999995</c:v>
                </c:pt>
                <c:pt idx="7480">
                  <c:v>23.000000000000039</c:v>
                </c:pt>
                <c:pt idx="7481">
                  <c:v>24.000000000000021</c:v>
                </c:pt>
                <c:pt idx="7482">
                  <c:v>22.00000000000006</c:v>
                </c:pt>
                <c:pt idx="7483">
                  <c:v>24.000000000000021</c:v>
                </c:pt>
                <c:pt idx="7486">
                  <c:v>24.000000000000021</c:v>
                </c:pt>
                <c:pt idx="7487">
                  <c:v>22.99999999999995</c:v>
                </c:pt>
                <c:pt idx="7488">
                  <c:v>23.000000000000039</c:v>
                </c:pt>
                <c:pt idx="7489">
                  <c:v>22.99999999999995</c:v>
                </c:pt>
                <c:pt idx="7490">
                  <c:v>25</c:v>
                </c:pt>
                <c:pt idx="7493">
                  <c:v>24.000000000000021</c:v>
                </c:pt>
                <c:pt idx="7494">
                  <c:v>23.999999999999929</c:v>
                </c:pt>
                <c:pt idx="7495">
                  <c:v>25</c:v>
                </c:pt>
                <c:pt idx="7496">
                  <c:v>26.000000000000071</c:v>
                </c:pt>
                <c:pt idx="7497">
                  <c:v>26.000000000000071</c:v>
                </c:pt>
                <c:pt idx="7500">
                  <c:v>26.000000000000071</c:v>
                </c:pt>
                <c:pt idx="7501">
                  <c:v>27.00000000000005</c:v>
                </c:pt>
                <c:pt idx="7502">
                  <c:v>27.99999999999994</c:v>
                </c:pt>
                <c:pt idx="7503">
                  <c:v>25.999999999999979</c:v>
                </c:pt>
                <c:pt idx="7504">
                  <c:v>28.000000000000021</c:v>
                </c:pt>
                <c:pt idx="7507">
                  <c:v>27.00000000000005</c:v>
                </c:pt>
                <c:pt idx="7508">
                  <c:v>28.000000000000021</c:v>
                </c:pt>
                <c:pt idx="7509">
                  <c:v>28.000000000000021</c:v>
                </c:pt>
                <c:pt idx="7510">
                  <c:v>27.99999999999994</c:v>
                </c:pt>
                <c:pt idx="7511">
                  <c:v>31.00000000000005</c:v>
                </c:pt>
                <c:pt idx="7514">
                  <c:v>35.999999999999943</c:v>
                </c:pt>
                <c:pt idx="7515">
                  <c:v>34.000000000000071</c:v>
                </c:pt>
                <c:pt idx="7516">
                  <c:v>32.000000000000028</c:v>
                </c:pt>
                <c:pt idx="7517">
                  <c:v>33.999999999999993</c:v>
                </c:pt>
                <c:pt idx="7518">
                  <c:v>29.999999999999979</c:v>
                </c:pt>
                <c:pt idx="7521">
                  <c:v>33.000000000000007</c:v>
                </c:pt>
                <c:pt idx="7522">
                  <c:v>30.000000000000071</c:v>
                </c:pt>
                <c:pt idx="7523">
                  <c:v>29</c:v>
                </c:pt>
                <c:pt idx="7524">
                  <c:v>29.999999999999979</c:v>
                </c:pt>
                <c:pt idx="7525">
                  <c:v>31.00000000000005</c:v>
                </c:pt>
                <c:pt idx="7528">
                  <c:v>27.99999999999994</c:v>
                </c:pt>
                <c:pt idx="7529">
                  <c:v>32.000000000000028</c:v>
                </c:pt>
                <c:pt idx="7531">
                  <c:v>32.000000000000028</c:v>
                </c:pt>
                <c:pt idx="7532">
                  <c:v>32.000000000000028</c:v>
                </c:pt>
                <c:pt idx="7535">
                  <c:v>31.00000000000005</c:v>
                </c:pt>
                <c:pt idx="7536">
                  <c:v>30.999999999999961</c:v>
                </c:pt>
                <c:pt idx="7537">
                  <c:v>32.000000000000028</c:v>
                </c:pt>
                <c:pt idx="7538">
                  <c:v>33.000000000000007</c:v>
                </c:pt>
                <c:pt idx="7539">
                  <c:v>31.00000000000005</c:v>
                </c:pt>
                <c:pt idx="7542">
                  <c:v>33.000000000000007</c:v>
                </c:pt>
                <c:pt idx="7543">
                  <c:v>33.000000000000007</c:v>
                </c:pt>
                <c:pt idx="7544">
                  <c:v>34.999999999999957</c:v>
                </c:pt>
                <c:pt idx="7545">
                  <c:v>33.000000000000007</c:v>
                </c:pt>
                <c:pt idx="7546">
                  <c:v>32.000000000000028</c:v>
                </c:pt>
                <c:pt idx="7549">
                  <c:v>33.000000000000007</c:v>
                </c:pt>
                <c:pt idx="7550">
                  <c:v>32.000000000000028</c:v>
                </c:pt>
                <c:pt idx="7551">
                  <c:v>33.000000000000007</c:v>
                </c:pt>
                <c:pt idx="7552">
                  <c:v>30.999999999999961</c:v>
                </c:pt>
                <c:pt idx="7553">
                  <c:v>34.999999999999957</c:v>
                </c:pt>
                <c:pt idx="7556">
                  <c:v>36.000000000000028</c:v>
                </c:pt>
                <c:pt idx="7557">
                  <c:v>36.000000000000028</c:v>
                </c:pt>
                <c:pt idx="7558">
                  <c:v>35.000000000000057</c:v>
                </c:pt>
                <c:pt idx="7559">
                  <c:v>35.999999999999943</c:v>
                </c:pt>
                <c:pt idx="7560">
                  <c:v>35.000000000000057</c:v>
                </c:pt>
                <c:pt idx="7563">
                  <c:v>33.000000000000007</c:v>
                </c:pt>
                <c:pt idx="7564">
                  <c:v>33.000000000000007</c:v>
                </c:pt>
                <c:pt idx="7565">
                  <c:v>31.00000000000005</c:v>
                </c:pt>
                <c:pt idx="7566">
                  <c:v>30.000000000000071</c:v>
                </c:pt>
                <c:pt idx="7567">
                  <c:v>29.999999999999979</c:v>
                </c:pt>
                <c:pt idx="7570">
                  <c:v>29</c:v>
                </c:pt>
                <c:pt idx="7571">
                  <c:v>29.999999999999979</c:v>
                </c:pt>
                <c:pt idx="7572">
                  <c:v>32.000000000000028</c:v>
                </c:pt>
                <c:pt idx="7573">
                  <c:v>31.00000000000005</c:v>
                </c:pt>
                <c:pt idx="7574">
                  <c:v>30.000000000000071</c:v>
                </c:pt>
                <c:pt idx="7577">
                  <c:v>29</c:v>
                </c:pt>
                <c:pt idx="7578">
                  <c:v>29</c:v>
                </c:pt>
                <c:pt idx="7579">
                  <c:v>27.00000000000005</c:v>
                </c:pt>
                <c:pt idx="7580">
                  <c:v>27.00000000000005</c:v>
                </c:pt>
                <c:pt idx="7581">
                  <c:v>28.000000000000021</c:v>
                </c:pt>
                <c:pt idx="7584">
                  <c:v>25.999999999999979</c:v>
                </c:pt>
                <c:pt idx="7585">
                  <c:v>27.00000000000005</c:v>
                </c:pt>
                <c:pt idx="7586">
                  <c:v>26.999999999999961</c:v>
                </c:pt>
                <c:pt idx="7587">
                  <c:v>25.999999999999979</c:v>
                </c:pt>
                <c:pt idx="7588">
                  <c:v>25</c:v>
                </c:pt>
                <c:pt idx="7591">
                  <c:v>26.000000000000071</c:v>
                </c:pt>
                <c:pt idx="7592">
                  <c:v>27.00000000000005</c:v>
                </c:pt>
                <c:pt idx="7593">
                  <c:v>28.000000000000021</c:v>
                </c:pt>
                <c:pt idx="7594">
                  <c:v>29</c:v>
                </c:pt>
                <c:pt idx="7595">
                  <c:v>29.999999999999979</c:v>
                </c:pt>
                <c:pt idx="7598">
                  <c:v>29</c:v>
                </c:pt>
                <c:pt idx="7599">
                  <c:v>29.999999999999979</c:v>
                </c:pt>
                <c:pt idx="7600">
                  <c:v>28.000000000000021</c:v>
                </c:pt>
                <c:pt idx="7601">
                  <c:v>27.00000000000005</c:v>
                </c:pt>
                <c:pt idx="7602">
                  <c:v>29</c:v>
                </c:pt>
                <c:pt idx="7605">
                  <c:v>29.999999999999979</c:v>
                </c:pt>
                <c:pt idx="7606">
                  <c:v>31.00000000000005</c:v>
                </c:pt>
                <c:pt idx="7607">
                  <c:v>32.000000000000028</c:v>
                </c:pt>
                <c:pt idx="7608">
                  <c:v>30.000000000000071</c:v>
                </c:pt>
                <c:pt idx="7609">
                  <c:v>30.999999999999961</c:v>
                </c:pt>
                <c:pt idx="7612">
                  <c:v>30.999999999999961</c:v>
                </c:pt>
                <c:pt idx="7613">
                  <c:v>29</c:v>
                </c:pt>
                <c:pt idx="7614">
                  <c:v>30.999999999999961</c:v>
                </c:pt>
                <c:pt idx="7615">
                  <c:v>33.000000000000007</c:v>
                </c:pt>
                <c:pt idx="7616">
                  <c:v>29.999999999999979</c:v>
                </c:pt>
                <c:pt idx="7619">
                  <c:v>31.00000000000005</c:v>
                </c:pt>
                <c:pt idx="7620">
                  <c:v>31.00000000000005</c:v>
                </c:pt>
                <c:pt idx="7621">
                  <c:v>27.00000000000005</c:v>
                </c:pt>
                <c:pt idx="7622">
                  <c:v>30.000000000000071</c:v>
                </c:pt>
                <c:pt idx="7623">
                  <c:v>31.00000000000005</c:v>
                </c:pt>
                <c:pt idx="7626">
                  <c:v>30.000000000000071</c:v>
                </c:pt>
                <c:pt idx="7627">
                  <c:v>33.999999999999993</c:v>
                </c:pt>
                <c:pt idx="7628">
                  <c:v>36.000000000000028</c:v>
                </c:pt>
                <c:pt idx="7629">
                  <c:v>34.999999999999957</c:v>
                </c:pt>
                <c:pt idx="7630">
                  <c:v>34.999999999999957</c:v>
                </c:pt>
                <c:pt idx="7633">
                  <c:v>33.999999999999993</c:v>
                </c:pt>
                <c:pt idx="7634">
                  <c:v>34.000000000000071</c:v>
                </c:pt>
                <c:pt idx="7635">
                  <c:v>33.999999999999993</c:v>
                </c:pt>
                <c:pt idx="7636">
                  <c:v>33.000000000000007</c:v>
                </c:pt>
                <c:pt idx="7637">
                  <c:v>35.000000000000057</c:v>
                </c:pt>
                <c:pt idx="7640">
                  <c:v>33.000000000000007</c:v>
                </c:pt>
                <c:pt idx="7641">
                  <c:v>30.999999999999961</c:v>
                </c:pt>
                <c:pt idx="7642">
                  <c:v>32.000000000000028</c:v>
                </c:pt>
                <c:pt idx="7643">
                  <c:v>31.00000000000005</c:v>
                </c:pt>
                <c:pt idx="7644">
                  <c:v>30.000000000000071</c:v>
                </c:pt>
                <c:pt idx="7647">
                  <c:v>28.000000000000021</c:v>
                </c:pt>
                <c:pt idx="7648">
                  <c:v>27.00000000000005</c:v>
                </c:pt>
                <c:pt idx="7649">
                  <c:v>29</c:v>
                </c:pt>
                <c:pt idx="7650">
                  <c:v>28.000000000000021</c:v>
                </c:pt>
                <c:pt idx="7651">
                  <c:v>28.000000000000021</c:v>
                </c:pt>
                <c:pt idx="7654">
                  <c:v>31.00000000000005</c:v>
                </c:pt>
                <c:pt idx="7655">
                  <c:v>29</c:v>
                </c:pt>
                <c:pt idx="7656">
                  <c:v>28.000000000000021</c:v>
                </c:pt>
                <c:pt idx="7657">
                  <c:v>28.000000000000021</c:v>
                </c:pt>
                <c:pt idx="7658">
                  <c:v>30.999999999999961</c:v>
                </c:pt>
                <c:pt idx="7664">
                  <c:v>30.000000000000071</c:v>
                </c:pt>
                <c:pt idx="7665">
                  <c:v>29</c:v>
                </c:pt>
                <c:pt idx="7670">
                  <c:v>29</c:v>
                </c:pt>
                <c:pt idx="7671">
                  <c:v>28.000000000000021</c:v>
                </c:pt>
                <c:pt idx="7672">
                  <c:v>32.000000000000028</c:v>
                </c:pt>
                <c:pt idx="7675">
                  <c:v>33.000000000000007</c:v>
                </c:pt>
                <c:pt idx="7676">
                  <c:v>34.000000000000071</c:v>
                </c:pt>
                <c:pt idx="7677">
                  <c:v>33.999999999999993</c:v>
                </c:pt>
                <c:pt idx="7678">
                  <c:v>36.000000000000028</c:v>
                </c:pt>
                <c:pt idx="7679">
                  <c:v>38.999999999999972</c:v>
                </c:pt>
                <c:pt idx="7682">
                  <c:v>35.000000000000057</c:v>
                </c:pt>
                <c:pt idx="7683">
                  <c:v>34.999999999999957</c:v>
                </c:pt>
                <c:pt idx="7684">
                  <c:v>34.999999999999957</c:v>
                </c:pt>
                <c:pt idx="7685">
                  <c:v>33.999999999999993</c:v>
                </c:pt>
                <c:pt idx="7686">
                  <c:v>36.000000000000028</c:v>
                </c:pt>
                <c:pt idx="7689">
                  <c:v>35.000000000000007</c:v>
                </c:pt>
                <c:pt idx="7690">
                  <c:v>38.999999999999972</c:v>
                </c:pt>
                <c:pt idx="7691">
                  <c:v>34.000000000000028</c:v>
                </c:pt>
                <c:pt idx="7692">
                  <c:v>39.999999999999943</c:v>
                </c:pt>
                <c:pt idx="7693">
                  <c:v>39.000000000000057</c:v>
                </c:pt>
                <c:pt idx="7696">
                  <c:v>38.000000000000043</c:v>
                </c:pt>
                <c:pt idx="7697">
                  <c:v>36.999999999999957</c:v>
                </c:pt>
                <c:pt idx="7698">
                  <c:v>38.999999999999972</c:v>
                </c:pt>
                <c:pt idx="7699">
                  <c:v>37.000000000000007</c:v>
                </c:pt>
                <c:pt idx="7700">
                  <c:v>36.999999999999957</c:v>
                </c:pt>
                <c:pt idx="7703">
                  <c:v>35.000000000000007</c:v>
                </c:pt>
                <c:pt idx="7704">
                  <c:v>37.000000000000007</c:v>
                </c:pt>
                <c:pt idx="7705">
                  <c:v>38.000000000000043</c:v>
                </c:pt>
                <c:pt idx="7706">
                  <c:v>35.000000000000007</c:v>
                </c:pt>
                <c:pt idx="7707">
                  <c:v>33.000000000000007</c:v>
                </c:pt>
                <c:pt idx="7710">
                  <c:v>37.000000000000007</c:v>
                </c:pt>
                <c:pt idx="7711">
                  <c:v>39.999999999999943</c:v>
                </c:pt>
                <c:pt idx="7712">
                  <c:v>39.000000000000007</c:v>
                </c:pt>
                <c:pt idx="7713">
                  <c:v>39.999999999999993</c:v>
                </c:pt>
                <c:pt idx="7714">
                  <c:v>37.000000000000007</c:v>
                </c:pt>
                <c:pt idx="7717">
                  <c:v>38.999999999999972</c:v>
                </c:pt>
                <c:pt idx="7718">
                  <c:v>36.999999999999957</c:v>
                </c:pt>
                <c:pt idx="7719">
                  <c:v>37.999999999999993</c:v>
                </c:pt>
                <c:pt idx="7720">
                  <c:v>39.999999999999943</c:v>
                </c:pt>
                <c:pt idx="7721">
                  <c:v>41.000000000000007</c:v>
                </c:pt>
                <c:pt idx="7724">
                  <c:v>42.999999999999972</c:v>
                </c:pt>
                <c:pt idx="7725">
                  <c:v>44.999999999999929</c:v>
                </c:pt>
                <c:pt idx="7726">
                  <c:v>44.000000000000043</c:v>
                </c:pt>
                <c:pt idx="7727">
                  <c:v>41.999999999999993</c:v>
                </c:pt>
                <c:pt idx="7728">
                  <c:v>41.000000000000007</c:v>
                </c:pt>
                <c:pt idx="7731">
                  <c:v>51.000000000000021</c:v>
                </c:pt>
                <c:pt idx="7732">
                  <c:v>51.000000000000021</c:v>
                </c:pt>
                <c:pt idx="7733">
                  <c:v>52</c:v>
                </c:pt>
                <c:pt idx="7734">
                  <c:v>62.000000000000007</c:v>
                </c:pt>
                <c:pt idx="7735">
                  <c:v>73.000000000000043</c:v>
                </c:pt>
                <c:pt idx="7739">
                  <c:v>63.999999999999972</c:v>
                </c:pt>
                <c:pt idx="7740">
                  <c:v>58.999999999999993</c:v>
                </c:pt>
                <c:pt idx="7741">
                  <c:v>67</c:v>
                </c:pt>
                <c:pt idx="7742">
                  <c:v>70.000000000000014</c:v>
                </c:pt>
                <c:pt idx="7745">
                  <c:v>70.999999999999957</c:v>
                </c:pt>
                <c:pt idx="7746">
                  <c:v>70.000000000000014</c:v>
                </c:pt>
                <c:pt idx="7747">
                  <c:v>64.999999999999986</c:v>
                </c:pt>
                <c:pt idx="7748">
                  <c:v>62.000000000000007</c:v>
                </c:pt>
                <c:pt idx="7754">
                  <c:v>57.999999999999957</c:v>
                </c:pt>
                <c:pt idx="7755">
                  <c:v>59.000000000000028</c:v>
                </c:pt>
                <c:pt idx="7756">
                  <c:v>57.999999999999957</c:v>
                </c:pt>
                <c:pt idx="7759">
                  <c:v>54</c:v>
                </c:pt>
                <c:pt idx="7760">
                  <c:v>55.000000000000028</c:v>
                </c:pt>
                <c:pt idx="7761">
                  <c:v>49.000000000000021</c:v>
                </c:pt>
                <c:pt idx="7762">
                  <c:v>50.000000000000043</c:v>
                </c:pt>
                <c:pt idx="7763">
                  <c:v>50.000000000000043</c:v>
                </c:pt>
                <c:pt idx="7766">
                  <c:v>49.000000000000021</c:v>
                </c:pt>
                <c:pt idx="7767">
                  <c:v>49.000000000000021</c:v>
                </c:pt>
                <c:pt idx="7768">
                  <c:v>50.999999999999979</c:v>
                </c:pt>
                <c:pt idx="7769">
                  <c:v>50</c:v>
                </c:pt>
                <c:pt idx="7770">
                  <c:v>50.999999999999979</c:v>
                </c:pt>
                <c:pt idx="7773">
                  <c:v>51.999999999999957</c:v>
                </c:pt>
                <c:pt idx="7774">
                  <c:v>55.999999999999957</c:v>
                </c:pt>
                <c:pt idx="7775">
                  <c:v>56.000000000000007</c:v>
                </c:pt>
                <c:pt idx="7776">
                  <c:v>52.999999999999943</c:v>
                </c:pt>
                <c:pt idx="7777">
                  <c:v>54</c:v>
                </c:pt>
                <c:pt idx="7780">
                  <c:v>52.000000000000043</c:v>
                </c:pt>
                <c:pt idx="7781">
                  <c:v>50</c:v>
                </c:pt>
                <c:pt idx="7782">
                  <c:v>51.000000000000071</c:v>
                </c:pt>
                <c:pt idx="7783">
                  <c:v>52.000000000000043</c:v>
                </c:pt>
                <c:pt idx="7788">
                  <c:v>48.000000000000043</c:v>
                </c:pt>
                <c:pt idx="7789">
                  <c:v>46</c:v>
                </c:pt>
                <c:pt idx="7791">
                  <c:v>44.000000000000043</c:v>
                </c:pt>
                <c:pt idx="7794">
                  <c:v>45.000000000000007</c:v>
                </c:pt>
                <c:pt idx="7795">
                  <c:v>46</c:v>
                </c:pt>
                <c:pt idx="7796">
                  <c:v>45.000000000000007</c:v>
                </c:pt>
                <c:pt idx="7797">
                  <c:v>53.000000000000028</c:v>
                </c:pt>
                <c:pt idx="7798">
                  <c:v>56.999999999999943</c:v>
                </c:pt>
                <c:pt idx="7801">
                  <c:v>58.000000000000007</c:v>
                </c:pt>
                <c:pt idx="7802">
                  <c:v>58.000000000000007</c:v>
                </c:pt>
                <c:pt idx="7803">
                  <c:v>54.999999999999993</c:v>
                </c:pt>
                <c:pt idx="7804">
                  <c:v>54.999999999999993</c:v>
                </c:pt>
                <c:pt idx="7805">
                  <c:v>53.000000000000028</c:v>
                </c:pt>
                <c:pt idx="7808">
                  <c:v>58.000000000000007</c:v>
                </c:pt>
                <c:pt idx="7809">
                  <c:v>58.000000000000007</c:v>
                </c:pt>
                <c:pt idx="7810">
                  <c:v>54</c:v>
                </c:pt>
                <c:pt idx="7811">
                  <c:v>57.000000000000028</c:v>
                </c:pt>
                <c:pt idx="7812">
                  <c:v>56.00000000000005</c:v>
                </c:pt>
                <c:pt idx="7815">
                  <c:v>57.000000000000028</c:v>
                </c:pt>
                <c:pt idx="7816">
                  <c:v>58.000000000000007</c:v>
                </c:pt>
                <c:pt idx="7817">
                  <c:v>55.999999999999957</c:v>
                </c:pt>
                <c:pt idx="7818">
                  <c:v>54.999999999999993</c:v>
                </c:pt>
                <c:pt idx="7819">
                  <c:v>54.999999999999993</c:v>
                </c:pt>
                <c:pt idx="7822">
                  <c:v>54</c:v>
                </c:pt>
                <c:pt idx="7823">
                  <c:v>57.000000000000028</c:v>
                </c:pt>
                <c:pt idx="7824">
                  <c:v>52.999999999999943</c:v>
                </c:pt>
                <c:pt idx="7825">
                  <c:v>51.999999999999957</c:v>
                </c:pt>
                <c:pt idx="7826">
                  <c:v>54.999999999999993</c:v>
                </c:pt>
                <c:pt idx="7829">
                  <c:v>65.000000000000028</c:v>
                </c:pt>
                <c:pt idx="7830">
                  <c:v>65.000000000000028</c:v>
                </c:pt>
                <c:pt idx="7831">
                  <c:v>66.000000000000014</c:v>
                </c:pt>
                <c:pt idx="7832">
                  <c:v>65.000000000000028</c:v>
                </c:pt>
                <c:pt idx="7833">
                  <c:v>65.000000000000028</c:v>
                </c:pt>
                <c:pt idx="7837">
                  <c:v>67</c:v>
                </c:pt>
                <c:pt idx="7838">
                  <c:v>65.999999999999929</c:v>
                </c:pt>
                <c:pt idx="7839">
                  <c:v>66.000000000000014</c:v>
                </c:pt>
                <c:pt idx="7840">
                  <c:v>62.999999999999993</c:v>
                </c:pt>
                <c:pt idx="7843">
                  <c:v>67</c:v>
                </c:pt>
                <c:pt idx="7844">
                  <c:v>67</c:v>
                </c:pt>
                <c:pt idx="7845">
                  <c:v>66.000000000000014</c:v>
                </c:pt>
                <c:pt idx="7846">
                  <c:v>66.000000000000014</c:v>
                </c:pt>
                <c:pt idx="7847">
                  <c:v>67</c:v>
                </c:pt>
                <c:pt idx="7850">
                  <c:v>74.000000000000028</c:v>
                </c:pt>
                <c:pt idx="7851">
                  <c:v>66.000000000000014</c:v>
                </c:pt>
                <c:pt idx="7852">
                  <c:v>65.000000000000028</c:v>
                </c:pt>
                <c:pt idx="7853">
                  <c:v>62.999999999999993</c:v>
                </c:pt>
                <c:pt idx="7854">
                  <c:v>63.999999999999972</c:v>
                </c:pt>
                <c:pt idx="7857">
                  <c:v>62.999999999999993</c:v>
                </c:pt>
                <c:pt idx="7858">
                  <c:v>67</c:v>
                </c:pt>
                <c:pt idx="7859">
                  <c:v>64.999999999999943</c:v>
                </c:pt>
                <c:pt idx="7860">
                  <c:v>65.999999999999929</c:v>
                </c:pt>
                <c:pt idx="7861">
                  <c:v>62.999999999999993</c:v>
                </c:pt>
                <c:pt idx="7864">
                  <c:v>61.000000000000028</c:v>
                </c:pt>
                <c:pt idx="7865">
                  <c:v>66.000000000000014</c:v>
                </c:pt>
                <c:pt idx="7866">
                  <c:v>64.999999999999943</c:v>
                </c:pt>
                <c:pt idx="7867">
                  <c:v>68.000000000000057</c:v>
                </c:pt>
                <c:pt idx="7868">
                  <c:v>65.999999999999929</c:v>
                </c:pt>
                <c:pt idx="7871">
                  <c:v>63.000000000000078</c:v>
                </c:pt>
                <c:pt idx="7872">
                  <c:v>63.999999999999972</c:v>
                </c:pt>
                <c:pt idx="7873">
                  <c:v>59.999999999999957</c:v>
                </c:pt>
                <c:pt idx="7874">
                  <c:v>62.000000000000007</c:v>
                </c:pt>
                <c:pt idx="7875">
                  <c:v>64.999999999999943</c:v>
                </c:pt>
                <c:pt idx="7878">
                  <c:v>61.000000000000028</c:v>
                </c:pt>
                <c:pt idx="7879">
                  <c:v>59.999999999999957</c:v>
                </c:pt>
                <c:pt idx="7880">
                  <c:v>66.000000000000014</c:v>
                </c:pt>
                <c:pt idx="7881">
                  <c:v>64.000000000000057</c:v>
                </c:pt>
                <c:pt idx="7882">
                  <c:v>64.999999999999943</c:v>
                </c:pt>
                <c:pt idx="7885">
                  <c:v>63.000000000000078</c:v>
                </c:pt>
                <c:pt idx="7886">
                  <c:v>62.999999999999993</c:v>
                </c:pt>
                <c:pt idx="7887">
                  <c:v>63.000000000000078</c:v>
                </c:pt>
                <c:pt idx="7888">
                  <c:v>61.000000000000028</c:v>
                </c:pt>
                <c:pt idx="7889">
                  <c:v>61.000000000000028</c:v>
                </c:pt>
                <c:pt idx="7892">
                  <c:v>62.999999999999993</c:v>
                </c:pt>
                <c:pt idx="7893">
                  <c:v>61.000000000000028</c:v>
                </c:pt>
                <c:pt idx="7894">
                  <c:v>61.999999999999922</c:v>
                </c:pt>
                <c:pt idx="7895">
                  <c:v>65.000000000000028</c:v>
                </c:pt>
                <c:pt idx="7899">
                  <c:v>66.000000000000014</c:v>
                </c:pt>
                <c:pt idx="7900">
                  <c:v>67</c:v>
                </c:pt>
                <c:pt idx="7901">
                  <c:v>66.000000000000014</c:v>
                </c:pt>
                <c:pt idx="7902">
                  <c:v>67</c:v>
                </c:pt>
                <c:pt idx="7903">
                  <c:v>67</c:v>
                </c:pt>
                <c:pt idx="7906">
                  <c:v>67.999999999999972</c:v>
                </c:pt>
                <c:pt idx="7907">
                  <c:v>71</c:v>
                </c:pt>
                <c:pt idx="7908">
                  <c:v>69.000000000000043</c:v>
                </c:pt>
                <c:pt idx="7909">
                  <c:v>71.999999999999972</c:v>
                </c:pt>
                <c:pt idx="7910">
                  <c:v>70.000000000000014</c:v>
                </c:pt>
                <c:pt idx="7913">
                  <c:v>70.000000000000014</c:v>
                </c:pt>
                <c:pt idx="7914">
                  <c:v>71</c:v>
                </c:pt>
                <c:pt idx="7915">
                  <c:v>68.000000000000057</c:v>
                </c:pt>
                <c:pt idx="7916">
                  <c:v>67</c:v>
                </c:pt>
                <c:pt idx="7917">
                  <c:v>72.999999999999957</c:v>
                </c:pt>
                <c:pt idx="7920">
                  <c:v>70.000000000000014</c:v>
                </c:pt>
                <c:pt idx="7921">
                  <c:v>79.999999999999986</c:v>
                </c:pt>
                <c:pt idx="7922">
                  <c:v>75.000000000000085</c:v>
                </c:pt>
                <c:pt idx="7923">
                  <c:v>73.000000000000043</c:v>
                </c:pt>
                <c:pt idx="7924">
                  <c:v>72.999999999999957</c:v>
                </c:pt>
                <c:pt idx="7927">
                  <c:v>79</c:v>
                </c:pt>
                <c:pt idx="7928">
                  <c:v>84.000000000000028</c:v>
                </c:pt>
                <c:pt idx="7929">
                  <c:v>83</c:v>
                </c:pt>
                <c:pt idx="7930">
                  <c:v>87.999999999999986</c:v>
                </c:pt>
                <c:pt idx="7931">
                  <c:v>82.000000000000028</c:v>
                </c:pt>
                <c:pt idx="7934">
                  <c:v>79</c:v>
                </c:pt>
                <c:pt idx="7935">
                  <c:v>78.000000000000028</c:v>
                </c:pt>
                <c:pt idx="7936">
                  <c:v>75.999999999999972</c:v>
                </c:pt>
                <c:pt idx="7937">
                  <c:v>75</c:v>
                </c:pt>
                <c:pt idx="7938">
                  <c:v>75.999999999999972</c:v>
                </c:pt>
                <c:pt idx="7941">
                  <c:v>87.000000000000014</c:v>
                </c:pt>
                <c:pt idx="7942">
                  <c:v>96</c:v>
                </c:pt>
                <c:pt idx="7943">
                  <c:v>92</c:v>
                </c:pt>
                <c:pt idx="7944">
                  <c:v>86.000000000000028</c:v>
                </c:pt>
                <c:pt idx="7945">
                  <c:v>93.000000000000014</c:v>
                </c:pt>
                <c:pt idx="7948">
                  <c:v>87.999999999999986</c:v>
                </c:pt>
                <c:pt idx="7949">
                  <c:v>92</c:v>
                </c:pt>
                <c:pt idx="7950">
                  <c:v>92</c:v>
                </c:pt>
                <c:pt idx="7951">
                  <c:v>92</c:v>
                </c:pt>
                <c:pt idx="7952">
                  <c:v>100</c:v>
                </c:pt>
                <c:pt idx="7955">
                  <c:v>93.999999999999943</c:v>
                </c:pt>
                <c:pt idx="7956">
                  <c:v>89.000000000000057</c:v>
                </c:pt>
                <c:pt idx="7957">
                  <c:v>85.000000000000057</c:v>
                </c:pt>
                <c:pt idx="7958">
                  <c:v>83</c:v>
                </c:pt>
                <c:pt idx="7959">
                  <c:v>87.000000000000014</c:v>
                </c:pt>
                <c:pt idx="7962">
                  <c:v>87.000000000000014</c:v>
                </c:pt>
                <c:pt idx="7963">
                  <c:v>89.000000000000014</c:v>
                </c:pt>
                <c:pt idx="7964">
                  <c:v>98.000000000000043</c:v>
                </c:pt>
                <c:pt idx="7965">
                  <c:v>103</c:v>
                </c:pt>
                <c:pt idx="7966">
                  <c:v>115</c:v>
                </c:pt>
                <c:pt idx="7969">
                  <c:v>122</c:v>
                </c:pt>
                <c:pt idx="7971">
                  <c:v>140</c:v>
                </c:pt>
                <c:pt idx="7972">
                  <c:v>164.00000000000011</c:v>
                </c:pt>
                <c:pt idx="7973">
                  <c:v>173</c:v>
                </c:pt>
                <c:pt idx="7976">
                  <c:v>166</c:v>
                </c:pt>
                <c:pt idx="7977">
                  <c:v>156</c:v>
                </c:pt>
                <c:pt idx="7978">
                  <c:v>149</c:v>
                </c:pt>
                <c:pt idx="7979">
                  <c:v>150</c:v>
                </c:pt>
                <c:pt idx="7980">
                  <c:v>147</c:v>
                </c:pt>
                <c:pt idx="7983">
                  <c:v>135</c:v>
                </c:pt>
                <c:pt idx="7984">
                  <c:v>144</c:v>
                </c:pt>
                <c:pt idx="7985">
                  <c:v>143</c:v>
                </c:pt>
                <c:pt idx="7986">
                  <c:v>152.00000000000011</c:v>
                </c:pt>
                <c:pt idx="7987">
                  <c:v>144</c:v>
                </c:pt>
                <c:pt idx="7990">
                  <c:v>143</c:v>
                </c:pt>
                <c:pt idx="7991">
                  <c:v>144</c:v>
                </c:pt>
                <c:pt idx="7992">
                  <c:v>143.99999999999989</c:v>
                </c:pt>
                <c:pt idx="7993">
                  <c:v>148.00000000000011</c:v>
                </c:pt>
                <c:pt idx="7994">
                  <c:v>152.00000000000011</c:v>
                </c:pt>
                <c:pt idx="7997">
                  <c:v>154</c:v>
                </c:pt>
                <c:pt idx="7998">
                  <c:v>154</c:v>
                </c:pt>
                <c:pt idx="7999">
                  <c:v>159</c:v>
                </c:pt>
                <c:pt idx="8000">
                  <c:v>158</c:v>
                </c:pt>
                <c:pt idx="8001">
                  <c:v>160.99999999999989</c:v>
                </c:pt>
                <c:pt idx="8004">
                  <c:v>164</c:v>
                </c:pt>
                <c:pt idx="8005">
                  <c:v>163</c:v>
                </c:pt>
                <c:pt idx="8006">
                  <c:v>165</c:v>
                </c:pt>
                <c:pt idx="8007">
                  <c:v>169</c:v>
                </c:pt>
                <c:pt idx="8008">
                  <c:v>165</c:v>
                </c:pt>
                <c:pt idx="8011">
                  <c:v>168</c:v>
                </c:pt>
                <c:pt idx="8012">
                  <c:v>177.00000000000011</c:v>
                </c:pt>
                <c:pt idx="8013">
                  <c:v>173</c:v>
                </c:pt>
                <c:pt idx="8014">
                  <c:v>189</c:v>
                </c:pt>
                <c:pt idx="8015">
                  <c:v>198</c:v>
                </c:pt>
                <c:pt idx="8018">
                  <c:v>220</c:v>
                </c:pt>
                <c:pt idx="8019">
                  <c:v>220</c:v>
                </c:pt>
                <c:pt idx="8020">
                  <c:v>226</c:v>
                </c:pt>
                <c:pt idx="8021">
                  <c:v>232</c:v>
                </c:pt>
                <c:pt idx="8022">
                  <c:v>224</c:v>
                </c:pt>
                <c:pt idx="8025">
                  <c:v>232</c:v>
                </c:pt>
                <c:pt idx="8026">
                  <c:v>231</c:v>
                </c:pt>
                <c:pt idx="8032">
                  <c:v>229</c:v>
                </c:pt>
                <c:pt idx="8033">
                  <c:v>229.00000000000011</c:v>
                </c:pt>
                <c:pt idx="8036">
                  <c:v>227.00000000000011</c:v>
                </c:pt>
                <c:pt idx="8039">
                  <c:v>216</c:v>
                </c:pt>
                <c:pt idx="8041">
                  <c:v>218</c:v>
                </c:pt>
                <c:pt idx="8042">
                  <c:v>208</c:v>
                </c:pt>
                <c:pt idx="8043">
                  <c:v>213</c:v>
                </c:pt>
                <c:pt idx="8046">
                  <c:v>233</c:v>
                </c:pt>
                <c:pt idx="8047">
                  <c:v>245</c:v>
                </c:pt>
                <c:pt idx="8048">
                  <c:v>236</c:v>
                </c:pt>
                <c:pt idx="8049">
                  <c:v>243</c:v>
                </c:pt>
                <c:pt idx="8050">
                  <c:v>253</c:v>
                </c:pt>
                <c:pt idx="8053">
                  <c:v>248</c:v>
                </c:pt>
                <c:pt idx="8054">
                  <c:v>267.00000000000011</c:v>
                </c:pt>
                <c:pt idx="8055">
                  <c:v>278.99999999999989</c:v>
                </c:pt>
                <c:pt idx="8056">
                  <c:v>274</c:v>
                </c:pt>
                <c:pt idx="8057">
                  <c:v>296.00000000000011</c:v>
                </c:pt>
                <c:pt idx="8060">
                  <c:v>293.00000000000011</c:v>
                </c:pt>
                <c:pt idx="8061">
                  <c:v>274.99999999999989</c:v>
                </c:pt>
                <c:pt idx="8062">
                  <c:v>267</c:v>
                </c:pt>
                <c:pt idx="8063">
                  <c:v>257</c:v>
                </c:pt>
                <c:pt idx="8064">
                  <c:v>247.99999999999989</c:v>
                </c:pt>
                <c:pt idx="8067">
                  <c:v>253</c:v>
                </c:pt>
                <c:pt idx="8068">
                  <c:v>247</c:v>
                </c:pt>
                <c:pt idx="8069">
                  <c:v>239</c:v>
                </c:pt>
                <c:pt idx="8070">
                  <c:v>229</c:v>
                </c:pt>
                <c:pt idx="8071">
                  <c:v>238</c:v>
                </c:pt>
                <c:pt idx="8074">
                  <c:v>231.00000000000011</c:v>
                </c:pt>
                <c:pt idx="8075">
                  <c:v>227.00000000000011</c:v>
                </c:pt>
                <c:pt idx="8076">
                  <c:v>234</c:v>
                </c:pt>
                <c:pt idx="8077">
                  <c:v>263.99999999999989</c:v>
                </c:pt>
                <c:pt idx="8078">
                  <c:v>272</c:v>
                </c:pt>
                <c:pt idx="8081">
                  <c:v>290</c:v>
                </c:pt>
                <c:pt idx="8082">
                  <c:v>295</c:v>
                </c:pt>
                <c:pt idx="8083">
                  <c:v>293.99999999999989</c:v>
                </c:pt>
                <c:pt idx="8084">
                  <c:v>284</c:v>
                </c:pt>
                <c:pt idx="8085">
                  <c:v>259.00000000000011</c:v>
                </c:pt>
                <c:pt idx="8088">
                  <c:v>237.00000000000011</c:v>
                </c:pt>
                <c:pt idx="8089">
                  <c:v>251</c:v>
                </c:pt>
                <c:pt idx="8090">
                  <c:v>237.00000000000011</c:v>
                </c:pt>
                <c:pt idx="8091">
                  <c:v>248</c:v>
                </c:pt>
                <c:pt idx="8092">
                  <c:v>248.00000000000011</c:v>
                </c:pt>
                <c:pt idx="8096">
                  <c:v>267</c:v>
                </c:pt>
                <c:pt idx="8097">
                  <c:v>269</c:v>
                </c:pt>
                <c:pt idx="8098">
                  <c:v>269</c:v>
                </c:pt>
                <c:pt idx="8099">
                  <c:v>315.99999999999989</c:v>
                </c:pt>
                <c:pt idx="8102">
                  <c:v>312</c:v>
                </c:pt>
                <c:pt idx="8103">
                  <c:v>305.99999999999989</c:v>
                </c:pt>
                <c:pt idx="8104">
                  <c:v>300.00000000000011</c:v>
                </c:pt>
                <c:pt idx="8105">
                  <c:v>302.00000000000011</c:v>
                </c:pt>
                <c:pt idx="8106">
                  <c:v>296</c:v>
                </c:pt>
                <c:pt idx="8109">
                  <c:v>293</c:v>
                </c:pt>
                <c:pt idx="8110">
                  <c:v>285</c:v>
                </c:pt>
                <c:pt idx="8111">
                  <c:v>276</c:v>
                </c:pt>
                <c:pt idx="8112">
                  <c:v>278.99999999999989</c:v>
                </c:pt>
                <c:pt idx="8113">
                  <c:v>272</c:v>
                </c:pt>
                <c:pt idx="8116">
                  <c:v>261.00000000000011</c:v>
                </c:pt>
                <c:pt idx="8117">
                  <c:v>255</c:v>
                </c:pt>
                <c:pt idx="8119">
                  <c:v>254.00000000000011</c:v>
                </c:pt>
                <c:pt idx="8120">
                  <c:v>256</c:v>
                </c:pt>
                <c:pt idx="8123">
                  <c:v>270</c:v>
                </c:pt>
                <c:pt idx="8124">
                  <c:v>272</c:v>
                </c:pt>
                <c:pt idx="8125">
                  <c:v>273</c:v>
                </c:pt>
                <c:pt idx="8126">
                  <c:v>266</c:v>
                </c:pt>
                <c:pt idx="8127">
                  <c:v>249</c:v>
                </c:pt>
                <c:pt idx="8130">
                  <c:v>239</c:v>
                </c:pt>
                <c:pt idx="8131">
                  <c:v>244</c:v>
                </c:pt>
                <c:pt idx="8132">
                  <c:v>245.99999999999989</c:v>
                </c:pt>
                <c:pt idx="8133">
                  <c:v>236</c:v>
                </c:pt>
                <c:pt idx="8138">
                  <c:v>235</c:v>
                </c:pt>
                <c:pt idx="8139">
                  <c:v>234</c:v>
                </c:pt>
                <c:pt idx="8140">
                  <c:v>229</c:v>
                </c:pt>
                <c:pt idx="8145">
                  <c:v>231.00000000000011</c:v>
                </c:pt>
                <c:pt idx="8146">
                  <c:v>226</c:v>
                </c:pt>
                <c:pt idx="8147">
                  <c:v>212</c:v>
                </c:pt>
                <c:pt idx="8148">
                  <c:v>210.99999999999989</c:v>
                </c:pt>
                <c:pt idx="8151">
                  <c:v>215</c:v>
                </c:pt>
                <c:pt idx="8152">
                  <c:v>216</c:v>
                </c:pt>
                <c:pt idx="8153">
                  <c:v>212</c:v>
                </c:pt>
                <c:pt idx="8154">
                  <c:v>214.99999999999989</c:v>
                </c:pt>
                <c:pt idx="8158">
                  <c:v>210.99999999999989</c:v>
                </c:pt>
                <c:pt idx="8159">
                  <c:v>201.99999999999989</c:v>
                </c:pt>
                <c:pt idx="8160">
                  <c:v>197</c:v>
                </c:pt>
                <c:pt idx="8161">
                  <c:v>191.00000000000011</c:v>
                </c:pt>
                <c:pt idx="8162">
                  <c:v>165</c:v>
                </c:pt>
                <c:pt idx="8165">
                  <c:v>166</c:v>
                </c:pt>
                <c:pt idx="8166">
                  <c:v>171</c:v>
                </c:pt>
                <c:pt idx="8167">
                  <c:v>181</c:v>
                </c:pt>
                <c:pt idx="8168">
                  <c:v>188</c:v>
                </c:pt>
                <c:pt idx="8169">
                  <c:v>189.99999999999989</c:v>
                </c:pt>
                <c:pt idx="8172">
                  <c:v>179</c:v>
                </c:pt>
                <c:pt idx="8173">
                  <c:v>170</c:v>
                </c:pt>
                <c:pt idx="8174">
                  <c:v>159</c:v>
                </c:pt>
                <c:pt idx="8175">
                  <c:v>164</c:v>
                </c:pt>
                <c:pt idx="8176">
                  <c:v>171</c:v>
                </c:pt>
                <c:pt idx="8179">
                  <c:v>165</c:v>
                </c:pt>
                <c:pt idx="8180">
                  <c:v>169</c:v>
                </c:pt>
                <c:pt idx="8181">
                  <c:v>172</c:v>
                </c:pt>
                <c:pt idx="8182">
                  <c:v>180</c:v>
                </c:pt>
                <c:pt idx="8183">
                  <c:v>187</c:v>
                </c:pt>
                <c:pt idx="8186">
                  <c:v>184</c:v>
                </c:pt>
                <c:pt idx="8187">
                  <c:v>181</c:v>
                </c:pt>
                <c:pt idx="8188">
                  <c:v>185.00000000000011</c:v>
                </c:pt>
                <c:pt idx="8189">
                  <c:v>193</c:v>
                </c:pt>
                <c:pt idx="8190">
                  <c:v>191</c:v>
                </c:pt>
                <c:pt idx="8194">
                  <c:v>187</c:v>
                </c:pt>
                <c:pt idx="8195">
                  <c:v>183</c:v>
                </c:pt>
                <c:pt idx="8196">
                  <c:v>180</c:v>
                </c:pt>
                <c:pt idx="8197">
                  <c:v>176</c:v>
                </c:pt>
                <c:pt idx="8200">
                  <c:v>169</c:v>
                </c:pt>
                <c:pt idx="8201">
                  <c:v>168</c:v>
                </c:pt>
                <c:pt idx="8202">
                  <c:v>172.99999999999989</c:v>
                </c:pt>
                <c:pt idx="8203">
                  <c:v>176.99999999999989</c:v>
                </c:pt>
                <c:pt idx="8204">
                  <c:v>169.99999999999989</c:v>
                </c:pt>
                <c:pt idx="8207">
                  <c:v>179</c:v>
                </c:pt>
                <c:pt idx="8208">
                  <c:v>183.99999999999989</c:v>
                </c:pt>
                <c:pt idx="8209">
                  <c:v>183</c:v>
                </c:pt>
                <c:pt idx="8210">
                  <c:v>173</c:v>
                </c:pt>
                <c:pt idx="8211">
                  <c:v>175.00000000000011</c:v>
                </c:pt>
                <c:pt idx="8214">
                  <c:v>172</c:v>
                </c:pt>
                <c:pt idx="8215">
                  <c:v>167</c:v>
                </c:pt>
                <c:pt idx="8216">
                  <c:v>166</c:v>
                </c:pt>
                <c:pt idx="8217">
                  <c:v>158.00000000000011</c:v>
                </c:pt>
                <c:pt idx="8218">
                  <c:v>160</c:v>
                </c:pt>
                <c:pt idx="8221">
                  <c:v>156</c:v>
                </c:pt>
                <c:pt idx="8222">
                  <c:v>158</c:v>
                </c:pt>
                <c:pt idx="8223">
                  <c:v>172</c:v>
                </c:pt>
                <c:pt idx="8224">
                  <c:v>173.00000000000011</c:v>
                </c:pt>
                <c:pt idx="8225">
                  <c:v>172</c:v>
                </c:pt>
                <c:pt idx="8228">
                  <c:v>174</c:v>
                </c:pt>
                <c:pt idx="8229">
                  <c:v>168.99999999999989</c:v>
                </c:pt>
                <c:pt idx="8230">
                  <c:v>167</c:v>
                </c:pt>
                <c:pt idx="8231">
                  <c:v>159</c:v>
                </c:pt>
                <c:pt idx="8232">
                  <c:v>159</c:v>
                </c:pt>
                <c:pt idx="8235">
                  <c:v>149</c:v>
                </c:pt>
                <c:pt idx="8236">
                  <c:v>140</c:v>
                </c:pt>
                <c:pt idx="8237">
                  <c:v>139.99999999999989</c:v>
                </c:pt>
                <c:pt idx="8238">
                  <c:v>137</c:v>
                </c:pt>
                <c:pt idx="8239">
                  <c:v>134</c:v>
                </c:pt>
                <c:pt idx="8242">
                  <c:v>135</c:v>
                </c:pt>
                <c:pt idx="8243">
                  <c:v>133.00000000000011</c:v>
                </c:pt>
                <c:pt idx="8244">
                  <c:v>127</c:v>
                </c:pt>
                <c:pt idx="8245">
                  <c:v>118</c:v>
                </c:pt>
                <c:pt idx="8246">
                  <c:v>121</c:v>
                </c:pt>
                <c:pt idx="8249">
                  <c:v>121</c:v>
                </c:pt>
                <c:pt idx="8250">
                  <c:v>117</c:v>
                </c:pt>
                <c:pt idx="8251">
                  <c:v>116.9999999999999</c:v>
                </c:pt>
                <c:pt idx="8252">
                  <c:v>115</c:v>
                </c:pt>
                <c:pt idx="8253">
                  <c:v>116</c:v>
                </c:pt>
                <c:pt idx="8256">
                  <c:v>109</c:v>
                </c:pt>
                <c:pt idx="8257">
                  <c:v>105</c:v>
                </c:pt>
                <c:pt idx="8258">
                  <c:v>116.9999999999999</c:v>
                </c:pt>
                <c:pt idx="8259">
                  <c:v>111</c:v>
                </c:pt>
                <c:pt idx="8260">
                  <c:v>120</c:v>
                </c:pt>
                <c:pt idx="8263">
                  <c:v>124</c:v>
                </c:pt>
                <c:pt idx="8264">
                  <c:v>122</c:v>
                </c:pt>
                <c:pt idx="8265">
                  <c:v>129</c:v>
                </c:pt>
                <c:pt idx="8266">
                  <c:v>128</c:v>
                </c:pt>
                <c:pt idx="8267">
                  <c:v>122</c:v>
                </c:pt>
                <c:pt idx="8270">
                  <c:v>118.9999999999999</c:v>
                </c:pt>
                <c:pt idx="8271">
                  <c:v>122</c:v>
                </c:pt>
                <c:pt idx="8272">
                  <c:v>117</c:v>
                </c:pt>
                <c:pt idx="8273">
                  <c:v>114.9999999999999</c:v>
                </c:pt>
                <c:pt idx="8274">
                  <c:v>117</c:v>
                </c:pt>
                <c:pt idx="8277">
                  <c:v>125</c:v>
                </c:pt>
                <c:pt idx="8278">
                  <c:v>125</c:v>
                </c:pt>
                <c:pt idx="8279">
                  <c:v>137</c:v>
                </c:pt>
                <c:pt idx="8280">
                  <c:v>136</c:v>
                </c:pt>
                <c:pt idx="8281">
                  <c:v>138</c:v>
                </c:pt>
                <c:pt idx="8284">
                  <c:v>146</c:v>
                </c:pt>
                <c:pt idx="8285">
                  <c:v>144</c:v>
                </c:pt>
                <c:pt idx="8286">
                  <c:v>140</c:v>
                </c:pt>
                <c:pt idx="8287">
                  <c:v>129</c:v>
                </c:pt>
                <c:pt idx="8288">
                  <c:v>131.99999999999989</c:v>
                </c:pt>
                <c:pt idx="8291">
                  <c:v>129</c:v>
                </c:pt>
                <c:pt idx="8292">
                  <c:v>123</c:v>
                </c:pt>
                <c:pt idx="8293">
                  <c:v>121</c:v>
                </c:pt>
                <c:pt idx="8294">
                  <c:v>118</c:v>
                </c:pt>
                <c:pt idx="8295">
                  <c:v>120</c:v>
                </c:pt>
                <c:pt idx="8298">
                  <c:v>118.0000000000001</c:v>
                </c:pt>
                <c:pt idx="8299">
                  <c:v>114.0000000000001</c:v>
                </c:pt>
                <c:pt idx="8300">
                  <c:v>113</c:v>
                </c:pt>
                <c:pt idx="8301">
                  <c:v>117</c:v>
                </c:pt>
                <c:pt idx="8302">
                  <c:v>120</c:v>
                </c:pt>
                <c:pt idx="8305">
                  <c:v>124</c:v>
                </c:pt>
                <c:pt idx="8306">
                  <c:v>121</c:v>
                </c:pt>
                <c:pt idx="8307">
                  <c:v>128</c:v>
                </c:pt>
                <c:pt idx="8308">
                  <c:v>132</c:v>
                </c:pt>
                <c:pt idx="8309">
                  <c:v>140</c:v>
                </c:pt>
                <c:pt idx="8312">
                  <c:v>127</c:v>
                </c:pt>
                <c:pt idx="8313">
                  <c:v>131</c:v>
                </c:pt>
                <c:pt idx="8314">
                  <c:v>131</c:v>
                </c:pt>
                <c:pt idx="8315">
                  <c:v>132</c:v>
                </c:pt>
                <c:pt idx="8316">
                  <c:v>126</c:v>
                </c:pt>
                <c:pt idx="8319">
                  <c:v>125</c:v>
                </c:pt>
                <c:pt idx="8320">
                  <c:v>132</c:v>
                </c:pt>
                <c:pt idx="8321">
                  <c:v>131.99999999999989</c:v>
                </c:pt>
                <c:pt idx="8322">
                  <c:v>131</c:v>
                </c:pt>
                <c:pt idx="8323">
                  <c:v>135</c:v>
                </c:pt>
                <c:pt idx="8326">
                  <c:v>137</c:v>
                </c:pt>
                <c:pt idx="8327">
                  <c:v>135</c:v>
                </c:pt>
                <c:pt idx="8328">
                  <c:v>133</c:v>
                </c:pt>
                <c:pt idx="8329">
                  <c:v>132</c:v>
                </c:pt>
                <c:pt idx="8330">
                  <c:v>135</c:v>
                </c:pt>
                <c:pt idx="8333">
                  <c:v>133</c:v>
                </c:pt>
                <c:pt idx="8334">
                  <c:v>135</c:v>
                </c:pt>
                <c:pt idx="8336">
                  <c:v>141</c:v>
                </c:pt>
                <c:pt idx="8337">
                  <c:v>138</c:v>
                </c:pt>
                <c:pt idx="8340">
                  <c:v>140</c:v>
                </c:pt>
                <c:pt idx="8341">
                  <c:v>139.99999999999989</c:v>
                </c:pt>
                <c:pt idx="8342">
                  <c:v>139.00000000000011</c:v>
                </c:pt>
                <c:pt idx="8343">
                  <c:v>138</c:v>
                </c:pt>
                <c:pt idx="8344">
                  <c:v>140</c:v>
                </c:pt>
                <c:pt idx="8347">
                  <c:v>136</c:v>
                </c:pt>
                <c:pt idx="8348">
                  <c:v>139</c:v>
                </c:pt>
                <c:pt idx="8349">
                  <c:v>132</c:v>
                </c:pt>
                <c:pt idx="8350">
                  <c:v>135</c:v>
                </c:pt>
                <c:pt idx="8351">
                  <c:v>134</c:v>
                </c:pt>
                <c:pt idx="8354">
                  <c:v>154.00000000000011</c:v>
                </c:pt>
                <c:pt idx="8355">
                  <c:v>149.00000000000011</c:v>
                </c:pt>
                <c:pt idx="8356">
                  <c:v>153</c:v>
                </c:pt>
                <c:pt idx="8357">
                  <c:v>167</c:v>
                </c:pt>
                <c:pt idx="8358">
                  <c:v>172</c:v>
                </c:pt>
                <c:pt idx="8361">
                  <c:v>172</c:v>
                </c:pt>
                <c:pt idx="8362">
                  <c:v>175</c:v>
                </c:pt>
                <c:pt idx="8363">
                  <c:v>179</c:v>
                </c:pt>
                <c:pt idx="8364">
                  <c:v>192</c:v>
                </c:pt>
                <c:pt idx="8365">
                  <c:v>205</c:v>
                </c:pt>
                <c:pt idx="8368">
                  <c:v>189</c:v>
                </c:pt>
                <c:pt idx="8369">
                  <c:v>167</c:v>
                </c:pt>
                <c:pt idx="8370">
                  <c:v>163</c:v>
                </c:pt>
                <c:pt idx="8371">
                  <c:v>167</c:v>
                </c:pt>
                <c:pt idx="8372">
                  <c:v>184</c:v>
                </c:pt>
                <c:pt idx="8375">
                  <c:v>180</c:v>
                </c:pt>
                <c:pt idx="8376">
                  <c:v>220.99999999999989</c:v>
                </c:pt>
                <c:pt idx="8377">
                  <c:v>245.99999999999989</c:v>
                </c:pt>
                <c:pt idx="8378">
                  <c:v>241</c:v>
                </c:pt>
                <c:pt idx="8379">
                  <c:v>216</c:v>
                </c:pt>
                <c:pt idx="8382">
                  <c:v>212.99999999999989</c:v>
                </c:pt>
                <c:pt idx="8383">
                  <c:v>254.00000000000011</c:v>
                </c:pt>
                <c:pt idx="8384">
                  <c:v>239</c:v>
                </c:pt>
                <c:pt idx="8385">
                  <c:v>263</c:v>
                </c:pt>
                <c:pt idx="8386">
                  <c:v>262.99999999999989</c:v>
                </c:pt>
                <c:pt idx="8389">
                  <c:v>280</c:v>
                </c:pt>
                <c:pt idx="8390">
                  <c:v>252</c:v>
                </c:pt>
                <c:pt idx="8391">
                  <c:v>243</c:v>
                </c:pt>
                <c:pt idx="8396">
                  <c:v>241</c:v>
                </c:pt>
                <c:pt idx="8397">
                  <c:v>236</c:v>
                </c:pt>
                <c:pt idx="8398">
                  <c:v>246</c:v>
                </c:pt>
                <c:pt idx="8403">
                  <c:v>230</c:v>
                </c:pt>
                <c:pt idx="8404">
                  <c:v>222</c:v>
                </c:pt>
                <c:pt idx="8406">
                  <c:v>227.00000000000011</c:v>
                </c:pt>
                <c:pt idx="8407">
                  <c:v>229</c:v>
                </c:pt>
                <c:pt idx="8410">
                  <c:v>216</c:v>
                </c:pt>
                <c:pt idx="8411">
                  <c:v>227</c:v>
                </c:pt>
                <c:pt idx="8412">
                  <c:v>242</c:v>
                </c:pt>
                <c:pt idx="8413">
                  <c:v>268</c:v>
                </c:pt>
                <c:pt idx="8414">
                  <c:v>280</c:v>
                </c:pt>
                <c:pt idx="8417">
                  <c:v>267</c:v>
                </c:pt>
                <c:pt idx="8418">
                  <c:v>257</c:v>
                </c:pt>
                <c:pt idx="8419">
                  <c:v>280</c:v>
                </c:pt>
                <c:pt idx="8420">
                  <c:v>283.99999999999989</c:v>
                </c:pt>
                <c:pt idx="8421">
                  <c:v>297.99999999999989</c:v>
                </c:pt>
                <c:pt idx="8424">
                  <c:v>304.99999999999989</c:v>
                </c:pt>
                <c:pt idx="8425">
                  <c:v>299</c:v>
                </c:pt>
                <c:pt idx="8426">
                  <c:v>322</c:v>
                </c:pt>
                <c:pt idx="8427">
                  <c:v>367.00000000000011</c:v>
                </c:pt>
                <c:pt idx="8428">
                  <c:v>378</c:v>
                </c:pt>
                <c:pt idx="8431">
                  <c:v>340.99999999999989</c:v>
                </c:pt>
                <c:pt idx="8432">
                  <c:v>342</c:v>
                </c:pt>
                <c:pt idx="8433">
                  <c:v>331</c:v>
                </c:pt>
                <c:pt idx="8434">
                  <c:v>345.99999999999989</c:v>
                </c:pt>
                <c:pt idx="8435">
                  <c:v>363.99999999999989</c:v>
                </c:pt>
                <c:pt idx="8438">
                  <c:v>351.99999999999989</c:v>
                </c:pt>
                <c:pt idx="8439">
                  <c:v>351.99999999999989</c:v>
                </c:pt>
                <c:pt idx="8440">
                  <c:v>268.99999999999989</c:v>
                </c:pt>
                <c:pt idx="8441">
                  <c:v>270</c:v>
                </c:pt>
                <c:pt idx="8442">
                  <c:v>282</c:v>
                </c:pt>
                <c:pt idx="8446">
                  <c:v>325</c:v>
                </c:pt>
                <c:pt idx="8447">
                  <c:v>309.99999999999989</c:v>
                </c:pt>
                <c:pt idx="8448">
                  <c:v>330</c:v>
                </c:pt>
                <c:pt idx="8449">
                  <c:v>322</c:v>
                </c:pt>
                <c:pt idx="8452">
                  <c:v>316</c:v>
                </c:pt>
                <c:pt idx="8453">
                  <c:v>317</c:v>
                </c:pt>
                <c:pt idx="8454">
                  <c:v>337.99999999999989</c:v>
                </c:pt>
                <c:pt idx="8455">
                  <c:v>352</c:v>
                </c:pt>
                <c:pt idx="8456">
                  <c:v>353</c:v>
                </c:pt>
                <c:pt idx="8459">
                  <c:v>312</c:v>
                </c:pt>
                <c:pt idx="8460">
                  <c:v>298</c:v>
                </c:pt>
                <c:pt idx="8461">
                  <c:v>292</c:v>
                </c:pt>
                <c:pt idx="8462">
                  <c:v>288.00000000000011</c:v>
                </c:pt>
                <c:pt idx="8463">
                  <c:v>291</c:v>
                </c:pt>
                <c:pt idx="8466">
                  <c:v>307</c:v>
                </c:pt>
                <c:pt idx="8467">
                  <c:v>305</c:v>
                </c:pt>
                <c:pt idx="8468">
                  <c:v>312</c:v>
                </c:pt>
                <c:pt idx="8469">
                  <c:v>312</c:v>
                </c:pt>
                <c:pt idx="8470">
                  <c:v>309.00000000000011</c:v>
                </c:pt>
                <c:pt idx="8473">
                  <c:v>305</c:v>
                </c:pt>
                <c:pt idx="8474">
                  <c:v>300</c:v>
                </c:pt>
                <c:pt idx="8475">
                  <c:v>291</c:v>
                </c:pt>
                <c:pt idx="8476">
                  <c:v>313.00000000000011</c:v>
                </c:pt>
                <c:pt idx="8477">
                  <c:v>322</c:v>
                </c:pt>
                <c:pt idx="8480">
                  <c:v>349</c:v>
                </c:pt>
                <c:pt idx="8481">
                  <c:v>328.99999999999989</c:v>
                </c:pt>
                <c:pt idx="8482">
                  <c:v>327</c:v>
                </c:pt>
                <c:pt idx="8484">
                  <c:v>307</c:v>
                </c:pt>
                <c:pt idx="8487">
                  <c:v>309.00000000000011</c:v>
                </c:pt>
                <c:pt idx="8488">
                  <c:v>334</c:v>
                </c:pt>
                <c:pt idx="8489">
                  <c:v>338.00000000000011</c:v>
                </c:pt>
                <c:pt idx="8490">
                  <c:v>343</c:v>
                </c:pt>
                <c:pt idx="8495">
                  <c:v>364</c:v>
                </c:pt>
                <c:pt idx="8496">
                  <c:v>388.99999999999989</c:v>
                </c:pt>
                <c:pt idx="8497">
                  <c:v>445</c:v>
                </c:pt>
                <c:pt idx="8498">
                  <c:v>419.00000000000011</c:v>
                </c:pt>
                <c:pt idx="8501">
                  <c:v>334.00000000000011</c:v>
                </c:pt>
                <c:pt idx="8502">
                  <c:v>348.00000000000011</c:v>
                </c:pt>
                <c:pt idx="8503">
                  <c:v>393</c:v>
                </c:pt>
                <c:pt idx="8504">
                  <c:v>430</c:v>
                </c:pt>
                <c:pt idx="8505">
                  <c:v>414.00000000000011</c:v>
                </c:pt>
                <c:pt idx="8508">
                  <c:v>467</c:v>
                </c:pt>
                <c:pt idx="8509">
                  <c:v>474</c:v>
                </c:pt>
                <c:pt idx="8510">
                  <c:v>501.99999999999989</c:v>
                </c:pt>
                <c:pt idx="8511">
                  <c:v>557</c:v>
                </c:pt>
                <c:pt idx="8512">
                  <c:v>499</c:v>
                </c:pt>
                <c:pt idx="8515">
                  <c:v>642.00000000000011</c:v>
                </c:pt>
                <c:pt idx="8516">
                  <c:v>653</c:v>
                </c:pt>
                <c:pt idx="8517">
                  <c:v>600</c:v>
                </c:pt>
                <c:pt idx="8518">
                  <c:v>596</c:v>
                </c:pt>
                <c:pt idx="8519">
                  <c:v>588</c:v>
                </c:pt>
                <c:pt idx="8522">
                  <c:v>589</c:v>
                </c:pt>
                <c:pt idx="8523">
                  <c:v>557</c:v>
                </c:pt>
                <c:pt idx="8524">
                  <c:v>567</c:v>
                </c:pt>
                <c:pt idx="8525">
                  <c:v>567</c:v>
                </c:pt>
                <c:pt idx="8526">
                  <c:v>585</c:v>
                </c:pt>
                <c:pt idx="8529">
                  <c:v>477.00000000000011</c:v>
                </c:pt>
                <c:pt idx="8530">
                  <c:v>486.00000000000011</c:v>
                </c:pt>
                <c:pt idx="8531">
                  <c:v>440.00000000000011</c:v>
                </c:pt>
                <c:pt idx="8532">
                  <c:v>433</c:v>
                </c:pt>
                <c:pt idx="8533">
                  <c:v>488</c:v>
                </c:pt>
                <c:pt idx="8536">
                  <c:v>513</c:v>
                </c:pt>
                <c:pt idx="8537">
                  <c:v>497.99999999999989</c:v>
                </c:pt>
                <c:pt idx="8538">
                  <c:v>502.99999999999989</c:v>
                </c:pt>
                <c:pt idx="8539">
                  <c:v>508</c:v>
                </c:pt>
                <c:pt idx="8540">
                  <c:v>516</c:v>
                </c:pt>
                <c:pt idx="8544">
                  <c:v>527</c:v>
                </c:pt>
                <c:pt idx="8545">
                  <c:v>521.00000000000011</c:v>
                </c:pt>
                <c:pt idx="8546">
                  <c:v>509.99999999999989</c:v>
                </c:pt>
                <c:pt idx="8547">
                  <c:v>503</c:v>
                </c:pt>
                <c:pt idx="8550">
                  <c:v>507</c:v>
                </c:pt>
                <c:pt idx="8551">
                  <c:v>533</c:v>
                </c:pt>
                <c:pt idx="8552">
                  <c:v>531</c:v>
                </c:pt>
                <c:pt idx="8553">
                  <c:v>534.00000000000011</c:v>
                </c:pt>
                <c:pt idx="8554">
                  <c:v>550</c:v>
                </c:pt>
                <c:pt idx="8557">
                  <c:v>561.99999999999989</c:v>
                </c:pt>
                <c:pt idx="8558">
                  <c:v>562.00000000000011</c:v>
                </c:pt>
                <c:pt idx="8559">
                  <c:v>567</c:v>
                </c:pt>
                <c:pt idx="8560">
                  <c:v>553.99999999999989</c:v>
                </c:pt>
                <c:pt idx="8561">
                  <c:v>556.99999999999989</c:v>
                </c:pt>
                <c:pt idx="8564">
                  <c:v>573.99999999999989</c:v>
                </c:pt>
                <c:pt idx="8565">
                  <c:v>569</c:v>
                </c:pt>
                <c:pt idx="8566">
                  <c:v>672.00000000000011</c:v>
                </c:pt>
                <c:pt idx="8567">
                  <c:v>669</c:v>
                </c:pt>
                <c:pt idx="8568">
                  <c:v>674</c:v>
                </c:pt>
                <c:pt idx="8571">
                  <c:v>675</c:v>
                </c:pt>
                <c:pt idx="8572">
                  <c:v>705</c:v>
                </c:pt>
                <c:pt idx="8573">
                  <c:v>794</c:v>
                </c:pt>
                <c:pt idx="8574">
                  <c:v>786.00000000000011</c:v>
                </c:pt>
                <c:pt idx="8575">
                  <c:v>792</c:v>
                </c:pt>
                <c:pt idx="8578">
                  <c:v>793.00000000000011</c:v>
                </c:pt>
                <c:pt idx="8579">
                  <c:v>799.99999999999989</c:v>
                </c:pt>
                <c:pt idx="8580">
                  <c:v>787.99999999999989</c:v>
                </c:pt>
                <c:pt idx="8581">
                  <c:v>777</c:v>
                </c:pt>
                <c:pt idx="8582">
                  <c:v>765</c:v>
                </c:pt>
                <c:pt idx="8585">
                  <c:v>778</c:v>
                </c:pt>
                <c:pt idx="8586">
                  <c:v>767</c:v>
                </c:pt>
                <c:pt idx="8587">
                  <c:v>765</c:v>
                </c:pt>
                <c:pt idx="8588">
                  <c:v>765</c:v>
                </c:pt>
                <c:pt idx="8589">
                  <c:v>765</c:v>
                </c:pt>
                <c:pt idx="8592">
                  <c:v>775</c:v>
                </c:pt>
                <c:pt idx="8593">
                  <c:v>773</c:v>
                </c:pt>
                <c:pt idx="8594">
                  <c:v>762.99999999999989</c:v>
                </c:pt>
                <c:pt idx="8595">
                  <c:v>774</c:v>
                </c:pt>
                <c:pt idx="8596">
                  <c:v>769</c:v>
                </c:pt>
                <c:pt idx="8599">
                  <c:v>780.00000000000011</c:v>
                </c:pt>
                <c:pt idx="8600">
                  <c:v>781</c:v>
                </c:pt>
                <c:pt idx="8601">
                  <c:v>793</c:v>
                </c:pt>
                <c:pt idx="8602">
                  <c:v>786</c:v>
                </c:pt>
                <c:pt idx="8603">
                  <c:v>769.00000000000011</c:v>
                </c:pt>
                <c:pt idx="8606">
                  <c:v>773</c:v>
                </c:pt>
                <c:pt idx="8607">
                  <c:v>751</c:v>
                </c:pt>
                <c:pt idx="8608">
                  <c:v>757</c:v>
                </c:pt>
                <c:pt idx="8609">
                  <c:v>748</c:v>
                </c:pt>
                <c:pt idx="8610">
                  <c:v>756</c:v>
                </c:pt>
                <c:pt idx="8613">
                  <c:v>748.99999999999989</c:v>
                </c:pt>
                <c:pt idx="8614">
                  <c:v>748</c:v>
                </c:pt>
                <c:pt idx="8615">
                  <c:v>765</c:v>
                </c:pt>
                <c:pt idx="8616">
                  <c:v>761.00000000000011</c:v>
                </c:pt>
                <c:pt idx="8617">
                  <c:v>760</c:v>
                </c:pt>
                <c:pt idx="8620">
                  <c:v>765</c:v>
                </c:pt>
                <c:pt idx="8621">
                  <c:v>781</c:v>
                </c:pt>
                <c:pt idx="8622">
                  <c:v>786.99999999999989</c:v>
                </c:pt>
                <c:pt idx="8623">
                  <c:v>794.99999999999989</c:v>
                </c:pt>
                <c:pt idx="8624">
                  <c:v>808</c:v>
                </c:pt>
                <c:pt idx="8627">
                  <c:v>827</c:v>
                </c:pt>
                <c:pt idx="8628">
                  <c:v>830.00000000000011</c:v>
                </c:pt>
                <c:pt idx="8629">
                  <c:v>836</c:v>
                </c:pt>
                <c:pt idx="8630">
                  <c:v>827.00000000000011</c:v>
                </c:pt>
                <c:pt idx="8631">
                  <c:v>844.00000000000011</c:v>
                </c:pt>
                <c:pt idx="8634">
                  <c:v>850</c:v>
                </c:pt>
                <c:pt idx="8635">
                  <c:v>878.99999999999989</c:v>
                </c:pt>
                <c:pt idx="8636">
                  <c:v>931</c:v>
                </c:pt>
                <c:pt idx="8637">
                  <c:v>930.00000000000011</c:v>
                </c:pt>
                <c:pt idx="8638">
                  <c:v>937.00000000000011</c:v>
                </c:pt>
                <c:pt idx="8641">
                  <c:v>941</c:v>
                </c:pt>
                <c:pt idx="8642">
                  <c:v>938.00000000000011</c:v>
                </c:pt>
                <c:pt idx="8643">
                  <c:v>915</c:v>
                </c:pt>
                <c:pt idx="8644">
                  <c:v>904.99999999999989</c:v>
                </c:pt>
                <c:pt idx="8645">
                  <c:v>901.00000000000011</c:v>
                </c:pt>
                <c:pt idx="8648">
                  <c:v>911</c:v>
                </c:pt>
                <c:pt idx="8649">
                  <c:v>941</c:v>
                </c:pt>
                <c:pt idx="8650">
                  <c:v>962.99999999999989</c:v>
                </c:pt>
                <c:pt idx="8651">
                  <c:v>950</c:v>
                </c:pt>
                <c:pt idx="8652">
                  <c:v>940</c:v>
                </c:pt>
                <c:pt idx="8655">
                  <c:v>914</c:v>
                </c:pt>
                <c:pt idx="8656">
                  <c:v>913.00000000000011</c:v>
                </c:pt>
                <c:pt idx="8657">
                  <c:v>905.99999999999989</c:v>
                </c:pt>
                <c:pt idx="8658">
                  <c:v>910</c:v>
                </c:pt>
                <c:pt idx="8659">
                  <c:v>904.99999999999989</c:v>
                </c:pt>
                <c:pt idx="8662">
                  <c:v>908</c:v>
                </c:pt>
                <c:pt idx="8663">
                  <c:v>887.99999999999989</c:v>
                </c:pt>
                <c:pt idx="8664">
                  <c:v>874</c:v>
                </c:pt>
                <c:pt idx="8665">
                  <c:v>884</c:v>
                </c:pt>
                <c:pt idx="8666">
                  <c:v>878.99999999999989</c:v>
                </c:pt>
                <c:pt idx="8669">
                  <c:v>871.99999999999989</c:v>
                </c:pt>
                <c:pt idx="8670">
                  <c:v>872.00000000000011</c:v>
                </c:pt>
                <c:pt idx="8671">
                  <c:v>860</c:v>
                </c:pt>
                <c:pt idx="8672">
                  <c:v>826</c:v>
                </c:pt>
                <c:pt idx="8673">
                  <c:v>794</c:v>
                </c:pt>
                <c:pt idx="8676">
                  <c:v>777.99999999999989</c:v>
                </c:pt>
                <c:pt idx="8677">
                  <c:v>778.99999999999989</c:v>
                </c:pt>
                <c:pt idx="8678">
                  <c:v>765</c:v>
                </c:pt>
                <c:pt idx="8679">
                  <c:v>761</c:v>
                </c:pt>
                <c:pt idx="8680">
                  <c:v>756</c:v>
                </c:pt>
                <c:pt idx="8683">
                  <c:v>731</c:v>
                </c:pt>
                <c:pt idx="8684">
                  <c:v>710</c:v>
                </c:pt>
                <c:pt idx="8685">
                  <c:v>670</c:v>
                </c:pt>
                <c:pt idx="8686">
                  <c:v>656</c:v>
                </c:pt>
                <c:pt idx="8687">
                  <c:v>673</c:v>
                </c:pt>
                <c:pt idx="8690">
                  <c:v>655</c:v>
                </c:pt>
                <c:pt idx="8691">
                  <c:v>658</c:v>
                </c:pt>
                <c:pt idx="8692">
                  <c:v>661.99999999999989</c:v>
                </c:pt>
                <c:pt idx="8693">
                  <c:v>686</c:v>
                </c:pt>
                <c:pt idx="8694">
                  <c:v>686</c:v>
                </c:pt>
                <c:pt idx="8697">
                  <c:v>694</c:v>
                </c:pt>
                <c:pt idx="8698">
                  <c:v>723</c:v>
                </c:pt>
                <c:pt idx="8699">
                  <c:v>765</c:v>
                </c:pt>
                <c:pt idx="8701">
                  <c:v>821.99999999999989</c:v>
                </c:pt>
                <c:pt idx="8704">
                  <c:v>821.99999999999989</c:v>
                </c:pt>
                <c:pt idx="8705">
                  <c:v>852</c:v>
                </c:pt>
                <c:pt idx="8706">
                  <c:v>837.00000000000011</c:v>
                </c:pt>
                <c:pt idx="8707">
                  <c:v>861</c:v>
                </c:pt>
                <c:pt idx="8708">
                  <c:v>905.00000000000011</c:v>
                </c:pt>
                <c:pt idx="8711">
                  <c:v>893</c:v>
                </c:pt>
                <c:pt idx="8712">
                  <c:v>909</c:v>
                </c:pt>
                <c:pt idx="8713">
                  <c:v>902</c:v>
                </c:pt>
                <c:pt idx="8714">
                  <c:v>936.99999999999989</c:v>
                </c:pt>
                <c:pt idx="8715">
                  <c:v>897.00000000000011</c:v>
                </c:pt>
                <c:pt idx="8718">
                  <c:v>887.00000000000011</c:v>
                </c:pt>
                <c:pt idx="8719">
                  <c:v>894</c:v>
                </c:pt>
                <c:pt idx="8720">
                  <c:v>909</c:v>
                </c:pt>
                <c:pt idx="8721">
                  <c:v>894</c:v>
                </c:pt>
                <c:pt idx="8722">
                  <c:v>890</c:v>
                </c:pt>
                <c:pt idx="8725">
                  <c:v>894.99999999999989</c:v>
                </c:pt>
                <c:pt idx="8726">
                  <c:v>932.99999999999977</c:v>
                </c:pt>
                <c:pt idx="8727">
                  <c:v>952.00000000000011</c:v>
                </c:pt>
                <c:pt idx="8728">
                  <c:v>919</c:v>
                </c:pt>
                <c:pt idx="8729">
                  <c:v>932</c:v>
                </c:pt>
                <c:pt idx="8732">
                  <c:v>893</c:v>
                </c:pt>
                <c:pt idx="8733">
                  <c:v>931</c:v>
                </c:pt>
                <c:pt idx="8734">
                  <c:v>911</c:v>
                </c:pt>
                <c:pt idx="8735">
                  <c:v>898</c:v>
                </c:pt>
                <c:pt idx="8736">
                  <c:v>882</c:v>
                </c:pt>
                <c:pt idx="8739">
                  <c:v>888.00000000000011</c:v>
                </c:pt>
                <c:pt idx="8740">
                  <c:v>884</c:v>
                </c:pt>
                <c:pt idx="8741">
                  <c:v>879.99999999999989</c:v>
                </c:pt>
                <c:pt idx="8742">
                  <c:v>878.99999999999989</c:v>
                </c:pt>
                <c:pt idx="8743">
                  <c:v>878.99999999999989</c:v>
                </c:pt>
                <c:pt idx="8746">
                  <c:v>875</c:v>
                </c:pt>
                <c:pt idx="8747">
                  <c:v>874.00000000000023</c:v>
                </c:pt>
                <c:pt idx="8748">
                  <c:v>884</c:v>
                </c:pt>
                <c:pt idx="8749">
                  <c:v>889</c:v>
                </c:pt>
                <c:pt idx="8750">
                  <c:v>903.99999999999989</c:v>
                </c:pt>
                <c:pt idx="8753">
                  <c:v>900</c:v>
                </c:pt>
                <c:pt idx="8754">
                  <c:v>912.99999999999989</c:v>
                </c:pt>
                <c:pt idx="8755">
                  <c:v>911.99999999999989</c:v>
                </c:pt>
                <c:pt idx="8756">
                  <c:v>932</c:v>
                </c:pt>
                <c:pt idx="8760">
                  <c:v>927</c:v>
                </c:pt>
                <c:pt idx="8761">
                  <c:v>939</c:v>
                </c:pt>
                <c:pt idx="8762">
                  <c:v>949</c:v>
                </c:pt>
                <c:pt idx="8763">
                  <c:v>952.99999999999989</c:v>
                </c:pt>
                <c:pt idx="8767">
                  <c:v>969.00000000000011</c:v>
                </c:pt>
                <c:pt idx="8768">
                  <c:v>974</c:v>
                </c:pt>
                <c:pt idx="8769">
                  <c:v>977</c:v>
                </c:pt>
                <c:pt idx="8771">
                  <c:v>981</c:v>
                </c:pt>
                <c:pt idx="8774">
                  <c:v>969.00000000000011</c:v>
                </c:pt>
                <c:pt idx="8775">
                  <c:v>958</c:v>
                </c:pt>
                <c:pt idx="8776">
                  <c:v>877</c:v>
                </c:pt>
                <c:pt idx="8777">
                  <c:v>823</c:v>
                </c:pt>
                <c:pt idx="8778">
                  <c:v>819.99999999999989</c:v>
                </c:pt>
                <c:pt idx="8781">
                  <c:v>810</c:v>
                </c:pt>
                <c:pt idx="8782">
                  <c:v>816</c:v>
                </c:pt>
                <c:pt idx="8783">
                  <c:v>852.00000000000011</c:v>
                </c:pt>
                <c:pt idx="8784">
                  <c:v>827</c:v>
                </c:pt>
                <c:pt idx="8785">
                  <c:v>806</c:v>
                </c:pt>
                <c:pt idx="8788">
                  <c:v>798</c:v>
                </c:pt>
                <c:pt idx="8789">
                  <c:v>817</c:v>
                </c:pt>
                <c:pt idx="8790">
                  <c:v>814</c:v>
                </c:pt>
                <c:pt idx="8791">
                  <c:v>822.00000000000011</c:v>
                </c:pt>
                <c:pt idx="8792">
                  <c:v>823</c:v>
                </c:pt>
                <c:pt idx="8795">
                  <c:v>827.99999999999989</c:v>
                </c:pt>
                <c:pt idx="8796">
                  <c:v>778.00000000000011</c:v>
                </c:pt>
                <c:pt idx="8797">
                  <c:v>740.99999999999989</c:v>
                </c:pt>
                <c:pt idx="8798">
                  <c:v>755.00000000000011</c:v>
                </c:pt>
                <c:pt idx="8799">
                  <c:v>755.99999999999989</c:v>
                </c:pt>
                <c:pt idx="8802">
                  <c:v>759</c:v>
                </c:pt>
                <c:pt idx="8803">
                  <c:v>792</c:v>
                </c:pt>
                <c:pt idx="8804">
                  <c:v>791</c:v>
                </c:pt>
                <c:pt idx="8805">
                  <c:v>812.00000000000011</c:v>
                </c:pt>
                <c:pt idx="8806">
                  <c:v>811.00000000000011</c:v>
                </c:pt>
                <c:pt idx="8809">
                  <c:v>826.00000000000011</c:v>
                </c:pt>
                <c:pt idx="8810">
                  <c:v>850</c:v>
                </c:pt>
                <c:pt idx="8811">
                  <c:v>852</c:v>
                </c:pt>
                <c:pt idx="8812">
                  <c:v>852</c:v>
                </c:pt>
                <c:pt idx="8813">
                  <c:v>848</c:v>
                </c:pt>
                <c:pt idx="8816">
                  <c:v>843</c:v>
                </c:pt>
                <c:pt idx="8817">
                  <c:v>852</c:v>
                </c:pt>
                <c:pt idx="8818">
                  <c:v>846.99999999999989</c:v>
                </c:pt>
                <c:pt idx="8819">
                  <c:v>857</c:v>
                </c:pt>
                <c:pt idx="8820">
                  <c:v>869</c:v>
                </c:pt>
                <c:pt idx="8823">
                  <c:v>866</c:v>
                </c:pt>
                <c:pt idx="8824">
                  <c:v>863.00000000000011</c:v>
                </c:pt>
                <c:pt idx="8825">
                  <c:v>876</c:v>
                </c:pt>
                <c:pt idx="8826">
                  <c:v>874</c:v>
                </c:pt>
                <c:pt idx="8827">
                  <c:v>883</c:v>
                </c:pt>
                <c:pt idx="8831">
                  <c:v>946.00000000000011</c:v>
                </c:pt>
                <c:pt idx="8832">
                  <c:v>958</c:v>
                </c:pt>
                <c:pt idx="8833">
                  <c:v>944.99999999999989</c:v>
                </c:pt>
                <c:pt idx="8834">
                  <c:v>957</c:v>
                </c:pt>
                <c:pt idx="8837">
                  <c:v>892</c:v>
                </c:pt>
                <c:pt idx="8838">
                  <c:v>939</c:v>
                </c:pt>
                <c:pt idx="8839">
                  <c:v>925</c:v>
                </c:pt>
                <c:pt idx="8840">
                  <c:v>914.99999999999989</c:v>
                </c:pt>
                <c:pt idx="8841">
                  <c:v>909</c:v>
                </c:pt>
                <c:pt idx="8844">
                  <c:v>901.00000000000011</c:v>
                </c:pt>
                <c:pt idx="8845">
                  <c:v>910.00000000000011</c:v>
                </c:pt>
                <c:pt idx="8846">
                  <c:v>933</c:v>
                </c:pt>
                <c:pt idx="8847">
                  <c:v>928.99999999999989</c:v>
                </c:pt>
                <c:pt idx="8851">
                  <c:v>929.99999999999989</c:v>
                </c:pt>
                <c:pt idx="8852">
                  <c:v>937.99999999999989</c:v>
                </c:pt>
                <c:pt idx="8853">
                  <c:v>947.00000000000011</c:v>
                </c:pt>
                <c:pt idx="8854">
                  <c:v>953.00000000000011</c:v>
                </c:pt>
                <c:pt idx="8855">
                  <c:v>958.00000000000023</c:v>
                </c:pt>
                <c:pt idx="8858">
                  <c:v>941</c:v>
                </c:pt>
                <c:pt idx="8859">
                  <c:v>926.00000000000011</c:v>
                </c:pt>
                <c:pt idx="8860">
                  <c:v>936</c:v>
                </c:pt>
                <c:pt idx="8861">
                  <c:v>927</c:v>
                </c:pt>
                <c:pt idx="8862">
                  <c:v>948</c:v>
                </c:pt>
                <c:pt idx="8865">
                  <c:v>943</c:v>
                </c:pt>
                <c:pt idx="8866">
                  <c:v>941</c:v>
                </c:pt>
                <c:pt idx="8867">
                  <c:v>951.00000000000011</c:v>
                </c:pt>
                <c:pt idx="8868">
                  <c:v>994</c:v>
                </c:pt>
                <c:pt idx="8869">
                  <c:v>997.00000000000011</c:v>
                </c:pt>
                <c:pt idx="8872">
                  <c:v>1080</c:v>
                </c:pt>
                <c:pt idx="8873">
                  <c:v>1136</c:v>
                </c:pt>
                <c:pt idx="8874">
                  <c:v>1137</c:v>
                </c:pt>
                <c:pt idx="8875">
                  <c:v>1146</c:v>
                </c:pt>
                <c:pt idx="8880">
                  <c:v>1192</c:v>
                </c:pt>
                <c:pt idx="8881">
                  <c:v>1276</c:v>
                </c:pt>
                <c:pt idx="8882">
                  <c:v>1266</c:v>
                </c:pt>
                <c:pt idx="8883">
                  <c:v>1232</c:v>
                </c:pt>
                <c:pt idx="8886">
                  <c:v>1237</c:v>
                </c:pt>
                <c:pt idx="8887">
                  <c:v>1189</c:v>
                </c:pt>
                <c:pt idx="8888">
                  <c:v>1201</c:v>
                </c:pt>
                <c:pt idx="8889">
                  <c:v>1223</c:v>
                </c:pt>
                <c:pt idx="8890">
                  <c:v>1238</c:v>
                </c:pt>
                <c:pt idx="8893">
                  <c:v>1253</c:v>
                </c:pt>
                <c:pt idx="8894">
                  <c:v>1235</c:v>
                </c:pt>
                <c:pt idx="8895">
                  <c:v>1238</c:v>
                </c:pt>
                <c:pt idx="8896">
                  <c:v>1254</c:v>
                </c:pt>
                <c:pt idx="8897">
                  <c:v>1221</c:v>
                </c:pt>
                <c:pt idx="8900">
                  <c:v>1246</c:v>
                </c:pt>
                <c:pt idx="8901">
                  <c:v>1258</c:v>
                </c:pt>
                <c:pt idx="8902">
                  <c:v>1251</c:v>
                </c:pt>
                <c:pt idx="8903">
                  <c:v>1276</c:v>
                </c:pt>
                <c:pt idx="8904">
                  <c:v>1350</c:v>
                </c:pt>
                <c:pt idx="8907">
                  <c:v>1404</c:v>
                </c:pt>
                <c:pt idx="8908">
                  <c:v>1393</c:v>
                </c:pt>
                <c:pt idx="8909">
                  <c:v>1363</c:v>
                </c:pt>
                <c:pt idx="8910">
                  <c:v>1349</c:v>
                </c:pt>
                <c:pt idx="8911">
                  <c:v>1338</c:v>
                </c:pt>
                <c:pt idx="8914">
                  <c:v>1359</c:v>
                </c:pt>
                <c:pt idx="8915">
                  <c:v>1307</c:v>
                </c:pt>
                <c:pt idx="8916">
                  <c:v>1306</c:v>
                </c:pt>
                <c:pt idx="8917">
                  <c:v>1337</c:v>
                </c:pt>
                <c:pt idx="8918">
                  <c:v>1315</c:v>
                </c:pt>
                <c:pt idx="8921">
                  <c:v>1286</c:v>
                </c:pt>
                <c:pt idx="8922">
                  <c:v>1279</c:v>
                </c:pt>
                <c:pt idx="8923">
                  <c:v>1297</c:v>
                </c:pt>
                <c:pt idx="8924">
                  <c:v>1364</c:v>
                </c:pt>
                <c:pt idx="8925">
                  <c:v>1387</c:v>
                </c:pt>
                <c:pt idx="8929">
                  <c:v>1435</c:v>
                </c:pt>
                <c:pt idx="8930">
                  <c:v>1459</c:v>
                </c:pt>
                <c:pt idx="8931">
                  <c:v>1469</c:v>
                </c:pt>
                <c:pt idx="8932">
                  <c:v>1465</c:v>
                </c:pt>
                <c:pt idx="8935">
                  <c:v>1468</c:v>
                </c:pt>
                <c:pt idx="8936">
                  <c:v>1415</c:v>
                </c:pt>
                <c:pt idx="8937">
                  <c:v>1381</c:v>
                </c:pt>
                <c:pt idx="8938">
                  <c:v>1378</c:v>
                </c:pt>
                <c:pt idx="8939">
                  <c:v>1375</c:v>
                </c:pt>
                <c:pt idx="8942">
                  <c:v>1387</c:v>
                </c:pt>
                <c:pt idx="8943">
                  <c:v>1360</c:v>
                </c:pt>
                <c:pt idx="8944">
                  <c:v>1332</c:v>
                </c:pt>
                <c:pt idx="8945">
                  <c:v>1318</c:v>
                </c:pt>
                <c:pt idx="8946">
                  <c:v>1327</c:v>
                </c:pt>
                <c:pt idx="8949">
                  <c:v>1318</c:v>
                </c:pt>
                <c:pt idx="8950">
                  <c:v>1316</c:v>
                </c:pt>
                <c:pt idx="8951">
                  <c:v>1344</c:v>
                </c:pt>
                <c:pt idx="8952">
                  <c:v>1361</c:v>
                </c:pt>
                <c:pt idx="8953">
                  <c:v>1366</c:v>
                </c:pt>
                <c:pt idx="8956">
                  <c:v>1399</c:v>
                </c:pt>
                <c:pt idx="8957">
                  <c:v>1377</c:v>
                </c:pt>
                <c:pt idx="8958">
                  <c:v>1384</c:v>
                </c:pt>
                <c:pt idx="8959">
                  <c:v>1391</c:v>
                </c:pt>
                <c:pt idx="8960">
                  <c:v>1449</c:v>
                </c:pt>
                <c:pt idx="8963">
                  <c:v>1528</c:v>
                </c:pt>
                <c:pt idx="8964">
                  <c:v>1533</c:v>
                </c:pt>
                <c:pt idx="8965">
                  <c:v>1483</c:v>
                </c:pt>
                <c:pt idx="8966">
                  <c:v>1363</c:v>
                </c:pt>
                <c:pt idx="8967">
                  <c:v>1183</c:v>
                </c:pt>
                <c:pt idx="8970">
                  <c:v>1176</c:v>
                </c:pt>
                <c:pt idx="8971">
                  <c:v>1179</c:v>
                </c:pt>
                <c:pt idx="8972">
                  <c:v>1185</c:v>
                </c:pt>
                <c:pt idx="8973">
                  <c:v>1185</c:v>
                </c:pt>
                <c:pt idx="8974">
                  <c:v>1199</c:v>
                </c:pt>
                <c:pt idx="8977">
                  <c:v>1212</c:v>
                </c:pt>
                <c:pt idx="8978">
                  <c:v>1232</c:v>
                </c:pt>
                <c:pt idx="8979">
                  <c:v>1236</c:v>
                </c:pt>
                <c:pt idx="8980">
                  <c:v>1275</c:v>
                </c:pt>
                <c:pt idx="8981">
                  <c:v>1274</c:v>
                </c:pt>
                <c:pt idx="8984">
                  <c:v>1225</c:v>
                </c:pt>
                <c:pt idx="8985">
                  <c:v>1266</c:v>
                </c:pt>
                <c:pt idx="8986">
                  <c:v>1269</c:v>
                </c:pt>
                <c:pt idx="8987">
                  <c:v>1297</c:v>
                </c:pt>
                <c:pt idx="8988">
                  <c:v>1300</c:v>
                </c:pt>
                <c:pt idx="8992">
                  <c:v>1296</c:v>
                </c:pt>
                <c:pt idx="8993">
                  <c:v>1320</c:v>
                </c:pt>
                <c:pt idx="8994">
                  <c:v>1340</c:v>
                </c:pt>
                <c:pt idx="8995">
                  <c:v>1394</c:v>
                </c:pt>
                <c:pt idx="8998">
                  <c:v>1459</c:v>
                </c:pt>
                <c:pt idx="8999">
                  <c:v>1470</c:v>
                </c:pt>
                <c:pt idx="9000">
                  <c:v>1549</c:v>
                </c:pt>
                <c:pt idx="9001">
                  <c:v>1531</c:v>
                </c:pt>
                <c:pt idx="9002">
                  <c:v>1529</c:v>
                </c:pt>
                <c:pt idx="9005">
                  <c:v>1502</c:v>
                </c:pt>
                <c:pt idx="9006">
                  <c:v>1509</c:v>
                </c:pt>
                <c:pt idx="9007">
                  <c:v>1502</c:v>
                </c:pt>
                <c:pt idx="9008">
                  <c:v>1502</c:v>
                </c:pt>
                <c:pt idx="9009">
                  <c:v>1514</c:v>
                </c:pt>
                <c:pt idx="9012">
                  <c:v>1547</c:v>
                </c:pt>
                <c:pt idx="9013">
                  <c:v>1549</c:v>
                </c:pt>
                <c:pt idx="9014">
                  <c:v>1574</c:v>
                </c:pt>
                <c:pt idx="9015">
                  <c:v>1587</c:v>
                </c:pt>
                <c:pt idx="9016">
                  <c:v>1595</c:v>
                </c:pt>
                <c:pt idx="9019">
                  <c:v>1611</c:v>
                </c:pt>
                <c:pt idx="9020">
                  <c:v>1607</c:v>
                </c:pt>
                <c:pt idx="9021">
                  <c:v>1600</c:v>
                </c:pt>
                <c:pt idx="9022">
                  <c:v>1589</c:v>
                </c:pt>
                <c:pt idx="9023">
                  <c:v>1602</c:v>
                </c:pt>
                <c:pt idx="9026">
                  <c:v>1621</c:v>
                </c:pt>
                <c:pt idx="9027">
                  <c:v>1622</c:v>
                </c:pt>
                <c:pt idx="9028">
                  <c:v>1614</c:v>
                </c:pt>
                <c:pt idx="9029">
                  <c:v>1627</c:v>
                </c:pt>
                <c:pt idx="9030">
                  <c:v>1624</c:v>
                </c:pt>
                <c:pt idx="9033">
                  <c:v>1614</c:v>
                </c:pt>
                <c:pt idx="9034">
                  <c:v>1606</c:v>
                </c:pt>
                <c:pt idx="9035">
                  <c:v>1597</c:v>
                </c:pt>
                <c:pt idx="9036">
                  <c:v>1596</c:v>
                </c:pt>
                <c:pt idx="9037">
                  <c:v>1597</c:v>
                </c:pt>
                <c:pt idx="9040">
                  <c:v>1616</c:v>
                </c:pt>
                <c:pt idx="9041">
                  <c:v>1628</c:v>
                </c:pt>
                <c:pt idx="9042">
                  <c:v>1631</c:v>
                </c:pt>
                <c:pt idx="9043">
                  <c:v>1618</c:v>
                </c:pt>
                <c:pt idx="9044">
                  <c:v>1613</c:v>
                </c:pt>
                <c:pt idx="9047">
                  <c:v>1604</c:v>
                </c:pt>
                <c:pt idx="9048">
                  <c:v>1599</c:v>
                </c:pt>
                <c:pt idx="9049">
                  <c:v>1589</c:v>
                </c:pt>
                <c:pt idx="9050">
                  <c:v>1588</c:v>
                </c:pt>
                <c:pt idx="9051">
                  <c:v>1587</c:v>
                </c:pt>
                <c:pt idx="9054">
                  <c:v>1582</c:v>
                </c:pt>
                <c:pt idx="9055">
                  <c:v>1604</c:v>
                </c:pt>
                <c:pt idx="9056">
                  <c:v>1592</c:v>
                </c:pt>
                <c:pt idx="9057">
                  <c:v>1603</c:v>
                </c:pt>
                <c:pt idx="9058">
                  <c:v>1601</c:v>
                </c:pt>
                <c:pt idx="9061">
                  <c:v>1600</c:v>
                </c:pt>
                <c:pt idx="9062">
                  <c:v>1589</c:v>
                </c:pt>
                <c:pt idx="9063">
                  <c:v>1593</c:v>
                </c:pt>
                <c:pt idx="9064">
                  <c:v>1590</c:v>
                </c:pt>
                <c:pt idx="9068">
                  <c:v>1589</c:v>
                </c:pt>
                <c:pt idx="9069">
                  <c:v>1613</c:v>
                </c:pt>
                <c:pt idx="9070">
                  <c:v>1615</c:v>
                </c:pt>
                <c:pt idx="9071">
                  <c:v>1608</c:v>
                </c:pt>
                <c:pt idx="9072">
                  <c:v>1600</c:v>
                </c:pt>
                <c:pt idx="9075">
                  <c:v>1616</c:v>
                </c:pt>
                <c:pt idx="9076">
                  <c:v>1605</c:v>
                </c:pt>
                <c:pt idx="9077">
                  <c:v>1616</c:v>
                </c:pt>
                <c:pt idx="9078">
                  <c:v>1609</c:v>
                </c:pt>
                <c:pt idx="9079">
                  <c:v>1605</c:v>
                </c:pt>
                <c:pt idx="9082">
                  <c:v>1606</c:v>
                </c:pt>
                <c:pt idx="9083">
                  <c:v>1617</c:v>
                </c:pt>
                <c:pt idx="9084">
                  <c:v>1615</c:v>
                </c:pt>
                <c:pt idx="9085">
                  <c:v>1624</c:v>
                </c:pt>
                <c:pt idx="9086">
                  <c:v>1611</c:v>
                </c:pt>
                <c:pt idx="9089">
                  <c:v>1611</c:v>
                </c:pt>
                <c:pt idx="9090">
                  <c:v>1604</c:v>
                </c:pt>
                <c:pt idx="9091">
                  <c:v>1589</c:v>
                </c:pt>
                <c:pt idx="9092">
                  <c:v>1567</c:v>
                </c:pt>
                <c:pt idx="9093">
                  <c:v>1566</c:v>
                </c:pt>
                <c:pt idx="9096">
                  <c:v>1555</c:v>
                </c:pt>
                <c:pt idx="9097">
                  <c:v>1556</c:v>
                </c:pt>
                <c:pt idx="9098">
                  <c:v>1560</c:v>
                </c:pt>
                <c:pt idx="9099">
                  <c:v>1563</c:v>
                </c:pt>
                <c:pt idx="9100">
                  <c:v>1577</c:v>
                </c:pt>
                <c:pt idx="9103">
                  <c:v>1576</c:v>
                </c:pt>
                <c:pt idx="9104">
                  <c:v>1577</c:v>
                </c:pt>
                <c:pt idx="9105">
                  <c:v>1590</c:v>
                </c:pt>
                <c:pt idx="9106">
                  <c:v>1602</c:v>
                </c:pt>
                <c:pt idx="9107">
                  <c:v>1615</c:v>
                </c:pt>
                <c:pt idx="9110">
                  <c:v>1621</c:v>
                </c:pt>
                <c:pt idx="9111">
                  <c:v>1635</c:v>
                </c:pt>
                <c:pt idx="9112">
                  <c:v>1677</c:v>
                </c:pt>
                <c:pt idx="9113">
                  <c:v>1729</c:v>
                </c:pt>
                <c:pt idx="9114">
                  <c:v>1824</c:v>
                </c:pt>
                <c:pt idx="9117">
                  <c:v>2018</c:v>
                </c:pt>
                <c:pt idx="9118">
                  <c:v>2231</c:v>
                </c:pt>
                <c:pt idx="9119">
                  <c:v>2245</c:v>
                </c:pt>
                <c:pt idx="9120">
                  <c:v>2304</c:v>
                </c:pt>
                <c:pt idx="9121">
                  <c:v>2309</c:v>
                </c:pt>
                <c:pt idx="9125">
                  <c:v>2309</c:v>
                </c:pt>
                <c:pt idx="9126">
                  <c:v>2375</c:v>
                </c:pt>
                <c:pt idx="9127">
                  <c:v>2377</c:v>
                </c:pt>
                <c:pt idx="9128">
                  <c:v>2385</c:v>
                </c:pt>
                <c:pt idx="9131">
                  <c:v>2388</c:v>
                </c:pt>
                <c:pt idx="9132">
                  <c:v>2383</c:v>
                </c:pt>
                <c:pt idx="9133">
                  <c:v>2382</c:v>
                </c:pt>
                <c:pt idx="9134">
                  <c:v>2390</c:v>
                </c:pt>
                <c:pt idx="9138">
                  <c:v>2394</c:v>
                </c:pt>
                <c:pt idx="9139">
                  <c:v>2394</c:v>
                </c:pt>
                <c:pt idx="9140">
                  <c:v>2394</c:v>
                </c:pt>
                <c:pt idx="9141">
                  <c:v>2399</c:v>
                </c:pt>
                <c:pt idx="9142">
                  <c:v>2402</c:v>
                </c:pt>
                <c:pt idx="9145">
                  <c:v>2418</c:v>
                </c:pt>
                <c:pt idx="9146">
                  <c:v>2412</c:v>
                </c:pt>
                <c:pt idx="9147">
                  <c:v>2415</c:v>
                </c:pt>
                <c:pt idx="9148">
                  <c:v>2415</c:v>
                </c:pt>
                <c:pt idx="9149">
                  <c:v>2412</c:v>
                </c:pt>
                <c:pt idx="9152">
                  <c:v>2409</c:v>
                </c:pt>
                <c:pt idx="9153">
                  <c:v>2403</c:v>
                </c:pt>
                <c:pt idx="9154">
                  <c:v>2403</c:v>
                </c:pt>
                <c:pt idx="9155">
                  <c:v>2408</c:v>
                </c:pt>
                <c:pt idx="9156">
                  <c:v>2414</c:v>
                </c:pt>
                <c:pt idx="9159">
                  <c:v>2423</c:v>
                </c:pt>
                <c:pt idx="9160">
                  <c:v>2422</c:v>
                </c:pt>
                <c:pt idx="9161">
                  <c:v>2690</c:v>
                </c:pt>
                <c:pt idx="9162">
                  <c:v>2692</c:v>
                </c:pt>
                <c:pt idx="9163">
                  <c:v>2690</c:v>
                </c:pt>
                <c:pt idx="9166">
                  <c:v>2687</c:v>
                </c:pt>
                <c:pt idx="9167">
                  <c:v>2690</c:v>
                </c:pt>
                <c:pt idx="9168">
                  <c:v>2678</c:v>
                </c:pt>
                <c:pt idx="9169">
                  <c:v>2679</c:v>
                </c:pt>
                <c:pt idx="9170">
                  <c:v>2678</c:v>
                </c:pt>
                <c:pt idx="9173">
                  <c:v>2683</c:v>
                </c:pt>
                <c:pt idx="9174">
                  <c:v>2687</c:v>
                </c:pt>
                <c:pt idx="9175">
                  <c:v>2688</c:v>
                </c:pt>
                <c:pt idx="9176">
                  <c:v>2698</c:v>
                </c:pt>
                <c:pt idx="9177">
                  <c:v>2691</c:v>
                </c:pt>
                <c:pt idx="9180">
                  <c:v>3239</c:v>
                </c:pt>
                <c:pt idx="9181">
                  <c:v>2851</c:v>
                </c:pt>
                <c:pt idx="9182">
                  <c:v>2854</c:v>
                </c:pt>
                <c:pt idx="9183">
                  <c:v>2696</c:v>
                </c:pt>
                <c:pt idx="9184">
                  <c:v>2697</c:v>
                </c:pt>
                <c:pt idx="9188">
                  <c:v>2705</c:v>
                </c:pt>
                <c:pt idx="9189">
                  <c:v>2706</c:v>
                </c:pt>
                <c:pt idx="9190">
                  <c:v>2914</c:v>
                </c:pt>
                <c:pt idx="9191">
                  <c:v>2914</c:v>
                </c:pt>
                <c:pt idx="9194">
                  <c:v>2921</c:v>
                </c:pt>
                <c:pt idx="9195">
                  <c:v>2921</c:v>
                </c:pt>
                <c:pt idx="9196">
                  <c:v>2922</c:v>
                </c:pt>
                <c:pt idx="9197">
                  <c:v>2921</c:v>
                </c:pt>
                <c:pt idx="9198">
                  <c:v>2922</c:v>
                </c:pt>
                <c:pt idx="9201">
                  <c:v>1722</c:v>
                </c:pt>
                <c:pt idx="9202">
                  <c:v>1723</c:v>
                </c:pt>
                <c:pt idx="9203">
                  <c:v>1622</c:v>
                </c:pt>
                <c:pt idx="9204">
                  <c:v>1639</c:v>
                </c:pt>
                <c:pt idx="9205">
                  <c:v>1615</c:v>
                </c:pt>
                <c:pt idx="9208">
                  <c:v>1599</c:v>
                </c:pt>
                <c:pt idx="9209">
                  <c:v>1597</c:v>
                </c:pt>
                <c:pt idx="9210">
                  <c:v>1596</c:v>
                </c:pt>
                <c:pt idx="9211">
                  <c:v>1613</c:v>
                </c:pt>
                <c:pt idx="9212">
                  <c:v>1807</c:v>
                </c:pt>
                <c:pt idx="9215">
                  <c:v>1846</c:v>
                </c:pt>
                <c:pt idx="9216">
                  <c:v>1832</c:v>
                </c:pt>
                <c:pt idx="9217">
                  <c:v>1799</c:v>
                </c:pt>
                <c:pt idx="9218">
                  <c:v>1827</c:v>
                </c:pt>
                <c:pt idx="9219">
                  <c:v>1892</c:v>
                </c:pt>
                <c:pt idx="9222">
                  <c:v>1908</c:v>
                </c:pt>
                <c:pt idx="9223">
                  <c:v>1919</c:v>
                </c:pt>
                <c:pt idx="9224">
                  <c:v>1971</c:v>
                </c:pt>
                <c:pt idx="9225">
                  <c:v>2026</c:v>
                </c:pt>
                <c:pt idx="9230">
                  <c:v>2046</c:v>
                </c:pt>
                <c:pt idx="9231">
                  <c:v>2041</c:v>
                </c:pt>
                <c:pt idx="9232">
                  <c:v>1985</c:v>
                </c:pt>
                <c:pt idx="9237">
                  <c:v>1947</c:v>
                </c:pt>
                <c:pt idx="9238">
                  <c:v>1950</c:v>
                </c:pt>
                <c:pt idx="9239">
                  <c:v>1954</c:v>
                </c:pt>
                <c:pt idx="9240">
                  <c:v>1963</c:v>
                </c:pt>
                <c:pt idx="9243">
                  <c:v>1971</c:v>
                </c:pt>
                <c:pt idx="9244">
                  <c:v>1982</c:v>
                </c:pt>
                <c:pt idx="9245">
                  <c:v>1961</c:v>
                </c:pt>
                <c:pt idx="9246">
                  <c:v>1937</c:v>
                </c:pt>
                <c:pt idx="9247">
                  <c:v>1961</c:v>
                </c:pt>
                <c:pt idx="9250">
                  <c:v>1895</c:v>
                </c:pt>
                <c:pt idx="9252">
                  <c:v>1889</c:v>
                </c:pt>
                <c:pt idx="9253">
                  <c:v>1883</c:v>
                </c:pt>
                <c:pt idx="9254">
                  <c:v>1903</c:v>
                </c:pt>
                <c:pt idx="9257">
                  <c:v>2128</c:v>
                </c:pt>
                <c:pt idx="9258">
                  <c:v>2164</c:v>
                </c:pt>
                <c:pt idx="9259">
                  <c:v>2148</c:v>
                </c:pt>
                <c:pt idx="9260">
                  <c:v>2305</c:v>
                </c:pt>
                <c:pt idx="9261">
                  <c:v>2286</c:v>
                </c:pt>
                <c:pt idx="9264">
                  <c:v>2645</c:v>
                </c:pt>
                <c:pt idx="9265">
                  <c:v>2700</c:v>
                </c:pt>
                <c:pt idx="9266">
                  <c:v>2868</c:v>
                </c:pt>
                <c:pt idx="9267">
                  <c:v>2759</c:v>
                </c:pt>
                <c:pt idx="9268">
                  <c:v>2821</c:v>
                </c:pt>
                <c:pt idx="9271">
                  <c:v>2726</c:v>
                </c:pt>
                <c:pt idx="9272">
                  <c:v>2722</c:v>
                </c:pt>
                <c:pt idx="9273">
                  <c:v>2835</c:v>
                </c:pt>
                <c:pt idx="9274">
                  <c:v>2909</c:v>
                </c:pt>
                <c:pt idx="9275">
                  <c:v>2827</c:v>
                </c:pt>
                <c:pt idx="9278">
                  <c:v>2830</c:v>
                </c:pt>
                <c:pt idx="9279">
                  <c:v>2780</c:v>
                </c:pt>
                <c:pt idx="9280">
                  <c:v>2849</c:v>
                </c:pt>
                <c:pt idx="9281">
                  <c:v>2980</c:v>
                </c:pt>
                <c:pt idx="9282">
                  <c:v>2979</c:v>
                </c:pt>
                <c:pt idx="9286">
                  <c:v>2894</c:v>
                </c:pt>
                <c:pt idx="9287">
                  <c:v>2798</c:v>
                </c:pt>
                <c:pt idx="9288">
                  <c:v>2739</c:v>
                </c:pt>
                <c:pt idx="9289">
                  <c:v>2788</c:v>
                </c:pt>
                <c:pt idx="9292">
                  <c:v>2726</c:v>
                </c:pt>
                <c:pt idx="9293">
                  <c:v>2790</c:v>
                </c:pt>
                <c:pt idx="9294">
                  <c:v>2777</c:v>
                </c:pt>
                <c:pt idx="9295">
                  <c:v>2748</c:v>
                </c:pt>
                <c:pt idx="9296">
                  <c:v>2618</c:v>
                </c:pt>
                <c:pt idx="9299">
                  <c:v>2469</c:v>
                </c:pt>
                <c:pt idx="9300">
                  <c:v>2445</c:v>
                </c:pt>
                <c:pt idx="9301">
                  <c:v>2470</c:v>
                </c:pt>
                <c:pt idx="9302">
                  <c:v>2471</c:v>
                </c:pt>
                <c:pt idx="9303">
                  <c:v>2527</c:v>
                </c:pt>
                <c:pt idx="9306">
                  <c:v>2523</c:v>
                </c:pt>
                <c:pt idx="9307">
                  <c:v>2532</c:v>
                </c:pt>
                <c:pt idx="9308">
                  <c:v>2519</c:v>
                </c:pt>
                <c:pt idx="9309">
                  <c:v>2480</c:v>
                </c:pt>
                <c:pt idx="9310">
                  <c:v>2473</c:v>
                </c:pt>
                <c:pt idx="9313">
                  <c:v>2421</c:v>
                </c:pt>
                <c:pt idx="9314">
                  <c:v>2418</c:v>
                </c:pt>
                <c:pt idx="9315">
                  <c:v>2426</c:v>
                </c:pt>
                <c:pt idx="9316">
                  <c:v>2442</c:v>
                </c:pt>
                <c:pt idx="9317">
                  <c:v>2421</c:v>
                </c:pt>
                <c:pt idx="9320">
                  <c:v>2437</c:v>
                </c:pt>
                <c:pt idx="9321">
                  <c:v>2420</c:v>
                </c:pt>
                <c:pt idx="9322">
                  <c:v>2401</c:v>
                </c:pt>
                <c:pt idx="9323">
                  <c:v>2409</c:v>
                </c:pt>
                <c:pt idx="9324">
                  <c:v>2384</c:v>
                </c:pt>
                <c:pt idx="9327">
                  <c:v>2376</c:v>
                </c:pt>
                <c:pt idx="9328">
                  <c:v>2315</c:v>
                </c:pt>
                <c:pt idx="9329">
                  <c:v>2313</c:v>
                </c:pt>
                <c:pt idx="9330">
                  <c:v>2365</c:v>
                </c:pt>
                <c:pt idx="9331">
                  <c:v>2431</c:v>
                </c:pt>
                <c:pt idx="9334">
                  <c:v>2549</c:v>
                </c:pt>
                <c:pt idx="9335">
                  <c:v>2641</c:v>
                </c:pt>
                <c:pt idx="9336">
                  <c:v>2652</c:v>
                </c:pt>
                <c:pt idx="9337">
                  <c:v>2631</c:v>
                </c:pt>
                <c:pt idx="9338">
                  <c:v>2623</c:v>
                </c:pt>
                <c:pt idx="9341">
                  <c:v>2419</c:v>
                </c:pt>
                <c:pt idx="9342">
                  <c:v>2407</c:v>
                </c:pt>
                <c:pt idx="9343">
                  <c:v>2425</c:v>
                </c:pt>
                <c:pt idx="9344">
                  <c:v>2480</c:v>
                </c:pt>
                <c:pt idx="9345">
                  <c:v>2497</c:v>
                </c:pt>
                <c:pt idx="9348">
                  <c:v>2421</c:v>
                </c:pt>
                <c:pt idx="9349">
                  <c:v>2298</c:v>
                </c:pt>
                <c:pt idx="9350">
                  <c:v>2289</c:v>
                </c:pt>
                <c:pt idx="9351">
                  <c:v>2279</c:v>
                </c:pt>
                <c:pt idx="9352">
                  <c:v>2274</c:v>
                </c:pt>
                <c:pt idx="9355">
                  <c:v>2274</c:v>
                </c:pt>
                <c:pt idx="9356">
                  <c:v>2275</c:v>
                </c:pt>
                <c:pt idx="9358">
                  <c:v>2282</c:v>
                </c:pt>
                <c:pt idx="9359">
                  <c:v>2283</c:v>
                </c:pt>
                <c:pt idx="9362">
                  <c:v>2255</c:v>
                </c:pt>
                <c:pt idx="9363">
                  <c:v>2265</c:v>
                </c:pt>
                <c:pt idx="9364">
                  <c:v>2232</c:v>
                </c:pt>
                <c:pt idx="9365">
                  <c:v>2232</c:v>
                </c:pt>
                <c:pt idx="9366">
                  <c:v>2244</c:v>
                </c:pt>
                <c:pt idx="9369">
                  <c:v>2246</c:v>
                </c:pt>
                <c:pt idx="9370">
                  <c:v>2211</c:v>
                </c:pt>
                <c:pt idx="9371">
                  <c:v>2242</c:v>
                </c:pt>
                <c:pt idx="9372">
                  <c:v>2241</c:v>
                </c:pt>
                <c:pt idx="9373">
                  <c:v>2201</c:v>
                </c:pt>
                <c:pt idx="9376">
                  <c:v>2174</c:v>
                </c:pt>
                <c:pt idx="9377">
                  <c:v>2042</c:v>
                </c:pt>
                <c:pt idx="9378">
                  <c:v>2054</c:v>
                </c:pt>
                <c:pt idx="9379">
                  <c:v>2022</c:v>
                </c:pt>
                <c:pt idx="9380">
                  <c:v>2015</c:v>
                </c:pt>
                <c:pt idx="9383">
                  <c:v>2031</c:v>
                </c:pt>
                <c:pt idx="9384">
                  <c:v>2046</c:v>
                </c:pt>
                <c:pt idx="9385">
                  <c:v>1989</c:v>
                </c:pt>
                <c:pt idx="9386">
                  <c:v>1894</c:v>
                </c:pt>
                <c:pt idx="9387">
                  <c:v>1922</c:v>
                </c:pt>
                <c:pt idx="9390">
                  <c:v>1921</c:v>
                </c:pt>
                <c:pt idx="9391">
                  <c:v>1899</c:v>
                </c:pt>
                <c:pt idx="9392">
                  <c:v>1888</c:v>
                </c:pt>
                <c:pt idx="9393">
                  <c:v>1880</c:v>
                </c:pt>
                <c:pt idx="9394">
                  <c:v>1864</c:v>
                </c:pt>
                <c:pt idx="9397">
                  <c:v>1847</c:v>
                </c:pt>
                <c:pt idx="9398">
                  <c:v>1790</c:v>
                </c:pt>
                <c:pt idx="9399">
                  <c:v>1808</c:v>
                </c:pt>
                <c:pt idx="9400">
                  <c:v>1851</c:v>
                </c:pt>
                <c:pt idx="9401">
                  <c:v>1794</c:v>
                </c:pt>
                <c:pt idx="9404">
                  <c:v>1786</c:v>
                </c:pt>
                <c:pt idx="9405">
                  <c:v>1784</c:v>
                </c:pt>
                <c:pt idx="9406">
                  <c:v>1781</c:v>
                </c:pt>
                <c:pt idx="9407">
                  <c:v>1777</c:v>
                </c:pt>
                <c:pt idx="9408">
                  <c:v>1779</c:v>
                </c:pt>
                <c:pt idx="9411">
                  <c:v>1689</c:v>
                </c:pt>
                <c:pt idx="9412">
                  <c:v>1678</c:v>
                </c:pt>
                <c:pt idx="9413">
                  <c:v>1676</c:v>
                </c:pt>
                <c:pt idx="9414">
                  <c:v>1696</c:v>
                </c:pt>
                <c:pt idx="9415">
                  <c:v>1675</c:v>
                </c:pt>
                <c:pt idx="9418">
                  <c:v>1611</c:v>
                </c:pt>
                <c:pt idx="9419">
                  <c:v>1608</c:v>
                </c:pt>
                <c:pt idx="9420">
                  <c:v>1596</c:v>
                </c:pt>
                <c:pt idx="9421">
                  <c:v>1569</c:v>
                </c:pt>
                <c:pt idx="9422">
                  <c:v>1543</c:v>
                </c:pt>
                <c:pt idx="9425">
                  <c:v>1477</c:v>
                </c:pt>
                <c:pt idx="9426">
                  <c:v>1530</c:v>
                </c:pt>
                <c:pt idx="9427">
                  <c:v>1642</c:v>
                </c:pt>
                <c:pt idx="9428">
                  <c:v>1549</c:v>
                </c:pt>
                <c:pt idx="9429">
                  <c:v>1560</c:v>
                </c:pt>
                <c:pt idx="9432">
                  <c:v>1586</c:v>
                </c:pt>
                <c:pt idx="9433">
                  <c:v>1611</c:v>
                </c:pt>
                <c:pt idx="9434">
                  <c:v>1618</c:v>
                </c:pt>
                <c:pt idx="9435">
                  <c:v>1675</c:v>
                </c:pt>
                <c:pt idx="9436">
                  <c:v>1664</c:v>
                </c:pt>
                <c:pt idx="9439">
                  <c:v>1668</c:v>
                </c:pt>
                <c:pt idx="9440">
                  <c:v>1618</c:v>
                </c:pt>
                <c:pt idx="9441">
                  <c:v>1538</c:v>
                </c:pt>
                <c:pt idx="9442">
                  <c:v>1617</c:v>
                </c:pt>
                <c:pt idx="9443">
                  <c:v>1663</c:v>
                </c:pt>
                <c:pt idx="9446">
                  <c:v>1663</c:v>
                </c:pt>
                <c:pt idx="9447">
                  <c:v>1669</c:v>
                </c:pt>
                <c:pt idx="9448">
                  <c:v>1625</c:v>
                </c:pt>
                <c:pt idx="9449">
                  <c:v>1620</c:v>
                </c:pt>
                <c:pt idx="9450">
                  <c:v>1598</c:v>
                </c:pt>
                <c:pt idx="9453">
                  <c:v>1582</c:v>
                </c:pt>
                <c:pt idx="9454">
                  <c:v>1562</c:v>
                </c:pt>
                <c:pt idx="9455">
                  <c:v>1545</c:v>
                </c:pt>
                <c:pt idx="9456">
                  <c:v>1486</c:v>
                </c:pt>
                <c:pt idx="9457">
                  <c:v>1506</c:v>
                </c:pt>
                <c:pt idx="9460">
                  <c:v>1507</c:v>
                </c:pt>
                <c:pt idx="9461">
                  <c:v>1496</c:v>
                </c:pt>
                <c:pt idx="9462">
                  <c:v>1482</c:v>
                </c:pt>
                <c:pt idx="9463">
                  <c:v>1493</c:v>
                </c:pt>
                <c:pt idx="9464">
                  <c:v>1501</c:v>
                </c:pt>
                <c:pt idx="9467">
                  <c:v>1318</c:v>
                </c:pt>
                <c:pt idx="9468">
                  <c:v>1348</c:v>
                </c:pt>
                <c:pt idx="9469">
                  <c:v>1388</c:v>
                </c:pt>
                <c:pt idx="9470">
                  <c:v>1375</c:v>
                </c:pt>
                <c:pt idx="9471">
                  <c:v>1376</c:v>
                </c:pt>
                <c:pt idx="9474">
                  <c:v>1380</c:v>
                </c:pt>
                <c:pt idx="9475">
                  <c:v>1375</c:v>
                </c:pt>
                <c:pt idx="9476">
                  <c:v>1119</c:v>
                </c:pt>
                <c:pt idx="9477">
                  <c:v>1165</c:v>
                </c:pt>
                <c:pt idx="9478">
                  <c:v>1163</c:v>
                </c:pt>
                <c:pt idx="9481">
                  <c:v>1161</c:v>
                </c:pt>
                <c:pt idx="9482">
                  <c:v>1160</c:v>
                </c:pt>
                <c:pt idx="9483">
                  <c:v>1146</c:v>
                </c:pt>
                <c:pt idx="9484">
                  <c:v>1032</c:v>
                </c:pt>
                <c:pt idx="9485">
                  <c:v>1041</c:v>
                </c:pt>
                <c:pt idx="9491">
                  <c:v>1051</c:v>
                </c:pt>
                <c:pt idx="9492">
                  <c:v>1058</c:v>
                </c:pt>
                <c:pt idx="9497">
                  <c:v>1038</c:v>
                </c:pt>
                <c:pt idx="9498">
                  <c:v>1011</c:v>
                </c:pt>
                <c:pt idx="9499">
                  <c:v>980.00000000000011</c:v>
                </c:pt>
                <c:pt idx="9502">
                  <c:v>976</c:v>
                </c:pt>
                <c:pt idx="9503">
                  <c:v>972.00000000000011</c:v>
                </c:pt>
                <c:pt idx="9504">
                  <c:v>985</c:v>
                </c:pt>
                <c:pt idx="9505">
                  <c:v>1022</c:v>
                </c:pt>
                <c:pt idx="9506">
                  <c:v>1015</c:v>
                </c:pt>
                <c:pt idx="9509">
                  <c:v>1013</c:v>
                </c:pt>
                <c:pt idx="9510">
                  <c:v>1018</c:v>
                </c:pt>
                <c:pt idx="9511">
                  <c:v>1017</c:v>
                </c:pt>
                <c:pt idx="9512">
                  <c:v>990</c:v>
                </c:pt>
                <c:pt idx="9513">
                  <c:v>960</c:v>
                </c:pt>
                <c:pt idx="9516">
                  <c:v>934</c:v>
                </c:pt>
                <c:pt idx="9517">
                  <c:v>888.00000000000011</c:v>
                </c:pt>
                <c:pt idx="9518">
                  <c:v>901</c:v>
                </c:pt>
                <c:pt idx="9519">
                  <c:v>911.00000000000011</c:v>
                </c:pt>
                <c:pt idx="9520">
                  <c:v>879.00000000000011</c:v>
                </c:pt>
                <c:pt idx="9523">
                  <c:v>872.00000000000011</c:v>
                </c:pt>
                <c:pt idx="9524">
                  <c:v>850</c:v>
                </c:pt>
                <c:pt idx="9525">
                  <c:v>850</c:v>
                </c:pt>
                <c:pt idx="9526">
                  <c:v>890</c:v>
                </c:pt>
                <c:pt idx="9527">
                  <c:v>899</c:v>
                </c:pt>
                <c:pt idx="9530">
                  <c:v>912.99999999999989</c:v>
                </c:pt>
                <c:pt idx="9531">
                  <c:v>930.00000000000011</c:v>
                </c:pt>
                <c:pt idx="9532">
                  <c:v>916</c:v>
                </c:pt>
                <c:pt idx="9533">
                  <c:v>918</c:v>
                </c:pt>
                <c:pt idx="9534">
                  <c:v>919</c:v>
                </c:pt>
                <c:pt idx="9537">
                  <c:v>934</c:v>
                </c:pt>
                <c:pt idx="9538">
                  <c:v>959</c:v>
                </c:pt>
                <c:pt idx="9539">
                  <c:v>924</c:v>
                </c:pt>
                <c:pt idx="9540">
                  <c:v>901</c:v>
                </c:pt>
                <c:pt idx="9541">
                  <c:v>923</c:v>
                </c:pt>
                <c:pt idx="9544">
                  <c:v>932</c:v>
                </c:pt>
                <c:pt idx="9545">
                  <c:v>941</c:v>
                </c:pt>
                <c:pt idx="9546">
                  <c:v>950</c:v>
                </c:pt>
                <c:pt idx="9547">
                  <c:v>951</c:v>
                </c:pt>
                <c:pt idx="9548">
                  <c:v>955.00000000000011</c:v>
                </c:pt>
                <c:pt idx="9551">
                  <c:v>945.99999999999989</c:v>
                </c:pt>
                <c:pt idx="9552">
                  <c:v>950</c:v>
                </c:pt>
                <c:pt idx="9553">
                  <c:v>980.00000000000011</c:v>
                </c:pt>
                <c:pt idx="9554">
                  <c:v>942.00000000000023</c:v>
                </c:pt>
                <c:pt idx="9555">
                  <c:v>955.00000000000011</c:v>
                </c:pt>
                <c:pt idx="9558">
                  <c:v>976</c:v>
                </c:pt>
                <c:pt idx="9559">
                  <c:v>955.00000000000011</c:v>
                </c:pt>
                <c:pt idx="9560">
                  <c:v>938.99999999999989</c:v>
                </c:pt>
                <c:pt idx="9561">
                  <c:v>943</c:v>
                </c:pt>
                <c:pt idx="9562">
                  <c:v>936</c:v>
                </c:pt>
                <c:pt idx="9565">
                  <c:v>919</c:v>
                </c:pt>
                <c:pt idx="9566">
                  <c:v>919.99999999999989</c:v>
                </c:pt>
                <c:pt idx="9567">
                  <c:v>922.99999999999989</c:v>
                </c:pt>
                <c:pt idx="9568">
                  <c:v>928.99999999999989</c:v>
                </c:pt>
                <c:pt idx="9569">
                  <c:v>932</c:v>
                </c:pt>
                <c:pt idx="9573">
                  <c:v>998</c:v>
                </c:pt>
                <c:pt idx="9574">
                  <c:v>1038</c:v>
                </c:pt>
                <c:pt idx="9575">
                  <c:v>1031</c:v>
                </c:pt>
                <c:pt idx="9576">
                  <c:v>1066</c:v>
                </c:pt>
                <c:pt idx="9580">
                  <c:v>1055</c:v>
                </c:pt>
                <c:pt idx="9581">
                  <c:v>1126</c:v>
                </c:pt>
                <c:pt idx="9582">
                  <c:v>1168</c:v>
                </c:pt>
                <c:pt idx="9587">
                  <c:v>1112</c:v>
                </c:pt>
                <c:pt idx="9588">
                  <c:v>1077</c:v>
                </c:pt>
                <c:pt idx="9589">
                  <c:v>1078</c:v>
                </c:pt>
                <c:pt idx="9590">
                  <c:v>1054</c:v>
                </c:pt>
                <c:pt idx="9593">
                  <c:v>1074</c:v>
                </c:pt>
                <c:pt idx="9594">
                  <c:v>1047</c:v>
                </c:pt>
                <c:pt idx="9595">
                  <c:v>1011</c:v>
                </c:pt>
                <c:pt idx="9596">
                  <c:v>1004</c:v>
                </c:pt>
                <c:pt idx="9597">
                  <c:v>1023</c:v>
                </c:pt>
                <c:pt idx="9600">
                  <c:v>985</c:v>
                </c:pt>
                <c:pt idx="9601">
                  <c:v>1013</c:v>
                </c:pt>
                <c:pt idx="9602">
                  <c:v>1006</c:v>
                </c:pt>
                <c:pt idx="9603">
                  <c:v>1024</c:v>
                </c:pt>
                <c:pt idx="9604">
                  <c:v>1018</c:v>
                </c:pt>
                <c:pt idx="9607">
                  <c:v>1017</c:v>
                </c:pt>
                <c:pt idx="9608">
                  <c:v>1016</c:v>
                </c:pt>
                <c:pt idx="9609">
                  <c:v>1000</c:v>
                </c:pt>
                <c:pt idx="9610">
                  <c:v>1011</c:v>
                </c:pt>
                <c:pt idx="9611">
                  <c:v>1017</c:v>
                </c:pt>
                <c:pt idx="9614">
                  <c:v>1012</c:v>
                </c:pt>
                <c:pt idx="9615">
                  <c:v>985.00000000000011</c:v>
                </c:pt>
                <c:pt idx="9617">
                  <c:v>950</c:v>
                </c:pt>
                <c:pt idx="9623">
                  <c:v>844.00000000000011</c:v>
                </c:pt>
                <c:pt idx="9624">
                  <c:v>816</c:v>
                </c:pt>
                <c:pt idx="9625">
                  <c:v>827.99999999999989</c:v>
                </c:pt>
                <c:pt idx="9628">
                  <c:v>825</c:v>
                </c:pt>
                <c:pt idx="9629">
                  <c:v>812.00000000000011</c:v>
                </c:pt>
                <c:pt idx="9630">
                  <c:v>732</c:v>
                </c:pt>
                <c:pt idx="9631">
                  <c:v>735</c:v>
                </c:pt>
                <c:pt idx="9632">
                  <c:v>701.00000000000011</c:v>
                </c:pt>
                <c:pt idx="9635">
                  <c:v>683</c:v>
                </c:pt>
                <c:pt idx="9636">
                  <c:v>681.99999999999989</c:v>
                </c:pt>
                <c:pt idx="9637">
                  <c:v>675</c:v>
                </c:pt>
                <c:pt idx="9638">
                  <c:v>700</c:v>
                </c:pt>
                <c:pt idx="9639">
                  <c:v>709.00000000000011</c:v>
                </c:pt>
                <c:pt idx="9642">
                  <c:v>748</c:v>
                </c:pt>
                <c:pt idx="9643">
                  <c:v>727</c:v>
                </c:pt>
                <c:pt idx="9644">
                  <c:v>715</c:v>
                </c:pt>
                <c:pt idx="9645">
                  <c:v>746.00000000000011</c:v>
                </c:pt>
                <c:pt idx="9646">
                  <c:v>787</c:v>
                </c:pt>
                <c:pt idx="9649">
                  <c:v>774</c:v>
                </c:pt>
                <c:pt idx="9650">
                  <c:v>754.99999999999989</c:v>
                </c:pt>
                <c:pt idx="9651">
                  <c:v>748</c:v>
                </c:pt>
                <c:pt idx="9652">
                  <c:v>768</c:v>
                </c:pt>
                <c:pt idx="9653">
                  <c:v>789</c:v>
                </c:pt>
                <c:pt idx="9656">
                  <c:v>790.99999999999989</c:v>
                </c:pt>
                <c:pt idx="9657">
                  <c:v>876.00000000000011</c:v>
                </c:pt>
                <c:pt idx="9658">
                  <c:v>844</c:v>
                </c:pt>
                <c:pt idx="9659">
                  <c:v>883</c:v>
                </c:pt>
                <c:pt idx="9660">
                  <c:v>841</c:v>
                </c:pt>
                <c:pt idx="9663">
                  <c:v>837.99999999999989</c:v>
                </c:pt>
                <c:pt idx="9664">
                  <c:v>838.99999999999989</c:v>
                </c:pt>
                <c:pt idx="9665">
                  <c:v>849</c:v>
                </c:pt>
                <c:pt idx="9666">
                  <c:v>870.99999999999989</c:v>
                </c:pt>
                <c:pt idx="9667">
                  <c:v>948</c:v>
                </c:pt>
                <c:pt idx="9671">
                  <c:v>946.00000000000011</c:v>
                </c:pt>
                <c:pt idx="9672">
                  <c:v>946.00000000000011</c:v>
                </c:pt>
                <c:pt idx="9673">
                  <c:v>874</c:v>
                </c:pt>
                <c:pt idx="9674">
                  <c:v>914</c:v>
                </c:pt>
                <c:pt idx="9677">
                  <c:v>902</c:v>
                </c:pt>
                <c:pt idx="9678">
                  <c:v>943</c:v>
                </c:pt>
                <c:pt idx="9679">
                  <c:v>966</c:v>
                </c:pt>
                <c:pt idx="9680">
                  <c:v>977</c:v>
                </c:pt>
                <c:pt idx="9681">
                  <c:v>952</c:v>
                </c:pt>
                <c:pt idx="9684">
                  <c:v>903.99999999999989</c:v>
                </c:pt>
                <c:pt idx="9685">
                  <c:v>894.00000000000011</c:v>
                </c:pt>
                <c:pt idx="9686">
                  <c:v>936.99999999999989</c:v>
                </c:pt>
                <c:pt idx="9687">
                  <c:v>943</c:v>
                </c:pt>
                <c:pt idx="9688">
                  <c:v>884</c:v>
                </c:pt>
                <c:pt idx="9691">
                  <c:v>894</c:v>
                </c:pt>
                <c:pt idx="9692">
                  <c:v>872.99999999999989</c:v>
                </c:pt>
                <c:pt idx="9693">
                  <c:v>875</c:v>
                </c:pt>
                <c:pt idx="9694">
                  <c:v>868</c:v>
                </c:pt>
                <c:pt idx="9695">
                  <c:v>860</c:v>
                </c:pt>
                <c:pt idx="9698">
                  <c:v>880.00000000000011</c:v>
                </c:pt>
                <c:pt idx="9699">
                  <c:v>851</c:v>
                </c:pt>
                <c:pt idx="9700">
                  <c:v>864</c:v>
                </c:pt>
                <c:pt idx="9701">
                  <c:v>852</c:v>
                </c:pt>
                <c:pt idx="9702">
                  <c:v>846.00000000000011</c:v>
                </c:pt>
                <c:pt idx="9705">
                  <c:v>835</c:v>
                </c:pt>
                <c:pt idx="9706">
                  <c:v>839</c:v>
                </c:pt>
                <c:pt idx="9707">
                  <c:v>839</c:v>
                </c:pt>
                <c:pt idx="9708">
                  <c:v>820.00000000000011</c:v>
                </c:pt>
                <c:pt idx="9709">
                  <c:v>825</c:v>
                </c:pt>
                <c:pt idx="9712">
                  <c:v>832</c:v>
                </c:pt>
                <c:pt idx="9713">
                  <c:v>818</c:v>
                </c:pt>
                <c:pt idx="9714">
                  <c:v>824</c:v>
                </c:pt>
                <c:pt idx="9715">
                  <c:v>824</c:v>
                </c:pt>
                <c:pt idx="9716">
                  <c:v>809</c:v>
                </c:pt>
                <c:pt idx="9719">
                  <c:v>812.00000000000011</c:v>
                </c:pt>
                <c:pt idx="9720">
                  <c:v>801</c:v>
                </c:pt>
                <c:pt idx="9721">
                  <c:v>791</c:v>
                </c:pt>
                <c:pt idx="9723">
                  <c:v>787</c:v>
                </c:pt>
                <c:pt idx="9726">
                  <c:v>787.99999999999989</c:v>
                </c:pt>
                <c:pt idx="9727">
                  <c:v>805.00000000000011</c:v>
                </c:pt>
                <c:pt idx="9728">
                  <c:v>831</c:v>
                </c:pt>
                <c:pt idx="9729">
                  <c:v>838.00000000000011</c:v>
                </c:pt>
                <c:pt idx="9730">
                  <c:v>812.00000000000011</c:v>
                </c:pt>
                <c:pt idx="9733">
                  <c:v>829.00000000000011</c:v>
                </c:pt>
                <c:pt idx="9734">
                  <c:v>853.00000000000011</c:v>
                </c:pt>
                <c:pt idx="9735">
                  <c:v>848</c:v>
                </c:pt>
                <c:pt idx="9736">
                  <c:v>855.99999999999989</c:v>
                </c:pt>
                <c:pt idx="9737">
                  <c:v>851</c:v>
                </c:pt>
                <c:pt idx="9740">
                  <c:v>843</c:v>
                </c:pt>
                <c:pt idx="9741">
                  <c:v>844</c:v>
                </c:pt>
                <c:pt idx="9742">
                  <c:v>855.00000000000011</c:v>
                </c:pt>
                <c:pt idx="9743">
                  <c:v>855.99999999999989</c:v>
                </c:pt>
                <c:pt idx="9744">
                  <c:v>854.00000000000011</c:v>
                </c:pt>
                <c:pt idx="9747">
                  <c:v>853.99999999999989</c:v>
                </c:pt>
                <c:pt idx="9748">
                  <c:v>835</c:v>
                </c:pt>
                <c:pt idx="9749">
                  <c:v>826</c:v>
                </c:pt>
                <c:pt idx="9750">
                  <c:v>818</c:v>
                </c:pt>
                <c:pt idx="9751">
                  <c:v>836.00000000000011</c:v>
                </c:pt>
                <c:pt idx="9754">
                  <c:v>846.00000000000011</c:v>
                </c:pt>
                <c:pt idx="9755">
                  <c:v>842</c:v>
                </c:pt>
                <c:pt idx="9756">
                  <c:v>834</c:v>
                </c:pt>
                <c:pt idx="9757">
                  <c:v>819.99999999999989</c:v>
                </c:pt>
                <c:pt idx="9758">
                  <c:v>785</c:v>
                </c:pt>
                <c:pt idx="9761">
                  <c:v>796</c:v>
                </c:pt>
                <c:pt idx="9762">
                  <c:v>795</c:v>
                </c:pt>
                <c:pt idx="9763">
                  <c:v>793</c:v>
                </c:pt>
                <c:pt idx="9764">
                  <c:v>792</c:v>
                </c:pt>
                <c:pt idx="9765">
                  <c:v>752</c:v>
                </c:pt>
                <c:pt idx="9768">
                  <c:v>774</c:v>
                </c:pt>
                <c:pt idx="9769">
                  <c:v>736</c:v>
                </c:pt>
                <c:pt idx="9770">
                  <c:v>740</c:v>
                </c:pt>
                <c:pt idx="9771">
                  <c:v>748</c:v>
                </c:pt>
                <c:pt idx="9772">
                  <c:v>742</c:v>
                </c:pt>
                <c:pt idx="9775">
                  <c:v>739</c:v>
                </c:pt>
                <c:pt idx="9776">
                  <c:v>741</c:v>
                </c:pt>
                <c:pt idx="9777">
                  <c:v>752</c:v>
                </c:pt>
                <c:pt idx="9778">
                  <c:v>723</c:v>
                </c:pt>
                <c:pt idx="9779">
                  <c:v>694</c:v>
                </c:pt>
                <c:pt idx="9782">
                  <c:v>699</c:v>
                </c:pt>
                <c:pt idx="9783">
                  <c:v>642</c:v>
                </c:pt>
                <c:pt idx="9784">
                  <c:v>639</c:v>
                </c:pt>
                <c:pt idx="9785">
                  <c:v>653.99999999999989</c:v>
                </c:pt>
                <c:pt idx="9786">
                  <c:v>650</c:v>
                </c:pt>
                <c:pt idx="9789">
                  <c:v>652.99999999999989</c:v>
                </c:pt>
                <c:pt idx="9790">
                  <c:v>648</c:v>
                </c:pt>
                <c:pt idx="9791">
                  <c:v>672.00000000000011</c:v>
                </c:pt>
                <c:pt idx="9792">
                  <c:v>676</c:v>
                </c:pt>
                <c:pt idx="9793">
                  <c:v>680.00000000000011</c:v>
                </c:pt>
                <c:pt idx="9797">
                  <c:v>682</c:v>
                </c:pt>
                <c:pt idx="9798">
                  <c:v>671</c:v>
                </c:pt>
                <c:pt idx="9799">
                  <c:v>652.99999999999989</c:v>
                </c:pt>
                <c:pt idx="9800">
                  <c:v>637.00000000000011</c:v>
                </c:pt>
                <c:pt idx="9803">
                  <c:v>622.00000000000011</c:v>
                </c:pt>
                <c:pt idx="9804">
                  <c:v>628</c:v>
                </c:pt>
                <c:pt idx="9805">
                  <c:v>625</c:v>
                </c:pt>
                <c:pt idx="9806">
                  <c:v>624</c:v>
                </c:pt>
                <c:pt idx="9807">
                  <c:v>638</c:v>
                </c:pt>
                <c:pt idx="9810">
                  <c:v>642</c:v>
                </c:pt>
                <c:pt idx="9811">
                  <c:v>656</c:v>
                </c:pt>
                <c:pt idx="9812">
                  <c:v>675</c:v>
                </c:pt>
                <c:pt idx="9813">
                  <c:v>680</c:v>
                </c:pt>
                <c:pt idx="9814">
                  <c:v>676.00000000000011</c:v>
                </c:pt>
                <c:pt idx="9817">
                  <c:v>678</c:v>
                </c:pt>
                <c:pt idx="9818">
                  <c:v>680</c:v>
                </c:pt>
                <c:pt idx="9819">
                  <c:v>680.00000000000011</c:v>
                </c:pt>
                <c:pt idx="9820">
                  <c:v>682</c:v>
                </c:pt>
                <c:pt idx="9821">
                  <c:v>700</c:v>
                </c:pt>
                <c:pt idx="9824">
                  <c:v>696.99999999999989</c:v>
                </c:pt>
                <c:pt idx="9825">
                  <c:v>705</c:v>
                </c:pt>
                <c:pt idx="9826">
                  <c:v>708.99999999999989</c:v>
                </c:pt>
                <c:pt idx="9827">
                  <c:v>709.00000000000011</c:v>
                </c:pt>
                <c:pt idx="9828">
                  <c:v>707</c:v>
                </c:pt>
                <c:pt idx="9831">
                  <c:v>693</c:v>
                </c:pt>
                <c:pt idx="9832">
                  <c:v>698</c:v>
                </c:pt>
                <c:pt idx="9833">
                  <c:v>702</c:v>
                </c:pt>
                <c:pt idx="9834">
                  <c:v>706</c:v>
                </c:pt>
                <c:pt idx="9835">
                  <c:v>701</c:v>
                </c:pt>
                <c:pt idx="9838">
                  <c:v>700</c:v>
                </c:pt>
                <c:pt idx="9839">
                  <c:v>694.99999999999989</c:v>
                </c:pt>
                <c:pt idx="9840">
                  <c:v>690</c:v>
                </c:pt>
                <c:pt idx="9841">
                  <c:v>686.99999999999989</c:v>
                </c:pt>
                <c:pt idx="9842">
                  <c:v>694</c:v>
                </c:pt>
                <c:pt idx="9845">
                  <c:v>697.00000000000011</c:v>
                </c:pt>
                <c:pt idx="9846">
                  <c:v>697.00000000000011</c:v>
                </c:pt>
                <c:pt idx="9847">
                  <c:v>685</c:v>
                </c:pt>
                <c:pt idx="9848">
                  <c:v>691</c:v>
                </c:pt>
                <c:pt idx="9849">
                  <c:v>670</c:v>
                </c:pt>
                <c:pt idx="9852">
                  <c:v>648</c:v>
                </c:pt>
                <c:pt idx="9856">
                  <c:v>647.00000000000011</c:v>
                </c:pt>
                <c:pt idx="9859">
                  <c:v>643.00000000000011</c:v>
                </c:pt>
                <c:pt idx="9862">
                  <c:v>632.99999999999989</c:v>
                </c:pt>
                <c:pt idx="9863">
                  <c:v>624</c:v>
                </c:pt>
                <c:pt idx="9867">
                  <c:v>620.99999999999989</c:v>
                </c:pt>
                <c:pt idx="9868">
                  <c:v>576</c:v>
                </c:pt>
                <c:pt idx="9869">
                  <c:v>581</c:v>
                </c:pt>
                <c:pt idx="9870">
                  <c:v>578.99999999999989</c:v>
                </c:pt>
                <c:pt idx="9873">
                  <c:v>588</c:v>
                </c:pt>
                <c:pt idx="9874">
                  <c:v>598</c:v>
                </c:pt>
                <c:pt idx="9875">
                  <c:v>598</c:v>
                </c:pt>
                <c:pt idx="9876">
                  <c:v>613</c:v>
                </c:pt>
                <c:pt idx="9877">
                  <c:v>627</c:v>
                </c:pt>
                <c:pt idx="9880">
                  <c:v>633</c:v>
                </c:pt>
                <c:pt idx="9881">
                  <c:v>636</c:v>
                </c:pt>
                <c:pt idx="9882">
                  <c:v>651</c:v>
                </c:pt>
                <c:pt idx="9883">
                  <c:v>659</c:v>
                </c:pt>
                <c:pt idx="9884">
                  <c:v>684</c:v>
                </c:pt>
                <c:pt idx="9887">
                  <c:v>715</c:v>
                </c:pt>
                <c:pt idx="9888">
                  <c:v>694.00000000000011</c:v>
                </c:pt>
                <c:pt idx="9889">
                  <c:v>693.00000000000011</c:v>
                </c:pt>
                <c:pt idx="9890">
                  <c:v>707.99999999999989</c:v>
                </c:pt>
                <c:pt idx="9891">
                  <c:v>701</c:v>
                </c:pt>
                <c:pt idx="9894">
                  <c:v>695.99999999999989</c:v>
                </c:pt>
                <c:pt idx="9895">
                  <c:v>682</c:v>
                </c:pt>
                <c:pt idx="9896">
                  <c:v>662</c:v>
                </c:pt>
                <c:pt idx="9897">
                  <c:v>632</c:v>
                </c:pt>
                <c:pt idx="9898">
                  <c:v>630</c:v>
                </c:pt>
                <c:pt idx="9901">
                  <c:v>616</c:v>
                </c:pt>
                <c:pt idx="9902">
                  <c:v>591</c:v>
                </c:pt>
                <c:pt idx="9903">
                  <c:v>589</c:v>
                </c:pt>
                <c:pt idx="9904">
                  <c:v>589</c:v>
                </c:pt>
                <c:pt idx="9905">
                  <c:v>601</c:v>
                </c:pt>
                <c:pt idx="9908">
                  <c:v>586</c:v>
                </c:pt>
                <c:pt idx="9909">
                  <c:v>593</c:v>
                </c:pt>
                <c:pt idx="9910">
                  <c:v>594</c:v>
                </c:pt>
                <c:pt idx="9911">
                  <c:v>595</c:v>
                </c:pt>
                <c:pt idx="9912">
                  <c:v>597</c:v>
                </c:pt>
                <c:pt idx="9915">
                  <c:v>592</c:v>
                </c:pt>
                <c:pt idx="9916">
                  <c:v>580.00000000000011</c:v>
                </c:pt>
                <c:pt idx="9917">
                  <c:v>559</c:v>
                </c:pt>
                <c:pt idx="9918">
                  <c:v>567</c:v>
                </c:pt>
                <c:pt idx="9919">
                  <c:v>527.99999999999989</c:v>
                </c:pt>
                <c:pt idx="9923">
                  <c:v>540</c:v>
                </c:pt>
                <c:pt idx="9924">
                  <c:v>524</c:v>
                </c:pt>
                <c:pt idx="9925">
                  <c:v>501.99999999999989</c:v>
                </c:pt>
                <c:pt idx="9926">
                  <c:v>534</c:v>
                </c:pt>
                <c:pt idx="9929">
                  <c:v>518</c:v>
                </c:pt>
                <c:pt idx="9930">
                  <c:v>538.00000000000011</c:v>
                </c:pt>
                <c:pt idx="9931">
                  <c:v>551</c:v>
                </c:pt>
                <c:pt idx="9932">
                  <c:v>563</c:v>
                </c:pt>
                <c:pt idx="9933">
                  <c:v>575</c:v>
                </c:pt>
                <c:pt idx="9936">
                  <c:v>552.99999999999989</c:v>
                </c:pt>
                <c:pt idx="9937">
                  <c:v>527</c:v>
                </c:pt>
                <c:pt idx="9938">
                  <c:v>519</c:v>
                </c:pt>
                <c:pt idx="9939">
                  <c:v>534</c:v>
                </c:pt>
                <c:pt idx="9940">
                  <c:v>533</c:v>
                </c:pt>
                <c:pt idx="9943">
                  <c:v>517</c:v>
                </c:pt>
                <c:pt idx="9945">
                  <c:v>531.99999999999989</c:v>
                </c:pt>
                <c:pt idx="9946">
                  <c:v>537</c:v>
                </c:pt>
                <c:pt idx="9947">
                  <c:v>512</c:v>
                </c:pt>
                <c:pt idx="9950">
                  <c:v>504</c:v>
                </c:pt>
                <c:pt idx="9951">
                  <c:v>491</c:v>
                </c:pt>
                <c:pt idx="9952">
                  <c:v>470</c:v>
                </c:pt>
                <c:pt idx="9953">
                  <c:v>454</c:v>
                </c:pt>
                <c:pt idx="9954">
                  <c:v>457</c:v>
                </c:pt>
                <c:pt idx="9957">
                  <c:v>464.99999999999989</c:v>
                </c:pt>
                <c:pt idx="9958">
                  <c:v>463</c:v>
                </c:pt>
                <c:pt idx="9959">
                  <c:v>452.99999999999989</c:v>
                </c:pt>
                <c:pt idx="9960">
                  <c:v>435.99999999999989</c:v>
                </c:pt>
                <c:pt idx="9961">
                  <c:v>472</c:v>
                </c:pt>
                <c:pt idx="9964">
                  <c:v>489.00000000000011</c:v>
                </c:pt>
                <c:pt idx="9965">
                  <c:v>471.00000000000011</c:v>
                </c:pt>
                <c:pt idx="9966">
                  <c:v>475</c:v>
                </c:pt>
                <c:pt idx="9967">
                  <c:v>455</c:v>
                </c:pt>
                <c:pt idx="9972">
                  <c:v>445</c:v>
                </c:pt>
                <c:pt idx="9973">
                  <c:v>447.99999999999989</c:v>
                </c:pt>
                <c:pt idx="9974">
                  <c:v>459.99999999999989</c:v>
                </c:pt>
                <c:pt idx="9975">
                  <c:v>479</c:v>
                </c:pt>
                <c:pt idx="9978">
                  <c:v>493</c:v>
                </c:pt>
                <c:pt idx="9979">
                  <c:v>473.99999999999989</c:v>
                </c:pt>
                <c:pt idx="9980">
                  <c:v>469.99999999999989</c:v>
                </c:pt>
                <c:pt idx="9982">
                  <c:v>468.00000000000011</c:v>
                </c:pt>
                <c:pt idx="9985">
                  <c:v>471.00000000000011</c:v>
                </c:pt>
                <c:pt idx="9986">
                  <c:v>468.00000000000011</c:v>
                </c:pt>
                <c:pt idx="9987">
                  <c:v>471</c:v>
                </c:pt>
                <c:pt idx="9988">
                  <c:v>466</c:v>
                </c:pt>
                <c:pt idx="9989">
                  <c:v>463.00000000000011</c:v>
                </c:pt>
                <c:pt idx="9992">
                  <c:v>476</c:v>
                </c:pt>
                <c:pt idx="9993">
                  <c:v>501</c:v>
                </c:pt>
                <c:pt idx="9994">
                  <c:v>493</c:v>
                </c:pt>
                <c:pt idx="9995">
                  <c:v>504.00000000000011</c:v>
                </c:pt>
                <c:pt idx="9996">
                  <c:v>557</c:v>
                </c:pt>
                <c:pt idx="9999">
                  <c:v>556</c:v>
                </c:pt>
                <c:pt idx="10000">
                  <c:v>546</c:v>
                </c:pt>
                <c:pt idx="10001">
                  <c:v>534</c:v>
                </c:pt>
                <c:pt idx="10002">
                  <c:v>514</c:v>
                </c:pt>
                <c:pt idx="10003">
                  <c:v>509.99999999999989</c:v>
                </c:pt>
                <c:pt idx="10006">
                  <c:v>482</c:v>
                </c:pt>
                <c:pt idx="10007">
                  <c:v>483</c:v>
                </c:pt>
                <c:pt idx="10008">
                  <c:v>497</c:v>
                </c:pt>
                <c:pt idx="10009">
                  <c:v>498.00000000000011</c:v>
                </c:pt>
                <c:pt idx="10010">
                  <c:v>489.99999999999989</c:v>
                </c:pt>
                <c:pt idx="10013">
                  <c:v>495</c:v>
                </c:pt>
                <c:pt idx="10014">
                  <c:v>482</c:v>
                </c:pt>
                <c:pt idx="10015">
                  <c:v>507</c:v>
                </c:pt>
                <c:pt idx="10016">
                  <c:v>486.99999999999989</c:v>
                </c:pt>
                <c:pt idx="10017">
                  <c:v>458</c:v>
                </c:pt>
                <c:pt idx="10021">
                  <c:v>416</c:v>
                </c:pt>
                <c:pt idx="10022">
                  <c:v>416</c:v>
                </c:pt>
                <c:pt idx="10023">
                  <c:v>433</c:v>
                </c:pt>
                <c:pt idx="10024">
                  <c:v>436.00000000000011</c:v>
                </c:pt>
                <c:pt idx="10027">
                  <c:v>445.00000000000011</c:v>
                </c:pt>
                <c:pt idx="10028">
                  <c:v>455.99999999999989</c:v>
                </c:pt>
                <c:pt idx="10029">
                  <c:v>449</c:v>
                </c:pt>
                <c:pt idx="10030">
                  <c:v>451</c:v>
                </c:pt>
                <c:pt idx="10031">
                  <c:v>462</c:v>
                </c:pt>
                <c:pt idx="10034">
                  <c:v>463.99999999999989</c:v>
                </c:pt>
                <c:pt idx="10035">
                  <c:v>452.99999999999989</c:v>
                </c:pt>
                <c:pt idx="10036">
                  <c:v>458</c:v>
                </c:pt>
                <c:pt idx="10037">
                  <c:v>460.00000000000011</c:v>
                </c:pt>
                <c:pt idx="10038">
                  <c:v>469.00000000000011</c:v>
                </c:pt>
                <c:pt idx="10041">
                  <c:v>471</c:v>
                </c:pt>
                <c:pt idx="10042">
                  <c:v>470</c:v>
                </c:pt>
                <c:pt idx="10043">
                  <c:v>468.99999999999989</c:v>
                </c:pt>
                <c:pt idx="10044">
                  <c:v>473.00000000000011</c:v>
                </c:pt>
                <c:pt idx="10045">
                  <c:v>472.00000000000011</c:v>
                </c:pt>
                <c:pt idx="10048">
                  <c:v>468</c:v>
                </c:pt>
                <c:pt idx="10049">
                  <c:v>474</c:v>
                </c:pt>
                <c:pt idx="10050">
                  <c:v>487</c:v>
                </c:pt>
                <c:pt idx="10051">
                  <c:v>508</c:v>
                </c:pt>
                <c:pt idx="10052">
                  <c:v>507</c:v>
                </c:pt>
                <c:pt idx="10055">
                  <c:v>505</c:v>
                </c:pt>
                <c:pt idx="10056">
                  <c:v>509.99999999999989</c:v>
                </c:pt>
                <c:pt idx="10057">
                  <c:v>505</c:v>
                </c:pt>
                <c:pt idx="10058">
                  <c:v>504</c:v>
                </c:pt>
                <c:pt idx="10059">
                  <c:v>514</c:v>
                </c:pt>
                <c:pt idx="10062">
                  <c:v>511.99999999999989</c:v>
                </c:pt>
                <c:pt idx="10063">
                  <c:v>510.99999999999989</c:v>
                </c:pt>
                <c:pt idx="10064">
                  <c:v>515</c:v>
                </c:pt>
                <c:pt idx="10065">
                  <c:v>496</c:v>
                </c:pt>
                <c:pt idx="10066">
                  <c:v>483</c:v>
                </c:pt>
                <c:pt idx="10069">
                  <c:v>465.00000000000011</c:v>
                </c:pt>
                <c:pt idx="10070">
                  <c:v>472</c:v>
                </c:pt>
                <c:pt idx="10071">
                  <c:v>472</c:v>
                </c:pt>
                <c:pt idx="10072">
                  <c:v>482</c:v>
                </c:pt>
                <c:pt idx="10073">
                  <c:v>496</c:v>
                </c:pt>
                <c:pt idx="10076">
                  <c:v>499</c:v>
                </c:pt>
                <c:pt idx="10077">
                  <c:v>522.00000000000011</c:v>
                </c:pt>
                <c:pt idx="10078">
                  <c:v>531</c:v>
                </c:pt>
                <c:pt idx="10079">
                  <c:v>538</c:v>
                </c:pt>
                <c:pt idx="10080">
                  <c:v>553</c:v>
                </c:pt>
                <c:pt idx="10083">
                  <c:v>538.00000000000011</c:v>
                </c:pt>
                <c:pt idx="10084">
                  <c:v>532</c:v>
                </c:pt>
                <c:pt idx="10085">
                  <c:v>527</c:v>
                </c:pt>
                <c:pt idx="10086">
                  <c:v>530</c:v>
                </c:pt>
                <c:pt idx="10090">
                  <c:v>494.00000000000011</c:v>
                </c:pt>
                <c:pt idx="10091">
                  <c:v>494.00000000000011</c:v>
                </c:pt>
                <c:pt idx="10092">
                  <c:v>484</c:v>
                </c:pt>
                <c:pt idx="10093">
                  <c:v>483</c:v>
                </c:pt>
                <c:pt idx="10094">
                  <c:v>494.99999999999989</c:v>
                </c:pt>
                <c:pt idx="10097">
                  <c:v>480.99999999999989</c:v>
                </c:pt>
                <c:pt idx="10098">
                  <c:v>477.00000000000011</c:v>
                </c:pt>
                <c:pt idx="10099">
                  <c:v>468</c:v>
                </c:pt>
                <c:pt idx="10100">
                  <c:v>490.00000000000011</c:v>
                </c:pt>
                <c:pt idx="10101">
                  <c:v>498.99999999999989</c:v>
                </c:pt>
                <c:pt idx="10104">
                  <c:v>494.00000000000011</c:v>
                </c:pt>
                <c:pt idx="10105">
                  <c:v>486.00000000000011</c:v>
                </c:pt>
                <c:pt idx="10106">
                  <c:v>492</c:v>
                </c:pt>
                <c:pt idx="10107">
                  <c:v>489.99999999999989</c:v>
                </c:pt>
                <c:pt idx="10108">
                  <c:v>465.00000000000011</c:v>
                </c:pt>
                <c:pt idx="10111">
                  <c:v>469.00000000000011</c:v>
                </c:pt>
                <c:pt idx="10112">
                  <c:v>462</c:v>
                </c:pt>
                <c:pt idx="10113">
                  <c:v>464.00000000000011</c:v>
                </c:pt>
                <c:pt idx="10114">
                  <c:v>461.99999999999989</c:v>
                </c:pt>
                <c:pt idx="10115">
                  <c:v>463.00000000000011</c:v>
                </c:pt>
                <c:pt idx="10118">
                  <c:v>463.99999999999989</c:v>
                </c:pt>
                <c:pt idx="10119">
                  <c:v>472</c:v>
                </c:pt>
                <c:pt idx="10120">
                  <c:v>476.00000000000011</c:v>
                </c:pt>
                <c:pt idx="10121">
                  <c:v>476</c:v>
                </c:pt>
                <c:pt idx="10122">
                  <c:v>473.00000000000011</c:v>
                </c:pt>
                <c:pt idx="10125">
                  <c:v>480</c:v>
                </c:pt>
                <c:pt idx="10126">
                  <c:v>501.99999999999989</c:v>
                </c:pt>
                <c:pt idx="10127">
                  <c:v>517</c:v>
                </c:pt>
                <c:pt idx="10128">
                  <c:v>511.00000000000011</c:v>
                </c:pt>
                <c:pt idx="10129">
                  <c:v>518</c:v>
                </c:pt>
                <c:pt idx="10132">
                  <c:v>541</c:v>
                </c:pt>
                <c:pt idx="10133">
                  <c:v>588</c:v>
                </c:pt>
                <c:pt idx="10134">
                  <c:v>560</c:v>
                </c:pt>
                <c:pt idx="10135">
                  <c:v>571</c:v>
                </c:pt>
                <c:pt idx="10139">
                  <c:v>546</c:v>
                </c:pt>
                <c:pt idx="10140">
                  <c:v>570</c:v>
                </c:pt>
                <c:pt idx="10141">
                  <c:v>578</c:v>
                </c:pt>
                <c:pt idx="10142">
                  <c:v>575</c:v>
                </c:pt>
                <c:pt idx="10143">
                  <c:v>575</c:v>
                </c:pt>
                <c:pt idx="10146">
                  <c:v>577</c:v>
                </c:pt>
                <c:pt idx="10147">
                  <c:v>617</c:v>
                </c:pt>
                <c:pt idx="10148">
                  <c:v>663.00000000000011</c:v>
                </c:pt>
                <c:pt idx="10149">
                  <c:v>837.99999999999989</c:v>
                </c:pt>
                <c:pt idx="10150">
                  <c:v>725</c:v>
                </c:pt>
                <c:pt idx="10153">
                  <c:v>708</c:v>
                </c:pt>
                <c:pt idx="10154">
                  <c:v>708</c:v>
                </c:pt>
                <c:pt idx="10155">
                  <c:v>637</c:v>
                </c:pt>
                <c:pt idx="10156">
                  <c:v>654</c:v>
                </c:pt>
                <c:pt idx="10157">
                  <c:v>644</c:v>
                </c:pt>
                <c:pt idx="10160">
                  <c:v>646</c:v>
                </c:pt>
                <c:pt idx="10162">
                  <c:v>668</c:v>
                </c:pt>
                <c:pt idx="10163">
                  <c:v>728</c:v>
                </c:pt>
                <c:pt idx="10164">
                  <c:v>716</c:v>
                </c:pt>
                <c:pt idx="10167">
                  <c:v>733</c:v>
                </c:pt>
                <c:pt idx="10168">
                  <c:v>721.99999999999989</c:v>
                </c:pt>
                <c:pt idx="10169">
                  <c:v>716</c:v>
                </c:pt>
                <c:pt idx="10170">
                  <c:v>707</c:v>
                </c:pt>
                <c:pt idx="10171">
                  <c:v>714</c:v>
                </c:pt>
                <c:pt idx="10174">
                  <c:v>717</c:v>
                </c:pt>
                <c:pt idx="10175">
                  <c:v>717</c:v>
                </c:pt>
                <c:pt idx="10176">
                  <c:v>710</c:v>
                </c:pt>
                <c:pt idx="10177">
                  <c:v>727</c:v>
                </c:pt>
                <c:pt idx="10178">
                  <c:v>723</c:v>
                </c:pt>
                <c:pt idx="10181">
                  <c:v>729</c:v>
                </c:pt>
                <c:pt idx="10182">
                  <c:v>747</c:v>
                </c:pt>
                <c:pt idx="10183">
                  <c:v>752</c:v>
                </c:pt>
                <c:pt idx="10184">
                  <c:v>745.99999999999989</c:v>
                </c:pt>
                <c:pt idx="10185">
                  <c:v>743</c:v>
                </c:pt>
                <c:pt idx="10188">
                  <c:v>715</c:v>
                </c:pt>
                <c:pt idx="10189">
                  <c:v>715</c:v>
                </c:pt>
                <c:pt idx="10190">
                  <c:v>741</c:v>
                </c:pt>
                <c:pt idx="10191">
                  <c:v>773</c:v>
                </c:pt>
                <c:pt idx="10192">
                  <c:v>771</c:v>
                </c:pt>
                <c:pt idx="10195">
                  <c:v>733.99999999999989</c:v>
                </c:pt>
                <c:pt idx="10196">
                  <c:v>708</c:v>
                </c:pt>
                <c:pt idx="10197">
                  <c:v>705</c:v>
                </c:pt>
                <c:pt idx="10198">
                  <c:v>695</c:v>
                </c:pt>
                <c:pt idx="10199">
                  <c:v>647.00000000000011</c:v>
                </c:pt>
                <c:pt idx="10202">
                  <c:v>649</c:v>
                </c:pt>
                <c:pt idx="10203">
                  <c:v>692</c:v>
                </c:pt>
                <c:pt idx="10204">
                  <c:v>798.99999999999989</c:v>
                </c:pt>
                <c:pt idx="10205">
                  <c:v>791</c:v>
                </c:pt>
                <c:pt idx="10206">
                  <c:v>827.99999999999989</c:v>
                </c:pt>
                <c:pt idx="10209">
                  <c:v>842</c:v>
                </c:pt>
                <c:pt idx="10210">
                  <c:v>840</c:v>
                </c:pt>
                <c:pt idx="10211">
                  <c:v>853.00000000000011</c:v>
                </c:pt>
                <c:pt idx="10212">
                  <c:v>781</c:v>
                </c:pt>
                <c:pt idx="10213">
                  <c:v>773.99999999999989</c:v>
                </c:pt>
                <c:pt idx="10216">
                  <c:v>764</c:v>
                </c:pt>
                <c:pt idx="10217">
                  <c:v>780.00000000000011</c:v>
                </c:pt>
                <c:pt idx="10223">
                  <c:v>842</c:v>
                </c:pt>
                <c:pt idx="10224">
                  <c:v>904.99999999999989</c:v>
                </c:pt>
                <c:pt idx="10227">
                  <c:v>896.00000000000011</c:v>
                </c:pt>
                <c:pt idx="10230">
                  <c:v>885</c:v>
                </c:pt>
                <c:pt idx="10232">
                  <c:v>964.99999999999989</c:v>
                </c:pt>
                <c:pt idx="10233">
                  <c:v>998</c:v>
                </c:pt>
                <c:pt idx="10234">
                  <c:v>951</c:v>
                </c:pt>
                <c:pt idx="10237">
                  <c:v>897.00000000000011</c:v>
                </c:pt>
                <c:pt idx="10238">
                  <c:v>881.99999999999989</c:v>
                </c:pt>
                <c:pt idx="10239">
                  <c:v>872.00000000000011</c:v>
                </c:pt>
                <c:pt idx="10240">
                  <c:v>816</c:v>
                </c:pt>
                <c:pt idx="10241">
                  <c:v>896.00000000000011</c:v>
                </c:pt>
                <c:pt idx="10244">
                  <c:v>871.00000000000011</c:v>
                </c:pt>
                <c:pt idx="10245">
                  <c:v>905.00000000000011</c:v>
                </c:pt>
                <c:pt idx="10246">
                  <c:v>889</c:v>
                </c:pt>
                <c:pt idx="10247">
                  <c:v>844.99999999999989</c:v>
                </c:pt>
                <c:pt idx="10248">
                  <c:v>802.99999999999989</c:v>
                </c:pt>
                <c:pt idx="10251">
                  <c:v>861.00000000000011</c:v>
                </c:pt>
                <c:pt idx="10252">
                  <c:v>899</c:v>
                </c:pt>
                <c:pt idx="10253">
                  <c:v>911.99999999999989</c:v>
                </c:pt>
                <c:pt idx="10254">
                  <c:v>1070</c:v>
                </c:pt>
                <c:pt idx="10255">
                  <c:v>948</c:v>
                </c:pt>
                <c:pt idx="10258">
                  <c:v>1049</c:v>
                </c:pt>
                <c:pt idx="10259">
                  <c:v>972.00000000000011</c:v>
                </c:pt>
                <c:pt idx="10260">
                  <c:v>911</c:v>
                </c:pt>
                <c:pt idx="10261">
                  <c:v>981</c:v>
                </c:pt>
                <c:pt idx="10262">
                  <c:v>955.00000000000011</c:v>
                </c:pt>
                <c:pt idx="10265">
                  <c:v>990</c:v>
                </c:pt>
                <c:pt idx="10266">
                  <c:v>989</c:v>
                </c:pt>
                <c:pt idx="10267">
                  <c:v>968</c:v>
                </c:pt>
                <c:pt idx="10268">
                  <c:v>1005</c:v>
                </c:pt>
                <c:pt idx="10269">
                  <c:v>881</c:v>
                </c:pt>
                <c:pt idx="10272">
                  <c:v>893</c:v>
                </c:pt>
                <c:pt idx="10273">
                  <c:v>964</c:v>
                </c:pt>
                <c:pt idx="10274">
                  <c:v>947.00000000000011</c:v>
                </c:pt>
                <c:pt idx="10275">
                  <c:v>933</c:v>
                </c:pt>
                <c:pt idx="10276">
                  <c:v>931.99999999999989</c:v>
                </c:pt>
                <c:pt idx="10280">
                  <c:v>855.99999999999989</c:v>
                </c:pt>
                <c:pt idx="10281">
                  <c:v>830.00000000000011</c:v>
                </c:pt>
                <c:pt idx="10282">
                  <c:v>861.00000000000011</c:v>
                </c:pt>
                <c:pt idx="10283">
                  <c:v>891</c:v>
                </c:pt>
                <c:pt idx="10286">
                  <c:v>923</c:v>
                </c:pt>
                <c:pt idx="10287">
                  <c:v>930.00000000000011</c:v>
                </c:pt>
                <c:pt idx="10288">
                  <c:v>914</c:v>
                </c:pt>
                <c:pt idx="10289">
                  <c:v>919.99999999999989</c:v>
                </c:pt>
                <c:pt idx="10290">
                  <c:v>905.00000000000011</c:v>
                </c:pt>
                <c:pt idx="10293">
                  <c:v>949</c:v>
                </c:pt>
                <c:pt idx="10294">
                  <c:v>965</c:v>
                </c:pt>
                <c:pt idx="10295">
                  <c:v>1028</c:v>
                </c:pt>
                <c:pt idx="10296">
                  <c:v>1028</c:v>
                </c:pt>
                <c:pt idx="10297">
                  <c:v>1031</c:v>
                </c:pt>
                <c:pt idx="10300">
                  <c:v>1044</c:v>
                </c:pt>
                <c:pt idx="10301">
                  <c:v>1020</c:v>
                </c:pt>
                <c:pt idx="10302">
                  <c:v>1044</c:v>
                </c:pt>
                <c:pt idx="10303">
                  <c:v>1121</c:v>
                </c:pt>
                <c:pt idx="10304">
                  <c:v>1179</c:v>
                </c:pt>
                <c:pt idx="10307">
                  <c:v>1119</c:v>
                </c:pt>
                <c:pt idx="10308">
                  <c:v>1107</c:v>
                </c:pt>
                <c:pt idx="10310">
                  <c:v>1050</c:v>
                </c:pt>
                <c:pt idx="10311">
                  <c:v>1086</c:v>
                </c:pt>
                <c:pt idx="10314">
                  <c:v>1087</c:v>
                </c:pt>
                <c:pt idx="10315">
                  <c:v>1092</c:v>
                </c:pt>
                <c:pt idx="10316">
                  <c:v>1129</c:v>
                </c:pt>
                <c:pt idx="10317">
                  <c:v>1146</c:v>
                </c:pt>
                <c:pt idx="10322">
                  <c:v>1168</c:v>
                </c:pt>
                <c:pt idx="10323">
                  <c:v>1143</c:v>
                </c:pt>
                <c:pt idx="10324">
                  <c:v>1131</c:v>
                </c:pt>
                <c:pt idx="10329">
                  <c:v>1128</c:v>
                </c:pt>
                <c:pt idx="10330">
                  <c:v>1160</c:v>
                </c:pt>
                <c:pt idx="10331">
                  <c:v>1195</c:v>
                </c:pt>
                <c:pt idx="10332">
                  <c:v>1272</c:v>
                </c:pt>
                <c:pt idx="10335">
                  <c:v>1270</c:v>
                </c:pt>
                <c:pt idx="10336">
                  <c:v>1283</c:v>
                </c:pt>
                <c:pt idx="10337">
                  <c:v>1336</c:v>
                </c:pt>
                <c:pt idx="10338">
                  <c:v>1252</c:v>
                </c:pt>
                <c:pt idx="10339">
                  <c:v>1206</c:v>
                </c:pt>
                <c:pt idx="10342">
                  <c:v>1247</c:v>
                </c:pt>
                <c:pt idx="10343">
                  <c:v>1138</c:v>
                </c:pt>
                <c:pt idx="10344">
                  <c:v>1081</c:v>
                </c:pt>
                <c:pt idx="10345">
                  <c:v>1074</c:v>
                </c:pt>
                <c:pt idx="10349">
                  <c:v>1030</c:v>
                </c:pt>
                <c:pt idx="10350">
                  <c:v>1008</c:v>
                </c:pt>
                <c:pt idx="10351">
                  <c:v>1034</c:v>
                </c:pt>
                <c:pt idx="10352">
                  <c:v>1037</c:v>
                </c:pt>
                <c:pt idx="10353">
                  <c:v>1031</c:v>
                </c:pt>
                <c:pt idx="10356">
                  <c:v>1010</c:v>
                </c:pt>
                <c:pt idx="10357">
                  <c:v>1020</c:v>
                </c:pt>
                <c:pt idx="10358">
                  <c:v>1017</c:v>
                </c:pt>
                <c:pt idx="10359">
                  <c:v>983</c:v>
                </c:pt>
                <c:pt idx="10360">
                  <c:v>998</c:v>
                </c:pt>
                <c:pt idx="10363">
                  <c:v>967</c:v>
                </c:pt>
                <c:pt idx="10364">
                  <c:v>1080</c:v>
                </c:pt>
                <c:pt idx="10365">
                  <c:v>1049</c:v>
                </c:pt>
                <c:pt idx="10366">
                  <c:v>1030</c:v>
                </c:pt>
                <c:pt idx="10367">
                  <c:v>1071</c:v>
                </c:pt>
                <c:pt idx="10371">
                  <c:v>1090</c:v>
                </c:pt>
                <c:pt idx="10372">
                  <c:v>1114</c:v>
                </c:pt>
                <c:pt idx="10373">
                  <c:v>1044</c:v>
                </c:pt>
                <c:pt idx="10374">
                  <c:v>1038</c:v>
                </c:pt>
                <c:pt idx="10378">
                  <c:v>1055</c:v>
                </c:pt>
                <c:pt idx="10379">
                  <c:v>1036</c:v>
                </c:pt>
                <c:pt idx="10380">
                  <c:v>952.00000000000011</c:v>
                </c:pt>
                <c:pt idx="10381">
                  <c:v>978.00000000000011</c:v>
                </c:pt>
                <c:pt idx="10384">
                  <c:v>1016</c:v>
                </c:pt>
                <c:pt idx="10385">
                  <c:v>1042</c:v>
                </c:pt>
                <c:pt idx="10386">
                  <c:v>1052</c:v>
                </c:pt>
                <c:pt idx="10387">
                  <c:v>1044</c:v>
                </c:pt>
                <c:pt idx="10388">
                  <c:v>1025</c:v>
                </c:pt>
                <c:pt idx="10391">
                  <c:v>1136</c:v>
                </c:pt>
                <c:pt idx="10392">
                  <c:v>1156</c:v>
                </c:pt>
                <c:pt idx="10393">
                  <c:v>1185</c:v>
                </c:pt>
                <c:pt idx="10394">
                  <c:v>1186</c:v>
                </c:pt>
                <c:pt idx="10395">
                  <c:v>1177</c:v>
                </c:pt>
                <c:pt idx="10398">
                  <c:v>1151</c:v>
                </c:pt>
                <c:pt idx="10399">
                  <c:v>1023</c:v>
                </c:pt>
                <c:pt idx="10400">
                  <c:v>943</c:v>
                </c:pt>
                <c:pt idx="10401">
                  <c:v>965</c:v>
                </c:pt>
                <c:pt idx="10402">
                  <c:v>994.00000000000011</c:v>
                </c:pt>
                <c:pt idx="10440">
                  <c:v>1121</c:v>
                </c:pt>
                <c:pt idx="10441">
                  <c:v>1119</c:v>
                </c:pt>
                <c:pt idx="10442">
                  <c:v>1084</c:v>
                </c:pt>
                <c:pt idx="10443">
                  <c:v>1108</c:v>
                </c:pt>
                <c:pt idx="10444">
                  <c:v>1110</c:v>
                </c:pt>
                <c:pt idx="10447">
                  <c:v>1108</c:v>
                </c:pt>
                <c:pt idx="10448">
                  <c:v>1007</c:v>
                </c:pt>
                <c:pt idx="10449">
                  <c:v>996.00000000000011</c:v>
                </c:pt>
                <c:pt idx="10450">
                  <c:v>972.00000000000011</c:v>
                </c:pt>
                <c:pt idx="10451">
                  <c:v>921.00000000000011</c:v>
                </c:pt>
                <c:pt idx="10454">
                  <c:v>844</c:v>
                </c:pt>
                <c:pt idx="10455">
                  <c:v>858</c:v>
                </c:pt>
                <c:pt idx="10456">
                  <c:v>870.99999999999989</c:v>
                </c:pt>
                <c:pt idx="10457">
                  <c:v>871.00000000000011</c:v>
                </c:pt>
                <c:pt idx="10458">
                  <c:v>943</c:v>
                </c:pt>
                <c:pt idx="10461">
                  <c:v>914</c:v>
                </c:pt>
                <c:pt idx="10462">
                  <c:v>926</c:v>
                </c:pt>
                <c:pt idx="10463">
                  <c:v>873</c:v>
                </c:pt>
                <c:pt idx="10464">
                  <c:v>836</c:v>
                </c:pt>
                <c:pt idx="10465">
                  <c:v>843</c:v>
                </c:pt>
                <c:pt idx="10468">
                  <c:v>844.99999999999989</c:v>
                </c:pt>
                <c:pt idx="10469">
                  <c:v>839</c:v>
                </c:pt>
                <c:pt idx="10470">
                  <c:v>841</c:v>
                </c:pt>
                <c:pt idx="10471">
                  <c:v>843</c:v>
                </c:pt>
                <c:pt idx="10472">
                  <c:v>831</c:v>
                </c:pt>
                <c:pt idx="10475">
                  <c:v>819</c:v>
                </c:pt>
                <c:pt idx="10476">
                  <c:v>820.00000000000011</c:v>
                </c:pt>
                <c:pt idx="10477">
                  <c:v>782.99999999999989</c:v>
                </c:pt>
                <c:pt idx="10478">
                  <c:v>777</c:v>
                </c:pt>
                <c:pt idx="10479">
                  <c:v>788.00000000000011</c:v>
                </c:pt>
                <c:pt idx="10482">
                  <c:v>788.99999999999989</c:v>
                </c:pt>
                <c:pt idx="10483">
                  <c:v>796.00000000000011</c:v>
                </c:pt>
                <c:pt idx="10484">
                  <c:v>774</c:v>
                </c:pt>
                <c:pt idx="10485">
                  <c:v>756</c:v>
                </c:pt>
                <c:pt idx="10486">
                  <c:v>750.99999999999989</c:v>
                </c:pt>
                <c:pt idx="10489">
                  <c:v>750</c:v>
                </c:pt>
                <c:pt idx="10490">
                  <c:v>737</c:v>
                </c:pt>
                <c:pt idx="10491">
                  <c:v>757.99999999999989</c:v>
                </c:pt>
                <c:pt idx="10492">
                  <c:v>767.99999999999989</c:v>
                </c:pt>
                <c:pt idx="10493">
                  <c:v>785</c:v>
                </c:pt>
                <c:pt idx="10496">
                  <c:v>763</c:v>
                </c:pt>
                <c:pt idx="10497">
                  <c:v>758</c:v>
                </c:pt>
                <c:pt idx="10498">
                  <c:v>769</c:v>
                </c:pt>
                <c:pt idx="10499">
                  <c:v>767</c:v>
                </c:pt>
                <c:pt idx="10500">
                  <c:v>744.99999999999989</c:v>
                </c:pt>
                <c:pt idx="10503">
                  <c:v>743</c:v>
                </c:pt>
                <c:pt idx="10504">
                  <c:v>726</c:v>
                </c:pt>
                <c:pt idx="10505">
                  <c:v>716</c:v>
                </c:pt>
                <c:pt idx="10506">
                  <c:v>717</c:v>
                </c:pt>
                <c:pt idx="10507">
                  <c:v>723</c:v>
                </c:pt>
                <c:pt idx="10510">
                  <c:v>711.99999999999989</c:v>
                </c:pt>
                <c:pt idx="10511">
                  <c:v>736.99999999999989</c:v>
                </c:pt>
                <c:pt idx="10512">
                  <c:v>740</c:v>
                </c:pt>
                <c:pt idx="10513">
                  <c:v>735</c:v>
                </c:pt>
                <c:pt idx="10514">
                  <c:v>733</c:v>
                </c:pt>
                <c:pt idx="10517">
                  <c:v>702.99999999999989</c:v>
                </c:pt>
                <c:pt idx="10518">
                  <c:v>700</c:v>
                </c:pt>
                <c:pt idx="10519">
                  <c:v>701</c:v>
                </c:pt>
                <c:pt idx="10520">
                  <c:v>714</c:v>
                </c:pt>
                <c:pt idx="10521">
                  <c:v>710</c:v>
                </c:pt>
                <c:pt idx="10524">
                  <c:v>717</c:v>
                </c:pt>
                <c:pt idx="10525">
                  <c:v>727</c:v>
                </c:pt>
                <c:pt idx="10527">
                  <c:v>741</c:v>
                </c:pt>
                <c:pt idx="10528">
                  <c:v>737</c:v>
                </c:pt>
                <c:pt idx="10531">
                  <c:v>739</c:v>
                </c:pt>
                <c:pt idx="10532">
                  <c:v>728</c:v>
                </c:pt>
                <c:pt idx="10533">
                  <c:v>720.99999999999989</c:v>
                </c:pt>
                <c:pt idx="10534">
                  <c:v>723</c:v>
                </c:pt>
                <c:pt idx="10535">
                  <c:v>716</c:v>
                </c:pt>
                <c:pt idx="10538">
                  <c:v>701</c:v>
                </c:pt>
                <c:pt idx="10539">
                  <c:v>715</c:v>
                </c:pt>
                <c:pt idx="10540">
                  <c:v>690</c:v>
                </c:pt>
                <c:pt idx="10541">
                  <c:v>691</c:v>
                </c:pt>
                <c:pt idx="10542">
                  <c:v>667</c:v>
                </c:pt>
                <c:pt idx="10545">
                  <c:v>659</c:v>
                </c:pt>
                <c:pt idx="10546">
                  <c:v>643</c:v>
                </c:pt>
                <c:pt idx="10547">
                  <c:v>639</c:v>
                </c:pt>
                <c:pt idx="10548">
                  <c:v>654</c:v>
                </c:pt>
                <c:pt idx="10549">
                  <c:v>656</c:v>
                </c:pt>
                <c:pt idx="10552">
                  <c:v>659</c:v>
                </c:pt>
                <c:pt idx="10553">
                  <c:v>684</c:v>
                </c:pt>
                <c:pt idx="10554">
                  <c:v>684</c:v>
                </c:pt>
                <c:pt idx="10555">
                  <c:v>686</c:v>
                </c:pt>
                <c:pt idx="10556">
                  <c:v>664</c:v>
                </c:pt>
                <c:pt idx="10559">
                  <c:v>697.00000000000011</c:v>
                </c:pt>
                <c:pt idx="10560">
                  <c:v>707</c:v>
                </c:pt>
                <c:pt idx="10561">
                  <c:v>730</c:v>
                </c:pt>
                <c:pt idx="10562">
                  <c:v>708</c:v>
                </c:pt>
                <c:pt idx="10563">
                  <c:v>714</c:v>
                </c:pt>
                <c:pt idx="10566">
                  <c:v>738</c:v>
                </c:pt>
                <c:pt idx="10567">
                  <c:v>799</c:v>
                </c:pt>
                <c:pt idx="10568">
                  <c:v>773</c:v>
                </c:pt>
                <c:pt idx="10569">
                  <c:v>780.00000000000011</c:v>
                </c:pt>
                <c:pt idx="10570">
                  <c:v>804.99999999999989</c:v>
                </c:pt>
                <c:pt idx="10573">
                  <c:v>803.99999999999989</c:v>
                </c:pt>
                <c:pt idx="10574">
                  <c:v>817</c:v>
                </c:pt>
                <c:pt idx="10575">
                  <c:v>787</c:v>
                </c:pt>
                <c:pt idx="10576">
                  <c:v>752</c:v>
                </c:pt>
                <c:pt idx="10577">
                  <c:v>738</c:v>
                </c:pt>
                <c:pt idx="10580">
                  <c:v>766</c:v>
                </c:pt>
                <c:pt idx="10581">
                  <c:v>765</c:v>
                </c:pt>
                <c:pt idx="10582">
                  <c:v>772.00000000000011</c:v>
                </c:pt>
                <c:pt idx="10587">
                  <c:v>762</c:v>
                </c:pt>
                <c:pt idx="10588">
                  <c:v>764</c:v>
                </c:pt>
                <c:pt idx="10589">
                  <c:v>760</c:v>
                </c:pt>
                <c:pt idx="10594">
                  <c:v>751</c:v>
                </c:pt>
                <c:pt idx="10595">
                  <c:v>767</c:v>
                </c:pt>
                <c:pt idx="10597">
                  <c:v>823</c:v>
                </c:pt>
                <c:pt idx="10598">
                  <c:v>822.00000000000011</c:v>
                </c:pt>
                <c:pt idx="10601">
                  <c:v>791.99999999999989</c:v>
                </c:pt>
                <c:pt idx="10602">
                  <c:v>795.99999999999989</c:v>
                </c:pt>
                <c:pt idx="10603">
                  <c:v>798</c:v>
                </c:pt>
                <c:pt idx="10604">
                  <c:v>809</c:v>
                </c:pt>
                <c:pt idx="10605">
                  <c:v>826</c:v>
                </c:pt>
                <c:pt idx="10608">
                  <c:v>856.99999999999989</c:v>
                </c:pt>
                <c:pt idx="10609">
                  <c:v>876</c:v>
                </c:pt>
                <c:pt idx="10610">
                  <c:v>920.99999999999989</c:v>
                </c:pt>
                <c:pt idx="10611">
                  <c:v>977</c:v>
                </c:pt>
                <c:pt idx="10612">
                  <c:v>920.99999999999989</c:v>
                </c:pt>
                <c:pt idx="10615">
                  <c:v>893</c:v>
                </c:pt>
                <c:pt idx="10616">
                  <c:v>903.00000000000011</c:v>
                </c:pt>
                <c:pt idx="10617">
                  <c:v>918</c:v>
                </c:pt>
                <c:pt idx="10618">
                  <c:v>907</c:v>
                </c:pt>
                <c:pt idx="10619">
                  <c:v>926</c:v>
                </c:pt>
                <c:pt idx="10622">
                  <c:v>915</c:v>
                </c:pt>
                <c:pt idx="10623">
                  <c:v>903.99999999999989</c:v>
                </c:pt>
                <c:pt idx="10624">
                  <c:v>911</c:v>
                </c:pt>
                <c:pt idx="10625">
                  <c:v>911</c:v>
                </c:pt>
                <c:pt idx="10626">
                  <c:v>927.99999999999989</c:v>
                </c:pt>
                <c:pt idx="10629">
                  <c:v>965</c:v>
                </c:pt>
                <c:pt idx="10630">
                  <c:v>1045</c:v>
                </c:pt>
                <c:pt idx="10631">
                  <c:v>1086</c:v>
                </c:pt>
                <c:pt idx="10632">
                  <c:v>1078</c:v>
                </c:pt>
                <c:pt idx="10633">
                  <c:v>1068</c:v>
                </c:pt>
                <c:pt idx="10636">
                  <c:v>1085</c:v>
                </c:pt>
                <c:pt idx="10637">
                  <c:v>1070</c:v>
                </c:pt>
                <c:pt idx="10638">
                  <c:v>1063</c:v>
                </c:pt>
                <c:pt idx="10639">
                  <c:v>1065</c:v>
                </c:pt>
                <c:pt idx="10640">
                  <c:v>1044</c:v>
                </c:pt>
                <c:pt idx="10643">
                  <c:v>1046</c:v>
                </c:pt>
                <c:pt idx="10644">
                  <c:v>1043</c:v>
                </c:pt>
                <c:pt idx="10645">
                  <c:v>1047</c:v>
                </c:pt>
                <c:pt idx="10646">
                  <c:v>1052</c:v>
                </c:pt>
                <c:pt idx="10647">
                  <c:v>1029</c:v>
                </c:pt>
                <c:pt idx="10650">
                  <c:v>1016</c:v>
                </c:pt>
                <c:pt idx="10651">
                  <c:v>1003</c:v>
                </c:pt>
                <c:pt idx="10652">
                  <c:v>974</c:v>
                </c:pt>
                <c:pt idx="10653">
                  <c:v>958</c:v>
                </c:pt>
                <c:pt idx="10654">
                  <c:v>954.00000000000011</c:v>
                </c:pt>
                <c:pt idx="10657">
                  <c:v>957</c:v>
                </c:pt>
                <c:pt idx="10658">
                  <c:v>927</c:v>
                </c:pt>
                <c:pt idx="10659">
                  <c:v>927.00000000000011</c:v>
                </c:pt>
                <c:pt idx="10660">
                  <c:v>914.99999999999989</c:v>
                </c:pt>
                <c:pt idx="10661">
                  <c:v>864</c:v>
                </c:pt>
                <c:pt idx="10665">
                  <c:v>845.00000000000011</c:v>
                </c:pt>
                <c:pt idx="10666">
                  <c:v>846.99999999999989</c:v>
                </c:pt>
                <c:pt idx="10667">
                  <c:v>860</c:v>
                </c:pt>
                <c:pt idx="10668">
                  <c:v>838.99999999999989</c:v>
                </c:pt>
                <c:pt idx="10671">
                  <c:v>837.00000000000011</c:v>
                </c:pt>
                <c:pt idx="10672">
                  <c:v>853.00000000000011</c:v>
                </c:pt>
                <c:pt idx="10673">
                  <c:v>857</c:v>
                </c:pt>
                <c:pt idx="10674">
                  <c:v>863.00000000000011</c:v>
                </c:pt>
                <c:pt idx="10679">
                  <c:v>859</c:v>
                </c:pt>
                <c:pt idx="10680">
                  <c:v>864.99999999999989</c:v>
                </c:pt>
                <c:pt idx="10681">
                  <c:v>860</c:v>
                </c:pt>
                <c:pt idx="10682">
                  <c:v>849</c:v>
                </c:pt>
                <c:pt idx="10685">
                  <c:v>876</c:v>
                </c:pt>
                <c:pt idx="10686">
                  <c:v>896.00000000000011</c:v>
                </c:pt>
                <c:pt idx="10687">
                  <c:v>913.00000000000011</c:v>
                </c:pt>
                <c:pt idx="10688">
                  <c:v>909</c:v>
                </c:pt>
                <c:pt idx="10689">
                  <c:v>897.00000000000011</c:v>
                </c:pt>
                <c:pt idx="10692">
                  <c:v>889</c:v>
                </c:pt>
                <c:pt idx="10693">
                  <c:v>882</c:v>
                </c:pt>
                <c:pt idx="10694">
                  <c:v>911.99999999999989</c:v>
                </c:pt>
                <c:pt idx="10695">
                  <c:v>921.99999999999989</c:v>
                </c:pt>
                <c:pt idx="10696">
                  <c:v>918</c:v>
                </c:pt>
                <c:pt idx="10699">
                  <c:v>894</c:v>
                </c:pt>
                <c:pt idx="10700">
                  <c:v>894</c:v>
                </c:pt>
                <c:pt idx="10701">
                  <c:v>915</c:v>
                </c:pt>
                <c:pt idx="10702">
                  <c:v>904.99999999999989</c:v>
                </c:pt>
                <c:pt idx="10703">
                  <c:v>839.99999999999989</c:v>
                </c:pt>
                <c:pt idx="10706">
                  <c:v>833</c:v>
                </c:pt>
                <c:pt idx="10707">
                  <c:v>836.00000000000011</c:v>
                </c:pt>
                <c:pt idx="10708">
                  <c:v>872.99999999999989</c:v>
                </c:pt>
                <c:pt idx="10709">
                  <c:v>876</c:v>
                </c:pt>
                <c:pt idx="10715">
                  <c:v>852</c:v>
                </c:pt>
                <c:pt idx="10716">
                  <c:v>841</c:v>
                </c:pt>
                <c:pt idx="10717">
                  <c:v>834</c:v>
                </c:pt>
                <c:pt idx="10720">
                  <c:v>824</c:v>
                </c:pt>
                <c:pt idx="10721">
                  <c:v>762</c:v>
                </c:pt>
                <c:pt idx="10722">
                  <c:v>764</c:v>
                </c:pt>
                <c:pt idx="10723">
                  <c:v>730</c:v>
                </c:pt>
                <c:pt idx="10724">
                  <c:v>732</c:v>
                </c:pt>
                <c:pt idx="10728">
                  <c:v>724</c:v>
                </c:pt>
                <c:pt idx="10729">
                  <c:v>723</c:v>
                </c:pt>
                <c:pt idx="10730">
                  <c:v>731</c:v>
                </c:pt>
                <c:pt idx="10731">
                  <c:v>738</c:v>
                </c:pt>
                <c:pt idx="10734">
                  <c:v>717</c:v>
                </c:pt>
                <c:pt idx="10735">
                  <c:v>712</c:v>
                </c:pt>
                <c:pt idx="10736">
                  <c:v>695</c:v>
                </c:pt>
                <c:pt idx="10737">
                  <c:v>708</c:v>
                </c:pt>
                <c:pt idx="10738">
                  <c:v>715</c:v>
                </c:pt>
                <c:pt idx="10741">
                  <c:v>712</c:v>
                </c:pt>
                <c:pt idx="10742">
                  <c:v>716</c:v>
                </c:pt>
                <c:pt idx="10743">
                  <c:v>724</c:v>
                </c:pt>
                <c:pt idx="10744">
                  <c:v>717</c:v>
                </c:pt>
                <c:pt idx="10745">
                  <c:v>721</c:v>
                </c:pt>
                <c:pt idx="10748">
                  <c:v>731</c:v>
                </c:pt>
                <c:pt idx="10749">
                  <c:v>739</c:v>
                </c:pt>
                <c:pt idx="10750">
                  <c:v>739</c:v>
                </c:pt>
                <c:pt idx="10751">
                  <c:v>736</c:v>
                </c:pt>
                <c:pt idx="10752">
                  <c:v>737</c:v>
                </c:pt>
                <c:pt idx="10755">
                  <c:v>773</c:v>
                </c:pt>
                <c:pt idx="10756">
                  <c:v>804.99999999999989</c:v>
                </c:pt>
                <c:pt idx="10757">
                  <c:v>818</c:v>
                </c:pt>
                <c:pt idx="10758">
                  <c:v>834</c:v>
                </c:pt>
                <c:pt idx="10759">
                  <c:v>824</c:v>
                </c:pt>
                <c:pt idx="10763">
                  <c:v>789</c:v>
                </c:pt>
                <c:pt idx="10764">
                  <c:v>779</c:v>
                </c:pt>
                <c:pt idx="10765">
                  <c:v>783</c:v>
                </c:pt>
                <c:pt idx="10766">
                  <c:v>890</c:v>
                </c:pt>
                <c:pt idx="10769">
                  <c:v>883</c:v>
                </c:pt>
                <c:pt idx="10770">
                  <c:v>879.99999999999989</c:v>
                </c:pt>
                <c:pt idx="10771">
                  <c:v>863.99999999999989</c:v>
                </c:pt>
                <c:pt idx="10772">
                  <c:v>834</c:v>
                </c:pt>
                <c:pt idx="10773">
                  <c:v>831</c:v>
                </c:pt>
                <c:pt idx="10776">
                  <c:v>813.99999999999989</c:v>
                </c:pt>
                <c:pt idx="10777">
                  <c:v>822.00000000000011</c:v>
                </c:pt>
                <c:pt idx="10778">
                  <c:v>818</c:v>
                </c:pt>
                <c:pt idx="10779">
                  <c:v>811</c:v>
                </c:pt>
                <c:pt idx="10780">
                  <c:v>811.00000000000011</c:v>
                </c:pt>
                <c:pt idx="10783">
                  <c:v>813.00000000000011</c:v>
                </c:pt>
                <c:pt idx="10784">
                  <c:v>791</c:v>
                </c:pt>
                <c:pt idx="10785">
                  <c:v>784</c:v>
                </c:pt>
                <c:pt idx="10786">
                  <c:v>789</c:v>
                </c:pt>
                <c:pt idx="10787">
                  <c:v>780</c:v>
                </c:pt>
                <c:pt idx="10790">
                  <c:v>778.99999999999989</c:v>
                </c:pt>
                <c:pt idx="10791">
                  <c:v>802</c:v>
                </c:pt>
                <c:pt idx="10792">
                  <c:v>802</c:v>
                </c:pt>
                <c:pt idx="10793">
                  <c:v>805.00000000000011</c:v>
                </c:pt>
                <c:pt idx="10794">
                  <c:v>803.99999999999989</c:v>
                </c:pt>
                <c:pt idx="10797">
                  <c:v>807</c:v>
                </c:pt>
                <c:pt idx="10798">
                  <c:v>821.00000000000011</c:v>
                </c:pt>
                <c:pt idx="10799">
                  <c:v>817</c:v>
                </c:pt>
                <c:pt idx="10800">
                  <c:v>824</c:v>
                </c:pt>
                <c:pt idx="10801">
                  <c:v>823</c:v>
                </c:pt>
                <c:pt idx="10804">
                  <c:v>834</c:v>
                </c:pt>
                <c:pt idx="10805">
                  <c:v>833</c:v>
                </c:pt>
                <c:pt idx="10806">
                  <c:v>843.00000000000011</c:v>
                </c:pt>
                <c:pt idx="10807">
                  <c:v>846.00000000000011</c:v>
                </c:pt>
                <c:pt idx="10808">
                  <c:v>848</c:v>
                </c:pt>
                <c:pt idx="10811">
                  <c:v>841</c:v>
                </c:pt>
                <c:pt idx="10812">
                  <c:v>842</c:v>
                </c:pt>
                <c:pt idx="10813">
                  <c:v>836</c:v>
                </c:pt>
                <c:pt idx="10814">
                  <c:v>830.99999999999989</c:v>
                </c:pt>
                <c:pt idx="10815">
                  <c:v>828.99999999999989</c:v>
                </c:pt>
                <c:pt idx="10819">
                  <c:v>819.99999999999989</c:v>
                </c:pt>
                <c:pt idx="10820">
                  <c:v>814.99999999999989</c:v>
                </c:pt>
                <c:pt idx="10821">
                  <c:v>812.00000000000011</c:v>
                </c:pt>
                <c:pt idx="10822">
                  <c:v>815</c:v>
                </c:pt>
                <c:pt idx="10825">
                  <c:v>817</c:v>
                </c:pt>
                <c:pt idx="10826">
                  <c:v>819.99999999999989</c:v>
                </c:pt>
                <c:pt idx="10827">
                  <c:v>819.99999999999989</c:v>
                </c:pt>
                <c:pt idx="10828">
                  <c:v>819</c:v>
                </c:pt>
                <c:pt idx="10829">
                  <c:v>817</c:v>
                </c:pt>
                <c:pt idx="10832">
                  <c:v>815</c:v>
                </c:pt>
                <c:pt idx="10833">
                  <c:v>819</c:v>
                </c:pt>
                <c:pt idx="10834">
                  <c:v>822.00000000000011</c:v>
                </c:pt>
                <c:pt idx="10835">
                  <c:v>821.00000000000011</c:v>
                </c:pt>
                <c:pt idx="10836">
                  <c:v>822.00000000000011</c:v>
                </c:pt>
                <c:pt idx="10839">
                  <c:v>823</c:v>
                </c:pt>
                <c:pt idx="10840">
                  <c:v>822.00000000000011</c:v>
                </c:pt>
                <c:pt idx="10841">
                  <c:v>829.99999999999989</c:v>
                </c:pt>
                <c:pt idx="10842">
                  <c:v>829.99999999999989</c:v>
                </c:pt>
                <c:pt idx="10843">
                  <c:v>831.99999999999989</c:v>
                </c:pt>
                <c:pt idx="10846">
                  <c:v>832</c:v>
                </c:pt>
                <c:pt idx="10847">
                  <c:v>833</c:v>
                </c:pt>
                <c:pt idx="10848">
                  <c:v>843</c:v>
                </c:pt>
                <c:pt idx="10849">
                  <c:v>841</c:v>
                </c:pt>
                <c:pt idx="10850">
                  <c:v>858</c:v>
                </c:pt>
                <c:pt idx="10853">
                  <c:v>863.00000000000011</c:v>
                </c:pt>
                <c:pt idx="10854">
                  <c:v>861.99999999999989</c:v>
                </c:pt>
                <c:pt idx="10855">
                  <c:v>838.99999999999989</c:v>
                </c:pt>
                <c:pt idx="10856">
                  <c:v>846.00000000000011</c:v>
                </c:pt>
                <c:pt idx="10857">
                  <c:v>848</c:v>
                </c:pt>
                <c:pt idx="10860">
                  <c:v>846.99999999999989</c:v>
                </c:pt>
                <c:pt idx="10862">
                  <c:v>840</c:v>
                </c:pt>
                <c:pt idx="10863">
                  <c:v>836.99999999999989</c:v>
                </c:pt>
                <c:pt idx="10864">
                  <c:v>844</c:v>
                </c:pt>
                <c:pt idx="10868">
                  <c:v>834</c:v>
                </c:pt>
                <c:pt idx="10869">
                  <c:v>830.00000000000011</c:v>
                </c:pt>
                <c:pt idx="10870">
                  <c:v>827</c:v>
                </c:pt>
                <c:pt idx="10871">
                  <c:v>819.00000000000011</c:v>
                </c:pt>
                <c:pt idx="10874">
                  <c:v>824</c:v>
                </c:pt>
                <c:pt idx="10875">
                  <c:v>813.99999999999989</c:v>
                </c:pt>
                <c:pt idx="10876">
                  <c:v>821.00000000000011</c:v>
                </c:pt>
                <c:pt idx="10877">
                  <c:v>826</c:v>
                </c:pt>
                <c:pt idx="10878">
                  <c:v>836</c:v>
                </c:pt>
                <c:pt idx="10881">
                  <c:v>835</c:v>
                </c:pt>
                <c:pt idx="10882">
                  <c:v>834</c:v>
                </c:pt>
                <c:pt idx="10883">
                  <c:v>837.00000000000011</c:v>
                </c:pt>
                <c:pt idx="10884">
                  <c:v>841</c:v>
                </c:pt>
                <c:pt idx="10885">
                  <c:v>842</c:v>
                </c:pt>
                <c:pt idx="10888">
                  <c:v>841</c:v>
                </c:pt>
                <c:pt idx="10889">
                  <c:v>837.00000000000011</c:v>
                </c:pt>
                <c:pt idx="10890">
                  <c:v>829.99999999999989</c:v>
                </c:pt>
                <c:pt idx="10891">
                  <c:v>822.99999999999989</c:v>
                </c:pt>
                <c:pt idx="10895">
                  <c:v>820.99999999999989</c:v>
                </c:pt>
                <c:pt idx="10896">
                  <c:v>812.00000000000011</c:v>
                </c:pt>
                <c:pt idx="10897">
                  <c:v>793.00000000000011</c:v>
                </c:pt>
                <c:pt idx="10898">
                  <c:v>768</c:v>
                </c:pt>
                <c:pt idx="10899">
                  <c:v>764</c:v>
                </c:pt>
                <c:pt idx="10902">
                  <c:v>741</c:v>
                </c:pt>
                <c:pt idx="10903">
                  <c:v>717</c:v>
                </c:pt>
                <c:pt idx="10904">
                  <c:v>714</c:v>
                </c:pt>
                <c:pt idx="10905">
                  <c:v>699</c:v>
                </c:pt>
                <c:pt idx="10906">
                  <c:v>702</c:v>
                </c:pt>
                <c:pt idx="10909">
                  <c:v>702</c:v>
                </c:pt>
                <c:pt idx="10910">
                  <c:v>712</c:v>
                </c:pt>
                <c:pt idx="10911">
                  <c:v>710</c:v>
                </c:pt>
                <c:pt idx="10912">
                  <c:v>710</c:v>
                </c:pt>
                <c:pt idx="10913">
                  <c:v>684</c:v>
                </c:pt>
                <c:pt idx="10916">
                  <c:v>681</c:v>
                </c:pt>
                <c:pt idx="10917">
                  <c:v>673</c:v>
                </c:pt>
                <c:pt idx="10918">
                  <c:v>675</c:v>
                </c:pt>
                <c:pt idx="10919">
                  <c:v>674</c:v>
                </c:pt>
                <c:pt idx="10920">
                  <c:v>672</c:v>
                </c:pt>
                <c:pt idx="10923">
                  <c:v>677</c:v>
                </c:pt>
                <c:pt idx="10924">
                  <c:v>678</c:v>
                </c:pt>
                <c:pt idx="10925">
                  <c:v>672</c:v>
                </c:pt>
                <c:pt idx="10926">
                  <c:v>622.00000000000011</c:v>
                </c:pt>
                <c:pt idx="10927">
                  <c:v>615</c:v>
                </c:pt>
                <c:pt idx="10930">
                  <c:v>620</c:v>
                </c:pt>
                <c:pt idx="10931">
                  <c:v>614</c:v>
                </c:pt>
                <c:pt idx="10932">
                  <c:v>633</c:v>
                </c:pt>
                <c:pt idx="10933">
                  <c:v>624</c:v>
                </c:pt>
                <c:pt idx="10934">
                  <c:v>626</c:v>
                </c:pt>
                <c:pt idx="10937">
                  <c:v>634</c:v>
                </c:pt>
                <c:pt idx="10938">
                  <c:v>642</c:v>
                </c:pt>
                <c:pt idx="10939">
                  <c:v>646</c:v>
                </c:pt>
                <c:pt idx="10940">
                  <c:v>683</c:v>
                </c:pt>
                <c:pt idx="10941">
                  <c:v>703</c:v>
                </c:pt>
                <c:pt idx="10944">
                  <c:v>696</c:v>
                </c:pt>
                <c:pt idx="10945">
                  <c:v>698</c:v>
                </c:pt>
                <c:pt idx="10946">
                  <c:v>701</c:v>
                </c:pt>
                <c:pt idx="10947">
                  <c:v>697</c:v>
                </c:pt>
                <c:pt idx="10948">
                  <c:v>698</c:v>
                </c:pt>
                <c:pt idx="10952">
                  <c:v>704</c:v>
                </c:pt>
                <c:pt idx="10953">
                  <c:v>705</c:v>
                </c:pt>
                <c:pt idx="10954">
                  <c:v>703</c:v>
                </c:pt>
                <c:pt idx="10955">
                  <c:v>696</c:v>
                </c:pt>
                <c:pt idx="10958">
                  <c:v>690</c:v>
                </c:pt>
                <c:pt idx="10959">
                  <c:v>687</c:v>
                </c:pt>
                <c:pt idx="10960">
                  <c:v>667</c:v>
                </c:pt>
                <c:pt idx="10961">
                  <c:v>646.00000000000011</c:v>
                </c:pt>
                <c:pt idx="10965">
                  <c:v>656</c:v>
                </c:pt>
                <c:pt idx="10966">
                  <c:v>656</c:v>
                </c:pt>
                <c:pt idx="10967">
                  <c:v>660</c:v>
                </c:pt>
                <c:pt idx="10968">
                  <c:v>662</c:v>
                </c:pt>
                <c:pt idx="10969">
                  <c:v>660</c:v>
                </c:pt>
                <c:pt idx="10972">
                  <c:v>672</c:v>
                </c:pt>
                <c:pt idx="10973">
                  <c:v>676</c:v>
                </c:pt>
                <c:pt idx="10974">
                  <c:v>681</c:v>
                </c:pt>
                <c:pt idx="10975">
                  <c:v>673</c:v>
                </c:pt>
                <c:pt idx="10976">
                  <c:v>669</c:v>
                </c:pt>
                <c:pt idx="10979">
                  <c:v>667</c:v>
                </c:pt>
                <c:pt idx="10980">
                  <c:v>664</c:v>
                </c:pt>
                <c:pt idx="10981">
                  <c:v>647</c:v>
                </c:pt>
                <c:pt idx="10982">
                  <c:v>636</c:v>
                </c:pt>
                <c:pt idx="10983">
                  <c:v>652</c:v>
                </c:pt>
                <c:pt idx="10986">
                  <c:v>686</c:v>
                </c:pt>
                <c:pt idx="10987">
                  <c:v>736.99999999999989</c:v>
                </c:pt>
                <c:pt idx="10988">
                  <c:v>730</c:v>
                </c:pt>
                <c:pt idx="10989">
                  <c:v>710</c:v>
                </c:pt>
                <c:pt idx="10990">
                  <c:v>706</c:v>
                </c:pt>
                <c:pt idx="10993">
                  <c:v>713</c:v>
                </c:pt>
                <c:pt idx="10994">
                  <c:v>743</c:v>
                </c:pt>
                <c:pt idx="10995">
                  <c:v>739</c:v>
                </c:pt>
                <c:pt idx="10996">
                  <c:v>738.00000000000011</c:v>
                </c:pt>
                <c:pt idx="10997">
                  <c:v>738</c:v>
                </c:pt>
                <c:pt idx="11000">
                  <c:v>700</c:v>
                </c:pt>
                <c:pt idx="11001">
                  <c:v>712</c:v>
                </c:pt>
                <c:pt idx="11002">
                  <c:v>732</c:v>
                </c:pt>
                <c:pt idx="11003">
                  <c:v>748</c:v>
                </c:pt>
                <c:pt idx="11004">
                  <c:v>748</c:v>
                </c:pt>
                <c:pt idx="11007">
                  <c:v>740</c:v>
                </c:pt>
                <c:pt idx="11008">
                  <c:v>689</c:v>
                </c:pt>
                <c:pt idx="11009">
                  <c:v>691</c:v>
                </c:pt>
                <c:pt idx="11010">
                  <c:v>703.99999999999989</c:v>
                </c:pt>
                <c:pt idx="11011">
                  <c:v>691</c:v>
                </c:pt>
                <c:pt idx="11015">
                  <c:v>681</c:v>
                </c:pt>
                <c:pt idx="11016">
                  <c:v>669</c:v>
                </c:pt>
                <c:pt idx="11017">
                  <c:v>671</c:v>
                </c:pt>
                <c:pt idx="11018">
                  <c:v>673</c:v>
                </c:pt>
                <c:pt idx="11021">
                  <c:v>671</c:v>
                </c:pt>
                <c:pt idx="11022">
                  <c:v>681</c:v>
                </c:pt>
                <c:pt idx="11023">
                  <c:v>677</c:v>
                </c:pt>
                <c:pt idx="11024">
                  <c:v>676</c:v>
                </c:pt>
                <c:pt idx="11025">
                  <c:v>672</c:v>
                </c:pt>
                <c:pt idx="11028">
                  <c:v>667</c:v>
                </c:pt>
                <c:pt idx="11029">
                  <c:v>673</c:v>
                </c:pt>
                <c:pt idx="11030">
                  <c:v>688</c:v>
                </c:pt>
                <c:pt idx="11031">
                  <c:v>688</c:v>
                </c:pt>
                <c:pt idx="11032">
                  <c:v>684</c:v>
                </c:pt>
                <c:pt idx="11035">
                  <c:v>697</c:v>
                </c:pt>
                <c:pt idx="11036">
                  <c:v>694</c:v>
                </c:pt>
                <c:pt idx="11037">
                  <c:v>697</c:v>
                </c:pt>
                <c:pt idx="11038">
                  <c:v>692</c:v>
                </c:pt>
                <c:pt idx="11039">
                  <c:v>695</c:v>
                </c:pt>
                <c:pt idx="11042">
                  <c:v>689</c:v>
                </c:pt>
                <c:pt idx="11043">
                  <c:v>671</c:v>
                </c:pt>
                <c:pt idx="11044">
                  <c:v>677</c:v>
                </c:pt>
                <c:pt idx="11045">
                  <c:v>652</c:v>
                </c:pt>
                <c:pt idx="11046">
                  <c:v>654</c:v>
                </c:pt>
                <c:pt idx="11049">
                  <c:v>660</c:v>
                </c:pt>
                <c:pt idx="11051">
                  <c:v>680</c:v>
                </c:pt>
                <c:pt idx="11052">
                  <c:v>676</c:v>
                </c:pt>
                <c:pt idx="11053">
                  <c:v>680</c:v>
                </c:pt>
                <c:pt idx="11056">
                  <c:v>649</c:v>
                </c:pt>
                <c:pt idx="11057">
                  <c:v>653</c:v>
                </c:pt>
                <c:pt idx="11058">
                  <c:v>648</c:v>
                </c:pt>
                <c:pt idx="11059">
                  <c:v>644</c:v>
                </c:pt>
                <c:pt idx="11064">
                  <c:v>646</c:v>
                </c:pt>
                <c:pt idx="11065">
                  <c:v>654</c:v>
                </c:pt>
                <c:pt idx="11066">
                  <c:v>651</c:v>
                </c:pt>
                <c:pt idx="11067">
                  <c:v>638</c:v>
                </c:pt>
                <c:pt idx="11070">
                  <c:v>614</c:v>
                </c:pt>
                <c:pt idx="11071">
                  <c:v>606</c:v>
                </c:pt>
                <c:pt idx="11072">
                  <c:v>602.99999999999989</c:v>
                </c:pt>
                <c:pt idx="11073">
                  <c:v>609.00000000000011</c:v>
                </c:pt>
                <c:pt idx="11074">
                  <c:v>606</c:v>
                </c:pt>
                <c:pt idx="11078">
                  <c:v>580</c:v>
                </c:pt>
                <c:pt idx="11079">
                  <c:v>575</c:v>
                </c:pt>
                <c:pt idx="11080">
                  <c:v>565</c:v>
                </c:pt>
                <c:pt idx="11081">
                  <c:v>555</c:v>
                </c:pt>
                <c:pt idx="11084">
                  <c:v>527.99999999999989</c:v>
                </c:pt>
                <c:pt idx="11085">
                  <c:v>523.99999999999989</c:v>
                </c:pt>
                <c:pt idx="11086">
                  <c:v>523</c:v>
                </c:pt>
                <c:pt idx="11087">
                  <c:v>516</c:v>
                </c:pt>
                <c:pt idx="11088">
                  <c:v>526</c:v>
                </c:pt>
                <c:pt idx="11091">
                  <c:v>528</c:v>
                </c:pt>
                <c:pt idx="11092">
                  <c:v>526.00000000000011</c:v>
                </c:pt>
                <c:pt idx="11093">
                  <c:v>530</c:v>
                </c:pt>
                <c:pt idx="11094">
                  <c:v>542</c:v>
                </c:pt>
                <c:pt idx="11095">
                  <c:v>544</c:v>
                </c:pt>
                <c:pt idx="11098">
                  <c:v>538</c:v>
                </c:pt>
                <c:pt idx="11099">
                  <c:v>543</c:v>
                </c:pt>
                <c:pt idx="11100">
                  <c:v>554</c:v>
                </c:pt>
                <c:pt idx="11101">
                  <c:v>585</c:v>
                </c:pt>
                <c:pt idx="11102">
                  <c:v>566</c:v>
                </c:pt>
                <c:pt idx="11105">
                  <c:v>567</c:v>
                </c:pt>
                <c:pt idx="11106">
                  <c:v>564</c:v>
                </c:pt>
                <c:pt idx="11107">
                  <c:v>580</c:v>
                </c:pt>
                <c:pt idx="11108">
                  <c:v>583</c:v>
                </c:pt>
                <c:pt idx="11109">
                  <c:v>582</c:v>
                </c:pt>
                <c:pt idx="11113">
                  <c:v>582</c:v>
                </c:pt>
                <c:pt idx="11114">
                  <c:v>585</c:v>
                </c:pt>
                <c:pt idx="11115">
                  <c:v>580</c:v>
                </c:pt>
                <c:pt idx="11116">
                  <c:v>580</c:v>
                </c:pt>
                <c:pt idx="11119">
                  <c:v>569</c:v>
                </c:pt>
                <c:pt idx="11120">
                  <c:v>555.00000000000011</c:v>
                </c:pt>
                <c:pt idx="11121">
                  <c:v>558</c:v>
                </c:pt>
                <c:pt idx="11122">
                  <c:v>561</c:v>
                </c:pt>
                <c:pt idx="11123">
                  <c:v>544</c:v>
                </c:pt>
                <c:pt idx="11126">
                  <c:v>543</c:v>
                </c:pt>
                <c:pt idx="11127">
                  <c:v>538.00000000000011</c:v>
                </c:pt>
                <c:pt idx="11128">
                  <c:v>527</c:v>
                </c:pt>
                <c:pt idx="11129">
                  <c:v>532</c:v>
                </c:pt>
                <c:pt idx="11130">
                  <c:v>526</c:v>
                </c:pt>
                <c:pt idx="11133">
                  <c:v>515</c:v>
                </c:pt>
                <c:pt idx="11134">
                  <c:v>520</c:v>
                </c:pt>
                <c:pt idx="11135">
                  <c:v>515</c:v>
                </c:pt>
                <c:pt idx="11136">
                  <c:v>505.99999999999989</c:v>
                </c:pt>
                <c:pt idx="11137">
                  <c:v>503</c:v>
                </c:pt>
                <c:pt idx="11140">
                  <c:v>490.00000000000011</c:v>
                </c:pt>
                <c:pt idx="11141">
                  <c:v>483</c:v>
                </c:pt>
                <c:pt idx="11142">
                  <c:v>484.99999999999989</c:v>
                </c:pt>
                <c:pt idx="11143">
                  <c:v>488.99999999999989</c:v>
                </c:pt>
                <c:pt idx="11144">
                  <c:v>489.00000000000011</c:v>
                </c:pt>
                <c:pt idx="11147">
                  <c:v>483</c:v>
                </c:pt>
                <c:pt idx="11148">
                  <c:v>480.00000000000011</c:v>
                </c:pt>
                <c:pt idx="11149">
                  <c:v>479</c:v>
                </c:pt>
                <c:pt idx="11150">
                  <c:v>474</c:v>
                </c:pt>
                <c:pt idx="11151">
                  <c:v>471</c:v>
                </c:pt>
                <c:pt idx="11154">
                  <c:v>468.99999999999989</c:v>
                </c:pt>
                <c:pt idx="11155">
                  <c:v>463.00000000000011</c:v>
                </c:pt>
                <c:pt idx="11156">
                  <c:v>476</c:v>
                </c:pt>
                <c:pt idx="11157">
                  <c:v>476</c:v>
                </c:pt>
                <c:pt idx="11158">
                  <c:v>474</c:v>
                </c:pt>
                <c:pt idx="11161">
                  <c:v>481.99999999999989</c:v>
                </c:pt>
                <c:pt idx="11162">
                  <c:v>477.00000000000011</c:v>
                </c:pt>
                <c:pt idx="11163">
                  <c:v>474</c:v>
                </c:pt>
                <c:pt idx="11164">
                  <c:v>482</c:v>
                </c:pt>
                <c:pt idx="11165">
                  <c:v>480</c:v>
                </c:pt>
                <c:pt idx="11168">
                  <c:v>490.00000000000011</c:v>
                </c:pt>
                <c:pt idx="11169">
                  <c:v>493.99999999999989</c:v>
                </c:pt>
                <c:pt idx="11170">
                  <c:v>501</c:v>
                </c:pt>
                <c:pt idx="11171">
                  <c:v>501</c:v>
                </c:pt>
                <c:pt idx="11172">
                  <c:v>505</c:v>
                </c:pt>
                <c:pt idx="11175">
                  <c:v>500</c:v>
                </c:pt>
                <c:pt idx="11176">
                  <c:v>501.99999999999989</c:v>
                </c:pt>
                <c:pt idx="11177">
                  <c:v>508</c:v>
                </c:pt>
                <c:pt idx="11178">
                  <c:v>508</c:v>
                </c:pt>
                <c:pt idx="11179">
                  <c:v>519</c:v>
                </c:pt>
                <c:pt idx="11182">
                  <c:v>515</c:v>
                </c:pt>
                <c:pt idx="11184">
                  <c:v>515</c:v>
                </c:pt>
                <c:pt idx="11185">
                  <c:v>519</c:v>
                </c:pt>
                <c:pt idx="11186">
                  <c:v>531.99999999999989</c:v>
                </c:pt>
                <c:pt idx="11189">
                  <c:v>526</c:v>
                </c:pt>
                <c:pt idx="11190">
                  <c:v>520</c:v>
                </c:pt>
                <c:pt idx="11191">
                  <c:v>517</c:v>
                </c:pt>
                <c:pt idx="11192">
                  <c:v>518.00000000000011</c:v>
                </c:pt>
                <c:pt idx="11193">
                  <c:v>515</c:v>
                </c:pt>
                <c:pt idx="11196">
                  <c:v>515</c:v>
                </c:pt>
                <c:pt idx="11197">
                  <c:v>521</c:v>
                </c:pt>
                <c:pt idx="11198">
                  <c:v>516</c:v>
                </c:pt>
                <c:pt idx="11199">
                  <c:v>514</c:v>
                </c:pt>
                <c:pt idx="11200">
                  <c:v>517</c:v>
                </c:pt>
                <c:pt idx="11203">
                  <c:v>520</c:v>
                </c:pt>
                <c:pt idx="11204">
                  <c:v>512</c:v>
                </c:pt>
                <c:pt idx="11205">
                  <c:v>516</c:v>
                </c:pt>
                <c:pt idx="11206">
                  <c:v>512</c:v>
                </c:pt>
                <c:pt idx="11207">
                  <c:v>520</c:v>
                </c:pt>
                <c:pt idx="11210">
                  <c:v>518</c:v>
                </c:pt>
                <c:pt idx="11211">
                  <c:v>514</c:v>
                </c:pt>
                <c:pt idx="11212">
                  <c:v>509.00000000000011</c:v>
                </c:pt>
                <c:pt idx="11213">
                  <c:v>505</c:v>
                </c:pt>
                <c:pt idx="11214">
                  <c:v>503</c:v>
                </c:pt>
                <c:pt idx="11217">
                  <c:v>505.00000000000011</c:v>
                </c:pt>
                <c:pt idx="11218">
                  <c:v>519.99999999999989</c:v>
                </c:pt>
                <c:pt idx="11219">
                  <c:v>514</c:v>
                </c:pt>
                <c:pt idx="11221">
                  <c:v>513</c:v>
                </c:pt>
                <c:pt idx="11224">
                  <c:v>515</c:v>
                </c:pt>
                <c:pt idx="11225">
                  <c:v>525</c:v>
                </c:pt>
                <c:pt idx="11226">
                  <c:v>527</c:v>
                </c:pt>
                <c:pt idx="11227">
                  <c:v>528</c:v>
                </c:pt>
                <c:pt idx="11228">
                  <c:v>524</c:v>
                </c:pt>
                <c:pt idx="11231">
                  <c:v>514</c:v>
                </c:pt>
                <c:pt idx="11233">
                  <c:v>514</c:v>
                </c:pt>
                <c:pt idx="11234">
                  <c:v>514</c:v>
                </c:pt>
                <c:pt idx="11235">
                  <c:v>511.99999999999989</c:v>
                </c:pt>
                <c:pt idx="11238">
                  <c:v>517</c:v>
                </c:pt>
                <c:pt idx="11239">
                  <c:v>518</c:v>
                </c:pt>
                <c:pt idx="11240">
                  <c:v>515</c:v>
                </c:pt>
                <c:pt idx="11241">
                  <c:v>513</c:v>
                </c:pt>
                <c:pt idx="11242">
                  <c:v>515</c:v>
                </c:pt>
                <c:pt idx="11245">
                  <c:v>513</c:v>
                </c:pt>
                <c:pt idx="11246">
                  <c:v>518</c:v>
                </c:pt>
                <c:pt idx="11247">
                  <c:v>515</c:v>
                </c:pt>
                <c:pt idx="11248">
                  <c:v>519</c:v>
                </c:pt>
                <c:pt idx="11249">
                  <c:v>521</c:v>
                </c:pt>
                <c:pt idx="11252">
                  <c:v>520</c:v>
                </c:pt>
                <c:pt idx="11253">
                  <c:v>517</c:v>
                </c:pt>
                <c:pt idx="11255">
                  <c:v>516</c:v>
                </c:pt>
                <c:pt idx="11256">
                  <c:v>516</c:v>
                </c:pt>
                <c:pt idx="11259">
                  <c:v>519</c:v>
                </c:pt>
                <c:pt idx="11261">
                  <c:v>505</c:v>
                </c:pt>
                <c:pt idx="11262">
                  <c:v>466</c:v>
                </c:pt>
                <c:pt idx="11263">
                  <c:v>475</c:v>
                </c:pt>
                <c:pt idx="11266">
                  <c:v>479</c:v>
                </c:pt>
                <c:pt idx="11267">
                  <c:v>478</c:v>
                </c:pt>
                <c:pt idx="11268">
                  <c:v>475</c:v>
                </c:pt>
                <c:pt idx="11269">
                  <c:v>476.99999999999989</c:v>
                </c:pt>
                <c:pt idx="11270">
                  <c:v>476.00000000000011</c:v>
                </c:pt>
                <c:pt idx="11273">
                  <c:v>465.00000000000011</c:v>
                </c:pt>
                <c:pt idx="11274">
                  <c:v>467</c:v>
                </c:pt>
                <c:pt idx="11275">
                  <c:v>476</c:v>
                </c:pt>
                <c:pt idx="11276">
                  <c:v>475</c:v>
                </c:pt>
                <c:pt idx="11277">
                  <c:v>481.00000000000011</c:v>
                </c:pt>
                <c:pt idx="11280">
                  <c:v>485.99999999999989</c:v>
                </c:pt>
                <c:pt idx="11281">
                  <c:v>494.00000000000011</c:v>
                </c:pt>
                <c:pt idx="11282">
                  <c:v>496</c:v>
                </c:pt>
                <c:pt idx="11283">
                  <c:v>503</c:v>
                </c:pt>
                <c:pt idx="11284">
                  <c:v>499</c:v>
                </c:pt>
                <c:pt idx="11287">
                  <c:v>500</c:v>
                </c:pt>
                <c:pt idx="11288">
                  <c:v>504</c:v>
                </c:pt>
                <c:pt idx="11289">
                  <c:v>501.99999999999989</c:v>
                </c:pt>
                <c:pt idx="11290">
                  <c:v>510.00000000000011</c:v>
                </c:pt>
                <c:pt idx="11291">
                  <c:v>514</c:v>
                </c:pt>
                <c:pt idx="11294">
                  <c:v>513</c:v>
                </c:pt>
                <c:pt idx="11295">
                  <c:v>451</c:v>
                </c:pt>
                <c:pt idx="11296">
                  <c:v>453</c:v>
                </c:pt>
                <c:pt idx="11297">
                  <c:v>453</c:v>
                </c:pt>
                <c:pt idx="11298">
                  <c:v>431.99999999999989</c:v>
                </c:pt>
                <c:pt idx="11301">
                  <c:v>422</c:v>
                </c:pt>
                <c:pt idx="11302">
                  <c:v>415.00000000000011</c:v>
                </c:pt>
                <c:pt idx="11303">
                  <c:v>403</c:v>
                </c:pt>
                <c:pt idx="11304">
                  <c:v>384</c:v>
                </c:pt>
                <c:pt idx="11305">
                  <c:v>376</c:v>
                </c:pt>
                <c:pt idx="11308">
                  <c:v>365.00000000000011</c:v>
                </c:pt>
                <c:pt idx="11309">
                  <c:v>369</c:v>
                </c:pt>
                <c:pt idx="11310">
                  <c:v>375</c:v>
                </c:pt>
                <c:pt idx="11311">
                  <c:v>366</c:v>
                </c:pt>
                <c:pt idx="11312">
                  <c:v>370</c:v>
                </c:pt>
                <c:pt idx="11317">
                  <c:v>370</c:v>
                </c:pt>
                <c:pt idx="11318">
                  <c:v>372</c:v>
                </c:pt>
                <c:pt idx="11319">
                  <c:v>372</c:v>
                </c:pt>
                <c:pt idx="11323">
                  <c:v>368</c:v>
                </c:pt>
                <c:pt idx="11324">
                  <c:v>358</c:v>
                </c:pt>
                <c:pt idx="11325">
                  <c:v>348</c:v>
                </c:pt>
                <c:pt idx="11326">
                  <c:v>338</c:v>
                </c:pt>
                <c:pt idx="11329">
                  <c:v>334</c:v>
                </c:pt>
                <c:pt idx="11330">
                  <c:v>322</c:v>
                </c:pt>
                <c:pt idx="11331">
                  <c:v>313</c:v>
                </c:pt>
                <c:pt idx="11332">
                  <c:v>325</c:v>
                </c:pt>
                <c:pt idx="11333">
                  <c:v>332</c:v>
                </c:pt>
                <c:pt idx="11336">
                  <c:v>333</c:v>
                </c:pt>
                <c:pt idx="11337">
                  <c:v>326</c:v>
                </c:pt>
                <c:pt idx="11338">
                  <c:v>322</c:v>
                </c:pt>
                <c:pt idx="11339">
                  <c:v>319.00000000000011</c:v>
                </c:pt>
                <c:pt idx="11340">
                  <c:v>326</c:v>
                </c:pt>
                <c:pt idx="11343">
                  <c:v>329</c:v>
                </c:pt>
                <c:pt idx="11344">
                  <c:v>322</c:v>
                </c:pt>
                <c:pt idx="11345">
                  <c:v>313.99999999999989</c:v>
                </c:pt>
                <c:pt idx="11346">
                  <c:v>308</c:v>
                </c:pt>
                <c:pt idx="11347">
                  <c:v>307</c:v>
                </c:pt>
                <c:pt idx="11350">
                  <c:v>297</c:v>
                </c:pt>
                <c:pt idx="11352">
                  <c:v>304</c:v>
                </c:pt>
                <c:pt idx="11353">
                  <c:v>304</c:v>
                </c:pt>
                <c:pt idx="11354">
                  <c:v>291</c:v>
                </c:pt>
                <c:pt idx="11357">
                  <c:v>295</c:v>
                </c:pt>
                <c:pt idx="11358">
                  <c:v>307.99999999999989</c:v>
                </c:pt>
                <c:pt idx="11359">
                  <c:v>301</c:v>
                </c:pt>
                <c:pt idx="11360">
                  <c:v>302.00000000000011</c:v>
                </c:pt>
                <c:pt idx="11361">
                  <c:v>330.99999999999989</c:v>
                </c:pt>
                <c:pt idx="11364">
                  <c:v>335</c:v>
                </c:pt>
                <c:pt idx="11365">
                  <c:v>357</c:v>
                </c:pt>
                <c:pt idx="11366">
                  <c:v>372</c:v>
                </c:pt>
                <c:pt idx="11367">
                  <c:v>348.99999999999989</c:v>
                </c:pt>
                <c:pt idx="11368">
                  <c:v>353</c:v>
                </c:pt>
                <c:pt idx="11372">
                  <c:v>372</c:v>
                </c:pt>
                <c:pt idx="11373">
                  <c:v>380.99999999999989</c:v>
                </c:pt>
                <c:pt idx="11374">
                  <c:v>368</c:v>
                </c:pt>
                <c:pt idx="11375">
                  <c:v>365.99999999999989</c:v>
                </c:pt>
                <c:pt idx="11378">
                  <c:v>375</c:v>
                </c:pt>
                <c:pt idx="11379">
                  <c:v>369.00000000000011</c:v>
                </c:pt>
                <c:pt idx="11380">
                  <c:v>374</c:v>
                </c:pt>
                <c:pt idx="11381">
                  <c:v>382</c:v>
                </c:pt>
                <c:pt idx="11382">
                  <c:v>384.00000000000011</c:v>
                </c:pt>
                <c:pt idx="11385">
                  <c:v>367</c:v>
                </c:pt>
                <c:pt idx="11386">
                  <c:v>361.99999999999989</c:v>
                </c:pt>
                <c:pt idx="11387">
                  <c:v>365.00000000000011</c:v>
                </c:pt>
                <c:pt idx="11388">
                  <c:v>349</c:v>
                </c:pt>
                <c:pt idx="11389">
                  <c:v>350.00000000000011</c:v>
                </c:pt>
                <c:pt idx="11392">
                  <c:v>353.99999999999989</c:v>
                </c:pt>
                <c:pt idx="11393">
                  <c:v>350</c:v>
                </c:pt>
                <c:pt idx="11394">
                  <c:v>351</c:v>
                </c:pt>
                <c:pt idx="11395">
                  <c:v>362</c:v>
                </c:pt>
                <c:pt idx="11396">
                  <c:v>361</c:v>
                </c:pt>
                <c:pt idx="11399">
                  <c:v>362</c:v>
                </c:pt>
                <c:pt idx="11400">
                  <c:v>359</c:v>
                </c:pt>
                <c:pt idx="11401">
                  <c:v>361.00000000000011</c:v>
                </c:pt>
                <c:pt idx="11402">
                  <c:v>368</c:v>
                </c:pt>
                <c:pt idx="11403">
                  <c:v>388.00000000000011</c:v>
                </c:pt>
                <c:pt idx="11406">
                  <c:v>386.00000000000011</c:v>
                </c:pt>
                <c:pt idx="11407">
                  <c:v>386.99999999999989</c:v>
                </c:pt>
                <c:pt idx="11408">
                  <c:v>388.00000000000011</c:v>
                </c:pt>
                <c:pt idx="11409">
                  <c:v>384</c:v>
                </c:pt>
                <c:pt idx="11414">
                  <c:v>379</c:v>
                </c:pt>
                <c:pt idx="11415">
                  <c:v>365.00000000000011</c:v>
                </c:pt>
                <c:pt idx="11416">
                  <c:v>347</c:v>
                </c:pt>
                <c:pt idx="11421">
                  <c:v>354</c:v>
                </c:pt>
                <c:pt idx="11422">
                  <c:v>359</c:v>
                </c:pt>
                <c:pt idx="11423">
                  <c:v>351</c:v>
                </c:pt>
                <c:pt idx="11424">
                  <c:v>349</c:v>
                </c:pt>
                <c:pt idx="11427">
                  <c:v>354</c:v>
                </c:pt>
                <c:pt idx="11428">
                  <c:v>348.99999999999989</c:v>
                </c:pt>
                <c:pt idx="11429">
                  <c:v>349</c:v>
                </c:pt>
                <c:pt idx="11430">
                  <c:v>345</c:v>
                </c:pt>
                <c:pt idx="11431">
                  <c:v>348.00000000000011</c:v>
                </c:pt>
                <c:pt idx="11434">
                  <c:v>341</c:v>
                </c:pt>
                <c:pt idx="11435">
                  <c:v>338</c:v>
                </c:pt>
                <c:pt idx="11436">
                  <c:v>335</c:v>
                </c:pt>
                <c:pt idx="11437">
                  <c:v>330</c:v>
                </c:pt>
                <c:pt idx="11438">
                  <c:v>332</c:v>
                </c:pt>
                <c:pt idx="11441">
                  <c:v>329</c:v>
                </c:pt>
                <c:pt idx="11443">
                  <c:v>330</c:v>
                </c:pt>
                <c:pt idx="11444">
                  <c:v>341</c:v>
                </c:pt>
                <c:pt idx="11445">
                  <c:v>355</c:v>
                </c:pt>
                <c:pt idx="11448">
                  <c:v>360.99999999999989</c:v>
                </c:pt>
                <c:pt idx="11449">
                  <c:v>362</c:v>
                </c:pt>
                <c:pt idx="11450">
                  <c:v>366</c:v>
                </c:pt>
                <c:pt idx="11451">
                  <c:v>355</c:v>
                </c:pt>
                <c:pt idx="11452">
                  <c:v>347</c:v>
                </c:pt>
                <c:pt idx="11455">
                  <c:v>345.99999999999989</c:v>
                </c:pt>
                <c:pt idx="11456">
                  <c:v>343</c:v>
                </c:pt>
                <c:pt idx="11457">
                  <c:v>376</c:v>
                </c:pt>
                <c:pt idx="11458">
                  <c:v>378</c:v>
                </c:pt>
                <c:pt idx="11459">
                  <c:v>388.99999999999989</c:v>
                </c:pt>
                <c:pt idx="11463">
                  <c:v>382.99999999999989</c:v>
                </c:pt>
                <c:pt idx="11464">
                  <c:v>393</c:v>
                </c:pt>
                <c:pt idx="11465">
                  <c:v>368</c:v>
                </c:pt>
                <c:pt idx="11466">
                  <c:v>387</c:v>
                </c:pt>
                <c:pt idx="11470">
                  <c:v>470</c:v>
                </c:pt>
                <c:pt idx="11471">
                  <c:v>430</c:v>
                </c:pt>
                <c:pt idx="11472">
                  <c:v>413.99999999999989</c:v>
                </c:pt>
                <c:pt idx="11473">
                  <c:v>409</c:v>
                </c:pt>
                <c:pt idx="11476">
                  <c:v>408</c:v>
                </c:pt>
                <c:pt idx="11477">
                  <c:v>405.99999999999989</c:v>
                </c:pt>
                <c:pt idx="11478">
                  <c:v>418</c:v>
                </c:pt>
                <c:pt idx="11480">
                  <c:v>445</c:v>
                </c:pt>
                <c:pt idx="11483">
                  <c:v>408</c:v>
                </c:pt>
                <c:pt idx="11484">
                  <c:v>396</c:v>
                </c:pt>
                <c:pt idx="11485">
                  <c:v>405</c:v>
                </c:pt>
                <c:pt idx="11486">
                  <c:v>413</c:v>
                </c:pt>
                <c:pt idx="11487">
                  <c:v>409.99999999999989</c:v>
                </c:pt>
                <c:pt idx="11490">
                  <c:v>407</c:v>
                </c:pt>
                <c:pt idx="11491">
                  <c:v>407</c:v>
                </c:pt>
                <c:pt idx="11492">
                  <c:v>399</c:v>
                </c:pt>
                <c:pt idx="11493">
                  <c:v>400</c:v>
                </c:pt>
                <c:pt idx="11494">
                  <c:v>381</c:v>
                </c:pt>
                <c:pt idx="11497">
                  <c:v>382</c:v>
                </c:pt>
                <c:pt idx="11498">
                  <c:v>378</c:v>
                </c:pt>
                <c:pt idx="11499">
                  <c:v>378</c:v>
                </c:pt>
                <c:pt idx="11500">
                  <c:v>375.00000000000011</c:v>
                </c:pt>
                <c:pt idx="11501">
                  <c:v>367</c:v>
                </c:pt>
                <c:pt idx="11504">
                  <c:v>368</c:v>
                </c:pt>
                <c:pt idx="11505">
                  <c:v>362</c:v>
                </c:pt>
                <c:pt idx="11506">
                  <c:v>368</c:v>
                </c:pt>
                <c:pt idx="11507">
                  <c:v>362</c:v>
                </c:pt>
                <c:pt idx="11508">
                  <c:v>373.00000000000011</c:v>
                </c:pt>
                <c:pt idx="11511">
                  <c:v>364</c:v>
                </c:pt>
                <c:pt idx="11512">
                  <c:v>352</c:v>
                </c:pt>
                <c:pt idx="11513">
                  <c:v>347</c:v>
                </c:pt>
                <c:pt idx="11514">
                  <c:v>350</c:v>
                </c:pt>
                <c:pt idx="11515">
                  <c:v>350</c:v>
                </c:pt>
                <c:pt idx="11518">
                  <c:v>349</c:v>
                </c:pt>
                <c:pt idx="11519">
                  <c:v>347</c:v>
                </c:pt>
                <c:pt idx="11520">
                  <c:v>349</c:v>
                </c:pt>
                <c:pt idx="11521">
                  <c:v>350</c:v>
                </c:pt>
                <c:pt idx="11522">
                  <c:v>352</c:v>
                </c:pt>
                <c:pt idx="11525">
                  <c:v>345</c:v>
                </c:pt>
                <c:pt idx="11526">
                  <c:v>344</c:v>
                </c:pt>
                <c:pt idx="11527">
                  <c:v>343</c:v>
                </c:pt>
                <c:pt idx="11528">
                  <c:v>341</c:v>
                </c:pt>
                <c:pt idx="11529">
                  <c:v>340</c:v>
                </c:pt>
                <c:pt idx="11532">
                  <c:v>344</c:v>
                </c:pt>
                <c:pt idx="11533">
                  <c:v>351</c:v>
                </c:pt>
                <c:pt idx="11534">
                  <c:v>349.99999999999989</c:v>
                </c:pt>
                <c:pt idx="11535">
                  <c:v>357.99999999999989</c:v>
                </c:pt>
                <c:pt idx="11536">
                  <c:v>370</c:v>
                </c:pt>
                <c:pt idx="11541">
                  <c:v>357</c:v>
                </c:pt>
                <c:pt idx="11542">
                  <c:v>365</c:v>
                </c:pt>
                <c:pt idx="11543">
                  <c:v>388</c:v>
                </c:pt>
                <c:pt idx="11546">
                  <c:v>395</c:v>
                </c:pt>
                <c:pt idx="11547">
                  <c:v>393</c:v>
                </c:pt>
                <c:pt idx="11549">
                  <c:v>399</c:v>
                </c:pt>
                <c:pt idx="11550">
                  <c:v>404</c:v>
                </c:pt>
                <c:pt idx="11553">
                  <c:v>399.99999999999989</c:v>
                </c:pt>
                <c:pt idx="11554">
                  <c:v>395</c:v>
                </c:pt>
                <c:pt idx="11555">
                  <c:v>388.99999999999989</c:v>
                </c:pt>
                <c:pt idx="11556">
                  <c:v>382</c:v>
                </c:pt>
                <c:pt idx="11557">
                  <c:v>385.00000000000011</c:v>
                </c:pt>
                <c:pt idx="11560">
                  <c:v>382</c:v>
                </c:pt>
                <c:pt idx="11561">
                  <c:v>381</c:v>
                </c:pt>
                <c:pt idx="11562">
                  <c:v>381.00000000000011</c:v>
                </c:pt>
                <c:pt idx="11564">
                  <c:v>403</c:v>
                </c:pt>
                <c:pt idx="11567">
                  <c:v>409</c:v>
                </c:pt>
                <c:pt idx="11568">
                  <c:v>415.00000000000011</c:v>
                </c:pt>
                <c:pt idx="11569">
                  <c:v>429</c:v>
                </c:pt>
                <c:pt idx="11570">
                  <c:v>407</c:v>
                </c:pt>
                <c:pt idx="11571">
                  <c:v>390.99999999999989</c:v>
                </c:pt>
                <c:pt idx="11574">
                  <c:v>379</c:v>
                </c:pt>
                <c:pt idx="11575">
                  <c:v>366</c:v>
                </c:pt>
                <c:pt idx="11576">
                  <c:v>367</c:v>
                </c:pt>
                <c:pt idx="11577">
                  <c:v>359</c:v>
                </c:pt>
                <c:pt idx="11578">
                  <c:v>365</c:v>
                </c:pt>
                <c:pt idx="11581">
                  <c:v>356.99999999999989</c:v>
                </c:pt>
                <c:pt idx="11582">
                  <c:v>363.99999999999989</c:v>
                </c:pt>
                <c:pt idx="11583">
                  <c:v>359</c:v>
                </c:pt>
                <c:pt idx="11584">
                  <c:v>356</c:v>
                </c:pt>
                <c:pt idx="11588">
                  <c:v>362.99999999999989</c:v>
                </c:pt>
                <c:pt idx="11589">
                  <c:v>349.99999999999989</c:v>
                </c:pt>
                <c:pt idx="11590">
                  <c:v>351</c:v>
                </c:pt>
                <c:pt idx="11591">
                  <c:v>355</c:v>
                </c:pt>
                <c:pt idx="11592">
                  <c:v>375</c:v>
                </c:pt>
                <c:pt idx="11595">
                  <c:v>366</c:v>
                </c:pt>
                <c:pt idx="11596">
                  <c:v>392</c:v>
                </c:pt>
                <c:pt idx="11598">
                  <c:v>400</c:v>
                </c:pt>
                <c:pt idx="11599">
                  <c:v>397</c:v>
                </c:pt>
                <c:pt idx="11602">
                  <c:v>413</c:v>
                </c:pt>
                <c:pt idx="11603">
                  <c:v>410.99999999999989</c:v>
                </c:pt>
                <c:pt idx="11604">
                  <c:v>392</c:v>
                </c:pt>
                <c:pt idx="11605">
                  <c:v>400</c:v>
                </c:pt>
                <c:pt idx="11606">
                  <c:v>388.99999999999989</c:v>
                </c:pt>
                <c:pt idx="11609">
                  <c:v>392.00000000000011</c:v>
                </c:pt>
                <c:pt idx="11610">
                  <c:v>377.00000000000011</c:v>
                </c:pt>
                <c:pt idx="11611">
                  <c:v>378</c:v>
                </c:pt>
                <c:pt idx="11612">
                  <c:v>394</c:v>
                </c:pt>
                <c:pt idx="11613">
                  <c:v>405.99999999999989</c:v>
                </c:pt>
                <c:pt idx="11616">
                  <c:v>382.99999999999989</c:v>
                </c:pt>
                <c:pt idx="11617">
                  <c:v>389</c:v>
                </c:pt>
                <c:pt idx="11618">
                  <c:v>391.99999999999989</c:v>
                </c:pt>
                <c:pt idx="11619">
                  <c:v>382</c:v>
                </c:pt>
                <c:pt idx="11620">
                  <c:v>390.99999999999989</c:v>
                </c:pt>
                <c:pt idx="11623">
                  <c:v>385</c:v>
                </c:pt>
                <c:pt idx="11624">
                  <c:v>384.00000000000011</c:v>
                </c:pt>
                <c:pt idx="11625">
                  <c:v>385.00000000000011</c:v>
                </c:pt>
                <c:pt idx="11626">
                  <c:v>380</c:v>
                </c:pt>
                <c:pt idx="11627">
                  <c:v>387.99999999999989</c:v>
                </c:pt>
                <c:pt idx="11630">
                  <c:v>386.99999999999989</c:v>
                </c:pt>
                <c:pt idx="11633">
                  <c:v>385.99999999999989</c:v>
                </c:pt>
                <c:pt idx="11634">
                  <c:v>395.99999999999989</c:v>
                </c:pt>
                <c:pt idx="11637">
                  <c:v>399.99999999999989</c:v>
                </c:pt>
                <c:pt idx="11638">
                  <c:v>404</c:v>
                </c:pt>
                <c:pt idx="11639">
                  <c:v>411.00000000000011</c:v>
                </c:pt>
                <c:pt idx="11640">
                  <c:v>418.00000000000011</c:v>
                </c:pt>
                <c:pt idx="11641">
                  <c:v>420</c:v>
                </c:pt>
                <c:pt idx="11644">
                  <c:v>416</c:v>
                </c:pt>
                <c:pt idx="11645">
                  <c:v>429</c:v>
                </c:pt>
                <c:pt idx="11646">
                  <c:v>430</c:v>
                </c:pt>
                <c:pt idx="11647">
                  <c:v>427.99999999999989</c:v>
                </c:pt>
                <c:pt idx="11648">
                  <c:v>419.00000000000011</c:v>
                </c:pt>
                <c:pt idx="11651">
                  <c:v>401.99999999999989</c:v>
                </c:pt>
                <c:pt idx="11652">
                  <c:v>401.00000000000011</c:v>
                </c:pt>
                <c:pt idx="11653">
                  <c:v>400</c:v>
                </c:pt>
                <c:pt idx="11654">
                  <c:v>393.99999999999989</c:v>
                </c:pt>
                <c:pt idx="11655">
                  <c:v>395.99999999999989</c:v>
                </c:pt>
                <c:pt idx="11658">
                  <c:v>384.99999999999989</c:v>
                </c:pt>
                <c:pt idx="11659">
                  <c:v>397</c:v>
                </c:pt>
                <c:pt idx="11660">
                  <c:v>393</c:v>
                </c:pt>
                <c:pt idx="11661">
                  <c:v>397</c:v>
                </c:pt>
                <c:pt idx="11662">
                  <c:v>396</c:v>
                </c:pt>
                <c:pt idx="11665">
                  <c:v>398.00000000000011</c:v>
                </c:pt>
                <c:pt idx="11666">
                  <c:v>399</c:v>
                </c:pt>
                <c:pt idx="11667">
                  <c:v>401.99999999999989</c:v>
                </c:pt>
                <c:pt idx="11668">
                  <c:v>394</c:v>
                </c:pt>
                <c:pt idx="11669">
                  <c:v>398.00000000000011</c:v>
                </c:pt>
                <c:pt idx="11672">
                  <c:v>404</c:v>
                </c:pt>
                <c:pt idx="11673">
                  <c:v>414.99999999999989</c:v>
                </c:pt>
                <c:pt idx="11674">
                  <c:v>405</c:v>
                </c:pt>
                <c:pt idx="11675">
                  <c:v>405</c:v>
                </c:pt>
                <c:pt idx="11676">
                  <c:v>412</c:v>
                </c:pt>
                <c:pt idx="11682">
                  <c:v>417</c:v>
                </c:pt>
                <c:pt idx="11683">
                  <c:v>411.99999999999989</c:v>
                </c:pt>
                <c:pt idx="11688">
                  <c:v>421</c:v>
                </c:pt>
                <c:pt idx="11689">
                  <c:v>424</c:v>
                </c:pt>
                <c:pt idx="11690">
                  <c:v>422.00000000000011</c:v>
                </c:pt>
                <c:pt idx="11693">
                  <c:v>421</c:v>
                </c:pt>
                <c:pt idx="11694">
                  <c:v>413</c:v>
                </c:pt>
                <c:pt idx="11695">
                  <c:v>403</c:v>
                </c:pt>
                <c:pt idx="11696">
                  <c:v>403</c:v>
                </c:pt>
                <c:pt idx="11697">
                  <c:v>405</c:v>
                </c:pt>
                <c:pt idx="11700">
                  <c:v>409.99999999999989</c:v>
                </c:pt>
                <c:pt idx="11701">
                  <c:v>405.99999999999989</c:v>
                </c:pt>
                <c:pt idx="11702">
                  <c:v>402.00000000000011</c:v>
                </c:pt>
                <c:pt idx="11703">
                  <c:v>398</c:v>
                </c:pt>
                <c:pt idx="11704">
                  <c:v>392.00000000000011</c:v>
                </c:pt>
                <c:pt idx="11707">
                  <c:v>391</c:v>
                </c:pt>
                <c:pt idx="11708">
                  <c:v>387</c:v>
                </c:pt>
                <c:pt idx="11709">
                  <c:v>393</c:v>
                </c:pt>
                <c:pt idx="11710">
                  <c:v>400</c:v>
                </c:pt>
                <c:pt idx="11711">
                  <c:v>390.99999999999989</c:v>
                </c:pt>
                <c:pt idx="11714">
                  <c:v>387</c:v>
                </c:pt>
                <c:pt idx="11715">
                  <c:v>382</c:v>
                </c:pt>
                <c:pt idx="11716">
                  <c:v>372</c:v>
                </c:pt>
                <c:pt idx="11717">
                  <c:v>370</c:v>
                </c:pt>
                <c:pt idx="11718">
                  <c:v>380.99999999999989</c:v>
                </c:pt>
                <c:pt idx="11721">
                  <c:v>371</c:v>
                </c:pt>
                <c:pt idx="11722">
                  <c:v>369</c:v>
                </c:pt>
                <c:pt idx="11723">
                  <c:v>374</c:v>
                </c:pt>
                <c:pt idx="11724">
                  <c:v>380</c:v>
                </c:pt>
                <c:pt idx="11725">
                  <c:v>389</c:v>
                </c:pt>
                <c:pt idx="11728">
                  <c:v>388.00000000000011</c:v>
                </c:pt>
                <c:pt idx="11729">
                  <c:v>381</c:v>
                </c:pt>
                <c:pt idx="11730">
                  <c:v>380</c:v>
                </c:pt>
                <c:pt idx="11731">
                  <c:v>375</c:v>
                </c:pt>
                <c:pt idx="11732">
                  <c:v>375</c:v>
                </c:pt>
                <c:pt idx="11735">
                  <c:v>365</c:v>
                </c:pt>
                <c:pt idx="11736">
                  <c:v>368</c:v>
                </c:pt>
                <c:pt idx="11737">
                  <c:v>368</c:v>
                </c:pt>
                <c:pt idx="11738">
                  <c:v>365</c:v>
                </c:pt>
                <c:pt idx="11739">
                  <c:v>368</c:v>
                </c:pt>
                <c:pt idx="11742">
                  <c:v>365</c:v>
                </c:pt>
                <c:pt idx="11743">
                  <c:v>362</c:v>
                </c:pt>
                <c:pt idx="11744">
                  <c:v>359.99999999999989</c:v>
                </c:pt>
                <c:pt idx="11745">
                  <c:v>351</c:v>
                </c:pt>
                <c:pt idx="11746">
                  <c:v>346</c:v>
                </c:pt>
                <c:pt idx="11749">
                  <c:v>347</c:v>
                </c:pt>
                <c:pt idx="11750">
                  <c:v>352</c:v>
                </c:pt>
                <c:pt idx="11751">
                  <c:v>357</c:v>
                </c:pt>
                <c:pt idx="11752">
                  <c:v>365</c:v>
                </c:pt>
                <c:pt idx="11753">
                  <c:v>379</c:v>
                </c:pt>
                <c:pt idx="11757">
                  <c:v>378</c:v>
                </c:pt>
                <c:pt idx="11758">
                  <c:v>376</c:v>
                </c:pt>
                <c:pt idx="11759">
                  <c:v>373</c:v>
                </c:pt>
                <c:pt idx="11760">
                  <c:v>373</c:v>
                </c:pt>
                <c:pt idx="11763">
                  <c:v>366</c:v>
                </c:pt>
                <c:pt idx="11764">
                  <c:v>365</c:v>
                </c:pt>
                <c:pt idx="11765">
                  <c:v>365</c:v>
                </c:pt>
                <c:pt idx="11766">
                  <c:v>370</c:v>
                </c:pt>
                <c:pt idx="11767">
                  <c:v>376</c:v>
                </c:pt>
                <c:pt idx="11771">
                  <c:v>380</c:v>
                </c:pt>
                <c:pt idx="11772">
                  <c:v>385</c:v>
                </c:pt>
                <c:pt idx="11773">
                  <c:v>384</c:v>
                </c:pt>
                <c:pt idx="11774">
                  <c:v>379</c:v>
                </c:pt>
                <c:pt idx="11777">
                  <c:v>375</c:v>
                </c:pt>
                <c:pt idx="11778">
                  <c:v>372</c:v>
                </c:pt>
                <c:pt idx="11780">
                  <c:v>363</c:v>
                </c:pt>
                <c:pt idx="11781">
                  <c:v>353</c:v>
                </c:pt>
                <c:pt idx="11784">
                  <c:v>348</c:v>
                </c:pt>
                <c:pt idx="11785">
                  <c:v>345</c:v>
                </c:pt>
                <c:pt idx="11786">
                  <c:v>345</c:v>
                </c:pt>
                <c:pt idx="11787">
                  <c:v>336.99999999999989</c:v>
                </c:pt>
                <c:pt idx="11788">
                  <c:v>329</c:v>
                </c:pt>
                <c:pt idx="11791">
                  <c:v>321</c:v>
                </c:pt>
                <c:pt idx="11792">
                  <c:v>322</c:v>
                </c:pt>
                <c:pt idx="11793">
                  <c:v>321</c:v>
                </c:pt>
                <c:pt idx="11794">
                  <c:v>327</c:v>
                </c:pt>
                <c:pt idx="11799">
                  <c:v>326</c:v>
                </c:pt>
                <c:pt idx="11800">
                  <c:v>327</c:v>
                </c:pt>
                <c:pt idx="11801">
                  <c:v>330</c:v>
                </c:pt>
                <c:pt idx="11806">
                  <c:v>332</c:v>
                </c:pt>
                <c:pt idx="11808">
                  <c:v>332</c:v>
                </c:pt>
                <c:pt idx="11809">
                  <c:v>330</c:v>
                </c:pt>
                <c:pt idx="11812">
                  <c:v>334.00000000000011</c:v>
                </c:pt>
                <c:pt idx="11813">
                  <c:v>334</c:v>
                </c:pt>
                <c:pt idx="11814">
                  <c:v>349</c:v>
                </c:pt>
                <c:pt idx="11815">
                  <c:v>359.00000000000011</c:v>
                </c:pt>
                <c:pt idx="11816">
                  <c:v>355</c:v>
                </c:pt>
                <c:pt idx="11819">
                  <c:v>363</c:v>
                </c:pt>
                <c:pt idx="11820">
                  <c:v>363.00000000000011</c:v>
                </c:pt>
                <c:pt idx="11821">
                  <c:v>367.00000000000011</c:v>
                </c:pt>
                <c:pt idx="11822">
                  <c:v>360</c:v>
                </c:pt>
                <c:pt idx="11823">
                  <c:v>353</c:v>
                </c:pt>
                <c:pt idx="11826">
                  <c:v>349</c:v>
                </c:pt>
                <c:pt idx="11827">
                  <c:v>352</c:v>
                </c:pt>
                <c:pt idx="11828">
                  <c:v>345</c:v>
                </c:pt>
                <c:pt idx="11829">
                  <c:v>356</c:v>
                </c:pt>
                <c:pt idx="11830">
                  <c:v>348</c:v>
                </c:pt>
                <c:pt idx="11833">
                  <c:v>333</c:v>
                </c:pt>
                <c:pt idx="11834">
                  <c:v>335</c:v>
                </c:pt>
                <c:pt idx="11835">
                  <c:v>330</c:v>
                </c:pt>
                <c:pt idx="11836">
                  <c:v>320</c:v>
                </c:pt>
                <c:pt idx="11837">
                  <c:v>320</c:v>
                </c:pt>
                <c:pt idx="11840">
                  <c:v>311</c:v>
                </c:pt>
                <c:pt idx="11841">
                  <c:v>314</c:v>
                </c:pt>
                <c:pt idx="11842">
                  <c:v>314</c:v>
                </c:pt>
                <c:pt idx="11843">
                  <c:v>315.00000000000011</c:v>
                </c:pt>
                <c:pt idx="11844">
                  <c:v>309</c:v>
                </c:pt>
                <c:pt idx="11849">
                  <c:v>300</c:v>
                </c:pt>
                <c:pt idx="11850">
                  <c:v>296</c:v>
                </c:pt>
                <c:pt idx="11851">
                  <c:v>296</c:v>
                </c:pt>
                <c:pt idx="11855">
                  <c:v>290.00000000000011</c:v>
                </c:pt>
                <c:pt idx="11856">
                  <c:v>280.99999999999989</c:v>
                </c:pt>
                <c:pt idx="11857">
                  <c:v>270</c:v>
                </c:pt>
                <c:pt idx="11858">
                  <c:v>284.99999999999989</c:v>
                </c:pt>
                <c:pt idx="11861">
                  <c:v>275</c:v>
                </c:pt>
                <c:pt idx="11862">
                  <c:v>277</c:v>
                </c:pt>
                <c:pt idx="11863">
                  <c:v>281</c:v>
                </c:pt>
                <c:pt idx="11864">
                  <c:v>273.00000000000011</c:v>
                </c:pt>
                <c:pt idx="11865">
                  <c:v>275</c:v>
                </c:pt>
                <c:pt idx="11868">
                  <c:v>267</c:v>
                </c:pt>
                <c:pt idx="11869">
                  <c:v>257</c:v>
                </c:pt>
                <c:pt idx="11870">
                  <c:v>247</c:v>
                </c:pt>
                <c:pt idx="11871">
                  <c:v>244</c:v>
                </c:pt>
                <c:pt idx="11872">
                  <c:v>250</c:v>
                </c:pt>
                <c:pt idx="11875">
                  <c:v>247</c:v>
                </c:pt>
                <c:pt idx="11876">
                  <c:v>254</c:v>
                </c:pt>
                <c:pt idx="11877">
                  <c:v>250</c:v>
                </c:pt>
                <c:pt idx="11878">
                  <c:v>250</c:v>
                </c:pt>
                <c:pt idx="11879">
                  <c:v>253</c:v>
                </c:pt>
                <c:pt idx="11882">
                  <c:v>259</c:v>
                </c:pt>
                <c:pt idx="11883">
                  <c:v>252</c:v>
                </c:pt>
                <c:pt idx="11884">
                  <c:v>259</c:v>
                </c:pt>
                <c:pt idx="11886">
                  <c:v>249</c:v>
                </c:pt>
                <c:pt idx="11889">
                  <c:v>245</c:v>
                </c:pt>
                <c:pt idx="11890">
                  <c:v>243</c:v>
                </c:pt>
                <c:pt idx="11891">
                  <c:v>238</c:v>
                </c:pt>
                <c:pt idx="11892">
                  <c:v>241</c:v>
                </c:pt>
                <c:pt idx="11893">
                  <c:v>248</c:v>
                </c:pt>
                <c:pt idx="11896">
                  <c:v>243</c:v>
                </c:pt>
                <c:pt idx="11897">
                  <c:v>247</c:v>
                </c:pt>
                <c:pt idx="11898">
                  <c:v>243</c:v>
                </c:pt>
                <c:pt idx="11899">
                  <c:v>246</c:v>
                </c:pt>
                <c:pt idx="11900">
                  <c:v>254</c:v>
                </c:pt>
                <c:pt idx="11903">
                  <c:v>255</c:v>
                </c:pt>
                <c:pt idx="11904">
                  <c:v>261.00000000000011</c:v>
                </c:pt>
                <c:pt idx="11905">
                  <c:v>262</c:v>
                </c:pt>
                <c:pt idx="11906">
                  <c:v>257</c:v>
                </c:pt>
                <c:pt idx="11907">
                  <c:v>273</c:v>
                </c:pt>
                <c:pt idx="11910">
                  <c:v>276</c:v>
                </c:pt>
                <c:pt idx="11911">
                  <c:v>273</c:v>
                </c:pt>
                <c:pt idx="11912">
                  <c:v>269</c:v>
                </c:pt>
                <c:pt idx="11914">
                  <c:v>269</c:v>
                </c:pt>
                <c:pt idx="11917">
                  <c:v>269</c:v>
                </c:pt>
                <c:pt idx="11918">
                  <c:v>268</c:v>
                </c:pt>
                <c:pt idx="11919">
                  <c:v>265</c:v>
                </c:pt>
                <c:pt idx="11920">
                  <c:v>263</c:v>
                </c:pt>
                <c:pt idx="11921">
                  <c:v>257</c:v>
                </c:pt>
                <c:pt idx="11924">
                  <c:v>262</c:v>
                </c:pt>
                <c:pt idx="11925">
                  <c:v>250</c:v>
                </c:pt>
                <c:pt idx="11926">
                  <c:v>247</c:v>
                </c:pt>
                <c:pt idx="11927">
                  <c:v>235</c:v>
                </c:pt>
                <c:pt idx="11928">
                  <c:v>231</c:v>
                </c:pt>
                <c:pt idx="11931">
                  <c:v>231</c:v>
                </c:pt>
                <c:pt idx="11932">
                  <c:v>235</c:v>
                </c:pt>
                <c:pt idx="11933">
                  <c:v>227</c:v>
                </c:pt>
                <c:pt idx="11934">
                  <c:v>219</c:v>
                </c:pt>
                <c:pt idx="11938">
                  <c:v>219</c:v>
                </c:pt>
                <c:pt idx="11939">
                  <c:v>219</c:v>
                </c:pt>
                <c:pt idx="11941">
                  <c:v>222</c:v>
                </c:pt>
                <c:pt idx="11942">
                  <c:v>211</c:v>
                </c:pt>
                <c:pt idx="11945">
                  <c:v>202</c:v>
                </c:pt>
                <c:pt idx="11946">
                  <c:v>199</c:v>
                </c:pt>
                <c:pt idx="11947">
                  <c:v>196</c:v>
                </c:pt>
                <c:pt idx="11948">
                  <c:v>189</c:v>
                </c:pt>
                <c:pt idx="11949">
                  <c:v>187</c:v>
                </c:pt>
                <c:pt idx="11952">
                  <c:v>191</c:v>
                </c:pt>
                <c:pt idx="11953">
                  <c:v>191</c:v>
                </c:pt>
                <c:pt idx="11954">
                  <c:v>195</c:v>
                </c:pt>
                <c:pt idx="11955">
                  <c:v>192</c:v>
                </c:pt>
                <c:pt idx="11956">
                  <c:v>193</c:v>
                </c:pt>
                <c:pt idx="11959">
                  <c:v>191</c:v>
                </c:pt>
                <c:pt idx="11960">
                  <c:v>188</c:v>
                </c:pt>
                <c:pt idx="11961">
                  <c:v>191</c:v>
                </c:pt>
                <c:pt idx="11963">
                  <c:v>192</c:v>
                </c:pt>
                <c:pt idx="11966">
                  <c:v>198</c:v>
                </c:pt>
                <c:pt idx="11967">
                  <c:v>200</c:v>
                </c:pt>
                <c:pt idx="11968">
                  <c:v>202</c:v>
                </c:pt>
                <c:pt idx="11969">
                  <c:v>195</c:v>
                </c:pt>
                <c:pt idx="11970">
                  <c:v>191</c:v>
                </c:pt>
                <c:pt idx="11973">
                  <c:v>190</c:v>
                </c:pt>
                <c:pt idx="11974">
                  <c:v>188</c:v>
                </c:pt>
                <c:pt idx="11975">
                  <c:v>183</c:v>
                </c:pt>
                <c:pt idx="11976">
                  <c:v>177</c:v>
                </c:pt>
                <c:pt idx="11977">
                  <c:v>170</c:v>
                </c:pt>
                <c:pt idx="11981">
                  <c:v>166</c:v>
                </c:pt>
                <c:pt idx="11982">
                  <c:v>170</c:v>
                </c:pt>
                <c:pt idx="11983">
                  <c:v>165</c:v>
                </c:pt>
                <c:pt idx="11984">
                  <c:v>163</c:v>
                </c:pt>
                <c:pt idx="11988">
                  <c:v>160</c:v>
                </c:pt>
                <c:pt idx="11989">
                  <c:v>157</c:v>
                </c:pt>
                <c:pt idx="11990">
                  <c:v>158</c:v>
                </c:pt>
                <c:pt idx="11991">
                  <c:v>158</c:v>
                </c:pt>
                <c:pt idx="11994">
                  <c:v>156</c:v>
                </c:pt>
                <c:pt idx="11995">
                  <c:v>153</c:v>
                </c:pt>
                <c:pt idx="11996">
                  <c:v>152</c:v>
                </c:pt>
                <c:pt idx="11997">
                  <c:v>152</c:v>
                </c:pt>
                <c:pt idx="11998">
                  <c:v>162</c:v>
                </c:pt>
                <c:pt idx="12001">
                  <c:v>164</c:v>
                </c:pt>
                <c:pt idx="12002">
                  <c:v>164</c:v>
                </c:pt>
                <c:pt idx="12003">
                  <c:v>167</c:v>
                </c:pt>
                <c:pt idx="12004">
                  <c:v>177</c:v>
                </c:pt>
                <c:pt idx="12005">
                  <c:v>189</c:v>
                </c:pt>
                <c:pt idx="12008">
                  <c:v>177</c:v>
                </c:pt>
                <c:pt idx="12009">
                  <c:v>179</c:v>
                </c:pt>
                <c:pt idx="12010">
                  <c:v>178</c:v>
                </c:pt>
                <c:pt idx="12011">
                  <c:v>174</c:v>
                </c:pt>
                <c:pt idx="12012">
                  <c:v>174</c:v>
                </c:pt>
                <c:pt idx="12015">
                  <c:v>172</c:v>
                </c:pt>
                <c:pt idx="12016">
                  <c:v>173</c:v>
                </c:pt>
                <c:pt idx="12017">
                  <c:v>177</c:v>
                </c:pt>
                <c:pt idx="12018">
                  <c:v>179</c:v>
                </c:pt>
                <c:pt idx="12019">
                  <c:v>180</c:v>
                </c:pt>
                <c:pt idx="12022">
                  <c:v>180</c:v>
                </c:pt>
                <c:pt idx="12023">
                  <c:v>185</c:v>
                </c:pt>
                <c:pt idx="12024">
                  <c:v>186</c:v>
                </c:pt>
                <c:pt idx="12025">
                  <c:v>183</c:v>
                </c:pt>
                <c:pt idx="12026">
                  <c:v>180</c:v>
                </c:pt>
                <c:pt idx="12029">
                  <c:v>175</c:v>
                </c:pt>
                <c:pt idx="12030">
                  <c:v>165</c:v>
                </c:pt>
                <c:pt idx="12031">
                  <c:v>168</c:v>
                </c:pt>
                <c:pt idx="12032">
                  <c:v>169</c:v>
                </c:pt>
                <c:pt idx="12033">
                  <c:v>158</c:v>
                </c:pt>
                <c:pt idx="12036">
                  <c:v>164</c:v>
                </c:pt>
                <c:pt idx="12037">
                  <c:v>163</c:v>
                </c:pt>
                <c:pt idx="12038">
                  <c:v>156</c:v>
                </c:pt>
                <c:pt idx="12040">
                  <c:v>167</c:v>
                </c:pt>
                <c:pt idx="12043">
                  <c:v>167</c:v>
                </c:pt>
                <c:pt idx="12047">
                  <c:v>168</c:v>
                </c:pt>
                <c:pt idx="12050">
                  <c:v>167</c:v>
                </c:pt>
                <c:pt idx="12053">
                  <c:v>162</c:v>
                </c:pt>
                <c:pt idx="12054">
                  <c:v>167</c:v>
                </c:pt>
                <c:pt idx="12058">
                  <c:v>169</c:v>
                </c:pt>
                <c:pt idx="12059">
                  <c:v>163</c:v>
                </c:pt>
                <c:pt idx="12060">
                  <c:v>159</c:v>
                </c:pt>
                <c:pt idx="12061">
                  <c:v>155</c:v>
                </c:pt>
                <c:pt idx="12064">
                  <c:v>155</c:v>
                </c:pt>
                <c:pt idx="12065">
                  <c:v>156</c:v>
                </c:pt>
                <c:pt idx="12066">
                  <c:v>159</c:v>
                </c:pt>
                <c:pt idx="12067">
                  <c:v>160</c:v>
                </c:pt>
                <c:pt idx="12068">
                  <c:v>164</c:v>
                </c:pt>
                <c:pt idx="12071">
                  <c:v>163</c:v>
                </c:pt>
                <c:pt idx="12072">
                  <c:v>164</c:v>
                </c:pt>
                <c:pt idx="12073">
                  <c:v>163</c:v>
                </c:pt>
                <c:pt idx="12074">
                  <c:v>162</c:v>
                </c:pt>
                <c:pt idx="12075">
                  <c:v>162</c:v>
                </c:pt>
                <c:pt idx="12078">
                  <c:v>153</c:v>
                </c:pt>
                <c:pt idx="12079">
                  <c:v>157</c:v>
                </c:pt>
                <c:pt idx="12080">
                  <c:v>156</c:v>
                </c:pt>
                <c:pt idx="12081">
                  <c:v>156</c:v>
                </c:pt>
                <c:pt idx="12082">
                  <c:v>159</c:v>
                </c:pt>
                <c:pt idx="12085">
                  <c:v>165</c:v>
                </c:pt>
                <c:pt idx="12086">
                  <c:v>158</c:v>
                </c:pt>
                <c:pt idx="12087">
                  <c:v>154</c:v>
                </c:pt>
                <c:pt idx="12088">
                  <c:v>153</c:v>
                </c:pt>
                <c:pt idx="12089">
                  <c:v>148</c:v>
                </c:pt>
                <c:pt idx="12092">
                  <c:v>143</c:v>
                </c:pt>
                <c:pt idx="12093">
                  <c:v>143</c:v>
                </c:pt>
                <c:pt idx="12094">
                  <c:v>136</c:v>
                </c:pt>
                <c:pt idx="12095">
                  <c:v>134</c:v>
                </c:pt>
                <c:pt idx="12096">
                  <c:v>134</c:v>
                </c:pt>
                <c:pt idx="12099">
                  <c:v>137</c:v>
                </c:pt>
                <c:pt idx="12100">
                  <c:v>140</c:v>
                </c:pt>
                <c:pt idx="12101">
                  <c:v>139</c:v>
                </c:pt>
                <c:pt idx="12102">
                  <c:v>140</c:v>
                </c:pt>
                <c:pt idx="12103">
                  <c:v>141</c:v>
                </c:pt>
                <c:pt idx="12106">
                  <c:v>150</c:v>
                </c:pt>
                <c:pt idx="12107">
                  <c:v>157</c:v>
                </c:pt>
                <c:pt idx="12108">
                  <c:v>171</c:v>
                </c:pt>
                <c:pt idx="12109">
                  <c:v>170</c:v>
                </c:pt>
                <c:pt idx="12110">
                  <c:v>192</c:v>
                </c:pt>
                <c:pt idx="12114">
                  <c:v>182</c:v>
                </c:pt>
                <c:pt idx="12115">
                  <c:v>179</c:v>
                </c:pt>
                <c:pt idx="12116">
                  <c:v>184</c:v>
                </c:pt>
                <c:pt idx="12117">
                  <c:v>215</c:v>
                </c:pt>
                <c:pt idx="12120">
                  <c:v>256</c:v>
                </c:pt>
                <c:pt idx="12121">
                  <c:v>244</c:v>
                </c:pt>
                <c:pt idx="12122">
                  <c:v>224</c:v>
                </c:pt>
                <c:pt idx="12123">
                  <c:v>254</c:v>
                </c:pt>
                <c:pt idx="12124">
                  <c:v>283</c:v>
                </c:pt>
                <c:pt idx="12127">
                  <c:v>306</c:v>
                </c:pt>
                <c:pt idx="12128">
                  <c:v>314</c:v>
                </c:pt>
                <c:pt idx="12129">
                  <c:v>442</c:v>
                </c:pt>
                <c:pt idx="12130">
                  <c:v>241</c:v>
                </c:pt>
                <c:pt idx="12131">
                  <c:v>266</c:v>
                </c:pt>
                <c:pt idx="12134">
                  <c:v>284.00000000000011</c:v>
                </c:pt>
                <c:pt idx="12135">
                  <c:v>276</c:v>
                </c:pt>
                <c:pt idx="12137">
                  <c:v>228</c:v>
                </c:pt>
                <c:pt idx="12138">
                  <c:v>207</c:v>
                </c:pt>
                <c:pt idx="12141">
                  <c:v>214</c:v>
                </c:pt>
                <c:pt idx="12142">
                  <c:v>207</c:v>
                </c:pt>
                <c:pt idx="12143">
                  <c:v>225</c:v>
                </c:pt>
                <c:pt idx="12144">
                  <c:v>227</c:v>
                </c:pt>
                <c:pt idx="12145">
                  <c:v>230</c:v>
                </c:pt>
                <c:pt idx="12149">
                  <c:v>228</c:v>
                </c:pt>
                <c:pt idx="12150">
                  <c:v>220</c:v>
                </c:pt>
                <c:pt idx="12151">
                  <c:v>216</c:v>
                </c:pt>
                <c:pt idx="12156">
                  <c:v>219</c:v>
                </c:pt>
                <c:pt idx="12157">
                  <c:v>255</c:v>
                </c:pt>
                <c:pt idx="12158">
                  <c:v>252</c:v>
                </c:pt>
                <c:pt idx="12163">
                  <c:v>274</c:v>
                </c:pt>
                <c:pt idx="12164">
                  <c:v>300</c:v>
                </c:pt>
                <c:pt idx="12165">
                  <c:v>277</c:v>
                </c:pt>
                <c:pt idx="12166">
                  <c:v>283</c:v>
                </c:pt>
                <c:pt idx="12169">
                  <c:v>272</c:v>
                </c:pt>
                <c:pt idx="12170">
                  <c:v>264</c:v>
                </c:pt>
                <c:pt idx="12171">
                  <c:v>267</c:v>
                </c:pt>
                <c:pt idx="12172">
                  <c:v>270</c:v>
                </c:pt>
                <c:pt idx="12176">
                  <c:v>278</c:v>
                </c:pt>
                <c:pt idx="12177">
                  <c:v>275</c:v>
                </c:pt>
                <c:pt idx="12178">
                  <c:v>275</c:v>
                </c:pt>
                <c:pt idx="12179">
                  <c:v>270</c:v>
                </c:pt>
                <c:pt idx="12180">
                  <c:v>275</c:v>
                </c:pt>
                <c:pt idx="12183">
                  <c:v>269</c:v>
                </c:pt>
                <c:pt idx="12184">
                  <c:v>269.00000000000011</c:v>
                </c:pt>
                <c:pt idx="12185">
                  <c:v>263</c:v>
                </c:pt>
                <c:pt idx="12186">
                  <c:v>259</c:v>
                </c:pt>
                <c:pt idx="12187">
                  <c:v>257</c:v>
                </c:pt>
                <c:pt idx="12190">
                  <c:v>255</c:v>
                </c:pt>
                <c:pt idx="12191">
                  <c:v>237</c:v>
                </c:pt>
                <c:pt idx="12192">
                  <c:v>231</c:v>
                </c:pt>
                <c:pt idx="12193">
                  <c:v>224</c:v>
                </c:pt>
                <c:pt idx="12194">
                  <c:v>218</c:v>
                </c:pt>
                <c:pt idx="12197">
                  <c:v>216</c:v>
                </c:pt>
                <c:pt idx="12198">
                  <c:v>210</c:v>
                </c:pt>
                <c:pt idx="12199">
                  <c:v>203</c:v>
                </c:pt>
                <c:pt idx="12200">
                  <c:v>199</c:v>
                </c:pt>
                <c:pt idx="12201">
                  <c:v>195</c:v>
                </c:pt>
                <c:pt idx="12205">
                  <c:v>192</c:v>
                </c:pt>
                <c:pt idx="12206">
                  <c:v>188</c:v>
                </c:pt>
                <c:pt idx="12207">
                  <c:v>184</c:v>
                </c:pt>
                <c:pt idx="12208">
                  <c:v>171</c:v>
                </c:pt>
                <c:pt idx="12212">
                  <c:v>176</c:v>
                </c:pt>
                <c:pt idx="12213">
                  <c:v>170</c:v>
                </c:pt>
                <c:pt idx="12214">
                  <c:v>173</c:v>
                </c:pt>
                <c:pt idx="12215">
                  <c:v>175</c:v>
                </c:pt>
                <c:pt idx="12218">
                  <c:v>170</c:v>
                </c:pt>
                <c:pt idx="12219">
                  <c:v>158</c:v>
                </c:pt>
                <c:pt idx="12220">
                  <c:v>155</c:v>
                </c:pt>
                <c:pt idx="12221">
                  <c:v>165</c:v>
                </c:pt>
                <c:pt idx="12222">
                  <c:v>168</c:v>
                </c:pt>
                <c:pt idx="12225">
                  <c:v>169</c:v>
                </c:pt>
                <c:pt idx="12226">
                  <c:v>168</c:v>
                </c:pt>
                <c:pt idx="12227">
                  <c:v>167</c:v>
                </c:pt>
                <c:pt idx="12228">
                  <c:v>176</c:v>
                </c:pt>
                <c:pt idx="12229">
                  <c:v>174</c:v>
                </c:pt>
                <c:pt idx="12232">
                  <c:v>173</c:v>
                </c:pt>
                <c:pt idx="12233">
                  <c:v>169</c:v>
                </c:pt>
                <c:pt idx="12234">
                  <c:v>165</c:v>
                </c:pt>
                <c:pt idx="12235">
                  <c:v>157</c:v>
                </c:pt>
                <c:pt idx="12236">
                  <c:v>161</c:v>
                </c:pt>
                <c:pt idx="12239">
                  <c:v>158</c:v>
                </c:pt>
                <c:pt idx="12240">
                  <c:v>156</c:v>
                </c:pt>
                <c:pt idx="12241">
                  <c:v>155</c:v>
                </c:pt>
                <c:pt idx="12242">
                  <c:v>154</c:v>
                </c:pt>
                <c:pt idx="12243">
                  <c:v>162</c:v>
                </c:pt>
                <c:pt idx="12246">
                  <c:v>167</c:v>
                </c:pt>
                <c:pt idx="12247">
                  <c:v>169</c:v>
                </c:pt>
                <c:pt idx="12248">
                  <c:v>175</c:v>
                </c:pt>
                <c:pt idx="12249">
                  <c:v>169</c:v>
                </c:pt>
                <c:pt idx="12250">
                  <c:v>166</c:v>
                </c:pt>
                <c:pt idx="12253">
                  <c:v>159</c:v>
                </c:pt>
                <c:pt idx="12254">
                  <c:v>156</c:v>
                </c:pt>
                <c:pt idx="12255">
                  <c:v>169</c:v>
                </c:pt>
                <c:pt idx="12256">
                  <c:v>156</c:v>
                </c:pt>
                <c:pt idx="12257">
                  <c:v>157</c:v>
                </c:pt>
                <c:pt idx="12260">
                  <c:v>153</c:v>
                </c:pt>
                <c:pt idx="12261">
                  <c:v>158</c:v>
                </c:pt>
                <c:pt idx="12262">
                  <c:v>158</c:v>
                </c:pt>
                <c:pt idx="12263">
                  <c:v>160</c:v>
                </c:pt>
                <c:pt idx="12264">
                  <c:v>163</c:v>
                </c:pt>
                <c:pt idx="12267">
                  <c:v>161</c:v>
                </c:pt>
                <c:pt idx="12268">
                  <c:v>159</c:v>
                </c:pt>
                <c:pt idx="12269">
                  <c:v>159</c:v>
                </c:pt>
                <c:pt idx="12270">
                  <c:v>155</c:v>
                </c:pt>
                <c:pt idx="12271">
                  <c:v>155</c:v>
                </c:pt>
                <c:pt idx="12274">
                  <c:v>157</c:v>
                </c:pt>
                <c:pt idx="12275">
                  <c:v>158</c:v>
                </c:pt>
                <c:pt idx="12276">
                  <c:v>155</c:v>
                </c:pt>
                <c:pt idx="12277">
                  <c:v>156</c:v>
                </c:pt>
                <c:pt idx="12278">
                  <c:v>158</c:v>
                </c:pt>
                <c:pt idx="12281">
                  <c:v>154</c:v>
                </c:pt>
                <c:pt idx="12282">
                  <c:v>155</c:v>
                </c:pt>
                <c:pt idx="12283">
                  <c:v>156</c:v>
                </c:pt>
                <c:pt idx="12284">
                  <c:v>157</c:v>
                </c:pt>
                <c:pt idx="12285">
                  <c:v>159</c:v>
                </c:pt>
                <c:pt idx="12288">
                  <c:v>158</c:v>
                </c:pt>
                <c:pt idx="12290">
                  <c:v>153</c:v>
                </c:pt>
                <c:pt idx="12291">
                  <c:v>155</c:v>
                </c:pt>
                <c:pt idx="12292">
                  <c:v>149</c:v>
                </c:pt>
                <c:pt idx="12295">
                  <c:v>148</c:v>
                </c:pt>
                <c:pt idx="12296">
                  <c:v>152</c:v>
                </c:pt>
                <c:pt idx="12297">
                  <c:v>158</c:v>
                </c:pt>
                <c:pt idx="12298">
                  <c:v>159</c:v>
                </c:pt>
                <c:pt idx="12299">
                  <c:v>160</c:v>
                </c:pt>
                <c:pt idx="12302">
                  <c:v>162</c:v>
                </c:pt>
                <c:pt idx="12303">
                  <c:v>163</c:v>
                </c:pt>
                <c:pt idx="12304">
                  <c:v>165</c:v>
                </c:pt>
                <c:pt idx="12305">
                  <c:v>160</c:v>
                </c:pt>
                <c:pt idx="12306">
                  <c:v>159</c:v>
                </c:pt>
                <c:pt idx="12309">
                  <c:v>158</c:v>
                </c:pt>
                <c:pt idx="12310">
                  <c:v>158</c:v>
                </c:pt>
                <c:pt idx="12311">
                  <c:v>157</c:v>
                </c:pt>
                <c:pt idx="12312">
                  <c:v>154</c:v>
                </c:pt>
                <c:pt idx="12313">
                  <c:v>155</c:v>
                </c:pt>
                <c:pt idx="12317">
                  <c:v>157</c:v>
                </c:pt>
                <c:pt idx="12318">
                  <c:v>152</c:v>
                </c:pt>
                <c:pt idx="12319">
                  <c:v>153</c:v>
                </c:pt>
                <c:pt idx="12320">
                  <c:v>153</c:v>
                </c:pt>
                <c:pt idx="12323">
                  <c:v>155</c:v>
                </c:pt>
                <c:pt idx="12324">
                  <c:v>156</c:v>
                </c:pt>
                <c:pt idx="12325">
                  <c:v>157</c:v>
                </c:pt>
                <c:pt idx="12326">
                  <c:v>153</c:v>
                </c:pt>
                <c:pt idx="12327">
                  <c:v>154</c:v>
                </c:pt>
                <c:pt idx="12330">
                  <c:v>151</c:v>
                </c:pt>
                <c:pt idx="12331">
                  <c:v>149</c:v>
                </c:pt>
                <c:pt idx="12332">
                  <c:v>147</c:v>
                </c:pt>
                <c:pt idx="12333">
                  <c:v>140</c:v>
                </c:pt>
                <c:pt idx="12334">
                  <c:v>142</c:v>
                </c:pt>
                <c:pt idx="12337">
                  <c:v>138</c:v>
                </c:pt>
                <c:pt idx="12338">
                  <c:v>133</c:v>
                </c:pt>
                <c:pt idx="12339">
                  <c:v>135</c:v>
                </c:pt>
                <c:pt idx="12340">
                  <c:v>140</c:v>
                </c:pt>
                <c:pt idx="12341">
                  <c:v>142</c:v>
                </c:pt>
                <c:pt idx="12344">
                  <c:v>144</c:v>
                </c:pt>
                <c:pt idx="12345">
                  <c:v>151</c:v>
                </c:pt>
                <c:pt idx="12346">
                  <c:v>149</c:v>
                </c:pt>
                <c:pt idx="12347">
                  <c:v>153</c:v>
                </c:pt>
                <c:pt idx="12348">
                  <c:v>150</c:v>
                </c:pt>
                <c:pt idx="12351">
                  <c:v>149</c:v>
                </c:pt>
                <c:pt idx="12352">
                  <c:v>154</c:v>
                </c:pt>
                <c:pt idx="12354">
                  <c:v>164</c:v>
                </c:pt>
                <c:pt idx="12355">
                  <c:v>156</c:v>
                </c:pt>
                <c:pt idx="12358">
                  <c:v>155</c:v>
                </c:pt>
                <c:pt idx="12359">
                  <c:v>151</c:v>
                </c:pt>
                <c:pt idx="12360">
                  <c:v>153</c:v>
                </c:pt>
                <c:pt idx="12361">
                  <c:v>148</c:v>
                </c:pt>
                <c:pt idx="12362">
                  <c:v>146</c:v>
                </c:pt>
                <c:pt idx="12365">
                  <c:v>137</c:v>
                </c:pt>
                <c:pt idx="12366">
                  <c:v>133</c:v>
                </c:pt>
                <c:pt idx="12367">
                  <c:v>132</c:v>
                </c:pt>
                <c:pt idx="12368">
                  <c:v>130</c:v>
                </c:pt>
                <c:pt idx="12369">
                  <c:v>133</c:v>
                </c:pt>
                <c:pt idx="12372">
                  <c:v>128</c:v>
                </c:pt>
                <c:pt idx="12373">
                  <c:v>123</c:v>
                </c:pt>
                <c:pt idx="12374">
                  <c:v>119</c:v>
                </c:pt>
                <c:pt idx="12375">
                  <c:v>128</c:v>
                </c:pt>
                <c:pt idx="12376">
                  <c:v>127</c:v>
                </c:pt>
                <c:pt idx="12379">
                  <c:v>125</c:v>
                </c:pt>
                <c:pt idx="12380">
                  <c:v>125</c:v>
                </c:pt>
                <c:pt idx="12381">
                  <c:v>125</c:v>
                </c:pt>
                <c:pt idx="12382">
                  <c:v>125</c:v>
                </c:pt>
                <c:pt idx="12383">
                  <c:v>124</c:v>
                </c:pt>
                <c:pt idx="12386">
                  <c:v>123</c:v>
                </c:pt>
                <c:pt idx="12387">
                  <c:v>119</c:v>
                </c:pt>
                <c:pt idx="12388">
                  <c:v>118</c:v>
                </c:pt>
                <c:pt idx="12389">
                  <c:v>118</c:v>
                </c:pt>
                <c:pt idx="12390">
                  <c:v>117</c:v>
                </c:pt>
                <c:pt idx="12393">
                  <c:v>121</c:v>
                </c:pt>
                <c:pt idx="12394">
                  <c:v>124</c:v>
                </c:pt>
                <c:pt idx="12395">
                  <c:v>121</c:v>
                </c:pt>
                <c:pt idx="12396">
                  <c:v>119</c:v>
                </c:pt>
                <c:pt idx="12397">
                  <c:v>123</c:v>
                </c:pt>
                <c:pt idx="12400">
                  <c:v>123</c:v>
                </c:pt>
                <c:pt idx="12401">
                  <c:v>119</c:v>
                </c:pt>
                <c:pt idx="12402">
                  <c:v>116</c:v>
                </c:pt>
                <c:pt idx="12403">
                  <c:v>116</c:v>
                </c:pt>
                <c:pt idx="12404">
                  <c:v>122</c:v>
                </c:pt>
                <c:pt idx="12407">
                  <c:v>129</c:v>
                </c:pt>
                <c:pt idx="12408">
                  <c:v>126</c:v>
                </c:pt>
                <c:pt idx="12409">
                  <c:v>127</c:v>
                </c:pt>
                <c:pt idx="12414">
                  <c:v>118</c:v>
                </c:pt>
                <c:pt idx="12415">
                  <c:v>122</c:v>
                </c:pt>
                <c:pt idx="12416">
                  <c:v>120</c:v>
                </c:pt>
                <c:pt idx="12421">
                  <c:v>121</c:v>
                </c:pt>
                <c:pt idx="12422">
                  <c:v>123</c:v>
                </c:pt>
                <c:pt idx="12424">
                  <c:v>115</c:v>
                </c:pt>
                <c:pt idx="12425">
                  <c:v>112</c:v>
                </c:pt>
                <c:pt idx="12428">
                  <c:v>114</c:v>
                </c:pt>
                <c:pt idx="12429">
                  <c:v>114</c:v>
                </c:pt>
                <c:pt idx="12430">
                  <c:v>115</c:v>
                </c:pt>
                <c:pt idx="12431">
                  <c:v>120</c:v>
                </c:pt>
                <c:pt idx="12432">
                  <c:v>121</c:v>
                </c:pt>
                <c:pt idx="12435">
                  <c:v>122</c:v>
                </c:pt>
                <c:pt idx="12436">
                  <c:v>119</c:v>
                </c:pt>
                <c:pt idx="12437">
                  <c:v>118</c:v>
                </c:pt>
                <c:pt idx="12438">
                  <c:v>116</c:v>
                </c:pt>
                <c:pt idx="12439">
                  <c:v>120</c:v>
                </c:pt>
                <c:pt idx="12442">
                  <c:v>122</c:v>
                </c:pt>
                <c:pt idx="12443">
                  <c:v>122</c:v>
                </c:pt>
                <c:pt idx="12444">
                  <c:v>122</c:v>
                </c:pt>
                <c:pt idx="12445">
                  <c:v>123</c:v>
                </c:pt>
                <c:pt idx="12446">
                  <c:v>120</c:v>
                </c:pt>
                <c:pt idx="12449">
                  <c:v>117</c:v>
                </c:pt>
                <c:pt idx="12450">
                  <c:v>116</c:v>
                </c:pt>
                <c:pt idx="12451">
                  <c:v>109</c:v>
                </c:pt>
                <c:pt idx="12456">
                  <c:v>119</c:v>
                </c:pt>
                <c:pt idx="12457">
                  <c:v>122</c:v>
                </c:pt>
                <c:pt idx="12458">
                  <c:v>122</c:v>
                </c:pt>
                <c:pt idx="12460">
                  <c:v>120</c:v>
                </c:pt>
                <c:pt idx="12463">
                  <c:v>115</c:v>
                </c:pt>
                <c:pt idx="12464">
                  <c:v>115</c:v>
                </c:pt>
                <c:pt idx="12465">
                  <c:v>117</c:v>
                </c:pt>
                <c:pt idx="12466">
                  <c:v>117</c:v>
                </c:pt>
                <c:pt idx="12467">
                  <c:v>124</c:v>
                </c:pt>
                <c:pt idx="12470">
                  <c:v>124</c:v>
                </c:pt>
                <c:pt idx="12471">
                  <c:v>123</c:v>
                </c:pt>
                <c:pt idx="12472">
                  <c:v>127</c:v>
                </c:pt>
                <c:pt idx="12473">
                  <c:v>135</c:v>
                </c:pt>
                <c:pt idx="12474">
                  <c:v>140</c:v>
                </c:pt>
                <c:pt idx="12477">
                  <c:v>134</c:v>
                </c:pt>
                <c:pt idx="12478">
                  <c:v>133</c:v>
                </c:pt>
                <c:pt idx="12479">
                  <c:v>131</c:v>
                </c:pt>
                <c:pt idx="12480">
                  <c:v>127</c:v>
                </c:pt>
                <c:pt idx="12481">
                  <c:v>127</c:v>
                </c:pt>
                <c:pt idx="12484">
                  <c:v>123</c:v>
                </c:pt>
                <c:pt idx="12485">
                  <c:v>121</c:v>
                </c:pt>
                <c:pt idx="12486">
                  <c:v>116</c:v>
                </c:pt>
                <c:pt idx="12487">
                  <c:v>116</c:v>
                </c:pt>
                <c:pt idx="12488">
                  <c:v>112</c:v>
                </c:pt>
                <c:pt idx="12492">
                  <c:v>123</c:v>
                </c:pt>
                <c:pt idx="12493">
                  <c:v>126</c:v>
                </c:pt>
                <c:pt idx="12494">
                  <c:v>123</c:v>
                </c:pt>
                <c:pt idx="12495">
                  <c:v>123</c:v>
                </c:pt>
                <c:pt idx="12498">
                  <c:v>123</c:v>
                </c:pt>
                <c:pt idx="12499">
                  <c:v>121</c:v>
                </c:pt>
                <c:pt idx="12500">
                  <c:v>121</c:v>
                </c:pt>
                <c:pt idx="12502">
                  <c:v>124</c:v>
                </c:pt>
                <c:pt idx="12505">
                  <c:v>121</c:v>
                </c:pt>
                <c:pt idx="12506">
                  <c:v>116</c:v>
                </c:pt>
                <c:pt idx="12507">
                  <c:v>114</c:v>
                </c:pt>
                <c:pt idx="12508">
                  <c:v>114</c:v>
                </c:pt>
                <c:pt idx="12513">
                  <c:v>114</c:v>
                </c:pt>
                <c:pt idx="12514">
                  <c:v>117</c:v>
                </c:pt>
                <c:pt idx="12515">
                  <c:v>117</c:v>
                </c:pt>
                <c:pt idx="12516">
                  <c:v>118</c:v>
                </c:pt>
                <c:pt idx="12519">
                  <c:v>118</c:v>
                </c:pt>
                <c:pt idx="12520">
                  <c:v>120</c:v>
                </c:pt>
                <c:pt idx="12521">
                  <c:v>120</c:v>
                </c:pt>
                <c:pt idx="12522">
                  <c:v>117</c:v>
                </c:pt>
                <c:pt idx="12523">
                  <c:v>117</c:v>
                </c:pt>
                <c:pt idx="12526">
                  <c:v>114</c:v>
                </c:pt>
                <c:pt idx="12527">
                  <c:v>115</c:v>
                </c:pt>
                <c:pt idx="12528">
                  <c:v>116</c:v>
                </c:pt>
                <c:pt idx="12529">
                  <c:v>118</c:v>
                </c:pt>
                <c:pt idx="12530">
                  <c:v>115</c:v>
                </c:pt>
                <c:pt idx="12533">
                  <c:v>119</c:v>
                </c:pt>
                <c:pt idx="12534">
                  <c:v>114</c:v>
                </c:pt>
                <c:pt idx="12535">
                  <c:v>118</c:v>
                </c:pt>
                <c:pt idx="12536">
                  <c:v>118</c:v>
                </c:pt>
                <c:pt idx="12542">
                  <c:v>121</c:v>
                </c:pt>
                <c:pt idx="12543">
                  <c:v>119</c:v>
                </c:pt>
                <c:pt idx="12544">
                  <c:v>121</c:v>
                </c:pt>
                <c:pt idx="12547">
                  <c:v>122</c:v>
                </c:pt>
                <c:pt idx="12548">
                  <c:v>119</c:v>
                </c:pt>
                <c:pt idx="12549">
                  <c:v>116</c:v>
                </c:pt>
                <c:pt idx="12550">
                  <c:v>118</c:v>
                </c:pt>
                <c:pt idx="12551">
                  <c:v>119</c:v>
                </c:pt>
                <c:pt idx="12554">
                  <c:v>124</c:v>
                </c:pt>
                <c:pt idx="12555">
                  <c:v>120</c:v>
                </c:pt>
                <c:pt idx="12556">
                  <c:v>119</c:v>
                </c:pt>
                <c:pt idx="12557">
                  <c:v>116</c:v>
                </c:pt>
                <c:pt idx="12558">
                  <c:v>111</c:v>
                </c:pt>
                <c:pt idx="12562">
                  <c:v>108</c:v>
                </c:pt>
                <c:pt idx="12563">
                  <c:v>105</c:v>
                </c:pt>
                <c:pt idx="12564">
                  <c:v>105</c:v>
                </c:pt>
                <c:pt idx="12565">
                  <c:v>103</c:v>
                </c:pt>
                <c:pt idx="12568">
                  <c:v>101</c:v>
                </c:pt>
                <c:pt idx="12569">
                  <c:v>103</c:v>
                </c:pt>
                <c:pt idx="12570">
                  <c:v>102</c:v>
                </c:pt>
                <c:pt idx="12571">
                  <c:v>100</c:v>
                </c:pt>
                <c:pt idx="12572">
                  <c:v>103</c:v>
                </c:pt>
                <c:pt idx="12575">
                  <c:v>103</c:v>
                </c:pt>
                <c:pt idx="12576">
                  <c:v>103</c:v>
                </c:pt>
                <c:pt idx="12577">
                  <c:v>109</c:v>
                </c:pt>
                <c:pt idx="12578">
                  <c:v>108</c:v>
                </c:pt>
                <c:pt idx="12579">
                  <c:v>105</c:v>
                </c:pt>
                <c:pt idx="12582">
                  <c:v>101</c:v>
                </c:pt>
                <c:pt idx="12583">
                  <c:v>99</c:v>
                </c:pt>
                <c:pt idx="12584">
                  <c:v>92</c:v>
                </c:pt>
                <c:pt idx="12585">
                  <c:v>95</c:v>
                </c:pt>
                <c:pt idx="12586">
                  <c:v>98</c:v>
                </c:pt>
                <c:pt idx="12590">
                  <c:v>99.000000000000014</c:v>
                </c:pt>
                <c:pt idx="12591">
                  <c:v>100</c:v>
                </c:pt>
                <c:pt idx="12592">
                  <c:v>100</c:v>
                </c:pt>
                <c:pt idx="12593">
                  <c:v>101</c:v>
                </c:pt>
                <c:pt idx="12596">
                  <c:v>100</c:v>
                </c:pt>
                <c:pt idx="12597">
                  <c:v>100</c:v>
                </c:pt>
                <c:pt idx="12598">
                  <c:v>102</c:v>
                </c:pt>
                <c:pt idx="12599">
                  <c:v>103</c:v>
                </c:pt>
                <c:pt idx="12600">
                  <c:v>103</c:v>
                </c:pt>
                <c:pt idx="12603">
                  <c:v>102</c:v>
                </c:pt>
                <c:pt idx="12604">
                  <c:v>100</c:v>
                </c:pt>
                <c:pt idx="12605">
                  <c:v>102</c:v>
                </c:pt>
                <c:pt idx="12606">
                  <c:v>106</c:v>
                </c:pt>
                <c:pt idx="12607">
                  <c:v>107</c:v>
                </c:pt>
                <c:pt idx="12610">
                  <c:v>104</c:v>
                </c:pt>
                <c:pt idx="12611">
                  <c:v>103</c:v>
                </c:pt>
                <c:pt idx="12612">
                  <c:v>100</c:v>
                </c:pt>
                <c:pt idx="12613">
                  <c:v>102</c:v>
                </c:pt>
                <c:pt idx="12614">
                  <c:v>102</c:v>
                </c:pt>
                <c:pt idx="12617">
                  <c:v>105</c:v>
                </c:pt>
                <c:pt idx="12618">
                  <c:v>108</c:v>
                </c:pt>
                <c:pt idx="12619">
                  <c:v>108</c:v>
                </c:pt>
                <c:pt idx="12620">
                  <c:v>108</c:v>
                </c:pt>
                <c:pt idx="12621">
                  <c:v>107</c:v>
                </c:pt>
                <c:pt idx="12624">
                  <c:v>107</c:v>
                </c:pt>
                <c:pt idx="12625">
                  <c:v>106</c:v>
                </c:pt>
                <c:pt idx="12626">
                  <c:v>105</c:v>
                </c:pt>
                <c:pt idx="12627">
                  <c:v>106</c:v>
                </c:pt>
                <c:pt idx="12628">
                  <c:v>106</c:v>
                </c:pt>
                <c:pt idx="12631">
                  <c:v>105</c:v>
                </c:pt>
                <c:pt idx="12632">
                  <c:v>103</c:v>
                </c:pt>
                <c:pt idx="12633">
                  <c:v>104</c:v>
                </c:pt>
                <c:pt idx="12634">
                  <c:v>103</c:v>
                </c:pt>
                <c:pt idx="12635">
                  <c:v>102</c:v>
                </c:pt>
                <c:pt idx="12638">
                  <c:v>102</c:v>
                </c:pt>
                <c:pt idx="12639">
                  <c:v>100</c:v>
                </c:pt>
                <c:pt idx="12640">
                  <c:v>100</c:v>
                </c:pt>
                <c:pt idx="12641">
                  <c:v>100</c:v>
                </c:pt>
                <c:pt idx="12642">
                  <c:v>100</c:v>
                </c:pt>
                <c:pt idx="12645">
                  <c:v>103</c:v>
                </c:pt>
                <c:pt idx="12646">
                  <c:v>105</c:v>
                </c:pt>
                <c:pt idx="12647">
                  <c:v>104</c:v>
                </c:pt>
                <c:pt idx="12648">
                  <c:v>106</c:v>
                </c:pt>
                <c:pt idx="12649">
                  <c:v>105</c:v>
                </c:pt>
                <c:pt idx="12652">
                  <c:v>105</c:v>
                </c:pt>
                <c:pt idx="12653">
                  <c:v>105</c:v>
                </c:pt>
                <c:pt idx="12654">
                  <c:v>105</c:v>
                </c:pt>
                <c:pt idx="12655">
                  <c:v>111</c:v>
                </c:pt>
                <c:pt idx="12656">
                  <c:v>111</c:v>
                </c:pt>
                <c:pt idx="12659">
                  <c:v>114</c:v>
                </c:pt>
                <c:pt idx="12660">
                  <c:v>117</c:v>
                </c:pt>
                <c:pt idx="12661">
                  <c:v>115</c:v>
                </c:pt>
                <c:pt idx="12662">
                  <c:v>114</c:v>
                </c:pt>
                <c:pt idx="12663">
                  <c:v>115</c:v>
                </c:pt>
                <c:pt idx="12666">
                  <c:v>118</c:v>
                </c:pt>
                <c:pt idx="12667">
                  <c:v>118</c:v>
                </c:pt>
                <c:pt idx="12668">
                  <c:v>120</c:v>
                </c:pt>
                <c:pt idx="12669">
                  <c:v>117</c:v>
                </c:pt>
                <c:pt idx="12670">
                  <c:v>115</c:v>
                </c:pt>
                <c:pt idx="12673">
                  <c:v>111</c:v>
                </c:pt>
                <c:pt idx="12674">
                  <c:v>109</c:v>
                </c:pt>
                <c:pt idx="12675">
                  <c:v>110</c:v>
                </c:pt>
                <c:pt idx="12676">
                  <c:v>110</c:v>
                </c:pt>
                <c:pt idx="12677">
                  <c:v>110</c:v>
                </c:pt>
                <c:pt idx="12680">
                  <c:v>110</c:v>
                </c:pt>
                <c:pt idx="12681">
                  <c:v>105</c:v>
                </c:pt>
                <c:pt idx="12682">
                  <c:v>106</c:v>
                </c:pt>
                <c:pt idx="12683">
                  <c:v>105</c:v>
                </c:pt>
                <c:pt idx="12684">
                  <c:v>107</c:v>
                </c:pt>
                <c:pt idx="12687">
                  <c:v>103</c:v>
                </c:pt>
                <c:pt idx="12688">
                  <c:v>102</c:v>
                </c:pt>
                <c:pt idx="12689">
                  <c:v>104</c:v>
                </c:pt>
                <c:pt idx="12690">
                  <c:v>105</c:v>
                </c:pt>
                <c:pt idx="12691">
                  <c:v>107</c:v>
                </c:pt>
                <c:pt idx="12694">
                  <c:v>106</c:v>
                </c:pt>
                <c:pt idx="12695">
                  <c:v>107</c:v>
                </c:pt>
                <c:pt idx="12696">
                  <c:v>108</c:v>
                </c:pt>
                <c:pt idx="12697">
                  <c:v>106</c:v>
                </c:pt>
                <c:pt idx="12698">
                  <c:v>105</c:v>
                </c:pt>
                <c:pt idx="12701">
                  <c:v>106</c:v>
                </c:pt>
                <c:pt idx="12702">
                  <c:v>104</c:v>
                </c:pt>
                <c:pt idx="12703">
                  <c:v>105</c:v>
                </c:pt>
                <c:pt idx="12704">
                  <c:v>107</c:v>
                </c:pt>
                <c:pt idx="12705">
                  <c:v>109</c:v>
                </c:pt>
                <c:pt idx="12708">
                  <c:v>110</c:v>
                </c:pt>
                <c:pt idx="12709">
                  <c:v>113</c:v>
                </c:pt>
                <c:pt idx="12710">
                  <c:v>111</c:v>
                </c:pt>
                <c:pt idx="12711">
                  <c:v>112</c:v>
                </c:pt>
                <c:pt idx="12712">
                  <c:v>111</c:v>
                </c:pt>
                <c:pt idx="12715">
                  <c:v>113</c:v>
                </c:pt>
                <c:pt idx="12716">
                  <c:v>116</c:v>
                </c:pt>
                <c:pt idx="12717">
                  <c:v>117</c:v>
                </c:pt>
                <c:pt idx="12719">
                  <c:v>144</c:v>
                </c:pt>
                <c:pt idx="12722">
                  <c:v>143</c:v>
                </c:pt>
                <c:pt idx="12723">
                  <c:v>139</c:v>
                </c:pt>
                <c:pt idx="12724">
                  <c:v>136</c:v>
                </c:pt>
                <c:pt idx="12725">
                  <c:v>134</c:v>
                </c:pt>
                <c:pt idx="12726">
                  <c:v>137</c:v>
                </c:pt>
                <c:pt idx="12729">
                  <c:v>137</c:v>
                </c:pt>
                <c:pt idx="12730">
                  <c:v>134</c:v>
                </c:pt>
                <c:pt idx="12731">
                  <c:v>142</c:v>
                </c:pt>
                <c:pt idx="12732">
                  <c:v>144</c:v>
                </c:pt>
                <c:pt idx="12733">
                  <c:v>149</c:v>
                </c:pt>
                <c:pt idx="12736">
                  <c:v>147</c:v>
                </c:pt>
                <c:pt idx="12737">
                  <c:v>146</c:v>
                </c:pt>
                <c:pt idx="12738">
                  <c:v>147</c:v>
                </c:pt>
                <c:pt idx="12739">
                  <c:v>146</c:v>
                </c:pt>
                <c:pt idx="12740">
                  <c:v>148</c:v>
                </c:pt>
                <c:pt idx="12743">
                  <c:v>151</c:v>
                </c:pt>
                <c:pt idx="12744">
                  <c:v>152</c:v>
                </c:pt>
                <c:pt idx="12745">
                  <c:v>159</c:v>
                </c:pt>
                <c:pt idx="12746">
                  <c:v>159</c:v>
                </c:pt>
                <c:pt idx="12747">
                  <c:v>161</c:v>
                </c:pt>
                <c:pt idx="12750">
                  <c:v>162</c:v>
                </c:pt>
                <c:pt idx="12751">
                  <c:v>162</c:v>
                </c:pt>
                <c:pt idx="12752">
                  <c:v>158</c:v>
                </c:pt>
                <c:pt idx="12753">
                  <c:v>159</c:v>
                </c:pt>
                <c:pt idx="12754">
                  <c:v>161</c:v>
                </c:pt>
                <c:pt idx="12757">
                  <c:v>170</c:v>
                </c:pt>
                <c:pt idx="12758">
                  <c:v>161</c:v>
                </c:pt>
                <c:pt idx="12759">
                  <c:v>166</c:v>
                </c:pt>
                <c:pt idx="12760">
                  <c:v>170</c:v>
                </c:pt>
                <c:pt idx="12761">
                  <c:v>172</c:v>
                </c:pt>
                <c:pt idx="12764">
                  <c:v>172</c:v>
                </c:pt>
                <c:pt idx="12765">
                  <c:v>168</c:v>
                </c:pt>
                <c:pt idx="12766">
                  <c:v>164</c:v>
                </c:pt>
                <c:pt idx="12767">
                  <c:v>156</c:v>
                </c:pt>
                <c:pt idx="12768">
                  <c:v>157</c:v>
                </c:pt>
                <c:pt idx="12771">
                  <c:v>160</c:v>
                </c:pt>
                <c:pt idx="12772">
                  <c:v>161</c:v>
                </c:pt>
                <c:pt idx="12773">
                  <c:v>160</c:v>
                </c:pt>
                <c:pt idx="12774">
                  <c:v>162</c:v>
                </c:pt>
                <c:pt idx="12778">
                  <c:v>158</c:v>
                </c:pt>
                <c:pt idx="12779">
                  <c:v>158</c:v>
                </c:pt>
                <c:pt idx="12780">
                  <c:v>158</c:v>
                </c:pt>
                <c:pt idx="12781">
                  <c:v>149</c:v>
                </c:pt>
                <c:pt idx="12785">
                  <c:v>148</c:v>
                </c:pt>
                <c:pt idx="12786">
                  <c:v>144</c:v>
                </c:pt>
                <c:pt idx="12787">
                  <c:v>143</c:v>
                </c:pt>
                <c:pt idx="12789">
                  <c:v>158</c:v>
                </c:pt>
                <c:pt idx="12792">
                  <c:v>159</c:v>
                </c:pt>
                <c:pt idx="12793">
                  <c:v>162</c:v>
                </c:pt>
                <c:pt idx="12794">
                  <c:v>159</c:v>
                </c:pt>
                <c:pt idx="12795">
                  <c:v>158</c:v>
                </c:pt>
                <c:pt idx="12796">
                  <c:v>157</c:v>
                </c:pt>
                <c:pt idx="12799">
                  <c:v>163</c:v>
                </c:pt>
                <c:pt idx="12800">
                  <c:v>167</c:v>
                </c:pt>
                <c:pt idx="12801">
                  <c:v>168</c:v>
                </c:pt>
                <c:pt idx="12802">
                  <c:v>174</c:v>
                </c:pt>
                <c:pt idx="12803">
                  <c:v>178</c:v>
                </c:pt>
                <c:pt idx="12806">
                  <c:v>173</c:v>
                </c:pt>
                <c:pt idx="12807">
                  <c:v>177</c:v>
                </c:pt>
                <c:pt idx="12808">
                  <c:v>192</c:v>
                </c:pt>
                <c:pt idx="12809">
                  <c:v>191</c:v>
                </c:pt>
                <c:pt idx="12810">
                  <c:v>192</c:v>
                </c:pt>
                <c:pt idx="12813">
                  <c:v>188</c:v>
                </c:pt>
                <c:pt idx="12814">
                  <c:v>191</c:v>
                </c:pt>
                <c:pt idx="12815">
                  <c:v>189</c:v>
                </c:pt>
                <c:pt idx="12816">
                  <c:v>186</c:v>
                </c:pt>
                <c:pt idx="12817">
                  <c:v>210</c:v>
                </c:pt>
                <c:pt idx="12820">
                  <c:v>218</c:v>
                </c:pt>
                <c:pt idx="12821">
                  <c:v>228</c:v>
                </c:pt>
                <c:pt idx="12822">
                  <c:v>229</c:v>
                </c:pt>
                <c:pt idx="12823">
                  <c:v>226.99999999999989</c:v>
                </c:pt>
                <c:pt idx="12824">
                  <c:v>239</c:v>
                </c:pt>
                <c:pt idx="12827">
                  <c:v>241</c:v>
                </c:pt>
                <c:pt idx="12828">
                  <c:v>243.99999999999989</c:v>
                </c:pt>
                <c:pt idx="12829">
                  <c:v>238</c:v>
                </c:pt>
                <c:pt idx="12830">
                  <c:v>236</c:v>
                </c:pt>
                <c:pt idx="12831">
                  <c:v>236</c:v>
                </c:pt>
                <c:pt idx="12834">
                  <c:v>232</c:v>
                </c:pt>
                <c:pt idx="12835">
                  <c:v>237</c:v>
                </c:pt>
                <c:pt idx="12836">
                  <c:v>238</c:v>
                </c:pt>
                <c:pt idx="12837">
                  <c:v>247</c:v>
                </c:pt>
                <c:pt idx="12838">
                  <c:v>236</c:v>
                </c:pt>
                <c:pt idx="12841">
                  <c:v>238</c:v>
                </c:pt>
                <c:pt idx="12842">
                  <c:v>234</c:v>
                </c:pt>
                <c:pt idx="12843">
                  <c:v>243</c:v>
                </c:pt>
                <c:pt idx="12844">
                  <c:v>237</c:v>
                </c:pt>
                <c:pt idx="12845">
                  <c:v>239</c:v>
                </c:pt>
                <c:pt idx="12849">
                  <c:v>228</c:v>
                </c:pt>
                <c:pt idx="12850">
                  <c:v>221</c:v>
                </c:pt>
                <c:pt idx="12851">
                  <c:v>223</c:v>
                </c:pt>
                <c:pt idx="12852">
                  <c:v>235</c:v>
                </c:pt>
                <c:pt idx="12855">
                  <c:v>235</c:v>
                </c:pt>
                <c:pt idx="12856">
                  <c:v>233</c:v>
                </c:pt>
                <c:pt idx="12857">
                  <c:v>228</c:v>
                </c:pt>
                <c:pt idx="12858">
                  <c:v>227</c:v>
                </c:pt>
                <c:pt idx="12859">
                  <c:v>226</c:v>
                </c:pt>
                <c:pt idx="12862">
                  <c:v>227</c:v>
                </c:pt>
                <c:pt idx="12863">
                  <c:v>225</c:v>
                </c:pt>
                <c:pt idx="12864">
                  <c:v>226</c:v>
                </c:pt>
                <c:pt idx="12865">
                  <c:v>227</c:v>
                </c:pt>
                <c:pt idx="12870">
                  <c:v>225</c:v>
                </c:pt>
                <c:pt idx="12871">
                  <c:v>221</c:v>
                </c:pt>
                <c:pt idx="12872">
                  <c:v>210</c:v>
                </c:pt>
                <c:pt idx="12873">
                  <c:v>206</c:v>
                </c:pt>
                <c:pt idx="12876">
                  <c:v>211</c:v>
                </c:pt>
                <c:pt idx="12877">
                  <c:v>209</c:v>
                </c:pt>
                <c:pt idx="12878">
                  <c:v>208</c:v>
                </c:pt>
                <c:pt idx="12879">
                  <c:v>212</c:v>
                </c:pt>
                <c:pt idx="12880">
                  <c:v>216</c:v>
                </c:pt>
                <c:pt idx="12883">
                  <c:v>207</c:v>
                </c:pt>
                <c:pt idx="12884">
                  <c:v>205</c:v>
                </c:pt>
                <c:pt idx="12885">
                  <c:v>204</c:v>
                </c:pt>
                <c:pt idx="12886">
                  <c:v>212</c:v>
                </c:pt>
                <c:pt idx="12891">
                  <c:v>205</c:v>
                </c:pt>
                <c:pt idx="12892">
                  <c:v>200</c:v>
                </c:pt>
                <c:pt idx="12893">
                  <c:v>201</c:v>
                </c:pt>
                <c:pt idx="12898">
                  <c:v>225</c:v>
                </c:pt>
                <c:pt idx="12899">
                  <c:v>227</c:v>
                </c:pt>
                <c:pt idx="12900">
                  <c:v>220</c:v>
                </c:pt>
                <c:pt idx="12901">
                  <c:v>251</c:v>
                </c:pt>
                <c:pt idx="12905">
                  <c:v>243</c:v>
                </c:pt>
                <c:pt idx="12906">
                  <c:v>244</c:v>
                </c:pt>
                <c:pt idx="12907">
                  <c:v>241</c:v>
                </c:pt>
                <c:pt idx="12908">
                  <c:v>243.99999999999989</c:v>
                </c:pt>
                <c:pt idx="12911">
                  <c:v>254</c:v>
                </c:pt>
                <c:pt idx="12912">
                  <c:v>254</c:v>
                </c:pt>
                <c:pt idx="12914">
                  <c:v>247</c:v>
                </c:pt>
                <c:pt idx="12915">
                  <c:v>249</c:v>
                </c:pt>
                <c:pt idx="12918">
                  <c:v>259</c:v>
                </c:pt>
                <c:pt idx="12919">
                  <c:v>257</c:v>
                </c:pt>
                <c:pt idx="12920">
                  <c:v>252.00000000000011</c:v>
                </c:pt>
                <c:pt idx="12921">
                  <c:v>258</c:v>
                </c:pt>
                <c:pt idx="12922">
                  <c:v>262</c:v>
                </c:pt>
                <c:pt idx="12925">
                  <c:v>277</c:v>
                </c:pt>
                <c:pt idx="12926">
                  <c:v>270</c:v>
                </c:pt>
                <c:pt idx="12928">
                  <c:v>259.99999999999989</c:v>
                </c:pt>
                <c:pt idx="12929">
                  <c:v>251</c:v>
                </c:pt>
                <c:pt idx="12932">
                  <c:v>259</c:v>
                </c:pt>
                <c:pt idx="12933">
                  <c:v>253</c:v>
                </c:pt>
                <c:pt idx="12934">
                  <c:v>243</c:v>
                </c:pt>
                <c:pt idx="12935">
                  <c:v>251</c:v>
                </c:pt>
                <c:pt idx="12936">
                  <c:v>249</c:v>
                </c:pt>
                <c:pt idx="12940">
                  <c:v>251</c:v>
                </c:pt>
                <c:pt idx="12941">
                  <c:v>254</c:v>
                </c:pt>
                <c:pt idx="12942">
                  <c:v>261</c:v>
                </c:pt>
                <c:pt idx="12943">
                  <c:v>295</c:v>
                </c:pt>
                <c:pt idx="12947">
                  <c:v>310</c:v>
                </c:pt>
                <c:pt idx="12948">
                  <c:v>251</c:v>
                </c:pt>
                <c:pt idx="12949">
                  <c:v>254</c:v>
                </c:pt>
                <c:pt idx="12950">
                  <c:v>235</c:v>
                </c:pt>
                <c:pt idx="12953">
                  <c:v>231</c:v>
                </c:pt>
                <c:pt idx="12954">
                  <c:v>213</c:v>
                </c:pt>
                <c:pt idx="12955">
                  <c:v>221</c:v>
                </c:pt>
                <c:pt idx="12956">
                  <c:v>230</c:v>
                </c:pt>
                <c:pt idx="12957">
                  <c:v>237</c:v>
                </c:pt>
                <c:pt idx="12960">
                  <c:v>238</c:v>
                </c:pt>
                <c:pt idx="12961">
                  <c:v>224</c:v>
                </c:pt>
                <c:pt idx="12962">
                  <c:v>224</c:v>
                </c:pt>
                <c:pt idx="12963">
                  <c:v>221</c:v>
                </c:pt>
                <c:pt idx="12964">
                  <c:v>217</c:v>
                </c:pt>
                <c:pt idx="12967">
                  <c:v>220</c:v>
                </c:pt>
                <c:pt idx="12968">
                  <c:v>215</c:v>
                </c:pt>
                <c:pt idx="12969">
                  <c:v>211</c:v>
                </c:pt>
                <c:pt idx="12970">
                  <c:v>228</c:v>
                </c:pt>
                <c:pt idx="12971">
                  <c:v>217</c:v>
                </c:pt>
                <c:pt idx="12974">
                  <c:v>238</c:v>
                </c:pt>
                <c:pt idx="12975">
                  <c:v>234</c:v>
                </c:pt>
                <c:pt idx="12976">
                  <c:v>228</c:v>
                </c:pt>
                <c:pt idx="12977">
                  <c:v>231</c:v>
                </c:pt>
                <c:pt idx="12978">
                  <c:v>236</c:v>
                </c:pt>
                <c:pt idx="12981">
                  <c:v>235</c:v>
                </c:pt>
                <c:pt idx="12982">
                  <c:v>217</c:v>
                </c:pt>
                <c:pt idx="12983">
                  <c:v>216</c:v>
                </c:pt>
                <c:pt idx="12984">
                  <c:v>239</c:v>
                </c:pt>
                <c:pt idx="12985">
                  <c:v>223</c:v>
                </c:pt>
                <c:pt idx="12988">
                  <c:v>201</c:v>
                </c:pt>
                <c:pt idx="12989">
                  <c:v>208</c:v>
                </c:pt>
                <c:pt idx="12990">
                  <c:v>213</c:v>
                </c:pt>
                <c:pt idx="12991">
                  <c:v>201.99999999999989</c:v>
                </c:pt>
                <c:pt idx="12992">
                  <c:v>214</c:v>
                </c:pt>
                <c:pt idx="12995">
                  <c:v>207</c:v>
                </c:pt>
                <c:pt idx="12996">
                  <c:v>212</c:v>
                </c:pt>
                <c:pt idx="12997">
                  <c:v>221</c:v>
                </c:pt>
                <c:pt idx="12998">
                  <c:v>210</c:v>
                </c:pt>
                <c:pt idx="12999">
                  <c:v>215</c:v>
                </c:pt>
                <c:pt idx="13002">
                  <c:v>222</c:v>
                </c:pt>
                <c:pt idx="13003">
                  <c:v>219</c:v>
                </c:pt>
                <c:pt idx="13004">
                  <c:v>231</c:v>
                </c:pt>
                <c:pt idx="13005">
                  <c:v>227</c:v>
                </c:pt>
                <c:pt idx="13006">
                  <c:v>226</c:v>
                </c:pt>
                <c:pt idx="13010">
                  <c:v>233</c:v>
                </c:pt>
                <c:pt idx="13011">
                  <c:v>238</c:v>
                </c:pt>
                <c:pt idx="13012">
                  <c:v>245</c:v>
                </c:pt>
                <c:pt idx="13013">
                  <c:v>248.00000000000011</c:v>
                </c:pt>
                <c:pt idx="13016">
                  <c:v>246</c:v>
                </c:pt>
                <c:pt idx="13017">
                  <c:v>255</c:v>
                </c:pt>
                <c:pt idx="13018">
                  <c:v>261.00000000000011</c:v>
                </c:pt>
                <c:pt idx="13019">
                  <c:v>261</c:v>
                </c:pt>
                <c:pt idx="13020">
                  <c:v>258</c:v>
                </c:pt>
                <c:pt idx="13023">
                  <c:v>253</c:v>
                </c:pt>
                <c:pt idx="13024">
                  <c:v>251</c:v>
                </c:pt>
                <c:pt idx="13025">
                  <c:v>257</c:v>
                </c:pt>
                <c:pt idx="13026">
                  <c:v>261</c:v>
                </c:pt>
                <c:pt idx="13027">
                  <c:v>268.99999999999989</c:v>
                </c:pt>
                <c:pt idx="13030">
                  <c:v>270</c:v>
                </c:pt>
                <c:pt idx="13031">
                  <c:v>264.00000000000011</c:v>
                </c:pt>
                <c:pt idx="13032">
                  <c:v>256</c:v>
                </c:pt>
                <c:pt idx="13033">
                  <c:v>259</c:v>
                </c:pt>
                <c:pt idx="13034">
                  <c:v>251.99999999999989</c:v>
                </c:pt>
                <c:pt idx="13037">
                  <c:v>257</c:v>
                </c:pt>
                <c:pt idx="13038">
                  <c:v>254</c:v>
                </c:pt>
                <c:pt idx="13039">
                  <c:v>260.00000000000011</c:v>
                </c:pt>
                <c:pt idx="13040">
                  <c:v>251.99999999999989</c:v>
                </c:pt>
                <c:pt idx="13041">
                  <c:v>255</c:v>
                </c:pt>
                <c:pt idx="13045">
                  <c:v>257</c:v>
                </c:pt>
                <c:pt idx="13046">
                  <c:v>257</c:v>
                </c:pt>
                <c:pt idx="13047">
                  <c:v>257</c:v>
                </c:pt>
                <c:pt idx="13048">
                  <c:v>264</c:v>
                </c:pt>
                <c:pt idx="13051">
                  <c:v>262</c:v>
                </c:pt>
                <c:pt idx="13052">
                  <c:v>265.99999999999989</c:v>
                </c:pt>
                <c:pt idx="13053">
                  <c:v>276</c:v>
                </c:pt>
                <c:pt idx="13054">
                  <c:v>267</c:v>
                </c:pt>
                <c:pt idx="13055">
                  <c:v>274</c:v>
                </c:pt>
                <c:pt idx="13058">
                  <c:v>278</c:v>
                </c:pt>
                <c:pt idx="13059">
                  <c:v>276</c:v>
                </c:pt>
                <c:pt idx="13060">
                  <c:v>276</c:v>
                </c:pt>
                <c:pt idx="13061">
                  <c:v>273.00000000000011</c:v>
                </c:pt>
                <c:pt idx="13062">
                  <c:v>262</c:v>
                </c:pt>
                <c:pt idx="13065">
                  <c:v>277</c:v>
                </c:pt>
                <c:pt idx="13066">
                  <c:v>276</c:v>
                </c:pt>
                <c:pt idx="13067">
                  <c:v>268.99999999999989</c:v>
                </c:pt>
                <c:pt idx="13068">
                  <c:v>259.99999999999989</c:v>
                </c:pt>
                <c:pt idx="13069">
                  <c:v>259.99999999999989</c:v>
                </c:pt>
                <c:pt idx="13072">
                  <c:v>272</c:v>
                </c:pt>
                <c:pt idx="13073">
                  <c:v>270</c:v>
                </c:pt>
                <c:pt idx="13074">
                  <c:v>269.00000000000011</c:v>
                </c:pt>
                <c:pt idx="13075">
                  <c:v>261</c:v>
                </c:pt>
                <c:pt idx="13076">
                  <c:v>260</c:v>
                </c:pt>
                <c:pt idx="13079">
                  <c:v>254.00000000000011</c:v>
                </c:pt>
                <c:pt idx="13080">
                  <c:v>252.00000000000011</c:v>
                </c:pt>
                <c:pt idx="13081">
                  <c:v>258</c:v>
                </c:pt>
                <c:pt idx="13082">
                  <c:v>255</c:v>
                </c:pt>
                <c:pt idx="13086">
                  <c:v>249</c:v>
                </c:pt>
                <c:pt idx="13087">
                  <c:v>249</c:v>
                </c:pt>
                <c:pt idx="13088">
                  <c:v>245</c:v>
                </c:pt>
                <c:pt idx="13089">
                  <c:v>247</c:v>
                </c:pt>
                <c:pt idx="13090">
                  <c:v>246</c:v>
                </c:pt>
                <c:pt idx="13093">
                  <c:v>246</c:v>
                </c:pt>
                <c:pt idx="13094">
                  <c:v>242</c:v>
                </c:pt>
                <c:pt idx="13095">
                  <c:v>246</c:v>
                </c:pt>
                <c:pt idx="13096">
                  <c:v>249.99999999999989</c:v>
                </c:pt>
                <c:pt idx="13097">
                  <c:v>252</c:v>
                </c:pt>
                <c:pt idx="13100">
                  <c:v>227.00000000000011</c:v>
                </c:pt>
                <c:pt idx="13101">
                  <c:v>222</c:v>
                </c:pt>
                <c:pt idx="13102">
                  <c:v>219</c:v>
                </c:pt>
                <c:pt idx="13103">
                  <c:v>231</c:v>
                </c:pt>
                <c:pt idx="13104">
                  <c:v>225.00000000000011</c:v>
                </c:pt>
                <c:pt idx="13107">
                  <c:v>225.00000000000011</c:v>
                </c:pt>
                <c:pt idx="13108">
                  <c:v>228</c:v>
                </c:pt>
                <c:pt idx="13109">
                  <c:v>224</c:v>
                </c:pt>
                <c:pt idx="13110">
                  <c:v>224</c:v>
                </c:pt>
                <c:pt idx="13111">
                  <c:v>221</c:v>
                </c:pt>
                <c:pt idx="13114">
                  <c:v>227.00000000000011</c:v>
                </c:pt>
                <c:pt idx="13115">
                  <c:v>222.99999999999989</c:v>
                </c:pt>
                <c:pt idx="13116">
                  <c:v>225.00000000000011</c:v>
                </c:pt>
                <c:pt idx="13117">
                  <c:v>214</c:v>
                </c:pt>
                <c:pt idx="13118">
                  <c:v>207</c:v>
                </c:pt>
                <c:pt idx="13121">
                  <c:v>210</c:v>
                </c:pt>
                <c:pt idx="13122">
                  <c:v>196</c:v>
                </c:pt>
                <c:pt idx="13123">
                  <c:v>191</c:v>
                </c:pt>
                <c:pt idx="13124">
                  <c:v>196</c:v>
                </c:pt>
                <c:pt idx="13125">
                  <c:v>212</c:v>
                </c:pt>
                <c:pt idx="13128">
                  <c:v>209</c:v>
                </c:pt>
                <c:pt idx="13129">
                  <c:v>212</c:v>
                </c:pt>
                <c:pt idx="13130">
                  <c:v>211</c:v>
                </c:pt>
                <c:pt idx="13131">
                  <c:v>205</c:v>
                </c:pt>
                <c:pt idx="13132">
                  <c:v>223</c:v>
                </c:pt>
                <c:pt idx="13135">
                  <c:v>218</c:v>
                </c:pt>
                <c:pt idx="13136">
                  <c:v>220</c:v>
                </c:pt>
                <c:pt idx="13137">
                  <c:v>220</c:v>
                </c:pt>
                <c:pt idx="13138">
                  <c:v>223</c:v>
                </c:pt>
                <c:pt idx="13139">
                  <c:v>222</c:v>
                </c:pt>
                <c:pt idx="13143">
                  <c:v>222</c:v>
                </c:pt>
                <c:pt idx="13144">
                  <c:v>220</c:v>
                </c:pt>
                <c:pt idx="13145">
                  <c:v>216</c:v>
                </c:pt>
                <c:pt idx="13146">
                  <c:v>213</c:v>
                </c:pt>
                <c:pt idx="13149">
                  <c:v>226</c:v>
                </c:pt>
                <c:pt idx="13150">
                  <c:v>230</c:v>
                </c:pt>
                <c:pt idx="13151">
                  <c:v>223.00000000000011</c:v>
                </c:pt>
                <c:pt idx="13152">
                  <c:v>215</c:v>
                </c:pt>
                <c:pt idx="13156">
                  <c:v>222</c:v>
                </c:pt>
                <c:pt idx="13157">
                  <c:v>213</c:v>
                </c:pt>
                <c:pt idx="13158">
                  <c:v>198</c:v>
                </c:pt>
                <c:pt idx="13159">
                  <c:v>191</c:v>
                </c:pt>
                <c:pt idx="13160">
                  <c:v>194</c:v>
                </c:pt>
                <c:pt idx="13163">
                  <c:v>206</c:v>
                </c:pt>
                <c:pt idx="13164">
                  <c:v>198</c:v>
                </c:pt>
                <c:pt idx="13165">
                  <c:v>197</c:v>
                </c:pt>
                <c:pt idx="13166">
                  <c:v>201</c:v>
                </c:pt>
                <c:pt idx="13167">
                  <c:v>200</c:v>
                </c:pt>
                <c:pt idx="13170">
                  <c:v>201</c:v>
                </c:pt>
                <c:pt idx="13171">
                  <c:v>213</c:v>
                </c:pt>
                <c:pt idx="13172">
                  <c:v>207</c:v>
                </c:pt>
                <c:pt idx="13173">
                  <c:v>202</c:v>
                </c:pt>
                <c:pt idx="13177">
                  <c:v>199</c:v>
                </c:pt>
                <c:pt idx="13178">
                  <c:v>200</c:v>
                </c:pt>
                <c:pt idx="13179">
                  <c:v>204</c:v>
                </c:pt>
                <c:pt idx="13180">
                  <c:v>200</c:v>
                </c:pt>
                <c:pt idx="13181">
                  <c:v>179</c:v>
                </c:pt>
                <c:pt idx="13184">
                  <c:v>185</c:v>
                </c:pt>
                <c:pt idx="13185">
                  <c:v>187</c:v>
                </c:pt>
                <c:pt idx="13186">
                  <c:v>188</c:v>
                </c:pt>
                <c:pt idx="13187">
                  <c:v>186</c:v>
                </c:pt>
                <c:pt idx="13188">
                  <c:v>185</c:v>
                </c:pt>
                <c:pt idx="13191">
                  <c:v>185</c:v>
                </c:pt>
                <c:pt idx="13192">
                  <c:v>181</c:v>
                </c:pt>
                <c:pt idx="13193">
                  <c:v>181</c:v>
                </c:pt>
                <c:pt idx="13194">
                  <c:v>179.99999999999989</c:v>
                </c:pt>
                <c:pt idx="13195">
                  <c:v>181</c:v>
                </c:pt>
                <c:pt idx="13198">
                  <c:v>189</c:v>
                </c:pt>
                <c:pt idx="13199">
                  <c:v>187</c:v>
                </c:pt>
                <c:pt idx="13200">
                  <c:v>190</c:v>
                </c:pt>
                <c:pt idx="13201">
                  <c:v>192</c:v>
                </c:pt>
                <c:pt idx="13202">
                  <c:v>185</c:v>
                </c:pt>
                <c:pt idx="13206">
                  <c:v>183</c:v>
                </c:pt>
                <c:pt idx="13207">
                  <c:v>175</c:v>
                </c:pt>
                <c:pt idx="13208">
                  <c:v>174</c:v>
                </c:pt>
                <c:pt idx="13209">
                  <c:v>179</c:v>
                </c:pt>
                <c:pt idx="13212">
                  <c:v>174</c:v>
                </c:pt>
                <c:pt idx="13213">
                  <c:v>180</c:v>
                </c:pt>
                <c:pt idx="13214">
                  <c:v>180</c:v>
                </c:pt>
                <c:pt idx="13215">
                  <c:v>176</c:v>
                </c:pt>
                <c:pt idx="13216">
                  <c:v>182</c:v>
                </c:pt>
                <c:pt idx="13219">
                  <c:v>199</c:v>
                </c:pt>
                <c:pt idx="13220">
                  <c:v>195</c:v>
                </c:pt>
                <c:pt idx="13221">
                  <c:v>195</c:v>
                </c:pt>
                <c:pt idx="13222">
                  <c:v>197.99999999999989</c:v>
                </c:pt>
                <c:pt idx="13223">
                  <c:v>195</c:v>
                </c:pt>
                <c:pt idx="13226">
                  <c:v>210</c:v>
                </c:pt>
                <c:pt idx="13227">
                  <c:v>196</c:v>
                </c:pt>
                <c:pt idx="13228">
                  <c:v>194</c:v>
                </c:pt>
                <c:pt idx="13229">
                  <c:v>193</c:v>
                </c:pt>
                <c:pt idx="13230">
                  <c:v>203</c:v>
                </c:pt>
                <c:pt idx="13233">
                  <c:v>191</c:v>
                </c:pt>
                <c:pt idx="13234">
                  <c:v>187.00000000000011</c:v>
                </c:pt>
                <c:pt idx="13236">
                  <c:v>205.00000000000003</c:v>
                </c:pt>
              </c:numCache>
            </c:numRef>
          </c:val>
          <c:smooth val="0"/>
          <c:extLst>
            <c:ext xmlns:c16="http://schemas.microsoft.com/office/drawing/2014/chart" uri="{C3380CC4-5D6E-409C-BE32-E72D297353CC}">
              <c16:uniqueId val="{00000005-0F72-43A0-9D6F-809FAB720C95}"/>
            </c:ext>
          </c:extLst>
        </c:ser>
        <c:dLbls>
          <c:showLegendKey val="0"/>
          <c:showVal val="0"/>
          <c:showCatName val="0"/>
          <c:showSerName val="0"/>
          <c:showPercent val="0"/>
          <c:showBubbleSize val="0"/>
        </c:dLbls>
        <c:smooth val="0"/>
        <c:axId val="2118791784"/>
        <c:axId val="2140495176"/>
      </c:lineChart>
      <c:dateAx>
        <c:axId val="2118791784"/>
        <c:scaling>
          <c:orientation val="minMax"/>
          <c:min val="44203"/>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91145560746E-2"/>
          <c:y val="7.7476230335028887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614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751-44F8-A5DA-9B0AEEFAF617}"/>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(Scatter)'!$A$2:$A$6142</c:f>
              <c:numCache>
                <c:formatCode>m/d/yyyy</c:formatCode>
                <c:ptCount val="614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numCache>
            </c:numRef>
          </c:xVal>
          <c:yVal>
            <c:numRef>
              <c:f>'Line (Scatter)'!$B$2:$B$6142</c:f>
              <c:numCache>
                <c:formatCode>General</c:formatCode>
                <c:ptCount val="6141"/>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numCache>
            </c:numRef>
          </c:yVal>
          <c:smooth val="0"/>
          <c:extLst>
            <c:ext xmlns:c16="http://schemas.microsoft.com/office/drawing/2014/chart" uri="{C3380CC4-5D6E-409C-BE32-E72D297353CC}">
              <c16:uniqueId val="{00000002-EC5E-408E-8D4B-03DE76D9B6C7}"/>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6140"/>
              <c:layout>
                <c:manualLayout>
                  <c:x val="0"/>
                  <c:y val="-0.10221492498873228"/>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51-44F8-A5DA-9B0AEEFAF61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(Scatter)'!$A$2:$A$6142</c:f>
              <c:numCache>
                <c:formatCode>m/d/yyyy</c:formatCode>
                <c:ptCount val="614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numCache>
            </c:numRef>
          </c:xVal>
          <c:yVal>
            <c:numRef>
              <c:f>'Line (Scatter)'!$C$2:$C$6142</c:f>
              <c:numCache>
                <c:formatCode>General</c:formatCode>
                <c:ptCount val="6141"/>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numCache>
            </c:numRef>
          </c:yVal>
          <c:smooth val="0"/>
          <c:extLst>
            <c:ext xmlns:c16="http://schemas.microsoft.com/office/drawing/2014/chart" uri="{C3380CC4-5D6E-409C-BE32-E72D297353CC}">
              <c16:uniqueId val="{00000005-EC5E-408E-8D4B-03DE76D9B6C7}"/>
            </c:ext>
          </c:extLst>
        </c:ser>
        <c:dLbls>
          <c:showLegendKey val="0"/>
          <c:showVal val="0"/>
          <c:showCatName val="0"/>
          <c:showSerName val="0"/>
          <c:showPercent val="0"/>
          <c:showBubbleSize val="0"/>
        </c:dLbls>
        <c:axId val="225854656"/>
        <c:axId val="225851128"/>
        <c:extLst/>
      </c:scatterChart>
      <c:valAx>
        <c:axId val="225854656"/>
        <c:scaling>
          <c:orientation val="minMax"/>
          <c:max val="45016"/>
          <c:min val="36526"/>
        </c:scaling>
        <c:delete val="0"/>
        <c:axPos val="b"/>
        <c:numFmt formatCode="mmm\-yy;@" sourceLinked="0"/>
        <c:majorTickMark val="out"/>
        <c:minorTickMark val="none"/>
        <c:tickLblPos val="low"/>
        <c:spPr>
          <a:ln w="12700">
            <a:solidFill>
              <a:schemeClr val="bg1">
                <a:lumMod val="50000"/>
              </a:schemeClr>
            </a:solidFill>
          </a:ln>
        </c:spPr>
        <c:crossAx val="225851128"/>
        <c:crosses val="autoZero"/>
        <c:crossBetween val="midCat"/>
        <c:majorUnit val="500"/>
      </c:valAx>
      <c:valAx>
        <c:axId val="225851128"/>
        <c:scaling>
          <c:orientation val="minMax"/>
          <c:max val="260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5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88684789173E-2"/>
          <c:y val="7.747602281109342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5815"/>
              <c:layout>
                <c:manualLayout>
                  <c:x val="-6.9576370429577797E-3"/>
                  <c:y val="7.98922629356174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48C-4E23-A9CD-1093B0B011A2}"/>
                </c:ext>
              </c:extLst>
            </c:dLbl>
            <c:dLbl>
              <c:idx val="614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3BD-4D79-A367-0375C7DDD0C4}"/>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(Scatter)'!$A$2:$A$6142</c:f>
              <c:numCache>
                <c:formatCode>m/d/yyyy</c:formatCode>
                <c:ptCount val="614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numCache>
            </c:numRef>
          </c:xVal>
          <c:yVal>
            <c:numRef>
              <c:f>'Line (Scatter)'!$B$2:$B$6142</c:f>
              <c:numCache>
                <c:formatCode>General</c:formatCode>
                <c:ptCount val="6141"/>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numCache>
            </c:numRef>
          </c:yVal>
          <c:smooth val="0"/>
          <c:extLst>
            <c:ext xmlns:c16="http://schemas.microsoft.com/office/drawing/2014/chart" uri="{C3380CC4-5D6E-409C-BE32-E72D297353CC}">
              <c16:uniqueId val="{00000001-348C-4E23-A9CD-1093B0B011A2}"/>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5815"/>
              <c:layout>
                <c:manualLayout>
                  <c:x val="-6.9576370429577797E-3"/>
                  <c:y val="-6.29778812273004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48C-4E23-A9CD-1093B0B011A2}"/>
                </c:ext>
              </c:extLst>
            </c:dLbl>
            <c:dLbl>
              <c:idx val="6140"/>
              <c:layout>
                <c:manualLayout>
                  <c:x val="-1.9235326517907413E-16"/>
                  <c:y val="-7.32956540693738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BD-4D79-A367-0375C7DDD0C4}"/>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(Scatter)'!$A$2:$A$6142</c:f>
              <c:numCache>
                <c:formatCode>m/d/yyyy</c:formatCode>
                <c:ptCount val="614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numCache>
            </c:numRef>
          </c:xVal>
          <c:yVal>
            <c:numRef>
              <c:f>'Line (Scatter)'!$C$2:$C$6142</c:f>
              <c:numCache>
                <c:formatCode>General</c:formatCode>
                <c:ptCount val="6141"/>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numCache>
            </c:numRef>
          </c:yVal>
          <c:smooth val="0"/>
          <c:extLst>
            <c:ext xmlns:c16="http://schemas.microsoft.com/office/drawing/2014/chart" uri="{C3380CC4-5D6E-409C-BE32-E72D297353CC}">
              <c16:uniqueId val="{00000003-348C-4E23-A9CD-1093B0B011A2}"/>
            </c:ext>
          </c:extLst>
        </c:ser>
        <c:dLbls>
          <c:showLegendKey val="0"/>
          <c:showVal val="0"/>
          <c:showCatName val="0"/>
          <c:showSerName val="0"/>
          <c:showPercent val="0"/>
          <c:showBubbleSize val="0"/>
        </c:dLbls>
        <c:axId val="225854656"/>
        <c:axId val="225851128"/>
        <c:extLst/>
      </c:scatterChart>
      <c:valAx>
        <c:axId val="225854656"/>
        <c:scaling>
          <c:orientation val="minMax"/>
          <c:max val="45016"/>
          <c:min val="44562"/>
        </c:scaling>
        <c:delete val="0"/>
        <c:axPos val="b"/>
        <c:numFmt formatCode="dd\-mmm\-yy;@" sourceLinked="0"/>
        <c:majorTickMark val="out"/>
        <c:minorTickMark val="none"/>
        <c:tickLblPos val="low"/>
        <c:spPr>
          <a:ln w="12700">
            <a:solidFill>
              <a:schemeClr val="bg1">
                <a:lumMod val="50000"/>
              </a:schemeClr>
            </a:solidFill>
          </a:ln>
        </c:spPr>
        <c:crossAx val="225851128"/>
        <c:crosses val="autoZero"/>
        <c:crossBetween val="midCat"/>
        <c:majorUnit val="28"/>
      </c:valAx>
      <c:valAx>
        <c:axId val="225851128"/>
        <c:scaling>
          <c:orientation val="minMax"/>
          <c:max val="700"/>
          <c:min val="20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1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1140167866741761"/>
          <c:h val="0.75849269337268832"/>
        </c:manualLayout>
      </c:layout>
      <c:scatterChart>
        <c:scatterStyle val="lineMarker"/>
        <c:varyColors val="0"/>
        <c:ser>
          <c:idx val="0"/>
          <c:order val="0"/>
          <c:tx>
            <c:strRef>
              <c:f>'Line (Scatter)'!$B$1</c:f>
              <c:strCache>
                <c:ptCount val="1"/>
                <c:pt idx="0">
                  <c:v>S&amp;P 500</c:v>
                </c:pt>
              </c:strCache>
            </c:strRef>
          </c:tx>
          <c:spPr>
            <a:ln w="19050">
              <a:solidFill>
                <a:schemeClr val="accent4"/>
              </a:solidFill>
            </a:ln>
          </c:spPr>
          <c:marker>
            <c:symbol val="none"/>
          </c:marker>
          <c:dLbls>
            <c:dLbl>
              <c:idx val="3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D78-445C-B8EB-01C75AFFB930}"/>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(Scatter)'!$A$2:$A$315</c:f>
              <c:numCache>
                <c:formatCode>m/d/yyyy</c:formatCode>
                <c:ptCount val="3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44918</c:v>
                </c:pt>
                <c:pt idx="249" formatCode="dd/mm/yyyy">
                  <c:v>44922</c:v>
                </c:pt>
                <c:pt idx="250" formatCode="dd/mm/yyyy">
                  <c:v>44923</c:v>
                </c:pt>
                <c:pt idx="251" formatCode="dd/mm/yyyy">
                  <c:v>44924</c:v>
                </c:pt>
                <c:pt idx="252" formatCode="dd/mm/yyyy">
                  <c:v>44925</c:v>
                </c:pt>
                <c:pt idx="253" formatCode="dd/mm/yyyy">
                  <c:v>44929</c:v>
                </c:pt>
                <c:pt idx="254" formatCode="dd/mm/yyyy">
                  <c:v>44930</c:v>
                </c:pt>
                <c:pt idx="255" formatCode="dd/mm/yyyy">
                  <c:v>44931</c:v>
                </c:pt>
                <c:pt idx="256" formatCode="dd/mm/yyyy">
                  <c:v>44932</c:v>
                </c:pt>
                <c:pt idx="257" formatCode="dd/mm/yyyy">
                  <c:v>44935</c:v>
                </c:pt>
                <c:pt idx="258" formatCode="dd/mm/yyyy">
                  <c:v>44936</c:v>
                </c:pt>
                <c:pt idx="259" formatCode="dd/mm/yyyy">
                  <c:v>44937</c:v>
                </c:pt>
                <c:pt idx="260" formatCode="dd/mm/yyyy">
                  <c:v>44938</c:v>
                </c:pt>
                <c:pt idx="261" formatCode="dd/mm/yyyy">
                  <c:v>44939</c:v>
                </c:pt>
                <c:pt idx="262" formatCode="dd/mm/yyyy">
                  <c:v>44943</c:v>
                </c:pt>
                <c:pt idx="263" formatCode="dd/mm/yyyy">
                  <c:v>44944</c:v>
                </c:pt>
                <c:pt idx="264" formatCode="dd/mm/yyyy">
                  <c:v>44945</c:v>
                </c:pt>
                <c:pt idx="265" formatCode="dd/mm/yyyy">
                  <c:v>44946</c:v>
                </c:pt>
                <c:pt idx="266" formatCode="dd/mm/yyyy">
                  <c:v>44949</c:v>
                </c:pt>
                <c:pt idx="267" formatCode="dd/mm/yyyy">
                  <c:v>44950</c:v>
                </c:pt>
                <c:pt idx="268" formatCode="dd/mm/yyyy">
                  <c:v>44951</c:v>
                </c:pt>
                <c:pt idx="269" formatCode="dd/mm/yyyy">
                  <c:v>44952</c:v>
                </c:pt>
                <c:pt idx="270" formatCode="dd/mm/yyyy">
                  <c:v>44953</c:v>
                </c:pt>
                <c:pt idx="271" formatCode="dd/mm/yyyy">
                  <c:v>44956</c:v>
                </c:pt>
                <c:pt idx="272" formatCode="dd/mm/yyyy">
                  <c:v>44957</c:v>
                </c:pt>
                <c:pt idx="273" formatCode="dd/mm/yyyy">
                  <c:v>44958</c:v>
                </c:pt>
                <c:pt idx="274" formatCode="dd/mm/yyyy">
                  <c:v>44959</c:v>
                </c:pt>
                <c:pt idx="275" formatCode="dd/mm/yyyy">
                  <c:v>44960</c:v>
                </c:pt>
                <c:pt idx="276" formatCode="dd/mm/yyyy">
                  <c:v>44963</c:v>
                </c:pt>
                <c:pt idx="277" formatCode="dd/mm/yyyy">
                  <c:v>44964</c:v>
                </c:pt>
                <c:pt idx="278" formatCode="dd/mm/yyyy">
                  <c:v>44965</c:v>
                </c:pt>
                <c:pt idx="279" formatCode="dd/mm/yyyy">
                  <c:v>44966</c:v>
                </c:pt>
                <c:pt idx="280" formatCode="dd/mm/yyyy">
                  <c:v>44967</c:v>
                </c:pt>
                <c:pt idx="281" formatCode="dd/mm/yyyy">
                  <c:v>44970</c:v>
                </c:pt>
                <c:pt idx="282" formatCode="dd/mm/yyyy">
                  <c:v>44971</c:v>
                </c:pt>
                <c:pt idx="283" formatCode="dd/mm/yyyy">
                  <c:v>44972</c:v>
                </c:pt>
                <c:pt idx="284" formatCode="dd/mm/yyyy">
                  <c:v>44973</c:v>
                </c:pt>
                <c:pt idx="285" formatCode="dd/mm/yyyy">
                  <c:v>44974</c:v>
                </c:pt>
                <c:pt idx="286" formatCode="dd/mm/yyyy">
                  <c:v>44978</c:v>
                </c:pt>
                <c:pt idx="287" formatCode="dd/mm/yyyy">
                  <c:v>44979</c:v>
                </c:pt>
                <c:pt idx="288" formatCode="dd/mm/yyyy">
                  <c:v>44980</c:v>
                </c:pt>
                <c:pt idx="289" formatCode="dd/mm/yyyy">
                  <c:v>44981</c:v>
                </c:pt>
                <c:pt idx="290" formatCode="dd/mm/yyyy">
                  <c:v>44984</c:v>
                </c:pt>
                <c:pt idx="291" formatCode="dd/mm/yyyy">
                  <c:v>44985</c:v>
                </c:pt>
                <c:pt idx="292" formatCode="dd/mm/yyyy">
                  <c:v>44986</c:v>
                </c:pt>
                <c:pt idx="293" formatCode="dd/mm/yyyy">
                  <c:v>44987</c:v>
                </c:pt>
                <c:pt idx="294" formatCode="dd/mm/yyyy">
                  <c:v>44988</c:v>
                </c:pt>
                <c:pt idx="295" formatCode="dd/mm/yyyy">
                  <c:v>44991</c:v>
                </c:pt>
                <c:pt idx="296" formatCode="dd/mm/yyyy">
                  <c:v>44992</c:v>
                </c:pt>
                <c:pt idx="297" formatCode="dd/mm/yyyy">
                  <c:v>44993</c:v>
                </c:pt>
                <c:pt idx="298" formatCode="dd/mm/yyyy">
                  <c:v>44994</c:v>
                </c:pt>
                <c:pt idx="299" formatCode="dd/mm/yyyy">
                  <c:v>44995</c:v>
                </c:pt>
                <c:pt idx="300" formatCode="dd/mm/yyyy">
                  <c:v>44998</c:v>
                </c:pt>
                <c:pt idx="301" formatCode="dd/mm/yyyy">
                  <c:v>44999</c:v>
                </c:pt>
                <c:pt idx="302" formatCode="dd/mm/yyyy">
                  <c:v>45000</c:v>
                </c:pt>
                <c:pt idx="303" formatCode="dd/mm/yyyy">
                  <c:v>45001</c:v>
                </c:pt>
                <c:pt idx="304" formatCode="dd/mm/yyyy">
                  <c:v>45002</c:v>
                </c:pt>
                <c:pt idx="305" formatCode="dd/mm/yyyy">
                  <c:v>45005</c:v>
                </c:pt>
                <c:pt idx="306" formatCode="dd/mm/yyyy">
                  <c:v>45006</c:v>
                </c:pt>
                <c:pt idx="307" formatCode="dd/mm/yyyy">
                  <c:v>45007</c:v>
                </c:pt>
                <c:pt idx="308" formatCode="dd/mm/yyyy">
                  <c:v>45008</c:v>
                </c:pt>
                <c:pt idx="309" formatCode="dd/mm/yyyy">
                  <c:v>45009</c:v>
                </c:pt>
                <c:pt idx="310" formatCode="dd/mm/yyyy">
                  <c:v>45012</c:v>
                </c:pt>
                <c:pt idx="311" formatCode="dd/mm/yyyy">
                  <c:v>45013</c:v>
                </c:pt>
                <c:pt idx="312" formatCode="dd/mm/yyyy">
                  <c:v>45014</c:v>
                </c:pt>
                <c:pt idx="313" formatCode="dd/mm/yyyy">
                  <c:v>45015</c:v>
                </c:pt>
              </c:numCache>
            </c:numRef>
          </c:xVal>
          <c:yVal>
            <c:numRef>
              <c:f>'Line (Scatter)'!$B$2:$B$315</c:f>
              <c:numCache>
                <c:formatCode>0.00</c:formatCode>
                <c:ptCount val="314"/>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78-445C-B8EB-01C75AFFB930}"/>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(Scatter)'!$A$2:$A$315</c:f>
              <c:numCache>
                <c:formatCode>m/d/yyyy</c:formatCode>
                <c:ptCount val="3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44918</c:v>
                </c:pt>
                <c:pt idx="249" formatCode="dd/mm/yyyy">
                  <c:v>44922</c:v>
                </c:pt>
                <c:pt idx="250" formatCode="dd/mm/yyyy">
                  <c:v>44923</c:v>
                </c:pt>
                <c:pt idx="251" formatCode="dd/mm/yyyy">
                  <c:v>44924</c:v>
                </c:pt>
                <c:pt idx="252" formatCode="dd/mm/yyyy">
                  <c:v>44925</c:v>
                </c:pt>
                <c:pt idx="253" formatCode="dd/mm/yyyy">
                  <c:v>44929</c:v>
                </c:pt>
                <c:pt idx="254" formatCode="dd/mm/yyyy">
                  <c:v>44930</c:v>
                </c:pt>
                <c:pt idx="255" formatCode="dd/mm/yyyy">
                  <c:v>44931</c:v>
                </c:pt>
                <c:pt idx="256" formatCode="dd/mm/yyyy">
                  <c:v>44932</c:v>
                </c:pt>
                <c:pt idx="257" formatCode="dd/mm/yyyy">
                  <c:v>44935</c:v>
                </c:pt>
                <c:pt idx="258" formatCode="dd/mm/yyyy">
                  <c:v>44936</c:v>
                </c:pt>
                <c:pt idx="259" formatCode="dd/mm/yyyy">
                  <c:v>44937</c:v>
                </c:pt>
                <c:pt idx="260" formatCode="dd/mm/yyyy">
                  <c:v>44938</c:v>
                </c:pt>
                <c:pt idx="261" formatCode="dd/mm/yyyy">
                  <c:v>44939</c:v>
                </c:pt>
                <c:pt idx="262" formatCode="dd/mm/yyyy">
                  <c:v>44943</c:v>
                </c:pt>
                <c:pt idx="263" formatCode="dd/mm/yyyy">
                  <c:v>44944</c:v>
                </c:pt>
                <c:pt idx="264" formatCode="dd/mm/yyyy">
                  <c:v>44945</c:v>
                </c:pt>
                <c:pt idx="265" formatCode="dd/mm/yyyy">
                  <c:v>44946</c:v>
                </c:pt>
                <c:pt idx="266" formatCode="dd/mm/yyyy">
                  <c:v>44949</c:v>
                </c:pt>
                <c:pt idx="267" formatCode="dd/mm/yyyy">
                  <c:v>44950</c:v>
                </c:pt>
                <c:pt idx="268" formatCode="dd/mm/yyyy">
                  <c:v>44951</c:v>
                </c:pt>
                <c:pt idx="269" formatCode="dd/mm/yyyy">
                  <c:v>44952</c:v>
                </c:pt>
                <c:pt idx="270" formatCode="dd/mm/yyyy">
                  <c:v>44953</c:v>
                </c:pt>
                <c:pt idx="271" formatCode="dd/mm/yyyy">
                  <c:v>44956</c:v>
                </c:pt>
                <c:pt idx="272" formatCode="dd/mm/yyyy">
                  <c:v>44957</c:v>
                </c:pt>
                <c:pt idx="273" formatCode="dd/mm/yyyy">
                  <c:v>44958</c:v>
                </c:pt>
                <c:pt idx="274" formatCode="dd/mm/yyyy">
                  <c:v>44959</c:v>
                </c:pt>
                <c:pt idx="275" formatCode="dd/mm/yyyy">
                  <c:v>44960</c:v>
                </c:pt>
                <c:pt idx="276" formatCode="dd/mm/yyyy">
                  <c:v>44963</c:v>
                </c:pt>
                <c:pt idx="277" formatCode="dd/mm/yyyy">
                  <c:v>44964</c:v>
                </c:pt>
                <c:pt idx="278" formatCode="dd/mm/yyyy">
                  <c:v>44965</c:v>
                </c:pt>
                <c:pt idx="279" formatCode="dd/mm/yyyy">
                  <c:v>44966</c:v>
                </c:pt>
                <c:pt idx="280" formatCode="dd/mm/yyyy">
                  <c:v>44967</c:v>
                </c:pt>
                <c:pt idx="281" formatCode="dd/mm/yyyy">
                  <c:v>44970</c:v>
                </c:pt>
                <c:pt idx="282" formatCode="dd/mm/yyyy">
                  <c:v>44971</c:v>
                </c:pt>
                <c:pt idx="283" formatCode="dd/mm/yyyy">
                  <c:v>44972</c:v>
                </c:pt>
                <c:pt idx="284" formatCode="dd/mm/yyyy">
                  <c:v>44973</c:v>
                </c:pt>
                <c:pt idx="285" formatCode="dd/mm/yyyy">
                  <c:v>44974</c:v>
                </c:pt>
                <c:pt idx="286" formatCode="dd/mm/yyyy">
                  <c:v>44978</c:v>
                </c:pt>
                <c:pt idx="287" formatCode="dd/mm/yyyy">
                  <c:v>44979</c:v>
                </c:pt>
                <c:pt idx="288" formatCode="dd/mm/yyyy">
                  <c:v>44980</c:v>
                </c:pt>
                <c:pt idx="289" formatCode="dd/mm/yyyy">
                  <c:v>44981</c:v>
                </c:pt>
                <c:pt idx="290" formatCode="dd/mm/yyyy">
                  <c:v>44984</c:v>
                </c:pt>
                <c:pt idx="291" formatCode="dd/mm/yyyy">
                  <c:v>44985</c:v>
                </c:pt>
                <c:pt idx="292" formatCode="dd/mm/yyyy">
                  <c:v>44986</c:v>
                </c:pt>
                <c:pt idx="293" formatCode="dd/mm/yyyy">
                  <c:v>44987</c:v>
                </c:pt>
                <c:pt idx="294" formatCode="dd/mm/yyyy">
                  <c:v>44988</c:v>
                </c:pt>
                <c:pt idx="295" formatCode="dd/mm/yyyy">
                  <c:v>44991</c:v>
                </c:pt>
                <c:pt idx="296" formatCode="dd/mm/yyyy">
                  <c:v>44992</c:v>
                </c:pt>
                <c:pt idx="297" formatCode="dd/mm/yyyy">
                  <c:v>44993</c:v>
                </c:pt>
                <c:pt idx="298" formatCode="dd/mm/yyyy">
                  <c:v>44994</c:v>
                </c:pt>
                <c:pt idx="299" formatCode="dd/mm/yyyy">
                  <c:v>44995</c:v>
                </c:pt>
                <c:pt idx="300" formatCode="dd/mm/yyyy">
                  <c:v>44998</c:v>
                </c:pt>
                <c:pt idx="301" formatCode="dd/mm/yyyy">
                  <c:v>44999</c:v>
                </c:pt>
                <c:pt idx="302" formatCode="dd/mm/yyyy">
                  <c:v>45000</c:v>
                </c:pt>
                <c:pt idx="303" formatCode="dd/mm/yyyy">
                  <c:v>45001</c:v>
                </c:pt>
                <c:pt idx="304" formatCode="dd/mm/yyyy">
                  <c:v>45002</c:v>
                </c:pt>
                <c:pt idx="305" formatCode="dd/mm/yyyy">
                  <c:v>45005</c:v>
                </c:pt>
                <c:pt idx="306" formatCode="dd/mm/yyyy">
                  <c:v>45006</c:v>
                </c:pt>
                <c:pt idx="307" formatCode="dd/mm/yyyy">
                  <c:v>45007</c:v>
                </c:pt>
                <c:pt idx="308" formatCode="dd/mm/yyyy">
                  <c:v>45008</c:v>
                </c:pt>
                <c:pt idx="309" formatCode="dd/mm/yyyy">
                  <c:v>45009</c:v>
                </c:pt>
                <c:pt idx="310" formatCode="dd/mm/yyyy">
                  <c:v>45012</c:v>
                </c:pt>
                <c:pt idx="311" formatCode="dd/mm/yyyy">
                  <c:v>45013</c:v>
                </c:pt>
                <c:pt idx="312" formatCode="dd/mm/yyyy">
                  <c:v>45014</c:v>
                </c:pt>
                <c:pt idx="313" formatCode="dd/mm/yyyy">
                  <c:v>45015</c:v>
                </c:pt>
              </c:numCache>
            </c:numRef>
          </c:xVal>
          <c:yVal>
            <c:numRef>
              <c:f>'Line (Scatter)'!$C$2:$C$315</c:f>
              <c:numCache>
                <c:formatCode>0.00</c:formatCode>
                <c:ptCount val="314"/>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numCache>
            </c:numRef>
          </c:y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D78-445C-B8EB-01C75AFFB930}"/>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(Scatter)'!$A$2:$A$315</c:f>
              <c:numCache>
                <c:formatCode>m/d/yyyy</c:formatCode>
                <c:ptCount val="3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44918</c:v>
                </c:pt>
                <c:pt idx="249" formatCode="dd/mm/yyyy">
                  <c:v>44922</c:v>
                </c:pt>
                <c:pt idx="250" formatCode="dd/mm/yyyy">
                  <c:v>44923</c:v>
                </c:pt>
                <c:pt idx="251" formatCode="dd/mm/yyyy">
                  <c:v>44924</c:v>
                </c:pt>
                <c:pt idx="252" formatCode="dd/mm/yyyy">
                  <c:v>44925</c:v>
                </c:pt>
                <c:pt idx="253" formatCode="dd/mm/yyyy">
                  <c:v>44929</c:v>
                </c:pt>
                <c:pt idx="254" formatCode="dd/mm/yyyy">
                  <c:v>44930</c:v>
                </c:pt>
                <c:pt idx="255" formatCode="dd/mm/yyyy">
                  <c:v>44931</c:v>
                </c:pt>
                <c:pt idx="256" formatCode="dd/mm/yyyy">
                  <c:v>44932</c:v>
                </c:pt>
                <c:pt idx="257" formatCode="dd/mm/yyyy">
                  <c:v>44935</c:v>
                </c:pt>
                <c:pt idx="258" formatCode="dd/mm/yyyy">
                  <c:v>44936</c:v>
                </c:pt>
                <c:pt idx="259" formatCode="dd/mm/yyyy">
                  <c:v>44937</c:v>
                </c:pt>
                <c:pt idx="260" formatCode="dd/mm/yyyy">
                  <c:v>44938</c:v>
                </c:pt>
                <c:pt idx="261" formatCode="dd/mm/yyyy">
                  <c:v>44939</c:v>
                </c:pt>
                <c:pt idx="262" formatCode="dd/mm/yyyy">
                  <c:v>44943</c:v>
                </c:pt>
                <c:pt idx="263" formatCode="dd/mm/yyyy">
                  <c:v>44944</c:v>
                </c:pt>
                <c:pt idx="264" formatCode="dd/mm/yyyy">
                  <c:v>44945</c:v>
                </c:pt>
                <c:pt idx="265" formatCode="dd/mm/yyyy">
                  <c:v>44946</c:v>
                </c:pt>
                <c:pt idx="266" formatCode="dd/mm/yyyy">
                  <c:v>44949</c:v>
                </c:pt>
                <c:pt idx="267" formatCode="dd/mm/yyyy">
                  <c:v>44950</c:v>
                </c:pt>
                <c:pt idx="268" formatCode="dd/mm/yyyy">
                  <c:v>44951</c:v>
                </c:pt>
                <c:pt idx="269" formatCode="dd/mm/yyyy">
                  <c:v>44952</c:v>
                </c:pt>
                <c:pt idx="270" formatCode="dd/mm/yyyy">
                  <c:v>44953</c:v>
                </c:pt>
                <c:pt idx="271" formatCode="dd/mm/yyyy">
                  <c:v>44956</c:v>
                </c:pt>
                <c:pt idx="272" formatCode="dd/mm/yyyy">
                  <c:v>44957</c:v>
                </c:pt>
                <c:pt idx="273" formatCode="dd/mm/yyyy">
                  <c:v>44958</c:v>
                </c:pt>
                <c:pt idx="274" formatCode="dd/mm/yyyy">
                  <c:v>44959</c:v>
                </c:pt>
                <c:pt idx="275" formatCode="dd/mm/yyyy">
                  <c:v>44960</c:v>
                </c:pt>
                <c:pt idx="276" formatCode="dd/mm/yyyy">
                  <c:v>44963</c:v>
                </c:pt>
                <c:pt idx="277" formatCode="dd/mm/yyyy">
                  <c:v>44964</c:v>
                </c:pt>
                <c:pt idx="278" formatCode="dd/mm/yyyy">
                  <c:v>44965</c:v>
                </c:pt>
                <c:pt idx="279" formatCode="dd/mm/yyyy">
                  <c:v>44966</c:v>
                </c:pt>
                <c:pt idx="280" formatCode="dd/mm/yyyy">
                  <c:v>44967</c:v>
                </c:pt>
                <c:pt idx="281" formatCode="dd/mm/yyyy">
                  <c:v>44970</c:v>
                </c:pt>
                <c:pt idx="282" formatCode="dd/mm/yyyy">
                  <c:v>44971</c:v>
                </c:pt>
                <c:pt idx="283" formatCode="dd/mm/yyyy">
                  <c:v>44972</c:v>
                </c:pt>
                <c:pt idx="284" formatCode="dd/mm/yyyy">
                  <c:v>44973</c:v>
                </c:pt>
                <c:pt idx="285" formatCode="dd/mm/yyyy">
                  <c:v>44974</c:v>
                </c:pt>
                <c:pt idx="286" formatCode="dd/mm/yyyy">
                  <c:v>44978</c:v>
                </c:pt>
                <c:pt idx="287" formatCode="dd/mm/yyyy">
                  <c:v>44979</c:v>
                </c:pt>
                <c:pt idx="288" formatCode="dd/mm/yyyy">
                  <c:v>44980</c:v>
                </c:pt>
                <c:pt idx="289" formatCode="dd/mm/yyyy">
                  <c:v>44981</c:v>
                </c:pt>
                <c:pt idx="290" formatCode="dd/mm/yyyy">
                  <c:v>44984</c:v>
                </c:pt>
                <c:pt idx="291" formatCode="dd/mm/yyyy">
                  <c:v>44985</c:v>
                </c:pt>
                <c:pt idx="292" formatCode="dd/mm/yyyy">
                  <c:v>44986</c:v>
                </c:pt>
                <c:pt idx="293" formatCode="dd/mm/yyyy">
                  <c:v>44987</c:v>
                </c:pt>
                <c:pt idx="294" formatCode="dd/mm/yyyy">
                  <c:v>44988</c:v>
                </c:pt>
                <c:pt idx="295" formatCode="dd/mm/yyyy">
                  <c:v>44991</c:v>
                </c:pt>
                <c:pt idx="296" formatCode="dd/mm/yyyy">
                  <c:v>44992</c:v>
                </c:pt>
                <c:pt idx="297" formatCode="dd/mm/yyyy">
                  <c:v>44993</c:v>
                </c:pt>
                <c:pt idx="298" formatCode="dd/mm/yyyy">
                  <c:v>44994</c:v>
                </c:pt>
                <c:pt idx="299" formatCode="dd/mm/yyyy">
                  <c:v>44995</c:v>
                </c:pt>
                <c:pt idx="300" formatCode="dd/mm/yyyy">
                  <c:v>44998</c:v>
                </c:pt>
                <c:pt idx="301" formatCode="dd/mm/yyyy">
                  <c:v>44999</c:v>
                </c:pt>
                <c:pt idx="302" formatCode="dd/mm/yyyy">
                  <c:v>45000</c:v>
                </c:pt>
                <c:pt idx="303" formatCode="dd/mm/yyyy">
                  <c:v>45001</c:v>
                </c:pt>
                <c:pt idx="304" formatCode="dd/mm/yyyy">
                  <c:v>45002</c:v>
                </c:pt>
                <c:pt idx="305" formatCode="dd/mm/yyyy">
                  <c:v>45005</c:v>
                </c:pt>
                <c:pt idx="306" formatCode="dd/mm/yyyy">
                  <c:v>45006</c:v>
                </c:pt>
                <c:pt idx="307" formatCode="dd/mm/yyyy">
                  <c:v>45007</c:v>
                </c:pt>
                <c:pt idx="308" formatCode="dd/mm/yyyy">
                  <c:v>45008</c:v>
                </c:pt>
                <c:pt idx="309" formatCode="dd/mm/yyyy">
                  <c:v>45009</c:v>
                </c:pt>
                <c:pt idx="310" formatCode="dd/mm/yyyy">
                  <c:v>45012</c:v>
                </c:pt>
                <c:pt idx="311" formatCode="dd/mm/yyyy">
                  <c:v>45013</c:v>
                </c:pt>
                <c:pt idx="312" formatCode="dd/mm/yyyy">
                  <c:v>45014</c:v>
                </c:pt>
                <c:pt idx="313" formatCode="dd/mm/yyyy">
                  <c:v>45015</c:v>
                </c:pt>
              </c:numCache>
            </c:numRef>
          </c:xVal>
          <c:yVal>
            <c:numRef>
              <c:f>'Line (Scatter)'!$D$2:$D$315</c:f>
              <c:numCache>
                <c:formatCode>0.00</c:formatCode>
                <c:ptCount val="314"/>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numCache>
            </c:numRef>
          </c:y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0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D78-445C-B8EB-01C75AFFB930}"/>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(Scatter)'!$A$2:$A$315</c:f>
              <c:numCache>
                <c:formatCode>m/d/yyyy</c:formatCode>
                <c:ptCount val="314"/>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44918</c:v>
                </c:pt>
                <c:pt idx="249" formatCode="dd/mm/yyyy">
                  <c:v>44922</c:v>
                </c:pt>
                <c:pt idx="250" formatCode="dd/mm/yyyy">
                  <c:v>44923</c:v>
                </c:pt>
                <c:pt idx="251" formatCode="dd/mm/yyyy">
                  <c:v>44924</c:v>
                </c:pt>
                <c:pt idx="252" formatCode="dd/mm/yyyy">
                  <c:v>44925</c:v>
                </c:pt>
                <c:pt idx="253" formatCode="dd/mm/yyyy">
                  <c:v>44929</c:v>
                </c:pt>
                <c:pt idx="254" formatCode="dd/mm/yyyy">
                  <c:v>44930</c:v>
                </c:pt>
                <c:pt idx="255" formatCode="dd/mm/yyyy">
                  <c:v>44931</c:v>
                </c:pt>
                <c:pt idx="256" formatCode="dd/mm/yyyy">
                  <c:v>44932</c:v>
                </c:pt>
                <c:pt idx="257" formatCode="dd/mm/yyyy">
                  <c:v>44935</c:v>
                </c:pt>
                <c:pt idx="258" formatCode="dd/mm/yyyy">
                  <c:v>44936</c:v>
                </c:pt>
                <c:pt idx="259" formatCode="dd/mm/yyyy">
                  <c:v>44937</c:v>
                </c:pt>
                <c:pt idx="260" formatCode="dd/mm/yyyy">
                  <c:v>44938</c:v>
                </c:pt>
                <c:pt idx="261" formatCode="dd/mm/yyyy">
                  <c:v>44939</c:v>
                </c:pt>
                <c:pt idx="262" formatCode="dd/mm/yyyy">
                  <c:v>44943</c:v>
                </c:pt>
                <c:pt idx="263" formatCode="dd/mm/yyyy">
                  <c:v>44944</c:v>
                </c:pt>
                <c:pt idx="264" formatCode="dd/mm/yyyy">
                  <c:v>44945</c:v>
                </c:pt>
                <c:pt idx="265" formatCode="dd/mm/yyyy">
                  <c:v>44946</c:v>
                </c:pt>
                <c:pt idx="266" formatCode="dd/mm/yyyy">
                  <c:v>44949</c:v>
                </c:pt>
                <c:pt idx="267" formatCode="dd/mm/yyyy">
                  <c:v>44950</c:v>
                </c:pt>
                <c:pt idx="268" formatCode="dd/mm/yyyy">
                  <c:v>44951</c:v>
                </c:pt>
                <c:pt idx="269" formatCode="dd/mm/yyyy">
                  <c:v>44952</c:v>
                </c:pt>
                <c:pt idx="270" formatCode="dd/mm/yyyy">
                  <c:v>44953</c:v>
                </c:pt>
                <c:pt idx="271" formatCode="dd/mm/yyyy">
                  <c:v>44956</c:v>
                </c:pt>
                <c:pt idx="272" formatCode="dd/mm/yyyy">
                  <c:v>44957</c:v>
                </c:pt>
                <c:pt idx="273" formatCode="dd/mm/yyyy">
                  <c:v>44958</c:v>
                </c:pt>
                <c:pt idx="274" formatCode="dd/mm/yyyy">
                  <c:v>44959</c:v>
                </c:pt>
                <c:pt idx="275" formatCode="dd/mm/yyyy">
                  <c:v>44960</c:v>
                </c:pt>
                <c:pt idx="276" formatCode="dd/mm/yyyy">
                  <c:v>44963</c:v>
                </c:pt>
                <c:pt idx="277" formatCode="dd/mm/yyyy">
                  <c:v>44964</c:v>
                </c:pt>
                <c:pt idx="278" formatCode="dd/mm/yyyy">
                  <c:v>44965</c:v>
                </c:pt>
                <c:pt idx="279" formatCode="dd/mm/yyyy">
                  <c:v>44966</c:v>
                </c:pt>
                <c:pt idx="280" formatCode="dd/mm/yyyy">
                  <c:v>44967</c:v>
                </c:pt>
                <c:pt idx="281" formatCode="dd/mm/yyyy">
                  <c:v>44970</c:v>
                </c:pt>
                <c:pt idx="282" formatCode="dd/mm/yyyy">
                  <c:v>44971</c:v>
                </c:pt>
                <c:pt idx="283" formatCode="dd/mm/yyyy">
                  <c:v>44972</c:v>
                </c:pt>
                <c:pt idx="284" formatCode="dd/mm/yyyy">
                  <c:v>44973</c:v>
                </c:pt>
                <c:pt idx="285" formatCode="dd/mm/yyyy">
                  <c:v>44974</c:v>
                </c:pt>
                <c:pt idx="286" formatCode="dd/mm/yyyy">
                  <c:v>44978</c:v>
                </c:pt>
                <c:pt idx="287" formatCode="dd/mm/yyyy">
                  <c:v>44979</c:v>
                </c:pt>
                <c:pt idx="288" formatCode="dd/mm/yyyy">
                  <c:v>44980</c:v>
                </c:pt>
                <c:pt idx="289" formatCode="dd/mm/yyyy">
                  <c:v>44981</c:v>
                </c:pt>
                <c:pt idx="290" formatCode="dd/mm/yyyy">
                  <c:v>44984</c:v>
                </c:pt>
                <c:pt idx="291" formatCode="dd/mm/yyyy">
                  <c:v>44985</c:v>
                </c:pt>
                <c:pt idx="292" formatCode="dd/mm/yyyy">
                  <c:v>44986</c:v>
                </c:pt>
                <c:pt idx="293" formatCode="dd/mm/yyyy">
                  <c:v>44987</c:v>
                </c:pt>
                <c:pt idx="294" formatCode="dd/mm/yyyy">
                  <c:v>44988</c:v>
                </c:pt>
                <c:pt idx="295" formatCode="dd/mm/yyyy">
                  <c:v>44991</c:v>
                </c:pt>
                <c:pt idx="296" formatCode="dd/mm/yyyy">
                  <c:v>44992</c:v>
                </c:pt>
                <c:pt idx="297" formatCode="dd/mm/yyyy">
                  <c:v>44993</c:v>
                </c:pt>
                <c:pt idx="298" formatCode="dd/mm/yyyy">
                  <c:v>44994</c:v>
                </c:pt>
                <c:pt idx="299" formatCode="dd/mm/yyyy">
                  <c:v>44995</c:v>
                </c:pt>
                <c:pt idx="300" formatCode="dd/mm/yyyy">
                  <c:v>44998</c:v>
                </c:pt>
                <c:pt idx="301" formatCode="dd/mm/yyyy">
                  <c:v>44999</c:v>
                </c:pt>
                <c:pt idx="302" formatCode="dd/mm/yyyy">
                  <c:v>45000</c:v>
                </c:pt>
                <c:pt idx="303" formatCode="dd/mm/yyyy">
                  <c:v>45001</c:v>
                </c:pt>
                <c:pt idx="304" formatCode="dd/mm/yyyy">
                  <c:v>45002</c:v>
                </c:pt>
                <c:pt idx="305" formatCode="dd/mm/yyyy">
                  <c:v>45005</c:v>
                </c:pt>
                <c:pt idx="306" formatCode="dd/mm/yyyy">
                  <c:v>45006</c:v>
                </c:pt>
                <c:pt idx="307" formatCode="dd/mm/yyyy">
                  <c:v>45007</c:v>
                </c:pt>
                <c:pt idx="308" formatCode="dd/mm/yyyy">
                  <c:v>45008</c:v>
                </c:pt>
                <c:pt idx="309" formatCode="dd/mm/yyyy">
                  <c:v>45009</c:v>
                </c:pt>
                <c:pt idx="310" formatCode="dd/mm/yyyy">
                  <c:v>45012</c:v>
                </c:pt>
                <c:pt idx="311" formatCode="dd/mm/yyyy">
                  <c:v>45013</c:v>
                </c:pt>
                <c:pt idx="312" formatCode="dd/mm/yyyy">
                  <c:v>45014</c:v>
                </c:pt>
                <c:pt idx="313" formatCode="dd/mm/yyyy">
                  <c:v>45015</c:v>
                </c:pt>
              </c:numCache>
            </c:numRef>
          </c:xVal>
          <c:yVal>
            <c:numRef>
              <c:f>'Line (Scatter)'!$E$2:$E$315</c:f>
              <c:numCache>
                <c:formatCode>0.00</c:formatCode>
                <c:ptCount val="314"/>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numCache>
            </c:numRef>
          </c:y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axId val="229602264"/>
        <c:axId val="229602656"/>
      </c:scatterChart>
      <c:valAx>
        <c:axId val="229602264"/>
        <c:scaling>
          <c:orientation val="minMax"/>
          <c:max val="45009"/>
          <c:min val="44562"/>
        </c:scaling>
        <c:delete val="0"/>
        <c:axPos val="b"/>
        <c:numFmt formatCode="dd\-mmm\-yy;@" sourceLinked="0"/>
        <c:majorTickMark val="out"/>
        <c:minorTickMark val="none"/>
        <c:tickLblPos val="low"/>
        <c:spPr>
          <a:ln w="12700">
            <a:solidFill>
              <a:schemeClr val="bg1">
                <a:lumMod val="50000"/>
              </a:schemeClr>
            </a:solidFill>
          </a:ln>
        </c:spPr>
        <c:txPr>
          <a:bodyPr rot="-1620000"/>
          <a:lstStyle/>
          <a:p>
            <a:pPr>
              <a:defRPr/>
            </a:pPr>
            <a:endParaRPr lang="en-US"/>
          </a:p>
        </c:txPr>
        <c:crossAx val="229602656"/>
        <c:crosses val="autoZero"/>
        <c:crossBetween val="midCat"/>
        <c:majorUnit val="21"/>
      </c:val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midCat"/>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7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995-437F-A4D3-48F4F94E8A1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(Scatter)'!$A$2:$A$8379</c:f>
              <c:numCache>
                <c:formatCode>m/d/yyyy</c:formatCode>
                <c:ptCount val="837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pt idx="8318" formatCode="dd/mm/yyyy">
                  <c:v>44931</c:v>
                </c:pt>
                <c:pt idx="8319" formatCode="dd/mm/yyyy">
                  <c:v>44932</c:v>
                </c:pt>
                <c:pt idx="8320" formatCode="dd/mm/yyyy">
                  <c:v>44935</c:v>
                </c:pt>
                <c:pt idx="8321" formatCode="dd/mm/yyyy">
                  <c:v>44936</c:v>
                </c:pt>
                <c:pt idx="8322" formatCode="dd/mm/yyyy">
                  <c:v>44937</c:v>
                </c:pt>
                <c:pt idx="8323" formatCode="dd/mm/yyyy">
                  <c:v>44938</c:v>
                </c:pt>
                <c:pt idx="8324" formatCode="dd/mm/yyyy">
                  <c:v>44939</c:v>
                </c:pt>
                <c:pt idx="8325" formatCode="dd/mm/yyyy">
                  <c:v>44942</c:v>
                </c:pt>
                <c:pt idx="8326" formatCode="dd/mm/yyyy">
                  <c:v>44943</c:v>
                </c:pt>
                <c:pt idx="8327" formatCode="dd/mm/yyyy">
                  <c:v>44944</c:v>
                </c:pt>
                <c:pt idx="8328" formatCode="dd/mm/yyyy">
                  <c:v>44945</c:v>
                </c:pt>
                <c:pt idx="8329" formatCode="dd/mm/yyyy">
                  <c:v>44946</c:v>
                </c:pt>
                <c:pt idx="8330" formatCode="dd/mm/yyyy">
                  <c:v>44949</c:v>
                </c:pt>
                <c:pt idx="8331" formatCode="dd/mm/yyyy">
                  <c:v>44950</c:v>
                </c:pt>
                <c:pt idx="8332" formatCode="dd/mm/yyyy">
                  <c:v>44951</c:v>
                </c:pt>
                <c:pt idx="8333" formatCode="dd/mm/yyyy">
                  <c:v>44952</c:v>
                </c:pt>
                <c:pt idx="8334" formatCode="dd/mm/yyyy">
                  <c:v>44953</c:v>
                </c:pt>
                <c:pt idx="8335" formatCode="dd/mm/yyyy">
                  <c:v>44956</c:v>
                </c:pt>
                <c:pt idx="8336" formatCode="dd/mm/yyyy">
                  <c:v>44957</c:v>
                </c:pt>
                <c:pt idx="8337" formatCode="dd/mm/yyyy">
                  <c:v>44958</c:v>
                </c:pt>
                <c:pt idx="8338" formatCode="dd/mm/yyyy">
                  <c:v>44959</c:v>
                </c:pt>
                <c:pt idx="8339" formatCode="dd/mm/yyyy">
                  <c:v>44960</c:v>
                </c:pt>
                <c:pt idx="8340" formatCode="dd/mm/yyyy">
                  <c:v>44963</c:v>
                </c:pt>
                <c:pt idx="8341" formatCode="dd/mm/yyyy">
                  <c:v>44964</c:v>
                </c:pt>
                <c:pt idx="8342" formatCode="dd/mm/yyyy">
                  <c:v>44965</c:v>
                </c:pt>
                <c:pt idx="8343" formatCode="dd/mm/yyyy">
                  <c:v>44966</c:v>
                </c:pt>
                <c:pt idx="8344" formatCode="dd/mm/yyyy">
                  <c:v>44967</c:v>
                </c:pt>
                <c:pt idx="8345" formatCode="dd/mm/yyyy">
                  <c:v>44970</c:v>
                </c:pt>
                <c:pt idx="8346" formatCode="dd/mm/yyyy">
                  <c:v>44971</c:v>
                </c:pt>
                <c:pt idx="8347" formatCode="dd/mm/yyyy">
                  <c:v>44972</c:v>
                </c:pt>
                <c:pt idx="8348" formatCode="dd/mm/yyyy">
                  <c:v>44973</c:v>
                </c:pt>
                <c:pt idx="8349" formatCode="dd/mm/yyyy">
                  <c:v>44974</c:v>
                </c:pt>
                <c:pt idx="8350" formatCode="dd/mm/yyyy">
                  <c:v>44977</c:v>
                </c:pt>
                <c:pt idx="8351" formatCode="dd/mm/yyyy">
                  <c:v>44978</c:v>
                </c:pt>
                <c:pt idx="8352" formatCode="dd/mm/yyyy">
                  <c:v>44979</c:v>
                </c:pt>
                <c:pt idx="8353" formatCode="dd/mm/yyyy">
                  <c:v>44980</c:v>
                </c:pt>
                <c:pt idx="8354" formatCode="dd/mm/yyyy">
                  <c:v>44981</c:v>
                </c:pt>
                <c:pt idx="8355" formatCode="dd/mm/yyyy">
                  <c:v>44984</c:v>
                </c:pt>
                <c:pt idx="8356" formatCode="dd/mm/yyyy">
                  <c:v>44985</c:v>
                </c:pt>
                <c:pt idx="8357" formatCode="dd/mm/yyyy">
                  <c:v>44986</c:v>
                </c:pt>
                <c:pt idx="8358" formatCode="dd/mm/yyyy">
                  <c:v>44987</c:v>
                </c:pt>
                <c:pt idx="8359" formatCode="dd/mm/yyyy">
                  <c:v>44988</c:v>
                </c:pt>
                <c:pt idx="8360" formatCode="dd/mm/yyyy">
                  <c:v>44991</c:v>
                </c:pt>
                <c:pt idx="8361" formatCode="dd/mm/yyyy">
                  <c:v>44992</c:v>
                </c:pt>
                <c:pt idx="8362" formatCode="dd/mm/yyyy">
                  <c:v>44993</c:v>
                </c:pt>
                <c:pt idx="8363" formatCode="dd/mm/yyyy">
                  <c:v>44994</c:v>
                </c:pt>
                <c:pt idx="8364" formatCode="dd/mm/yyyy">
                  <c:v>44995</c:v>
                </c:pt>
                <c:pt idx="8365" formatCode="dd/mm/yyyy">
                  <c:v>44998</c:v>
                </c:pt>
                <c:pt idx="8366" formatCode="dd/mm/yyyy">
                  <c:v>44999</c:v>
                </c:pt>
                <c:pt idx="8367" formatCode="dd/mm/yyyy">
                  <c:v>45000</c:v>
                </c:pt>
                <c:pt idx="8368" formatCode="dd/mm/yyyy">
                  <c:v>45001</c:v>
                </c:pt>
                <c:pt idx="8369" formatCode="dd/mm/yyyy">
                  <c:v>45002</c:v>
                </c:pt>
                <c:pt idx="8370" formatCode="dd/mm/yyyy">
                  <c:v>45005</c:v>
                </c:pt>
                <c:pt idx="8371" formatCode="dd/mm/yyyy">
                  <c:v>45006</c:v>
                </c:pt>
                <c:pt idx="8372" formatCode="dd/mm/yyyy">
                  <c:v>45007</c:v>
                </c:pt>
                <c:pt idx="8373" formatCode="dd/mm/yyyy">
                  <c:v>45008</c:v>
                </c:pt>
                <c:pt idx="8374" formatCode="dd/mm/yyyy">
                  <c:v>45009</c:v>
                </c:pt>
                <c:pt idx="8375" formatCode="dd/mm/yyyy">
                  <c:v>45012</c:v>
                </c:pt>
                <c:pt idx="8376" formatCode="dd/mm/yyyy">
                  <c:v>45013</c:v>
                </c:pt>
                <c:pt idx="8377" formatCode="dd/mm/yyyy">
                  <c:v>45014</c:v>
                </c:pt>
              </c:numCache>
            </c:numRef>
          </c:xVal>
          <c:yVal>
            <c:numRef>
              <c:f>'Line (Scatter)'!$B$2:$B$8379</c:f>
              <c:numCache>
                <c:formatCode>#,##0.0;\(#,##0.0\);"-"</c:formatCode>
                <c:ptCount val="837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(Scatter)'!$A$2:$A$8379</c:f>
              <c:numCache>
                <c:formatCode>m/d/yyyy</c:formatCode>
                <c:ptCount val="837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pt idx="8318" formatCode="dd/mm/yyyy">
                  <c:v>44931</c:v>
                </c:pt>
                <c:pt idx="8319" formatCode="dd/mm/yyyy">
                  <c:v>44932</c:v>
                </c:pt>
                <c:pt idx="8320" formatCode="dd/mm/yyyy">
                  <c:v>44935</c:v>
                </c:pt>
                <c:pt idx="8321" formatCode="dd/mm/yyyy">
                  <c:v>44936</c:v>
                </c:pt>
                <c:pt idx="8322" formatCode="dd/mm/yyyy">
                  <c:v>44937</c:v>
                </c:pt>
                <c:pt idx="8323" formatCode="dd/mm/yyyy">
                  <c:v>44938</c:v>
                </c:pt>
                <c:pt idx="8324" formatCode="dd/mm/yyyy">
                  <c:v>44939</c:v>
                </c:pt>
                <c:pt idx="8325" formatCode="dd/mm/yyyy">
                  <c:v>44942</c:v>
                </c:pt>
                <c:pt idx="8326" formatCode="dd/mm/yyyy">
                  <c:v>44943</c:v>
                </c:pt>
                <c:pt idx="8327" formatCode="dd/mm/yyyy">
                  <c:v>44944</c:v>
                </c:pt>
                <c:pt idx="8328" formatCode="dd/mm/yyyy">
                  <c:v>44945</c:v>
                </c:pt>
                <c:pt idx="8329" formatCode="dd/mm/yyyy">
                  <c:v>44946</c:v>
                </c:pt>
                <c:pt idx="8330" formatCode="dd/mm/yyyy">
                  <c:v>44949</c:v>
                </c:pt>
                <c:pt idx="8331" formatCode="dd/mm/yyyy">
                  <c:v>44950</c:v>
                </c:pt>
                <c:pt idx="8332" formatCode="dd/mm/yyyy">
                  <c:v>44951</c:v>
                </c:pt>
                <c:pt idx="8333" formatCode="dd/mm/yyyy">
                  <c:v>44952</c:v>
                </c:pt>
                <c:pt idx="8334" formatCode="dd/mm/yyyy">
                  <c:v>44953</c:v>
                </c:pt>
                <c:pt idx="8335" formatCode="dd/mm/yyyy">
                  <c:v>44956</c:v>
                </c:pt>
                <c:pt idx="8336" formatCode="dd/mm/yyyy">
                  <c:v>44957</c:v>
                </c:pt>
                <c:pt idx="8337" formatCode="dd/mm/yyyy">
                  <c:v>44958</c:v>
                </c:pt>
                <c:pt idx="8338" formatCode="dd/mm/yyyy">
                  <c:v>44959</c:v>
                </c:pt>
                <c:pt idx="8339" formatCode="dd/mm/yyyy">
                  <c:v>44960</c:v>
                </c:pt>
                <c:pt idx="8340" formatCode="dd/mm/yyyy">
                  <c:v>44963</c:v>
                </c:pt>
                <c:pt idx="8341" formatCode="dd/mm/yyyy">
                  <c:v>44964</c:v>
                </c:pt>
                <c:pt idx="8342" formatCode="dd/mm/yyyy">
                  <c:v>44965</c:v>
                </c:pt>
                <c:pt idx="8343" formatCode="dd/mm/yyyy">
                  <c:v>44966</c:v>
                </c:pt>
                <c:pt idx="8344" formatCode="dd/mm/yyyy">
                  <c:v>44967</c:v>
                </c:pt>
                <c:pt idx="8345" formatCode="dd/mm/yyyy">
                  <c:v>44970</c:v>
                </c:pt>
                <c:pt idx="8346" formatCode="dd/mm/yyyy">
                  <c:v>44971</c:v>
                </c:pt>
                <c:pt idx="8347" formatCode="dd/mm/yyyy">
                  <c:v>44972</c:v>
                </c:pt>
                <c:pt idx="8348" formatCode="dd/mm/yyyy">
                  <c:v>44973</c:v>
                </c:pt>
                <c:pt idx="8349" formatCode="dd/mm/yyyy">
                  <c:v>44974</c:v>
                </c:pt>
                <c:pt idx="8350" formatCode="dd/mm/yyyy">
                  <c:v>44977</c:v>
                </c:pt>
                <c:pt idx="8351" formatCode="dd/mm/yyyy">
                  <c:v>44978</c:v>
                </c:pt>
                <c:pt idx="8352" formatCode="dd/mm/yyyy">
                  <c:v>44979</c:v>
                </c:pt>
                <c:pt idx="8353" formatCode="dd/mm/yyyy">
                  <c:v>44980</c:v>
                </c:pt>
                <c:pt idx="8354" formatCode="dd/mm/yyyy">
                  <c:v>44981</c:v>
                </c:pt>
                <c:pt idx="8355" formatCode="dd/mm/yyyy">
                  <c:v>44984</c:v>
                </c:pt>
                <c:pt idx="8356" formatCode="dd/mm/yyyy">
                  <c:v>44985</c:v>
                </c:pt>
                <c:pt idx="8357" formatCode="dd/mm/yyyy">
                  <c:v>44986</c:v>
                </c:pt>
                <c:pt idx="8358" formatCode="dd/mm/yyyy">
                  <c:v>44987</c:v>
                </c:pt>
                <c:pt idx="8359" formatCode="dd/mm/yyyy">
                  <c:v>44988</c:v>
                </c:pt>
                <c:pt idx="8360" formatCode="dd/mm/yyyy">
                  <c:v>44991</c:v>
                </c:pt>
                <c:pt idx="8361" formatCode="dd/mm/yyyy">
                  <c:v>44992</c:v>
                </c:pt>
                <c:pt idx="8362" formatCode="dd/mm/yyyy">
                  <c:v>44993</c:v>
                </c:pt>
                <c:pt idx="8363" formatCode="dd/mm/yyyy">
                  <c:v>44994</c:v>
                </c:pt>
                <c:pt idx="8364" formatCode="dd/mm/yyyy">
                  <c:v>44995</c:v>
                </c:pt>
                <c:pt idx="8365" formatCode="dd/mm/yyyy">
                  <c:v>44998</c:v>
                </c:pt>
                <c:pt idx="8366" formatCode="dd/mm/yyyy">
                  <c:v>44999</c:v>
                </c:pt>
                <c:pt idx="8367" formatCode="dd/mm/yyyy">
                  <c:v>45000</c:v>
                </c:pt>
                <c:pt idx="8368" formatCode="dd/mm/yyyy">
                  <c:v>45001</c:v>
                </c:pt>
                <c:pt idx="8369" formatCode="dd/mm/yyyy">
                  <c:v>45002</c:v>
                </c:pt>
                <c:pt idx="8370" formatCode="dd/mm/yyyy">
                  <c:v>45005</c:v>
                </c:pt>
                <c:pt idx="8371" formatCode="dd/mm/yyyy">
                  <c:v>45006</c:v>
                </c:pt>
                <c:pt idx="8372" formatCode="dd/mm/yyyy">
                  <c:v>45007</c:v>
                </c:pt>
                <c:pt idx="8373" formatCode="dd/mm/yyyy">
                  <c:v>45008</c:v>
                </c:pt>
                <c:pt idx="8374" formatCode="dd/mm/yyyy">
                  <c:v>45009</c:v>
                </c:pt>
                <c:pt idx="8375" formatCode="dd/mm/yyyy">
                  <c:v>45012</c:v>
                </c:pt>
                <c:pt idx="8376" formatCode="dd/mm/yyyy">
                  <c:v>45013</c:v>
                </c:pt>
                <c:pt idx="8377" formatCode="dd/mm/yyyy">
                  <c:v>45014</c:v>
                </c:pt>
              </c:numCache>
            </c:numRef>
          </c:xVal>
          <c:yVal>
            <c:numRef>
              <c:f>'Line (Scatter)'!$C$2:$C$8379</c:f>
              <c:numCache>
                <c:formatCode>0.0</c:formatCode>
                <c:ptCount val="8378"/>
                <c:pt idx="0">
                  <c:v>19.67558009071373</c:v>
                </c:pt>
                <c:pt idx="1">
                  <c:v>19.67558009071373</c:v>
                </c:pt>
                <c:pt idx="2">
                  <c:v>19.67558009071373</c:v>
                </c:pt>
                <c:pt idx="3">
                  <c:v>19.67558009071373</c:v>
                </c:pt>
                <c:pt idx="4">
                  <c:v>19.67558009071373</c:v>
                </c:pt>
                <c:pt idx="5">
                  <c:v>19.67558009071373</c:v>
                </c:pt>
                <c:pt idx="6">
                  <c:v>19.67558009071373</c:v>
                </c:pt>
                <c:pt idx="7">
                  <c:v>19.67558009071373</c:v>
                </c:pt>
                <c:pt idx="8">
                  <c:v>19.67558009071373</c:v>
                </c:pt>
                <c:pt idx="9">
                  <c:v>19.67558009071373</c:v>
                </c:pt>
                <c:pt idx="10">
                  <c:v>19.67558009071373</c:v>
                </c:pt>
                <c:pt idx="11">
                  <c:v>19.67558009071373</c:v>
                </c:pt>
                <c:pt idx="12">
                  <c:v>19.67558009071373</c:v>
                </c:pt>
                <c:pt idx="13">
                  <c:v>19.67558009071373</c:v>
                </c:pt>
                <c:pt idx="14">
                  <c:v>19.67558009071373</c:v>
                </c:pt>
                <c:pt idx="15">
                  <c:v>19.67558009071373</c:v>
                </c:pt>
                <c:pt idx="16">
                  <c:v>19.67558009071373</c:v>
                </c:pt>
                <c:pt idx="17">
                  <c:v>19.67558009071373</c:v>
                </c:pt>
                <c:pt idx="18">
                  <c:v>19.67558009071373</c:v>
                </c:pt>
                <c:pt idx="19">
                  <c:v>19.67558009071373</c:v>
                </c:pt>
                <c:pt idx="20">
                  <c:v>19.67558009071373</c:v>
                </c:pt>
                <c:pt idx="21">
                  <c:v>19.67558009071373</c:v>
                </c:pt>
                <c:pt idx="22">
                  <c:v>19.67558009071373</c:v>
                </c:pt>
                <c:pt idx="23">
                  <c:v>19.67558009071373</c:v>
                </c:pt>
                <c:pt idx="24">
                  <c:v>19.67558009071373</c:v>
                </c:pt>
                <c:pt idx="25">
                  <c:v>19.67558009071373</c:v>
                </c:pt>
                <c:pt idx="26">
                  <c:v>19.67558009071373</c:v>
                </c:pt>
                <c:pt idx="27">
                  <c:v>19.67558009071373</c:v>
                </c:pt>
                <c:pt idx="28">
                  <c:v>19.67558009071373</c:v>
                </c:pt>
                <c:pt idx="29">
                  <c:v>19.67558009071373</c:v>
                </c:pt>
                <c:pt idx="30">
                  <c:v>19.67558009071373</c:v>
                </c:pt>
                <c:pt idx="31">
                  <c:v>19.67558009071373</c:v>
                </c:pt>
                <c:pt idx="32">
                  <c:v>19.67558009071373</c:v>
                </c:pt>
                <c:pt idx="33">
                  <c:v>19.67558009071373</c:v>
                </c:pt>
                <c:pt idx="34">
                  <c:v>19.67558009071373</c:v>
                </c:pt>
                <c:pt idx="35">
                  <c:v>19.67558009071373</c:v>
                </c:pt>
                <c:pt idx="36">
                  <c:v>19.67558009071373</c:v>
                </c:pt>
                <c:pt idx="37">
                  <c:v>19.67558009071373</c:v>
                </c:pt>
                <c:pt idx="38">
                  <c:v>19.67558009071373</c:v>
                </c:pt>
                <c:pt idx="39">
                  <c:v>19.67558009071373</c:v>
                </c:pt>
                <c:pt idx="40">
                  <c:v>19.67558009071373</c:v>
                </c:pt>
                <c:pt idx="41">
                  <c:v>19.67558009071373</c:v>
                </c:pt>
                <c:pt idx="42">
                  <c:v>19.67558009071373</c:v>
                </c:pt>
                <c:pt idx="43">
                  <c:v>19.67558009071373</c:v>
                </c:pt>
                <c:pt idx="44">
                  <c:v>19.67558009071373</c:v>
                </c:pt>
                <c:pt idx="45">
                  <c:v>19.67558009071373</c:v>
                </c:pt>
                <c:pt idx="46">
                  <c:v>19.67558009071373</c:v>
                </c:pt>
                <c:pt idx="47">
                  <c:v>19.67558009071373</c:v>
                </c:pt>
                <c:pt idx="48">
                  <c:v>19.67558009071373</c:v>
                </c:pt>
                <c:pt idx="49">
                  <c:v>19.67558009071373</c:v>
                </c:pt>
                <c:pt idx="50">
                  <c:v>19.67558009071373</c:v>
                </c:pt>
                <c:pt idx="51">
                  <c:v>19.67558009071373</c:v>
                </c:pt>
                <c:pt idx="52">
                  <c:v>19.67558009071373</c:v>
                </c:pt>
                <c:pt idx="53">
                  <c:v>19.67558009071373</c:v>
                </c:pt>
                <c:pt idx="54">
                  <c:v>19.67558009071373</c:v>
                </c:pt>
                <c:pt idx="55">
                  <c:v>19.67558009071373</c:v>
                </c:pt>
                <c:pt idx="56">
                  <c:v>19.67558009071373</c:v>
                </c:pt>
                <c:pt idx="57">
                  <c:v>19.67558009071373</c:v>
                </c:pt>
                <c:pt idx="58">
                  <c:v>19.67558009071373</c:v>
                </c:pt>
                <c:pt idx="59">
                  <c:v>19.67558009071373</c:v>
                </c:pt>
                <c:pt idx="60">
                  <c:v>19.67558009071373</c:v>
                </c:pt>
                <c:pt idx="61">
                  <c:v>19.67558009071373</c:v>
                </c:pt>
                <c:pt idx="62">
                  <c:v>19.67558009071373</c:v>
                </c:pt>
                <c:pt idx="63">
                  <c:v>19.67558009071373</c:v>
                </c:pt>
                <c:pt idx="64">
                  <c:v>19.67558009071373</c:v>
                </c:pt>
                <c:pt idx="65">
                  <c:v>19.67558009071373</c:v>
                </c:pt>
                <c:pt idx="66">
                  <c:v>19.67558009071373</c:v>
                </c:pt>
                <c:pt idx="67">
                  <c:v>19.67558009071373</c:v>
                </c:pt>
                <c:pt idx="68">
                  <c:v>19.67558009071373</c:v>
                </c:pt>
                <c:pt idx="69">
                  <c:v>19.67558009071373</c:v>
                </c:pt>
                <c:pt idx="70">
                  <c:v>19.67558009071373</c:v>
                </c:pt>
                <c:pt idx="71">
                  <c:v>19.67558009071373</c:v>
                </c:pt>
                <c:pt idx="72">
                  <c:v>19.67558009071373</c:v>
                </c:pt>
                <c:pt idx="73">
                  <c:v>19.67558009071373</c:v>
                </c:pt>
                <c:pt idx="74">
                  <c:v>19.67558009071373</c:v>
                </c:pt>
                <c:pt idx="75">
                  <c:v>19.67558009071373</c:v>
                </c:pt>
                <c:pt idx="76">
                  <c:v>19.67558009071373</c:v>
                </c:pt>
                <c:pt idx="77">
                  <c:v>19.67558009071373</c:v>
                </c:pt>
                <c:pt idx="78">
                  <c:v>19.67558009071373</c:v>
                </c:pt>
                <c:pt idx="79">
                  <c:v>19.67558009071373</c:v>
                </c:pt>
                <c:pt idx="80">
                  <c:v>19.67558009071373</c:v>
                </c:pt>
                <c:pt idx="81">
                  <c:v>19.67558009071373</c:v>
                </c:pt>
                <c:pt idx="82">
                  <c:v>19.67558009071373</c:v>
                </c:pt>
                <c:pt idx="83">
                  <c:v>19.67558009071373</c:v>
                </c:pt>
                <c:pt idx="84">
                  <c:v>19.67558009071373</c:v>
                </c:pt>
                <c:pt idx="85">
                  <c:v>19.67558009071373</c:v>
                </c:pt>
                <c:pt idx="86">
                  <c:v>19.67558009071373</c:v>
                </c:pt>
                <c:pt idx="87">
                  <c:v>19.67558009071373</c:v>
                </c:pt>
                <c:pt idx="88">
                  <c:v>19.67558009071373</c:v>
                </c:pt>
                <c:pt idx="89">
                  <c:v>19.67558009071373</c:v>
                </c:pt>
                <c:pt idx="90">
                  <c:v>19.67558009071373</c:v>
                </c:pt>
                <c:pt idx="91">
                  <c:v>19.67558009071373</c:v>
                </c:pt>
                <c:pt idx="92">
                  <c:v>19.67558009071373</c:v>
                </c:pt>
                <c:pt idx="93">
                  <c:v>19.67558009071373</c:v>
                </c:pt>
                <c:pt idx="94">
                  <c:v>19.67558009071373</c:v>
                </c:pt>
                <c:pt idx="95">
                  <c:v>19.67558009071373</c:v>
                </c:pt>
                <c:pt idx="96">
                  <c:v>19.67558009071373</c:v>
                </c:pt>
                <c:pt idx="97">
                  <c:v>19.67558009071373</c:v>
                </c:pt>
                <c:pt idx="98">
                  <c:v>19.67558009071373</c:v>
                </c:pt>
                <c:pt idx="99">
                  <c:v>19.67558009071373</c:v>
                </c:pt>
                <c:pt idx="100">
                  <c:v>19.67558009071373</c:v>
                </c:pt>
                <c:pt idx="101">
                  <c:v>19.67558009071373</c:v>
                </c:pt>
                <c:pt idx="102">
                  <c:v>19.67558009071373</c:v>
                </c:pt>
                <c:pt idx="103">
                  <c:v>19.67558009071373</c:v>
                </c:pt>
                <c:pt idx="104">
                  <c:v>19.67558009071373</c:v>
                </c:pt>
                <c:pt idx="105">
                  <c:v>19.67558009071373</c:v>
                </c:pt>
                <c:pt idx="106">
                  <c:v>19.67558009071373</c:v>
                </c:pt>
                <c:pt idx="107">
                  <c:v>19.67558009071373</c:v>
                </c:pt>
                <c:pt idx="108">
                  <c:v>19.67558009071373</c:v>
                </c:pt>
                <c:pt idx="109">
                  <c:v>19.67558009071373</c:v>
                </c:pt>
                <c:pt idx="110">
                  <c:v>19.67558009071373</c:v>
                </c:pt>
                <c:pt idx="111">
                  <c:v>19.67558009071373</c:v>
                </c:pt>
                <c:pt idx="112">
                  <c:v>19.67558009071373</c:v>
                </c:pt>
                <c:pt idx="113">
                  <c:v>19.67558009071373</c:v>
                </c:pt>
                <c:pt idx="114">
                  <c:v>19.67558009071373</c:v>
                </c:pt>
                <c:pt idx="115">
                  <c:v>19.67558009071373</c:v>
                </c:pt>
                <c:pt idx="116">
                  <c:v>19.67558009071373</c:v>
                </c:pt>
                <c:pt idx="117">
                  <c:v>19.67558009071373</c:v>
                </c:pt>
                <c:pt idx="118">
                  <c:v>19.67558009071373</c:v>
                </c:pt>
                <c:pt idx="119">
                  <c:v>19.67558009071373</c:v>
                </c:pt>
                <c:pt idx="120">
                  <c:v>19.67558009071373</c:v>
                </c:pt>
                <c:pt idx="121">
                  <c:v>19.67558009071373</c:v>
                </c:pt>
                <c:pt idx="122">
                  <c:v>19.67558009071373</c:v>
                </c:pt>
                <c:pt idx="123">
                  <c:v>19.67558009071373</c:v>
                </c:pt>
                <c:pt idx="124">
                  <c:v>19.67558009071373</c:v>
                </c:pt>
                <c:pt idx="125">
                  <c:v>19.67558009071373</c:v>
                </c:pt>
                <c:pt idx="126">
                  <c:v>19.67558009071373</c:v>
                </c:pt>
                <c:pt idx="127">
                  <c:v>19.67558009071373</c:v>
                </c:pt>
                <c:pt idx="128">
                  <c:v>19.67558009071373</c:v>
                </c:pt>
                <c:pt idx="129">
                  <c:v>19.67558009071373</c:v>
                </c:pt>
                <c:pt idx="130">
                  <c:v>19.67558009071373</c:v>
                </c:pt>
                <c:pt idx="131">
                  <c:v>19.67558009071373</c:v>
                </c:pt>
                <c:pt idx="132">
                  <c:v>19.67558009071373</c:v>
                </c:pt>
                <c:pt idx="133">
                  <c:v>19.67558009071373</c:v>
                </c:pt>
                <c:pt idx="134">
                  <c:v>19.67558009071373</c:v>
                </c:pt>
                <c:pt idx="135">
                  <c:v>19.67558009071373</c:v>
                </c:pt>
                <c:pt idx="136">
                  <c:v>19.67558009071373</c:v>
                </c:pt>
                <c:pt idx="137">
                  <c:v>19.67558009071373</c:v>
                </c:pt>
                <c:pt idx="138">
                  <c:v>19.67558009071373</c:v>
                </c:pt>
                <c:pt idx="139">
                  <c:v>19.67558009071373</c:v>
                </c:pt>
                <c:pt idx="140">
                  <c:v>19.67558009071373</c:v>
                </c:pt>
                <c:pt idx="141">
                  <c:v>19.67558009071373</c:v>
                </c:pt>
                <c:pt idx="142">
                  <c:v>19.67558009071373</c:v>
                </c:pt>
                <c:pt idx="143">
                  <c:v>19.67558009071373</c:v>
                </c:pt>
                <c:pt idx="144">
                  <c:v>19.67558009071373</c:v>
                </c:pt>
                <c:pt idx="145">
                  <c:v>19.67558009071373</c:v>
                </c:pt>
                <c:pt idx="146">
                  <c:v>19.67558009071373</c:v>
                </c:pt>
                <c:pt idx="147">
                  <c:v>19.67558009071373</c:v>
                </c:pt>
                <c:pt idx="148">
                  <c:v>19.67558009071373</c:v>
                </c:pt>
                <c:pt idx="149">
                  <c:v>19.67558009071373</c:v>
                </c:pt>
                <c:pt idx="150">
                  <c:v>19.67558009071373</c:v>
                </c:pt>
                <c:pt idx="151">
                  <c:v>19.67558009071373</c:v>
                </c:pt>
                <c:pt idx="152">
                  <c:v>19.67558009071373</c:v>
                </c:pt>
                <c:pt idx="153">
                  <c:v>19.67558009071373</c:v>
                </c:pt>
                <c:pt idx="154">
                  <c:v>19.67558009071373</c:v>
                </c:pt>
                <c:pt idx="155">
                  <c:v>19.67558009071373</c:v>
                </c:pt>
                <c:pt idx="156">
                  <c:v>19.67558009071373</c:v>
                </c:pt>
                <c:pt idx="157">
                  <c:v>19.67558009071373</c:v>
                </c:pt>
                <c:pt idx="158">
                  <c:v>19.67558009071373</c:v>
                </c:pt>
                <c:pt idx="159">
                  <c:v>19.67558009071373</c:v>
                </c:pt>
                <c:pt idx="160">
                  <c:v>19.67558009071373</c:v>
                </c:pt>
                <c:pt idx="161">
                  <c:v>19.67558009071373</c:v>
                </c:pt>
                <c:pt idx="162">
                  <c:v>19.67558009071373</c:v>
                </c:pt>
                <c:pt idx="163">
                  <c:v>19.67558009071373</c:v>
                </c:pt>
                <c:pt idx="164">
                  <c:v>19.67558009071373</c:v>
                </c:pt>
                <c:pt idx="165">
                  <c:v>19.67558009071373</c:v>
                </c:pt>
                <c:pt idx="166">
                  <c:v>19.67558009071373</c:v>
                </c:pt>
                <c:pt idx="167">
                  <c:v>19.67558009071373</c:v>
                </c:pt>
                <c:pt idx="168">
                  <c:v>19.67558009071373</c:v>
                </c:pt>
                <c:pt idx="169">
                  <c:v>19.67558009071373</c:v>
                </c:pt>
                <c:pt idx="170">
                  <c:v>19.67558009071373</c:v>
                </c:pt>
                <c:pt idx="171">
                  <c:v>19.67558009071373</c:v>
                </c:pt>
                <c:pt idx="172">
                  <c:v>19.67558009071373</c:v>
                </c:pt>
                <c:pt idx="173">
                  <c:v>19.67558009071373</c:v>
                </c:pt>
                <c:pt idx="174">
                  <c:v>19.67558009071373</c:v>
                </c:pt>
                <c:pt idx="175">
                  <c:v>19.67558009071373</c:v>
                </c:pt>
                <c:pt idx="176">
                  <c:v>19.67558009071373</c:v>
                </c:pt>
                <c:pt idx="177">
                  <c:v>19.67558009071373</c:v>
                </c:pt>
                <c:pt idx="178">
                  <c:v>19.67558009071373</c:v>
                </c:pt>
                <c:pt idx="179">
                  <c:v>19.67558009071373</c:v>
                </c:pt>
                <c:pt idx="180">
                  <c:v>19.67558009071373</c:v>
                </c:pt>
                <c:pt idx="181">
                  <c:v>19.67558009071373</c:v>
                </c:pt>
                <c:pt idx="182">
                  <c:v>19.67558009071373</c:v>
                </c:pt>
                <c:pt idx="183">
                  <c:v>19.67558009071373</c:v>
                </c:pt>
                <c:pt idx="184">
                  <c:v>19.67558009071373</c:v>
                </c:pt>
                <c:pt idx="185">
                  <c:v>19.67558009071373</c:v>
                </c:pt>
                <c:pt idx="186">
                  <c:v>19.67558009071373</c:v>
                </c:pt>
                <c:pt idx="187">
                  <c:v>19.67558009071373</c:v>
                </c:pt>
                <c:pt idx="188">
                  <c:v>19.67558009071373</c:v>
                </c:pt>
                <c:pt idx="189">
                  <c:v>19.67558009071373</c:v>
                </c:pt>
                <c:pt idx="190">
                  <c:v>19.67558009071373</c:v>
                </c:pt>
                <c:pt idx="191">
                  <c:v>19.67558009071373</c:v>
                </c:pt>
                <c:pt idx="192">
                  <c:v>19.67558009071373</c:v>
                </c:pt>
                <c:pt idx="193">
                  <c:v>19.67558009071373</c:v>
                </c:pt>
                <c:pt idx="194">
                  <c:v>19.67558009071373</c:v>
                </c:pt>
                <c:pt idx="195">
                  <c:v>19.67558009071373</c:v>
                </c:pt>
                <c:pt idx="196">
                  <c:v>19.67558009071373</c:v>
                </c:pt>
                <c:pt idx="197">
                  <c:v>19.67558009071373</c:v>
                </c:pt>
                <c:pt idx="198">
                  <c:v>19.67558009071373</c:v>
                </c:pt>
                <c:pt idx="199">
                  <c:v>19.67558009071373</c:v>
                </c:pt>
                <c:pt idx="200">
                  <c:v>19.67558009071373</c:v>
                </c:pt>
                <c:pt idx="201">
                  <c:v>19.67558009071373</c:v>
                </c:pt>
                <c:pt idx="202">
                  <c:v>19.67558009071373</c:v>
                </c:pt>
                <c:pt idx="203">
                  <c:v>19.67558009071373</c:v>
                </c:pt>
                <c:pt idx="204">
                  <c:v>19.67558009071373</c:v>
                </c:pt>
                <c:pt idx="205">
                  <c:v>19.67558009071373</c:v>
                </c:pt>
                <c:pt idx="206">
                  <c:v>19.67558009071373</c:v>
                </c:pt>
                <c:pt idx="207">
                  <c:v>19.67558009071373</c:v>
                </c:pt>
                <c:pt idx="208">
                  <c:v>19.67558009071373</c:v>
                </c:pt>
                <c:pt idx="209">
                  <c:v>19.67558009071373</c:v>
                </c:pt>
                <c:pt idx="210">
                  <c:v>19.67558009071373</c:v>
                </c:pt>
                <c:pt idx="211">
                  <c:v>19.67558009071373</c:v>
                </c:pt>
                <c:pt idx="212">
                  <c:v>19.67558009071373</c:v>
                </c:pt>
                <c:pt idx="213">
                  <c:v>19.67558009071373</c:v>
                </c:pt>
                <c:pt idx="214">
                  <c:v>19.67558009071373</c:v>
                </c:pt>
                <c:pt idx="215">
                  <c:v>19.67558009071373</c:v>
                </c:pt>
                <c:pt idx="216">
                  <c:v>19.67558009071373</c:v>
                </c:pt>
                <c:pt idx="217">
                  <c:v>19.67558009071373</c:v>
                </c:pt>
                <c:pt idx="218">
                  <c:v>19.67558009071373</c:v>
                </c:pt>
                <c:pt idx="219">
                  <c:v>19.67558009071373</c:v>
                </c:pt>
                <c:pt idx="220">
                  <c:v>19.67558009071373</c:v>
                </c:pt>
                <c:pt idx="221">
                  <c:v>19.67558009071373</c:v>
                </c:pt>
                <c:pt idx="222">
                  <c:v>19.67558009071373</c:v>
                </c:pt>
                <c:pt idx="223">
                  <c:v>19.67558009071373</c:v>
                </c:pt>
                <c:pt idx="224">
                  <c:v>19.67558009071373</c:v>
                </c:pt>
                <c:pt idx="225">
                  <c:v>19.67558009071373</c:v>
                </c:pt>
                <c:pt idx="226">
                  <c:v>19.67558009071373</c:v>
                </c:pt>
                <c:pt idx="227">
                  <c:v>19.67558009071373</c:v>
                </c:pt>
                <c:pt idx="228">
                  <c:v>19.67558009071373</c:v>
                </c:pt>
                <c:pt idx="229">
                  <c:v>19.67558009071373</c:v>
                </c:pt>
                <c:pt idx="230">
                  <c:v>19.67558009071373</c:v>
                </c:pt>
                <c:pt idx="231">
                  <c:v>19.67558009071373</c:v>
                </c:pt>
                <c:pt idx="232">
                  <c:v>19.67558009071373</c:v>
                </c:pt>
                <c:pt idx="233">
                  <c:v>19.67558009071373</c:v>
                </c:pt>
                <c:pt idx="234">
                  <c:v>19.67558009071373</c:v>
                </c:pt>
                <c:pt idx="235">
                  <c:v>19.67558009071373</c:v>
                </c:pt>
                <c:pt idx="236">
                  <c:v>19.67558009071373</c:v>
                </c:pt>
                <c:pt idx="237">
                  <c:v>19.67558009071373</c:v>
                </c:pt>
                <c:pt idx="238">
                  <c:v>19.67558009071373</c:v>
                </c:pt>
                <c:pt idx="239">
                  <c:v>19.67558009071373</c:v>
                </c:pt>
                <c:pt idx="240">
                  <c:v>19.67558009071373</c:v>
                </c:pt>
                <c:pt idx="241">
                  <c:v>19.67558009071373</c:v>
                </c:pt>
                <c:pt idx="242">
                  <c:v>19.67558009071373</c:v>
                </c:pt>
                <c:pt idx="243">
                  <c:v>19.67558009071373</c:v>
                </c:pt>
                <c:pt idx="244">
                  <c:v>19.67558009071373</c:v>
                </c:pt>
                <c:pt idx="245">
                  <c:v>19.67558009071373</c:v>
                </c:pt>
                <c:pt idx="246">
                  <c:v>19.67558009071373</c:v>
                </c:pt>
                <c:pt idx="247">
                  <c:v>19.67558009071373</c:v>
                </c:pt>
                <c:pt idx="248">
                  <c:v>19.67558009071373</c:v>
                </c:pt>
                <c:pt idx="249">
                  <c:v>19.67558009071373</c:v>
                </c:pt>
                <c:pt idx="250">
                  <c:v>19.67558009071373</c:v>
                </c:pt>
                <c:pt idx="251">
                  <c:v>19.67558009071373</c:v>
                </c:pt>
                <c:pt idx="252">
                  <c:v>19.67558009071373</c:v>
                </c:pt>
                <c:pt idx="253">
                  <c:v>19.67558009071373</c:v>
                </c:pt>
                <c:pt idx="254">
                  <c:v>19.67558009071373</c:v>
                </c:pt>
                <c:pt idx="255">
                  <c:v>19.67558009071373</c:v>
                </c:pt>
                <c:pt idx="256">
                  <c:v>19.67558009071373</c:v>
                </c:pt>
                <c:pt idx="257">
                  <c:v>19.67558009071373</c:v>
                </c:pt>
                <c:pt idx="258">
                  <c:v>19.67558009071373</c:v>
                </c:pt>
                <c:pt idx="259">
                  <c:v>19.67558009071373</c:v>
                </c:pt>
                <c:pt idx="260">
                  <c:v>19.67558009071373</c:v>
                </c:pt>
                <c:pt idx="261">
                  <c:v>19.67558009071373</c:v>
                </c:pt>
                <c:pt idx="262">
                  <c:v>19.67558009071373</c:v>
                </c:pt>
                <c:pt idx="263">
                  <c:v>19.67558009071373</c:v>
                </c:pt>
                <c:pt idx="264">
                  <c:v>19.67558009071373</c:v>
                </c:pt>
                <c:pt idx="265">
                  <c:v>19.67558009071373</c:v>
                </c:pt>
                <c:pt idx="266">
                  <c:v>19.67558009071373</c:v>
                </c:pt>
                <c:pt idx="267">
                  <c:v>19.67558009071373</c:v>
                </c:pt>
                <c:pt idx="268">
                  <c:v>19.67558009071373</c:v>
                </c:pt>
                <c:pt idx="269">
                  <c:v>19.67558009071373</c:v>
                </c:pt>
                <c:pt idx="270">
                  <c:v>19.67558009071373</c:v>
                </c:pt>
                <c:pt idx="271">
                  <c:v>19.67558009071373</c:v>
                </c:pt>
                <c:pt idx="272">
                  <c:v>19.67558009071373</c:v>
                </c:pt>
                <c:pt idx="273">
                  <c:v>19.67558009071373</c:v>
                </c:pt>
                <c:pt idx="274">
                  <c:v>19.67558009071373</c:v>
                </c:pt>
                <c:pt idx="275">
                  <c:v>19.67558009071373</c:v>
                </c:pt>
                <c:pt idx="276">
                  <c:v>19.67558009071373</c:v>
                </c:pt>
                <c:pt idx="277">
                  <c:v>19.67558009071373</c:v>
                </c:pt>
                <c:pt idx="278">
                  <c:v>19.67558009071373</c:v>
                </c:pt>
                <c:pt idx="279">
                  <c:v>19.67558009071373</c:v>
                </c:pt>
                <c:pt idx="280">
                  <c:v>19.67558009071373</c:v>
                </c:pt>
                <c:pt idx="281">
                  <c:v>19.67558009071373</c:v>
                </c:pt>
                <c:pt idx="282">
                  <c:v>19.67558009071373</c:v>
                </c:pt>
                <c:pt idx="283">
                  <c:v>19.67558009071373</c:v>
                </c:pt>
                <c:pt idx="284">
                  <c:v>19.67558009071373</c:v>
                </c:pt>
                <c:pt idx="285">
                  <c:v>19.67558009071373</c:v>
                </c:pt>
                <c:pt idx="286">
                  <c:v>19.67558009071373</c:v>
                </c:pt>
                <c:pt idx="287">
                  <c:v>19.67558009071373</c:v>
                </c:pt>
                <c:pt idx="288">
                  <c:v>19.67558009071373</c:v>
                </c:pt>
                <c:pt idx="289">
                  <c:v>19.67558009071373</c:v>
                </c:pt>
                <c:pt idx="290">
                  <c:v>19.67558009071373</c:v>
                </c:pt>
                <c:pt idx="291">
                  <c:v>19.67558009071373</c:v>
                </c:pt>
                <c:pt idx="292">
                  <c:v>19.67558009071373</c:v>
                </c:pt>
                <c:pt idx="293">
                  <c:v>19.67558009071373</c:v>
                </c:pt>
                <c:pt idx="294">
                  <c:v>19.67558009071373</c:v>
                </c:pt>
                <c:pt idx="295">
                  <c:v>19.67558009071373</c:v>
                </c:pt>
                <c:pt idx="296">
                  <c:v>19.67558009071373</c:v>
                </c:pt>
                <c:pt idx="297">
                  <c:v>19.67558009071373</c:v>
                </c:pt>
                <c:pt idx="298">
                  <c:v>19.67558009071373</c:v>
                </c:pt>
                <c:pt idx="299">
                  <c:v>19.67558009071373</c:v>
                </c:pt>
                <c:pt idx="300">
                  <c:v>19.67558009071373</c:v>
                </c:pt>
                <c:pt idx="301">
                  <c:v>19.67558009071373</c:v>
                </c:pt>
                <c:pt idx="302">
                  <c:v>19.67558009071373</c:v>
                </c:pt>
                <c:pt idx="303">
                  <c:v>19.67558009071373</c:v>
                </c:pt>
                <c:pt idx="304">
                  <c:v>19.67558009071373</c:v>
                </c:pt>
                <c:pt idx="305">
                  <c:v>19.67558009071373</c:v>
                </c:pt>
                <c:pt idx="306">
                  <c:v>19.67558009071373</c:v>
                </c:pt>
                <c:pt idx="307">
                  <c:v>19.67558009071373</c:v>
                </c:pt>
                <c:pt idx="308">
                  <c:v>19.67558009071373</c:v>
                </c:pt>
                <c:pt idx="309">
                  <c:v>19.67558009071373</c:v>
                </c:pt>
                <c:pt idx="310">
                  <c:v>19.67558009071373</c:v>
                </c:pt>
                <c:pt idx="311">
                  <c:v>19.67558009071373</c:v>
                </c:pt>
                <c:pt idx="312">
                  <c:v>19.67558009071373</c:v>
                </c:pt>
                <c:pt idx="313">
                  <c:v>19.67558009071373</c:v>
                </c:pt>
                <c:pt idx="314">
                  <c:v>19.67558009071373</c:v>
                </c:pt>
                <c:pt idx="315">
                  <c:v>19.67558009071373</c:v>
                </c:pt>
                <c:pt idx="316">
                  <c:v>19.67558009071373</c:v>
                </c:pt>
                <c:pt idx="317">
                  <c:v>19.67558009071373</c:v>
                </c:pt>
                <c:pt idx="318">
                  <c:v>19.67558009071373</c:v>
                </c:pt>
                <c:pt idx="319">
                  <c:v>19.67558009071373</c:v>
                </c:pt>
                <c:pt idx="320">
                  <c:v>19.67558009071373</c:v>
                </c:pt>
                <c:pt idx="321">
                  <c:v>19.67558009071373</c:v>
                </c:pt>
                <c:pt idx="322">
                  <c:v>19.67558009071373</c:v>
                </c:pt>
                <c:pt idx="323">
                  <c:v>19.67558009071373</c:v>
                </c:pt>
                <c:pt idx="324">
                  <c:v>19.67558009071373</c:v>
                </c:pt>
                <c:pt idx="325">
                  <c:v>19.67558009071373</c:v>
                </c:pt>
                <c:pt idx="326">
                  <c:v>19.67558009071373</c:v>
                </c:pt>
                <c:pt idx="327">
                  <c:v>19.67558009071373</c:v>
                </c:pt>
                <c:pt idx="328">
                  <c:v>19.67558009071373</c:v>
                </c:pt>
                <c:pt idx="329">
                  <c:v>19.67558009071373</c:v>
                </c:pt>
                <c:pt idx="330">
                  <c:v>19.67558009071373</c:v>
                </c:pt>
                <c:pt idx="331">
                  <c:v>19.67558009071373</c:v>
                </c:pt>
                <c:pt idx="332">
                  <c:v>19.67558009071373</c:v>
                </c:pt>
                <c:pt idx="333">
                  <c:v>19.67558009071373</c:v>
                </c:pt>
                <c:pt idx="334">
                  <c:v>19.67558009071373</c:v>
                </c:pt>
                <c:pt idx="335">
                  <c:v>19.67558009071373</c:v>
                </c:pt>
                <c:pt idx="336">
                  <c:v>19.67558009071373</c:v>
                </c:pt>
                <c:pt idx="337">
                  <c:v>19.67558009071373</c:v>
                </c:pt>
                <c:pt idx="338">
                  <c:v>19.67558009071373</c:v>
                </c:pt>
                <c:pt idx="339">
                  <c:v>19.67558009071373</c:v>
                </c:pt>
                <c:pt idx="340">
                  <c:v>19.67558009071373</c:v>
                </c:pt>
                <c:pt idx="341">
                  <c:v>19.67558009071373</c:v>
                </c:pt>
                <c:pt idx="342">
                  <c:v>19.67558009071373</c:v>
                </c:pt>
                <c:pt idx="343">
                  <c:v>19.67558009071373</c:v>
                </c:pt>
                <c:pt idx="344">
                  <c:v>19.67558009071373</c:v>
                </c:pt>
                <c:pt idx="345">
                  <c:v>19.67558009071373</c:v>
                </c:pt>
                <c:pt idx="346">
                  <c:v>19.67558009071373</c:v>
                </c:pt>
                <c:pt idx="347">
                  <c:v>19.67558009071373</c:v>
                </c:pt>
                <c:pt idx="348">
                  <c:v>19.67558009071373</c:v>
                </c:pt>
                <c:pt idx="349">
                  <c:v>19.67558009071373</c:v>
                </c:pt>
                <c:pt idx="350">
                  <c:v>19.67558009071373</c:v>
                </c:pt>
                <c:pt idx="351">
                  <c:v>19.67558009071373</c:v>
                </c:pt>
                <c:pt idx="352">
                  <c:v>19.67558009071373</c:v>
                </c:pt>
                <c:pt idx="353">
                  <c:v>19.67558009071373</c:v>
                </c:pt>
                <c:pt idx="354">
                  <c:v>19.67558009071373</c:v>
                </c:pt>
                <c:pt idx="355">
                  <c:v>19.67558009071373</c:v>
                </c:pt>
                <c:pt idx="356">
                  <c:v>19.67558009071373</c:v>
                </c:pt>
                <c:pt idx="357">
                  <c:v>19.67558009071373</c:v>
                </c:pt>
                <c:pt idx="358">
                  <c:v>19.67558009071373</c:v>
                </c:pt>
                <c:pt idx="359">
                  <c:v>19.67558009071373</c:v>
                </c:pt>
                <c:pt idx="360">
                  <c:v>19.67558009071373</c:v>
                </c:pt>
                <c:pt idx="361">
                  <c:v>19.67558009071373</c:v>
                </c:pt>
                <c:pt idx="362">
                  <c:v>19.67558009071373</c:v>
                </c:pt>
                <c:pt idx="363">
                  <c:v>19.67558009071373</c:v>
                </c:pt>
                <c:pt idx="364">
                  <c:v>19.67558009071373</c:v>
                </c:pt>
                <c:pt idx="365">
                  <c:v>19.67558009071373</c:v>
                </c:pt>
                <c:pt idx="366">
                  <c:v>19.67558009071373</c:v>
                </c:pt>
                <c:pt idx="367">
                  <c:v>19.67558009071373</c:v>
                </c:pt>
                <c:pt idx="368">
                  <c:v>19.67558009071373</c:v>
                </c:pt>
                <c:pt idx="369">
                  <c:v>19.67558009071373</c:v>
                </c:pt>
                <c:pt idx="370">
                  <c:v>19.67558009071373</c:v>
                </c:pt>
                <c:pt idx="371">
                  <c:v>19.67558009071373</c:v>
                </c:pt>
                <c:pt idx="372">
                  <c:v>19.67558009071373</c:v>
                </c:pt>
                <c:pt idx="373">
                  <c:v>19.67558009071373</c:v>
                </c:pt>
                <c:pt idx="374">
                  <c:v>19.67558009071373</c:v>
                </c:pt>
                <c:pt idx="375">
                  <c:v>19.67558009071373</c:v>
                </c:pt>
                <c:pt idx="376">
                  <c:v>19.67558009071373</c:v>
                </c:pt>
                <c:pt idx="377">
                  <c:v>19.67558009071373</c:v>
                </c:pt>
                <c:pt idx="378">
                  <c:v>19.67558009071373</c:v>
                </c:pt>
                <c:pt idx="379">
                  <c:v>19.67558009071373</c:v>
                </c:pt>
                <c:pt idx="380">
                  <c:v>19.67558009071373</c:v>
                </c:pt>
                <c:pt idx="381">
                  <c:v>19.67558009071373</c:v>
                </c:pt>
                <c:pt idx="382">
                  <c:v>19.67558009071373</c:v>
                </c:pt>
                <c:pt idx="383">
                  <c:v>19.67558009071373</c:v>
                </c:pt>
                <c:pt idx="384">
                  <c:v>19.67558009071373</c:v>
                </c:pt>
                <c:pt idx="385">
                  <c:v>19.67558009071373</c:v>
                </c:pt>
                <c:pt idx="386">
                  <c:v>19.67558009071373</c:v>
                </c:pt>
                <c:pt idx="387">
                  <c:v>19.67558009071373</c:v>
                </c:pt>
                <c:pt idx="388">
                  <c:v>19.67558009071373</c:v>
                </c:pt>
                <c:pt idx="389">
                  <c:v>19.67558009071373</c:v>
                </c:pt>
                <c:pt idx="390">
                  <c:v>19.67558009071373</c:v>
                </c:pt>
                <c:pt idx="391">
                  <c:v>19.67558009071373</c:v>
                </c:pt>
                <c:pt idx="392">
                  <c:v>19.67558009071373</c:v>
                </c:pt>
                <c:pt idx="393">
                  <c:v>19.67558009071373</c:v>
                </c:pt>
                <c:pt idx="394">
                  <c:v>19.67558009071373</c:v>
                </c:pt>
                <c:pt idx="395">
                  <c:v>19.67558009071373</c:v>
                </c:pt>
                <c:pt idx="396">
                  <c:v>19.67558009071373</c:v>
                </c:pt>
                <c:pt idx="397">
                  <c:v>19.67558009071373</c:v>
                </c:pt>
                <c:pt idx="398">
                  <c:v>19.67558009071373</c:v>
                </c:pt>
                <c:pt idx="399">
                  <c:v>19.67558009071373</c:v>
                </c:pt>
                <c:pt idx="400">
                  <c:v>19.67558009071373</c:v>
                </c:pt>
                <c:pt idx="401">
                  <c:v>19.67558009071373</c:v>
                </c:pt>
                <c:pt idx="402">
                  <c:v>19.67558009071373</c:v>
                </c:pt>
                <c:pt idx="403">
                  <c:v>19.67558009071373</c:v>
                </c:pt>
                <c:pt idx="404">
                  <c:v>19.67558009071373</c:v>
                </c:pt>
                <c:pt idx="405">
                  <c:v>19.67558009071373</c:v>
                </c:pt>
                <c:pt idx="406">
                  <c:v>19.67558009071373</c:v>
                </c:pt>
                <c:pt idx="407">
                  <c:v>19.67558009071373</c:v>
                </c:pt>
                <c:pt idx="408">
                  <c:v>19.67558009071373</c:v>
                </c:pt>
                <c:pt idx="409">
                  <c:v>19.67558009071373</c:v>
                </c:pt>
                <c:pt idx="410">
                  <c:v>19.67558009071373</c:v>
                </c:pt>
                <c:pt idx="411">
                  <c:v>19.67558009071373</c:v>
                </c:pt>
                <c:pt idx="412">
                  <c:v>19.67558009071373</c:v>
                </c:pt>
                <c:pt idx="413">
                  <c:v>19.67558009071373</c:v>
                </c:pt>
                <c:pt idx="414">
                  <c:v>19.67558009071373</c:v>
                </c:pt>
                <c:pt idx="415">
                  <c:v>19.67558009071373</c:v>
                </c:pt>
                <c:pt idx="416">
                  <c:v>19.67558009071373</c:v>
                </c:pt>
                <c:pt idx="417">
                  <c:v>19.67558009071373</c:v>
                </c:pt>
                <c:pt idx="418">
                  <c:v>19.67558009071373</c:v>
                </c:pt>
                <c:pt idx="419">
                  <c:v>19.67558009071373</c:v>
                </c:pt>
                <c:pt idx="420">
                  <c:v>19.67558009071373</c:v>
                </c:pt>
                <c:pt idx="421">
                  <c:v>19.67558009071373</c:v>
                </c:pt>
                <c:pt idx="422">
                  <c:v>19.67558009071373</c:v>
                </c:pt>
                <c:pt idx="423">
                  <c:v>19.67558009071373</c:v>
                </c:pt>
                <c:pt idx="424">
                  <c:v>19.67558009071373</c:v>
                </c:pt>
                <c:pt idx="425">
                  <c:v>19.67558009071373</c:v>
                </c:pt>
                <c:pt idx="426">
                  <c:v>19.67558009071373</c:v>
                </c:pt>
                <c:pt idx="427">
                  <c:v>19.67558009071373</c:v>
                </c:pt>
                <c:pt idx="428">
                  <c:v>19.67558009071373</c:v>
                </c:pt>
                <c:pt idx="429">
                  <c:v>19.67558009071373</c:v>
                </c:pt>
                <c:pt idx="430">
                  <c:v>19.67558009071373</c:v>
                </c:pt>
                <c:pt idx="431">
                  <c:v>19.67558009071373</c:v>
                </c:pt>
                <c:pt idx="432">
                  <c:v>19.67558009071373</c:v>
                </c:pt>
                <c:pt idx="433">
                  <c:v>19.67558009071373</c:v>
                </c:pt>
                <c:pt idx="434">
                  <c:v>19.67558009071373</c:v>
                </c:pt>
                <c:pt idx="435">
                  <c:v>19.67558009071373</c:v>
                </c:pt>
                <c:pt idx="436">
                  <c:v>19.67558009071373</c:v>
                </c:pt>
                <c:pt idx="437">
                  <c:v>19.67558009071373</c:v>
                </c:pt>
                <c:pt idx="438">
                  <c:v>19.67558009071373</c:v>
                </c:pt>
                <c:pt idx="439">
                  <c:v>19.67558009071373</c:v>
                </c:pt>
                <c:pt idx="440">
                  <c:v>19.67558009071373</c:v>
                </c:pt>
                <c:pt idx="441">
                  <c:v>19.67558009071373</c:v>
                </c:pt>
                <c:pt idx="442">
                  <c:v>19.67558009071373</c:v>
                </c:pt>
                <c:pt idx="443">
                  <c:v>19.67558009071373</c:v>
                </c:pt>
                <c:pt idx="444">
                  <c:v>19.67558009071373</c:v>
                </c:pt>
                <c:pt idx="445">
                  <c:v>19.67558009071373</c:v>
                </c:pt>
                <c:pt idx="446">
                  <c:v>19.67558009071373</c:v>
                </c:pt>
                <c:pt idx="447">
                  <c:v>19.67558009071373</c:v>
                </c:pt>
                <c:pt idx="448">
                  <c:v>19.67558009071373</c:v>
                </c:pt>
                <c:pt idx="449">
                  <c:v>19.67558009071373</c:v>
                </c:pt>
                <c:pt idx="450">
                  <c:v>19.67558009071373</c:v>
                </c:pt>
                <c:pt idx="451">
                  <c:v>19.67558009071373</c:v>
                </c:pt>
                <c:pt idx="452">
                  <c:v>19.67558009071373</c:v>
                </c:pt>
                <c:pt idx="453">
                  <c:v>19.67558009071373</c:v>
                </c:pt>
                <c:pt idx="454">
                  <c:v>19.67558009071373</c:v>
                </c:pt>
                <c:pt idx="455">
                  <c:v>19.67558009071373</c:v>
                </c:pt>
                <c:pt idx="456">
                  <c:v>19.67558009071373</c:v>
                </c:pt>
                <c:pt idx="457">
                  <c:v>19.67558009071373</c:v>
                </c:pt>
                <c:pt idx="458">
                  <c:v>19.67558009071373</c:v>
                </c:pt>
                <c:pt idx="459">
                  <c:v>19.67558009071373</c:v>
                </c:pt>
                <c:pt idx="460">
                  <c:v>19.67558009071373</c:v>
                </c:pt>
                <c:pt idx="461">
                  <c:v>19.67558009071373</c:v>
                </c:pt>
                <c:pt idx="462">
                  <c:v>19.67558009071373</c:v>
                </c:pt>
                <c:pt idx="463">
                  <c:v>19.67558009071373</c:v>
                </c:pt>
                <c:pt idx="464">
                  <c:v>19.67558009071373</c:v>
                </c:pt>
                <c:pt idx="465">
                  <c:v>19.67558009071373</c:v>
                </c:pt>
                <c:pt idx="466">
                  <c:v>19.67558009071373</c:v>
                </c:pt>
                <c:pt idx="467">
                  <c:v>19.67558009071373</c:v>
                </c:pt>
                <c:pt idx="468">
                  <c:v>19.67558009071373</c:v>
                </c:pt>
                <c:pt idx="469">
                  <c:v>19.67558009071373</c:v>
                </c:pt>
                <c:pt idx="470">
                  <c:v>19.67558009071373</c:v>
                </c:pt>
                <c:pt idx="471">
                  <c:v>19.67558009071373</c:v>
                </c:pt>
                <c:pt idx="472">
                  <c:v>19.67558009071373</c:v>
                </c:pt>
                <c:pt idx="473">
                  <c:v>19.67558009071373</c:v>
                </c:pt>
                <c:pt idx="474">
                  <c:v>19.67558009071373</c:v>
                </c:pt>
                <c:pt idx="475">
                  <c:v>19.67558009071373</c:v>
                </c:pt>
                <c:pt idx="476">
                  <c:v>19.67558009071373</c:v>
                </c:pt>
                <c:pt idx="477">
                  <c:v>19.67558009071373</c:v>
                </c:pt>
                <c:pt idx="478">
                  <c:v>19.67558009071373</c:v>
                </c:pt>
                <c:pt idx="479">
                  <c:v>19.67558009071373</c:v>
                </c:pt>
                <c:pt idx="480">
                  <c:v>19.67558009071373</c:v>
                </c:pt>
                <c:pt idx="481">
                  <c:v>19.67558009071373</c:v>
                </c:pt>
                <c:pt idx="482">
                  <c:v>19.67558009071373</c:v>
                </c:pt>
                <c:pt idx="483">
                  <c:v>19.67558009071373</c:v>
                </c:pt>
                <c:pt idx="484">
                  <c:v>19.67558009071373</c:v>
                </c:pt>
                <c:pt idx="485">
                  <c:v>19.67558009071373</c:v>
                </c:pt>
                <c:pt idx="486">
                  <c:v>19.67558009071373</c:v>
                </c:pt>
                <c:pt idx="487">
                  <c:v>19.67558009071373</c:v>
                </c:pt>
                <c:pt idx="488">
                  <c:v>19.67558009071373</c:v>
                </c:pt>
                <c:pt idx="489">
                  <c:v>19.67558009071373</c:v>
                </c:pt>
                <c:pt idx="490">
                  <c:v>19.67558009071373</c:v>
                </c:pt>
                <c:pt idx="491">
                  <c:v>19.67558009071373</c:v>
                </c:pt>
                <c:pt idx="492">
                  <c:v>19.67558009071373</c:v>
                </c:pt>
                <c:pt idx="493">
                  <c:v>19.67558009071373</c:v>
                </c:pt>
                <c:pt idx="494">
                  <c:v>19.67558009071373</c:v>
                </c:pt>
                <c:pt idx="495">
                  <c:v>19.67558009071373</c:v>
                </c:pt>
                <c:pt idx="496">
                  <c:v>19.67558009071373</c:v>
                </c:pt>
                <c:pt idx="497">
                  <c:v>19.67558009071373</c:v>
                </c:pt>
                <c:pt idx="498">
                  <c:v>19.67558009071373</c:v>
                </c:pt>
                <c:pt idx="499">
                  <c:v>19.67558009071373</c:v>
                </c:pt>
                <c:pt idx="500">
                  <c:v>19.67558009071373</c:v>
                </c:pt>
                <c:pt idx="501">
                  <c:v>19.67558009071373</c:v>
                </c:pt>
                <c:pt idx="502">
                  <c:v>19.67558009071373</c:v>
                </c:pt>
                <c:pt idx="503">
                  <c:v>19.67558009071373</c:v>
                </c:pt>
                <c:pt idx="504">
                  <c:v>19.67558009071373</c:v>
                </c:pt>
                <c:pt idx="505">
                  <c:v>19.67558009071373</c:v>
                </c:pt>
                <c:pt idx="506">
                  <c:v>19.67558009071373</c:v>
                </c:pt>
                <c:pt idx="507">
                  <c:v>19.67558009071373</c:v>
                </c:pt>
                <c:pt idx="508">
                  <c:v>19.67558009071373</c:v>
                </c:pt>
                <c:pt idx="509">
                  <c:v>19.67558009071373</c:v>
                </c:pt>
                <c:pt idx="510">
                  <c:v>19.67558009071373</c:v>
                </c:pt>
                <c:pt idx="511">
                  <c:v>19.67558009071373</c:v>
                </c:pt>
                <c:pt idx="512">
                  <c:v>19.67558009071373</c:v>
                </c:pt>
                <c:pt idx="513">
                  <c:v>19.67558009071373</c:v>
                </c:pt>
                <c:pt idx="514">
                  <c:v>19.67558009071373</c:v>
                </c:pt>
                <c:pt idx="515">
                  <c:v>19.67558009071373</c:v>
                </c:pt>
                <c:pt idx="516">
                  <c:v>19.67558009071373</c:v>
                </c:pt>
                <c:pt idx="517">
                  <c:v>19.67558009071373</c:v>
                </c:pt>
                <c:pt idx="518">
                  <c:v>19.67558009071373</c:v>
                </c:pt>
                <c:pt idx="519">
                  <c:v>19.67558009071373</c:v>
                </c:pt>
                <c:pt idx="520">
                  <c:v>19.67558009071373</c:v>
                </c:pt>
                <c:pt idx="521">
                  <c:v>19.67558009071373</c:v>
                </c:pt>
                <c:pt idx="522">
                  <c:v>19.67558009071373</c:v>
                </c:pt>
                <c:pt idx="523">
                  <c:v>19.67558009071373</c:v>
                </c:pt>
                <c:pt idx="524">
                  <c:v>19.67558009071373</c:v>
                </c:pt>
                <c:pt idx="525">
                  <c:v>19.67558009071373</c:v>
                </c:pt>
                <c:pt idx="526">
                  <c:v>19.67558009071373</c:v>
                </c:pt>
                <c:pt idx="527">
                  <c:v>19.67558009071373</c:v>
                </c:pt>
                <c:pt idx="528">
                  <c:v>19.67558009071373</c:v>
                </c:pt>
                <c:pt idx="529">
                  <c:v>19.67558009071373</c:v>
                </c:pt>
                <c:pt idx="530">
                  <c:v>19.67558009071373</c:v>
                </c:pt>
                <c:pt idx="531">
                  <c:v>19.67558009071373</c:v>
                </c:pt>
                <c:pt idx="532">
                  <c:v>19.67558009071373</c:v>
                </c:pt>
                <c:pt idx="533">
                  <c:v>19.67558009071373</c:v>
                </c:pt>
                <c:pt idx="534">
                  <c:v>19.67558009071373</c:v>
                </c:pt>
                <c:pt idx="535">
                  <c:v>19.67558009071373</c:v>
                </c:pt>
                <c:pt idx="536">
                  <c:v>19.67558009071373</c:v>
                </c:pt>
                <c:pt idx="537">
                  <c:v>19.67558009071373</c:v>
                </c:pt>
                <c:pt idx="538">
                  <c:v>19.67558009071373</c:v>
                </c:pt>
                <c:pt idx="539">
                  <c:v>19.67558009071373</c:v>
                </c:pt>
                <c:pt idx="540">
                  <c:v>19.67558009071373</c:v>
                </c:pt>
                <c:pt idx="541">
                  <c:v>19.67558009071373</c:v>
                </c:pt>
                <c:pt idx="542">
                  <c:v>19.67558009071373</c:v>
                </c:pt>
                <c:pt idx="543">
                  <c:v>19.67558009071373</c:v>
                </c:pt>
                <c:pt idx="544">
                  <c:v>19.67558009071373</c:v>
                </c:pt>
                <c:pt idx="545">
                  <c:v>19.67558009071373</c:v>
                </c:pt>
                <c:pt idx="546">
                  <c:v>19.67558009071373</c:v>
                </c:pt>
                <c:pt idx="547">
                  <c:v>19.67558009071373</c:v>
                </c:pt>
                <c:pt idx="548">
                  <c:v>19.67558009071373</c:v>
                </c:pt>
                <c:pt idx="549">
                  <c:v>19.67558009071373</c:v>
                </c:pt>
                <c:pt idx="550">
                  <c:v>19.67558009071373</c:v>
                </c:pt>
                <c:pt idx="551">
                  <c:v>19.67558009071373</c:v>
                </c:pt>
                <c:pt idx="552">
                  <c:v>19.67558009071373</c:v>
                </c:pt>
                <c:pt idx="553">
                  <c:v>19.67558009071373</c:v>
                </c:pt>
                <c:pt idx="554">
                  <c:v>19.67558009071373</c:v>
                </c:pt>
                <c:pt idx="555">
                  <c:v>19.67558009071373</c:v>
                </c:pt>
                <c:pt idx="556">
                  <c:v>19.67558009071373</c:v>
                </c:pt>
                <c:pt idx="557">
                  <c:v>19.67558009071373</c:v>
                </c:pt>
                <c:pt idx="558">
                  <c:v>19.67558009071373</c:v>
                </c:pt>
                <c:pt idx="559">
                  <c:v>19.67558009071373</c:v>
                </c:pt>
                <c:pt idx="560">
                  <c:v>19.67558009071373</c:v>
                </c:pt>
                <c:pt idx="561">
                  <c:v>19.67558009071373</c:v>
                </c:pt>
                <c:pt idx="562">
                  <c:v>19.67558009071373</c:v>
                </c:pt>
                <c:pt idx="563">
                  <c:v>19.67558009071373</c:v>
                </c:pt>
                <c:pt idx="564">
                  <c:v>19.67558009071373</c:v>
                </c:pt>
                <c:pt idx="565">
                  <c:v>19.67558009071373</c:v>
                </c:pt>
                <c:pt idx="566">
                  <c:v>19.67558009071373</c:v>
                </c:pt>
                <c:pt idx="567">
                  <c:v>19.67558009071373</c:v>
                </c:pt>
                <c:pt idx="568">
                  <c:v>19.67558009071373</c:v>
                </c:pt>
                <c:pt idx="569">
                  <c:v>19.67558009071373</c:v>
                </c:pt>
                <c:pt idx="570">
                  <c:v>19.67558009071373</c:v>
                </c:pt>
                <c:pt idx="571">
                  <c:v>19.67558009071373</c:v>
                </c:pt>
                <c:pt idx="572">
                  <c:v>19.67558009071373</c:v>
                </c:pt>
                <c:pt idx="573">
                  <c:v>19.67558009071373</c:v>
                </c:pt>
                <c:pt idx="574">
                  <c:v>19.67558009071373</c:v>
                </c:pt>
                <c:pt idx="575">
                  <c:v>19.67558009071373</c:v>
                </c:pt>
                <c:pt idx="576">
                  <c:v>19.67558009071373</c:v>
                </c:pt>
                <c:pt idx="577">
                  <c:v>19.67558009071373</c:v>
                </c:pt>
                <c:pt idx="578">
                  <c:v>19.67558009071373</c:v>
                </c:pt>
                <c:pt idx="579">
                  <c:v>19.67558009071373</c:v>
                </c:pt>
                <c:pt idx="580">
                  <c:v>19.67558009071373</c:v>
                </c:pt>
                <c:pt idx="581">
                  <c:v>19.67558009071373</c:v>
                </c:pt>
                <c:pt idx="582">
                  <c:v>19.67558009071373</c:v>
                </c:pt>
                <c:pt idx="583">
                  <c:v>19.67558009071373</c:v>
                </c:pt>
                <c:pt idx="584">
                  <c:v>19.67558009071373</c:v>
                </c:pt>
                <c:pt idx="585">
                  <c:v>19.67558009071373</c:v>
                </c:pt>
                <c:pt idx="586">
                  <c:v>19.67558009071373</c:v>
                </c:pt>
                <c:pt idx="587">
                  <c:v>19.67558009071373</c:v>
                </c:pt>
                <c:pt idx="588">
                  <c:v>19.67558009071373</c:v>
                </c:pt>
                <c:pt idx="589">
                  <c:v>19.67558009071373</c:v>
                </c:pt>
                <c:pt idx="590">
                  <c:v>19.67558009071373</c:v>
                </c:pt>
                <c:pt idx="591">
                  <c:v>19.67558009071373</c:v>
                </c:pt>
                <c:pt idx="592">
                  <c:v>19.67558009071373</c:v>
                </c:pt>
                <c:pt idx="593">
                  <c:v>19.67558009071373</c:v>
                </c:pt>
                <c:pt idx="594">
                  <c:v>19.67558009071373</c:v>
                </c:pt>
                <c:pt idx="595">
                  <c:v>19.67558009071373</c:v>
                </c:pt>
                <c:pt idx="596">
                  <c:v>19.67558009071373</c:v>
                </c:pt>
                <c:pt idx="597">
                  <c:v>19.67558009071373</c:v>
                </c:pt>
                <c:pt idx="598">
                  <c:v>19.67558009071373</c:v>
                </c:pt>
                <c:pt idx="599">
                  <c:v>19.67558009071373</c:v>
                </c:pt>
                <c:pt idx="600">
                  <c:v>19.67558009071373</c:v>
                </c:pt>
                <c:pt idx="601">
                  <c:v>19.67558009071373</c:v>
                </c:pt>
                <c:pt idx="602">
                  <c:v>19.67558009071373</c:v>
                </c:pt>
                <c:pt idx="603">
                  <c:v>19.67558009071373</c:v>
                </c:pt>
                <c:pt idx="604">
                  <c:v>19.67558009071373</c:v>
                </c:pt>
                <c:pt idx="605">
                  <c:v>19.67558009071373</c:v>
                </c:pt>
                <c:pt idx="606">
                  <c:v>19.67558009071373</c:v>
                </c:pt>
                <c:pt idx="607">
                  <c:v>19.67558009071373</c:v>
                </c:pt>
                <c:pt idx="608">
                  <c:v>19.67558009071373</c:v>
                </c:pt>
                <c:pt idx="609">
                  <c:v>19.67558009071373</c:v>
                </c:pt>
                <c:pt idx="610">
                  <c:v>19.67558009071373</c:v>
                </c:pt>
                <c:pt idx="611">
                  <c:v>19.67558009071373</c:v>
                </c:pt>
                <c:pt idx="612">
                  <c:v>19.67558009071373</c:v>
                </c:pt>
                <c:pt idx="613">
                  <c:v>19.67558009071373</c:v>
                </c:pt>
                <c:pt idx="614">
                  <c:v>19.67558009071373</c:v>
                </c:pt>
                <c:pt idx="615">
                  <c:v>19.67558009071373</c:v>
                </c:pt>
                <c:pt idx="616">
                  <c:v>19.67558009071373</c:v>
                </c:pt>
                <c:pt idx="617">
                  <c:v>19.67558009071373</c:v>
                </c:pt>
                <c:pt idx="618">
                  <c:v>19.67558009071373</c:v>
                </c:pt>
                <c:pt idx="619">
                  <c:v>19.67558009071373</c:v>
                </c:pt>
                <c:pt idx="620">
                  <c:v>19.67558009071373</c:v>
                </c:pt>
                <c:pt idx="621">
                  <c:v>19.67558009071373</c:v>
                </c:pt>
                <c:pt idx="622">
                  <c:v>19.67558009071373</c:v>
                </c:pt>
                <c:pt idx="623">
                  <c:v>19.67558009071373</c:v>
                </c:pt>
                <c:pt idx="624">
                  <c:v>19.67558009071373</c:v>
                </c:pt>
                <c:pt idx="625">
                  <c:v>19.67558009071373</c:v>
                </c:pt>
                <c:pt idx="626">
                  <c:v>19.67558009071373</c:v>
                </c:pt>
                <c:pt idx="627">
                  <c:v>19.67558009071373</c:v>
                </c:pt>
                <c:pt idx="628">
                  <c:v>19.67558009071373</c:v>
                </c:pt>
                <c:pt idx="629">
                  <c:v>19.67558009071373</c:v>
                </c:pt>
                <c:pt idx="630">
                  <c:v>19.67558009071373</c:v>
                </c:pt>
                <c:pt idx="631">
                  <c:v>19.67558009071373</c:v>
                </c:pt>
                <c:pt idx="632">
                  <c:v>19.67558009071373</c:v>
                </c:pt>
                <c:pt idx="633">
                  <c:v>19.67558009071373</c:v>
                </c:pt>
                <c:pt idx="634">
                  <c:v>19.67558009071373</c:v>
                </c:pt>
                <c:pt idx="635">
                  <c:v>19.67558009071373</c:v>
                </c:pt>
                <c:pt idx="636">
                  <c:v>19.67558009071373</c:v>
                </c:pt>
                <c:pt idx="637">
                  <c:v>19.67558009071373</c:v>
                </c:pt>
                <c:pt idx="638">
                  <c:v>19.67558009071373</c:v>
                </c:pt>
                <c:pt idx="639">
                  <c:v>19.67558009071373</c:v>
                </c:pt>
                <c:pt idx="640">
                  <c:v>19.67558009071373</c:v>
                </c:pt>
                <c:pt idx="641">
                  <c:v>19.67558009071373</c:v>
                </c:pt>
                <c:pt idx="642">
                  <c:v>19.67558009071373</c:v>
                </c:pt>
                <c:pt idx="643">
                  <c:v>19.67558009071373</c:v>
                </c:pt>
                <c:pt idx="644">
                  <c:v>19.67558009071373</c:v>
                </c:pt>
                <c:pt idx="645">
                  <c:v>19.67558009071373</c:v>
                </c:pt>
                <c:pt idx="646">
                  <c:v>19.67558009071373</c:v>
                </c:pt>
                <c:pt idx="647">
                  <c:v>19.67558009071373</c:v>
                </c:pt>
                <c:pt idx="648">
                  <c:v>19.67558009071373</c:v>
                </c:pt>
                <c:pt idx="649">
                  <c:v>19.67558009071373</c:v>
                </c:pt>
                <c:pt idx="650">
                  <c:v>19.67558009071373</c:v>
                </c:pt>
                <c:pt idx="651">
                  <c:v>19.67558009071373</c:v>
                </c:pt>
                <c:pt idx="652">
                  <c:v>19.67558009071373</c:v>
                </c:pt>
                <c:pt idx="653">
                  <c:v>19.67558009071373</c:v>
                </c:pt>
                <c:pt idx="654">
                  <c:v>19.67558009071373</c:v>
                </c:pt>
                <c:pt idx="655">
                  <c:v>19.67558009071373</c:v>
                </c:pt>
                <c:pt idx="656">
                  <c:v>19.67558009071373</c:v>
                </c:pt>
                <c:pt idx="657">
                  <c:v>19.67558009071373</c:v>
                </c:pt>
                <c:pt idx="658">
                  <c:v>19.67558009071373</c:v>
                </c:pt>
                <c:pt idx="659">
                  <c:v>19.67558009071373</c:v>
                </c:pt>
                <c:pt idx="660">
                  <c:v>19.67558009071373</c:v>
                </c:pt>
                <c:pt idx="661">
                  <c:v>19.67558009071373</c:v>
                </c:pt>
                <c:pt idx="662">
                  <c:v>19.67558009071373</c:v>
                </c:pt>
                <c:pt idx="663">
                  <c:v>19.67558009071373</c:v>
                </c:pt>
                <c:pt idx="664">
                  <c:v>19.67558009071373</c:v>
                </c:pt>
                <c:pt idx="665">
                  <c:v>19.67558009071373</c:v>
                </c:pt>
                <c:pt idx="666">
                  <c:v>19.67558009071373</c:v>
                </c:pt>
                <c:pt idx="667">
                  <c:v>19.67558009071373</c:v>
                </c:pt>
                <c:pt idx="668">
                  <c:v>19.67558009071373</c:v>
                </c:pt>
                <c:pt idx="669">
                  <c:v>19.67558009071373</c:v>
                </c:pt>
                <c:pt idx="670">
                  <c:v>19.67558009071373</c:v>
                </c:pt>
                <c:pt idx="671">
                  <c:v>19.67558009071373</c:v>
                </c:pt>
                <c:pt idx="672">
                  <c:v>19.67558009071373</c:v>
                </c:pt>
                <c:pt idx="673">
                  <c:v>19.67558009071373</c:v>
                </c:pt>
                <c:pt idx="674">
                  <c:v>19.67558009071373</c:v>
                </c:pt>
                <c:pt idx="675">
                  <c:v>19.67558009071373</c:v>
                </c:pt>
                <c:pt idx="676">
                  <c:v>19.67558009071373</c:v>
                </c:pt>
                <c:pt idx="677">
                  <c:v>19.67558009071373</c:v>
                </c:pt>
                <c:pt idx="678">
                  <c:v>19.67558009071373</c:v>
                </c:pt>
                <c:pt idx="679">
                  <c:v>19.67558009071373</c:v>
                </c:pt>
                <c:pt idx="680">
                  <c:v>19.67558009071373</c:v>
                </c:pt>
                <c:pt idx="681">
                  <c:v>19.67558009071373</c:v>
                </c:pt>
                <c:pt idx="682">
                  <c:v>19.67558009071373</c:v>
                </c:pt>
                <c:pt idx="683">
                  <c:v>19.67558009071373</c:v>
                </c:pt>
                <c:pt idx="684">
                  <c:v>19.67558009071373</c:v>
                </c:pt>
                <c:pt idx="685">
                  <c:v>19.67558009071373</c:v>
                </c:pt>
                <c:pt idx="686">
                  <c:v>19.67558009071373</c:v>
                </c:pt>
                <c:pt idx="687">
                  <c:v>19.67558009071373</c:v>
                </c:pt>
                <c:pt idx="688">
                  <c:v>19.67558009071373</c:v>
                </c:pt>
                <c:pt idx="689">
                  <c:v>19.67558009071373</c:v>
                </c:pt>
                <c:pt idx="690">
                  <c:v>19.67558009071373</c:v>
                </c:pt>
                <c:pt idx="691">
                  <c:v>19.67558009071373</c:v>
                </c:pt>
                <c:pt idx="692">
                  <c:v>19.67558009071373</c:v>
                </c:pt>
                <c:pt idx="693">
                  <c:v>19.67558009071373</c:v>
                </c:pt>
                <c:pt idx="694">
                  <c:v>19.67558009071373</c:v>
                </c:pt>
                <c:pt idx="695">
                  <c:v>19.67558009071373</c:v>
                </c:pt>
                <c:pt idx="696">
                  <c:v>19.67558009071373</c:v>
                </c:pt>
                <c:pt idx="697">
                  <c:v>19.67558009071373</c:v>
                </c:pt>
                <c:pt idx="698">
                  <c:v>19.67558009071373</c:v>
                </c:pt>
                <c:pt idx="699">
                  <c:v>19.67558009071373</c:v>
                </c:pt>
                <c:pt idx="700">
                  <c:v>19.67558009071373</c:v>
                </c:pt>
                <c:pt idx="701">
                  <c:v>19.67558009071373</c:v>
                </c:pt>
                <c:pt idx="702">
                  <c:v>19.67558009071373</c:v>
                </c:pt>
                <c:pt idx="703">
                  <c:v>19.67558009071373</c:v>
                </c:pt>
                <c:pt idx="704">
                  <c:v>19.67558009071373</c:v>
                </c:pt>
                <c:pt idx="705">
                  <c:v>19.67558009071373</c:v>
                </c:pt>
                <c:pt idx="706">
                  <c:v>19.67558009071373</c:v>
                </c:pt>
                <c:pt idx="707">
                  <c:v>19.67558009071373</c:v>
                </c:pt>
                <c:pt idx="708">
                  <c:v>19.67558009071373</c:v>
                </c:pt>
                <c:pt idx="709">
                  <c:v>19.67558009071373</c:v>
                </c:pt>
                <c:pt idx="710">
                  <c:v>19.67558009071373</c:v>
                </c:pt>
                <c:pt idx="711">
                  <c:v>19.67558009071373</c:v>
                </c:pt>
                <c:pt idx="712">
                  <c:v>19.67558009071373</c:v>
                </c:pt>
                <c:pt idx="713">
                  <c:v>19.67558009071373</c:v>
                </c:pt>
                <c:pt idx="714">
                  <c:v>19.67558009071373</c:v>
                </c:pt>
                <c:pt idx="715">
                  <c:v>19.67558009071373</c:v>
                </c:pt>
                <c:pt idx="716">
                  <c:v>19.67558009071373</c:v>
                </c:pt>
                <c:pt idx="717">
                  <c:v>19.67558009071373</c:v>
                </c:pt>
                <c:pt idx="718">
                  <c:v>19.67558009071373</c:v>
                </c:pt>
                <c:pt idx="719">
                  <c:v>19.67558009071373</c:v>
                </c:pt>
                <c:pt idx="720">
                  <c:v>19.67558009071373</c:v>
                </c:pt>
                <c:pt idx="721">
                  <c:v>19.67558009071373</c:v>
                </c:pt>
                <c:pt idx="722">
                  <c:v>19.67558009071373</c:v>
                </c:pt>
                <c:pt idx="723">
                  <c:v>19.67558009071373</c:v>
                </c:pt>
                <c:pt idx="724">
                  <c:v>19.67558009071373</c:v>
                </c:pt>
                <c:pt idx="725">
                  <c:v>19.67558009071373</c:v>
                </c:pt>
                <c:pt idx="726">
                  <c:v>19.67558009071373</c:v>
                </c:pt>
                <c:pt idx="727">
                  <c:v>19.67558009071373</c:v>
                </c:pt>
                <c:pt idx="728">
                  <c:v>19.67558009071373</c:v>
                </c:pt>
                <c:pt idx="729">
                  <c:v>19.67558009071373</c:v>
                </c:pt>
                <c:pt idx="730">
                  <c:v>19.67558009071373</c:v>
                </c:pt>
                <c:pt idx="731">
                  <c:v>19.67558009071373</c:v>
                </c:pt>
                <c:pt idx="732">
                  <c:v>19.67558009071373</c:v>
                </c:pt>
                <c:pt idx="733">
                  <c:v>19.67558009071373</c:v>
                </c:pt>
                <c:pt idx="734">
                  <c:v>19.67558009071373</c:v>
                </c:pt>
                <c:pt idx="735">
                  <c:v>19.67558009071373</c:v>
                </c:pt>
                <c:pt idx="736">
                  <c:v>19.67558009071373</c:v>
                </c:pt>
                <c:pt idx="737">
                  <c:v>19.67558009071373</c:v>
                </c:pt>
                <c:pt idx="738">
                  <c:v>19.67558009071373</c:v>
                </c:pt>
                <c:pt idx="739">
                  <c:v>19.67558009071373</c:v>
                </c:pt>
                <c:pt idx="740">
                  <c:v>19.67558009071373</c:v>
                </c:pt>
                <c:pt idx="741">
                  <c:v>19.67558009071373</c:v>
                </c:pt>
                <c:pt idx="742">
                  <c:v>19.67558009071373</c:v>
                </c:pt>
                <c:pt idx="743">
                  <c:v>19.67558009071373</c:v>
                </c:pt>
                <c:pt idx="744">
                  <c:v>19.67558009071373</c:v>
                </c:pt>
                <c:pt idx="745">
                  <c:v>19.67558009071373</c:v>
                </c:pt>
                <c:pt idx="746">
                  <c:v>19.67558009071373</c:v>
                </c:pt>
                <c:pt idx="747">
                  <c:v>19.67558009071373</c:v>
                </c:pt>
                <c:pt idx="748">
                  <c:v>19.67558009071373</c:v>
                </c:pt>
                <c:pt idx="749">
                  <c:v>19.67558009071373</c:v>
                </c:pt>
                <c:pt idx="750">
                  <c:v>19.67558009071373</c:v>
                </c:pt>
                <c:pt idx="751">
                  <c:v>19.67558009071373</c:v>
                </c:pt>
                <c:pt idx="752">
                  <c:v>19.67558009071373</c:v>
                </c:pt>
                <c:pt idx="753">
                  <c:v>19.67558009071373</c:v>
                </c:pt>
                <c:pt idx="754">
                  <c:v>19.67558009071373</c:v>
                </c:pt>
                <c:pt idx="755">
                  <c:v>19.67558009071373</c:v>
                </c:pt>
                <c:pt idx="756">
                  <c:v>19.67558009071373</c:v>
                </c:pt>
                <c:pt idx="757">
                  <c:v>19.67558009071373</c:v>
                </c:pt>
                <c:pt idx="758">
                  <c:v>19.67558009071373</c:v>
                </c:pt>
                <c:pt idx="759">
                  <c:v>19.67558009071373</c:v>
                </c:pt>
                <c:pt idx="760">
                  <c:v>19.67558009071373</c:v>
                </c:pt>
                <c:pt idx="761">
                  <c:v>19.67558009071373</c:v>
                </c:pt>
                <c:pt idx="762">
                  <c:v>19.67558009071373</c:v>
                </c:pt>
                <c:pt idx="763">
                  <c:v>19.67558009071373</c:v>
                </c:pt>
                <c:pt idx="764">
                  <c:v>19.67558009071373</c:v>
                </c:pt>
                <c:pt idx="765">
                  <c:v>19.67558009071373</c:v>
                </c:pt>
                <c:pt idx="766">
                  <c:v>19.67558009071373</c:v>
                </c:pt>
                <c:pt idx="767">
                  <c:v>19.67558009071373</c:v>
                </c:pt>
                <c:pt idx="768">
                  <c:v>19.67558009071373</c:v>
                </c:pt>
                <c:pt idx="769">
                  <c:v>19.67558009071373</c:v>
                </c:pt>
                <c:pt idx="770">
                  <c:v>19.67558009071373</c:v>
                </c:pt>
                <c:pt idx="771">
                  <c:v>19.67558009071373</c:v>
                </c:pt>
                <c:pt idx="772">
                  <c:v>19.67558009071373</c:v>
                </c:pt>
                <c:pt idx="773">
                  <c:v>19.67558009071373</c:v>
                </c:pt>
                <c:pt idx="774">
                  <c:v>19.67558009071373</c:v>
                </c:pt>
                <c:pt idx="775">
                  <c:v>19.67558009071373</c:v>
                </c:pt>
                <c:pt idx="776">
                  <c:v>19.67558009071373</c:v>
                </c:pt>
                <c:pt idx="777">
                  <c:v>19.67558009071373</c:v>
                </c:pt>
                <c:pt idx="778">
                  <c:v>19.67558009071373</c:v>
                </c:pt>
                <c:pt idx="779">
                  <c:v>19.67558009071373</c:v>
                </c:pt>
                <c:pt idx="780">
                  <c:v>19.67558009071373</c:v>
                </c:pt>
                <c:pt idx="781">
                  <c:v>19.67558009071373</c:v>
                </c:pt>
                <c:pt idx="782">
                  <c:v>19.67558009071373</c:v>
                </c:pt>
                <c:pt idx="783">
                  <c:v>19.67558009071373</c:v>
                </c:pt>
                <c:pt idx="784">
                  <c:v>19.67558009071373</c:v>
                </c:pt>
                <c:pt idx="785">
                  <c:v>19.67558009071373</c:v>
                </c:pt>
                <c:pt idx="786">
                  <c:v>19.67558009071373</c:v>
                </c:pt>
                <c:pt idx="787">
                  <c:v>19.67558009071373</c:v>
                </c:pt>
                <c:pt idx="788">
                  <c:v>19.67558009071373</c:v>
                </c:pt>
                <c:pt idx="789">
                  <c:v>19.67558009071373</c:v>
                </c:pt>
                <c:pt idx="790">
                  <c:v>19.67558009071373</c:v>
                </c:pt>
                <c:pt idx="791">
                  <c:v>19.67558009071373</c:v>
                </c:pt>
                <c:pt idx="792">
                  <c:v>19.67558009071373</c:v>
                </c:pt>
                <c:pt idx="793">
                  <c:v>19.67558009071373</c:v>
                </c:pt>
                <c:pt idx="794">
                  <c:v>19.67558009071373</c:v>
                </c:pt>
                <c:pt idx="795">
                  <c:v>19.67558009071373</c:v>
                </c:pt>
                <c:pt idx="796">
                  <c:v>19.67558009071373</c:v>
                </c:pt>
                <c:pt idx="797">
                  <c:v>19.67558009071373</c:v>
                </c:pt>
                <c:pt idx="798">
                  <c:v>19.67558009071373</c:v>
                </c:pt>
                <c:pt idx="799">
                  <c:v>19.67558009071373</c:v>
                </c:pt>
                <c:pt idx="800">
                  <c:v>19.67558009071373</c:v>
                </c:pt>
                <c:pt idx="801">
                  <c:v>19.67558009071373</c:v>
                </c:pt>
                <c:pt idx="802">
                  <c:v>19.67558009071373</c:v>
                </c:pt>
                <c:pt idx="803">
                  <c:v>19.67558009071373</c:v>
                </c:pt>
                <c:pt idx="804">
                  <c:v>19.67558009071373</c:v>
                </c:pt>
                <c:pt idx="805">
                  <c:v>19.67558009071373</c:v>
                </c:pt>
                <c:pt idx="806">
                  <c:v>19.67558009071373</c:v>
                </c:pt>
                <c:pt idx="807">
                  <c:v>19.67558009071373</c:v>
                </c:pt>
                <c:pt idx="808">
                  <c:v>19.67558009071373</c:v>
                </c:pt>
                <c:pt idx="809">
                  <c:v>19.67558009071373</c:v>
                </c:pt>
                <c:pt idx="810">
                  <c:v>19.67558009071373</c:v>
                </c:pt>
                <c:pt idx="811">
                  <c:v>19.67558009071373</c:v>
                </c:pt>
                <c:pt idx="812">
                  <c:v>19.67558009071373</c:v>
                </c:pt>
                <c:pt idx="813">
                  <c:v>19.67558009071373</c:v>
                </c:pt>
                <c:pt idx="814">
                  <c:v>19.67558009071373</c:v>
                </c:pt>
                <c:pt idx="815">
                  <c:v>19.67558009071373</c:v>
                </c:pt>
                <c:pt idx="816">
                  <c:v>19.67558009071373</c:v>
                </c:pt>
                <c:pt idx="817">
                  <c:v>19.67558009071373</c:v>
                </c:pt>
                <c:pt idx="818">
                  <c:v>19.67558009071373</c:v>
                </c:pt>
                <c:pt idx="819">
                  <c:v>19.67558009071373</c:v>
                </c:pt>
                <c:pt idx="820">
                  <c:v>19.67558009071373</c:v>
                </c:pt>
                <c:pt idx="821">
                  <c:v>19.67558009071373</c:v>
                </c:pt>
                <c:pt idx="822">
                  <c:v>19.67558009071373</c:v>
                </c:pt>
                <c:pt idx="823">
                  <c:v>19.67558009071373</c:v>
                </c:pt>
                <c:pt idx="824">
                  <c:v>19.67558009071373</c:v>
                </c:pt>
                <c:pt idx="825">
                  <c:v>19.67558009071373</c:v>
                </c:pt>
                <c:pt idx="826">
                  <c:v>19.67558009071373</c:v>
                </c:pt>
                <c:pt idx="827">
                  <c:v>19.67558009071373</c:v>
                </c:pt>
                <c:pt idx="828">
                  <c:v>19.67558009071373</c:v>
                </c:pt>
                <c:pt idx="829">
                  <c:v>19.67558009071373</c:v>
                </c:pt>
                <c:pt idx="830">
                  <c:v>19.67558009071373</c:v>
                </c:pt>
                <c:pt idx="831">
                  <c:v>19.67558009071373</c:v>
                </c:pt>
                <c:pt idx="832">
                  <c:v>19.67558009071373</c:v>
                </c:pt>
                <c:pt idx="833">
                  <c:v>19.67558009071373</c:v>
                </c:pt>
                <c:pt idx="834">
                  <c:v>19.67558009071373</c:v>
                </c:pt>
                <c:pt idx="835">
                  <c:v>19.67558009071373</c:v>
                </c:pt>
                <c:pt idx="836">
                  <c:v>19.67558009071373</c:v>
                </c:pt>
                <c:pt idx="837">
                  <c:v>19.67558009071373</c:v>
                </c:pt>
                <c:pt idx="838">
                  <c:v>19.67558009071373</c:v>
                </c:pt>
                <c:pt idx="839">
                  <c:v>19.67558009071373</c:v>
                </c:pt>
                <c:pt idx="840">
                  <c:v>19.67558009071373</c:v>
                </c:pt>
                <c:pt idx="841">
                  <c:v>19.67558009071373</c:v>
                </c:pt>
                <c:pt idx="842">
                  <c:v>19.67558009071373</c:v>
                </c:pt>
                <c:pt idx="843">
                  <c:v>19.67558009071373</c:v>
                </c:pt>
                <c:pt idx="844">
                  <c:v>19.67558009071373</c:v>
                </c:pt>
                <c:pt idx="845">
                  <c:v>19.67558009071373</c:v>
                </c:pt>
                <c:pt idx="846">
                  <c:v>19.67558009071373</c:v>
                </c:pt>
                <c:pt idx="847">
                  <c:v>19.67558009071373</c:v>
                </c:pt>
                <c:pt idx="848">
                  <c:v>19.67558009071373</c:v>
                </c:pt>
                <c:pt idx="849">
                  <c:v>19.67558009071373</c:v>
                </c:pt>
                <c:pt idx="850">
                  <c:v>19.67558009071373</c:v>
                </c:pt>
                <c:pt idx="851">
                  <c:v>19.67558009071373</c:v>
                </c:pt>
                <c:pt idx="852">
                  <c:v>19.67558009071373</c:v>
                </c:pt>
                <c:pt idx="853">
                  <c:v>19.67558009071373</c:v>
                </c:pt>
                <c:pt idx="854">
                  <c:v>19.67558009071373</c:v>
                </c:pt>
                <c:pt idx="855">
                  <c:v>19.67558009071373</c:v>
                </c:pt>
                <c:pt idx="856">
                  <c:v>19.67558009071373</c:v>
                </c:pt>
                <c:pt idx="857">
                  <c:v>19.67558009071373</c:v>
                </c:pt>
                <c:pt idx="858">
                  <c:v>19.67558009071373</c:v>
                </c:pt>
                <c:pt idx="859">
                  <c:v>19.67558009071373</c:v>
                </c:pt>
                <c:pt idx="860">
                  <c:v>19.67558009071373</c:v>
                </c:pt>
                <c:pt idx="861">
                  <c:v>19.67558009071373</c:v>
                </c:pt>
                <c:pt idx="862">
                  <c:v>19.67558009071373</c:v>
                </c:pt>
                <c:pt idx="863">
                  <c:v>19.67558009071373</c:v>
                </c:pt>
                <c:pt idx="864">
                  <c:v>19.67558009071373</c:v>
                </c:pt>
                <c:pt idx="865">
                  <c:v>19.67558009071373</c:v>
                </c:pt>
                <c:pt idx="866">
                  <c:v>19.67558009071373</c:v>
                </c:pt>
                <c:pt idx="867">
                  <c:v>19.67558009071373</c:v>
                </c:pt>
                <c:pt idx="868">
                  <c:v>19.67558009071373</c:v>
                </c:pt>
                <c:pt idx="869">
                  <c:v>19.67558009071373</c:v>
                </c:pt>
                <c:pt idx="870">
                  <c:v>19.67558009071373</c:v>
                </c:pt>
                <c:pt idx="871">
                  <c:v>19.67558009071373</c:v>
                </c:pt>
                <c:pt idx="872">
                  <c:v>19.67558009071373</c:v>
                </c:pt>
                <c:pt idx="873">
                  <c:v>19.67558009071373</c:v>
                </c:pt>
                <c:pt idx="874">
                  <c:v>19.67558009071373</c:v>
                </c:pt>
                <c:pt idx="875">
                  <c:v>19.67558009071373</c:v>
                </c:pt>
                <c:pt idx="876">
                  <c:v>19.67558009071373</c:v>
                </c:pt>
                <c:pt idx="877">
                  <c:v>19.67558009071373</c:v>
                </c:pt>
                <c:pt idx="878">
                  <c:v>19.67558009071373</c:v>
                </c:pt>
                <c:pt idx="879">
                  <c:v>19.67558009071373</c:v>
                </c:pt>
                <c:pt idx="880">
                  <c:v>19.67558009071373</c:v>
                </c:pt>
                <c:pt idx="881">
                  <c:v>19.67558009071373</c:v>
                </c:pt>
                <c:pt idx="882">
                  <c:v>19.67558009071373</c:v>
                </c:pt>
                <c:pt idx="883">
                  <c:v>19.67558009071373</c:v>
                </c:pt>
                <c:pt idx="884">
                  <c:v>19.67558009071373</c:v>
                </c:pt>
                <c:pt idx="885">
                  <c:v>19.67558009071373</c:v>
                </c:pt>
                <c:pt idx="886">
                  <c:v>19.67558009071373</c:v>
                </c:pt>
                <c:pt idx="887">
                  <c:v>19.67558009071373</c:v>
                </c:pt>
                <c:pt idx="888">
                  <c:v>19.67558009071373</c:v>
                </c:pt>
                <c:pt idx="889">
                  <c:v>19.67558009071373</c:v>
                </c:pt>
                <c:pt idx="890">
                  <c:v>19.67558009071373</c:v>
                </c:pt>
                <c:pt idx="891">
                  <c:v>19.67558009071373</c:v>
                </c:pt>
                <c:pt idx="892">
                  <c:v>19.67558009071373</c:v>
                </c:pt>
                <c:pt idx="893">
                  <c:v>19.67558009071373</c:v>
                </c:pt>
                <c:pt idx="894">
                  <c:v>19.67558009071373</c:v>
                </c:pt>
                <c:pt idx="895">
                  <c:v>19.67558009071373</c:v>
                </c:pt>
                <c:pt idx="896">
                  <c:v>19.67558009071373</c:v>
                </c:pt>
                <c:pt idx="897">
                  <c:v>19.67558009071373</c:v>
                </c:pt>
                <c:pt idx="898">
                  <c:v>19.67558009071373</c:v>
                </c:pt>
                <c:pt idx="899">
                  <c:v>19.67558009071373</c:v>
                </c:pt>
                <c:pt idx="900">
                  <c:v>19.67558009071373</c:v>
                </c:pt>
                <c:pt idx="901">
                  <c:v>19.67558009071373</c:v>
                </c:pt>
                <c:pt idx="902">
                  <c:v>19.67558009071373</c:v>
                </c:pt>
                <c:pt idx="903">
                  <c:v>19.67558009071373</c:v>
                </c:pt>
                <c:pt idx="904">
                  <c:v>19.67558009071373</c:v>
                </c:pt>
                <c:pt idx="905">
                  <c:v>19.67558009071373</c:v>
                </c:pt>
                <c:pt idx="906">
                  <c:v>19.67558009071373</c:v>
                </c:pt>
                <c:pt idx="907">
                  <c:v>19.67558009071373</c:v>
                </c:pt>
                <c:pt idx="908">
                  <c:v>19.67558009071373</c:v>
                </c:pt>
                <c:pt idx="909">
                  <c:v>19.67558009071373</c:v>
                </c:pt>
                <c:pt idx="910">
                  <c:v>19.67558009071373</c:v>
                </c:pt>
                <c:pt idx="911">
                  <c:v>19.67558009071373</c:v>
                </c:pt>
                <c:pt idx="912">
                  <c:v>19.67558009071373</c:v>
                </c:pt>
                <c:pt idx="913">
                  <c:v>19.67558009071373</c:v>
                </c:pt>
                <c:pt idx="914">
                  <c:v>19.67558009071373</c:v>
                </c:pt>
                <c:pt idx="915">
                  <c:v>19.67558009071373</c:v>
                </c:pt>
                <c:pt idx="916">
                  <c:v>19.67558009071373</c:v>
                </c:pt>
                <c:pt idx="917">
                  <c:v>19.67558009071373</c:v>
                </c:pt>
                <c:pt idx="918">
                  <c:v>19.67558009071373</c:v>
                </c:pt>
                <c:pt idx="919">
                  <c:v>19.67558009071373</c:v>
                </c:pt>
                <c:pt idx="920">
                  <c:v>19.67558009071373</c:v>
                </c:pt>
                <c:pt idx="921">
                  <c:v>19.67558009071373</c:v>
                </c:pt>
                <c:pt idx="922">
                  <c:v>19.67558009071373</c:v>
                </c:pt>
                <c:pt idx="923">
                  <c:v>19.67558009071373</c:v>
                </c:pt>
                <c:pt idx="924">
                  <c:v>19.67558009071373</c:v>
                </c:pt>
                <c:pt idx="925">
                  <c:v>19.67558009071373</c:v>
                </c:pt>
                <c:pt idx="926">
                  <c:v>19.67558009071373</c:v>
                </c:pt>
                <c:pt idx="927">
                  <c:v>19.67558009071373</c:v>
                </c:pt>
                <c:pt idx="928">
                  <c:v>19.67558009071373</c:v>
                </c:pt>
                <c:pt idx="929">
                  <c:v>19.67558009071373</c:v>
                </c:pt>
                <c:pt idx="930">
                  <c:v>19.67558009071373</c:v>
                </c:pt>
                <c:pt idx="931">
                  <c:v>19.67558009071373</c:v>
                </c:pt>
                <c:pt idx="932">
                  <c:v>19.67558009071373</c:v>
                </c:pt>
                <c:pt idx="933">
                  <c:v>19.67558009071373</c:v>
                </c:pt>
                <c:pt idx="934">
                  <c:v>19.67558009071373</c:v>
                </c:pt>
                <c:pt idx="935">
                  <c:v>19.67558009071373</c:v>
                </c:pt>
                <c:pt idx="936">
                  <c:v>19.67558009071373</c:v>
                </c:pt>
                <c:pt idx="937">
                  <c:v>19.67558009071373</c:v>
                </c:pt>
                <c:pt idx="938">
                  <c:v>19.67558009071373</c:v>
                </c:pt>
                <c:pt idx="939">
                  <c:v>19.67558009071373</c:v>
                </c:pt>
                <c:pt idx="940">
                  <c:v>19.67558009071373</c:v>
                </c:pt>
                <c:pt idx="941">
                  <c:v>19.67558009071373</c:v>
                </c:pt>
                <c:pt idx="942">
                  <c:v>19.67558009071373</c:v>
                </c:pt>
                <c:pt idx="943">
                  <c:v>19.67558009071373</c:v>
                </c:pt>
                <c:pt idx="944">
                  <c:v>19.67558009071373</c:v>
                </c:pt>
                <c:pt idx="945">
                  <c:v>19.67558009071373</c:v>
                </c:pt>
                <c:pt idx="946">
                  <c:v>19.67558009071373</c:v>
                </c:pt>
                <c:pt idx="947">
                  <c:v>19.67558009071373</c:v>
                </c:pt>
                <c:pt idx="948">
                  <c:v>19.67558009071373</c:v>
                </c:pt>
                <c:pt idx="949">
                  <c:v>19.67558009071373</c:v>
                </c:pt>
                <c:pt idx="950">
                  <c:v>19.67558009071373</c:v>
                </c:pt>
                <c:pt idx="951">
                  <c:v>19.67558009071373</c:v>
                </c:pt>
                <c:pt idx="952">
                  <c:v>19.67558009071373</c:v>
                </c:pt>
                <c:pt idx="953">
                  <c:v>19.67558009071373</c:v>
                </c:pt>
                <c:pt idx="954">
                  <c:v>19.67558009071373</c:v>
                </c:pt>
                <c:pt idx="955">
                  <c:v>19.67558009071373</c:v>
                </c:pt>
                <c:pt idx="956">
                  <c:v>19.67558009071373</c:v>
                </c:pt>
                <c:pt idx="957">
                  <c:v>19.67558009071373</c:v>
                </c:pt>
                <c:pt idx="958">
                  <c:v>19.67558009071373</c:v>
                </c:pt>
                <c:pt idx="959">
                  <c:v>19.67558009071373</c:v>
                </c:pt>
                <c:pt idx="960">
                  <c:v>19.67558009071373</c:v>
                </c:pt>
                <c:pt idx="961">
                  <c:v>19.67558009071373</c:v>
                </c:pt>
                <c:pt idx="962">
                  <c:v>19.67558009071373</c:v>
                </c:pt>
                <c:pt idx="963">
                  <c:v>19.67558009071373</c:v>
                </c:pt>
                <c:pt idx="964">
                  <c:v>19.67558009071373</c:v>
                </c:pt>
                <c:pt idx="965">
                  <c:v>19.67558009071373</c:v>
                </c:pt>
                <c:pt idx="966">
                  <c:v>19.67558009071373</c:v>
                </c:pt>
                <c:pt idx="967">
                  <c:v>19.67558009071373</c:v>
                </c:pt>
                <c:pt idx="968">
                  <c:v>19.67558009071373</c:v>
                </c:pt>
                <c:pt idx="969">
                  <c:v>19.67558009071373</c:v>
                </c:pt>
                <c:pt idx="970">
                  <c:v>19.67558009071373</c:v>
                </c:pt>
                <c:pt idx="971">
                  <c:v>19.67558009071373</c:v>
                </c:pt>
                <c:pt idx="972">
                  <c:v>19.67558009071373</c:v>
                </c:pt>
                <c:pt idx="973">
                  <c:v>19.67558009071373</c:v>
                </c:pt>
                <c:pt idx="974">
                  <c:v>19.67558009071373</c:v>
                </c:pt>
                <c:pt idx="975">
                  <c:v>19.67558009071373</c:v>
                </c:pt>
                <c:pt idx="976">
                  <c:v>19.67558009071373</c:v>
                </c:pt>
                <c:pt idx="977">
                  <c:v>19.67558009071373</c:v>
                </c:pt>
                <c:pt idx="978">
                  <c:v>19.67558009071373</c:v>
                </c:pt>
                <c:pt idx="979">
                  <c:v>19.67558009071373</c:v>
                </c:pt>
                <c:pt idx="980">
                  <c:v>19.67558009071373</c:v>
                </c:pt>
                <c:pt idx="981">
                  <c:v>19.67558009071373</c:v>
                </c:pt>
                <c:pt idx="982">
                  <c:v>19.67558009071373</c:v>
                </c:pt>
                <c:pt idx="983">
                  <c:v>19.67558009071373</c:v>
                </c:pt>
                <c:pt idx="984">
                  <c:v>19.67558009071373</c:v>
                </c:pt>
                <c:pt idx="985">
                  <c:v>19.67558009071373</c:v>
                </c:pt>
                <c:pt idx="986">
                  <c:v>19.67558009071373</c:v>
                </c:pt>
                <c:pt idx="987">
                  <c:v>19.67558009071373</c:v>
                </c:pt>
                <c:pt idx="988">
                  <c:v>19.67558009071373</c:v>
                </c:pt>
                <c:pt idx="989">
                  <c:v>19.67558009071373</c:v>
                </c:pt>
                <c:pt idx="990">
                  <c:v>19.67558009071373</c:v>
                </c:pt>
                <c:pt idx="991">
                  <c:v>19.67558009071373</c:v>
                </c:pt>
                <c:pt idx="992">
                  <c:v>19.67558009071373</c:v>
                </c:pt>
                <c:pt idx="993">
                  <c:v>19.67558009071373</c:v>
                </c:pt>
                <c:pt idx="994">
                  <c:v>19.67558009071373</c:v>
                </c:pt>
                <c:pt idx="995">
                  <c:v>19.67558009071373</c:v>
                </c:pt>
                <c:pt idx="996">
                  <c:v>19.67558009071373</c:v>
                </c:pt>
                <c:pt idx="997">
                  <c:v>19.67558009071373</c:v>
                </c:pt>
                <c:pt idx="998">
                  <c:v>19.67558009071373</c:v>
                </c:pt>
                <c:pt idx="999">
                  <c:v>19.67558009071373</c:v>
                </c:pt>
                <c:pt idx="1000">
                  <c:v>19.67558009071373</c:v>
                </c:pt>
                <c:pt idx="1001">
                  <c:v>19.67558009071373</c:v>
                </c:pt>
                <c:pt idx="1002">
                  <c:v>19.67558009071373</c:v>
                </c:pt>
                <c:pt idx="1003">
                  <c:v>19.67558009071373</c:v>
                </c:pt>
                <c:pt idx="1004">
                  <c:v>19.67558009071373</c:v>
                </c:pt>
                <c:pt idx="1005">
                  <c:v>19.67558009071373</c:v>
                </c:pt>
                <c:pt idx="1006">
                  <c:v>19.67558009071373</c:v>
                </c:pt>
                <c:pt idx="1007">
                  <c:v>19.67558009071373</c:v>
                </c:pt>
                <c:pt idx="1008">
                  <c:v>19.67558009071373</c:v>
                </c:pt>
                <c:pt idx="1009">
                  <c:v>19.67558009071373</c:v>
                </c:pt>
                <c:pt idx="1010">
                  <c:v>19.67558009071373</c:v>
                </c:pt>
                <c:pt idx="1011">
                  <c:v>19.67558009071373</c:v>
                </c:pt>
                <c:pt idx="1012">
                  <c:v>19.67558009071373</c:v>
                </c:pt>
                <c:pt idx="1013">
                  <c:v>19.67558009071373</c:v>
                </c:pt>
                <c:pt idx="1014">
                  <c:v>19.67558009071373</c:v>
                </c:pt>
                <c:pt idx="1015">
                  <c:v>19.67558009071373</c:v>
                </c:pt>
                <c:pt idx="1016">
                  <c:v>19.67558009071373</c:v>
                </c:pt>
                <c:pt idx="1017">
                  <c:v>19.67558009071373</c:v>
                </c:pt>
                <c:pt idx="1018">
                  <c:v>19.67558009071373</c:v>
                </c:pt>
                <c:pt idx="1019">
                  <c:v>19.67558009071373</c:v>
                </c:pt>
                <c:pt idx="1020">
                  <c:v>19.67558009071373</c:v>
                </c:pt>
                <c:pt idx="1021">
                  <c:v>19.67558009071373</c:v>
                </c:pt>
                <c:pt idx="1022">
                  <c:v>19.67558009071373</c:v>
                </c:pt>
                <c:pt idx="1023">
                  <c:v>19.67558009071373</c:v>
                </c:pt>
                <c:pt idx="1024">
                  <c:v>19.67558009071373</c:v>
                </c:pt>
                <c:pt idx="1025">
                  <c:v>19.67558009071373</c:v>
                </c:pt>
                <c:pt idx="1026">
                  <c:v>19.67558009071373</c:v>
                </c:pt>
                <c:pt idx="1027">
                  <c:v>19.67558009071373</c:v>
                </c:pt>
                <c:pt idx="1028">
                  <c:v>19.67558009071373</c:v>
                </c:pt>
                <c:pt idx="1029">
                  <c:v>19.67558009071373</c:v>
                </c:pt>
                <c:pt idx="1030">
                  <c:v>19.67558009071373</c:v>
                </c:pt>
                <c:pt idx="1031">
                  <c:v>19.67558009071373</c:v>
                </c:pt>
                <c:pt idx="1032">
                  <c:v>19.67558009071373</c:v>
                </c:pt>
                <c:pt idx="1033">
                  <c:v>19.67558009071373</c:v>
                </c:pt>
                <c:pt idx="1034">
                  <c:v>19.67558009071373</c:v>
                </c:pt>
                <c:pt idx="1035">
                  <c:v>19.67558009071373</c:v>
                </c:pt>
                <c:pt idx="1036">
                  <c:v>19.67558009071373</c:v>
                </c:pt>
                <c:pt idx="1037">
                  <c:v>19.67558009071373</c:v>
                </c:pt>
                <c:pt idx="1038">
                  <c:v>19.67558009071373</c:v>
                </c:pt>
                <c:pt idx="1039">
                  <c:v>19.67558009071373</c:v>
                </c:pt>
                <c:pt idx="1040">
                  <c:v>19.67558009071373</c:v>
                </c:pt>
                <c:pt idx="1041">
                  <c:v>19.67558009071373</c:v>
                </c:pt>
                <c:pt idx="1042">
                  <c:v>19.67558009071373</c:v>
                </c:pt>
                <c:pt idx="1043">
                  <c:v>19.67558009071373</c:v>
                </c:pt>
                <c:pt idx="1044">
                  <c:v>19.67558009071373</c:v>
                </c:pt>
                <c:pt idx="1045">
                  <c:v>19.67558009071373</c:v>
                </c:pt>
                <c:pt idx="1046">
                  <c:v>19.67558009071373</c:v>
                </c:pt>
                <c:pt idx="1047">
                  <c:v>19.67558009071373</c:v>
                </c:pt>
                <c:pt idx="1048">
                  <c:v>19.67558009071373</c:v>
                </c:pt>
                <c:pt idx="1049">
                  <c:v>19.67558009071373</c:v>
                </c:pt>
                <c:pt idx="1050">
                  <c:v>19.67558009071373</c:v>
                </c:pt>
                <c:pt idx="1051">
                  <c:v>19.67558009071373</c:v>
                </c:pt>
                <c:pt idx="1052">
                  <c:v>19.67558009071373</c:v>
                </c:pt>
                <c:pt idx="1053">
                  <c:v>19.67558009071373</c:v>
                </c:pt>
                <c:pt idx="1054">
                  <c:v>19.67558009071373</c:v>
                </c:pt>
                <c:pt idx="1055">
                  <c:v>19.67558009071373</c:v>
                </c:pt>
                <c:pt idx="1056">
                  <c:v>19.67558009071373</c:v>
                </c:pt>
                <c:pt idx="1057">
                  <c:v>19.67558009071373</c:v>
                </c:pt>
                <c:pt idx="1058">
                  <c:v>19.67558009071373</c:v>
                </c:pt>
                <c:pt idx="1059">
                  <c:v>19.67558009071373</c:v>
                </c:pt>
                <c:pt idx="1060">
                  <c:v>19.67558009071373</c:v>
                </c:pt>
                <c:pt idx="1061">
                  <c:v>19.67558009071373</c:v>
                </c:pt>
                <c:pt idx="1062">
                  <c:v>19.67558009071373</c:v>
                </c:pt>
                <c:pt idx="1063">
                  <c:v>19.67558009071373</c:v>
                </c:pt>
                <c:pt idx="1064">
                  <c:v>19.67558009071373</c:v>
                </c:pt>
                <c:pt idx="1065">
                  <c:v>19.67558009071373</c:v>
                </c:pt>
                <c:pt idx="1066">
                  <c:v>19.67558009071373</c:v>
                </c:pt>
                <c:pt idx="1067">
                  <c:v>19.67558009071373</c:v>
                </c:pt>
                <c:pt idx="1068">
                  <c:v>19.67558009071373</c:v>
                </c:pt>
                <c:pt idx="1069">
                  <c:v>19.67558009071373</c:v>
                </c:pt>
                <c:pt idx="1070">
                  <c:v>19.67558009071373</c:v>
                </c:pt>
                <c:pt idx="1071">
                  <c:v>19.67558009071373</c:v>
                </c:pt>
                <c:pt idx="1072">
                  <c:v>19.67558009071373</c:v>
                </c:pt>
                <c:pt idx="1073">
                  <c:v>19.67558009071373</c:v>
                </c:pt>
                <c:pt idx="1074">
                  <c:v>19.67558009071373</c:v>
                </c:pt>
                <c:pt idx="1075">
                  <c:v>19.67558009071373</c:v>
                </c:pt>
                <c:pt idx="1076">
                  <c:v>19.67558009071373</c:v>
                </c:pt>
                <c:pt idx="1077">
                  <c:v>19.67558009071373</c:v>
                </c:pt>
                <c:pt idx="1078">
                  <c:v>19.67558009071373</c:v>
                </c:pt>
                <c:pt idx="1079">
                  <c:v>19.67558009071373</c:v>
                </c:pt>
                <c:pt idx="1080">
                  <c:v>19.67558009071373</c:v>
                </c:pt>
                <c:pt idx="1081">
                  <c:v>19.67558009071373</c:v>
                </c:pt>
                <c:pt idx="1082">
                  <c:v>19.67558009071373</c:v>
                </c:pt>
                <c:pt idx="1083">
                  <c:v>19.67558009071373</c:v>
                </c:pt>
                <c:pt idx="1084">
                  <c:v>19.67558009071373</c:v>
                </c:pt>
                <c:pt idx="1085">
                  <c:v>19.67558009071373</c:v>
                </c:pt>
                <c:pt idx="1086">
                  <c:v>19.67558009071373</c:v>
                </c:pt>
                <c:pt idx="1087">
                  <c:v>19.67558009071373</c:v>
                </c:pt>
                <c:pt idx="1088">
                  <c:v>19.67558009071373</c:v>
                </c:pt>
                <c:pt idx="1089">
                  <c:v>19.67558009071373</c:v>
                </c:pt>
                <c:pt idx="1090">
                  <c:v>19.67558009071373</c:v>
                </c:pt>
                <c:pt idx="1091">
                  <c:v>19.67558009071373</c:v>
                </c:pt>
                <c:pt idx="1092">
                  <c:v>19.67558009071373</c:v>
                </c:pt>
                <c:pt idx="1093">
                  <c:v>19.67558009071373</c:v>
                </c:pt>
                <c:pt idx="1094">
                  <c:v>19.67558009071373</c:v>
                </c:pt>
                <c:pt idx="1095">
                  <c:v>19.67558009071373</c:v>
                </c:pt>
                <c:pt idx="1096">
                  <c:v>19.67558009071373</c:v>
                </c:pt>
                <c:pt idx="1097">
                  <c:v>19.67558009071373</c:v>
                </c:pt>
                <c:pt idx="1098">
                  <c:v>19.67558009071373</c:v>
                </c:pt>
                <c:pt idx="1099">
                  <c:v>19.67558009071373</c:v>
                </c:pt>
                <c:pt idx="1100">
                  <c:v>19.67558009071373</c:v>
                </c:pt>
                <c:pt idx="1101">
                  <c:v>19.67558009071373</c:v>
                </c:pt>
                <c:pt idx="1102">
                  <c:v>19.67558009071373</c:v>
                </c:pt>
                <c:pt idx="1103">
                  <c:v>19.67558009071373</c:v>
                </c:pt>
                <c:pt idx="1104">
                  <c:v>19.67558009071373</c:v>
                </c:pt>
                <c:pt idx="1105">
                  <c:v>19.67558009071373</c:v>
                </c:pt>
                <c:pt idx="1106">
                  <c:v>19.67558009071373</c:v>
                </c:pt>
                <c:pt idx="1107">
                  <c:v>19.67558009071373</c:v>
                </c:pt>
                <c:pt idx="1108">
                  <c:v>19.67558009071373</c:v>
                </c:pt>
                <c:pt idx="1109">
                  <c:v>19.67558009071373</c:v>
                </c:pt>
                <c:pt idx="1110">
                  <c:v>19.67558009071373</c:v>
                </c:pt>
                <c:pt idx="1111">
                  <c:v>19.67558009071373</c:v>
                </c:pt>
                <c:pt idx="1112">
                  <c:v>19.67558009071373</c:v>
                </c:pt>
                <c:pt idx="1113">
                  <c:v>19.67558009071373</c:v>
                </c:pt>
                <c:pt idx="1114">
                  <c:v>19.67558009071373</c:v>
                </c:pt>
                <c:pt idx="1115">
                  <c:v>19.67558009071373</c:v>
                </c:pt>
                <c:pt idx="1116">
                  <c:v>19.67558009071373</c:v>
                </c:pt>
                <c:pt idx="1117">
                  <c:v>19.67558009071373</c:v>
                </c:pt>
                <c:pt idx="1118">
                  <c:v>19.67558009071373</c:v>
                </c:pt>
                <c:pt idx="1119">
                  <c:v>19.67558009071373</c:v>
                </c:pt>
                <c:pt idx="1120">
                  <c:v>19.67558009071373</c:v>
                </c:pt>
                <c:pt idx="1121">
                  <c:v>19.67558009071373</c:v>
                </c:pt>
                <c:pt idx="1122">
                  <c:v>19.67558009071373</c:v>
                </c:pt>
                <c:pt idx="1123">
                  <c:v>19.67558009071373</c:v>
                </c:pt>
                <c:pt idx="1124">
                  <c:v>19.67558009071373</c:v>
                </c:pt>
                <c:pt idx="1125">
                  <c:v>19.67558009071373</c:v>
                </c:pt>
                <c:pt idx="1126">
                  <c:v>19.67558009071373</c:v>
                </c:pt>
                <c:pt idx="1127">
                  <c:v>19.67558009071373</c:v>
                </c:pt>
                <c:pt idx="1128">
                  <c:v>19.67558009071373</c:v>
                </c:pt>
                <c:pt idx="1129">
                  <c:v>19.67558009071373</c:v>
                </c:pt>
                <c:pt idx="1130">
                  <c:v>19.67558009071373</c:v>
                </c:pt>
                <c:pt idx="1131">
                  <c:v>19.67558009071373</c:v>
                </c:pt>
                <c:pt idx="1132">
                  <c:v>19.67558009071373</c:v>
                </c:pt>
                <c:pt idx="1133">
                  <c:v>19.67558009071373</c:v>
                </c:pt>
                <c:pt idx="1134">
                  <c:v>19.67558009071373</c:v>
                </c:pt>
                <c:pt idx="1135">
                  <c:v>19.67558009071373</c:v>
                </c:pt>
                <c:pt idx="1136">
                  <c:v>19.67558009071373</c:v>
                </c:pt>
                <c:pt idx="1137">
                  <c:v>19.67558009071373</c:v>
                </c:pt>
                <c:pt idx="1138">
                  <c:v>19.67558009071373</c:v>
                </c:pt>
                <c:pt idx="1139">
                  <c:v>19.67558009071373</c:v>
                </c:pt>
                <c:pt idx="1140">
                  <c:v>19.67558009071373</c:v>
                </c:pt>
                <c:pt idx="1141">
                  <c:v>19.67558009071373</c:v>
                </c:pt>
                <c:pt idx="1142">
                  <c:v>19.67558009071373</c:v>
                </c:pt>
                <c:pt idx="1143">
                  <c:v>19.67558009071373</c:v>
                </c:pt>
                <c:pt idx="1144">
                  <c:v>19.67558009071373</c:v>
                </c:pt>
                <c:pt idx="1145">
                  <c:v>19.67558009071373</c:v>
                </c:pt>
                <c:pt idx="1146">
                  <c:v>19.67558009071373</c:v>
                </c:pt>
                <c:pt idx="1147">
                  <c:v>19.67558009071373</c:v>
                </c:pt>
                <c:pt idx="1148">
                  <c:v>19.67558009071373</c:v>
                </c:pt>
                <c:pt idx="1149">
                  <c:v>19.67558009071373</c:v>
                </c:pt>
                <c:pt idx="1150">
                  <c:v>19.67558009071373</c:v>
                </c:pt>
                <c:pt idx="1151">
                  <c:v>19.67558009071373</c:v>
                </c:pt>
                <c:pt idx="1152">
                  <c:v>19.67558009071373</c:v>
                </c:pt>
                <c:pt idx="1153">
                  <c:v>19.67558009071373</c:v>
                </c:pt>
                <c:pt idx="1154">
                  <c:v>19.67558009071373</c:v>
                </c:pt>
                <c:pt idx="1155">
                  <c:v>19.67558009071373</c:v>
                </c:pt>
                <c:pt idx="1156">
                  <c:v>19.67558009071373</c:v>
                </c:pt>
                <c:pt idx="1157">
                  <c:v>19.67558009071373</c:v>
                </c:pt>
                <c:pt idx="1158">
                  <c:v>19.67558009071373</c:v>
                </c:pt>
                <c:pt idx="1159">
                  <c:v>19.67558009071373</c:v>
                </c:pt>
                <c:pt idx="1160">
                  <c:v>19.67558009071373</c:v>
                </c:pt>
                <c:pt idx="1161">
                  <c:v>19.67558009071373</c:v>
                </c:pt>
                <c:pt idx="1162">
                  <c:v>19.67558009071373</c:v>
                </c:pt>
                <c:pt idx="1163">
                  <c:v>19.67558009071373</c:v>
                </c:pt>
                <c:pt idx="1164">
                  <c:v>19.67558009071373</c:v>
                </c:pt>
                <c:pt idx="1165">
                  <c:v>19.67558009071373</c:v>
                </c:pt>
                <c:pt idx="1166">
                  <c:v>19.67558009071373</c:v>
                </c:pt>
                <c:pt idx="1167">
                  <c:v>19.67558009071373</c:v>
                </c:pt>
                <c:pt idx="1168">
                  <c:v>19.67558009071373</c:v>
                </c:pt>
                <c:pt idx="1169">
                  <c:v>19.67558009071373</c:v>
                </c:pt>
                <c:pt idx="1170">
                  <c:v>19.67558009071373</c:v>
                </c:pt>
                <c:pt idx="1171">
                  <c:v>19.67558009071373</c:v>
                </c:pt>
                <c:pt idx="1172">
                  <c:v>19.67558009071373</c:v>
                </c:pt>
                <c:pt idx="1173">
                  <c:v>19.67558009071373</c:v>
                </c:pt>
                <c:pt idx="1174">
                  <c:v>19.67558009071373</c:v>
                </c:pt>
                <c:pt idx="1175">
                  <c:v>19.67558009071373</c:v>
                </c:pt>
                <c:pt idx="1176">
                  <c:v>19.67558009071373</c:v>
                </c:pt>
                <c:pt idx="1177">
                  <c:v>19.67558009071373</c:v>
                </c:pt>
                <c:pt idx="1178">
                  <c:v>19.67558009071373</c:v>
                </c:pt>
                <c:pt idx="1179">
                  <c:v>19.67558009071373</c:v>
                </c:pt>
                <c:pt idx="1180">
                  <c:v>19.67558009071373</c:v>
                </c:pt>
                <c:pt idx="1181">
                  <c:v>19.67558009071373</c:v>
                </c:pt>
                <c:pt idx="1182">
                  <c:v>19.67558009071373</c:v>
                </c:pt>
                <c:pt idx="1183">
                  <c:v>19.67558009071373</c:v>
                </c:pt>
                <c:pt idx="1184">
                  <c:v>19.67558009071373</c:v>
                </c:pt>
                <c:pt idx="1185">
                  <c:v>19.67558009071373</c:v>
                </c:pt>
                <c:pt idx="1186">
                  <c:v>19.67558009071373</c:v>
                </c:pt>
                <c:pt idx="1187">
                  <c:v>19.67558009071373</c:v>
                </c:pt>
                <c:pt idx="1188">
                  <c:v>19.67558009071373</c:v>
                </c:pt>
                <c:pt idx="1189">
                  <c:v>19.67558009071373</c:v>
                </c:pt>
                <c:pt idx="1190">
                  <c:v>19.67558009071373</c:v>
                </c:pt>
                <c:pt idx="1191">
                  <c:v>19.67558009071373</c:v>
                </c:pt>
                <c:pt idx="1192">
                  <c:v>19.67558009071373</c:v>
                </c:pt>
                <c:pt idx="1193">
                  <c:v>19.67558009071373</c:v>
                </c:pt>
                <c:pt idx="1194">
                  <c:v>19.67558009071373</c:v>
                </c:pt>
                <c:pt idx="1195">
                  <c:v>19.67558009071373</c:v>
                </c:pt>
                <c:pt idx="1196">
                  <c:v>19.67558009071373</c:v>
                </c:pt>
                <c:pt idx="1197">
                  <c:v>19.67558009071373</c:v>
                </c:pt>
                <c:pt idx="1198">
                  <c:v>19.67558009071373</c:v>
                </c:pt>
                <c:pt idx="1199">
                  <c:v>19.67558009071373</c:v>
                </c:pt>
                <c:pt idx="1200">
                  <c:v>19.67558009071373</c:v>
                </c:pt>
                <c:pt idx="1201">
                  <c:v>19.67558009071373</c:v>
                </c:pt>
                <c:pt idx="1202">
                  <c:v>19.67558009071373</c:v>
                </c:pt>
                <c:pt idx="1203">
                  <c:v>19.67558009071373</c:v>
                </c:pt>
                <c:pt idx="1204">
                  <c:v>19.67558009071373</c:v>
                </c:pt>
                <c:pt idx="1205">
                  <c:v>19.67558009071373</c:v>
                </c:pt>
                <c:pt idx="1206">
                  <c:v>19.67558009071373</c:v>
                </c:pt>
                <c:pt idx="1207">
                  <c:v>19.67558009071373</c:v>
                </c:pt>
                <c:pt idx="1208">
                  <c:v>19.67558009071373</c:v>
                </c:pt>
                <c:pt idx="1209">
                  <c:v>19.67558009071373</c:v>
                </c:pt>
                <c:pt idx="1210">
                  <c:v>19.67558009071373</c:v>
                </c:pt>
                <c:pt idx="1211">
                  <c:v>19.67558009071373</c:v>
                </c:pt>
                <c:pt idx="1212">
                  <c:v>19.67558009071373</c:v>
                </c:pt>
                <c:pt idx="1213">
                  <c:v>19.67558009071373</c:v>
                </c:pt>
                <c:pt idx="1214">
                  <c:v>19.67558009071373</c:v>
                </c:pt>
                <c:pt idx="1215">
                  <c:v>19.67558009071373</c:v>
                </c:pt>
                <c:pt idx="1216">
                  <c:v>19.67558009071373</c:v>
                </c:pt>
                <c:pt idx="1217">
                  <c:v>19.67558009071373</c:v>
                </c:pt>
                <c:pt idx="1218">
                  <c:v>19.67558009071373</c:v>
                </c:pt>
                <c:pt idx="1219">
                  <c:v>19.67558009071373</c:v>
                </c:pt>
                <c:pt idx="1220">
                  <c:v>19.67558009071373</c:v>
                </c:pt>
                <c:pt idx="1221">
                  <c:v>19.67558009071373</c:v>
                </c:pt>
                <c:pt idx="1222">
                  <c:v>19.67558009071373</c:v>
                </c:pt>
                <c:pt idx="1223">
                  <c:v>19.67558009071373</c:v>
                </c:pt>
                <c:pt idx="1224">
                  <c:v>19.67558009071373</c:v>
                </c:pt>
                <c:pt idx="1225">
                  <c:v>19.67558009071373</c:v>
                </c:pt>
                <c:pt idx="1226">
                  <c:v>19.67558009071373</c:v>
                </c:pt>
                <c:pt idx="1227">
                  <c:v>19.67558009071373</c:v>
                </c:pt>
                <c:pt idx="1228">
                  <c:v>19.67558009071373</c:v>
                </c:pt>
                <c:pt idx="1229">
                  <c:v>19.67558009071373</c:v>
                </c:pt>
                <c:pt idx="1230">
                  <c:v>19.67558009071373</c:v>
                </c:pt>
                <c:pt idx="1231">
                  <c:v>19.67558009071373</c:v>
                </c:pt>
                <c:pt idx="1232">
                  <c:v>19.67558009071373</c:v>
                </c:pt>
                <c:pt idx="1233">
                  <c:v>19.67558009071373</c:v>
                </c:pt>
                <c:pt idx="1234">
                  <c:v>19.67558009071373</c:v>
                </c:pt>
                <c:pt idx="1235">
                  <c:v>19.67558009071373</c:v>
                </c:pt>
                <c:pt idx="1236">
                  <c:v>19.67558009071373</c:v>
                </c:pt>
                <c:pt idx="1237">
                  <c:v>19.67558009071373</c:v>
                </c:pt>
                <c:pt idx="1238">
                  <c:v>19.67558009071373</c:v>
                </c:pt>
                <c:pt idx="1239">
                  <c:v>19.67558009071373</c:v>
                </c:pt>
                <c:pt idx="1240">
                  <c:v>19.67558009071373</c:v>
                </c:pt>
                <c:pt idx="1241">
                  <c:v>19.67558009071373</c:v>
                </c:pt>
                <c:pt idx="1242">
                  <c:v>19.67558009071373</c:v>
                </c:pt>
                <c:pt idx="1243">
                  <c:v>19.67558009071373</c:v>
                </c:pt>
                <c:pt idx="1244">
                  <c:v>19.67558009071373</c:v>
                </c:pt>
                <c:pt idx="1245">
                  <c:v>19.67558009071373</c:v>
                </c:pt>
                <c:pt idx="1246">
                  <c:v>19.67558009071373</c:v>
                </c:pt>
                <c:pt idx="1247">
                  <c:v>19.67558009071373</c:v>
                </c:pt>
                <c:pt idx="1248">
                  <c:v>19.67558009071373</c:v>
                </c:pt>
                <c:pt idx="1249">
                  <c:v>19.67558009071373</c:v>
                </c:pt>
                <c:pt idx="1250">
                  <c:v>19.67558009071373</c:v>
                </c:pt>
                <c:pt idx="1251">
                  <c:v>19.67558009071373</c:v>
                </c:pt>
                <c:pt idx="1252">
                  <c:v>19.67558009071373</c:v>
                </c:pt>
                <c:pt idx="1253">
                  <c:v>19.67558009071373</c:v>
                </c:pt>
                <c:pt idx="1254">
                  <c:v>19.67558009071373</c:v>
                </c:pt>
                <c:pt idx="1255">
                  <c:v>19.67558009071373</c:v>
                </c:pt>
                <c:pt idx="1256">
                  <c:v>19.67558009071373</c:v>
                </c:pt>
                <c:pt idx="1257">
                  <c:v>19.67558009071373</c:v>
                </c:pt>
                <c:pt idx="1258">
                  <c:v>19.67558009071373</c:v>
                </c:pt>
                <c:pt idx="1259">
                  <c:v>19.67558009071373</c:v>
                </c:pt>
                <c:pt idx="1260">
                  <c:v>19.67558009071373</c:v>
                </c:pt>
                <c:pt idx="1261">
                  <c:v>19.67558009071373</c:v>
                </c:pt>
                <c:pt idx="1262">
                  <c:v>19.67558009071373</c:v>
                </c:pt>
                <c:pt idx="1263">
                  <c:v>19.67558009071373</c:v>
                </c:pt>
                <c:pt idx="1264">
                  <c:v>19.67558009071373</c:v>
                </c:pt>
                <c:pt idx="1265">
                  <c:v>19.67558009071373</c:v>
                </c:pt>
                <c:pt idx="1266">
                  <c:v>19.67558009071373</c:v>
                </c:pt>
                <c:pt idx="1267">
                  <c:v>19.67558009071373</c:v>
                </c:pt>
                <c:pt idx="1268">
                  <c:v>19.67558009071373</c:v>
                </c:pt>
                <c:pt idx="1269">
                  <c:v>19.67558009071373</c:v>
                </c:pt>
                <c:pt idx="1270">
                  <c:v>19.67558009071373</c:v>
                </c:pt>
                <c:pt idx="1271">
                  <c:v>19.67558009071373</c:v>
                </c:pt>
                <c:pt idx="1272">
                  <c:v>19.67558009071373</c:v>
                </c:pt>
                <c:pt idx="1273">
                  <c:v>19.67558009071373</c:v>
                </c:pt>
                <c:pt idx="1274">
                  <c:v>19.67558009071373</c:v>
                </c:pt>
                <c:pt idx="1275">
                  <c:v>19.67558009071373</c:v>
                </c:pt>
                <c:pt idx="1276">
                  <c:v>19.67558009071373</c:v>
                </c:pt>
                <c:pt idx="1277">
                  <c:v>19.67558009071373</c:v>
                </c:pt>
                <c:pt idx="1278">
                  <c:v>19.67558009071373</c:v>
                </c:pt>
                <c:pt idx="1279">
                  <c:v>19.67558009071373</c:v>
                </c:pt>
                <c:pt idx="1280">
                  <c:v>19.67558009071373</c:v>
                </c:pt>
                <c:pt idx="1281">
                  <c:v>19.67558009071373</c:v>
                </c:pt>
                <c:pt idx="1282">
                  <c:v>19.67558009071373</c:v>
                </c:pt>
                <c:pt idx="1283">
                  <c:v>19.67558009071373</c:v>
                </c:pt>
                <c:pt idx="1284">
                  <c:v>19.67558009071373</c:v>
                </c:pt>
                <c:pt idx="1285">
                  <c:v>19.67558009071373</c:v>
                </c:pt>
                <c:pt idx="1286">
                  <c:v>19.67558009071373</c:v>
                </c:pt>
                <c:pt idx="1287">
                  <c:v>19.67558009071373</c:v>
                </c:pt>
                <c:pt idx="1288">
                  <c:v>19.67558009071373</c:v>
                </c:pt>
                <c:pt idx="1289">
                  <c:v>19.67558009071373</c:v>
                </c:pt>
                <c:pt idx="1290">
                  <c:v>19.67558009071373</c:v>
                </c:pt>
                <c:pt idx="1291">
                  <c:v>19.67558009071373</c:v>
                </c:pt>
                <c:pt idx="1292">
                  <c:v>19.67558009071373</c:v>
                </c:pt>
                <c:pt idx="1293">
                  <c:v>19.67558009071373</c:v>
                </c:pt>
                <c:pt idx="1294">
                  <c:v>19.67558009071373</c:v>
                </c:pt>
                <c:pt idx="1295">
                  <c:v>19.67558009071373</c:v>
                </c:pt>
                <c:pt idx="1296">
                  <c:v>19.67558009071373</c:v>
                </c:pt>
                <c:pt idx="1297">
                  <c:v>19.67558009071373</c:v>
                </c:pt>
                <c:pt idx="1298">
                  <c:v>19.67558009071373</c:v>
                </c:pt>
                <c:pt idx="1299">
                  <c:v>19.67558009071373</c:v>
                </c:pt>
                <c:pt idx="1300">
                  <c:v>19.67558009071373</c:v>
                </c:pt>
                <c:pt idx="1301">
                  <c:v>19.67558009071373</c:v>
                </c:pt>
                <c:pt idx="1302">
                  <c:v>19.67558009071373</c:v>
                </c:pt>
                <c:pt idx="1303">
                  <c:v>19.67558009071373</c:v>
                </c:pt>
                <c:pt idx="1304">
                  <c:v>19.67558009071373</c:v>
                </c:pt>
                <c:pt idx="1305">
                  <c:v>19.67558009071373</c:v>
                </c:pt>
                <c:pt idx="1306">
                  <c:v>19.67558009071373</c:v>
                </c:pt>
                <c:pt idx="1307">
                  <c:v>19.67558009071373</c:v>
                </c:pt>
                <c:pt idx="1308">
                  <c:v>19.67558009071373</c:v>
                </c:pt>
                <c:pt idx="1309">
                  <c:v>19.67558009071373</c:v>
                </c:pt>
                <c:pt idx="1310">
                  <c:v>19.67558009071373</c:v>
                </c:pt>
                <c:pt idx="1311">
                  <c:v>19.67558009071373</c:v>
                </c:pt>
                <c:pt idx="1312">
                  <c:v>19.67558009071373</c:v>
                </c:pt>
                <c:pt idx="1313">
                  <c:v>19.67558009071373</c:v>
                </c:pt>
                <c:pt idx="1314">
                  <c:v>19.67558009071373</c:v>
                </c:pt>
                <c:pt idx="1315">
                  <c:v>19.67558009071373</c:v>
                </c:pt>
                <c:pt idx="1316">
                  <c:v>19.67558009071373</c:v>
                </c:pt>
                <c:pt idx="1317">
                  <c:v>19.67558009071373</c:v>
                </c:pt>
                <c:pt idx="1318">
                  <c:v>19.67558009071373</c:v>
                </c:pt>
                <c:pt idx="1319">
                  <c:v>19.67558009071373</c:v>
                </c:pt>
                <c:pt idx="1320">
                  <c:v>19.67558009071373</c:v>
                </c:pt>
                <c:pt idx="1321">
                  <c:v>19.67558009071373</c:v>
                </c:pt>
                <c:pt idx="1322">
                  <c:v>19.67558009071373</c:v>
                </c:pt>
                <c:pt idx="1323">
                  <c:v>19.67558009071373</c:v>
                </c:pt>
                <c:pt idx="1324">
                  <c:v>19.67558009071373</c:v>
                </c:pt>
                <c:pt idx="1325">
                  <c:v>19.67558009071373</c:v>
                </c:pt>
                <c:pt idx="1326">
                  <c:v>19.67558009071373</c:v>
                </c:pt>
                <c:pt idx="1327">
                  <c:v>19.67558009071373</c:v>
                </c:pt>
                <c:pt idx="1328">
                  <c:v>19.67558009071373</c:v>
                </c:pt>
                <c:pt idx="1329">
                  <c:v>19.67558009071373</c:v>
                </c:pt>
                <c:pt idx="1330">
                  <c:v>19.67558009071373</c:v>
                </c:pt>
                <c:pt idx="1331">
                  <c:v>19.67558009071373</c:v>
                </c:pt>
                <c:pt idx="1332">
                  <c:v>19.67558009071373</c:v>
                </c:pt>
                <c:pt idx="1333">
                  <c:v>19.67558009071373</c:v>
                </c:pt>
                <c:pt idx="1334">
                  <c:v>19.67558009071373</c:v>
                </c:pt>
                <c:pt idx="1335">
                  <c:v>19.67558009071373</c:v>
                </c:pt>
                <c:pt idx="1336">
                  <c:v>19.67558009071373</c:v>
                </c:pt>
                <c:pt idx="1337">
                  <c:v>19.67558009071373</c:v>
                </c:pt>
                <c:pt idx="1338">
                  <c:v>19.67558009071373</c:v>
                </c:pt>
                <c:pt idx="1339">
                  <c:v>19.67558009071373</c:v>
                </c:pt>
                <c:pt idx="1340">
                  <c:v>19.67558009071373</c:v>
                </c:pt>
                <c:pt idx="1341">
                  <c:v>19.67558009071373</c:v>
                </c:pt>
                <c:pt idx="1342">
                  <c:v>19.67558009071373</c:v>
                </c:pt>
                <c:pt idx="1343">
                  <c:v>19.67558009071373</c:v>
                </c:pt>
                <c:pt idx="1344">
                  <c:v>19.67558009071373</c:v>
                </c:pt>
                <c:pt idx="1345">
                  <c:v>19.67558009071373</c:v>
                </c:pt>
                <c:pt idx="1346">
                  <c:v>19.67558009071373</c:v>
                </c:pt>
                <c:pt idx="1347">
                  <c:v>19.67558009071373</c:v>
                </c:pt>
                <c:pt idx="1348">
                  <c:v>19.67558009071373</c:v>
                </c:pt>
                <c:pt idx="1349">
                  <c:v>19.67558009071373</c:v>
                </c:pt>
                <c:pt idx="1350">
                  <c:v>19.67558009071373</c:v>
                </c:pt>
                <c:pt idx="1351">
                  <c:v>19.67558009071373</c:v>
                </c:pt>
                <c:pt idx="1352">
                  <c:v>19.67558009071373</c:v>
                </c:pt>
                <c:pt idx="1353">
                  <c:v>19.67558009071373</c:v>
                </c:pt>
                <c:pt idx="1354">
                  <c:v>19.67558009071373</c:v>
                </c:pt>
                <c:pt idx="1355">
                  <c:v>19.67558009071373</c:v>
                </c:pt>
                <c:pt idx="1356">
                  <c:v>19.67558009071373</c:v>
                </c:pt>
                <c:pt idx="1357">
                  <c:v>19.67558009071373</c:v>
                </c:pt>
                <c:pt idx="1358">
                  <c:v>19.67558009071373</c:v>
                </c:pt>
                <c:pt idx="1359">
                  <c:v>19.67558009071373</c:v>
                </c:pt>
                <c:pt idx="1360">
                  <c:v>19.67558009071373</c:v>
                </c:pt>
                <c:pt idx="1361">
                  <c:v>19.67558009071373</c:v>
                </c:pt>
                <c:pt idx="1362">
                  <c:v>19.67558009071373</c:v>
                </c:pt>
                <c:pt idx="1363">
                  <c:v>19.67558009071373</c:v>
                </c:pt>
                <c:pt idx="1364">
                  <c:v>19.67558009071373</c:v>
                </c:pt>
                <c:pt idx="1365">
                  <c:v>19.67558009071373</c:v>
                </c:pt>
                <c:pt idx="1366">
                  <c:v>19.67558009071373</c:v>
                </c:pt>
                <c:pt idx="1367">
                  <c:v>19.67558009071373</c:v>
                </c:pt>
                <c:pt idx="1368">
                  <c:v>19.67558009071373</c:v>
                </c:pt>
                <c:pt idx="1369">
                  <c:v>19.67558009071373</c:v>
                </c:pt>
                <c:pt idx="1370">
                  <c:v>19.67558009071373</c:v>
                </c:pt>
                <c:pt idx="1371">
                  <c:v>19.67558009071373</c:v>
                </c:pt>
                <c:pt idx="1372">
                  <c:v>19.67558009071373</c:v>
                </c:pt>
                <c:pt idx="1373">
                  <c:v>19.67558009071373</c:v>
                </c:pt>
                <c:pt idx="1374">
                  <c:v>19.67558009071373</c:v>
                </c:pt>
                <c:pt idx="1375">
                  <c:v>19.67558009071373</c:v>
                </c:pt>
                <c:pt idx="1376">
                  <c:v>19.67558009071373</c:v>
                </c:pt>
                <c:pt idx="1377">
                  <c:v>19.67558009071373</c:v>
                </c:pt>
                <c:pt idx="1378">
                  <c:v>19.67558009071373</c:v>
                </c:pt>
                <c:pt idx="1379">
                  <c:v>19.67558009071373</c:v>
                </c:pt>
                <c:pt idx="1380">
                  <c:v>19.67558009071373</c:v>
                </c:pt>
                <c:pt idx="1381">
                  <c:v>19.67558009071373</c:v>
                </c:pt>
                <c:pt idx="1382">
                  <c:v>19.67558009071373</c:v>
                </c:pt>
                <c:pt idx="1383">
                  <c:v>19.67558009071373</c:v>
                </c:pt>
                <c:pt idx="1384">
                  <c:v>19.67558009071373</c:v>
                </c:pt>
                <c:pt idx="1385">
                  <c:v>19.67558009071373</c:v>
                </c:pt>
                <c:pt idx="1386">
                  <c:v>19.67558009071373</c:v>
                </c:pt>
                <c:pt idx="1387">
                  <c:v>19.67558009071373</c:v>
                </c:pt>
                <c:pt idx="1388">
                  <c:v>19.67558009071373</c:v>
                </c:pt>
                <c:pt idx="1389">
                  <c:v>19.67558009071373</c:v>
                </c:pt>
                <c:pt idx="1390">
                  <c:v>19.67558009071373</c:v>
                </c:pt>
                <c:pt idx="1391">
                  <c:v>19.67558009071373</c:v>
                </c:pt>
                <c:pt idx="1392">
                  <c:v>19.67558009071373</c:v>
                </c:pt>
                <c:pt idx="1393">
                  <c:v>19.67558009071373</c:v>
                </c:pt>
                <c:pt idx="1394">
                  <c:v>19.67558009071373</c:v>
                </c:pt>
                <c:pt idx="1395">
                  <c:v>19.67558009071373</c:v>
                </c:pt>
                <c:pt idx="1396">
                  <c:v>19.67558009071373</c:v>
                </c:pt>
                <c:pt idx="1397">
                  <c:v>19.67558009071373</c:v>
                </c:pt>
                <c:pt idx="1398">
                  <c:v>19.67558009071373</c:v>
                </c:pt>
                <c:pt idx="1399">
                  <c:v>19.67558009071373</c:v>
                </c:pt>
                <c:pt idx="1400">
                  <c:v>19.67558009071373</c:v>
                </c:pt>
                <c:pt idx="1401">
                  <c:v>19.67558009071373</c:v>
                </c:pt>
                <c:pt idx="1402">
                  <c:v>19.67558009071373</c:v>
                </c:pt>
                <c:pt idx="1403">
                  <c:v>19.67558009071373</c:v>
                </c:pt>
                <c:pt idx="1404">
                  <c:v>19.67558009071373</c:v>
                </c:pt>
                <c:pt idx="1405">
                  <c:v>19.67558009071373</c:v>
                </c:pt>
                <c:pt idx="1406">
                  <c:v>19.67558009071373</c:v>
                </c:pt>
                <c:pt idx="1407">
                  <c:v>19.67558009071373</c:v>
                </c:pt>
                <c:pt idx="1408">
                  <c:v>19.67558009071373</c:v>
                </c:pt>
                <c:pt idx="1409">
                  <c:v>19.67558009071373</c:v>
                </c:pt>
                <c:pt idx="1410">
                  <c:v>19.67558009071373</c:v>
                </c:pt>
                <c:pt idx="1411">
                  <c:v>19.67558009071373</c:v>
                </c:pt>
                <c:pt idx="1412">
                  <c:v>19.67558009071373</c:v>
                </c:pt>
                <c:pt idx="1413">
                  <c:v>19.67558009071373</c:v>
                </c:pt>
                <c:pt idx="1414">
                  <c:v>19.67558009071373</c:v>
                </c:pt>
                <c:pt idx="1415">
                  <c:v>19.67558009071373</c:v>
                </c:pt>
                <c:pt idx="1416">
                  <c:v>19.67558009071373</c:v>
                </c:pt>
                <c:pt idx="1417">
                  <c:v>19.67558009071373</c:v>
                </c:pt>
                <c:pt idx="1418">
                  <c:v>19.67558009071373</c:v>
                </c:pt>
                <c:pt idx="1419">
                  <c:v>19.67558009071373</c:v>
                </c:pt>
                <c:pt idx="1420">
                  <c:v>19.67558009071373</c:v>
                </c:pt>
                <c:pt idx="1421">
                  <c:v>19.67558009071373</c:v>
                </c:pt>
                <c:pt idx="1422">
                  <c:v>19.67558009071373</c:v>
                </c:pt>
                <c:pt idx="1423">
                  <c:v>19.67558009071373</c:v>
                </c:pt>
                <c:pt idx="1424">
                  <c:v>19.67558009071373</c:v>
                </c:pt>
                <c:pt idx="1425">
                  <c:v>19.67558009071373</c:v>
                </c:pt>
                <c:pt idx="1426">
                  <c:v>19.67558009071373</c:v>
                </c:pt>
                <c:pt idx="1427">
                  <c:v>19.67558009071373</c:v>
                </c:pt>
                <c:pt idx="1428">
                  <c:v>19.67558009071373</c:v>
                </c:pt>
                <c:pt idx="1429">
                  <c:v>19.67558009071373</c:v>
                </c:pt>
                <c:pt idx="1430">
                  <c:v>19.67558009071373</c:v>
                </c:pt>
                <c:pt idx="1431">
                  <c:v>19.67558009071373</c:v>
                </c:pt>
                <c:pt idx="1432">
                  <c:v>19.67558009071373</c:v>
                </c:pt>
                <c:pt idx="1433">
                  <c:v>19.67558009071373</c:v>
                </c:pt>
                <c:pt idx="1434">
                  <c:v>19.67558009071373</c:v>
                </c:pt>
                <c:pt idx="1435">
                  <c:v>19.67558009071373</c:v>
                </c:pt>
                <c:pt idx="1436">
                  <c:v>19.67558009071373</c:v>
                </c:pt>
                <c:pt idx="1437">
                  <c:v>19.67558009071373</c:v>
                </c:pt>
                <c:pt idx="1438">
                  <c:v>19.67558009071373</c:v>
                </c:pt>
                <c:pt idx="1439">
                  <c:v>19.67558009071373</c:v>
                </c:pt>
                <c:pt idx="1440">
                  <c:v>19.67558009071373</c:v>
                </c:pt>
                <c:pt idx="1441">
                  <c:v>19.67558009071373</c:v>
                </c:pt>
                <c:pt idx="1442">
                  <c:v>19.67558009071373</c:v>
                </c:pt>
                <c:pt idx="1443">
                  <c:v>19.67558009071373</c:v>
                </c:pt>
                <c:pt idx="1444">
                  <c:v>19.67558009071373</c:v>
                </c:pt>
                <c:pt idx="1445">
                  <c:v>19.67558009071373</c:v>
                </c:pt>
                <c:pt idx="1446">
                  <c:v>19.67558009071373</c:v>
                </c:pt>
                <c:pt idx="1447">
                  <c:v>19.67558009071373</c:v>
                </c:pt>
                <c:pt idx="1448">
                  <c:v>19.67558009071373</c:v>
                </c:pt>
                <c:pt idx="1449">
                  <c:v>19.67558009071373</c:v>
                </c:pt>
                <c:pt idx="1450">
                  <c:v>19.67558009071373</c:v>
                </c:pt>
                <c:pt idx="1451">
                  <c:v>19.67558009071373</c:v>
                </c:pt>
                <c:pt idx="1452">
                  <c:v>19.67558009071373</c:v>
                </c:pt>
                <c:pt idx="1453">
                  <c:v>19.67558009071373</c:v>
                </c:pt>
                <c:pt idx="1454">
                  <c:v>19.67558009071373</c:v>
                </c:pt>
                <c:pt idx="1455">
                  <c:v>19.67558009071373</c:v>
                </c:pt>
                <c:pt idx="1456">
                  <c:v>19.67558009071373</c:v>
                </c:pt>
                <c:pt idx="1457">
                  <c:v>19.67558009071373</c:v>
                </c:pt>
                <c:pt idx="1458">
                  <c:v>19.67558009071373</c:v>
                </c:pt>
                <c:pt idx="1459">
                  <c:v>19.67558009071373</c:v>
                </c:pt>
                <c:pt idx="1460">
                  <c:v>19.67558009071373</c:v>
                </c:pt>
                <c:pt idx="1461">
                  <c:v>19.67558009071373</c:v>
                </c:pt>
                <c:pt idx="1462">
                  <c:v>19.67558009071373</c:v>
                </c:pt>
                <c:pt idx="1463">
                  <c:v>19.67558009071373</c:v>
                </c:pt>
                <c:pt idx="1464">
                  <c:v>19.67558009071373</c:v>
                </c:pt>
                <c:pt idx="1465">
                  <c:v>19.67558009071373</c:v>
                </c:pt>
                <c:pt idx="1466">
                  <c:v>19.67558009071373</c:v>
                </c:pt>
                <c:pt idx="1467">
                  <c:v>19.67558009071373</c:v>
                </c:pt>
                <c:pt idx="1468">
                  <c:v>19.67558009071373</c:v>
                </c:pt>
                <c:pt idx="1469">
                  <c:v>19.67558009071373</c:v>
                </c:pt>
                <c:pt idx="1470">
                  <c:v>19.67558009071373</c:v>
                </c:pt>
                <c:pt idx="1471">
                  <c:v>19.67558009071373</c:v>
                </c:pt>
                <c:pt idx="1472">
                  <c:v>19.67558009071373</c:v>
                </c:pt>
                <c:pt idx="1473">
                  <c:v>19.67558009071373</c:v>
                </c:pt>
                <c:pt idx="1474">
                  <c:v>19.67558009071373</c:v>
                </c:pt>
                <c:pt idx="1475">
                  <c:v>19.67558009071373</c:v>
                </c:pt>
                <c:pt idx="1476">
                  <c:v>19.67558009071373</c:v>
                </c:pt>
                <c:pt idx="1477">
                  <c:v>19.67558009071373</c:v>
                </c:pt>
                <c:pt idx="1478">
                  <c:v>19.67558009071373</c:v>
                </c:pt>
                <c:pt idx="1479">
                  <c:v>19.67558009071373</c:v>
                </c:pt>
                <c:pt idx="1480">
                  <c:v>19.67558009071373</c:v>
                </c:pt>
                <c:pt idx="1481">
                  <c:v>19.67558009071373</c:v>
                </c:pt>
                <c:pt idx="1482">
                  <c:v>19.67558009071373</c:v>
                </c:pt>
                <c:pt idx="1483">
                  <c:v>19.67558009071373</c:v>
                </c:pt>
                <c:pt idx="1484">
                  <c:v>19.67558009071373</c:v>
                </c:pt>
                <c:pt idx="1485">
                  <c:v>19.67558009071373</c:v>
                </c:pt>
                <c:pt idx="1486">
                  <c:v>19.67558009071373</c:v>
                </c:pt>
                <c:pt idx="1487">
                  <c:v>19.67558009071373</c:v>
                </c:pt>
                <c:pt idx="1488">
                  <c:v>19.67558009071373</c:v>
                </c:pt>
                <c:pt idx="1489">
                  <c:v>19.67558009071373</c:v>
                </c:pt>
                <c:pt idx="1490">
                  <c:v>19.67558009071373</c:v>
                </c:pt>
                <c:pt idx="1491">
                  <c:v>19.67558009071373</c:v>
                </c:pt>
                <c:pt idx="1492">
                  <c:v>19.67558009071373</c:v>
                </c:pt>
                <c:pt idx="1493">
                  <c:v>19.67558009071373</c:v>
                </c:pt>
                <c:pt idx="1494">
                  <c:v>19.67558009071373</c:v>
                </c:pt>
                <c:pt idx="1495">
                  <c:v>19.67558009071373</c:v>
                </c:pt>
                <c:pt idx="1496">
                  <c:v>19.67558009071373</c:v>
                </c:pt>
                <c:pt idx="1497">
                  <c:v>19.67558009071373</c:v>
                </c:pt>
                <c:pt idx="1498">
                  <c:v>19.67558009071373</c:v>
                </c:pt>
                <c:pt idx="1499">
                  <c:v>19.67558009071373</c:v>
                </c:pt>
                <c:pt idx="1500">
                  <c:v>19.67558009071373</c:v>
                </c:pt>
                <c:pt idx="1501">
                  <c:v>19.67558009071373</c:v>
                </c:pt>
                <c:pt idx="1502">
                  <c:v>19.67558009071373</c:v>
                </c:pt>
                <c:pt idx="1503">
                  <c:v>19.67558009071373</c:v>
                </c:pt>
                <c:pt idx="1504">
                  <c:v>19.67558009071373</c:v>
                </c:pt>
                <c:pt idx="1505">
                  <c:v>19.67558009071373</c:v>
                </c:pt>
                <c:pt idx="1506">
                  <c:v>19.67558009071373</c:v>
                </c:pt>
                <c:pt idx="1507">
                  <c:v>19.67558009071373</c:v>
                </c:pt>
                <c:pt idx="1508">
                  <c:v>19.67558009071373</c:v>
                </c:pt>
                <c:pt idx="1509">
                  <c:v>19.67558009071373</c:v>
                </c:pt>
                <c:pt idx="1510">
                  <c:v>19.67558009071373</c:v>
                </c:pt>
                <c:pt idx="1511">
                  <c:v>19.67558009071373</c:v>
                </c:pt>
                <c:pt idx="1512">
                  <c:v>19.67558009071373</c:v>
                </c:pt>
                <c:pt idx="1513">
                  <c:v>19.67558009071373</c:v>
                </c:pt>
                <c:pt idx="1514">
                  <c:v>19.67558009071373</c:v>
                </c:pt>
                <c:pt idx="1515">
                  <c:v>19.67558009071373</c:v>
                </c:pt>
                <c:pt idx="1516">
                  <c:v>19.67558009071373</c:v>
                </c:pt>
                <c:pt idx="1517">
                  <c:v>19.67558009071373</c:v>
                </c:pt>
                <c:pt idx="1518">
                  <c:v>19.67558009071373</c:v>
                </c:pt>
                <c:pt idx="1519">
                  <c:v>19.67558009071373</c:v>
                </c:pt>
                <c:pt idx="1520">
                  <c:v>19.67558009071373</c:v>
                </c:pt>
                <c:pt idx="1521">
                  <c:v>19.67558009071373</c:v>
                </c:pt>
                <c:pt idx="1522">
                  <c:v>19.67558009071373</c:v>
                </c:pt>
                <c:pt idx="1523">
                  <c:v>19.67558009071373</c:v>
                </c:pt>
                <c:pt idx="1524">
                  <c:v>19.67558009071373</c:v>
                </c:pt>
                <c:pt idx="1525">
                  <c:v>19.67558009071373</c:v>
                </c:pt>
                <c:pt idx="1526">
                  <c:v>19.67558009071373</c:v>
                </c:pt>
                <c:pt idx="1527">
                  <c:v>19.67558009071373</c:v>
                </c:pt>
                <c:pt idx="1528">
                  <c:v>19.67558009071373</c:v>
                </c:pt>
                <c:pt idx="1529">
                  <c:v>19.67558009071373</c:v>
                </c:pt>
                <c:pt idx="1530">
                  <c:v>19.67558009071373</c:v>
                </c:pt>
                <c:pt idx="1531">
                  <c:v>19.67558009071373</c:v>
                </c:pt>
                <c:pt idx="1532">
                  <c:v>19.67558009071373</c:v>
                </c:pt>
                <c:pt idx="1533">
                  <c:v>19.67558009071373</c:v>
                </c:pt>
                <c:pt idx="1534">
                  <c:v>19.67558009071373</c:v>
                </c:pt>
                <c:pt idx="1535">
                  <c:v>19.67558009071373</c:v>
                </c:pt>
                <c:pt idx="1536">
                  <c:v>19.67558009071373</c:v>
                </c:pt>
                <c:pt idx="1537">
                  <c:v>19.67558009071373</c:v>
                </c:pt>
                <c:pt idx="1538">
                  <c:v>19.67558009071373</c:v>
                </c:pt>
                <c:pt idx="1539">
                  <c:v>19.67558009071373</c:v>
                </c:pt>
                <c:pt idx="1540">
                  <c:v>19.67558009071373</c:v>
                </c:pt>
                <c:pt idx="1541">
                  <c:v>19.67558009071373</c:v>
                </c:pt>
                <c:pt idx="1542">
                  <c:v>19.67558009071373</c:v>
                </c:pt>
                <c:pt idx="1543">
                  <c:v>19.67558009071373</c:v>
                </c:pt>
                <c:pt idx="1544">
                  <c:v>19.67558009071373</c:v>
                </c:pt>
                <c:pt idx="1545">
                  <c:v>19.67558009071373</c:v>
                </c:pt>
                <c:pt idx="1546">
                  <c:v>19.67558009071373</c:v>
                </c:pt>
                <c:pt idx="1547">
                  <c:v>19.67558009071373</c:v>
                </c:pt>
                <c:pt idx="1548">
                  <c:v>19.67558009071373</c:v>
                </c:pt>
                <c:pt idx="1549">
                  <c:v>19.67558009071373</c:v>
                </c:pt>
                <c:pt idx="1550">
                  <c:v>19.67558009071373</c:v>
                </c:pt>
                <c:pt idx="1551">
                  <c:v>19.67558009071373</c:v>
                </c:pt>
                <c:pt idx="1552">
                  <c:v>19.67558009071373</c:v>
                </c:pt>
                <c:pt idx="1553">
                  <c:v>19.67558009071373</c:v>
                </c:pt>
                <c:pt idx="1554">
                  <c:v>19.67558009071373</c:v>
                </c:pt>
                <c:pt idx="1555">
                  <c:v>19.67558009071373</c:v>
                </c:pt>
                <c:pt idx="1556">
                  <c:v>19.67558009071373</c:v>
                </c:pt>
                <c:pt idx="1557">
                  <c:v>19.67558009071373</c:v>
                </c:pt>
                <c:pt idx="1558">
                  <c:v>19.67558009071373</c:v>
                </c:pt>
                <c:pt idx="1559">
                  <c:v>19.67558009071373</c:v>
                </c:pt>
                <c:pt idx="1560">
                  <c:v>19.67558009071373</c:v>
                </c:pt>
                <c:pt idx="1561">
                  <c:v>19.67558009071373</c:v>
                </c:pt>
                <c:pt idx="1562">
                  <c:v>19.67558009071373</c:v>
                </c:pt>
                <c:pt idx="1563">
                  <c:v>19.67558009071373</c:v>
                </c:pt>
                <c:pt idx="1564">
                  <c:v>19.67558009071373</c:v>
                </c:pt>
                <c:pt idx="1565">
                  <c:v>19.67558009071373</c:v>
                </c:pt>
                <c:pt idx="1566">
                  <c:v>19.67558009071373</c:v>
                </c:pt>
                <c:pt idx="1567">
                  <c:v>19.67558009071373</c:v>
                </c:pt>
                <c:pt idx="1568">
                  <c:v>19.67558009071373</c:v>
                </c:pt>
                <c:pt idx="1569">
                  <c:v>19.67558009071373</c:v>
                </c:pt>
                <c:pt idx="1570">
                  <c:v>19.67558009071373</c:v>
                </c:pt>
                <c:pt idx="1571">
                  <c:v>19.67558009071373</c:v>
                </c:pt>
                <c:pt idx="1572">
                  <c:v>19.67558009071373</c:v>
                </c:pt>
                <c:pt idx="1573">
                  <c:v>19.67558009071373</c:v>
                </c:pt>
                <c:pt idx="1574">
                  <c:v>19.67558009071373</c:v>
                </c:pt>
                <c:pt idx="1575">
                  <c:v>19.67558009071373</c:v>
                </c:pt>
                <c:pt idx="1576">
                  <c:v>19.67558009071373</c:v>
                </c:pt>
                <c:pt idx="1577">
                  <c:v>19.67558009071373</c:v>
                </c:pt>
                <c:pt idx="1578">
                  <c:v>19.67558009071373</c:v>
                </c:pt>
                <c:pt idx="1579">
                  <c:v>19.67558009071373</c:v>
                </c:pt>
                <c:pt idx="1580">
                  <c:v>19.67558009071373</c:v>
                </c:pt>
                <c:pt idx="1581">
                  <c:v>19.67558009071373</c:v>
                </c:pt>
                <c:pt idx="1582">
                  <c:v>19.67558009071373</c:v>
                </c:pt>
                <c:pt idx="1583">
                  <c:v>19.67558009071373</c:v>
                </c:pt>
                <c:pt idx="1584">
                  <c:v>19.67558009071373</c:v>
                </c:pt>
                <c:pt idx="1585">
                  <c:v>19.67558009071373</c:v>
                </c:pt>
                <c:pt idx="1586">
                  <c:v>19.67558009071373</c:v>
                </c:pt>
                <c:pt idx="1587">
                  <c:v>19.67558009071373</c:v>
                </c:pt>
                <c:pt idx="1588">
                  <c:v>19.67558009071373</c:v>
                </c:pt>
                <c:pt idx="1589">
                  <c:v>19.67558009071373</c:v>
                </c:pt>
                <c:pt idx="1590">
                  <c:v>19.67558009071373</c:v>
                </c:pt>
                <c:pt idx="1591">
                  <c:v>19.67558009071373</c:v>
                </c:pt>
                <c:pt idx="1592">
                  <c:v>19.67558009071373</c:v>
                </c:pt>
                <c:pt idx="1593">
                  <c:v>19.67558009071373</c:v>
                </c:pt>
                <c:pt idx="1594">
                  <c:v>19.67558009071373</c:v>
                </c:pt>
                <c:pt idx="1595">
                  <c:v>19.67558009071373</c:v>
                </c:pt>
                <c:pt idx="1596">
                  <c:v>19.67558009071373</c:v>
                </c:pt>
                <c:pt idx="1597">
                  <c:v>19.67558009071373</c:v>
                </c:pt>
                <c:pt idx="1598">
                  <c:v>19.67558009071373</c:v>
                </c:pt>
                <c:pt idx="1599">
                  <c:v>19.67558009071373</c:v>
                </c:pt>
                <c:pt idx="1600">
                  <c:v>19.67558009071373</c:v>
                </c:pt>
                <c:pt idx="1601">
                  <c:v>19.67558009071373</c:v>
                </c:pt>
                <c:pt idx="1602">
                  <c:v>19.67558009071373</c:v>
                </c:pt>
                <c:pt idx="1603">
                  <c:v>19.67558009071373</c:v>
                </c:pt>
                <c:pt idx="1604">
                  <c:v>19.67558009071373</c:v>
                </c:pt>
                <c:pt idx="1605">
                  <c:v>19.67558009071373</c:v>
                </c:pt>
                <c:pt idx="1606">
                  <c:v>19.67558009071373</c:v>
                </c:pt>
                <c:pt idx="1607">
                  <c:v>19.67558009071373</c:v>
                </c:pt>
                <c:pt idx="1608">
                  <c:v>19.67558009071373</c:v>
                </c:pt>
                <c:pt idx="1609">
                  <c:v>19.67558009071373</c:v>
                </c:pt>
                <c:pt idx="1610">
                  <c:v>19.67558009071373</c:v>
                </c:pt>
                <c:pt idx="1611">
                  <c:v>19.67558009071373</c:v>
                </c:pt>
                <c:pt idx="1612">
                  <c:v>19.67558009071373</c:v>
                </c:pt>
                <c:pt idx="1613">
                  <c:v>19.67558009071373</c:v>
                </c:pt>
                <c:pt idx="1614">
                  <c:v>19.67558009071373</c:v>
                </c:pt>
                <c:pt idx="1615">
                  <c:v>19.67558009071373</c:v>
                </c:pt>
                <c:pt idx="1616">
                  <c:v>19.67558009071373</c:v>
                </c:pt>
                <c:pt idx="1617">
                  <c:v>19.67558009071373</c:v>
                </c:pt>
                <c:pt idx="1618">
                  <c:v>19.67558009071373</c:v>
                </c:pt>
                <c:pt idx="1619">
                  <c:v>19.67558009071373</c:v>
                </c:pt>
                <c:pt idx="1620">
                  <c:v>19.67558009071373</c:v>
                </c:pt>
                <c:pt idx="1621">
                  <c:v>19.67558009071373</c:v>
                </c:pt>
                <c:pt idx="1622">
                  <c:v>19.67558009071373</c:v>
                </c:pt>
                <c:pt idx="1623">
                  <c:v>19.67558009071373</c:v>
                </c:pt>
                <c:pt idx="1624">
                  <c:v>19.67558009071373</c:v>
                </c:pt>
                <c:pt idx="1625">
                  <c:v>19.67558009071373</c:v>
                </c:pt>
                <c:pt idx="1626">
                  <c:v>19.67558009071373</c:v>
                </c:pt>
                <c:pt idx="1627">
                  <c:v>19.67558009071373</c:v>
                </c:pt>
                <c:pt idx="1628">
                  <c:v>19.67558009071373</c:v>
                </c:pt>
                <c:pt idx="1629">
                  <c:v>19.67558009071373</c:v>
                </c:pt>
                <c:pt idx="1630">
                  <c:v>19.67558009071373</c:v>
                </c:pt>
                <c:pt idx="1631">
                  <c:v>19.67558009071373</c:v>
                </c:pt>
                <c:pt idx="1632">
                  <c:v>19.67558009071373</c:v>
                </c:pt>
                <c:pt idx="1633">
                  <c:v>19.67558009071373</c:v>
                </c:pt>
                <c:pt idx="1634">
                  <c:v>19.67558009071373</c:v>
                </c:pt>
                <c:pt idx="1635">
                  <c:v>19.67558009071373</c:v>
                </c:pt>
                <c:pt idx="1636">
                  <c:v>19.67558009071373</c:v>
                </c:pt>
                <c:pt idx="1637">
                  <c:v>19.67558009071373</c:v>
                </c:pt>
                <c:pt idx="1638">
                  <c:v>19.67558009071373</c:v>
                </c:pt>
                <c:pt idx="1639">
                  <c:v>19.67558009071373</c:v>
                </c:pt>
                <c:pt idx="1640">
                  <c:v>19.67558009071373</c:v>
                </c:pt>
                <c:pt idx="1641">
                  <c:v>19.67558009071373</c:v>
                </c:pt>
                <c:pt idx="1642">
                  <c:v>19.67558009071373</c:v>
                </c:pt>
                <c:pt idx="1643">
                  <c:v>19.67558009071373</c:v>
                </c:pt>
                <c:pt idx="1644">
                  <c:v>19.67558009071373</c:v>
                </c:pt>
                <c:pt idx="1645">
                  <c:v>19.67558009071373</c:v>
                </c:pt>
                <c:pt idx="1646">
                  <c:v>19.67558009071373</c:v>
                </c:pt>
                <c:pt idx="1647">
                  <c:v>19.67558009071373</c:v>
                </c:pt>
                <c:pt idx="1648">
                  <c:v>19.67558009071373</c:v>
                </c:pt>
                <c:pt idx="1649">
                  <c:v>19.67558009071373</c:v>
                </c:pt>
                <c:pt idx="1650">
                  <c:v>19.67558009071373</c:v>
                </c:pt>
                <c:pt idx="1651">
                  <c:v>19.67558009071373</c:v>
                </c:pt>
                <c:pt idx="1652">
                  <c:v>19.67558009071373</c:v>
                </c:pt>
                <c:pt idx="1653">
                  <c:v>19.67558009071373</c:v>
                </c:pt>
                <c:pt idx="1654">
                  <c:v>19.67558009071373</c:v>
                </c:pt>
                <c:pt idx="1655">
                  <c:v>19.67558009071373</c:v>
                </c:pt>
                <c:pt idx="1656">
                  <c:v>19.67558009071373</c:v>
                </c:pt>
                <c:pt idx="1657">
                  <c:v>19.67558009071373</c:v>
                </c:pt>
                <c:pt idx="1658">
                  <c:v>19.67558009071373</c:v>
                </c:pt>
                <c:pt idx="1659">
                  <c:v>19.67558009071373</c:v>
                </c:pt>
                <c:pt idx="1660">
                  <c:v>19.67558009071373</c:v>
                </c:pt>
                <c:pt idx="1661">
                  <c:v>19.67558009071373</c:v>
                </c:pt>
                <c:pt idx="1662">
                  <c:v>19.67558009071373</c:v>
                </c:pt>
                <c:pt idx="1663">
                  <c:v>19.67558009071373</c:v>
                </c:pt>
                <c:pt idx="1664">
                  <c:v>19.67558009071373</c:v>
                </c:pt>
                <c:pt idx="1665">
                  <c:v>19.67558009071373</c:v>
                </c:pt>
                <c:pt idx="1666">
                  <c:v>19.67558009071373</c:v>
                </c:pt>
                <c:pt idx="1667">
                  <c:v>19.67558009071373</c:v>
                </c:pt>
                <c:pt idx="1668">
                  <c:v>19.67558009071373</c:v>
                </c:pt>
                <c:pt idx="1669">
                  <c:v>19.67558009071373</c:v>
                </c:pt>
                <c:pt idx="1670">
                  <c:v>19.67558009071373</c:v>
                </c:pt>
                <c:pt idx="1671">
                  <c:v>19.67558009071373</c:v>
                </c:pt>
                <c:pt idx="1672">
                  <c:v>19.67558009071373</c:v>
                </c:pt>
                <c:pt idx="1673">
                  <c:v>19.67558009071373</c:v>
                </c:pt>
                <c:pt idx="1674">
                  <c:v>19.67558009071373</c:v>
                </c:pt>
                <c:pt idx="1675">
                  <c:v>19.67558009071373</c:v>
                </c:pt>
                <c:pt idx="1676">
                  <c:v>19.67558009071373</c:v>
                </c:pt>
                <c:pt idx="1677">
                  <c:v>19.67558009071373</c:v>
                </c:pt>
                <c:pt idx="1678">
                  <c:v>19.67558009071373</c:v>
                </c:pt>
                <c:pt idx="1679">
                  <c:v>19.67558009071373</c:v>
                </c:pt>
                <c:pt idx="1680">
                  <c:v>19.67558009071373</c:v>
                </c:pt>
                <c:pt idx="1681">
                  <c:v>19.67558009071373</c:v>
                </c:pt>
                <c:pt idx="1682">
                  <c:v>19.67558009071373</c:v>
                </c:pt>
                <c:pt idx="1683">
                  <c:v>19.67558009071373</c:v>
                </c:pt>
                <c:pt idx="1684">
                  <c:v>19.67558009071373</c:v>
                </c:pt>
                <c:pt idx="1685">
                  <c:v>19.67558009071373</c:v>
                </c:pt>
                <c:pt idx="1686">
                  <c:v>19.67558009071373</c:v>
                </c:pt>
                <c:pt idx="1687">
                  <c:v>19.67558009071373</c:v>
                </c:pt>
                <c:pt idx="1688">
                  <c:v>19.67558009071373</c:v>
                </c:pt>
                <c:pt idx="1689">
                  <c:v>19.67558009071373</c:v>
                </c:pt>
                <c:pt idx="1690">
                  <c:v>19.67558009071373</c:v>
                </c:pt>
                <c:pt idx="1691">
                  <c:v>19.67558009071373</c:v>
                </c:pt>
                <c:pt idx="1692">
                  <c:v>19.67558009071373</c:v>
                </c:pt>
                <c:pt idx="1693">
                  <c:v>19.67558009071373</c:v>
                </c:pt>
                <c:pt idx="1694">
                  <c:v>19.67558009071373</c:v>
                </c:pt>
                <c:pt idx="1695">
                  <c:v>19.67558009071373</c:v>
                </c:pt>
                <c:pt idx="1696">
                  <c:v>19.67558009071373</c:v>
                </c:pt>
                <c:pt idx="1697">
                  <c:v>19.67558009071373</c:v>
                </c:pt>
                <c:pt idx="1698">
                  <c:v>19.67558009071373</c:v>
                </c:pt>
                <c:pt idx="1699">
                  <c:v>19.67558009071373</c:v>
                </c:pt>
                <c:pt idx="1700">
                  <c:v>19.67558009071373</c:v>
                </c:pt>
                <c:pt idx="1701">
                  <c:v>19.67558009071373</c:v>
                </c:pt>
                <c:pt idx="1702">
                  <c:v>19.67558009071373</c:v>
                </c:pt>
                <c:pt idx="1703">
                  <c:v>19.67558009071373</c:v>
                </c:pt>
                <c:pt idx="1704">
                  <c:v>19.67558009071373</c:v>
                </c:pt>
                <c:pt idx="1705">
                  <c:v>19.67558009071373</c:v>
                </c:pt>
                <c:pt idx="1706">
                  <c:v>19.67558009071373</c:v>
                </c:pt>
                <c:pt idx="1707">
                  <c:v>19.67558009071373</c:v>
                </c:pt>
                <c:pt idx="1708">
                  <c:v>19.67558009071373</c:v>
                </c:pt>
                <c:pt idx="1709">
                  <c:v>19.67558009071373</c:v>
                </c:pt>
                <c:pt idx="1710">
                  <c:v>19.67558009071373</c:v>
                </c:pt>
                <c:pt idx="1711">
                  <c:v>19.67558009071373</c:v>
                </c:pt>
                <c:pt idx="1712">
                  <c:v>19.67558009071373</c:v>
                </c:pt>
                <c:pt idx="1713">
                  <c:v>19.67558009071373</c:v>
                </c:pt>
                <c:pt idx="1714">
                  <c:v>19.67558009071373</c:v>
                </c:pt>
                <c:pt idx="1715">
                  <c:v>19.67558009071373</c:v>
                </c:pt>
                <c:pt idx="1716">
                  <c:v>19.67558009071373</c:v>
                </c:pt>
                <c:pt idx="1717">
                  <c:v>19.67558009071373</c:v>
                </c:pt>
                <c:pt idx="1718">
                  <c:v>19.67558009071373</c:v>
                </c:pt>
                <c:pt idx="1719">
                  <c:v>19.67558009071373</c:v>
                </c:pt>
                <c:pt idx="1720">
                  <c:v>19.67558009071373</c:v>
                </c:pt>
                <c:pt idx="1721">
                  <c:v>19.67558009071373</c:v>
                </c:pt>
                <c:pt idx="1722">
                  <c:v>19.67558009071373</c:v>
                </c:pt>
                <c:pt idx="1723">
                  <c:v>19.67558009071373</c:v>
                </c:pt>
                <c:pt idx="1724">
                  <c:v>19.67558009071373</c:v>
                </c:pt>
                <c:pt idx="1725">
                  <c:v>19.67558009071373</c:v>
                </c:pt>
                <c:pt idx="1726">
                  <c:v>19.67558009071373</c:v>
                </c:pt>
                <c:pt idx="1727">
                  <c:v>19.67558009071373</c:v>
                </c:pt>
                <c:pt idx="1728">
                  <c:v>19.67558009071373</c:v>
                </c:pt>
                <c:pt idx="1729">
                  <c:v>19.67558009071373</c:v>
                </c:pt>
                <c:pt idx="1730">
                  <c:v>19.67558009071373</c:v>
                </c:pt>
                <c:pt idx="1731">
                  <c:v>19.67558009071373</c:v>
                </c:pt>
                <c:pt idx="1732">
                  <c:v>19.67558009071373</c:v>
                </c:pt>
                <c:pt idx="1733">
                  <c:v>19.67558009071373</c:v>
                </c:pt>
                <c:pt idx="1734">
                  <c:v>19.67558009071373</c:v>
                </c:pt>
                <c:pt idx="1735">
                  <c:v>19.67558009071373</c:v>
                </c:pt>
                <c:pt idx="1736">
                  <c:v>19.67558009071373</c:v>
                </c:pt>
                <c:pt idx="1737">
                  <c:v>19.67558009071373</c:v>
                </c:pt>
                <c:pt idx="1738">
                  <c:v>19.67558009071373</c:v>
                </c:pt>
                <c:pt idx="1739">
                  <c:v>19.67558009071373</c:v>
                </c:pt>
                <c:pt idx="1740">
                  <c:v>19.67558009071373</c:v>
                </c:pt>
                <c:pt idx="1741">
                  <c:v>19.67558009071373</c:v>
                </c:pt>
                <c:pt idx="1742">
                  <c:v>19.67558009071373</c:v>
                </c:pt>
                <c:pt idx="1743">
                  <c:v>19.67558009071373</c:v>
                </c:pt>
                <c:pt idx="1744">
                  <c:v>19.67558009071373</c:v>
                </c:pt>
                <c:pt idx="1745">
                  <c:v>19.67558009071373</c:v>
                </c:pt>
                <c:pt idx="1746">
                  <c:v>19.67558009071373</c:v>
                </c:pt>
                <c:pt idx="1747">
                  <c:v>19.67558009071373</c:v>
                </c:pt>
                <c:pt idx="1748">
                  <c:v>19.67558009071373</c:v>
                </c:pt>
                <c:pt idx="1749">
                  <c:v>19.67558009071373</c:v>
                </c:pt>
                <c:pt idx="1750">
                  <c:v>19.67558009071373</c:v>
                </c:pt>
                <c:pt idx="1751">
                  <c:v>19.67558009071373</c:v>
                </c:pt>
                <c:pt idx="1752">
                  <c:v>19.67558009071373</c:v>
                </c:pt>
                <c:pt idx="1753">
                  <c:v>19.67558009071373</c:v>
                </c:pt>
                <c:pt idx="1754">
                  <c:v>19.67558009071373</c:v>
                </c:pt>
                <c:pt idx="1755">
                  <c:v>19.67558009071373</c:v>
                </c:pt>
                <c:pt idx="1756">
                  <c:v>19.67558009071373</c:v>
                </c:pt>
                <c:pt idx="1757">
                  <c:v>19.67558009071373</c:v>
                </c:pt>
                <c:pt idx="1758">
                  <c:v>19.67558009071373</c:v>
                </c:pt>
                <c:pt idx="1759">
                  <c:v>19.67558009071373</c:v>
                </c:pt>
                <c:pt idx="1760">
                  <c:v>19.67558009071373</c:v>
                </c:pt>
                <c:pt idx="1761">
                  <c:v>19.67558009071373</c:v>
                </c:pt>
                <c:pt idx="1762">
                  <c:v>19.67558009071373</c:v>
                </c:pt>
                <c:pt idx="1763">
                  <c:v>19.67558009071373</c:v>
                </c:pt>
                <c:pt idx="1764">
                  <c:v>19.67558009071373</c:v>
                </c:pt>
                <c:pt idx="1765">
                  <c:v>19.67558009071373</c:v>
                </c:pt>
                <c:pt idx="1766">
                  <c:v>19.67558009071373</c:v>
                </c:pt>
                <c:pt idx="1767">
                  <c:v>19.67558009071373</c:v>
                </c:pt>
                <c:pt idx="1768">
                  <c:v>19.67558009071373</c:v>
                </c:pt>
                <c:pt idx="1769">
                  <c:v>19.67558009071373</c:v>
                </c:pt>
                <c:pt idx="1770">
                  <c:v>19.67558009071373</c:v>
                </c:pt>
                <c:pt idx="1771">
                  <c:v>19.67558009071373</c:v>
                </c:pt>
                <c:pt idx="1772">
                  <c:v>19.67558009071373</c:v>
                </c:pt>
                <c:pt idx="1773">
                  <c:v>19.67558009071373</c:v>
                </c:pt>
                <c:pt idx="1774">
                  <c:v>19.67558009071373</c:v>
                </c:pt>
                <c:pt idx="1775">
                  <c:v>19.67558009071373</c:v>
                </c:pt>
                <c:pt idx="1776">
                  <c:v>19.67558009071373</c:v>
                </c:pt>
                <c:pt idx="1777">
                  <c:v>19.67558009071373</c:v>
                </c:pt>
                <c:pt idx="1778">
                  <c:v>19.67558009071373</c:v>
                </c:pt>
                <c:pt idx="1779">
                  <c:v>19.67558009071373</c:v>
                </c:pt>
                <c:pt idx="1780">
                  <c:v>19.67558009071373</c:v>
                </c:pt>
                <c:pt idx="1781">
                  <c:v>19.67558009071373</c:v>
                </c:pt>
                <c:pt idx="1782">
                  <c:v>19.67558009071373</c:v>
                </c:pt>
                <c:pt idx="1783">
                  <c:v>19.67558009071373</c:v>
                </c:pt>
                <c:pt idx="1784">
                  <c:v>19.67558009071373</c:v>
                </c:pt>
                <c:pt idx="1785">
                  <c:v>19.67558009071373</c:v>
                </c:pt>
                <c:pt idx="1786">
                  <c:v>19.67558009071373</c:v>
                </c:pt>
                <c:pt idx="1787">
                  <c:v>19.67558009071373</c:v>
                </c:pt>
                <c:pt idx="1788">
                  <c:v>19.67558009071373</c:v>
                </c:pt>
                <c:pt idx="1789">
                  <c:v>19.67558009071373</c:v>
                </c:pt>
                <c:pt idx="1790">
                  <c:v>19.67558009071373</c:v>
                </c:pt>
                <c:pt idx="1791">
                  <c:v>19.67558009071373</c:v>
                </c:pt>
                <c:pt idx="1792">
                  <c:v>19.67558009071373</c:v>
                </c:pt>
                <c:pt idx="1793">
                  <c:v>19.67558009071373</c:v>
                </c:pt>
                <c:pt idx="1794">
                  <c:v>19.67558009071373</c:v>
                </c:pt>
                <c:pt idx="1795">
                  <c:v>19.67558009071373</c:v>
                </c:pt>
                <c:pt idx="1796">
                  <c:v>19.67558009071373</c:v>
                </c:pt>
                <c:pt idx="1797">
                  <c:v>19.67558009071373</c:v>
                </c:pt>
                <c:pt idx="1798">
                  <c:v>19.67558009071373</c:v>
                </c:pt>
                <c:pt idx="1799">
                  <c:v>19.67558009071373</c:v>
                </c:pt>
                <c:pt idx="1800">
                  <c:v>19.67558009071373</c:v>
                </c:pt>
                <c:pt idx="1801">
                  <c:v>19.67558009071373</c:v>
                </c:pt>
                <c:pt idx="1802">
                  <c:v>19.67558009071373</c:v>
                </c:pt>
                <c:pt idx="1803">
                  <c:v>19.67558009071373</c:v>
                </c:pt>
                <c:pt idx="1804">
                  <c:v>19.67558009071373</c:v>
                </c:pt>
                <c:pt idx="1805">
                  <c:v>19.67558009071373</c:v>
                </c:pt>
                <c:pt idx="1806">
                  <c:v>19.67558009071373</c:v>
                </c:pt>
                <c:pt idx="1807">
                  <c:v>19.67558009071373</c:v>
                </c:pt>
                <c:pt idx="1808">
                  <c:v>19.67558009071373</c:v>
                </c:pt>
                <c:pt idx="1809">
                  <c:v>19.67558009071373</c:v>
                </c:pt>
                <c:pt idx="1810">
                  <c:v>19.67558009071373</c:v>
                </c:pt>
                <c:pt idx="1811">
                  <c:v>19.67558009071373</c:v>
                </c:pt>
                <c:pt idx="1812">
                  <c:v>19.67558009071373</c:v>
                </c:pt>
                <c:pt idx="1813">
                  <c:v>19.67558009071373</c:v>
                </c:pt>
                <c:pt idx="1814">
                  <c:v>19.67558009071373</c:v>
                </c:pt>
                <c:pt idx="1815">
                  <c:v>19.67558009071373</c:v>
                </c:pt>
                <c:pt idx="1816">
                  <c:v>19.67558009071373</c:v>
                </c:pt>
                <c:pt idx="1817">
                  <c:v>19.67558009071373</c:v>
                </c:pt>
                <c:pt idx="1818">
                  <c:v>19.67558009071373</c:v>
                </c:pt>
                <c:pt idx="1819">
                  <c:v>19.67558009071373</c:v>
                </c:pt>
                <c:pt idx="1820">
                  <c:v>19.67558009071373</c:v>
                </c:pt>
                <c:pt idx="1821">
                  <c:v>19.67558009071373</c:v>
                </c:pt>
                <c:pt idx="1822">
                  <c:v>19.67558009071373</c:v>
                </c:pt>
                <c:pt idx="1823">
                  <c:v>19.67558009071373</c:v>
                </c:pt>
                <c:pt idx="1824">
                  <c:v>19.67558009071373</c:v>
                </c:pt>
                <c:pt idx="1825">
                  <c:v>19.67558009071373</c:v>
                </c:pt>
                <c:pt idx="1826">
                  <c:v>19.67558009071373</c:v>
                </c:pt>
                <c:pt idx="1827">
                  <c:v>19.67558009071373</c:v>
                </c:pt>
                <c:pt idx="1828">
                  <c:v>19.67558009071373</c:v>
                </c:pt>
                <c:pt idx="1829">
                  <c:v>19.67558009071373</c:v>
                </c:pt>
                <c:pt idx="1830">
                  <c:v>19.67558009071373</c:v>
                </c:pt>
                <c:pt idx="1831">
                  <c:v>19.67558009071373</c:v>
                </c:pt>
                <c:pt idx="1832">
                  <c:v>19.67558009071373</c:v>
                </c:pt>
                <c:pt idx="1833">
                  <c:v>19.67558009071373</c:v>
                </c:pt>
                <c:pt idx="1834">
                  <c:v>19.67558009071373</c:v>
                </c:pt>
                <c:pt idx="1835">
                  <c:v>19.67558009071373</c:v>
                </c:pt>
                <c:pt idx="1836">
                  <c:v>19.67558009071373</c:v>
                </c:pt>
                <c:pt idx="1837">
                  <c:v>19.67558009071373</c:v>
                </c:pt>
                <c:pt idx="1838">
                  <c:v>19.67558009071373</c:v>
                </c:pt>
                <c:pt idx="1839">
                  <c:v>19.67558009071373</c:v>
                </c:pt>
                <c:pt idx="1840">
                  <c:v>19.67558009071373</c:v>
                </c:pt>
                <c:pt idx="1841">
                  <c:v>19.67558009071373</c:v>
                </c:pt>
                <c:pt idx="1842">
                  <c:v>19.67558009071373</c:v>
                </c:pt>
                <c:pt idx="1843">
                  <c:v>19.67558009071373</c:v>
                </c:pt>
                <c:pt idx="1844">
                  <c:v>19.67558009071373</c:v>
                </c:pt>
                <c:pt idx="1845">
                  <c:v>19.67558009071373</c:v>
                </c:pt>
                <c:pt idx="1846">
                  <c:v>19.67558009071373</c:v>
                </c:pt>
                <c:pt idx="1847">
                  <c:v>19.67558009071373</c:v>
                </c:pt>
                <c:pt idx="1848">
                  <c:v>19.67558009071373</c:v>
                </c:pt>
                <c:pt idx="1849">
                  <c:v>19.67558009071373</c:v>
                </c:pt>
                <c:pt idx="1850">
                  <c:v>19.67558009071373</c:v>
                </c:pt>
                <c:pt idx="1851">
                  <c:v>19.67558009071373</c:v>
                </c:pt>
                <c:pt idx="1852">
                  <c:v>19.67558009071373</c:v>
                </c:pt>
                <c:pt idx="1853">
                  <c:v>19.67558009071373</c:v>
                </c:pt>
                <c:pt idx="1854">
                  <c:v>19.67558009071373</c:v>
                </c:pt>
                <c:pt idx="1855">
                  <c:v>19.67558009071373</c:v>
                </c:pt>
                <c:pt idx="1856">
                  <c:v>19.67558009071373</c:v>
                </c:pt>
                <c:pt idx="1857">
                  <c:v>19.67558009071373</c:v>
                </c:pt>
                <c:pt idx="1858">
                  <c:v>19.67558009071373</c:v>
                </c:pt>
                <c:pt idx="1859">
                  <c:v>19.67558009071373</c:v>
                </c:pt>
                <c:pt idx="1860">
                  <c:v>19.67558009071373</c:v>
                </c:pt>
                <c:pt idx="1861">
                  <c:v>19.67558009071373</c:v>
                </c:pt>
                <c:pt idx="1862">
                  <c:v>19.67558009071373</c:v>
                </c:pt>
                <c:pt idx="1863">
                  <c:v>19.67558009071373</c:v>
                </c:pt>
                <c:pt idx="1864">
                  <c:v>19.67558009071373</c:v>
                </c:pt>
                <c:pt idx="1865">
                  <c:v>19.67558009071373</c:v>
                </c:pt>
                <c:pt idx="1866">
                  <c:v>19.67558009071373</c:v>
                </c:pt>
                <c:pt idx="1867">
                  <c:v>19.67558009071373</c:v>
                </c:pt>
                <c:pt idx="1868">
                  <c:v>19.67558009071373</c:v>
                </c:pt>
                <c:pt idx="1869">
                  <c:v>19.67558009071373</c:v>
                </c:pt>
                <c:pt idx="1870">
                  <c:v>19.67558009071373</c:v>
                </c:pt>
                <c:pt idx="1871">
                  <c:v>19.67558009071373</c:v>
                </c:pt>
                <c:pt idx="1872">
                  <c:v>19.67558009071373</c:v>
                </c:pt>
                <c:pt idx="1873">
                  <c:v>19.67558009071373</c:v>
                </c:pt>
                <c:pt idx="1874">
                  <c:v>19.67558009071373</c:v>
                </c:pt>
                <c:pt idx="1875">
                  <c:v>19.67558009071373</c:v>
                </c:pt>
                <c:pt idx="1876">
                  <c:v>19.67558009071373</c:v>
                </c:pt>
                <c:pt idx="1877">
                  <c:v>19.67558009071373</c:v>
                </c:pt>
                <c:pt idx="1878">
                  <c:v>19.67558009071373</c:v>
                </c:pt>
                <c:pt idx="1879">
                  <c:v>19.67558009071373</c:v>
                </c:pt>
                <c:pt idx="1880">
                  <c:v>19.67558009071373</c:v>
                </c:pt>
                <c:pt idx="1881">
                  <c:v>19.67558009071373</c:v>
                </c:pt>
                <c:pt idx="1882">
                  <c:v>19.67558009071373</c:v>
                </c:pt>
                <c:pt idx="1883">
                  <c:v>19.67558009071373</c:v>
                </c:pt>
                <c:pt idx="1884">
                  <c:v>19.67558009071373</c:v>
                </c:pt>
                <c:pt idx="1885">
                  <c:v>19.67558009071373</c:v>
                </c:pt>
                <c:pt idx="1886">
                  <c:v>19.67558009071373</c:v>
                </c:pt>
                <c:pt idx="1887">
                  <c:v>19.67558009071373</c:v>
                </c:pt>
                <c:pt idx="1888">
                  <c:v>19.67558009071373</c:v>
                </c:pt>
                <c:pt idx="1889">
                  <c:v>19.67558009071373</c:v>
                </c:pt>
                <c:pt idx="1890">
                  <c:v>19.67558009071373</c:v>
                </c:pt>
                <c:pt idx="1891">
                  <c:v>19.67558009071373</c:v>
                </c:pt>
                <c:pt idx="1892">
                  <c:v>19.67558009071373</c:v>
                </c:pt>
                <c:pt idx="1893">
                  <c:v>19.67558009071373</c:v>
                </c:pt>
                <c:pt idx="1894">
                  <c:v>19.67558009071373</c:v>
                </c:pt>
                <c:pt idx="1895">
                  <c:v>19.67558009071373</c:v>
                </c:pt>
                <c:pt idx="1896">
                  <c:v>19.67558009071373</c:v>
                </c:pt>
                <c:pt idx="1897">
                  <c:v>19.67558009071373</c:v>
                </c:pt>
                <c:pt idx="1898">
                  <c:v>19.67558009071373</c:v>
                </c:pt>
                <c:pt idx="1899">
                  <c:v>19.67558009071373</c:v>
                </c:pt>
                <c:pt idx="1900">
                  <c:v>19.67558009071373</c:v>
                </c:pt>
                <c:pt idx="1901">
                  <c:v>19.67558009071373</c:v>
                </c:pt>
                <c:pt idx="1902">
                  <c:v>19.67558009071373</c:v>
                </c:pt>
                <c:pt idx="1903">
                  <c:v>19.67558009071373</c:v>
                </c:pt>
                <c:pt idx="1904">
                  <c:v>19.67558009071373</c:v>
                </c:pt>
                <c:pt idx="1905">
                  <c:v>19.67558009071373</c:v>
                </c:pt>
                <c:pt idx="1906">
                  <c:v>19.67558009071373</c:v>
                </c:pt>
                <c:pt idx="1907">
                  <c:v>19.67558009071373</c:v>
                </c:pt>
                <c:pt idx="1908">
                  <c:v>19.67558009071373</c:v>
                </c:pt>
                <c:pt idx="1909">
                  <c:v>19.67558009071373</c:v>
                </c:pt>
                <c:pt idx="1910">
                  <c:v>19.67558009071373</c:v>
                </c:pt>
                <c:pt idx="1911">
                  <c:v>19.67558009071373</c:v>
                </c:pt>
                <c:pt idx="1912">
                  <c:v>19.67558009071373</c:v>
                </c:pt>
                <c:pt idx="1913">
                  <c:v>19.67558009071373</c:v>
                </c:pt>
                <c:pt idx="1914">
                  <c:v>19.67558009071373</c:v>
                </c:pt>
                <c:pt idx="1915">
                  <c:v>19.67558009071373</c:v>
                </c:pt>
                <c:pt idx="1916">
                  <c:v>19.67558009071373</c:v>
                </c:pt>
                <c:pt idx="1917">
                  <c:v>19.67558009071373</c:v>
                </c:pt>
                <c:pt idx="1918">
                  <c:v>19.67558009071373</c:v>
                </c:pt>
                <c:pt idx="1919">
                  <c:v>19.67558009071373</c:v>
                </c:pt>
                <c:pt idx="1920">
                  <c:v>19.67558009071373</c:v>
                </c:pt>
                <c:pt idx="1921">
                  <c:v>19.67558009071373</c:v>
                </c:pt>
                <c:pt idx="1922">
                  <c:v>19.67558009071373</c:v>
                </c:pt>
                <c:pt idx="1923">
                  <c:v>19.67558009071373</c:v>
                </c:pt>
                <c:pt idx="1924">
                  <c:v>19.67558009071373</c:v>
                </c:pt>
                <c:pt idx="1925">
                  <c:v>19.67558009071373</c:v>
                </c:pt>
                <c:pt idx="1926">
                  <c:v>19.67558009071373</c:v>
                </c:pt>
                <c:pt idx="1927">
                  <c:v>19.67558009071373</c:v>
                </c:pt>
                <c:pt idx="1928">
                  <c:v>19.67558009071373</c:v>
                </c:pt>
                <c:pt idx="1929">
                  <c:v>19.67558009071373</c:v>
                </c:pt>
                <c:pt idx="1930">
                  <c:v>19.67558009071373</c:v>
                </c:pt>
                <c:pt idx="1931">
                  <c:v>19.67558009071373</c:v>
                </c:pt>
                <c:pt idx="1932">
                  <c:v>19.67558009071373</c:v>
                </c:pt>
                <c:pt idx="1933">
                  <c:v>19.67558009071373</c:v>
                </c:pt>
                <c:pt idx="1934">
                  <c:v>19.67558009071373</c:v>
                </c:pt>
                <c:pt idx="1935">
                  <c:v>19.67558009071373</c:v>
                </c:pt>
                <c:pt idx="1936">
                  <c:v>19.67558009071373</c:v>
                </c:pt>
                <c:pt idx="1937">
                  <c:v>19.67558009071373</c:v>
                </c:pt>
                <c:pt idx="1938">
                  <c:v>19.67558009071373</c:v>
                </c:pt>
                <c:pt idx="1939">
                  <c:v>19.67558009071373</c:v>
                </c:pt>
                <c:pt idx="1940">
                  <c:v>19.67558009071373</c:v>
                </c:pt>
                <c:pt idx="1941">
                  <c:v>19.67558009071373</c:v>
                </c:pt>
                <c:pt idx="1942">
                  <c:v>19.67558009071373</c:v>
                </c:pt>
                <c:pt idx="1943">
                  <c:v>19.67558009071373</c:v>
                </c:pt>
                <c:pt idx="1944">
                  <c:v>19.67558009071373</c:v>
                </c:pt>
                <c:pt idx="1945">
                  <c:v>19.67558009071373</c:v>
                </c:pt>
                <c:pt idx="1946">
                  <c:v>19.67558009071373</c:v>
                </c:pt>
                <c:pt idx="1947">
                  <c:v>19.67558009071373</c:v>
                </c:pt>
                <c:pt idx="1948">
                  <c:v>19.67558009071373</c:v>
                </c:pt>
                <c:pt idx="1949">
                  <c:v>19.67558009071373</c:v>
                </c:pt>
                <c:pt idx="1950">
                  <c:v>19.67558009071373</c:v>
                </c:pt>
                <c:pt idx="1951">
                  <c:v>19.67558009071373</c:v>
                </c:pt>
                <c:pt idx="1952">
                  <c:v>19.67558009071373</c:v>
                </c:pt>
                <c:pt idx="1953">
                  <c:v>19.67558009071373</c:v>
                </c:pt>
                <c:pt idx="1954">
                  <c:v>19.67558009071373</c:v>
                </c:pt>
                <c:pt idx="1955">
                  <c:v>19.67558009071373</c:v>
                </c:pt>
                <c:pt idx="1956">
                  <c:v>19.67558009071373</c:v>
                </c:pt>
                <c:pt idx="1957">
                  <c:v>19.67558009071373</c:v>
                </c:pt>
                <c:pt idx="1958">
                  <c:v>19.67558009071373</c:v>
                </c:pt>
                <c:pt idx="1959">
                  <c:v>19.67558009071373</c:v>
                </c:pt>
                <c:pt idx="1960">
                  <c:v>19.67558009071373</c:v>
                </c:pt>
                <c:pt idx="1961">
                  <c:v>19.67558009071373</c:v>
                </c:pt>
                <c:pt idx="1962">
                  <c:v>19.67558009071373</c:v>
                </c:pt>
                <c:pt idx="1963">
                  <c:v>19.67558009071373</c:v>
                </c:pt>
                <c:pt idx="1964">
                  <c:v>19.67558009071373</c:v>
                </c:pt>
                <c:pt idx="1965">
                  <c:v>19.67558009071373</c:v>
                </c:pt>
                <c:pt idx="1966">
                  <c:v>19.67558009071373</c:v>
                </c:pt>
                <c:pt idx="1967">
                  <c:v>19.67558009071373</c:v>
                </c:pt>
                <c:pt idx="1968">
                  <c:v>19.67558009071373</c:v>
                </c:pt>
                <c:pt idx="1969">
                  <c:v>19.67558009071373</c:v>
                </c:pt>
                <c:pt idx="1970">
                  <c:v>19.67558009071373</c:v>
                </c:pt>
                <c:pt idx="1971">
                  <c:v>19.67558009071373</c:v>
                </c:pt>
                <c:pt idx="1972">
                  <c:v>19.67558009071373</c:v>
                </c:pt>
                <c:pt idx="1973">
                  <c:v>19.67558009071373</c:v>
                </c:pt>
                <c:pt idx="1974">
                  <c:v>19.67558009071373</c:v>
                </c:pt>
                <c:pt idx="1975">
                  <c:v>19.67558009071373</c:v>
                </c:pt>
                <c:pt idx="1976">
                  <c:v>19.67558009071373</c:v>
                </c:pt>
                <c:pt idx="1977">
                  <c:v>19.67558009071373</c:v>
                </c:pt>
                <c:pt idx="1978">
                  <c:v>19.67558009071373</c:v>
                </c:pt>
                <c:pt idx="1979">
                  <c:v>19.67558009071373</c:v>
                </c:pt>
                <c:pt idx="1980">
                  <c:v>19.67558009071373</c:v>
                </c:pt>
                <c:pt idx="1981">
                  <c:v>19.67558009071373</c:v>
                </c:pt>
                <c:pt idx="1982">
                  <c:v>19.67558009071373</c:v>
                </c:pt>
                <c:pt idx="1983">
                  <c:v>19.67558009071373</c:v>
                </c:pt>
                <c:pt idx="1984">
                  <c:v>19.67558009071373</c:v>
                </c:pt>
                <c:pt idx="1985">
                  <c:v>19.67558009071373</c:v>
                </c:pt>
                <c:pt idx="1986">
                  <c:v>19.67558009071373</c:v>
                </c:pt>
                <c:pt idx="1987">
                  <c:v>19.67558009071373</c:v>
                </c:pt>
                <c:pt idx="1988">
                  <c:v>19.67558009071373</c:v>
                </c:pt>
                <c:pt idx="1989">
                  <c:v>19.67558009071373</c:v>
                </c:pt>
                <c:pt idx="1990">
                  <c:v>19.67558009071373</c:v>
                </c:pt>
                <c:pt idx="1991">
                  <c:v>19.67558009071373</c:v>
                </c:pt>
                <c:pt idx="1992">
                  <c:v>19.67558009071373</c:v>
                </c:pt>
                <c:pt idx="1993">
                  <c:v>19.67558009071373</c:v>
                </c:pt>
                <c:pt idx="1994">
                  <c:v>19.67558009071373</c:v>
                </c:pt>
                <c:pt idx="1995">
                  <c:v>19.67558009071373</c:v>
                </c:pt>
                <c:pt idx="1996">
                  <c:v>19.67558009071373</c:v>
                </c:pt>
                <c:pt idx="1997">
                  <c:v>19.67558009071373</c:v>
                </c:pt>
                <c:pt idx="1998">
                  <c:v>19.67558009071373</c:v>
                </c:pt>
                <c:pt idx="1999">
                  <c:v>19.67558009071373</c:v>
                </c:pt>
                <c:pt idx="2000">
                  <c:v>19.67558009071373</c:v>
                </c:pt>
                <c:pt idx="2001">
                  <c:v>19.67558009071373</c:v>
                </c:pt>
                <c:pt idx="2002">
                  <c:v>19.67558009071373</c:v>
                </c:pt>
                <c:pt idx="2003">
                  <c:v>19.67558009071373</c:v>
                </c:pt>
                <c:pt idx="2004">
                  <c:v>19.67558009071373</c:v>
                </c:pt>
                <c:pt idx="2005">
                  <c:v>19.67558009071373</c:v>
                </c:pt>
                <c:pt idx="2006">
                  <c:v>19.67558009071373</c:v>
                </c:pt>
                <c:pt idx="2007">
                  <c:v>19.67558009071373</c:v>
                </c:pt>
                <c:pt idx="2008">
                  <c:v>19.67558009071373</c:v>
                </c:pt>
                <c:pt idx="2009">
                  <c:v>19.67558009071373</c:v>
                </c:pt>
                <c:pt idx="2010">
                  <c:v>19.67558009071373</c:v>
                </c:pt>
                <c:pt idx="2011">
                  <c:v>19.67558009071373</c:v>
                </c:pt>
                <c:pt idx="2012">
                  <c:v>19.67558009071373</c:v>
                </c:pt>
                <c:pt idx="2013">
                  <c:v>19.67558009071373</c:v>
                </c:pt>
                <c:pt idx="2014">
                  <c:v>19.67558009071373</c:v>
                </c:pt>
                <c:pt idx="2015">
                  <c:v>19.67558009071373</c:v>
                </c:pt>
                <c:pt idx="2016">
                  <c:v>19.67558009071373</c:v>
                </c:pt>
                <c:pt idx="2017">
                  <c:v>19.67558009071373</c:v>
                </c:pt>
                <c:pt idx="2018">
                  <c:v>19.67558009071373</c:v>
                </c:pt>
                <c:pt idx="2019">
                  <c:v>19.67558009071373</c:v>
                </c:pt>
                <c:pt idx="2020">
                  <c:v>19.67558009071373</c:v>
                </c:pt>
                <c:pt idx="2021">
                  <c:v>19.67558009071373</c:v>
                </c:pt>
                <c:pt idx="2022">
                  <c:v>19.67558009071373</c:v>
                </c:pt>
                <c:pt idx="2023">
                  <c:v>19.67558009071373</c:v>
                </c:pt>
                <c:pt idx="2024">
                  <c:v>19.67558009071373</c:v>
                </c:pt>
                <c:pt idx="2025">
                  <c:v>19.67558009071373</c:v>
                </c:pt>
                <c:pt idx="2026">
                  <c:v>19.67558009071373</c:v>
                </c:pt>
                <c:pt idx="2027">
                  <c:v>19.67558009071373</c:v>
                </c:pt>
                <c:pt idx="2028">
                  <c:v>19.67558009071373</c:v>
                </c:pt>
                <c:pt idx="2029">
                  <c:v>19.67558009071373</c:v>
                </c:pt>
                <c:pt idx="2030">
                  <c:v>19.67558009071373</c:v>
                </c:pt>
                <c:pt idx="2031">
                  <c:v>19.67558009071373</c:v>
                </c:pt>
                <c:pt idx="2032">
                  <c:v>19.67558009071373</c:v>
                </c:pt>
                <c:pt idx="2033">
                  <c:v>19.67558009071373</c:v>
                </c:pt>
                <c:pt idx="2034">
                  <c:v>19.67558009071373</c:v>
                </c:pt>
                <c:pt idx="2035">
                  <c:v>19.67558009071373</c:v>
                </c:pt>
                <c:pt idx="2036">
                  <c:v>19.67558009071373</c:v>
                </c:pt>
                <c:pt idx="2037">
                  <c:v>19.67558009071373</c:v>
                </c:pt>
                <c:pt idx="2038">
                  <c:v>19.67558009071373</c:v>
                </c:pt>
                <c:pt idx="2039">
                  <c:v>19.67558009071373</c:v>
                </c:pt>
                <c:pt idx="2040">
                  <c:v>19.67558009071373</c:v>
                </c:pt>
                <c:pt idx="2041">
                  <c:v>19.67558009071373</c:v>
                </c:pt>
                <c:pt idx="2042">
                  <c:v>19.67558009071373</c:v>
                </c:pt>
                <c:pt idx="2043">
                  <c:v>19.67558009071373</c:v>
                </c:pt>
                <c:pt idx="2044">
                  <c:v>19.67558009071373</c:v>
                </c:pt>
                <c:pt idx="2045">
                  <c:v>19.67558009071373</c:v>
                </c:pt>
                <c:pt idx="2046">
                  <c:v>19.67558009071373</c:v>
                </c:pt>
                <c:pt idx="2047">
                  <c:v>19.67558009071373</c:v>
                </c:pt>
                <c:pt idx="2048">
                  <c:v>19.67558009071373</c:v>
                </c:pt>
                <c:pt idx="2049">
                  <c:v>19.67558009071373</c:v>
                </c:pt>
                <c:pt idx="2050">
                  <c:v>19.67558009071373</c:v>
                </c:pt>
                <c:pt idx="2051">
                  <c:v>19.67558009071373</c:v>
                </c:pt>
                <c:pt idx="2052">
                  <c:v>19.67558009071373</c:v>
                </c:pt>
                <c:pt idx="2053">
                  <c:v>19.67558009071373</c:v>
                </c:pt>
                <c:pt idx="2054">
                  <c:v>19.67558009071373</c:v>
                </c:pt>
                <c:pt idx="2055">
                  <c:v>19.67558009071373</c:v>
                </c:pt>
                <c:pt idx="2056">
                  <c:v>19.67558009071373</c:v>
                </c:pt>
                <c:pt idx="2057">
                  <c:v>19.67558009071373</c:v>
                </c:pt>
                <c:pt idx="2058">
                  <c:v>19.67558009071373</c:v>
                </c:pt>
                <c:pt idx="2059">
                  <c:v>19.67558009071373</c:v>
                </c:pt>
                <c:pt idx="2060">
                  <c:v>19.67558009071373</c:v>
                </c:pt>
                <c:pt idx="2061">
                  <c:v>19.67558009071373</c:v>
                </c:pt>
                <c:pt idx="2062">
                  <c:v>19.67558009071373</c:v>
                </c:pt>
                <c:pt idx="2063">
                  <c:v>19.67558009071373</c:v>
                </c:pt>
                <c:pt idx="2064">
                  <c:v>19.67558009071373</c:v>
                </c:pt>
                <c:pt idx="2065">
                  <c:v>19.67558009071373</c:v>
                </c:pt>
                <c:pt idx="2066">
                  <c:v>19.67558009071373</c:v>
                </c:pt>
                <c:pt idx="2067">
                  <c:v>19.67558009071373</c:v>
                </c:pt>
                <c:pt idx="2068">
                  <c:v>19.67558009071373</c:v>
                </c:pt>
                <c:pt idx="2069">
                  <c:v>19.67558009071373</c:v>
                </c:pt>
                <c:pt idx="2070">
                  <c:v>19.67558009071373</c:v>
                </c:pt>
                <c:pt idx="2071">
                  <c:v>19.67558009071373</c:v>
                </c:pt>
                <c:pt idx="2072">
                  <c:v>19.67558009071373</c:v>
                </c:pt>
                <c:pt idx="2073">
                  <c:v>19.67558009071373</c:v>
                </c:pt>
                <c:pt idx="2074">
                  <c:v>19.67558009071373</c:v>
                </c:pt>
                <c:pt idx="2075">
                  <c:v>19.67558009071373</c:v>
                </c:pt>
                <c:pt idx="2076">
                  <c:v>19.67558009071373</c:v>
                </c:pt>
                <c:pt idx="2077">
                  <c:v>19.67558009071373</c:v>
                </c:pt>
                <c:pt idx="2078">
                  <c:v>19.67558009071373</c:v>
                </c:pt>
                <c:pt idx="2079">
                  <c:v>19.67558009071373</c:v>
                </c:pt>
                <c:pt idx="2080">
                  <c:v>19.67558009071373</c:v>
                </c:pt>
                <c:pt idx="2081">
                  <c:v>19.67558009071373</c:v>
                </c:pt>
                <c:pt idx="2082">
                  <c:v>19.67558009071373</c:v>
                </c:pt>
                <c:pt idx="2083">
                  <c:v>19.67558009071373</c:v>
                </c:pt>
                <c:pt idx="2084">
                  <c:v>19.67558009071373</c:v>
                </c:pt>
                <c:pt idx="2085">
                  <c:v>19.67558009071373</c:v>
                </c:pt>
                <c:pt idx="2086">
                  <c:v>19.67558009071373</c:v>
                </c:pt>
                <c:pt idx="2087">
                  <c:v>19.67558009071373</c:v>
                </c:pt>
                <c:pt idx="2088">
                  <c:v>19.67558009071373</c:v>
                </c:pt>
                <c:pt idx="2089">
                  <c:v>19.67558009071373</c:v>
                </c:pt>
                <c:pt idx="2090">
                  <c:v>19.67558009071373</c:v>
                </c:pt>
                <c:pt idx="2091">
                  <c:v>19.67558009071373</c:v>
                </c:pt>
                <c:pt idx="2092">
                  <c:v>19.67558009071373</c:v>
                </c:pt>
                <c:pt idx="2093">
                  <c:v>19.67558009071373</c:v>
                </c:pt>
                <c:pt idx="2094">
                  <c:v>19.67558009071373</c:v>
                </c:pt>
                <c:pt idx="2095">
                  <c:v>19.67558009071373</c:v>
                </c:pt>
                <c:pt idx="2096">
                  <c:v>19.67558009071373</c:v>
                </c:pt>
                <c:pt idx="2097">
                  <c:v>19.67558009071373</c:v>
                </c:pt>
                <c:pt idx="2098">
                  <c:v>19.67558009071373</c:v>
                </c:pt>
                <c:pt idx="2099">
                  <c:v>19.67558009071373</c:v>
                </c:pt>
                <c:pt idx="2100">
                  <c:v>19.67558009071373</c:v>
                </c:pt>
                <c:pt idx="2101">
                  <c:v>19.67558009071373</c:v>
                </c:pt>
                <c:pt idx="2102">
                  <c:v>19.67558009071373</c:v>
                </c:pt>
                <c:pt idx="2103">
                  <c:v>19.67558009071373</c:v>
                </c:pt>
                <c:pt idx="2104">
                  <c:v>19.67558009071373</c:v>
                </c:pt>
                <c:pt idx="2105">
                  <c:v>19.67558009071373</c:v>
                </c:pt>
                <c:pt idx="2106">
                  <c:v>19.67558009071373</c:v>
                </c:pt>
                <c:pt idx="2107">
                  <c:v>19.67558009071373</c:v>
                </c:pt>
                <c:pt idx="2108">
                  <c:v>19.67558009071373</c:v>
                </c:pt>
                <c:pt idx="2109">
                  <c:v>19.67558009071373</c:v>
                </c:pt>
                <c:pt idx="2110">
                  <c:v>19.67558009071373</c:v>
                </c:pt>
                <c:pt idx="2111">
                  <c:v>19.67558009071373</c:v>
                </c:pt>
                <c:pt idx="2112">
                  <c:v>19.67558009071373</c:v>
                </c:pt>
                <c:pt idx="2113">
                  <c:v>19.67558009071373</c:v>
                </c:pt>
                <c:pt idx="2114">
                  <c:v>19.67558009071373</c:v>
                </c:pt>
                <c:pt idx="2115">
                  <c:v>19.67558009071373</c:v>
                </c:pt>
                <c:pt idx="2116">
                  <c:v>19.67558009071373</c:v>
                </c:pt>
                <c:pt idx="2117">
                  <c:v>19.67558009071373</c:v>
                </c:pt>
                <c:pt idx="2118">
                  <c:v>19.67558009071373</c:v>
                </c:pt>
                <c:pt idx="2119">
                  <c:v>19.67558009071373</c:v>
                </c:pt>
                <c:pt idx="2120">
                  <c:v>19.67558009071373</c:v>
                </c:pt>
                <c:pt idx="2121">
                  <c:v>19.67558009071373</c:v>
                </c:pt>
                <c:pt idx="2122">
                  <c:v>19.67558009071373</c:v>
                </c:pt>
                <c:pt idx="2123">
                  <c:v>19.67558009071373</c:v>
                </c:pt>
                <c:pt idx="2124">
                  <c:v>19.67558009071373</c:v>
                </c:pt>
                <c:pt idx="2125">
                  <c:v>19.67558009071373</c:v>
                </c:pt>
                <c:pt idx="2126">
                  <c:v>19.67558009071373</c:v>
                </c:pt>
                <c:pt idx="2127">
                  <c:v>19.67558009071373</c:v>
                </c:pt>
                <c:pt idx="2128">
                  <c:v>19.67558009071373</c:v>
                </c:pt>
                <c:pt idx="2129">
                  <c:v>19.67558009071373</c:v>
                </c:pt>
                <c:pt idx="2130">
                  <c:v>19.67558009071373</c:v>
                </c:pt>
                <c:pt idx="2131">
                  <c:v>19.67558009071373</c:v>
                </c:pt>
                <c:pt idx="2132">
                  <c:v>19.67558009071373</c:v>
                </c:pt>
                <c:pt idx="2133">
                  <c:v>19.67558009071373</c:v>
                </c:pt>
                <c:pt idx="2134">
                  <c:v>19.67558009071373</c:v>
                </c:pt>
                <c:pt idx="2135">
                  <c:v>19.67558009071373</c:v>
                </c:pt>
                <c:pt idx="2136">
                  <c:v>19.67558009071373</c:v>
                </c:pt>
                <c:pt idx="2137">
                  <c:v>19.67558009071373</c:v>
                </c:pt>
                <c:pt idx="2138">
                  <c:v>19.67558009071373</c:v>
                </c:pt>
                <c:pt idx="2139">
                  <c:v>19.67558009071373</c:v>
                </c:pt>
                <c:pt idx="2140">
                  <c:v>19.67558009071373</c:v>
                </c:pt>
                <c:pt idx="2141">
                  <c:v>19.67558009071373</c:v>
                </c:pt>
                <c:pt idx="2142">
                  <c:v>19.67558009071373</c:v>
                </c:pt>
                <c:pt idx="2143">
                  <c:v>19.67558009071373</c:v>
                </c:pt>
                <c:pt idx="2144">
                  <c:v>19.67558009071373</c:v>
                </c:pt>
                <c:pt idx="2145">
                  <c:v>19.67558009071373</c:v>
                </c:pt>
                <c:pt idx="2146">
                  <c:v>19.67558009071373</c:v>
                </c:pt>
                <c:pt idx="2147">
                  <c:v>19.67558009071373</c:v>
                </c:pt>
                <c:pt idx="2148">
                  <c:v>19.67558009071373</c:v>
                </c:pt>
                <c:pt idx="2149">
                  <c:v>19.67558009071373</c:v>
                </c:pt>
                <c:pt idx="2150">
                  <c:v>19.67558009071373</c:v>
                </c:pt>
                <c:pt idx="2151">
                  <c:v>19.67558009071373</c:v>
                </c:pt>
                <c:pt idx="2152">
                  <c:v>19.67558009071373</c:v>
                </c:pt>
                <c:pt idx="2153">
                  <c:v>19.67558009071373</c:v>
                </c:pt>
                <c:pt idx="2154">
                  <c:v>19.67558009071373</c:v>
                </c:pt>
                <c:pt idx="2155">
                  <c:v>19.67558009071373</c:v>
                </c:pt>
                <c:pt idx="2156">
                  <c:v>19.67558009071373</c:v>
                </c:pt>
                <c:pt idx="2157">
                  <c:v>19.67558009071373</c:v>
                </c:pt>
                <c:pt idx="2158">
                  <c:v>19.67558009071373</c:v>
                </c:pt>
                <c:pt idx="2159">
                  <c:v>19.67558009071373</c:v>
                </c:pt>
                <c:pt idx="2160">
                  <c:v>19.67558009071373</c:v>
                </c:pt>
                <c:pt idx="2161">
                  <c:v>19.67558009071373</c:v>
                </c:pt>
                <c:pt idx="2162">
                  <c:v>19.67558009071373</c:v>
                </c:pt>
                <c:pt idx="2163">
                  <c:v>19.67558009071373</c:v>
                </c:pt>
                <c:pt idx="2164">
                  <c:v>19.67558009071373</c:v>
                </c:pt>
                <c:pt idx="2165">
                  <c:v>19.67558009071373</c:v>
                </c:pt>
                <c:pt idx="2166">
                  <c:v>19.67558009071373</c:v>
                </c:pt>
                <c:pt idx="2167">
                  <c:v>19.67558009071373</c:v>
                </c:pt>
                <c:pt idx="2168">
                  <c:v>19.67558009071373</c:v>
                </c:pt>
                <c:pt idx="2169">
                  <c:v>19.67558009071373</c:v>
                </c:pt>
                <c:pt idx="2170">
                  <c:v>19.67558009071373</c:v>
                </c:pt>
                <c:pt idx="2171">
                  <c:v>19.67558009071373</c:v>
                </c:pt>
                <c:pt idx="2172">
                  <c:v>19.67558009071373</c:v>
                </c:pt>
                <c:pt idx="2173">
                  <c:v>19.67558009071373</c:v>
                </c:pt>
                <c:pt idx="2174">
                  <c:v>19.67558009071373</c:v>
                </c:pt>
                <c:pt idx="2175">
                  <c:v>19.67558009071373</c:v>
                </c:pt>
                <c:pt idx="2176">
                  <c:v>19.67558009071373</c:v>
                </c:pt>
                <c:pt idx="2177">
                  <c:v>19.67558009071373</c:v>
                </c:pt>
                <c:pt idx="2178">
                  <c:v>19.67558009071373</c:v>
                </c:pt>
                <c:pt idx="2179">
                  <c:v>19.67558009071373</c:v>
                </c:pt>
                <c:pt idx="2180">
                  <c:v>19.67558009071373</c:v>
                </c:pt>
                <c:pt idx="2181">
                  <c:v>19.67558009071373</c:v>
                </c:pt>
                <c:pt idx="2182">
                  <c:v>19.67558009071373</c:v>
                </c:pt>
                <c:pt idx="2183">
                  <c:v>19.67558009071373</c:v>
                </c:pt>
                <c:pt idx="2184">
                  <c:v>19.67558009071373</c:v>
                </c:pt>
                <c:pt idx="2185">
                  <c:v>19.67558009071373</c:v>
                </c:pt>
                <c:pt idx="2186">
                  <c:v>19.67558009071373</c:v>
                </c:pt>
                <c:pt idx="2187">
                  <c:v>19.67558009071373</c:v>
                </c:pt>
                <c:pt idx="2188">
                  <c:v>19.67558009071373</c:v>
                </c:pt>
                <c:pt idx="2189">
                  <c:v>19.67558009071373</c:v>
                </c:pt>
                <c:pt idx="2190">
                  <c:v>19.67558009071373</c:v>
                </c:pt>
                <c:pt idx="2191">
                  <c:v>19.67558009071373</c:v>
                </c:pt>
                <c:pt idx="2192">
                  <c:v>19.67558009071373</c:v>
                </c:pt>
                <c:pt idx="2193">
                  <c:v>19.67558009071373</c:v>
                </c:pt>
                <c:pt idx="2194">
                  <c:v>19.67558009071373</c:v>
                </c:pt>
                <c:pt idx="2195">
                  <c:v>19.67558009071373</c:v>
                </c:pt>
                <c:pt idx="2196">
                  <c:v>19.67558009071373</c:v>
                </c:pt>
                <c:pt idx="2197">
                  <c:v>19.67558009071373</c:v>
                </c:pt>
                <c:pt idx="2198">
                  <c:v>19.67558009071373</c:v>
                </c:pt>
                <c:pt idx="2199">
                  <c:v>19.67558009071373</c:v>
                </c:pt>
                <c:pt idx="2200">
                  <c:v>19.67558009071373</c:v>
                </c:pt>
                <c:pt idx="2201">
                  <c:v>19.67558009071373</c:v>
                </c:pt>
                <c:pt idx="2202">
                  <c:v>19.67558009071373</c:v>
                </c:pt>
                <c:pt idx="2203">
                  <c:v>19.67558009071373</c:v>
                </c:pt>
                <c:pt idx="2204">
                  <c:v>19.67558009071373</c:v>
                </c:pt>
                <c:pt idx="2205">
                  <c:v>19.67558009071373</c:v>
                </c:pt>
                <c:pt idx="2206">
                  <c:v>19.67558009071373</c:v>
                </c:pt>
                <c:pt idx="2207">
                  <c:v>19.67558009071373</c:v>
                </c:pt>
                <c:pt idx="2208">
                  <c:v>19.67558009071373</c:v>
                </c:pt>
                <c:pt idx="2209">
                  <c:v>19.67558009071373</c:v>
                </c:pt>
                <c:pt idx="2210">
                  <c:v>19.67558009071373</c:v>
                </c:pt>
                <c:pt idx="2211">
                  <c:v>19.67558009071373</c:v>
                </c:pt>
                <c:pt idx="2212">
                  <c:v>19.67558009071373</c:v>
                </c:pt>
                <c:pt idx="2213">
                  <c:v>19.67558009071373</c:v>
                </c:pt>
                <c:pt idx="2214">
                  <c:v>19.67558009071373</c:v>
                </c:pt>
                <c:pt idx="2215">
                  <c:v>19.67558009071373</c:v>
                </c:pt>
                <c:pt idx="2216">
                  <c:v>19.67558009071373</c:v>
                </c:pt>
                <c:pt idx="2217">
                  <c:v>19.67558009071373</c:v>
                </c:pt>
                <c:pt idx="2218">
                  <c:v>19.67558009071373</c:v>
                </c:pt>
                <c:pt idx="2219">
                  <c:v>19.67558009071373</c:v>
                </c:pt>
                <c:pt idx="2220">
                  <c:v>19.67558009071373</c:v>
                </c:pt>
                <c:pt idx="2221">
                  <c:v>19.67558009071373</c:v>
                </c:pt>
                <c:pt idx="2222">
                  <c:v>19.67558009071373</c:v>
                </c:pt>
                <c:pt idx="2223">
                  <c:v>19.67558009071373</c:v>
                </c:pt>
                <c:pt idx="2224">
                  <c:v>19.67558009071373</c:v>
                </c:pt>
                <c:pt idx="2225">
                  <c:v>19.67558009071373</c:v>
                </c:pt>
                <c:pt idx="2226">
                  <c:v>19.67558009071373</c:v>
                </c:pt>
                <c:pt idx="2227">
                  <c:v>19.67558009071373</c:v>
                </c:pt>
                <c:pt idx="2228">
                  <c:v>19.67558009071373</c:v>
                </c:pt>
                <c:pt idx="2229">
                  <c:v>19.67558009071373</c:v>
                </c:pt>
                <c:pt idx="2230">
                  <c:v>19.67558009071373</c:v>
                </c:pt>
                <c:pt idx="2231">
                  <c:v>19.67558009071373</c:v>
                </c:pt>
                <c:pt idx="2232">
                  <c:v>19.67558009071373</c:v>
                </c:pt>
                <c:pt idx="2233">
                  <c:v>19.67558009071373</c:v>
                </c:pt>
                <c:pt idx="2234">
                  <c:v>19.67558009071373</c:v>
                </c:pt>
                <c:pt idx="2235">
                  <c:v>19.67558009071373</c:v>
                </c:pt>
                <c:pt idx="2236">
                  <c:v>19.67558009071373</c:v>
                </c:pt>
                <c:pt idx="2237">
                  <c:v>19.67558009071373</c:v>
                </c:pt>
                <c:pt idx="2238">
                  <c:v>19.67558009071373</c:v>
                </c:pt>
                <c:pt idx="2239">
                  <c:v>19.67558009071373</c:v>
                </c:pt>
                <c:pt idx="2240">
                  <c:v>19.67558009071373</c:v>
                </c:pt>
                <c:pt idx="2241">
                  <c:v>19.67558009071373</c:v>
                </c:pt>
                <c:pt idx="2242">
                  <c:v>19.67558009071373</c:v>
                </c:pt>
                <c:pt idx="2243">
                  <c:v>19.67558009071373</c:v>
                </c:pt>
                <c:pt idx="2244">
                  <c:v>19.67558009071373</c:v>
                </c:pt>
                <c:pt idx="2245">
                  <c:v>19.67558009071373</c:v>
                </c:pt>
                <c:pt idx="2246">
                  <c:v>19.67558009071373</c:v>
                </c:pt>
                <c:pt idx="2247">
                  <c:v>19.67558009071373</c:v>
                </c:pt>
                <c:pt idx="2248">
                  <c:v>19.67558009071373</c:v>
                </c:pt>
                <c:pt idx="2249">
                  <c:v>19.67558009071373</c:v>
                </c:pt>
                <c:pt idx="2250">
                  <c:v>19.67558009071373</c:v>
                </c:pt>
                <c:pt idx="2251">
                  <c:v>19.67558009071373</c:v>
                </c:pt>
                <c:pt idx="2252">
                  <c:v>19.67558009071373</c:v>
                </c:pt>
                <c:pt idx="2253">
                  <c:v>19.67558009071373</c:v>
                </c:pt>
                <c:pt idx="2254">
                  <c:v>19.67558009071373</c:v>
                </c:pt>
                <c:pt idx="2255">
                  <c:v>19.67558009071373</c:v>
                </c:pt>
                <c:pt idx="2256">
                  <c:v>19.67558009071373</c:v>
                </c:pt>
                <c:pt idx="2257">
                  <c:v>19.67558009071373</c:v>
                </c:pt>
                <c:pt idx="2258">
                  <c:v>19.67558009071373</c:v>
                </c:pt>
                <c:pt idx="2259">
                  <c:v>19.67558009071373</c:v>
                </c:pt>
                <c:pt idx="2260">
                  <c:v>19.67558009071373</c:v>
                </c:pt>
                <c:pt idx="2261">
                  <c:v>19.67558009071373</c:v>
                </c:pt>
                <c:pt idx="2262">
                  <c:v>19.67558009071373</c:v>
                </c:pt>
                <c:pt idx="2263">
                  <c:v>19.67558009071373</c:v>
                </c:pt>
                <c:pt idx="2264">
                  <c:v>19.67558009071373</c:v>
                </c:pt>
                <c:pt idx="2265">
                  <c:v>19.67558009071373</c:v>
                </c:pt>
                <c:pt idx="2266">
                  <c:v>19.67558009071373</c:v>
                </c:pt>
                <c:pt idx="2267">
                  <c:v>19.67558009071373</c:v>
                </c:pt>
                <c:pt idx="2268">
                  <c:v>19.67558009071373</c:v>
                </c:pt>
                <c:pt idx="2269">
                  <c:v>19.67558009071373</c:v>
                </c:pt>
                <c:pt idx="2270">
                  <c:v>19.67558009071373</c:v>
                </c:pt>
                <c:pt idx="2271">
                  <c:v>19.67558009071373</c:v>
                </c:pt>
                <c:pt idx="2272">
                  <c:v>19.67558009071373</c:v>
                </c:pt>
                <c:pt idx="2273">
                  <c:v>19.67558009071373</c:v>
                </c:pt>
                <c:pt idx="2274">
                  <c:v>19.67558009071373</c:v>
                </c:pt>
                <c:pt idx="2275">
                  <c:v>19.67558009071373</c:v>
                </c:pt>
                <c:pt idx="2276">
                  <c:v>19.67558009071373</c:v>
                </c:pt>
                <c:pt idx="2277">
                  <c:v>19.67558009071373</c:v>
                </c:pt>
                <c:pt idx="2278">
                  <c:v>19.67558009071373</c:v>
                </c:pt>
                <c:pt idx="2279">
                  <c:v>19.67558009071373</c:v>
                </c:pt>
                <c:pt idx="2280">
                  <c:v>19.67558009071373</c:v>
                </c:pt>
                <c:pt idx="2281">
                  <c:v>19.67558009071373</c:v>
                </c:pt>
                <c:pt idx="2282">
                  <c:v>19.67558009071373</c:v>
                </c:pt>
                <c:pt idx="2283">
                  <c:v>19.67558009071373</c:v>
                </c:pt>
                <c:pt idx="2284">
                  <c:v>19.67558009071373</c:v>
                </c:pt>
                <c:pt idx="2285">
                  <c:v>19.67558009071373</c:v>
                </c:pt>
                <c:pt idx="2286">
                  <c:v>19.67558009071373</c:v>
                </c:pt>
                <c:pt idx="2287">
                  <c:v>19.67558009071373</c:v>
                </c:pt>
                <c:pt idx="2288">
                  <c:v>19.67558009071373</c:v>
                </c:pt>
                <c:pt idx="2289">
                  <c:v>19.67558009071373</c:v>
                </c:pt>
                <c:pt idx="2290">
                  <c:v>19.67558009071373</c:v>
                </c:pt>
                <c:pt idx="2291">
                  <c:v>19.67558009071373</c:v>
                </c:pt>
                <c:pt idx="2292">
                  <c:v>19.67558009071373</c:v>
                </c:pt>
                <c:pt idx="2293">
                  <c:v>19.67558009071373</c:v>
                </c:pt>
                <c:pt idx="2294">
                  <c:v>19.67558009071373</c:v>
                </c:pt>
                <c:pt idx="2295">
                  <c:v>19.67558009071373</c:v>
                </c:pt>
                <c:pt idx="2296">
                  <c:v>19.67558009071373</c:v>
                </c:pt>
                <c:pt idx="2297">
                  <c:v>19.67558009071373</c:v>
                </c:pt>
                <c:pt idx="2298">
                  <c:v>19.67558009071373</c:v>
                </c:pt>
                <c:pt idx="2299">
                  <c:v>19.67558009071373</c:v>
                </c:pt>
                <c:pt idx="2300">
                  <c:v>19.67558009071373</c:v>
                </c:pt>
                <c:pt idx="2301">
                  <c:v>19.67558009071373</c:v>
                </c:pt>
                <c:pt idx="2302">
                  <c:v>19.67558009071373</c:v>
                </c:pt>
                <c:pt idx="2303">
                  <c:v>19.67558009071373</c:v>
                </c:pt>
                <c:pt idx="2304">
                  <c:v>19.67558009071373</c:v>
                </c:pt>
                <c:pt idx="2305">
                  <c:v>19.67558009071373</c:v>
                </c:pt>
                <c:pt idx="2306">
                  <c:v>19.67558009071373</c:v>
                </c:pt>
                <c:pt idx="2307">
                  <c:v>19.67558009071373</c:v>
                </c:pt>
                <c:pt idx="2308">
                  <c:v>19.67558009071373</c:v>
                </c:pt>
                <c:pt idx="2309">
                  <c:v>19.67558009071373</c:v>
                </c:pt>
                <c:pt idx="2310">
                  <c:v>19.67558009071373</c:v>
                </c:pt>
                <c:pt idx="2311">
                  <c:v>19.67558009071373</c:v>
                </c:pt>
                <c:pt idx="2312">
                  <c:v>19.67558009071373</c:v>
                </c:pt>
                <c:pt idx="2313">
                  <c:v>19.67558009071373</c:v>
                </c:pt>
                <c:pt idx="2314">
                  <c:v>19.67558009071373</c:v>
                </c:pt>
                <c:pt idx="2315">
                  <c:v>19.67558009071373</c:v>
                </c:pt>
                <c:pt idx="2316">
                  <c:v>19.67558009071373</c:v>
                </c:pt>
                <c:pt idx="2317">
                  <c:v>19.67558009071373</c:v>
                </c:pt>
                <c:pt idx="2318">
                  <c:v>19.67558009071373</c:v>
                </c:pt>
                <c:pt idx="2319">
                  <c:v>19.67558009071373</c:v>
                </c:pt>
                <c:pt idx="2320">
                  <c:v>19.67558009071373</c:v>
                </c:pt>
                <c:pt idx="2321">
                  <c:v>19.67558009071373</c:v>
                </c:pt>
                <c:pt idx="2322">
                  <c:v>19.67558009071373</c:v>
                </c:pt>
                <c:pt idx="2323">
                  <c:v>19.67558009071373</c:v>
                </c:pt>
                <c:pt idx="2324">
                  <c:v>19.67558009071373</c:v>
                </c:pt>
                <c:pt idx="2325">
                  <c:v>19.67558009071373</c:v>
                </c:pt>
                <c:pt idx="2326">
                  <c:v>19.67558009071373</c:v>
                </c:pt>
                <c:pt idx="2327">
                  <c:v>19.67558009071373</c:v>
                </c:pt>
                <c:pt idx="2328">
                  <c:v>19.67558009071373</c:v>
                </c:pt>
                <c:pt idx="2329">
                  <c:v>19.67558009071373</c:v>
                </c:pt>
                <c:pt idx="2330">
                  <c:v>19.67558009071373</c:v>
                </c:pt>
                <c:pt idx="2331">
                  <c:v>19.67558009071373</c:v>
                </c:pt>
                <c:pt idx="2332">
                  <c:v>19.67558009071373</c:v>
                </c:pt>
                <c:pt idx="2333">
                  <c:v>19.67558009071373</c:v>
                </c:pt>
                <c:pt idx="2334">
                  <c:v>19.67558009071373</c:v>
                </c:pt>
                <c:pt idx="2335">
                  <c:v>19.67558009071373</c:v>
                </c:pt>
                <c:pt idx="2336">
                  <c:v>19.67558009071373</c:v>
                </c:pt>
                <c:pt idx="2337">
                  <c:v>19.67558009071373</c:v>
                </c:pt>
                <c:pt idx="2338">
                  <c:v>19.67558009071373</c:v>
                </c:pt>
                <c:pt idx="2339">
                  <c:v>19.67558009071373</c:v>
                </c:pt>
                <c:pt idx="2340">
                  <c:v>19.67558009071373</c:v>
                </c:pt>
                <c:pt idx="2341">
                  <c:v>19.67558009071373</c:v>
                </c:pt>
                <c:pt idx="2342">
                  <c:v>19.67558009071373</c:v>
                </c:pt>
                <c:pt idx="2343">
                  <c:v>19.67558009071373</c:v>
                </c:pt>
                <c:pt idx="2344">
                  <c:v>19.67558009071373</c:v>
                </c:pt>
                <c:pt idx="2345">
                  <c:v>19.67558009071373</c:v>
                </c:pt>
                <c:pt idx="2346">
                  <c:v>19.67558009071373</c:v>
                </c:pt>
                <c:pt idx="2347">
                  <c:v>19.67558009071373</c:v>
                </c:pt>
                <c:pt idx="2348">
                  <c:v>19.67558009071373</c:v>
                </c:pt>
                <c:pt idx="2349">
                  <c:v>19.67558009071373</c:v>
                </c:pt>
                <c:pt idx="2350">
                  <c:v>19.67558009071373</c:v>
                </c:pt>
                <c:pt idx="2351">
                  <c:v>19.67558009071373</c:v>
                </c:pt>
                <c:pt idx="2352">
                  <c:v>19.67558009071373</c:v>
                </c:pt>
                <c:pt idx="2353">
                  <c:v>19.67558009071373</c:v>
                </c:pt>
                <c:pt idx="2354">
                  <c:v>19.67558009071373</c:v>
                </c:pt>
                <c:pt idx="2355">
                  <c:v>19.67558009071373</c:v>
                </c:pt>
                <c:pt idx="2356">
                  <c:v>19.67558009071373</c:v>
                </c:pt>
                <c:pt idx="2357">
                  <c:v>19.67558009071373</c:v>
                </c:pt>
                <c:pt idx="2358">
                  <c:v>19.67558009071373</c:v>
                </c:pt>
                <c:pt idx="2359">
                  <c:v>19.67558009071373</c:v>
                </c:pt>
                <c:pt idx="2360">
                  <c:v>19.67558009071373</c:v>
                </c:pt>
                <c:pt idx="2361">
                  <c:v>19.67558009071373</c:v>
                </c:pt>
                <c:pt idx="2362">
                  <c:v>19.67558009071373</c:v>
                </c:pt>
                <c:pt idx="2363">
                  <c:v>19.67558009071373</c:v>
                </c:pt>
                <c:pt idx="2364">
                  <c:v>19.67558009071373</c:v>
                </c:pt>
                <c:pt idx="2365">
                  <c:v>19.67558009071373</c:v>
                </c:pt>
                <c:pt idx="2366">
                  <c:v>19.67558009071373</c:v>
                </c:pt>
                <c:pt idx="2367">
                  <c:v>19.67558009071373</c:v>
                </c:pt>
                <c:pt idx="2368">
                  <c:v>19.67558009071373</c:v>
                </c:pt>
                <c:pt idx="2369">
                  <c:v>19.67558009071373</c:v>
                </c:pt>
                <c:pt idx="2370">
                  <c:v>19.67558009071373</c:v>
                </c:pt>
                <c:pt idx="2371">
                  <c:v>19.67558009071373</c:v>
                </c:pt>
                <c:pt idx="2372">
                  <c:v>19.67558009071373</c:v>
                </c:pt>
                <c:pt idx="2373">
                  <c:v>19.67558009071373</c:v>
                </c:pt>
                <c:pt idx="2374">
                  <c:v>19.67558009071373</c:v>
                </c:pt>
                <c:pt idx="2375">
                  <c:v>19.67558009071373</c:v>
                </c:pt>
                <c:pt idx="2376">
                  <c:v>19.67558009071373</c:v>
                </c:pt>
                <c:pt idx="2377">
                  <c:v>19.67558009071373</c:v>
                </c:pt>
                <c:pt idx="2378">
                  <c:v>19.67558009071373</c:v>
                </c:pt>
                <c:pt idx="2379">
                  <c:v>19.67558009071373</c:v>
                </c:pt>
                <c:pt idx="2380">
                  <c:v>19.67558009071373</c:v>
                </c:pt>
                <c:pt idx="2381">
                  <c:v>19.67558009071373</c:v>
                </c:pt>
                <c:pt idx="2382">
                  <c:v>19.67558009071373</c:v>
                </c:pt>
                <c:pt idx="2383">
                  <c:v>19.67558009071373</c:v>
                </c:pt>
                <c:pt idx="2384">
                  <c:v>19.67558009071373</c:v>
                </c:pt>
                <c:pt idx="2385">
                  <c:v>19.67558009071373</c:v>
                </c:pt>
                <c:pt idx="2386">
                  <c:v>19.67558009071373</c:v>
                </c:pt>
                <c:pt idx="2387">
                  <c:v>19.67558009071373</c:v>
                </c:pt>
                <c:pt idx="2388">
                  <c:v>19.67558009071373</c:v>
                </c:pt>
                <c:pt idx="2389">
                  <c:v>19.67558009071373</c:v>
                </c:pt>
                <c:pt idx="2390">
                  <c:v>19.67558009071373</c:v>
                </c:pt>
                <c:pt idx="2391">
                  <c:v>19.67558009071373</c:v>
                </c:pt>
                <c:pt idx="2392">
                  <c:v>19.67558009071373</c:v>
                </c:pt>
                <c:pt idx="2393">
                  <c:v>19.67558009071373</c:v>
                </c:pt>
                <c:pt idx="2394">
                  <c:v>19.67558009071373</c:v>
                </c:pt>
                <c:pt idx="2395">
                  <c:v>19.67558009071373</c:v>
                </c:pt>
                <c:pt idx="2396">
                  <c:v>19.67558009071373</c:v>
                </c:pt>
                <c:pt idx="2397">
                  <c:v>19.67558009071373</c:v>
                </c:pt>
                <c:pt idx="2398">
                  <c:v>19.67558009071373</c:v>
                </c:pt>
                <c:pt idx="2399">
                  <c:v>19.67558009071373</c:v>
                </c:pt>
                <c:pt idx="2400">
                  <c:v>19.67558009071373</c:v>
                </c:pt>
                <c:pt idx="2401">
                  <c:v>19.67558009071373</c:v>
                </c:pt>
                <c:pt idx="2402">
                  <c:v>19.67558009071373</c:v>
                </c:pt>
                <c:pt idx="2403">
                  <c:v>19.67558009071373</c:v>
                </c:pt>
                <c:pt idx="2404">
                  <c:v>19.67558009071373</c:v>
                </c:pt>
                <c:pt idx="2405">
                  <c:v>19.67558009071373</c:v>
                </c:pt>
                <c:pt idx="2406">
                  <c:v>19.67558009071373</c:v>
                </c:pt>
                <c:pt idx="2407">
                  <c:v>19.67558009071373</c:v>
                </c:pt>
                <c:pt idx="2408">
                  <c:v>19.67558009071373</c:v>
                </c:pt>
                <c:pt idx="2409">
                  <c:v>19.67558009071373</c:v>
                </c:pt>
                <c:pt idx="2410">
                  <c:v>19.67558009071373</c:v>
                </c:pt>
                <c:pt idx="2411">
                  <c:v>19.67558009071373</c:v>
                </c:pt>
                <c:pt idx="2412">
                  <c:v>19.67558009071373</c:v>
                </c:pt>
                <c:pt idx="2413">
                  <c:v>19.67558009071373</c:v>
                </c:pt>
                <c:pt idx="2414">
                  <c:v>19.67558009071373</c:v>
                </c:pt>
                <c:pt idx="2415">
                  <c:v>19.67558009071373</c:v>
                </c:pt>
                <c:pt idx="2416">
                  <c:v>19.67558009071373</c:v>
                </c:pt>
                <c:pt idx="2417">
                  <c:v>19.67558009071373</c:v>
                </c:pt>
                <c:pt idx="2418">
                  <c:v>19.67558009071373</c:v>
                </c:pt>
                <c:pt idx="2419">
                  <c:v>19.67558009071373</c:v>
                </c:pt>
                <c:pt idx="2420">
                  <c:v>19.67558009071373</c:v>
                </c:pt>
                <c:pt idx="2421">
                  <c:v>19.67558009071373</c:v>
                </c:pt>
                <c:pt idx="2422">
                  <c:v>19.67558009071373</c:v>
                </c:pt>
                <c:pt idx="2423">
                  <c:v>19.67558009071373</c:v>
                </c:pt>
                <c:pt idx="2424">
                  <c:v>19.67558009071373</c:v>
                </c:pt>
                <c:pt idx="2425">
                  <c:v>19.67558009071373</c:v>
                </c:pt>
                <c:pt idx="2426">
                  <c:v>19.67558009071373</c:v>
                </c:pt>
                <c:pt idx="2427">
                  <c:v>19.67558009071373</c:v>
                </c:pt>
                <c:pt idx="2428">
                  <c:v>19.67558009071373</c:v>
                </c:pt>
                <c:pt idx="2429">
                  <c:v>19.67558009071373</c:v>
                </c:pt>
                <c:pt idx="2430">
                  <c:v>19.67558009071373</c:v>
                </c:pt>
                <c:pt idx="2431">
                  <c:v>19.67558009071373</c:v>
                </c:pt>
                <c:pt idx="2432">
                  <c:v>19.67558009071373</c:v>
                </c:pt>
                <c:pt idx="2433">
                  <c:v>19.67558009071373</c:v>
                </c:pt>
                <c:pt idx="2434">
                  <c:v>19.67558009071373</c:v>
                </c:pt>
                <c:pt idx="2435">
                  <c:v>19.67558009071373</c:v>
                </c:pt>
                <c:pt idx="2436">
                  <c:v>19.67558009071373</c:v>
                </c:pt>
                <c:pt idx="2437">
                  <c:v>19.67558009071373</c:v>
                </c:pt>
                <c:pt idx="2438">
                  <c:v>19.67558009071373</c:v>
                </c:pt>
                <c:pt idx="2439">
                  <c:v>19.67558009071373</c:v>
                </c:pt>
                <c:pt idx="2440">
                  <c:v>19.67558009071373</c:v>
                </c:pt>
                <c:pt idx="2441">
                  <c:v>19.67558009071373</c:v>
                </c:pt>
                <c:pt idx="2442">
                  <c:v>19.67558009071373</c:v>
                </c:pt>
                <c:pt idx="2443">
                  <c:v>19.67558009071373</c:v>
                </c:pt>
                <c:pt idx="2444">
                  <c:v>19.67558009071373</c:v>
                </c:pt>
                <c:pt idx="2445">
                  <c:v>19.67558009071373</c:v>
                </c:pt>
                <c:pt idx="2446">
                  <c:v>19.67558009071373</c:v>
                </c:pt>
                <c:pt idx="2447">
                  <c:v>19.67558009071373</c:v>
                </c:pt>
                <c:pt idx="2448">
                  <c:v>19.67558009071373</c:v>
                </c:pt>
                <c:pt idx="2449">
                  <c:v>19.67558009071373</c:v>
                </c:pt>
                <c:pt idx="2450">
                  <c:v>19.67558009071373</c:v>
                </c:pt>
                <c:pt idx="2451">
                  <c:v>19.67558009071373</c:v>
                </c:pt>
                <c:pt idx="2452">
                  <c:v>19.67558009071373</c:v>
                </c:pt>
                <c:pt idx="2453">
                  <c:v>19.67558009071373</c:v>
                </c:pt>
                <c:pt idx="2454">
                  <c:v>19.67558009071373</c:v>
                </c:pt>
                <c:pt idx="2455">
                  <c:v>19.67558009071373</c:v>
                </c:pt>
                <c:pt idx="2456">
                  <c:v>19.67558009071373</c:v>
                </c:pt>
                <c:pt idx="2457">
                  <c:v>19.67558009071373</c:v>
                </c:pt>
                <c:pt idx="2458">
                  <c:v>19.67558009071373</c:v>
                </c:pt>
                <c:pt idx="2459">
                  <c:v>19.67558009071373</c:v>
                </c:pt>
                <c:pt idx="2460">
                  <c:v>19.67558009071373</c:v>
                </c:pt>
                <c:pt idx="2461">
                  <c:v>19.67558009071373</c:v>
                </c:pt>
                <c:pt idx="2462">
                  <c:v>19.67558009071373</c:v>
                </c:pt>
                <c:pt idx="2463">
                  <c:v>19.67558009071373</c:v>
                </c:pt>
                <c:pt idx="2464">
                  <c:v>19.67558009071373</c:v>
                </c:pt>
                <c:pt idx="2465">
                  <c:v>19.67558009071373</c:v>
                </c:pt>
                <c:pt idx="2466">
                  <c:v>19.67558009071373</c:v>
                </c:pt>
                <c:pt idx="2467">
                  <c:v>19.67558009071373</c:v>
                </c:pt>
                <c:pt idx="2468">
                  <c:v>19.67558009071373</c:v>
                </c:pt>
                <c:pt idx="2469">
                  <c:v>19.67558009071373</c:v>
                </c:pt>
                <c:pt idx="2470">
                  <c:v>19.67558009071373</c:v>
                </c:pt>
                <c:pt idx="2471">
                  <c:v>19.67558009071373</c:v>
                </c:pt>
                <c:pt idx="2472">
                  <c:v>19.67558009071373</c:v>
                </c:pt>
                <c:pt idx="2473">
                  <c:v>19.67558009071373</c:v>
                </c:pt>
                <c:pt idx="2474">
                  <c:v>19.67558009071373</c:v>
                </c:pt>
                <c:pt idx="2475">
                  <c:v>19.67558009071373</c:v>
                </c:pt>
                <c:pt idx="2476">
                  <c:v>19.67558009071373</c:v>
                </c:pt>
                <c:pt idx="2477">
                  <c:v>19.67558009071373</c:v>
                </c:pt>
                <c:pt idx="2478">
                  <c:v>19.67558009071373</c:v>
                </c:pt>
                <c:pt idx="2479">
                  <c:v>19.67558009071373</c:v>
                </c:pt>
                <c:pt idx="2480">
                  <c:v>19.67558009071373</c:v>
                </c:pt>
                <c:pt idx="2481">
                  <c:v>19.67558009071373</c:v>
                </c:pt>
                <c:pt idx="2482">
                  <c:v>19.67558009071373</c:v>
                </c:pt>
                <c:pt idx="2483">
                  <c:v>19.67558009071373</c:v>
                </c:pt>
                <c:pt idx="2484">
                  <c:v>19.67558009071373</c:v>
                </c:pt>
                <c:pt idx="2485">
                  <c:v>19.67558009071373</c:v>
                </c:pt>
                <c:pt idx="2486">
                  <c:v>19.67558009071373</c:v>
                </c:pt>
                <c:pt idx="2487">
                  <c:v>19.67558009071373</c:v>
                </c:pt>
                <c:pt idx="2488">
                  <c:v>19.67558009071373</c:v>
                </c:pt>
                <c:pt idx="2489">
                  <c:v>19.67558009071373</c:v>
                </c:pt>
                <c:pt idx="2490">
                  <c:v>19.67558009071373</c:v>
                </c:pt>
                <c:pt idx="2491">
                  <c:v>19.67558009071373</c:v>
                </c:pt>
                <c:pt idx="2492">
                  <c:v>19.67558009071373</c:v>
                </c:pt>
                <c:pt idx="2493">
                  <c:v>19.67558009071373</c:v>
                </c:pt>
                <c:pt idx="2494">
                  <c:v>19.67558009071373</c:v>
                </c:pt>
                <c:pt idx="2495">
                  <c:v>19.67558009071373</c:v>
                </c:pt>
                <c:pt idx="2496">
                  <c:v>19.67558009071373</c:v>
                </c:pt>
                <c:pt idx="2497">
                  <c:v>19.67558009071373</c:v>
                </c:pt>
                <c:pt idx="2498">
                  <c:v>19.67558009071373</c:v>
                </c:pt>
                <c:pt idx="2499">
                  <c:v>19.67558009071373</c:v>
                </c:pt>
                <c:pt idx="2500">
                  <c:v>19.67558009071373</c:v>
                </c:pt>
                <c:pt idx="2501">
                  <c:v>19.67558009071373</c:v>
                </c:pt>
                <c:pt idx="2502">
                  <c:v>19.67558009071373</c:v>
                </c:pt>
                <c:pt idx="2503">
                  <c:v>19.67558009071373</c:v>
                </c:pt>
                <c:pt idx="2504">
                  <c:v>19.67558009071373</c:v>
                </c:pt>
                <c:pt idx="2505">
                  <c:v>19.67558009071373</c:v>
                </c:pt>
                <c:pt idx="2506">
                  <c:v>19.67558009071373</c:v>
                </c:pt>
                <c:pt idx="2507">
                  <c:v>19.67558009071373</c:v>
                </c:pt>
                <c:pt idx="2508">
                  <c:v>19.67558009071373</c:v>
                </c:pt>
                <c:pt idx="2509">
                  <c:v>19.67558009071373</c:v>
                </c:pt>
                <c:pt idx="2510">
                  <c:v>19.67558009071373</c:v>
                </c:pt>
                <c:pt idx="2511">
                  <c:v>19.67558009071373</c:v>
                </c:pt>
                <c:pt idx="2512">
                  <c:v>19.67558009071373</c:v>
                </c:pt>
                <c:pt idx="2513">
                  <c:v>19.67558009071373</c:v>
                </c:pt>
                <c:pt idx="2514">
                  <c:v>19.67558009071373</c:v>
                </c:pt>
                <c:pt idx="2515">
                  <c:v>19.67558009071373</c:v>
                </c:pt>
                <c:pt idx="2516">
                  <c:v>19.67558009071373</c:v>
                </c:pt>
                <c:pt idx="2517">
                  <c:v>19.67558009071373</c:v>
                </c:pt>
                <c:pt idx="2518">
                  <c:v>19.67558009071373</c:v>
                </c:pt>
                <c:pt idx="2519">
                  <c:v>19.67558009071373</c:v>
                </c:pt>
                <c:pt idx="2520">
                  <c:v>19.67558009071373</c:v>
                </c:pt>
                <c:pt idx="2521">
                  <c:v>19.67558009071373</c:v>
                </c:pt>
                <c:pt idx="2522">
                  <c:v>19.67558009071373</c:v>
                </c:pt>
                <c:pt idx="2523">
                  <c:v>19.67558009071373</c:v>
                </c:pt>
                <c:pt idx="2524">
                  <c:v>19.67558009071373</c:v>
                </c:pt>
                <c:pt idx="2525">
                  <c:v>19.67558009071373</c:v>
                </c:pt>
                <c:pt idx="2526">
                  <c:v>19.67558009071373</c:v>
                </c:pt>
                <c:pt idx="2527">
                  <c:v>19.67558009071373</c:v>
                </c:pt>
                <c:pt idx="2528">
                  <c:v>19.67558009071373</c:v>
                </c:pt>
                <c:pt idx="2529">
                  <c:v>19.67558009071373</c:v>
                </c:pt>
                <c:pt idx="2530">
                  <c:v>19.67558009071373</c:v>
                </c:pt>
                <c:pt idx="2531">
                  <c:v>19.67558009071373</c:v>
                </c:pt>
                <c:pt idx="2532">
                  <c:v>19.67558009071373</c:v>
                </c:pt>
                <c:pt idx="2533">
                  <c:v>19.67558009071373</c:v>
                </c:pt>
                <c:pt idx="2534">
                  <c:v>19.67558009071373</c:v>
                </c:pt>
                <c:pt idx="2535">
                  <c:v>19.67558009071373</c:v>
                </c:pt>
                <c:pt idx="2536">
                  <c:v>19.67558009071373</c:v>
                </c:pt>
                <c:pt idx="2537">
                  <c:v>19.67558009071373</c:v>
                </c:pt>
                <c:pt idx="2538">
                  <c:v>19.67558009071373</c:v>
                </c:pt>
                <c:pt idx="2539">
                  <c:v>19.67558009071373</c:v>
                </c:pt>
                <c:pt idx="2540">
                  <c:v>19.67558009071373</c:v>
                </c:pt>
                <c:pt idx="2541">
                  <c:v>19.67558009071373</c:v>
                </c:pt>
                <c:pt idx="2542">
                  <c:v>19.67558009071373</c:v>
                </c:pt>
                <c:pt idx="2543">
                  <c:v>19.67558009071373</c:v>
                </c:pt>
                <c:pt idx="2544">
                  <c:v>19.67558009071373</c:v>
                </c:pt>
                <c:pt idx="2545">
                  <c:v>19.67558009071373</c:v>
                </c:pt>
                <c:pt idx="2546">
                  <c:v>19.67558009071373</c:v>
                </c:pt>
                <c:pt idx="2547">
                  <c:v>19.67558009071373</c:v>
                </c:pt>
                <c:pt idx="2548">
                  <c:v>19.67558009071373</c:v>
                </c:pt>
                <c:pt idx="2549">
                  <c:v>19.67558009071373</c:v>
                </c:pt>
                <c:pt idx="2550">
                  <c:v>19.67558009071373</c:v>
                </c:pt>
                <c:pt idx="2551">
                  <c:v>19.67558009071373</c:v>
                </c:pt>
                <c:pt idx="2552">
                  <c:v>19.67558009071373</c:v>
                </c:pt>
                <c:pt idx="2553">
                  <c:v>19.67558009071373</c:v>
                </c:pt>
                <c:pt idx="2554">
                  <c:v>19.67558009071373</c:v>
                </c:pt>
                <c:pt idx="2555">
                  <c:v>19.67558009071373</c:v>
                </c:pt>
                <c:pt idx="2556">
                  <c:v>19.67558009071373</c:v>
                </c:pt>
                <c:pt idx="2557">
                  <c:v>19.67558009071373</c:v>
                </c:pt>
                <c:pt idx="2558">
                  <c:v>19.67558009071373</c:v>
                </c:pt>
                <c:pt idx="2559">
                  <c:v>19.67558009071373</c:v>
                </c:pt>
                <c:pt idx="2560">
                  <c:v>19.67558009071373</c:v>
                </c:pt>
                <c:pt idx="2561">
                  <c:v>19.67558009071373</c:v>
                </c:pt>
                <c:pt idx="2562">
                  <c:v>19.67558009071373</c:v>
                </c:pt>
                <c:pt idx="2563">
                  <c:v>19.67558009071373</c:v>
                </c:pt>
                <c:pt idx="2564">
                  <c:v>19.67558009071373</c:v>
                </c:pt>
                <c:pt idx="2565">
                  <c:v>19.67558009071373</c:v>
                </c:pt>
                <c:pt idx="2566">
                  <c:v>19.67558009071373</c:v>
                </c:pt>
                <c:pt idx="2567">
                  <c:v>19.67558009071373</c:v>
                </c:pt>
                <c:pt idx="2568">
                  <c:v>19.67558009071373</c:v>
                </c:pt>
                <c:pt idx="2569">
                  <c:v>19.67558009071373</c:v>
                </c:pt>
                <c:pt idx="2570">
                  <c:v>19.67558009071373</c:v>
                </c:pt>
                <c:pt idx="2571">
                  <c:v>19.67558009071373</c:v>
                </c:pt>
                <c:pt idx="2572">
                  <c:v>19.67558009071373</c:v>
                </c:pt>
                <c:pt idx="2573">
                  <c:v>19.67558009071373</c:v>
                </c:pt>
                <c:pt idx="2574">
                  <c:v>19.67558009071373</c:v>
                </c:pt>
                <c:pt idx="2575">
                  <c:v>19.67558009071373</c:v>
                </c:pt>
                <c:pt idx="2576">
                  <c:v>19.67558009071373</c:v>
                </c:pt>
                <c:pt idx="2577">
                  <c:v>19.67558009071373</c:v>
                </c:pt>
                <c:pt idx="2578">
                  <c:v>19.67558009071373</c:v>
                </c:pt>
                <c:pt idx="2579">
                  <c:v>19.67558009071373</c:v>
                </c:pt>
                <c:pt idx="2580">
                  <c:v>19.67558009071373</c:v>
                </c:pt>
                <c:pt idx="2581">
                  <c:v>19.67558009071373</c:v>
                </c:pt>
                <c:pt idx="2582">
                  <c:v>19.67558009071373</c:v>
                </c:pt>
                <c:pt idx="2583">
                  <c:v>19.67558009071373</c:v>
                </c:pt>
                <c:pt idx="2584">
                  <c:v>19.67558009071373</c:v>
                </c:pt>
                <c:pt idx="2585">
                  <c:v>19.67558009071373</c:v>
                </c:pt>
                <c:pt idx="2586">
                  <c:v>19.67558009071373</c:v>
                </c:pt>
                <c:pt idx="2587">
                  <c:v>19.67558009071373</c:v>
                </c:pt>
                <c:pt idx="2588">
                  <c:v>19.67558009071373</c:v>
                </c:pt>
                <c:pt idx="2589">
                  <c:v>19.67558009071373</c:v>
                </c:pt>
                <c:pt idx="2590">
                  <c:v>19.67558009071373</c:v>
                </c:pt>
                <c:pt idx="2591">
                  <c:v>19.67558009071373</c:v>
                </c:pt>
                <c:pt idx="2592">
                  <c:v>19.67558009071373</c:v>
                </c:pt>
                <c:pt idx="2593">
                  <c:v>19.67558009071373</c:v>
                </c:pt>
                <c:pt idx="2594">
                  <c:v>19.67558009071373</c:v>
                </c:pt>
                <c:pt idx="2595">
                  <c:v>19.67558009071373</c:v>
                </c:pt>
                <c:pt idx="2596">
                  <c:v>19.67558009071373</c:v>
                </c:pt>
                <c:pt idx="2597">
                  <c:v>19.67558009071373</c:v>
                </c:pt>
                <c:pt idx="2598">
                  <c:v>19.67558009071373</c:v>
                </c:pt>
                <c:pt idx="2599">
                  <c:v>19.67558009071373</c:v>
                </c:pt>
                <c:pt idx="2600">
                  <c:v>19.67558009071373</c:v>
                </c:pt>
                <c:pt idx="2601">
                  <c:v>19.67558009071373</c:v>
                </c:pt>
                <c:pt idx="2602">
                  <c:v>19.67558009071373</c:v>
                </c:pt>
                <c:pt idx="2603">
                  <c:v>19.67558009071373</c:v>
                </c:pt>
                <c:pt idx="2604">
                  <c:v>19.67558009071373</c:v>
                </c:pt>
                <c:pt idx="2605">
                  <c:v>19.67558009071373</c:v>
                </c:pt>
                <c:pt idx="2606">
                  <c:v>19.67558009071373</c:v>
                </c:pt>
                <c:pt idx="2607">
                  <c:v>19.67558009071373</c:v>
                </c:pt>
                <c:pt idx="2608">
                  <c:v>19.67558009071373</c:v>
                </c:pt>
                <c:pt idx="2609">
                  <c:v>19.67558009071373</c:v>
                </c:pt>
                <c:pt idx="2610">
                  <c:v>19.67558009071373</c:v>
                </c:pt>
                <c:pt idx="2611">
                  <c:v>19.67558009071373</c:v>
                </c:pt>
                <c:pt idx="2612">
                  <c:v>19.67558009071373</c:v>
                </c:pt>
                <c:pt idx="2613">
                  <c:v>19.67558009071373</c:v>
                </c:pt>
                <c:pt idx="2614">
                  <c:v>19.67558009071373</c:v>
                </c:pt>
                <c:pt idx="2615">
                  <c:v>19.67558009071373</c:v>
                </c:pt>
                <c:pt idx="2616">
                  <c:v>19.67558009071373</c:v>
                </c:pt>
                <c:pt idx="2617">
                  <c:v>19.67558009071373</c:v>
                </c:pt>
                <c:pt idx="2618">
                  <c:v>19.67558009071373</c:v>
                </c:pt>
                <c:pt idx="2619">
                  <c:v>19.67558009071373</c:v>
                </c:pt>
                <c:pt idx="2620">
                  <c:v>19.67558009071373</c:v>
                </c:pt>
                <c:pt idx="2621">
                  <c:v>19.67558009071373</c:v>
                </c:pt>
                <c:pt idx="2622">
                  <c:v>19.67558009071373</c:v>
                </c:pt>
                <c:pt idx="2623">
                  <c:v>19.67558009071373</c:v>
                </c:pt>
                <c:pt idx="2624">
                  <c:v>19.67558009071373</c:v>
                </c:pt>
                <c:pt idx="2625">
                  <c:v>19.67558009071373</c:v>
                </c:pt>
                <c:pt idx="2626">
                  <c:v>19.67558009071373</c:v>
                </c:pt>
                <c:pt idx="2627">
                  <c:v>19.67558009071373</c:v>
                </c:pt>
                <c:pt idx="2628">
                  <c:v>19.67558009071373</c:v>
                </c:pt>
                <c:pt idx="2629">
                  <c:v>19.67558009071373</c:v>
                </c:pt>
                <c:pt idx="2630">
                  <c:v>19.67558009071373</c:v>
                </c:pt>
                <c:pt idx="2631">
                  <c:v>19.67558009071373</c:v>
                </c:pt>
                <c:pt idx="2632">
                  <c:v>19.67558009071373</c:v>
                </c:pt>
                <c:pt idx="2633">
                  <c:v>19.67558009071373</c:v>
                </c:pt>
                <c:pt idx="2634">
                  <c:v>19.67558009071373</c:v>
                </c:pt>
                <c:pt idx="2635">
                  <c:v>19.67558009071373</c:v>
                </c:pt>
                <c:pt idx="2636">
                  <c:v>19.67558009071373</c:v>
                </c:pt>
                <c:pt idx="2637">
                  <c:v>19.67558009071373</c:v>
                </c:pt>
                <c:pt idx="2638">
                  <c:v>19.67558009071373</c:v>
                </c:pt>
                <c:pt idx="2639">
                  <c:v>19.67558009071373</c:v>
                </c:pt>
                <c:pt idx="2640">
                  <c:v>19.67558009071373</c:v>
                </c:pt>
                <c:pt idx="2641">
                  <c:v>19.67558009071373</c:v>
                </c:pt>
                <c:pt idx="2642">
                  <c:v>19.67558009071373</c:v>
                </c:pt>
                <c:pt idx="2643">
                  <c:v>19.67558009071373</c:v>
                </c:pt>
                <c:pt idx="2644">
                  <c:v>19.67558009071373</c:v>
                </c:pt>
                <c:pt idx="2645">
                  <c:v>19.67558009071373</c:v>
                </c:pt>
                <c:pt idx="2646">
                  <c:v>19.67558009071373</c:v>
                </c:pt>
                <c:pt idx="2647">
                  <c:v>19.67558009071373</c:v>
                </c:pt>
                <c:pt idx="2648">
                  <c:v>19.67558009071373</c:v>
                </c:pt>
                <c:pt idx="2649">
                  <c:v>19.67558009071373</c:v>
                </c:pt>
                <c:pt idx="2650">
                  <c:v>19.67558009071373</c:v>
                </c:pt>
                <c:pt idx="2651">
                  <c:v>19.67558009071373</c:v>
                </c:pt>
                <c:pt idx="2652">
                  <c:v>19.67558009071373</c:v>
                </c:pt>
                <c:pt idx="2653">
                  <c:v>19.67558009071373</c:v>
                </c:pt>
                <c:pt idx="2654">
                  <c:v>19.67558009071373</c:v>
                </c:pt>
                <c:pt idx="2655">
                  <c:v>19.67558009071373</c:v>
                </c:pt>
                <c:pt idx="2656">
                  <c:v>19.67558009071373</c:v>
                </c:pt>
                <c:pt idx="2657">
                  <c:v>19.67558009071373</c:v>
                </c:pt>
                <c:pt idx="2658">
                  <c:v>19.67558009071373</c:v>
                </c:pt>
                <c:pt idx="2659">
                  <c:v>19.67558009071373</c:v>
                </c:pt>
                <c:pt idx="2660">
                  <c:v>19.67558009071373</c:v>
                </c:pt>
                <c:pt idx="2661">
                  <c:v>19.67558009071373</c:v>
                </c:pt>
                <c:pt idx="2662">
                  <c:v>19.67558009071373</c:v>
                </c:pt>
                <c:pt idx="2663">
                  <c:v>19.67558009071373</c:v>
                </c:pt>
                <c:pt idx="2664">
                  <c:v>19.67558009071373</c:v>
                </c:pt>
                <c:pt idx="2665">
                  <c:v>19.67558009071373</c:v>
                </c:pt>
                <c:pt idx="2666">
                  <c:v>19.67558009071373</c:v>
                </c:pt>
                <c:pt idx="2667">
                  <c:v>19.67558009071373</c:v>
                </c:pt>
                <c:pt idx="2668">
                  <c:v>19.67558009071373</c:v>
                </c:pt>
                <c:pt idx="2669">
                  <c:v>19.67558009071373</c:v>
                </c:pt>
                <c:pt idx="2670">
                  <c:v>19.67558009071373</c:v>
                </c:pt>
                <c:pt idx="2671">
                  <c:v>19.67558009071373</c:v>
                </c:pt>
                <c:pt idx="2672">
                  <c:v>19.67558009071373</c:v>
                </c:pt>
                <c:pt idx="2673">
                  <c:v>19.67558009071373</c:v>
                </c:pt>
                <c:pt idx="2674">
                  <c:v>19.67558009071373</c:v>
                </c:pt>
                <c:pt idx="2675">
                  <c:v>19.67558009071373</c:v>
                </c:pt>
                <c:pt idx="2676">
                  <c:v>19.67558009071373</c:v>
                </c:pt>
                <c:pt idx="2677">
                  <c:v>19.67558009071373</c:v>
                </c:pt>
                <c:pt idx="2678">
                  <c:v>19.67558009071373</c:v>
                </c:pt>
                <c:pt idx="2679">
                  <c:v>19.67558009071373</c:v>
                </c:pt>
                <c:pt idx="2680">
                  <c:v>19.67558009071373</c:v>
                </c:pt>
                <c:pt idx="2681">
                  <c:v>19.67558009071373</c:v>
                </c:pt>
                <c:pt idx="2682">
                  <c:v>19.67558009071373</c:v>
                </c:pt>
                <c:pt idx="2683">
                  <c:v>19.67558009071373</c:v>
                </c:pt>
                <c:pt idx="2684">
                  <c:v>19.67558009071373</c:v>
                </c:pt>
                <c:pt idx="2685">
                  <c:v>19.67558009071373</c:v>
                </c:pt>
                <c:pt idx="2686">
                  <c:v>19.67558009071373</c:v>
                </c:pt>
                <c:pt idx="2687">
                  <c:v>19.67558009071373</c:v>
                </c:pt>
                <c:pt idx="2688">
                  <c:v>19.67558009071373</c:v>
                </c:pt>
                <c:pt idx="2689">
                  <c:v>19.67558009071373</c:v>
                </c:pt>
                <c:pt idx="2690">
                  <c:v>19.67558009071373</c:v>
                </c:pt>
                <c:pt idx="2691">
                  <c:v>19.67558009071373</c:v>
                </c:pt>
                <c:pt idx="2692">
                  <c:v>19.67558009071373</c:v>
                </c:pt>
                <c:pt idx="2693">
                  <c:v>19.67558009071373</c:v>
                </c:pt>
                <c:pt idx="2694">
                  <c:v>19.67558009071373</c:v>
                </c:pt>
                <c:pt idx="2695">
                  <c:v>19.67558009071373</c:v>
                </c:pt>
                <c:pt idx="2696">
                  <c:v>19.67558009071373</c:v>
                </c:pt>
                <c:pt idx="2697">
                  <c:v>19.67558009071373</c:v>
                </c:pt>
                <c:pt idx="2698">
                  <c:v>19.67558009071373</c:v>
                </c:pt>
                <c:pt idx="2699">
                  <c:v>19.67558009071373</c:v>
                </c:pt>
                <c:pt idx="2700">
                  <c:v>19.67558009071373</c:v>
                </c:pt>
                <c:pt idx="2701">
                  <c:v>19.67558009071373</c:v>
                </c:pt>
                <c:pt idx="2702">
                  <c:v>19.67558009071373</c:v>
                </c:pt>
                <c:pt idx="2703">
                  <c:v>19.67558009071373</c:v>
                </c:pt>
                <c:pt idx="2704">
                  <c:v>19.67558009071373</c:v>
                </c:pt>
                <c:pt idx="2705">
                  <c:v>19.67558009071373</c:v>
                </c:pt>
                <c:pt idx="2706">
                  <c:v>19.67558009071373</c:v>
                </c:pt>
                <c:pt idx="2707">
                  <c:v>19.67558009071373</c:v>
                </c:pt>
                <c:pt idx="2708">
                  <c:v>19.67558009071373</c:v>
                </c:pt>
                <c:pt idx="2709">
                  <c:v>19.67558009071373</c:v>
                </c:pt>
                <c:pt idx="2710">
                  <c:v>19.67558009071373</c:v>
                </c:pt>
                <c:pt idx="2711">
                  <c:v>19.67558009071373</c:v>
                </c:pt>
                <c:pt idx="2712">
                  <c:v>19.67558009071373</c:v>
                </c:pt>
                <c:pt idx="2713">
                  <c:v>19.67558009071373</c:v>
                </c:pt>
                <c:pt idx="2714">
                  <c:v>19.67558009071373</c:v>
                </c:pt>
                <c:pt idx="2715">
                  <c:v>19.67558009071373</c:v>
                </c:pt>
                <c:pt idx="2716">
                  <c:v>19.67558009071373</c:v>
                </c:pt>
                <c:pt idx="2717">
                  <c:v>19.67558009071373</c:v>
                </c:pt>
                <c:pt idx="2718">
                  <c:v>19.67558009071373</c:v>
                </c:pt>
                <c:pt idx="2719">
                  <c:v>19.67558009071373</c:v>
                </c:pt>
                <c:pt idx="2720">
                  <c:v>19.67558009071373</c:v>
                </c:pt>
                <c:pt idx="2721">
                  <c:v>19.67558009071373</c:v>
                </c:pt>
                <c:pt idx="2722">
                  <c:v>19.67558009071373</c:v>
                </c:pt>
                <c:pt idx="2723">
                  <c:v>19.67558009071373</c:v>
                </c:pt>
                <c:pt idx="2724">
                  <c:v>19.67558009071373</c:v>
                </c:pt>
                <c:pt idx="2725">
                  <c:v>19.67558009071373</c:v>
                </c:pt>
                <c:pt idx="2726">
                  <c:v>19.67558009071373</c:v>
                </c:pt>
                <c:pt idx="2727">
                  <c:v>19.67558009071373</c:v>
                </c:pt>
                <c:pt idx="2728">
                  <c:v>19.67558009071373</c:v>
                </c:pt>
                <c:pt idx="2729">
                  <c:v>19.67558009071373</c:v>
                </c:pt>
                <c:pt idx="2730">
                  <c:v>19.67558009071373</c:v>
                </c:pt>
                <c:pt idx="2731">
                  <c:v>19.67558009071373</c:v>
                </c:pt>
                <c:pt idx="2732">
                  <c:v>19.67558009071373</c:v>
                </c:pt>
                <c:pt idx="2733">
                  <c:v>19.67558009071373</c:v>
                </c:pt>
                <c:pt idx="2734">
                  <c:v>19.67558009071373</c:v>
                </c:pt>
                <c:pt idx="2735">
                  <c:v>19.67558009071373</c:v>
                </c:pt>
                <c:pt idx="2736">
                  <c:v>19.67558009071373</c:v>
                </c:pt>
                <c:pt idx="2737">
                  <c:v>19.67558009071373</c:v>
                </c:pt>
                <c:pt idx="2738">
                  <c:v>19.67558009071373</c:v>
                </c:pt>
                <c:pt idx="2739">
                  <c:v>19.67558009071373</c:v>
                </c:pt>
                <c:pt idx="2740">
                  <c:v>19.67558009071373</c:v>
                </c:pt>
                <c:pt idx="2741">
                  <c:v>19.67558009071373</c:v>
                </c:pt>
                <c:pt idx="2742">
                  <c:v>19.67558009071373</c:v>
                </c:pt>
                <c:pt idx="2743">
                  <c:v>19.67558009071373</c:v>
                </c:pt>
                <c:pt idx="2744">
                  <c:v>19.67558009071373</c:v>
                </c:pt>
                <c:pt idx="2745">
                  <c:v>19.67558009071373</c:v>
                </c:pt>
                <c:pt idx="2746">
                  <c:v>19.67558009071373</c:v>
                </c:pt>
                <c:pt idx="2747">
                  <c:v>19.67558009071373</c:v>
                </c:pt>
                <c:pt idx="2748">
                  <c:v>19.67558009071373</c:v>
                </c:pt>
                <c:pt idx="2749">
                  <c:v>19.67558009071373</c:v>
                </c:pt>
                <c:pt idx="2750">
                  <c:v>19.67558009071373</c:v>
                </c:pt>
                <c:pt idx="2751">
                  <c:v>19.67558009071373</c:v>
                </c:pt>
                <c:pt idx="2752">
                  <c:v>19.67558009071373</c:v>
                </c:pt>
                <c:pt idx="2753">
                  <c:v>19.67558009071373</c:v>
                </c:pt>
                <c:pt idx="2754">
                  <c:v>19.67558009071373</c:v>
                </c:pt>
                <c:pt idx="2755">
                  <c:v>19.67558009071373</c:v>
                </c:pt>
                <c:pt idx="2756">
                  <c:v>19.67558009071373</c:v>
                </c:pt>
                <c:pt idx="2757">
                  <c:v>19.67558009071373</c:v>
                </c:pt>
                <c:pt idx="2758">
                  <c:v>19.67558009071373</c:v>
                </c:pt>
                <c:pt idx="2759">
                  <c:v>19.67558009071373</c:v>
                </c:pt>
                <c:pt idx="2760">
                  <c:v>19.67558009071373</c:v>
                </c:pt>
                <c:pt idx="2761">
                  <c:v>19.67558009071373</c:v>
                </c:pt>
                <c:pt idx="2762">
                  <c:v>19.67558009071373</c:v>
                </c:pt>
                <c:pt idx="2763">
                  <c:v>19.67558009071373</c:v>
                </c:pt>
                <c:pt idx="2764">
                  <c:v>19.67558009071373</c:v>
                </c:pt>
                <c:pt idx="2765">
                  <c:v>19.67558009071373</c:v>
                </c:pt>
                <c:pt idx="2766">
                  <c:v>19.67558009071373</c:v>
                </c:pt>
                <c:pt idx="2767">
                  <c:v>19.67558009071373</c:v>
                </c:pt>
                <c:pt idx="2768">
                  <c:v>19.67558009071373</c:v>
                </c:pt>
                <c:pt idx="2769">
                  <c:v>19.67558009071373</c:v>
                </c:pt>
                <c:pt idx="2770">
                  <c:v>19.67558009071373</c:v>
                </c:pt>
                <c:pt idx="2771">
                  <c:v>19.67558009071373</c:v>
                </c:pt>
                <c:pt idx="2772">
                  <c:v>19.67558009071373</c:v>
                </c:pt>
                <c:pt idx="2773">
                  <c:v>19.67558009071373</c:v>
                </c:pt>
                <c:pt idx="2774">
                  <c:v>19.67558009071373</c:v>
                </c:pt>
                <c:pt idx="2775">
                  <c:v>19.67558009071373</c:v>
                </c:pt>
                <c:pt idx="2776">
                  <c:v>19.67558009071373</c:v>
                </c:pt>
                <c:pt idx="2777">
                  <c:v>19.67558009071373</c:v>
                </c:pt>
                <c:pt idx="2778">
                  <c:v>19.67558009071373</c:v>
                </c:pt>
                <c:pt idx="2779">
                  <c:v>19.67558009071373</c:v>
                </c:pt>
                <c:pt idx="2780">
                  <c:v>19.67558009071373</c:v>
                </c:pt>
                <c:pt idx="2781">
                  <c:v>19.67558009071373</c:v>
                </c:pt>
                <c:pt idx="2782">
                  <c:v>19.67558009071373</c:v>
                </c:pt>
                <c:pt idx="2783">
                  <c:v>19.67558009071373</c:v>
                </c:pt>
                <c:pt idx="2784">
                  <c:v>19.67558009071373</c:v>
                </c:pt>
                <c:pt idx="2785">
                  <c:v>19.67558009071373</c:v>
                </c:pt>
                <c:pt idx="2786">
                  <c:v>19.67558009071373</c:v>
                </c:pt>
                <c:pt idx="2787">
                  <c:v>19.67558009071373</c:v>
                </c:pt>
                <c:pt idx="2788">
                  <c:v>19.67558009071373</c:v>
                </c:pt>
                <c:pt idx="2789">
                  <c:v>19.67558009071373</c:v>
                </c:pt>
                <c:pt idx="2790">
                  <c:v>19.67558009071373</c:v>
                </c:pt>
                <c:pt idx="2791">
                  <c:v>19.67558009071373</c:v>
                </c:pt>
                <c:pt idx="2792">
                  <c:v>19.67558009071373</c:v>
                </c:pt>
                <c:pt idx="2793">
                  <c:v>19.67558009071373</c:v>
                </c:pt>
                <c:pt idx="2794">
                  <c:v>19.67558009071373</c:v>
                </c:pt>
                <c:pt idx="2795">
                  <c:v>19.67558009071373</c:v>
                </c:pt>
                <c:pt idx="2796">
                  <c:v>19.67558009071373</c:v>
                </c:pt>
                <c:pt idx="2797">
                  <c:v>19.67558009071373</c:v>
                </c:pt>
                <c:pt idx="2798">
                  <c:v>19.67558009071373</c:v>
                </c:pt>
                <c:pt idx="2799">
                  <c:v>19.67558009071373</c:v>
                </c:pt>
                <c:pt idx="2800">
                  <c:v>19.67558009071373</c:v>
                </c:pt>
                <c:pt idx="2801">
                  <c:v>19.67558009071373</c:v>
                </c:pt>
                <c:pt idx="2802">
                  <c:v>19.67558009071373</c:v>
                </c:pt>
                <c:pt idx="2803">
                  <c:v>19.67558009071373</c:v>
                </c:pt>
                <c:pt idx="2804">
                  <c:v>19.67558009071373</c:v>
                </c:pt>
                <c:pt idx="2805">
                  <c:v>19.67558009071373</c:v>
                </c:pt>
                <c:pt idx="2806">
                  <c:v>19.67558009071373</c:v>
                </c:pt>
                <c:pt idx="2807">
                  <c:v>19.67558009071373</c:v>
                </c:pt>
                <c:pt idx="2808">
                  <c:v>19.67558009071373</c:v>
                </c:pt>
                <c:pt idx="2809">
                  <c:v>19.67558009071373</c:v>
                </c:pt>
                <c:pt idx="2810">
                  <c:v>19.67558009071373</c:v>
                </c:pt>
                <c:pt idx="2811">
                  <c:v>19.67558009071373</c:v>
                </c:pt>
                <c:pt idx="2812">
                  <c:v>19.67558009071373</c:v>
                </c:pt>
                <c:pt idx="2813">
                  <c:v>19.67558009071373</c:v>
                </c:pt>
                <c:pt idx="2814">
                  <c:v>19.67558009071373</c:v>
                </c:pt>
                <c:pt idx="2815">
                  <c:v>19.67558009071373</c:v>
                </c:pt>
                <c:pt idx="2816">
                  <c:v>19.67558009071373</c:v>
                </c:pt>
                <c:pt idx="2817">
                  <c:v>19.67558009071373</c:v>
                </c:pt>
                <c:pt idx="2818">
                  <c:v>19.67558009071373</c:v>
                </c:pt>
                <c:pt idx="2819">
                  <c:v>19.67558009071373</c:v>
                </c:pt>
                <c:pt idx="2820">
                  <c:v>19.67558009071373</c:v>
                </c:pt>
                <c:pt idx="2821">
                  <c:v>19.67558009071373</c:v>
                </c:pt>
                <c:pt idx="2822">
                  <c:v>19.67558009071373</c:v>
                </c:pt>
                <c:pt idx="2823">
                  <c:v>19.67558009071373</c:v>
                </c:pt>
                <c:pt idx="2824">
                  <c:v>19.67558009071373</c:v>
                </c:pt>
                <c:pt idx="2825">
                  <c:v>19.67558009071373</c:v>
                </c:pt>
                <c:pt idx="2826">
                  <c:v>19.67558009071373</c:v>
                </c:pt>
                <c:pt idx="2827">
                  <c:v>19.67558009071373</c:v>
                </c:pt>
                <c:pt idx="2828">
                  <c:v>19.67558009071373</c:v>
                </c:pt>
                <c:pt idx="2829">
                  <c:v>19.67558009071373</c:v>
                </c:pt>
                <c:pt idx="2830">
                  <c:v>19.67558009071373</c:v>
                </c:pt>
                <c:pt idx="2831">
                  <c:v>19.67558009071373</c:v>
                </c:pt>
                <c:pt idx="2832">
                  <c:v>19.67558009071373</c:v>
                </c:pt>
                <c:pt idx="2833">
                  <c:v>19.67558009071373</c:v>
                </c:pt>
                <c:pt idx="2834">
                  <c:v>19.67558009071373</c:v>
                </c:pt>
                <c:pt idx="2835">
                  <c:v>19.67558009071373</c:v>
                </c:pt>
                <c:pt idx="2836">
                  <c:v>19.67558009071373</c:v>
                </c:pt>
                <c:pt idx="2837">
                  <c:v>19.67558009071373</c:v>
                </c:pt>
                <c:pt idx="2838">
                  <c:v>19.67558009071373</c:v>
                </c:pt>
                <c:pt idx="2839">
                  <c:v>19.67558009071373</c:v>
                </c:pt>
                <c:pt idx="2840">
                  <c:v>19.67558009071373</c:v>
                </c:pt>
                <c:pt idx="2841">
                  <c:v>19.67558009071373</c:v>
                </c:pt>
                <c:pt idx="2842">
                  <c:v>19.67558009071373</c:v>
                </c:pt>
                <c:pt idx="2843">
                  <c:v>19.67558009071373</c:v>
                </c:pt>
                <c:pt idx="2844">
                  <c:v>19.67558009071373</c:v>
                </c:pt>
                <c:pt idx="2845">
                  <c:v>19.67558009071373</c:v>
                </c:pt>
                <c:pt idx="2846">
                  <c:v>19.67558009071373</c:v>
                </c:pt>
                <c:pt idx="2847">
                  <c:v>19.67558009071373</c:v>
                </c:pt>
                <c:pt idx="2848">
                  <c:v>19.67558009071373</c:v>
                </c:pt>
                <c:pt idx="2849">
                  <c:v>19.67558009071373</c:v>
                </c:pt>
                <c:pt idx="2850">
                  <c:v>19.67558009071373</c:v>
                </c:pt>
                <c:pt idx="2851">
                  <c:v>19.67558009071373</c:v>
                </c:pt>
                <c:pt idx="2852">
                  <c:v>19.67558009071373</c:v>
                </c:pt>
                <c:pt idx="2853">
                  <c:v>19.67558009071373</c:v>
                </c:pt>
                <c:pt idx="2854">
                  <c:v>19.67558009071373</c:v>
                </c:pt>
                <c:pt idx="2855">
                  <c:v>19.67558009071373</c:v>
                </c:pt>
                <c:pt idx="2856">
                  <c:v>19.67558009071373</c:v>
                </c:pt>
                <c:pt idx="2857">
                  <c:v>19.67558009071373</c:v>
                </c:pt>
                <c:pt idx="2858">
                  <c:v>19.67558009071373</c:v>
                </c:pt>
                <c:pt idx="2859">
                  <c:v>19.67558009071373</c:v>
                </c:pt>
                <c:pt idx="2860">
                  <c:v>19.67558009071373</c:v>
                </c:pt>
                <c:pt idx="2861">
                  <c:v>19.67558009071373</c:v>
                </c:pt>
                <c:pt idx="2862">
                  <c:v>19.67558009071373</c:v>
                </c:pt>
                <c:pt idx="2863">
                  <c:v>19.67558009071373</c:v>
                </c:pt>
                <c:pt idx="2864">
                  <c:v>19.67558009071373</c:v>
                </c:pt>
                <c:pt idx="2865">
                  <c:v>19.67558009071373</c:v>
                </c:pt>
                <c:pt idx="2866">
                  <c:v>19.67558009071373</c:v>
                </c:pt>
                <c:pt idx="2867">
                  <c:v>19.67558009071373</c:v>
                </c:pt>
                <c:pt idx="2868">
                  <c:v>19.67558009071373</c:v>
                </c:pt>
                <c:pt idx="2869">
                  <c:v>19.67558009071373</c:v>
                </c:pt>
                <c:pt idx="2870">
                  <c:v>19.67558009071373</c:v>
                </c:pt>
                <c:pt idx="2871">
                  <c:v>19.67558009071373</c:v>
                </c:pt>
                <c:pt idx="2872">
                  <c:v>19.67558009071373</c:v>
                </c:pt>
                <c:pt idx="2873">
                  <c:v>19.67558009071373</c:v>
                </c:pt>
                <c:pt idx="2874">
                  <c:v>19.67558009071373</c:v>
                </c:pt>
                <c:pt idx="2875">
                  <c:v>19.67558009071373</c:v>
                </c:pt>
                <c:pt idx="2876">
                  <c:v>19.67558009071373</c:v>
                </c:pt>
                <c:pt idx="2877">
                  <c:v>19.67558009071373</c:v>
                </c:pt>
                <c:pt idx="2878">
                  <c:v>19.67558009071373</c:v>
                </c:pt>
                <c:pt idx="2879">
                  <c:v>19.67558009071373</c:v>
                </c:pt>
                <c:pt idx="2880">
                  <c:v>19.67558009071373</c:v>
                </c:pt>
                <c:pt idx="2881">
                  <c:v>19.67558009071373</c:v>
                </c:pt>
                <c:pt idx="2882">
                  <c:v>19.67558009071373</c:v>
                </c:pt>
                <c:pt idx="2883">
                  <c:v>19.67558009071373</c:v>
                </c:pt>
                <c:pt idx="2884">
                  <c:v>19.67558009071373</c:v>
                </c:pt>
                <c:pt idx="2885">
                  <c:v>19.67558009071373</c:v>
                </c:pt>
                <c:pt idx="2886">
                  <c:v>19.67558009071373</c:v>
                </c:pt>
                <c:pt idx="2887">
                  <c:v>19.67558009071373</c:v>
                </c:pt>
                <c:pt idx="2888">
                  <c:v>19.67558009071373</c:v>
                </c:pt>
                <c:pt idx="2889">
                  <c:v>19.67558009071373</c:v>
                </c:pt>
                <c:pt idx="2890">
                  <c:v>19.67558009071373</c:v>
                </c:pt>
                <c:pt idx="2891">
                  <c:v>19.67558009071373</c:v>
                </c:pt>
                <c:pt idx="2892">
                  <c:v>19.67558009071373</c:v>
                </c:pt>
                <c:pt idx="2893">
                  <c:v>19.67558009071373</c:v>
                </c:pt>
                <c:pt idx="2894">
                  <c:v>19.67558009071373</c:v>
                </c:pt>
                <c:pt idx="2895">
                  <c:v>19.67558009071373</c:v>
                </c:pt>
                <c:pt idx="2896">
                  <c:v>19.67558009071373</c:v>
                </c:pt>
                <c:pt idx="2897">
                  <c:v>19.67558009071373</c:v>
                </c:pt>
                <c:pt idx="2898">
                  <c:v>19.67558009071373</c:v>
                </c:pt>
                <c:pt idx="2899">
                  <c:v>19.67558009071373</c:v>
                </c:pt>
                <c:pt idx="2900">
                  <c:v>19.67558009071373</c:v>
                </c:pt>
                <c:pt idx="2901">
                  <c:v>19.67558009071373</c:v>
                </c:pt>
                <c:pt idx="2902">
                  <c:v>19.67558009071373</c:v>
                </c:pt>
                <c:pt idx="2903">
                  <c:v>19.67558009071373</c:v>
                </c:pt>
                <c:pt idx="2904">
                  <c:v>19.67558009071373</c:v>
                </c:pt>
                <c:pt idx="2905">
                  <c:v>19.67558009071373</c:v>
                </c:pt>
                <c:pt idx="2906">
                  <c:v>19.67558009071373</c:v>
                </c:pt>
                <c:pt idx="2907">
                  <c:v>19.67558009071373</c:v>
                </c:pt>
                <c:pt idx="2908">
                  <c:v>19.67558009071373</c:v>
                </c:pt>
                <c:pt idx="2909">
                  <c:v>19.67558009071373</c:v>
                </c:pt>
                <c:pt idx="2910">
                  <c:v>19.67558009071373</c:v>
                </c:pt>
                <c:pt idx="2911">
                  <c:v>19.67558009071373</c:v>
                </c:pt>
                <c:pt idx="2912">
                  <c:v>19.67558009071373</c:v>
                </c:pt>
                <c:pt idx="2913">
                  <c:v>19.67558009071373</c:v>
                </c:pt>
                <c:pt idx="2914">
                  <c:v>19.67558009071373</c:v>
                </c:pt>
                <c:pt idx="2915">
                  <c:v>19.67558009071373</c:v>
                </c:pt>
                <c:pt idx="2916">
                  <c:v>19.67558009071373</c:v>
                </c:pt>
                <c:pt idx="2917">
                  <c:v>19.67558009071373</c:v>
                </c:pt>
                <c:pt idx="2918">
                  <c:v>19.67558009071373</c:v>
                </c:pt>
                <c:pt idx="2919">
                  <c:v>19.67558009071373</c:v>
                </c:pt>
                <c:pt idx="2920">
                  <c:v>19.67558009071373</c:v>
                </c:pt>
                <c:pt idx="2921">
                  <c:v>19.67558009071373</c:v>
                </c:pt>
                <c:pt idx="2922">
                  <c:v>19.67558009071373</c:v>
                </c:pt>
                <c:pt idx="2923">
                  <c:v>19.67558009071373</c:v>
                </c:pt>
                <c:pt idx="2924">
                  <c:v>19.67558009071373</c:v>
                </c:pt>
                <c:pt idx="2925">
                  <c:v>19.67558009071373</c:v>
                </c:pt>
                <c:pt idx="2926">
                  <c:v>19.67558009071373</c:v>
                </c:pt>
                <c:pt idx="2927">
                  <c:v>19.67558009071373</c:v>
                </c:pt>
                <c:pt idx="2928">
                  <c:v>19.67558009071373</c:v>
                </c:pt>
                <c:pt idx="2929">
                  <c:v>19.67558009071373</c:v>
                </c:pt>
                <c:pt idx="2930">
                  <c:v>19.67558009071373</c:v>
                </c:pt>
                <c:pt idx="2931">
                  <c:v>19.67558009071373</c:v>
                </c:pt>
                <c:pt idx="2932">
                  <c:v>19.67558009071373</c:v>
                </c:pt>
                <c:pt idx="2933">
                  <c:v>19.67558009071373</c:v>
                </c:pt>
                <c:pt idx="2934">
                  <c:v>19.67558009071373</c:v>
                </c:pt>
                <c:pt idx="2935">
                  <c:v>19.67558009071373</c:v>
                </c:pt>
                <c:pt idx="2936">
                  <c:v>19.67558009071373</c:v>
                </c:pt>
                <c:pt idx="2937">
                  <c:v>19.67558009071373</c:v>
                </c:pt>
                <c:pt idx="2938">
                  <c:v>19.67558009071373</c:v>
                </c:pt>
                <c:pt idx="2939">
                  <c:v>19.67558009071373</c:v>
                </c:pt>
                <c:pt idx="2940">
                  <c:v>19.67558009071373</c:v>
                </c:pt>
                <c:pt idx="2941">
                  <c:v>19.67558009071373</c:v>
                </c:pt>
                <c:pt idx="2942">
                  <c:v>19.67558009071373</c:v>
                </c:pt>
                <c:pt idx="2943">
                  <c:v>19.67558009071373</c:v>
                </c:pt>
                <c:pt idx="2944">
                  <c:v>19.67558009071373</c:v>
                </c:pt>
                <c:pt idx="2945">
                  <c:v>19.67558009071373</c:v>
                </c:pt>
                <c:pt idx="2946">
                  <c:v>19.67558009071373</c:v>
                </c:pt>
                <c:pt idx="2947">
                  <c:v>19.67558009071373</c:v>
                </c:pt>
                <c:pt idx="2948">
                  <c:v>19.67558009071373</c:v>
                </c:pt>
                <c:pt idx="2949">
                  <c:v>19.67558009071373</c:v>
                </c:pt>
                <c:pt idx="2950">
                  <c:v>19.67558009071373</c:v>
                </c:pt>
                <c:pt idx="2951">
                  <c:v>19.67558009071373</c:v>
                </c:pt>
                <c:pt idx="2952">
                  <c:v>19.67558009071373</c:v>
                </c:pt>
                <c:pt idx="2953">
                  <c:v>19.67558009071373</c:v>
                </c:pt>
                <c:pt idx="2954">
                  <c:v>19.67558009071373</c:v>
                </c:pt>
                <c:pt idx="2955">
                  <c:v>19.67558009071373</c:v>
                </c:pt>
                <c:pt idx="2956">
                  <c:v>19.67558009071373</c:v>
                </c:pt>
                <c:pt idx="2957">
                  <c:v>19.67558009071373</c:v>
                </c:pt>
                <c:pt idx="2958">
                  <c:v>19.67558009071373</c:v>
                </c:pt>
                <c:pt idx="2959">
                  <c:v>19.67558009071373</c:v>
                </c:pt>
                <c:pt idx="2960">
                  <c:v>19.67558009071373</c:v>
                </c:pt>
                <c:pt idx="2961">
                  <c:v>19.67558009071373</c:v>
                </c:pt>
                <c:pt idx="2962">
                  <c:v>19.67558009071373</c:v>
                </c:pt>
                <c:pt idx="2963">
                  <c:v>19.67558009071373</c:v>
                </c:pt>
                <c:pt idx="2964">
                  <c:v>19.67558009071373</c:v>
                </c:pt>
                <c:pt idx="2965">
                  <c:v>19.67558009071373</c:v>
                </c:pt>
                <c:pt idx="2966">
                  <c:v>19.67558009071373</c:v>
                </c:pt>
                <c:pt idx="2967">
                  <c:v>19.67558009071373</c:v>
                </c:pt>
                <c:pt idx="2968">
                  <c:v>19.67558009071373</c:v>
                </c:pt>
                <c:pt idx="2969">
                  <c:v>19.67558009071373</c:v>
                </c:pt>
                <c:pt idx="2970">
                  <c:v>19.67558009071373</c:v>
                </c:pt>
                <c:pt idx="2971">
                  <c:v>19.67558009071373</c:v>
                </c:pt>
                <c:pt idx="2972">
                  <c:v>19.67558009071373</c:v>
                </c:pt>
                <c:pt idx="2973">
                  <c:v>19.67558009071373</c:v>
                </c:pt>
                <c:pt idx="2974">
                  <c:v>19.67558009071373</c:v>
                </c:pt>
                <c:pt idx="2975">
                  <c:v>19.67558009071373</c:v>
                </c:pt>
                <c:pt idx="2976">
                  <c:v>19.67558009071373</c:v>
                </c:pt>
                <c:pt idx="2977">
                  <c:v>19.67558009071373</c:v>
                </c:pt>
                <c:pt idx="2978">
                  <c:v>19.67558009071373</c:v>
                </c:pt>
                <c:pt idx="2979">
                  <c:v>19.67558009071373</c:v>
                </c:pt>
                <c:pt idx="2980">
                  <c:v>19.67558009071373</c:v>
                </c:pt>
                <c:pt idx="2981">
                  <c:v>19.67558009071373</c:v>
                </c:pt>
                <c:pt idx="2982">
                  <c:v>19.67558009071373</c:v>
                </c:pt>
                <c:pt idx="2983">
                  <c:v>19.67558009071373</c:v>
                </c:pt>
                <c:pt idx="2984">
                  <c:v>19.67558009071373</c:v>
                </c:pt>
                <c:pt idx="2985">
                  <c:v>19.67558009071373</c:v>
                </c:pt>
                <c:pt idx="2986">
                  <c:v>19.67558009071373</c:v>
                </c:pt>
                <c:pt idx="2987">
                  <c:v>19.67558009071373</c:v>
                </c:pt>
                <c:pt idx="2988">
                  <c:v>19.67558009071373</c:v>
                </c:pt>
                <c:pt idx="2989">
                  <c:v>19.67558009071373</c:v>
                </c:pt>
                <c:pt idx="2990">
                  <c:v>19.67558009071373</c:v>
                </c:pt>
                <c:pt idx="2991">
                  <c:v>19.67558009071373</c:v>
                </c:pt>
                <c:pt idx="2992">
                  <c:v>19.67558009071373</c:v>
                </c:pt>
                <c:pt idx="2993">
                  <c:v>19.67558009071373</c:v>
                </c:pt>
                <c:pt idx="2994">
                  <c:v>19.67558009071373</c:v>
                </c:pt>
                <c:pt idx="2995">
                  <c:v>19.67558009071373</c:v>
                </c:pt>
                <c:pt idx="2996">
                  <c:v>19.67558009071373</c:v>
                </c:pt>
                <c:pt idx="2997">
                  <c:v>19.67558009071373</c:v>
                </c:pt>
                <c:pt idx="2998">
                  <c:v>19.67558009071373</c:v>
                </c:pt>
                <c:pt idx="2999">
                  <c:v>19.67558009071373</c:v>
                </c:pt>
                <c:pt idx="3000">
                  <c:v>19.67558009071373</c:v>
                </c:pt>
                <c:pt idx="3001">
                  <c:v>19.67558009071373</c:v>
                </c:pt>
                <c:pt idx="3002">
                  <c:v>19.67558009071373</c:v>
                </c:pt>
                <c:pt idx="3003">
                  <c:v>19.67558009071373</c:v>
                </c:pt>
                <c:pt idx="3004">
                  <c:v>19.67558009071373</c:v>
                </c:pt>
                <c:pt idx="3005">
                  <c:v>19.67558009071373</c:v>
                </c:pt>
                <c:pt idx="3006">
                  <c:v>19.67558009071373</c:v>
                </c:pt>
                <c:pt idx="3007">
                  <c:v>19.67558009071373</c:v>
                </c:pt>
                <c:pt idx="3008">
                  <c:v>19.67558009071373</c:v>
                </c:pt>
                <c:pt idx="3009">
                  <c:v>19.67558009071373</c:v>
                </c:pt>
                <c:pt idx="3010">
                  <c:v>19.67558009071373</c:v>
                </c:pt>
                <c:pt idx="3011">
                  <c:v>19.67558009071373</c:v>
                </c:pt>
                <c:pt idx="3012">
                  <c:v>19.67558009071373</c:v>
                </c:pt>
                <c:pt idx="3013">
                  <c:v>19.67558009071373</c:v>
                </c:pt>
                <c:pt idx="3014">
                  <c:v>19.67558009071373</c:v>
                </c:pt>
                <c:pt idx="3015">
                  <c:v>19.67558009071373</c:v>
                </c:pt>
                <c:pt idx="3016">
                  <c:v>19.67558009071373</c:v>
                </c:pt>
                <c:pt idx="3017">
                  <c:v>19.67558009071373</c:v>
                </c:pt>
                <c:pt idx="3018">
                  <c:v>19.67558009071373</c:v>
                </c:pt>
                <c:pt idx="3019">
                  <c:v>19.67558009071373</c:v>
                </c:pt>
                <c:pt idx="3020">
                  <c:v>19.67558009071373</c:v>
                </c:pt>
                <c:pt idx="3021">
                  <c:v>19.67558009071373</c:v>
                </c:pt>
                <c:pt idx="3022">
                  <c:v>19.67558009071373</c:v>
                </c:pt>
                <c:pt idx="3023">
                  <c:v>19.67558009071373</c:v>
                </c:pt>
                <c:pt idx="3024">
                  <c:v>19.67558009071373</c:v>
                </c:pt>
                <c:pt idx="3025">
                  <c:v>19.67558009071373</c:v>
                </c:pt>
                <c:pt idx="3026">
                  <c:v>19.67558009071373</c:v>
                </c:pt>
                <c:pt idx="3027">
                  <c:v>19.67558009071373</c:v>
                </c:pt>
                <c:pt idx="3028">
                  <c:v>19.67558009071373</c:v>
                </c:pt>
                <c:pt idx="3029">
                  <c:v>19.67558009071373</c:v>
                </c:pt>
                <c:pt idx="3030">
                  <c:v>19.67558009071373</c:v>
                </c:pt>
                <c:pt idx="3031">
                  <c:v>19.67558009071373</c:v>
                </c:pt>
                <c:pt idx="3032">
                  <c:v>19.67558009071373</c:v>
                </c:pt>
                <c:pt idx="3033">
                  <c:v>19.67558009071373</c:v>
                </c:pt>
                <c:pt idx="3034">
                  <c:v>19.67558009071373</c:v>
                </c:pt>
                <c:pt idx="3035">
                  <c:v>19.67558009071373</c:v>
                </c:pt>
                <c:pt idx="3036">
                  <c:v>19.67558009071373</c:v>
                </c:pt>
                <c:pt idx="3037">
                  <c:v>19.67558009071373</c:v>
                </c:pt>
                <c:pt idx="3038">
                  <c:v>19.67558009071373</c:v>
                </c:pt>
                <c:pt idx="3039">
                  <c:v>19.67558009071373</c:v>
                </c:pt>
                <c:pt idx="3040">
                  <c:v>19.67558009071373</c:v>
                </c:pt>
                <c:pt idx="3041">
                  <c:v>19.67558009071373</c:v>
                </c:pt>
                <c:pt idx="3042">
                  <c:v>19.67558009071373</c:v>
                </c:pt>
                <c:pt idx="3043">
                  <c:v>19.67558009071373</c:v>
                </c:pt>
                <c:pt idx="3044">
                  <c:v>19.67558009071373</c:v>
                </c:pt>
                <c:pt idx="3045">
                  <c:v>19.67558009071373</c:v>
                </c:pt>
                <c:pt idx="3046">
                  <c:v>19.67558009071373</c:v>
                </c:pt>
                <c:pt idx="3047">
                  <c:v>19.67558009071373</c:v>
                </c:pt>
                <c:pt idx="3048">
                  <c:v>19.67558009071373</c:v>
                </c:pt>
                <c:pt idx="3049">
                  <c:v>19.67558009071373</c:v>
                </c:pt>
                <c:pt idx="3050">
                  <c:v>19.67558009071373</c:v>
                </c:pt>
                <c:pt idx="3051">
                  <c:v>19.67558009071373</c:v>
                </c:pt>
                <c:pt idx="3052">
                  <c:v>19.67558009071373</c:v>
                </c:pt>
                <c:pt idx="3053">
                  <c:v>19.67558009071373</c:v>
                </c:pt>
                <c:pt idx="3054">
                  <c:v>19.67558009071373</c:v>
                </c:pt>
                <c:pt idx="3055">
                  <c:v>19.67558009071373</c:v>
                </c:pt>
                <c:pt idx="3056">
                  <c:v>19.67558009071373</c:v>
                </c:pt>
                <c:pt idx="3057">
                  <c:v>19.67558009071373</c:v>
                </c:pt>
                <c:pt idx="3058">
                  <c:v>19.67558009071373</c:v>
                </c:pt>
                <c:pt idx="3059">
                  <c:v>19.67558009071373</c:v>
                </c:pt>
                <c:pt idx="3060">
                  <c:v>19.67558009071373</c:v>
                </c:pt>
                <c:pt idx="3061">
                  <c:v>19.67558009071373</c:v>
                </c:pt>
                <c:pt idx="3062">
                  <c:v>19.67558009071373</c:v>
                </c:pt>
                <c:pt idx="3063">
                  <c:v>19.67558009071373</c:v>
                </c:pt>
                <c:pt idx="3064">
                  <c:v>19.67558009071373</c:v>
                </c:pt>
                <c:pt idx="3065">
                  <c:v>19.67558009071373</c:v>
                </c:pt>
                <c:pt idx="3066">
                  <c:v>19.67558009071373</c:v>
                </c:pt>
                <c:pt idx="3067">
                  <c:v>19.67558009071373</c:v>
                </c:pt>
                <c:pt idx="3068">
                  <c:v>19.67558009071373</c:v>
                </c:pt>
                <c:pt idx="3069">
                  <c:v>19.67558009071373</c:v>
                </c:pt>
                <c:pt idx="3070">
                  <c:v>19.67558009071373</c:v>
                </c:pt>
                <c:pt idx="3071">
                  <c:v>19.67558009071373</c:v>
                </c:pt>
                <c:pt idx="3072">
                  <c:v>19.67558009071373</c:v>
                </c:pt>
                <c:pt idx="3073">
                  <c:v>19.67558009071373</c:v>
                </c:pt>
                <c:pt idx="3074">
                  <c:v>19.67558009071373</c:v>
                </c:pt>
                <c:pt idx="3075">
                  <c:v>19.67558009071373</c:v>
                </c:pt>
                <c:pt idx="3076">
                  <c:v>19.67558009071373</c:v>
                </c:pt>
                <c:pt idx="3077">
                  <c:v>19.67558009071373</c:v>
                </c:pt>
                <c:pt idx="3078">
                  <c:v>19.67558009071373</c:v>
                </c:pt>
                <c:pt idx="3079">
                  <c:v>19.67558009071373</c:v>
                </c:pt>
                <c:pt idx="3080">
                  <c:v>19.67558009071373</c:v>
                </c:pt>
                <c:pt idx="3081">
                  <c:v>19.67558009071373</c:v>
                </c:pt>
                <c:pt idx="3082">
                  <c:v>19.67558009071373</c:v>
                </c:pt>
                <c:pt idx="3083">
                  <c:v>19.67558009071373</c:v>
                </c:pt>
                <c:pt idx="3084">
                  <c:v>19.67558009071373</c:v>
                </c:pt>
                <c:pt idx="3085">
                  <c:v>19.67558009071373</c:v>
                </c:pt>
                <c:pt idx="3086">
                  <c:v>19.67558009071373</c:v>
                </c:pt>
                <c:pt idx="3087">
                  <c:v>19.67558009071373</c:v>
                </c:pt>
                <c:pt idx="3088">
                  <c:v>19.67558009071373</c:v>
                </c:pt>
                <c:pt idx="3089">
                  <c:v>19.67558009071373</c:v>
                </c:pt>
                <c:pt idx="3090">
                  <c:v>19.67558009071373</c:v>
                </c:pt>
                <c:pt idx="3091">
                  <c:v>19.67558009071373</c:v>
                </c:pt>
                <c:pt idx="3092">
                  <c:v>19.67558009071373</c:v>
                </c:pt>
                <c:pt idx="3093">
                  <c:v>19.67558009071373</c:v>
                </c:pt>
                <c:pt idx="3094">
                  <c:v>19.67558009071373</c:v>
                </c:pt>
                <c:pt idx="3095">
                  <c:v>19.67558009071373</c:v>
                </c:pt>
                <c:pt idx="3096">
                  <c:v>19.67558009071373</c:v>
                </c:pt>
                <c:pt idx="3097">
                  <c:v>19.67558009071373</c:v>
                </c:pt>
                <c:pt idx="3098">
                  <c:v>19.67558009071373</c:v>
                </c:pt>
                <c:pt idx="3099">
                  <c:v>19.67558009071373</c:v>
                </c:pt>
                <c:pt idx="3100">
                  <c:v>19.67558009071373</c:v>
                </c:pt>
                <c:pt idx="3101">
                  <c:v>19.67558009071373</c:v>
                </c:pt>
                <c:pt idx="3102">
                  <c:v>19.67558009071373</c:v>
                </c:pt>
                <c:pt idx="3103">
                  <c:v>19.67558009071373</c:v>
                </c:pt>
                <c:pt idx="3104">
                  <c:v>19.67558009071373</c:v>
                </c:pt>
                <c:pt idx="3105">
                  <c:v>19.67558009071373</c:v>
                </c:pt>
                <c:pt idx="3106">
                  <c:v>19.67558009071373</c:v>
                </c:pt>
                <c:pt idx="3107">
                  <c:v>19.67558009071373</c:v>
                </c:pt>
                <c:pt idx="3108">
                  <c:v>19.67558009071373</c:v>
                </c:pt>
                <c:pt idx="3109">
                  <c:v>19.67558009071373</c:v>
                </c:pt>
                <c:pt idx="3110">
                  <c:v>19.67558009071373</c:v>
                </c:pt>
                <c:pt idx="3111">
                  <c:v>19.67558009071373</c:v>
                </c:pt>
                <c:pt idx="3112">
                  <c:v>19.67558009071373</c:v>
                </c:pt>
                <c:pt idx="3113">
                  <c:v>19.67558009071373</c:v>
                </c:pt>
                <c:pt idx="3114">
                  <c:v>19.67558009071373</c:v>
                </c:pt>
                <c:pt idx="3115">
                  <c:v>19.67558009071373</c:v>
                </c:pt>
                <c:pt idx="3116">
                  <c:v>19.67558009071373</c:v>
                </c:pt>
                <c:pt idx="3117">
                  <c:v>19.67558009071373</c:v>
                </c:pt>
                <c:pt idx="3118">
                  <c:v>19.67558009071373</c:v>
                </c:pt>
                <c:pt idx="3119">
                  <c:v>19.67558009071373</c:v>
                </c:pt>
                <c:pt idx="3120">
                  <c:v>19.67558009071373</c:v>
                </c:pt>
                <c:pt idx="3121">
                  <c:v>19.67558009071373</c:v>
                </c:pt>
                <c:pt idx="3122">
                  <c:v>19.67558009071373</c:v>
                </c:pt>
                <c:pt idx="3123">
                  <c:v>19.67558009071373</c:v>
                </c:pt>
                <c:pt idx="3124">
                  <c:v>19.67558009071373</c:v>
                </c:pt>
                <c:pt idx="3125">
                  <c:v>19.67558009071373</c:v>
                </c:pt>
                <c:pt idx="3126">
                  <c:v>19.67558009071373</c:v>
                </c:pt>
                <c:pt idx="3127">
                  <c:v>19.67558009071373</c:v>
                </c:pt>
                <c:pt idx="3128">
                  <c:v>19.67558009071373</c:v>
                </c:pt>
                <c:pt idx="3129">
                  <c:v>19.67558009071373</c:v>
                </c:pt>
                <c:pt idx="3130">
                  <c:v>19.67558009071373</c:v>
                </c:pt>
                <c:pt idx="3131">
                  <c:v>19.67558009071373</c:v>
                </c:pt>
                <c:pt idx="3132">
                  <c:v>19.67558009071373</c:v>
                </c:pt>
                <c:pt idx="3133">
                  <c:v>19.67558009071373</c:v>
                </c:pt>
                <c:pt idx="3134">
                  <c:v>19.67558009071373</c:v>
                </c:pt>
                <c:pt idx="3135">
                  <c:v>19.67558009071373</c:v>
                </c:pt>
                <c:pt idx="3136">
                  <c:v>19.67558009071373</c:v>
                </c:pt>
                <c:pt idx="3137">
                  <c:v>19.67558009071373</c:v>
                </c:pt>
                <c:pt idx="3138">
                  <c:v>19.67558009071373</c:v>
                </c:pt>
                <c:pt idx="3139">
                  <c:v>19.67558009071373</c:v>
                </c:pt>
                <c:pt idx="3140">
                  <c:v>19.67558009071373</c:v>
                </c:pt>
                <c:pt idx="3141">
                  <c:v>19.67558009071373</c:v>
                </c:pt>
                <c:pt idx="3142">
                  <c:v>19.67558009071373</c:v>
                </c:pt>
                <c:pt idx="3143">
                  <c:v>19.67558009071373</c:v>
                </c:pt>
                <c:pt idx="3144">
                  <c:v>19.67558009071373</c:v>
                </c:pt>
                <c:pt idx="3145">
                  <c:v>19.67558009071373</c:v>
                </c:pt>
                <c:pt idx="3146">
                  <c:v>19.67558009071373</c:v>
                </c:pt>
                <c:pt idx="3147">
                  <c:v>19.67558009071373</c:v>
                </c:pt>
                <c:pt idx="3148">
                  <c:v>19.67558009071373</c:v>
                </c:pt>
                <c:pt idx="3149">
                  <c:v>19.67558009071373</c:v>
                </c:pt>
                <c:pt idx="3150">
                  <c:v>19.67558009071373</c:v>
                </c:pt>
                <c:pt idx="3151">
                  <c:v>19.67558009071373</c:v>
                </c:pt>
                <c:pt idx="3152">
                  <c:v>19.67558009071373</c:v>
                </c:pt>
                <c:pt idx="3153">
                  <c:v>19.67558009071373</c:v>
                </c:pt>
                <c:pt idx="3154">
                  <c:v>19.67558009071373</c:v>
                </c:pt>
                <c:pt idx="3155">
                  <c:v>19.67558009071373</c:v>
                </c:pt>
                <c:pt idx="3156">
                  <c:v>19.67558009071373</c:v>
                </c:pt>
                <c:pt idx="3157">
                  <c:v>19.67558009071373</c:v>
                </c:pt>
                <c:pt idx="3158">
                  <c:v>19.67558009071373</c:v>
                </c:pt>
                <c:pt idx="3159">
                  <c:v>19.67558009071373</c:v>
                </c:pt>
                <c:pt idx="3160">
                  <c:v>19.67558009071373</c:v>
                </c:pt>
                <c:pt idx="3161">
                  <c:v>19.67558009071373</c:v>
                </c:pt>
                <c:pt idx="3162">
                  <c:v>19.67558009071373</c:v>
                </c:pt>
                <c:pt idx="3163">
                  <c:v>19.67558009071373</c:v>
                </c:pt>
                <c:pt idx="3164">
                  <c:v>19.67558009071373</c:v>
                </c:pt>
                <c:pt idx="3165">
                  <c:v>19.67558009071373</c:v>
                </c:pt>
                <c:pt idx="3166">
                  <c:v>19.67558009071373</c:v>
                </c:pt>
                <c:pt idx="3167">
                  <c:v>19.67558009071373</c:v>
                </c:pt>
                <c:pt idx="3168">
                  <c:v>19.67558009071373</c:v>
                </c:pt>
                <c:pt idx="3169">
                  <c:v>19.67558009071373</c:v>
                </c:pt>
                <c:pt idx="3170">
                  <c:v>19.67558009071373</c:v>
                </c:pt>
                <c:pt idx="3171">
                  <c:v>19.67558009071373</c:v>
                </c:pt>
                <c:pt idx="3172">
                  <c:v>19.67558009071373</c:v>
                </c:pt>
                <c:pt idx="3173">
                  <c:v>19.67558009071373</c:v>
                </c:pt>
                <c:pt idx="3174">
                  <c:v>19.67558009071373</c:v>
                </c:pt>
                <c:pt idx="3175">
                  <c:v>19.67558009071373</c:v>
                </c:pt>
                <c:pt idx="3176">
                  <c:v>19.67558009071373</c:v>
                </c:pt>
                <c:pt idx="3177">
                  <c:v>19.67558009071373</c:v>
                </c:pt>
                <c:pt idx="3178">
                  <c:v>19.67558009071373</c:v>
                </c:pt>
                <c:pt idx="3179">
                  <c:v>19.67558009071373</c:v>
                </c:pt>
                <c:pt idx="3180">
                  <c:v>19.67558009071373</c:v>
                </c:pt>
                <c:pt idx="3181">
                  <c:v>19.67558009071373</c:v>
                </c:pt>
                <c:pt idx="3182">
                  <c:v>19.67558009071373</c:v>
                </c:pt>
                <c:pt idx="3183">
                  <c:v>19.67558009071373</c:v>
                </c:pt>
                <c:pt idx="3184">
                  <c:v>19.67558009071373</c:v>
                </c:pt>
                <c:pt idx="3185">
                  <c:v>19.67558009071373</c:v>
                </c:pt>
                <c:pt idx="3186">
                  <c:v>19.67558009071373</c:v>
                </c:pt>
                <c:pt idx="3187">
                  <c:v>19.67558009071373</c:v>
                </c:pt>
                <c:pt idx="3188">
                  <c:v>19.67558009071373</c:v>
                </c:pt>
                <c:pt idx="3189">
                  <c:v>19.67558009071373</c:v>
                </c:pt>
                <c:pt idx="3190">
                  <c:v>19.67558009071373</c:v>
                </c:pt>
                <c:pt idx="3191">
                  <c:v>19.67558009071373</c:v>
                </c:pt>
                <c:pt idx="3192">
                  <c:v>19.67558009071373</c:v>
                </c:pt>
                <c:pt idx="3193">
                  <c:v>19.67558009071373</c:v>
                </c:pt>
                <c:pt idx="3194">
                  <c:v>19.67558009071373</c:v>
                </c:pt>
                <c:pt idx="3195">
                  <c:v>19.67558009071373</c:v>
                </c:pt>
                <c:pt idx="3196">
                  <c:v>19.67558009071373</c:v>
                </c:pt>
                <c:pt idx="3197">
                  <c:v>19.67558009071373</c:v>
                </c:pt>
                <c:pt idx="3198">
                  <c:v>19.67558009071373</c:v>
                </c:pt>
                <c:pt idx="3199">
                  <c:v>19.67558009071373</c:v>
                </c:pt>
                <c:pt idx="3200">
                  <c:v>19.67558009071373</c:v>
                </c:pt>
                <c:pt idx="3201">
                  <c:v>19.67558009071373</c:v>
                </c:pt>
                <c:pt idx="3202">
                  <c:v>19.67558009071373</c:v>
                </c:pt>
                <c:pt idx="3203">
                  <c:v>19.67558009071373</c:v>
                </c:pt>
                <c:pt idx="3204">
                  <c:v>19.67558009071373</c:v>
                </c:pt>
                <c:pt idx="3205">
                  <c:v>19.67558009071373</c:v>
                </c:pt>
                <c:pt idx="3206">
                  <c:v>19.67558009071373</c:v>
                </c:pt>
                <c:pt idx="3207">
                  <c:v>19.67558009071373</c:v>
                </c:pt>
                <c:pt idx="3208">
                  <c:v>19.67558009071373</c:v>
                </c:pt>
                <c:pt idx="3209">
                  <c:v>19.67558009071373</c:v>
                </c:pt>
                <c:pt idx="3210">
                  <c:v>19.67558009071373</c:v>
                </c:pt>
                <c:pt idx="3211">
                  <c:v>19.67558009071373</c:v>
                </c:pt>
                <c:pt idx="3212">
                  <c:v>19.67558009071373</c:v>
                </c:pt>
                <c:pt idx="3213">
                  <c:v>19.67558009071373</c:v>
                </c:pt>
                <c:pt idx="3214">
                  <c:v>19.67558009071373</c:v>
                </c:pt>
                <c:pt idx="3215">
                  <c:v>19.67558009071373</c:v>
                </c:pt>
                <c:pt idx="3216">
                  <c:v>19.67558009071373</c:v>
                </c:pt>
                <c:pt idx="3217">
                  <c:v>19.67558009071373</c:v>
                </c:pt>
                <c:pt idx="3218">
                  <c:v>19.67558009071373</c:v>
                </c:pt>
                <c:pt idx="3219">
                  <c:v>19.67558009071373</c:v>
                </c:pt>
                <c:pt idx="3220">
                  <c:v>19.67558009071373</c:v>
                </c:pt>
                <c:pt idx="3221">
                  <c:v>19.67558009071373</c:v>
                </c:pt>
                <c:pt idx="3222">
                  <c:v>19.67558009071373</c:v>
                </c:pt>
                <c:pt idx="3223">
                  <c:v>19.67558009071373</c:v>
                </c:pt>
                <c:pt idx="3224">
                  <c:v>19.67558009071373</c:v>
                </c:pt>
                <c:pt idx="3225">
                  <c:v>19.67558009071373</c:v>
                </c:pt>
                <c:pt idx="3226">
                  <c:v>19.67558009071373</c:v>
                </c:pt>
                <c:pt idx="3227">
                  <c:v>19.67558009071373</c:v>
                </c:pt>
                <c:pt idx="3228">
                  <c:v>19.67558009071373</c:v>
                </c:pt>
                <c:pt idx="3229">
                  <c:v>19.67558009071373</c:v>
                </c:pt>
                <c:pt idx="3230">
                  <c:v>19.67558009071373</c:v>
                </c:pt>
                <c:pt idx="3231">
                  <c:v>19.67558009071373</c:v>
                </c:pt>
                <c:pt idx="3232">
                  <c:v>19.67558009071373</c:v>
                </c:pt>
                <c:pt idx="3233">
                  <c:v>19.67558009071373</c:v>
                </c:pt>
                <c:pt idx="3234">
                  <c:v>19.67558009071373</c:v>
                </c:pt>
                <c:pt idx="3235">
                  <c:v>19.67558009071373</c:v>
                </c:pt>
                <c:pt idx="3236">
                  <c:v>19.67558009071373</c:v>
                </c:pt>
                <c:pt idx="3237">
                  <c:v>19.67558009071373</c:v>
                </c:pt>
                <c:pt idx="3238">
                  <c:v>19.67558009071373</c:v>
                </c:pt>
                <c:pt idx="3239">
                  <c:v>19.67558009071373</c:v>
                </c:pt>
                <c:pt idx="3240">
                  <c:v>19.67558009071373</c:v>
                </c:pt>
                <c:pt idx="3241">
                  <c:v>19.67558009071373</c:v>
                </c:pt>
                <c:pt idx="3242">
                  <c:v>19.67558009071373</c:v>
                </c:pt>
                <c:pt idx="3243">
                  <c:v>19.67558009071373</c:v>
                </c:pt>
                <c:pt idx="3244">
                  <c:v>19.67558009071373</c:v>
                </c:pt>
                <c:pt idx="3245">
                  <c:v>19.67558009071373</c:v>
                </c:pt>
                <c:pt idx="3246">
                  <c:v>19.67558009071373</c:v>
                </c:pt>
                <c:pt idx="3247">
                  <c:v>19.67558009071373</c:v>
                </c:pt>
                <c:pt idx="3248">
                  <c:v>19.67558009071373</c:v>
                </c:pt>
                <c:pt idx="3249">
                  <c:v>19.67558009071373</c:v>
                </c:pt>
                <c:pt idx="3250">
                  <c:v>19.67558009071373</c:v>
                </c:pt>
                <c:pt idx="3251">
                  <c:v>19.67558009071373</c:v>
                </c:pt>
                <c:pt idx="3252">
                  <c:v>19.67558009071373</c:v>
                </c:pt>
                <c:pt idx="3253">
                  <c:v>19.67558009071373</c:v>
                </c:pt>
                <c:pt idx="3254">
                  <c:v>19.67558009071373</c:v>
                </c:pt>
                <c:pt idx="3255">
                  <c:v>19.67558009071373</c:v>
                </c:pt>
                <c:pt idx="3256">
                  <c:v>19.67558009071373</c:v>
                </c:pt>
                <c:pt idx="3257">
                  <c:v>19.67558009071373</c:v>
                </c:pt>
                <c:pt idx="3258">
                  <c:v>19.67558009071373</c:v>
                </c:pt>
                <c:pt idx="3259">
                  <c:v>19.67558009071373</c:v>
                </c:pt>
                <c:pt idx="3260">
                  <c:v>19.67558009071373</c:v>
                </c:pt>
                <c:pt idx="3261">
                  <c:v>19.67558009071373</c:v>
                </c:pt>
                <c:pt idx="3262">
                  <c:v>19.67558009071373</c:v>
                </c:pt>
                <c:pt idx="3263">
                  <c:v>19.67558009071373</c:v>
                </c:pt>
                <c:pt idx="3264">
                  <c:v>19.67558009071373</c:v>
                </c:pt>
                <c:pt idx="3265">
                  <c:v>19.67558009071373</c:v>
                </c:pt>
                <c:pt idx="3266">
                  <c:v>19.67558009071373</c:v>
                </c:pt>
                <c:pt idx="3267">
                  <c:v>19.67558009071373</c:v>
                </c:pt>
                <c:pt idx="3268">
                  <c:v>19.67558009071373</c:v>
                </c:pt>
                <c:pt idx="3269">
                  <c:v>19.67558009071373</c:v>
                </c:pt>
                <c:pt idx="3270">
                  <c:v>19.67558009071373</c:v>
                </c:pt>
                <c:pt idx="3271">
                  <c:v>19.67558009071373</c:v>
                </c:pt>
                <c:pt idx="3272">
                  <c:v>19.67558009071373</c:v>
                </c:pt>
                <c:pt idx="3273">
                  <c:v>19.67558009071373</c:v>
                </c:pt>
                <c:pt idx="3274">
                  <c:v>19.67558009071373</c:v>
                </c:pt>
                <c:pt idx="3275">
                  <c:v>19.67558009071373</c:v>
                </c:pt>
                <c:pt idx="3276">
                  <c:v>19.67558009071373</c:v>
                </c:pt>
                <c:pt idx="3277">
                  <c:v>19.67558009071373</c:v>
                </c:pt>
                <c:pt idx="3278">
                  <c:v>19.67558009071373</c:v>
                </c:pt>
                <c:pt idx="3279">
                  <c:v>19.67558009071373</c:v>
                </c:pt>
                <c:pt idx="3280">
                  <c:v>19.67558009071373</c:v>
                </c:pt>
                <c:pt idx="3281">
                  <c:v>19.67558009071373</c:v>
                </c:pt>
                <c:pt idx="3282">
                  <c:v>19.67558009071373</c:v>
                </c:pt>
                <c:pt idx="3283">
                  <c:v>19.67558009071373</c:v>
                </c:pt>
                <c:pt idx="3284">
                  <c:v>19.67558009071373</c:v>
                </c:pt>
                <c:pt idx="3285">
                  <c:v>19.67558009071373</c:v>
                </c:pt>
                <c:pt idx="3286">
                  <c:v>19.67558009071373</c:v>
                </c:pt>
                <c:pt idx="3287">
                  <c:v>19.67558009071373</c:v>
                </c:pt>
                <c:pt idx="3288">
                  <c:v>19.67558009071373</c:v>
                </c:pt>
                <c:pt idx="3289">
                  <c:v>19.67558009071373</c:v>
                </c:pt>
                <c:pt idx="3290">
                  <c:v>19.67558009071373</c:v>
                </c:pt>
                <c:pt idx="3291">
                  <c:v>19.67558009071373</c:v>
                </c:pt>
                <c:pt idx="3292">
                  <c:v>19.67558009071373</c:v>
                </c:pt>
                <c:pt idx="3293">
                  <c:v>19.67558009071373</c:v>
                </c:pt>
                <c:pt idx="3294">
                  <c:v>19.67558009071373</c:v>
                </c:pt>
                <c:pt idx="3295">
                  <c:v>19.67558009071373</c:v>
                </c:pt>
                <c:pt idx="3296">
                  <c:v>19.67558009071373</c:v>
                </c:pt>
                <c:pt idx="3297">
                  <c:v>19.67558009071373</c:v>
                </c:pt>
                <c:pt idx="3298">
                  <c:v>19.67558009071373</c:v>
                </c:pt>
                <c:pt idx="3299">
                  <c:v>19.67558009071373</c:v>
                </c:pt>
                <c:pt idx="3300">
                  <c:v>19.67558009071373</c:v>
                </c:pt>
                <c:pt idx="3301">
                  <c:v>19.67558009071373</c:v>
                </c:pt>
                <c:pt idx="3302">
                  <c:v>19.67558009071373</c:v>
                </c:pt>
                <c:pt idx="3303">
                  <c:v>19.67558009071373</c:v>
                </c:pt>
                <c:pt idx="3304">
                  <c:v>19.67558009071373</c:v>
                </c:pt>
                <c:pt idx="3305">
                  <c:v>19.67558009071373</c:v>
                </c:pt>
                <c:pt idx="3306">
                  <c:v>19.67558009071373</c:v>
                </c:pt>
                <c:pt idx="3307">
                  <c:v>19.67558009071373</c:v>
                </c:pt>
                <c:pt idx="3308">
                  <c:v>19.67558009071373</c:v>
                </c:pt>
                <c:pt idx="3309">
                  <c:v>19.67558009071373</c:v>
                </c:pt>
                <c:pt idx="3310">
                  <c:v>19.67558009071373</c:v>
                </c:pt>
                <c:pt idx="3311">
                  <c:v>19.67558009071373</c:v>
                </c:pt>
                <c:pt idx="3312">
                  <c:v>19.67558009071373</c:v>
                </c:pt>
                <c:pt idx="3313">
                  <c:v>19.67558009071373</c:v>
                </c:pt>
                <c:pt idx="3314">
                  <c:v>19.67558009071373</c:v>
                </c:pt>
                <c:pt idx="3315">
                  <c:v>19.67558009071373</c:v>
                </c:pt>
                <c:pt idx="3316">
                  <c:v>19.67558009071373</c:v>
                </c:pt>
                <c:pt idx="3317">
                  <c:v>19.67558009071373</c:v>
                </c:pt>
                <c:pt idx="3318">
                  <c:v>19.67558009071373</c:v>
                </c:pt>
                <c:pt idx="3319">
                  <c:v>19.67558009071373</c:v>
                </c:pt>
                <c:pt idx="3320">
                  <c:v>19.67558009071373</c:v>
                </c:pt>
                <c:pt idx="3321">
                  <c:v>19.67558009071373</c:v>
                </c:pt>
                <c:pt idx="3322">
                  <c:v>19.67558009071373</c:v>
                </c:pt>
                <c:pt idx="3323">
                  <c:v>19.67558009071373</c:v>
                </c:pt>
                <c:pt idx="3324">
                  <c:v>19.67558009071373</c:v>
                </c:pt>
                <c:pt idx="3325">
                  <c:v>19.67558009071373</c:v>
                </c:pt>
                <c:pt idx="3326">
                  <c:v>19.67558009071373</c:v>
                </c:pt>
                <c:pt idx="3327">
                  <c:v>19.67558009071373</c:v>
                </c:pt>
                <c:pt idx="3328">
                  <c:v>19.67558009071373</c:v>
                </c:pt>
                <c:pt idx="3329">
                  <c:v>19.67558009071373</c:v>
                </c:pt>
                <c:pt idx="3330">
                  <c:v>19.67558009071373</c:v>
                </c:pt>
                <c:pt idx="3331">
                  <c:v>19.67558009071373</c:v>
                </c:pt>
                <c:pt idx="3332">
                  <c:v>19.67558009071373</c:v>
                </c:pt>
                <c:pt idx="3333">
                  <c:v>19.67558009071373</c:v>
                </c:pt>
                <c:pt idx="3334">
                  <c:v>19.67558009071373</c:v>
                </c:pt>
                <c:pt idx="3335">
                  <c:v>19.67558009071373</c:v>
                </c:pt>
                <c:pt idx="3336">
                  <c:v>19.67558009071373</c:v>
                </c:pt>
                <c:pt idx="3337">
                  <c:v>19.67558009071373</c:v>
                </c:pt>
                <c:pt idx="3338">
                  <c:v>19.67558009071373</c:v>
                </c:pt>
                <c:pt idx="3339">
                  <c:v>19.67558009071373</c:v>
                </c:pt>
                <c:pt idx="3340">
                  <c:v>19.67558009071373</c:v>
                </c:pt>
                <c:pt idx="3341">
                  <c:v>19.67558009071373</c:v>
                </c:pt>
                <c:pt idx="3342">
                  <c:v>19.67558009071373</c:v>
                </c:pt>
                <c:pt idx="3343">
                  <c:v>19.67558009071373</c:v>
                </c:pt>
                <c:pt idx="3344">
                  <c:v>19.67558009071373</c:v>
                </c:pt>
                <c:pt idx="3345">
                  <c:v>19.67558009071373</c:v>
                </c:pt>
                <c:pt idx="3346">
                  <c:v>19.67558009071373</c:v>
                </c:pt>
                <c:pt idx="3347">
                  <c:v>19.67558009071373</c:v>
                </c:pt>
                <c:pt idx="3348">
                  <c:v>19.67558009071373</c:v>
                </c:pt>
                <c:pt idx="3349">
                  <c:v>19.67558009071373</c:v>
                </c:pt>
                <c:pt idx="3350">
                  <c:v>19.67558009071373</c:v>
                </c:pt>
                <c:pt idx="3351">
                  <c:v>19.67558009071373</c:v>
                </c:pt>
                <c:pt idx="3352">
                  <c:v>19.67558009071373</c:v>
                </c:pt>
                <c:pt idx="3353">
                  <c:v>19.67558009071373</c:v>
                </c:pt>
                <c:pt idx="3354">
                  <c:v>19.67558009071373</c:v>
                </c:pt>
                <c:pt idx="3355">
                  <c:v>19.67558009071373</c:v>
                </c:pt>
                <c:pt idx="3356">
                  <c:v>19.67558009071373</c:v>
                </c:pt>
                <c:pt idx="3357">
                  <c:v>19.67558009071373</c:v>
                </c:pt>
                <c:pt idx="3358">
                  <c:v>19.67558009071373</c:v>
                </c:pt>
                <c:pt idx="3359">
                  <c:v>19.67558009071373</c:v>
                </c:pt>
                <c:pt idx="3360">
                  <c:v>19.67558009071373</c:v>
                </c:pt>
                <c:pt idx="3361">
                  <c:v>19.67558009071373</c:v>
                </c:pt>
                <c:pt idx="3362">
                  <c:v>19.67558009071373</c:v>
                </c:pt>
                <c:pt idx="3363">
                  <c:v>19.67558009071373</c:v>
                </c:pt>
                <c:pt idx="3364">
                  <c:v>19.67558009071373</c:v>
                </c:pt>
                <c:pt idx="3365">
                  <c:v>19.67558009071373</c:v>
                </c:pt>
                <c:pt idx="3366">
                  <c:v>19.67558009071373</c:v>
                </c:pt>
                <c:pt idx="3367">
                  <c:v>19.67558009071373</c:v>
                </c:pt>
                <c:pt idx="3368">
                  <c:v>19.67558009071373</c:v>
                </c:pt>
                <c:pt idx="3369">
                  <c:v>19.67558009071373</c:v>
                </c:pt>
                <c:pt idx="3370">
                  <c:v>19.67558009071373</c:v>
                </c:pt>
                <c:pt idx="3371">
                  <c:v>19.67558009071373</c:v>
                </c:pt>
                <c:pt idx="3372">
                  <c:v>19.67558009071373</c:v>
                </c:pt>
                <c:pt idx="3373">
                  <c:v>19.67558009071373</c:v>
                </c:pt>
                <c:pt idx="3374">
                  <c:v>19.67558009071373</c:v>
                </c:pt>
                <c:pt idx="3375">
                  <c:v>19.67558009071373</c:v>
                </c:pt>
                <c:pt idx="3376">
                  <c:v>19.67558009071373</c:v>
                </c:pt>
                <c:pt idx="3377">
                  <c:v>19.67558009071373</c:v>
                </c:pt>
                <c:pt idx="3378">
                  <c:v>19.67558009071373</c:v>
                </c:pt>
                <c:pt idx="3379">
                  <c:v>19.67558009071373</c:v>
                </c:pt>
                <c:pt idx="3380">
                  <c:v>19.67558009071373</c:v>
                </c:pt>
                <c:pt idx="3381">
                  <c:v>19.67558009071373</c:v>
                </c:pt>
                <c:pt idx="3382">
                  <c:v>19.67558009071373</c:v>
                </c:pt>
                <c:pt idx="3383">
                  <c:v>19.67558009071373</c:v>
                </c:pt>
                <c:pt idx="3384">
                  <c:v>19.67558009071373</c:v>
                </c:pt>
                <c:pt idx="3385">
                  <c:v>19.67558009071373</c:v>
                </c:pt>
                <c:pt idx="3386">
                  <c:v>19.67558009071373</c:v>
                </c:pt>
                <c:pt idx="3387">
                  <c:v>19.67558009071373</c:v>
                </c:pt>
                <c:pt idx="3388">
                  <c:v>19.67558009071373</c:v>
                </c:pt>
                <c:pt idx="3389">
                  <c:v>19.67558009071373</c:v>
                </c:pt>
                <c:pt idx="3390">
                  <c:v>19.67558009071373</c:v>
                </c:pt>
                <c:pt idx="3391">
                  <c:v>19.67558009071373</c:v>
                </c:pt>
                <c:pt idx="3392">
                  <c:v>19.67558009071373</c:v>
                </c:pt>
                <c:pt idx="3393">
                  <c:v>19.67558009071373</c:v>
                </c:pt>
                <c:pt idx="3394">
                  <c:v>19.67558009071373</c:v>
                </c:pt>
                <c:pt idx="3395">
                  <c:v>19.67558009071373</c:v>
                </c:pt>
                <c:pt idx="3396">
                  <c:v>19.67558009071373</c:v>
                </c:pt>
                <c:pt idx="3397">
                  <c:v>19.67558009071373</c:v>
                </c:pt>
                <c:pt idx="3398">
                  <c:v>19.67558009071373</c:v>
                </c:pt>
                <c:pt idx="3399">
                  <c:v>19.67558009071373</c:v>
                </c:pt>
                <c:pt idx="3400">
                  <c:v>19.67558009071373</c:v>
                </c:pt>
                <c:pt idx="3401">
                  <c:v>19.67558009071373</c:v>
                </c:pt>
                <c:pt idx="3402">
                  <c:v>19.67558009071373</c:v>
                </c:pt>
                <c:pt idx="3403">
                  <c:v>19.67558009071373</c:v>
                </c:pt>
                <c:pt idx="3404">
                  <c:v>19.67558009071373</c:v>
                </c:pt>
                <c:pt idx="3405">
                  <c:v>19.67558009071373</c:v>
                </c:pt>
                <c:pt idx="3406">
                  <c:v>19.67558009071373</c:v>
                </c:pt>
                <c:pt idx="3407">
                  <c:v>19.67558009071373</c:v>
                </c:pt>
                <c:pt idx="3408">
                  <c:v>19.67558009071373</c:v>
                </c:pt>
                <c:pt idx="3409">
                  <c:v>19.67558009071373</c:v>
                </c:pt>
                <c:pt idx="3410">
                  <c:v>19.67558009071373</c:v>
                </c:pt>
                <c:pt idx="3411">
                  <c:v>19.67558009071373</c:v>
                </c:pt>
                <c:pt idx="3412">
                  <c:v>19.67558009071373</c:v>
                </c:pt>
                <c:pt idx="3413">
                  <c:v>19.67558009071373</c:v>
                </c:pt>
                <c:pt idx="3414">
                  <c:v>19.67558009071373</c:v>
                </c:pt>
                <c:pt idx="3415">
                  <c:v>19.67558009071373</c:v>
                </c:pt>
                <c:pt idx="3416">
                  <c:v>19.67558009071373</c:v>
                </c:pt>
                <c:pt idx="3417">
                  <c:v>19.67558009071373</c:v>
                </c:pt>
                <c:pt idx="3418">
                  <c:v>19.67558009071373</c:v>
                </c:pt>
                <c:pt idx="3419">
                  <c:v>19.67558009071373</c:v>
                </c:pt>
                <c:pt idx="3420">
                  <c:v>19.67558009071373</c:v>
                </c:pt>
                <c:pt idx="3421">
                  <c:v>19.67558009071373</c:v>
                </c:pt>
                <c:pt idx="3422">
                  <c:v>19.67558009071373</c:v>
                </c:pt>
                <c:pt idx="3423">
                  <c:v>19.67558009071373</c:v>
                </c:pt>
                <c:pt idx="3424">
                  <c:v>19.67558009071373</c:v>
                </c:pt>
                <c:pt idx="3425">
                  <c:v>19.67558009071373</c:v>
                </c:pt>
                <c:pt idx="3426">
                  <c:v>19.67558009071373</c:v>
                </c:pt>
                <c:pt idx="3427">
                  <c:v>19.67558009071373</c:v>
                </c:pt>
                <c:pt idx="3428">
                  <c:v>19.67558009071373</c:v>
                </c:pt>
                <c:pt idx="3429">
                  <c:v>19.67558009071373</c:v>
                </c:pt>
                <c:pt idx="3430">
                  <c:v>19.67558009071373</c:v>
                </c:pt>
                <c:pt idx="3431">
                  <c:v>19.67558009071373</c:v>
                </c:pt>
                <c:pt idx="3432">
                  <c:v>19.67558009071373</c:v>
                </c:pt>
                <c:pt idx="3433">
                  <c:v>19.67558009071373</c:v>
                </c:pt>
                <c:pt idx="3434">
                  <c:v>19.67558009071373</c:v>
                </c:pt>
                <c:pt idx="3435">
                  <c:v>19.67558009071373</c:v>
                </c:pt>
                <c:pt idx="3436">
                  <c:v>19.67558009071373</c:v>
                </c:pt>
                <c:pt idx="3437">
                  <c:v>19.67558009071373</c:v>
                </c:pt>
                <c:pt idx="3438">
                  <c:v>19.67558009071373</c:v>
                </c:pt>
                <c:pt idx="3439">
                  <c:v>19.67558009071373</c:v>
                </c:pt>
                <c:pt idx="3440">
                  <c:v>19.67558009071373</c:v>
                </c:pt>
                <c:pt idx="3441">
                  <c:v>19.67558009071373</c:v>
                </c:pt>
                <c:pt idx="3442">
                  <c:v>19.67558009071373</c:v>
                </c:pt>
                <c:pt idx="3443">
                  <c:v>19.67558009071373</c:v>
                </c:pt>
                <c:pt idx="3444">
                  <c:v>19.67558009071373</c:v>
                </c:pt>
                <c:pt idx="3445">
                  <c:v>19.67558009071373</c:v>
                </c:pt>
                <c:pt idx="3446">
                  <c:v>19.67558009071373</c:v>
                </c:pt>
                <c:pt idx="3447">
                  <c:v>19.67558009071373</c:v>
                </c:pt>
                <c:pt idx="3448">
                  <c:v>19.67558009071373</c:v>
                </c:pt>
                <c:pt idx="3449">
                  <c:v>19.67558009071373</c:v>
                </c:pt>
                <c:pt idx="3450">
                  <c:v>19.67558009071373</c:v>
                </c:pt>
                <c:pt idx="3451">
                  <c:v>19.67558009071373</c:v>
                </c:pt>
                <c:pt idx="3452">
                  <c:v>19.67558009071373</c:v>
                </c:pt>
                <c:pt idx="3453">
                  <c:v>19.67558009071373</c:v>
                </c:pt>
                <c:pt idx="3454">
                  <c:v>19.67558009071373</c:v>
                </c:pt>
                <c:pt idx="3455">
                  <c:v>19.67558009071373</c:v>
                </c:pt>
                <c:pt idx="3456">
                  <c:v>19.67558009071373</c:v>
                </c:pt>
                <c:pt idx="3457">
                  <c:v>19.67558009071373</c:v>
                </c:pt>
                <c:pt idx="3458">
                  <c:v>19.67558009071373</c:v>
                </c:pt>
                <c:pt idx="3459">
                  <c:v>19.67558009071373</c:v>
                </c:pt>
                <c:pt idx="3460">
                  <c:v>19.67558009071373</c:v>
                </c:pt>
                <c:pt idx="3461">
                  <c:v>19.67558009071373</c:v>
                </c:pt>
                <c:pt idx="3462">
                  <c:v>19.67558009071373</c:v>
                </c:pt>
                <c:pt idx="3463">
                  <c:v>19.67558009071373</c:v>
                </c:pt>
                <c:pt idx="3464">
                  <c:v>19.67558009071373</c:v>
                </c:pt>
                <c:pt idx="3465">
                  <c:v>19.67558009071373</c:v>
                </c:pt>
                <c:pt idx="3466">
                  <c:v>19.67558009071373</c:v>
                </c:pt>
                <c:pt idx="3467">
                  <c:v>19.67558009071373</c:v>
                </c:pt>
                <c:pt idx="3468">
                  <c:v>19.67558009071373</c:v>
                </c:pt>
                <c:pt idx="3469">
                  <c:v>19.67558009071373</c:v>
                </c:pt>
                <c:pt idx="3470">
                  <c:v>19.67558009071373</c:v>
                </c:pt>
                <c:pt idx="3471">
                  <c:v>19.67558009071373</c:v>
                </c:pt>
                <c:pt idx="3472">
                  <c:v>19.67558009071373</c:v>
                </c:pt>
                <c:pt idx="3473">
                  <c:v>19.67558009071373</c:v>
                </c:pt>
                <c:pt idx="3474">
                  <c:v>19.67558009071373</c:v>
                </c:pt>
                <c:pt idx="3475">
                  <c:v>19.67558009071373</c:v>
                </c:pt>
                <c:pt idx="3476">
                  <c:v>19.67558009071373</c:v>
                </c:pt>
                <c:pt idx="3477">
                  <c:v>19.67558009071373</c:v>
                </c:pt>
                <c:pt idx="3478">
                  <c:v>19.67558009071373</c:v>
                </c:pt>
                <c:pt idx="3479">
                  <c:v>19.67558009071373</c:v>
                </c:pt>
                <c:pt idx="3480">
                  <c:v>19.67558009071373</c:v>
                </c:pt>
                <c:pt idx="3481">
                  <c:v>19.67558009071373</c:v>
                </c:pt>
                <c:pt idx="3482">
                  <c:v>19.67558009071373</c:v>
                </c:pt>
                <c:pt idx="3483">
                  <c:v>19.67558009071373</c:v>
                </c:pt>
                <c:pt idx="3484">
                  <c:v>19.67558009071373</c:v>
                </c:pt>
                <c:pt idx="3485">
                  <c:v>19.67558009071373</c:v>
                </c:pt>
                <c:pt idx="3486">
                  <c:v>19.67558009071373</c:v>
                </c:pt>
                <c:pt idx="3487">
                  <c:v>19.67558009071373</c:v>
                </c:pt>
                <c:pt idx="3488">
                  <c:v>19.67558009071373</c:v>
                </c:pt>
                <c:pt idx="3489">
                  <c:v>19.67558009071373</c:v>
                </c:pt>
                <c:pt idx="3490">
                  <c:v>19.67558009071373</c:v>
                </c:pt>
                <c:pt idx="3491">
                  <c:v>19.67558009071373</c:v>
                </c:pt>
                <c:pt idx="3492">
                  <c:v>19.67558009071373</c:v>
                </c:pt>
                <c:pt idx="3493">
                  <c:v>19.67558009071373</c:v>
                </c:pt>
                <c:pt idx="3494">
                  <c:v>19.67558009071373</c:v>
                </c:pt>
                <c:pt idx="3495">
                  <c:v>19.67558009071373</c:v>
                </c:pt>
                <c:pt idx="3496">
                  <c:v>19.67558009071373</c:v>
                </c:pt>
                <c:pt idx="3497">
                  <c:v>19.67558009071373</c:v>
                </c:pt>
                <c:pt idx="3498">
                  <c:v>19.67558009071373</c:v>
                </c:pt>
                <c:pt idx="3499">
                  <c:v>19.67558009071373</c:v>
                </c:pt>
                <c:pt idx="3500">
                  <c:v>19.67558009071373</c:v>
                </c:pt>
                <c:pt idx="3501">
                  <c:v>19.67558009071373</c:v>
                </c:pt>
                <c:pt idx="3502">
                  <c:v>19.67558009071373</c:v>
                </c:pt>
                <c:pt idx="3503">
                  <c:v>19.67558009071373</c:v>
                </c:pt>
                <c:pt idx="3504">
                  <c:v>19.67558009071373</c:v>
                </c:pt>
                <c:pt idx="3505">
                  <c:v>19.67558009071373</c:v>
                </c:pt>
                <c:pt idx="3506">
                  <c:v>19.67558009071373</c:v>
                </c:pt>
                <c:pt idx="3507">
                  <c:v>19.67558009071373</c:v>
                </c:pt>
                <c:pt idx="3508">
                  <c:v>19.67558009071373</c:v>
                </c:pt>
                <c:pt idx="3509">
                  <c:v>19.67558009071373</c:v>
                </c:pt>
                <c:pt idx="3510">
                  <c:v>19.67558009071373</c:v>
                </c:pt>
                <c:pt idx="3511">
                  <c:v>19.67558009071373</c:v>
                </c:pt>
                <c:pt idx="3512">
                  <c:v>19.67558009071373</c:v>
                </c:pt>
                <c:pt idx="3513">
                  <c:v>19.67558009071373</c:v>
                </c:pt>
                <c:pt idx="3514">
                  <c:v>19.67558009071373</c:v>
                </c:pt>
                <c:pt idx="3515">
                  <c:v>19.67558009071373</c:v>
                </c:pt>
                <c:pt idx="3516">
                  <c:v>19.67558009071373</c:v>
                </c:pt>
                <c:pt idx="3517">
                  <c:v>19.67558009071373</c:v>
                </c:pt>
                <c:pt idx="3518">
                  <c:v>19.67558009071373</c:v>
                </c:pt>
                <c:pt idx="3519">
                  <c:v>19.67558009071373</c:v>
                </c:pt>
                <c:pt idx="3520">
                  <c:v>19.67558009071373</c:v>
                </c:pt>
                <c:pt idx="3521">
                  <c:v>19.67558009071373</c:v>
                </c:pt>
                <c:pt idx="3522">
                  <c:v>19.67558009071373</c:v>
                </c:pt>
                <c:pt idx="3523">
                  <c:v>19.67558009071373</c:v>
                </c:pt>
                <c:pt idx="3524">
                  <c:v>19.67558009071373</c:v>
                </c:pt>
                <c:pt idx="3525">
                  <c:v>19.67558009071373</c:v>
                </c:pt>
                <c:pt idx="3526">
                  <c:v>19.67558009071373</c:v>
                </c:pt>
                <c:pt idx="3527">
                  <c:v>19.67558009071373</c:v>
                </c:pt>
                <c:pt idx="3528">
                  <c:v>19.67558009071373</c:v>
                </c:pt>
                <c:pt idx="3529">
                  <c:v>19.67558009071373</c:v>
                </c:pt>
                <c:pt idx="3530">
                  <c:v>19.67558009071373</c:v>
                </c:pt>
                <c:pt idx="3531">
                  <c:v>19.67558009071373</c:v>
                </c:pt>
                <c:pt idx="3532">
                  <c:v>19.67558009071373</c:v>
                </c:pt>
                <c:pt idx="3533">
                  <c:v>19.67558009071373</c:v>
                </c:pt>
                <c:pt idx="3534">
                  <c:v>19.67558009071373</c:v>
                </c:pt>
                <c:pt idx="3535">
                  <c:v>19.67558009071373</c:v>
                </c:pt>
                <c:pt idx="3536">
                  <c:v>19.67558009071373</c:v>
                </c:pt>
                <c:pt idx="3537">
                  <c:v>19.67558009071373</c:v>
                </c:pt>
                <c:pt idx="3538">
                  <c:v>19.67558009071373</c:v>
                </c:pt>
                <c:pt idx="3539">
                  <c:v>19.67558009071373</c:v>
                </c:pt>
                <c:pt idx="3540">
                  <c:v>19.67558009071373</c:v>
                </c:pt>
                <c:pt idx="3541">
                  <c:v>19.67558009071373</c:v>
                </c:pt>
                <c:pt idx="3542">
                  <c:v>19.67558009071373</c:v>
                </c:pt>
                <c:pt idx="3543">
                  <c:v>19.67558009071373</c:v>
                </c:pt>
                <c:pt idx="3544">
                  <c:v>19.67558009071373</c:v>
                </c:pt>
                <c:pt idx="3545">
                  <c:v>19.67558009071373</c:v>
                </c:pt>
                <c:pt idx="3546">
                  <c:v>19.67558009071373</c:v>
                </c:pt>
                <c:pt idx="3547">
                  <c:v>19.67558009071373</c:v>
                </c:pt>
                <c:pt idx="3548">
                  <c:v>19.67558009071373</c:v>
                </c:pt>
                <c:pt idx="3549">
                  <c:v>19.67558009071373</c:v>
                </c:pt>
                <c:pt idx="3550">
                  <c:v>19.67558009071373</c:v>
                </c:pt>
                <c:pt idx="3551">
                  <c:v>19.67558009071373</c:v>
                </c:pt>
                <c:pt idx="3552">
                  <c:v>19.67558009071373</c:v>
                </c:pt>
                <c:pt idx="3553">
                  <c:v>19.67558009071373</c:v>
                </c:pt>
                <c:pt idx="3554">
                  <c:v>19.67558009071373</c:v>
                </c:pt>
                <c:pt idx="3555">
                  <c:v>19.67558009071373</c:v>
                </c:pt>
                <c:pt idx="3556">
                  <c:v>19.67558009071373</c:v>
                </c:pt>
                <c:pt idx="3557">
                  <c:v>19.67558009071373</c:v>
                </c:pt>
                <c:pt idx="3558">
                  <c:v>19.67558009071373</c:v>
                </c:pt>
                <c:pt idx="3559">
                  <c:v>19.67558009071373</c:v>
                </c:pt>
                <c:pt idx="3560">
                  <c:v>19.67558009071373</c:v>
                </c:pt>
                <c:pt idx="3561">
                  <c:v>19.67558009071373</c:v>
                </c:pt>
                <c:pt idx="3562">
                  <c:v>19.67558009071373</c:v>
                </c:pt>
                <c:pt idx="3563">
                  <c:v>19.67558009071373</c:v>
                </c:pt>
                <c:pt idx="3564">
                  <c:v>19.67558009071373</c:v>
                </c:pt>
                <c:pt idx="3565">
                  <c:v>19.67558009071373</c:v>
                </c:pt>
                <c:pt idx="3566">
                  <c:v>19.67558009071373</c:v>
                </c:pt>
                <c:pt idx="3567">
                  <c:v>19.67558009071373</c:v>
                </c:pt>
                <c:pt idx="3568">
                  <c:v>19.67558009071373</c:v>
                </c:pt>
                <c:pt idx="3569">
                  <c:v>19.67558009071373</c:v>
                </c:pt>
                <c:pt idx="3570">
                  <c:v>19.67558009071373</c:v>
                </c:pt>
                <c:pt idx="3571">
                  <c:v>19.67558009071373</c:v>
                </c:pt>
                <c:pt idx="3572">
                  <c:v>19.67558009071373</c:v>
                </c:pt>
                <c:pt idx="3573">
                  <c:v>19.67558009071373</c:v>
                </c:pt>
                <c:pt idx="3574">
                  <c:v>19.67558009071373</c:v>
                </c:pt>
                <c:pt idx="3575">
                  <c:v>19.67558009071373</c:v>
                </c:pt>
                <c:pt idx="3576">
                  <c:v>19.67558009071373</c:v>
                </c:pt>
                <c:pt idx="3577">
                  <c:v>19.67558009071373</c:v>
                </c:pt>
                <c:pt idx="3578">
                  <c:v>19.67558009071373</c:v>
                </c:pt>
                <c:pt idx="3579">
                  <c:v>19.67558009071373</c:v>
                </c:pt>
                <c:pt idx="3580">
                  <c:v>19.67558009071373</c:v>
                </c:pt>
                <c:pt idx="3581">
                  <c:v>19.67558009071373</c:v>
                </c:pt>
                <c:pt idx="3582">
                  <c:v>19.67558009071373</c:v>
                </c:pt>
                <c:pt idx="3583">
                  <c:v>19.67558009071373</c:v>
                </c:pt>
                <c:pt idx="3584">
                  <c:v>19.67558009071373</c:v>
                </c:pt>
                <c:pt idx="3585">
                  <c:v>19.67558009071373</c:v>
                </c:pt>
                <c:pt idx="3586">
                  <c:v>19.67558009071373</c:v>
                </c:pt>
                <c:pt idx="3587">
                  <c:v>19.67558009071373</c:v>
                </c:pt>
                <c:pt idx="3588">
                  <c:v>19.67558009071373</c:v>
                </c:pt>
                <c:pt idx="3589">
                  <c:v>19.67558009071373</c:v>
                </c:pt>
                <c:pt idx="3590">
                  <c:v>19.67558009071373</c:v>
                </c:pt>
                <c:pt idx="3591">
                  <c:v>19.67558009071373</c:v>
                </c:pt>
                <c:pt idx="3592">
                  <c:v>19.67558009071373</c:v>
                </c:pt>
                <c:pt idx="3593">
                  <c:v>19.67558009071373</c:v>
                </c:pt>
                <c:pt idx="3594">
                  <c:v>19.67558009071373</c:v>
                </c:pt>
                <c:pt idx="3595">
                  <c:v>19.67558009071373</c:v>
                </c:pt>
                <c:pt idx="3596">
                  <c:v>19.67558009071373</c:v>
                </c:pt>
                <c:pt idx="3597">
                  <c:v>19.67558009071373</c:v>
                </c:pt>
                <c:pt idx="3598">
                  <c:v>19.67558009071373</c:v>
                </c:pt>
                <c:pt idx="3599">
                  <c:v>19.67558009071373</c:v>
                </c:pt>
                <c:pt idx="3600">
                  <c:v>19.67558009071373</c:v>
                </c:pt>
                <c:pt idx="3601">
                  <c:v>19.67558009071373</c:v>
                </c:pt>
                <c:pt idx="3602">
                  <c:v>19.67558009071373</c:v>
                </c:pt>
                <c:pt idx="3603">
                  <c:v>19.67558009071373</c:v>
                </c:pt>
                <c:pt idx="3604">
                  <c:v>19.67558009071373</c:v>
                </c:pt>
                <c:pt idx="3605">
                  <c:v>19.67558009071373</c:v>
                </c:pt>
                <c:pt idx="3606">
                  <c:v>19.67558009071373</c:v>
                </c:pt>
                <c:pt idx="3607">
                  <c:v>19.67558009071373</c:v>
                </c:pt>
                <c:pt idx="3608">
                  <c:v>19.67558009071373</c:v>
                </c:pt>
                <c:pt idx="3609">
                  <c:v>19.67558009071373</c:v>
                </c:pt>
                <c:pt idx="3610">
                  <c:v>19.67558009071373</c:v>
                </c:pt>
                <c:pt idx="3611">
                  <c:v>19.67558009071373</c:v>
                </c:pt>
                <c:pt idx="3612">
                  <c:v>19.67558009071373</c:v>
                </c:pt>
                <c:pt idx="3613">
                  <c:v>19.67558009071373</c:v>
                </c:pt>
                <c:pt idx="3614">
                  <c:v>19.67558009071373</c:v>
                </c:pt>
                <c:pt idx="3615">
                  <c:v>19.67558009071373</c:v>
                </c:pt>
                <c:pt idx="3616">
                  <c:v>19.67558009071373</c:v>
                </c:pt>
                <c:pt idx="3617">
                  <c:v>19.67558009071373</c:v>
                </c:pt>
                <c:pt idx="3618">
                  <c:v>19.67558009071373</c:v>
                </c:pt>
                <c:pt idx="3619">
                  <c:v>19.67558009071373</c:v>
                </c:pt>
                <c:pt idx="3620">
                  <c:v>19.67558009071373</c:v>
                </c:pt>
                <c:pt idx="3621">
                  <c:v>19.67558009071373</c:v>
                </c:pt>
                <c:pt idx="3622">
                  <c:v>19.67558009071373</c:v>
                </c:pt>
                <c:pt idx="3623">
                  <c:v>19.67558009071373</c:v>
                </c:pt>
                <c:pt idx="3624">
                  <c:v>19.67558009071373</c:v>
                </c:pt>
                <c:pt idx="3625">
                  <c:v>19.67558009071373</c:v>
                </c:pt>
                <c:pt idx="3626">
                  <c:v>19.67558009071373</c:v>
                </c:pt>
                <c:pt idx="3627">
                  <c:v>19.67558009071373</c:v>
                </c:pt>
                <c:pt idx="3628">
                  <c:v>19.67558009071373</c:v>
                </c:pt>
                <c:pt idx="3629">
                  <c:v>19.67558009071373</c:v>
                </c:pt>
                <c:pt idx="3630">
                  <c:v>19.67558009071373</c:v>
                </c:pt>
                <c:pt idx="3631">
                  <c:v>19.67558009071373</c:v>
                </c:pt>
                <c:pt idx="3632">
                  <c:v>19.67558009071373</c:v>
                </c:pt>
                <c:pt idx="3633">
                  <c:v>19.67558009071373</c:v>
                </c:pt>
                <c:pt idx="3634">
                  <c:v>19.67558009071373</c:v>
                </c:pt>
                <c:pt idx="3635">
                  <c:v>19.67558009071373</c:v>
                </c:pt>
                <c:pt idx="3636">
                  <c:v>19.67558009071373</c:v>
                </c:pt>
                <c:pt idx="3637">
                  <c:v>19.67558009071373</c:v>
                </c:pt>
                <c:pt idx="3638">
                  <c:v>19.67558009071373</c:v>
                </c:pt>
                <c:pt idx="3639">
                  <c:v>19.67558009071373</c:v>
                </c:pt>
                <c:pt idx="3640">
                  <c:v>19.67558009071373</c:v>
                </c:pt>
                <c:pt idx="3641">
                  <c:v>19.67558009071373</c:v>
                </c:pt>
                <c:pt idx="3642">
                  <c:v>19.67558009071373</c:v>
                </c:pt>
                <c:pt idx="3643">
                  <c:v>19.67558009071373</c:v>
                </c:pt>
                <c:pt idx="3644">
                  <c:v>19.67558009071373</c:v>
                </c:pt>
                <c:pt idx="3645">
                  <c:v>19.67558009071373</c:v>
                </c:pt>
                <c:pt idx="3646">
                  <c:v>19.67558009071373</c:v>
                </c:pt>
                <c:pt idx="3647">
                  <c:v>19.67558009071373</c:v>
                </c:pt>
                <c:pt idx="3648">
                  <c:v>19.67558009071373</c:v>
                </c:pt>
                <c:pt idx="3649">
                  <c:v>19.67558009071373</c:v>
                </c:pt>
                <c:pt idx="3650">
                  <c:v>19.67558009071373</c:v>
                </c:pt>
                <c:pt idx="3651">
                  <c:v>19.67558009071373</c:v>
                </c:pt>
                <c:pt idx="3652">
                  <c:v>19.67558009071373</c:v>
                </c:pt>
                <c:pt idx="3653">
                  <c:v>19.67558009071373</c:v>
                </c:pt>
                <c:pt idx="3654">
                  <c:v>19.67558009071373</c:v>
                </c:pt>
                <c:pt idx="3655">
                  <c:v>19.67558009071373</c:v>
                </c:pt>
                <c:pt idx="3656">
                  <c:v>19.67558009071373</c:v>
                </c:pt>
                <c:pt idx="3657">
                  <c:v>19.67558009071373</c:v>
                </c:pt>
                <c:pt idx="3658">
                  <c:v>19.67558009071373</c:v>
                </c:pt>
                <c:pt idx="3659">
                  <c:v>19.67558009071373</c:v>
                </c:pt>
                <c:pt idx="3660">
                  <c:v>19.67558009071373</c:v>
                </c:pt>
                <c:pt idx="3661">
                  <c:v>19.67558009071373</c:v>
                </c:pt>
                <c:pt idx="3662">
                  <c:v>19.67558009071373</c:v>
                </c:pt>
                <c:pt idx="3663">
                  <c:v>19.67558009071373</c:v>
                </c:pt>
                <c:pt idx="3664">
                  <c:v>19.67558009071373</c:v>
                </c:pt>
                <c:pt idx="3665">
                  <c:v>19.67558009071373</c:v>
                </c:pt>
                <c:pt idx="3666">
                  <c:v>19.67558009071373</c:v>
                </c:pt>
                <c:pt idx="3667">
                  <c:v>19.67558009071373</c:v>
                </c:pt>
                <c:pt idx="3668">
                  <c:v>19.67558009071373</c:v>
                </c:pt>
                <c:pt idx="3669">
                  <c:v>19.67558009071373</c:v>
                </c:pt>
                <c:pt idx="3670">
                  <c:v>19.67558009071373</c:v>
                </c:pt>
                <c:pt idx="3671">
                  <c:v>19.67558009071373</c:v>
                </c:pt>
                <c:pt idx="3672">
                  <c:v>19.67558009071373</c:v>
                </c:pt>
                <c:pt idx="3673">
                  <c:v>19.67558009071373</c:v>
                </c:pt>
                <c:pt idx="3674">
                  <c:v>19.67558009071373</c:v>
                </c:pt>
                <c:pt idx="3675">
                  <c:v>19.67558009071373</c:v>
                </c:pt>
                <c:pt idx="3676">
                  <c:v>19.67558009071373</c:v>
                </c:pt>
                <c:pt idx="3677">
                  <c:v>19.67558009071373</c:v>
                </c:pt>
                <c:pt idx="3678">
                  <c:v>19.67558009071373</c:v>
                </c:pt>
                <c:pt idx="3679">
                  <c:v>19.67558009071373</c:v>
                </c:pt>
                <c:pt idx="3680">
                  <c:v>19.67558009071373</c:v>
                </c:pt>
                <c:pt idx="3681">
                  <c:v>19.67558009071373</c:v>
                </c:pt>
                <c:pt idx="3682">
                  <c:v>19.67558009071373</c:v>
                </c:pt>
                <c:pt idx="3683">
                  <c:v>19.67558009071373</c:v>
                </c:pt>
                <c:pt idx="3684">
                  <c:v>19.67558009071373</c:v>
                </c:pt>
                <c:pt idx="3685">
                  <c:v>19.67558009071373</c:v>
                </c:pt>
                <c:pt idx="3686">
                  <c:v>19.67558009071373</c:v>
                </c:pt>
                <c:pt idx="3687">
                  <c:v>19.67558009071373</c:v>
                </c:pt>
                <c:pt idx="3688">
                  <c:v>19.67558009071373</c:v>
                </c:pt>
                <c:pt idx="3689">
                  <c:v>19.67558009071373</c:v>
                </c:pt>
                <c:pt idx="3690">
                  <c:v>19.67558009071373</c:v>
                </c:pt>
                <c:pt idx="3691">
                  <c:v>19.67558009071373</c:v>
                </c:pt>
                <c:pt idx="3692">
                  <c:v>19.67558009071373</c:v>
                </c:pt>
                <c:pt idx="3693">
                  <c:v>19.67558009071373</c:v>
                </c:pt>
                <c:pt idx="3694">
                  <c:v>19.67558009071373</c:v>
                </c:pt>
                <c:pt idx="3695">
                  <c:v>19.67558009071373</c:v>
                </c:pt>
                <c:pt idx="3696">
                  <c:v>19.67558009071373</c:v>
                </c:pt>
                <c:pt idx="3697">
                  <c:v>19.67558009071373</c:v>
                </c:pt>
                <c:pt idx="3698">
                  <c:v>19.67558009071373</c:v>
                </c:pt>
                <c:pt idx="3699">
                  <c:v>19.67558009071373</c:v>
                </c:pt>
                <c:pt idx="3700">
                  <c:v>19.67558009071373</c:v>
                </c:pt>
                <c:pt idx="3701">
                  <c:v>19.67558009071373</c:v>
                </c:pt>
                <c:pt idx="3702">
                  <c:v>19.67558009071373</c:v>
                </c:pt>
                <c:pt idx="3703">
                  <c:v>19.67558009071373</c:v>
                </c:pt>
                <c:pt idx="3704">
                  <c:v>19.67558009071373</c:v>
                </c:pt>
                <c:pt idx="3705">
                  <c:v>19.67558009071373</c:v>
                </c:pt>
                <c:pt idx="3706">
                  <c:v>19.67558009071373</c:v>
                </c:pt>
                <c:pt idx="3707">
                  <c:v>19.67558009071373</c:v>
                </c:pt>
                <c:pt idx="3708">
                  <c:v>19.67558009071373</c:v>
                </c:pt>
                <c:pt idx="3709">
                  <c:v>19.67558009071373</c:v>
                </c:pt>
                <c:pt idx="3710">
                  <c:v>19.67558009071373</c:v>
                </c:pt>
                <c:pt idx="3711">
                  <c:v>19.67558009071373</c:v>
                </c:pt>
                <c:pt idx="3712">
                  <c:v>19.67558009071373</c:v>
                </c:pt>
                <c:pt idx="3713">
                  <c:v>19.67558009071373</c:v>
                </c:pt>
                <c:pt idx="3714">
                  <c:v>19.67558009071373</c:v>
                </c:pt>
                <c:pt idx="3715">
                  <c:v>19.67558009071373</c:v>
                </c:pt>
                <c:pt idx="3716">
                  <c:v>19.67558009071373</c:v>
                </c:pt>
                <c:pt idx="3717">
                  <c:v>19.67558009071373</c:v>
                </c:pt>
                <c:pt idx="3718">
                  <c:v>19.67558009071373</c:v>
                </c:pt>
                <c:pt idx="3719">
                  <c:v>19.67558009071373</c:v>
                </c:pt>
                <c:pt idx="3720">
                  <c:v>19.67558009071373</c:v>
                </c:pt>
                <c:pt idx="3721">
                  <c:v>19.67558009071373</c:v>
                </c:pt>
                <c:pt idx="3722">
                  <c:v>19.67558009071373</c:v>
                </c:pt>
                <c:pt idx="3723">
                  <c:v>19.67558009071373</c:v>
                </c:pt>
                <c:pt idx="3724">
                  <c:v>19.67558009071373</c:v>
                </c:pt>
                <c:pt idx="3725">
                  <c:v>19.67558009071373</c:v>
                </c:pt>
                <c:pt idx="3726">
                  <c:v>19.67558009071373</c:v>
                </c:pt>
                <c:pt idx="3727">
                  <c:v>19.67558009071373</c:v>
                </c:pt>
                <c:pt idx="3728">
                  <c:v>19.67558009071373</c:v>
                </c:pt>
                <c:pt idx="3729">
                  <c:v>19.67558009071373</c:v>
                </c:pt>
                <c:pt idx="3730">
                  <c:v>19.67558009071373</c:v>
                </c:pt>
                <c:pt idx="3731">
                  <c:v>19.67558009071373</c:v>
                </c:pt>
                <c:pt idx="3732">
                  <c:v>19.67558009071373</c:v>
                </c:pt>
                <c:pt idx="3733">
                  <c:v>19.67558009071373</c:v>
                </c:pt>
                <c:pt idx="3734">
                  <c:v>19.67558009071373</c:v>
                </c:pt>
                <c:pt idx="3735">
                  <c:v>19.67558009071373</c:v>
                </c:pt>
                <c:pt idx="3736">
                  <c:v>19.67558009071373</c:v>
                </c:pt>
                <c:pt idx="3737">
                  <c:v>19.67558009071373</c:v>
                </c:pt>
                <c:pt idx="3738">
                  <c:v>19.67558009071373</c:v>
                </c:pt>
                <c:pt idx="3739">
                  <c:v>19.67558009071373</c:v>
                </c:pt>
                <c:pt idx="3740">
                  <c:v>19.67558009071373</c:v>
                </c:pt>
                <c:pt idx="3741">
                  <c:v>19.67558009071373</c:v>
                </c:pt>
                <c:pt idx="3742">
                  <c:v>19.67558009071373</c:v>
                </c:pt>
                <c:pt idx="3743">
                  <c:v>19.67558009071373</c:v>
                </c:pt>
                <c:pt idx="3744">
                  <c:v>19.67558009071373</c:v>
                </c:pt>
                <c:pt idx="3745">
                  <c:v>19.67558009071373</c:v>
                </c:pt>
                <c:pt idx="3746">
                  <c:v>19.67558009071373</c:v>
                </c:pt>
                <c:pt idx="3747">
                  <c:v>19.67558009071373</c:v>
                </c:pt>
                <c:pt idx="3748">
                  <c:v>19.67558009071373</c:v>
                </c:pt>
                <c:pt idx="3749">
                  <c:v>19.67558009071373</c:v>
                </c:pt>
                <c:pt idx="3750">
                  <c:v>19.67558009071373</c:v>
                </c:pt>
                <c:pt idx="3751">
                  <c:v>19.67558009071373</c:v>
                </c:pt>
                <c:pt idx="3752">
                  <c:v>19.67558009071373</c:v>
                </c:pt>
                <c:pt idx="3753">
                  <c:v>19.67558009071373</c:v>
                </c:pt>
                <c:pt idx="3754">
                  <c:v>19.67558009071373</c:v>
                </c:pt>
                <c:pt idx="3755">
                  <c:v>19.67558009071373</c:v>
                </c:pt>
                <c:pt idx="3756">
                  <c:v>19.67558009071373</c:v>
                </c:pt>
                <c:pt idx="3757">
                  <c:v>19.67558009071373</c:v>
                </c:pt>
                <c:pt idx="3758">
                  <c:v>19.67558009071373</c:v>
                </c:pt>
                <c:pt idx="3759">
                  <c:v>19.67558009071373</c:v>
                </c:pt>
                <c:pt idx="3760">
                  <c:v>19.67558009071373</c:v>
                </c:pt>
                <c:pt idx="3761">
                  <c:v>19.67558009071373</c:v>
                </c:pt>
                <c:pt idx="3762">
                  <c:v>19.67558009071373</c:v>
                </c:pt>
                <c:pt idx="3763">
                  <c:v>19.67558009071373</c:v>
                </c:pt>
                <c:pt idx="3764">
                  <c:v>19.67558009071373</c:v>
                </c:pt>
                <c:pt idx="3765">
                  <c:v>19.67558009071373</c:v>
                </c:pt>
                <c:pt idx="3766">
                  <c:v>19.67558009071373</c:v>
                </c:pt>
                <c:pt idx="3767">
                  <c:v>19.67558009071373</c:v>
                </c:pt>
                <c:pt idx="3768">
                  <c:v>19.67558009071373</c:v>
                </c:pt>
                <c:pt idx="3769">
                  <c:v>19.67558009071373</c:v>
                </c:pt>
                <c:pt idx="3770">
                  <c:v>19.67558009071373</c:v>
                </c:pt>
                <c:pt idx="3771">
                  <c:v>19.67558009071373</c:v>
                </c:pt>
                <c:pt idx="3772">
                  <c:v>19.67558009071373</c:v>
                </c:pt>
                <c:pt idx="3773">
                  <c:v>19.67558009071373</c:v>
                </c:pt>
                <c:pt idx="3774">
                  <c:v>19.67558009071373</c:v>
                </c:pt>
                <c:pt idx="3775">
                  <c:v>19.67558009071373</c:v>
                </c:pt>
                <c:pt idx="3776">
                  <c:v>19.67558009071373</c:v>
                </c:pt>
                <c:pt idx="3777">
                  <c:v>19.67558009071373</c:v>
                </c:pt>
                <c:pt idx="3778">
                  <c:v>19.67558009071373</c:v>
                </c:pt>
                <c:pt idx="3779">
                  <c:v>19.67558009071373</c:v>
                </c:pt>
                <c:pt idx="3780">
                  <c:v>19.67558009071373</c:v>
                </c:pt>
                <c:pt idx="3781">
                  <c:v>19.67558009071373</c:v>
                </c:pt>
                <c:pt idx="3782">
                  <c:v>19.67558009071373</c:v>
                </c:pt>
                <c:pt idx="3783">
                  <c:v>19.67558009071373</c:v>
                </c:pt>
                <c:pt idx="3784">
                  <c:v>19.67558009071373</c:v>
                </c:pt>
                <c:pt idx="3785">
                  <c:v>19.67558009071373</c:v>
                </c:pt>
                <c:pt idx="3786">
                  <c:v>19.67558009071373</c:v>
                </c:pt>
                <c:pt idx="3787">
                  <c:v>19.67558009071373</c:v>
                </c:pt>
                <c:pt idx="3788">
                  <c:v>19.67558009071373</c:v>
                </c:pt>
                <c:pt idx="3789">
                  <c:v>19.67558009071373</c:v>
                </c:pt>
                <c:pt idx="3790">
                  <c:v>19.67558009071373</c:v>
                </c:pt>
                <c:pt idx="3791">
                  <c:v>19.67558009071373</c:v>
                </c:pt>
                <c:pt idx="3792">
                  <c:v>19.67558009071373</c:v>
                </c:pt>
                <c:pt idx="3793">
                  <c:v>19.67558009071373</c:v>
                </c:pt>
                <c:pt idx="3794">
                  <c:v>19.67558009071373</c:v>
                </c:pt>
                <c:pt idx="3795">
                  <c:v>19.67558009071373</c:v>
                </c:pt>
                <c:pt idx="3796">
                  <c:v>19.67558009071373</c:v>
                </c:pt>
                <c:pt idx="3797">
                  <c:v>19.67558009071373</c:v>
                </c:pt>
                <c:pt idx="3798">
                  <c:v>19.67558009071373</c:v>
                </c:pt>
                <c:pt idx="3799">
                  <c:v>19.67558009071373</c:v>
                </c:pt>
                <c:pt idx="3800">
                  <c:v>19.67558009071373</c:v>
                </c:pt>
                <c:pt idx="3801">
                  <c:v>19.67558009071373</c:v>
                </c:pt>
                <c:pt idx="3802">
                  <c:v>19.67558009071373</c:v>
                </c:pt>
                <c:pt idx="3803">
                  <c:v>19.67558009071373</c:v>
                </c:pt>
                <c:pt idx="3804">
                  <c:v>19.67558009071373</c:v>
                </c:pt>
                <c:pt idx="3805">
                  <c:v>19.67558009071373</c:v>
                </c:pt>
                <c:pt idx="3806">
                  <c:v>19.67558009071373</c:v>
                </c:pt>
                <c:pt idx="3807">
                  <c:v>19.67558009071373</c:v>
                </c:pt>
                <c:pt idx="3808">
                  <c:v>19.67558009071373</c:v>
                </c:pt>
                <c:pt idx="3809">
                  <c:v>19.67558009071373</c:v>
                </c:pt>
                <c:pt idx="3810">
                  <c:v>19.67558009071373</c:v>
                </c:pt>
                <c:pt idx="3811">
                  <c:v>19.67558009071373</c:v>
                </c:pt>
                <c:pt idx="3812">
                  <c:v>19.67558009071373</c:v>
                </c:pt>
                <c:pt idx="3813">
                  <c:v>19.67558009071373</c:v>
                </c:pt>
                <c:pt idx="3814">
                  <c:v>19.67558009071373</c:v>
                </c:pt>
                <c:pt idx="3815">
                  <c:v>19.67558009071373</c:v>
                </c:pt>
                <c:pt idx="3816">
                  <c:v>19.67558009071373</c:v>
                </c:pt>
                <c:pt idx="3817">
                  <c:v>19.67558009071373</c:v>
                </c:pt>
                <c:pt idx="3818">
                  <c:v>19.67558009071373</c:v>
                </c:pt>
                <c:pt idx="3819">
                  <c:v>19.67558009071373</c:v>
                </c:pt>
                <c:pt idx="3820">
                  <c:v>19.67558009071373</c:v>
                </c:pt>
                <c:pt idx="3821">
                  <c:v>19.67558009071373</c:v>
                </c:pt>
                <c:pt idx="3822">
                  <c:v>19.67558009071373</c:v>
                </c:pt>
                <c:pt idx="3823">
                  <c:v>19.67558009071373</c:v>
                </c:pt>
                <c:pt idx="3824">
                  <c:v>19.67558009071373</c:v>
                </c:pt>
                <c:pt idx="3825">
                  <c:v>19.67558009071373</c:v>
                </c:pt>
                <c:pt idx="3826">
                  <c:v>19.67558009071373</c:v>
                </c:pt>
                <c:pt idx="3827">
                  <c:v>19.67558009071373</c:v>
                </c:pt>
                <c:pt idx="3828">
                  <c:v>19.67558009071373</c:v>
                </c:pt>
                <c:pt idx="3829">
                  <c:v>19.67558009071373</c:v>
                </c:pt>
                <c:pt idx="3830">
                  <c:v>19.67558009071373</c:v>
                </c:pt>
                <c:pt idx="3831">
                  <c:v>19.67558009071373</c:v>
                </c:pt>
                <c:pt idx="3832">
                  <c:v>19.67558009071373</c:v>
                </c:pt>
                <c:pt idx="3833">
                  <c:v>19.67558009071373</c:v>
                </c:pt>
                <c:pt idx="3834">
                  <c:v>19.67558009071373</c:v>
                </c:pt>
                <c:pt idx="3835">
                  <c:v>19.67558009071373</c:v>
                </c:pt>
                <c:pt idx="3836">
                  <c:v>19.67558009071373</c:v>
                </c:pt>
                <c:pt idx="3837">
                  <c:v>19.67558009071373</c:v>
                </c:pt>
                <c:pt idx="3838">
                  <c:v>19.67558009071373</c:v>
                </c:pt>
                <c:pt idx="3839">
                  <c:v>19.67558009071373</c:v>
                </c:pt>
                <c:pt idx="3840">
                  <c:v>19.67558009071373</c:v>
                </c:pt>
                <c:pt idx="3841">
                  <c:v>19.67558009071373</c:v>
                </c:pt>
                <c:pt idx="3842">
                  <c:v>19.67558009071373</c:v>
                </c:pt>
                <c:pt idx="3843">
                  <c:v>19.67558009071373</c:v>
                </c:pt>
                <c:pt idx="3844">
                  <c:v>19.67558009071373</c:v>
                </c:pt>
                <c:pt idx="3845">
                  <c:v>19.67558009071373</c:v>
                </c:pt>
                <c:pt idx="3846">
                  <c:v>19.67558009071373</c:v>
                </c:pt>
                <c:pt idx="3847">
                  <c:v>19.67558009071373</c:v>
                </c:pt>
                <c:pt idx="3848">
                  <c:v>19.67558009071373</c:v>
                </c:pt>
                <c:pt idx="3849">
                  <c:v>19.67558009071373</c:v>
                </c:pt>
                <c:pt idx="3850">
                  <c:v>19.67558009071373</c:v>
                </c:pt>
                <c:pt idx="3851">
                  <c:v>19.67558009071373</c:v>
                </c:pt>
                <c:pt idx="3852">
                  <c:v>19.67558009071373</c:v>
                </c:pt>
                <c:pt idx="3853">
                  <c:v>19.67558009071373</c:v>
                </c:pt>
                <c:pt idx="3854">
                  <c:v>19.67558009071373</c:v>
                </c:pt>
                <c:pt idx="3855">
                  <c:v>19.67558009071373</c:v>
                </c:pt>
                <c:pt idx="3856">
                  <c:v>19.67558009071373</c:v>
                </c:pt>
                <c:pt idx="3857">
                  <c:v>19.67558009071373</c:v>
                </c:pt>
                <c:pt idx="3858">
                  <c:v>19.67558009071373</c:v>
                </c:pt>
                <c:pt idx="3859">
                  <c:v>19.67558009071373</c:v>
                </c:pt>
                <c:pt idx="3860">
                  <c:v>19.67558009071373</c:v>
                </c:pt>
                <c:pt idx="3861">
                  <c:v>19.67558009071373</c:v>
                </c:pt>
                <c:pt idx="3862">
                  <c:v>19.67558009071373</c:v>
                </c:pt>
                <c:pt idx="3863">
                  <c:v>19.67558009071373</c:v>
                </c:pt>
                <c:pt idx="3864">
                  <c:v>19.67558009071373</c:v>
                </c:pt>
                <c:pt idx="3865">
                  <c:v>19.67558009071373</c:v>
                </c:pt>
                <c:pt idx="3866">
                  <c:v>19.67558009071373</c:v>
                </c:pt>
                <c:pt idx="3867">
                  <c:v>19.67558009071373</c:v>
                </c:pt>
                <c:pt idx="3868">
                  <c:v>19.67558009071373</c:v>
                </c:pt>
                <c:pt idx="3869">
                  <c:v>19.67558009071373</c:v>
                </c:pt>
                <c:pt idx="3870">
                  <c:v>19.67558009071373</c:v>
                </c:pt>
                <c:pt idx="3871">
                  <c:v>19.67558009071373</c:v>
                </c:pt>
                <c:pt idx="3872">
                  <c:v>19.67558009071373</c:v>
                </c:pt>
                <c:pt idx="3873">
                  <c:v>19.67558009071373</c:v>
                </c:pt>
                <c:pt idx="3874">
                  <c:v>19.67558009071373</c:v>
                </c:pt>
                <c:pt idx="3875">
                  <c:v>19.67558009071373</c:v>
                </c:pt>
                <c:pt idx="3876">
                  <c:v>19.67558009071373</c:v>
                </c:pt>
                <c:pt idx="3877">
                  <c:v>19.67558009071373</c:v>
                </c:pt>
                <c:pt idx="3878">
                  <c:v>19.67558009071373</c:v>
                </c:pt>
                <c:pt idx="3879">
                  <c:v>19.67558009071373</c:v>
                </c:pt>
                <c:pt idx="3880">
                  <c:v>19.67558009071373</c:v>
                </c:pt>
                <c:pt idx="3881">
                  <c:v>19.67558009071373</c:v>
                </c:pt>
                <c:pt idx="3882">
                  <c:v>19.67558009071373</c:v>
                </c:pt>
                <c:pt idx="3883">
                  <c:v>19.67558009071373</c:v>
                </c:pt>
                <c:pt idx="3884">
                  <c:v>19.67558009071373</c:v>
                </c:pt>
                <c:pt idx="3885">
                  <c:v>19.67558009071373</c:v>
                </c:pt>
                <c:pt idx="3886">
                  <c:v>19.67558009071373</c:v>
                </c:pt>
                <c:pt idx="3887">
                  <c:v>19.67558009071373</c:v>
                </c:pt>
                <c:pt idx="3888">
                  <c:v>19.67558009071373</c:v>
                </c:pt>
                <c:pt idx="3889">
                  <c:v>19.67558009071373</c:v>
                </c:pt>
                <c:pt idx="3890">
                  <c:v>19.67558009071373</c:v>
                </c:pt>
                <c:pt idx="3891">
                  <c:v>19.67558009071373</c:v>
                </c:pt>
                <c:pt idx="3892">
                  <c:v>19.67558009071373</c:v>
                </c:pt>
                <c:pt idx="3893">
                  <c:v>19.67558009071373</c:v>
                </c:pt>
                <c:pt idx="3894">
                  <c:v>19.67558009071373</c:v>
                </c:pt>
                <c:pt idx="3895">
                  <c:v>19.67558009071373</c:v>
                </c:pt>
                <c:pt idx="3896">
                  <c:v>19.67558009071373</c:v>
                </c:pt>
                <c:pt idx="3897">
                  <c:v>19.67558009071373</c:v>
                </c:pt>
                <c:pt idx="3898">
                  <c:v>19.67558009071373</c:v>
                </c:pt>
                <c:pt idx="3899">
                  <c:v>19.67558009071373</c:v>
                </c:pt>
                <c:pt idx="3900">
                  <c:v>19.67558009071373</c:v>
                </c:pt>
                <c:pt idx="3901">
                  <c:v>19.67558009071373</c:v>
                </c:pt>
                <c:pt idx="3902">
                  <c:v>19.67558009071373</c:v>
                </c:pt>
                <c:pt idx="3903">
                  <c:v>19.67558009071373</c:v>
                </c:pt>
                <c:pt idx="3904">
                  <c:v>19.67558009071373</c:v>
                </c:pt>
                <c:pt idx="3905">
                  <c:v>19.67558009071373</c:v>
                </c:pt>
                <c:pt idx="3906">
                  <c:v>19.67558009071373</c:v>
                </c:pt>
                <c:pt idx="3907">
                  <c:v>19.67558009071373</c:v>
                </c:pt>
                <c:pt idx="3908">
                  <c:v>19.67558009071373</c:v>
                </c:pt>
                <c:pt idx="3909">
                  <c:v>19.67558009071373</c:v>
                </c:pt>
                <c:pt idx="3910">
                  <c:v>19.67558009071373</c:v>
                </c:pt>
                <c:pt idx="3911">
                  <c:v>19.67558009071373</c:v>
                </c:pt>
                <c:pt idx="3912">
                  <c:v>19.67558009071373</c:v>
                </c:pt>
                <c:pt idx="3913">
                  <c:v>19.67558009071373</c:v>
                </c:pt>
                <c:pt idx="3914">
                  <c:v>19.67558009071373</c:v>
                </c:pt>
                <c:pt idx="3915">
                  <c:v>19.67558009071373</c:v>
                </c:pt>
                <c:pt idx="3916">
                  <c:v>19.67558009071373</c:v>
                </c:pt>
                <c:pt idx="3917">
                  <c:v>19.67558009071373</c:v>
                </c:pt>
                <c:pt idx="3918">
                  <c:v>19.67558009071373</c:v>
                </c:pt>
                <c:pt idx="3919">
                  <c:v>19.67558009071373</c:v>
                </c:pt>
                <c:pt idx="3920">
                  <c:v>19.67558009071373</c:v>
                </c:pt>
                <c:pt idx="3921">
                  <c:v>19.67558009071373</c:v>
                </c:pt>
                <c:pt idx="3922">
                  <c:v>19.67558009071373</c:v>
                </c:pt>
                <c:pt idx="3923">
                  <c:v>19.67558009071373</c:v>
                </c:pt>
                <c:pt idx="3924">
                  <c:v>19.67558009071373</c:v>
                </c:pt>
                <c:pt idx="3925">
                  <c:v>19.67558009071373</c:v>
                </c:pt>
                <c:pt idx="3926">
                  <c:v>19.67558009071373</c:v>
                </c:pt>
                <c:pt idx="3927">
                  <c:v>19.67558009071373</c:v>
                </c:pt>
                <c:pt idx="3928">
                  <c:v>19.67558009071373</c:v>
                </c:pt>
                <c:pt idx="3929">
                  <c:v>19.67558009071373</c:v>
                </c:pt>
                <c:pt idx="3930">
                  <c:v>19.67558009071373</c:v>
                </c:pt>
                <c:pt idx="3931">
                  <c:v>19.67558009071373</c:v>
                </c:pt>
                <c:pt idx="3932">
                  <c:v>19.67558009071373</c:v>
                </c:pt>
                <c:pt idx="3933">
                  <c:v>19.67558009071373</c:v>
                </c:pt>
                <c:pt idx="3934">
                  <c:v>19.67558009071373</c:v>
                </c:pt>
                <c:pt idx="3935">
                  <c:v>19.67558009071373</c:v>
                </c:pt>
                <c:pt idx="3936">
                  <c:v>19.67558009071373</c:v>
                </c:pt>
                <c:pt idx="3937">
                  <c:v>19.67558009071373</c:v>
                </c:pt>
                <c:pt idx="3938">
                  <c:v>19.67558009071373</c:v>
                </c:pt>
                <c:pt idx="3939">
                  <c:v>19.67558009071373</c:v>
                </c:pt>
                <c:pt idx="3940">
                  <c:v>19.67558009071373</c:v>
                </c:pt>
                <c:pt idx="3941">
                  <c:v>19.67558009071373</c:v>
                </c:pt>
                <c:pt idx="3942">
                  <c:v>19.67558009071373</c:v>
                </c:pt>
                <c:pt idx="3943">
                  <c:v>19.67558009071373</c:v>
                </c:pt>
                <c:pt idx="3944">
                  <c:v>19.67558009071373</c:v>
                </c:pt>
                <c:pt idx="3945">
                  <c:v>19.67558009071373</c:v>
                </c:pt>
                <c:pt idx="3946">
                  <c:v>19.67558009071373</c:v>
                </c:pt>
                <c:pt idx="3947">
                  <c:v>19.67558009071373</c:v>
                </c:pt>
                <c:pt idx="3948">
                  <c:v>19.67558009071373</c:v>
                </c:pt>
                <c:pt idx="3949">
                  <c:v>19.67558009071373</c:v>
                </c:pt>
                <c:pt idx="3950">
                  <c:v>19.67558009071373</c:v>
                </c:pt>
                <c:pt idx="3951">
                  <c:v>19.67558009071373</c:v>
                </c:pt>
                <c:pt idx="3952">
                  <c:v>19.67558009071373</c:v>
                </c:pt>
                <c:pt idx="3953">
                  <c:v>19.67558009071373</c:v>
                </c:pt>
                <c:pt idx="3954">
                  <c:v>19.67558009071373</c:v>
                </c:pt>
                <c:pt idx="3955">
                  <c:v>19.67558009071373</c:v>
                </c:pt>
                <c:pt idx="3956">
                  <c:v>19.67558009071373</c:v>
                </c:pt>
                <c:pt idx="3957">
                  <c:v>19.67558009071373</c:v>
                </c:pt>
                <c:pt idx="3958">
                  <c:v>19.67558009071373</c:v>
                </c:pt>
                <c:pt idx="3959">
                  <c:v>19.67558009071373</c:v>
                </c:pt>
                <c:pt idx="3960">
                  <c:v>19.67558009071373</c:v>
                </c:pt>
                <c:pt idx="3961">
                  <c:v>19.67558009071373</c:v>
                </c:pt>
                <c:pt idx="3962">
                  <c:v>19.67558009071373</c:v>
                </c:pt>
                <c:pt idx="3963">
                  <c:v>19.67558009071373</c:v>
                </c:pt>
                <c:pt idx="3964">
                  <c:v>19.67558009071373</c:v>
                </c:pt>
                <c:pt idx="3965">
                  <c:v>19.67558009071373</c:v>
                </c:pt>
                <c:pt idx="3966">
                  <c:v>19.67558009071373</c:v>
                </c:pt>
                <c:pt idx="3967">
                  <c:v>19.67558009071373</c:v>
                </c:pt>
                <c:pt idx="3968">
                  <c:v>19.67558009071373</c:v>
                </c:pt>
                <c:pt idx="3969">
                  <c:v>19.67558009071373</c:v>
                </c:pt>
                <c:pt idx="3970">
                  <c:v>19.67558009071373</c:v>
                </c:pt>
                <c:pt idx="3971">
                  <c:v>19.67558009071373</c:v>
                </c:pt>
                <c:pt idx="3972">
                  <c:v>19.67558009071373</c:v>
                </c:pt>
                <c:pt idx="3973">
                  <c:v>19.67558009071373</c:v>
                </c:pt>
                <c:pt idx="3974">
                  <c:v>19.67558009071373</c:v>
                </c:pt>
                <c:pt idx="3975">
                  <c:v>19.67558009071373</c:v>
                </c:pt>
                <c:pt idx="3976">
                  <c:v>19.67558009071373</c:v>
                </c:pt>
                <c:pt idx="3977">
                  <c:v>19.67558009071373</c:v>
                </c:pt>
                <c:pt idx="3978">
                  <c:v>19.67558009071373</c:v>
                </c:pt>
                <c:pt idx="3979">
                  <c:v>19.67558009071373</c:v>
                </c:pt>
                <c:pt idx="3980">
                  <c:v>19.67558009071373</c:v>
                </c:pt>
                <c:pt idx="3981">
                  <c:v>19.67558009071373</c:v>
                </c:pt>
                <c:pt idx="3982">
                  <c:v>19.67558009071373</c:v>
                </c:pt>
                <c:pt idx="3983">
                  <c:v>19.67558009071373</c:v>
                </c:pt>
                <c:pt idx="3984">
                  <c:v>19.67558009071373</c:v>
                </c:pt>
                <c:pt idx="3985">
                  <c:v>19.67558009071373</c:v>
                </c:pt>
                <c:pt idx="3986">
                  <c:v>19.67558009071373</c:v>
                </c:pt>
                <c:pt idx="3987">
                  <c:v>19.67558009071373</c:v>
                </c:pt>
                <c:pt idx="3988">
                  <c:v>19.67558009071373</c:v>
                </c:pt>
                <c:pt idx="3989">
                  <c:v>19.67558009071373</c:v>
                </c:pt>
                <c:pt idx="3990">
                  <c:v>19.67558009071373</c:v>
                </c:pt>
                <c:pt idx="3991">
                  <c:v>19.67558009071373</c:v>
                </c:pt>
                <c:pt idx="3992">
                  <c:v>19.67558009071373</c:v>
                </c:pt>
                <c:pt idx="3993">
                  <c:v>19.67558009071373</c:v>
                </c:pt>
                <c:pt idx="3994">
                  <c:v>19.67558009071373</c:v>
                </c:pt>
                <c:pt idx="3995">
                  <c:v>19.67558009071373</c:v>
                </c:pt>
                <c:pt idx="3996">
                  <c:v>19.67558009071373</c:v>
                </c:pt>
                <c:pt idx="3997">
                  <c:v>19.67558009071373</c:v>
                </c:pt>
                <c:pt idx="3998">
                  <c:v>19.67558009071373</c:v>
                </c:pt>
                <c:pt idx="3999">
                  <c:v>19.67558009071373</c:v>
                </c:pt>
                <c:pt idx="4000">
                  <c:v>19.67558009071373</c:v>
                </c:pt>
                <c:pt idx="4001">
                  <c:v>19.67558009071373</c:v>
                </c:pt>
                <c:pt idx="4002">
                  <c:v>19.67558009071373</c:v>
                </c:pt>
                <c:pt idx="4003">
                  <c:v>19.67558009071373</c:v>
                </c:pt>
                <c:pt idx="4004">
                  <c:v>19.67558009071373</c:v>
                </c:pt>
                <c:pt idx="4005">
                  <c:v>19.67558009071373</c:v>
                </c:pt>
                <c:pt idx="4006">
                  <c:v>19.67558009071373</c:v>
                </c:pt>
                <c:pt idx="4007">
                  <c:v>19.67558009071373</c:v>
                </c:pt>
                <c:pt idx="4008">
                  <c:v>19.67558009071373</c:v>
                </c:pt>
                <c:pt idx="4009">
                  <c:v>19.67558009071373</c:v>
                </c:pt>
                <c:pt idx="4010">
                  <c:v>19.67558009071373</c:v>
                </c:pt>
                <c:pt idx="4011">
                  <c:v>19.67558009071373</c:v>
                </c:pt>
                <c:pt idx="4012">
                  <c:v>19.67558009071373</c:v>
                </c:pt>
                <c:pt idx="4013">
                  <c:v>19.67558009071373</c:v>
                </c:pt>
                <c:pt idx="4014">
                  <c:v>19.67558009071373</c:v>
                </c:pt>
                <c:pt idx="4015">
                  <c:v>19.67558009071373</c:v>
                </c:pt>
                <c:pt idx="4016">
                  <c:v>19.67558009071373</c:v>
                </c:pt>
                <c:pt idx="4017">
                  <c:v>19.67558009071373</c:v>
                </c:pt>
                <c:pt idx="4018">
                  <c:v>19.67558009071373</c:v>
                </c:pt>
                <c:pt idx="4019">
                  <c:v>19.67558009071373</c:v>
                </c:pt>
                <c:pt idx="4020">
                  <c:v>19.67558009071373</c:v>
                </c:pt>
                <c:pt idx="4021">
                  <c:v>19.67558009071373</c:v>
                </c:pt>
                <c:pt idx="4022">
                  <c:v>19.67558009071373</c:v>
                </c:pt>
                <c:pt idx="4023">
                  <c:v>19.67558009071373</c:v>
                </c:pt>
                <c:pt idx="4024">
                  <c:v>19.67558009071373</c:v>
                </c:pt>
                <c:pt idx="4025">
                  <c:v>19.67558009071373</c:v>
                </c:pt>
                <c:pt idx="4026">
                  <c:v>19.67558009071373</c:v>
                </c:pt>
                <c:pt idx="4027">
                  <c:v>19.67558009071373</c:v>
                </c:pt>
                <c:pt idx="4028">
                  <c:v>19.67558009071373</c:v>
                </c:pt>
                <c:pt idx="4029">
                  <c:v>19.67558009071373</c:v>
                </c:pt>
                <c:pt idx="4030">
                  <c:v>19.67558009071373</c:v>
                </c:pt>
                <c:pt idx="4031">
                  <c:v>19.67558009071373</c:v>
                </c:pt>
                <c:pt idx="4032">
                  <c:v>19.67558009071373</c:v>
                </c:pt>
                <c:pt idx="4033">
                  <c:v>19.67558009071373</c:v>
                </c:pt>
                <c:pt idx="4034">
                  <c:v>19.67558009071373</c:v>
                </c:pt>
                <c:pt idx="4035">
                  <c:v>19.67558009071373</c:v>
                </c:pt>
                <c:pt idx="4036">
                  <c:v>19.67558009071373</c:v>
                </c:pt>
                <c:pt idx="4037">
                  <c:v>19.67558009071373</c:v>
                </c:pt>
                <c:pt idx="4038">
                  <c:v>19.67558009071373</c:v>
                </c:pt>
                <c:pt idx="4039">
                  <c:v>19.67558009071373</c:v>
                </c:pt>
                <c:pt idx="4040">
                  <c:v>19.67558009071373</c:v>
                </c:pt>
                <c:pt idx="4041">
                  <c:v>19.67558009071373</c:v>
                </c:pt>
                <c:pt idx="4042">
                  <c:v>19.67558009071373</c:v>
                </c:pt>
                <c:pt idx="4043">
                  <c:v>19.67558009071373</c:v>
                </c:pt>
                <c:pt idx="4044">
                  <c:v>19.67558009071373</c:v>
                </c:pt>
                <c:pt idx="4045">
                  <c:v>19.67558009071373</c:v>
                </c:pt>
                <c:pt idx="4046">
                  <c:v>19.67558009071373</c:v>
                </c:pt>
                <c:pt idx="4047">
                  <c:v>19.67558009071373</c:v>
                </c:pt>
                <c:pt idx="4048">
                  <c:v>19.67558009071373</c:v>
                </c:pt>
                <c:pt idx="4049">
                  <c:v>19.67558009071373</c:v>
                </c:pt>
                <c:pt idx="4050">
                  <c:v>19.67558009071373</c:v>
                </c:pt>
                <c:pt idx="4051">
                  <c:v>19.67558009071373</c:v>
                </c:pt>
                <c:pt idx="4052">
                  <c:v>19.67558009071373</c:v>
                </c:pt>
                <c:pt idx="4053">
                  <c:v>19.67558009071373</c:v>
                </c:pt>
                <c:pt idx="4054">
                  <c:v>19.67558009071373</c:v>
                </c:pt>
                <c:pt idx="4055">
                  <c:v>19.67558009071373</c:v>
                </c:pt>
                <c:pt idx="4056">
                  <c:v>19.67558009071373</c:v>
                </c:pt>
                <c:pt idx="4057">
                  <c:v>19.67558009071373</c:v>
                </c:pt>
                <c:pt idx="4058">
                  <c:v>19.67558009071373</c:v>
                </c:pt>
                <c:pt idx="4059">
                  <c:v>19.67558009071373</c:v>
                </c:pt>
                <c:pt idx="4060">
                  <c:v>19.67558009071373</c:v>
                </c:pt>
                <c:pt idx="4061">
                  <c:v>19.67558009071373</c:v>
                </c:pt>
                <c:pt idx="4062">
                  <c:v>19.67558009071373</c:v>
                </c:pt>
                <c:pt idx="4063">
                  <c:v>19.67558009071373</c:v>
                </c:pt>
                <c:pt idx="4064">
                  <c:v>19.67558009071373</c:v>
                </c:pt>
                <c:pt idx="4065">
                  <c:v>19.67558009071373</c:v>
                </c:pt>
                <c:pt idx="4066">
                  <c:v>19.67558009071373</c:v>
                </c:pt>
                <c:pt idx="4067">
                  <c:v>19.67558009071373</c:v>
                </c:pt>
                <c:pt idx="4068">
                  <c:v>19.67558009071373</c:v>
                </c:pt>
                <c:pt idx="4069">
                  <c:v>19.67558009071373</c:v>
                </c:pt>
                <c:pt idx="4070">
                  <c:v>19.67558009071373</c:v>
                </c:pt>
                <c:pt idx="4071">
                  <c:v>19.67558009071373</c:v>
                </c:pt>
                <c:pt idx="4072">
                  <c:v>19.67558009071373</c:v>
                </c:pt>
                <c:pt idx="4073">
                  <c:v>19.67558009071373</c:v>
                </c:pt>
                <c:pt idx="4074">
                  <c:v>19.67558009071373</c:v>
                </c:pt>
                <c:pt idx="4075">
                  <c:v>19.67558009071373</c:v>
                </c:pt>
                <c:pt idx="4076">
                  <c:v>19.67558009071373</c:v>
                </c:pt>
                <c:pt idx="4077">
                  <c:v>19.67558009071373</c:v>
                </c:pt>
                <c:pt idx="4078">
                  <c:v>19.67558009071373</c:v>
                </c:pt>
                <c:pt idx="4079">
                  <c:v>19.67558009071373</c:v>
                </c:pt>
                <c:pt idx="4080">
                  <c:v>19.67558009071373</c:v>
                </c:pt>
                <c:pt idx="4081">
                  <c:v>19.67558009071373</c:v>
                </c:pt>
                <c:pt idx="4082">
                  <c:v>19.67558009071373</c:v>
                </c:pt>
                <c:pt idx="4083">
                  <c:v>19.67558009071373</c:v>
                </c:pt>
                <c:pt idx="4084">
                  <c:v>19.67558009071373</c:v>
                </c:pt>
                <c:pt idx="4085">
                  <c:v>19.67558009071373</c:v>
                </c:pt>
                <c:pt idx="4086">
                  <c:v>19.67558009071373</c:v>
                </c:pt>
                <c:pt idx="4087">
                  <c:v>19.67558009071373</c:v>
                </c:pt>
                <c:pt idx="4088">
                  <c:v>19.67558009071373</c:v>
                </c:pt>
                <c:pt idx="4089">
                  <c:v>19.67558009071373</c:v>
                </c:pt>
                <c:pt idx="4090">
                  <c:v>19.67558009071373</c:v>
                </c:pt>
                <c:pt idx="4091">
                  <c:v>19.67558009071373</c:v>
                </c:pt>
                <c:pt idx="4092">
                  <c:v>19.67558009071373</c:v>
                </c:pt>
                <c:pt idx="4093">
                  <c:v>19.67558009071373</c:v>
                </c:pt>
                <c:pt idx="4094">
                  <c:v>19.67558009071373</c:v>
                </c:pt>
                <c:pt idx="4095">
                  <c:v>19.67558009071373</c:v>
                </c:pt>
                <c:pt idx="4096">
                  <c:v>19.67558009071373</c:v>
                </c:pt>
                <c:pt idx="4097">
                  <c:v>19.67558009071373</c:v>
                </c:pt>
                <c:pt idx="4098">
                  <c:v>19.67558009071373</c:v>
                </c:pt>
                <c:pt idx="4099">
                  <c:v>19.67558009071373</c:v>
                </c:pt>
                <c:pt idx="4100">
                  <c:v>19.67558009071373</c:v>
                </c:pt>
                <c:pt idx="4101">
                  <c:v>19.67558009071373</c:v>
                </c:pt>
                <c:pt idx="4102">
                  <c:v>19.67558009071373</c:v>
                </c:pt>
                <c:pt idx="4103">
                  <c:v>19.67558009071373</c:v>
                </c:pt>
                <c:pt idx="4104">
                  <c:v>19.67558009071373</c:v>
                </c:pt>
                <c:pt idx="4105">
                  <c:v>19.67558009071373</c:v>
                </c:pt>
                <c:pt idx="4106">
                  <c:v>19.67558009071373</c:v>
                </c:pt>
                <c:pt idx="4107">
                  <c:v>19.67558009071373</c:v>
                </c:pt>
                <c:pt idx="4108">
                  <c:v>19.67558009071373</c:v>
                </c:pt>
                <c:pt idx="4109">
                  <c:v>19.67558009071373</c:v>
                </c:pt>
                <c:pt idx="4110">
                  <c:v>19.67558009071373</c:v>
                </c:pt>
                <c:pt idx="4111">
                  <c:v>19.67558009071373</c:v>
                </c:pt>
                <c:pt idx="4112">
                  <c:v>19.67558009071373</c:v>
                </c:pt>
                <c:pt idx="4113">
                  <c:v>19.67558009071373</c:v>
                </c:pt>
                <c:pt idx="4114">
                  <c:v>19.67558009071373</c:v>
                </c:pt>
                <c:pt idx="4115">
                  <c:v>19.67558009071373</c:v>
                </c:pt>
                <c:pt idx="4116">
                  <c:v>19.67558009071373</c:v>
                </c:pt>
                <c:pt idx="4117">
                  <c:v>19.67558009071373</c:v>
                </c:pt>
                <c:pt idx="4118">
                  <c:v>19.67558009071373</c:v>
                </c:pt>
                <c:pt idx="4119">
                  <c:v>19.67558009071373</c:v>
                </c:pt>
                <c:pt idx="4120">
                  <c:v>19.67558009071373</c:v>
                </c:pt>
                <c:pt idx="4121">
                  <c:v>19.67558009071373</c:v>
                </c:pt>
                <c:pt idx="4122">
                  <c:v>19.67558009071373</c:v>
                </c:pt>
                <c:pt idx="4123">
                  <c:v>19.67558009071373</c:v>
                </c:pt>
                <c:pt idx="4124">
                  <c:v>19.67558009071373</c:v>
                </c:pt>
                <c:pt idx="4125">
                  <c:v>19.67558009071373</c:v>
                </c:pt>
                <c:pt idx="4126">
                  <c:v>19.67558009071373</c:v>
                </c:pt>
                <c:pt idx="4127">
                  <c:v>19.67558009071373</c:v>
                </c:pt>
                <c:pt idx="4128">
                  <c:v>19.67558009071373</c:v>
                </c:pt>
                <c:pt idx="4129">
                  <c:v>19.67558009071373</c:v>
                </c:pt>
                <c:pt idx="4130">
                  <c:v>19.67558009071373</c:v>
                </c:pt>
                <c:pt idx="4131">
                  <c:v>19.67558009071373</c:v>
                </c:pt>
                <c:pt idx="4132">
                  <c:v>19.67558009071373</c:v>
                </c:pt>
                <c:pt idx="4133">
                  <c:v>19.67558009071373</c:v>
                </c:pt>
                <c:pt idx="4134">
                  <c:v>19.67558009071373</c:v>
                </c:pt>
                <c:pt idx="4135">
                  <c:v>19.67558009071373</c:v>
                </c:pt>
                <c:pt idx="4136">
                  <c:v>19.67558009071373</c:v>
                </c:pt>
                <c:pt idx="4137">
                  <c:v>19.67558009071373</c:v>
                </c:pt>
                <c:pt idx="4138">
                  <c:v>19.67558009071373</c:v>
                </c:pt>
                <c:pt idx="4139">
                  <c:v>19.67558009071373</c:v>
                </c:pt>
                <c:pt idx="4140">
                  <c:v>19.67558009071373</c:v>
                </c:pt>
                <c:pt idx="4141">
                  <c:v>19.67558009071373</c:v>
                </c:pt>
                <c:pt idx="4142">
                  <c:v>19.67558009071373</c:v>
                </c:pt>
                <c:pt idx="4143">
                  <c:v>19.67558009071373</c:v>
                </c:pt>
                <c:pt idx="4144">
                  <c:v>19.67558009071373</c:v>
                </c:pt>
                <c:pt idx="4145">
                  <c:v>19.67558009071373</c:v>
                </c:pt>
                <c:pt idx="4146">
                  <c:v>19.67558009071373</c:v>
                </c:pt>
                <c:pt idx="4147">
                  <c:v>19.67558009071373</c:v>
                </c:pt>
                <c:pt idx="4148">
                  <c:v>19.67558009071373</c:v>
                </c:pt>
                <c:pt idx="4149">
                  <c:v>19.67558009071373</c:v>
                </c:pt>
                <c:pt idx="4150">
                  <c:v>19.67558009071373</c:v>
                </c:pt>
                <c:pt idx="4151">
                  <c:v>19.67558009071373</c:v>
                </c:pt>
                <c:pt idx="4152">
                  <c:v>19.67558009071373</c:v>
                </c:pt>
                <c:pt idx="4153">
                  <c:v>19.67558009071373</c:v>
                </c:pt>
                <c:pt idx="4154">
                  <c:v>19.67558009071373</c:v>
                </c:pt>
                <c:pt idx="4155">
                  <c:v>19.67558009071373</c:v>
                </c:pt>
                <c:pt idx="4156">
                  <c:v>19.67558009071373</c:v>
                </c:pt>
                <c:pt idx="4157">
                  <c:v>19.67558009071373</c:v>
                </c:pt>
                <c:pt idx="4158">
                  <c:v>19.67558009071373</c:v>
                </c:pt>
                <c:pt idx="4159">
                  <c:v>19.67558009071373</c:v>
                </c:pt>
                <c:pt idx="4160">
                  <c:v>19.67558009071373</c:v>
                </c:pt>
                <c:pt idx="4161">
                  <c:v>19.67558009071373</c:v>
                </c:pt>
                <c:pt idx="4162">
                  <c:v>19.67558009071373</c:v>
                </c:pt>
                <c:pt idx="4163">
                  <c:v>19.67558009071373</c:v>
                </c:pt>
                <c:pt idx="4164">
                  <c:v>19.67558009071373</c:v>
                </c:pt>
                <c:pt idx="4165">
                  <c:v>19.67558009071373</c:v>
                </c:pt>
                <c:pt idx="4166">
                  <c:v>19.67558009071373</c:v>
                </c:pt>
                <c:pt idx="4167">
                  <c:v>19.67558009071373</c:v>
                </c:pt>
                <c:pt idx="4168">
                  <c:v>19.67558009071373</c:v>
                </c:pt>
                <c:pt idx="4169">
                  <c:v>19.67558009071373</c:v>
                </c:pt>
                <c:pt idx="4170">
                  <c:v>19.67558009071373</c:v>
                </c:pt>
                <c:pt idx="4171">
                  <c:v>19.67558009071373</c:v>
                </c:pt>
                <c:pt idx="4172">
                  <c:v>19.67558009071373</c:v>
                </c:pt>
                <c:pt idx="4173">
                  <c:v>19.67558009071373</c:v>
                </c:pt>
                <c:pt idx="4174">
                  <c:v>19.67558009071373</c:v>
                </c:pt>
                <c:pt idx="4175">
                  <c:v>19.67558009071373</c:v>
                </c:pt>
                <c:pt idx="4176">
                  <c:v>19.67558009071373</c:v>
                </c:pt>
                <c:pt idx="4177">
                  <c:v>19.67558009071373</c:v>
                </c:pt>
                <c:pt idx="4178">
                  <c:v>19.67558009071373</c:v>
                </c:pt>
                <c:pt idx="4179">
                  <c:v>19.67558009071373</c:v>
                </c:pt>
                <c:pt idx="4180">
                  <c:v>19.67558009071373</c:v>
                </c:pt>
                <c:pt idx="4181">
                  <c:v>19.67558009071373</c:v>
                </c:pt>
                <c:pt idx="4182">
                  <c:v>19.67558009071373</c:v>
                </c:pt>
                <c:pt idx="4183">
                  <c:v>19.67558009071373</c:v>
                </c:pt>
                <c:pt idx="4184">
                  <c:v>19.67558009071373</c:v>
                </c:pt>
                <c:pt idx="4185">
                  <c:v>19.67558009071373</c:v>
                </c:pt>
                <c:pt idx="4186">
                  <c:v>19.67558009071373</c:v>
                </c:pt>
                <c:pt idx="4187">
                  <c:v>19.67558009071373</c:v>
                </c:pt>
                <c:pt idx="4188">
                  <c:v>19.67558009071373</c:v>
                </c:pt>
                <c:pt idx="4189">
                  <c:v>19.67558009071373</c:v>
                </c:pt>
                <c:pt idx="4190">
                  <c:v>19.67558009071373</c:v>
                </c:pt>
                <c:pt idx="4191">
                  <c:v>19.67558009071373</c:v>
                </c:pt>
                <c:pt idx="4192">
                  <c:v>19.67558009071373</c:v>
                </c:pt>
                <c:pt idx="4193">
                  <c:v>19.67558009071373</c:v>
                </c:pt>
                <c:pt idx="4194">
                  <c:v>19.67558009071373</c:v>
                </c:pt>
                <c:pt idx="4195">
                  <c:v>19.67558009071373</c:v>
                </c:pt>
                <c:pt idx="4196">
                  <c:v>19.67558009071373</c:v>
                </c:pt>
                <c:pt idx="4197">
                  <c:v>19.67558009071373</c:v>
                </c:pt>
                <c:pt idx="4198">
                  <c:v>19.67558009071373</c:v>
                </c:pt>
                <c:pt idx="4199">
                  <c:v>19.67558009071373</c:v>
                </c:pt>
                <c:pt idx="4200">
                  <c:v>19.67558009071373</c:v>
                </c:pt>
                <c:pt idx="4201">
                  <c:v>19.67558009071373</c:v>
                </c:pt>
                <c:pt idx="4202">
                  <c:v>19.67558009071373</c:v>
                </c:pt>
                <c:pt idx="4203">
                  <c:v>19.67558009071373</c:v>
                </c:pt>
                <c:pt idx="4204">
                  <c:v>19.67558009071373</c:v>
                </c:pt>
                <c:pt idx="4205">
                  <c:v>19.67558009071373</c:v>
                </c:pt>
                <c:pt idx="4206">
                  <c:v>19.67558009071373</c:v>
                </c:pt>
                <c:pt idx="4207">
                  <c:v>19.67558009071373</c:v>
                </c:pt>
                <c:pt idx="4208">
                  <c:v>19.67558009071373</c:v>
                </c:pt>
                <c:pt idx="4209">
                  <c:v>19.67558009071373</c:v>
                </c:pt>
                <c:pt idx="4210">
                  <c:v>19.67558009071373</c:v>
                </c:pt>
                <c:pt idx="4211">
                  <c:v>19.67558009071373</c:v>
                </c:pt>
                <c:pt idx="4212">
                  <c:v>19.67558009071373</c:v>
                </c:pt>
                <c:pt idx="4213">
                  <c:v>19.67558009071373</c:v>
                </c:pt>
                <c:pt idx="4214">
                  <c:v>19.67558009071373</c:v>
                </c:pt>
                <c:pt idx="4215">
                  <c:v>19.67558009071373</c:v>
                </c:pt>
                <c:pt idx="4216">
                  <c:v>19.67558009071373</c:v>
                </c:pt>
                <c:pt idx="4217">
                  <c:v>19.67558009071373</c:v>
                </c:pt>
                <c:pt idx="4218">
                  <c:v>19.67558009071373</c:v>
                </c:pt>
                <c:pt idx="4219">
                  <c:v>19.67558009071373</c:v>
                </c:pt>
                <c:pt idx="4220">
                  <c:v>19.67558009071373</c:v>
                </c:pt>
                <c:pt idx="4221">
                  <c:v>19.67558009071373</c:v>
                </c:pt>
                <c:pt idx="4222">
                  <c:v>19.67558009071373</c:v>
                </c:pt>
                <c:pt idx="4223">
                  <c:v>19.67558009071373</c:v>
                </c:pt>
                <c:pt idx="4224">
                  <c:v>19.67558009071373</c:v>
                </c:pt>
                <c:pt idx="4225">
                  <c:v>19.67558009071373</c:v>
                </c:pt>
                <c:pt idx="4226">
                  <c:v>19.67558009071373</c:v>
                </c:pt>
                <c:pt idx="4227">
                  <c:v>19.67558009071373</c:v>
                </c:pt>
                <c:pt idx="4228">
                  <c:v>19.67558009071373</c:v>
                </c:pt>
                <c:pt idx="4229">
                  <c:v>19.67558009071373</c:v>
                </c:pt>
                <c:pt idx="4230">
                  <c:v>19.67558009071373</c:v>
                </c:pt>
                <c:pt idx="4231">
                  <c:v>19.67558009071373</c:v>
                </c:pt>
                <c:pt idx="4232">
                  <c:v>19.67558009071373</c:v>
                </c:pt>
                <c:pt idx="4233">
                  <c:v>19.67558009071373</c:v>
                </c:pt>
                <c:pt idx="4234">
                  <c:v>19.67558009071373</c:v>
                </c:pt>
                <c:pt idx="4235">
                  <c:v>19.67558009071373</c:v>
                </c:pt>
                <c:pt idx="4236">
                  <c:v>19.67558009071373</c:v>
                </c:pt>
                <c:pt idx="4237">
                  <c:v>19.67558009071373</c:v>
                </c:pt>
                <c:pt idx="4238">
                  <c:v>19.67558009071373</c:v>
                </c:pt>
                <c:pt idx="4239">
                  <c:v>19.67558009071373</c:v>
                </c:pt>
                <c:pt idx="4240">
                  <c:v>19.67558009071373</c:v>
                </c:pt>
                <c:pt idx="4241">
                  <c:v>19.67558009071373</c:v>
                </c:pt>
                <c:pt idx="4242">
                  <c:v>19.67558009071373</c:v>
                </c:pt>
                <c:pt idx="4243">
                  <c:v>19.67558009071373</c:v>
                </c:pt>
                <c:pt idx="4244">
                  <c:v>19.67558009071373</c:v>
                </c:pt>
                <c:pt idx="4245">
                  <c:v>19.67558009071373</c:v>
                </c:pt>
                <c:pt idx="4246">
                  <c:v>19.67558009071373</c:v>
                </c:pt>
                <c:pt idx="4247">
                  <c:v>19.67558009071373</c:v>
                </c:pt>
                <c:pt idx="4248">
                  <c:v>19.67558009071373</c:v>
                </c:pt>
                <c:pt idx="4249">
                  <c:v>19.67558009071373</c:v>
                </c:pt>
                <c:pt idx="4250">
                  <c:v>19.67558009071373</c:v>
                </c:pt>
                <c:pt idx="4251">
                  <c:v>19.67558009071373</c:v>
                </c:pt>
                <c:pt idx="4252">
                  <c:v>19.67558009071373</c:v>
                </c:pt>
                <c:pt idx="4253">
                  <c:v>19.67558009071373</c:v>
                </c:pt>
                <c:pt idx="4254">
                  <c:v>19.67558009071373</c:v>
                </c:pt>
                <c:pt idx="4255">
                  <c:v>19.67558009071373</c:v>
                </c:pt>
                <c:pt idx="4256">
                  <c:v>19.67558009071373</c:v>
                </c:pt>
                <c:pt idx="4257">
                  <c:v>19.67558009071373</c:v>
                </c:pt>
                <c:pt idx="4258">
                  <c:v>19.67558009071373</c:v>
                </c:pt>
                <c:pt idx="4259">
                  <c:v>19.67558009071373</c:v>
                </c:pt>
                <c:pt idx="4260">
                  <c:v>19.67558009071373</c:v>
                </c:pt>
                <c:pt idx="4261">
                  <c:v>19.67558009071373</c:v>
                </c:pt>
                <c:pt idx="4262">
                  <c:v>19.67558009071373</c:v>
                </c:pt>
                <c:pt idx="4263">
                  <c:v>19.67558009071373</c:v>
                </c:pt>
                <c:pt idx="4264">
                  <c:v>19.67558009071373</c:v>
                </c:pt>
                <c:pt idx="4265">
                  <c:v>19.67558009071373</c:v>
                </c:pt>
                <c:pt idx="4266">
                  <c:v>19.67558009071373</c:v>
                </c:pt>
                <c:pt idx="4267">
                  <c:v>19.67558009071373</c:v>
                </c:pt>
                <c:pt idx="4268">
                  <c:v>19.67558009071373</c:v>
                </c:pt>
                <c:pt idx="4269">
                  <c:v>19.67558009071373</c:v>
                </c:pt>
                <c:pt idx="4270">
                  <c:v>19.67558009071373</c:v>
                </c:pt>
                <c:pt idx="4271">
                  <c:v>19.67558009071373</c:v>
                </c:pt>
                <c:pt idx="4272">
                  <c:v>19.67558009071373</c:v>
                </c:pt>
                <c:pt idx="4273">
                  <c:v>19.67558009071373</c:v>
                </c:pt>
                <c:pt idx="4274">
                  <c:v>19.67558009071373</c:v>
                </c:pt>
                <c:pt idx="4275">
                  <c:v>19.67558009071373</c:v>
                </c:pt>
                <c:pt idx="4276">
                  <c:v>19.67558009071373</c:v>
                </c:pt>
                <c:pt idx="4277">
                  <c:v>19.67558009071373</c:v>
                </c:pt>
                <c:pt idx="4278">
                  <c:v>19.67558009071373</c:v>
                </c:pt>
                <c:pt idx="4279">
                  <c:v>19.67558009071373</c:v>
                </c:pt>
                <c:pt idx="4280">
                  <c:v>19.67558009071373</c:v>
                </c:pt>
                <c:pt idx="4281">
                  <c:v>19.67558009071373</c:v>
                </c:pt>
                <c:pt idx="4282">
                  <c:v>19.67558009071373</c:v>
                </c:pt>
                <c:pt idx="4283">
                  <c:v>19.67558009071373</c:v>
                </c:pt>
                <c:pt idx="4284">
                  <c:v>19.67558009071373</c:v>
                </c:pt>
                <c:pt idx="4285">
                  <c:v>19.67558009071373</c:v>
                </c:pt>
                <c:pt idx="4286">
                  <c:v>19.67558009071373</c:v>
                </c:pt>
                <c:pt idx="4287">
                  <c:v>19.67558009071373</c:v>
                </c:pt>
                <c:pt idx="4288">
                  <c:v>19.67558009071373</c:v>
                </c:pt>
                <c:pt idx="4289">
                  <c:v>19.67558009071373</c:v>
                </c:pt>
                <c:pt idx="4290">
                  <c:v>19.67558009071373</c:v>
                </c:pt>
                <c:pt idx="4291">
                  <c:v>19.67558009071373</c:v>
                </c:pt>
                <c:pt idx="4292">
                  <c:v>19.67558009071373</c:v>
                </c:pt>
                <c:pt idx="4293">
                  <c:v>19.67558009071373</c:v>
                </c:pt>
                <c:pt idx="4294">
                  <c:v>19.67558009071373</c:v>
                </c:pt>
                <c:pt idx="4295">
                  <c:v>19.67558009071373</c:v>
                </c:pt>
                <c:pt idx="4296">
                  <c:v>19.67558009071373</c:v>
                </c:pt>
                <c:pt idx="4297">
                  <c:v>19.67558009071373</c:v>
                </c:pt>
                <c:pt idx="4298">
                  <c:v>19.67558009071373</c:v>
                </c:pt>
                <c:pt idx="4299">
                  <c:v>19.67558009071373</c:v>
                </c:pt>
                <c:pt idx="4300">
                  <c:v>19.67558009071373</c:v>
                </c:pt>
                <c:pt idx="4301">
                  <c:v>19.67558009071373</c:v>
                </c:pt>
                <c:pt idx="4302">
                  <c:v>19.67558009071373</c:v>
                </c:pt>
                <c:pt idx="4303">
                  <c:v>19.67558009071373</c:v>
                </c:pt>
                <c:pt idx="4304">
                  <c:v>19.67558009071373</c:v>
                </c:pt>
                <c:pt idx="4305">
                  <c:v>19.67558009071373</c:v>
                </c:pt>
                <c:pt idx="4306">
                  <c:v>19.67558009071373</c:v>
                </c:pt>
                <c:pt idx="4307">
                  <c:v>19.67558009071373</c:v>
                </c:pt>
                <c:pt idx="4308">
                  <c:v>19.67558009071373</c:v>
                </c:pt>
                <c:pt idx="4309">
                  <c:v>19.67558009071373</c:v>
                </c:pt>
                <c:pt idx="4310">
                  <c:v>19.67558009071373</c:v>
                </c:pt>
                <c:pt idx="4311">
                  <c:v>19.67558009071373</c:v>
                </c:pt>
                <c:pt idx="4312">
                  <c:v>19.67558009071373</c:v>
                </c:pt>
                <c:pt idx="4313">
                  <c:v>19.67558009071373</c:v>
                </c:pt>
                <c:pt idx="4314">
                  <c:v>19.67558009071373</c:v>
                </c:pt>
                <c:pt idx="4315">
                  <c:v>19.67558009071373</c:v>
                </c:pt>
                <c:pt idx="4316">
                  <c:v>19.67558009071373</c:v>
                </c:pt>
                <c:pt idx="4317">
                  <c:v>19.67558009071373</c:v>
                </c:pt>
                <c:pt idx="4318">
                  <c:v>19.67558009071373</c:v>
                </c:pt>
                <c:pt idx="4319">
                  <c:v>19.67558009071373</c:v>
                </c:pt>
                <c:pt idx="4320">
                  <c:v>19.67558009071373</c:v>
                </c:pt>
                <c:pt idx="4321">
                  <c:v>19.67558009071373</c:v>
                </c:pt>
                <c:pt idx="4322">
                  <c:v>19.67558009071373</c:v>
                </c:pt>
                <c:pt idx="4323">
                  <c:v>19.67558009071373</c:v>
                </c:pt>
                <c:pt idx="4324">
                  <c:v>19.67558009071373</c:v>
                </c:pt>
                <c:pt idx="4325">
                  <c:v>19.67558009071373</c:v>
                </c:pt>
                <c:pt idx="4326">
                  <c:v>19.67558009071373</c:v>
                </c:pt>
                <c:pt idx="4327">
                  <c:v>19.67558009071373</c:v>
                </c:pt>
                <c:pt idx="4328">
                  <c:v>19.67558009071373</c:v>
                </c:pt>
                <c:pt idx="4329">
                  <c:v>19.67558009071373</c:v>
                </c:pt>
                <c:pt idx="4330">
                  <c:v>19.67558009071373</c:v>
                </c:pt>
                <c:pt idx="4331">
                  <c:v>19.67558009071373</c:v>
                </c:pt>
                <c:pt idx="4332">
                  <c:v>19.67558009071373</c:v>
                </c:pt>
                <c:pt idx="4333">
                  <c:v>19.67558009071373</c:v>
                </c:pt>
                <c:pt idx="4334">
                  <c:v>19.67558009071373</c:v>
                </c:pt>
                <c:pt idx="4335">
                  <c:v>19.67558009071373</c:v>
                </c:pt>
                <c:pt idx="4336">
                  <c:v>19.67558009071373</c:v>
                </c:pt>
                <c:pt idx="4337">
                  <c:v>19.67558009071373</c:v>
                </c:pt>
                <c:pt idx="4338">
                  <c:v>19.67558009071373</c:v>
                </c:pt>
                <c:pt idx="4339">
                  <c:v>19.67558009071373</c:v>
                </c:pt>
                <c:pt idx="4340">
                  <c:v>19.67558009071373</c:v>
                </c:pt>
                <c:pt idx="4341">
                  <c:v>19.67558009071373</c:v>
                </c:pt>
                <c:pt idx="4342">
                  <c:v>19.67558009071373</c:v>
                </c:pt>
                <c:pt idx="4343">
                  <c:v>19.67558009071373</c:v>
                </c:pt>
                <c:pt idx="4344">
                  <c:v>19.67558009071373</c:v>
                </c:pt>
                <c:pt idx="4345">
                  <c:v>19.67558009071373</c:v>
                </c:pt>
                <c:pt idx="4346">
                  <c:v>19.67558009071373</c:v>
                </c:pt>
                <c:pt idx="4347">
                  <c:v>19.67558009071373</c:v>
                </c:pt>
                <c:pt idx="4348">
                  <c:v>19.67558009071373</c:v>
                </c:pt>
                <c:pt idx="4349">
                  <c:v>19.67558009071373</c:v>
                </c:pt>
                <c:pt idx="4350">
                  <c:v>19.67558009071373</c:v>
                </c:pt>
                <c:pt idx="4351">
                  <c:v>19.67558009071373</c:v>
                </c:pt>
                <c:pt idx="4352">
                  <c:v>19.67558009071373</c:v>
                </c:pt>
                <c:pt idx="4353">
                  <c:v>19.67558009071373</c:v>
                </c:pt>
                <c:pt idx="4354">
                  <c:v>19.67558009071373</c:v>
                </c:pt>
                <c:pt idx="4355">
                  <c:v>19.67558009071373</c:v>
                </c:pt>
                <c:pt idx="4356">
                  <c:v>19.67558009071373</c:v>
                </c:pt>
                <c:pt idx="4357">
                  <c:v>19.67558009071373</c:v>
                </c:pt>
                <c:pt idx="4358">
                  <c:v>19.67558009071373</c:v>
                </c:pt>
                <c:pt idx="4359">
                  <c:v>19.67558009071373</c:v>
                </c:pt>
                <c:pt idx="4360">
                  <c:v>19.67558009071373</c:v>
                </c:pt>
                <c:pt idx="4361">
                  <c:v>19.67558009071373</c:v>
                </c:pt>
                <c:pt idx="4362">
                  <c:v>19.67558009071373</c:v>
                </c:pt>
                <c:pt idx="4363">
                  <c:v>19.67558009071373</c:v>
                </c:pt>
                <c:pt idx="4364">
                  <c:v>19.67558009071373</c:v>
                </c:pt>
                <c:pt idx="4365">
                  <c:v>19.67558009071373</c:v>
                </c:pt>
                <c:pt idx="4366">
                  <c:v>19.67558009071373</c:v>
                </c:pt>
                <c:pt idx="4367">
                  <c:v>19.67558009071373</c:v>
                </c:pt>
                <c:pt idx="4368">
                  <c:v>19.67558009071373</c:v>
                </c:pt>
                <c:pt idx="4369">
                  <c:v>19.67558009071373</c:v>
                </c:pt>
                <c:pt idx="4370">
                  <c:v>19.67558009071373</c:v>
                </c:pt>
                <c:pt idx="4371">
                  <c:v>19.67558009071373</c:v>
                </c:pt>
                <c:pt idx="4372">
                  <c:v>19.67558009071373</c:v>
                </c:pt>
                <c:pt idx="4373">
                  <c:v>19.67558009071373</c:v>
                </c:pt>
                <c:pt idx="4374">
                  <c:v>19.67558009071373</c:v>
                </c:pt>
                <c:pt idx="4375">
                  <c:v>19.67558009071373</c:v>
                </c:pt>
                <c:pt idx="4376">
                  <c:v>19.67558009071373</c:v>
                </c:pt>
                <c:pt idx="4377">
                  <c:v>19.67558009071373</c:v>
                </c:pt>
                <c:pt idx="4378">
                  <c:v>19.67558009071373</c:v>
                </c:pt>
                <c:pt idx="4379">
                  <c:v>19.67558009071373</c:v>
                </c:pt>
                <c:pt idx="4380">
                  <c:v>19.67558009071373</c:v>
                </c:pt>
                <c:pt idx="4381">
                  <c:v>19.67558009071373</c:v>
                </c:pt>
                <c:pt idx="4382">
                  <c:v>19.67558009071373</c:v>
                </c:pt>
                <c:pt idx="4383">
                  <c:v>19.67558009071373</c:v>
                </c:pt>
                <c:pt idx="4384">
                  <c:v>19.67558009071373</c:v>
                </c:pt>
                <c:pt idx="4385">
                  <c:v>19.67558009071373</c:v>
                </c:pt>
                <c:pt idx="4386">
                  <c:v>19.67558009071373</c:v>
                </c:pt>
                <c:pt idx="4387">
                  <c:v>19.67558009071373</c:v>
                </c:pt>
                <c:pt idx="4388">
                  <c:v>19.67558009071373</c:v>
                </c:pt>
                <c:pt idx="4389">
                  <c:v>19.67558009071373</c:v>
                </c:pt>
                <c:pt idx="4390">
                  <c:v>19.67558009071373</c:v>
                </c:pt>
                <c:pt idx="4391">
                  <c:v>19.67558009071373</c:v>
                </c:pt>
                <c:pt idx="4392">
                  <c:v>19.67558009071373</c:v>
                </c:pt>
                <c:pt idx="4393">
                  <c:v>19.67558009071373</c:v>
                </c:pt>
                <c:pt idx="4394">
                  <c:v>19.67558009071373</c:v>
                </c:pt>
                <c:pt idx="4395">
                  <c:v>19.67558009071373</c:v>
                </c:pt>
                <c:pt idx="4396">
                  <c:v>19.67558009071373</c:v>
                </c:pt>
                <c:pt idx="4397">
                  <c:v>19.67558009071373</c:v>
                </c:pt>
                <c:pt idx="4398">
                  <c:v>19.67558009071373</c:v>
                </c:pt>
                <c:pt idx="4399">
                  <c:v>19.67558009071373</c:v>
                </c:pt>
                <c:pt idx="4400">
                  <c:v>19.67558009071373</c:v>
                </c:pt>
                <c:pt idx="4401">
                  <c:v>19.67558009071373</c:v>
                </c:pt>
                <c:pt idx="4402">
                  <c:v>19.67558009071373</c:v>
                </c:pt>
                <c:pt idx="4403">
                  <c:v>19.67558009071373</c:v>
                </c:pt>
                <c:pt idx="4404">
                  <c:v>19.67558009071373</c:v>
                </c:pt>
                <c:pt idx="4405">
                  <c:v>19.67558009071373</c:v>
                </c:pt>
                <c:pt idx="4406">
                  <c:v>19.67558009071373</c:v>
                </c:pt>
                <c:pt idx="4407">
                  <c:v>19.67558009071373</c:v>
                </c:pt>
                <c:pt idx="4408">
                  <c:v>19.67558009071373</c:v>
                </c:pt>
                <c:pt idx="4409">
                  <c:v>19.67558009071373</c:v>
                </c:pt>
                <c:pt idx="4410">
                  <c:v>19.67558009071373</c:v>
                </c:pt>
                <c:pt idx="4411">
                  <c:v>19.67558009071373</c:v>
                </c:pt>
                <c:pt idx="4412">
                  <c:v>19.67558009071373</c:v>
                </c:pt>
                <c:pt idx="4413">
                  <c:v>19.67558009071373</c:v>
                </c:pt>
                <c:pt idx="4414">
                  <c:v>19.67558009071373</c:v>
                </c:pt>
                <c:pt idx="4415">
                  <c:v>19.67558009071373</c:v>
                </c:pt>
                <c:pt idx="4416">
                  <c:v>19.67558009071373</c:v>
                </c:pt>
                <c:pt idx="4417">
                  <c:v>19.67558009071373</c:v>
                </c:pt>
                <c:pt idx="4418">
                  <c:v>19.67558009071373</c:v>
                </c:pt>
                <c:pt idx="4419">
                  <c:v>19.67558009071373</c:v>
                </c:pt>
                <c:pt idx="4420">
                  <c:v>19.67558009071373</c:v>
                </c:pt>
                <c:pt idx="4421">
                  <c:v>19.67558009071373</c:v>
                </c:pt>
                <c:pt idx="4422">
                  <c:v>19.67558009071373</c:v>
                </c:pt>
                <c:pt idx="4423">
                  <c:v>19.67558009071373</c:v>
                </c:pt>
                <c:pt idx="4424">
                  <c:v>19.67558009071373</c:v>
                </c:pt>
                <c:pt idx="4425">
                  <c:v>19.67558009071373</c:v>
                </c:pt>
                <c:pt idx="4426">
                  <c:v>19.67558009071373</c:v>
                </c:pt>
                <c:pt idx="4427">
                  <c:v>19.67558009071373</c:v>
                </c:pt>
                <c:pt idx="4428">
                  <c:v>19.67558009071373</c:v>
                </c:pt>
                <c:pt idx="4429">
                  <c:v>19.67558009071373</c:v>
                </c:pt>
                <c:pt idx="4430">
                  <c:v>19.67558009071373</c:v>
                </c:pt>
                <c:pt idx="4431">
                  <c:v>19.67558009071373</c:v>
                </c:pt>
                <c:pt idx="4432">
                  <c:v>19.67558009071373</c:v>
                </c:pt>
                <c:pt idx="4433">
                  <c:v>19.67558009071373</c:v>
                </c:pt>
                <c:pt idx="4434">
                  <c:v>19.67558009071373</c:v>
                </c:pt>
                <c:pt idx="4435">
                  <c:v>19.67558009071373</c:v>
                </c:pt>
                <c:pt idx="4436">
                  <c:v>19.67558009071373</c:v>
                </c:pt>
                <c:pt idx="4437">
                  <c:v>19.67558009071373</c:v>
                </c:pt>
                <c:pt idx="4438">
                  <c:v>19.67558009071373</c:v>
                </c:pt>
                <c:pt idx="4439">
                  <c:v>19.67558009071373</c:v>
                </c:pt>
                <c:pt idx="4440">
                  <c:v>19.67558009071373</c:v>
                </c:pt>
                <c:pt idx="4441">
                  <c:v>19.67558009071373</c:v>
                </c:pt>
                <c:pt idx="4442">
                  <c:v>19.67558009071373</c:v>
                </c:pt>
                <c:pt idx="4443">
                  <c:v>19.67558009071373</c:v>
                </c:pt>
                <c:pt idx="4444">
                  <c:v>19.67558009071373</c:v>
                </c:pt>
                <c:pt idx="4445">
                  <c:v>19.67558009071373</c:v>
                </c:pt>
                <c:pt idx="4446">
                  <c:v>19.67558009071373</c:v>
                </c:pt>
                <c:pt idx="4447">
                  <c:v>19.67558009071373</c:v>
                </c:pt>
                <c:pt idx="4448">
                  <c:v>19.67558009071373</c:v>
                </c:pt>
                <c:pt idx="4449">
                  <c:v>19.67558009071373</c:v>
                </c:pt>
                <c:pt idx="4450">
                  <c:v>19.67558009071373</c:v>
                </c:pt>
                <c:pt idx="4451">
                  <c:v>19.67558009071373</c:v>
                </c:pt>
                <c:pt idx="4452">
                  <c:v>19.67558009071373</c:v>
                </c:pt>
                <c:pt idx="4453">
                  <c:v>19.67558009071373</c:v>
                </c:pt>
                <c:pt idx="4454">
                  <c:v>19.67558009071373</c:v>
                </c:pt>
                <c:pt idx="4455">
                  <c:v>19.67558009071373</c:v>
                </c:pt>
                <c:pt idx="4456">
                  <c:v>19.67558009071373</c:v>
                </c:pt>
                <c:pt idx="4457">
                  <c:v>19.67558009071373</c:v>
                </c:pt>
                <c:pt idx="4458">
                  <c:v>19.67558009071373</c:v>
                </c:pt>
                <c:pt idx="4459">
                  <c:v>19.67558009071373</c:v>
                </c:pt>
                <c:pt idx="4460">
                  <c:v>19.67558009071373</c:v>
                </c:pt>
                <c:pt idx="4461">
                  <c:v>19.67558009071373</c:v>
                </c:pt>
                <c:pt idx="4462">
                  <c:v>19.67558009071373</c:v>
                </c:pt>
                <c:pt idx="4463">
                  <c:v>19.67558009071373</c:v>
                </c:pt>
                <c:pt idx="4464">
                  <c:v>19.67558009071373</c:v>
                </c:pt>
                <c:pt idx="4465">
                  <c:v>19.67558009071373</c:v>
                </c:pt>
                <c:pt idx="4466">
                  <c:v>19.67558009071373</c:v>
                </c:pt>
                <c:pt idx="4467">
                  <c:v>19.67558009071373</c:v>
                </c:pt>
                <c:pt idx="4468">
                  <c:v>19.67558009071373</c:v>
                </c:pt>
                <c:pt idx="4469">
                  <c:v>19.67558009071373</c:v>
                </c:pt>
                <c:pt idx="4470">
                  <c:v>19.67558009071373</c:v>
                </c:pt>
                <c:pt idx="4471">
                  <c:v>19.67558009071373</c:v>
                </c:pt>
                <c:pt idx="4472">
                  <c:v>19.67558009071373</c:v>
                </c:pt>
                <c:pt idx="4473">
                  <c:v>19.67558009071373</c:v>
                </c:pt>
                <c:pt idx="4474">
                  <c:v>19.67558009071373</c:v>
                </c:pt>
                <c:pt idx="4475">
                  <c:v>19.67558009071373</c:v>
                </c:pt>
                <c:pt idx="4476">
                  <c:v>19.67558009071373</c:v>
                </c:pt>
                <c:pt idx="4477">
                  <c:v>19.67558009071373</c:v>
                </c:pt>
                <c:pt idx="4478">
                  <c:v>19.67558009071373</c:v>
                </c:pt>
                <c:pt idx="4479">
                  <c:v>19.67558009071373</c:v>
                </c:pt>
                <c:pt idx="4480">
                  <c:v>19.67558009071373</c:v>
                </c:pt>
                <c:pt idx="4481">
                  <c:v>19.67558009071373</c:v>
                </c:pt>
                <c:pt idx="4482">
                  <c:v>19.67558009071373</c:v>
                </c:pt>
                <c:pt idx="4483">
                  <c:v>19.67558009071373</c:v>
                </c:pt>
                <c:pt idx="4484">
                  <c:v>19.67558009071373</c:v>
                </c:pt>
                <c:pt idx="4485">
                  <c:v>19.67558009071373</c:v>
                </c:pt>
                <c:pt idx="4486">
                  <c:v>19.67558009071373</c:v>
                </c:pt>
                <c:pt idx="4487">
                  <c:v>19.67558009071373</c:v>
                </c:pt>
                <c:pt idx="4488">
                  <c:v>19.67558009071373</c:v>
                </c:pt>
                <c:pt idx="4489">
                  <c:v>19.67558009071373</c:v>
                </c:pt>
                <c:pt idx="4490">
                  <c:v>19.67558009071373</c:v>
                </c:pt>
                <c:pt idx="4491">
                  <c:v>19.67558009071373</c:v>
                </c:pt>
                <c:pt idx="4492">
                  <c:v>19.67558009071373</c:v>
                </c:pt>
                <c:pt idx="4493">
                  <c:v>19.67558009071373</c:v>
                </c:pt>
                <c:pt idx="4494">
                  <c:v>19.67558009071373</c:v>
                </c:pt>
                <c:pt idx="4495">
                  <c:v>19.67558009071373</c:v>
                </c:pt>
                <c:pt idx="4496">
                  <c:v>19.67558009071373</c:v>
                </c:pt>
                <c:pt idx="4497">
                  <c:v>19.67558009071373</c:v>
                </c:pt>
                <c:pt idx="4498">
                  <c:v>19.67558009071373</c:v>
                </c:pt>
                <c:pt idx="4499">
                  <c:v>19.67558009071373</c:v>
                </c:pt>
                <c:pt idx="4500">
                  <c:v>19.67558009071373</c:v>
                </c:pt>
                <c:pt idx="4501">
                  <c:v>19.67558009071373</c:v>
                </c:pt>
                <c:pt idx="4502">
                  <c:v>19.67558009071373</c:v>
                </c:pt>
                <c:pt idx="4503">
                  <c:v>19.67558009071373</c:v>
                </c:pt>
                <c:pt idx="4504">
                  <c:v>19.67558009071373</c:v>
                </c:pt>
                <c:pt idx="4505">
                  <c:v>19.67558009071373</c:v>
                </c:pt>
                <c:pt idx="4506">
                  <c:v>19.67558009071373</c:v>
                </c:pt>
                <c:pt idx="4507">
                  <c:v>19.67558009071373</c:v>
                </c:pt>
                <c:pt idx="4508">
                  <c:v>19.67558009071373</c:v>
                </c:pt>
                <c:pt idx="4509">
                  <c:v>19.67558009071373</c:v>
                </c:pt>
                <c:pt idx="4510">
                  <c:v>19.67558009071373</c:v>
                </c:pt>
                <c:pt idx="4511">
                  <c:v>19.67558009071373</c:v>
                </c:pt>
                <c:pt idx="4512">
                  <c:v>19.67558009071373</c:v>
                </c:pt>
                <c:pt idx="4513">
                  <c:v>19.67558009071373</c:v>
                </c:pt>
                <c:pt idx="4514">
                  <c:v>19.67558009071373</c:v>
                </c:pt>
                <c:pt idx="4515">
                  <c:v>19.67558009071373</c:v>
                </c:pt>
                <c:pt idx="4516">
                  <c:v>19.67558009071373</c:v>
                </c:pt>
                <c:pt idx="4517">
                  <c:v>19.67558009071373</c:v>
                </c:pt>
                <c:pt idx="4518">
                  <c:v>19.67558009071373</c:v>
                </c:pt>
                <c:pt idx="4519">
                  <c:v>19.67558009071373</c:v>
                </c:pt>
                <c:pt idx="4520">
                  <c:v>19.67558009071373</c:v>
                </c:pt>
                <c:pt idx="4521">
                  <c:v>19.67558009071373</c:v>
                </c:pt>
                <c:pt idx="4522">
                  <c:v>19.67558009071373</c:v>
                </c:pt>
                <c:pt idx="4523">
                  <c:v>19.67558009071373</c:v>
                </c:pt>
                <c:pt idx="4524">
                  <c:v>19.67558009071373</c:v>
                </c:pt>
                <c:pt idx="4525">
                  <c:v>19.67558009071373</c:v>
                </c:pt>
                <c:pt idx="4526">
                  <c:v>19.67558009071373</c:v>
                </c:pt>
                <c:pt idx="4527">
                  <c:v>19.67558009071373</c:v>
                </c:pt>
                <c:pt idx="4528">
                  <c:v>19.67558009071373</c:v>
                </c:pt>
                <c:pt idx="4529">
                  <c:v>19.67558009071373</c:v>
                </c:pt>
                <c:pt idx="4530">
                  <c:v>19.67558009071373</c:v>
                </c:pt>
                <c:pt idx="4531">
                  <c:v>19.67558009071373</c:v>
                </c:pt>
                <c:pt idx="4532">
                  <c:v>19.67558009071373</c:v>
                </c:pt>
                <c:pt idx="4533">
                  <c:v>19.67558009071373</c:v>
                </c:pt>
                <c:pt idx="4534">
                  <c:v>19.67558009071373</c:v>
                </c:pt>
                <c:pt idx="4535">
                  <c:v>19.67558009071373</c:v>
                </c:pt>
                <c:pt idx="4536">
                  <c:v>19.67558009071373</c:v>
                </c:pt>
                <c:pt idx="4537">
                  <c:v>19.67558009071373</c:v>
                </c:pt>
                <c:pt idx="4538">
                  <c:v>19.67558009071373</c:v>
                </c:pt>
                <c:pt idx="4539">
                  <c:v>19.67558009071373</c:v>
                </c:pt>
                <c:pt idx="4540">
                  <c:v>19.67558009071373</c:v>
                </c:pt>
                <c:pt idx="4541">
                  <c:v>19.67558009071373</c:v>
                </c:pt>
                <c:pt idx="4542">
                  <c:v>19.67558009071373</c:v>
                </c:pt>
                <c:pt idx="4543">
                  <c:v>19.67558009071373</c:v>
                </c:pt>
                <c:pt idx="4544">
                  <c:v>19.67558009071373</c:v>
                </c:pt>
                <c:pt idx="4545">
                  <c:v>19.67558009071373</c:v>
                </c:pt>
                <c:pt idx="4546">
                  <c:v>19.67558009071373</c:v>
                </c:pt>
                <c:pt idx="4547">
                  <c:v>19.67558009071373</c:v>
                </c:pt>
                <c:pt idx="4548">
                  <c:v>19.67558009071373</c:v>
                </c:pt>
                <c:pt idx="4549">
                  <c:v>19.67558009071373</c:v>
                </c:pt>
                <c:pt idx="4550">
                  <c:v>19.67558009071373</c:v>
                </c:pt>
                <c:pt idx="4551">
                  <c:v>19.67558009071373</c:v>
                </c:pt>
                <c:pt idx="4552">
                  <c:v>19.67558009071373</c:v>
                </c:pt>
                <c:pt idx="4553">
                  <c:v>19.67558009071373</c:v>
                </c:pt>
                <c:pt idx="4554">
                  <c:v>19.67558009071373</c:v>
                </c:pt>
                <c:pt idx="4555">
                  <c:v>19.67558009071373</c:v>
                </c:pt>
                <c:pt idx="4556">
                  <c:v>19.67558009071373</c:v>
                </c:pt>
                <c:pt idx="4557">
                  <c:v>19.67558009071373</c:v>
                </c:pt>
                <c:pt idx="4558">
                  <c:v>19.67558009071373</c:v>
                </c:pt>
                <c:pt idx="4559">
                  <c:v>19.67558009071373</c:v>
                </c:pt>
                <c:pt idx="4560">
                  <c:v>19.67558009071373</c:v>
                </c:pt>
                <c:pt idx="4561">
                  <c:v>19.67558009071373</c:v>
                </c:pt>
                <c:pt idx="4562">
                  <c:v>19.67558009071373</c:v>
                </c:pt>
                <c:pt idx="4563">
                  <c:v>19.67558009071373</c:v>
                </c:pt>
                <c:pt idx="4564">
                  <c:v>19.67558009071373</c:v>
                </c:pt>
                <c:pt idx="4565">
                  <c:v>19.67558009071373</c:v>
                </c:pt>
                <c:pt idx="4566">
                  <c:v>19.67558009071373</c:v>
                </c:pt>
                <c:pt idx="4567">
                  <c:v>19.67558009071373</c:v>
                </c:pt>
                <c:pt idx="4568">
                  <c:v>19.67558009071373</c:v>
                </c:pt>
                <c:pt idx="4569">
                  <c:v>19.67558009071373</c:v>
                </c:pt>
                <c:pt idx="4570">
                  <c:v>19.67558009071373</c:v>
                </c:pt>
                <c:pt idx="4571">
                  <c:v>19.67558009071373</c:v>
                </c:pt>
                <c:pt idx="4572">
                  <c:v>19.67558009071373</c:v>
                </c:pt>
                <c:pt idx="4573">
                  <c:v>19.67558009071373</c:v>
                </c:pt>
                <c:pt idx="4574">
                  <c:v>19.67558009071373</c:v>
                </c:pt>
                <c:pt idx="4575">
                  <c:v>19.67558009071373</c:v>
                </c:pt>
                <c:pt idx="4576">
                  <c:v>19.67558009071373</c:v>
                </c:pt>
                <c:pt idx="4577">
                  <c:v>19.67558009071373</c:v>
                </c:pt>
                <c:pt idx="4578">
                  <c:v>19.67558009071373</c:v>
                </c:pt>
                <c:pt idx="4579">
                  <c:v>19.67558009071373</c:v>
                </c:pt>
                <c:pt idx="4580">
                  <c:v>19.67558009071373</c:v>
                </c:pt>
                <c:pt idx="4581">
                  <c:v>19.67558009071373</c:v>
                </c:pt>
                <c:pt idx="4582">
                  <c:v>19.67558009071373</c:v>
                </c:pt>
                <c:pt idx="4583">
                  <c:v>19.67558009071373</c:v>
                </c:pt>
                <c:pt idx="4584">
                  <c:v>19.67558009071373</c:v>
                </c:pt>
                <c:pt idx="4585">
                  <c:v>19.67558009071373</c:v>
                </c:pt>
                <c:pt idx="4586">
                  <c:v>19.67558009071373</c:v>
                </c:pt>
                <c:pt idx="4587">
                  <c:v>19.67558009071373</c:v>
                </c:pt>
                <c:pt idx="4588">
                  <c:v>19.67558009071373</c:v>
                </c:pt>
                <c:pt idx="4589">
                  <c:v>19.67558009071373</c:v>
                </c:pt>
                <c:pt idx="4590">
                  <c:v>19.67558009071373</c:v>
                </c:pt>
                <c:pt idx="4591">
                  <c:v>19.67558009071373</c:v>
                </c:pt>
                <c:pt idx="4592">
                  <c:v>19.67558009071373</c:v>
                </c:pt>
                <c:pt idx="4593">
                  <c:v>19.67558009071373</c:v>
                </c:pt>
                <c:pt idx="4594">
                  <c:v>19.67558009071373</c:v>
                </c:pt>
                <c:pt idx="4595">
                  <c:v>19.67558009071373</c:v>
                </c:pt>
                <c:pt idx="4596">
                  <c:v>19.67558009071373</c:v>
                </c:pt>
                <c:pt idx="4597">
                  <c:v>19.67558009071373</c:v>
                </c:pt>
                <c:pt idx="4598">
                  <c:v>19.67558009071373</c:v>
                </c:pt>
                <c:pt idx="4599">
                  <c:v>19.67558009071373</c:v>
                </c:pt>
                <c:pt idx="4600">
                  <c:v>19.67558009071373</c:v>
                </c:pt>
                <c:pt idx="4601">
                  <c:v>19.67558009071373</c:v>
                </c:pt>
                <c:pt idx="4602">
                  <c:v>19.67558009071373</c:v>
                </c:pt>
                <c:pt idx="4603">
                  <c:v>19.67558009071373</c:v>
                </c:pt>
                <c:pt idx="4604">
                  <c:v>19.67558009071373</c:v>
                </c:pt>
                <c:pt idx="4605">
                  <c:v>19.67558009071373</c:v>
                </c:pt>
                <c:pt idx="4606">
                  <c:v>19.67558009071373</c:v>
                </c:pt>
                <c:pt idx="4607">
                  <c:v>19.67558009071373</c:v>
                </c:pt>
                <c:pt idx="4608">
                  <c:v>19.67558009071373</c:v>
                </c:pt>
                <c:pt idx="4609">
                  <c:v>19.67558009071373</c:v>
                </c:pt>
                <c:pt idx="4610">
                  <c:v>19.67558009071373</c:v>
                </c:pt>
                <c:pt idx="4611">
                  <c:v>19.67558009071373</c:v>
                </c:pt>
                <c:pt idx="4612">
                  <c:v>19.67558009071373</c:v>
                </c:pt>
                <c:pt idx="4613">
                  <c:v>19.67558009071373</c:v>
                </c:pt>
                <c:pt idx="4614">
                  <c:v>19.67558009071373</c:v>
                </c:pt>
                <c:pt idx="4615">
                  <c:v>19.67558009071373</c:v>
                </c:pt>
                <c:pt idx="4616">
                  <c:v>19.67558009071373</c:v>
                </c:pt>
                <c:pt idx="4617">
                  <c:v>19.67558009071373</c:v>
                </c:pt>
                <c:pt idx="4618">
                  <c:v>19.67558009071373</c:v>
                </c:pt>
                <c:pt idx="4619">
                  <c:v>19.67558009071373</c:v>
                </c:pt>
                <c:pt idx="4620">
                  <c:v>19.67558009071373</c:v>
                </c:pt>
                <c:pt idx="4621">
                  <c:v>19.67558009071373</c:v>
                </c:pt>
                <c:pt idx="4622">
                  <c:v>19.67558009071373</c:v>
                </c:pt>
                <c:pt idx="4623">
                  <c:v>19.67558009071373</c:v>
                </c:pt>
                <c:pt idx="4624">
                  <c:v>19.67558009071373</c:v>
                </c:pt>
                <c:pt idx="4625">
                  <c:v>19.67558009071373</c:v>
                </c:pt>
                <c:pt idx="4626">
                  <c:v>19.67558009071373</c:v>
                </c:pt>
                <c:pt idx="4627">
                  <c:v>19.67558009071373</c:v>
                </c:pt>
                <c:pt idx="4628">
                  <c:v>19.67558009071373</c:v>
                </c:pt>
                <c:pt idx="4629">
                  <c:v>19.67558009071373</c:v>
                </c:pt>
                <c:pt idx="4630">
                  <c:v>19.67558009071373</c:v>
                </c:pt>
                <c:pt idx="4631">
                  <c:v>19.67558009071373</c:v>
                </c:pt>
                <c:pt idx="4632">
                  <c:v>19.67558009071373</c:v>
                </c:pt>
                <c:pt idx="4633">
                  <c:v>19.67558009071373</c:v>
                </c:pt>
                <c:pt idx="4634">
                  <c:v>19.67558009071373</c:v>
                </c:pt>
                <c:pt idx="4635">
                  <c:v>19.67558009071373</c:v>
                </c:pt>
                <c:pt idx="4636">
                  <c:v>19.67558009071373</c:v>
                </c:pt>
                <c:pt idx="4637">
                  <c:v>19.67558009071373</c:v>
                </c:pt>
                <c:pt idx="4638">
                  <c:v>19.67558009071373</c:v>
                </c:pt>
                <c:pt idx="4639">
                  <c:v>19.67558009071373</c:v>
                </c:pt>
                <c:pt idx="4640">
                  <c:v>19.67558009071373</c:v>
                </c:pt>
                <c:pt idx="4641">
                  <c:v>19.67558009071373</c:v>
                </c:pt>
                <c:pt idx="4642">
                  <c:v>19.67558009071373</c:v>
                </c:pt>
                <c:pt idx="4643">
                  <c:v>19.67558009071373</c:v>
                </c:pt>
                <c:pt idx="4644">
                  <c:v>19.67558009071373</c:v>
                </c:pt>
                <c:pt idx="4645">
                  <c:v>19.67558009071373</c:v>
                </c:pt>
                <c:pt idx="4646">
                  <c:v>19.67558009071373</c:v>
                </c:pt>
                <c:pt idx="4647">
                  <c:v>19.67558009071373</c:v>
                </c:pt>
                <c:pt idx="4648">
                  <c:v>19.67558009071373</c:v>
                </c:pt>
                <c:pt idx="4649">
                  <c:v>19.67558009071373</c:v>
                </c:pt>
                <c:pt idx="4650">
                  <c:v>19.67558009071373</c:v>
                </c:pt>
                <c:pt idx="4651">
                  <c:v>19.67558009071373</c:v>
                </c:pt>
                <c:pt idx="4652">
                  <c:v>19.67558009071373</c:v>
                </c:pt>
                <c:pt idx="4653">
                  <c:v>19.67558009071373</c:v>
                </c:pt>
                <c:pt idx="4654">
                  <c:v>19.67558009071373</c:v>
                </c:pt>
                <c:pt idx="4655">
                  <c:v>19.67558009071373</c:v>
                </c:pt>
                <c:pt idx="4656">
                  <c:v>19.67558009071373</c:v>
                </c:pt>
                <c:pt idx="4657">
                  <c:v>19.67558009071373</c:v>
                </c:pt>
                <c:pt idx="4658">
                  <c:v>19.67558009071373</c:v>
                </c:pt>
                <c:pt idx="4659">
                  <c:v>19.67558009071373</c:v>
                </c:pt>
                <c:pt idx="4660">
                  <c:v>19.67558009071373</c:v>
                </c:pt>
                <c:pt idx="4661">
                  <c:v>19.67558009071373</c:v>
                </c:pt>
                <c:pt idx="4662">
                  <c:v>19.67558009071373</c:v>
                </c:pt>
                <c:pt idx="4663">
                  <c:v>19.67558009071373</c:v>
                </c:pt>
                <c:pt idx="4664">
                  <c:v>19.67558009071373</c:v>
                </c:pt>
                <c:pt idx="4665">
                  <c:v>19.67558009071373</c:v>
                </c:pt>
                <c:pt idx="4666">
                  <c:v>19.67558009071373</c:v>
                </c:pt>
                <c:pt idx="4667">
                  <c:v>19.67558009071373</c:v>
                </c:pt>
                <c:pt idx="4668">
                  <c:v>19.67558009071373</c:v>
                </c:pt>
                <c:pt idx="4669">
                  <c:v>19.67558009071373</c:v>
                </c:pt>
                <c:pt idx="4670">
                  <c:v>19.67558009071373</c:v>
                </c:pt>
                <c:pt idx="4671">
                  <c:v>19.67558009071373</c:v>
                </c:pt>
                <c:pt idx="4672">
                  <c:v>19.67558009071373</c:v>
                </c:pt>
                <c:pt idx="4673">
                  <c:v>19.67558009071373</c:v>
                </c:pt>
                <c:pt idx="4674">
                  <c:v>19.67558009071373</c:v>
                </c:pt>
                <c:pt idx="4675">
                  <c:v>19.67558009071373</c:v>
                </c:pt>
                <c:pt idx="4676">
                  <c:v>19.67558009071373</c:v>
                </c:pt>
                <c:pt idx="4677">
                  <c:v>19.67558009071373</c:v>
                </c:pt>
                <c:pt idx="4678">
                  <c:v>19.67558009071373</c:v>
                </c:pt>
                <c:pt idx="4679">
                  <c:v>19.67558009071373</c:v>
                </c:pt>
                <c:pt idx="4680">
                  <c:v>19.67558009071373</c:v>
                </c:pt>
                <c:pt idx="4681">
                  <c:v>19.67558009071373</c:v>
                </c:pt>
                <c:pt idx="4682">
                  <c:v>19.67558009071373</c:v>
                </c:pt>
                <c:pt idx="4683">
                  <c:v>19.67558009071373</c:v>
                </c:pt>
                <c:pt idx="4684">
                  <c:v>19.67558009071373</c:v>
                </c:pt>
                <c:pt idx="4685">
                  <c:v>19.67558009071373</c:v>
                </c:pt>
                <c:pt idx="4686">
                  <c:v>19.67558009071373</c:v>
                </c:pt>
                <c:pt idx="4687">
                  <c:v>19.67558009071373</c:v>
                </c:pt>
                <c:pt idx="4688">
                  <c:v>19.67558009071373</c:v>
                </c:pt>
                <c:pt idx="4689">
                  <c:v>19.67558009071373</c:v>
                </c:pt>
                <c:pt idx="4690">
                  <c:v>19.67558009071373</c:v>
                </c:pt>
                <c:pt idx="4691">
                  <c:v>19.67558009071373</c:v>
                </c:pt>
                <c:pt idx="4692">
                  <c:v>19.67558009071373</c:v>
                </c:pt>
                <c:pt idx="4693">
                  <c:v>19.67558009071373</c:v>
                </c:pt>
                <c:pt idx="4694">
                  <c:v>19.67558009071373</c:v>
                </c:pt>
                <c:pt idx="4695">
                  <c:v>19.67558009071373</c:v>
                </c:pt>
                <c:pt idx="4696">
                  <c:v>19.67558009071373</c:v>
                </c:pt>
                <c:pt idx="4697">
                  <c:v>19.67558009071373</c:v>
                </c:pt>
                <c:pt idx="4698">
                  <c:v>19.67558009071373</c:v>
                </c:pt>
                <c:pt idx="4699">
                  <c:v>19.67558009071373</c:v>
                </c:pt>
                <c:pt idx="4700">
                  <c:v>19.67558009071373</c:v>
                </c:pt>
                <c:pt idx="4701">
                  <c:v>19.67558009071373</c:v>
                </c:pt>
                <c:pt idx="4702">
                  <c:v>19.67558009071373</c:v>
                </c:pt>
                <c:pt idx="4703">
                  <c:v>19.67558009071373</c:v>
                </c:pt>
                <c:pt idx="4704">
                  <c:v>19.67558009071373</c:v>
                </c:pt>
                <c:pt idx="4705">
                  <c:v>19.67558009071373</c:v>
                </c:pt>
                <c:pt idx="4706">
                  <c:v>19.67558009071373</c:v>
                </c:pt>
                <c:pt idx="4707">
                  <c:v>19.67558009071373</c:v>
                </c:pt>
                <c:pt idx="4708">
                  <c:v>19.67558009071373</c:v>
                </c:pt>
                <c:pt idx="4709">
                  <c:v>19.67558009071373</c:v>
                </c:pt>
                <c:pt idx="4710">
                  <c:v>19.67558009071373</c:v>
                </c:pt>
                <c:pt idx="4711">
                  <c:v>19.67558009071373</c:v>
                </c:pt>
                <c:pt idx="4712">
                  <c:v>19.67558009071373</c:v>
                </c:pt>
                <c:pt idx="4713">
                  <c:v>19.67558009071373</c:v>
                </c:pt>
                <c:pt idx="4714">
                  <c:v>19.67558009071373</c:v>
                </c:pt>
                <c:pt idx="4715">
                  <c:v>19.67558009071373</c:v>
                </c:pt>
                <c:pt idx="4716">
                  <c:v>19.67558009071373</c:v>
                </c:pt>
                <c:pt idx="4717">
                  <c:v>19.67558009071373</c:v>
                </c:pt>
                <c:pt idx="4718">
                  <c:v>19.67558009071373</c:v>
                </c:pt>
                <c:pt idx="4719">
                  <c:v>19.67558009071373</c:v>
                </c:pt>
                <c:pt idx="4720">
                  <c:v>19.67558009071373</c:v>
                </c:pt>
                <c:pt idx="4721">
                  <c:v>19.67558009071373</c:v>
                </c:pt>
                <c:pt idx="4722">
                  <c:v>19.67558009071373</c:v>
                </c:pt>
                <c:pt idx="4723">
                  <c:v>19.67558009071373</c:v>
                </c:pt>
                <c:pt idx="4724">
                  <c:v>19.67558009071373</c:v>
                </c:pt>
                <c:pt idx="4725">
                  <c:v>19.67558009071373</c:v>
                </c:pt>
                <c:pt idx="4726">
                  <c:v>19.67558009071373</c:v>
                </c:pt>
                <c:pt idx="4727">
                  <c:v>19.67558009071373</c:v>
                </c:pt>
                <c:pt idx="4728">
                  <c:v>19.67558009071373</c:v>
                </c:pt>
                <c:pt idx="4729">
                  <c:v>19.67558009071373</c:v>
                </c:pt>
                <c:pt idx="4730">
                  <c:v>19.67558009071373</c:v>
                </c:pt>
                <c:pt idx="4731">
                  <c:v>19.67558009071373</c:v>
                </c:pt>
                <c:pt idx="4732">
                  <c:v>19.67558009071373</c:v>
                </c:pt>
                <c:pt idx="4733">
                  <c:v>19.67558009071373</c:v>
                </c:pt>
                <c:pt idx="4734">
                  <c:v>19.67558009071373</c:v>
                </c:pt>
                <c:pt idx="4735">
                  <c:v>19.67558009071373</c:v>
                </c:pt>
                <c:pt idx="4736">
                  <c:v>19.67558009071373</c:v>
                </c:pt>
                <c:pt idx="4737">
                  <c:v>19.67558009071373</c:v>
                </c:pt>
                <c:pt idx="4738">
                  <c:v>19.67558009071373</c:v>
                </c:pt>
                <c:pt idx="4739">
                  <c:v>19.67558009071373</c:v>
                </c:pt>
                <c:pt idx="4740">
                  <c:v>19.67558009071373</c:v>
                </c:pt>
                <c:pt idx="4741">
                  <c:v>19.67558009071373</c:v>
                </c:pt>
                <c:pt idx="4742">
                  <c:v>19.67558009071373</c:v>
                </c:pt>
                <c:pt idx="4743">
                  <c:v>19.67558009071373</c:v>
                </c:pt>
                <c:pt idx="4744">
                  <c:v>19.67558009071373</c:v>
                </c:pt>
                <c:pt idx="4745">
                  <c:v>19.67558009071373</c:v>
                </c:pt>
                <c:pt idx="4746">
                  <c:v>19.67558009071373</c:v>
                </c:pt>
                <c:pt idx="4747">
                  <c:v>19.67558009071373</c:v>
                </c:pt>
                <c:pt idx="4748">
                  <c:v>19.67558009071373</c:v>
                </c:pt>
                <c:pt idx="4749">
                  <c:v>19.67558009071373</c:v>
                </c:pt>
                <c:pt idx="4750">
                  <c:v>19.67558009071373</c:v>
                </c:pt>
                <c:pt idx="4751">
                  <c:v>19.67558009071373</c:v>
                </c:pt>
                <c:pt idx="4752">
                  <c:v>19.67558009071373</c:v>
                </c:pt>
                <c:pt idx="4753">
                  <c:v>19.67558009071373</c:v>
                </c:pt>
                <c:pt idx="4754">
                  <c:v>19.67558009071373</c:v>
                </c:pt>
                <c:pt idx="4755">
                  <c:v>19.67558009071373</c:v>
                </c:pt>
                <c:pt idx="4756">
                  <c:v>19.67558009071373</c:v>
                </c:pt>
                <c:pt idx="4757">
                  <c:v>19.67558009071373</c:v>
                </c:pt>
                <c:pt idx="4758">
                  <c:v>19.67558009071373</c:v>
                </c:pt>
                <c:pt idx="4759">
                  <c:v>19.67558009071373</c:v>
                </c:pt>
                <c:pt idx="4760">
                  <c:v>19.67558009071373</c:v>
                </c:pt>
                <c:pt idx="4761">
                  <c:v>19.67558009071373</c:v>
                </c:pt>
                <c:pt idx="4762">
                  <c:v>19.67558009071373</c:v>
                </c:pt>
                <c:pt idx="4763">
                  <c:v>19.67558009071373</c:v>
                </c:pt>
                <c:pt idx="4764">
                  <c:v>19.67558009071373</c:v>
                </c:pt>
                <c:pt idx="4765">
                  <c:v>19.67558009071373</c:v>
                </c:pt>
                <c:pt idx="4766">
                  <c:v>19.67558009071373</c:v>
                </c:pt>
                <c:pt idx="4767">
                  <c:v>19.67558009071373</c:v>
                </c:pt>
                <c:pt idx="4768">
                  <c:v>19.67558009071373</c:v>
                </c:pt>
                <c:pt idx="4769">
                  <c:v>19.67558009071373</c:v>
                </c:pt>
                <c:pt idx="4770">
                  <c:v>19.67558009071373</c:v>
                </c:pt>
                <c:pt idx="4771">
                  <c:v>19.67558009071373</c:v>
                </c:pt>
                <c:pt idx="4772">
                  <c:v>19.67558009071373</c:v>
                </c:pt>
                <c:pt idx="4773">
                  <c:v>19.67558009071373</c:v>
                </c:pt>
                <c:pt idx="4774">
                  <c:v>19.67558009071373</c:v>
                </c:pt>
                <c:pt idx="4775">
                  <c:v>19.67558009071373</c:v>
                </c:pt>
                <c:pt idx="4776">
                  <c:v>19.67558009071373</c:v>
                </c:pt>
                <c:pt idx="4777">
                  <c:v>19.67558009071373</c:v>
                </c:pt>
                <c:pt idx="4778">
                  <c:v>19.67558009071373</c:v>
                </c:pt>
                <c:pt idx="4779">
                  <c:v>19.67558009071373</c:v>
                </c:pt>
                <c:pt idx="4780">
                  <c:v>19.67558009071373</c:v>
                </c:pt>
                <c:pt idx="4781">
                  <c:v>19.67558009071373</c:v>
                </c:pt>
                <c:pt idx="4782">
                  <c:v>19.67558009071373</c:v>
                </c:pt>
                <c:pt idx="4783">
                  <c:v>19.67558009071373</c:v>
                </c:pt>
                <c:pt idx="4784">
                  <c:v>19.67558009071373</c:v>
                </c:pt>
                <c:pt idx="4785">
                  <c:v>19.67558009071373</c:v>
                </c:pt>
                <c:pt idx="4786">
                  <c:v>19.67558009071373</c:v>
                </c:pt>
                <c:pt idx="4787">
                  <c:v>19.67558009071373</c:v>
                </c:pt>
                <c:pt idx="4788">
                  <c:v>19.67558009071373</c:v>
                </c:pt>
                <c:pt idx="4789">
                  <c:v>19.67558009071373</c:v>
                </c:pt>
                <c:pt idx="4790">
                  <c:v>19.67558009071373</c:v>
                </c:pt>
                <c:pt idx="4791">
                  <c:v>19.67558009071373</c:v>
                </c:pt>
                <c:pt idx="4792">
                  <c:v>19.67558009071373</c:v>
                </c:pt>
                <c:pt idx="4793">
                  <c:v>19.67558009071373</c:v>
                </c:pt>
                <c:pt idx="4794">
                  <c:v>19.67558009071373</c:v>
                </c:pt>
                <c:pt idx="4795">
                  <c:v>19.67558009071373</c:v>
                </c:pt>
                <c:pt idx="4796">
                  <c:v>19.67558009071373</c:v>
                </c:pt>
                <c:pt idx="4797">
                  <c:v>19.67558009071373</c:v>
                </c:pt>
                <c:pt idx="4798">
                  <c:v>19.67558009071373</c:v>
                </c:pt>
                <c:pt idx="4799">
                  <c:v>19.67558009071373</c:v>
                </c:pt>
                <c:pt idx="4800">
                  <c:v>19.67558009071373</c:v>
                </c:pt>
                <c:pt idx="4801">
                  <c:v>19.67558009071373</c:v>
                </c:pt>
                <c:pt idx="4802">
                  <c:v>19.67558009071373</c:v>
                </c:pt>
                <c:pt idx="4803">
                  <c:v>19.67558009071373</c:v>
                </c:pt>
                <c:pt idx="4804">
                  <c:v>19.67558009071373</c:v>
                </c:pt>
                <c:pt idx="4805">
                  <c:v>19.67558009071373</c:v>
                </c:pt>
                <c:pt idx="4806">
                  <c:v>19.67558009071373</c:v>
                </c:pt>
                <c:pt idx="4807">
                  <c:v>19.67558009071373</c:v>
                </c:pt>
                <c:pt idx="4808">
                  <c:v>19.67558009071373</c:v>
                </c:pt>
                <c:pt idx="4809">
                  <c:v>19.67558009071373</c:v>
                </c:pt>
                <c:pt idx="4810">
                  <c:v>19.67558009071373</c:v>
                </c:pt>
                <c:pt idx="4811">
                  <c:v>19.67558009071373</c:v>
                </c:pt>
                <c:pt idx="4812">
                  <c:v>19.67558009071373</c:v>
                </c:pt>
                <c:pt idx="4813">
                  <c:v>19.67558009071373</c:v>
                </c:pt>
                <c:pt idx="4814">
                  <c:v>19.67558009071373</c:v>
                </c:pt>
                <c:pt idx="4815">
                  <c:v>19.67558009071373</c:v>
                </c:pt>
                <c:pt idx="4816">
                  <c:v>19.67558009071373</c:v>
                </c:pt>
                <c:pt idx="4817">
                  <c:v>19.67558009071373</c:v>
                </c:pt>
                <c:pt idx="4818">
                  <c:v>19.67558009071373</c:v>
                </c:pt>
                <c:pt idx="4819">
                  <c:v>19.67558009071373</c:v>
                </c:pt>
                <c:pt idx="4820">
                  <c:v>19.67558009071373</c:v>
                </c:pt>
                <c:pt idx="4821">
                  <c:v>19.67558009071373</c:v>
                </c:pt>
                <c:pt idx="4822">
                  <c:v>19.67558009071373</c:v>
                </c:pt>
                <c:pt idx="4823">
                  <c:v>19.67558009071373</c:v>
                </c:pt>
                <c:pt idx="4824">
                  <c:v>19.67558009071373</c:v>
                </c:pt>
                <c:pt idx="4825">
                  <c:v>19.67558009071373</c:v>
                </c:pt>
                <c:pt idx="4826">
                  <c:v>19.67558009071373</c:v>
                </c:pt>
                <c:pt idx="4827">
                  <c:v>19.67558009071373</c:v>
                </c:pt>
                <c:pt idx="4828">
                  <c:v>19.67558009071373</c:v>
                </c:pt>
                <c:pt idx="4829">
                  <c:v>19.67558009071373</c:v>
                </c:pt>
                <c:pt idx="4830">
                  <c:v>19.67558009071373</c:v>
                </c:pt>
                <c:pt idx="4831">
                  <c:v>19.67558009071373</c:v>
                </c:pt>
                <c:pt idx="4832">
                  <c:v>19.67558009071373</c:v>
                </c:pt>
                <c:pt idx="4833">
                  <c:v>19.67558009071373</c:v>
                </c:pt>
                <c:pt idx="4834">
                  <c:v>19.67558009071373</c:v>
                </c:pt>
                <c:pt idx="4835">
                  <c:v>19.67558009071373</c:v>
                </c:pt>
                <c:pt idx="4836">
                  <c:v>19.67558009071373</c:v>
                </c:pt>
                <c:pt idx="4837">
                  <c:v>19.67558009071373</c:v>
                </c:pt>
                <c:pt idx="4838">
                  <c:v>19.67558009071373</c:v>
                </c:pt>
                <c:pt idx="4839">
                  <c:v>19.67558009071373</c:v>
                </c:pt>
                <c:pt idx="4840">
                  <c:v>19.67558009071373</c:v>
                </c:pt>
                <c:pt idx="4841">
                  <c:v>19.67558009071373</c:v>
                </c:pt>
                <c:pt idx="4842">
                  <c:v>19.67558009071373</c:v>
                </c:pt>
                <c:pt idx="4843">
                  <c:v>19.67558009071373</c:v>
                </c:pt>
                <c:pt idx="4844">
                  <c:v>19.67558009071373</c:v>
                </c:pt>
                <c:pt idx="4845">
                  <c:v>19.67558009071373</c:v>
                </c:pt>
                <c:pt idx="4846">
                  <c:v>19.67558009071373</c:v>
                </c:pt>
                <c:pt idx="4847">
                  <c:v>19.67558009071373</c:v>
                </c:pt>
                <c:pt idx="4848">
                  <c:v>19.67558009071373</c:v>
                </c:pt>
                <c:pt idx="4849">
                  <c:v>19.67558009071373</c:v>
                </c:pt>
                <c:pt idx="4850">
                  <c:v>19.67558009071373</c:v>
                </c:pt>
                <c:pt idx="4851">
                  <c:v>19.67558009071373</c:v>
                </c:pt>
                <c:pt idx="4852">
                  <c:v>19.67558009071373</c:v>
                </c:pt>
                <c:pt idx="4853">
                  <c:v>19.67558009071373</c:v>
                </c:pt>
                <c:pt idx="4854">
                  <c:v>19.67558009071373</c:v>
                </c:pt>
                <c:pt idx="4855">
                  <c:v>19.67558009071373</c:v>
                </c:pt>
                <c:pt idx="4856">
                  <c:v>19.67558009071373</c:v>
                </c:pt>
                <c:pt idx="4857">
                  <c:v>19.67558009071373</c:v>
                </c:pt>
                <c:pt idx="4858">
                  <c:v>19.67558009071373</c:v>
                </c:pt>
                <c:pt idx="4859">
                  <c:v>19.67558009071373</c:v>
                </c:pt>
                <c:pt idx="4860">
                  <c:v>19.67558009071373</c:v>
                </c:pt>
                <c:pt idx="4861">
                  <c:v>19.67558009071373</c:v>
                </c:pt>
                <c:pt idx="4862">
                  <c:v>19.67558009071373</c:v>
                </c:pt>
                <c:pt idx="4863">
                  <c:v>19.67558009071373</c:v>
                </c:pt>
                <c:pt idx="4864">
                  <c:v>19.67558009071373</c:v>
                </c:pt>
                <c:pt idx="4865">
                  <c:v>19.67558009071373</c:v>
                </c:pt>
                <c:pt idx="4866">
                  <c:v>19.67558009071373</c:v>
                </c:pt>
                <c:pt idx="4867">
                  <c:v>19.67558009071373</c:v>
                </c:pt>
                <c:pt idx="4868">
                  <c:v>19.67558009071373</c:v>
                </c:pt>
                <c:pt idx="4869">
                  <c:v>19.67558009071373</c:v>
                </c:pt>
                <c:pt idx="4870">
                  <c:v>19.67558009071373</c:v>
                </c:pt>
                <c:pt idx="4871">
                  <c:v>19.67558009071373</c:v>
                </c:pt>
                <c:pt idx="4872">
                  <c:v>19.67558009071373</c:v>
                </c:pt>
                <c:pt idx="4873">
                  <c:v>19.67558009071373</c:v>
                </c:pt>
                <c:pt idx="4874">
                  <c:v>19.67558009071373</c:v>
                </c:pt>
                <c:pt idx="4875">
                  <c:v>19.67558009071373</c:v>
                </c:pt>
                <c:pt idx="4876">
                  <c:v>19.67558009071373</c:v>
                </c:pt>
                <c:pt idx="4877">
                  <c:v>19.67558009071373</c:v>
                </c:pt>
                <c:pt idx="4878">
                  <c:v>19.67558009071373</c:v>
                </c:pt>
                <c:pt idx="4879">
                  <c:v>19.67558009071373</c:v>
                </c:pt>
                <c:pt idx="4880">
                  <c:v>19.67558009071373</c:v>
                </c:pt>
                <c:pt idx="4881">
                  <c:v>19.67558009071373</c:v>
                </c:pt>
                <c:pt idx="4882">
                  <c:v>19.67558009071373</c:v>
                </c:pt>
                <c:pt idx="4883">
                  <c:v>19.67558009071373</c:v>
                </c:pt>
                <c:pt idx="4884">
                  <c:v>19.67558009071373</c:v>
                </c:pt>
                <c:pt idx="4885">
                  <c:v>19.67558009071373</c:v>
                </c:pt>
                <c:pt idx="4886">
                  <c:v>19.67558009071373</c:v>
                </c:pt>
                <c:pt idx="4887">
                  <c:v>19.67558009071373</c:v>
                </c:pt>
                <c:pt idx="4888">
                  <c:v>19.67558009071373</c:v>
                </c:pt>
                <c:pt idx="4889">
                  <c:v>19.67558009071373</c:v>
                </c:pt>
                <c:pt idx="4890">
                  <c:v>19.67558009071373</c:v>
                </c:pt>
                <c:pt idx="4891">
                  <c:v>19.67558009071373</c:v>
                </c:pt>
                <c:pt idx="4892">
                  <c:v>19.67558009071373</c:v>
                </c:pt>
                <c:pt idx="4893">
                  <c:v>19.67558009071373</c:v>
                </c:pt>
                <c:pt idx="4894">
                  <c:v>19.67558009071373</c:v>
                </c:pt>
                <c:pt idx="4895">
                  <c:v>19.67558009071373</c:v>
                </c:pt>
                <c:pt idx="4896">
                  <c:v>19.67558009071373</c:v>
                </c:pt>
                <c:pt idx="4897">
                  <c:v>19.67558009071373</c:v>
                </c:pt>
                <c:pt idx="4898">
                  <c:v>19.67558009071373</c:v>
                </c:pt>
                <c:pt idx="4899">
                  <c:v>19.67558009071373</c:v>
                </c:pt>
                <c:pt idx="4900">
                  <c:v>19.67558009071373</c:v>
                </c:pt>
                <c:pt idx="4901">
                  <c:v>19.67558009071373</c:v>
                </c:pt>
                <c:pt idx="4902">
                  <c:v>19.67558009071373</c:v>
                </c:pt>
                <c:pt idx="4903">
                  <c:v>19.67558009071373</c:v>
                </c:pt>
                <c:pt idx="4904">
                  <c:v>19.67558009071373</c:v>
                </c:pt>
                <c:pt idx="4905">
                  <c:v>19.67558009071373</c:v>
                </c:pt>
                <c:pt idx="4906">
                  <c:v>19.67558009071373</c:v>
                </c:pt>
                <c:pt idx="4907">
                  <c:v>19.67558009071373</c:v>
                </c:pt>
                <c:pt idx="4908">
                  <c:v>19.67558009071373</c:v>
                </c:pt>
                <c:pt idx="4909">
                  <c:v>19.67558009071373</c:v>
                </c:pt>
                <c:pt idx="4910">
                  <c:v>19.67558009071373</c:v>
                </c:pt>
                <c:pt idx="4911">
                  <c:v>19.67558009071373</c:v>
                </c:pt>
                <c:pt idx="4912">
                  <c:v>19.67558009071373</c:v>
                </c:pt>
                <c:pt idx="4913">
                  <c:v>19.67558009071373</c:v>
                </c:pt>
                <c:pt idx="4914">
                  <c:v>19.67558009071373</c:v>
                </c:pt>
                <c:pt idx="4915">
                  <c:v>19.67558009071373</c:v>
                </c:pt>
                <c:pt idx="4916">
                  <c:v>19.67558009071373</c:v>
                </c:pt>
                <c:pt idx="4917">
                  <c:v>19.67558009071373</c:v>
                </c:pt>
                <c:pt idx="4918">
                  <c:v>19.67558009071373</c:v>
                </c:pt>
                <c:pt idx="4919">
                  <c:v>19.67558009071373</c:v>
                </c:pt>
                <c:pt idx="4920">
                  <c:v>19.67558009071373</c:v>
                </c:pt>
                <c:pt idx="4921">
                  <c:v>19.67558009071373</c:v>
                </c:pt>
                <c:pt idx="4922">
                  <c:v>19.67558009071373</c:v>
                </c:pt>
                <c:pt idx="4923">
                  <c:v>19.67558009071373</c:v>
                </c:pt>
                <c:pt idx="4924">
                  <c:v>19.67558009071373</c:v>
                </c:pt>
                <c:pt idx="4925">
                  <c:v>19.67558009071373</c:v>
                </c:pt>
                <c:pt idx="4926">
                  <c:v>19.67558009071373</c:v>
                </c:pt>
                <c:pt idx="4927">
                  <c:v>19.67558009071373</c:v>
                </c:pt>
                <c:pt idx="4928">
                  <c:v>19.67558009071373</c:v>
                </c:pt>
                <c:pt idx="4929">
                  <c:v>19.67558009071373</c:v>
                </c:pt>
                <c:pt idx="4930">
                  <c:v>19.67558009071373</c:v>
                </c:pt>
                <c:pt idx="4931">
                  <c:v>19.67558009071373</c:v>
                </c:pt>
                <c:pt idx="4932">
                  <c:v>19.67558009071373</c:v>
                </c:pt>
                <c:pt idx="4933">
                  <c:v>19.67558009071373</c:v>
                </c:pt>
                <c:pt idx="4934">
                  <c:v>19.67558009071373</c:v>
                </c:pt>
                <c:pt idx="4935">
                  <c:v>19.67558009071373</c:v>
                </c:pt>
                <c:pt idx="4936">
                  <c:v>19.67558009071373</c:v>
                </c:pt>
                <c:pt idx="4937">
                  <c:v>19.67558009071373</c:v>
                </c:pt>
                <c:pt idx="4938">
                  <c:v>19.67558009071373</c:v>
                </c:pt>
                <c:pt idx="4939">
                  <c:v>19.67558009071373</c:v>
                </c:pt>
                <c:pt idx="4940">
                  <c:v>19.67558009071373</c:v>
                </c:pt>
                <c:pt idx="4941">
                  <c:v>19.67558009071373</c:v>
                </c:pt>
                <c:pt idx="4942">
                  <c:v>19.67558009071373</c:v>
                </c:pt>
                <c:pt idx="4943">
                  <c:v>19.67558009071373</c:v>
                </c:pt>
                <c:pt idx="4944">
                  <c:v>19.67558009071373</c:v>
                </c:pt>
                <c:pt idx="4945">
                  <c:v>19.67558009071373</c:v>
                </c:pt>
                <c:pt idx="4946">
                  <c:v>19.67558009071373</c:v>
                </c:pt>
                <c:pt idx="4947">
                  <c:v>19.67558009071373</c:v>
                </c:pt>
                <c:pt idx="4948">
                  <c:v>19.67558009071373</c:v>
                </c:pt>
                <c:pt idx="4949">
                  <c:v>19.67558009071373</c:v>
                </c:pt>
                <c:pt idx="4950">
                  <c:v>19.67558009071373</c:v>
                </c:pt>
                <c:pt idx="4951">
                  <c:v>19.67558009071373</c:v>
                </c:pt>
                <c:pt idx="4952">
                  <c:v>19.67558009071373</c:v>
                </c:pt>
                <c:pt idx="4953">
                  <c:v>19.67558009071373</c:v>
                </c:pt>
                <c:pt idx="4954">
                  <c:v>19.67558009071373</c:v>
                </c:pt>
                <c:pt idx="4955">
                  <c:v>19.67558009071373</c:v>
                </c:pt>
                <c:pt idx="4956">
                  <c:v>19.67558009071373</c:v>
                </c:pt>
                <c:pt idx="4957">
                  <c:v>19.67558009071373</c:v>
                </c:pt>
                <c:pt idx="4958">
                  <c:v>19.67558009071373</c:v>
                </c:pt>
                <c:pt idx="4959">
                  <c:v>19.67558009071373</c:v>
                </c:pt>
                <c:pt idx="4960">
                  <c:v>19.67558009071373</c:v>
                </c:pt>
                <c:pt idx="4961">
                  <c:v>19.67558009071373</c:v>
                </c:pt>
                <c:pt idx="4962">
                  <c:v>19.67558009071373</c:v>
                </c:pt>
                <c:pt idx="4963">
                  <c:v>19.67558009071373</c:v>
                </c:pt>
                <c:pt idx="4964">
                  <c:v>19.67558009071373</c:v>
                </c:pt>
                <c:pt idx="4965">
                  <c:v>19.67558009071373</c:v>
                </c:pt>
                <c:pt idx="4966">
                  <c:v>19.67558009071373</c:v>
                </c:pt>
                <c:pt idx="4967">
                  <c:v>19.67558009071373</c:v>
                </c:pt>
                <c:pt idx="4968">
                  <c:v>19.67558009071373</c:v>
                </c:pt>
                <c:pt idx="4969">
                  <c:v>19.67558009071373</c:v>
                </c:pt>
                <c:pt idx="4970">
                  <c:v>19.67558009071373</c:v>
                </c:pt>
                <c:pt idx="4971">
                  <c:v>19.67558009071373</c:v>
                </c:pt>
                <c:pt idx="4972">
                  <c:v>19.67558009071373</c:v>
                </c:pt>
                <c:pt idx="4973">
                  <c:v>19.67558009071373</c:v>
                </c:pt>
                <c:pt idx="4974">
                  <c:v>19.67558009071373</c:v>
                </c:pt>
                <c:pt idx="4975">
                  <c:v>19.67558009071373</c:v>
                </c:pt>
                <c:pt idx="4976">
                  <c:v>19.67558009071373</c:v>
                </c:pt>
                <c:pt idx="4977">
                  <c:v>19.67558009071373</c:v>
                </c:pt>
                <c:pt idx="4978">
                  <c:v>19.67558009071373</c:v>
                </c:pt>
                <c:pt idx="4979">
                  <c:v>19.67558009071373</c:v>
                </c:pt>
                <c:pt idx="4980">
                  <c:v>19.67558009071373</c:v>
                </c:pt>
                <c:pt idx="4981">
                  <c:v>19.67558009071373</c:v>
                </c:pt>
                <c:pt idx="4982">
                  <c:v>19.67558009071373</c:v>
                </c:pt>
                <c:pt idx="4983">
                  <c:v>19.67558009071373</c:v>
                </c:pt>
                <c:pt idx="4984">
                  <c:v>19.67558009071373</c:v>
                </c:pt>
                <c:pt idx="4985">
                  <c:v>19.67558009071373</c:v>
                </c:pt>
                <c:pt idx="4986">
                  <c:v>19.67558009071373</c:v>
                </c:pt>
                <c:pt idx="4987">
                  <c:v>19.67558009071373</c:v>
                </c:pt>
                <c:pt idx="4988">
                  <c:v>19.67558009071373</c:v>
                </c:pt>
                <c:pt idx="4989">
                  <c:v>19.67558009071373</c:v>
                </c:pt>
                <c:pt idx="4990">
                  <c:v>19.67558009071373</c:v>
                </c:pt>
                <c:pt idx="4991">
                  <c:v>19.67558009071373</c:v>
                </c:pt>
                <c:pt idx="4992">
                  <c:v>19.67558009071373</c:v>
                </c:pt>
                <c:pt idx="4993">
                  <c:v>19.67558009071373</c:v>
                </c:pt>
                <c:pt idx="4994">
                  <c:v>19.67558009071373</c:v>
                </c:pt>
                <c:pt idx="4995">
                  <c:v>19.67558009071373</c:v>
                </c:pt>
                <c:pt idx="4996">
                  <c:v>19.67558009071373</c:v>
                </c:pt>
                <c:pt idx="4997">
                  <c:v>19.67558009071373</c:v>
                </c:pt>
                <c:pt idx="4998">
                  <c:v>19.67558009071373</c:v>
                </c:pt>
                <c:pt idx="4999">
                  <c:v>19.67558009071373</c:v>
                </c:pt>
                <c:pt idx="5000">
                  <c:v>19.67558009071373</c:v>
                </c:pt>
                <c:pt idx="5001">
                  <c:v>19.67558009071373</c:v>
                </c:pt>
                <c:pt idx="5002">
                  <c:v>19.67558009071373</c:v>
                </c:pt>
                <c:pt idx="5003">
                  <c:v>19.67558009071373</c:v>
                </c:pt>
                <c:pt idx="5004">
                  <c:v>19.67558009071373</c:v>
                </c:pt>
                <c:pt idx="5005">
                  <c:v>19.67558009071373</c:v>
                </c:pt>
                <c:pt idx="5006">
                  <c:v>19.67558009071373</c:v>
                </c:pt>
                <c:pt idx="5007">
                  <c:v>19.67558009071373</c:v>
                </c:pt>
                <c:pt idx="5008">
                  <c:v>19.67558009071373</c:v>
                </c:pt>
                <c:pt idx="5009">
                  <c:v>19.67558009071373</c:v>
                </c:pt>
                <c:pt idx="5010">
                  <c:v>19.67558009071373</c:v>
                </c:pt>
                <c:pt idx="5011">
                  <c:v>19.67558009071373</c:v>
                </c:pt>
                <c:pt idx="5012">
                  <c:v>19.67558009071373</c:v>
                </c:pt>
                <c:pt idx="5013">
                  <c:v>19.67558009071373</c:v>
                </c:pt>
                <c:pt idx="5014">
                  <c:v>19.67558009071373</c:v>
                </c:pt>
                <c:pt idx="5015">
                  <c:v>19.67558009071373</c:v>
                </c:pt>
                <c:pt idx="5016">
                  <c:v>19.67558009071373</c:v>
                </c:pt>
                <c:pt idx="5017">
                  <c:v>19.67558009071373</c:v>
                </c:pt>
                <c:pt idx="5018">
                  <c:v>19.67558009071373</c:v>
                </c:pt>
                <c:pt idx="5019">
                  <c:v>19.67558009071373</c:v>
                </c:pt>
                <c:pt idx="5020">
                  <c:v>19.67558009071373</c:v>
                </c:pt>
                <c:pt idx="5021">
                  <c:v>19.67558009071373</c:v>
                </c:pt>
                <c:pt idx="5022">
                  <c:v>19.67558009071373</c:v>
                </c:pt>
                <c:pt idx="5023">
                  <c:v>19.67558009071373</c:v>
                </c:pt>
                <c:pt idx="5024">
                  <c:v>19.67558009071373</c:v>
                </c:pt>
                <c:pt idx="5025">
                  <c:v>19.67558009071373</c:v>
                </c:pt>
                <c:pt idx="5026">
                  <c:v>19.67558009071373</c:v>
                </c:pt>
                <c:pt idx="5027">
                  <c:v>19.67558009071373</c:v>
                </c:pt>
                <c:pt idx="5028">
                  <c:v>19.67558009071373</c:v>
                </c:pt>
                <c:pt idx="5029">
                  <c:v>19.67558009071373</c:v>
                </c:pt>
                <c:pt idx="5030">
                  <c:v>19.67558009071373</c:v>
                </c:pt>
                <c:pt idx="5031">
                  <c:v>19.67558009071373</c:v>
                </c:pt>
                <c:pt idx="5032">
                  <c:v>19.67558009071373</c:v>
                </c:pt>
                <c:pt idx="5033">
                  <c:v>19.67558009071373</c:v>
                </c:pt>
                <c:pt idx="5034">
                  <c:v>19.67558009071373</c:v>
                </c:pt>
                <c:pt idx="5035">
                  <c:v>19.67558009071373</c:v>
                </c:pt>
                <c:pt idx="5036">
                  <c:v>19.67558009071373</c:v>
                </c:pt>
                <c:pt idx="5037">
                  <c:v>19.67558009071373</c:v>
                </c:pt>
                <c:pt idx="5038">
                  <c:v>19.67558009071373</c:v>
                </c:pt>
                <c:pt idx="5039">
                  <c:v>19.67558009071373</c:v>
                </c:pt>
                <c:pt idx="5040">
                  <c:v>19.67558009071373</c:v>
                </c:pt>
                <c:pt idx="5041">
                  <c:v>19.67558009071373</c:v>
                </c:pt>
                <c:pt idx="5042">
                  <c:v>19.67558009071373</c:v>
                </c:pt>
                <c:pt idx="5043">
                  <c:v>19.67558009071373</c:v>
                </c:pt>
                <c:pt idx="5044">
                  <c:v>19.67558009071373</c:v>
                </c:pt>
                <c:pt idx="5045">
                  <c:v>19.67558009071373</c:v>
                </c:pt>
                <c:pt idx="5046">
                  <c:v>19.67558009071373</c:v>
                </c:pt>
                <c:pt idx="5047">
                  <c:v>19.67558009071373</c:v>
                </c:pt>
                <c:pt idx="5048">
                  <c:v>19.67558009071373</c:v>
                </c:pt>
                <c:pt idx="5049">
                  <c:v>19.67558009071373</c:v>
                </c:pt>
                <c:pt idx="5050">
                  <c:v>19.67558009071373</c:v>
                </c:pt>
                <c:pt idx="5051">
                  <c:v>19.67558009071373</c:v>
                </c:pt>
                <c:pt idx="5052">
                  <c:v>19.67558009071373</c:v>
                </c:pt>
                <c:pt idx="5053">
                  <c:v>19.67558009071373</c:v>
                </c:pt>
                <c:pt idx="5054">
                  <c:v>19.67558009071373</c:v>
                </c:pt>
                <c:pt idx="5055">
                  <c:v>19.67558009071373</c:v>
                </c:pt>
                <c:pt idx="5056">
                  <c:v>19.67558009071373</c:v>
                </c:pt>
                <c:pt idx="5057">
                  <c:v>19.67558009071373</c:v>
                </c:pt>
                <c:pt idx="5058">
                  <c:v>19.67558009071373</c:v>
                </c:pt>
                <c:pt idx="5059">
                  <c:v>19.67558009071373</c:v>
                </c:pt>
                <c:pt idx="5060">
                  <c:v>19.67558009071373</c:v>
                </c:pt>
                <c:pt idx="5061">
                  <c:v>19.67558009071373</c:v>
                </c:pt>
                <c:pt idx="5062">
                  <c:v>19.67558009071373</c:v>
                </c:pt>
                <c:pt idx="5063">
                  <c:v>19.67558009071373</c:v>
                </c:pt>
                <c:pt idx="5064">
                  <c:v>19.67558009071373</c:v>
                </c:pt>
                <c:pt idx="5065">
                  <c:v>19.67558009071373</c:v>
                </c:pt>
                <c:pt idx="5066">
                  <c:v>19.67558009071373</c:v>
                </c:pt>
                <c:pt idx="5067">
                  <c:v>19.67558009071373</c:v>
                </c:pt>
                <c:pt idx="5068">
                  <c:v>19.67558009071373</c:v>
                </c:pt>
                <c:pt idx="5069">
                  <c:v>19.67558009071373</c:v>
                </c:pt>
                <c:pt idx="5070">
                  <c:v>19.67558009071373</c:v>
                </c:pt>
                <c:pt idx="5071">
                  <c:v>19.67558009071373</c:v>
                </c:pt>
                <c:pt idx="5072">
                  <c:v>19.67558009071373</c:v>
                </c:pt>
                <c:pt idx="5073">
                  <c:v>19.67558009071373</c:v>
                </c:pt>
                <c:pt idx="5074">
                  <c:v>19.67558009071373</c:v>
                </c:pt>
                <c:pt idx="5075">
                  <c:v>19.67558009071373</c:v>
                </c:pt>
                <c:pt idx="5076">
                  <c:v>19.67558009071373</c:v>
                </c:pt>
                <c:pt idx="5077">
                  <c:v>19.67558009071373</c:v>
                </c:pt>
                <c:pt idx="5078">
                  <c:v>19.67558009071373</c:v>
                </c:pt>
                <c:pt idx="5079">
                  <c:v>19.67558009071373</c:v>
                </c:pt>
                <c:pt idx="5080">
                  <c:v>19.67558009071373</c:v>
                </c:pt>
                <c:pt idx="5081">
                  <c:v>19.67558009071373</c:v>
                </c:pt>
                <c:pt idx="5082">
                  <c:v>19.67558009071373</c:v>
                </c:pt>
                <c:pt idx="5083">
                  <c:v>19.67558009071373</c:v>
                </c:pt>
                <c:pt idx="5084">
                  <c:v>19.67558009071373</c:v>
                </c:pt>
                <c:pt idx="5085">
                  <c:v>19.67558009071373</c:v>
                </c:pt>
                <c:pt idx="5086">
                  <c:v>19.67558009071373</c:v>
                </c:pt>
                <c:pt idx="5087">
                  <c:v>19.67558009071373</c:v>
                </c:pt>
                <c:pt idx="5088">
                  <c:v>19.67558009071373</c:v>
                </c:pt>
                <c:pt idx="5089">
                  <c:v>19.67558009071373</c:v>
                </c:pt>
                <c:pt idx="5090">
                  <c:v>19.67558009071373</c:v>
                </c:pt>
                <c:pt idx="5091">
                  <c:v>19.67558009071373</c:v>
                </c:pt>
                <c:pt idx="5092">
                  <c:v>19.67558009071373</c:v>
                </c:pt>
                <c:pt idx="5093">
                  <c:v>19.67558009071373</c:v>
                </c:pt>
                <c:pt idx="5094">
                  <c:v>19.67558009071373</c:v>
                </c:pt>
                <c:pt idx="5095">
                  <c:v>19.67558009071373</c:v>
                </c:pt>
                <c:pt idx="5096">
                  <c:v>19.67558009071373</c:v>
                </c:pt>
                <c:pt idx="5097">
                  <c:v>19.67558009071373</c:v>
                </c:pt>
                <c:pt idx="5098">
                  <c:v>19.67558009071373</c:v>
                </c:pt>
                <c:pt idx="5099">
                  <c:v>19.67558009071373</c:v>
                </c:pt>
                <c:pt idx="5100">
                  <c:v>19.67558009071373</c:v>
                </c:pt>
                <c:pt idx="5101">
                  <c:v>19.67558009071373</c:v>
                </c:pt>
                <c:pt idx="5102">
                  <c:v>19.67558009071373</c:v>
                </c:pt>
                <c:pt idx="5103">
                  <c:v>19.67558009071373</c:v>
                </c:pt>
                <c:pt idx="5104">
                  <c:v>19.67558009071373</c:v>
                </c:pt>
                <c:pt idx="5105">
                  <c:v>19.67558009071373</c:v>
                </c:pt>
                <c:pt idx="5106">
                  <c:v>19.67558009071373</c:v>
                </c:pt>
                <c:pt idx="5107">
                  <c:v>19.67558009071373</c:v>
                </c:pt>
                <c:pt idx="5108">
                  <c:v>19.67558009071373</c:v>
                </c:pt>
                <c:pt idx="5109">
                  <c:v>19.67558009071373</c:v>
                </c:pt>
                <c:pt idx="5110">
                  <c:v>19.67558009071373</c:v>
                </c:pt>
                <c:pt idx="5111">
                  <c:v>19.67558009071373</c:v>
                </c:pt>
                <c:pt idx="5112">
                  <c:v>19.67558009071373</c:v>
                </c:pt>
                <c:pt idx="5113">
                  <c:v>19.67558009071373</c:v>
                </c:pt>
                <c:pt idx="5114">
                  <c:v>19.67558009071373</c:v>
                </c:pt>
                <c:pt idx="5115">
                  <c:v>19.67558009071373</c:v>
                </c:pt>
                <c:pt idx="5116">
                  <c:v>19.67558009071373</c:v>
                </c:pt>
                <c:pt idx="5117">
                  <c:v>19.67558009071373</c:v>
                </c:pt>
                <c:pt idx="5118">
                  <c:v>19.67558009071373</c:v>
                </c:pt>
                <c:pt idx="5119">
                  <c:v>19.67558009071373</c:v>
                </c:pt>
                <c:pt idx="5120">
                  <c:v>19.67558009071373</c:v>
                </c:pt>
                <c:pt idx="5121">
                  <c:v>19.67558009071373</c:v>
                </c:pt>
                <c:pt idx="5122">
                  <c:v>19.67558009071373</c:v>
                </c:pt>
                <c:pt idx="5123">
                  <c:v>19.67558009071373</c:v>
                </c:pt>
                <c:pt idx="5124">
                  <c:v>19.67558009071373</c:v>
                </c:pt>
                <c:pt idx="5125">
                  <c:v>19.67558009071373</c:v>
                </c:pt>
                <c:pt idx="5126">
                  <c:v>19.67558009071373</c:v>
                </c:pt>
                <c:pt idx="5127">
                  <c:v>19.67558009071373</c:v>
                </c:pt>
                <c:pt idx="5128">
                  <c:v>19.67558009071373</c:v>
                </c:pt>
                <c:pt idx="5129">
                  <c:v>19.67558009071373</c:v>
                </c:pt>
                <c:pt idx="5130">
                  <c:v>19.67558009071373</c:v>
                </c:pt>
                <c:pt idx="5131">
                  <c:v>19.67558009071373</c:v>
                </c:pt>
                <c:pt idx="5132">
                  <c:v>19.67558009071373</c:v>
                </c:pt>
                <c:pt idx="5133">
                  <c:v>19.67558009071373</c:v>
                </c:pt>
                <c:pt idx="5134">
                  <c:v>19.67558009071373</c:v>
                </c:pt>
                <c:pt idx="5135">
                  <c:v>19.67558009071373</c:v>
                </c:pt>
                <c:pt idx="5136">
                  <c:v>19.67558009071373</c:v>
                </c:pt>
                <c:pt idx="5137">
                  <c:v>19.67558009071373</c:v>
                </c:pt>
                <c:pt idx="5138">
                  <c:v>19.67558009071373</c:v>
                </c:pt>
                <c:pt idx="5139">
                  <c:v>19.67558009071373</c:v>
                </c:pt>
                <c:pt idx="5140">
                  <c:v>19.67558009071373</c:v>
                </c:pt>
                <c:pt idx="5141">
                  <c:v>19.67558009071373</c:v>
                </c:pt>
                <c:pt idx="5142">
                  <c:v>19.67558009071373</c:v>
                </c:pt>
                <c:pt idx="5143">
                  <c:v>19.67558009071373</c:v>
                </c:pt>
                <c:pt idx="5144">
                  <c:v>19.67558009071373</c:v>
                </c:pt>
                <c:pt idx="5145">
                  <c:v>19.67558009071373</c:v>
                </c:pt>
                <c:pt idx="5146">
                  <c:v>19.67558009071373</c:v>
                </c:pt>
                <c:pt idx="5147">
                  <c:v>19.67558009071373</c:v>
                </c:pt>
                <c:pt idx="5148">
                  <c:v>19.67558009071373</c:v>
                </c:pt>
                <c:pt idx="5149">
                  <c:v>19.67558009071373</c:v>
                </c:pt>
                <c:pt idx="5150">
                  <c:v>19.67558009071373</c:v>
                </c:pt>
                <c:pt idx="5151">
                  <c:v>19.67558009071373</c:v>
                </c:pt>
                <c:pt idx="5152">
                  <c:v>19.67558009071373</c:v>
                </c:pt>
                <c:pt idx="5153">
                  <c:v>19.67558009071373</c:v>
                </c:pt>
                <c:pt idx="5154">
                  <c:v>19.67558009071373</c:v>
                </c:pt>
                <c:pt idx="5155">
                  <c:v>19.67558009071373</c:v>
                </c:pt>
                <c:pt idx="5156">
                  <c:v>19.67558009071373</c:v>
                </c:pt>
                <c:pt idx="5157">
                  <c:v>19.67558009071373</c:v>
                </c:pt>
                <c:pt idx="5158">
                  <c:v>19.67558009071373</c:v>
                </c:pt>
                <c:pt idx="5159">
                  <c:v>19.67558009071373</c:v>
                </c:pt>
                <c:pt idx="5160">
                  <c:v>19.67558009071373</c:v>
                </c:pt>
                <c:pt idx="5161">
                  <c:v>19.67558009071373</c:v>
                </c:pt>
                <c:pt idx="5162">
                  <c:v>19.67558009071373</c:v>
                </c:pt>
                <c:pt idx="5163">
                  <c:v>19.67558009071373</c:v>
                </c:pt>
                <c:pt idx="5164">
                  <c:v>19.67558009071373</c:v>
                </c:pt>
                <c:pt idx="5165">
                  <c:v>19.67558009071373</c:v>
                </c:pt>
                <c:pt idx="5166">
                  <c:v>19.67558009071373</c:v>
                </c:pt>
                <c:pt idx="5167">
                  <c:v>19.67558009071373</c:v>
                </c:pt>
                <c:pt idx="5168">
                  <c:v>19.67558009071373</c:v>
                </c:pt>
                <c:pt idx="5169">
                  <c:v>19.67558009071373</c:v>
                </c:pt>
                <c:pt idx="5170">
                  <c:v>19.67558009071373</c:v>
                </c:pt>
                <c:pt idx="5171">
                  <c:v>19.67558009071373</c:v>
                </c:pt>
                <c:pt idx="5172">
                  <c:v>19.67558009071373</c:v>
                </c:pt>
                <c:pt idx="5173">
                  <c:v>19.67558009071373</c:v>
                </c:pt>
                <c:pt idx="5174">
                  <c:v>19.67558009071373</c:v>
                </c:pt>
                <c:pt idx="5175">
                  <c:v>19.67558009071373</c:v>
                </c:pt>
                <c:pt idx="5176">
                  <c:v>19.67558009071373</c:v>
                </c:pt>
                <c:pt idx="5177">
                  <c:v>19.67558009071373</c:v>
                </c:pt>
                <c:pt idx="5178">
                  <c:v>19.67558009071373</c:v>
                </c:pt>
                <c:pt idx="5179">
                  <c:v>19.67558009071373</c:v>
                </c:pt>
                <c:pt idx="5180">
                  <c:v>19.67558009071373</c:v>
                </c:pt>
                <c:pt idx="5181">
                  <c:v>19.67558009071373</c:v>
                </c:pt>
                <c:pt idx="5182">
                  <c:v>19.67558009071373</c:v>
                </c:pt>
                <c:pt idx="5183">
                  <c:v>19.67558009071373</c:v>
                </c:pt>
                <c:pt idx="5184">
                  <c:v>19.67558009071373</c:v>
                </c:pt>
                <c:pt idx="5185">
                  <c:v>19.67558009071373</c:v>
                </c:pt>
                <c:pt idx="5186">
                  <c:v>19.67558009071373</c:v>
                </c:pt>
                <c:pt idx="5187">
                  <c:v>19.67558009071373</c:v>
                </c:pt>
                <c:pt idx="5188">
                  <c:v>19.67558009071373</c:v>
                </c:pt>
                <c:pt idx="5189">
                  <c:v>19.67558009071373</c:v>
                </c:pt>
                <c:pt idx="5190">
                  <c:v>19.67558009071373</c:v>
                </c:pt>
                <c:pt idx="5191">
                  <c:v>19.67558009071373</c:v>
                </c:pt>
                <c:pt idx="5192">
                  <c:v>19.67558009071373</c:v>
                </c:pt>
                <c:pt idx="5193">
                  <c:v>19.67558009071373</c:v>
                </c:pt>
                <c:pt idx="5194">
                  <c:v>19.67558009071373</c:v>
                </c:pt>
                <c:pt idx="5195">
                  <c:v>19.67558009071373</c:v>
                </c:pt>
                <c:pt idx="5196">
                  <c:v>19.67558009071373</c:v>
                </c:pt>
                <c:pt idx="5197">
                  <c:v>19.67558009071373</c:v>
                </c:pt>
                <c:pt idx="5198">
                  <c:v>19.67558009071373</c:v>
                </c:pt>
                <c:pt idx="5199">
                  <c:v>19.67558009071373</c:v>
                </c:pt>
                <c:pt idx="5200">
                  <c:v>19.67558009071373</c:v>
                </c:pt>
                <c:pt idx="5201">
                  <c:v>19.67558009071373</c:v>
                </c:pt>
                <c:pt idx="5202">
                  <c:v>19.67558009071373</c:v>
                </c:pt>
                <c:pt idx="5203">
                  <c:v>19.67558009071373</c:v>
                </c:pt>
                <c:pt idx="5204">
                  <c:v>19.67558009071373</c:v>
                </c:pt>
                <c:pt idx="5205">
                  <c:v>19.67558009071373</c:v>
                </c:pt>
                <c:pt idx="5206">
                  <c:v>19.67558009071373</c:v>
                </c:pt>
                <c:pt idx="5207">
                  <c:v>19.67558009071373</c:v>
                </c:pt>
                <c:pt idx="5208">
                  <c:v>19.67558009071373</c:v>
                </c:pt>
                <c:pt idx="5209">
                  <c:v>19.67558009071373</c:v>
                </c:pt>
                <c:pt idx="5210">
                  <c:v>19.67558009071373</c:v>
                </c:pt>
                <c:pt idx="5211">
                  <c:v>19.67558009071373</c:v>
                </c:pt>
                <c:pt idx="5212">
                  <c:v>19.67558009071373</c:v>
                </c:pt>
                <c:pt idx="5213">
                  <c:v>19.67558009071373</c:v>
                </c:pt>
                <c:pt idx="5214">
                  <c:v>19.67558009071373</c:v>
                </c:pt>
                <c:pt idx="5215">
                  <c:v>19.67558009071373</c:v>
                </c:pt>
                <c:pt idx="5216">
                  <c:v>19.67558009071373</c:v>
                </c:pt>
                <c:pt idx="5217">
                  <c:v>19.67558009071373</c:v>
                </c:pt>
                <c:pt idx="5218">
                  <c:v>19.67558009071373</c:v>
                </c:pt>
                <c:pt idx="5219">
                  <c:v>19.67558009071373</c:v>
                </c:pt>
                <c:pt idx="5220">
                  <c:v>19.67558009071373</c:v>
                </c:pt>
                <c:pt idx="5221">
                  <c:v>19.67558009071373</c:v>
                </c:pt>
                <c:pt idx="5222">
                  <c:v>19.67558009071373</c:v>
                </c:pt>
                <c:pt idx="5223">
                  <c:v>19.67558009071373</c:v>
                </c:pt>
                <c:pt idx="5224">
                  <c:v>19.67558009071373</c:v>
                </c:pt>
                <c:pt idx="5225">
                  <c:v>19.67558009071373</c:v>
                </c:pt>
                <c:pt idx="5226">
                  <c:v>19.67558009071373</c:v>
                </c:pt>
                <c:pt idx="5227">
                  <c:v>19.67558009071373</c:v>
                </c:pt>
                <c:pt idx="5228">
                  <c:v>19.67558009071373</c:v>
                </c:pt>
                <c:pt idx="5229">
                  <c:v>19.67558009071373</c:v>
                </c:pt>
                <c:pt idx="5230">
                  <c:v>19.67558009071373</c:v>
                </c:pt>
                <c:pt idx="5231">
                  <c:v>19.67558009071373</c:v>
                </c:pt>
                <c:pt idx="5232">
                  <c:v>19.67558009071373</c:v>
                </c:pt>
                <c:pt idx="5233">
                  <c:v>19.67558009071373</c:v>
                </c:pt>
                <c:pt idx="5234">
                  <c:v>19.67558009071373</c:v>
                </c:pt>
                <c:pt idx="5235">
                  <c:v>19.67558009071373</c:v>
                </c:pt>
                <c:pt idx="5236">
                  <c:v>19.67558009071373</c:v>
                </c:pt>
                <c:pt idx="5237">
                  <c:v>19.67558009071373</c:v>
                </c:pt>
                <c:pt idx="5238">
                  <c:v>19.67558009071373</c:v>
                </c:pt>
                <c:pt idx="5239">
                  <c:v>19.67558009071373</c:v>
                </c:pt>
                <c:pt idx="5240">
                  <c:v>19.67558009071373</c:v>
                </c:pt>
                <c:pt idx="5241">
                  <c:v>19.67558009071373</c:v>
                </c:pt>
                <c:pt idx="5242">
                  <c:v>19.67558009071373</c:v>
                </c:pt>
                <c:pt idx="5243">
                  <c:v>19.67558009071373</c:v>
                </c:pt>
                <c:pt idx="5244">
                  <c:v>19.67558009071373</c:v>
                </c:pt>
                <c:pt idx="5245">
                  <c:v>19.67558009071373</c:v>
                </c:pt>
                <c:pt idx="5246">
                  <c:v>19.67558009071373</c:v>
                </c:pt>
                <c:pt idx="5247">
                  <c:v>19.67558009071373</c:v>
                </c:pt>
                <c:pt idx="5248">
                  <c:v>19.67558009071373</c:v>
                </c:pt>
                <c:pt idx="5249">
                  <c:v>19.67558009071373</c:v>
                </c:pt>
                <c:pt idx="5250">
                  <c:v>19.67558009071373</c:v>
                </c:pt>
                <c:pt idx="5251">
                  <c:v>19.67558009071373</c:v>
                </c:pt>
                <c:pt idx="5252">
                  <c:v>19.67558009071373</c:v>
                </c:pt>
                <c:pt idx="5253">
                  <c:v>19.67558009071373</c:v>
                </c:pt>
                <c:pt idx="5254">
                  <c:v>19.67558009071373</c:v>
                </c:pt>
                <c:pt idx="5255">
                  <c:v>19.67558009071373</c:v>
                </c:pt>
                <c:pt idx="5256">
                  <c:v>19.67558009071373</c:v>
                </c:pt>
                <c:pt idx="5257">
                  <c:v>19.67558009071373</c:v>
                </c:pt>
                <c:pt idx="5258">
                  <c:v>19.67558009071373</c:v>
                </c:pt>
                <c:pt idx="5259">
                  <c:v>19.67558009071373</c:v>
                </c:pt>
                <c:pt idx="5260">
                  <c:v>19.67558009071373</c:v>
                </c:pt>
                <c:pt idx="5261">
                  <c:v>19.67558009071373</c:v>
                </c:pt>
                <c:pt idx="5262">
                  <c:v>19.67558009071373</c:v>
                </c:pt>
                <c:pt idx="5263">
                  <c:v>19.67558009071373</c:v>
                </c:pt>
                <c:pt idx="5264">
                  <c:v>19.67558009071373</c:v>
                </c:pt>
                <c:pt idx="5265">
                  <c:v>19.67558009071373</c:v>
                </c:pt>
                <c:pt idx="5266">
                  <c:v>19.67558009071373</c:v>
                </c:pt>
                <c:pt idx="5267">
                  <c:v>19.67558009071373</c:v>
                </c:pt>
                <c:pt idx="5268">
                  <c:v>19.67558009071373</c:v>
                </c:pt>
                <c:pt idx="5269">
                  <c:v>19.67558009071373</c:v>
                </c:pt>
                <c:pt idx="5270">
                  <c:v>19.67558009071373</c:v>
                </c:pt>
                <c:pt idx="5271">
                  <c:v>19.67558009071373</c:v>
                </c:pt>
                <c:pt idx="5272">
                  <c:v>19.67558009071373</c:v>
                </c:pt>
                <c:pt idx="5273">
                  <c:v>19.67558009071373</c:v>
                </c:pt>
                <c:pt idx="5274">
                  <c:v>19.67558009071373</c:v>
                </c:pt>
                <c:pt idx="5275">
                  <c:v>19.67558009071373</c:v>
                </c:pt>
                <c:pt idx="5276">
                  <c:v>19.67558009071373</c:v>
                </c:pt>
                <c:pt idx="5277">
                  <c:v>19.67558009071373</c:v>
                </c:pt>
                <c:pt idx="5278">
                  <c:v>19.67558009071373</c:v>
                </c:pt>
                <c:pt idx="5279">
                  <c:v>19.67558009071373</c:v>
                </c:pt>
                <c:pt idx="5280">
                  <c:v>19.67558009071373</c:v>
                </c:pt>
                <c:pt idx="5281">
                  <c:v>19.67558009071373</c:v>
                </c:pt>
                <c:pt idx="5282">
                  <c:v>19.67558009071373</c:v>
                </c:pt>
                <c:pt idx="5283">
                  <c:v>19.67558009071373</c:v>
                </c:pt>
                <c:pt idx="5284">
                  <c:v>19.67558009071373</c:v>
                </c:pt>
                <c:pt idx="5285">
                  <c:v>19.67558009071373</c:v>
                </c:pt>
                <c:pt idx="5286">
                  <c:v>19.67558009071373</c:v>
                </c:pt>
                <c:pt idx="5287">
                  <c:v>19.67558009071373</c:v>
                </c:pt>
                <c:pt idx="5288">
                  <c:v>19.67558009071373</c:v>
                </c:pt>
                <c:pt idx="5289">
                  <c:v>19.67558009071373</c:v>
                </c:pt>
                <c:pt idx="5290">
                  <c:v>19.67558009071373</c:v>
                </c:pt>
                <c:pt idx="5291">
                  <c:v>19.67558009071373</c:v>
                </c:pt>
                <c:pt idx="5292">
                  <c:v>19.67558009071373</c:v>
                </c:pt>
                <c:pt idx="5293">
                  <c:v>19.67558009071373</c:v>
                </c:pt>
                <c:pt idx="5294">
                  <c:v>19.67558009071373</c:v>
                </c:pt>
                <c:pt idx="5295">
                  <c:v>19.67558009071373</c:v>
                </c:pt>
                <c:pt idx="5296">
                  <c:v>19.67558009071373</c:v>
                </c:pt>
                <c:pt idx="5297">
                  <c:v>19.67558009071373</c:v>
                </c:pt>
                <c:pt idx="5298">
                  <c:v>19.67558009071373</c:v>
                </c:pt>
                <c:pt idx="5299">
                  <c:v>19.67558009071373</c:v>
                </c:pt>
                <c:pt idx="5300">
                  <c:v>19.67558009071373</c:v>
                </c:pt>
                <c:pt idx="5301">
                  <c:v>19.67558009071373</c:v>
                </c:pt>
                <c:pt idx="5302">
                  <c:v>19.67558009071373</c:v>
                </c:pt>
                <c:pt idx="5303">
                  <c:v>19.67558009071373</c:v>
                </c:pt>
                <c:pt idx="5304">
                  <c:v>19.67558009071373</c:v>
                </c:pt>
                <c:pt idx="5305">
                  <c:v>19.67558009071373</c:v>
                </c:pt>
                <c:pt idx="5306">
                  <c:v>19.67558009071373</c:v>
                </c:pt>
                <c:pt idx="5307">
                  <c:v>19.67558009071373</c:v>
                </c:pt>
                <c:pt idx="5308">
                  <c:v>19.67558009071373</c:v>
                </c:pt>
                <c:pt idx="5309">
                  <c:v>19.67558009071373</c:v>
                </c:pt>
                <c:pt idx="5310">
                  <c:v>19.67558009071373</c:v>
                </c:pt>
                <c:pt idx="5311">
                  <c:v>19.67558009071373</c:v>
                </c:pt>
                <c:pt idx="5312">
                  <c:v>19.67558009071373</c:v>
                </c:pt>
                <c:pt idx="5313">
                  <c:v>19.67558009071373</c:v>
                </c:pt>
                <c:pt idx="5314">
                  <c:v>19.67558009071373</c:v>
                </c:pt>
                <c:pt idx="5315">
                  <c:v>19.67558009071373</c:v>
                </c:pt>
                <c:pt idx="5316">
                  <c:v>19.67558009071373</c:v>
                </c:pt>
                <c:pt idx="5317">
                  <c:v>19.67558009071373</c:v>
                </c:pt>
                <c:pt idx="5318">
                  <c:v>19.67558009071373</c:v>
                </c:pt>
                <c:pt idx="5319">
                  <c:v>19.67558009071373</c:v>
                </c:pt>
                <c:pt idx="5320">
                  <c:v>19.67558009071373</c:v>
                </c:pt>
                <c:pt idx="5321">
                  <c:v>19.67558009071373</c:v>
                </c:pt>
                <c:pt idx="5322">
                  <c:v>19.67558009071373</c:v>
                </c:pt>
                <c:pt idx="5323">
                  <c:v>19.67558009071373</c:v>
                </c:pt>
                <c:pt idx="5324">
                  <c:v>19.67558009071373</c:v>
                </c:pt>
                <c:pt idx="5325">
                  <c:v>19.67558009071373</c:v>
                </c:pt>
                <c:pt idx="5326">
                  <c:v>19.67558009071373</c:v>
                </c:pt>
                <c:pt idx="5327">
                  <c:v>19.67558009071373</c:v>
                </c:pt>
                <c:pt idx="5328">
                  <c:v>19.67558009071373</c:v>
                </c:pt>
                <c:pt idx="5329">
                  <c:v>19.67558009071373</c:v>
                </c:pt>
                <c:pt idx="5330">
                  <c:v>19.67558009071373</c:v>
                </c:pt>
                <c:pt idx="5331">
                  <c:v>19.67558009071373</c:v>
                </c:pt>
                <c:pt idx="5332">
                  <c:v>19.67558009071373</c:v>
                </c:pt>
                <c:pt idx="5333">
                  <c:v>19.67558009071373</c:v>
                </c:pt>
                <c:pt idx="5334">
                  <c:v>19.67558009071373</c:v>
                </c:pt>
                <c:pt idx="5335">
                  <c:v>19.67558009071373</c:v>
                </c:pt>
                <c:pt idx="5336">
                  <c:v>19.67558009071373</c:v>
                </c:pt>
                <c:pt idx="5337">
                  <c:v>19.67558009071373</c:v>
                </c:pt>
                <c:pt idx="5338">
                  <c:v>19.67558009071373</c:v>
                </c:pt>
                <c:pt idx="5339">
                  <c:v>19.67558009071373</c:v>
                </c:pt>
                <c:pt idx="5340">
                  <c:v>19.67558009071373</c:v>
                </c:pt>
                <c:pt idx="5341">
                  <c:v>19.67558009071373</c:v>
                </c:pt>
                <c:pt idx="5342">
                  <c:v>19.67558009071373</c:v>
                </c:pt>
                <c:pt idx="5343">
                  <c:v>19.67558009071373</c:v>
                </c:pt>
                <c:pt idx="5344">
                  <c:v>19.67558009071373</c:v>
                </c:pt>
                <c:pt idx="5345">
                  <c:v>19.67558009071373</c:v>
                </c:pt>
                <c:pt idx="5346">
                  <c:v>19.67558009071373</c:v>
                </c:pt>
                <c:pt idx="5347">
                  <c:v>19.67558009071373</c:v>
                </c:pt>
                <c:pt idx="5348">
                  <c:v>19.67558009071373</c:v>
                </c:pt>
                <c:pt idx="5349">
                  <c:v>19.67558009071373</c:v>
                </c:pt>
                <c:pt idx="5350">
                  <c:v>19.67558009071373</c:v>
                </c:pt>
                <c:pt idx="5351">
                  <c:v>19.67558009071373</c:v>
                </c:pt>
                <c:pt idx="5352">
                  <c:v>19.67558009071373</c:v>
                </c:pt>
                <c:pt idx="5353">
                  <c:v>19.67558009071373</c:v>
                </c:pt>
                <c:pt idx="5354">
                  <c:v>19.67558009071373</c:v>
                </c:pt>
                <c:pt idx="5355">
                  <c:v>19.67558009071373</c:v>
                </c:pt>
                <c:pt idx="5356">
                  <c:v>19.67558009071373</c:v>
                </c:pt>
                <c:pt idx="5357">
                  <c:v>19.67558009071373</c:v>
                </c:pt>
                <c:pt idx="5358">
                  <c:v>19.67558009071373</c:v>
                </c:pt>
                <c:pt idx="5359">
                  <c:v>19.67558009071373</c:v>
                </c:pt>
                <c:pt idx="5360">
                  <c:v>19.67558009071373</c:v>
                </c:pt>
                <c:pt idx="5361">
                  <c:v>19.67558009071373</c:v>
                </c:pt>
                <c:pt idx="5362">
                  <c:v>19.67558009071373</c:v>
                </c:pt>
                <c:pt idx="5363">
                  <c:v>19.67558009071373</c:v>
                </c:pt>
                <c:pt idx="5364">
                  <c:v>19.67558009071373</c:v>
                </c:pt>
                <c:pt idx="5365">
                  <c:v>19.67558009071373</c:v>
                </c:pt>
                <c:pt idx="5366">
                  <c:v>19.67558009071373</c:v>
                </c:pt>
                <c:pt idx="5367">
                  <c:v>19.67558009071373</c:v>
                </c:pt>
                <c:pt idx="5368">
                  <c:v>19.67558009071373</c:v>
                </c:pt>
                <c:pt idx="5369">
                  <c:v>19.67558009071373</c:v>
                </c:pt>
                <c:pt idx="5370">
                  <c:v>19.67558009071373</c:v>
                </c:pt>
                <c:pt idx="5371">
                  <c:v>19.67558009071373</c:v>
                </c:pt>
                <c:pt idx="5372">
                  <c:v>19.67558009071373</c:v>
                </c:pt>
                <c:pt idx="5373">
                  <c:v>19.67558009071373</c:v>
                </c:pt>
                <c:pt idx="5374">
                  <c:v>19.67558009071373</c:v>
                </c:pt>
                <c:pt idx="5375">
                  <c:v>19.67558009071373</c:v>
                </c:pt>
                <c:pt idx="5376">
                  <c:v>19.67558009071373</c:v>
                </c:pt>
                <c:pt idx="5377">
                  <c:v>19.67558009071373</c:v>
                </c:pt>
                <c:pt idx="5378">
                  <c:v>19.67558009071373</c:v>
                </c:pt>
                <c:pt idx="5379">
                  <c:v>19.67558009071373</c:v>
                </c:pt>
                <c:pt idx="5380">
                  <c:v>19.67558009071373</c:v>
                </c:pt>
                <c:pt idx="5381">
                  <c:v>19.67558009071373</c:v>
                </c:pt>
                <c:pt idx="5382">
                  <c:v>19.67558009071373</c:v>
                </c:pt>
                <c:pt idx="5383">
                  <c:v>19.67558009071373</c:v>
                </c:pt>
                <c:pt idx="5384">
                  <c:v>19.67558009071373</c:v>
                </c:pt>
                <c:pt idx="5385">
                  <c:v>19.67558009071373</c:v>
                </c:pt>
                <c:pt idx="5386">
                  <c:v>19.67558009071373</c:v>
                </c:pt>
                <c:pt idx="5387">
                  <c:v>19.67558009071373</c:v>
                </c:pt>
                <c:pt idx="5388">
                  <c:v>19.67558009071373</c:v>
                </c:pt>
                <c:pt idx="5389">
                  <c:v>19.67558009071373</c:v>
                </c:pt>
                <c:pt idx="5390">
                  <c:v>19.67558009071373</c:v>
                </c:pt>
                <c:pt idx="5391">
                  <c:v>19.67558009071373</c:v>
                </c:pt>
                <c:pt idx="5392">
                  <c:v>19.67558009071373</c:v>
                </c:pt>
                <c:pt idx="5393">
                  <c:v>19.67558009071373</c:v>
                </c:pt>
                <c:pt idx="5394">
                  <c:v>19.67558009071373</c:v>
                </c:pt>
                <c:pt idx="5395">
                  <c:v>19.67558009071373</c:v>
                </c:pt>
                <c:pt idx="5396">
                  <c:v>19.67558009071373</c:v>
                </c:pt>
                <c:pt idx="5397">
                  <c:v>19.67558009071373</c:v>
                </c:pt>
                <c:pt idx="5398">
                  <c:v>19.67558009071373</c:v>
                </c:pt>
                <c:pt idx="5399">
                  <c:v>19.67558009071373</c:v>
                </c:pt>
                <c:pt idx="5400">
                  <c:v>19.67558009071373</c:v>
                </c:pt>
                <c:pt idx="5401">
                  <c:v>19.67558009071373</c:v>
                </c:pt>
                <c:pt idx="5402">
                  <c:v>19.67558009071373</c:v>
                </c:pt>
                <c:pt idx="5403">
                  <c:v>19.67558009071373</c:v>
                </c:pt>
                <c:pt idx="5404">
                  <c:v>19.67558009071373</c:v>
                </c:pt>
                <c:pt idx="5405">
                  <c:v>19.67558009071373</c:v>
                </c:pt>
                <c:pt idx="5406">
                  <c:v>19.67558009071373</c:v>
                </c:pt>
                <c:pt idx="5407">
                  <c:v>19.67558009071373</c:v>
                </c:pt>
                <c:pt idx="5408">
                  <c:v>19.67558009071373</c:v>
                </c:pt>
                <c:pt idx="5409">
                  <c:v>19.67558009071373</c:v>
                </c:pt>
                <c:pt idx="5410">
                  <c:v>19.67558009071373</c:v>
                </c:pt>
                <c:pt idx="5411">
                  <c:v>19.67558009071373</c:v>
                </c:pt>
                <c:pt idx="5412">
                  <c:v>19.67558009071373</c:v>
                </c:pt>
                <c:pt idx="5413">
                  <c:v>19.67558009071373</c:v>
                </c:pt>
                <c:pt idx="5414">
                  <c:v>19.67558009071373</c:v>
                </c:pt>
                <c:pt idx="5415">
                  <c:v>19.67558009071373</c:v>
                </c:pt>
                <c:pt idx="5416">
                  <c:v>19.67558009071373</c:v>
                </c:pt>
                <c:pt idx="5417">
                  <c:v>19.67558009071373</c:v>
                </c:pt>
                <c:pt idx="5418">
                  <c:v>19.67558009071373</c:v>
                </c:pt>
                <c:pt idx="5419">
                  <c:v>19.67558009071373</c:v>
                </c:pt>
                <c:pt idx="5420">
                  <c:v>19.67558009071373</c:v>
                </c:pt>
                <c:pt idx="5421">
                  <c:v>19.67558009071373</c:v>
                </c:pt>
                <c:pt idx="5422">
                  <c:v>19.67558009071373</c:v>
                </c:pt>
                <c:pt idx="5423">
                  <c:v>19.67558009071373</c:v>
                </c:pt>
                <c:pt idx="5424">
                  <c:v>19.67558009071373</c:v>
                </c:pt>
                <c:pt idx="5425">
                  <c:v>19.67558009071373</c:v>
                </c:pt>
                <c:pt idx="5426">
                  <c:v>19.67558009071373</c:v>
                </c:pt>
                <c:pt idx="5427">
                  <c:v>19.67558009071373</c:v>
                </c:pt>
                <c:pt idx="5428">
                  <c:v>19.67558009071373</c:v>
                </c:pt>
                <c:pt idx="5429">
                  <c:v>19.67558009071373</c:v>
                </c:pt>
                <c:pt idx="5430">
                  <c:v>19.67558009071373</c:v>
                </c:pt>
                <c:pt idx="5431">
                  <c:v>19.67558009071373</c:v>
                </c:pt>
                <c:pt idx="5432">
                  <c:v>19.67558009071373</c:v>
                </c:pt>
                <c:pt idx="5433">
                  <c:v>19.67558009071373</c:v>
                </c:pt>
                <c:pt idx="5434">
                  <c:v>19.67558009071373</c:v>
                </c:pt>
                <c:pt idx="5435">
                  <c:v>19.67558009071373</c:v>
                </c:pt>
                <c:pt idx="5436">
                  <c:v>19.67558009071373</c:v>
                </c:pt>
                <c:pt idx="5437">
                  <c:v>19.67558009071373</c:v>
                </c:pt>
                <c:pt idx="5438">
                  <c:v>19.67558009071373</c:v>
                </c:pt>
                <c:pt idx="5439">
                  <c:v>19.67558009071373</c:v>
                </c:pt>
                <c:pt idx="5440">
                  <c:v>19.67558009071373</c:v>
                </c:pt>
                <c:pt idx="5441">
                  <c:v>19.67558009071373</c:v>
                </c:pt>
                <c:pt idx="5442">
                  <c:v>19.67558009071373</c:v>
                </c:pt>
                <c:pt idx="5443">
                  <c:v>19.67558009071373</c:v>
                </c:pt>
                <c:pt idx="5444">
                  <c:v>19.67558009071373</c:v>
                </c:pt>
                <c:pt idx="5445">
                  <c:v>19.67558009071373</c:v>
                </c:pt>
                <c:pt idx="5446">
                  <c:v>19.67558009071373</c:v>
                </c:pt>
                <c:pt idx="5447">
                  <c:v>19.67558009071373</c:v>
                </c:pt>
                <c:pt idx="5448">
                  <c:v>19.67558009071373</c:v>
                </c:pt>
                <c:pt idx="5449">
                  <c:v>19.67558009071373</c:v>
                </c:pt>
                <c:pt idx="5450">
                  <c:v>19.67558009071373</c:v>
                </c:pt>
                <c:pt idx="5451">
                  <c:v>19.67558009071373</c:v>
                </c:pt>
                <c:pt idx="5452">
                  <c:v>19.67558009071373</c:v>
                </c:pt>
                <c:pt idx="5453">
                  <c:v>19.67558009071373</c:v>
                </c:pt>
                <c:pt idx="5454">
                  <c:v>19.67558009071373</c:v>
                </c:pt>
                <c:pt idx="5455">
                  <c:v>19.67558009071373</c:v>
                </c:pt>
                <c:pt idx="5456">
                  <c:v>19.67558009071373</c:v>
                </c:pt>
                <c:pt idx="5457">
                  <c:v>19.67558009071373</c:v>
                </c:pt>
                <c:pt idx="5458">
                  <c:v>19.67558009071373</c:v>
                </c:pt>
                <c:pt idx="5459">
                  <c:v>19.67558009071373</c:v>
                </c:pt>
                <c:pt idx="5460">
                  <c:v>19.67558009071373</c:v>
                </c:pt>
                <c:pt idx="5461">
                  <c:v>19.67558009071373</c:v>
                </c:pt>
                <c:pt idx="5462">
                  <c:v>19.67558009071373</c:v>
                </c:pt>
                <c:pt idx="5463">
                  <c:v>19.67558009071373</c:v>
                </c:pt>
                <c:pt idx="5464">
                  <c:v>19.67558009071373</c:v>
                </c:pt>
                <c:pt idx="5465">
                  <c:v>19.67558009071373</c:v>
                </c:pt>
                <c:pt idx="5466">
                  <c:v>19.67558009071373</c:v>
                </c:pt>
                <c:pt idx="5467">
                  <c:v>19.67558009071373</c:v>
                </c:pt>
                <c:pt idx="5468">
                  <c:v>19.67558009071373</c:v>
                </c:pt>
                <c:pt idx="5469">
                  <c:v>19.67558009071373</c:v>
                </c:pt>
                <c:pt idx="5470">
                  <c:v>19.67558009071373</c:v>
                </c:pt>
                <c:pt idx="5471">
                  <c:v>19.67558009071373</c:v>
                </c:pt>
                <c:pt idx="5472">
                  <c:v>19.67558009071373</c:v>
                </c:pt>
                <c:pt idx="5473">
                  <c:v>19.67558009071373</c:v>
                </c:pt>
                <c:pt idx="5474">
                  <c:v>19.67558009071373</c:v>
                </c:pt>
                <c:pt idx="5475">
                  <c:v>19.67558009071373</c:v>
                </c:pt>
                <c:pt idx="5476">
                  <c:v>19.67558009071373</c:v>
                </c:pt>
                <c:pt idx="5477">
                  <c:v>19.67558009071373</c:v>
                </c:pt>
                <c:pt idx="5478">
                  <c:v>19.67558009071373</c:v>
                </c:pt>
                <c:pt idx="5479">
                  <c:v>19.67558009071373</c:v>
                </c:pt>
                <c:pt idx="5480">
                  <c:v>19.67558009071373</c:v>
                </c:pt>
                <c:pt idx="5481">
                  <c:v>19.67558009071373</c:v>
                </c:pt>
                <c:pt idx="5482">
                  <c:v>19.67558009071373</c:v>
                </c:pt>
                <c:pt idx="5483">
                  <c:v>19.67558009071373</c:v>
                </c:pt>
                <c:pt idx="5484">
                  <c:v>19.67558009071373</c:v>
                </c:pt>
                <c:pt idx="5485">
                  <c:v>19.67558009071373</c:v>
                </c:pt>
                <c:pt idx="5486">
                  <c:v>19.67558009071373</c:v>
                </c:pt>
                <c:pt idx="5487">
                  <c:v>19.67558009071373</c:v>
                </c:pt>
                <c:pt idx="5488">
                  <c:v>19.67558009071373</c:v>
                </c:pt>
                <c:pt idx="5489">
                  <c:v>19.67558009071373</c:v>
                </c:pt>
                <c:pt idx="5490">
                  <c:v>19.67558009071373</c:v>
                </c:pt>
                <c:pt idx="5491">
                  <c:v>19.67558009071373</c:v>
                </c:pt>
                <c:pt idx="5492">
                  <c:v>19.67558009071373</c:v>
                </c:pt>
                <c:pt idx="5493">
                  <c:v>19.67558009071373</c:v>
                </c:pt>
                <c:pt idx="5494">
                  <c:v>19.67558009071373</c:v>
                </c:pt>
                <c:pt idx="5495">
                  <c:v>19.67558009071373</c:v>
                </c:pt>
                <c:pt idx="5496">
                  <c:v>19.67558009071373</c:v>
                </c:pt>
                <c:pt idx="5497">
                  <c:v>19.67558009071373</c:v>
                </c:pt>
                <c:pt idx="5498">
                  <c:v>19.67558009071373</c:v>
                </c:pt>
                <c:pt idx="5499">
                  <c:v>19.67558009071373</c:v>
                </c:pt>
                <c:pt idx="5500">
                  <c:v>19.67558009071373</c:v>
                </c:pt>
                <c:pt idx="5501">
                  <c:v>19.67558009071373</c:v>
                </c:pt>
                <c:pt idx="5502">
                  <c:v>19.67558009071373</c:v>
                </c:pt>
                <c:pt idx="5503">
                  <c:v>19.67558009071373</c:v>
                </c:pt>
                <c:pt idx="5504">
                  <c:v>19.67558009071373</c:v>
                </c:pt>
                <c:pt idx="5505">
                  <c:v>19.67558009071373</c:v>
                </c:pt>
                <c:pt idx="5506">
                  <c:v>19.67558009071373</c:v>
                </c:pt>
                <c:pt idx="5507">
                  <c:v>19.67558009071373</c:v>
                </c:pt>
                <c:pt idx="5508">
                  <c:v>19.67558009071373</c:v>
                </c:pt>
                <c:pt idx="5509">
                  <c:v>19.67558009071373</c:v>
                </c:pt>
                <c:pt idx="5510">
                  <c:v>19.67558009071373</c:v>
                </c:pt>
                <c:pt idx="5511">
                  <c:v>19.67558009071373</c:v>
                </c:pt>
                <c:pt idx="5512">
                  <c:v>19.67558009071373</c:v>
                </c:pt>
                <c:pt idx="5513">
                  <c:v>19.67558009071373</c:v>
                </c:pt>
                <c:pt idx="5514">
                  <c:v>19.67558009071373</c:v>
                </c:pt>
                <c:pt idx="5515">
                  <c:v>19.67558009071373</c:v>
                </c:pt>
                <c:pt idx="5516">
                  <c:v>19.67558009071373</c:v>
                </c:pt>
                <c:pt idx="5517">
                  <c:v>19.67558009071373</c:v>
                </c:pt>
                <c:pt idx="5518">
                  <c:v>19.67558009071373</c:v>
                </c:pt>
                <c:pt idx="5519">
                  <c:v>19.67558009071373</c:v>
                </c:pt>
                <c:pt idx="5520">
                  <c:v>19.67558009071373</c:v>
                </c:pt>
                <c:pt idx="5521">
                  <c:v>19.67558009071373</c:v>
                </c:pt>
                <c:pt idx="5522">
                  <c:v>19.67558009071373</c:v>
                </c:pt>
                <c:pt idx="5523">
                  <c:v>19.67558009071373</c:v>
                </c:pt>
                <c:pt idx="5524">
                  <c:v>19.67558009071373</c:v>
                </c:pt>
                <c:pt idx="5525">
                  <c:v>19.67558009071373</c:v>
                </c:pt>
                <c:pt idx="5526">
                  <c:v>19.67558009071373</c:v>
                </c:pt>
                <c:pt idx="5527">
                  <c:v>19.67558009071373</c:v>
                </c:pt>
                <c:pt idx="5528">
                  <c:v>19.67558009071373</c:v>
                </c:pt>
                <c:pt idx="5529">
                  <c:v>19.67558009071373</c:v>
                </c:pt>
                <c:pt idx="5530">
                  <c:v>19.67558009071373</c:v>
                </c:pt>
                <c:pt idx="5531">
                  <c:v>19.67558009071373</c:v>
                </c:pt>
                <c:pt idx="5532">
                  <c:v>19.67558009071373</c:v>
                </c:pt>
                <c:pt idx="5533">
                  <c:v>19.67558009071373</c:v>
                </c:pt>
                <c:pt idx="5534">
                  <c:v>19.67558009071373</c:v>
                </c:pt>
                <c:pt idx="5535">
                  <c:v>19.67558009071373</c:v>
                </c:pt>
                <c:pt idx="5536">
                  <c:v>19.67558009071373</c:v>
                </c:pt>
                <c:pt idx="5537">
                  <c:v>19.67558009071373</c:v>
                </c:pt>
                <c:pt idx="5538">
                  <c:v>19.67558009071373</c:v>
                </c:pt>
                <c:pt idx="5539">
                  <c:v>19.67558009071373</c:v>
                </c:pt>
                <c:pt idx="5540">
                  <c:v>19.67558009071373</c:v>
                </c:pt>
                <c:pt idx="5541">
                  <c:v>19.67558009071373</c:v>
                </c:pt>
                <c:pt idx="5542">
                  <c:v>19.67558009071373</c:v>
                </c:pt>
                <c:pt idx="5543">
                  <c:v>19.67558009071373</c:v>
                </c:pt>
                <c:pt idx="5544">
                  <c:v>19.67558009071373</c:v>
                </c:pt>
                <c:pt idx="5545">
                  <c:v>19.67558009071373</c:v>
                </c:pt>
                <c:pt idx="5546">
                  <c:v>19.67558009071373</c:v>
                </c:pt>
                <c:pt idx="5547">
                  <c:v>19.67558009071373</c:v>
                </c:pt>
                <c:pt idx="5548">
                  <c:v>19.67558009071373</c:v>
                </c:pt>
                <c:pt idx="5549">
                  <c:v>19.67558009071373</c:v>
                </c:pt>
                <c:pt idx="5550">
                  <c:v>19.67558009071373</c:v>
                </c:pt>
                <c:pt idx="5551">
                  <c:v>19.67558009071373</c:v>
                </c:pt>
                <c:pt idx="5552">
                  <c:v>19.67558009071373</c:v>
                </c:pt>
                <c:pt idx="5553">
                  <c:v>19.67558009071373</c:v>
                </c:pt>
                <c:pt idx="5554">
                  <c:v>19.67558009071373</c:v>
                </c:pt>
                <c:pt idx="5555">
                  <c:v>19.67558009071373</c:v>
                </c:pt>
                <c:pt idx="5556">
                  <c:v>19.67558009071373</c:v>
                </c:pt>
                <c:pt idx="5557">
                  <c:v>19.67558009071373</c:v>
                </c:pt>
                <c:pt idx="5558">
                  <c:v>19.67558009071373</c:v>
                </c:pt>
                <c:pt idx="5559">
                  <c:v>19.67558009071373</c:v>
                </c:pt>
                <c:pt idx="5560">
                  <c:v>19.67558009071373</c:v>
                </c:pt>
                <c:pt idx="5561">
                  <c:v>19.67558009071373</c:v>
                </c:pt>
                <c:pt idx="5562">
                  <c:v>19.67558009071373</c:v>
                </c:pt>
                <c:pt idx="5563">
                  <c:v>19.67558009071373</c:v>
                </c:pt>
                <c:pt idx="5564">
                  <c:v>19.67558009071373</c:v>
                </c:pt>
                <c:pt idx="5565">
                  <c:v>19.67558009071373</c:v>
                </c:pt>
                <c:pt idx="5566">
                  <c:v>19.67558009071373</c:v>
                </c:pt>
                <c:pt idx="5567">
                  <c:v>19.67558009071373</c:v>
                </c:pt>
                <c:pt idx="5568">
                  <c:v>19.67558009071373</c:v>
                </c:pt>
                <c:pt idx="5569">
                  <c:v>19.67558009071373</c:v>
                </c:pt>
                <c:pt idx="5570">
                  <c:v>19.67558009071373</c:v>
                </c:pt>
                <c:pt idx="5571">
                  <c:v>19.67558009071373</c:v>
                </c:pt>
                <c:pt idx="5572">
                  <c:v>19.67558009071373</c:v>
                </c:pt>
                <c:pt idx="5573">
                  <c:v>19.67558009071373</c:v>
                </c:pt>
                <c:pt idx="5574">
                  <c:v>19.67558009071373</c:v>
                </c:pt>
                <c:pt idx="5575">
                  <c:v>19.67558009071373</c:v>
                </c:pt>
                <c:pt idx="5576">
                  <c:v>19.67558009071373</c:v>
                </c:pt>
                <c:pt idx="5577">
                  <c:v>19.67558009071373</c:v>
                </c:pt>
                <c:pt idx="5578">
                  <c:v>19.67558009071373</c:v>
                </c:pt>
                <c:pt idx="5579">
                  <c:v>19.67558009071373</c:v>
                </c:pt>
                <c:pt idx="5580">
                  <c:v>19.67558009071373</c:v>
                </c:pt>
                <c:pt idx="5581">
                  <c:v>19.67558009071373</c:v>
                </c:pt>
                <c:pt idx="5582">
                  <c:v>19.67558009071373</c:v>
                </c:pt>
                <c:pt idx="5583">
                  <c:v>19.67558009071373</c:v>
                </c:pt>
                <c:pt idx="5584">
                  <c:v>19.67558009071373</c:v>
                </c:pt>
                <c:pt idx="5585">
                  <c:v>19.67558009071373</c:v>
                </c:pt>
                <c:pt idx="5586">
                  <c:v>19.67558009071373</c:v>
                </c:pt>
                <c:pt idx="5587">
                  <c:v>19.67558009071373</c:v>
                </c:pt>
                <c:pt idx="5588">
                  <c:v>19.67558009071373</c:v>
                </c:pt>
                <c:pt idx="5589">
                  <c:v>19.67558009071373</c:v>
                </c:pt>
                <c:pt idx="5590">
                  <c:v>19.67558009071373</c:v>
                </c:pt>
                <c:pt idx="5591">
                  <c:v>19.67558009071373</c:v>
                </c:pt>
                <c:pt idx="5592">
                  <c:v>19.67558009071373</c:v>
                </c:pt>
                <c:pt idx="5593">
                  <c:v>19.67558009071373</c:v>
                </c:pt>
                <c:pt idx="5594">
                  <c:v>19.67558009071373</c:v>
                </c:pt>
                <c:pt idx="5595">
                  <c:v>19.67558009071373</c:v>
                </c:pt>
                <c:pt idx="5596">
                  <c:v>19.67558009071373</c:v>
                </c:pt>
                <c:pt idx="5597">
                  <c:v>19.67558009071373</c:v>
                </c:pt>
                <c:pt idx="5598">
                  <c:v>19.67558009071373</c:v>
                </c:pt>
                <c:pt idx="5599">
                  <c:v>19.67558009071373</c:v>
                </c:pt>
                <c:pt idx="5600">
                  <c:v>19.67558009071373</c:v>
                </c:pt>
                <c:pt idx="5601">
                  <c:v>19.67558009071373</c:v>
                </c:pt>
                <c:pt idx="5602">
                  <c:v>19.67558009071373</c:v>
                </c:pt>
                <c:pt idx="5603">
                  <c:v>19.67558009071373</c:v>
                </c:pt>
                <c:pt idx="5604">
                  <c:v>19.67558009071373</c:v>
                </c:pt>
                <c:pt idx="5605">
                  <c:v>19.67558009071373</c:v>
                </c:pt>
                <c:pt idx="5606">
                  <c:v>19.67558009071373</c:v>
                </c:pt>
                <c:pt idx="5607">
                  <c:v>19.67558009071373</c:v>
                </c:pt>
                <c:pt idx="5608">
                  <c:v>19.67558009071373</c:v>
                </c:pt>
                <c:pt idx="5609">
                  <c:v>19.67558009071373</c:v>
                </c:pt>
                <c:pt idx="5610">
                  <c:v>19.67558009071373</c:v>
                </c:pt>
                <c:pt idx="5611">
                  <c:v>19.67558009071373</c:v>
                </c:pt>
                <c:pt idx="5612">
                  <c:v>19.67558009071373</c:v>
                </c:pt>
                <c:pt idx="5613">
                  <c:v>19.67558009071373</c:v>
                </c:pt>
                <c:pt idx="5614">
                  <c:v>19.67558009071373</c:v>
                </c:pt>
                <c:pt idx="5615">
                  <c:v>19.67558009071373</c:v>
                </c:pt>
                <c:pt idx="5616">
                  <c:v>19.67558009071373</c:v>
                </c:pt>
                <c:pt idx="5617">
                  <c:v>19.67558009071373</c:v>
                </c:pt>
                <c:pt idx="5618">
                  <c:v>19.67558009071373</c:v>
                </c:pt>
                <c:pt idx="5619">
                  <c:v>19.67558009071373</c:v>
                </c:pt>
                <c:pt idx="5620">
                  <c:v>19.67558009071373</c:v>
                </c:pt>
                <c:pt idx="5621">
                  <c:v>19.67558009071373</c:v>
                </c:pt>
                <c:pt idx="5622">
                  <c:v>19.67558009071373</c:v>
                </c:pt>
                <c:pt idx="5623">
                  <c:v>19.67558009071373</c:v>
                </c:pt>
                <c:pt idx="5624">
                  <c:v>19.67558009071373</c:v>
                </c:pt>
                <c:pt idx="5625">
                  <c:v>19.67558009071373</c:v>
                </c:pt>
                <c:pt idx="5626">
                  <c:v>19.67558009071373</c:v>
                </c:pt>
                <c:pt idx="5627">
                  <c:v>19.67558009071373</c:v>
                </c:pt>
                <c:pt idx="5628">
                  <c:v>19.67558009071373</c:v>
                </c:pt>
                <c:pt idx="5629">
                  <c:v>19.67558009071373</c:v>
                </c:pt>
                <c:pt idx="5630">
                  <c:v>19.67558009071373</c:v>
                </c:pt>
                <c:pt idx="5631">
                  <c:v>19.67558009071373</c:v>
                </c:pt>
                <c:pt idx="5632">
                  <c:v>19.67558009071373</c:v>
                </c:pt>
                <c:pt idx="5633">
                  <c:v>19.67558009071373</c:v>
                </c:pt>
                <c:pt idx="5634">
                  <c:v>19.67558009071373</c:v>
                </c:pt>
                <c:pt idx="5635">
                  <c:v>19.67558009071373</c:v>
                </c:pt>
                <c:pt idx="5636">
                  <c:v>19.67558009071373</c:v>
                </c:pt>
                <c:pt idx="5637">
                  <c:v>19.67558009071373</c:v>
                </c:pt>
                <c:pt idx="5638">
                  <c:v>19.67558009071373</c:v>
                </c:pt>
                <c:pt idx="5639">
                  <c:v>19.67558009071373</c:v>
                </c:pt>
                <c:pt idx="5640">
                  <c:v>19.67558009071373</c:v>
                </c:pt>
                <c:pt idx="5641">
                  <c:v>19.67558009071373</c:v>
                </c:pt>
                <c:pt idx="5642">
                  <c:v>19.67558009071373</c:v>
                </c:pt>
                <c:pt idx="5643">
                  <c:v>19.67558009071373</c:v>
                </c:pt>
                <c:pt idx="5644">
                  <c:v>19.67558009071373</c:v>
                </c:pt>
                <c:pt idx="5645">
                  <c:v>19.67558009071373</c:v>
                </c:pt>
                <c:pt idx="5646">
                  <c:v>19.67558009071373</c:v>
                </c:pt>
                <c:pt idx="5647">
                  <c:v>19.67558009071373</c:v>
                </c:pt>
                <c:pt idx="5648">
                  <c:v>19.67558009071373</c:v>
                </c:pt>
                <c:pt idx="5649">
                  <c:v>19.67558009071373</c:v>
                </c:pt>
                <c:pt idx="5650">
                  <c:v>19.67558009071373</c:v>
                </c:pt>
                <c:pt idx="5651">
                  <c:v>19.67558009071373</c:v>
                </c:pt>
                <c:pt idx="5652">
                  <c:v>19.67558009071373</c:v>
                </c:pt>
                <c:pt idx="5653">
                  <c:v>19.67558009071373</c:v>
                </c:pt>
                <c:pt idx="5654">
                  <c:v>19.67558009071373</c:v>
                </c:pt>
                <c:pt idx="5655">
                  <c:v>19.67558009071373</c:v>
                </c:pt>
                <c:pt idx="5656">
                  <c:v>19.67558009071373</c:v>
                </c:pt>
                <c:pt idx="5657">
                  <c:v>19.67558009071373</c:v>
                </c:pt>
                <c:pt idx="5658">
                  <c:v>19.67558009071373</c:v>
                </c:pt>
                <c:pt idx="5659">
                  <c:v>19.67558009071373</c:v>
                </c:pt>
                <c:pt idx="5660">
                  <c:v>19.67558009071373</c:v>
                </c:pt>
                <c:pt idx="5661">
                  <c:v>19.67558009071373</c:v>
                </c:pt>
                <c:pt idx="5662">
                  <c:v>19.67558009071373</c:v>
                </c:pt>
                <c:pt idx="5663">
                  <c:v>19.67558009071373</c:v>
                </c:pt>
                <c:pt idx="5664">
                  <c:v>19.67558009071373</c:v>
                </c:pt>
                <c:pt idx="5665">
                  <c:v>19.67558009071373</c:v>
                </c:pt>
                <c:pt idx="5666">
                  <c:v>19.67558009071373</c:v>
                </c:pt>
                <c:pt idx="5667">
                  <c:v>19.67558009071373</c:v>
                </c:pt>
                <c:pt idx="5668">
                  <c:v>19.67558009071373</c:v>
                </c:pt>
                <c:pt idx="5669">
                  <c:v>19.67558009071373</c:v>
                </c:pt>
                <c:pt idx="5670">
                  <c:v>19.67558009071373</c:v>
                </c:pt>
                <c:pt idx="5671">
                  <c:v>19.67558009071373</c:v>
                </c:pt>
                <c:pt idx="5672">
                  <c:v>19.67558009071373</c:v>
                </c:pt>
                <c:pt idx="5673">
                  <c:v>19.67558009071373</c:v>
                </c:pt>
                <c:pt idx="5674">
                  <c:v>19.67558009071373</c:v>
                </c:pt>
                <c:pt idx="5675">
                  <c:v>19.67558009071373</c:v>
                </c:pt>
                <c:pt idx="5676">
                  <c:v>19.67558009071373</c:v>
                </c:pt>
                <c:pt idx="5677">
                  <c:v>19.67558009071373</c:v>
                </c:pt>
                <c:pt idx="5678">
                  <c:v>19.67558009071373</c:v>
                </c:pt>
                <c:pt idx="5679">
                  <c:v>19.67558009071373</c:v>
                </c:pt>
                <c:pt idx="5680">
                  <c:v>19.67558009071373</c:v>
                </c:pt>
                <c:pt idx="5681">
                  <c:v>19.67558009071373</c:v>
                </c:pt>
                <c:pt idx="5682">
                  <c:v>19.67558009071373</c:v>
                </c:pt>
                <c:pt idx="5683">
                  <c:v>19.67558009071373</c:v>
                </c:pt>
                <c:pt idx="5684">
                  <c:v>19.67558009071373</c:v>
                </c:pt>
                <c:pt idx="5685">
                  <c:v>19.67558009071373</c:v>
                </c:pt>
                <c:pt idx="5686">
                  <c:v>19.67558009071373</c:v>
                </c:pt>
                <c:pt idx="5687">
                  <c:v>19.67558009071373</c:v>
                </c:pt>
                <c:pt idx="5688">
                  <c:v>19.67558009071373</c:v>
                </c:pt>
                <c:pt idx="5689">
                  <c:v>19.67558009071373</c:v>
                </c:pt>
                <c:pt idx="5690">
                  <c:v>19.67558009071373</c:v>
                </c:pt>
                <c:pt idx="5691">
                  <c:v>19.67558009071373</c:v>
                </c:pt>
                <c:pt idx="5692">
                  <c:v>19.67558009071373</c:v>
                </c:pt>
                <c:pt idx="5693">
                  <c:v>19.67558009071373</c:v>
                </c:pt>
                <c:pt idx="5694">
                  <c:v>19.67558009071373</c:v>
                </c:pt>
                <c:pt idx="5695">
                  <c:v>19.67558009071373</c:v>
                </c:pt>
                <c:pt idx="5696">
                  <c:v>19.67558009071373</c:v>
                </c:pt>
                <c:pt idx="5697">
                  <c:v>19.67558009071373</c:v>
                </c:pt>
                <c:pt idx="5698">
                  <c:v>19.67558009071373</c:v>
                </c:pt>
                <c:pt idx="5699">
                  <c:v>19.67558009071373</c:v>
                </c:pt>
                <c:pt idx="5700">
                  <c:v>19.67558009071373</c:v>
                </c:pt>
                <c:pt idx="5701">
                  <c:v>19.67558009071373</c:v>
                </c:pt>
                <c:pt idx="5702">
                  <c:v>19.67558009071373</c:v>
                </c:pt>
                <c:pt idx="5703">
                  <c:v>19.67558009071373</c:v>
                </c:pt>
                <c:pt idx="5704">
                  <c:v>19.67558009071373</c:v>
                </c:pt>
                <c:pt idx="5705">
                  <c:v>19.67558009071373</c:v>
                </c:pt>
                <c:pt idx="5706">
                  <c:v>19.67558009071373</c:v>
                </c:pt>
                <c:pt idx="5707">
                  <c:v>19.67558009071373</c:v>
                </c:pt>
                <c:pt idx="5708">
                  <c:v>19.67558009071373</c:v>
                </c:pt>
                <c:pt idx="5709">
                  <c:v>19.67558009071373</c:v>
                </c:pt>
                <c:pt idx="5710">
                  <c:v>19.67558009071373</c:v>
                </c:pt>
                <c:pt idx="5711">
                  <c:v>19.67558009071373</c:v>
                </c:pt>
                <c:pt idx="5712">
                  <c:v>19.67558009071373</c:v>
                </c:pt>
                <c:pt idx="5713">
                  <c:v>19.67558009071373</c:v>
                </c:pt>
                <c:pt idx="5714">
                  <c:v>19.67558009071373</c:v>
                </c:pt>
                <c:pt idx="5715">
                  <c:v>19.67558009071373</c:v>
                </c:pt>
                <c:pt idx="5716">
                  <c:v>19.67558009071373</c:v>
                </c:pt>
                <c:pt idx="5717">
                  <c:v>19.67558009071373</c:v>
                </c:pt>
                <c:pt idx="5718">
                  <c:v>19.67558009071373</c:v>
                </c:pt>
                <c:pt idx="5719">
                  <c:v>19.67558009071373</c:v>
                </c:pt>
                <c:pt idx="5720">
                  <c:v>19.67558009071373</c:v>
                </c:pt>
                <c:pt idx="5721">
                  <c:v>19.67558009071373</c:v>
                </c:pt>
                <c:pt idx="5722">
                  <c:v>19.67558009071373</c:v>
                </c:pt>
                <c:pt idx="5723">
                  <c:v>19.67558009071373</c:v>
                </c:pt>
                <c:pt idx="5724">
                  <c:v>19.67558009071373</c:v>
                </c:pt>
                <c:pt idx="5725">
                  <c:v>19.67558009071373</c:v>
                </c:pt>
                <c:pt idx="5726">
                  <c:v>19.67558009071373</c:v>
                </c:pt>
                <c:pt idx="5727">
                  <c:v>19.67558009071373</c:v>
                </c:pt>
                <c:pt idx="5728">
                  <c:v>19.67558009071373</c:v>
                </c:pt>
                <c:pt idx="5729">
                  <c:v>19.67558009071373</c:v>
                </c:pt>
                <c:pt idx="5730">
                  <c:v>19.67558009071373</c:v>
                </c:pt>
                <c:pt idx="5731">
                  <c:v>19.67558009071373</c:v>
                </c:pt>
                <c:pt idx="5732">
                  <c:v>19.67558009071373</c:v>
                </c:pt>
                <c:pt idx="5733">
                  <c:v>19.67558009071373</c:v>
                </c:pt>
                <c:pt idx="5734">
                  <c:v>19.67558009071373</c:v>
                </c:pt>
                <c:pt idx="5735">
                  <c:v>19.67558009071373</c:v>
                </c:pt>
                <c:pt idx="5736">
                  <c:v>19.67558009071373</c:v>
                </c:pt>
                <c:pt idx="5737">
                  <c:v>19.67558009071373</c:v>
                </c:pt>
                <c:pt idx="5738">
                  <c:v>19.67558009071373</c:v>
                </c:pt>
                <c:pt idx="5739">
                  <c:v>19.67558009071373</c:v>
                </c:pt>
                <c:pt idx="5740">
                  <c:v>19.67558009071373</c:v>
                </c:pt>
                <c:pt idx="5741">
                  <c:v>19.67558009071373</c:v>
                </c:pt>
                <c:pt idx="5742">
                  <c:v>19.67558009071373</c:v>
                </c:pt>
                <c:pt idx="5743">
                  <c:v>19.67558009071373</c:v>
                </c:pt>
                <c:pt idx="5744">
                  <c:v>19.67558009071373</c:v>
                </c:pt>
                <c:pt idx="5745">
                  <c:v>19.67558009071373</c:v>
                </c:pt>
                <c:pt idx="5746">
                  <c:v>19.67558009071373</c:v>
                </c:pt>
                <c:pt idx="5747">
                  <c:v>19.67558009071373</c:v>
                </c:pt>
                <c:pt idx="5748">
                  <c:v>19.67558009071373</c:v>
                </c:pt>
                <c:pt idx="5749">
                  <c:v>19.67558009071373</c:v>
                </c:pt>
                <c:pt idx="5750">
                  <c:v>19.67558009071373</c:v>
                </c:pt>
                <c:pt idx="5751">
                  <c:v>19.67558009071373</c:v>
                </c:pt>
                <c:pt idx="5752">
                  <c:v>19.67558009071373</c:v>
                </c:pt>
                <c:pt idx="5753">
                  <c:v>19.67558009071373</c:v>
                </c:pt>
                <c:pt idx="5754">
                  <c:v>19.67558009071373</c:v>
                </c:pt>
                <c:pt idx="5755">
                  <c:v>19.67558009071373</c:v>
                </c:pt>
                <c:pt idx="5756">
                  <c:v>19.67558009071373</c:v>
                </c:pt>
                <c:pt idx="5757">
                  <c:v>19.67558009071373</c:v>
                </c:pt>
                <c:pt idx="5758">
                  <c:v>19.67558009071373</c:v>
                </c:pt>
                <c:pt idx="5759">
                  <c:v>19.67558009071373</c:v>
                </c:pt>
                <c:pt idx="5760">
                  <c:v>19.67558009071373</c:v>
                </c:pt>
                <c:pt idx="5761">
                  <c:v>19.67558009071373</c:v>
                </c:pt>
                <c:pt idx="5762">
                  <c:v>19.67558009071373</c:v>
                </c:pt>
                <c:pt idx="5763">
                  <c:v>19.67558009071373</c:v>
                </c:pt>
                <c:pt idx="5764">
                  <c:v>19.67558009071373</c:v>
                </c:pt>
                <c:pt idx="5765">
                  <c:v>19.67558009071373</c:v>
                </c:pt>
                <c:pt idx="5766">
                  <c:v>19.67558009071373</c:v>
                </c:pt>
                <c:pt idx="5767">
                  <c:v>19.67558009071373</c:v>
                </c:pt>
                <c:pt idx="5768">
                  <c:v>19.67558009071373</c:v>
                </c:pt>
                <c:pt idx="5769">
                  <c:v>19.67558009071373</c:v>
                </c:pt>
                <c:pt idx="5770">
                  <c:v>19.67558009071373</c:v>
                </c:pt>
                <c:pt idx="5771">
                  <c:v>19.67558009071373</c:v>
                </c:pt>
                <c:pt idx="5772">
                  <c:v>19.67558009071373</c:v>
                </c:pt>
                <c:pt idx="5773">
                  <c:v>19.67558009071373</c:v>
                </c:pt>
                <c:pt idx="5774">
                  <c:v>19.67558009071373</c:v>
                </c:pt>
                <c:pt idx="5775">
                  <c:v>19.67558009071373</c:v>
                </c:pt>
                <c:pt idx="5776">
                  <c:v>19.67558009071373</c:v>
                </c:pt>
                <c:pt idx="5777">
                  <c:v>19.67558009071373</c:v>
                </c:pt>
                <c:pt idx="5778">
                  <c:v>19.67558009071373</c:v>
                </c:pt>
                <c:pt idx="5779">
                  <c:v>19.67558009071373</c:v>
                </c:pt>
                <c:pt idx="5780">
                  <c:v>19.67558009071373</c:v>
                </c:pt>
                <c:pt idx="5781">
                  <c:v>19.67558009071373</c:v>
                </c:pt>
                <c:pt idx="5782">
                  <c:v>19.67558009071373</c:v>
                </c:pt>
                <c:pt idx="5783">
                  <c:v>19.67558009071373</c:v>
                </c:pt>
                <c:pt idx="5784">
                  <c:v>19.67558009071373</c:v>
                </c:pt>
                <c:pt idx="5785">
                  <c:v>19.67558009071373</c:v>
                </c:pt>
                <c:pt idx="5786">
                  <c:v>19.67558009071373</c:v>
                </c:pt>
                <c:pt idx="5787">
                  <c:v>19.67558009071373</c:v>
                </c:pt>
                <c:pt idx="5788">
                  <c:v>19.67558009071373</c:v>
                </c:pt>
                <c:pt idx="5789">
                  <c:v>19.67558009071373</c:v>
                </c:pt>
                <c:pt idx="5790">
                  <c:v>19.67558009071373</c:v>
                </c:pt>
                <c:pt idx="5791">
                  <c:v>19.67558009071373</c:v>
                </c:pt>
                <c:pt idx="5792">
                  <c:v>19.67558009071373</c:v>
                </c:pt>
                <c:pt idx="5793">
                  <c:v>19.67558009071373</c:v>
                </c:pt>
                <c:pt idx="5794">
                  <c:v>19.67558009071373</c:v>
                </c:pt>
                <c:pt idx="5795">
                  <c:v>19.67558009071373</c:v>
                </c:pt>
                <c:pt idx="5796">
                  <c:v>19.67558009071373</c:v>
                </c:pt>
                <c:pt idx="5797">
                  <c:v>19.67558009071373</c:v>
                </c:pt>
                <c:pt idx="5798">
                  <c:v>19.67558009071373</c:v>
                </c:pt>
                <c:pt idx="5799">
                  <c:v>19.67558009071373</c:v>
                </c:pt>
                <c:pt idx="5800">
                  <c:v>19.67558009071373</c:v>
                </c:pt>
                <c:pt idx="5801">
                  <c:v>19.67558009071373</c:v>
                </c:pt>
                <c:pt idx="5802">
                  <c:v>19.67558009071373</c:v>
                </c:pt>
                <c:pt idx="5803">
                  <c:v>19.67558009071373</c:v>
                </c:pt>
                <c:pt idx="5804">
                  <c:v>19.67558009071373</c:v>
                </c:pt>
                <c:pt idx="5805">
                  <c:v>19.67558009071373</c:v>
                </c:pt>
                <c:pt idx="5806">
                  <c:v>19.67558009071373</c:v>
                </c:pt>
                <c:pt idx="5807">
                  <c:v>19.67558009071373</c:v>
                </c:pt>
                <c:pt idx="5808">
                  <c:v>19.67558009071373</c:v>
                </c:pt>
                <c:pt idx="5809">
                  <c:v>19.67558009071373</c:v>
                </c:pt>
                <c:pt idx="5810">
                  <c:v>19.67558009071373</c:v>
                </c:pt>
                <c:pt idx="5811">
                  <c:v>19.67558009071373</c:v>
                </c:pt>
                <c:pt idx="5812">
                  <c:v>19.67558009071373</c:v>
                </c:pt>
                <c:pt idx="5813">
                  <c:v>19.67558009071373</c:v>
                </c:pt>
                <c:pt idx="5814">
                  <c:v>19.67558009071373</c:v>
                </c:pt>
                <c:pt idx="5815">
                  <c:v>19.67558009071373</c:v>
                </c:pt>
                <c:pt idx="5816">
                  <c:v>19.67558009071373</c:v>
                </c:pt>
                <c:pt idx="5817">
                  <c:v>19.67558009071373</c:v>
                </c:pt>
                <c:pt idx="5818">
                  <c:v>19.67558009071373</c:v>
                </c:pt>
                <c:pt idx="5819">
                  <c:v>19.67558009071373</c:v>
                </c:pt>
                <c:pt idx="5820">
                  <c:v>19.67558009071373</c:v>
                </c:pt>
                <c:pt idx="5821">
                  <c:v>19.67558009071373</c:v>
                </c:pt>
                <c:pt idx="5822">
                  <c:v>19.67558009071373</c:v>
                </c:pt>
                <c:pt idx="5823">
                  <c:v>19.67558009071373</c:v>
                </c:pt>
                <c:pt idx="5824">
                  <c:v>19.67558009071373</c:v>
                </c:pt>
                <c:pt idx="5825">
                  <c:v>19.67558009071373</c:v>
                </c:pt>
                <c:pt idx="5826">
                  <c:v>19.67558009071373</c:v>
                </c:pt>
                <c:pt idx="5827">
                  <c:v>19.67558009071373</c:v>
                </c:pt>
                <c:pt idx="5828">
                  <c:v>19.67558009071373</c:v>
                </c:pt>
                <c:pt idx="5829">
                  <c:v>19.67558009071373</c:v>
                </c:pt>
                <c:pt idx="5830">
                  <c:v>19.67558009071373</c:v>
                </c:pt>
                <c:pt idx="5831">
                  <c:v>19.67558009071373</c:v>
                </c:pt>
                <c:pt idx="5832">
                  <c:v>19.67558009071373</c:v>
                </c:pt>
                <c:pt idx="5833">
                  <c:v>19.67558009071373</c:v>
                </c:pt>
                <c:pt idx="5834">
                  <c:v>19.67558009071373</c:v>
                </c:pt>
                <c:pt idx="5835">
                  <c:v>19.67558009071373</c:v>
                </c:pt>
                <c:pt idx="5836">
                  <c:v>19.67558009071373</c:v>
                </c:pt>
                <c:pt idx="5837">
                  <c:v>19.67558009071373</c:v>
                </c:pt>
                <c:pt idx="5838">
                  <c:v>19.67558009071373</c:v>
                </c:pt>
                <c:pt idx="5839">
                  <c:v>19.67558009071373</c:v>
                </c:pt>
                <c:pt idx="5840">
                  <c:v>19.67558009071373</c:v>
                </c:pt>
                <c:pt idx="5841">
                  <c:v>19.67558009071373</c:v>
                </c:pt>
                <c:pt idx="5842">
                  <c:v>19.67558009071373</c:v>
                </c:pt>
                <c:pt idx="5843">
                  <c:v>19.67558009071373</c:v>
                </c:pt>
                <c:pt idx="5844">
                  <c:v>19.67558009071373</c:v>
                </c:pt>
                <c:pt idx="5845">
                  <c:v>19.67558009071373</c:v>
                </c:pt>
                <c:pt idx="5846">
                  <c:v>19.67558009071373</c:v>
                </c:pt>
                <c:pt idx="5847">
                  <c:v>19.67558009071373</c:v>
                </c:pt>
                <c:pt idx="5848">
                  <c:v>19.67558009071373</c:v>
                </c:pt>
                <c:pt idx="5849">
                  <c:v>19.67558009071373</c:v>
                </c:pt>
                <c:pt idx="5850">
                  <c:v>19.67558009071373</c:v>
                </c:pt>
                <c:pt idx="5851">
                  <c:v>19.67558009071373</c:v>
                </c:pt>
                <c:pt idx="5852">
                  <c:v>19.67558009071373</c:v>
                </c:pt>
                <c:pt idx="5853">
                  <c:v>19.67558009071373</c:v>
                </c:pt>
                <c:pt idx="5854">
                  <c:v>19.67558009071373</c:v>
                </c:pt>
                <c:pt idx="5855">
                  <c:v>19.67558009071373</c:v>
                </c:pt>
                <c:pt idx="5856">
                  <c:v>19.67558009071373</c:v>
                </c:pt>
                <c:pt idx="5857">
                  <c:v>19.67558009071373</c:v>
                </c:pt>
                <c:pt idx="5858">
                  <c:v>19.67558009071373</c:v>
                </c:pt>
                <c:pt idx="5859">
                  <c:v>19.67558009071373</c:v>
                </c:pt>
                <c:pt idx="5860">
                  <c:v>19.67558009071373</c:v>
                </c:pt>
                <c:pt idx="5861">
                  <c:v>19.67558009071373</c:v>
                </c:pt>
                <c:pt idx="5862">
                  <c:v>19.67558009071373</c:v>
                </c:pt>
                <c:pt idx="5863">
                  <c:v>19.67558009071373</c:v>
                </c:pt>
                <c:pt idx="5864">
                  <c:v>19.67558009071373</c:v>
                </c:pt>
                <c:pt idx="5865">
                  <c:v>19.67558009071373</c:v>
                </c:pt>
                <c:pt idx="5866">
                  <c:v>19.67558009071373</c:v>
                </c:pt>
                <c:pt idx="5867">
                  <c:v>19.67558009071373</c:v>
                </c:pt>
                <c:pt idx="5868">
                  <c:v>19.67558009071373</c:v>
                </c:pt>
                <c:pt idx="5869">
                  <c:v>19.67558009071373</c:v>
                </c:pt>
                <c:pt idx="5870">
                  <c:v>19.67558009071373</c:v>
                </c:pt>
                <c:pt idx="5871">
                  <c:v>19.67558009071373</c:v>
                </c:pt>
                <c:pt idx="5872">
                  <c:v>19.67558009071373</c:v>
                </c:pt>
                <c:pt idx="5873">
                  <c:v>19.67558009071373</c:v>
                </c:pt>
                <c:pt idx="5874">
                  <c:v>19.67558009071373</c:v>
                </c:pt>
                <c:pt idx="5875">
                  <c:v>19.67558009071373</c:v>
                </c:pt>
                <c:pt idx="5876">
                  <c:v>19.67558009071373</c:v>
                </c:pt>
                <c:pt idx="5877">
                  <c:v>19.67558009071373</c:v>
                </c:pt>
                <c:pt idx="5878">
                  <c:v>19.67558009071373</c:v>
                </c:pt>
                <c:pt idx="5879">
                  <c:v>19.67558009071373</c:v>
                </c:pt>
                <c:pt idx="5880">
                  <c:v>19.67558009071373</c:v>
                </c:pt>
                <c:pt idx="5881">
                  <c:v>19.67558009071373</c:v>
                </c:pt>
                <c:pt idx="5882">
                  <c:v>19.67558009071373</c:v>
                </c:pt>
                <c:pt idx="5883">
                  <c:v>19.67558009071373</c:v>
                </c:pt>
                <c:pt idx="5884">
                  <c:v>19.67558009071373</c:v>
                </c:pt>
                <c:pt idx="5885">
                  <c:v>19.67558009071373</c:v>
                </c:pt>
                <c:pt idx="5886">
                  <c:v>19.67558009071373</c:v>
                </c:pt>
                <c:pt idx="5887">
                  <c:v>19.67558009071373</c:v>
                </c:pt>
                <c:pt idx="5888">
                  <c:v>19.67558009071373</c:v>
                </c:pt>
                <c:pt idx="5889">
                  <c:v>19.67558009071373</c:v>
                </c:pt>
                <c:pt idx="5890">
                  <c:v>19.67558009071373</c:v>
                </c:pt>
                <c:pt idx="5891">
                  <c:v>19.67558009071373</c:v>
                </c:pt>
                <c:pt idx="5892">
                  <c:v>19.67558009071373</c:v>
                </c:pt>
                <c:pt idx="5893">
                  <c:v>19.67558009071373</c:v>
                </c:pt>
                <c:pt idx="5894">
                  <c:v>19.67558009071373</c:v>
                </c:pt>
                <c:pt idx="5895">
                  <c:v>19.67558009071373</c:v>
                </c:pt>
                <c:pt idx="5896">
                  <c:v>19.67558009071373</c:v>
                </c:pt>
                <c:pt idx="5897">
                  <c:v>19.67558009071373</c:v>
                </c:pt>
                <c:pt idx="5898">
                  <c:v>19.67558009071373</c:v>
                </c:pt>
                <c:pt idx="5899">
                  <c:v>19.67558009071373</c:v>
                </c:pt>
                <c:pt idx="5900">
                  <c:v>19.67558009071373</c:v>
                </c:pt>
                <c:pt idx="5901">
                  <c:v>19.67558009071373</c:v>
                </c:pt>
                <c:pt idx="5902">
                  <c:v>19.67558009071373</c:v>
                </c:pt>
                <c:pt idx="5903">
                  <c:v>19.67558009071373</c:v>
                </c:pt>
                <c:pt idx="5904">
                  <c:v>19.67558009071373</c:v>
                </c:pt>
                <c:pt idx="5905">
                  <c:v>19.67558009071373</c:v>
                </c:pt>
                <c:pt idx="5906">
                  <c:v>19.67558009071373</c:v>
                </c:pt>
                <c:pt idx="5907">
                  <c:v>19.67558009071373</c:v>
                </c:pt>
                <c:pt idx="5908">
                  <c:v>19.67558009071373</c:v>
                </c:pt>
                <c:pt idx="5909">
                  <c:v>19.67558009071373</c:v>
                </c:pt>
                <c:pt idx="5910">
                  <c:v>19.67558009071373</c:v>
                </c:pt>
                <c:pt idx="5911">
                  <c:v>19.67558009071373</c:v>
                </c:pt>
                <c:pt idx="5912">
                  <c:v>19.67558009071373</c:v>
                </c:pt>
                <c:pt idx="5913">
                  <c:v>19.67558009071373</c:v>
                </c:pt>
                <c:pt idx="5914">
                  <c:v>19.67558009071373</c:v>
                </c:pt>
                <c:pt idx="5915">
                  <c:v>19.67558009071373</c:v>
                </c:pt>
                <c:pt idx="5916">
                  <c:v>19.67558009071373</c:v>
                </c:pt>
                <c:pt idx="5917">
                  <c:v>19.67558009071373</c:v>
                </c:pt>
                <c:pt idx="5918">
                  <c:v>19.67558009071373</c:v>
                </c:pt>
                <c:pt idx="5919">
                  <c:v>19.67558009071373</c:v>
                </c:pt>
                <c:pt idx="5920">
                  <c:v>19.67558009071373</c:v>
                </c:pt>
                <c:pt idx="5921">
                  <c:v>19.67558009071373</c:v>
                </c:pt>
                <c:pt idx="5922">
                  <c:v>19.67558009071373</c:v>
                </c:pt>
                <c:pt idx="5923">
                  <c:v>19.67558009071373</c:v>
                </c:pt>
                <c:pt idx="5924">
                  <c:v>19.67558009071373</c:v>
                </c:pt>
                <c:pt idx="5925">
                  <c:v>19.67558009071373</c:v>
                </c:pt>
                <c:pt idx="5926">
                  <c:v>19.67558009071373</c:v>
                </c:pt>
                <c:pt idx="5927">
                  <c:v>19.67558009071373</c:v>
                </c:pt>
                <c:pt idx="5928">
                  <c:v>19.67558009071373</c:v>
                </c:pt>
                <c:pt idx="5929">
                  <c:v>19.67558009071373</c:v>
                </c:pt>
                <c:pt idx="5930">
                  <c:v>19.67558009071373</c:v>
                </c:pt>
                <c:pt idx="5931">
                  <c:v>19.67558009071373</c:v>
                </c:pt>
                <c:pt idx="5932">
                  <c:v>19.67558009071373</c:v>
                </c:pt>
                <c:pt idx="5933">
                  <c:v>19.67558009071373</c:v>
                </c:pt>
                <c:pt idx="5934">
                  <c:v>19.67558009071373</c:v>
                </c:pt>
                <c:pt idx="5935">
                  <c:v>19.67558009071373</c:v>
                </c:pt>
                <c:pt idx="5936">
                  <c:v>19.67558009071373</c:v>
                </c:pt>
                <c:pt idx="5937">
                  <c:v>19.67558009071373</c:v>
                </c:pt>
                <c:pt idx="5938">
                  <c:v>19.67558009071373</c:v>
                </c:pt>
                <c:pt idx="5939">
                  <c:v>19.67558009071373</c:v>
                </c:pt>
                <c:pt idx="5940">
                  <c:v>19.67558009071373</c:v>
                </c:pt>
                <c:pt idx="5941">
                  <c:v>19.67558009071373</c:v>
                </c:pt>
                <c:pt idx="5942">
                  <c:v>19.67558009071373</c:v>
                </c:pt>
                <c:pt idx="5943">
                  <c:v>19.67558009071373</c:v>
                </c:pt>
                <c:pt idx="5944">
                  <c:v>19.67558009071373</c:v>
                </c:pt>
                <c:pt idx="5945">
                  <c:v>19.67558009071373</c:v>
                </c:pt>
                <c:pt idx="5946">
                  <c:v>19.67558009071373</c:v>
                </c:pt>
                <c:pt idx="5947">
                  <c:v>19.67558009071373</c:v>
                </c:pt>
                <c:pt idx="5948">
                  <c:v>19.67558009071373</c:v>
                </c:pt>
                <c:pt idx="5949">
                  <c:v>19.67558009071373</c:v>
                </c:pt>
                <c:pt idx="5950">
                  <c:v>19.67558009071373</c:v>
                </c:pt>
                <c:pt idx="5951">
                  <c:v>19.67558009071373</c:v>
                </c:pt>
                <c:pt idx="5952">
                  <c:v>19.67558009071373</c:v>
                </c:pt>
                <c:pt idx="5953">
                  <c:v>19.67558009071373</c:v>
                </c:pt>
                <c:pt idx="5954">
                  <c:v>19.67558009071373</c:v>
                </c:pt>
                <c:pt idx="5955">
                  <c:v>19.67558009071373</c:v>
                </c:pt>
                <c:pt idx="5956">
                  <c:v>19.67558009071373</c:v>
                </c:pt>
                <c:pt idx="5957">
                  <c:v>19.67558009071373</c:v>
                </c:pt>
                <c:pt idx="5958">
                  <c:v>19.67558009071373</c:v>
                </c:pt>
                <c:pt idx="5959">
                  <c:v>19.67558009071373</c:v>
                </c:pt>
                <c:pt idx="5960">
                  <c:v>19.67558009071373</c:v>
                </c:pt>
                <c:pt idx="5961">
                  <c:v>19.67558009071373</c:v>
                </c:pt>
                <c:pt idx="5962">
                  <c:v>19.67558009071373</c:v>
                </c:pt>
                <c:pt idx="5963">
                  <c:v>19.67558009071373</c:v>
                </c:pt>
                <c:pt idx="5964">
                  <c:v>19.67558009071373</c:v>
                </c:pt>
                <c:pt idx="5965">
                  <c:v>19.67558009071373</c:v>
                </c:pt>
                <c:pt idx="5966">
                  <c:v>19.67558009071373</c:v>
                </c:pt>
                <c:pt idx="5967">
                  <c:v>19.67558009071373</c:v>
                </c:pt>
                <c:pt idx="5968">
                  <c:v>19.67558009071373</c:v>
                </c:pt>
                <c:pt idx="5969">
                  <c:v>19.67558009071373</c:v>
                </c:pt>
                <c:pt idx="5970">
                  <c:v>19.67558009071373</c:v>
                </c:pt>
                <c:pt idx="5971">
                  <c:v>19.67558009071373</c:v>
                </c:pt>
                <c:pt idx="5972">
                  <c:v>19.67558009071373</c:v>
                </c:pt>
                <c:pt idx="5973">
                  <c:v>19.67558009071373</c:v>
                </c:pt>
                <c:pt idx="5974">
                  <c:v>19.67558009071373</c:v>
                </c:pt>
                <c:pt idx="5975">
                  <c:v>19.67558009071373</c:v>
                </c:pt>
                <c:pt idx="5976">
                  <c:v>19.67558009071373</c:v>
                </c:pt>
                <c:pt idx="5977">
                  <c:v>19.67558009071373</c:v>
                </c:pt>
                <c:pt idx="5978">
                  <c:v>19.67558009071373</c:v>
                </c:pt>
                <c:pt idx="5979">
                  <c:v>19.67558009071373</c:v>
                </c:pt>
                <c:pt idx="5980">
                  <c:v>19.67558009071373</c:v>
                </c:pt>
                <c:pt idx="5981">
                  <c:v>19.67558009071373</c:v>
                </c:pt>
                <c:pt idx="5982">
                  <c:v>19.67558009071373</c:v>
                </c:pt>
                <c:pt idx="5983">
                  <c:v>19.67558009071373</c:v>
                </c:pt>
                <c:pt idx="5984">
                  <c:v>19.67558009071373</c:v>
                </c:pt>
                <c:pt idx="5985">
                  <c:v>19.67558009071373</c:v>
                </c:pt>
                <c:pt idx="5986">
                  <c:v>19.67558009071373</c:v>
                </c:pt>
                <c:pt idx="5987">
                  <c:v>19.67558009071373</c:v>
                </c:pt>
                <c:pt idx="5988">
                  <c:v>19.67558009071373</c:v>
                </c:pt>
                <c:pt idx="5989">
                  <c:v>19.67558009071373</c:v>
                </c:pt>
                <c:pt idx="5990">
                  <c:v>19.67558009071373</c:v>
                </c:pt>
                <c:pt idx="5991">
                  <c:v>19.67558009071373</c:v>
                </c:pt>
                <c:pt idx="5992">
                  <c:v>19.67558009071373</c:v>
                </c:pt>
                <c:pt idx="5993">
                  <c:v>19.67558009071373</c:v>
                </c:pt>
                <c:pt idx="5994">
                  <c:v>19.67558009071373</c:v>
                </c:pt>
                <c:pt idx="5995">
                  <c:v>19.67558009071373</c:v>
                </c:pt>
                <c:pt idx="5996">
                  <c:v>19.67558009071373</c:v>
                </c:pt>
                <c:pt idx="5997">
                  <c:v>19.67558009071373</c:v>
                </c:pt>
                <c:pt idx="5998">
                  <c:v>19.67558009071373</c:v>
                </c:pt>
                <c:pt idx="5999">
                  <c:v>19.67558009071373</c:v>
                </c:pt>
                <c:pt idx="6000">
                  <c:v>19.67558009071373</c:v>
                </c:pt>
                <c:pt idx="6001">
                  <c:v>19.67558009071373</c:v>
                </c:pt>
                <c:pt idx="6002">
                  <c:v>19.67558009071373</c:v>
                </c:pt>
                <c:pt idx="6003">
                  <c:v>19.67558009071373</c:v>
                </c:pt>
                <c:pt idx="6004">
                  <c:v>19.67558009071373</c:v>
                </c:pt>
                <c:pt idx="6005">
                  <c:v>19.67558009071373</c:v>
                </c:pt>
                <c:pt idx="6006">
                  <c:v>19.67558009071373</c:v>
                </c:pt>
                <c:pt idx="6007">
                  <c:v>19.67558009071373</c:v>
                </c:pt>
                <c:pt idx="6008">
                  <c:v>19.67558009071373</c:v>
                </c:pt>
                <c:pt idx="6009">
                  <c:v>19.67558009071373</c:v>
                </c:pt>
                <c:pt idx="6010">
                  <c:v>19.67558009071373</c:v>
                </c:pt>
                <c:pt idx="6011">
                  <c:v>19.67558009071373</c:v>
                </c:pt>
                <c:pt idx="6012">
                  <c:v>19.67558009071373</c:v>
                </c:pt>
                <c:pt idx="6013">
                  <c:v>19.67558009071373</c:v>
                </c:pt>
                <c:pt idx="6014">
                  <c:v>19.67558009071373</c:v>
                </c:pt>
                <c:pt idx="6015">
                  <c:v>19.67558009071373</c:v>
                </c:pt>
                <c:pt idx="6016">
                  <c:v>19.67558009071373</c:v>
                </c:pt>
                <c:pt idx="6017">
                  <c:v>19.67558009071373</c:v>
                </c:pt>
                <c:pt idx="6018">
                  <c:v>19.67558009071373</c:v>
                </c:pt>
                <c:pt idx="6019">
                  <c:v>19.67558009071373</c:v>
                </c:pt>
                <c:pt idx="6020">
                  <c:v>19.67558009071373</c:v>
                </c:pt>
                <c:pt idx="6021">
                  <c:v>19.67558009071373</c:v>
                </c:pt>
                <c:pt idx="6022">
                  <c:v>19.67558009071373</c:v>
                </c:pt>
                <c:pt idx="6023">
                  <c:v>19.67558009071373</c:v>
                </c:pt>
                <c:pt idx="6024">
                  <c:v>19.67558009071373</c:v>
                </c:pt>
                <c:pt idx="6025">
                  <c:v>19.67558009071373</c:v>
                </c:pt>
                <c:pt idx="6026">
                  <c:v>19.67558009071373</c:v>
                </c:pt>
                <c:pt idx="6027">
                  <c:v>19.67558009071373</c:v>
                </c:pt>
                <c:pt idx="6028">
                  <c:v>19.67558009071373</c:v>
                </c:pt>
                <c:pt idx="6029">
                  <c:v>19.67558009071373</c:v>
                </c:pt>
                <c:pt idx="6030">
                  <c:v>19.67558009071373</c:v>
                </c:pt>
                <c:pt idx="6031">
                  <c:v>19.67558009071373</c:v>
                </c:pt>
                <c:pt idx="6032">
                  <c:v>19.67558009071373</c:v>
                </c:pt>
                <c:pt idx="6033">
                  <c:v>19.67558009071373</c:v>
                </c:pt>
                <c:pt idx="6034">
                  <c:v>19.67558009071373</c:v>
                </c:pt>
                <c:pt idx="6035">
                  <c:v>19.67558009071373</c:v>
                </c:pt>
                <c:pt idx="6036">
                  <c:v>19.67558009071373</c:v>
                </c:pt>
                <c:pt idx="6037">
                  <c:v>19.67558009071373</c:v>
                </c:pt>
                <c:pt idx="6038">
                  <c:v>19.67558009071373</c:v>
                </c:pt>
                <c:pt idx="6039">
                  <c:v>19.67558009071373</c:v>
                </c:pt>
                <c:pt idx="6040">
                  <c:v>19.67558009071373</c:v>
                </c:pt>
                <c:pt idx="6041">
                  <c:v>19.67558009071373</c:v>
                </c:pt>
                <c:pt idx="6042">
                  <c:v>19.67558009071373</c:v>
                </c:pt>
                <c:pt idx="6043">
                  <c:v>19.67558009071373</c:v>
                </c:pt>
                <c:pt idx="6044">
                  <c:v>19.67558009071373</c:v>
                </c:pt>
                <c:pt idx="6045">
                  <c:v>19.67558009071373</c:v>
                </c:pt>
                <c:pt idx="6046">
                  <c:v>19.67558009071373</c:v>
                </c:pt>
                <c:pt idx="6047">
                  <c:v>19.67558009071373</c:v>
                </c:pt>
                <c:pt idx="6048">
                  <c:v>19.67558009071373</c:v>
                </c:pt>
                <c:pt idx="6049">
                  <c:v>19.67558009071373</c:v>
                </c:pt>
                <c:pt idx="6050">
                  <c:v>19.67558009071373</c:v>
                </c:pt>
                <c:pt idx="6051">
                  <c:v>19.67558009071373</c:v>
                </c:pt>
                <c:pt idx="6052">
                  <c:v>19.67558009071373</c:v>
                </c:pt>
                <c:pt idx="6053">
                  <c:v>19.67558009071373</c:v>
                </c:pt>
                <c:pt idx="6054">
                  <c:v>19.67558009071373</c:v>
                </c:pt>
                <c:pt idx="6055">
                  <c:v>19.67558009071373</c:v>
                </c:pt>
                <c:pt idx="6056">
                  <c:v>19.67558009071373</c:v>
                </c:pt>
                <c:pt idx="6057">
                  <c:v>19.67558009071373</c:v>
                </c:pt>
                <c:pt idx="6058">
                  <c:v>19.67558009071373</c:v>
                </c:pt>
                <c:pt idx="6059">
                  <c:v>19.67558009071373</c:v>
                </c:pt>
                <c:pt idx="6060">
                  <c:v>19.67558009071373</c:v>
                </c:pt>
                <c:pt idx="6061">
                  <c:v>19.67558009071373</c:v>
                </c:pt>
                <c:pt idx="6062">
                  <c:v>19.67558009071373</c:v>
                </c:pt>
                <c:pt idx="6063">
                  <c:v>19.67558009071373</c:v>
                </c:pt>
                <c:pt idx="6064">
                  <c:v>19.67558009071373</c:v>
                </c:pt>
                <c:pt idx="6065">
                  <c:v>19.67558009071373</c:v>
                </c:pt>
                <c:pt idx="6066">
                  <c:v>19.67558009071373</c:v>
                </c:pt>
                <c:pt idx="6067">
                  <c:v>19.67558009071373</c:v>
                </c:pt>
                <c:pt idx="6068">
                  <c:v>19.67558009071373</c:v>
                </c:pt>
                <c:pt idx="6069">
                  <c:v>19.67558009071373</c:v>
                </c:pt>
                <c:pt idx="6070">
                  <c:v>19.67558009071373</c:v>
                </c:pt>
                <c:pt idx="6071">
                  <c:v>19.67558009071373</c:v>
                </c:pt>
                <c:pt idx="6072">
                  <c:v>19.67558009071373</c:v>
                </c:pt>
                <c:pt idx="6073">
                  <c:v>19.67558009071373</c:v>
                </c:pt>
                <c:pt idx="6074">
                  <c:v>19.67558009071373</c:v>
                </c:pt>
                <c:pt idx="6075">
                  <c:v>19.67558009071373</c:v>
                </c:pt>
                <c:pt idx="6076">
                  <c:v>19.67558009071373</c:v>
                </c:pt>
                <c:pt idx="6077">
                  <c:v>19.67558009071373</c:v>
                </c:pt>
                <c:pt idx="6078">
                  <c:v>19.67558009071373</c:v>
                </c:pt>
                <c:pt idx="6079">
                  <c:v>19.67558009071373</c:v>
                </c:pt>
                <c:pt idx="6080">
                  <c:v>19.67558009071373</c:v>
                </c:pt>
                <c:pt idx="6081">
                  <c:v>19.67558009071373</c:v>
                </c:pt>
                <c:pt idx="6082">
                  <c:v>19.67558009071373</c:v>
                </c:pt>
                <c:pt idx="6083">
                  <c:v>19.67558009071373</c:v>
                </c:pt>
                <c:pt idx="6084">
                  <c:v>19.67558009071373</c:v>
                </c:pt>
                <c:pt idx="6085">
                  <c:v>19.67558009071373</c:v>
                </c:pt>
                <c:pt idx="6086">
                  <c:v>19.67558009071373</c:v>
                </c:pt>
                <c:pt idx="6087">
                  <c:v>19.67558009071373</c:v>
                </c:pt>
                <c:pt idx="6088">
                  <c:v>19.67558009071373</c:v>
                </c:pt>
                <c:pt idx="6089">
                  <c:v>19.67558009071373</c:v>
                </c:pt>
                <c:pt idx="6090">
                  <c:v>19.67558009071373</c:v>
                </c:pt>
                <c:pt idx="6091">
                  <c:v>19.67558009071373</c:v>
                </c:pt>
                <c:pt idx="6092">
                  <c:v>19.67558009071373</c:v>
                </c:pt>
                <c:pt idx="6093">
                  <c:v>19.67558009071373</c:v>
                </c:pt>
                <c:pt idx="6094">
                  <c:v>19.67558009071373</c:v>
                </c:pt>
                <c:pt idx="6095">
                  <c:v>19.67558009071373</c:v>
                </c:pt>
                <c:pt idx="6096">
                  <c:v>19.67558009071373</c:v>
                </c:pt>
                <c:pt idx="6097">
                  <c:v>19.67558009071373</c:v>
                </c:pt>
                <c:pt idx="6098">
                  <c:v>19.67558009071373</c:v>
                </c:pt>
                <c:pt idx="6099">
                  <c:v>19.67558009071373</c:v>
                </c:pt>
                <c:pt idx="6100">
                  <c:v>19.67558009071373</c:v>
                </c:pt>
                <c:pt idx="6101">
                  <c:v>19.67558009071373</c:v>
                </c:pt>
                <c:pt idx="6102">
                  <c:v>19.67558009071373</c:v>
                </c:pt>
                <c:pt idx="6103">
                  <c:v>19.67558009071373</c:v>
                </c:pt>
                <c:pt idx="6104">
                  <c:v>19.67558009071373</c:v>
                </c:pt>
                <c:pt idx="6105">
                  <c:v>19.67558009071373</c:v>
                </c:pt>
                <c:pt idx="6106">
                  <c:v>19.67558009071373</c:v>
                </c:pt>
                <c:pt idx="6107">
                  <c:v>19.67558009071373</c:v>
                </c:pt>
                <c:pt idx="6108">
                  <c:v>19.67558009071373</c:v>
                </c:pt>
                <c:pt idx="6109">
                  <c:v>19.67558009071373</c:v>
                </c:pt>
                <c:pt idx="6110">
                  <c:v>19.67558009071373</c:v>
                </c:pt>
                <c:pt idx="6111">
                  <c:v>19.67558009071373</c:v>
                </c:pt>
                <c:pt idx="6112">
                  <c:v>19.67558009071373</c:v>
                </c:pt>
                <c:pt idx="6113">
                  <c:v>19.67558009071373</c:v>
                </c:pt>
                <c:pt idx="6114">
                  <c:v>19.67558009071373</c:v>
                </c:pt>
                <c:pt idx="6115">
                  <c:v>19.67558009071373</c:v>
                </c:pt>
                <c:pt idx="6116">
                  <c:v>19.67558009071373</c:v>
                </c:pt>
                <c:pt idx="6117">
                  <c:v>19.67558009071373</c:v>
                </c:pt>
                <c:pt idx="6118">
                  <c:v>19.67558009071373</c:v>
                </c:pt>
                <c:pt idx="6119">
                  <c:v>19.67558009071373</c:v>
                </c:pt>
                <c:pt idx="6120">
                  <c:v>19.67558009071373</c:v>
                </c:pt>
                <c:pt idx="6121">
                  <c:v>19.67558009071373</c:v>
                </c:pt>
                <c:pt idx="6122">
                  <c:v>19.67558009071373</c:v>
                </c:pt>
                <c:pt idx="6123">
                  <c:v>19.67558009071373</c:v>
                </c:pt>
                <c:pt idx="6124">
                  <c:v>19.67558009071373</c:v>
                </c:pt>
                <c:pt idx="6125">
                  <c:v>19.67558009071373</c:v>
                </c:pt>
                <c:pt idx="6126">
                  <c:v>19.67558009071373</c:v>
                </c:pt>
                <c:pt idx="6127">
                  <c:v>19.67558009071373</c:v>
                </c:pt>
                <c:pt idx="6128">
                  <c:v>19.67558009071373</c:v>
                </c:pt>
                <c:pt idx="6129">
                  <c:v>19.67558009071373</c:v>
                </c:pt>
                <c:pt idx="6130">
                  <c:v>19.67558009071373</c:v>
                </c:pt>
                <c:pt idx="6131">
                  <c:v>19.67558009071373</c:v>
                </c:pt>
                <c:pt idx="6132">
                  <c:v>19.67558009071373</c:v>
                </c:pt>
                <c:pt idx="6133">
                  <c:v>19.67558009071373</c:v>
                </c:pt>
                <c:pt idx="6134">
                  <c:v>19.67558009071373</c:v>
                </c:pt>
                <c:pt idx="6135">
                  <c:v>19.67558009071373</c:v>
                </c:pt>
                <c:pt idx="6136">
                  <c:v>19.67558009071373</c:v>
                </c:pt>
                <c:pt idx="6137">
                  <c:v>19.67558009071373</c:v>
                </c:pt>
                <c:pt idx="6138">
                  <c:v>19.67558009071373</c:v>
                </c:pt>
                <c:pt idx="6139">
                  <c:v>19.67558009071373</c:v>
                </c:pt>
                <c:pt idx="6140">
                  <c:v>19.67558009071373</c:v>
                </c:pt>
                <c:pt idx="6141">
                  <c:v>19.67558009071373</c:v>
                </c:pt>
                <c:pt idx="6142">
                  <c:v>19.67558009071373</c:v>
                </c:pt>
                <c:pt idx="6143">
                  <c:v>19.67558009071373</c:v>
                </c:pt>
                <c:pt idx="6144">
                  <c:v>19.67558009071373</c:v>
                </c:pt>
                <c:pt idx="6145">
                  <c:v>19.67558009071373</c:v>
                </c:pt>
                <c:pt idx="6146">
                  <c:v>19.67558009071373</c:v>
                </c:pt>
                <c:pt idx="6147">
                  <c:v>19.67558009071373</c:v>
                </c:pt>
                <c:pt idx="6148">
                  <c:v>19.67558009071373</c:v>
                </c:pt>
                <c:pt idx="6149">
                  <c:v>19.67558009071373</c:v>
                </c:pt>
                <c:pt idx="6150">
                  <c:v>19.67558009071373</c:v>
                </c:pt>
                <c:pt idx="6151">
                  <c:v>19.67558009071373</c:v>
                </c:pt>
                <c:pt idx="6152">
                  <c:v>19.67558009071373</c:v>
                </c:pt>
                <c:pt idx="6153">
                  <c:v>19.67558009071373</c:v>
                </c:pt>
                <c:pt idx="6154">
                  <c:v>19.67558009071373</c:v>
                </c:pt>
                <c:pt idx="6155">
                  <c:v>19.67558009071373</c:v>
                </c:pt>
                <c:pt idx="6156">
                  <c:v>19.67558009071373</c:v>
                </c:pt>
                <c:pt idx="6157">
                  <c:v>19.67558009071373</c:v>
                </c:pt>
                <c:pt idx="6158">
                  <c:v>19.67558009071373</c:v>
                </c:pt>
                <c:pt idx="6159">
                  <c:v>19.67558009071373</c:v>
                </c:pt>
                <c:pt idx="6160">
                  <c:v>19.67558009071373</c:v>
                </c:pt>
                <c:pt idx="6161">
                  <c:v>19.67558009071373</c:v>
                </c:pt>
                <c:pt idx="6162">
                  <c:v>19.67558009071373</c:v>
                </c:pt>
                <c:pt idx="6163">
                  <c:v>19.67558009071373</c:v>
                </c:pt>
                <c:pt idx="6164">
                  <c:v>19.67558009071373</c:v>
                </c:pt>
                <c:pt idx="6165">
                  <c:v>19.67558009071373</c:v>
                </c:pt>
                <c:pt idx="6166">
                  <c:v>19.67558009071373</c:v>
                </c:pt>
                <c:pt idx="6167">
                  <c:v>19.67558009071373</c:v>
                </c:pt>
                <c:pt idx="6168">
                  <c:v>19.67558009071373</c:v>
                </c:pt>
                <c:pt idx="6169">
                  <c:v>19.67558009071373</c:v>
                </c:pt>
                <c:pt idx="6170">
                  <c:v>19.67558009071373</c:v>
                </c:pt>
                <c:pt idx="6171">
                  <c:v>19.67558009071373</c:v>
                </c:pt>
                <c:pt idx="6172">
                  <c:v>19.67558009071373</c:v>
                </c:pt>
                <c:pt idx="6173">
                  <c:v>19.67558009071373</c:v>
                </c:pt>
                <c:pt idx="6174">
                  <c:v>19.67558009071373</c:v>
                </c:pt>
                <c:pt idx="6175">
                  <c:v>19.67558009071373</c:v>
                </c:pt>
                <c:pt idx="6176">
                  <c:v>19.67558009071373</c:v>
                </c:pt>
                <c:pt idx="6177">
                  <c:v>19.67558009071373</c:v>
                </c:pt>
                <c:pt idx="6178">
                  <c:v>19.67558009071373</c:v>
                </c:pt>
                <c:pt idx="6179">
                  <c:v>19.67558009071373</c:v>
                </c:pt>
                <c:pt idx="6180">
                  <c:v>19.67558009071373</c:v>
                </c:pt>
                <c:pt idx="6181">
                  <c:v>19.67558009071373</c:v>
                </c:pt>
                <c:pt idx="6182">
                  <c:v>19.67558009071373</c:v>
                </c:pt>
                <c:pt idx="6183">
                  <c:v>19.67558009071373</c:v>
                </c:pt>
                <c:pt idx="6184">
                  <c:v>19.67558009071373</c:v>
                </c:pt>
                <c:pt idx="6185">
                  <c:v>19.67558009071373</c:v>
                </c:pt>
                <c:pt idx="6186">
                  <c:v>19.67558009071373</c:v>
                </c:pt>
                <c:pt idx="6187">
                  <c:v>19.67558009071373</c:v>
                </c:pt>
                <c:pt idx="6188">
                  <c:v>19.67558009071373</c:v>
                </c:pt>
                <c:pt idx="6189">
                  <c:v>19.67558009071373</c:v>
                </c:pt>
                <c:pt idx="6190">
                  <c:v>19.67558009071373</c:v>
                </c:pt>
                <c:pt idx="6191">
                  <c:v>19.67558009071373</c:v>
                </c:pt>
                <c:pt idx="6192">
                  <c:v>19.67558009071373</c:v>
                </c:pt>
                <c:pt idx="6193">
                  <c:v>19.67558009071373</c:v>
                </c:pt>
                <c:pt idx="6194">
                  <c:v>19.67558009071373</c:v>
                </c:pt>
                <c:pt idx="6195">
                  <c:v>19.67558009071373</c:v>
                </c:pt>
                <c:pt idx="6196">
                  <c:v>19.67558009071373</c:v>
                </c:pt>
                <c:pt idx="6197">
                  <c:v>19.67558009071373</c:v>
                </c:pt>
                <c:pt idx="6198">
                  <c:v>19.67558009071373</c:v>
                </c:pt>
                <c:pt idx="6199">
                  <c:v>19.67558009071373</c:v>
                </c:pt>
                <c:pt idx="6200">
                  <c:v>19.67558009071373</c:v>
                </c:pt>
                <c:pt idx="6201">
                  <c:v>19.67558009071373</c:v>
                </c:pt>
                <c:pt idx="6202">
                  <c:v>19.67558009071373</c:v>
                </c:pt>
                <c:pt idx="6203">
                  <c:v>19.67558009071373</c:v>
                </c:pt>
                <c:pt idx="6204">
                  <c:v>19.67558009071373</c:v>
                </c:pt>
                <c:pt idx="6205">
                  <c:v>19.67558009071373</c:v>
                </c:pt>
                <c:pt idx="6206">
                  <c:v>19.67558009071373</c:v>
                </c:pt>
                <c:pt idx="6207">
                  <c:v>19.67558009071373</c:v>
                </c:pt>
                <c:pt idx="6208">
                  <c:v>19.67558009071373</c:v>
                </c:pt>
                <c:pt idx="6209">
                  <c:v>19.67558009071373</c:v>
                </c:pt>
                <c:pt idx="6210">
                  <c:v>19.67558009071373</c:v>
                </c:pt>
                <c:pt idx="6211">
                  <c:v>19.67558009071373</c:v>
                </c:pt>
                <c:pt idx="6212">
                  <c:v>19.67558009071373</c:v>
                </c:pt>
                <c:pt idx="6213">
                  <c:v>19.67558009071373</c:v>
                </c:pt>
                <c:pt idx="6214">
                  <c:v>19.67558009071373</c:v>
                </c:pt>
                <c:pt idx="6215">
                  <c:v>19.67558009071373</c:v>
                </c:pt>
                <c:pt idx="6216">
                  <c:v>19.67558009071373</c:v>
                </c:pt>
                <c:pt idx="6217">
                  <c:v>19.67558009071373</c:v>
                </c:pt>
                <c:pt idx="6218">
                  <c:v>19.67558009071373</c:v>
                </c:pt>
                <c:pt idx="6219">
                  <c:v>19.67558009071373</c:v>
                </c:pt>
                <c:pt idx="6220">
                  <c:v>19.67558009071373</c:v>
                </c:pt>
                <c:pt idx="6221">
                  <c:v>19.67558009071373</c:v>
                </c:pt>
                <c:pt idx="6222">
                  <c:v>19.67558009071373</c:v>
                </c:pt>
                <c:pt idx="6223">
                  <c:v>19.67558009071373</c:v>
                </c:pt>
                <c:pt idx="6224">
                  <c:v>19.67558009071373</c:v>
                </c:pt>
                <c:pt idx="6225">
                  <c:v>19.67558009071373</c:v>
                </c:pt>
                <c:pt idx="6226">
                  <c:v>19.67558009071373</c:v>
                </c:pt>
                <c:pt idx="6227">
                  <c:v>19.67558009071373</c:v>
                </c:pt>
                <c:pt idx="6228">
                  <c:v>19.67558009071373</c:v>
                </c:pt>
                <c:pt idx="6229">
                  <c:v>19.67558009071373</c:v>
                </c:pt>
                <c:pt idx="6230">
                  <c:v>19.67558009071373</c:v>
                </c:pt>
                <c:pt idx="6231">
                  <c:v>19.67558009071373</c:v>
                </c:pt>
                <c:pt idx="6232">
                  <c:v>19.67558009071373</c:v>
                </c:pt>
                <c:pt idx="6233">
                  <c:v>19.67558009071373</c:v>
                </c:pt>
                <c:pt idx="6234">
                  <c:v>19.67558009071373</c:v>
                </c:pt>
                <c:pt idx="6235">
                  <c:v>19.67558009071373</c:v>
                </c:pt>
                <c:pt idx="6236">
                  <c:v>19.67558009071373</c:v>
                </c:pt>
                <c:pt idx="6237">
                  <c:v>19.67558009071373</c:v>
                </c:pt>
                <c:pt idx="6238">
                  <c:v>19.67558009071373</c:v>
                </c:pt>
                <c:pt idx="6239">
                  <c:v>19.67558009071373</c:v>
                </c:pt>
                <c:pt idx="6240">
                  <c:v>19.67558009071373</c:v>
                </c:pt>
                <c:pt idx="6241">
                  <c:v>19.67558009071373</c:v>
                </c:pt>
                <c:pt idx="6242">
                  <c:v>19.67558009071373</c:v>
                </c:pt>
                <c:pt idx="6243">
                  <c:v>19.67558009071373</c:v>
                </c:pt>
                <c:pt idx="6244">
                  <c:v>19.67558009071373</c:v>
                </c:pt>
                <c:pt idx="6245">
                  <c:v>19.67558009071373</c:v>
                </c:pt>
                <c:pt idx="6246">
                  <c:v>19.67558009071373</c:v>
                </c:pt>
                <c:pt idx="6247">
                  <c:v>19.67558009071373</c:v>
                </c:pt>
                <c:pt idx="6248">
                  <c:v>19.67558009071373</c:v>
                </c:pt>
                <c:pt idx="6249">
                  <c:v>19.67558009071373</c:v>
                </c:pt>
                <c:pt idx="6250">
                  <c:v>19.67558009071373</c:v>
                </c:pt>
                <c:pt idx="6251">
                  <c:v>19.67558009071373</c:v>
                </c:pt>
                <c:pt idx="6252">
                  <c:v>19.67558009071373</c:v>
                </c:pt>
                <c:pt idx="6253">
                  <c:v>19.67558009071373</c:v>
                </c:pt>
                <c:pt idx="6254">
                  <c:v>19.67558009071373</c:v>
                </c:pt>
                <c:pt idx="6255">
                  <c:v>19.67558009071373</c:v>
                </c:pt>
                <c:pt idx="6256">
                  <c:v>19.67558009071373</c:v>
                </c:pt>
                <c:pt idx="6257">
                  <c:v>19.67558009071373</c:v>
                </c:pt>
                <c:pt idx="6258">
                  <c:v>19.67558009071373</c:v>
                </c:pt>
                <c:pt idx="6259">
                  <c:v>19.67558009071373</c:v>
                </c:pt>
                <c:pt idx="6260">
                  <c:v>19.67558009071373</c:v>
                </c:pt>
                <c:pt idx="6261">
                  <c:v>19.67558009071373</c:v>
                </c:pt>
                <c:pt idx="6262">
                  <c:v>19.67558009071373</c:v>
                </c:pt>
                <c:pt idx="6263">
                  <c:v>19.67558009071373</c:v>
                </c:pt>
                <c:pt idx="6264">
                  <c:v>19.67558009071373</c:v>
                </c:pt>
                <c:pt idx="6265">
                  <c:v>19.67558009071373</c:v>
                </c:pt>
                <c:pt idx="6266">
                  <c:v>19.67558009071373</c:v>
                </c:pt>
                <c:pt idx="6267">
                  <c:v>19.67558009071373</c:v>
                </c:pt>
                <c:pt idx="6268">
                  <c:v>19.67558009071373</c:v>
                </c:pt>
                <c:pt idx="6269">
                  <c:v>19.67558009071373</c:v>
                </c:pt>
                <c:pt idx="6270">
                  <c:v>19.67558009071373</c:v>
                </c:pt>
                <c:pt idx="6271">
                  <c:v>19.67558009071373</c:v>
                </c:pt>
                <c:pt idx="6272">
                  <c:v>19.67558009071373</c:v>
                </c:pt>
                <c:pt idx="6273">
                  <c:v>19.67558009071373</c:v>
                </c:pt>
                <c:pt idx="6274">
                  <c:v>19.67558009071373</c:v>
                </c:pt>
                <c:pt idx="6275">
                  <c:v>19.67558009071373</c:v>
                </c:pt>
                <c:pt idx="6276">
                  <c:v>19.67558009071373</c:v>
                </c:pt>
                <c:pt idx="6277">
                  <c:v>19.67558009071373</c:v>
                </c:pt>
                <c:pt idx="6278">
                  <c:v>19.67558009071373</c:v>
                </c:pt>
                <c:pt idx="6279">
                  <c:v>19.67558009071373</c:v>
                </c:pt>
                <c:pt idx="6280">
                  <c:v>19.67558009071373</c:v>
                </c:pt>
                <c:pt idx="6281">
                  <c:v>19.67558009071373</c:v>
                </c:pt>
                <c:pt idx="6282">
                  <c:v>19.67558009071373</c:v>
                </c:pt>
                <c:pt idx="6283">
                  <c:v>19.67558009071373</c:v>
                </c:pt>
                <c:pt idx="6284">
                  <c:v>19.67558009071373</c:v>
                </c:pt>
                <c:pt idx="6285">
                  <c:v>19.67558009071373</c:v>
                </c:pt>
                <c:pt idx="6286">
                  <c:v>19.67558009071373</c:v>
                </c:pt>
                <c:pt idx="6287">
                  <c:v>19.67558009071373</c:v>
                </c:pt>
                <c:pt idx="6288">
                  <c:v>19.67558009071373</c:v>
                </c:pt>
                <c:pt idx="6289">
                  <c:v>19.67558009071373</c:v>
                </c:pt>
                <c:pt idx="6290">
                  <c:v>19.67558009071373</c:v>
                </c:pt>
                <c:pt idx="6291">
                  <c:v>19.67558009071373</c:v>
                </c:pt>
                <c:pt idx="6292">
                  <c:v>19.67558009071373</c:v>
                </c:pt>
                <c:pt idx="6293">
                  <c:v>19.67558009071373</c:v>
                </c:pt>
                <c:pt idx="6294">
                  <c:v>19.67558009071373</c:v>
                </c:pt>
                <c:pt idx="6295">
                  <c:v>19.67558009071373</c:v>
                </c:pt>
                <c:pt idx="6296">
                  <c:v>19.67558009071373</c:v>
                </c:pt>
                <c:pt idx="6297">
                  <c:v>19.67558009071373</c:v>
                </c:pt>
                <c:pt idx="6298">
                  <c:v>19.67558009071373</c:v>
                </c:pt>
                <c:pt idx="6299">
                  <c:v>19.67558009071373</c:v>
                </c:pt>
                <c:pt idx="6300">
                  <c:v>19.67558009071373</c:v>
                </c:pt>
                <c:pt idx="6301">
                  <c:v>19.67558009071373</c:v>
                </c:pt>
                <c:pt idx="6302">
                  <c:v>19.67558009071373</c:v>
                </c:pt>
                <c:pt idx="6303">
                  <c:v>19.67558009071373</c:v>
                </c:pt>
                <c:pt idx="6304">
                  <c:v>19.67558009071373</c:v>
                </c:pt>
                <c:pt idx="6305">
                  <c:v>19.67558009071373</c:v>
                </c:pt>
                <c:pt idx="6306">
                  <c:v>19.67558009071373</c:v>
                </c:pt>
                <c:pt idx="6307">
                  <c:v>19.67558009071373</c:v>
                </c:pt>
                <c:pt idx="6308">
                  <c:v>19.67558009071373</c:v>
                </c:pt>
                <c:pt idx="6309">
                  <c:v>19.67558009071373</c:v>
                </c:pt>
                <c:pt idx="6310">
                  <c:v>19.67558009071373</c:v>
                </c:pt>
                <c:pt idx="6311">
                  <c:v>19.67558009071373</c:v>
                </c:pt>
                <c:pt idx="6312">
                  <c:v>19.67558009071373</c:v>
                </c:pt>
                <c:pt idx="6313">
                  <c:v>19.67558009071373</c:v>
                </c:pt>
                <c:pt idx="6314">
                  <c:v>19.67558009071373</c:v>
                </c:pt>
                <c:pt idx="6315">
                  <c:v>19.67558009071373</c:v>
                </c:pt>
                <c:pt idx="6316">
                  <c:v>19.67558009071373</c:v>
                </c:pt>
                <c:pt idx="6317">
                  <c:v>19.67558009071373</c:v>
                </c:pt>
                <c:pt idx="6318">
                  <c:v>19.67558009071373</c:v>
                </c:pt>
                <c:pt idx="6319">
                  <c:v>19.67558009071373</c:v>
                </c:pt>
                <c:pt idx="6320">
                  <c:v>19.67558009071373</c:v>
                </c:pt>
                <c:pt idx="6321">
                  <c:v>19.67558009071373</c:v>
                </c:pt>
                <c:pt idx="6322">
                  <c:v>19.67558009071373</c:v>
                </c:pt>
                <c:pt idx="6323">
                  <c:v>19.67558009071373</c:v>
                </c:pt>
                <c:pt idx="6324">
                  <c:v>19.67558009071373</c:v>
                </c:pt>
                <c:pt idx="6325">
                  <c:v>19.67558009071373</c:v>
                </c:pt>
                <c:pt idx="6326">
                  <c:v>19.67558009071373</c:v>
                </c:pt>
                <c:pt idx="6327">
                  <c:v>19.67558009071373</c:v>
                </c:pt>
                <c:pt idx="6328">
                  <c:v>19.67558009071373</c:v>
                </c:pt>
                <c:pt idx="6329">
                  <c:v>19.67558009071373</c:v>
                </c:pt>
                <c:pt idx="6330">
                  <c:v>19.67558009071373</c:v>
                </c:pt>
                <c:pt idx="6331">
                  <c:v>19.67558009071373</c:v>
                </c:pt>
                <c:pt idx="6332">
                  <c:v>19.67558009071373</c:v>
                </c:pt>
                <c:pt idx="6333">
                  <c:v>19.67558009071373</c:v>
                </c:pt>
                <c:pt idx="6334">
                  <c:v>19.67558009071373</c:v>
                </c:pt>
                <c:pt idx="6335">
                  <c:v>19.67558009071373</c:v>
                </c:pt>
                <c:pt idx="6336">
                  <c:v>19.67558009071373</c:v>
                </c:pt>
                <c:pt idx="6337">
                  <c:v>19.67558009071373</c:v>
                </c:pt>
                <c:pt idx="6338">
                  <c:v>19.67558009071373</c:v>
                </c:pt>
                <c:pt idx="6339">
                  <c:v>19.67558009071373</c:v>
                </c:pt>
                <c:pt idx="6340">
                  <c:v>19.67558009071373</c:v>
                </c:pt>
                <c:pt idx="6341">
                  <c:v>19.67558009071373</c:v>
                </c:pt>
                <c:pt idx="6342">
                  <c:v>19.67558009071373</c:v>
                </c:pt>
                <c:pt idx="6343">
                  <c:v>19.67558009071373</c:v>
                </c:pt>
                <c:pt idx="6344">
                  <c:v>19.67558009071373</c:v>
                </c:pt>
                <c:pt idx="6345">
                  <c:v>19.67558009071373</c:v>
                </c:pt>
                <c:pt idx="6346">
                  <c:v>19.67558009071373</c:v>
                </c:pt>
                <c:pt idx="6347">
                  <c:v>19.67558009071373</c:v>
                </c:pt>
                <c:pt idx="6348">
                  <c:v>19.67558009071373</c:v>
                </c:pt>
                <c:pt idx="6349">
                  <c:v>19.67558009071373</c:v>
                </c:pt>
                <c:pt idx="6350">
                  <c:v>19.67558009071373</c:v>
                </c:pt>
                <c:pt idx="6351">
                  <c:v>19.67558009071373</c:v>
                </c:pt>
                <c:pt idx="6352">
                  <c:v>19.67558009071373</c:v>
                </c:pt>
                <c:pt idx="6353">
                  <c:v>19.67558009071373</c:v>
                </c:pt>
                <c:pt idx="6354">
                  <c:v>19.67558009071373</c:v>
                </c:pt>
                <c:pt idx="6355">
                  <c:v>19.67558009071373</c:v>
                </c:pt>
                <c:pt idx="6356">
                  <c:v>19.67558009071373</c:v>
                </c:pt>
                <c:pt idx="6357">
                  <c:v>19.67558009071373</c:v>
                </c:pt>
                <c:pt idx="6358">
                  <c:v>19.67558009071373</c:v>
                </c:pt>
                <c:pt idx="6359">
                  <c:v>19.67558009071373</c:v>
                </c:pt>
                <c:pt idx="6360">
                  <c:v>19.67558009071373</c:v>
                </c:pt>
                <c:pt idx="6361">
                  <c:v>19.67558009071373</c:v>
                </c:pt>
                <c:pt idx="6362">
                  <c:v>19.67558009071373</c:v>
                </c:pt>
                <c:pt idx="6363">
                  <c:v>19.67558009071373</c:v>
                </c:pt>
                <c:pt idx="6364">
                  <c:v>19.67558009071373</c:v>
                </c:pt>
                <c:pt idx="6365">
                  <c:v>19.67558009071373</c:v>
                </c:pt>
                <c:pt idx="6366">
                  <c:v>19.67558009071373</c:v>
                </c:pt>
                <c:pt idx="6367">
                  <c:v>19.67558009071373</c:v>
                </c:pt>
                <c:pt idx="6368">
                  <c:v>19.67558009071373</c:v>
                </c:pt>
                <c:pt idx="6369">
                  <c:v>19.67558009071373</c:v>
                </c:pt>
                <c:pt idx="6370">
                  <c:v>19.67558009071373</c:v>
                </c:pt>
                <c:pt idx="6371">
                  <c:v>19.67558009071373</c:v>
                </c:pt>
                <c:pt idx="6372">
                  <c:v>19.67558009071373</c:v>
                </c:pt>
                <c:pt idx="6373">
                  <c:v>19.67558009071373</c:v>
                </c:pt>
                <c:pt idx="6374">
                  <c:v>19.67558009071373</c:v>
                </c:pt>
                <c:pt idx="6375">
                  <c:v>19.67558009071373</c:v>
                </c:pt>
                <c:pt idx="6376">
                  <c:v>19.67558009071373</c:v>
                </c:pt>
                <c:pt idx="6377">
                  <c:v>19.67558009071373</c:v>
                </c:pt>
                <c:pt idx="6378">
                  <c:v>19.67558009071373</c:v>
                </c:pt>
                <c:pt idx="6379">
                  <c:v>19.67558009071373</c:v>
                </c:pt>
                <c:pt idx="6380">
                  <c:v>19.67558009071373</c:v>
                </c:pt>
                <c:pt idx="6381">
                  <c:v>19.67558009071373</c:v>
                </c:pt>
                <c:pt idx="6382">
                  <c:v>19.67558009071373</c:v>
                </c:pt>
                <c:pt idx="6383">
                  <c:v>19.67558009071373</c:v>
                </c:pt>
                <c:pt idx="6384">
                  <c:v>19.67558009071373</c:v>
                </c:pt>
                <c:pt idx="6385">
                  <c:v>19.67558009071373</c:v>
                </c:pt>
                <c:pt idx="6386">
                  <c:v>19.67558009071373</c:v>
                </c:pt>
                <c:pt idx="6387">
                  <c:v>19.67558009071373</c:v>
                </c:pt>
                <c:pt idx="6388">
                  <c:v>19.67558009071373</c:v>
                </c:pt>
                <c:pt idx="6389">
                  <c:v>19.67558009071373</c:v>
                </c:pt>
                <c:pt idx="6390">
                  <c:v>19.67558009071373</c:v>
                </c:pt>
                <c:pt idx="6391">
                  <c:v>19.67558009071373</c:v>
                </c:pt>
                <c:pt idx="6392">
                  <c:v>19.67558009071373</c:v>
                </c:pt>
                <c:pt idx="6393">
                  <c:v>19.67558009071373</c:v>
                </c:pt>
                <c:pt idx="6394">
                  <c:v>19.67558009071373</c:v>
                </c:pt>
                <c:pt idx="6395">
                  <c:v>19.67558009071373</c:v>
                </c:pt>
                <c:pt idx="6396">
                  <c:v>19.67558009071373</c:v>
                </c:pt>
                <c:pt idx="6397">
                  <c:v>19.67558009071373</c:v>
                </c:pt>
                <c:pt idx="6398">
                  <c:v>19.67558009071373</c:v>
                </c:pt>
                <c:pt idx="6399">
                  <c:v>19.67558009071373</c:v>
                </c:pt>
                <c:pt idx="6400">
                  <c:v>19.67558009071373</c:v>
                </c:pt>
                <c:pt idx="6401">
                  <c:v>19.67558009071373</c:v>
                </c:pt>
                <c:pt idx="6402">
                  <c:v>19.67558009071373</c:v>
                </c:pt>
                <c:pt idx="6403">
                  <c:v>19.67558009071373</c:v>
                </c:pt>
                <c:pt idx="6404">
                  <c:v>19.67558009071373</c:v>
                </c:pt>
                <c:pt idx="6405">
                  <c:v>19.67558009071373</c:v>
                </c:pt>
                <c:pt idx="6406">
                  <c:v>19.67558009071373</c:v>
                </c:pt>
                <c:pt idx="6407">
                  <c:v>19.67558009071373</c:v>
                </c:pt>
                <c:pt idx="6408">
                  <c:v>19.67558009071373</c:v>
                </c:pt>
                <c:pt idx="6409">
                  <c:v>19.67558009071373</c:v>
                </c:pt>
                <c:pt idx="6410">
                  <c:v>19.67558009071373</c:v>
                </c:pt>
                <c:pt idx="6411">
                  <c:v>19.67558009071373</c:v>
                </c:pt>
                <c:pt idx="6412">
                  <c:v>19.67558009071373</c:v>
                </c:pt>
                <c:pt idx="6413">
                  <c:v>19.67558009071373</c:v>
                </c:pt>
                <c:pt idx="6414">
                  <c:v>19.67558009071373</c:v>
                </c:pt>
                <c:pt idx="6415">
                  <c:v>19.67558009071373</c:v>
                </c:pt>
                <c:pt idx="6416">
                  <c:v>19.67558009071373</c:v>
                </c:pt>
                <c:pt idx="6417">
                  <c:v>19.67558009071373</c:v>
                </c:pt>
                <c:pt idx="6418">
                  <c:v>19.67558009071373</c:v>
                </c:pt>
                <c:pt idx="6419">
                  <c:v>19.67558009071373</c:v>
                </c:pt>
                <c:pt idx="6420">
                  <c:v>19.67558009071373</c:v>
                </c:pt>
                <c:pt idx="6421">
                  <c:v>19.67558009071373</c:v>
                </c:pt>
                <c:pt idx="6422">
                  <c:v>19.67558009071373</c:v>
                </c:pt>
                <c:pt idx="6423">
                  <c:v>19.67558009071373</c:v>
                </c:pt>
                <c:pt idx="6424">
                  <c:v>19.67558009071373</c:v>
                </c:pt>
                <c:pt idx="6425">
                  <c:v>19.67558009071373</c:v>
                </c:pt>
                <c:pt idx="6426">
                  <c:v>19.67558009071373</c:v>
                </c:pt>
                <c:pt idx="6427">
                  <c:v>19.67558009071373</c:v>
                </c:pt>
                <c:pt idx="6428">
                  <c:v>19.67558009071373</c:v>
                </c:pt>
                <c:pt idx="6429">
                  <c:v>19.67558009071373</c:v>
                </c:pt>
                <c:pt idx="6430">
                  <c:v>19.67558009071373</c:v>
                </c:pt>
                <c:pt idx="6431">
                  <c:v>19.67558009071373</c:v>
                </c:pt>
                <c:pt idx="6432">
                  <c:v>19.67558009071373</c:v>
                </c:pt>
                <c:pt idx="6433">
                  <c:v>19.67558009071373</c:v>
                </c:pt>
                <c:pt idx="6434">
                  <c:v>19.67558009071373</c:v>
                </c:pt>
                <c:pt idx="6435">
                  <c:v>19.67558009071373</c:v>
                </c:pt>
                <c:pt idx="6436">
                  <c:v>19.67558009071373</c:v>
                </c:pt>
                <c:pt idx="6437">
                  <c:v>19.67558009071373</c:v>
                </c:pt>
                <c:pt idx="6438">
                  <c:v>19.67558009071373</c:v>
                </c:pt>
                <c:pt idx="6439">
                  <c:v>19.67558009071373</c:v>
                </c:pt>
                <c:pt idx="6440">
                  <c:v>19.67558009071373</c:v>
                </c:pt>
                <c:pt idx="6441">
                  <c:v>19.67558009071373</c:v>
                </c:pt>
                <c:pt idx="6442">
                  <c:v>19.67558009071373</c:v>
                </c:pt>
                <c:pt idx="6443">
                  <c:v>19.67558009071373</c:v>
                </c:pt>
                <c:pt idx="6444">
                  <c:v>19.67558009071373</c:v>
                </c:pt>
                <c:pt idx="6445">
                  <c:v>19.67558009071373</c:v>
                </c:pt>
                <c:pt idx="6446">
                  <c:v>19.67558009071373</c:v>
                </c:pt>
                <c:pt idx="6447">
                  <c:v>19.67558009071373</c:v>
                </c:pt>
                <c:pt idx="6448">
                  <c:v>19.67558009071373</c:v>
                </c:pt>
                <c:pt idx="6449">
                  <c:v>19.67558009071373</c:v>
                </c:pt>
                <c:pt idx="6450">
                  <c:v>19.67558009071373</c:v>
                </c:pt>
                <c:pt idx="6451">
                  <c:v>19.67558009071373</c:v>
                </c:pt>
                <c:pt idx="6452">
                  <c:v>19.67558009071373</c:v>
                </c:pt>
                <c:pt idx="6453">
                  <c:v>19.67558009071373</c:v>
                </c:pt>
                <c:pt idx="6454">
                  <c:v>19.67558009071373</c:v>
                </c:pt>
                <c:pt idx="6455">
                  <c:v>19.67558009071373</c:v>
                </c:pt>
                <c:pt idx="6456">
                  <c:v>19.67558009071373</c:v>
                </c:pt>
                <c:pt idx="6457">
                  <c:v>19.67558009071373</c:v>
                </c:pt>
                <c:pt idx="6458">
                  <c:v>19.67558009071373</c:v>
                </c:pt>
                <c:pt idx="6459">
                  <c:v>19.67558009071373</c:v>
                </c:pt>
                <c:pt idx="6460">
                  <c:v>19.67558009071373</c:v>
                </c:pt>
                <c:pt idx="6461">
                  <c:v>19.67558009071373</c:v>
                </c:pt>
                <c:pt idx="6462">
                  <c:v>19.67558009071373</c:v>
                </c:pt>
                <c:pt idx="6463">
                  <c:v>19.67558009071373</c:v>
                </c:pt>
                <c:pt idx="6464">
                  <c:v>19.67558009071373</c:v>
                </c:pt>
                <c:pt idx="6465">
                  <c:v>19.67558009071373</c:v>
                </c:pt>
                <c:pt idx="6466">
                  <c:v>19.67558009071373</c:v>
                </c:pt>
                <c:pt idx="6467">
                  <c:v>19.67558009071373</c:v>
                </c:pt>
                <c:pt idx="6468">
                  <c:v>19.67558009071373</c:v>
                </c:pt>
                <c:pt idx="6469">
                  <c:v>19.67558009071373</c:v>
                </c:pt>
                <c:pt idx="6470">
                  <c:v>19.67558009071373</c:v>
                </c:pt>
                <c:pt idx="6471">
                  <c:v>19.67558009071373</c:v>
                </c:pt>
                <c:pt idx="6472">
                  <c:v>19.67558009071373</c:v>
                </c:pt>
                <c:pt idx="6473">
                  <c:v>19.67558009071373</c:v>
                </c:pt>
                <c:pt idx="6474">
                  <c:v>19.67558009071373</c:v>
                </c:pt>
                <c:pt idx="6475">
                  <c:v>19.67558009071373</c:v>
                </c:pt>
                <c:pt idx="6476">
                  <c:v>19.67558009071373</c:v>
                </c:pt>
                <c:pt idx="6477">
                  <c:v>19.67558009071373</c:v>
                </c:pt>
                <c:pt idx="6478">
                  <c:v>19.67558009071373</c:v>
                </c:pt>
                <c:pt idx="6479">
                  <c:v>19.67558009071373</c:v>
                </c:pt>
                <c:pt idx="6480">
                  <c:v>19.67558009071373</c:v>
                </c:pt>
                <c:pt idx="6481">
                  <c:v>19.67558009071373</c:v>
                </c:pt>
                <c:pt idx="6482">
                  <c:v>19.67558009071373</c:v>
                </c:pt>
                <c:pt idx="6483">
                  <c:v>19.67558009071373</c:v>
                </c:pt>
                <c:pt idx="6484">
                  <c:v>19.67558009071373</c:v>
                </c:pt>
                <c:pt idx="6485">
                  <c:v>19.67558009071373</c:v>
                </c:pt>
                <c:pt idx="6486">
                  <c:v>19.67558009071373</c:v>
                </c:pt>
                <c:pt idx="6487">
                  <c:v>19.67558009071373</c:v>
                </c:pt>
                <c:pt idx="6488">
                  <c:v>19.67558009071373</c:v>
                </c:pt>
                <c:pt idx="6489">
                  <c:v>19.67558009071373</c:v>
                </c:pt>
                <c:pt idx="6490">
                  <c:v>19.67558009071373</c:v>
                </c:pt>
                <c:pt idx="6491">
                  <c:v>19.67558009071373</c:v>
                </c:pt>
                <c:pt idx="6492">
                  <c:v>19.67558009071373</c:v>
                </c:pt>
                <c:pt idx="6493">
                  <c:v>19.67558009071373</c:v>
                </c:pt>
                <c:pt idx="6494">
                  <c:v>19.67558009071373</c:v>
                </c:pt>
                <c:pt idx="6495">
                  <c:v>19.67558009071373</c:v>
                </c:pt>
                <c:pt idx="6496">
                  <c:v>19.67558009071373</c:v>
                </c:pt>
                <c:pt idx="6497">
                  <c:v>19.67558009071373</c:v>
                </c:pt>
                <c:pt idx="6498">
                  <c:v>19.67558009071373</c:v>
                </c:pt>
                <c:pt idx="6499">
                  <c:v>19.67558009071373</c:v>
                </c:pt>
                <c:pt idx="6500">
                  <c:v>19.67558009071373</c:v>
                </c:pt>
                <c:pt idx="6501">
                  <c:v>19.67558009071373</c:v>
                </c:pt>
                <c:pt idx="6502">
                  <c:v>19.67558009071373</c:v>
                </c:pt>
                <c:pt idx="6503">
                  <c:v>19.67558009071373</c:v>
                </c:pt>
                <c:pt idx="6504">
                  <c:v>19.67558009071373</c:v>
                </c:pt>
                <c:pt idx="6505">
                  <c:v>19.67558009071373</c:v>
                </c:pt>
                <c:pt idx="6506">
                  <c:v>19.67558009071373</c:v>
                </c:pt>
                <c:pt idx="6507">
                  <c:v>19.67558009071373</c:v>
                </c:pt>
                <c:pt idx="6508">
                  <c:v>19.67558009071373</c:v>
                </c:pt>
                <c:pt idx="6509">
                  <c:v>19.67558009071373</c:v>
                </c:pt>
                <c:pt idx="6510">
                  <c:v>19.67558009071373</c:v>
                </c:pt>
                <c:pt idx="6511">
                  <c:v>19.67558009071373</c:v>
                </c:pt>
                <c:pt idx="6512">
                  <c:v>19.67558009071373</c:v>
                </c:pt>
                <c:pt idx="6513">
                  <c:v>19.67558009071373</c:v>
                </c:pt>
                <c:pt idx="6514">
                  <c:v>19.67558009071373</c:v>
                </c:pt>
                <c:pt idx="6515">
                  <c:v>19.67558009071373</c:v>
                </c:pt>
                <c:pt idx="6516">
                  <c:v>19.67558009071373</c:v>
                </c:pt>
                <c:pt idx="6517">
                  <c:v>19.67558009071373</c:v>
                </c:pt>
                <c:pt idx="6518">
                  <c:v>19.67558009071373</c:v>
                </c:pt>
                <c:pt idx="6519">
                  <c:v>19.67558009071373</c:v>
                </c:pt>
                <c:pt idx="6520">
                  <c:v>19.67558009071373</c:v>
                </c:pt>
                <c:pt idx="6521">
                  <c:v>19.67558009071373</c:v>
                </c:pt>
                <c:pt idx="6522">
                  <c:v>19.67558009071373</c:v>
                </c:pt>
                <c:pt idx="6523">
                  <c:v>19.67558009071373</c:v>
                </c:pt>
                <c:pt idx="6524">
                  <c:v>19.67558009071373</c:v>
                </c:pt>
                <c:pt idx="6525">
                  <c:v>19.67558009071373</c:v>
                </c:pt>
                <c:pt idx="6526">
                  <c:v>19.67558009071373</c:v>
                </c:pt>
                <c:pt idx="6527">
                  <c:v>19.67558009071373</c:v>
                </c:pt>
                <c:pt idx="6528">
                  <c:v>19.67558009071373</c:v>
                </c:pt>
                <c:pt idx="6529">
                  <c:v>19.67558009071373</c:v>
                </c:pt>
                <c:pt idx="6530">
                  <c:v>19.67558009071373</c:v>
                </c:pt>
                <c:pt idx="6531">
                  <c:v>19.67558009071373</c:v>
                </c:pt>
                <c:pt idx="6532">
                  <c:v>19.67558009071373</c:v>
                </c:pt>
                <c:pt idx="6533">
                  <c:v>19.67558009071373</c:v>
                </c:pt>
                <c:pt idx="6534">
                  <c:v>19.67558009071373</c:v>
                </c:pt>
                <c:pt idx="6535">
                  <c:v>19.67558009071373</c:v>
                </c:pt>
                <c:pt idx="6536">
                  <c:v>19.67558009071373</c:v>
                </c:pt>
                <c:pt idx="6537">
                  <c:v>19.67558009071373</c:v>
                </c:pt>
                <c:pt idx="6538">
                  <c:v>19.67558009071373</c:v>
                </c:pt>
                <c:pt idx="6539">
                  <c:v>19.67558009071373</c:v>
                </c:pt>
                <c:pt idx="6540">
                  <c:v>19.67558009071373</c:v>
                </c:pt>
                <c:pt idx="6541">
                  <c:v>19.67558009071373</c:v>
                </c:pt>
                <c:pt idx="6542">
                  <c:v>19.67558009071373</c:v>
                </c:pt>
                <c:pt idx="6543">
                  <c:v>19.67558009071373</c:v>
                </c:pt>
                <c:pt idx="6544">
                  <c:v>19.67558009071373</c:v>
                </c:pt>
                <c:pt idx="6545">
                  <c:v>19.67558009071373</c:v>
                </c:pt>
                <c:pt idx="6546">
                  <c:v>19.67558009071373</c:v>
                </c:pt>
                <c:pt idx="6547">
                  <c:v>19.67558009071373</c:v>
                </c:pt>
                <c:pt idx="6548">
                  <c:v>19.67558009071373</c:v>
                </c:pt>
                <c:pt idx="6549">
                  <c:v>19.67558009071373</c:v>
                </c:pt>
                <c:pt idx="6550">
                  <c:v>19.67558009071373</c:v>
                </c:pt>
                <c:pt idx="6551">
                  <c:v>19.67558009071373</c:v>
                </c:pt>
                <c:pt idx="6552">
                  <c:v>19.67558009071373</c:v>
                </c:pt>
                <c:pt idx="6553">
                  <c:v>19.67558009071373</c:v>
                </c:pt>
                <c:pt idx="6554">
                  <c:v>19.67558009071373</c:v>
                </c:pt>
                <c:pt idx="6555">
                  <c:v>19.67558009071373</c:v>
                </c:pt>
                <c:pt idx="6556">
                  <c:v>19.67558009071373</c:v>
                </c:pt>
                <c:pt idx="6557">
                  <c:v>19.67558009071373</c:v>
                </c:pt>
                <c:pt idx="6558">
                  <c:v>19.67558009071373</c:v>
                </c:pt>
                <c:pt idx="6559">
                  <c:v>19.67558009071373</c:v>
                </c:pt>
                <c:pt idx="6560">
                  <c:v>19.67558009071373</c:v>
                </c:pt>
                <c:pt idx="6561">
                  <c:v>19.67558009071373</c:v>
                </c:pt>
                <c:pt idx="6562">
                  <c:v>19.67558009071373</c:v>
                </c:pt>
                <c:pt idx="6563">
                  <c:v>19.67558009071373</c:v>
                </c:pt>
                <c:pt idx="6564">
                  <c:v>19.67558009071373</c:v>
                </c:pt>
                <c:pt idx="6565">
                  <c:v>19.67558009071373</c:v>
                </c:pt>
                <c:pt idx="6566">
                  <c:v>19.67558009071373</c:v>
                </c:pt>
                <c:pt idx="6567">
                  <c:v>19.67558009071373</c:v>
                </c:pt>
                <c:pt idx="6568">
                  <c:v>19.67558009071373</c:v>
                </c:pt>
                <c:pt idx="6569">
                  <c:v>19.67558009071373</c:v>
                </c:pt>
                <c:pt idx="6570">
                  <c:v>19.67558009071373</c:v>
                </c:pt>
                <c:pt idx="6571">
                  <c:v>19.67558009071373</c:v>
                </c:pt>
                <c:pt idx="6572">
                  <c:v>19.67558009071373</c:v>
                </c:pt>
                <c:pt idx="6573">
                  <c:v>19.67558009071373</c:v>
                </c:pt>
                <c:pt idx="6574">
                  <c:v>19.67558009071373</c:v>
                </c:pt>
                <c:pt idx="6575">
                  <c:v>19.67558009071373</c:v>
                </c:pt>
                <c:pt idx="6576">
                  <c:v>19.67558009071373</c:v>
                </c:pt>
                <c:pt idx="6577">
                  <c:v>19.67558009071373</c:v>
                </c:pt>
                <c:pt idx="6578">
                  <c:v>19.67558009071373</c:v>
                </c:pt>
                <c:pt idx="6579">
                  <c:v>19.67558009071373</c:v>
                </c:pt>
                <c:pt idx="6580">
                  <c:v>19.67558009071373</c:v>
                </c:pt>
                <c:pt idx="6581">
                  <c:v>19.67558009071373</c:v>
                </c:pt>
                <c:pt idx="6582">
                  <c:v>19.67558009071373</c:v>
                </c:pt>
                <c:pt idx="6583">
                  <c:v>19.67558009071373</c:v>
                </c:pt>
                <c:pt idx="6584">
                  <c:v>19.67558009071373</c:v>
                </c:pt>
                <c:pt idx="6585">
                  <c:v>19.67558009071373</c:v>
                </c:pt>
                <c:pt idx="6586">
                  <c:v>19.67558009071373</c:v>
                </c:pt>
                <c:pt idx="6587">
                  <c:v>19.67558009071373</c:v>
                </c:pt>
                <c:pt idx="6588">
                  <c:v>19.67558009071373</c:v>
                </c:pt>
                <c:pt idx="6589">
                  <c:v>19.67558009071373</c:v>
                </c:pt>
                <c:pt idx="6590">
                  <c:v>19.67558009071373</c:v>
                </c:pt>
                <c:pt idx="6591">
                  <c:v>19.67558009071373</c:v>
                </c:pt>
                <c:pt idx="6592">
                  <c:v>19.67558009071373</c:v>
                </c:pt>
                <c:pt idx="6593">
                  <c:v>19.67558009071373</c:v>
                </c:pt>
                <c:pt idx="6594">
                  <c:v>19.67558009071373</c:v>
                </c:pt>
                <c:pt idx="6595">
                  <c:v>19.67558009071373</c:v>
                </c:pt>
                <c:pt idx="6596">
                  <c:v>19.67558009071373</c:v>
                </c:pt>
                <c:pt idx="6597">
                  <c:v>19.67558009071373</c:v>
                </c:pt>
                <c:pt idx="6598">
                  <c:v>19.67558009071373</c:v>
                </c:pt>
                <c:pt idx="6599">
                  <c:v>19.67558009071373</c:v>
                </c:pt>
                <c:pt idx="6600">
                  <c:v>19.67558009071373</c:v>
                </c:pt>
                <c:pt idx="6601">
                  <c:v>19.67558009071373</c:v>
                </c:pt>
                <c:pt idx="6602">
                  <c:v>19.67558009071373</c:v>
                </c:pt>
                <c:pt idx="6603">
                  <c:v>19.67558009071373</c:v>
                </c:pt>
                <c:pt idx="6604">
                  <c:v>19.67558009071373</c:v>
                </c:pt>
                <c:pt idx="6605">
                  <c:v>19.67558009071373</c:v>
                </c:pt>
                <c:pt idx="6606">
                  <c:v>19.67558009071373</c:v>
                </c:pt>
                <c:pt idx="6607">
                  <c:v>19.67558009071373</c:v>
                </c:pt>
                <c:pt idx="6608">
                  <c:v>19.67558009071373</c:v>
                </c:pt>
                <c:pt idx="6609">
                  <c:v>19.67558009071373</c:v>
                </c:pt>
                <c:pt idx="6610">
                  <c:v>19.67558009071373</c:v>
                </c:pt>
                <c:pt idx="6611">
                  <c:v>19.67558009071373</c:v>
                </c:pt>
                <c:pt idx="6612">
                  <c:v>19.67558009071373</c:v>
                </c:pt>
                <c:pt idx="6613">
                  <c:v>19.67558009071373</c:v>
                </c:pt>
                <c:pt idx="6614">
                  <c:v>19.67558009071373</c:v>
                </c:pt>
                <c:pt idx="6615">
                  <c:v>19.67558009071373</c:v>
                </c:pt>
                <c:pt idx="6616">
                  <c:v>19.67558009071373</c:v>
                </c:pt>
                <c:pt idx="6617">
                  <c:v>19.67558009071373</c:v>
                </c:pt>
                <c:pt idx="6618">
                  <c:v>19.67558009071373</c:v>
                </c:pt>
                <c:pt idx="6619">
                  <c:v>19.67558009071373</c:v>
                </c:pt>
                <c:pt idx="6620">
                  <c:v>19.67558009071373</c:v>
                </c:pt>
                <c:pt idx="6621">
                  <c:v>19.67558009071373</c:v>
                </c:pt>
                <c:pt idx="6622">
                  <c:v>19.67558009071373</c:v>
                </c:pt>
                <c:pt idx="6623">
                  <c:v>19.67558009071373</c:v>
                </c:pt>
                <c:pt idx="6624">
                  <c:v>19.67558009071373</c:v>
                </c:pt>
                <c:pt idx="6625">
                  <c:v>19.67558009071373</c:v>
                </c:pt>
                <c:pt idx="6626">
                  <c:v>19.67558009071373</c:v>
                </c:pt>
                <c:pt idx="6627">
                  <c:v>19.67558009071373</c:v>
                </c:pt>
                <c:pt idx="6628">
                  <c:v>19.67558009071373</c:v>
                </c:pt>
                <c:pt idx="6629">
                  <c:v>19.67558009071373</c:v>
                </c:pt>
                <c:pt idx="6630">
                  <c:v>19.67558009071373</c:v>
                </c:pt>
                <c:pt idx="6631">
                  <c:v>19.67558009071373</c:v>
                </c:pt>
                <c:pt idx="6632">
                  <c:v>19.67558009071373</c:v>
                </c:pt>
                <c:pt idx="6633">
                  <c:v>19.67558009071373</c:v>
                </c:pt>
                <c:pt idx="6634">
                  <c:v>19.67558009071373</c:v>
                </c:pt>
                <c:pt idx="6635">
                  <c:v>19.67558009071373</c:v>
                </c:pt>
                <c:pt idx="6636">
                  <c:v>19.67558009071373</c:v>
                </c:pt>
                <c:pt idx="6637">
                  <c:v>19.67558009071373</c:v>
                </c:pt>
                <c:pt idx="6638">
                  <c:v>19.67558009071373</c:v>
                </c:pt>
                <c:pt idx="6639">
                  <c:v>19.67558009071373</c:v>
                </c:pt>
                <c:pt idx="6640">
                  <c:v>19.67558009071373</c:v>
                </c:pt>
                <c:pt idx="6641">
                  <c:v>19.67558009071373</c:v>
                </c:pt>
                <c:pt idx="6642">
                  <c:v>19.67558009071373</c:v>
                </c:pt>
                <c:pt idx="6643">
                  <c:v>19.67558009071373</c:v>
                </c:pt>
                <c:pt idx="6644">
                  <c:v>19.67558009071373</c:v>
                </c:pt>
                <c:pt idx="6645">
                  <c:v>19.67558009071373</c:v>
                </c:pt>
                <c:pt idx="6646">
                  <c:v>19.67558009071373</c:v>
                </c:pt>
                <c:pt idx="6647">
                  <c:v>19.67558009071373</c:v>
                </c:pt>
                <c:pt idx="6648">
                  <c:v>19.67558009071373</c:v>
                </c:pt>
                <c:pt idx="6649">
                  <c:v>19.67558009071373</c:v>
                </c:pt>
                <c:pt idx="6650">
                  <c:v>19.67558009071373</c:v>
                </c:pt>
                <c:pt idx="6651">
                  <c:v>19.67558009071373</c:v>
                </c:pt>
                <c:pt idx="6652">
                  <c:v>19.67558009071373</c:v>
                </c:pt>
                <c:pt idx="6653">
                  <c:v>19.67558009071373</c:v>
                </c:pt>
                <c:pt idx="6654">
                  <c:v>19.67558009071373</c:v>
                </c:pt>
                <c:pt idx="6655">
                  <c:v>19.67558009071373</c:v>
                </c:pt>
                <c:pt idx="6656">
                  <c:v>19.67558009071373</c:v>
                </c:pt>
                <c:pt idx="6657">
                  <c:v>19.67558009071373</c:v>
                </c:pt>
                <c:pt idx="6658">
                  <c:v>19.67558009071373</c:v>
                </c:pt>
                <c:pt idx="6659">
                  <c:v>19.67558009071373</c:v>
                </c:pt>
                <c:pt idx="6660">
                  <c:v>19.67558009071373</c:v>
                </c:pt>
                <c:pt idx="6661">
                  <c:v>19.67558009071373</c:v>
                </c:pt>
                <c:pt idx="6662">
                  <c:v>19.67558009071373</c:v>
                </c:pt>
                <c:pt idx="6663">
                  <c:v>19.67558009071373</c:v>
                </c:pt>
                <c:pt idx="6664">
                  <c:v>19.67558009071373</c:v>
                </c:pt>
                <c:pt idx="6665">
                  <c:v>19.67558009071373</c:v>
                </c:pt>
                <c:pt idx="6666">
                  <c:v>19.67558009071373</c:v>
                </c:pt>
                <c:pt idx="6667">
                  <c:v>19.67558009071373</c:v>
                </c:pt>
                <c:pt idx="6668">
                  <c:v>19.67558009071373</c:v>
                </c:pt>
                <c:pt idx="6669">
                  <c:v>19.67558009071373</c:v>
                </c:pt>
                <c:pt idx="6670">
                  <c:v>19.67558009071373</c:v>
                </c:pt>
                <c:pt idx="6671">
                  <c:v>19.67558009071373</c:v>
                </c:pt>
                <c:pt idx="6672">
                  <c:v>19.67558009071373</c:v>
                </c:pt>
                <c:pt idx="6673">
                  <c:v>19.67558009071373</c:v>
                </c:pt>
                <c:pt idx="6674">
                  <c:v>19.67558009071373</c:v>
                </c:pt>
                <c:pt idx="6675">
                  <c:v>19.67558009071373</c:v>
                </c:pt>
                <c:pt idx="6676">
                  <c:v>19.67558009071373</c:v>
                </c:pt>
                <c:pt idx="6677">
                  <c:v>19.67558009071373</c:v>
                </c:pt>
                <c:pt idx="6678">
                  <c:v>19.67558009071373</c:v>
                </c:pt>
                <c:pt idx="6679">
                  <c:v>19.67558009071373</c:v>
                </c:pt>
                <c:pt idx="6680">
                  <c:v>19.67558009071373</c:v>
                </c:pt>
                <c:pt idx="6681">
                  <c:v>19.67558009071373</c:v>
                </c:pt>
                <c:pt idx="6682">
                  <c:v>19.67558009071373</c:v>
                </c:pt>
                <c:pt idx="6683">
                  <c:v>19.67558009071373</c:v>
                </c:pt>
                <c:pt idx="6684">
                  <c:v>19.67558009071373</c:v>
                </c:pt>
                <c:pt idx="6685">
                  <c:v>19.67558009071373</c:v>
                </c:pt>
                <c:pt idx="6686">
                  <c:v>19.67558009071373</c:v>
                </c:pt>
                <c:pt idx="6687">
                  <c:v>19.67558009071373</c:v>
                </c:pt>
                <c:pt idx="6688">
                  <c:v>19.67558009071373</c:v>
                </c:pt>
                <c:pt idx="6689">
                  <c:v>19.67558009071373</c:v>
                </c:pt>
                <c:pt idx="6690">
                  <c:v>19.67558009071373</c:v>
                </c:pt>
                <c:pt idx="6691">
                  <c:v>19.67558009071373</c:v>
                </c:pt>
                <c:pt idx="6692">
                  <c:v>19.67558009071373</c:v>
                </c:pt>
                <c:pt idx="6693">
                  <c:v>19.67558009071373</c:v>
                </c:pt>
                <c:pt idx="6694">
                  <c:v>19.67558009071373</c:v>
                </c:pt>
                <c:pt idx="6695">
                  <c:v>19.67558009071373</c:v>
                </c:pt>
                <c:pt idx="6696">
                  <c:v>19.67558009071373</c:v>
                </c:pt>
                <c:pt idx="6697">
                  <c:v>19.67558009071373</c:v>
                </c:pt>
                <c:pt idx="6698">
                  <c:v>19.67558009071373</c:v>
                </c:pt>
                <c:pt idx="6699">
                  <c:v>19.67558009071373</c:v>
                </c:pt>
                <c:pt idx="6700">
                  <c:v>19.67558009071373</c:v>
                </c:pt>
                <c:pt idx="6701">
                  <c:v>19.67558009071373</c:v>
                </c:pt>
                <c:pt idx="6702">
                  <c:v>19.67558009071373</c:v>
                </c:pt>
                <c:pt idx="6703">
                  <c:v>19.67558009071373</c:v>
                </c:pt>
                <c:pt idx="6704">
                  <c:v>19.67558009071373</c:v>
                </c:pt>
                <c:pt idx="6705">
                  <c:v>19.67558009071373</c:v>
                </c:pt>
                <c:pt idx="6706">
                  <c:v>19.67558009071373</c:v>
                </c:pt>
                <c:pt idx="6707">
                  <c:v>19.67558009071373</c:v>
                </c:pt>
                <c:pt idx="6708">
                  <c:v>19.67558009071373</c:v>
                </c:pt>
                <c:pt idx="6709">
                  <c:v>19.67558009071373</c:v>
                </c:pt>
                <c:pt idx="6710">
                  <c:v>19.67558009071373</c:v>
                </c:pt>
                <c:pt idx="6711">
                  <c:v>19.67558009071373</c:v>
                </c:pt>
                <c:pt idx="6712">
                  <c:v>19.67558009071373</c:v>
                </c:pt>
                <c:pt idx="6713">
                  <c:v>19.67558009071373</c:v>
                </c:pt>
                <c:pt idx="6714">
                  <c:v>19.67558009071373</c:v>
                </c:pt>
                <c:pt idx="6715">
                  <c:v>19.67558009071373</c:v>
                </c:pt>
                <c:pt idx="6716">
                  <c:v>19.67558009071373</c:v>
                </c:pt>
                <c:pt idx="6717">
                  <c:v>19.67558009071373</c:v>
                </c:pt>
                <c:pt idx="6718">
                  <c:v>19.67558009071373</c:v>
                </c:pt>
                <c:pt idx="6719">
                  <c:v>19.67558009071373</c:v>
                </c:pt>
                <c:pt idx="6720">
                  <c:v>19.67558009071373</c:v>
                </c:pt>
                <c:pt idx="6721">
                  <c:v>19.67558009071373</c:v>
                </c:pt>
                <c:pt idx="6722">
                  <c:v>19.67558009071373</c:v>
                </c:pt>
                <c:pt idx="6723">
                  <c:v>19.67558009071373</c:v>
                </c:pt>
                <c:pt idx="6724">
                  <c:v>19.67558009071373</c:v>
                </c:pt>
                <c:pt idx="6725">
                  <c:v>19.67558009071373</c:v>
                </c:pt>
                <c:pt idx="6726">
                  <c:v>19.67558009071373</c:v>
                </c:pt>
                <c:pt idx="6727">
                  <c:v>19.67558009071373</c:v>
                </c:pt>
                <c:pt idx="6728">
                  <c:v>19.67558009071373</c:v>
                </c:pt>
                <c:pt idx="6729">
                  <c:v>19.67558009071373</c:v>
                </c:pt>
                <c:pt idx="6730">
                  <c:v>19.67558009071373</c:v>
                </c:pt>
                <c:pt idx="6731">
                  <c:v>19.67558009071373</c:v>
                </c:pt>
                <c:pt idx="6732">
                  <c:v>19.67558009071373</c:v>
                </c:pt>
                <c:pt idx="6733">
                  <c:v>19.67558009071373</c:v>
                </c:pt>
                <c:pt idx="6734">
                  <c:v>19.67558009071373</c:v>
                </c:pt>
                <c:pt idx="6735">
                  <c:v>19.67558009071373</c:v>
                </c:pt>
                <c:pt idx="6736">
                  <c:v>19.67558009071373</c:v>
                </c:pt>
                <c:pt idx="6737">
                  <c:v>19.67558009071373</c:v>
                </c:pt>
                <c:pt idx="6738">
                  <c:v>19.67558009071373</c:v>
                </c:pt>
                <c:pt idx="6739">
                  <c:v>19.67558009071373</c:v>
                </c:pt>
                <c:pt idx="6740">
                  <c:v>19.67558009071373</c:v>
                </c:pt>
                <c:pt idx="6741">
                  <c:v>19.67558009071373</c:v>
                </c:pt>
                <c:pt idx="6742">
                  <c:v>19.67558009071373</c:v>
                </c:pt>
                <c:pt idx="6743">
                  <c:v>19.67558009071373</c:v>
                </c:pt>
                <c:pt idx="6744">
                  <c:v>19.67558009071373</c:v>
                </c:pt>
                <c:pt idx="6745">
                  <c:v>19.67558009071373</c:v>
                </c:pt>
                <c:pt idx="6746">
                  <c:v>19.67558009071373</c:v>
                </c:pt>
                <c:pt idx="6747">
                  <c:v>19.67558009071373</c:v>
                </c:pt>
                <c:pt idx="6748">
                  <c:v>19.67558009071373</c:v>
                </c:pt>
                <c:pt idx="6749">
                  <c:v>19.67558009071373</c:v>
                </c:pt>
                <c:pt idx="6750">
                  <c:v>19.67558009071373</c:v>
                </c:pt>
                <c:pt idx="6751">
                  <c:v>19.67558009071373</c:v>
                </c:pt>
                <c:pt idx="6752">
                  <c:v>19.67558009071373</c:v>
                </c:pt>
                <c:pt idx="6753">
                  <c:v>19.67558009071373</c:v>
                </c:pt>
                <c:pt idx="6754">
                  <c:v>19.67558009071373</c:v>
                </c:pt>
                <c:pt idx="6755">
                  <c:v>19.67558009071373</c:v>
                </c:pt>
                <c:pt idx="6756">
                  <c:v>19.67558009071373</c:v>
                </c:pt>
                <c:pt idx="6757">
                  <c:v>19.67558009071373</c:v>
                </c:pt>
                <c:pt idx="6758">
                  <c:v>19.67558009071373</c:v>
                </c:pt>
                <c:pt idx="6759">
                  <c:v>19.67558009071373</c:v>
                </c:pt>
                <c:pt idx="6760">
                  <c:v>19.67558009071373</c:v>
                </c:pt>
                <c:pt idx="6761">
                  <c:v>19.67558009071373</c:v>
                </c:pt>
                <c:pt idx="6762">
                  <c:v>19.67558009071373</c:v>
                </c:pt>
                <c:pt idx="6763">
                  <c:v>19.67558009071373</c:v>
                </c:pt>
                <c:pt idx="6764">
                  <c:v>19.67558009071373</c:v>
                </c:pt>
                <c:pt idx="6765">
                  <c:v>19.67558009071373</c:v>
                </c:pt>
                <c:pt idx="6766">
                  <c:v>19.67558009071373</c:v>
                </c:pt>
                <c:pt idx="6767">
                  <c:v>19.67558009071373</c:v>
                </c:pt>
                <c:pt idx="6768">
                  <c:v>19.67558009071373</c:v>
                </c:pt>
                <c:pt idx="6769">
                  <c:v>19.67558009071373</c:v>
                </c:pt>
                <c:pt idx="6770">
                  <c:v>19.67558009071373</c:v>
                </c:pt>
                <c:pt idx="6771">
                  <c:v>19.67558009071373</c:v>
                </c:pt>
                <c:pt idx="6772">
                  <c:v>19.67558009071373</c:v>
                </c:pt>
                <c:pt idx="6773">
                  <c:v>19.67558009071373</c:v>
                </c:pt>
                <c:pt idx="6774">
                  <c:v>19.67558009071373</c:v>
                </c:pt>
                <c:pt idx="6775">
                  <c:v>19.67558009071373</c:v>
                </c:pt>
                <c:pt idx="6776">
                  <c:v>19.67558009071373</c:v>
                </c:pt>
                <c:pt idx="6777">
                  <c:v>19.67558009071373</c:v>
                </c:pt>
                <c:pt idx="6778">
                  <c:v>19.67558009071373</c:v>
                </c:pt>
                <c:pt idx="6779">
                  <c:v>19.67558009071373</c:v>
                </c:pt>
                <c:pt idx="6780">
                  <c:v>19.67558009071373</c:v>
                </c:pt>
                <c:pt idx="6781">
                  <c:v>19.67558009071373</c:v>
                </c:pt>
                <c:pt idx="6782">
                  <c:v>19.67558009071373</c:v>
                </c:pt>
                <c:pt idx="6783">
                  <c:v>19.67558009071373</c:v>
                </c:pt>
                <c:pt idx="6784">
                  <c:v>19.67558009071373</c:v>
                </c:pt>
                <c:pt idx="6785">
                  <c:v>19.67558009071373</c:v>
                </c:pt>
                <c:pt idx="6786">
                  <c:v>19.67558009071373</c:v>
                </c:pt>
                <c:pt idx="6787">
                  <c:v>19.67558009071373</c:v>
                </c:pt>
                <c:pt idx="6788">
                  <c:v>19.67558009071373</c:v>
                </c:pt>
                <c:pt idx="6789">
                  <c:v>19.67558009071373</c:v>
                </c:pt>
                <c:pt idx="6790">
                  <c:v>19.67558009071373</c:v>
                </c:pt>
                <c:pt idx="6791">
                  <c:v>19.67558009071373</c:v>
                </c:pt>
                <c:pt idx="6792">
                  <c:v>19.67558009071373</c:v>
                </c:pt>
                <c:pt idx="6793">
                  <c:v>19.67558009071373</c:v>
                </c:pt>
                <c:pt idx="6794">
                  <c:v>19.67558009071373</c:v>
                </c:pt>
                <c:pt idx="6795">
                  <c:v>19.67558009071373</c:v>
                </c:pt>
                <c:pt idx="6796">
                  <c:v>19.67558009071373</c:v>
                </c:pt>
                <c:pt idx="6797">
                  <c:v>19.67558009071373</c:v>
                </c:pt>
                <c:pt idx="6798">
                  <c:v>19.67558009071373</c:v>
                </c:pt>
                <c:pt idx="6799">
                  <c:v>19.67558009071373</c:v>
                </c:pt>
                <c:pt idx="6800">
                  <c:v>19.67558009071373</c:v>
                </c:pt>
                <c:pt idx="6801">
                  <c:v>19.67558009071373</c:v>
                </c:pt>
                <c:pt idx="6802">
                  <c:v>19.67558009071373</c:v>
                </c:pt>
                <c:pt idx="6803">
                  <c:v>19.67558009071373</c:v>
                </c:pt>
                <c:pt idx="6804">
                  <c:v>19.67558009071373</c:v>
                </c:pt>
                <c:pt idx="6805">
                  <c:v>19.67558009071373</c:v>
                </c:pt>
                <c:pt idx="6806">
                  <c:v>19.67558009071373</c:v>
                </c:pt>
                <c:pt idx="6807">
                  <c:v>19.67558009071373</c:v>
                </c:pt>
                <c:pt idx="6808">
                  <c:v>19.67558009071373</c:v>
                </c:pt>
                <c:pt idx="6809">
                  <c:v>19.67558009071373</c:v>
                </c:pt>
                <c:pt idx="6810">
                  <c:v>19.67558009071373</c:v>
                </c:pt>
                <c:pt idx="6811">
                  <c:v>19.67558009071373</c:v>
                </c:pt>
                <c:pt idx="6812">
                  <c:v>19.67558009071373</c:v>
                </c:pt>
                <c:pt idx="6813">
                  <c:v>19.67558009071373</c:v>
                </c:pt>
                <c:pt idx="6814">
                  <c:v>19.67558009071373</c:v>
                </c:pt>
                <c:pt idx="6815">
                  <c:v>19.67558009071373</c:v>
                </c:pt>
                <c:pt idx="6816">
                  <c:v>19.67558009071373</c:v>
                </c:pt>
                <c:pt idx="6817">
                  <c:v>19.67558009071373</c:v>
                </c:pt>
                <c:pt idx="6818">
                  <c:v>19.67558009071373</c:v>
                </c:pt>
                <c:pt idx="6819">
                  <c:v>19.67558009071373</c:v>
                </c:pt>
                <c:pt idx="6820">
                  <c:v>19.67558009071373</c:v>
                </c:pt>
                <c:pt idx="6821">
                  <c:v>19.67558009071373</c:v>
                </c:pt>
                <c:pt idx="6822">
                  <c:v>19.67558009071373</c:v>
                </c:pt>
                <c:pt idx="6823">
                  <c:v>19.67558009071373</c:v>
                </c:pt>
                <c:pt idx="6824">
                  <c:v>19.67558009071373</c:v>
                </c:pt>
                <c:pt idx="6825">
                  <c:v>19.67558009071373</c:v>
                </c:pt>
                <c:pt idx="6826">
                  <c:v>19.67558009071373</c:v>
                </c:pt>
                <c:pt idx="6827">
                  <c:v>19.67558009071373</c:v>
                </c:pt>
                <c:pt idx="6828">
                  <c:v>19.67558009071373</c:v>
                </c:pt>
                <c:pt idx="6829">
                  <c:v>19.67558009071373</c:v>
                </c:pt>
                <c:pt idx="6830">
                  <c:v>19.67558009071373</c:v>
                </c:pt>
                <c:pt idx="6831">
                  <c:v>19.67558009071373</c:v>
                </c:pt>
                <c:pt idx="6832">
                  <c:v>19.67558009071373</c:v>
                </c:pt>
                <c:pt idx="6833">
                  <c:v>19.67558009071373</c:v>
                </c:pt>
                <c:pt idx="6834">
                  <c:v>19.67558009071373</c:v>
                </c:pt>
                <c:pt idx="6835">
                  <c:v>19.67558009071373</c:v>
                </c:pt>
                <c:pt idx="6836">
                  <c:v>19.67558009071373</c:v>
                </c:pt>
                <c:pt idx="6837">
                  <c:v>19.67558009071373</c:v>
                </c:pt>
                <c:pt idx="6838">
                  <c:v>19.67558009071373</c:v>
                </c:pt>
                <c:pt idx="6839">
                  <c:v>19.67558009071373</c:v>
                </c:pt>
                <c:pt idx="6840">
                  <c:v>19.67558009071373</c:v>
                </c:pt>
                <c:pt idx="6841">
                  <c:v>19.67558009071373</c:v>
                </c:pt>
                <c:pt idx="6842">
                  <c:v>19.67558009071373</c:v>
                </c:pt>
                <c:pt idx="6843">
                  <c:v>19.67558009071373</c:v>
                </c:pt>
                <c:pt idx="6844">
                  <c:v>19.67558009071373</c:v>
                </c:pt>
                <c:pt idx="6845">
                  <c:v>19.67558009071373</c:v>
                </c:pt>
                <c:pt idx="6846">
                  <c:v>19.67558009071373</c:v>
                </c:pt>
                <c:pt idx="6847">
                  <c:v>19.67558009071373</c:v>
                </c:pt>
                <c:pt idx="6848">
                  <c:v>19.67558009071373</c:v>
                </c:pt>
                <c:pt idx="6849">
                  <c:v>19.67558009071373</c:v>
                </c:pt>
                <c:pt idx="6850">
                  <c:v>19.67558009071373</c:v>
                </c:pt>
                <c:pt idx="6851">
                  <c:v>19.67558009071373</c:v>
                </c:pt>
                <c:pt idx="6852">
                  <c:v>19.67558009071373</c:v>
                </c:pt>
                <c:pt idx="6853">
                  <c:v>19.67558009071373</c:v>
                </c:pt>
                <c:pt idx="6854">
                  <c:v>19.67558009071373</c:v>
                </c:pt>
                <c:pt idx="6855">
                  <c:v>19.67558009071373</c:v>
                </c:pt>
                <c:pt idx="6856">
                  <c:v>19.67558009071373</c:v>
                </c:pt>
                <c:pt idx="6857">
                  <c:v>19.67558009071373</c:v>
                </c:pt>
                <c:pt idx="6858">
                  <c:v>19.67558009071373</c:v>
                </c:pt>
                <c:pt idx="6859">
                  <c:v>19.67558009071373</c:v>
                </c:pt>
                <c:pt idx="6860">
                  <c:v>19.67558009071373</c:v>
                </c:pt>
                <c:pt idx="6861">
                  <c:v>19.67558009071373</c:v>
                </c:pt>
                <c:pt idx="6862">
                  <c:v>19.67558009071373</c:v>
                </c:pt>
                <c:pt idx="6863">
                  <c:v>19.67558009071373</c:v>
                </c:pt>
                <c:pt idx="6864">
                  <c:v>19.67558009071373</c:v>
                </c:pt>
                <c:pt idx="6865">
                  <c:v>19.67558009071373</c:v>
                </c:pt>
                <c:pt idx="6866">
                  <c:v>19.67558009071373</c:v>
                </c:pt>
                <c:pt idx="6867">
                  <c:v>19.67558009071373</c:v>
                </c:pt>
                <c:pt idx="6868">
                  <c:v>19.67558009071373</c:v>
                </c:pt>
                <c:pt idx="6869">
                  <c:v>19.67558009071373</c:v>
                </c:pt>
                <c:pt idx="6870">
                  <c:v>19.67558009071373</c:v>
                </c:pt>
                <c:pt idx="6871">
                  <c:v>19.67558009071373</c:v>
                </c:pt>
                <c:pt idx="6872">
                  <c:v>19.67558009071373</c:v>
                </c:pt>
                <c:pt idx="6873">
                  <c:v>19.67558009071373</c:v>
                </c:pt>
                <c:pt idx="6874">
                  <c:v>19.67558009071373</c:v>
                </c:pt>
                <c:pt idx="6875">
                  <c:v>19.67558009071373</c:v>
                </c:pt>
                <c:pt idx="6876">
                  <c:v>19.67558009071373</c:v>
                </c:pt>
                <c:pt idx="6877">
                  <c:v>19.67558009071373</c:v>
                </c:pt>
                <c:pt idx="6878">
                  <c:v>19.67558009071373</c:v>
                </c:pt>
                <c:pt idx="6879">
                  <c:v>19.67558009071373</c:v>
                </c:pt>
                <c:pt idx="6880">
                  <c:v>19.67558009071373</c:v>
                </c:pt>
                <c:pt idx="6881">
                  <c:v>19.67558009071373</c:v>
                </c:pt>
                <c:pt idx="6882">
                  <c:v>19.67558009071373</c:v>
                </c:pt>
                <c:pt idx="6883">
                  <c:v>19.67558009071373</c:v>
                </c:pt>
                <c:pt idx="6884">
                  <c:v>19.67558009071373</c:v>
                </c:pt>
                <c:pt idx="6885">
                  <c:v>19.67558009071373</c:v>
                </c:pt>
                <c:pt idx="6886">
                  <c:v>19.67558009071373</c:v>
                </c:pt>
                <c:pt idx="6887">
                  <c:v>19.67558009071373</c:v>
                </c:pt>
                <c:pt idx="6888">
                  <c:v>19.67558009071373</c:v>
                </c:pt>
                <c:pt idx="6889">
                  <c:v>19.67558009071373</c:v>
                </c:pt>
                <c:pt idx="6890">
                  <c:v>19.67558009071373</c:v>
                </c:pt>
                <c:pt idx="6891">
                  <c:v>19.67558009071373</c:v>
                </c:pt>
                <c:pt idx="6892">
                  <c:v>19.67558009071373</c:v>
                </c:pt>
                <c:pt idx="6893">
                  <c:v>19.67558009071373</c:v>
                </c:pt>
                <c:pt idx="6894">
                  <c:v>19.67558009071373</c:v>
                </c:pt>
                <c:pt idx="6895">
                  <c:v>19.67558009071373</c:v>
                </c:pt>
                <c:pt idx="6896">
                  <c:v>19.67558009071373</c:v>
                </c:pt>
                <c:pt idx="6897">
                  <c:v>19.67558009071373</c:v>
                </c:pt>
                <c:pt idx="6898">
                  <c:v>19.67558009071373</c:v>
                </c:pt>
                <c:pt idx="6899">
                  <c:v>19.67558009071373</c:v>
                </c:pt>
                <c:pt idx="6900">
                  <c:v>19.67558009071373</c:v>
                </c:pt>
                <c:pt idx="6901">
                  <c:v>19.67558009071373</c:v>
                </c:pt>
                <c:pt idx="6902">
                  <c:v>19.67558009071373</c:v>
                </c:pt>
                <c:pt idx="6903">
                  <c:v>19.67558009071373</c:v>
                </c:pt>
                <c:pt idx="6904">
                  <c:v>19.67558009071373</c:v>
                </c:pt>
                <c:pt idx="6905">
                  <c:v>19.67558009071373</c:v>
                </c:pt>
                <c:pt idx="6906">
                  <c:v>19.67558009071373</c:v>
                </c:pt>
                <c:pt idx="6907">
                  <c:v>19.67558009071373</c:v>
                </c:pt>
                <c:pt idx="6908">
                  <c:v>19.67558009071373</c:v>
                </c:pt>
                <c:pt idx="6909">
                  <c:v>19.67558009071373</c:v>
                </c:pt>
                <c:pt idx="6910">
                  <c:v>19.67558009071373</c:v>
                </c:pt>
                <c:pt idx="6911">
                  <c:v>19.67558009071373</c:v>
                </c:pt>
                <c:pt idx="6912">
                  <c:v>19.67558009071373</c:v>
                </c:pt>
                <c:pt idx="6913">
                  <c:v>19.67558009071373</c:v>
                </c:pt>
                <c:pt idx="6914">
                  <c:v>19.67558009071373</c:v>
                </c:pt>
                <c:pt idx="6915">
                  <c:v>19.67558009071373</c:v>
                </c:pt>
                <c:pt idx="6916">
                  <c:v>19.67558009071373</c:v>
                </c:pt>
                <c:pt idx="6917">
                  <c:v>19.67558009071373</c:v>
                </c:pt>
                <c:pt idx="6918">
                  <c:v>19.67558009071373</c:v>
                </c:pt>
                <c:pt idx="6919">
                  <c:v>19.67558009071373</c:v>
                </c:pt>
                <c:pt idx="6920">
                  <c:v>19.67558009071373</c:v>
                </c:pt>
                <c:pt idx="6921">
                  <c:v>19.67558009071373</c:v>
                </c:pt>
                <c:pt idx="6922">
                  <c:v>19.67558009071373</c:v>
                </c:pt>
                <c:pt idx="6923">
                  <c:v>19.67558009071373</c:v>
                </c:pt>
                <c:pt idx="6924">
                  <c:v>19.67558009071373</c:v>
                </c:pt>
                <c:pt idx="6925">
                  <c:v>19.67558009071373</c:v>
                </c:pt>
                <c:pt idx="6926">
                  <c:v>19.67558009071373</c:v>
                </c:pt>
                <c:pt idx="6927">
                  <c:v>19.67558009071373</c:v>
                </c:pt>
                <c:pt idx="6928">
                  <c:v>19.67558009071373</c:v>
                </c:pt>
                <c:pt idx="6929">
                  <c:v>19.67558009071373</c:v>
                </c:pt>
                <c:pt idx="6930">
                  <c:v>19.67558009071373</c:v>
                </c:pt>
                <c:pt idx="6931">
                  <c:v>19.67558009071373</c:v>
                </c:pt>
                <c:pt idx="6932">
                  <c:v>19.67558009071373</c:v>
                </c:pt>
                <c:pt idx="6933">
                  <c:v>19.67558009071373</c:v>
                </c:pt>
                <c:pt idx="6934">
                  <c:v>19.67558009071373</c:v>
                </c:pt>
                <c:pt idx="6935">
                  <c:v>19.67558009071373</c:v>
                </c:pt>
                <c:pt idx="6936">
                  <c:v>19.67558009071373</c:v>
                </c:pt>
                <c:pt idx="6937">
                  <c:v>19.67558009071373</c:v>
                </c:pt>
                <c:pt idx="6938">
                  <c:v>19.67558009071373</c:v>
                </c:pt>
                <c:pt idx="6939">
                  <c:v>19.67558009071373</c:v>
                </c:pt>
                <c:pt idx="6940">
                  <c:v>19.67558009071373</c:v>
                </c:pt>
                <c:pt idx="6941">
                  <c:v>19.67558009071373</c:v>
                </c:pt>
                <c:pt idx="6942">
                  <c:v>19.67558009071373</c:v>
                </c:pt>
                <c:pt idx="6943">
                  <c:v>19.67558009071373</c:v>
                </c:pt>
                <c:pt idx="6944">
                  <c:v>19.67558009071373</c:v>
                </c:pt>
                <c:pt idx="6945">
                  <c:v>19.67558009071373</c:v>
                </c:pt>
                <c:pt idx="6946">
                  <c:v>19.67558009071373</c:v>
                </c:pt>
                <c:pt idx="6947">
                  <c:v>19.67558009071373</c:v>
                </c:pt>
                <c:pt idx="6948">
                  <c:v>19.67558009071373</c:v>
                </c:pt>
                <c:pt idx="6949">
                  <c:v>19.67558009071373</c:v>
                </c:pt>
                <c:pt idx="6950">
                  <c:v>19.67558009071373</c:v>
                </c:pt>
                <c:pt idx="6951">
                  <c:v>19.67558009071373</c:v>
                </c:pt>
                <c:pt idx="6952">
                  <c:v>19.67558009071373</c:v>
                </c:pt>
                <c:pt idx="6953">
                  <c:v>19.67558009071373</c:v>
                </c:pt>
                <c:pt idx="6954">
                  <c:v>19.67558009071373</c:v>
                </c:pt>
                <c:pt idx="6955">
                  <c:v>19.67558009071373</c:v>
                </c:pt>
                <c:pt idx="6956">
                  <c:v>19.67558009071373</c:v>
                </c:pt>
                <c:pt idx="6957">
                  <c:v>19.67558009071373</c:v>
                </c:pt>
                <c:pt idx="6958">
                  <c:v>19.67558009071373</c:v>
                </c:pt>
                <c:pt idx="6959">
                  <c:v>19.67558009071373</c:v>
                </c:pt>
                <c:pt idx="6960">
                  <c:v>19.67558009071373</c:v>
                </c:pt>
                <c:pt idx="6961">
                  <c:v>19.67558009071373</c:v>
                </c:pt>
                <c:pt idx="6962">
                  <c:v>19.67558009071373</c:v>
                </c:pt>
                <c:pt idx="6963">
                  <c:v>19.67558009071373</c:v>
                </c:pt>
                <c:pt idx="6964">
                  <c:v>19.67558009071373</c:v>
                </c:pt>
                <c:pt idx="6965">
                  <c:v>19.67558009071373</c:v>
                </c:pt>
                <c:pt idx="6966">
                  <c:v>19.67558009071373</c:v>
                </c:pt>
                <c:pt idx="6967">
                  <c:v>19.67558009071373</c:v>
                </c:pt>
                <c:pt idx="6968">
                  <c:v>19.67558009071373</c:v>
                </c:pt>
                <c:pt idx="6969">
                  <c:v>19.67558009071373</c:v>
                </c:pt>
                <c:pt idx="6970">
                  <c:v>19.67558009071373</c:v>
                </c:pt>
                <c:pt idx="6971">
                  <c:v>19.67558009071373</c:v>
                </c:pt>
                <c:pt idx="6972">
                  <c:v>19.67558009071373</c:v>
                </c:pt>
                <c:pt idx="6973">
                  <c:v>19.67558009071373</c:v>
                </c:pt>
                <c:pt idx="6974">
                  <c:v>19.67558009071373</c:v>
                </c:pt>
                <c:pt idx="6975">
                  <c:v>19.67558009071373</c:v>
                </c:pt>
                <c:pt idx="6976">
                  <c:v>19.67558009071373</c:v>
                </c:pt>
                <c:pt idx="6977">
                  <c:v>19.67558009071373</c:v>
                </c:pt>
                <c:pt idx="6978">
                  <c:v>19.67558009071373</c:v>
                </c:pt>
                <c:pt idx="6979">
                  <c:v>19.67558009071373</c:v>
                </c:pt>
                <c:pt idx="6980">
                  <c:v>19.67558009071373</c:v>
                </c:pt>
                <c:pt idx="6981">
                  <c:v>19.67558009071373</c:v>
                </c:pt>
                <c:pt idx="6982">
                  <c:v>19.67558009071373</c:v>
                </c:pt>
                <c:pt idx="6983">
                  <c:v>19.67558009071373</c:v>
                </c:pt>
                <c:pt idx="6984">
                  <c:v>19.67558009071373</c:v>
                </c:pt>
                <c:pt idx="6985">
                  <c:v>19.67558009071373</c:v>
                </c:pt>
                <c:pt idx="6986">
                  <c:v>19.67558009071373</c:v>
                </c:pt>
                <c:pt idx="6987">
                  <c:v>19.67558009071373</c:v>
                </c:pt>
                <c:pt idx="6988">
                  <c:v>19.67558009071373</c:v>
                </c:pt>
                <c:pt idx="6989">
                  <c:v>19.67558009071373</c:v>
                </c:pt>
                <c:pt idx="6990">
                  <c:v>19.67558009071373</c:v>
                </c:pt>
                <c:pt idx="6991">
                  <c:v>19.67558009071373</c:v>
                </c:pt>
                <c:pt idx="6992">
                  <c:v>19.67558009071373</c:v>
                </c:pt>
                <c:pt idx="6993">
                  <c:v>19.67558009071373</c:v>
                </c:pt>
                <c:pt idx="6994">
                  <c:v>19.67558009071373</c:v>
                </c:pt>
                <c:pt idx="6995">
                  <c:v>19.67558009071373</c:v>
                </c:pt>
                <c:pt idx="6996">
                  <c:v>19.67558009071373</c:v>
                </c:pt>
                <c:pt idx="6997">
                  <c:v>19.67558009071373</c:v>
                </c:pt>
                <c:pt idx="6998">
                  <c:v>19.67558009071373</c:v>
                </c:pt>
                <c:pt idx="6999">
                  <c:v>19.67558009071373</c:v>
                </c:pt>
                <c:pt idx="7000">
                  <c:v>19.67558009071373</c:v>
                </c:pt>
                <c:pt idx="7001">
                  <c:v>19.67558009071373</c:v>
                </c:pt>
                <c:pt idx="7002">
                  <c:v>19.67558009071373</c:v>
                </c:pt>
                <c:pt idx="7003">
                  <c:v>19.67558009071373</c:v>
                </c:pt>
                <c:pt idx="7004">
                  <c:v>19.67558009071373</c:v>
                </c:pt>
                <c:pt idx="7005">
                  <c:v>19.67558009071373</c:v>
                </c:pt>
                <c:pt idx="7006">
                  <c:v>19.67558009071373</c:v>
                </c:pt>
                <c:pt idx="7007">
                  <c:v>19.67558009071373</c:v>
                </c:pt>
                <c:pt idx="7008">
                  <c:v>19.67558009071373</c:v>
                </c:pt>
                <c:pt idx="7009">
                  <c:v>19.67558009071373</c:v>
                </c:pt>
                <c:pt idx="7010">
                  <c:v>19.67558009071373</c:v>
                </c:pt>
                <c:pt idx="7011">
                  <c:v>19.67558009071373</c:v>
                </c:pt>
                <c:pt idx="7012">
                  <c:v>19.67558009071373</c:v>
                </c:pt>
                <c:pt idx="7013">
                  <c:v>19.67558009071373</c:v>
                </c:pt>
                <c:pt idx="7014">
                  <c:v>19.67558009071373</c:v>
                </c:pt>
                <c:pt idx="7015">
                  <c:v>19.67558009071373</c:v>
                </c:pt>
                <c:pt idx="7016">
                  <c:v>19.67558009071373</c:v>
                </c:pt>
                <c:pt idx="7017">
                  <c:v>19.67558009071373</c:v>
                </c:pt>
                <c:pt idx="7018">
                  <c:v>19.67558009071373</c:v>
                </c:pt>
                <c:pt idx="7019">
                  <c:v>19.67558009071373</c:v>
                </c:pt>
                <c:pt idx="7020">
                  <c:v>19.67558009071373</c:v>
                </c:pt>
                <c:pt idx="7021">
                  <c:v>19.67558009071373</c:v>
                </c:pt>
                <c:pt idx="7022">
                  <c:v>19.67558009071373</c:v>
                </c:pt>
                <c:pt idx="7023">
                  <c:v>19.67558009071373</c:v>
                </c:pt>
                <c:pt idx="7024">
                  <c:v>19.67558009071373</c:v>
                </c:pt>
                <c:pt idx="7025">
                  <c:v>19.67558009071373</c:v>
                </c:pt>
                <c:pt idx="7026">
                  <c:v>19.67558009071373</c:v>
                </c:pt>
                <c:pt idx="7027">
                  <c:v>19.67558009071373</c:v>
                </c:pt>
                <c:pt idx="7028">
                  <c:v>19.67558009071373</c:v>
                </c:pt>
                <c:pt idx="7029">
                  <c:v>19.67558009071373</c:v>
                </c:pt>
                <c:pt idx="7030">
                  <c:v>19.67558009071373</c:v>
                </c:pt>
                <c:pt idx="7031">
                  <c:v>19.67558009071373</c:v>
                </c:pt>
                <c:pt idx="7032">
                  <c:v>19.67558009071373</c:v>
                </c:pt>
                <c:pt idx="7033">
                  <c:v>19.67558009071373</c:v>
                </c:pt>
                <c:pt idx="7034">
                  <c:v>19.67558009071373</c:v>
                </c:pt>
                <c:pt idx="7035">
                  <c:v>19.67558009071373</c:v>
                </c:pt>
                <c:pt idx="7036">
                  <c:v>19.67558009071373</c:v>
                </c:pt>
                <c:pt idx="7037">
                  <c:v>19.67558009071373</c:v>
                </c:pt>
                <c:pt idx="7038">
                  <c:v>19.67558009071373</c:v>
                </c:pt>
                <c:pt idx="7039">
                  <c:v>19.67558009071373</c:v>
                </c:pt>
                <c:pt idx="7040">
                  <c:v>19.67558009071373</c:v>
                </c:pt>
                <c:pt idx="7041">
                  <c:v>19.67558009071373</c:v>
                </c:pt>
                <c:pt idx="7042">
                  <c:v>19.67558009071373</c:v>
                </c:pt>
                <c:pt idx="7043">
                  <c:v>19.67558009071373</c:v>
                </c:pt>
                <c:pt idx="7044">
                  <c:v>19.67558009071373</c:v>
                </c:pt>
                <c:pt idx="7045">
                  <c:v>19.67558009071373</c:v>
                </c:pt>
                <c:pt idx="7046">
                  <c:v>19.67558009071373</c:v>
                </c:pt>
                <c:pt idx="7047">
                  <c:v>19.67558009071373</c:v>
                </c:pt>
                <c:pt idx="7048">
                  <c:v>19.67558009071373</c:v>
                </c:pt>
                <c:pt idx="7049">
                  <c:v>19.67558009071373</c:v>
                </c:pt>
                <c:pt idx="7050">
                  <c:v>19.67558009071373</c:v>
                </c:pt>
                <c:pt idx="7051">
                  <c:v>19.67558009071373</c:v>
                </c:pt>
                <c:pt idx="7052">
                  <c:v>19.67558009071373</c:v>
                </c:pt>
                <c:pt idx="7053">
                  <c:v>19.67558009071373</c:v>
                </c:pt>
                <c:pt idx="7054">
                  <c:v>19.67558009071373</c:v>
                </c:pt>
                <c:pt idx="7055">
                  <c:v>19.67558009071373</c:v>
                </c:pt>
                <c:pt idx="7056">
                  <c:v>19.67558009071373</c:v>
                </c:pt>
                <c:pt idx="7057">
                  <c:v>19.67558009071373</c:v>
                </c:pt>
                <c:pt idx="7058">
                  <c:v>19.67558009071373</c:v>
                </c:pt>
                <c:pt idx="7059">
                  <c:v>19.67558009071373</c:v>
                </c:pt>
                <c:pt idx="7060">
                  <c:v>19.67558009071373</c:v>
                </c:pt>
                <c:pt idx="7061">
                  <c:v>19.67558009071373</c:v>
                </c:pt>
                <c:pt idx="7062">
                  <c:v>19.67558009071373</c:v>
                </c:pt>
                <c:pt idx="7063">
                  <c:v>19.67558009071373</c:v>
                </c:pt>
                <c:pt idx="7064">
                  <c:v>19.67558009071373</c:v>
                </c:pt>
                <c:pt idx="7065">
                  <c:v>19.67558009071373</c:v>
                </c:pt>
                <c:pt idx="7066">
                  <c:v>19.67558009071373</c:v>
                </c:pt>
                <c:pt idx="7067">
                  <c:v>19.67558009071373</c:v>
                </c:pt>
                <c:pt idx="7068">
                  <c:v>19.67558009071373</c:v>
                </c:pt>
                <c:pt idx="7069">
                  <c:v>19.67558009071373</c:v>
                </c:pt>
                <c:pt idx="7070">
                  <c:v>19.67558009071373</c:v>
                </c:pt>
                <c:pt idx="7071">
                  <c:v>19.67558009071373</c:v>
                </c:pt>
                <c:pt idx="7072">
                  <c:v>19.67558009071373</c:v>
                </c:pt>
                <c:pt idx="7073">
                  <c:v>19.67558009071373</c:v>
                </c:pt>
                <c:pt idx="7074">
                  <c:v>19.67558009071373</c:v>
                </c:pt>
                <c:pt idx="7075">
                  <c:v>19.67558009071373</c:v>
                </c:pt>
                <c:pt idx="7076">
                  <c:v>19.67558009071373</c:v>
                </c:pt>
                <c:pt idx="7077">
                  <c:v>19.67558009071373</c:v>
                </c:pt>
                <c:pt idx="7078">
                  <c:v>19.67558009071373</c:v>
                </c:pt>
                <c:pt idx="7079">
                  <c:v>19.67558009071373</c:v>
                </c:pt>
                <c:pt idx="7080">
                  <c:v>19.67558009071373</c:v>
                </c:pt>
                <c:pt idx="7081">
                  <c:v>19.67558009071373</c:v>
                </c:pt>
                <c:pt idx="7082">
                  <c:v>19.67558009071373</c:v>
                </c:pt>
                <c:pt idx="7083">
                  <c:v>19.67558009071373</c:v>
                </c:pt>
                <c:pt idx="7084">
                  <c:v>19.67558009071373</c:v>
                </c:pt>
                <c:pt idx="7085">
                  <c:v>19.67558009071373</c:v>
                </c:pt>
                <c:pt idx="7086">
                  <c:v>19.67558009071373</c:v>
                </c:pt>
                <c:pt idx="7087">
                  <c:v>19.67558009071373</c:v>
                </c:pt>
                <c:pt idx="7088">
                  <c:v>19.67558009071373</c:v>
                </c:pt>
                <c:pt idx="7089">
                  <c:v>19.67558009071373</c:v>
                </c:pt>
                <c:pt idx="7090">
                  <c:v>19.67558009071373</c:v>
                </c:pt>
                <c:pt idx="7091">
                  <c:v>19.67558009071373</c:v>
                </c:pt>
                <c:pt idx="7092">
                  <c:v>19.67558009071373</c:v>
                </c:pt>
                <c:pt idx="7093">
                  <c:v>19.67558009071373</c:v>
                </c:pt>
                <c:pt idx="7094">
                  <c:v>19.67558009071373</c:v>
                </c:pt>
                <c:pt idx="7095">
                  <c:v>19.67558009071373</c:v>
                </c:pt>
                <c:pt idx="7096">
                  <c:v>19.67558009071373</c:v>
                </c:pt>
                <c:pt idx="7097">
                  <c:v>19.67558009071373</c:v>
                </c:pt>
                <c:pt idx="7098">
                  <c:v>19.67558009071373</c:v>
                </c:pt>
                <c:pt idx="7099">
                  <c:v>19.67558009071373</c:v>
                </c:pt>
                <c:pt idx="7100">
                  <c:v>19.67558009071373</c:v>
                </c:pt>
                <c:pt idx="7101">
                  <c:v>19.67558009071373</c:v>
                </c:pt>
                <c:pt idx="7102">
                  <c:v>19.67558009071373</c:v>
                </c:pt>
                <c:pt idx="7103">
                  <c:v>19.67558009071373</c:v>
                </c:pt>
                <c:pt idx="7104">
                  <c:v>19.67558009071373</c:v>
                </c:pt>
                <c:pt idx="7105">
                  <c:v>19.67558009071373</c:v>
                </c:pt>
                <c:pt idx="7106">
                  <c:v>19.67558009071373</c:v>
                </c:pt>
                <c:pt idx="7107">
                  <c:v>19.67558009071373</c:v>
                </c:pt>
                <c:pt idx="7108">
                  <c:v>19.67558009071373</c:v>
                </c:pt>
                <c:pt idx="7109">
                  <c:v>19.67558009071373</c:v>
                </c:pt>
                <c:pt idx="7110">
                  <c:v>19.67558009071373</c:v>
                </c:pt>
                <c:pt idx="7111">
                  <c:v>19.67558009071373</c:v>
                </c:pt>
                <c:pt idx="7112">
                  <c:v>19.67558009071373</c:v>
                </c:pt>
                <c:pt idx="7113">
                  <c:v>19.67558009071373</c:v>
                </c:pt>
                <c:pt idx="7114">
                  <c:v>19.67558009071373</c:v>
                </c:pt>
                <c:pt idx="7115">
                  <c:v>19.67558009071373</c:v>
                </c:pt>
                <c:pt idx="7116">
                  <c:v>19.67558009071373</c:v>
                </c:pt>
                <c:pt idx="7117">
                  <c:v>19.67558009071373</c:v>
                </c:pt>
                <c:pt idx="7118">
                  <c:v>19.67558009071373</c:v>
                </c:pt>
                <c:pt idx="7119">
                  <c:v>19.67558009071373</c:v>
                </c:pt>
                <c:pt idx="7120">
                  <c:v>19.67558009071373</c:v>
                </c:pt>
                <c:pt idx="7121">
                  <c:v>19.67558009071373</c:v>
                </c:pt>
                <c:pt idx="7122">
                  <c:v>19.67558009071373</c:v>
                </c:pt>
                <c:pt idx="7123">
                  <c:v>19.67558009071373</c:v>
                </c:pt>
                <c:pt idx="7124">
                  <c:v>19.67558009071373</c:v>
                </c:pt>
                <c:pt idx="7125">
                  <c:v>19.67558009071373</c:v>
                </c:pt>
                <c:pt idx="7126">
                  <c:v>19.67558009071373</c:v>
                </c:pt>
                <c:pt idx="7127">
                  <c:v>19.67558009071373</c:v>
                </c:pt>
                <c:pt idx="7128">
                  <c:v>19.67558009071373</c:v>
                </c:pt>
                <c:pt idx="7129">
                  <c:v>19.67558009071373</c:v>
                </c:pt>
                <c:pt idx="7130">
                  <c:v>19.67558009071373</c:v>
                </c:pt>
                <c:pt idx="7131">
                  <c:v>19.67558009071373</c:v>
                </c:pt>
                <c:pt idx="7132">
                  <c:v>19.67558009071373</c:v>
                </c:pt>
                <c:pt idx="7133">
                  <c:v>19.67558009071373</c:v>
                </c:pt>
                <c:pt idx="7134">
                  <c:v>19.67558009071373</c:v>
                </c:pt>
                <c:pt idx="7135">
                  <c:v>19.67558009071373</c:v>
                </c:pt>
                <c:pt idx="7136">
                  <c:v>19.67558009071373</c:v>
                </c:pt>
                <c:pt idx="7137">
                  <c:v>19.67558009071373</c:v>
                </c:pt>
                <c:pt idx="7138">
                  <c:v>19.67558009071373</c:v>
                </c:pt>
                <c:pt idx="7139">
                  <c:v>19.67558009071373</c:v>
                </c:pt>
                <c:pt idx="7140">
                  <c:v>19.67558009071373</c:v>
                </c:pt>
                <c:pt idx="7141">
                  <c:v>19.67558009071373</c:v>
                </c:pt>
                <c:pt idx="7142">
                  <c:v>19.67558009071373</c:v>
                </c:pt>
                <c:pt idx="7143">
                  <c:v>19.67558009071373</c:v>
                </c:pt>
                <c:pt idx="7144">
                  <c:v>19.67558009071373</c:v>
                </c:pt>
                <c:pt idx="7145">
                  <c:v>19.67558009071373</c:v>
                </c:pt>
                <c:pt idx="7146">
                  <c:v>19.67558009071373</c:v>
                </c:pt>
                <c:pt idx="7147">
                  <c:v>19.67558009071373</c:v>
                </c:pt>
                <c:pt idx="7148">
                  <c:v>19.67558009071373</c:v>
                </c:pt>
                <c:pt idx="7149">
                  <c:v>19.67558009071373</c:v>
                </c:pt>
                <c:pt idx="7150">
                  <c:v>19.67558009071373</c:v>
                </c:pt>
                <c:pt idx="7151">
                  <c:v>19.67558009071373</c:v>
                </c:pt>
                <c:pt idx="7152">
                  <c:v>19.67558009071373</c:v>
                </c:pt>
                <c:pt idx="7153">
                  <c:v>19.67558009071373</c:v>
                </c:pt>
                <c:pt idx="7154">
                  <c:v>19.67558009071373</c:v>
                </c:pt>
                <c:pt idx="7155">
                  <c:v>19.67558009071373</c:v>
                </c:pt>
                <c:pt idx="7156">
                  <c:v>19.67558009071373</c:v>
                </c:pt>
                <c:pt idx="7157">
                  <c:v>19.67558009071373</c:v>
                </c:pt>
                <c:pt idx="7158">
                  <c:v>19.67558009071373</c:v>
                </c:pt>
                <c:pt idx="7159">
                  <c:v>19.67558009071373</c:v>
                </c:pt>
                <c:pt idx="7160">
                  <c:v>19.67558009071373</c:v>
                </c:pt>
                <c:pt idx="7161">
                  <c:v>19.67558009071373</c:v>
                </c:pt>
                <c:pt idx="7162">
                  <c:v>19.67558009071373</c:v>
                </c:pt>
                <c:pt idx="7163">
                  <c:v>19.67558009071373</c:v>
                </c:pt>
                <c:pt idx="7164">
                  <c:v>19.67558009071373</c:v>
                </c:pt>
                <c:pt idx="7165">
                  <c:v>19.67558009071373</c:v>
                </c:pt>
                <c:pt idx="7166">
                  <c:v>19.67558009071373</c:v>
                </c:pt>
                <c:pt idx="7167">
                  <c:v>19.67558009071373</c:v>
                </c:pt>
                <c:pt idx="7168">
                  <c:v>19.67558009071373</c:v>
                </c:pt>
                <c:pt idx="7169">
                  <c:v>19.67558009071373</c:v>
                </c:pt>
                <c:pt idx="7170">
                  <c:v>19.67558009071373</c:v>
                </c:pt>
                <c:pt idx="7171">
                  <c:v>19.67558009071373</c:v>
                </c:pt>
                <c:pt idx="7172">
                  <c:v>19.67558009071373</c:v>
                </c:pt>
                <c:pt idx="7173">
                  <c:v>19.67558009071373</c:v>
                </c:pt>
                <c:pt idx="7174">
                  <c:v>19.67558009071373</c:v>
                </c:pt>
                <c:pt idx="7175">
                  <c:v>19.67558009071373</c:v>
                </c:pt>
                <c:pt idx="7176">
                  <c:v>19.67558009071373</c:v>
                </c:pt>
                <c:pt idx="7177">
                  <c:v>19.67558009071373</c:v>
                </c:pt>
                <c:pt idx="7178">
                  <c:v>19.67558009071373</c:v>
                </c:pt>
                <c:pt idx="7179">
                  <c:v>19.67558009071373</c:v>
                </c:pt>
                <c:pt idx="7180">
                  <c:v>19.67558009071373</c:v>
                </c:pt>
                <c:pt idx="7181">
                  <c:v>19.67558009071373</c:v>
                </c:pt>
                <c:pt idx="7182">
                  <c:v>19.67558009071373</c:v>
                </c:pt>
                <c:pt idx="7183">
                  <c:v>19.67558009071373</c:v>
                </c:pt>
                <c:pt idx="7184">
                  <c:v>19.67558009071373</c:v>
                </c:pt>
                <c:pt idx="7185">
                  <c:v>19.67558009071373</c:v>
                </c:pt>
                <c:pt idx="7186">
                  <c:v>19.67558009071373</c:v>
                </c:pt>
                <c:pt idx="7187">
                  <c:v>19.67558009071373</c:v>
                </c:pt>
                <c:pt idx="7188">
                  <c:v>19.67558009071373</c:v>
                </c:pt>
                <c:pt idx="7189">
                  <c:v>19.67558009071373</c:v>
                </c:pt>
                <c:pt idx="7190">
                  <c:v>19.67558009071373</c:v>
                </c:pt>
                <c:pt idx="7191">
                  <c:v>19.67558009071373</c:v>
                </c:pt>
                <c:pt idx="7192">
                  <c:v>19.67558009071373</c:v>
                </c:pt>
                <c:pt idx="7193">
                  <c:v>19.67558009071373</c:v>
                </c:pt>
                <c:pt idx="7194">
                  <c:v>19.67558009071373</c:v>
                </c:pt>
                <c:pt idx="7195">
                  <c:v>19.67558009071373</c:v>
                </c:pt>
                <c:pt idx="7196">
                  <c:v>19.67558009071373</c:v>
                </c:pt>
                <c:pt idx="7197">
                  <c:v>19.67558009071373</c:v>
                </c:pt>
                <c:pt idx="7198">
                  <c:v>19.67558009071373</c:v>
                </c:pt>
                <c:pt idx="7199">
                  <c:v>19.67558009071373</c:v>
                </c:pt>
                <c:pt idx="7200">
                  <c:v>19.67558009071373</c:v>
                </c:pt>
                <c:pt idx="7201">
                  <c:v>19.67558009071373</c:v>
                </c:pt>
                <c:pt idx="7202">
                  <c:v>19.67558009071373</c:v>
                </c:pt>
                <c:pt idx="7203">
                  <c:v>19.67558009071373</c:v>
                </c:pt>
                <c:pt idx="7204">
                  <c:v>19.67558009071373</c:v>
                </c:pt>
                <c:pt idx="7205">
                  <c:v>19.67558009071373</c:v>
                </c:pt>
                <c:pt idx="7206">
                  <c:v>19.67558009071373</c:v>
                </c:pt>
                <c:pt idx="7207">
                  <c:v>19.67558009071373</c:v>
                </c:pt>
                <c:pt idx="7208">
                  <c:v>19.67558009071373</c:v>
                </c:pt>
                <c:pt idx="7209">
                  <c:v>19.67558009071373</c:v>
                </c:pt>
                <c:pt idx="7210">
                  <c:v>19.67558009071373</c:v>
                </c:pt>
                <c:pt idx="7211">
                  <c:v>19.67558009071373</c:v>
                </c:pt>
                <c:pt idx="7212">
                  <c:v>19.67558009071373</c:v>
                </c:pt>
                <c:pt idx="7213">
                  <c:v>19.67558009071373</c:v>
                </c:pt>
                <c:pt idx="7214">
                  <c:v>19.67558009071373</c:v>
                </c:pt>
                <c:pt idx="7215">
                  <c:v>19.67558009071373</c:v>
                </c:pt>
                <c:pt idx="7216">
                  <c:v>19.67558009071373</c:v>
                </c:pt>
                <c:pt idx="7217">
                  <c:v>19.67558009071373</c:v>
                </c:pt>
                <c:pt idx="7218">
                  <c:v>19.67558009071373</c:v>
                </c:pt>
                <c:pt idx="7219">
                  <c:v>19.67558009071373</c:v>
                </c:pt>
                <c:pt idx="7220">
                  <c:v>19.67558009071373</c:v>
                </c:pt>
                <c:pt idx="7221">
                  <c:v>19.67558009071373</c:v>
                </c:pt>
                <c:pt idx="7222">
                  <c:v>19.67558009071373</c:v>
                </c:pt>
                <c:pt idx="7223">
                  <c:v>19.67558009071373</c:v>
                </c:pt>
                <c:pt idx="7224">
                  <c:v>19.67558009071373</c:v>
                </c:pt>
                <c:pt idx="7225">
                  <c:v>19.67558009071373</c:v>
                </c:pt>
                <c:pt idx="7226">
                  <c:v>19.67558009071373</c:v>
                </c:pt>
                <c:pt idx="7227">
                  <c:v>19.67558009071373</c:v>
                </c:pt>
                <c:pt idx="7228">
                  <c:v>19.67558009071373</c:v>
                </c:pt>
                <c:pt idx="7229">
                  <c:v>19.67558009071373</c:v>
                </c:pt>
                <c:pt idx="7230">
                  <c:v>19.67558009071373</c:v>
                </c:pt>
                <c:pt idx="7231">
                  <c:v>19.67558009071373</c:v>
                </c:pt>
                <c:pt idx="7232">
                  <c:v>19.67558009071373</c:v>
                </c:pt>
                <c:pt idx="7233">
                  <c:v>19.67558009071373</c:v>
                </c:pt>
                <c:pt idx="7234">
                  <c:v>19.67558009071373</c:v>
                </c:pt>
                <c:pt idx="7235">
                  <c:v>19.67558009071373</c:v>
                </c:pt>
                <c:pt idx="7236">
                  <c:v>19.67558009071373</c:v>
                </c:pt>
                <c:pt idx="7237">
                  <c:v>19.67558009071373</c:v>
                </c:pt>
                <c:pt idx="7238">
                  <c:v>19.67558009071373</c:v>
                </c:pt>
                <c:pt idx="7239">
                  <c:v>19.67558009071373</c:v>
                </c:pt>
                <c:pt idx="7240">
                  <c:v>19.67558009071373</c:v>
                </c:pt>
                <c:pt idx="7241">
                  <c:v>19.67558009071373</c:v>
                </c:pt>
                <c:pt idx="7242">
                  <c:v>19.67558009071373</c:v>
                </c:pt>
                <c:pt idx="7243">
                  <c:v>19.67558009071373</c:v>
                </c:pt>
                <c:pt idx="7244">
                  <c:v>19.67558009071373</c:v>
                </c:pt>
                <c:pt idx="7245">
                  <c:v>19.67558009071373</c:v>
                </c:pt>
                <c:pt idx="7246">
                  <c:v>19.67558009071373</c:v>
                </c:pt>
                <c:pt idx="7247">
                  <c:v>19.67558009071373</c:v>
                </c:pt>
                <c:pt idx="7248">
                  <c:v>19.67558009071373</c:v>
                </c:pt>
                <c:pt idx="7249">
                  <c:v>19.67558009071373</c:v>
                </c:pt>
                <c:pt idx="7250">
                  <c:v>19.67558009071373</c:v>
                </c:pt>
                <c:pt idx="7251">
                  <c:v>19.67558009071373</c:v>
                </c:pt>
                <c:pt idx="7252">
                  <c:v>19.67558009071373</c:v>
                </c:pt>
                <c:pt idx="7253">
                  <c:v>19.67558009071373</c:v>
                </c:pt>
                <c:pt idx="7254">
                  <c:v>19.67558009071373</c:v>
                </c:pt>
                <c:pt idx="7255">
                  <c:v>19.67558009071373</c:v>
                </c:pt>
                <c:pt idx="7256">
                  <c:v>19.67558009071373</c:v>
                </c:pt>
                <c:pt idx="7257">
                  <c:v>19.67558009071373</c:v>
                </c:pt>
                <c:pt idx="7258">
                  <c:v>19.67558009071373</c:v>
                </c:pt>
                <c:pt idx="7259">
                  <c:v>19.67558009071373</c:v>
                </c:pt>
                <c:pt idx="7260">
                  <c:v>19.67558009071373</c:v>
                </c:pt>
                <c:pt idx="7261">
                  <c:v>19.67558009071373</c:v>
                </c:pt>
                <c:pt idx="7262">
                  <c:v>19.67558009071373</c:v>
                </c:pt>
                <c:pt idx="7263">
                  <c:v>19.67558009071373</c:v>
                </c:pt>
                <c:pt idx="7264">
                  <c:v>19.67558009071373</c:v>
                </c:pt>
                <c:pt idx="7265">
                  <c:v>19.67558009071373</c:v>
                </c:pt>
                <c:pt idx="7266">
                  <c:v>19.67558009071373</c:v>
                </c:pt>
                <c:pt idx="7267">
                  <c:v>19.67558009071373</c:v>
                </c:pt>
                <c:pt idx="7268">
                  <c:v>19.67558009071373</c:v>
                </c:pt>
                <c:pt idx="7269">
                  <c:v>19.67558009071373</c:v>
                </c:pt>
                <c:pt idx="7270">
                  <c:v>19.67558009071373</c:v>
                </c:pt>
                <c:pt idx="7271">
                  <c:v>19.67558009071373</c:v>
                </c:pt>
                <c:pt idx="7272">
                  <c:v>19.67558009071373</c:v>
                </c:pt>
                <c:pt idx="7273">
                  <c:v>19.67558009071373</c:v>
                </c:pt>
                <c:pt idx="7274">
                  <c:v>19.67558009071373</c:v>
                </c:pt>
                <c:pt idx="7275">
                  <c:v>19.67558009071373</c:v>
                </c:pt>
                <c:pt idx="7276">
                  <c:v>19.67558009071373</c:v>
                </c:pt>
                <c:pt idx="7277">
                  <c:v>19.67558009071373</c:v>
                </c:pt>
                <c:pt idx="7278">
                  <c:v>19.67558009071373</c:v>
                </c:pt>
                <c:pt idx="7279">
                  <c:v>19.67558009071373</c:v>
                </c:pt>
                <c:pt idx="7280">
                  <c:v>19.67558009071373</c:v>
                </c:pt>
                <c:pt idx="7281">
                  <c:v>19.67558009071373</c:v>
                </c:pt>
                <c:pt idx="7282">
                  <c:v>19.67558009071373</c:v>
                </c:pt>
                <c:pt idx="7283">
                  <c:v>19.67558009071373</c:v>
                </c:pt>
                <c:pt idx="7284">
                  <c:v>19.67558009071373</c:v>
                </c:pt>
                <c:pt idx="7285">
                  <c:v>19.67558009071373</c:v>
                </c:pt>
                <c:pt idx="7286">
                  <c:v>19.67558009071373</c:v>
                </c:pt>
                <c:pt idx="7287">
                  <c:v>19.67558009071373</c:v>
                </c:pt>
                <c:pt idx="7288">
                  <c:v>19.67558009071373</c:v>
                </c:pt>
                <c:pt idx="7289">
                  <c:v>19.67558009071373</c:v>
                </c:pt>
                <c:pt idx="7290">
                  <c:v>19.67558009071373</c:v>
                </c:pt>
                <c:pt idx="7291">
                  <c:v>19.67558009071373</c:v>
                </c:pt>
                <c:pt idx="7292">
                  <c:v>19.67558009071373</c:v>
                </c:pt>
                <c:pt idx="7293">
                  <c:v>19.67558009071373</c:v>
                </c:pt>
                <c:pt idx="7294">
                  <c:v>19.67558009071373</c:v>
                </c:pt>
                <c:pt idx="7295">
                  <c:v>19.67558009071373</c:v>
                </c:pt>
                <c:pt idx="7296">
                  <c:v>19.67558009071373</c:v>
                </c:pt>
                <c:pt idx="7297">
                  <c:v>19.67558009071373</c:v>
                </c:pt>
                <c:pt idx="7298">
                  <c:v>19.67558009071373</c:v>
                </c:pt>
                <c:pt idx="7299">
                  <c:v>19.67558009071373</c:v>
                </c:pt>
                <c:pt idx="7300">
                  <c:v>19.67558009071373</c:v>
                </c:pt>
                <c:pt idx="7301">
                  <c:v>19.67558009071373</c:v>
                </c:pt>
                <c:pt idx="7302">
                  <c:v>19.67558009071373</c:v>
                </c:pt>
                <c:pt idx="7303">
                  <c:v>19.67558009071373</c:v>
                </c:pt>
                <c:pt idx="7304">
                  <c:v>19.67558009071373</c:v>
                </c:pt>
                <c:pt idx="7305">
                  <c:v>19.67558009071373</c:v>
                </c:pt>
                <c:pt idx="7306">
                  <c:v>19.67558009071373</c:v>
                </c:pt>
                <c:pt idx="7307">
                  <c:v>19.67558009071373</c:v>
                </c:pt>
                <c:pt idx="7308">
                  <c:v>19.67558009071373</c:v>
                </c:pt>
                <c:pt idx="7309">
                  <c:v>19.67558009071373</c:v>
                </c:pt>
                <c:pt idx="7310">
                  <c:v>19.67558009071373</c:v>
                </c:pt>
                <c:pt idx="7311">
                  <c:v>19.67558009071373</c:v>
                </c:pt>
                <c:pt idx="7312">
                  <c:v>19.67558009071373</c:v>
                </c:pt>
                <c:pt idx="7313">
                  <c:v>19.67558009071373</c:v>
                </c:pt>
                <c:pt idx="7314">
                  <c:v>19.67558009071373</c:v>
                </c:pt>
                <c:pt idx="7315">
                  <c:v>19.67558009071373</c:v>
                </c:pt>
                <c:pt idx="7316">
                  <c:v>19.67558009071373</c:v>
                </c:pt>
                <c:pt idx="7317">
                  <c:v>19.67558009071373</c:v>
                </c:pt>
                <c:pt idx="7318">
                  <c:v>19.67558009071373</c:v>
                </c:pt>
                <c:pt idx="7319">
                  <c:v>19.67558009071373</c:v>
                </c:pt>
                <c:pt idx="7320">
                  <c:v>19.67558009071373</c:v>
                </c:pt>
                <c:pt idx="7321">
                  <c:v>19.67558009071373</c:v>
                </c:pt>
                <c:pt idx="7322">
                  <c:v>19.67558009071373</c:v>
                </c:pt>
                <c:pt idx="7323">
                  <c:v>19.67558009071373</c:v>
                </c:pt>
                <c:pt idx="7324">
                  <c:v>19.67558009071373</c:v>
                </c:pt>
                <c:pt idx="7325">
                  <c:v>19.67558009071373</c:v>
                </c:pt>
                <c:pt idx="7326">
                  <c:v>19.67558009071373</c:v>
                </c:pt>
                <c:pt idx="7327">
                  <c:v>19.67558009071373</c:v>
                </c:pt>
                <c:pt idx="7328">
                  <c:v>19.67558009071373</c:v>
                </c:pt>
                <c:pt idx="7329">
                  <c:v>19.67558009071373</c:v>
                </c:pt>
                <c:pt idx="7330">
                  <c:v>19.67558009071373</c:v>
                </c:pt>
                <c:pt idx="7331">
                  <c:v>19.67558009071373</c:v>
                </c:pt>
                <c:pt idx="7332">
                  <c:v>19.67558009071373</c:v>
                </c:pt>
                <c:pt idx="7333">
                  <c:v>19.67558009071373</c:v>
                </c:pt>
                <c:pt idx="7334">
                  <c:v>19.67558009071373</c:v>
                </c:pt>
                <c:pt idx="7335">
                  <c:v>19.67558009071373</c:v>
                </c:pt>
                <c:pt idx="7336">
                  <c:v>19.67558009071373</c:v>
                </c:pt>
                <c:pt idx="7337">
                  <c:v>19.67558009071373</c:v>
                </c:pt>
                <c:pt idx="7338">
                  <c:v>19.67558009071373</c:v>
                </c:pt>
                <c:pt idx="7339">
                  <c:v>19.67558009071373</c:v>
                </c:pt>
                <c:pt idx="7340">
                  <c:v>19.67558009071373</c:v>
                </c:pt>
                <c:pt idx="7341">
                  <c:v>19.67558009071373</c:v>
                </c:pt>
                <c:pt idx="7342">
                  <c:v>19.67558009071373</c:v>
                </c:pt>
                <c:pt idx="7343">
                  <c:v>19.67558009071373</c:v>
                </c:pt>
                <c:pt idx="7344">
                  <c:v>19.67558009071373</c:v>
                </c:pt>
                <c:pt idx="7345">
                  <c:v>19.67558009071373</c:v>
                </c:pt>
                <c:pt idx="7346">
                  <c:v>19.67558009071373</c:v>
                </c:pt>
                <c:pt idx="7347">
                  <c:v>19.67558009071373</c:v>
                </c:pt>
                <c:pt idx="7348">
                  <c:v>19.67558009071373</c:v>
                </c:pt>
                <c:pt idx="7349">
                  <c:v>19.67558009071373</c:v>
                </c:pt>
                <c:pt idx="7350">
                  <c:v>19.67558009071373</c:v>
                </c:pt>
                <c:pt idx="7351">
                  <c:v>19.67558009071373</c:v>
                </c:pt>
                <c:pt idx="7352">
                  <c:v>19.67558009071373</c:v>
                </c:pt>
                <c:pt idx="7353">
                  <c:v>19.67558009071373</c:v>
                </c:pt>
                <c:pt idx="7354">
                  <c:v>19.67558009071373</c:v>
                </c:pt>
                <c:pt idx="7355">
                  <c:v>19.67558009071373</c:v>
                </c:pt>
                <c:pt idx="7356">
                  <c:v>19.67558009071373</c:v>
                </c:pt>
                <c:pt idx="7357">
                  <c:v>19.67558009071373</c:v>
                </c:pt>
                <c:pt idx="7358">
                  <c:v>19.67558009071373</c:v>
                </c:pt>
                <c:pt idx="7359">
                  <c:v>19.67558009071373</c:v>
                </c:pt>
                <c:pt idx="7360">
                  <c:v>19.67558009071373</c:v>
                </c:pt>
                <c:pt idx="7361">
                  <c:v>19.67558009071373</c:v>
                </c:pt>
                <c:pt idx="7362">
                  <c:v>19.67558009071373</c:v>
                </c:pt>
                <c:pt idx="7363">
                  <c:v>19.67558009071373</c:v>
                </c:pt>
                <c:pt idx="7364">
                  <c:v>19.67558009071373</c:v>
                </c:pt>
                <c:pt idx="7365">
                  <c:v>19.67558009071373</c:v>
                </c:pt>
                <c:pt idx="7366">
                  <c:v>19.67558009071373</c:v>
                </c:pt>
                <c:pt idx="7367">
                  <c:v>19.67558009071373</c:v>
                </c:pt>
                <c:pt idx="7368">
                  <c:v>19.67558009071373</c:v>
                </c:pt>
                <c:pt idx="7369">
                  <c:v>19.67558009071373</c:v>
                </c:pt>
                <c:pt idx="7370">
                  <c:v>19.67558009071373</c:v>
                </c:pt>
                <c:pt idx="7371">
                  <c:v>19.67558009071373</c:v>
                </c:pt>
                <c:pt idx="7372">
                  <c:v>19.67558009071373</c:v>
                </c:pt>
                <c:pt idx="7373">
                  <c:v>19.67558009071373</c:v>
                </c:pt>
                <c:pt idx="7374">
                  <c:v>19.67558009071373</c:v>
                </c:pt>
                <c:pt idx="7375">
                  <c:v>19.67558009071373</c:v>
                </c:pt>
                <c:pt idx="7376">
                  <c:v>19.67558009071373</c:v>
                </c:pt>
                <c:pt idx="7377">
                  <c:v>19.67558009071373</c:v>
                </c:pt>
                <c:pt idx="7378">
                  <c:v>19.67558009071373</c:v>
                </c:pt>
                <c:pt idx="7379">
                  <c:v>19.67558009071373</c:v>
                </c:pt>
                <c:pt idx="7380">
                  <c:v>19.67558009071373</c:v>
                </c:pt>
                <c:pt idx="7381">
                  <c:v>19.67558009071373</c:v>
                </c:pt>
                <c:pt idx="7382">
                  <c:v>19.67558009071373</c:v>
                </c:pt>
                <c:pt idx="7383">
                  <c:v>19.67558009071373</c:v>
                </c:pt>
                <c:pt idx="7384">
                  <c:v>19.67558009071373</c:v>
                </c:pt>
                <c:pt idx="7385">
                  <c:v>19.67558009071373</c:v>
                </c:pt>
                <c:pt idx="7386">
                  <c:v>19.67558009071373</c:v>
                </c:pt>
                <c:pt idx="7387">
                  <c:v>19.67558009071373</c:v>
                </c:pt>
                <c:pt idx="7388">
                  <c:v>19.67558009071373</c:v>
                </c:pt>
                <c:pt idx="7389">
                  <c:v>19.67558009071373</c:v>
                </c:pt>
                <c:pt idx="7390">
                  <c:v>19.67558009071373</c:v>
                </c:pt>
                <c:pt idx="7391">
                  <c:v>19.67558009071373</c:v>
                </c:pt>
                <c:pt idx="7392">
                  <c:v>19.67558009071373</c:v>
                </c:pt>
                <c:pt idx="7393">
                  <c:v>19.67558009071373</c:v>
                </c:pt>
                <c:pt idx="7394">
                  <c:v>19.67558009071373</c:v>
                </c:pt>
                <c:pt idx="7395">
                  <c:v>19.67558009071373</c:v>
                </c:pt>
                <c:pt idx="7396">
                  <c:v>19.67558009071373</c:v>
                </c:pt>
                <c:pt idx="7397">
                  <c:v>19.67558009071373</c:v>
                </c:pt>
                <c:pt idx="7398">
                  <c:v>19.67558009071373</c:v>
                </c:pt>
                <c:pt idx="7399">
                  <c:v>19.67558009071373</c:v>
                </c:pt>
                <c:pt idx="7400">
                  <c:v>19.67558009071373</c:v>
                </c:pt>
                <c:pt idx="7401">
                  <c:v>19.67558009071373</c:v>
                </c:pt>
                <c:pt idx="7402">
                  <c:v>19.67558009071373</c:v>
                </c:pt>
                <c:pt idx="7403">
                  <c:v>19.67558009071373</c:v>
                </c:pt>
                <c:pt idx="7404">
                  <c:v>19.67558009071373</c:v>
                </c:pt>
                <c:pt idx="7405">
                  <c:v>19.67558009071373</c:v>
                </c:pt>
                <c:pt idx="7406">
                  <c:v>19.67558009071373</c:v>
                </c:pt>
                <c:pt idx="7407">
                  <c:v>19.67558009071373</c:v>
                </c:pt>
                <c:pt idx="7408">
                  <c:v>19.67558009071373</c:v>
                </c:pt>
                <c:pt idx="7409">
                  <c:v>19.67558009071373</c:v>
                </c:pt>
                <c:pt idx="7410">
                  <c:v>19.67558009071373</c:v>
                </c:pt>
                <c:pt idx="7411">
                  <c:v>19.67558009071373</c:v>
                </c:pt>
                <c:pt idx="7412">
                  <c:v>19.67558009071373</c:v>
                </c:pt>
                <c:pt idx="7413">
                  <c:v>19.67558009071373</c:v>
                </c:pt>
                <c:pt idx="7414">
                  <c:v>19.67558009071373</c:v>
                </c:pt>
                <c:pt idx="7415">
                  <c:v>19.67558009071373</c:v>
                </c:pt>
                <c:pt idx="7416">
                  <c:v>19.67558009071373</c:v>
                </c:pt>
                <c:pt idx="7417">
                  <c:v>19.67558009071373</c:v>
                </c:pt>
                <c:pt idx="7418">
                  <c:v>19.67558009071373</c:v>
                </c:pt>
                <c:pt idx="7419">
                  <c:v>19.67558009071373</c:v>
                </c:pt>
                <c:pt idx="7420">
                  <c:v>19.67558009071373</c:v>
                </c:pt>
                <c:pt idx="7421">
                  <c:v>19.67558009071373</c:v>
                </c:pt>
                <c:pt idx="7422">
                  <c:v>19.67558009071373</c:v>
                </c:pt>
                <c:pt idx="7423">
                  <c:v>19.67558009071373</c:v>
                </c:pt>
                <c:pt idx="7424">
                  <c:v>19.67558009071373</c:v>
                </c:pt>
                <c:pt idx="7425">
                  <c:v>19.67558009071373</c:v>
                </c:pt>
                <c:pt idx="7426">
                  <c:v>19.67558009071373</c:v>
                </c:pt>
                <c:pt idx="7427">
                  <c:v>19.67558009071373</c:v>
                </c:pt>
                <c:pt idx="7428">
                  <c:v>19.67558009071373</c:v>
                </c:pt>
                <c:pt idx="7429">
                  <c:v>19.67558009071373</c:v>
                </c:pt>
                <c:pt idx="7430">
                  <c:v>19.67558009071373</c:v>
                </c:pt>
                <c:pt idx="7431">
                  <c:v>19.67558009071373</c:v>
                </c:pt>
                <c:pt idx="7432">
                  <c:v>19.67558009071373</c:v>
                </c:pt>
                <c:pt idx="7433">
                  <c:v>19.67558009071373</c:v>
                </c:pt>
                <c:pt idx="7434">
                  <c:v>19.67558009071373</c:v>
                </c:pt>
                <c:pt idx="7435">
                  <c:v>19.67558009071373</c:v>
                </c:pt>
                <c:pt idx="7436">
                  <c:v>19.67558009071373</c:v>
                </c:pt>
                <c:pt idx="7437">
                  <c:v>19.67558009071373</c:v>
                </c:pt>
                <c:pt idx="7438">
                  <c:v>19.67558009071373</c:v>
                </c:pt>
                <c:pt idx="7439">
                  <c:v>19.67558009071373</c:v>
                </c:pt>
                <c:pt idx="7440">
                  <c:v>19.67558009071373</c:v>
                </c:pt>
                <c:pt idx="7441">
                  <c:v>19.67558009071373</c:v>
                </c:pt>
                <c:pt idx="7442">
                  <c:v>19.67558009071373</c:v>
                </c:pt>
                <c:pt idx="7443">
                  <c:v>19.67558009071373</c:v>
                </c:pt>
                <c:pt idx="7444">
                  <c:v>19.67558009071373</c:v>
                </c:pt>
                <c:pt idx="7445">
                  <c:v>19.67558009071373</c:v>
                </c:pt>
                <c:pt idx="7446">
                  <c:v>19.67558009071373</c:v>
                </c:pt>
                <c:pt idx="7447">
                  <c:v>19.67558009071373</c:v>
                </c:pt>
                <c:pt idx="7448">
                  <c:v>19.67558009071373</c:v>
                </c:pt>
                <c:pt idx="7449">
                  <c:v>19.67558009071373</c:v>
                </c:pt>
                <c:pt idx="7450">
                  <c:v>19.67558009071373</c:v>
                </c:pt>
                <c:pt idx="7451">
                  <c:v>19.67558009071373</c:v>
                </c:pt>
                <c:pt idx="7452">
                  <c:v>19.67558009071373</c:v>
                </c:pt>
                <c:pt idx="7453">
                  <c:v>19.67558009071373</c:v>
                </c:pt>
                <c:pt idx="7454">
                  <c:v>19.67558009071373</c:v>
                </c:pt>
                <c:pt idx="7455">
                  <c:v>19.67558009071373</c:v>
                </c:pt>
                <c:pt idx="7456">
                  <c:v>19.67558009071373</c:v>
                </c:pt>
                <c:pt idx="7457">
                  <c:v>19.67558009071373</c:v>
                </c:pt>
                <c:pt idx="7458">
                  <c:v>19.67558009071373</c:v>
                </c:pt>
                <c:pt idx="7459">
                  <c:v>19.67558009071373</c:v>
                </c:pt>
                <c:pt idx="7460">
                  <c:v>19.67558009071373</c:v>
                </c:pt>
                <c:pt idx="7461">
                  <c:v>19.67558009071373</c:v>
                </c:pt>
                <c:pt idx="7462">
                  <c:v>19.67558009071373</c:v>
                </c:pt>
                <c:pt idx="7463">
                  <c:v>19.67558009071373</c:v>
                </c:pt>
                <c:pt idx="7464">
                  <c:v>19.67558009071373</c:v>
                </c:pt>
                <c:pt idx="7465">
                  <c:v>19.67558009071373</c:v>
                </c:pt>
                <c:pt idx="7466">
                  <c:v>19.67558009071373</c:v>
                </c:pt>
                <c:pt idx="7467">
                  <c:v>19.67558009071373</c:v>
                </c:pt>
                <c:pt idx="7468">
                  <c:v>19.67558009071373</c:v>
                </c:pt>
                <c:pt idx="7469">
                  <c:v>19.67558009071373</c:v>
                </c:pt>
                <c:pt idx="7470">
                  <c:v>19.67558009071373</c:v>
                </c:pt>
                <c:pt idx="7471">
                  <c:v>19.67558009071373</c:v>
                </c:pt>
                <c:pt idx="7472">
                  <c:v>19.67558009071373</c:v>
                </c:pt>
                <c:pt idx="7473">
                  <c:v>19.67558009071373</c:v>
                </c:pt>
                <c:pt idx="7474">
                  <c:v>19.67558009071373</c:v>
                </c:pt>
                <c:pt idx="7475">
                  <c:v>19.67558009071373</c:v>
                </c:pt>
                <c:pt idx="7476">
                  <c:v>19.67558009071373</c:v>
                </c:pt>
                <c:pt idx="7477">
                  <c:v>19.67558009071373</c:v>
                </c:pt>
                <c:pt idx="7478">
                  <c:v>19.67558009071373</c:v>
                </c:pt>
                <c:pt idx="7479">
                  <c:v>19.67558009071373</c:v>
                </c:pt>
                <c:pt idx="7480">
                  <c:v>19.67558009071373</c:v>
                </c:pt>
                <c:pt idx="7481">
                  <c:v>19.67558009071373</c:v>
                </c:pt>
                <c:pt idx="7482">
                  <c:v>19.67558009071373</c:v>
                </c:pt>
                <c:pt idx="7483">
                  <c:v>19.67558009071373</c:v>
                </c:pt>
                <c:pt idx="7484">
                  <c:v>19.67558009071373</c:v>
                </c:pt>
                <c:pt idx="7485">
                  <c:v>19.67558009071373</c:v>
                </c:pt>
                <c:pt idx="7486">
                  <c:v>19.67558009071373</c:v>
                </c:pt>
                <c:pt idx="7487">
                  <c:v>19.67558009071373</c:v>
                </c:pt>
                <c:pt idx="7488">
                  <c:v>19.67558009071373</c:v>
                </c:pt>
                <c:pt idx="7489">
                  <c:v>19.67558009071373</c:v>
                </c:pt>
                <c:pt idx="7490">
                  <c:v>19.67558009071373</c:v>
                </c:pt>
                <c:pt idx="7491">
                  <c:v>19.67558009071373</c:v>
                </c:pt>
                <c:pt idx="7492">
                  <c:v>19.67558009071373</c:v>
                </c:pt>
                <c:pt idx="7493">
                  <c:v>19.67558009071373</c:v>
                </c:pt>
                <c:pt idx="7494">
                  <c:v>19.67558009071373</c:v>
                </c:pt>
                <c:pt idx="7495">
                  <c:v>19.67558009071373</c:v>
                </c:pt>
                <c:pt idx="7496">
                  <c:v>19.67558009071373</c:v>
                </c:pt>
                <c:pt idx="7497">
                  <c:v>19.67558009071373</c:v>
                </c:pt>
                <c:pt idx="7498">
                  <c:v>19.67558009071373</c:v>
                </c:pt>
                <c:pt idx="7499">
                  <c:v>19.67558009071373</c:v>
                </c:pt>
                <c:pt idx="7500">
                  <c:v>19.67558009071373</c:v>
                </c:pt>
                <c:pt idx="7501">
                  <c:v>19.67558009071373</c:v>
                </c:pt>
                <c:pt idx="7502">
                  <c:v>19.67558009071373</c:v>
                </c:pt>
                <c:pt idx="7503">
                  <c:v>19.67558009071373</c:v>
                </c:pt>
                <c:pt idx="7504">
                  <c:v>19.67558009071373</c:v>
                </c:pt>
                <c:pt idx="7505">
                  <c:v>19.67558009071373</c:v>
                </c:pt>
                <c:pt idx="7506">
                  <c:v>19.67558009071373</c:v>
                </c:pt>
                <c:pt idx="7507">
                  <c:v>19.67558009071373</c:v>
                </c:pt>
                <c:pt idx="7508">
                  <c:v>19.67558009071373</c:v>
                </c:pt>
                <c:pt idx="7509">
                  <c:v>19.67558009071373</c:v>
                </c:pt>
                <c:pt idx="7510">
                  <c:v>19.67558009071373</c:v>
                </c:pt>
                <c:pt idx="7511">
                  <c:v>19.67558009071373</c:v>
                </c:pt>
                <c:pt idx="7512">
                  <c:v>19.67558009071373</c:v>
                </c:pt>
                <c:pt idx="7513">
                  <c:v>19.67558009071373</c:v>
                </c:pt>
                <c:pt idx="7514">
                  <c:v>19.67558009071373</c:v>
                </c:pt>
                <c:pt idx="7515">
                  <c:v>19.67558009071373</c:v>
                </c:pt>
                <c:pt idx="7516">
                  <c:v>19.67558009071373</c:v>
                </c:pt>
                <c:pt idx="7517">
                  <c:v>19.67558009071373</c:v>
                </c:pt>
                <c:pt idx="7518">
                  <c:v>19.67558009071373</c:v>
                </c:pt>
                <c:pt idx="7519">
                  <c:v>19.67558009071373</c:v>
                </c:pt>
                <c:pt idx="7520">
                  <c:v>19.67558009071373</c:v>
                </c:pt>
                <c:pt idx="7521">
                  <c:v>19.67558009071373</c:v>
                </c:pt>
                <c:pt idx="7522">
                  <c:v>19.67558009071373</c:v>
                </c:pt>
                <c:pt idx="7523">
                  <c:v>19.67558009071373</c:v>
                </c:pt>
                <c:pt idx="7524">
                  <c:v>19.67558009071373</c:v>
                </c:pt>
                <c:pt idx="7525">
                  <c:v>19.67558009071373</c:v>
                </c:pt>
                <c:pt idx="7526">
                  <c:v>19.67558009071373</c:v>
                </c:pt>
                <c:pt idx="7527">
                  <c:v>19.67558009071373</c:v>
                </c:pt>
                <c:pt idx="7528">
                  <c:v>19.67558009071373</c:v>
                </c:pt>
                <c:pt idx="7529">
                  <c:v>19.67558009071373</c:v>
                </c:pt>
                <c:pt idx="7530">
                  <c:v>19.67558009071373</c:v>
                </c:pt>
                <c:pt idx="7531">
                  <c:v>19.67558009071373</c:v>
                </c:pt>
                <c:pt idx="7532">
                  <c:v>19.67558009071373</c:v>
                </c:pt>
                <c:pt idx="7533">
                  <c:v>19.67558009071373</c:v>
                </c:pt>
                <c:pt idx="7534">
                  <c:v>19.67558009071373</c:v>
                </c:pt>
                <c:pt idx="7535">
                  <c:v>19.67558009071373</c:v>
                </c:pt>
                <c:pt idx="7536">
                  <c:v>19.67558009071373</c:v>
                </c:pt>
                <c:pt idx="7537">
                  <c:v>19.67558009071373</c:v>
                </c:pt>
                <c:pt idx="7538">
                  <c:v>19.67558009071373</c:v>
                </c:pt>
                <c:pt idx="7539">
                  <c:v>19.67558009071373</c:v>
                </c:pt>
                <c:pt idx="7540">
                  <c:v>19.67558009071373</c:v>
                </c:pt>
                <c:pt idx="7541">
                  <c:v>19.67558009071373</c:v>
                </c:pt>
                <c:pt idx="7542">
                  <c:v>19.67558009071373</c:v>
                </c:pt>
                <c:pt idx="7543">
                  <c:v>19.67558009071373</c:v>
                </c:pt>
                <c:pt idx="7544">
                  <c:v>19.67558009071373</c:v>
                </c:pt>
                <c:pt idx="7545">
                  <c:v>19.67558009071373</c:v>
                </c:pt>
                <c:pt idx="7546">
                  <c:v>19.67558009071373</c:v>
                </c:pt>
                <c:pt idx="7547">
                  <c:v>19.67558009071373</c:v>
                </c:pt>
                <c:pt idx="7548">
                  <c:v>19.67558009071373</c:v>
                </c:pt>
                <c:pt idx="7549">
                  <c:v>19.67558009071373</c:v>
                </c:pt>
                <c:pt idx="7550">
                  <c:v>19.67558009071373</c:v>
                </c:pt>
                <c:pt idx="7551">
                  <c:v>19.67558009071373</c:v>
                </c:pt>
                <c:pt idx="7552">
                  <c:v>19.67558009071373</c:v>
                </c:pt>
                <c:pt idx="7553">
                  <c:v>19.67558009071373</c:v>
                </c:pt>
                <c:pt idx="7554">
                  <c:v>19.67558009071373</c:v>
                </c:pt>
                <c:pt idx="7555">
                  <c:v>19.67558009071373</c:v>
                </c:pt>
                <c:pt idx="7556">
                  <c:v>19.67558009071373</c:v>
                </c:pt>
                <c:pt idx="7557">
                  <c:v>19.67558009071373</c:v>
                </c:pt>
                <c:pt idx="7558">
                  <c:v>19.67558009071373</c:v>
                </c:pt>
                <c:pt idx="7559">
                  <c:v>19.67558009071373</c:v>
                </c:pt>
                <c:pt idx="7560">
                  <c:v>19.67558009071373</c:v>
                </c:pt>
                <c:pt idx="7561">
                  <c:v>19.67558009071373</c:v>
                </c:pt>
                <c:pt idx="7562">
                  <c:v>19.67558009071373</c:v>
                </c:pt>
                <c:pt idx="7563">
                  <c:v>19.67558009071373</c:v>
                </c:pt>
                <c:pt idx="7564">
                  <c:v>19.67558009071373</c:v>
                </c:pt>
                <c:pt idx="7565">
                  <c:v>19.67558009071373</c:v>
                </c:pt>
                <c:pt idx="7566">
                  <c:v>19.67558009071373</c:v>
                </c:pt>
                <c:pt idx="7567">
                  <c:v>19.67558009071373</c:v>
                </c:pt>
                <c:pt idx="7568">
                  <c:v>19.67558009071373</c:v>
                </c:pt>
                <c:pt idx="7569">
                  <c:v>19.67558009071373</c:v>
                </c:pt>
                <c:pt idx="7570">
                  <c:v>19.67558009071373</c:v>
                </c:pt>
                <c:pt idx="7571">
                  <c:v>19.67558009071373</c:v>
                </c:pt>
                <c:pt idx="7572">
                  <c:v>19.67558009071373</c:v>
                </c:pt>
                <c:pt idx="7573">
                  <c:v>19.67558009071373</c:v>
                </c:pt>
                <c:pt idx="7574">
                  <c:v>19.67558009071373</c:v>
                </c:pt>
                <c:pt idx="7575">
                  <c:v>19.67558009071373</c:v>
                </c:pt>
                <c:pt idx="7576">
                  <c:v>19.67558009071373</c:v>
                </c:pt>
                <c:pt idx="7577">
                  <c:v>19.67558009071373</c:v>
                </c:pt>
                <c:pt idx="7578">
                  <c:v>19.67558009071373</c:v>
                </c:pt>
                <c:pt idx="7579">
                  <c:v>19.67558009071373</c:v>
                </c:pt>
                <c:pt idx="7580">
                  <c:v>19.67558009071373</c:v>
                </c:pt>
                <c:pt idx="7581">
                  <c:v>19.67558009071373</c:v>
                </c:pt>
                <c:pt idx="7582">
                  <c:v>19.67558009071373</c:v>
                </c:pt>
                <c:pt idx="7583">
                  <c:v>19.67558009071373</c:v>
                </c:pt>
                <c:pt idx="7584">
                  <c:v>19.67558009071373</c:v>
                </c:pt>
                <c:pt idx="7585">
                  <c:v>19.67558009071373</c:v>
                </c:pt>
                <c:pt idx="7586">
                  <c:v>19.67558009071373</c:v>
                </c:pt>
                <c:pt idx="7587">
                  <c:v>19.67558009071373</c:v>
                </c:pt>
                <c:pt idx="7588">
                  <c:v>19.67558009071373</c:v>
                </c:pt>
                <c:pt idx="7589">
                  <c:v>19.67558009071373</c:v>
                </c:pt>
                <c:pt idx="7590">
                  <c:v>19.67558009071373</c:v>
                </c:pt>
                <c:pt idx="7591">
                  <c:v>19.67558009071373</c:v>
                </c:pt>
                <c:pt idx="7592">
                  <c:v>19.67558009071373</c:v>
                </c:pt>
                <c:pt idx="7593">
                  <c:v>19.67558009071373</c:v>
                </c:pt>
                <c:pt idx="7594">
                  <c:v>19.67558009071373</c:v>
                </c:pt>
                <c:pt idx="7595">
                  <c:v>19.67558009071373</c:v>
                </c:pt>
                <c:pt idx="7596">
                  <c:v>19.67558009071373</c:v>
                </c:pt>
                <c:pt idx="7597">
                  <c:v>19.67558009071373</c:v>
                </c:pt>
                <c:pt idx="7598">
                  <c:v>19.67558009071373</c:v>
                </c:pt>
                <c:pt idx="7599">
                  <c:v>19.67558009071373</c:v>
                </c:pt>
                <c:pt idx="7600">
                  <c:v>19.67558009071373</c:v>
                </c:pt>
                <c:pt idx="7601">
                  <c:v>19.67558009071373</c:v>
                </c:pt>
                <c:pt idx="7602">
                  <c:v>19.67558009071373</c:v>
                </c:pt>
                <c:pt idx="7603">
                  <c:v>19.67558009071373</c:v>
                </c:pt>
                <c:pt idx="7604">
                  <c:v>19.67558009071373</c:v>
                </c:pt>
                <c:pt idx="7605">
                  <c:v>19.67558009071373</c:v>
                </c:pt>
                <c:pt idx="7606">
                  <c:v>19.67558009071373</c:v>
                </c:pt>
                <c:pt idx="7607">
                  <c:v>19.67558009071373</c:v>
                </c:pt>
                <c:pt idx="7608">
                  <c:v>19.67558009071373</c:v>
                </c:pt>
                <c:pt idx="7609">
                  <c:v>19.67558009071373</c:v>
                </c:pt>
                <c:pt idx="7610">
                  <c:v>19.67558009071373</c:v>
                </c:pt>
                <c:pt idx="7611">
                  <c:v>19.67558009071373</c:v>
                </c:pt>
                <c:pt idx="7612">
                  <c:v>19.67558009071373</c:v>
                </c:pt>
                <c:pt idx="7613">
                  <c:v>19.67558009071373</c:v>
                </c:pt>
                <c:pt idx="7614">
                  <c:v>19.67558009071373</c:v>
                </c:pt>
                <c:pt idx="7615">
                  <c:v>19.67558009071373</c:v>
                </c:pt>
                <c:pt idx="7616">
                  <c:v>19.67558009071373</c:v>
                </c:pt>
                <c:pt idx="7617">
                  <c:v>19.67558009071373</c:v>
                </c:pt>
                <c:pt idx="7618">
                  <c:v>19.67558009071373</c:v>
                </c:pt>
                <c:pt idx="7619">
                  <c:v>19.67558009071373</c:v>
                </c:pt>
                <c:pt idx="7620">
                  <c:v>19.67558009071373</c:v>
                </c:pt>
                <c:pt idx="7621">
                  <c:v>19.67558009071373</c:v>
                </c:pt>
                <c:pt idx="7622">
                  <c:v>19.67558009071373</c:v>
                </c:pt>
                <c:pt idx="7623">
                  <c:v>19.67558009071373</c:v>
                </c:pt>
                <c:pt idx="7624">
                  <c:v>19.67558009071373</c:v>
                </c:pt>
                <c:pt idx="7625">
                  <c:v>19.67558009071373</c:v>
                </c:pt>
                <c:pt idx="7626">
                  <c:v>19.67558009071373</c:v>
                </c:pt>
                <c:pt idx="7627">
                  <c:v>19.67558009071373</c:v>
                </c:pt>
                <c:pt idx="7628">
                  <c:v>19.67558009071373</c:v>
                </c:pt>
                <c:pt idx="7629">
                  <c:v>19.67558009071373</c:v>
                </c:pt>
                <c:pt idx="7630">
                  <c:v>19.67558009071373</c:v>
                </c:pt>
                <c:pt idx="7631">
                  <c:v>19.67558009071373</c:v>
                </c:pt>
                <c:pt idx="7632">
                  <c:v>19.67558009071373</c:v>
                </c:pt>
                <c:pt idx="7633">
                  <c:v>19.67558009071373</c:v>
                </c:pt>
                <c:pt idx="7634">
                  <c:v>19.67558009071373</c:v>
                </c:pt>
                <c:pt idx="7635">
                  <c:v>19.67558009071373</c:v>
                </c:pt>
                <c:pt idx="7636">
                  <c:v>19.67558009071373</c:v>
                </c:pt>
                <c:pt idx="7637">
                  <c:v>19.67558009071373</c:v>
                </c:pt>
                <c:pt idx="7638">
                  <c:v>19.67558009071373</c:v>
                </c:pt>
                <c:pt idx="7639">
                  <c:v>19.67558009071373</c:v>
                </c:pt>
                <c:pt idx="7640">
                  <c:v>19.67558009071373</c:v>
                </c:pt>
                <c:pt idx="7641">
                  <c:v>19.67558009071373</c:v>
                </c:pt>
                <c:pt idx="7642">
                  <c:v>19.67558009071373</c:v>
                </c:pt>
                <c:pt idx="7643">
                  <c:v>19.67558009071373</c:v>
                </c:pt>
                <c:pt idx="7644">
                  <c:v>19.67558009071373</c:v>
                </c:pt>
                <c:pt idx="7645">
                  <c:v>19.67558009071373</c:v>
                </c:pt>
                <c:pt idx="7646">
                  <c:v>19.67558009071373</c:v>
                </c:pt>
                <c:pt idx="7647">
                  <c:v>19.67558009071373</c:v>
                </c:pt>
                <c:pt idx="7648">
                  <c:v>19.67558009071373</c:v>
                </c:pt>
                <c:pt idx="7649">
                  <c:v>19.67558009071373</c:v>
                </c:pt>
                <c:pt idx="7650">
                  <c:v>19.67558009071373</c:v>
                </c:pt>
                <c:pt idx="7651">
                  <c:v>19.67558009071373</c:v>
                </c:pt>
                <c:pt idx="7652">
                  <c:v>19.67558009071373</c:v>
                </c:pt>
                <c:pt idx="7653">
                  <c:v>19.67558009071373</c:v>
                </c:pt>
                <c:pt idx="7654">
                  <c:v>19.67558009071373</c:v>
                </c:pt>
                <c:pt idx="7655">
                  <c:v>19.67558009071373</c:v>
                </c:pt>
                <c:pt idx="7656">
                  <c:v>19.67558009071373</c:v>
                </c:pt>
                <c:pt idx="7657">
                  <c:v>19.67558009071373</c:v>
                </c:pt>
                <c:pt idx="7658">
                  <c:v>19.67558009071373</c:v>
                </c:pt>
                <c:pt idx="7659">
                  <c:v>19.67558009071373</c:v>
                </c:pt>
                <c:pt idx="7660">
                  <c:v>19.67558009071373</c:v>
                </c:pt>
                <c:pt idx="7661">
                  <c:v>19.67558009071373</c:v>
                </c:pt>
                <c:pt idx="7662">
                  <c:v>19.67558009071373</c:v>
                </c:pt>
                <c:pt idx="7663">
                  <c:v>19.67558009071373</c:v>
                </c:pt>
                <c:pt idx="7664">
                  <c:v>19.67558009071373</c:v>
                </c:pt>
                <c:pt idx="7665">
                  <c:v>19.67558009071373</c:v>
                </c:pt>
                <c:pt idx="7666">
                  <c:v>19.67558009071373</c:v>
                </c:pt>
                <c:pt idx="7667">
                  <c:v>19.67558009071373</c:v>
                </c:pt>
                <c:pt idx="7668">
                  <c:v>19.67558009071373</c:v>
                </c:pt>
                <c:pt idx="7669">
                  <c:v>19.67558009071373</c:v>
                </c:pt>
                <c:pt idx="7670">
                  <c:v>19.67558009071373</c:v>
                </c:pt>
                <c:pt idx="7671">
                  <c:v>19.67558009071373</c:v>
                </c:pt>
                <c:pt idx="7672">
                  <c:v>19.67558009071373</c:v>
                </c:pt>
                <c:pt idx="7673">
                  <c:v>19.67558009071373</c:v>
                </c:pt>
                <c:pt idx="7674">
                  <c:v>19.67558009071373</c:v>
                </c:pt>
                <c:pt idx="7675">
                  <c:v>19.67558009071373</c:v>
                </c:pt>
                <c:pt idx="7676">
                  <c:v>19.67558009071373</c:v>
                </c:pt>
                <c:pt idx="7677">
                  <c:v>19.67558009071373</c:v>
                </c:pt>
                <c:pt idx="7678">
                  <c:v>19.67558009071373</c:v>
                </c:pt>
                <c:pt idx="7679">
                  <c:v>19.67558009071373</c:v>
                </c:pt>
                <c:pt idx="7680">
                  <c:v>19.67558009071373</c:v>
                </c:pt>
                <c:pt idx="7681">
                  <c:v>19.67558009071373</c:v>
                </c:pt>
                <c:pt idx="7682">
                  <c:v>19.67558009071373</c:v>
                </c:pt>
                <c:pt idx="7683">
                  <c:v>19.67558009071373</c:v>
                </c:pt>
                <c:pt idx="7684">
                  <c:v>19.67558009071373</c:v>
                </c:pt>
                <c:pt idx="7685">
                  <c:v>19.67558009071373</c:v>
                </c:pt>
                <c:pt idx="7686">
                  <c:v>19.67558009071373</c:v>
                </c:pt>
                <c:pt idx="7687">
                  <c:v>19.67558009071373</c:v>
                </c:pt>
                <c:pt idx="7688">
                  <c:v>19.67558009071373</c:v>
                </c:pt>
                <c:pt idx="7689">
                  <c:v>19.67558009071373</c:v>
                </c:pt>
                <c:pt idx="7690">
                  <c:v>19.67558009071373</c:v>
                </c:pt>
                <c:pt idx="7691">
                  <c:v>19.67558009071373</c:v>
                </c:pt>
                <c:pt idx="7692">
                  <c:v>19.67558009071373</c:v>
                </c:pt>
                <c:pt idx="7693">
                  <c:v>19.67558009071373</c:v>
                </c:pt>
                <c:pt idx="7694">
                  <c:v>19.67558009071373</c:v>
                </c:pt>
                <c:pt idx="7695">
                  <c:v>19.67558009071373</c:v>
                </c:pt>
                <c:pt idx="7696">
                  <c:v>19.67558009071373</c:v>
                </c:pt>
                <c:pt idx="7697">
                  <c:v>19.67558009071373</c:v>
                </c:pt>
                <c:pt idx="7698">
                  <c:v>19.67558009071373</c:v>
                </c:pt>
                <c:pt idx="7699">
                  <c:v>19.67558009071373</c:v>
                </c:pt>
                <c:pt idx="7700">
                  <c:v>19.67558009071373</c:v>
                </c:pt>
                <c:pt idx="7701">
                  <c:v>19.67558009071373</c:v>
                </c:pt>
                <c:pt idx="7702">
                  <c:v>19.67558009071373</c:v>
                </c:pt>
                <c:pt idx="7703">
                  <c:v>19.67558009071373</c:v>
                </c:pt>
                <c:pt idx="7704">
                  <c:v>19.67558009071373</c:v>
                </c:pt>
                <c:pt idx="7705">
                  <c:v>19.67558009071373</c:v>
                </c:pt>
                <c:pt idx="7706">
                  <c:v>19.67558009071373</c:v>
                </c:pt>
                <c:pt idx="7707">
                  <c:v>19.67558009071373</c:v>
                </c:pt>
                <c:pt idx="7708">
                  <c:v>19.67558009071373</c:v>
                </c:pt>
                <c:pt idx="7709">
                  <c:v>19.67558009071373</c:v>
                </c:pt>
                <c:pt idx="7710">
                  <c:v>19.67558009071373</c:v>
                </c:pt>
                <c:pt idx="7711">
                  <c:v>19.67558009071373</c:v>
                </c:pt>
                <c:pt idx="7712">
                  <c:v>19.67558009071373</c:v>
                </c:pt>
                <c:pt idx="7713">
                  <c:v>19.67558009071373</c:v>
                </c:pt>
                <c:pt idx="7714">
                  <c:v>19.67558009071373</c:v>
                </c:pt>
                <c:pt idx="7715">
                  <c:v>19.67558009071373</c:v>
                </c:pt>
                <c:pt idx="7716">
                  <c:v>19.67558009071373</c:v>
                </c:pt>
                <c:pt idx="7717">
                  <c:v>19.67558009071373</c:v>
                </c:pt>
                <c:pt idx="7718">
                  <c:v>19.67558009071373</c:v>
                </c:pt>
                <c:pt idx="7719">
                  <c:v>19.67558009071373</c:v>
                </c:pt>
                <c:pt idx="7720">
                  <c:v>19.67558009071373</c:v>
                </c:pt>
                <c:pt idx="7721">
                  <c:v>19.67558009071373</c:v>
                </c:pt>
                <c:pt idx="7722">
                  <c:v>19.67558009071373</c:v>
                </c:pt>
                <c:pt idx="7723">
                  <c:v>19.67558009071373</c:v>
                </c:pt>
                <c:pt idx="7724">
                  <c:v>19.67558009071373</c:v>
                </c:pt>
                <c:pt idx="7725">
                  <c:v>19.67558009071373</c:v>
                </c:pt>
                <c:pt idx="7726">
                  <c:v>19.67558009071373</c:v>
                </c:pt>
                <c:pt idx="7727">
                  <c:v>19.67558009071373</c:v>
                </c:pt>
                <c:pt idx="7728">
                  <c:v>19.67558009071373</c:v>
                </c:pt>
                <c:pt idx="7729">
                  <c:v>19.67558009071373</c:v>
                </c:pt>
                <c:pt idx="7730">
                  <c:v>19.67558009071373</c:v>
                </c:pt>
                <c:pt idx="7731">
                  <c:v>19.67558009071373</c:v>
                </c:pt>
                <c:pt idx="7732">
                  <c:v>19.67558009071373</c:v>
                </c:pt>
                <c:pt idx="7733">
                  <c:v>19.67558009071373</c:v>
                </c:pt>
                <c:pt idx="7734">
                  <c:v>19.67558009071373</c:v>
                </c:pt>
                <c:pt idx="7735">
                  <c:v>19.67558009071373</c:v>
                </c:pt>
                <c:pt idx="7736">
                  <c:v>19.67558009071373</c:v>
                </c:pt>
                <c:pt idx="7737">
                  <c:v>19.67558009071373</c:v>
                </c:pt>
                <c:pt idx="7738">
                  <c:v>19.67558009071373</c:v>
                </c:pt>
                <c:pt idx="7739">
                  <c:v>19.67558009071373</c:v>
                </c:pt>
                <c:pt idx="7740">
                  <c:v>19.67558009071373</c:v>
                </c:pt>
                <c:pt idx="7741">
                  <c:v>19.67558009071373</c:v>
                </c:pt>
                <c:pt idx="7742">
                  <c:v>19.67558009071373</c:v>
                </c:pt>
                <c:pt idx="7743">
                  <c:v>19.67558009071373</c:v>
                </c:pt>
                <c:pt idx="7744">
                  <c:v>19.67558009071373</c:v>
                </c:pt>
                <c:pt idx="7745">
                  <c:v>19.67558009071373</c:v>
                </c:pt>
                <c:pt idx="7746">
                  <c:v>19.67558009071373</c:v>
                </c:pt>
                <c:pt idx="7747">
                  <c:v>19.67558009071373</c:v>
                </c:pt>
                <c:pt idx="7748">
                  <c:v>19.67558009071373</c:v>
                </c:pt>
                <c:pt idx="7749">
                  <c:v>19.67558009071373</c:v>
                </c:pt>
                <c:pt idx="7750">
                  <c:v>19.67558009071373</c:v>
                </c:pt>
                <c:pt idx="7751">
                  <c:v>19.67558009071373</c:v>
                </c:pt>
                <c:pt idx="7752">
                  <c:v>19.67558009071373</c:v>
                </c:pt>
                <c:pt idx="7753">
                  <c:v>19.67558009071373</c:v>
                </c:pt>
                <c:pt idx="7754">
                  <c:v>19.67558009071373</c:v>
                </c:pt>
                <c:pt idx="7755">
                  <c:v>19.67558009071373</c:v>
                </c:pt>
                <c:pt idx="7756">
                  <c:v>19.67558009071373</c:v>
                </c:pt>
                <c:pt idx="7757">
                  <c:v>19.67558009071373</c:v>
                </c:pt>
                <c:pt idx="7758">
                  <c:v>19.67558009071373</c:v>
                </c:pt>
                <c:pt idx="7759">
                  <c:v>19.67558009071373</c:v>
                </c:pt>
                <c:pt idx="7760">
                  <c:v>19.67558009071373</c:v>
                </c:pt>
                <c:pt idx="7761">
                  <c:v>19.67558009071373</c:v>
                </c:pt>
                <c:pt idx="7762">
                  <c:v>19.67558009071373</c:v>
                </c:pt>
                <c:pt idx="7763">
                  <c:v>19.67558009071373</c:v>
                </c:pt>
                <c:pt idx="7764">
                  <c:v>19.67558009071373</c:v>
                </c:pt>
                <c:pt idx="7765">
                  <c:v>19.67558009071373</c:v>
                </c:pt>
                <c:pt idx="7766">
                  <c:v>19.67558009071373</c:v>
                </c:pt>
                <c:pt idx="7767">
                  <c:v>19.67558009071373</c:v>
                </c:pt>
                <c:pt idx="7768">
                  <c:v>19.67558009071373</c:v>
                </c:pt>
                <c:pt idx="7769">
                  <c:v>19.67558009071373</c:v>
                </c:pt>
                <c:pt idx="7770">
                  <c:v>19.67558009071373</c:v>
                </c:pt>
                <c:pt idx="7771">
                  <c:v>19.67558009071373</c:v>
                </c:pt>
                <c:pt idx="7772">
                  <c:v>19.67558009071373</c:v>
                </c:pt>
                <c:pt idx="7773">
                  <c:v>19.67558009071373</c:v>
                </c:pt>
                <c:pt idx="7774">
                  <c:v>19.67558009071373</c:v>
                </c:pt>
                <c:pt idx="7775">
                  <c:v>19.67558009071373</c:v>
                </c:pt>
                <c:pt idx="7776">
                  <c:v>19.67558009071373</c:v>
                </c:pt>
                <c:pt idx="7777">
                  <c:v>19.67558009071373</c:v>
                </c:pt>
                <c:pt idx="7778">
                  <c:v>19.67558009071373</c:v>
                </c:pt>
                <c:pt idx="7779">
                  <c:v>19.67558009071373</c:v>
                </c:pt>
                <c:pt idx="7780">
                  <c:v>19.67558009071373</c:v>
                </c:pt>
                <c:pt idx="7781">
                  <c:v>19.67558009071373</c:v>
                </c:pt>
                <c:pt idx="7782">
                  <c:v>19.67558009071373</c:v>
                </c:pt>
                <c:pt idx="7783">
                  <c:v>19.67558009071373</c:v>
                </c:pt>
                <c:pt idx="7784">
                  <c:v>19.67558009071373</c:v>
                </c:pt>
                <c:pt idx="7785">
                  <c:v>19.67558009071373</c:v>
                </c:pt>
                <c:pt idx="7786">
                  <c:v>19.67558009071373</c:v>
                </c:pt>
                <c:pt idx="7787">
                  <c:v>19.67558009071373</c:v>
                </c:pt>
                <c:pt idx="7788">
                  <c:v>19.67558009071373</c:v>
                </c:pt>
                <c:pt idx="7789">
                  <c:v>19.67558009071373</c:v>
                </c:pt>
                <c:pt idx="7790">
                  <c:v>19.67558009071373</c:v>
                </c:pt>
                <c:pt idx="7791">
                  <c:v>19.67558009071373</c:v>
                </c:pt>
                <c:pt idx="7792">
                  <c:v>19.67558009071373</c:v>
                </c:pt>
                <c:pt idx="7793">
                  <c:v>19.67558009071373</c:v>
                </c:pt>
                <c:pt idx="7794">
                  <c:v>19.67558009071373</c:v>
                </c:pt>
                <c:pt idx="7795">
                  <c:v>19.67558009071373</c:v>
                </c:pt>
                <c:pt idx="7796">
                  <c:v>19.67558009071373</c:v>
                </c:pt>
                <c:pt idx="7797">
                  <c:v>19.67558009071373</c:v>
                </c:pt>
                <c:pt idx="7798">
                  <c:v>19.67558009071373</c:v>
                </c:pt>
                <c:pt idx="7799">
                  <c:v>19.67558009071373</c:v>
                </c:pt>
                <c:pt idx="7800">
                  <c:v>19.67558009071373</c:v>
                </c:pt>
                <c:pt idx="7801">
                  <c:v>19.67558009071373</c:v>
                </c:pt>
                <c:pt idx="7802">
                  <c:v>19.67558009071373</c:v>
                </c:pt>
                <c:pt idx="7803">
                  <c:v>19.67558009071373</c:v>
                </c:pt>
                <c:pt idx="7804">
                  <c:v>19.67558009071373</c:v>
                </c:pt>
                <c:pt idx="7805">
                  <c:v>19.67558009071373</c:v>
                </c:pt>
                <c:pt idx="7806">
                  <c:v>19.67558009071373</c:v>
                </c:pt>
                <c:pt idx="7807">
                  <c:v>19.67558009071373</c:v>
                </c:pt>
                <c:pt idx="7808">
                  <c:v>19.67558009071373</c:v>
                </c:pt>
                <c:pt idx="7809">
                  <c:v>19.67558009071373</c:v>
                </c:pt>
                <c:pt idx="7810">
                  <c:v>19.67558009071373</c:v>
                </c:pt>
                <c:pt idx="7811">
                  <c:v>19.67558009071373</c:v>
                </c:pt>
                <c:pt idx="7812">
                  <c:v>19.67558009071373</c:v>
                </c:pt>
                <c:pt idx="7813">
                  <c:v>19.67558009071373</c:v>
                </c:pt>
                <c:pt idx="7814">
                  <c:v>19.67558009071373</c:v>
                </c:pt>
                <c:pt idx="7815">
                  <c:v>19.67558009071373</c:v>
                </c:pt>
                <c:pt idx="7816">
                  <c:v>19.67558009071373</c:v>
                </c:pt>
                <c:pt idx="7817">
                  <c:v>19.67558009071373</c:v>
                </c:pt>
                <c:pt idx="7818">
                  <c:v>19.67558009071373</c:v>
                </c:pt>
                <c:pt idx="7819">
                  <c:v>19.67558009071373</c:v>
                </c:pt>
                <c:pt idx="7820">
                  <c:v>19.67558009071373</c:v>
                </c:pt>
                <c:pt idx="7821">
                  <c:v>19.67558009071373</c:v>
                </c:pt>
                <c:pt idx="7822">
                  <c:v>19.67558009071373</c:v>
                </c:pt>
                <c:pt idx="7823">
                  <c:v>19.67558009071373</c:v>
                </c:pt>
                <c:pt idx="7824">
                  <c:v>19.67558009071373</c:v>
                </c:pt>
                <c:pt idx="7825">
                  <c:v>19.67558009071373</c:v>
                </c:pt>
                <c:pt idx="7826">
                  <c:v>19.67558009071373</c:v>
                </c:pt>
                <c:pt idx="7827">
                  <c:v>19.67558009071373</c:v>
                </c:pt>
                <c:pt idx="7828">
                  <c:v>19.67558009071373</c:v>
                </c:pt>
                <c:pt idx="7829">
                  <c:v>19.67558009071373</c:v>
                </c:pt>
                <c:pt idx="7830">
                  <c:v>19.67558009071373</c:v>
                </c:pt>
                <c:pt idx="7831">
                  <c:v>19.67558009071373</c:v>
                </c:pt>
                <c:pt idx="7832">
                  <c:v>19.67558009071373</c:v>
                </c:pt>
                <c:pt idx="7833">
                  <c:v>19.67558009071373</c:v>
                </c:pt>
                <c:pt idx="7834">
                  <c:v>19.67558009071373</c:v>
                </c:pt>
                <c:pt idx="7835">
                  <c:v>19.67558009071373</c:v>
                </c:pt>
                <c:pt idx="7836">
                  <c:v>19.67558009071373</c:v>
                </c:pt>
                <c:pt idx="7837">
                  <c:v>19.67558009071373</c:v>
                </c:pt>
                <c:pt idx="7838">
                  <c:v>19.67558009071373</c:v>
                </c:pt>
                <c:pt idx="7839">
                  <c:v>19.67558009071373</c:v>
                </c:pt>
                <c:pt idx="7840">
                  <c:v>19.67558009071373</c:v>
                </c:pt>
                <c:pt idx="7841">
                  <c:v>19.67558009071373</c:v>
                </c:pt>
                <c:pt idx="7842">
                  <c:v>19.67558009071373</c:v>
                </c:pt>
                <c:pt idx="7843">
                  <c:v>19.67558009071373</c:v>
                </c:pt>
                <c:pt idx="7844">
                  <c:v>19.67558009071373</c:v>
                </c:pt>
                <c:pt idx="7845">
                  <c:v>19.67558009071373</c:v>
                </c:pt>
                <c:pt idx="7846">
                  <c:v>19.67558009071373</c:v>
                </c:pt>
                <c:pt idx="7847">
                  <c:v>19.67558009071373</c:v>
                </c:pt>
                <c:pt idx="7848">
                  <c:v>19.67558009071373</c:v>
                </c:pt>
                <c:pt idx="7849">
                  <c:v>19.67558009071373</c:v>
                </c:pt>
                <c:pt idx="7850">
                  <c:v>19.67558009071373</c:v>
                </c:pt>
                <c:pt idx="7851">
                  <c:v>19.67558009071373</c:v>
                </c:pt>
                <c:pt idx="7852">
                  <c:v>19.67558009071373</c:v>
                </c:pt>
                <c:pt idx="7853">
                  <c:v>19.67558009071373</c:v>
                </c:pt>
                <c:pt idx="7854">
                  <c:v>19.67558009071373</c:v>
                </c:pt>
                <c:pt idx="7855">
                  <c:v>19.67558009071373</c:v>
                </c:pt>
                <c:pt idx="7856">
                  <c:v>19.67558009071373</c:v>
                </c:pt>
                <c:pt idx="7857">
                  <c:v>19.67558009071373</c:v>
                </c:pt>
                <c:pt idx="7858">
                  <c:v>19.67558009071373</c:v>
                </c:pt>
                <c:pt idx="7859">
                  <c:v>19.67558009071373</c:v>
                </c:pt>
                <c:pt idx="7860">
                  <c:v>19.67558009071373</c:v>
                </c:pt>
                <c:pt idx="7861">
                  <c:v>19.67558009071373</c:v>
                </c:pt>
                <c:pt idx="7862">
                  <c:v>19.67558009071373</c:v>
                </c:pt>
                <c:pt idx="7863">
                  <c:v>19.67558009071373</c:v>
                </c:pt>
                <c:pt idx="7864">
                  <c:v>19.67558009071373</c:v>
                </c:pt>
                <c:pt idx="7865">
                  <c:v>19.67558009071373</c:v>
                </c:pt>
                <c:pt idx="7866">
                  <c:v>19.67558009071373</c:v>
                </c:pt>
                <c:pt idx="7867">
                  <c:v>19.67558009071373</c:v>
                </c:pt>
                <c:pt idx="7868">
                  <c:v>19.67558009071373</c:v>
                </c:pt>
                <c:pt idx="7869">
                  <c:v>19.67558009071373</c:v>
                </c:pt>
                <c:pt idx="7870">
                  <c:v>19.67558009071373</c:v>
                </c:pt>
                <c:pt idx="7871">
                  <c:v>19.67558009071373</c:v>
                </c:pt>
                <c:pt idx="7872">
                  <c:v>19.67558009071373</c:v>
                </c:pt>
                <c:pt idx="7873">
                  <c:v>19.67558009071373</c:v>
                </c:pt>
                <c:pt idx="7874">
                  <c:v>19.67558009071373</c:v>
                </c:pt>
                <c:pt idx="7875">
                  <c:v>19.67558009071373</c:v>
                </c:pt>
                <c:pt idx="7876">
                  <c:v>19.67558009071373</c:v>
                </c:pt>
                <c:pt idx="7877">
                  <c:v>19.67558009071373</c:v>
                </c:pt>
                <c:pt idx="7878">
                  <c:v>19.67558009071373</c:v>
                </c:pt>
                <c:pt idx="7879">
                  <c:v>19.67558009071373</c:v>
                </c:pt>
                <c:pt idx="7880">
                  <c:v>19.67558009071373</c:v>
                </c:pt>
                <c:pt idx="7881">
                  <c:v>19.67558009071373</c:v>
                </c:pt>
                <c:pt idx="7882">
                  <c:v>19.67558009071373</c:v>
                </c:pt>
                <c:pt idx="7883">
                  <c:v>19.67558009071373</c:v>
                </c:pt>
                <c:pt idx="7884">
                  <c:v>19.67558009071373</c:v>
                </c:pt>
                <c:pt idx="7885">
                  <c:v>19.67558009071373</c:v>
                </c:pt>
                <c:pt idx="7886">
                  <c:v>19.67558009071373</c:v>
                </c:pt>
                <c:pt idx="7887">
                  <c:v>19.67558009071373</c:v>
                </c:pt>
                <c:pt idx="7888">
                  <c:v>19.67558009071373</c:v>
                </c:pt>
                <c:pt idx="7889">
                  <c:v>19.67558009071373</c:v>
                </c:pt>
                <c:pt idx="7890">
                  <c:v>19.67558009071373</c:v>
                </c:pt>
                <c:pt idx="7891">
                  <c:v>19.67558009071373</c:v>
                </c:pt>
                <c:pt idx="7892">
                  <c:v>19.67558009071373</c:v>
                </c:pt>
                <c:pt idx="7893">
                  <c:v>19.67558009071373</c:v>
                </c:pt>
                <c:pt idx="7894">
                  <c:v>19.67558009071373</c:v>
                </c:pt>
                <c:pt idx="7895">
                  <c:v>19.67558009071373</c:v>
                </c:pt>
                <c:pt idx="7896">
                  <c:v>19.67558009071373</c:v>
                </c:pt>
                <c:pt idx="7897">
                  <c:v>19.67558009071373</c:v>
                </c:pt>
                <c:pt idx="7898">
                  <c:v>19.67558009071373</c:v>
                </c:pt>
                <c:pt idx="7899">
                  <c:v>19.67558009071373</c:v>
                </c:pt>
                <c:pt idx="7900">
                  <c:v>19.67558009071373</c:v>
                </c:pt>
                <c:pt idx="7901">
                  <c:v>19.67558009071373</c:v>
                </c:pt>
                <c:pt idx="7902">
                  <c:v>19.67558009071373</c:v>
                </c:pt>
                <c:pt idx="7903">
                  <c:v>19.67558009071373</c:v>
                </c:pt>
                <c:pt idx="7904">
                  <c:v>19.67558009071373</c:v>
                </c:pt>
                <c:pt idx="7905">
                  <c:v>19.67558009071373</c:v>
                </c:pt>
                <c:pt idx="7906">
                  <c:v>19.67558009071373</c:v>
                </c:pt>
                <c:pt idx="7907">
                  <c:v>19.67558009071373</c:v>
                </c:pt>
                <c:pt idx="7908">
                  <c:v>19.67558009071373</c:v>
                </c:pt>
                <c:pt idx="7909">
                  <c:v>19.67558009071373</c:v>
                </c:pt>
                <c:pt idx="7910">
                  <c:v>19.67558009071373</c:v>
                </c:pt>
                <c:pt idx="7911">
                  <c:v>19.67558009071373</c:v>
                </c:pt>
                <c:pt idx="7912">
                  <c:v>19.67558009071373</c:v>
                </c:pt>
                <c:pt idx="7913">
                  <c:v>19.67558009071373</c:v>
                </c:pt>
                <c:pt idx="7914">
                  <c:v>19.67558009071373</c:v>
                </c:pt>
                <c:pt idx="7915">
                  <c:v>19.67558009071373</c:v>
                </c:pt>
                <c:pt idx="7916">
                  <c:v>19.67558009071373</c:v>
                </c:pt>
                <c:pt idx="7917">
                  <c:v>19.67558009071373</c:v>
                </c:pt>
                <c:pt idx="7918">
                  <c:v>19.67558009071373</c:v>
                </c:pt>
                <c:pt idx="7919">
                  <c:v>19.67558009071373</c:v>
                </c:pt>
                <c:pt idx="7920">
                  <c:v>19.67558009071373</c:v>
                </c:pt>
                <c:pt idx="7921">
                  <c:v>19.67558009071373</c:v>
                </c:pt>
                <c:pt idx="7922">
                  <c:v>19.67558009071373</c:v>
                </c:pt>
                <c:pt idx="7923">
                  <c:v>19.67558009071373</c:v>
                </c:pt>
                <c:pt idx="7924">
                  <c:v>19.67558009071373</c:v>
                </c:pt>
                <c:pt idx="7925">
                  <c:v>19.67558009071373</c:v>
                </c:pt>
                <c:pt idx="7926">
                  <c:v>19.67558009071373</c:v>
                </c:pt>
                <c:pt idx="7927">
                  <c:v>19.67558009071373</c:v>
                </c:pt>
                <c:pt idx="7928">
                  <c:v>19.67558009071373</c:v>
                </c:pt>
                <c:pt idx="7929">
                  <c:v>19.67558009071373</c:v>
                </c:pt>
                <c:pt idx="7930">
                  <c:v>19.67558009071373</c:v>
                </c:pt>
                <c:pt idx="7931">
                  <c:v>19.67558009071373</c:v>
                </c:pt>
                <c:pt idx="7932">
                  <c:v>19.67558009071373</c:v>
                </c:pt>
                <c:pt idx="7933">
                  <c:v>19.67558009071373</c:v>
                </c:pt>
                <c:pt idx="7934">
                  <c:v>19.67558009071373</c:v>
                </c:pt>
                <c:pt idx="7935">
                  <c:v>19.67558009071373</c:v>
                </c:pt>
                <c:pt idx="7936">
                  <c:v>19.67558009071373</c:v>
                </c:pt>
                <c:pt idx="7937">
                  <c:v>19.67558009071373</c:v>
                </c:pt>
                <c:pt idx="7938">
                  <c:v>19.67558009071373</c:v>
                </c:pt>
                <c:pt idx="7939">
                  <c:v>19.67558009071373</c:v>
                </c:pt>
                <c:pt idx="7940">
                  <c:v>19.67558009071373</c:v>
                </c:pt>
                <c:pt idx="7941">
                  <c:v>19.67558009071373</c:v>
                </c:pt>
                <c:pt idx="7942">
                  <c:v>19.67558009071373</c:v>
                </c:pt>
                <c:pt idx="7943">
                  <c:v>19.67558009071373</c:v>
                </c:pt>
                <c:pt idx="7944">
                  <c:v>19.67558009071373</c:v>
                </c:pt>
                <c:pt idx="7945">
                  <c:v>19.67558009071373</c:v>
                </c:pt>
                <c:pt idx="7946">
                  <c:v>19.67558009071373</c:v>
                </c:pt>
                <c:pt idx="7947">
                  <c:v>19.67558009071373</c:v>
                </c:pt>
                <c:pt idx="7948">
                  <c:v>19.67558009071373</c:v>
                </c:pt>
                <c:pt idx="7949">
                  <c:v>19.67558009071373</c:v>
                </c:pt>
                <c:pt idx="7950">
                  <c:v>19.67558009071373</c:v>
                </c:pt>
                <c:pt idx="7951">
                  <c:v>19.67558009071373</c:v>
                </c:pt>
                <c:pt idx="7952">
                  <c:v>19.67558009071373</c:v>
                </c:pt>
                <c:pt idx="7953">
                  <c:v>19.67558009071373</c:v>
                </c:pt>
                <c:pt idx="7954">
                  <c:v>19.67558009071373</c:v>
                </c:pt>
                <c:pt idx="7955">
                  <c:v>19.67558009071373</c:v>
                </c:pt>
                <c:pt idx="7956">
                  <c:v>19.67558009071373</c:v>
                </c:pt>
                <c:pt idx="7957">
                  <c:v>19.67558009071373</c:v>
                </c:pt>
                <c:pt idx="7958">
                  <c:v>19.67558009071373</c:v>
                </c:pt>
                <c:pt idx="7959">
                  <c:v>19.67558009071373</c:v>
                </c:pt>
                <c:pt idx="7960">
                  <c:v>19.67558009071373</c:v>
                </c:pt>
                <c:pt idx="7961">
                  <c:v>19.67558009071373</c:v>
                </c:pt>
                <c:pt idx="7962">
                  <c:v>19.67558009071373</c:v>
                </c:pt>
                <c:pt idx="7963">
                  <c:v>19.67558009071373</c:v>
                </c:pt>
                <c:pt idx="7964">
                  <c:v>19.67558009071373</c:v>
                </c:pt>
                <c:pt idx="7965">
                  <c:v>19.67558009071373</c:v>
                </c:pt>
                <c:pt idx="7966">
                  <c:v>19.67558009071373</c:v>
                </c:pt>
                <c:pt idx="7967">
                  <c:v>19.67558009071373</c:v>
                </c:pt>
                <c:pt idx="7968">
                  <c:v>19.67558009071373</c:v>
                </c:pt>
                <c:pt idx="7969">
                  <c:v>19.67558009071373</c:v>
                </c:pt>
                <c:pt idx="7970">
                  <c:v>19.67558009071373</c:v>
                </c:pt>
                <c:pt idx="7971">
                  <c:v>19.67558009071373</c:v>
                </c:pt>
                <c:pt idx="7972">
                  <c:v>19.67558009071373</c:v>
                </c:pt>
                <c:pt idx="7973">
                  <c:v>19.67558009071373</c:v>
                </c:pt>
                <c:pt idx="7974">
                  <c:v>19.67558009071373</c:v>
                </c:pt>
                <c:pt idx="7975">
                  <c:v>19.67558009071373</c:v>
                </c:pt>
                <c:pt idx="7976">
                  <c:v>19.67558009071373</c:v>
                </c:pt>
                <c:pt idx="7977">
                  <c:v>19.67558009071373</c:v>
                </c:pt>
                <c:pt idx="7978">
                  <c:v>19.67558009071373</c:v>
                </c:pt>
                <c:pt idx="7979">
                  <c:v>19.67558009071373</c:v>
                </c:pt>
                <c:pt idx="7980">
                  <c:v>19.67558009071373</c:v>
                </c:pt>
                <c:pt idx="7981">
                  <c:v>19.67558009071373</c:v>
                </c:pt>
                <c:pt idx="7982">
                  <c:v>19.67558009071373</c:v>
                </c:pt>
                <c:pt idx="7983">
                  <c:v>19.67558009071373</c:v>
                </c:pt>
                <c:pt idx="7984">
                  <c:v>19.67558009071373</c:v>
                </c:pt>
                <c:pt idx="7985">
                  <c:v>19.67558009071373</c:v>
                </c:pt>
                <c:pt idx="7986">
                  <c:v>19.67558009071373</c:v>
                </c:pt>
                <c:pt idx="7987">
                  <c:v>19.67558009071373</c:v>
                </c:pt>
                <c:pt idx="7988">
                  <c:v>19.67558009071373</c:v>
                </c:pt>
                <c:pt idx="7989">
                  <c:v>19.67558009071373</c:v>
                </c:pt>
                <c:pt idx="7990">
                  <c:v>19.67558009071373</c:v>
                </c:pt>
                <c:pt idx="7991">
                  <c:v>19.67558009071373</c:v>
                </c:pt>
                <c:pt idx="7992">
                  <c:v>19.67558009071373</c:v>
                </c:pt>
                <c:pt idx="7993">
                  <c:v>19.67558009071373</c:v>
                </c:pt>
                <c:pt idx="7994">
                  <c:v>19.67558009071373</c:v>
                </c:pt>
                <c:pt idx="7995">
                  <c:v>19.67558009071373</c:v>
                </c:pt>
                <c:pt idx="7996">
                  <c:v>19.67558009071373</c:v>
                </c:pt>
                <c:pt idx="7997">
                  <c:v>19.67558009071373</c:v>
                </c:pt>
                <c:pt idx="7998">
                  <c:v>19.67558009071373</c:v>
                </c:pt>
                <c:pt idx="7999">
                  <c:v>19.67558009071373</c:v>
                </c:pt>
                <c:pt idx="8000">
                  <c:v>19.67558009071373</c:v>
                </c:pt>
                <c:pt idx="8001">
                  <c:v>19.67558009071373</c:v>
                </c:pt>
                <c:pt idx="8002">
                  <c:v>19.67558009071373</c:v>
                </c:pt>
                <c:pt idx="8003">
                  <c:v>19.67558009071373</c:v>
                </c:pt>
                <c:pt idx="8004">
                  <c:v>19.67558009071373</c:v>
                </c:pt>
                <c:pt idx="8005">
                  <c:v>19.67558009071373</c:v>
                </c:pt>
                <c:pt idx="8006">
                  <c:v>19.67558009071373</c:v>
                </c:pt>
                <c:pt idx="8007">
                  <c:v>19.67558009071373</c:v>
                </c:pt>
                <c:pt idx="8008">
                  <c:v>19.67558009071373</c:v>
                </c:pt>
                <c:pt idx="8009">
                  <c:v>19.67558009071373</c:v>
                </c:pt>
                <c:pt idx="8010">
                  <c:v>19.67558009071373</c:v>
                </c:pt>
                <c:pt idx="8011">
                  <c:v>19.67558009071373</c:v>
                </c:pt>
                <c:pt idx="8012">
                  <c:v>19.67558009071373</c:v>
                </c:pt>
                <c:pt idx="8013">
                  <c:v>19.67558009071373</c:v>
                </c:pt>
                <c:pt idx="8014">
                  <c:v>19.67558009071373</c:v>
                </c:pt>
                <c:pt idx="8015">
                  <c:v>19.67558009071373</c:v>
                </c:pt>
                <c:pt idx="8016">
                  <c:v>19.67558009071373</c:v>
                </c:pt>
                <c:pt idx="8017">
                  <c:v>19.67558009071373</c:v>
                </c:pt>
                <c:pt idx="8018">
                  <c:v>19.67558009071373</c:v>
                </c:pt>
                <c:pt idx="8019">
                  <c:v>19.67558009071373</c:v>
                </c:pt>
                <c:pt idx="8020">
                  <c:v>19.67558009071373</c:v>
                </c:pt>
                <c:pt idx="8021">
                  <c:v>19.67558009071373</c:v>
                </c:pt>
                <c:pt idx="8022">
                  <c:v>19.67558009071373</c:v>
                </c:pt>
                <c:pt idx="8023">
                  <c:v>19.67558009071373</c:v>
                </c:pt>
                <c:pt idx="8024">
                  <c:v>19.67558009071373</c:v>
                </c:pt>
                <c:pt idx="8025">
                  <c:v>19.67558009071373</c:v>
                </c:pt>
                <c:pt idx="8026">
                  <c:v>19.67558009071373</c:v>
                </c:pt>
                <c:pt idx="8027">
                  <c:v>19.67558009071373</c:v>
                </c:pt>
                <c:pt idx="8028">
                  <c:v>19.67558009071373</c:v>
                </c:pt>
                <c:pt idx="8029">
                  <c:v>19.67558009071373</c:v>
                </c:pt>
                <c:pt idx="8030">
                  <c:v>19.67558009071373</c:v>
                </c:pt>
                <c:pt idx="8031">
                  <c:v>19.67558009071373</c:v>
                </c:pt>
                <c:pt idx="8032">
                  <c:v>19.67558009071373</c:v>
                </c:pt>
                <c:pt idx="8033">
                  <c:v>19.67558009071373</c:v>
                </c:pt>
                <c:pt idx="8034">
                  <c:v>19.67558009071373</c:v>
                </c:pt>
                <c:pt idx="8035">
                  <c:v>19.67558009071373</c:v>
                </c:pt>
                <c:pt idx="8036">
                  <c:v>19.67558009071373</c:v>
                </c:pt>
                <c:pt idx="8037">
                  <c:v>19.67558009071373</c:v>
                </c:pt>
                <c:pt idx="8038">
                  <c:v>19.67558009071373</c:v>
                </c:pt>
                <c:pt idx="8039">
                  <c:v>19.67558009071373</c:v>
                </c:pt>
                <c:pt idx="8040">
                  <c:v>19.67558009071373</c:v>
                </c:pt>
                <c:pt idx="8041">
                  <c:v>19.67558009071373</c:v>
                </c:pt>
                <c:pt idx="8042">
                  <c:v>19.67558009071373</c:v>
                </c:pt>
                <c:pt idx="8043">
                  <c:v>19.67558009071373</c:v>
                </c:pt>
                <c:pt idx="8044">
                  <c:v>19.67558009071373</c:v>
                </c:pt>
                <c:pt idx="8045">
                  <c:v>19.67558009071373</c:v>
                </c:pt>
                <c:pt idx="8046">
                  <c:v>19.67558009071373</c:v>
                </c:pt>
                <c:pt idx="8047">
                  <c:v>19.67558009071373</c:v>
                </c:pt>
                <c:pt idx="8048">
                  <c:v>19.67558009071373</c:v>
                </c:pt>
                <c:pt idx="8049">
                  <c:v>19.67558009071373</c:v>
                </c:pt>
                <c:pt idx="8050">
                  <c:v>19.67558009071373</c:v>
                </c:pt>
                <c:pt idx="8051">
                  <c:v>19.67558009071373</c:v>
                </c:pt>
                <c:pt idx="8052">
                  <c:v>19.67558009071373</c:v>
                </c:pt>
                <c:pt idx="8053">
                  <c:v>19.67558009071373</c:v>
                </c:pt>
                <c:pt idx="8054">
                  <c:v>19.67558009071373</c:v>
                </c:pt>
                <c:pt idx="8055">
                  <c:v>19.67558009071373</c:v>
                </c:pt>
                <c:pt idx="8056">
                  <c:v>19.67558009071373</c:v>
                </c:pt>
                <c:pt idx="8057">
                  <c:v>19.67558009071373</c:v>
                </c:pt>
                <c:pt idx="8058">
                  <c:v>19.67558009071373</c:v>
                </c:pt>
                <c:pt idx="8059">
                  <c:v>19.67558009071373</c:v>
                </c:pt>
                <c:pt idx="8060">
                  <c:v>19.67558009071373</c:v>
                </c:pt>
                <c:pt idx="8061">
                  <c:v>19.67558009071373</c:v>
                </c:pt>
                <c:pt idx="8062">
                  <c:v>19.67558009071373</c:v>
                </c:pt>
                <c:pt idx="8063">
                  <c:v>19.67558009071373</c:v>
                </c:pt>
                <c:pt idx="8064">
                  <c:v>19.67558009071373</c:v>
                </c:pt>
                <c:pt idx="8065">
                  <c:v>19.67558009071373</c:v>
                </c:pt>
                <c:pt idx="8066">
                  <c:v>19.67558009071373</c:v>
                </c:pt>
                <c:pt idx="8067">
                  <c:v>19.67558009071373</c:v>
                </c:pt>
                <c:pt idx="8068">
                  <c:v>19.67558009071373</c:v>
                </c:pt>
                <c:pt idx="8069">
                  <c:v>19.67558009071373</c:v>
                </c:pt>
                <c:pt idx="8070">
                  <c:v>19.67558009071373</c:v>
                </c:pt>
                <c:pt idx="8071">
                  <c:v>19.67558009071373</c:v>
                </c:pt>
                <c:pt idx="8072">
                  <c:v>19.67558009071373</c:v>
                </c:pt>
                <c:pt idx="8073">
                  <c:v>19.67558009071373</c:v>
                </c:pt>
                <c:pt idx="8074">
                  <c:v>19.67558009071373</c:v>
                </c:pt>
                <c:pt idx="8075">
                  <c:v>19.67558009071373</c:v>
                </c:pt>
                <c:pt idx="8076">
                  <c:v>19.67558009071373</c:v>
                </c:pt>
                <c:pt idx="8077">
                  <c:v>19.67558009071373</c:v>
                </c:pt>
                <c:pt idx="8078">
                  <c:v>19.67558009071373</c:v>
                </c:pt>
                <c:pt idx="8079">
                  <c:v>19.67558009071373</c:v>
                </c:pt>
                <c:pt idx="8080">
                  <c:v>19.67558009071373</c:v>
                </c:pt>
                <c:pt idx="8081">
                  <c:v>19.67558009071373</c:v>
                </c:pt>
                <c:pt idx="8082">
                  <c:v>19.67558009071373</c:v>
                </c:pt>
                <c:pt idx="8083">
                  <c:v>19.67558009071373</c:v>
                </c:pt>
                <c:pt idx="8084">
                  <c:v>19.67558009071373</c:v>
                </c:pt>
                <c:pt idx="8085">
                  <c:v>19.67558009071373</c:v>
                </c:pt>
                <c:pt idx="8086">
                  <c:v>19.67558009071373</c:v>
                </c:pt>
                <c:pt idx="8087">
                  <c:v>19.67558009071373</c:v>
                </c:pt>
                <c:pt idx="8088">
                  <c:v>19.67558009071373</c:v>
                </c:pt>
                <c:pt idx="8089">
                  <c:v>19.67558009071373</c:v>
                </c:pt>
                <c:pt idx="8090">
                  <c:v>19.67558009071373</c:v>
                </c:pt>
                <c:pt idx="8091">
                  <c:v>19.67558009071373</c:v>
                </c:pt>
                <c:pt idx="8092">
                  <c:v>19.67558009071373</c:v>
                </c:pt>
                <c:pt idx="8093">
                  <c:v>19.67558009071373</c:v>
                </c:pt>
                <c:pt idx="8094">
                  <c:v>19.67558009071373</c:v>
                </c:pt>
                <c:pt idx="8095">
                  <c:v>19.67558009071373</c:v>
                </c:pt>
                <c:pt idx="8096">
                  <c:v>19.67558009071373</c:v>
                </c:pt>
                <c:pt idx="8097">
                  <c:v>19.67558009071373</c:v>
                </c:pt>
                <c:pt idx="8098">
                  <c:v>19.67558009071373</c:v>
                </c:pt>
                <c:pt idx="8099">
                  <c:v>19.67558009071373</c:v>
                </c:pt>
                <c:pt idx="8100">
                  <c:v>19.67558009071373</c:v>
                </c:pt>
                <c:pt idx="8101">
                  <c:v>19.67558009071373</c:v>
                </c:pt>
                <c:pt idx="8102">
                  <c:v>19.67558009071373</c:v>
                </c:pt>
                <c:pt idx="8103">
                  <c:v>19.67558009071373</c:v>
                </c:pt>
                <c:pt idx="8104">
                  <c:v>19.67558009071373</c:v>
                </c:pt>
                <c:pt idx="8105">
                  <c:v>19.67558009071373</c:v>
                </c:pt>
                <c:pt idx="8106">
                  <c:v>19.67558009071373</c:v>
                </c:pt>
                <c:pt idx="8107">
                  <c:v>19.67558009071373</c:v>
                </c:pt>
                <c:pt idx="8108">
                  <c:v>19.67558009071373</c:v>
                </c:pt>
                <c:pt idx="8109">
                  <c:v>19.67558009071373</c:v>
                </c:pt>
                <c:pt idx="8110">
                  <c:v>19.67558009071373</c:v>
                </c:pt>
                <c:pt idx="8111">
                  <c:v>19.67558009071373</c:v>
                </c:pt>
                <c:pt idx="8112">
                  <c:v>19.67558009071373</c:v>
                </c:pt>
                <c:pt idx="8113">
                  <c:v>19.67558009071373</c:v>
                </c:pt>
                <c:pt idx="8114">
                  <c:v>19.67558009071373</c:v>
                </c:pt>
                <c:pt idx="8115">
                  <c:v>19.67558009071373</c:v>
                </c:pt>
                <c:pt idx="8116">
                  <c:v>19.67558009071373</c:v>
                </c:pt>
                <c:pt idx="8117">
                  <c:v>19.67558009071373</c:v>
                </c:pt>
                <c:pt idx="8118">
                  <c:v>19.67558009071373</c:v>
                </c:pt>
                <c:pt idx="8119">
                  <c:v>19.67558009071373</c:v>
                </c:pt>
                <c:pt idx="8120">
                  <c:v>19.67558009071373</c:v>
                </c:pt>
                <c:pt idx="8121">
                  <c:v>19.67558009071373</c:v>
                </c:pt>
                <c:pt idx="8122">
                  <c:v>19.67558009071373</c:v>
                </c:pt>
                <c:pt idx="8123">
                  <c:v>19.67558009071373</c:v>
                </c:pt>
                <c:pt idx="8124">
                  <c:v>19.67558009071373</c:v>
                </c:pt>
                <c:pt idx="8125">
                  <c:v>19.67558009071373</c:v>
                </c:pt>
                <c:pt idx="8126">
                  <c:v>19.67558009071373</c:v>
                </c:pt>
                <c:pt idx="8127">
                  <c:v>19.67558009071373</c:v>
                </c:pt>
                <c:pt idx="8128">
                  <c:v>19.67558009071373</c:v>
                </c:pt>
                <c:pt idx="8129">
                  <c:v>19.67558009071373</c:v>
                </c:pt>
                <c:pt idx="8130">
                  <c:v>19.67558009071373</c:v>
                </c:pt>
                <c:pt idx="8131">
                  <c:v>19.67558009071373</c:v>
                </c:pt>
                <c:pt idx="8132">
                  <c:v>19.67558009071373</c:v>
                </c:pt>
                <c:pt idx="8133">
                  <c:v>19.67558009071373</c:v>
                </c:pt>
                <c:pt idx="8134">
                  <c:v>19.67558009071373</c:v>
                </c:pt>
                <c:pt idx="8135">
                  <c:v>19.67558009071373</c:v>
                </c:pt>
                <c:pt idx="8136">
                  <c:v>19.67558009071373</c:v>
                </c:pt>
                <c:pt idx="8137">
                  <c:v>19.67558009071373</c:v>
                </c:pt>
                <c:pt idx="8138">
                  <c:v>19.67558009071373</c:v>
                </c:pt>
                <c:pt idx="8139">
                  <c:v>19.67558009071373</c:v>
                </c:pt>
                <c:pt idx="8140">
                  <c:v>19.67558009071373</c:v>
                </c:pt>
                <c:pt idx="8141">
                  <c:v>19.67558009071373</c:v>
                </c:pt>
                <c:pt idx="8142">
                  <c:v>19.67558009071373</c:v>
                </c:pt>
                <c:pt idx="8143">
                  <c:v>19.67558009071373</c:v>
                </c:pt>
                <c:pt idx="8144">
                  <c:v>19.67558009071373</c:v>
                </c:pt>
                <c:pt idx="8145">
                  <c:v>19.67558009071373</c:v>
                </c:pt>
                <c:pt idx="8146">
                  <c:v>19.67558009071373</c:v>
                </c:pt>
                <c:pt idx="8147">
                  <c:v>19.67558009071373</c:v>
                </c:pt>
                <c:pt idx="8148">
                  <c:v>19.67558009071373</c:v>
                </c:pt>
                <c:pt idx="8149">
                  <c:v>19.67558009071373</c:v>
                </c:pt>
                <c:pt idx="8150">
                  <c:v>19.67558009071373</c:v>
                </c:pt>
                <c:pt idx="8151">
                  <c:v>19.67558009071373</c:v>
                </c:pt>
                <c:pt idx="8152">
                  <c:v>19.67558009071373</c:v>
                </c:pt>
                <c:pt idx="8153">
                  <c:v>19.67558009071373</c:v>
                </c:pt>
                <c:pt idx="8154">
                  <c:v>19.67558009071373</c:v>
                </c:pt>
                <c:pt idx="8155">
                  <c:v>19.67558009071373</c:v>
                </c:pt>
                <c:pt idx="8156">
                  <c:v>19.67558009071373</c:v>
                </c:pt>
                <c:pt idx="8157">
                  <c:v>19.67558009071373</c:v>
                </c:pt>
                <c:pt idx="8158">
                  <c:v>19.67558009071373</c:v>
                </c:pt>
                <c:pt idx="8159">
                  <c:v>19.67558009071373</c:v>
                </c:pt>
                <c:pt idx="8160">
                  <c:v>19.67558009071373</c:v>
                </c:pt>
                <c:pt idx="8161">
                  <c:v>19.67558009071373</c:v>
                </c:pt>
                <c:pt idx="8162">
                  <c:v>19.67558009071373</c:v>
                </c:pt>
                <c:pt idx="8163">
                  <c:v>19.67558009071373</c:v>
                </c:pt>
                <c:pt idx="8164">
                  <c:v>19.67558009071373</c:v>
                </c:pt>
                <c:pt idx="8165">
                  <c:v>19.67558009071373</c:v>
                </c:pt>
                <c:pt idx="8166">
                  <c:v>19.67558009071373</c:v>
                </c:pt>
                <c:pt idx="8167">
                  <c:v>19.67558009071373</c:v>
                </c:pt>
                <c:pt idx="8168">
                  <c:v>19.67558009071373</c:v>
                </c:pt>
                <c:pt idx="8169">
                  <c:v>19.67558009071373</c:v>
                </c:pt>
                <c:pt idx="8170">
                  <c:v>19.67558009071373</c:v>
                </c:pt>
                <c:pt idx="8171">
                  <c:v>19.67558009071373</c:v>
                </c:pt>
                <c:pt idx="8172">
                  <c:v>19.67558009071373</c:v>
                </c:pt>
                <c:pt idx="8173">
                  <c:v>19.67558009071373</c:v>
                </c:pt>
                <c:pt idx="8174">
                  <c:v>19.67558009071373</c:v>
                </c:pt>
                <c:pt idx="8175">
                  <c:v>19.67558009071373</c:v>
                </c:pt>
                <c:pt idx="8176">
                  <c:v>19.67558009071373</c:v>
                </c:pt>
                <c:pt idx="8177">
                  <c:v>19.67558009071373</c:v>
                </c:pt>
                <c:pt idx="8178">
                  <c:v>19.67558009071373</c:v>
                </c:pt>
                <c:pt idx="8179">
                  <c:v>19.67558009071373</c:v>
                </c:pt>
                <c:pt idx="8180">
                  <c:v>19.67558009071373</c:v>
                </c:pt>
                <c:pt idx="8181">
                  <c:v>19.67558009071373</c:v>
                </c:pt>
                <c:pt idx="8182">
                  <c:v>19.67558009071373</c:v>
                </c:pt>
                <c:pt idx="8183">
                  <c:v>19.67558009071373</c:v>
                </c:pt>
                <c:pt idx="8184">
                  <c:v>19.67558009071373</c:v>
                </c:pt>
                <c:pt idx="8185">
                  <c:v>19.67558009071373</c:v>
                </c:pt>
                <c:pt idx="8186">
                  <c:v>19.67558009071373</c:v>
                </c:pt>
                <c:pt idx="8187">
                  <c:v>19.67558009071373</c:v>
                </c:pt>
                <c:pt idx="8188">
                  <c:v>19.67558009071373</c:v>
                </c:pt>
                <c:pt idx="8189">
                  <c:v>19.67558009071373</c:v>
                </c:pt>
                <c:pt idx="8190">
                  <c:v>19.67558009071373</c:v>
                </c:pt>
                <c:pt idx="8191">
                  <c:v>19.67558009071373</c:v>
                </c:pt>
                <c:pt idx="8192">
                  <c:v>19.67558009071373</c:v>
                </c:pt>
                <c:pt idx="8193">
                  <c:v>19.67558009071373</c:v>
                </c:pt>
                <c:pt idx="8194">
                  <c:v>19.67558009071373</c:v>
                </c:pt>
                <c:pt idx="8195">
                  <c:v>19.67558009071373</c:v>
                </c:pt>
                <c:pt idx="8196">
                  <c:v>19.67558009071373</c:v>
                </c:pt>
                <c:pt idx="8197">
                  <c:v>19.67558009071373</c:v>
                </c:pt>
                <c:pt idx="8198">
                  <c:v>19.67558009071373</c:v>
                </c:pt>
                <c:pt idx="8199">
                  <c:v>19.67558009071373</c:v>
                </c:pt>
                <c:pt idx="8200">
                  <c:v>19.67558009071373</c:v>
                </c:pt>
                <c:pt idx="8201">
                  <c:v>19.67558009071373</c:v>
                </c:pt>
                <c:pt idx="8202">
                  <c:v>19.67558009071373</c:v>
                </c:pt>
                <c:pt idx="8203">
                  <c:v>19.67558009071373</c:v>
                </c:pt>
                <c:pt idx="8204">
                  <c:v>19.67558009071373</c:v>
                </c:pt>
                <c:pt idx="8205">
                  <c:v>19.67558009071373</c:v>
                </c:pt>
                <c:pt idx="8206">
                  <c:v>19.67558009071373</c:v>
                </c:pt>
                <c:pt idx="8207">
                  <c:v>19.67558009071373</c:v>
                </c:pt>
                <c:pt idx="8208">
                  <c:v>19.67558009071373</c:v>
                </c:pt>
                <c:pt idx="8209">
                  <c:v>19.67558009071373</c:v>
                </c:pt>
                <c:pt idx="8210">
                  <c:v>19.67558009071373</c:v>
                </c:pt>
                <c:pt idx="8211">
                  <c:v>19.67558009071373</c:v>
                </c:pt>
                <c:pt idx="8212">
                  <c:v>19.67558009071373</c:v>
                </c:pt>
                <c:pt idx="8213">
                  <c:v>19.67558009071373</c:v>
                </c:pt>
                <c:pt idx="8214">
                  <c:v>19.67558009071373</c:v>
                </c:pt>
                <c:pt idx="8215">
                  <c:v>19.67558009071373</c:v>
                </c:pt>
                <c:pt idx="8216">
                  <c:v>19.67558009071373</c:v>
                </c:pt>
                <c:pt idx="8217">
                  <c:v>19.67558009071373</c:v>
                </c:pt>
                <c:pt idx="8218">
                  <c:v>19.67558009071373</c:v>
                </c:pt>
                <c:pt idx="8219">
                  <c:v>19.67558009071373</c:v>
                </c:pt>
                <c:pt idx="8220">
                  <c:v>19.67558009071373</c:v>
                </c:pt>
                <c:pt idx="8221">
                  <c:v>19.67558009071373</c:v>
                </c:pt>
                <c:pt idx="8222">
                  <c:v>19.67558009071373</c:v>
                </c:pt>
                <c:pt idx="8223">
                  <c:v>19.67558009071373</c:v>
                </c:pt>
                <c:pt idx="8224">
                  <c:v>19.67558009071373</c:v>
                </c:pt>
                <c:pt idx="8225">
                  <c:v>19.67558009071373</c:v>
                </c:pt>
                <c:pt idx="8226">
                  <c:v>19.67558009071373</c:v>
                </c:pt>
                <c:pt idx="8227">
                  <c:v>19.67558009071373</c:v>
                </c:pt>
                <c:pt idx="8228">
                  <c:v>19.67558009071373</c:v>
                </c:pt>
                <c:pt idx="8229">
                  <c:v>19.67558009071373</c:v>
                </c:pt>
                <c:pt idx="8230">
                  <c:v>19.67558009071373</c:v>
                </c:pt>
                <c:pt idx="8231">
                  <c:v>19.67558009071373</c:v>
                </c:pt>
                <c:pt idx="8232">
                  <c:v>19.67558009071373</c:v>
                </c:pt>
                <c:pt idx="8233">
                  <c:v>19.67558009071373</c:v>
                </c:pt>
                <c:pt idx="8234">
                  <c:v>19.67558009071373</c:v>
                </c:pt>
                <c:pt idx="8235">
                  <c:v>19.67558009071373</c:v>
                </c:pt>
                <c:pt idx="8236">
                  <c:v>19.67558009071373</c:v>
                </c:pt>
                <c:pt idx="8237">
                  <c:v>19.67558009071373</c:v>
                </c:pt>
                <c:pt idx="8238">
                  <c:v>19.67558009071373</c:v>
                </c:pt>
                <c:pt idx="8239">
                  <c:v>19.67558009071373</c:v>
                </c:pt>
                <c:pt idx="8240">
                  <c:v>19.67558009071373</c:v>
                </c:pt>
                <c:pt idx="8241">
                  <c:v>19.67558009071373</c:v>
                </c:pt>
                <c:pt idx="8242">
                  <c:v>19.67558009071373</c:v>
                </c:pt>
                <c:pt idx="8243">
                  <c:v>19.67558009071373</c:v>
                </c:pt>
                <c:pt idx="8244">
                  <c:v>19.67558009071373</c:v>
                </c:pt>
                <c:pt idx="8245">
                  <c:v>19.67558009071373</c:v>
                </c:pt>
                <c:pt idx="8246">
                  <c:v>19.67558009071373</c:v>
                </c:pt>
                <c:pt idx="8247">
                  <c:v>19.67558009071373</c:v>
                </c:pt>
                <c:pt idx="8248">
                  <c:v>19.67558009071373</c:v>
                </c:pt>
                <c:pt idx="8249">
                  <c:v>19.67558009071373</c:v>
                </c:pt>
                <c:pt idx="8250">
                  <c:v>19.67558009071373</c:v>
                </c:pt>
                <c:pt idx="8251">
                  <c:v>19.67558009071373</c:v>
                </c:pt>
                <c:pt idx="8252">
                  <c:v>19.67558009071373</c:v>
                </c:pt>
                <c:pt idx="8253">
                  <c:v>19.67558009071373</c:v>
                </c:pt>
                <c:pt idx="8254">
                  <c:v>19.67558009071373</c:v>
                </c:pt>
                <c:pt idx="8255">
                  <c:v>19.67558009071373</c:v>
                </c:pt>
                <c:pt idx="8256">
                  <c:v>19.67558009071373</c:v>
                </c:pt>
                <c:pt idx="8257">
                  <c:v>19.67558009071373</c:v>
                </c:pt>
                <c:pt idx="8258">
                  <c:v>19.67558009071373</c:v>
                </c:pt>
                <c:pt idx="8259">
                  <c:v>19.67558009071373</c:v>
                </c:pt>
                <c:pt idx="8260">
                  <c:v>19.67558009071373</c:v>
                </c:pt>
                <c:pt idx="8261">
                  <c:v>19.67558009071373</c:v>
                </c:pt>
                <c:pt idx="8262">
                  <c:v>19.67558009071373</c:v>
                </c:pt>
                <c:pt idx="8263">
                  <c:v>19.67558009071373</c:v>
                </c:pt>
                <c:pt idx="8264">
                  <c:v>19.67558009071373</c:v>
                </c:pt>
                <c:pt idx="8265">
                  <c:v>19.67558009071373</c:v>
                </c:pt>
                <c:pt idx="8266">
                  <c:v>19.67558009071373</c:v>
                </c:pt>
                <c:pt idx="8267">
                  <c:v>19.67558009071373</c:v>
                </c:pt>
                <c:pt idx="8268">
                  <c:v>19.67558009071373</c:v>
                </c:pt>
                <c:pt idx="8269">
                  <c:v>19.67558009071373</c:v>
                </c:pt>
                <c:pt idx="8270">
                  <c:v>19.67558009071373</c:v>
                </c:pt>
                <c:pt idx="8271">
                  <c:v>19.67558009071373</c:v>
                </c:pt>
                <c:pt idx="8272">
                  <c:v>19.67558009071373</c:v>
                </c:pt>
                <c:pt idx="8273">
                  <c:v>19.67558009071373</c:v>
                </c:pt>
                <c:pt idx="8274">
                  <c:v>19.67558009071373</c:v>
                </c:pt>
                <c:pt idx="8275">
                  <c:v>19.67558009071373</c:v>
                </c:pt>
                <c:pt idx="8276">
                  <c:v>19.67558009071373</c:v>
                </c:pt>
                <c:pt idx="8277">
                  <c:v>19.67558009071373</c:v>
                </c:pt>
                <c:pt idx="8278">
                  <c:v>19.67558009071373</c:v>
                </c:pt>
                <c:pt idx="8279">
                  <c:v>19.67558009071373</c:v>
                </c:pt>
                <c:pt idx="8280">
                  <c:v>19.67558009071373</c:v>
                </c:pt>
                <c:pt idx="8281">
                  <c:v>19.67558009071373</c:v>
                </c:pt>
                <c:pt idx="8282">
                  <c:v>19.67558009071373</c:v>
                </c:pt>
                <c:pt idx="8283">
                  <c:v>19.67558009071373</c:v>
                </c:pt>
                <c:pt idx="8284">
                  <c:v>19.67558009071373</c:v>
                </c:pt>
                <c:pt idx="8285">
                  <c:v>19.67558009071373</c:v>
                </c:pt>
                <c:pt idx="8286">
                  <c:v>19.67558009071373</c:v>
                </c:pt>
                <c:pt idx="8287">
                  <c:v>19.67558009071373</c:v>
                </c:pt>
                <c:pt idx="8288">
                  <c:v>19.67558009071373</c:v>
                </c:pt>
                <c:pt idx="8289">
                  <c:v>19.67558009071373</c:v>
                </c:pt>
                <c:pt idx="8290">
                  <c:v>19.67558009071373</c:v>
                </c:pt>
                <c:pt idx="8291">
                  <c:v>19.67558009071373</c:v>
                </c:pt>
                <c:pt idx="8292">
                  <c:v>19.67558009071373</c:v>
                </c:pt>
                <c:pt idx="8293">
                  <c:v>19.67558009071373</c:v>
                </c:pt>
                <c:pt idx="8294">
                  <c:v>19.67558009071373</c:v>
                </c:pt>
                <c:pt idx="8295">
                  <c:v>19.67558009071373</c:v>
                </c:pt>
                <c:pt idx="8296">
                  <c:v>19.67558009071373</c:v>
                </c:pt>
                <c:pt idx="8297">
                  <c:v>19.67558009071373</c:v>
                </c:pt>
                <c:pt idx="8298">
                  <c:v>19.67558009071373</c:v>
                </c:pt>
                <c:pt idx="8299">
                  <c:v>19.67558009071373</c:v>
                </c:pt>
                <c:pt idx="8300">
                  <c:v>19.67558009071373</c:v>
                </c:pt>
                <c:pt idx="8301">
                  <c:v>19.67558009071373</c:v>
                </c:pt>
                <c:pt idx="8302">
                  <c:v>19.67558009071373</c:v>
                </c:pt>
                <c:pt idx="8303">
                  <c:v>19.67558009071373</c:v>
                </c:pt>
                <c:pt idx="8304">
                  <c:v>19.67558009071373</c:v>
                </c:pt>
                <c:pt idx="8305">
                  <c:v>19.67558009071373</c:v>
                </c:pt>
                <c:pt idx="8306">
                  <c:v>19.67558009071373</c:v>
                </c:pt>
                <c:pt idx="8307">
                  <c:v>19.67558009071373</c:v>
                </c:pt>
                <c:pt idx="8308">
                  <c:v>19.67558009071373</c:v>
                </c:pt>
                <c:pt idx="8309">
                  <c:v>19.67558009071373</c:v>
                </c:pt>
                <c:pt idx="8310">
                  <c:v>19.67558009071373</c:v>
                </c:pt>
                <c:pt idx="8311">
                  <c:v>19.67558009071373</c:v>
                </c:pt>
                <c:pt idx="8312">
                  <c:v>19.67558009071373</c:v>
                </c:pt>
                <c:pt idx="8313">
                  <c:v>19.67558009071373</c:v>
                </c:pt>
                <c:pt idx="8314">
                  <c:v>19.67558009071373</c:v>
                </c:pt>
                <c:pt idx="8315">
                  <c:v>19.67558009071373</c:v>
                </c:pt>
                <c:pt idx="8316">
                  <c:v>19.67558009071373</c:v>
                </c:pt>
                <c:pt idx="8317">
                  <c:v>19.67558009071373</c:v>
                </c:pt>
                <c:pt idx="8318">
                  <c:v>19.67558009071373</c:v>
                </c:pt>
                <c:pt idx="8319">
                  <c:v>19.67558009071373</c:v>
                </c:pt>
                <c:pt idx="8320">
                  <c:v>19.67558009071373</c:v>
                </c:pt>
                <c:pt idx="8321">
                  <c:v>19.67558009071373</c:v>
                </c:pt>
                <c:pt idx="8322">
                  <c:v>19.67558009071373</c:v>
                </c:pt>
                <c:pt idx="8323">
                  <c:v>19.67558009071373</c:v>
                </c:pt>
                <c:pt idx="8324">
                  <c:v>19.67558009071373</c:v>
                </c:pt>
                <c:pt idx="8325">
                  <c:v>19.67558009071373</c:v>
                </c:pt>
                <c:pt idx="8326">
                  <c:v>19.67558009071373</c:v>
                </c:pt>
                <c:pt idx="8327">
                  <c:v>19.67558009071373</c:v>
                </c:pt>
                <c:pt idx="8328">
                  <c:v>19.67558009071373</c:v>
                </c:pt>
                <c:pt idx="8329">
                  <c:v>19.67558009071373</c:v>
                </c:pt>
                <c:pt idx="8330">
                  <c:v>19.67558009071373</c:v>
                </c:pt>
                <c:pt idx="8331">
                  <c:v>19.67558009071373</c:v>
                </c:pt>
                <c:pt idx="8332">
                  <c:v>19.67558009071373</c:v>
                </c:pt>
                <c:pt idx="8333">
                  <c:v>19.67558009071373</c:v>
                </c:pt>
                <c:pt idx="8334">
                  <c:v>19.67558009071373</c:v>
                </c:pt>
                <c:pt idx="8335">
                  <c:v>19.67558009071373</c:v>
                </c:pt>
                <c:pt idx="8336">
                  <c:v>19.67558009071373</c:v>
                </c:pt>
                <c:pt idx="8337">
                  <c:v>19.67558009071373</c:v>
                </c:pt>
                <c:pt idx="8338">
                  <c:v>19.67558009071373</c:v>
                </c:pt>
                <c:pt idx="8339">
                  <c:v>19.67558009071373</c:v>
                </c:pt>
                <c:pt idx="8340">
                  <c:v>19.67558009071373</c:v>
                </c:pt>
                <c:pt idx="8341">
                  <c:v>19.67558009071373</c:v>
                </c:pt>
                <c:pt idx="8342">
                  <c:v>19.67558009071373</c:v>
                </c:pt>
                <c:pt idx="8343">
                  <c:v>19.67558009071373</c:v>
                </c:pt>
                <c:pt idx="8344">
                  <c:v>19.67558009071373</c:v>
                </c:pt>
                <c:pt idx="8345">
                  <c:v>19.67558009071373</c:v>
                </c:pt>
                <c:pt idx="8346">
                  <c:v>19.67558009071373</c:v>
                </c:pt>
                <c:pt idx="8347">
                  <c:v>19.67558009071373</c:v>
                </c:pt>
                <c:pt idx="8348">
                  <c:v>19.67558009071373</c:v>
                </c:pt>
                <c:pt idx="8349">
                  <c:v>19.67558009071373</c:v>
                </c:pt>
                <c:pt idx="8350">
                  <c:v>19.67558009071373</c:v>
                </c:pt>
                <c:pt idx="8351">
                  <c:v>19.67558009071373</c:v>
                </c:pt>
                <c:pt idx="8352">
                  <c:v>19.67558009071373</c:v>
                </c:pt>
                <c:pt idx="8353">
                  <c:v>19.67558009071373</c:v>
                </c:pt>
                <c:pt idx="8354">
                  <c:v>19.67558009071373</c:v>
                </c:pt>
                <c:pt idx="8355">
                  <c:v>19.67558009071373</c:v>
                </c:pt>
                <c:pt idx="8356">
                  <c:v>19.67558009071373</c:v>
                </c:pt>
                <c:pt idx="8357">
                  <c:v>19.67558009071373</c:v>
                </c:pt>
                <c:pt idx="8358">
                  <c:v>19.67558009071373</c:v>
                </c:pt>
                <c:pt idx="8359">
                  <c:v>19.67558009071373</c:v>
                </c:pt>
                <c:pt idx="8360">
                  <c:v>19.67558009071373</c:v>
                </c:pt>
                <c:pt idx="8361">
                  <c:v>19.67558009071373</c:v>
                </c:pt>
                <c:pt idx="8362">
                  <c:v>19.67558009071373</c:v>
                </c:pt>
                <c:pt idx="8363">
                  <c:v>19.67558009071373</c:v>
                </c:pt>
                <c:pt idx="8364">
                  <c:v>19.67558009071373</c:v>
                </c:pt>
                <c:pt idx="8365">
                  <c:v>19.67558009071373</c:v>
                </c:pt>
                <c:pt idx="8366">
                  <c:v>19.67558009071373</c:v>
                </c:pt>
                <c:pt idx="8367">
                  <c:v>19.67558009071373</c:v>
                </c:pt>
                <c:pt idx="8368">
                  <c:v>19.67558009071373</c:v>
                </c:pt>
                <c:pt idx="8369">
                  <c:v>19.67558009071373</c:v>
                </c:pt>
                <c:pt idx="8370">
                  <c:v>19.67558009071373</c:v>
                </c:pt>
                <c:pt idx="8371">
                  <c:v>19.67558009071373</c:v>
                </c:pt>
                <c:pt idx="8372">
                  <c:v>19.67558009071373</c:v>
                </c:pt>
                <c:pt idx="8373">
                  <c:v>19.67558009071373</c:v>
                </c:pt>
                <c:pt idx="8374">
                  <c:v>19.67558009071373</c:v>
                </c:pt>
                <c:pt idx="8375">
                  <c:v>19.67558009071373</c:v>
                </c:pt>
                <c:pt idx="8376">
                  <c:v>19.67558009071373</c:v>
                </c:pt>
                <c:pt idx="8377">
                  <c:v>19.67558009071373</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009"/>
          <c:min val="36526"/>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82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579-4976-BDD1-5BC5CBBF6130}"/>
                </c:ext>
              </c:extLst>
            </c:dLbl>
            <c:dLbl>
              <c:idx val="1439"/>
              <c:layout>
                <c:manualLayout>
                  <c:x val="-3.5996091078367037E-3"/>
                  <c:y val="6.16593495206521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AE-BB42-B16C-7EC9BD37D03F}"/>
                </c:ext>
              </c:extLst>
            </c:dLbl>
            <c:dLbl>
              <c:idx val="1470"/>
              <c:layout>
                <c:manualLayout>
                  <c:x val="-2.2954029093451406E-3"/>
                  <c:y val="2.16150998202143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EAE-BB42-B16C-7EC9BD37D03F}"/>
                </c:ext>
              </c:extLst>
            </c:dLbl>
            <c:dLbl>
              <c:idx val="7554"/>
              <c:layout>
                <c:manualLayout>
                  <c:x val="-7.4111773962786372E-3"/>
                  <c:y val="-8.628035122300868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EAE-BB42-B16C-7EC9BD37D03F}"/>
                </c:ext>
              </c:extLst>
            </c:dLbl>
            <c:dLbl>
              <c:idx val="826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2E9-4CF1-B992-F68AB25500D5}"/>
                </c:ext>
              </c:extLst>
            </c:dLbl>
            <c:numFmt formatCode="#,##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(Scatter)'!$A$2:$A$825</c:f>
              <c:numCache>
                <c:formatCode>m/d/yyyy</c:formatCode>
                <c:ptCount val="82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pt idx="764" formatCode="dd/mm/yyyy">
                  <c:v>44931</c:v>
                </c:pt>
                <c:pt idx="765" formatCode="dd/mm/yyyy">
                  <c:v>44932</c:v>
                </c:pt>
                <c:pt idx="766" formatCode="dd/mm/yyyy">
                  <c:v>44935</c:v>
                </c:pt>
                <c:pt idx="767" formatCode="dd/mm/yyyy">
                  <c:v>44936</c:v>
                </c:pt>
                <c:pt idx="768" formatCode="dd/mm/yyyy">
                  <c:v>44937</c:v>
                </c:pt>
                <c:pt idx="769" formatCode="dd/mm/yyyy">
                  <c:v>44938</c:v>
                </c:pt>
                <c:pt idx="770" formatCode="dd/mm/yyyy">
                  <c:v>44939</c:v>
                </c:pt>
                <c:pt idx="771" formatCode="dd/mm/yyyy">
                  <c:v>44942</c:v>
                </c:pt>
                <c:pt idx="772" formatCode="dd/mm/yyyy">
                  <c:v>44943</c:v>
                </c:pt>
                <c:pt idx="773" formatCode="dd/mm/yyyy">
                  <c:v>44944</c:v>
                </c:pt>
                <c:pt idx="774" formatCode="dd/mm/yyyy">
                  <c:v>44945</c:v>
                </c:pt>
                <c:pt idx="775" formatCode="dd/mm/yyyy">
                  <c:v>44946</c:v>
                </c:pt>
                <c:pt idx="776" formatCode="dd/mm/yyyy">
                  <c:v>44949</c:v>
                </c:pt>
                <c:pt idx="777" formatCode="dd/mm/yyyy">
                  <c:v>44950</c:v>
                </c:pt>
                <c:pt idx="778" formatCode="dd/mm/yyyy">
                  <c:v>44951</c:v>
                </c:pt>
                <c:pt idx="779" formatCode="dd/mm/yyyy">
                  <c:v>44952</c:v>
                </c:pt>
                <c:pt idx="780" formatCode="dd/mm/yyyy">
                  <c:v>44953</c:v>
                </c:pt>
                <c:pt idx="781" formatCode="dd/mm/yyyy">
                  <c:v>44956</c:v>
                </c:pt>
                <c:pt idx="782" formatCode="dd/mm/yyyy">
                  <c:v>44957</c:v>
                </c:pt>
                <c:pt idx="783" formatCode="dd/mm/yyyy">
                  <c:v>44958</c:v>
                </c:pt>
                <c:pt idx="784" formatCode="dd/mm/yyyy">
                  <c:v>44959</c:v>
                </c:pt>
                <c:pt idx="785" formatCode="dd/mm/yyyy">
                  <c:v>44960</c:v>
                </c:pt>
                <c:pt idx="786" formatCode="dd/mm/yyyy">
                  <c:v>44963</c:v>
                </c:pt>
                <c:pt idx="787" formatCode="dd/mm/yyyy">
                  <c:v>44964</c:v>
                </c:pt>
                <c:pt idx="788" formatCode="dd/mm/yyyy">
                  <c:v>44965</c:v>
                </c:pt>
                <c:pt idx="789" formatCode="dd/mm/yyyy">
                  <c:v>44966</c:v>
                </c:pt>
                <c:pt idx="790" formatCode="dd/mm/yyyy">
                  <c:v>44967</c:v>
                </c:pt>
                <c:pt idx="791" formatCode="dd/mm/yyyy">
                  <c:v>44970</c:v>
                </c:pt>
                <c:pt idx="792" formatCode="dd/mm/yyyy">
                  <c:v>44971</c:v>
                </c:pt>
                <c:pt idx="793" formatCode="dd/mm/yyyy">
                  <c:v>44972</c:v>
                </c:pt>
                <c:pt idx="794" formatCode="dd/mm/yyyy">
                  <c:v>44973</c:v>
                </c:pt>
                <c:pt idx="795" formatCode="dd/mm/yyyy">
                  <c:v>44974</c:v>
                </c:pt>
                <c:pt idx="796" formatCode="dd/mm/yyyy">
                  <c:v>44977</c:v>
                </c:pt>
                <c:pt idx="797" formatCode="dd/mm/yyyy">
                  <c:v>44978</c:v>
                </c:pt>
                <c:pt idx="798" formatCode="dd/mm/yyyy">
                  <c:v>44979</c:v>
                </c:pt>
                <c:pt idx="799" formatCode="dd/mm/yyyy">
                  <c:v>44980</c:v>
                </c:pt>
                <c:pt idx="800" formatCode="dd/mm/yyyy">
                  <c:v>44981</c:v>
                </c:pt>
                <c:pt idx="801" formatCode="dd/mm/yyyy">
                  <c:v>44984</c:v>
                </c:pt>
                <c:pt idx="802" formatCode="dd/mm/yyyy">
                  <c:v>44985</c:v>
                </c:pt>
                <c:pt idx="803" formatCode="dd/mm/yyyy">
                  <c:v>44986</c:v>
                </c:pt>
                <c:pt idx="804" formatCode="dd/mm/yyyy">
                  <c:v>44987</c:v>
                </c:pt>
                <c:pt idx="805" formatCode="dd/mm/yyyy">
                  <c:v>44988</c:v>
                </c:pt>
                <c:pt idx="806" formatCode="dd/mm/yyyy">
                  <c:v>44991</c:v>
                </c:pt>
                <c:pt idx="807" formatCode="dd/mm/yyyy">
                  <c:v>44992</c:v>
                </c:pt>
                <c:pt idx="808" formatCode="dd/mm/yyyy">
                  <c:v>44993</c:v>
                </c:pt>
                <c:pt idx="809" formatCode="dd/mm/yyyy">
                  <c:v>44994</c:v>
                </c:pt>
                <c:pt idx="810" formatCode="dd/mm/yyyy">
                  <c:v>44995</c:v>
                </c:pt>
                <c:pt idx="811" formatCode="dd/mm/yyyy">
                  <c:v>44998</c:v>
                </c:pt>
                <c:pt idx="812" formatCode="dd/mm/yyyy">
                  <c:v>44999</c:v>
                </c:pt>
                <c:pt idx="813" formatCode="dd/mm/yyyy">
                  <c:v>45000</c:v>
                </c:pt>
                <c:pt idx="814" formatCode="dd/mm/yyyy">
                  <c:v>45001</c:v>
                </c:pt>
                <c:pt idx="815" formatCode="dd/mm/yyyy">
                  <c:v>45002</c:v>
                </c:pt>
                <c:pt idx="816" formatCode="dd/mm/yyyy">
                  <c:v>45005</c:v>
                </c:pt>
                <c:pt idx="817" formatCode="dd/mm/yyyy">
                  <c:v>45006</c:v>
                </c:pt>
                <c:pt idx="818" formatCode="dd/mm/yyyy">
                  <c:v>45007</c:v>
                </c:pt>
                <c:pt idx="819" formatCode="dd/mm/yyyy">
                  <c:v>45008</c:v>
                </c:pt>
                <c:pt idx="820" formatCode="dd/mm/yyyy">
                  <c:v>45009</c:v>
                </c:pt>
                <c:pt idx="821" formatCode="dd/mm/yyyy">
                  <c:v>45012</c:v>
                </c:pt>
                <c:pt idx="822" formatCode="dd/mm/yyyy">
                  <c:v>45013</c:v>
                </c:pt>
                <c:pt idx="823" formatCode="dd/mm/yyyy">
                  <c:v>45014</c:v>
                </c:pt>
              </c:numCache>
            </c:numRef>
          </c:xVal>
          <c:yVal>
            <c:numRef>
              <c:f>'Line (Scatter)'!$B$2:$B$825</c:f>
              <c:numCache>
                <c:formatCode>#,##0.00;\(#,##0.00\);"-"</c:formatCode>
                <c:ptCount val="824"/>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784"/>
              <c:delete val="1"/>
              <c:extLst>
                <c:ext xmlns:c15="http://schemas.microsoft.com/office/drawing/2012/chart" uri="{CE6537A1-D6FC-4f65-9D91-7224C49458BB}"/>
                <c:ext xmlns:c16="http://schemas.microsoft.com/office/drawing/2014/chart" uri="{C3380CC4-5D6E-409C-BE32-E72D297353CC}">
                  <c16:uniqueId val="{00000000-3752-4256-BEB5-FE6B4BCCE3B4}"/>
                </c:ext>
              </c:extLst>
            </c:dLbl>
            <c:dLbl>
              <c:idx val="818"/>
              <c:layout>
                <c:manualLayout>
                  <c:x val="-4.3826007915773301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(Scatter)'!$A$2:$A$825</c:f>
              <c:numCache>
                <c:formatCode>m/d/yyyy</c:formatCode>
                <c:ptCount val="82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pt idx="764" formatCode="dd/mm/yyyy">
                  <c:v>44931</c:v>
                </c:pt>
                <c:pt idx="765" formatCode="dd/mm/yyyy">
                  <c:v>44932</c:v>
                </c:pt>
                <c:pt idx="766" formatCode="dd/mm/yyyy">
                  <c:v>44935</c:v>
                </c:pt>
                <c:pt idx="767" formatCode="dd/mm/yyyy">
                  <c:v>44936</c:v>
                </c:pt>
                <c:pt idx="768" formatCode="dd/mm/yyyy">
                  <c:v>44937</c:v>
                </c:pt>
                <c:pt idx="769" formatCode="dd/mm/yyyy">
                  <c:v>44938</c:v>
                </c:pt>
                <c:pt idx="770" formatCode="dd/mm/yyyy">
                  <c:v>44939</c:v>
                </c:pt>
                <c:pt idx="771" formatCode="dd/mm/yyyy">
                  <c:v>44942</c:v>
                </c:pt>
                <c:pt idx="772" formatCode="dd/mm/yyyy">
                  <c:v>44943</c:v>
                </c:pt>
                <c:pt idx="773" formatCode="dd/mm/yyyy">
                  <c:v>44944</c:v>
                </c:pt>
                <c:pt idx="774" formatCode="dd/mm/yyyy">
                  <c:v>44945</c:v>
                </c:pt>
                <c:pt idx="775" formatCode="dd/mm/yyyy">
                  <c:v>44946</c:v>
                </c:pt>
                <c:pt idx="776" formatCode="dd/mm/yyyy">
                  <c:v>44949</c:v>
                </c:pt>
                <c:pt idx="777" formatCode="dd/mm/yyyy">
                  <c:v>44950</c:v>
                </c:pt>
                <c:pt idx="778" formatCode="dd/mm/yyyy">
                  <c:v>44951</c:v>
                </c:pt>
                <c:pt idx="779" formatCode="dd/mm/yyyy">
                  <c:v>44952</c:v>
                </c:pt>
                <c:pt idx="780" formatCode="dd/mm/yyyy">
                  <c:v>44953</c:v>
                </c:pt>
                <c:pt idx="781" formatCode="dd/mm/yyyy">
                  <c:v>44956</c:v>
                </c:pt>
                <c:pt idx="782" formatCode="dd/mm/yyyy">
                  <c:v>44957</c:v>
                </c:pt>
                <c:pt idx="783" formatCode="dd/mm/yyyy">
                  <c:v>44958</c:v>
                </c:pt>
                <c:pt idx="784" formatCode="dd/mm/yyyy">
                  <c:v>44959</c:v>
                </c:pt>
                <c:pt idx="785" formatCode="dd/mm/yyyy">
                  <c:v>44960</c:v>
                </c:pt>
                <c:pt idx="786" formatCode="dd/mm/yyyy">
                  <c:v>44963</c:v>
                </c:pt>
                <c:pt idx="787" formatCode="dd/mm/yyyy">
                  <c:v>44964</c:v>
                </c:pt>
                <c:pt idx="788" formatCode="dd/mm/yyyy">
                  <c:v>44965</c:v>
                </c:pt>
                <c:pt idx="789" formatCode="dd/mm/yyyy">
                  <c:v>44966</c:v>
                </c:pt>
                <c:pt idx="790" formatCode="dd/mm/yyyy">
                  <c:v>44967</c:v>
                </c:pt>
                <c:pt idx="791" formatCode="dd/mm/yyyy">
                  <c:v>44970</c:v>
                </c:pt>
                <c:pt idx="792" formatCode="dd/mm/yyyy">
                  <c:v>44971</c:v>
                </c:pt>
                <c:pt idx="793" formatCode="dd/mm/yyyy">
                  <c:v>44972</c:v>
                </c:pt>
                <c:pt idx="794" formatCode="dd/mm/yyyy">
                  <c:v>44973</c:v>
                </c:pt>
                <c:pt idx="795" formatCode="dd/mm/yyyy">
                  <c:v>44974</c:v>
                </c:pt>
                <c:pt idx="796" formatCode="dd/mm/yyyy">
                  <c:v>44977</c:v>
                </c:pt>
                <c:pt idx="797" formatCode="dd/mm/yyyy">
                  <c:v>44978</c:v>
                </c:pt>
                <c:pt idx="798" formatCode="dd/mm/yyyy">
                  <c:v>44979</c:v>
                </c:pt>
                <c:pt idx="799" formatCode="dd/mm/yyyy">
                  <c:v>44980</c:v>
                </c:pt>
                <c:pt idx="800" formatCode="dd/mm/yyyy">
                  <c:v>44981</c:v>
                </c:pt>
                <c:pt idx="801" formatCode="dd/mm/yyyy">
                  <c:v>44984</c:v>
                </c:pt>
                <c:pt idx="802" formatCode="dd/mm/yyyy">
                  <c:v>44985</c:v>
                </c:pt>
                <c:pt idx="803" formatCode="dd/mm/yyyy">
                  <c:v>44986</c:v>
                </c:pt>
                <c:pt idx="804" formatCode="dd/mm/yyyy">
                  <c:v>44987</c:v>
                </c:pt>
                <c:pt idx="805" formatCode="dd/mm/yyyy">
                  <c:v>44988</c:v>
                </c:pt>
                <c:pt idx="806" formatCode="dd/mm/yyyy">
                  <c:v>44991</c:v>
                </c:pt>
                <c:pt idx="807" formatCode="dd/mm/yyyy">
                  <c:v>44992</c:v>
                </c:pt>
                <c:pt idx="808" formatCode="dd/mm/yyyy">
                  <c:v>44993</c:v>
                </c:pt>
                <c:pt idx="809" formatCode="dd/mm/yyyy">
                  <c:v>44994</c:v>
                </c:pt>
                <c:pt idx="810" formatCode="dd/mm/yyyy">
                  <c:v>44995</c:v>
                </c:pt>
                <c:pt idx="811" formatCode="dd/mm/yyyy">
                  <c:v>44998</c:v>
                </c:pt>
                <c:pt idx="812" formatCode="dd/mm/yyyy">
                  <c:v>44999</c:v>
                </c:pt>
                <c:pt idx="813" formatCode="dd/mm/yyyy">
                  <c:v>45000</c:v>
                </c:pt>
                <c:pt idx="814" formatCode="dd/mm/yyyy">
                  <c:v>45001</c:v>
                </c:pt>
                <c:pt idx="815" formatCode="dd/mm/yyyy">
                  <c:v>45002</c:v>
                </c:pt>
                <c:pt idx="816" formatCode="dd/mm/yyyy">
                  <c:v>45005</c:v>
                </c:pt>
                <c:pt idx="817" formatCode="dd/mm/yyyy">
                  <c:v>45006</c:v>
                </c:pt>
                <c:pt idx="818" formatCode="dd/mm/yyyy">
                  <c:v>45007</c:v>
                </c:pt>
                <c:pt idx="819" formatCode="dd/mm/yyyy">
                  <c:v>45008</c:v>
                </c:pt>
                <c:pt idx="820" formatCode="dd/mm/yyyy">
                  <c:v>45009</c:v>
                </c:pt>
                <c:pt idx="821" formatCode="dd/mm/yyyy">
                  <c:v>45012</c:v>
                </c:pt>
                <c:pt idx="822" formatCode="dd/mm/yyyy">
                  <c:v>45013</c:v>
                </c:pt>
                <c:pt idx="823" formatCode="dd/mm/yyyy">
                  <c:v>45014</c:v>
                </c:pt>
              </c:numCache>
            </c:numRef>
          </c:xVal>
          <c:yVal>
            <c:numRef>
              <c:f>'Line (Scatter)'!$C$2:$C$825</c:f>
              <c:numCache>
                <c:formatCode>0.0</c:formatCode>
                <c:ptCount val="824"/>
                <c:pt idx="0">
                  <c:v>24.535048543689335</c:v>
                </c:pt>
                <c:pt idx="1">
                  <c:v>24.535048543689335</c:v>
                </c:pt>
                <c:pt idx="2">
                  <c:v>24.535048543689335</c:v>
                </c:pt>
                <c:pt idx="3">
                  <c:v>24.535048543689335</c:v>
                </c:pt>
                <c:pt idx="4">
                  <c:v>24.535048543689335</c:v>
                </c:pt>
                <c:pt idx="5">
                  <c:v>24.535048543689335</c:v>
                </c:pt>
                <c:pt idx="6">
                  <c:v>24.535048543689335</c:v>
                </c:pt>
                <c:pt idx="7">
                  <c:v>24.535048543689335</c:v>
                </c:pt>
                <c:pt idx="8">
                  <c:v>24.535048543689335</c:v>
                </c:pt>
                <c:pt idx="9">
                  <c:v>24.535048543689335</c:v>
                </c:pt>
                <c:pt idx="10">
                  <c:v>24.535048543689335</c:v>
                </c:pt>
                <c:pt idx="11">
                  <c:v>24.535048543689335</c:v>
                </c:pt>
                <c:pt idx="12">
                  <c:v>24.535048543689335</c:v>
                </c:pt>
                <c:pt idx="13">
                  <c:v>24.535048543689335</c:v>
                </c:pt>
                <c:pt idx="14">
                  <c:v>24.535048543689335</c:v>
                </c:pt>
                <c:pt idx="15">
                  <c:v>24.535048543689335</c:v>
                </c:pt>
                <c:pt idx="16">
                  <c:v>24.535048543689335</c:v>
                </c:pt>
                <c:pt idx="17">
                  <c:v>24.535048543689335</c:v>
                </c:pt>
                <c:pt idx="18">
                  <c:v>24.535048543689335</c:v>
                </c:pt>
                <c:pt idx="19">
                  <c:v>24.535048543689335</c:v>
                </c:pt>
                <c:pt idx="20">
                  <c:v>24.535048543689335</c:v>
                </c:pt>
                <c:pt idx="21">
                  <c:v>24.535048543689335</c:v>
                </c:pt>
                <c:pt idx="22">
                  <c:v>24.535048543689335</c:v>
                </c:pt>
                <c:pt idx="23">
                  <c:v>24.535048543689335</c:v>
                </c:pt>
                <c:pt idx="24">
                  <c:v>24.535048543689335</c:v>
                </c:pt>
                <c:pt idx="25">
                  <c:v>24.535048543689335</c:v>
                </c:pt>
                <c:pt idx="26">
                  <c:v>24.535048543689335</c:v>
                </c:pt>
                <c:pt idx="27">
                  <c:v>24.535048543689335</c:v>
                </c:pt>
                <c:pt idx="28">
                  <c:v>24.535048543689335</c:v>
                </c:pt>
                <c:pt idx="29">
                  <c:v>24.535048543689335</c:v>
                </c:pt>
                <c:pt idx="30">
                  <c:v>24.535048543689335</c:v>
                </c:pt>
                <c:pt idx="31">
                  <c:v>24.535048543689335</c:v>
                </c:pt>
                <c:pt idx="32">
                  <c:v>24.535048543689335</c:v>
                </c:pt>
                <c:pt idx="33">
                  <c:v>24.535048543689335</c:v>
                </c:pt>
                <c:pt idx="34">
                  <c:v>24.535048543689335</c:v>
                </c:pt>
                <c:pt idx="35">
                  <c:v>24.535048543689335</c:v>
                </c:pt>
                <c:pt idx="36">
                  <c:v>24.535048543689335</c:v>
                </c:pt>
                <c:pt idx="37">
                  <c:v>24.535048543689335</c:v>
                </c:pt>
                <c:pt idx="38">
                  <c:v>24.535048543689335</c:v>
                </c:pt>
                <c:pt idx="39">
                  <c:v>24.535048543689335</c:v>
                </c:pt>
                <c:pt idx="40">
                  <c:v>24.535048543689335</c:v>
                </c:pt>
                <c:pt idx="41">
                  <c:v>24.535048543689335</c:v>
                </c:pt>
                <c:pt idx="42">
                  <c:v>24.535048543689335</c:v>
                </c:pt>
                <c:pt idx="43">
                  <c:v>24.535048543689335</c:v>
                </c:pt>
                <c:pt idx="44">
                  <c:v>24.535048543689335</c:v>
                </c:pt>
                <c:pt idx="45">
                  <c:v>24.535048543689335</c:v>
                </c:pt>
                <c:pt idx="46">
                  <c:v>24.535048543689335</c:v>
                </c:pt>
                <c:pt idx="47">
                  <c:v>24.535048543689335</c:v>
                </c:pt>
                <c:pt idx="48">
                  <c:v>24.535048543689335</c:v>
                </c:pt>
                <c:pt idx="49">
                  <c:v>24.535048543689335</c:v>
                </c:pt>
                <c:pt idx="50">
                  <c:v>24.535048543689335</c:v>
                </c:pt>
                <c:pt idx="51">
                  <c:v>24.535048543689335</c:v>
                </c:pt>
                <c:pt idx="52">
                  <c:v>24.535048543689335</c:v>
                </c:pt>
                <c:pt idx="53">
                  <c:v>24.535048543689335</c:v>
                </c:pt>
                <c:pt idx="54">
                  <c:v>24.535048543689335</c:v>
                </c:pt>
                <c:pt idx="55">
                  <c:v>24.535048543689335</c:v>
                </c:pt>
                <c:pt idx="56">
                  <c:v>24.535048543689335</c:v>
                </c:pt>
                <c:pt idx="57">
                  <c:v>24.535048543689335</c:v>
                </c:pt>
                <c:pt idx="58">
                  <c:v>24.535048543689335</c:v>
                </c:pt>
                <c:pt idx="59">
                  <c:v>24.535048543689335</c:v>
                </c:pt>
                <c:pt idx="60">
                  <c:v>24.535048543689335</c:v>
                </c:pt>
                <c:pt idx="61">
                  <c:v>24.535048543689335</c:v>
                </c:pt>
                <c:pt idx="62">
                  <c:v>24.535048543689335</c:v>
                </c:pt>
                <c:pt idx="63">
                  <c:v>24.535048543689335</c:v>
                </c:pt>
                <c:pt idx="64">
                  <c:v>24.535048543689335</c:v>
                </c:pt>
                <c:pt idx="65">
                  <c:v>24.535048543689335</c:v>
                </c:pt>
                <c:pt idx="66">
                  <c:v>24.535048543689335</c:v>
                </c:pt>
                <c:pt idx="67">
                  <c:v>24.535048543689335</c:v>
                </c:pt>
                <c:pt idx="68">
                  <c:v>24.535048543689335</c:v>
                </c:pt>
                <c:pt idx="69">
                  <c:v>24.535048543689335</c:v>
                </c:pt>
                <c:pt idx="70">
                  <c:v>24.535048543689335</c:v>
                </c:pt>
                <c:pt idx="71">
                  <c:v>24.535048543689335</c:v>
                </c:pt>
                <c:pt idx="72">
                  <c:v>24.535048543689335</c:v>
                </c:pt>
                <c:pt idx="73">
                  <c:v>24.535048543689335</c:v>
                </c:pt>
                <c:pt idx="74">
                  <c:v>24.535048543689335</c:v>
                </c:pt>
                <c:pt idx="75">
                  <c:v>24.535048543689335</c:v>
                </c:pt>
                <c:pt idx="76">
                  <c:v>24.535048543689335</c:v>
                </c:pt>
                <c:pt idx="77">
                  <c:v>24.535048543689335</c:v>
                </c:pt>
                <c:pt idx="78">
                  <c:v>24.535048543689335</c:v>
                </c:pt>
                <c:pt idx="79">
                  <c:v>24.535048543689335</c:v>
                </c:pt>
                <c:pt idx="80">
                  <c:v>24.535048543689335</c:v>
                </c:pt>
                <c:pt idx="81">
                  <c:v>24.535048543689335</c:v>
                </c:pt>
                <c:pt idx="82">
                  <c:v>24.535048543689335</c:v>
                </c:pt>
                <c:pt idx="83">
                  <c:v>24.535048543689335</c:v>
                </c:pt>
                <c:pt idx="84">
                  <c:v>24.535048543689335</c:v>
                </c:pt>
                <c:pt idx="85">
                  <c:v>24.535048543689335</c:v>
                </c:pt>
                <c:pt idx="86">
                  <c:v>24.535048543689335</c:v>
                </c:pt>
                <c:pt idx="87">
                  <c:v>24.535048543689335</c:v>
                </c:pt>
                <c:pt idx="88">
                  <c:v>24.535048543689335</c:v>
                </c:pt>
                <c:pt idx="89">
                  <c:v>24.535048543689335</c:v>
                </c:pt>
                <c:pt idx="90">
                  <c:v>24.535048543689335</c:v>
                </c:pt>
                <c:pt idx="91">
                  <c:v>24.535048543689335</c:v>
                </c:pt>
                <c:pt idx="92">
                  <c:v>24.535048543689335</c:v>
                </c:pt>
                <c:pt idx="93">
                  <c:v>24.535048543689335</c:v>
                </c:pt>
                <c:pt idx="94">
                  <c:v>24.535048543689335</c:v>
                </c:pt>
                <c:pt idx="95">
                  <c:v>24.535048543689335</c:v>
                </c:pt>
                <c:pt idx="96">
                  <c:v>24.535048543689335</c:v>
                </c:pt>
                <c:pt idx="97">
                  <c:v>24.535048543689335</c:v>
                </c:pt>
                <c:pt idx="98">
                  <c:v>24.535048543689335</c:v>
                </c:pt>
                <c:pt idx="99">
                  <c:v>24.535048543689335</c:v>
                </c:pt>
                <c:pt idx="100">
                  <c:v>24.535048543689335</c:v>
                </c:pt>
                <c:pt idx="101">
                  <c:v>24.535048543689335</c:v>
                </c:pt>
                <c:pt idx="102">
                  <c:v>24.535048543689335</c:v>
                </c:pt>
                <c:pt idx="103">
                  <c:v>24.535048543689335</c:v>
                </c:pt>
                <c:pt idx="104">
                  <c:v>24.535048543689335</c:v>
                </c:pt>
                <c:pt idx="105">
                  <c:v>24.535048543689335</c:v>
                </c:pt>
                <c:pt idx="106">
                  <c:v>24.535048543689335</c:v>
                </c:pt>
                <c:pt idx="107">
                  <c:v>24.535048543689335</c:v>
                </c:pt>
                <c:pt idx="108">
                  <c:v>24.535048543689335</c:v>
                </c:pt>
                <c:pt idx="109">
                  <c:v>24.535048543689335</c:v>
                </c:pt>
                <c:pt idx="110">
                  <c:v>24.535048543689335</c:v>
                </c:pt>
                <c:pt idx="111">
                  <c:v>24.535048543689335</c:v>
                </c:pt>
                <c:pt idx="112">
                  <c:v>24.535048543689335</c:v>
                </c:pt>
                <c:pt idx="113">
                  <c:v>24.535048543689335</c:v>
                </c:pt>
                <c:pt idx="114">
                  <c:v>24.535048543689335</c:v>
                </c:pt>
                <c:pt idx="115">
                  <c:v>24.535048543689335</c:v>
                </c:pt>
                <c:pt idx="116">
                  <c:v>24.535048543689335</c:v>
                </c:pt>
                <c:pt idx="117">
                  <c:v>24.535048543689335</c:v>
                </c:pt>
                <c:pt idx="118">
                  <c:v>24.535048543689335</c:v>
                </c:pt>
                <c:pt idx="119">
                  <c:v>24.535048543689335</c:v>
                </c:pt>
                <c:pt idx="120">
                  <c:v>24.535048543689335</c:v>
                </c:pt>
                <c:pt idx="121">
                  <c:v>24.535048543689335</c:v>
                </c:pt>
                <c:pt idx="122">
                  <c:v>24.535048543689335</c:v>
                </c:pt>
                <c:pt idx="123">
                  <c:v>24.535048543689335</c:v>
                </c:pt>
                <c:pt idx="124">
                  <c:v>24.535048543689335</c:v>
                </c:pt>
                <c:pt idx="125">
                  <c:v>24.535048543689335</c:v>
                </c:pt>
                <c:pt idx="126">
                  <c:v>24.535048543689335</c:v>
                </c:pt>
                <c:pt idx="127">
                  <c:v>24.535048543689335</c:v>
                </c:pt>
                <c:pt idx="128">
                  <c:v>24.535048543689335</c:v>
                </c:pt>
                <c:pt idx="129">
                  <c:v>24.535048543689335</c:v>
                </c:pt>
                <c:pt idx="130">
                  <c:v>24.535048543689335</c:v>
                </c:pt>
                <c:pt idx="131">
                  <c:v>24.535048543689335</c:v>
                </c:pt>
                <c:pt idx="132">
                  <c:v>24.535048543689335</c:v>
                </c:pt>
                <c:pt idx="133">
                  <c:v>24.535048543689335</c:v>
                </c:pt>
                <c:pt idx="134">
                  <c:v>24.535048543689335</c:v>
                </c:pt>
                <c:pt idx="135">
                  <c:v>24.535048543689335</c:v>
                </c:pt>
                <c:pt idx="136">
                  <c:v>24.535048543689335</c:v>
                </c:pt>
                <c:pt idx="137">
                  <c:v>24.535048543689335</c:v>
                </c:pt>
                <c:pt idx="138">
                  <c:v>24.535048543689335</c:v>
                </c:pt>
                <c:pt idx="139">
                  <c:v>24.535048543689335</c:v>
                </c:pt>
                <c:pt idx="140">
                  <c:v>24.535048543689335</c:v>
                </c:pt>
                <c:pt idx="141">
                  <c:v>24.535048543689335</c:v>
                </c:pt>
                <c:pt idx="142">
                  <c:v>24.535048543689335</c:v>
                </c:pt>
                <c:pt idx="143">
                  <c:v>24.535048543689335</c:v>
                </c:pt>
                <c:pt idx="144">
                  <c:v>24.535048543689335</c:v>
                </c:pt>
                <c:pt idx="145">
                  <c:v>24.535048543689335</c:v>
                </c:pt>
                <c:pt idx="146">
                  <c:v>24.535048543689335</c:v>
                </c:pt>
                <c:pt idx="147">
                  <c:v>24.535048543689335</c:v>
                </c:pt>
                <c:pt idx="148">
                  <c:v>24.535048543689335</c:v>
                </c:pt>
                <c:pt idx="149">
                  <c:v>24.535048543689335</c:v>
                </c:pt>
                <c:pt idx="150">
                  <c:v>24.535048543689335</c:v>
                </c:pt>
                <c:pt idx="151">
                  <c:v>24.535048543689335</c:v>
                </c:pt>
                <c:pt idx="152">
                  <c:v>24.535048543689335</c:v>
                </c:pt>
                <c:pt idx="153">
                  <c:v>24.535048543689335</c:v>
                </c:pt>
                <c:pt idx="154">
                  <c:v>24.535048543689335</c:v>
                </c:pt>
                <c:pt idx="155">
                  <c:v>24.535048543689335</c:v>
                </c:pt>
                <c:pt idx="156">
                  <c:v>24.535048543689335</c:v>
                </c:pt>
                <c:pt idx="157">
                  <c:v>24.535048543689335</c:v>
                </c:pt>
                <c:pt idx="158">
                  <c:v>24.535048543689335</c:v>
                </c:pt>
                <c:pt idx="159">
                  <c:v>24.535048543689335</c:v>
                </c:pt>
                <c:pt idx="160">
                  <c:v>24.535048543689335</c:v>
                </c:pt>
                <c:pt idx="161">
                  <c:v>24.535048543689335</c:v>
                </c:pt>
                <c:pt idx="162">
                  <c:v>24.535048543689335</c:v>
                </c:pt>
                <c:pt idx="163">
                  <c:v>24.535048543689335</c:v>
                </c:pt>
                <c:pt idx="164">
                  <c:v>24.535048543689335</c:v>
                </c:pt>
                <c:pt idx="165">
                  <c:v>24.535048543689335</c:v>
                </c:pt>
                <c:pt idx="166">
                  <c:v>24.535048543689335</c:v>
                </c:pt>
                <c:pt idx="167">
                  <c:v>24.535048543689335</c:v>
                </c:pt>
                <c:pt idx="168">
                  <c:v>24.535048543689335</c:v>
                </c:pt>
                <c:pt idx="169">
                  <c:v>24.535048543689335</c:v>
                </c:pt>
                <c:pt idx="170">
                  <c:v>24.535048543689335</c:v>
                </c:pt>
                <c:pt idx="171">
                  <c:v>24.535048543689335</c:v>
                </c:pt>
                <c:pt idx="172">
                  <c:v>24.535048543689335</c:v>
                </c:pt>
                <c:pt idx="173">
                  <c:v>24.535048543689335</c:v>
                </c:pt>
                <c:pt idx="174">
                  <c:v>24.535048543689335</c:v>
                </c:pt>
                <c:pt idx="175">
                  <c:v>24.535048543689335</c:v>
                </c:pt>
                <c:pt idx="176">
                  <c:v>24.535048543689335</c:v>
                </c:pt>
                <c:pt idx="177">
                  <c:v>24.535048543689335</c:v>
                </c:pt>
                <c:pt idx="178">
                  <c:v>24.535048543689335</c:v>
                </c:pt>
                <c:pt idx="179">
                  <c:v>24.535048543689335</c:v>
                </c:pt>
                <c:pt idx="180">
                  <c:v>24.535048543689335</c:v>
                </c:pt>
                <c:pt idx="181">
                  <c:v>24.535048543689335</c:v>
                </c:pt>
                <c:pt idx="182">
                  <c:v>24.535048543689335</c:v>
                </c:pt>
                <c:pt idx="183">
                  <c:v>24.535048543689335</c:v>
                </c:pt>
                <c:pt idx="184">
                  <c:v>24.535048543689335</c:v>
                </c:pt>
                <c:pt idx="185">
                  <c:v>24.535048543689335</c:v>
                </c:pt>
                <c:pt idx="186">
                  <c:v>24.535048543689335</c:v>
                </c:pt>
                <c:pt idx="187">
                  <c:v>24.535048543689335</c:v>
                </c:pt>
                <c:pt idx="188">
                  <c:v>24.535048543689335</c:v>
                </c:pt>
                <c:pt idx="189">
                  <c:v>24.535048543689335</c:v>
                </c:pt>
                <c:pt idx="190">
                  <c:v>24.535048543689335</c:v>
                </c:pt>
                <c:pt idx="191">
                  <c:v>24.535048543689335</c:v>
                </c:pt>
                <c:pt idx="192">
                  <c:v>24.535048543689335</c:v>
                </c:pt>
                <c:pt idx="193">
                  <c:v>24.535048543689335</c:v>
                </c:pt>
                <c:pt idx="194">
                  <c:v>24.535048543689335</c:v>
                </c:pt>
                <c:pt idx="195">
                  <c:v>24.535048543689335</c:v>
                </c:pt>
                <c:pt idx="196">
                  <c:v>24.535048543689335</c:v>
                </c:pt>
                <c:pt idx="197">
                  <c:v>24.535048543689335</c:v>
                </c:pt>
                <c:pt idx="198">
                  <c:v>24.535048543689335</c:v>
                </c:pt>
                <c:pt idx="199">
                  <c:v>24.535048543689335</c:v>
                </c:pt>
                <c:pt idx="200">
                  <c:v>24.535048543689335</c:v>
                </c:pt>
                <c:pt idx="201">
                  <c:v>24.535048543689335</c:v>
                </c:pt>
                <c:pt idx="202">
                  <c:v>24.535048543689335</c:v>
                </c:pt>
                <c:pt idx="203">
                  <c:v>24.535048543689335</c:v>
                </c:pt>
                <c:pt idx="204">
                  <c:v>24.535048543689335</c:v>
                </c:pt>
                <c:pt idx="205">
                  <c:v>24.535048543689335</c:v>
                </c:pt>
                <c:pt idx="206">
                  <c:v>24.535048543689335</c:v>
                </c:pt>
                <c:pt idx="207">
                  <c:v>24.535048543689335</c:v>
                </c:pt>
                <c:pt idx="208">
                  <c:v>24.535048543689335</c:v>
                </c:pt>
                <c:pt idx="209">
                  <c:v>24.535048543689335</c:v>
                </c:pt>
                <c:pt idx="210">
                  <c:v>24.535048543689335</c:v>
                </c:pt>
                <c:pt idx="211">
                  <c:v>24.535048543689335</c:v>
                </c:pt>
                <c:pt idx="212">
                  <c:v>24.535048543689335</c:v>
                </c:pt>
                <c:pt idx="213">
                  <c:v>24.535048543689335</c:v>
                </c:pt>
                <c:pt idx="214">
                  <c:v>24.535048543689335</c:v>
                </c:pt>
                <c:pt idx="215">
                  <c:v>24.535048543689335</c:v>
                </c:pt>
                <c:pt idx="216">
                  <c:v>24.535048543689335</c:v>
                </c:pt>
                <c:pt idx="217">
                  <c:v>24.535048543689335</c:v>
                </c:pt>
                <c:pt idx="218">
                  <c:v>24.535048543689335</c:v>
                </c:pt>
                <c:pt idx="219">
                  <c:v>24.535048543689335</c:v>
                </c:pt>
                <c:pt idx="220">
                  <c:v>24.535048543689335</c:v>
                </c:pt>
                <c:pt idx="221">
                  <c:v>24.535048543689335</c:v>
                </c:pt>
                <c:pt idx="222">
                  <c:v>24.535048543689335</c:v>
                </c:pt>
                <c:pt idx="223">
                  <c:v>24.535048543689335</c:v>
                </c:pt>
                <c:pt idx="224">
                  <c:v>24.535048543689335</c:v>
                </c:pt>
                <c:pt idx="225">
                  <c:v>24.535048543689335</c:v>
                </c:pt>
                <c:pt idx="226">
                  <c:v>24.535048543689335</c:v>
                </c:pt>
                <c:pt idx="227">
                  <c:v>24.535048543689335</c:v>
                </c:pt>
                <c:pt idx="228">
                  <c:v>24.535048543689335</c:v>
                </c:pt>
                <c:pt idx="229">
                  <c:v>24.535048543689335</c:v>
                </c:pt>
                <c:pt idx="230">
                  <c:v>24.535048543689335</c:v>
                </c:pt>
                <c:pt idx="231">
                  <c:v>24.535048543689335</c:v>
                </c:pt>
                <c:pt idx="232">
                  <c:v>24.535048543689335</c:v>
                </c:pt>
                <c:pt idx="233">
                  <c:v>24.535048543689335</c:v>
                </c:pt>
                <c:pt idx="234">
                  <c:v>24.535048543689335</c:v>
                </c:pt>
                <c:pt idx="235">
                  <c:v>24.535048543689335</c:v>
                </c:pt>
                <c:pt idx="236">
                  <c:v>24.535048543689335</c:v>
                </c:pt>
                <c:pt idx="237">
                  <c:v>24.535048543689335</c:v>
                </c:pt>
                <c:pt idx="238">
                  <c:v>24.535048543689335</c:v>
                </c:pt>
                <c:pt idx="239">
                  <c:v>24.535048543689335</c:v>
                </c:pt>
                <c:pt idx="240">
                  <c:v>24.535048543689335</c:v>
                </c:pt>
                <c:pt idx="241">
                  <c:v>24.535048543689335</c:v>
                </c:pt>
                <c:pt idx="242">
                  <c:v>24.535048543689335</c:v>
                </c:pt>
                <c:pt idx="243">
                  <c:v>24.535048543689335</c:v>
                </c:pt>
                <c:pt idx="244">
                  <c:v>24.535048543689335</c:v>
                </c:pt>
                <c:pt idx="245">
                  <c:v>24.535048543689335</c:v>
                </c:pt>
                <c:pt idx="246">
                  <c:v>24.535048543689335</c:v>
                </c:pt>
                <c:pt idx="247">
                  <c:v>24.535048543689335</c:v>
                </c:pt>
                <c:pt idx="248">
                  <c:v>24.535048543689335</c:v>
                </c:pt>
                <c:pt idx="249">
                  <c:v>24.535048543689335</c:v>
                </c:pt>
                <c:pt idx="250">
                  <c:v>24.535048543689335</c:v>
                </c:pt>
                <c:pt idx="251">
                  <c:v>24.535048543689335</c:v>
                </c:pt>
                <c:pt idx="252">
                  <c:v>24.535048543689335</c:v>
                </c:pt>
                <c:pt idx="253">
                  <c:v>24.535048543689335</c:v>
                </c:pt>
                <c:pt idx="254">
                  <c:v>24.535048543689335</c:v>
                </c:pt>
                <c:pt idx="255">
                  <c:v>24.535048543689335</c:v>
                </c:pt>
                <c:pt idx="256">
                  <c:v>24.535048543689335</c:v>
                </c:pt>
                <c:pt idx="257">
                  <c:v>24.535048543689335</c:v>
                </c:pt>
                <c:pt idx="258">
                  <c:v>24.535048543689335</c:v>
                </c:pt>
                <c:pt idx="259">
                  <c:v>24.535048543689335</c:v>
                </c:pt>
                <c:pt idx="260">
                  <c:v>24.535048543689335</c:v>
                </c:pt>
                <c:pt idx="261">
                  <c:v>24.535048543689335</c:v>
                </c:pt>
                <c:pt idx="262">
                  <c:v>24.535048543689335</c:v>
                </c:pt>
                <c:pt idx="263">
                  <c:v>24.535048543689335</c:v>
                </c:pt>
                <c:pt idx="264">
                  <c:v>24.535048543689335</c:v>
                </c:pt>
                <c:pt idx="265">
                  <c:v>24.535048543689335</c:v>
                </c:pt>
                <c:pt idx="266">
                  <c:v>24.535048543689335</c:v>
                </c:pt>
                <c:pt idx="267">
                  <c:v>24.535048543689335</c:v>
                </c:pt>
                <c:pt idx="268">
                  <c:v>24.535048543689335</c:v>
                </c:pt>
                <c:pt idx="269">
                  <c:v>24.535048543689335</c:v>
                </c:pt>
                <c:pt idx="270">
                  <c:v>24.535048543689335</c:v>
                </c:pt>
                <c:pt idx="271">
                  <c:v>24.535048543689335</c:v>
                </c:pt>
                <c:pt idx="272">
                  <c:v>24.535048543689335</c:v>
                </c:pt>
                <c:pt idx="273">
                  <c:v>24.535048543689335</c:v>
                </c:pt>
                <c:pt idx="274">
                  <c:v>24.535048543689335</c:v>
                </c:pt>
                <c:pt idx="275">
                  <c:v>24.535048543689335</c:v>
                </c:pt>
                <c:pt idx="276">
                  <c:v>24.535048543689335</c:v>
                </c:pt>
                <c:pt idx="277">
                  <c:v>24.535048543689335</c:v>
                </c:pt>
                <c:pt idx="278">
                  <c:v>24.535048543689335</c:v>
                </c:pt>
                <c:pt idx="279">
                  <c:v>24.535048543689335</c:v>
                </c:pt>
                <c:pt idx="280">
                  <c:v>24.535048543689335</c:v>
                </c:pt>
                <c:pt idx="281">
                  <c:v>24.535048543689335</c:v>
                </c:pt>
                <c:pt idx="282">
                  <c:v>24.535048543689335</c:v>
                </c:pt>
                <c:pt idx="283">
                  <c:v>24.535048543689335</c:v>
                </c:pt>
                <c:pt idx="284">
                  <c:v>24.535048543689335</c:v>
                </c:pt>
                <c:pt idx="285">
                  <c:v>24.535048543689335</c:v>
                </c:pt>
                <c:pt idx="286">
                  <c:v>24.535048543689335</c:v>
                </c:pt>
                <c:pt idx="287">
                  <c:v>24.535048543689335</c:v>
                </c:pt>
                <c:pt idx="288">
                  <c:v>24.535048543689335</c:v>
                </c:pt>
                <c:pt idx="289">
                  <c:v>24.535048543689335</c:v>
                </c:pt>
                <c:pt idx="290">
                  <c:v>24.535048543689335</c:v>
                </c:pt>
                <c:pt idx="291">
                  <c:v>24.535048543689335</c:v>
                </c:pt>
                <c:pt idx="292">
                  <c:v>24.535048543689335</c:v>
                </c:pt>
                <c:pt idx="293">
                  <c:v>24.535048543689335</c:v>
                </c:pt>
                <c:pt idx="294">
                  <c:v>24.535048543689335</c:v>
                </c:pt>
                <c:pt idx="295">
                  <c:v>24.535048543689335</c:v>
                </c:pt>
                <c:pt idx="296">
                  <c:v>24.535048543689335</c:v>
                </c:pt>
                <c:pt idx="297">
                  <c:v>24.535048543689335</c:v>
                </c:pt>
                <c:pt idx="298">
                  <c:v>24.535048543689335</c:v>
                </c:pt>
                <c:pt idx="299">
                  <c:v>24.535048543689335</c:v>
                </c:pt>
                <c:pt idx="300">
                  <c:v>24.535048543689335</c:v>
                </c:pt>
                <c:pt idx="301">
                  <c:v>24.535048543689335</c:v>
                </c:pt>
                <c:pt idx="302">
                  <c:v>24.535048543689335</c:v>
                </c:pt>
                <c:pt idx="303">
                  <c:v>24.535048543689335</c:v>
                </c:pt>
                <c:pt idx="304">
                  <c:v>24.535048543689335</c:v>
                </c:pt>
                <c:pt idx="305">
                  <c:v>24.535048543689335</c:v>
                </c:pt>
                <c:pt idx="306">
                  <c:v>24.535048543689335</c:v>
                </c:pt>
                <c:pt idx="307">
                  <c:v>24.535048543689335</c:v>
                </c:pt>
                <c:pt idx="308">
                  <c:v>24.535048543689335</c:v>
                </c:pt>
                <c:pt idx="309">
                  <c:v>24.535048543689335</c:v>
                </c:pt>
                <c:pt idx="310">
                  <c:v>24.535048543689335</c:v>
                </c:pt>
                <c:pt idx="311">
                  <c:v>24.535048543689335</c:v>
                </c:pt>
                <c:pt idx="312">
                  <c:v>24.535048543689335</c:v>
                </c:pt>
                <c:pt idx="313">
                  <c:v>24.535048543689335</c:v>
                </c:pt>
                <c:pt idx="314">
                  <c:v>24.535048543689335</c:v>
                </c:pt>
                <c:pt idx="315">
                  <c:v>24.535048543689335</c:v>
                </c:pt>
                <c:pt idx="316">
                  <c:v>24.535048543689335</c:v>
                </c:pt>
                <c:pt idx="317">
                  <c:v>24.535048543689335</c:v>
                </c:pt>
                <c:pt idx="318">
                  <c:v>24.535048543689335</c:v>
                </c:pt>
                <c:pt idx="319">
                  <c:v>24.535048543689335</c:v>
                </c:pt>
                <c:pt idx="320">
                  <c:v>24.535048543689335</c:v>
                </c:pt>
                <c:pt idx="321">
                  <c:v>24.535048543689335</c:v>
                </c:pt>
                <c:pt idx="322">
                  <c:v>24.535048543689335</c:v>
                </c:pt>
                <c:pt idx="323">
                  <c:v>24.535048543689335</c:v>
                </c:pt>
                <c:pt idx="324">
                  <c:v>24.535048543689335</c:v>
                </c:pt>
                <c:pt idx="325">
                  <c:v>24.535048543689335</c:v>
                </c:pt>
                <c:pt idx="326">
                  <c:v>24.535048543689335</c:v>
                </c:pt>
                <c:pt idx="327">
                  <c:v>24.535048543689335</c:v>
                </c:pt>
                <c:pt idx="328">
                  <c:v>24.535048543689335</c:v>
                </c:pt>
                <c:pt idx="329">
                  <c:v>24.535048543689335</c:v>
                </c:pt>
                <c:pt idx="330">
                  <c:v>24.535048543689335</c:v>
                </c:pt>
                <c:pt idx="331">
                  <c:v>24.535048543689335</c:v>
                </c:pt>
                <c:pt idx="332">
                  <c:v>24.535048543689335</c:v>
                </c:pt>
                <c:pt idx="333">
                  <c:v>24.535048543689335</c:v>
                </c:pt>
                <c:pt idx="334">
                  <c:v>24.535048543689335</c:v>
                </c:pt>
                <c:pt idx="335">
                  <c:v>24.535048543689335</c:v>
                </c:pt>
                <c:pt idx="336">
                  <c:v>24.535048543689335</c:v>
                </c:pt>
                <c:pt idx="337">
                  <c:v>24.535048543689335</c:v>
                </c:pt>
                <c:pt idx="338">
                  <c:v>24.535048543689335</c:v>
                </c:pt>
                <c:pt idx="339">
                  <c:v>24.535048543689335</c:v>
                </c:pt>
                <c:pt idx="340">
                  <c:v>24.535048543689335</c:v>
                </c:pt>
                <c:pt idx="341">
                  <c:v>24.535048543689335</c:v>
                </c:pt>
                <c:pt idx="342">
                  <c:v>24.535048543689335</c:v>
                </c:pt>
                <c:pt idx="343">
                  <c:v>24.535048543689335</c:v>
                </c:pt>
                <c:pt idx="344">
                  <c:v>24.535048543689335</c:v>
                </c:pt>
                <c:pt idx="345">
                  <c:v>24.535048543689335</c:v>
                </c:pt>
                <c:pt idx="346">
                  <c:v>24.535048543689335</c:v>
                </c:pt>
                <c:pt idx="347">
                  <c:v>24.535048543689335</c:v>
                </c:pt>
                <c:pt idx="348">
                  <c:v>24.535048543689335</c:v>
                </c:pt>
                <c:pt idx="349">
                  <c:v>24.535048543689335</c:v>
                </c:pt>
                <c:pt idx="350">
                  <c:v>24.535048543689335</c:v>
                </c:pt>
                <c:pt idx="351">
                  <c:v>24.535048543689335</c:v>
                </c:pt>
                <c:pt idx="352">
                  <c:v>24.535048543689335</c:v>
                </c:pt>
                <c:pt idx="353">
                  <c:v>24.535048543689335</c:v>
                </c:pt>
                <c:pt idx="354">
                  <c:v>24.535048543689335</c:v>
                </c:pt>
                <c:pt idx="355">
                  <c:v>24.535048543689335</c:v>
                </c:pt>
                <c:pt idx="356">
                  <c:v>24.535048543689335</c:v>
                </c:pt>
                <c:pt idx="357">
                  <c:v>24.535048543689335</c:v>
                </c:pt>
                <c:pt idx="358">
                  <c:v>24.535048543689335</c:v>
                </c:pt>
                <c:pt idx="359">
                  <c:v>24.535048543689335</c:v>
                </c:pt>
                <c:pt idx="360">
                  <c:v>24.535048543689335</c:v>
                </c:pt>
                <c:pt idx="361">
                  <c:v>24.535048543689335</c:v>
                </c:pt>
                <c:pt idx="362">
                  <c:v>24.535048543689335</c:v>
                </c:pt>
                <c:pt idx="363">
                  <c:v>24.535048543689335</c:v>
                </c:pt>
                <c:pt idx="364">
                  <c:v>24.535048543689335</c:v>
                </c:pt>
                <c:pt idx="365">
                  <c:v>24.535048543689335</c:v>
                </c:pt>
                <c:pt idx="366">
                  <c:v>24.535048543689335</c:v>
                </c:pt>
                <c:pt idx="367">
                  <c:v>24.535048543689335</c:v>
                </c:pt>
                <c:pt idx="368">
                  <c:v>24.535048543689335</c:v>
                </c:pt>
                <c:pt idx="369">
                  <c:v>24.535048543689335</c:v>
                </c:pt>
                <c:pt idx="370">
                  <c:v>24.535048543689335</c:v>
                </c:pt>
                <c:pt idx="371">
                  <c:v>24.535048543689335</c:v>
                </c:pt>
                <c:pt idx="372">
                  <c:v>24.535048543689335</c:v>
                </c:pt>
                <c:pt idx="373">
                  <c:v>24.535048543689335</c:v>
                </c:pt>
                <c:pt idx="374">
                  <c:v>24.535048543689335</c:v>
                </c:pt>
                <c:pt idx="375">
                  <c:v>24.535048543689335</c:v>
                </c:pt>
                <c:pt idx="376">
                  <c:v>24.535048543689335</c:v>
                </c:pt>
                <c:pt idx="377">
                  <c:v>24.535048543689335</c:v>
                </c:pt>
                <c:pt idx="378">
                  <c:v>24.535048543689335</c:v>
                </c:pt>
                <c:pt idx="379">
                  <c:v>24.535048543689335</c:v>
                </c:pt>
                <c:pt idx="380">
                  <c:v>24.535048543689335</c:v>
                </c:pt>
                <c:pt idx="381">
                  <c:v>24.535048543689335</c:v>
                </c:pt>
                <c:pt idx="382">
                  <c:v>24.535048543689335</c:v>
                </c:pt>
                <c:pt idx="383">
                  <c:v>24.535048543689335</c:v>
                </c:pt>
                <c:pt idx="384">
                  <c:v>24.535048543689335</c:v>
                </c:pt>
                <c:pt idx="385">
                  <c:v>24.535048543689335</c:v>
                </c:pt>
                <c:pt idx="386">
                  <c:v>24.535048543689335</c:v>
                </c:pt>
                <c:pt idx="387">
                  <c:v>24.535048543689335</c:v>
                </c:pt>
                <c:pt idx="388">
                  <c:v>24.535048543689335</c:v>
                </c:pt>
                <c:pt idx="389">
                  <c:v>24.535048543689335</c:v>
                </c:pt>
                <c:pt idx="390">
                  <c:v>24.535048543689335</c:v>
                </c:pt>
                <c:pt idx="391">
                  <c:v>24.535048543689335</c:v>
                </c:pt>
                <c:pt idx="392">
                  <c:v>24.535048543689335</c:v>
                </c:pt>
                <c:pt idx="393">
                  <c:v>24.535048543689335</c:v>
                </c:pt>
                <c:pt idx="394">
                  <c:v>24.535048543689335</c:v>
                </c:pt>
                <c:pt idx="395">
                  <c:v>24.535048543689335</c:v>
                </c:pt>
                <c:pt idx="396">
                  <c:v>24.535048543689335</c:v>
                </c:pt>
                <c:pt idx="397">
                  <c:v>24.535048543689335</c:v>
                </c:pt>
                <c:pt idx="398">
                  <c:v>24.535048543689335</c:v>
                </c:pt>
                <c:pt idx="399">
                  <c:v>24.535048543689335</c:v>
                </c:pt>
                <c:pt idx="400">
                  <c:v>24.535048543689335</c:v>
                </c:pt>
                <c:pt idx="401">
                  <c:v>24.535048543689335</c:v>
                </c:pt>
                <c:pt idx="402">
                  <c:v>24.535048543689335</c:v>
                </c:pt>
                <c:pt idx="403">
                  <c:v>24.535048543689335</c:v>
                </c:pt>
                <c:pt idx="404">
                  <c:v>24.535048543689335</c:v>
                </c:pt>
                <c:pt idx="405">
                  <c:v>24.535048543689335</c:v>
                </c:pt>
                <c:pt idx="406">
                  <c:v>24.535048543689335</c:v>
                </c:pt>
                <c:pt idx="407">
                  <c:v>24.535048543689335</c:v>
                </c:pt>
                <c:pt idx="408">
                  <c:v>24.535048543689335</c:v>
                </c:pt>
                <c:pt idx="409">
                  <c:v>24.535048543689335</c:v>
                </c:pt>
                <c:pt idx="410">
                  <c:v>24.535048543689335</c:v>
                </c:pt>
                <c:pt idx="411">
                  <c:v>24.535048543689335</c:v>
                </c:pt>
                <c:pt idx="412">
                  <c:v>24.535048543689335</c:v>
                </c:pt>
                <c:pt idx="413">
                  <c:v>24.535048543689335</c:v>
                </c:pt>
                <c:pt idx="414">
                  <c:v>24.535048543689335</c:v>
                </c:pt>
                <c:pt idx="415">
                  <c:v>24.535048543689335</c:v>
                </c:pt>
                <c:pt idx="416">
                  <c:v>24.535048543689335</c:v>
                </c:pt>
                <c:pt idx="417">
                  <c:v>24.535048543689335</c:v>
                </c:pt>
                <c:pt idx="418">
                  <c:v>24.535048543689335</c:v>
                </c:pt>
                <c:pt idx="419">
                  <c:v>24.535048543689335</c:v>
                </c:pt>
                <c:pt idx="420">
                  <c:v>24.535048543689335</c:v>
                </c:pt>
                <c:pt idx="421">
                  <c:v>24.535048543689335</c:v>
                </c:pt>
                <c:pt idx="422">
                  <c:v>24.535048543689335</c:v>
                </c:pt>
                <c:pt idx="423">
                  <c:v>24.535048543689335</c:v>
                </c:pt>
                <c:pt idx="424">
                  <c:v>24.535048543689335</c:v>
                </c:pt>
                <c:pt idx="425">
                  <c:v>24.535048543689335</c:v>
                </c:pt>
                <c:pt idx="426">
                  <c:v>24.535048543689335</c:v>
                </c:pt>
                <c:pt idx="427">
                  <c:v>24.535048543689335</c:v>
                </c:pt>
                <c:pt idx="428">
                  <c:v>24.535048543689335</c:v>
                </c:pt>
                <c:pt idx="429">
                  <c:v>24.535048543689335</c:v>
                </c:pt>
                <c:pt idx="430">
                  <c:v>24.535048543689335</c:v>
                </c:pt>
                <c:pt idx="431">
                  <c:v>24.535048543689335</c:v>
                </c:pt>
                <c:pt idx="432">
                  <c:v>24.535048543689335</c:v>
                </c:pt>
                <c:pt idx="433">
                  <c:v>24.535048543689335</c:v>
                </c:pt>
                <c:pt idx="434">
                  <c:v>24.535048543689335</c:v>
                </c:pt>
                <c:pt idx="435">
                  <c:v>24.535048543689335</c:v>
                </c:pt>
                <c:pt idx="436">
                  <c:v>24.535048543689335</c:v>
                </c:pt>
                <c:pt idx="437">
                  <c:v>24.535048543689335</c:v>
                </c:pt>
                <c:pt idx="438">
                  <c:v>24.535048543689335</c:v>
                </c:pt>
                <c:pt idx="439">
                  <c:v>24.535048543689335</c:v>
                </c:pt>
                <c:pt idx="440">
                  <c:v>24.535048543689335</c:v>
                </c:pt>
                <c:pt idx="441">
                  <c:v>24.535048543689335</c:v>
                </c:pt>
                <c:pt idx="442">
                  <c:v>24.535048543689335</c:v>
                </c:pt>
                <c:pt idx="443">
                  <c:v>24.535048543689335</c:v>
                </c:pt>
                <c:pt idx="444">
                  <c:v>24.535048543689335</c:v>
                </c:pt>
                <c:pt idx="445">
                  <c:v>24.535048543689335</c:v>
                </c:pt>
                <c:pt idx="446">
                  <c:v>24.535048543689335</c:v>
                </c:pt>
                <c:pt idx="447">
                  <c:v>24.535048543689335</c:v>
                </c:pt>
                <c:pt idx="448">
                  <c:v>24.535048543689335</c:v>
                </c:pt>
                <c:pt idx="449">
                  <c:v>24.535048543689335</c:v>
                </c:pt>
                <c:pt idx="450">
                  <c:v>24.535048543689335</c:v>
                </c:pt>
                <c:pt idx="451">
                  <c:v>24.535048543689335</c:v>
                </c:pt>
                <c:pt idx="452">
                  <c:v>24.535048543689335</c:v>
                </c:pt>
                <c:pt idx="453">
                  <c:v>24.535048543689335</c:v>
                </c:pt>
                <c:pt idx="454">
                  <c:v>24.535048543689335</c:v>
                </c:pt>
                <c:pt idx="455">
                  <c:v>24.535048543689335</c:v>
                </c:pt>
                <c:pt idx="456">
                  <c:v>24.535048543689335</c:v>
                </c:pt>
                <c:pt idx="457">
                  <c:v>24.535048543689335</c:v>
                </c:pt>
                <c:pt idx="458">
                  <c:v>24.535048543689335</c:v>
                </c:pt>
                <c:pt idx="459">
                  <c:v>24.535048543689335</c:v>
                </c:pt>
                <c:pt idx="460">
                  <c:v>24.535048543689335</c:v>
                </c:pt>
                <c:pt idx="461">
                  <c:v>24.535048543689335</c:v>
                </c:pt>
                <c:pt idx="462">
                  <c:v>24.535048543689335</c:v>
                </c:pt>
                <c:pt idx="463">
                  <c:v>24.535048543689335</c:v>
                </c:pt>
                <c:pt idx="464">
                  <c:v>24.535048543689335</c:v>
                </c:pt>
                <c:pt idx="465">
                  <c:v>24.535048543689335</c:v>
                </c:pt>
                <c:pt idx="466">
                  <c:v>24.535048543689335</c:v>
                </c:pt>
                <c:pt idx="467">
                  <c:v>24.535048543689335</c:v>
                </c:pt>
                <c:pt idx="468">
                  <c:v>24.535048543689335</c:v>
                </c:pt>
                <c:pt idx="469">
                  <c:v>24.535048543689335</c:v>
                </c:pt>
                <c:pt idx="470">
                  <c:v>24.535048543689335</c:v>
                </c:pt>
                <c:pt idx="471">
                  <c:v>24.535048543689335</c:v>
                </c:pt>
                <c:pt idx="472">
                  <c:v>24.535048543689335</c:v>
                </c:pt>
                <c:pt idx="473">
                  <c:v>24.535048543689335</c:v>
                </c:pt>
                <c:pt idx="474">
                  <c:v>24.535048543689335</c:v>
                </c:pt>
                <c:pt idx="475">
                  <c:v>24.535048543689335</c:v>
                </c:pt>
                <c:pt idx="476">
                  <c:v>24.535048543689335</c:v>
                </c:pt>
                <c:pt idx="477">
                  <c:v>24.535048543689335</c:v>
                </c:pt>
                <c:pt idx="478">
                  <c:v>24.535048543689335</c:v>
                </c:pt>
                <c:pt idx="479">
                  <c:v>24.535048543689335</c:v>
                </c:pt>
                <c:pt idx="480">
                  <c:v>24.535048543689335</c:v>
                </c:pt>
                <c:pt idx="481">
                  <c:v>24.535048543689335</c:v>
                </c:pt>
                <c:pt idx="482">
                  <c:v>24.535048543689335</c:v>
                </c:pt>
                <c:pt idx="483">
                  <c:v>24.535048543689335</c:v>
                </c:pt>
                <c:pt idx="484">
                  <c:v>24.535048543689335</c:v>
                </c:pt>
                <c:pt idx="485">
                  <c:v>24.535048543689335</c:v>
                </c:pt>
                <c:pt idx="486">
                  <c:v>24.535048543689335</c:v>
                </c:pt>
                <c:pt idx="487">
                  <c:v>24.535048543689335</c:v>
                </c:pt>
                <c:pt idx="488">
                  <c:v>24.535048543689335</c:v>
                </c:pt>
                <c:pt idx="489">
                  <c:v>24.535048543689335</c:v>
                </c:pt>
                <c:pt idx="490">
                  <c:v>24.535048543689335</c:v>
                </c:pt>
                <c:pt idx="491">
                  <c:v>24.535048543689335</c:v>
                </c:pt>
                <c:pt idx="492">
                  <c:v>24.535048543689335</c:v>
                </c:pt>
                <c:pt idx="493">
                  <c:v>24.535048543689335</c:v>
                </c:pt>
                <c:pt idx="494">
                  <c:v>24.535048543689335</c:v>
                </c:pt>
                <c:pt idx="495">
                  <c:v>24.535048543689335</c:v>
                </c:pt>
                <c:pt idx="496">
                  <c:v>24.535048543689335</c:v>
                </c:pt>
                <c:pt idx="497">
                  <c:v>24.535048543689335</c:v>
                </c:pt>
                <c:pt idx="498">
                  <c:v>24.535048543689335</c:v>
                </c:pt>
                <c:pt idx="499">
                  <c:v>24.535048543689335</c:v>
                </c:pt>
                <c:pt idx="500">
                  <c:v>24.535048543689335</c:v>
                </c:pt>
                <c:pt idx="501">
                  <c:v>24.535048543689335</c:v>
                </c:pt>
                <c:pt idx="502">
                  <c:v>24.535048543689335</c:v>
                </c:pt>
                <c:pt idx="503">
                  <c:v>24.535048543689335</c:v>
                </c:pt>
                <c:pt idx="504">
                  <c:v>24.535048543689335</c:v>
                </c:pt>
                <c:pt idx="505">
                  <c:v>24.535048543689335</c:v>
                </c:pt>
                <c:pt idx="506">
                  <c:v>24.535048543689335</c:v>
                </c:pt>
                <c:pt idx="507">
                  <c:v>24.535048543689335</c:v>
                </c:pt>
                <c:pt idx="508">
                  <c:v>24.535048543689335</c:v>
                </c:pt>
                <c:pt idx="509">
                  <c:v>24.535048543689335</c:v>
                </c:pt>
                <c:pt idx="510">
                  <c:v>24.535048543689335</c:v>
                </c:pt>
                <c:pt idx="511">
                  <c:v>24.535048543689335</c:v>
                </c:pt>
                <c:pt idx="512">
                  <c:v>24.535048543689335</c:v>
                </c:pt>
                <c:pt idx="513">
                  <c:v>24.535048543689335</c:v>
                </c:pt>
                <c:pt idx="514">
                  <c:v>24.535048543689335</c:v>
                </c:pt>
                <c:pt idx="515">
                  <c:v>24.535048543689335</c:v>
                </c:pt>
                <c:pt idx="516">
                  <c:v>24.535048543689335</c:v>
                </c:pt>
                <c:pt idx="517">
                  <c:v>24.535048543689335</c:v>
                </c:pt>
                <c:pt idx="518">
                  <c:v>24.535048543689335</c:v>
                </c:pt>
                <c:pt idx="519">
                  <c:v>24.535048543689335</c:v>
                </c:pt>
                <c:pt idx="520">
                  <c:v>24.535048543689335</c:v>
                </c:pt>
                <c:pt idx="521">
                  <c:v>24.535048543689335</c:v>
                </c:pt>
                <c:pt idx="522">
                  <c:v>24.535048543689335</c:v>
                </c:pt>
                <c:pt idx="523">
                  <c:v>24.535048543689335</c:v>
                </c:pt>
                <c:pt idx="524">
                  <c:v>24.535048543689335</c:v>
                </c:pt>
                <c:pt idx="525">
                  <c:v>24.535048543689335</c:v>
                </c:pt>
                <c:pt idx="526">
                  <c:v>24.535048543689335</c:v>
                </c:pt>
                <c:pt idx="527">
                  <c:v>24.535048543689335</c:v>
                </c:pt>
                <c:pt idx="528">
                  <c:v>24.535048543689335</c:v>
                </c:pt>
                <c:pt idx="529">
                  <c:v>24.535048543689335</c:v>
                </c:pt>
                <c:pt idx="530">
                  <c:v>24.535048543689335</c:v>
                </c:pt>
                <c:pt idx="531">
                  <c:v>24.535048543689335</c:v>
                </c:pt>
                <c:pt idx="532">
                  <c:v>24.535048543689335</c:v>
                </c:pt>
                <c:pt idx="533">
                  <c:v>24.535048543689335</c:v>
                </c:pt>
                <c:pt idx="534">
                  <c:v>24.535048543689335</c:v>
                </c:pt>
                <c:pt idx="535">
                  <c:v>24.535048543689335</c:v>
                </c:pt>
                <c:pt idx="536">
                  <c:v>24.535048543689335</c:v>
                </c:pt>
                <c:pt idx="537">
                  <c:v>24.535048543689335</c:v>
                </c:pt>
                <c:pt idx="538">
                  <c:v>24.535048543689335</c:v>
                </c:pt>
                <c:pt idx="539">
                  <c:v>24.535048543689335</c:v>
                </c:pt>
                <c:pt idx="540">
                  <c:v>24.535048543689335</c:v>
                </c:pt>
                <c:pt idx="541">
                  <c:v>24.535048543689335</c:v>
                </c:pt>
                <c:pt idx="542">
                  <c:v>24.535048543689335</c:v>
                </c:pt>
                <c:pt idx="543">
                  <c:v>24.535048543689335</c:v>
                </c:pt>
                <c:pt idx="544">
                  <c:v>24.535048543689335</c:v>
                </c:pt>
                <c:pt idx="545">
                  <c:v>24.535048543689335</c:v>
                </c:pt>
                <c:pt idx="546">
                  <c:v>24.535048543689335</c:v>
                </c:pt>
                <c:pt idx="547">
                  <c:v>24.535048543689335</c:v>
                </c:pt>
                <c:pt idx="548">
                  <c:v>24.535048543689335</c:v>
                </c:pt>
                <c:pt idx="549">
                  <c:v>24.535048543689335</c:v>
                </c:pt>
                <c:pt idx="550">
                  <c:v>24.535048543689335</c:v>
                </c:pt>
                <c:pt idx="551">
                  <c:v>24.535048543689335</c:v>
                </c:pt>
                <c:pt idx="552">
                  <c:v>24.535048543689335</c:v>
                </c:pt>
                <c:pt idx="553">
                  <c:v>24.535048543689335</c:v>
                </c:pt>
                <c:pt idx="554">
                  <c:v>24.535048543689335</c:v>
                </c:pt>
                <c:pt idx="555">
                  <c:v>24.535048543689335</c:v>
                </c:pt>
                <c:pt idx="556">
                  <c:v>24.535048543689335</c:v>
                </c:pt>
                <c:pt idx="557">
                  <c:v>24.535048543689335</c:v>
                </c:pt>
                <c:pt idx="558">
                  <c:v>24.535048543689335</c:v>
                </c:pt>
                <c:pt idx="559">
                  <c:v>24.535048543689335</c:v>
                </c:pt>
                <c:pt idx="560">
                  <c:v>24.535048543689335</c:v>
                </c:pt>
                <c:pt idx="561">
                  <c:v>24.535048543689335</c:v>
                </c:pt>
                <c:pt idx="562">
                  <c:v>24.535048543689335</c:v>
                </c:pt>
                <c:pt idx="563">
                  <c:v>24.535048543689335</c:v>
                </c:pt>
                <c:pt idx="564">
                  <c:v>24.535048543689335</c:v>
                </c:pt>
                <c:pt idx="565">
                  <c:v>24.535048543689335</c:v>
                </c:pt>
                <c:pt idx="566">
                  <c:v>24.535048543689335</c:v>
                </c:pt>
                <c:pt idx="567">
                  <c:v>24.535048543689335</c:v>
                </c:pt>
                <c:pt idx="568">
                  <c:v>24.535048543689335</c:v>
                </c:pt>
                <c:pt idx="569">
                  <c:v>24.535048543689335</c:v>
                </c:pt>
                <c:pt idx="570">
                  <c:v>24.535048543689335</c:v>
                </c:pt>
                <c:pt idx="571">
                  <c:v>24.535048543689335</c:v>
                </c:pt>
                <c:pt idx="572">
                  <c:v>24.535048543689335</c:v>
                </c:pt>
                <c:pt idx="573">
                  <c:v>24.535048543689335</c:v>
                </c:pt>
                <c:pt idx="574">
                  <c:v>24.535048543689335</c:v>
                </c:pt>
                <c:pt idx="575">
                  <c:v>24.535048543689335</c:v>
                </c:pt>
                <c:pt idx="576">
                  <c:v>24.535048543689335</c:v>
                </c:pt>
                <c:pt idx="577">
                  <c:v>24.535048543689335</c:v>
                </c:pt>
                <c:pt idx="578">
                  <c:v>24.535048543689335</c:v>
                </c:pt>
                <c:pt idx="579">
                  <c:v>24.535048543689335</c:v>
                </c:pt>
                <c:pt idx="580">
                  <c:v>24.535048543689335</c:v>
                </c:pt>
                <c:pt idx="581">
                  <c:v>24.535048543689335</c:v>
                </c:pt>
                <c:pt idx="582">
                  <c:v>24.535048543689335</c:v>
                </c:pt>
                <c:pt idx="583">
                  <c:v>24.535048543689335</c:v>
                </c:pt>
                <c:pt idx="584">
                  <c:v>24.535048543689335</c:v>
                </c:pt>
                <c:pt idx="585">
                  <c:v>24.535048543689335</c:v>
                </c:pt>
                <c:pt idx="586">
                  <c:v>24.535048543689335</c:v>
                </c:pt>
                <c:pt idx="587">
                  <c:v>24.535048543689335</c:v>
                </c:pt>
                <c:pt idx="588">
                  <c:v>24.535048543689335</c:v>
                </c:pt>
                <c:pt idx="589">
                  <c:v>24.535048543689335</c:v>
                </c:pt>
                <c:pt idx="590">
                  <c:v>24.535048543689335</c:v>
                </c:pt>
                <c:pt idx="591">
                  <c:v>24.535048543689335</c:v>
                </c:pt>
                <c:pt idx="592">
                  <c:v>24.535048543689335</c:v>
                </c:pt>
                <c:pt idx="593">
                  <c:v>24.535048543689335</c:v>
                </c:pt>
                <c:pt idx="594">
                  <c:v>24.535048543689335</c:v>
                </c:pt>
                <c:pt idx="595">
                  <c:v>24.535048543689335</c:v>
                </c:pt>
                <c:pt idx="596">
                  <c:v>24.535048543689335</c:v>
                </c:pt>
                <c:pt idx="597">
                  <c:v>24.535048543689335</c:v>
                </c:pt>
                <c:pt idx="598">
                  <c:v>24.535048543689335</c:v>
                </c:pt>
                <c:pt idx="599">
                  <c:v>24.535048543689335</c:v>
                </c:pt>
                <c:pt idx="600">
                  <c:v>24.535048543689335</c:v>
                </c:pt>
                <c:pt idx="601">
                  <c:v>24.535048543689335</c:v>
                </c:pt>
                <c:pt idx="602">
                  <c:v>24.535048543689335</c:v>
                </c:pt>
                <c:pt idx="603">
                  <c:v>24.535048543689335</c:v>
                </c:pt>
                <c:pt idx="604">
                  <c:v>24.535048543689335</c:v>
                </c:pt>
                <c:pt idx="605">
                  <c:v>24.535048543689335</c:v>
                </c:pt>
                <c:pt idx="606">
                  <c:v>24.535048543689335</c:v>
                </c:pt>
                <c:pt idx="607">
                  <c:v>24.535048543689335</c:v>
                </c:pt>
                <c:pt idx="608">
                  <c:v>24.535048543689335</c:v>
                </c:pt>
                <c:pt idx="609">
                  <c:v>24.535048543689335</c:v>
                </c:pt>
                <c:pt idx="610">
                  <c:v>24.535048543689335</c:v>
                </c:pt>
                <c:pt idx="611">
                  <c:v>24.535048543689335</c:v>
                </c:pt>
                <c:pt idx="612">
                  <c:v>24.535048543689335</c:v>
                </c:pt>
                <c:pt idx="613">
                  <c:v>24.535048543689335</c:v>
                </c:pt>
                <c:pt idx="614">
                  <c:v>24.535048543689335</c:v>
                </c:pt>
                <c:pt idx="615">
                  <c:v>24.535048543689335</c:v>
                </c:pt>
                <c:pt idx="616">
                  <c:v>24.535048543689335</c:v>
                </c:pt>
                <c:pt idx="617">
                  <c:v>24.535048543689335</c:v>
                </c:pt>
                <c:pt idx="618">
                  <c:v>24.535048543689335</c:v>
                </c:pt>
                <c:pt idx="619">
                  <c:v>24.535048543689335</c:v>
                </c:pt>
                <c:pt idx="620">
                  <c:v>24.535048543689335</c:v>
                </c:pt>
                <c:pt idx="621">
                  <c:v>24.535048543689335</c:v>
                </c:pt>
                <c:pt idx="622">
                  <c:v>24.535048543689335</c:v>
                </c:pt>
                <c:pt idx="623">
                  <c:v>24.535048543689335</c:v>
                </c:pt>
                <c:pt idx="624">
                  <c:v>24.535048543689335</c:v>
                </c:pt>
                <c:pt idx="625">
                  <c:v>24.535048543689335</c:v>
                </c:pt>
                <c:pt idx="626">
                  <c:v>24.535048543689335</c:v>
                </c:pt>
                <c:pt idx="627">
                  <c:v>24.535048543689335</c:v>
                </c:pt>
                <c:pt idx="628">
                  <c:v>24.535048543689335</c:v>
                </c:pt>
                <c:pt idx="629">
                  <c:v>24.535048543689335</c:v>
                </c:pt>
                <c:pt idx="630">
                  <c:v>24.535048543689335</c:v>
                </c:pt>
                <c:pt idx="631">
                  <c:v>24.535048543689335</c:v>
                </c:pt>
                <c:pt idx="632">
                  <c:v>24.535048543689335</c:v>
                </c:pt>
                <c:pt idx="633">
                  <c:v>24.535048543689335</c:v>
                </c:pt>
                <c:pt idx="634">
                  <c:v>24.535048543689335</c:v>
                </c:pt>
                <c:pt idx="635">
                  <c:v>24.535048543689335</c:v>
                </c:pt>
                <c:pt idx="636">
                  <c:v>24.535048543689335</c:v>
                </c:pt>
                <c:pt idx="637">
                  <c:v>24.535048543689335</c:v>
                </c:pt>
                <c:pt idx="638">
                  <c:v>24.535048543689335</c:v>
                </c:pt>
                <c:pt idx="639">
                  <c:v>24.535048543689335</c:v>
                </c:pt>
                <c:pt idx="640">
                  <c:v>24.535048543689335</c:v>
                </c:pt>
                <c:pt idx="641">
                  <c:v>24.535048543689335</c:v>
                </c:pt>
                <c:pt idx="642">
                  <c:v>24.535048543689335</c:v>
                </c:pt>
                <c:pt idx="643">
                  <c:v>24.535048543689335</c:v>
                </c:pt>
                <c:pt idx="644">
                  <c:v>24.535048543689335</c:v>
                </c:pt>
                <c:pt idx="645">
                  <c:v>24.535048543689335</c:v>
                </c:pt>
                <c:pt idx="646">
                  <c:v>24.535048543689335</c:v>
                </c:pt>
                <c:pt idx="647">
                  <c:v>24.535048543689335</c:v>
                </c:pt>
                <c:pt idx="648">
                  <c:v>24.535048543689335</c:v>
                </c:pt>
                <c:pt idx="649">
                  <c:v>24.535048543689335</c:v>
                </c:pt>
                <c:pt idx="650">
                  <c:v>24.535048543689335</c:v>
                </c:pt>
                <c:pt idx="651">
                  <c:v>24.535048543689335</c:v>
                </c:pt>
                <c:pt idx="652">
                  <c:v>24.535048543689335</c:v>
                </c:pt>
                <c:pt idx="653">
                  <c:v>24.535048543689335</c:v>
                </c:pt>
                <c:pt idx="654">
                  <c:v>24.535048543689335</c:v>
                </c:pt>
                <c:pt idx="655">
                  <c:v>24.535048543689335</c:v>
                </c:pt>
                <c:pt idx="656">
                  <c:v>24.535048543689335</c:v>
                </c:pt>
                <c:pt idx="657">
                  <c:v>24.535048543689335</c:v>
                </c:pt>
                <c:pt idx="658">
                  <c:v>24.535048543689335</c:v>
                </c:pt>
                <c:pt idx="659">
                  <c:v>24.535048543689335</c:v>
                </c:pt>
                <c:pt idx="660">
                  <c:v>24.535048543689335</c:v>
                </c:pt>
                <c:pt idx="661">
                  <c:v>24.535048543689335</c:v>
                </c:pt>
                <c:pt idx="662">
                  <c:v>24.535048543689335</c:v>
                </c:pt>
                <c:pt idx="663">
                  <c:v>24.535048543689335</c:v>
                </c:pt>
                <c:pt idx="664">
                  <c:v>24.535048543689335</c:v>
                </c:pt>
                <c:pt idx="665">
                  <c:v>24.535048543689335</c:v>
                </c:pt>
                <c:pt idx="666">
                  <c:v>24.535048543689335</c:v>
                </c:pt>
                <c:pt idx="667">
                  <c:v>24.535048543689335</c:v>
                </c:pt>
                <c:pt idx="668">
                  <c:v>24.535048543689335</c:v>
                </c:pt>
                <c:pt idx="669">
                  <c:v>24.535048543689335</c:v>
                </c:pt>
                <c:pt idx="670">
                  <c:v>24.535048543689335</c:v>
                </c:pt>
                <c:pt idx="671">
                  <c:v>24.535048543689335</c:v>
                </c:pt>
                <c:pt idx="672">
                  <c:v>24.535048543689335</c:v>
                </c:pt>
                <c:pt idx="673">
                  <c:v>24.535048543689335</c:v>
                </c:pt>
                <c:pt idx="674">
                  <c:v>24.535048543689335</c:v>
                </c:pt>
                <c:pt idx="675">
                  <c:v>24.535048543689335</c:v>
                </c:pt>
                <c:pt idx="676">
                  <c:v>24.535048543689335</c:v>
                </c:pt>
                <c:pt idx="677">
                  <c:v>24.535048543689335</c:v>
                </c:pt>
                <c:pt idx="678">
                  <c:v>24.535048543689335</c:v>
                </c:pt>
                <c:pt idx="679">
                  <c:v>24.535048543689335</c:v>
                </c:pt>
                <c:pt idx="680">
                  <c:v>24.535048543689335</c:v>
                </c:pt>
                <c:pt idx="681">
                  <c:v>24.535048543689335</c:v>
                </c:pt>
                <c:pt idx="682">
                  <c:v>24.535048543689335</c:v>
                </c:pt>
                <c:pt idx="683">
                  <c:v>24.535048543689335</c:v>
                </c:pt>
                <c:pt idx="684">
                  <c:v>24.535048543689335</c:v>
                </c:pt>
                <c:pt idx="685">
                  <c:v>24.535048543689335</c:v>
                </c:pt>
                <c:pt idx="686">
                  <c:v>24.535048543689335</c:v>
                </c:pt>
                <c:pt idx="687">
                  <c:v>24.535048543689335</c:v>
                </c:pt>
                <c:pt idx="688">
                  <c:v>24.535048543689335</c:v>
                </c:pt>
                <c:pt idx="689">
                  <c:v>24.535048543689335</c:v>
                </c:pt>
                <c:pt idx="690">
                  <c:v>24.535048543689335</c:v>
                </c:pt>
                <c:pt idx="691">
                  <c:v>24.535048543689335</c:v>
                </c:pt>
                <c:pt idx="692">
                  <c:v>24.535048543689335</c:v>
                </c:pt>
                <c:pt idx="693">
                  <c:v>24.535048543689335</c:v>
                </c:pt>
                <c:pt idx="694">
                  <c:v>24.535048543689335</c:v>
                </c:pt>
                <c:pt idx="695">
                  <c:v>24.535048543689335</c:v>
                </c:pt>
                <c:pt idx="696">
                  <c:v>24.535048543689335</c:v>
                </c:pt>
                <c:pt idx="697">
                  <c:v>24.535048543689335</c:v>
                </c:pt>
                <c:pt idx="698">
                  <c:v>24.535048543689335</c:v>
                </c:pt>
                <c:pt idx="699">
                  <c:v>24.535048543689335</c:v>
                </c:pt>
                <c:pt idx="700">
                  <c:v>24.535048543689335</c:v>
                </c:pt>
                <c:pt idx="701">
                  <c:v>24.535048543689335</c:v>
                </c:pt>
                <c:pt idx="702">
                  <c:v>24.535048543689335</c:v>
                </c:pt>
                <c:pt idx="703">
                  <c:v>24.535048543689335</c:v>
                </c:pt>
                <c:pt idx="704">
                  <c:v>24.535048543689335</c:v>
                </c:pt>
                <c:pt idx="705">
                  <c:v>24.535048543689335</c:v>
                </c:pt>
                <c:pt idx="706">
                  <c:v>24.535048543689335</c:v>
                </c:pt>
                <c:pt idx="707">
                  <c:v>24.535048543689335</c:v>
                </c:pt>
                <c:pt idx="708">
                  <c:v>24.535048543689335</c:v>
                </c:pt>
                <c:pt idx="709">
                  <c:v>24.535048543689335</c:v>
                </c:pt>
                <c:pt idx="710">
                  <c:v>24.535048543689335</c:v>
                </c:pt>
                <c:pt idx="711">
                  <c:v>24.535048543689335</c:v>
                </c:pt>
                <c:pt idx="712">
                  <c:v>24.535048543689335</c:v>
                </c:pt>
                <c:pt idx="713">
                  <c:v>24.535048543689335</c:v>
                </c:pt>
                <c:pt idx="714">
                  <c:v>24.535048543689335</c:v>
                </c:pt>
                <c:pt idx="715">
                  <c:v>24.535048543689335</c:v>
                </c:pt>
                <c:pt idx="716">
                  <c:v>24.535048543689335</c:v>
                </c:pt>
                <c:pt idx="717">
                  <c:v>24.535048543689335</c:v>
                </c:pt>
                <c:pt idx="718">
                  <c:v>24.535048543689335</c:v>
                </c:pt>
                <c:pt idx="719">
                  <c:v>24.535048543689335</c:v>
                </c:pt>
                <c:pt idx="720">
                  <c:v>24.535048543689335</c:v>
                </c:pt>
                <c:pt idx="721">
                  <c:v>24.535048543689335</c:v>
                </c:pt>
                <c:pt idx="722">
                  <c:v>24.535048543689335</c:v>
                </c:pt>
                <c:pt idx="723">
                  <c:v>24.535048543689335</c:v>
                </c:pt>
                <c:pt idx="724">
                  <c:v>24.535048543689335</c:v>
                </c:pt>
                <c:pt idx="725">
                  <c:v>24.535048543689335</c:v>
                </c:pt>
                <c:pt idx="726">
                  <c:v>24.535048543689335</c:v>
                </c:pt>
                <c:pt idx="727">
                  <c:v>24.535048543689335</c:v>
                </c:pt>
                <c:pt idx="728">
                  <c:v>24.535048543689335</c:v>
                </c:pt>
                <c:pt idx="729">
                  <c:v>24.535048543689335</c:v>
                </c:pt>
                <c:pt idx="730">
                  <c:v>24.535048543689335</c:v>
                </c:pt>
                <c:pt idx="731">
                  <c:v>24.535048543689335</c:v>
                </c:pt>
                <c:pt idx="732">
                  <c:v>24.535048543689335</c:v>
                </c:pt>
                <c:pt idx="733">
                  <c:v>24.535048543689335</c:v>
                </c:pt>
                <c:pt idx="734">
                  <c:v>24.535048543689335</c:v>
                </c:pt>
                <c:pt idx="735">
                  <c:v>24.535048543689335</c:v>
                </c:pt>
                <c:pt idx="736">
                  <c:v>24.535048543689335</c:v>
                </c:pt>
                <c:pt idx="737">
                  <c:v>24.535048543689335</c:v>
                </c:pt>
                <c:pt idx="738">
                  <c:v>24.535048543689335</c:v>
                </c:pt>
                <c:pt idx="739">
                  <c:v>24.535048543689335</c:v>
                </c:pt>
                <c:pt idx="740">
                  <c:v>24.535048543689335</c:v>
                </c:pt>
                <c:pt idx="741">
                  <c:v>24.535048543689335</c:v>
                </c:pt>
                <c:pt idx="742">
                  <c:v>24.535048543689335</c:v>
                </c:pt>
                <c:pt idx="743">
                  <c:v>24.535048543689335</c:v>
                </c:pt>
                <c:pt idx="744">
                  <c:v>24.535048543689335</c:v>
                </c:pt>
                <c:pt idx="745">
                  <c:v>24.535048543689335</c:v>
                </c:pt>
                <c:pt idx="746">
                  <c:v>24.535048543689335</c:v>
                </c:pt>
                <c:pt idx="747">
                  <c:v>24.535048543689335</c:v>
                </c:pt>
                <c:pt idx="748">
                  <c:v>24.535048543689335</c:v>
                </c:pt>
                <c:pt idx="749">
                  <c:v>24.535048543689335</c:v>
                </c:pt>
                <c:pt idx="750">
                  <c:v>24.535048543689335</c:v>
                </c:pt>
                <c:pt idx="751">
                  <c:v>24.535048543689335</c:v>
                </c:pt>
                <c:pt idx="752">
                  <c:v>24.535048543689335</c:v>
                </c:pt>
                <c:pt idx="753">
                  <c:v>24.535048543689335</c:v>
                </c:pt>
                <c:pt idx="754">
                  <c:v>24.535048543689335</c:v>
                </c:pt>
                <c:pt idx="755">
                  <c:v>24.535048543689335</c:v>
                </c:pt>
                <c:pt idx="756">
                  <c:v>24.535048543689335</c:v>
                </c:pt>
                <c:pt idx="757">
                  <c:v>24.535048543689335</c:v>
                </c:pt>
                <c:pt idx="758">
                  <c:v>24.535048543689335</c:v>
                </c:pt>
                <c:pt idx="759">
                  <c:v>24.535048543689335</c:v>
                </c:pt>
                <c:pt idx="760">
                  <c:v>24.535048543689335</c:v>
                </c:pt>
                <c:pt idx="761">
                  <c:v>24.535048543689335</c:v>
                </c:pt>
                <c:pt idx="762">
                  <c:v>24.535048543689335</c:v>
                </c:pt>
                <c:pt idx="763">
                  <c:v>24.535048543689335</c:v>
                </c:pt>
                <c:pt idx="764">
                  <c:v>24.535048543689335</c:v>
                </c:pt>
                <c:pt idx="765">
                  <c:v>24.535048543689335</c:v>
                </c:pt>
                <c:pt idx="766">
                  <c:v>24.535048543689335</c:v>
                </c:pt>
                <c:pt idx="767">
                  <c:v>24.535048543689335</c:v>
                </c:pt>
                <c:pt idx="768">
                  <c:v>24.535048543689335</c:v>
                </c:pt>
                <c:pt idx="769">
                  <c:v>24.535048543689335</c:v>
                </c:pt>
                <c:pt idx="770">
                  <c:v>24.535048543689335</c:v>
                </c:pt>
                <c:pt idx="771">
                  <c:v>24.535048543689335</c:v>
                </c:pt>
                <c:pt idx="772">
                  <c:v>24.535048543689335</c:v>
                </c:pt>
                <c:pt idx="773">
                  <c:v>24.535048543689335</c:v>
                </c:pt>
                <c:pt idx="774">
                  <c:v>24.535048543689335</c:v>
                </c:pt>
                <c:pt idx="775">
                  <c:v>24.535048543689335</c:v>
                </c:pt>
                <c:pt idx="776">
                  <c:v>24.535048543689335</c:v>
                </c:pt>
                <c:pt idx="777">
                  <c:v>24.535048543689335</c:v>
                </c:pt>
                <c:pt idx="778">
                  <c:v>24.535048543689335</c:v>
                </c:pt>
                <c:pt idx="779">
                  <c:v>24.535048543689335</c:v>
                </c:pt>
                <c:pt idx="780">
                  <c:v>24.535048543689335</c:v>
                </c:pt>
                <c:pt idx="781">
                  <c:v>24.535048543689335</c:v>
                </c:pt>
                <c:pt idx="782">
                  <c:v>24.535048543689335</c:v>
                </c:pt>
                <c:pt idx="783">
                  <c:v>24.535048543689335</c:v>
                </c:pt>
                <c:pt idx="784">
                  <c:v>24.535048543689335</c:v>
                </c:pt>
                <c:pt idx="785">
                  <c:v>24.535048543689335</c:v>
                </c:pt>
                <c:pt idx="786">
                  <c:v>24.535048543689335</c:v>
                </c:pt>
                <c:pt idx="787">
                  <c:v>24.535048543689335</c:v>
                </c:pt>
                <c:pt idx="788">
                  <c:v>24.535048543689335</c:v>
                </c:pt>
                <c:pt idx="789">
                  <c:v>24.535048543689335</c:v>
                </c:pt>
                <c:pt idx="790">
                  <c:v>24.535048543689335</c:v>
                </c:pt>
                <c:pt idx="791">
                  <c:v>24.535048543689335</c:v>
                </c:pt>
                <c:pt idx="792">
                  <c:v>24.535048543689335</c:v>
                </c:pt>
                <c:pt idx="793">
                  <c:v>24.535048543689335</c:v>
                </c:pt>
                <c:pt idx="794">
                  <c:v>24.535048543689335</c:v>
                </c:pt>
                <c:pt idx="795">
                  <c:v>24.535048543689335</c:v>
                </c:pt>
                <c:pt idx="796">
                  <c:v>24.535048543689335</c:v>
                </c:pt>
                <c:pt idx="797">
                  <c:v>24.535048543689335</c:v>
                </c:pt>
                <c:pt idx="798">
                  <c:v>24.535048543689335</c:v>
                </c:pt>
                <c:pt idx="799">
                  <c:v>24.535048543689335</c:v>
                </c:pt>
                <c:pt idx="800">
                  <c:v>24.535048543689335</c:v>
                </c:pt>
                <c:pt idx="801">
                  <c:v>24.535048543689335</c:v>
                </c:pt>
                <c:pt idx="802">
                  <c:v>24.535048543689335</c:v>
                </c:pt>
                <c:pt idx="803">
                  <c:v>24.535048543689335</c:v>
                </c:pt>
                <c:pt idx="804">
                  <c:v>24.535048543689335</c:v>
                </c:pt>
                <c:pt idx="805">
                  <c:v>24.535048543689335</c:v>
                </c:pt>
                <c:pt idx="806">
                  <c:v>24.535048543689335</c:v>
                </c:pt>
                <c:pt idx="807">
                  <c:v>24.535048543689335</c:v>
                </c:pt>
                <c:pt idx="808">
                  <c:v>24.535048543689335</c:v>
                </c:pt>
                <c:pt idx="809">
                  <c:v>24.535048543689335</c:v>
                </c:pt>
                <c:pt idx="810">
                  <c:v>24.535048543689335</c:v>
                </c:pt>
                <c:pt idx="811">
                  <c:v>24.535048543689335</c:v>
                </c:pt>
                <c:pt idx="812">
                  <c:v>24.535048543689335</c:v>
                </c:pt>
                <c:pt idx="813">
                  <c:v>24.535048543689335</c:v>
                </c:pt>
                <c:pt idx="814">
                  <c:v>24.535048543689335</c:v>
                </c:pt>
                <c:pt idx="815">
                  <c:v>24.535048543689335</c:v>
                </c:pt>
                <c:pt idx="816">
                  <c:v>24.535048543689335</c:v>
                </c:pt>
                <c:pt idx="817">
                  <c:v>24.535048543689335</c:v>
                </c:pt>
                <c:pt idx="818">
                  <c:v>24.535048543689335</c:v>
                </c:pt>
                <c:pt idx="819">
                  <c:v>24.535048543689335</c:v>
                </c:pt>
                <c:pt idx="820">
                  <c:v>24.535048543689335</c:v>
                </c:pt>
                <c:pt idx="821">
                  <c:v>24.535048543689335</c:v>
                </c:pt>
                <c:pt idx="822">
                  <c:v>24.535048543689335</c:v>
                </c:pt>
                <c:pt idx="823">
                  <c:v>24.535048543689335</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009"/>
          <c:min val="44562"/>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 val="autoZero"/>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28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1B-40F9-9C54-8D878E07D67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Sheet1!$A$2:$A$11287</c:f>
              <c:numCache>
                <c:formatCode>yyyy\-mm\-dd</c:formatCode>
                <c:ptCount val="1128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numCache>
            </c:numRef>
          </c:cat>
          <c:val>
            <c:numRef>
              <c:f>Sheet1!$B$2:$B$11287</c:f>
              <c:numCache>
                <c:formatCode>General</c:formatCode>
                <c:ptCount val="1128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0.22226699999999999</c:v>
                </c:pt>
                <c:pt idx="4958">
                  <c:v>0.25428699999999999</c:v>
                </c:pt>
                <c:pt idx="4959">
                  <c:v>0.24227799999999999</c:v>
                </c:pt>
                <c:pt idx="4960">
                  <c:v>0.25851000000000002</c:v>
                </c:pt>
                <c:pt idx="4961">
                  <c:v>0.26632899999999998</c:v>
                </c:pt>
                <c:pt idx="4962">
                  <c:v>0.26808100000000001</c:v>
                </c:pt>
                <c:pt idx="4963">
                  <c:v>0.28766700000000001</c:v>
                </c:pt>
                <c:pt idx="4964">
                  <c:v>0.279503</c:v>
                </c:pt>
                <c:pt idx="4965">
                  <c:v>0.33012799999999998</c:v>
                </c:pt>
                <c:pt idx="4966">
                  <c:v>0.31140499999999999</c:v>
                </c:pt>
                <c:pt idx="4967">
                  <c:v>0.32614099999999996</c:v>
                </c:pt>
                <c:pt idx="4968">
                  <c:v>0.30831599999999998</c:v>
                </c:pt>
                <c:pt idx="4969">
                  <c:v>0.30042799999999997</c:v>
                </c:pt>
                <c:pt idx="4970">
                  <c:v>0.28594199999999997</c:v>
                </c:pt>
                <c:pt idx="4971">
                  <c:v>0.269679</c:v>
                </c:pt>
                <c:pt idx="4972">
                  <c:v>0.27664099999999997</c:v>
                </c:pt>
                <c:pt idx="4973">
                  <c:v>0.25982699999999997</c:v>
                </c:pt>
                <c:pt idx="4974">
                  <c:v>0.233569</c:v>
                </c:pt>
                <c:pt idx="4975">
                  <c:v>0.224274</c:v>
                </c:pt>
                <c:pt idx="4976">
                  <c:v>0.20325799999999999</c:v>
                </c:pt>
                <c:pt idx="4977">
                  <c:v>0.18188499999999999</c:v>
                </c:pt>
                <c:pt idx="4978">
                  <c:v>0.16756099999999999</c:v>
                </c:pt>
                <c:pt idx="4979">
                  <c:v>0.16667199999999999</c:v>
                </c:pt>
                <c:pt idx="4980">
                  <c:v>0.15302199999999999</c:v>
                </c:pt>
                <c:pt idx="4981">
                  <c:v>0.14058899999999999</c:v>
                </c:pt>
                <c:pt idx="4982">
                  <c:v>0.12228499999999999</c:v>
                </c:pt>
                <c:pt idx="4983">
                  <c:v>0.12540299999999999</c:v>
                </c:pt>
                <c:pt idx="4984">
                  <c:v>0.13123199999999999</c:v>
                </c:pt>
                <c:pt idx="4985">
                  <c:v>0.124127</c:v>
                </c:pt>
                <c:pt idx="4986">
                  <c:v>0.113562</c:v>
                </c:pt>
                <c:pt idx="4987">
                  <c:v>0.115593</c:v>
                </c:pt>
                <c:pt idx="4988">
                  <c:v>0.11819299999999999</c:v>
                </c:pt>
                <c:pt idx="4989">
                  <c:v>0.12523199999999998</c:v>
                </c:pt>
                <c:pt idx="4990">
                  <c:v>0.124746</c:v>
                </c:pt>
                <c:pt idx="4991">
                  <c:v>0.123498</c:v>
                </c:pt>
                <c:pt idx="4992">
                  <c:v>0.117797</c:v>
                </c:pt>
                <c:pt idx="4993">
                  <c:v>0.11430899999999999</c:v>
                </c:pt>
                <c:pt idx="4994">
                  <c:v>0.11524799999999999</c:v>
                </c:pt>
                <c:pt idx="4995">
                  <c:v>0.11039599999999999</c:v>
                </c:pt>
                <c:pt idx="4996">
                  <c:v>0.12248000000000001</c:v>
                </c:pt>
                <c:pt idx="4997">
                  <c:v>0.12117799999999999</c:v>
                </c:pt>
                <c:pt idx="4998">
                  <c:v>0.15049799999999999</c:v>
                </c:pt>
                <c:pt idx="4999">
                  <c:v>0.147955</c:v>
                </c:pt>
                <c:pt idx="5000">
                  <c:v>0.16861499999999999</c:v>
                </c:pt>
                <c:pt idx="5001">
                  <c:v>0.16340399999999999</c:v>
                </c:pt>
                <c:pt idx="5002">
                  <c:v>0.154308</c:v>
                </c:pt>
                <c:pt idx="5003">
                  <c:v>0.164188</c:v>
                </c:pt>
                <c:pt idx="5004">
                  <c:v>0.15645499999999998</c:v>
                </c:pt>
                <c:pt idx="5005">
                  <c:v>0.14494499999999999</c:v>
                </c:pt>
                <c:pt idx="5006">
                  <c:v>0.122237</c:v>
                </c:pt>
                <c:pt idx="5007">
                  <c:v>0.147339</c:v>
                </c:pt>
                <c:pt idx="5008">
                  <c:v>0.15102199999999999</c:v>
                </c:pt>
                <c:pt idx="5009">
                  <c:v>0.13352899999999998</c:v>
                </c:pt>
                <c:pt idx="5010">
                  <c:v>0.13092399999999998</c:v>
                </c:pt>
                <c:pt idx="5011">
                  <c:v>0.120836</c:v>
                </c:pt>
                <c:pt idx="5012">
                  <c:v>0.128663</c:v>
                </c:pt>
                <c:pt idx="5013">
                  <c:v>0.12139599999999999</c:v>
                </c:pt>
                <c:pt idx="5014">
                  <c:v>0.13981199999999999</c:v>
                </c:pt>
                <c:pt idx="5015">
                  <c:v>0.13780399999999998</c:v>
                </c:pt>
                <c:pt idx="5016">
                  <c:v>0.122295</c:v>
                </c:pt>
                <c:pt idx="5017">
                  <c:v>0.13161599999999998</c:v>
                </c:pt>
                <c:pt idx="5018">
                  <c:v>0.12880800000000001</c:v>
                </c:pt>
                <c:pt idx="5019">
                  <c:v>0.11394699999999999</c:v>
                </c:pt>
                <c:pt idx="5020">
                  <c:v>0.11228199999999999</c:v>
                </c:pt>
                <c:pt idx="5021">
                  <c:v>0.120793</c:v>
                </c:pt>
                <c:pt idx="5022">
                  <c:v>0.11383599999999999</c:v>
                </c:pt>
                <c:pt idx="5023">
                  <c:v>0.10400899999999999</c:v>
                </c:pt>
                <c:pt idx="5024">
                  <c:v>9.3175999999999995E-2</c:v>
                </c:pt>
                <c:pt idx="5025">
                  <c:v>8.6627999999999997E-2</c:v>
                </c:pt>
                <c:pt idx="5026">
                  <c:v>7.726899999999999E-2</c:v>
                </c:pt>
                <c:pt idx="5027">
                  <c:v>8.5723999999999995E-2</c:v>
                </c:pt>
                <c:pt idx="5028">
                  <c:v>9.0396999999999991E-2</c:v>
                </c:pt>
                <c:pt idx="5029">
                  <c:v>9.4190999999999997E-2</c:v>
                </c:pt>
                <c:pt idx="5030">
                  <c:v>8.737099999999999E-2</c:v>
                </c:pt>
                <c:pt idx="5031">
                  <c:v>7.8520999999999994E-2</c:v>
                </c:pt>
                <c:pt idx="5032">
                  <c:v>7.8338999999999992E-2</c:v>
                </c:pt>
                <c:pt idx="5033">
                  <c:v>7.8660999999999995E-2</c:v>
                </c:pt>
                <c:pt idx="5034">
                  <c:v>0.11234000000000001</c:v>
                </c:pt>
                <c:pt idx="5035">
                  <c:v>0.111025</c:v>
                </c:pt>
                <c:pt idx="5036">
                  <c:v>0.101411</c:v>
                </c:pt>
                <c:pt idx="5037">
                  <c:v>9.2412999999999995E-2</c:v>
                </c:pt>
                <c:pt idx="5038">
                  <c:v>8.846699999999999E-2</c:v>
                </c:pt>
                <c:pt idx="5039">
                  <c:v>9.2011999999999997E-2</c:v>
                </c:pt>
                <c:pt idx="5040">
                  <c:v>9.3602999999999992E-2</c:v>
                </c:pt>
                <c:pt idx="5041">
                  <c:v>7.7758999999999995E-2</c:v>
                </c:pt>
                <c:pt idx="5042">
                  <c:v>8.6310999999999999E-2</c:v>
                </c:pt>
                <c:pt idx="5043">
                  <c:v>8.4230000000000013E-2</c:v>
                </c:pt>
                <c:pt idx="5044">
                  <c:v>8.270799999999999E-2</c:v>
                </c:pt>
                <c:pt idx="5045">
                  <c:v>7.1717000000000003E-2</c:v>
                </c:pt>
                <c:pt idx="5046">
                  <c:v>7.7566999999999997E-2</c:v>
                </c:pt>
                <c:pt idx="5047">
                  <c:v>6.8137000000000003E-2</c:v>
                </c:pt>
                <c:pt idx="5048">
                  <c:v>5.8511999999999995E-2</c:v>
                </c:pt>
                <c:pt idx="5049">
                  <c:v>5.4660000000000007E-2</c:v>
                </c:pt>
                <c:pt idx="5050">
                  <c:v>3.9904999999999996E-2</c:v>
                </c:pt>
                <c:pt idx="5051">
                  <c:v>3.2368000000000001E-2</c:v>
                </c:pt>
                <c:pt idx="5052">
                  <c:v>5.7582999999999995E-2</c:v>
                </c:pt>
                <c:pt idx="5053">
                  <c:v>6.0636999999999996E-2</c:v>
                </c:pt>
                <c:pt idx="5054">
                  <c:v>5.8167999999999997E-2</c:v>
                </c:pt>
                <c:pt idx="5055">
                  <c:v>6.1582999999999999E-2</c:v>
                </c:pt>
                <c:pt idx="5056">
                  <c:v>5.5648999999999997E-2</c:v>
                </c:pt>
                <c:pt idx="5057">
                  <c:v>4.9984000000000001E-2</c:v>
                </c:pt>
                <c:pt idx="5058">
                  <c:v>4.5420000000000002E-2</c:v>
                </c:pt>
                <c:pt idx="5059">
                  <c:v>5.5320000000000001E-2</c:v>
                </c:pt>
                <c:pt idx="5060">
                  <c:v>4.1780000000000005E-2</c:v>
                </c:pt>
                <c:pt idx="5061">
                  <c:v>6.4874000000000001E-2</c:v>
                </c:pt>
                <c:pt idx="5062">
                  <c:v>7.0507E-2</c:v>
                </c:pt>
                <c:pt idx="5063">
                  <c:v>6.4461999999999992E-2</c:v>
                </c:pt>
                <c:pt idx="5064">
                  <c:v>6.7056999999999992E-2</c:v>
                </c:pt>
                <c:pt idx="5065">
                  <c:v>5.7641999999999999E-2</c:v>
                </c:pt>
                <c:pt idx="5066">
                  <c:v>5.0852999999999995E-2</c:v>
                </c:pt>
                <c:pt idx="5067">
                  <c:v>5.5685999999999999E-2</c:v>
                </c:pt>
                <c:pt idx="5068">
                  <c:v>6.2551999999999996E-2</c:v>
                </c:pt>
                <c:pt idx="5069">
                  <c:v>7.4432999999999999E-2</c:v>
                </c:pt>
                <c:pt idx="5070">
                  <c:v>8.048799999999999E-2</c:v>
                </c:pt>
                <c:pt idx="5071">
                  <c:v>9.0628E-2</c:v>
                </c:pt>
                <c:pt idx="5072">
                  <c:v>8.8386999999999993E-2</c:v>
                </c:pt>
                <c:pt idx="5073">
                  <c:v>9.0735999999999997E-2</c:v>
                </c:pt>
                <c:pt idx="5074">
                  <c:v>9.6547999999999995E-2</c:v>
                </c:pt>
                <c:pt idx="5075">
                  <c:v>0.11440599999999999</c:v>
                </c:pt>
                <c:pt idx="5076">
                  <c:v>0.10888199999999999</c:v>
                </c:pt>
                <c:pt idx="5077">
                  <c:v>0.120755</c:v>
                </c:pt>
                <c:pt idx="5078">
                  <c:v>0.117531</c:v>
                </c:pt>
                <c:pt idx="5079">
                  <c:v>0.10073399999999999</c:v>
                </c:pt>
                <c:pt idx="5080">
                  <c:v>9.3876000000000001E-2</c:v>
                </c:pt>
                <c:pt idx="5081">
                  <c:v>8.9691999999999994E-2</c:v>
                </c:pt>
                <c:pt idx="5082">
                  <c:v>6.4120999999999997E-2</c:v>
                </c:pt>
                <c:pt idx="5083">
                  <c:v>6.3671999999999992E-2</c:v>
                </c:pt>
                <c:pt idx="5084">
                  <c:v>5.6513999999999995E-2</c:v>
                </c:pt>
                <c:pt idx="5085">
                  <c:v>5.2405999999999994E-2</c:v>
                </c:pt>
                <c:pt idx="5086">
                  <c:v>9.4530000000000003E-2</c:v>
                </c:pt>
                <c:pt idx="5087">
                  <c:v>8.9695999999999998E-2</c:v>
                </c:pt>
                <c:pt idx="5088">
                  <c:v>0.105346</c:v>
                </c:pt>
                <c:pt idx="5089">
                  <c:v>0.109705</c:v>
                </c:pt>
                <c:pt idx="5090">
                  <c:v>0.100184</c:v>
                </c:pt>
                <c:pt idx="5091">
                  <c:v>8.4496000000000002E-2</c:v>
                </c:pt>
                <c:pt idx="5092">
                  <c:v>8.8503999999999999E-2</c:v>
                </c:pt>
                <c:pt idx="5093">
                  <c:v>7.8310999999999992E-2</c:v>
                </c:pt>
                <c:pt idx="5094">
                  <c:v>8.8650999999999994E-2</c:v>
                </c:pt>
                <c:pt idx="5095">
                  <c:v>8.4502999999999995E-2</c:v>
                </c:pt>
                <c:pt idx="5096">
                  <c:v>9.8177E-2</c:v>
                </c:pt>
                <c:pt idx="5097">
                  <c:v>7.2611999999999996E-2</c:v>
                </c:pt>
                <c:pt idx="5098">
                  <c:v>5.7125999999999996E-2</c:v>
                </c:pt>
                <c:pt idx="5099">
                  <c:v>9.0191999999999994E-2</c:v>
                </c:pt>
                <c:pt idx="5100">
                  <c:v>0.12155099999999999</c:v>
                </c:pt>
                <c:pt idx="5101">
                  <c:v>0.145427</c:v>
                </c:pt>
                <c:pt idx="5102">
                  <c:v>0.151534</c:v>
                </c:pt>
                <c:pt idx="5103">
                  <c:v>0.185588</c:v>
                </c:pt>
                <c:pt idx="5104">
                  <c:v>0.18815599999999999</c:v>
                </c:pt>
                <c:pt idx="5105">
                  <c:v>0.180086</c:v>
                </c:pt>
                <c:pt idx="5106">
                  <c:v>0.199797</c:v>
                </c:pt>
                <c:pt idx="5107">
                  <c:v>0.204986</c:v>
                </c:pt>
                <c:pt idx="5108">
                  <c:v>0.19839899999999999</c:v>
                </c:pt>
                <c:pt idx="5109">
                  <c:v>0.19928000000000001</c:v>
                </c:pt>
                <c:pt idx="5110">
                  <c:v>0.21284599999999998</c:v>
                </c:pt>
                <c:pt idx="5111">
                  <c:v>0.226517</c:v>
                </c:pt>
                <c:pt idx="5112">
                  <c:v>0.213252</c:v>
                </c:pt>
                <c:pt idx="5113">
                  <c:v>0.20460399999999998</c:v>
                </c:pt>
                <c:pt idx="5114">
                  <c:v>0.21166000000000001</c:v>
                </c:pt>
                <c:pt idx="5115">
                  <c:v>0.205901</c:v>
                </c:pt>
                <c:pt idx="5116">
                  <c:v>0.21544000000000002</c:v>
                </c:pt>
                <c:pt idx="5117">
                  <c:v>0.202211</c:v>
                </c:pt>
                <c:pt idx="5118">
                  <c:v>0.192223</c:v>
                </c:pt>
                <c:pt idx="5119">
                  <c:v>0.18540399999999999</c:v>
                </c:pt>
                <c:pt idx="5120">
                  <c:v>0.183975</c:v>
                </c:pt>
                <c:pt idx="5121">
                  <c:v>0.19590399999999999</c:v>
                </c:pt>
                <c:pt idx="5122">
                  <c:v>0.20361099999999999</c:v>
                </c:pt>
                <c:pt idx="5123">
                  <c:v>0.23914299999999999</c:v>
                </c:pt>
                <c:pt idx="5124">
                  <c:v>0.24929199999999999</c:v>
                </c:pt>
                <c:pt idx="5125">
                  <c:v>0.263741</c:v>
                </c:pt>
                <c:pt idx="5126">
                  <c:v>0.249441</c:v>
                </c:pt>
                <c:pt idx="5127">
                  <c:v>0.23663399999999998</c:v>
                </c:pt>
                <c:pt idx="5128">
                  <c:v>0.22173199999999998</c:v>
                </c:pt>
                <c:pt idx="5129">
                  <c:v>0.23178000000000001</c:v>
                </c:pt>
                <c:pt idx="5130">
                  <c:v>0.21040899999999998</c:v>
                </c:pt>
                <c:pt idx="5131">
                  <c:v>0.23508199999999999</c:v>
                </c:pt>
                <c:pt idx="5132">
                  <c:v>0.23403399999999999</c:v>
                </c:pt>
                <c:pt idx="5133">
                  <c:v>0.22888599999999998</c:v>
                </c:pt>
                <c:pt idx="5134">
                  <c:v>0.215368</c:v>
                </c:pt>
                <c:pt idx="5135">
                  <c:v>0.20949599999999999</c:v>
                </c:pt>
                <c:pt idx="5136">
                  <c:v>0.236677</c:v>
                </c:pt>
                <c:pt idx="5137">
                  <c:v>0.26041700000000001</c:v>
                </c:pt>
                <c:pt idx="5138">
                  <c:v>0.26119199999999998</c:v>
                </c:pt>
                <c:pt idx="5139">
                  <c:v>0.25667400000000001</c:v>
                </c:pt>
                <c:pt idx="5140">
                  <c:v>0.24593599999999999</c:v>
                </c:pt>
                <c:pt idx="5141">
                  <c:v>0.23079899999999998</c:v>
                </c:pt>
                <c:pt idx="5142">
                  <c:v>0.241284</c:v>
                </c:pt>
                <c:pt idx="5143">
                  <c:v>0.23408199999999998</c:v>
                </c:pt>
                <c:pt idx="5144">
                  <c:v>0.24738000000000002</c:v>
                </c:pt>
                <c:pt idx="5145">
                  <c:v>0.23685299999999998</c:v>
                </c:pt>
                <c:pt idx="5146">
                  <c:v>0.22236699999999998</c:v>
                </c:pt>
                <c:pt idx="5147">
                  <c:v>0.23661799999999999</c:v>
                </c:pt>
                <c:pt idx="5148">
                  <c:v>0.22602899999999998</c:v>
                </c:pt>
                <c:pt idx="5149">
                  <c:v>0.22886499999999999</c:v>
                </c:pt>
                <c:pt idx="5150">
                  <c:v>0.233599</c:v>
                </c:pt>
                <c:pt idx="5151">
                  <c:v>0.242509</c:v>
                </c:pt>
                <c:pt idx="5152">
                  <c:v>0.24887699999999999</c:v>
                </c:pt>
                <c:pt idx="5153">
                  <c:v>0.25533400000000001</c:v>
                </c:pt>
                <c:pt idx="5154">
                  <c:v>0.24808899999999998</c:v>
                </c:pt>
                <c:pt idx="5155">
                  <c:v>0.23677799999999999</c:v>
                </c:pt>
                <c:pt idx="5156">
                  <c:v>0.220502</c:v>
                </c:pt>
                <c:pt idx="5157">
                  <c:v>0.219666</c:v>
                </c:pt>
                <c:pt idx="5158">
                  <c:v>0.19304399999999999</c:v>
                </c:pt>
                <c:pt idx="5159">
                  <c:v>0.223775</c:v>
                </c:pt>
                <c:pt idx="5160">
                  <c:v>0.22523099999999999</c:v>
                </c:pt>
                <c:pt idx="5161">
                  <c:v>0.23870799999999998</c:v>
                </c:pt>
                <c:pt idx="5162">
                  <c:v>0.28348799999999996</c:v>
                </c:pt>
                <c:pt idx="5163">
                  <c:v>0.31514599999999998</c:v>
                </c:pt>
                <c:pt idx="5164">
                  <c:v>0.31274799999999997</c:v>
                </c:pt>
                <c:pt idx="5165">
                  <c:v>0.30753599999999998</c:v>
                </c:pt>
                <c:pt idx="5166">
                  <c:v>0.29078300000000001</c:v>
                </c:pt>
                <c:pt idx="5167">
                  <c:v>0.32238699999999998</c:v>
                </c:pt>
                <c:pt idx="5168">
                  <c:v>0.31957799999999997</c:v>
                </c:pt>
                <c:pt idx="5169">
                  <c:v>0.31239499999999998</c:v>
                </c:pt>
                <c:pt idx="5170">
                  <c:v>0.31476499999999996</c:v>
                </c:pt>
                <c:pt idx="5171">
                  <c:v>0.30936000000000002</c:v>
                </c:pt>
                <c:pt idx="5172">
                  <c:v>0.27726699999999999</c:v>
                </c:pt>
                <c:pt idx="5173">
                  <c:v>0.25744600000000001</c:v>
                </c:pt>
                <c:pt idx="5174">
                  <c:v>0.22356499999999999</c:v>
                </c:pt>
                <c:pt idx="5175">
                  <c:v>0.20491799999999999</c:v>
                </c:pt>
                <c:pt idx="5176">
                  <c:v>0.202239</c:v>
                </c:pt>
                <c:pt idx="5177">
                  <c:v>0.21621499999999999</c:v>
                </c:pt>
                <c:pt idx="5178">
                  <c:v>0.19798299999999999</c:v>
                </c:pt>
                <c:pt idx="5179">
                  <c:v>0.19087499999999999</c:v>
                </c:pt>
                <c:pt idx="5180">
                  <c:v>0.176259</c:v>
                </c:pt>
                <c:pt idx="5181">
                  <c:v>0.16691399999999998</c:v>
                </c:pt>
                <c:pt idx="5182">
                  <c:v>0.152531</c:v>
                </c:pt>
                <c:pt idx="5183">
                  <c:v>0.151785</c:v>
                </c:pt>
                <c:pt idx="5184">
                  <c:v>0.140157</c:v>
                </c:pt>
                <c:pt idx="5185">
                  <c:v>0.12402199999999999</c:v>
                </c:pt>
                <c:pt idx="5186">
                  <c:v>0.13008899999999998</c:v>
                </c:pt>
                <c:pt idx="5187">
                  <c:v>0.11779199999999999</c:v>
                </c:pt>
                <c:pt idx="5188">
                  <c:v>0.13192000000000001</c:v>
                </c:pt>
                <c:pt idx="5189">
                  <c:v>0.12609399999999998</c:v>
                </c:pt>
                <c:pt idx="5190">
                  <c:v>0.12660199999999999</c:v>
                </c:pt>
                <c:pt idx="5191">
                  <c:v>0.14254799999999998</c:v>
                </c:pt>
                <c:pt idx="5192">
                  <c:v>0.149147</c:v>
                </c:pt>
                <c:pt idx="5193">
                  <c:v>0.14366599999999999</c:v>
                </c:pt>
                <c:pt idx="5194">
                  <c:v>0.12211699999999999</c:v>
                </c:pt>
                <c:pt idx="5195">
                  <c:v>0.119336</c:v>
                </c:pt>
                <c:pt idx="5196">
                  <c:v>0.11100399999999999</c:v>
                </c:pt>
                <c:pt idx="5197">
                  <c:v>0.12438</c:v>
                </c:pt>
                <c:pt idx="5198">
                  <c:v>0.15503699999999998</c:v>
                </c:pt>
                <c:pt idx="5199">
                  <c:v>0.175729</c:v>
                </c:pt>
                <c:pt idx="5200">
                  <c:v>0.18009000000000003</c:v>
                </c:pt>
                <c:pt idx="5201">
                  <c:v>0.18088199999999999</c:v>
                </c:pt>
                <c:pt idx="5202">
                  <c:v>0.163692</c:v>
                </c:pt>
                <c:pt idx="5203">
                  <c:v>0.170678</c:v>
                </c:pt>
                <c:pt idx="5204">
                  <c:v>0.17488000000000001</c:v>
                </c:pt>
                <c:pt idx="5205">
                  <c:v>0.15812000000000001</c:v>
                </c:pt>
                <c:pt idx="5206">
                  <c:v>0.17226000000000002</c:v>
                </c:pt>
                <c:pt idx="5207">
                  <c:v>0.172679</c:v>
                </c:pt>
                <c:pt idx="5208">
                  <c:v>0.16101099999999999</c:v>
                </c:pt>
                <c:pt idx="5209">
                  <c:v>0.14366899999999999</c:v>
                </c:pt>
                <c:pt idx="5210">
                  <c:v>0.137709</c:v>
                </c:pt>
                <c:pt idx="5211">
                  <c:v>0.15065699999999999</c:v>
                </c:pt>
                <c:pt idx="5212">
                  <c:v>0.14473800000000001</c:v>
                </c:pt>
                <c:pt idx="5213">
                  <c:v>0.13702799999999998</c:v>
                </c:pt>
                <c:pt idx="5214">
                  <c:v>0.11538599999999999</c:v>
                </c:pt>
                <c:pt idx="5215">
                  <c:v>8.3166999999999991E-2</c:v>
                </c:pt>
                <c:pt idx="5216">
                  <c:v>8.7630000000000013E-2</c:v>
                </c:pt>
                <c:pt idx="5217">
                  <c:v>8.1781999999999994E-2</c:v>
                </c:pt>
                <c:pt idx="5218">
                  <c:v>7.5964999999999991E-2</c:v>
                </c:pt>
                <c:pt idx="5219">
                  <c:v>0.123041</c:v>
                </c:pt>
                <c:pt idx="5220">
                  <c:v>0.14890100000000001</c:v>
                </c:pt>
                <c:pt idx="5221">
                  <c:v>0.15646299999999999</c:v>
                </c:pt>
                <c:pt idx="5222">
                  <c:v>0.158355</c:v>
                </c:pt>
                <c:pt idx="5223">
                  <c:v>0.162519</c:v>
                </c:pt>
                <c:pt idx="5224">
                  <c:v>0.17072899999999999</c:v>
                </c:pt>
                <c:pt idx="5225">
                  <c:v>0.16663500000000001</c:v>
                </c:pt>
                <c:pt idx="5226">
                  <c:v>0.15806599999999998</c:v>
                </c:pt>
                <c:pt idx="5227">
                  <c:v>0.18430000000000002</c:v>
                </c:pt>
                <c:pt idx="5228">
                  <c:v>0.17770899999999998</c:v>
                </c:pt>
                <c:pt idx="5229">
                  <c:v>0.15845299999999998</c:v>
                </c:pt>
                <c:pt idx="5230">
                  <c:v>0.138876</c:v>
                </c:pt>
                <c:pt idx="5231">
                  <c:v>0.137378</c:v>
                </c:pt>
                <c:pt idx="5232">
                  <c:v>0.14464199999999999</c:v>
                </c:pt>
                <c:pt idx="5233">
                  <c:v>0.14091299999999998</c:v>
                </c:pt>
                <c:pt idx="5234">
                  <c:v>0.139293</c:v>
                </c:pt>
                <c:pt idx="5235">
                  <c:v>0.131854</c:v>
                </c:pt>
                <c:pt idx="5236">
                  <c:v>0.15562799999999999</c:v>
                </c:pt>
                <c:pt idx="5237">
                  <c:v>0.19276199999999999</c:v>
                </c:pt>
                <c:pt idx="5238">
                  <c:v>0.20838099999999998</c:v>
                </c:pt>
                <c:pt idx="5239">
                  <c:v>0.229909</c:v>
                </c:pt>
                <c:pt idx="5240">
                  <c:v>0.24599199999999999</c:v>
                </c:pt>
                <c:pt idx="5241">
                  <c:v>0.27020899999999998</c:v>
                </c:pt>
                <c:pt idx="5242">
                  <c:v>0.30162699999999998</c:v>
                </c:pt>
                <c:pt idx="5243">
                  <c:v>0.292908</c:v>
                </c:pt>
                <c:pt idx="5244">
                  <c:v>0.30145000000000005</c:v>
                </c:pt>
                <c:pt idx="5245">
                  <c:v>0.29935099999999998</c:v>
                </c:pt>
                <c:pt idx="5246">
                  <c:v>0.28994399999999998</c:v>
                </c:pt>
                <c:pt idx="5247">
                  <c:v>0.28057899999999997</c:v>
                </c:pt>
                <c:pt idx="5248">
                  <c:v>0.26028400000000002</c:v>
                </c:pt>
                <c:pt idx="5249">
                  <c:v>0.23274000000000003</c:v>
                </c:pt>
                <c:pt idx="5250">
                  <c:v>0.22320699999999999</c:v>
                </c:pt>
                <c:pt idx="5251">
                  <c:v>0.22475399999999998</c:v>
                </c:pt>
                <c:pt idx="5252">
                  <c:v>0.20439299999999999</c:v>
                </c:pt>
                <c:pt idx="5253">
                  <c:v>0.18810199999999999</c:v>
                </c:pt>
                <c:pt idx="5254">
                  <c:v>0.22556899999999999</c:v>
                </c:pt>
                <c:pt idx="5255">
                  <c:v>0.22695299999999999</c:v>
                </c:pt>
                <c:pt idx="5256">
                  <c:v>0.22616899999999998</c:v>
                </c:pt>
                <c:pt idx="5257">
                  <c:v>0.27642</c:v>
                </c:pt>
                <c:pt idx="5258">
                  <c:v>0.263264</c:v>
                </c:pt>
                <c:pt idx="5259">
                  <c:v>0.265988</c:v>
                </c:pt>
                <c:pt idx="5260">
                  <c:v>0.25905499999999998</c:v>
                </c:pt>
                <c:pt idx="5261">
                  <c:v>0.246228</c:v>
                </c:pt>
                <c:pt idx="5262">
                  <c:v>0.231986</c:v>
                </c:pt>
                <c:pt idx="5263">
                  <c:v>0.22952699999999998</c:v>
                </c:pt>
                <c:pt idx="5264">
                  <c:v>0.202518</c:v>
                </c:pt>
                <c:pt idx="5265">
                  <c:v>0.18233099999999999</c:v>
                </c:pt>
                <c:pt idx="5266">
                  <c:v>0.19982000000000003</c:v>
                </c:pt>
                <c:pt idx="5267">
                  <c:v>0.19720000000000001</c:v>
                </c:pt>
                <c:pt idx="5268">
                  <c:v>0.20108899999999999</c:v>
                </c:pt>
                <c:pt idx="5269">
                  <c:v>0.19231899999999999</c:v>
                </c:pt>
                <c:pt idx="5270">
                  <c:v>0.170957</c:v>
                </c:pt>
                <c:pt idx="5271">
                  <c:v>0.14907099999999998</c:v>
                </c:pt>
                <c:pt idx="5272">
                  <c:v>0.15348899999999999</c:v>
                </c:pt>
                <c:pt idx="5273">
                  <c:v>0.138795</c:v>
                </c:pt>
                <c:pt idx="5274">
                  <c:v>0.14396599999999998</c:v>
                </c:pt>
                <c:pt idx="5275">
                  <c:v>0.13056299999999998</c:v>
                </c:pt>
                <c:pt idx="5276">
                  <c:v>0.14174499999999998</c:v>
                </c:pt>
                <c:pt idx="5277">
                  <c:v>0.134881</c:v>
                </c:pt>
                <c:pt idx="5278">
                  <c:v>0.15252099999999999</c:v>
                </c:pt>
                <c:pt idx="5279">
                  <c:v>0.16602899999999998</c:v>
                </c:pt>
                <c:pt idx="5280">
                  <c:v>0.17483499999999999</c:v>
                </c:pt>
                <c:pt idx="5281">
                  <c:v>0.17332599999999998</c:v>
                </c:pt>
                <c:pt idx="5282">
                  <c:v>0.18598099999999998</c:v>
                </c:pt>
                <c:pt idx="5283">
                  <c:v>0.196963</c:v>
                </c:pt>
                <c:pt idx="5284">
                  <c:v>0.23038599999999998</c:v>
                </c:pt>
                <c:pt idx="5285">
                  <c:v>0.24442499999999998</c:v>
                </c:pt>
                <c:pt idx="5286">
                  <c:v>0.23603000000000002</c:v>
                </c:pt>
                <c:pt idx="5287">
                  <c:v>0.220528</c:v>
                </c:pt>
                <c:pt idx="5288">
                  <c:v>0.24024399999999999</c:v>
                </c:pt>
                <c:pt idx="5289">
                  <c:v>0.242727</c:v>
                </c:pt>
                <c:pt idx="5290">
                  <c:v>0.24315499999999998</c:v>
                </c:pt>
                <c:pt idx="5291">
                  <c:v>0.241813</c:v>
                </c:pt>
                <c:pt idx="5292">
                  <c:v>0.25204399999999999</c:v>
                </c:pt>
                <c:pt idx="5293">
                  <c:v>0.25809100000000001</c:v>
                </c:pt>
                <c:pt idx="5294">
                  <c:v>0.24860499999999999</c:v>
                </c:pt>
                <c:pt idx="5295">
                  <c:v>0.24741000000000002</c:v>
                </c:pt>
                <c:pt idx="5296">
                  <c:v>0.23504799999999998</c:v>
                </c:pt>
                <c:pt idx="5297">
                  <c:v>0.214392</c:v>
                </c:pt>
                <c:pt idx="5298">
                  <c:v>0.19006799999999999</c:v>
                </c:pt>
                <c:pt idx="5299">
                  <c:v>0.23063799999999998</c:v>
                </c:pt>
                <c:pt idx="5300">
                  <c:v>0.21580000000000002</c:v>
                </c:pt>
                <c:pt idx="5301">
                  <c:v>0.24201299999999998</c:v>
                </c:pt>
                <c:pt idx="5302">
                  <c:v>0.270513</c:v>
                </c:pt>
                <c:pt idx="5303">
                  <c:v>0.26950499999999999</c:v>
                </c:pt>
                <c:pt idx="5304">
                  <c:v>0.26472299999999999</c:v>
                </c:pt>
                <c:pt idx="5305">
                  <c:v>0.28339000000000003</c:v>
                </c:pt>
                <c:pt idx="5306">
                  <c:v>0.29477300000000001</c:v>
                </c:pt>
                <c:pt idx="5307">
                  <c:v>0.31417400000000001</c:v>
                </c:pt>
                <c:pt idx="5308">
                  <c:v>0.31371399999999999</c:v>
                </c:pt>
                <c:pt idx="5309">
                  <c:v>0.32158000000000003</c:v>
                </c:pt>
                <c:pt idx="5310">
                  <c:v>0.318359</c:v>
                </c:pt>
                <c:pt idx="5311">
                  <c:v>0.31823299999999999</c:v>
                </c:pt>
                <c:pt idx="5312">
                  <c:v>0.34011399999999997</c:v>
                </c:pt>
                <c:pt idx="5313">
                  <c:v>0.33263899999999996</c:v>
                </c:pt>
                <c:pt idx="5314">
                  <c:v>0.348219</c:v>
                </c:pt>
                <c:pt idx="5315">
                  <c:v>0.356074</c:v>
                </c:pt>
                <c:pt idx="5316">
                  <c:v>0.36396599999999996</c:v>
                </c:pt>
                <c:pt idx="5317">
                  <c:v>0.36976799999999999</c:v>
                </c:pt>
                <c:pt idx="5318">
                  <c:v>0.37382199999999999</c:v>
                </c:pt>
                <c:pt idx="5319">
                  <c:v>0.38043399999999999</c:v>
                </c:pt>
                <c:pt idx="5320">
                  <c:v>0.373643</c:v>
                </c:pt>
                <c:pt idx="5321">
                  <c:v>0.37569399999999997</c:v>
                </c:pt>
                <c:pt idx="5322">
                  <c:v>0.40163099999999996</c:v>
                </c:pt>
                <c:pt idx="5323">
                  <c:v>0.39110299999999998</c:v>
                </c:pt>
                <c:pt idx="5324">
                  <c:v>0.38267199999999996</c:v>
                </c:pt>
                <c:pt idx="5325">
                  <c:v>0.39047399999999999</c:v>
                </c:pt>
                <c:pt idx="5326">
                  <c:v>0.386658</c:v>
                </c:pt>
                <c:pt idx="5327">
                  <c:v>0.40477199999999997</c:v>
                </c:pt>
                <c:pt idx="5328">
                  <c:v>0.40029799999999999</c:v>
                </c:pt>
                <c:pt idx="5329">
                  <c:v>0.37934599999999996</c:v>
                </c:pt>
                <c:pt idx="5330">
                  <c:v>0.37212299999999998</c:v>
                </c:pt>
                <c:pt idx="5331">
                  <c:v>0.31421299999999996</c:v>
                </c:pt>
                <c:pt idx="5332">
                  <c:v>0.33796799999999999</c:v>
                </c:pt>
                <c:pt idx="5333">
                  <c:v>0.300871</c:v>
                </c:pt>
                <c:pt idx="5334">
                  <c:v>0.305174</c:v>
                </c:pt>
                <c:pt idx="5335">
                  <c:v>0.282995</c:v>
                </c:pt>
                <c:pt idx="5336">
                  <c:v>0.26802799999999999</c:v>
                </c:pt>
                <c:pt idx="5337">
                  <c:v>0.26649899999999999</c:v>
                </c:pt>
                <c:pt idx="5338">
                  <c:v>0.26274599999999998</c:v>
                </c:pt>
                <c:pt idx="5339">
                  <c:v>0.24563199999999999</c:v>
                </c:pt>
                <c:pt idx="5340">
                  <c:v>0.24642499999999998</c:v>
                </c:pt>
                <c:pt idx="5341">
                  <c:v>0.261797</c:v>
                </c:pt>
                <c:pt idx="5342">
                  <c:v>0.25032100000000002</c:v>
                </c:pt>
                <c:pt idx="5343">
                  <c:v>0.247308</c:v>
                </c:pt>
                <c:pt idx="5344">
                  <c:v>0.26033600000000001</c:v>
                </c:pt>
                <c:pt idx="5345">
                  <c:v>0.246196</c:v>
                </c:pt>
                <c:pt idx="5346">
                  <c:v>0.27283199999999996</c:v>
                </c:pt>
                <c:pt idx="5347">
                  <c:v>0.26298499999999997</c:v>
                </c:pt>
                <c:pt idx="5348">
                  <c:v>0.25748799999999999</c:v>
                </c:pt>
                <c:pt idx="5349">
                  <c:v>0.24070599999999998</c:v>
                </c:pt>
                <c:pt idx="5350">
                  <c:v>0.237925</c:v>
                </c:pt>
                <c:pt idx="5351">
                  <c:v>0.21408099999999999</c:v>
                </c:pt>
                <c:pt idx="5352">
                  <c:v>0.20070000000000002</c:v>
                </c:pt>
                <c:pt idx="5353">
                  <c:v>0.18559099999999998</c:v>
                </c:pt>
                <c:pt idx="5354">
                  <c:v>0.168601</c:v>
                </c:pt>
                <c:pt idx="5355">
                  <c:v>0.16584199999999999</c:v>
                </c:pt>
                <c:pt idx="5356">
                  <c:v>0.15943299999999999</c:v>
                </c:pt>
                <c:pt idx="5357">
                  <c:v>0.14462700000000001</c:v>
                </c:pt>
                <c:pt idx="5358">
                  <c:v>0.135295</c:v>
                </c:pt>
                <c:pt idx="5359">
                  <c:v>0.15531399999999998</c:v>
                </c:pt>
                <c:pt idx="5360">
                  <c:v>0.15179399999999998</c:v>
                </c:pt>
                <c:pt idx="5361">
                  <c:v>0.149066</c:v>
                </c:pt>
                <c:pt idx="5362">
                  <c:v>0.16582000000000002</c:v>
                </c:pt>
                <c:pt idx="5363">
                  <c:v>0.167463</c:v>
                </c:pt>
                <c:pt idx="5364">
                  <c:v>0.17524799999999999</c:v>
                </c:pt>
                <c:pt idx="5365">
                  <c:v>0.16558</c:v>
                </c:pt>
                <c:pt idx="5366">
                  <c:v>0.21576799999999999</c:v>
                </c:pt>
                <c:pt idx="5367">
                  <c:v>0.21328699999999998</c:v>
                </c:pt>
                <c:pt idx="5368">
                  <c:v>0.19972699999999999</c:v>
                </c:pt>
                <c:pt idx="5369">
                  <c:v>0.19806099999999999</c:v>
                </c:pt>
                <c:pt idx="5370">
                  <c:v>0.19242499999999998</c:v>
                </c:pt>
                <c:pt idx="5371">
                  <c:v>0.19389499999999998</c:v>
                </c:pt>
                <c:pt idx="5372">
                  <c:v>0.18994799999999998</c:v>
                </c:pt>
                <c:pt idx="5373">
                  <c:v>0.17724299999999998</c:v>
                </c:pt>
                <c:pt idx="5374">
                  <c:v>0.17685499999999998</c:v>
                </c:pt>
                <c:pt idx="5375">
                  <c:v>0.166212</c:v>
                </c:pt>
                <c:pt idx="5376">
                  <c:v>0.18355099999999999</c:v>
                </c:pt>
                <c:pt idx="5377">
                  <c:v>0.17335199999999998</c:v>
                </c:pt>
                <c:pt idx="5378">
                  <c:v>0.17702099999999998</c:v>
                </c:pt>
                <c:pt idx="5379">
                  <c:v>0.19292099999999998</c:v>
                </c:pt>
                <c:pt idx="5380">
                  <c:v>0.18020899999999998</c:v>
                </c:pt>
                <c:pt idx="5381">
                  <c:v>0.16567000000000001</c:v>
                </c:pt>
                <c:pt idx="5382">
                  <c:v>0.180983</c:v>
                </c:pt>
                <c:pt idx="5383">
                  <c:v>0.164745</c:v>
                </c:pt>
                <c:pt idx="5384">
                  <c:v>0.169209</c:v>
                </c:pt>
                <c:pt idx="5385">
                  <c:v>0.16569799999999998</c:v>
                </c:pt>
                <c:pt idx="5386">
                  <c:v>0.13983499999999999</c:v>
                </c:pt>
                <c:pt idx="5387">
                  <c:v>0.142621</c:v>
                </c:pt>
                <c:pt idx="5388">
                  <c:v>0.135544</c:v>
                </c:pt>
                <c:pt idx="5389">
                  <c:v>0.137574</c:v>
                </c:pt>
                <c:pt idx="5390">
                  <c:v>0.112799</c:v>
                </c:pt>
                <c:pt idx="5391">
                  <c:v>0.108706</c:v>
                </c:pt>
                <c:pt idx="5392">
                  <c:v>0.12394799999999999</c:v>
                </c:pt>
                <c:pt idx="5393">
                  <c:v>0.110833</c:v>
                </c:pt>
                <c:pt idx="5394">
                  <c:v>0.12923199999999999</c:v>
                </c:pt>
                <c:pt idx="5395">
                  <c:v>0.17399499999999998</c:v>
                </c:pt>
                <c:pt idx="5396">
                  <c:v>0.184756</c:v>
                </c:pt>
                <c:pt idx="5397">
                  <c:v>0.19407099999999999</c:v>
                </c:pt>
                <c:pt idx="5398">
                  <c:v>0.19808399999999998</c:v>
                </c:pt>
                <c:pt idx="5399">
                  <c:v>0.191833</c:v>
                </c:pt>
                <c:pt idx="5400">
                  <c:v>0.187113</c:v>
                </c:pt>
                <c:pt idx="5401">
                  <c:v>0.19616000000000003</c:v>
                </c:pt>
                <c:pt idx="5402">
                  <c:v>0.20477299999999998</c:v>
                </c:pt>
                <c:pt idx="5403">
                  <c:v>0.18440499999999999</c:v>
                </c:pt>
                <c:pt idx="5404">
                  <c:v>0.183888</c:v>
                </c:pt>
                <c:pt idx="5405">
                  <c:v>0.17635899999999999</c:v>
                </c:pt>
                <c:pt idx="5406">
                  <c:v>0.18943000000000002</c:v>
                </c:pt>
                <c:pt idx="5407">
                  <c:v>0.213423</c:v>
                </c:pt>
                <c:pt idx="5408">
                  <c:v>0.211532</c:v>
                </c:pt>
                <c:pt idx="5409">
                  <c:v>0.23174499999999998</c:v>
                </c:pt>
                <c:pt idx="5410">
                  <c:v>0.22595499999999999</c:v>
                </c:pt>
                <c:pt idx="5411">
                  <c:v>0.24241099999999999</c:v>
                </c:pt>
                <c:pt idx="5412">
                  <c:v>0.24249099999999998</c:v>
                </c:pt>
                <c:pt idx="5413">
                  <c:v>0.243227</c:v>
                </c:pt>
                <c:pt idx="5414">
                  <c:v>0.22803399999999999</c:v>
                </c:pt>
                <c:pt idx="5415">
                  <c:v>0.20610599999999998</c:v>
                </c:pt>
                <c:pt idx="5416">
                  <c:v>0.192611</c:v>
                </c:pt>
                <c:pt idx="5417">
                  <c:v>0.18712799999999999</c:v>
                </c:pt>
                <c:pt idx="5418">
                  <c:v>0.178512</c:v>
                </c:pt>
                <c:pt idx="5419">
                  <c:v>0.17317099999999999</c:v>
                </c:pt>
                <c:pt idx="5420">
                  <c:v>0.19079000000000002</c:v>
                </c:pt>
                <c:pt idx="5421">
                  <c:v>0.194414</c:v>
                </c:pt>
                <c:pt idx="5422">
                  <c:v>0.19457000000000002</c:v>
                </c:pt>
                <c:pt idx="5423">
                  <c:v>0.19004299999999999</c:v>
                </c:pt>
                <c:pt idx="5424">
                  <c:v>0.187613</c:v>
                </c:pt>
                <c:pt idx="5425">
                  <c:v>0.24912099999999998</c:v>
                </c:pt>
                <c:pt idx="5426">
                  <c:v>0.27393099999999998</c:v>
                </c:pt>
                <c:pt idx="5427">
                  <c:v>0.27370800000000001</c:v>
                </c:pt>
                <c:pt idx="5428">
                  <c:v>0.28836899999999999</c:v>
                </c:pt>
                <c:pt idx="5429">
                  <c:v>0.30129299999999998</c:v>
                </c:pt>
                <c:pt idx="5430">
                  <c:v>0.30035499999999998</c:v>
                </c:pt>
                <c:pt idx="5431">
                  <c:v>0.285769</c:v>
                </c:pt>
                <c:pt idx="5432">
                  <c:v>0.29414799999999997</c:v>
                </c:pt>
                <c:pt idx="5433">
                  <c:v>0.28652499999999997</c:v>
                </c:pt>
                <c:pt idx="5434">
                  <c:v>0.32259699999999997</c:v>
                </c:pt>
                <c:pt idx="5435">
                  <c:v>0.32266899999999998</c:v>
                </c:pt>
                <c:pt idx="5436">
                  <c:v>0.30906800000000001</c:v>
                </c:pt>
                <c:pt idx="5437">
                  <c:v>0.291877</c:v>
                </c:pt>
                <c:pt idx="5438">
                  <c:v>0.26923599999999998</c:v>
                </c:pt>
                <c:pt idx="5439">
                  <c:v>0.24586799999999998</c:v>
                </c:pt>
                <c:pt idx="5440">
                  <c:v>0.223075</c:v>
                </c:pt>
                <c:pt idx="5441">
                  <c:v>0.23719399999999999</c:v>
                </c:pt>
                <c:pt idx="5442">
                  <c:v>0.22897099999999998</c:v>
                </c:pt>
                <c:pt idx="5443">
                  <c:v>0.22966499999999998</c:v>
                </c:pt>
                <c:pt idx="5444">
                  <c:v>0.233157</c:v>
                </c:pt>
                <c:pt idx="5445">
                  <c:v>0.224162</c:v>
                </c:pt>
                <c:pt idx="5446">
                  <c:v>0.21014000000000002</c:v>
                </c:pt>
                <c:pt idx="5447">
                  <c:v>0.19298299999999999</c:v>
                </c:pt>
                <c:pt idx="5448">
                  <c:v>0.19423599999999999</c:v>
                </c:pt>
                <c:pt idx="5449">
                  <c:v>0.20108199999999998</c:v>
                </c:pt>
                <c:pt idx="5450">
                  <c:v>0.19625199999999998</c:v>
                </c:pt>
                <c:pt idx="5451">
                  <c:v>0.195967</c:v>
                </c:pt>
                <c:pt idx="5452">
                  <c:v>0.19166899999999998</c:v>
                </c:pt>
                <c:pt idx="5453">
                  <c:v>0.211978</c:v>
                </c:pt>
                <c:pt idx="5454">
                  <c:v>0.20624000000000001</c:v>
                </c:pt>
                <c:pt idx="5455">
                  <c:v>0.20936299999999999</c:v>
                </c:pt>
                <c:pt idx="5456">
                  <c:v>0.24687699999999999</c:v>
                </c:pt>
                <c:pt idx="5457">
                  <c:v>0.22778199999999998</c:v>
                </c:pt>
                <c:pt idx="5458">
                  <c:v>0.24839399999999998</c:v>
                </c:pt>
                <c:pt idx="5459">
                  <c:v>0.257606</c:v>
                </c:pt>
                <c:pt idx="5460">
                  <c:v>0.256573</c:v>
                </c:pt>
                <c:pt idx="5461">
                  <c:v>0.249333</c:v>
                </c:pt>
                <c:pt idx="5462">
                  <c:v>0.239841</c:v>
                </c:pt>
                <c:pt idx="5463">
                  <c:v>0.27399099999999998</c:v>
                </c:pt>
                <c:pt idx="5464">
                  <c:v>0.26819100000000001</c:v>
                </c:pt>
                <c:pt idx="5465">
                  <c:v>0.25809499999999996</c:v>
                </c:pt>
                <c:pt idx="5466">
                  <c:v>0.27202499999999996</c:v>
                </c:pt>
                <c:pt idx="5467">
                  <c:v>0.26634099999999999</c:v>
                </c:pt>
                <c:pt idx="5468">
                  <c:v>0.26067699999999999</c:v>
                </c:pt>
                <c:pt idx="5469">
                  <c:v>0.25146299999999999</c:v>
                </c:pt>
                <c:pt idx="5470">
                  <c:v>0.28353800000000001</c:v>
                </c:pt>
                <c:pt idx="5471">
                  <c:v>0.28086299999999997</c:v>
                </c:pt>
                <c:pt idx="5472">
                  <c:v>0.28037699999999999</c:v>
                </c:pt>
                <c:pt idx="5473">
                  <c:v>0.273337</c:v>
                </c:pt>
                <c:pt idx="5474">
                  <c:v>0.27422799999999997</c:v>
                </c:pt>
                <c:pt idx="5475">
                  <c:v>0.279366</c:v>
                </c:pt>
                <c:pt idx="5476">
                  <c:v>0.249943</c:v>
                </c:pt>
                <c:pt idx="5477">
                  <c:v>0.25730399999999998</c:v>
                </c:pt>
                <c:pt idx="5478">
                  <c:v>0.24394399999999999</c:v>
                </c:pt>
                <c:pt idx="5479">
                  <c:v>0.24560799999999999</c:v>
                </c:pt>
                <c:pt idx="5480">
                  <c:v>0.26748899999999998</c:v>
                </c:pt>
                <c:pt idx="5481">
                  <c:v>0.300259</c:v>
                </c:pt>
                <c:pt idx="5482">
                  <c:v>0.31802199999999997</c:v>
                </c:pt>
                <c:pt idx="5483">
                  <c:v>0.32449899999999998</c:v>
                </c:pt>
                <c:pt idx="5484">
                  <c:v>0.32795000000000002</c:v>
                </c:pt>
                <c:pt idx="5485">
                  <c:v>0.338725</c:v>
                </c:pt>
                <c:pt idx="5486">
                  <c:v>0.351074</c:v>
                </c:pt>
                <c:pt idx="5487">
                  <c:v>0.35314099999999998</c:v>
                </c:pt>
                <c:pt idx="5488">
                  <c:v>0.34754699999999999</c:v>
                </c:pt>
                <c:pt idx="5489">
                  <c:v>0.33955199999999996</c:v>
                </c:pt>
                <c:pt idx="5490">
                  <c:v>0.353298</c:v>
                </c:pt>
                <c:pt idx="5491">
                  <c:v>0.347306</c:v>
                </c:pt>
                <c:pt idx="5492">
                  <c:v>0.34750500000000001</c:v>
                </c:pt>
                <c:pt idx="5493">
                  <c:v>0.33702000000000004</c:v>
                </c:pt>
                <c:pt idx="5494">
                  <c:v>0.32733000000000001</c:v>
                </c:pt>
                <c:pt idx="5495">
                  <c:v>0.322274</c:v>
                </c:pt>
                <c:pt idx="5496">
                  <c:v>0.29445899999999997</c:v>
                </c:pt>
                <c:pt idx="5497">
                  <c:v>0.28039799999999998</c:v>
                </c:pt>
                <c:pt idx="5498">
                  <c:v>0.26754800000000001</c:v>
                </c:pt>
                <c:pt idx="5499">
                  <c:v>0.25225900000000001</c:v>
                </c:pt>
                <c:pt idx="5500">
                  <c:v>0.25365699999999997</c:v>
                </c:pt>
                <c:pt idx="5501">
                  <c:v>0.246916</c:v>
                </c:pt>
                <c:pt idx="5502">
                  <c:v>0.23669499999999999</c:v>
                </c:pt>
                <c:pt idx="5503">
                  <c:v>0.21756599999999998</c:v>
                </c:pt>
                <c:pt idx="5504">
                  <c:v>0.20883399999999999</c:v>
                </c:pt>
                <c:pt idx="5505">
                  <c:v>0.20062199999999999</c:v>
                </c:pt>
                <c:pt idx="5506">
                  <c:v>0.18854099999999999</c:v>
                </c:pt>
                <c:pt idx="5507">
                  <c:v>0.18779099999999999</c:v>
                </c:pt>
                <c:pt idx="5508">
                  <c:v>0.17782199999999998</c:v>
                </c:pt>
                <c:pt idx="5509">
                  <c:v>0.19264899999999999</c:v>
                </c:pt>
                <c:pt idx="5510">
                  <c:v>0.17908199999999999</c:v>
                </c:pt>
                <c:pt idx="5511">
                  <c:v>0.18190499999999998</c:v>
                </c:pt>
                <c:pt idx="5512">
                  <c:v>0.18584699999999998</c:v>
                </c:pt>
                <c:pt idx="5513">
                  <c:v>0.189856</c:v>
                </c:pt>
                <c:pt idx="5514">
                  <c:v>0.18305299999999999</c:v>
                </c:pt>
                <c:pt idx="5515">
                  <c:v>0.18116699999999999</c:v>
                </c:pt>
                <c:pt idx="5516">
                  <c:v>0.19783299999999998</c:v>
                </c:pt>
                <c:pt idx="5517">
                  <c:v>0.227074</c:v>
                </c:pt>
                <c:pt idx="5518">
                  <c:v>0.24048499999999998</c:v>
                </c:pt>
                <c:pt idx="5519">
                  <c:v>0.233123</c:v>
                </c:pt>
                <c:pt idx="5520">
                  <c:v>0.22820399999999999</c:v>
                </c:pt>
                <c:pt idx="5521">
                  <c:v>0.238673</c:v>
                </c:pt>
                <c:pt idx="5522">
                  <c:v>0.25192399999999998</c:v>
                </c:pt>
                <c:pt idx="5523">
                  <c:v>0.25382699999999997</c:v>
                </c:pt>
                <c:pt idx="5524">
                  <c:v>0.25920100000000001</c:v>
                </c:pt>
                <c:pt idx="5525">
                  <c:v>0.25171499999999997</c:v>
                </c:pt>
                <c:pt idx="5526">
                  <c:v>0.23714299999999999</c:v>
                </c:pt>
                <c:pt idx="5527">
                  <c:v>0.218608</c:v>
                </c:pt>
                <c:pt idx="5528">
                  <c:v>0.22593000000000002</c:v>
                </c:pt>
                <c:pt idx="5529">
                  <c:v>0.267208</c:v>
                </c:pt>
                <c:pt idx="5530">
                  <c:v>0.26630399999999999</c:v>
                </c:pt>
                <c:pt idx="5531">
                  <c:v>0.27549799999999997</c:v>
                </c:pt>
                <c:pt idx="5532">
                  <c:v>0.26906099999999999</c:v>
                </c:pt>
                <c:pt idx="5533">
                  <c:v>0.258102</c:v>
                </c:pt>
                <c:pt idx="5534">
                  <c:v>0.26227099999999998</c:v>
                </c:pt>
                <c:pt idx="5535">
                  <c:v>0.28495500000000001</c:v>
                </c:pt>
                <c:pt idx="5536">
                  <c:v>0.27969099999999997</c:v>
                </c:pt>
                <c:pt idx="5537">
                  <c:v>0.28846699999999997</c:v>
                </c:pt>
                <c:pt idx="5538">
                  <c:v>0.298429</c:v>
                </c:pt>
                <c:pt idx="5539">
                  <c:v>0.29072700000000001</c:v>
                </c:pt>
                <c:pt idx="5540">
                  <c:v>0.32605000000000001</c:v>
                </c:pt>
                <c:pt idx="5541">
                  <c:v>0.31767699999999999</c:v>
                </c:pt>
                <c:pt idx="5542">
                  <c:v>0.33399399999999996</c:v>
                </c:pt>
                <c:pt idx="5543">
                  <c:v>0.32697699999999996</c:v>
                </c:pt>
                <c:pt idx="5544">
                  <c:v>0.37976599999999999</c:v>
                </c:pt>
                <c:pt idx="5545">
                  <c:v>0.36240800000000001</c:v>
                </c:pt>
                <c:pt idx="5546">
                  <c:v>0.35971599999999998</c:v>
                </c:pt>
                <c:pt idx="5547">
                  <c:v>0.345308</c:v>
                </c:pt>
                <c:pt idx="5548">
                  <c:v>0.35592199999999996</c:v>
                </c:pt>
                <c:pt idx="5549">
                  <c:v>0.34782599999999997</c:v>
                </c:pt>
                <c:pt idx="5550">
                  <c:v>0.32556299999999999</c:v>
                </c:pt>
                <c:pt idx="5551">
                  <c:v>0.34864099999999998</c:v>
                </c:pt>
                <c:pt idx="5552">
                  <c:v>0.34247099999999997</c:v>
                </c:pt>
                <c:pt idx="5553">
                  <c:v>0.32206499999999999</c:v>
                </c:pt>
                <c:pt idx="5554">
                  <c:v>0.32049000000000005</c:v>
                </c:pt>
                <c:pt idx="5555">
                  <c:v>0.30904599999999999</c:v>
                </c:pt>
                <c:pt idx="5556">
                  <c:v>0.33716699999999999</c:v>
                </c:pt>
                <c:pt idx="5557">
                  <c:v>0.36748500000000001</c:v>
                </c:pt>
                <c:pt idx="5558">
                  <c:v>0.36348799999999998</c:v>
                </c:pt>
                <c:pt idx="5559">
                  <c:v>0.34847600000000001</c:v>
                </c:pt>
                <c:pt idx="5560">
                  <c:v>0.331042</c:v>
                </c:pt>
                <c:pt idx="5561">
                  <c:v>0.34005299999999999</c:v>
                </c:pt>
                <c:pt idx="5562">
                  <c:v>0.37648100000000001</c:v>
                </c:pt>
                <c:pt idx="5563">
                  <c:v>0.379859</c:v>
                </c:pt>
                <c:pt idx="5564">
                  <c:v>0.36926699999999996</c:v>
                </c:pt>
                <c:pt idx="5565">
                  <c:v>0.35051899999999997</c:v>
                </c:pt>
                <c:pt idx="5566">
                  <c:v>0.358485</c:v>
                </c:pt>
                <c:pt idx="5567">
                  <c:v>0.33921099999999998</c:v>
                </c:pt>
                <c:pt idx="5568">
                  <c:v>0.306031</c:v>
                </c:pt>
                <c:pt idx="5569">
                  <c:v>0.28143499999999999</c:v>
                </c:pt>
                <c:pt idx="5570">
                  <c:v>0.25820399999999999</c:v>
                </c:pt>
                <c:pt idx="5571">
                  <c:v>0.26852500000000001</c:v>
                </c:pt>
                <c:pt idx="5572">
                  <c:v>0.27410099999999998</c:v>
                </c:pt>
                <c:pt idx="5573">
                  <c:v>0.25681300000000001</c:v>
                </c:pt>
                <c:pt idx="5574">
                  <c:v>0.239145</c:v>
                </c:pt>
                <c:pt idx="5575">
                  <c:v>0.22361599999999998</c:v>
                </c:pt>
                <c:pt idx="5576">
                  <c:v>0.21312499999999998</c:v>
                </c:pt>
                <c:pt idx="5577">
                  <c:v>0.201431</c:v>
                </c:pt>
                <c:pt idx="5578">
                  <c:v>0.197129</c:v>
                </c:pt>
                <c:pt idx="5579">
                  <c:v>0.195439</c:v>
                </c:pt>
                <c:pt idx="5580">
                  <c:v>0.20380899999999999</c:v>
                </c:pt>
                <c:pt idx="5581">
                  <c:v>0.20400099999999999</c:v>
                </c:pt>
                <c:pt idx="5582">
                  <c:v>0.21144099999999999</c:v>
                </c:pt>
                <c:pt idx="5583">
                  <c:v>0.19917499999999999</c:v>
                </c:pt>
                <c:pt idx="5584">
                  <c:v>0.20302899999999999</c:v>
                </c:pt>
                <c:pt idx="5585">
                  <c:v>0.20411699999999999</c:v>
                </c:pt>
                <c:pt idx="5586">
                  <c:v>0.21148899999999998</c:v>
                </c:pt>
                <c:pt idx="5587">
                  <c:v>0.21124599999999999</c:v>
                </c:pt>
                <c:pt idx="5588">
                  <c:v>0.20511299999999999</c:v>
                </c:pt>
                <c:pt idx="5589">
                  <c:v>0.226354</c:v>
                </c:pt>
                <c:pt idx="5590">
                  <c:v>0.23737899999999998</c:v>
                </c:pt>
                <c:pt idx="5591">
                  <c:v>0.222528</c:v>
                </c:pt>
                <c:pt idx="5592">
                  <c:v>0.22068699999999999</c:v>
                </c:pt>
                <c:pt idx="5593">
                  <c:v>0.21538199999999999</c:v>
                </c:pt>
                <c:pt idx="5594">
                  <c:v>0.23618899999999998</c:v>
                </c:pt>
                <c:pt idx="5595">
                  <c:v>0.23036799999999999</c:v>
                </c:pt>
                <c:pt idx="5596">
                  <c:v>0.25026199999999998</c:v>
                </c:pt>
                <c:pt idx="5597">
                  <c:v>0.25436799999999998</c:v>
                </c:pt>
                <c:pt idx="5598">
                  <c:v>0.25019399999999997</c:v>
                </c:pt>
                <c:pt idx="5599">
                  <c:v>0.25177299999999997</c:v>
                </c:pt>
                <c:pt idx="5600">
                  <c:v>0.233319</c:v>
                </c:pt>
                <c:pt idx="5601">
                  <c:v>0.23283599999999999</c:v>
                </c:pt>
                <c:pt idx="5602">
                  <c:v>0.20515899999999998</c:v>
                </c:pt>
                <c:pt idx="5603">
                  <c:v>0.17916299999999999</c:v>
                </c:pt>
                <c:pt idx="5604">
                  <c:v>0.16267699999999999</c:v>
                </c:pt>
                <c:pt idx="5605">
                  <c:v>0.14880000000000002</c:v>
                </c:pt>
                <c:pt idx="5606">
                  <c:v>0.17365000000000003</c:v>
                </c:pt>
                <c:pt idx="5607">
                  <c:v>0.203156</c:v>
                </c:pt>
                <c:pt idx="5608">
                  <c:v>0.24935299999999999</c:v>
                </c:pt>
                <c:pt idx="5609">
                  <c:v>0.22586899999999999</c:v>
                </c:pt>
                <c:pt idx="5610">
                  <c:v>0.226052</c:v>
                </c:pt>
                <c:pt idx="5611">
                  <c:v>0.21887199999999998</c:v>
                </c:pt>
                <c:pt idx="5612">
                  <c:v>0.26998800000000001</c:v>
                </c:pt>
                <c:pt idx="5613">
                  <c:v>0.260849</c:v>
                </c:pt>
                <c:pt idx="5614">
                  <c:v>0.24885399999999999</c:v>
                </c:pt>
                <c:pt idx="5615">
                  <c:v>0.26284199999999996</c:v>
                </c:pt>
                <c:pt idx="5616">
                  <c:v>0.261488</c:v>
                </c:pt>
                <c:pt idx="5617">
                  <c:v>0.24704399999999999</c:v>
                </c:pt>
                <c:pt idx="5618">
                  <c:v>0.22681000000000001</c:v>
                </c:pt>
                <c:pt idx="5619">
                  <c:v>0.21747899999999998</c:v>
                </c:pt>
                <c:pt idx="5620">
                  <c:v>0.235681</c:v>
                </c:pt>
                <c:pt idx="5621">
                  <c:v>0.23345299999999999</c:v>
                </c:pt>
                <c:pt idx="5622">
                  <c:v>0.21813399999999999</c:v>
                </c:pt>
                <c:pt idx="5623">
                  <c:v>0.21266599999999999</c:v>
                </c:pt>
                <c:pt idx="5624">
                  <c:v>0.200935</c:v>
                </c:pt>
                <c:pt idx="5625">
                  <c:v>0.205593</c:v>
                </c:pt>
                <c:pt idx="5626">
                  <c:v>0.18917399999999998</c:v>
                </c:pt>
                <c:pt idx="5627">
                  <c:v>0.16934099999999999</c:v>
                </c:pt>
                <c:pt idx="5628">
                  <c:v>0.16490000000000002</c:v>
                </c:pt>
                <c:pt idx="5629">
                  <c:v>0.148815</c:v>
                </c:pt>
                <c:pt idx="5630">
                  <c:v>0.135209</c:v>
                </c:pt>
                <c:pt idx="5631">
                  <c:v>0.12325299999999999</c:v>
                </c:pt>
                <c:pt idx="5632">
                  <c:v>0.111178</c:v>
                </c:pt>
                <c:pt idx="5633">
                  <c:v>0.10650699999999999</c:v>
                </c:pt>
                <c:pt idx="5634">
                  <c:v>9.8213999999999996E-2</c:v>
                </c:pt>
                <c:pt idx="5635">
                  <c:v>9.7626999999999992E-2</c:v>
                </c:pt>
                <c:pt idx="5636">
                  <c:v>9.9834999999999993E-2</c:v>
                </c:pt>
                <c:pt idx="5637">
                  <c:v>9.7298999999999997E-2</c:v>
                </c:pt>
                <c:pt idx="5638">
                  <c:v>9.6160999999999996E-2</c:v>
                </c:pt>
                <c:pt idx="5639">
                  <c:v>9.8324999999999996E-2</c:v>
                </c:pt>
                <c:pt idx="5640">
                  <c:v>0.10275899999999999</c:v>
                </c:pt>
                <c:pt idx="5641">
                  <c:v>0.103311</c:v>
                </c:pt>
                <c:pt idx="5642">
                  <c:v>0.12483000000000001</c:v>
                </c:pt>
                <c:pt idx="5643">
                  <c:v>0.126775</c:v>
                </c:pt>
                <c:pt idx="5644">
                  <c:v>0.117226</c:v>
                </c:pt>
                <c:pt idx="5645">
                  <c:v>0.10832399999999999</c:v>
                </c:pt>
                <c:pt idx="5646">
                  <c:v>9.9015999999999993E-2</c:v>
                </c:pt>
                <c:pt idx="5647">
                  <c:v>9.8341999999999999E-2</c:v>
                </c:pt>
                <c:pt idx="5648">
                  <c:v>9.2355999999999994E-2</c:v>
                </c:pt>
                <c:pt idx="5649">
                  <c:v>9.3267000000000003E-2</c:v>
                </c:pt>
                <c:pt idx="5650">
                  <c:v>8.1550000000000011E-2</c:v>
                </c:pt>
                <c:pt idx="5651">
                  <c:v>9.5020999999999994E-2</c:v>
                </c:pt>
                <c:pt idx="5652">
                  <c:v>8.2832000000000003E-2</c:v>
                </c:pt>
                <c:pt idx="5653">
                  <c:v>8.3616999999999997E-2</c:v>
                </c:pt>
                <c:pt idx="5654">
                  <c:v>0.11683299999999999</c:v>
                </c:pt>
                <c:pt idx="5655">
                  <c:v>0.172929</c:v>
                </c:pt>
                <c:pt idx="5656">
                  <c:v>0.226912</c:v>
                </c:pt>
                <c:pt idx="5657">
                  <c:v>0.26902599999999999</c:v>
                </c:pt>
                <c:pt idx="5658">
                  <c:v>0.27858099999999997</c:v>
                </c:pt>
                <c:pt idx="5659">
                  <c:v>0.30585299999999999</c:v>
                </c:pt>
                <c:pt idx="5660">
                  <c:v>0.339671</c:v>
                </c:pt>
                <c:pt idx="5661">
                  <c:v>0.338864</c:v>
                </c:pt>
                <c:pt idx="5662">
                  <c:v>0.39232299999999998</c:v>
                </c:pt>
                <c:pt idx="5663">
                  <c:v>0.40075899999999998</c:v>
                </c:pt>
                <c:pt idx="5664">
                  <c:v>0.41183799999999998</c:v>
                </c:pt>
                <c:pt idx="5665">
                  <c:v>0.407694</c:v>
                </c:pt>
                <c:pt idx="5666">
                  <c:v>0.38833399999999996</c:v>
                </c:pt>
                <c:pt idx="5667">
                  <c:v>0.41897899999999999</c:v>
                </c:pt>
                <c:pt idx="5668">
                  <c:v>0.40910299999999999</c:v>
                </c:pt>
                <c:pt idx="5669">
                  <c:v>0.42293700000000001</c:v>
                </c:pt>
                <c:pt idx="5670">
                  <c:v>0.41056399999999998</c:v>
                </c:pt>
                <c:pt idx="5671">
                  <c:v>0.42635099999999998</c:v>
                </c:pt>
                <c:pt idx="5672">
                  <c:v>0.434309</c:v>
                </c:pt>
                <c:pt idx="5673">
                  <c:v>0.425147</c:v>
                </c:pt>
                <c:pt idx="5674">
                  <c:v>0.42973099999999997</c:v>
                </c:pt>
                <c:pt idx="5675">
                  <c:v>0.44178899999999999</c:v>
                </c:pt>
                <c:pt idx="5676">
                  <c:v>0.42561000000000004</c:v>
                </c:pt>
                <c:pt idx="5677">
                  <c:v>0.39726799999999995</c:v>
                </c:pt>
                <c:pt idx="5678">
                  <c:v>0.37984199999999996</c:v>
                </c:pt>
                <c:pt idx="5679">
                  <c:v>0.37902000000000002</c:v>
                </c:pt>
                <c:pt idx="5680">
                  <c:v>0.35416199999999998</c:v>
                </c:pt>
                <c:pt idx="5681">
                  <c:v>0.33108099999999996</c:v>
                </c:pt>
                <c:pt idx="5682">
                  <c:v>0.33740599999999998</c:v>
                </c:pt>
                <c:pt idx="5683">
                  <c:v>0.32128099999999998</c:v>
                </c:pt>
                <c:pt idx="5684">
                  <c:v>0.29936099999999999</c:v>
                </c:pt>
                <c:pt idx="5685">
                  <c:v>0.28187299999999998</c:v>
                </c:pt>
                <c:pt idx="5686">
                  <c:v>0.26543899999999998</c:v>
                </c:pt>
                <c:pt idx="5687">
                  <c:v>0.25317800000000001</c:v>
                </c:pt>
                <c:pt idx="5688">
                  <c:v>0.253467</c:v>
                </c:pt>
                <c:pt idx="5689">
                  <c:v>0.23965299999999998</c:v>
                </c:pt>
                <c:pt idx="5690">
                  <c:v>0.21557299999999999</c:v>
                </c:pt>
                <c:pt idx="5691">
                  <c:v>0.19916199999999998</c:v>
                </c:pt>
                <c:pt idx="5692">
                  <c:v>0.192967</c:v>
                </c:pt>
                <c:pt idx="5693">
                  <c:v>0.18609099999999998</c:v>
                </c:pt>
                <c:pt idx="5694">
                  <c:v>0.19625099999999998</c:v>
                </c:pt>
                <c:pt idx="5695">
                  <c:v>0.20203299999999999</c:v>
                </c:pt>
                <c:pt idx="5696">
                  <c:v>0.215555</c:v>
                </c:pt>
                <c:pt idx="5697">
                  <c:v>0.22419699999999998</c:v>
                </c:pt>
                <c:pt idx="5698">
                  <c:v>0.224518</c:v>
                </c:pt>
                <c:pt idx="5699">
                  <c:v>0.21668099999999998</c:v>
                </c:pt>
                <c:pt idx="5700">
                  <c:v>0.23357699999999998</c:v>
                </c:pt>
                <c:pt idx="5701">
                  <c:v>0.219111</c:v>
                </c:pt>
                <c:pt idx="5702">
                  <c:v>0.226351</c:v>
                </c:pt>
                <c:pt idx="5703">
                  <c:v>0.23966499999999999</c:v>
                </c:pt>
                <c:pt idx="5704">
                  <c:v>0.22200699999999998</c:v>
                </c:pt>
                <c:pt idx="5705">
                  <c:v>0.23649699999999999</c:v>
                </c:pt>
                <c:pt idx="5706">
                  <c:v>0.234044</c:v>
                </c:pt>
                <c:pt idx="5707">
                  <c:v>0.22942899999999999</c:v>
                </c:pt>
                <c:pt idx="5708">
                  <c:v>0.22076199999999999</c:v>
                </c:pt>
                <c:pt idx="5709">
                  <c:v>0.22362899999999999</c:v>
                </c:pt>
                <c:pt idx="5710">
                  <c:v>0.22535899999999998</c:v>
                </c:pt>
                <c:pt idx="5711">
                  <c:v>0.224133</c:v>
                </c:pt>
                <c:pt idx="5712">
                  <c:v>0.220024</c:v>
                </c:pt>
                <c:pt idx="5713">
                  <c:v>0.21660599999999999</c:v>
                </c:pt>
                <c:pt idx="5714">
                  <c:v>0.223414</c:v>
                </c:pt>
                <c:pt idx="5715">
                  <c:v>0.223827</c:v>
                </c:pt>
                <c:pt idx="5716">
                  <c:v>0.22192699999999999</c:v>
                </c:pt>
                <c:pt idx="5717">
                  <c:v>0.17307899999999998</c:v>
                </c:pt>
                <c:pt idx="5718">
                  <c:v>0.18648399999999998</c:v>
                </c:pt>
                <c:pt idx="5719">
                  <c:v>0.190659</c:v>
                </c:pt>
                <c:pt idx="5720">
                  <c:v>0.21263099999999999</c:v>
                </c:pt>
                <c:pt idx="5721">
                  <c:v>0.182785</c:v>
                </c:pt>
                <c:pt idx="5722">
                  <c:v>0.16864799999999999</c:v>
                </c:pt>
                <c:pt idx="5723">
                  <c:v>0.17623800000000001</c:v>
                </c:pt>
                <c:pt idx="5724">
                  <c:v>0.17413699999999999</c:v>
                </c:pt>
                <c:pt idx="5725">
                  <c:v>0.168516</c:v>
                </c:pt>
                <c:pt idx="5726">
                  <c:v>0.161047</c:v>
                </c:pt>
                <c:pt idx="5727">
                  <c:v>0.13345499999999999</c:v>
                </c:pt>
                <c:pt idx="5728">
                  <c:v>0.14799099999999998</c:v>
                </c:pt>
                <c:pt idx="5729">
                  <c:v>0.15043599999999999</c:v>
                </c:pt>
                <c:pt idx="5730">
                  <c:v>0.14868599999999998</c:v>
                </c:pt>
                <c:pt idx="5731">
                  <c:v>0.145063</c:v>
                </c:pt>
                <c:pt idx="5732">
                  <c:v>0.14744099999999999</c:v>
                </c:pt>
                <c:pt idx="5733">
                  <c:v>0.175626</c:v>
                </c:pt>
                <c:pt idx="5734">
                  <c:v>0.19373899999999999</c:v>
                </c:pt>
                <c:pt idx="5735">
                  <c:v>0.19773299999999999</c:v>
                </c:pt>
                <c:pt idx="5736">
                  <c:v>0.205175</c:v>
                </c:pt>
                <c:pt idx="5737">
                  <c:v>0.18343099999999998</c:v>
                </c:pt>
                <c:pt idx="5738">
                  <c:v>0.195664</c:v>
                </c:pt>
                <c:pt idx="5739">
                  <c:v>0.191195</c:v>
                </c:pt>
                <c:pt idx="5740">
                  <c:v>0.22450599999999998</c:v>
                </c:pt>
                <c:pt idx="5741">
                  <c:v>0.233267</c:v>
                </c:pt>
                <c:pt idx="5742">
                  <c:v>0.22652499999999998</c:v>
                </c:pt>
                <c:pt idx="5743">
                  <c:v>0.23160799999999998</c:v>
                </c:pt>
                <c:pt idx="5744">
                  <c:v>0.21951199999999998</c:v>
                </c:pt>
                <c:pt idx="5745">
                  <c:v>0.197881</c:v>
                </c:pt>
                <c:pt idx="5746">
                  <c:v>0.191326</c:v>
                </c:pt>
                <c:pt idx="5747">
                  <c:v>0.17425499999999999</c:v>
                </c:pt>
                <c:pt idx="5748">
                  <c:v>0.19117299999999998</c:v>
                </c:pt>
                <c:pt idx="5749">
                  <c:v>0.21185000000000001</c:v>
                </c:pt>
                <c:pt idx="5750">
                  <c:v>0.20339199999999999</c:v>
                </c:pt>
                <c:pt idx="5751">
                  <c:v>0.20056299999999999</c:v>
                </c:pt>
                <c:pt idx="5752">
                  <c:v>0.18787000000000001</c:v>
                </c:pt>
                <c:pt idx="5753">
                  <c:v>0.17645000000000002</c:v>
                </c:pt>
                <c:pt idx="5754">
                  <c:v>0.18370399999999998</c:v>
                </c:pt>
                <c:pt idx="5755">
                  <c:v>0.17796499999999998</c:v>
                </c:pt>
                <c:pt idx="5756">
                  <c:v>0.17449299999999998</c:v>
                </c:pt>
                <c:pt idx="5757">
                  <c:v>0.192525</c:v>
                </c:pt>
                <c:pt idx="5758">
                  <c:v>0.19950299999999999</c:v>
                </c:pt>
                <c:pt idx="5759">
                  <c:v>0.19314899999999999</c:v>
                </c:pt>
                <c:pt idx="5760">
                  <c:v>0.191692</c:v>
                </c:pt>
                <c:pt idx="5761">
                  <c:v>0.17599299999999998</c:v>
                </c:pt>
                <c:pt idx="5762">
                  <c:v>0.16594100000000001</c:v>
                </c:pt>
                <c:pt idx="5763">
                  <c:v>0.17119000000000001</c:v>
                </c:pt>
                <c:pt idx="5764">
                  <c:v>0.175816</c:v>
                </c:pt>
                <c:pt idx="5765">
                  <c:v>0.16375099999999998</c:v>
                </c:pt>
                <c:pt idx="5766">
                  <c:v>0.16522799999999999</c:v>
                </c:pt>
                <c:pt idx="5767">
                  <c:v>0.16008600000000001</c:v>
                </c:pt>
                <c:pt idx="5768">
                  <c:v>0.15476799999999999</c:v>
                </c:pt>
                <c:pt idx="5769">
                  <c:v>0.14306000000000002</c:v>
                </c:pt>
                <c:pt idx="5770">
                  <c:v>0.13412199999999999</c:v>
                </c:pt>
                <c:pt idx="5771">
                  <c:v>0.13299</c:v>
                </c:pt>
                <c:pt idx="5772">
                  <c:v>0.13376000000000002</c:v>
                </c:pt>
                <c:pt idx="5773">
                  <c:v>0.12408899999999999</c:v>
                </c:pt>
                <c:pt idx="5774">
                  <c:v>0.12672600000000001</c:v>
                </c:pt>
                <c:pt idx="5775">
                  <c:v>0.11901099999999999</c:v>
                </c:pt>
                <c:pt idx="5776">
                  <c:v>0.12025599999999999</c:v>
                </c:pt>
                <c:pt idx="5777">
                  <c:v>0.12421399999999999</c:v>
                </c:pt>
                <c:pt idx="5778">
                  <c:v>0.126832</c:v>
                </c:pt>
                <c:pt idx="5779">
                  <c:v>0.11698499999999999</c:v>
                </c:pt>
                <c:pt idx="5780">
                  <c:v>0.11554</c:v>
                </c:pt>
                <c:pt idx="5781">
                  <c:v>9.7804999999999989E-2</c:v>
                </c:pt>
                <c:pt idx="5782">
                  <c:v>9.2275999999999997E-2</c:v>
                </c:pt>
                <c:pt idx="5783">
                  <c:v>9.4820000000000002E-2</c:v>
                </c:pt>
                <c:pt idx="5784">
                  <c:v>9.7037999999999999E-2</c:v>
                </c:pt>
                <c:pt idx="5785">
                  <c:v>9.1286999999999993E-2</c:v>
                </c:pt>
                <c:pt idx="5786">
                  <c:v>9.651499999999999E-2</c:v>
                </c:pt>
                <c:pt idx="5787">
                  <c:v>8.7988999999999998E-2</c:v>
                </c:pt>
                <c:pt idx="5788">
                  <c:v>9.2725999999999989E-2</c:v>
                </c:pt>
                <c:pt idx="5789">
                  <c:v>9.0214000000000003E-2</c:v>
                </c:pt>
                <c:pt idx="5790">
                  <c:v>8.9716999999999991E-2</c:v>
                </c:pt>
                <c:pt idx="5791">
                  <c:v>7.8857999999999998E-2</c:v>
                </c:pt>
                <c:pt idx="5792">
                  <c:v>7.9141000000000003E-2</c:v>
                </c:pt>
                <c:pt idx="5793">
                  <c:v>8.9082999999999996E-2</c:v>
                </c:pt>
                <c:pt idx="5794">
                  <c:v>8.6479E-2</c:v>
                </c:pt>
                <c:pt idx="5795">
                  <c:v>8.5290999999999992E-2</c:v>
                </c:pt>
                <c:pt idx="5796">
                  <c:v>7.9970000000000013E-2</c:v>
                </c:pt>
                <c:pt idx="5797">
                  <c:v>7.1535000000000001E-2</c:v>
                </c:pt>
                <c:pt idx="5798">
                  <c:v>6.2071999999999995E-2</c:v>
                </c:pt>
                <c:pt idx="5799">
                  <c:v>5.5563999999999995E-2</c:v>
                </c:pt>
                <c:pt idx="5800">
                  <c:v>4.6563E-2</c:v>
                </c:pt>
                <c:pt idx="5801">
                  <c:v>4.8311E-2</c:v>
                </c:pt>
                <c:pt idx="5802">
                  <c:v>4.5907999999999997E-2</c:v>
                </c:pt>
                <c:pt idx="5803">
                  <c:v>4.2187999999999996E-2</c:v>
                </c:pt>
                <c:pt idx="5804">
                  <c:v>4.0264000000000001E-2</c:v>
                </c:pt>
                <c:pt idx="5805">
                  <c:v>3.2634999999999997E-2</c:v>
                </c:pt>
                <c:pt idx="5806">
                  <c:v>2.9193E-2</c:v>
                </c:pt>
                <c:pt idx="5807">
                  <c:v>2.7656999999999998E-2</c:v>
                </c:pt>
                <c:pt idx="5808">
                  <c:v>3.805E-2</c:v>
                </c:pt>
                <c:pt idx="5809">
                  <c:v>3.7621999999999996E-2</c:v>
                </c:pt>
                <c:pt idx="5810">
                  <c:v>4.2421E-2</c:v>
                </c:pt>
                <c:pt idx="5811">
                  <c:v>4.8280999999999998E-2</c:v>
                </c:pt>
                <c:pt idx="5812">
                  <c:v>5.2895999999999999E-2</c:v>
                </c:pt>
                <c:pt idx="5813">
                  <c:v>5.8075999999999996E-2</c:v>
                </c:pt>
                <c:pt idx="5814">
                  <c:v>6.0441999999999996E-2</c:v>
                </c:pt>
                <c:pt idx="5815">
                  <c:v>5.6290000000000007E-2</c:v>
                </c:pt>
                <c:pt idx="5816">
                  <c:v>5.7772999999999998E-2</c:v>
                </c:pt>
                <c:pt idx="5817">
                  <c:v>6.1994999999999995E-2</c:v>
                </c:pt>
                <c:pt idx="5818">
                  <c:v>5.8192999999999995E-2</c:v>
                </c:pt>
                <c:pt idx="5819">
                  <c:v>5.9430000000000004E-2</c:v>
                </c:pt>
                <c:pt idx="5820">
                  <c:v>5.9401999999999996E-2</c:v>
                </c:pt>
                <c:pt idx="5821">
                  <c:v>7.1197999999999997E-2</c:v>
                </c:pt>
                <c:pt idx="5822">
                  <c:v>7.214799999999999E-2</c:v>
                </c:pt>
                <c:pt idx="5823">
                  <c:v>6.9444999999999993E-2</c:v>
                </c:pt>
                <c:pt idx="5824">
                  <c:v>5.7035999999999996E-2</c:v>
                </c:pt>
                <c:pt idx="5825">
                  <c:v>5.1531999999999994E-2</c:v>
                </c:pt>
                <c:pt idx="5826">
                  <c:v>6.0370000000000007E-2</c:v>
                </c:pt>
                <c:pt idx="5827">
                  <c:v>4.0611000000000001E-2</c:v>
                </c:pt>
                <c:pt idx="5828">
                  <c:v>4.4520999999999998E-2</c:v>
                </c:pt>
                <c:pt idx="5829">
                  <c:v>5.0601E-2</c:v>
                </c:pt>
                <c:pt idx="5830">
                  <c:v>7.3391999999999999E-2</c:v>
                </c:pt>
                <c:pt idx="5831">
                  <c:v>7.9198999999999992E-2</c:v>
                </c:pt>
                <c:pt idx="5832">
                  <c:v>8.0990999999999994E-2</c:v>
                </c:pt>
                <c:pt idx="5833">
                  <c:v>7.9448999999999992E-2</c:v>
                </c:pt>
                <c:pt idx="5834">
                  <c:v>8.3865999999999996E-2</c:v>
                </c:pt>
                <c:pt idx="5835">
                  <c:v>9.1464999999999991E-2</c:v>
                </c:pt>
                <c:pt idx="5836">
                  <c:v>8.5527999999999993E-2</c:v>
                </c:pt>
                <c:pt idx="5837">
                  <c:v>8.2017999999999994E-2</c:v>
                </c:pt>
                <c:pt idx="5838">
                  <c:v>9.2288999999999996E-2</c:v>
                </c:pt>
                <c:pt idx="5839">
                  <c:v>8.236099999999999E-2</c:v>
                </c:pt>
                <c:pt idx="5840">
                  <c:v>8.4681999999999993E-2</c:v>
                </c:pt>
                <c:pt idx="5841">
                  <c:v>7.5233999999999995E-2</c:v>
                </c:pt>
                <c:pt idx="5842">
                  <c:v>7.0238999999999996E-2</c:v>
                </c:pt>
                <c:pt idx="5843">
                  <c:v>6.2543000000000001E-2</c:v>
                </c:pt>
                <c:pt idx="5844">
                  <c:v>5.8958999999999998E-2</c:v>
                </c:pt>
                <c:pt idx="5845">
                  <c:v>5.5088999999999999E-2</c:v>
                </c:pt>
                <c:pt idx="5846">
                  <c:v>6.0648000000000001E-2</c:v>
                </c:pt>
                <c:pt idx="5847">
                  <c:v>5.3795999999999997E-2</c:v>
                </c:pt>
                <c:pt idx="5848">
                  <c:v>5.5986999999999995E-2</c:v>
                </c:pt>
                <c:pt idx="5849">
                  <c:v>6.0329000000000001E-2</c:v>
                </c:pt>
                <c:pt idx="5850">
                  <c:v>5.9961E-2</c:v>
                </c:pt>
                <c:pt idx="5851">
                  <c:v>5.7801999999999999E-2</c:v>
                </c:pt>
                <c:pt idx="5852">
                  <c:v>6.1534999999999999E-2</c:v>
                </c:pt>
                <c:pt idx="5853">
                  <c:v>5.9220000000000002E-2</c:v>
                </c:pt>
                <c:pt idx="5854">
                  <c:v>5.2980000000000006E-2</c:v>
                </c:pt>
                <c:pt idx="5855">
                  <c:v>5.5652E-2</c:v>
                </c:pt>
                <c:pt idx="5856">
                  <c:v>4.8176999999999998E-2</c:v>
                </c:pt>
                <c:pt idx="5857">
                  <c:v>5.5618999999999995E-2</c:v>
                </c:pt>
                <c:pt idx="5858">
                  <c:v>6.3630999999999993E-2</c:v>
                </c:pt>
                <c:pt idx="5859">
                  <c:v>6.0537999999999995E-2</c:v>
                </c:pt>
                <c:pt idx="5860">
                  <c:v>6.1410000000000006E-2</c:v>
                </c:pt>
                <c:pt idx="5861">
                  <c:v>6.2085999999999995E-2</c:v>
                </c:pt>
                <c:pt idx="5862">
                  <c:v>5.4640000000000001E-2</c:v>
                </c:pt>
                <c:pt idx="5863">
                  <c:v>6.4238999999999991E-2</c:v>
                </c:pt>
                <c:pt idx="5864">
                  <c:v>6.8638999999999992E-2</c:v>
                </c:pt>
                <c:pt idx="5865">
                  <c:v>8.0800999999999998E-2</c:v>
                </c:pt>
                <c:pt idx="5866">
                  <c:v>9.5625999999999989E-2</c:v>
                </c:pt>
                <c:pt idx="5867">
                  <c:v>0.10767599999999999</c:v>
                </c:pt>
                <c:pt idx="5868">
                  <c:v>0.10954799999999999</c:v>
                </c:pt>
                <c:pt idx="5869">
                  <c:v>0.11775099999999999</c:v>
                </c:pt>
                <c:pt idx="5870">
                  <c:v>0.113631</c:v>
                </c:pt>
                <c:pt idx="5871">
                  <c:v>0.118502</c:v>
                </c:pt>
                <c:pt idx="5872">
                  <c:v>0.117507</c:v>
                </c:pt>
                <c:pt idx="5873">
                  <c:v>0.12784899999999999</c:v>
                </c:pt>
                <c:pt idx="5874">
                  <c:v>0.131381</c:v>
                </c:pt>
                <c:pt idx="5875">
                  <c:v>0.133881</c:v>
                </c:pt>
                <c:pt idx="5876">
                  <c:v>0.138651</c:v>
                </c:pt>
                <c:pt idx="5877">
                  <c:v>0.139463</c:v>
                </c:pt>
                <c:pt idx="5878">
                  <c:v>0.14424000000000001</c:v>
                </c:pt>
                <c:pt idx="5879">
                  <c:v>0.14426</c:v>
                </c:pt>
                <c:pt idx="5880">
                  <c:v>0.15043899999999999</c:v>
                </c:pt>
                <c:pt idx="5881">
                  <c:v>0.14429799999999998</c:v>
                </c:pt>
                <c:pt idx="5882">
                  <c:v>0.141822</c:v>
                </c:pt>
                <c:pt idx="5883">
                  <c:v>0.13364799999999999</c:v>
                </c:pt>
                <c:pt idx="5884">
                  <c:v>0.13880499999999998</c:v>
                </c:pt>
                <c:pt idx="5885">
                  <c:v>0.15498799999999999</c:v>
                </c:pt>
                <c:pt idx="5886">
                  <c:v>0.156278</c:v>
                </c:pt>
                <c:pt idx="5887">
                  <c:v>0.165937</c:v>
                </c:pt>
                <c:pt idx="5888">
                  <c:v>0.17711099999999999</c:v>
                </c:pt>
                <c:pt idx="5889">
                  <c:v>0.174764</c:v>
                </c:pt>
                <c:pt idx="5890">
                  <c:v>0.17135</c:v>
                </c:pt>
                <c:pt idx="5891">
                  <c:v>0.17430899999999999</c:v>
                </c:pt>
                <c:pt idx="5892">
                  <c:v>0.181168</c:v>
                </c:pt>
                <c:pt idx="5893">
                  <c:v>0.19096199999999999</c:v>
                </c:pt>
                <c:pt idx="5894">
                  <c:v>0.18661000000000003</c:v>
                </c:pt>
                <c:pt idx="5895">
                  <c:v>0.20410799999999998</c:v>
                </c:pt>
                <c:pt idx="5896">
                  <c:v>0.206952</c:v>
                </c:pt>
                <c:pt idx="5897">
                  <c:v>0.21277499999999999</c:v>
                </c:pt>
                <c:pt idx="5898">
                  <c:v>0.21759000000000001</c:v>
                </c:pt>
                <c:pt idx="5899">
                  <c:v>0.21872799999999998</c:v>
                </c:pt>
                <c:pt idx="5900">
                  <c:v>0.200269</c:v>
                </c:pt>
                <c:pt idx="5901">
                  <c:v>0.20827000000000001</c:v>
                </c:pt>
                <c:pt idx="5902">
                  <c:v>0.191495</c:v>
                </c:pt>
                <c:pt idx="5903">
                  <c:v>0.188278</c:v>
                </c:pt>
                <c:pt idx="5904">
                  <c:v>0.17405699999999999</c:v>
                </c:pt>
                <c:pt idx="5905">
                  <c:v>0.173869</c:v>
                </c:pt>
                <c:pt idx="5906">
                  <c:v>0.18025099999999999</c:v>
                </c:pt>
                <c:pt idx="5907">
                  <c:v>0.170436</c:v>
                </c:pt>
                <c:pt idx="5908">
                  <c:v>0.167658</c:v>
                </c:pt>
                <c:pt idx="5909">
                  <c:v>0.17724799999999999</c:v>
                </c:pt>
                <c:pt idx="5910">
                  <c:v>0.17748899999999998</c:v>
                </c:pt>
                <c:pt idx="5911">
                  <c:v>0.17288699999999999</c:v>
                </c:pt>
                <c:pt idx="5912">
                  <c:v>0.16126399999999999</c:v>
                </c:pt>
                <c:pt idx="5913">
                  <c:v>0.15976599999999999</c:v>
                </c:pt>
                <c:pt idx="5914">
                  <c:v>0.17540699999999998</c:v>
                </c:pt>
                <c:pt idx="5915">
                  <c:v>0.166548</c:v>
                </c:pt>
                <c:pt idx="5916">
                  <c:v>0.15900499999999998</c:v>
                </c:pt>
                <c:pt idx="5917">
                  <c:v>0.15343000000000001</c:v>
                </c:pt>
                <c:pt idx="5918">
                  <c:v>0.148122</c:v>
                </c:pt>
                <c:pt idx="5919">
                  <c:v>0.15232699999999999</c:v>
                </c:pt>
                <c:pt idx="5920">
                  <c:v>0.149422</c:v>
                </c:pt>
                <c:pt idx="5921">
                  <c:v>0.158835</c:v>
                </c:pt>
                <c:pt idx="5922">
                  <c:v>0.16770199999999999</c:v>
                </c:pt>
                <c:pt idx="5923">
                  <c:v>0.16588600000000001</c:v>
                </c:pt>
                <c:pt idx="5924">
                  <c:v>0.155365</c:v>
                </c:pt>
                <c:pt idx="5925">
                  <c:v>0.15437499999999998</c:v>
                </c:pt>
                <c:pt idx="5926">
                  <c:v>0.15456300000000001</c:v>
                </c:pt>
                <c:pt idx="5927">
                  <c:v>0.155802</c:v>
                </c:pt>
                <c:pt idx="5928">
                  <c:v>0.179532</c:v>
                </c:pt>
                <c:pt idx="5929">
                  <c:v>0.18766000000000002</c:v>
                </c:pt>
                <c:pt idx="5930">
                  <c:v>0.180837</c:v>
                </c:pt>
                <c:pt idx="5931">
                  <c:v>0.17983299999999999</c:v>
                </c:pt>
                <c:pt idx="5932">
                  <c:v>0.17086299999999999</c:v>
                </c:pt>
                <c:pt idx="5933">
                  <c:v>0.19091899999999998</c:v>
                </c:pt>
                <c:pt idx="5934">
                  <c:v>0.17657299999999998</c:v>
                </c:pt>
                <c:pt idx="5935">
                  <c:v>0.183283</c:v>
                </c:pt>
                <c:pt idx="5936">
                  <c:v>0.18049899999999999</c:v>
                </c:pt>
                <c:pt idx="5937">
                  <c:v>0.17829899999999999</c:v>
                </c:pt>
                <c:pt idx="5938">
                  <c:v>0.173064</c:v>
                </c:pt>
                <c:pt idx="5939">
                  <c:v>0.188439</c:v>
                </c:pt>
                <c:pt idx="5940">
                  <c:v>0.195377</c:v>
                </c:pt>
                <c:pt idx="5941">
                  <c:v>0.19841799999999998</c:v>
                </c:pt>
                <c:pt idx="5942">
                  <c:v>0.21229199999999998</c:v>
                </c:pt>
                <c:pt idx="5943">
                  <c:v>0.221191</c:v>
                </c:pt>
                <c:pt idx="5944">
                  <c:v>0.214535</c:v>
                </c:pt>
                <c:pt idx="5945">
                  <c:v>0.21535000000000001</c:v>
                </c:pt>
                <c:pt idx="5946">
                  <c:v>0.19445399999999999</c:v>
                </c:pt>
                <c:pt idx="5947">
                  <c:v>0.19634699999999999</c:v>
                </c:pt>
                <c:pt idx="5948">
                  <c:v>0.20048199999999999</c:v>
                </c:pt>
                <c:pt idx="5949">
                  <c:v>0.19192199999999998</c:v>
                </c:pt>
                <c:pt idx="5950">
                  <c:v>0.19010099999999999</c:v>
                </c:pt>
                <c:pt idx="5951">
                  <c:v>0.19371000000000002</c:v>
                </c:pt>
                <c:pt idx="5952">
                  <c:v>0.200877</c:v>
                </c:pt>
                <c:pt idx="5953">
                  <c:v>0.194855</c:v>
                </c:pt>
                <c:pt idx="5954">
                  <c:v>0.20105099999999998</c:v>
                </c:pt>
                <c:pt idx="5955">
                  <c:v>0.20672299999999999</c:v>
                </c:pt>
                <c:pt idx="5956">
                  <c:v>0.202792</c:v>
                </c:pt>
                <c:pt idx="5957">
                  <c:v>0.18285199999999999</c:v>
                </c:pt>
                <c:pt idx="5958">
                  <c:v>0.183089</c:v>
                </c:pt>
                <c:pt idx="5959">
                  <c:v>0.18624099999999999</c:v>
                </c:pt>
                <c:pt idx="5960">
                  <c:v>0.179121</c:v>
                </c:pt>
                <c:pt idx="5961">
                  <c:v>0.17286199999999999</c:v>
                </c:pt>
                <c:pt idx="5962">
                  <c:v>0.18838299999999999</c:v>
                </c:pt>
                <c:pt idx="5963">
                  <c:v>0.192796</c:v>
                </c:pt>
                <c:pt idx="5964">
                  <c:v>0.20782599999999998</c:v>
                </c:pt>
                <c:pt idx="5965">
                  <c:v>0.20791699999999999</c:v>
                </c:pt>
                <c:pt idx="5966">
                  <c:v>0.20931899999999998</c:v>
                </c:pt>
                <c:pt idx="5967">
                  <c:v>0.19905799999999998</c:v>
                </c:pt>
                <c:pt idx="5968">
                  <c:v>0.196079</c:v>
                </c:pt>
                <c:pt idx="5969">
                  <c:v>0.18684499999999998</c:v>
                </c:pt>
                <c:pt idx="5970">
                  <c:v>0.18248200000000001</c:v>
                </c:pt>
                <c:pt idx="5971">
                  <c:v>0.19183699999999998</c:v>
                </c:pt>
                <c:pt idx="5972">
                  <c:v>0.177678</c:v>
                </c:pt>
                <c:pt idx="5973">
                  <c:v>0.15326699999999999</c:v>
                </c:pt>
                <c:pt idx="5974">
                  <c:v>0.153471</c:v>
                </c:pt>
                <c:pt idx="5975">
                  <c:v>0.15299000000000001</c:v>
                </c:pt>
                <c:pt idx="5976">
                  <c:v>0.150227</c:v>
                </c:pt>
                <c:pt idx="5977">
                  <c:v>0.14757000000000001</c:v>
                </c:pt>
                <c:pt idx="5978">
                  <c:v>0.12127199999999999</c:v>
                </c:pt>
                <c:pt idx="5979">
                  <c:v>0.13139199999999998</c:v>
                </c:pt>
                <c:pt idx="5980">
                  <c:v>0.133496</c:v>
                </c:pt>
                <c:pt idx="5981">
                  <c:v>0.13576000000000002</c:v>
                </c:pt>
                <c:pt idx="5982">
                  <c:v>0.12803200000000001</c:v>
                </c:pt>
                <c:pt idx="5983">
                  <c:v>0.130604</c:v>
                </c:pt>
                <c:pt idx="5984">
                  <c:v>0.12617300000000001</c:v>
                </c:pt>
                <c:pt idx="5985">
                  <c:v>0.118449</c:v>
                </c:pt>
                <c:pt idx="5986">
                  <c:v>0.10549299999999999</c:v>
                </c:pt>
                <c:pt idx="5987">
                  <c:v>9.6312999999999996E-2</c:v>
                </c:pt>
                <c:pt idx="5988">
                  <c:v>9.6652000000000002E-2</c:v>
                </c:pt>
                <c:pt idx="5989">
                  <c:v>8.7892999999999999E-2</c:v>
                </c:pt>
                <c:pt idx="5990">
                  <c:v>8.2302E-2</c:v>
                </c:pt>
                <c:pt idx="5991">
                  <c:v>8.2675999999999999E-2</c:v>
                </c:pt>
                <c:pt idx="5992">
                  <c:v>8.3360000000000004E-2</c:v>
                </c:pt>
                <c:pt idx="5993">
                  <c:v>8.1432999999999992E-2</c:v>
                </c:pt>
                <c:pt idx="5994">
                  <c:v>7.8244999999999995E-2</c:v>
                </c:pt>
                <c:pt idx="5995">
                  <c:v>7.7616999999999992E-2</c:v>
                </c:pt>
                <c:pt idx="5996">
                  <c:v>7.4425999999999992E-2</c:v>
                </c:pt>
                <c:pt idx="5997">
                  <c:v>6.7858000000000002E-2</c:v>
                </c:pt>
                <c:pt idx="5998">
                  <c:v>6.6871E-2</c:v>
                </c:pt>
                <c:pt idx="5999">
                  <c:v>7.4333999999999997E-2</c:v>
                </c:pt>
                <c:pt idx="6000">
                  <c:v>7.8911999999999996E-2</c:v>
                </c:pt>
                <c:pt idx="6001">
                  <c:v>7.9470000000000013E-2</c:v>
                </c:pt>
                <c:pt idx="6002">
                  <c:v>8.6472999999999994E-2</c:v>
                </c:pt>
                <c:pt idx="6003">
                  <c:v>8.9371999999999993E-2</c:v>
                </c:pt>
                <c:pt idx="6004">
                  <c:v>9.1692999999999997E-2</c:v>
                </c:pt>
                <c:pt idx="6005">
                  <c:v>9.6196999999999991E-2</c:v>
                </c:pt>
                <c:pt idx="6006">
                  <c:v>9.8941000000000001E-2</c:v>
                </c:pt>
                <c:pt idx="6007">
                  <c:v>8.3291999999999991E-2</c:v>
                </c:pt>
                <c:pt idx="6008">
                  <c:v>7.9596E-2</c:v>
                </c:pt>
                <c:pt idx="6009">
                  <c:v>7.4940000000000007E-2</c:v>
                </c:pt>
                <c:pt idx="6010">
                  <c:v>7.2870000000000004E-2</c:v>
                </c:pt>
                <c:pt idx="6011">
                  <c:v>6.5185999999999994E-2</c:v>
                </c:pt>
                <c:pt idx="6012">
                  <c:v>7.3884999999999992E-2</c:v>
                </c:pt>
                <c:pt idx="6013">
                  <c:v>7.7562999999999993E-2</c:v>
                </c:pt>
                <c:pt idx="6014">
                  <c:v>7.5006000000000003E-2</c:v>
                </c:pt>
                <c:pt idx="6015">
                  <c:v>7.9643999999999993E-2</c:v>
                </c:pt>
                <c:pt idx="6016">
                  <c:v>7.9946000000000003E-2</c:v>
                </c:pt>
                <c:pt idx="6017">
                  <c:v>8.584399999999999E-2</c:v>
                </c:pt>
                <c:pt idx="6018">
                  <c:v>9.3378000000000003E-2</c:v>
                </c:pt>
                <c:pt idx="6019">
                  <c:v>9.303199999999999E-2</c:v>
                </c:pt>
                <c:pt idx="6020">
                  <c:v>9.5634999999999998E-2</c:v>
                </c:pt>
                <c:pt idx="6021">
                  <c:v>9.4426999999999997E-2</c:v>
                </c:pt>
                <c:pt idx="6022">
                  <c:v>9.0215999999999991E-2</c:v>
                </c:pt>
                <c:pt idx="6023">
                  <c:v>8.7369000000000002E-2</c:v>
                </c:pt>
                <c:pt idx="6024">
                  <c:v>8.7523999999999991E-2</c:v>
                </c:pt>
                <c:pt idx="6025">
                  <c:v>7.767099999999999E-2</c:v>
                </c:pt>
                <c:pt idx="6026">
                  <c:v>7.8638E-2</c:v>
                </c:pt>
                <c:pt idx="6027">
                  <c:v>7.1993000000000001E-2</c:v>
                </c:pt>
                <c:pt idx="6028">
                  <c:v>7.2230000000000003E-2</c:v>
                </c:pt>
                <c:pt idx="6029">
                  <c:v>8.0517999999999992E-2</c:v>
                </c:pt>
                <c:pt idx="6030">
                  <c:v>8.3670000000000008E-2</c:v>
                </c:pt>
                <c:pt idx="6031">
                  <c:v>8.5931999999999994E-2</c:v>
                </c:pt>
                <c:pt idx="6032">
                  <c:v>8.1734000000000001E-2</c:v>
                </c:pt>
                <c:pt idx="6033">
                  <c:v>8.8081999999999994E-2</c:v>
                </c:pt>
                <c:pt idx="6034">
                  <c:v>7.3100999999999999E-2</c:v>
                </c:pt>
                <c:pt idx="6035">
                  <c:v>7.675499999999999E-2</c:v>
                </c:pt>
                <c:pt idx="6036">
                  <c:v>8.6607999999999991E-2</c:v>
                </c:pt>
                <c:pt idx="6037">
                  <c:v>9.1292999999999999E-2</c:v>
                </c:pt>
                <c:pt idx="6038">
                  <c:v>0.11469499999999999</c:v>
                </c:pt>
                <c:pt idx="6039">
                  <c:v>0.13791</c:v>
                </c:pt>
                <c:pt idx="6040">
                  <c:v>0.14938199999999999</c:v>
                </c:pt>
                <c:pt idx="6041">
                  <c:v>0.148398</c:v>
                </c:pt>
                <c:pt idx="6042">
                  <c:v>0.180115</c:v>
                </c:pt>
                <c:pt idx="6043">
                  <c:v>0.180449</c:v>
                </c:pt>
                <c:pt idx="6044">
                  <c:v>0.201705</c:v>
                </c:pt>
                <c:pt idx="6045">
                  <c:v>0.19583399999999998</c:v>
                </c:pt>
                <c:pt idx="6046">
                  <c:v>0.188308</c:v>
                </c:pt>
                <c:pt idx="6047">
                  <c:v>0.21387799999999998</c:v>
                </c:pt>
                <c:pt idx="6048">
                  <c:v>0.23016199999999998</c:v>
                </c:pt>
                <c:pt idx="6049">
                  <c:v>0.23768299999999998</c:v>
                </c:pt>
                <c:pt idx="6050">
                  <c:v>0.261735</c:v>
                </c:pt>
                <c:pt idx="6051">
                  <c:v>0.27642899999999998</c:v>
                </c:pt>
                <c:pt idx="6052">
                  <c:v>0.307282</c:v>
                </c:pt>
                <c:pt idx="6053">
                  <c:v>0.32422799999999996</c:v>
                </c:pt>
                <c:pt idx="6054">
                  <c:v>0.34313099999999996</c:v>
                </c:pt>
                <c:pt idx="6055">
                  <c:v>0.34205799999999997</c:v>
                </c:pt>
                <c:pt idx="6056">
                  <c:v>0.35736799999999996</c:v>
                </c:pt>
                <c:pt idx="6057">
                  <c:v>0.35128299999999996</c:v>
                </c:pt>
                <c:pt idx="6058">
                  <c:v>0.368008</c:v>
                </c:pt>
                <c:pt idx="6059">
                  <c:v>0.35939199999999999</c:v>
                </c:pt>
                <c:pt idx="6060">
                  <c:v>0.34424699999999997</c:v>
                </c:pt>
                <c:pt idx="6061">
                  <c:v>0.34446199999999999</c:v>
                </c:pt>
                <c:pt idx="6062">
                  <c:v>0.32657000000000003</c:v>
                </c:pt>
                <c:pt idx="6063">
                  <c:v>0.36577099999999996</c:v>
                </c:pt>
                <c:pt idx="6064">
                  <c:v>0.35434499999999997</c:v>
                </c:pt>
                <c:pt idx="6065">
                  <c:v>0.34093000000000001</c:v>
                </c:pt>
                <c:pt idx="6066">
                  <c:v>0.32876699999999998</c:v>
                </c:pt>
                <c:pt idx="6067">
                  <c:v>0.32120199999999999</c:v>
                </c:pt>
                <c:pt idx="6068">
                  <c:v>0.28402899999999998</c:v>
                </c:pt>
                <c:pt idx="6069">
                  <c:v>0.26142199999999999</c:v>
                </c:pt>
                <c:pt idx="6070">
                  <c:v>0.228987</c:v>
                </c:pt>
                <c:pt idx="6071">
                  <c:v>0.230431</c:v>
                </c:pt>
                <c:pt idx="6072">
                  <c:v>0.207513</c:v>
                </c:pt>
                <c:pt idx="6073">
                  <c:v>0.18130000000000002</c:v>
                </c:pt>
                <c:pt idx="6074">
                  <c:v>0.16262099999999999</c:v>
                </c:pt>
                <c:pt idx="6075">
                  <c:v>0.159773</c:v>
                </c:pt>
                <c:pt idx="6076">
                  <c:v>0.148927</c:v>
                </c:pt>
                <c:pt idx="6077">
                  <c:v>0.13284099999999999</c:v>
                </c:pt>
                <c:pt idx="6078">
                  <c:v>0.11773499999999999</c:v>
                </c:pt>
                <c:pt idx="6079">
                  <c:v>0.11888699999999999</c:v>
                </c:pt>
                <c:pt idx="6080">
                  <c:v>0.11306099999999999</c:v>
                </c:pt>
                <c:pt idx="6081">
                  <c:v>0.117257</c:v>
                </c:pt>
                <c:pt idx="6082">
                  <c:v>0.108168</c:v>
                </c:pt>
                <c:pt idx="6083">
                  <c:v>0.10549299999999999</c:v>
                </c:pt>
                <c:pt idx="6084">
                  <c:v>9.7991999999999996E-2</c:v>
                </c:pt>
                <c:pt idx="6085">
                  <c:v>9.6983E-2</c:v>
                </c:pt>
                <c:pt idx="6086">
                  <c:v>9.4588999999999993E-2</c:v>
                </c:pt>
                <c:pt idx="6087">
                  <c:v>7.3672000000000001E-2</c:v>
                </c:pt>
                <c:pt idx="6088">
                  <c:v>7.3106999999999991E-2</c:v>
                </c:pt>
                <c:pt idx="6089">
                  <c:v>8.0426999999999998E-2</c:v>
                </c:pt>
                <c:pt idx="6090">
                  <c:v>7.8921999999999992E-2</c:v>
                </c:pt>
                <c:pt idx="6091">
                  <c:v>0.10877199999999999</c:v>
                </c:pt>
                <c:pt idx="6092">
                  <c:v>0.11956399999999999</c:v>
                </c:pt>
                <c:pt idx="6093">
                  <c:v>0.12303099999999999</c:v>
                </c:pt>
                <c:pt idx="6094">
                  <c:v>0.123136</c:v>
                </c:pt>
                <c:pt idx="6095">
                  <c:v>0.125115</c:v>
                </c:pt>
                <c:pt idx="6096">
                  <c:v>0.13700499999999999</c:v>
                </c:pt>
                <c:pt idx="6097">
                  <c:v>0.167878</c:v>
                </c:pt>
                <c:pt idx="6098">
                  <c:v>0.22602899999999998</c:v>
                </c:pt>
                <c:pt idx="6099">
                  <c:v>0.22947199999999998</c:v>
                </c:pt>
                <c:pt idx="6100">
                  <c:v>0.23208299999999998</c:v>
                </c:pt>
                <c:pt idx="6101">
                  <c:v>0.22300499999999998</c:v>
                </c:pt>
                <c:pt idx="6102">
                  <c:v>0.245335</c:v>
                </c:pt>
                <c:pt idx="6103">
                  <c:v>0.23535099999999998</c:v>
                </c:pt>
                <c:pt idx="6104">
                  <c:v>0.24155499999999999</c:v>
                </c:pt>
                <c:pt idx="6105">
                  <c:v>0.24714599999999998</c:v>
                </c:pt>
                <c:pt idx="6106">
                  <c:v>0.23442399999999999</c:v>
                </c:pt>
                <c:pt idx="6107">
                  <c:v>0.22398899999999999</c:v>
                </c:pt>
                <c:pt idx="6108">
                  <c:v>0.22212299999999999</c:v>
                </c:pt>
                <c:pt idx="6109">
                  <c:v>0.21534699999999998</c:v>
                </c:pt>
                <c:pt idx="6110">
                  <c:v>0.22165599999999999</c:v>
                </c:pt>
                <c:pt idx="6111">
                  <c:v>0.223301</c:v>
                </c:pt>
                <c:pt idx="6112">
                  <c:v>0.23493599999999998</c:v>
                </c:pt>
                <c:pt idx="6113">
                  <c:v>0.226129</c:v>
                </c:pt>
                <c:pt idx="6114">
                  <c:v>0.20926399999999998</c:v>
                </c:pt>
                <c:pt idx="6115">
                  <c:v>0.202261</c:v>
                </c:pt>
                <c:pt idx="6116">
                  <c:v>0.18277399999999999</c:v>
                </c:pt>
                <c:pt idx="6117">
                  <c:v>0.17461599999999999</c:v>
                </c:pt>
                <c:pt idx="6118">
                  <c:v>0.16485900000000001</c:v>
                </c:pt>
                <c:pt idx="6119">
                  <c:v>0.153032</c:v>
                </c:pt>
                <c:pt idx="6120">
                  <c:v>0.14469000000000001</c:v>
                </c:pt>
                <c:pt idx="6121">
                  <c:v>0.131773</c:v>
                </c:pt>
                <c:pt idx="6122">
                  <c:v>0.12319899999999999</c:v>
                </c:pt>
                <c:pt idx="6123">
                  <c:v>0.12307399999999999</c:v>
                </c:pt>
                <c:pt idx="6124">
                  <c:v>0.112983</c:v>
                </c:pt>
                <c:pt idx="6125">
                  <c:v>0.101589</c:v>
                </c:pt>
                <c:pt idx="6126">
                  <c:v>0.101839</c:v>
                </c:pt>
                <c:pt idx="6127">
                  <c:v>9.5180000000000015E-2</c:v>
                </c:pt>
                <c:pt idx="6128">
                  <c:v>8.8755000000000001E-2</c:v>
                </c:pt>
                <c:pt idx="6129">
                  <c:v>9.1933000000000001E-2</c:v>
                </c:pt>
                <c:pt idx="6130">
                  <c:v>9.0999999999999998E-2</c:v>
                </c:pt>
                <c:pt idx="6131">
                  <c:v>8.3710999999999994E-2</c:v>
                </c:pt>
                <c:pt idx="6132">
                  <c:v>7.0740000000000011E-2</c:v>
                </c:pt>
                <c:pt idx="6133">
                  <c:v>9.7532999999999995E-2</c:v>
                </c:pt>
                <c:pt idx="6134">
                  <c:v>0.10374599999999999</c:v>
                </c:pt>
                <c:pt idx="6135">
                  <c:v>9.1881999999999991E-2</c:v>
                </c:pt>
                <c:pt idx="6136">
                  <c:v>8.4490999999999997E-2</c:v>
                </c:pt>
                <c:pt idx="6137">
                  <c:v>8.4351999999999996E-2</c:v>
                </c:pt>
                <c:pt idx="6138">
                  <c:v>8.3399000000000001E-2</c:v>
                </c:pt>
                <c:pt idx="6139">
                  <c:v>9.2564999999999995E-2</c:v>
                </c:pt>
                <c:pt idx="6140">
                  <c:v>8.3912E-2</c:v>
                </c:pt>
                <c:pt idx="6141">
                  <c:v>7.5200000000000003E-2</c:v>
                </c:pt>
                <c:pt idx="6142">
                  <c:v>7.3300000000000004E-2</c:v>
                </c:pt>
                <c:pt idx="6143">
                  <c:v>6.7864999999999995E-2</c:v>
                </c:pt>
                <c:pt idx="6144">
                  <c:v>5.9397999999999999E-2</c:v>
                </c:pt>
                <c:pt idx="6145">
                  <c:v>6.4332E-2</c:v>
                </c:pt>
                <c:pt idx="6146">
                  <c:v>7.3798000000000002E-2</c:v>
                </c:pt>
                <c:pt idx="6147">
                  <c:v>7.0532999999999998E-2</c:v>
                </c:pt>
                <c:pt idx="6148">
                  <c:v>7.7669000000000002E-2</c:v>
                </c:pt>
                <c:pt idx="6149">
                  <c:v>7.2017999999999999E-2</c:v>
                </c:pt>
                <c:pt idx="6150">
                  <c:v>6.7984000000000003E-2</c:v>
                </c:pt>
                <c:pt idx="6151">
                  <c:v>7.8608999999999998E-2</c:v>
                </c:pt>
                <c:pt idx="6152">
                  <c:v>6.9971999999999993E-2</c:v>
                </c:pt>
                <c:pt idx="6153">
                  <c:v>6.7090999999999998E-2</c:v>
                </c:pt>
                <c:pt idx="6154">
                  <c:v>6.2920999999999991E-2</c:v>
                </c:pt>
                <c:pt idx="6155">
                  <c:v>6.8515999999999994E-2</c:v>
                </c:pt>
                <c:pt idx="6156">
                  <c:v>5.5335999999999996E-2</c:v>
                </c:pt>
                <c:pt idx="6157">
                  <c:v>5.5874E-2</c:v>
                </c:pt>
                <c:pt idx="6158">
                  <c:v>5.3983999999999997E-2</c:v>
                </c:pt>
                <c:pt idx="6159">
                  <c:v>5.2738999999999994E-2</c:v>
                </c:pt>
                <c:pt idx="6160">
                  <c:v>4.4912000000000001E-2</c:v>
                </c:pt>
                <c:pt idx="6161">
                  <c:v>4.3792999999999999E-2</c:v>
                </c:pt>
                <c:pt idx="6162">
                  <c:v>3.7067999999999997E-2</c:v>
                </c:pt>
                <c:pt idx="6163">
                  <c:v>3.7624999999999999E-2</c:v>
                </c:pt>
                <c:pt idx="6164">
                  <c:v>2.9727E-2</c:v>
                </c:pt>
                <c:pt idx="6165">
                  <c:v>2.4560999999999999E-2</c:v>
                </c:pt>
                <c:pt idx="6166">
                  <c:v>3.6990000000000002E-2</c:v>
                </c:pt>
                <c:pt idx="6167">
                  <c:v>3.9244000000000001E-2</c:v>
                </c:pt>
                <c:pt idx="6168">
                  <c:v>3.8046999999999997E-2</c:v>
                </c:pt>
                <c:pt idx="6169">
                  <c:v>3.5865000000000001E-2</c:v>
                </c:pt>
                <c:pt idx="6170">
                  <c:v>3.4722999999999997E-2</c:v>
                </c:pt>
                <c:pt idx="6171">
                  <c:v>2.8546999999999999E-2</c:v>
                </c:pt>
                <c:pt idx="6172">
                  <c:v>2.9855E-2</c:v>
                </c:pt>
                <c:pt idx="6173">
                  <c:v>3.0122999999999997E-2</c:v>
                </c:pt>
                <c:pt idx="6174">
                  <c:v>6.8487999999999993E-2</c:v>
                </c:pt>
                <c:pt idx="6175">
                  <c:v>8.7920999999999999E-2</c:v>
                </c:pt>
                <c:pt idx="6176">
                  <c:v>9.6597999999999989E-2</c:v>
                </c:pt>
                <c:pt idx="6177">
                  <c:v>0.11554299999999999</c:v>
                </c:pt>
                <c:pt idx="6178">
                  <c:v>0.11411299999999999</c:v>
                </c:pt>
                <c:pt idx="6179">
                  <c:v>0.12584199999999998</c:v>
                </c:pt>
                <c:pt idx="6180">
                  <c:v>0.12959000000000001</c:v>
                </c:pt>
                <c:pt idx="6181">
                  <c:v>0.12052499999999999</c:v>
                </c:pt>
                <c:pt idx="6182">
                  <c:v>0.122664</c:v>
                </c:pt>
                <c:pt idx="6183">
                  <c:v>0.110136</c:v>
                </c:pt>
                <c:pt idx="6184">
                  <c:v>0.11393099999999999</c:v>
                </c:pt>
                <c:pt idx="6185">
                  <c:v>0.10877099999999999</c:v>
                </c:pt>
                <c:pt idx="6186">
                  <c:v>0.10984099999999999</c:v>
                </c:pt>
                <c:pt idx="6187">
                  <c:v>0.10499000000000001</c:v>
                </c:pt>
                <c:pt idx="6188">
                  <c:v>0.115075</c:v>
                </c:pt>
                <c:pt idx="6189">
                  <c:v>0.10228799999999999</c:v>
                </c:pt>
                <c:pt idx="6190">
                  <c:v>8.9654999999999999E-2</c:v>
                </c:pt>
                <c:pt idx="6191">
                  <c:v>7.7047999999999991E-2</c:v>
                </c:pt>
                <c:pt idx="6192">
                  <c:v>6.9141999999999995E-2</c:v>
                </c:pt>
                <c:pt idx="6193">
                  <c:v>6.6774E-2</c:v>
                </c:pt>
                <c:pt idx="6194">
                  <c:v>8.1041000000000002E-2</c:v>
                </c:pt>
                <c:pt idx="6195">
                  <c:v>7.5116000000000002E-2</c:v>
                </c:pt>
                <c:pt idx="6196">
                  <c:v>7.4435000000000001E-2</c:v>
                </c:pt>
                <c:pt idx="6197">
                  <c:v>9.2432E-2</c:v>
                </c:pt>
                <c:pt idx="6198">
                  <c:v>0.108678</c:v>
                </c:pt>
                <c:pt idx="6199">
                  <c:v>0.113925</c:v>
                </c:pt>
                <c:pt idx="6200">
                  <c:v>0.103155</c:v>
                </c:pt>
                <c:pt idx="6201">
                  <c:v>0.114908</c:v>
                </c:pt>
                <c:pt idx="6202">
                  <c:v>0.10591099999999999</c:v>
                </c:pt>
                <c:pt idx="6203">
                  <c:v>0.11386199999999999</c:v>
                </c:pt>
                <c:pt idx="6204">
                  <c:v>0.10098499999999999</c:v>
                </c:pt>
                <c:pt idx="6205">
                  <c:v>0.102411</c:v>
                </c:pt>
                <c:pt idx="6206">
                  <c:v>8.7965000000000002E-2</c:v>
                </c:pt>
                <c:pt idx="6207">
                  <c:v>8.1342999999999999E-2</c:v>
                </c:pt>
                <c:pt idx="6208">
                  <c:v>7.2403999999999996E-2</c:v>
                </c:pt>
                <c:pt idx="6209">
                  <c:v>6.3553999999999999E-2</c:v>
                </c:pt>
                <c:pt idx="6210">
                  <c:v>7.3136999999999994E-2</c:v>
                </c:pt>
                <c:pt idx="6211">
                  <c:v>6.4985000000000001E-2</c:v>
                </c:pt>
                <c:pt idx="6212">
                  <c:v>5.3842000000000001E-2</c:v>
                </c:pt>
                <c:pt idx="6213">
                  <c:v>4.7545999999999998E-2</c:v>
                </c:pt>
                <c:pt idx="6214">
                  <c:v>5.0477999999999995E-2</c:v>
                </c:pt>
                <c:pt idx="6215">
                  <c:v>4.2325999999999996E-2</c:v>
                </c:pt>
                <c:pt idx="6216">
                  <c:v>3.9844999999999998E-2</c:v>
                </c:pt>
                <c:pt idx="6217">
                  <c:v>3.3850000000000005E-2</c:v>
                </c:pt>
                <c:pt idx="6218">
                  <c:v>5.0580000000000007E-2</c:v>
                </c:pt>
                <c:pt idx="6219">
                  <c:v>3.9683999999999997E-2</c:v>
                </c:pt>
                <c:pt idx="6220">
                  <c:v>3.6795999999999995E-2</c:v>
                </c:pt>
                <c:pt idx="6221">
                  <c:v>3.4296E-2</c:v>
                </c:pt>
                <c:pt idx="6222">
                  <c:v>3.8786999999999995E-2</c:v>
                </c:pt>
                <c:pt idx="6223">
                  <c:v>3.5230000000000004E-2</c:v>
                </c:pt>
                <c:pt idx="6224">
                  <c:v>3.1177E-2</c:v>
                </c:pt>
                <c:pt idx="6225">
                  <c:v>3.0640999999999998E-2</c:v>
                </c:pt>
                <c:pt idx="6226">
                  <c:v>2.9234999999999997E-2</c:v>
                </c:pt>
                <c:pt idx="6227">
                  <c:v>2.4746999999999998E-2</c:v>
                </c:pt>
                <c:pt idx="6228">
                  <c:v>3.6824999999999997E-2</c:v>
                </c:pt>
                <c:pt idx="6229">
                  <c:v>5.7560999999999994E-2</c:v>
                </c:pt>
                <c:pt idx="6230">
                  <c:v>6.2075999999999999E-2</c:v>
                </c:pt>
                <c:pt idx="6231">
                  <c:v>5.6371999999999998E-2</c:v>
                </c:pt>
                <c:pt idx="6232">
                  <c:v>4.9175999999999997E-2</c:v>
                </c:pt>
                <c:pt idx="6233">
                  <c:v>7.1558999999999998E-2</c:v>
                </c:pt>
                <c:pt idx="6234">
                  <c:v>6.2700999999999993E-2</c:v>
                </c:pt>
                <c:pt idx="6235">
                  <c:v>5.8622E-2</c:v>
                </c:pt>
                <c:pt idx="6236">
                  <c:v>5.5587999999999999E-2</c:v>
                </c:pt>
                <c:pt idx="6237">
                  <c:v>4.9320999999999997E-2</c:v>
                </c:pt>
                <c:pt idx="6238">
                  <c:v>5.1573000000000001E-2</c:v>
                </c:pt>
                <c:pt idx="6239">
                  <c:v>4.9835999999999998E-2</c:v>
                </c:pt>
                <c:pt idx="6240">
                  <c:v>4.7001000000000001E-2</c:v>
                </c:pt>
                <c:pt idx="6241">
                  <c:v>3.9247999999999998E-2</c:v>
                </c:pt>
                <c:pt idx="6242">
                  <c:v>3.9906999999999998E-2</c:v>
                </c:pt>
                <c:pt idx="6243">
                  <c:v>3.5012999999999996E-2</c:v>
                </c:pt>
                <c:pt idx="6244">
                  <c:v>2.9333999999999999E-2</c:v>
                </c:pt>
                <c:pt idx="6245">
                  <c:v>2.3635E-2</c:v>
                </c:pt>
                <c:pt idx="6246">
                  <c:v>1.9307999999999999E-2</c:v>
                </c:pt>
                <c:pt idx="6247">
                  <c:v>1.6278999999999998E-2</c:v>
                </c:pt>
                <c:pt idx="6248">
                  <c:v>1.1918999999999999E-2</c:v>
                </c:pt>
                <c:pt idx="6249">
                  <c:v>9.4629999999999992E-3</c:v>
                </c:pt>
                <c:pt idx="6250">
                  <c:v>8.4600000000000005E-3</c:v>
                </c:pt>
                <c:pt idx="6251">
                  <c:v>6.7979999999999994E-3</c:v>
                </c:pt>
                <c:pt idx="6252">
                  <c:v>6.7189999999999993E-3</c:v>
                </c:pt>
                <c:pt idx="6253">
                  <c:v>5.8149999999999999E-3</c:v>
                </c:pt>
                <c:pt idx="6254">
                  <c:v>5.5360000000000001E-3</c:v>
                </c:pt>
                <c:pt idx="6255">
                  <c:v>4.6860000000000001E-3</c:v>
                </c:pt>
                <c:pt idx="6256">
                  <c:v>4.0850000000000001E-3</c:v>
                </c:pt>
                <c:pt idx="6257">
                  <c:v>3.519E-3</c:v>
                </c:pt>
                <c:pt idx="6258">
                  <c:v>2.7049999999999999E-3</c:v>
                </c:pt>
                <c:pt idx="6259">
                  <c:v>1.392E-3</c:v>
                </c:pt>
                <c:pt idx="6260">
                  <c:v>6.8799999999999992E-4</c:v>
                </c:pt>
                <c:pt idx="6261">
                  <c:v>6.4099999999999997E-4</c:v>
                </c:pt>
                <c:pt idx="6262">
                  <c:v>1.949E-3</c:v>
                </c:pt>
                <c:pt idx="6263">
                  <c:v>1.766E-3</c:v>
                </c:pt>
                <c:pt idx="6264">
                  <c:v>2.2849999999999997E-3</c:v>
                </c:pt>
                <c:pt idx="6265">
                  <c:v>3.9399999999999999E-3</c:v>
                </c:pt>
                <c:pt idx="6266">
                  <c:v>9.2849999999999999E-3</c:v>
                </c:pt>
                <c:pt idx="6267">
                  <c:v>1.5901999999999999E-2</c:v>
                </c:pt>
                <c:pt idx="6268">
                  <c:v>1.5826E-2</c:v>
                </c:pt>
                <c:pt idx="6269">
                  <c:v>1.1141999999999999E-2</c:v>
                </c:pt>
                <c:pt idx="6270">
                  <c:v>1.7942E-2</c:v>
                </c:pt>
                <c:pt idx="6271">
                  <c:v>1.6274999999999998E-2</c:v>
                </c:pt>
                <c:pt idx="6272">
                  <c:v>2.4032999999999999E-2</c:v>
                </c:pt>
                <c:pt idx="6273">
                  <c:v>2.018E-2</c:v>
                </c:pt>
                <c:pt idx="6274">
                  <c:v>2.5208999999999999E-2</c:v>
                </c:pt>
                <c:pt idx="6275">
                  <c:v>2.1505999999999997E-2</c:v>
                </c:pt>
                <c:pt idx="6276">
                  <c:v>1.7225999999999998E-2</c:v>
                </c:pt>
                <c:pt idx="6277">
                  <c:v>1.5337E-2</c:v>
                </c:pt>
                <c:pt idx="6278">
                  <c:v>2.1180000000000001E-2</c:v>
                </c:pt>
                <c:pt idx="6279">
                  <c:v>2.1231999999999997E-2</c:v>
                </c:pt>
                <c:pt idx="6280">
                  <c:v>2.0757999999999999E-2</c:v>
                </c:pt>
                <c:pt idx="6281">
                  <c:v>2.5246999999999999E-2</c:v>
                </c:pt>
                <c:pt idx="6282">
                  <c:v>2.4708999999999998E-2</c:v>
                </c:pt>
                <c:pt idx="6283">
                  <c:v>2.3356999999999999E-2</c:v>
                </c:pt>
                <c:pt idx="6284">
                  <c:v>2.3354E-2</c:v>
                </c:pt>
                <c:pt idx="6285">
                  <c:v>1.9622999999999998E-2</c:v>
                </c:pt>
                <c:pt idx="6286">
                  <c:v>1.6683E-2</c:v>
                </c:pt>
                <c:pt idx="6287">
                  <c:v>1.9354E-2</c:v>
                </c:pt>
                <c:pt idx="6288">
                  <c:v>1.4891E-2</c:v>
                </c:pt>
                <c:pt idx="6289">
                  <c:v>1.1904999999999999E-2</c:v>
                </c:pt>
                <c:pt idx="6290">
                  <c:v>1.2747E-2</c:v>
                </c:pt>
                <c:pt idx="6291">
                  <c:v>9.7339999999999996E-3</c:v>
                </c:pt>
                <c:pt idx="6292">
                  <c:v>7.4779999999999994E-3</c:v>
                </c:pt>
                <c:pt idx="6293">
                  <c:v>6.0269999999999994E-3</c:v>
                </c:pt>
                <c:pt idx="6294">
                  <c:v>5.8069999999999997E-3</c:v>
                </c:pt>
                <c:pt idx="6295">
                  <c:v>5.0109999999999998E-3</c:v>
                </c:pt>
                <c:pt idx="6296">
                  <c:v>5.176E-3</c:v>
                </c:pt>
                <c:pt idx="6297">
                  <c:v>3.9429999999999995E-3</c:v>
                </c:pt>
                <c:pt idx="6298">
                  <c:v>2.5800000000000003E-3</c:v>
                </c:pt>
                <c:pt idx="6299">
                  <c:v>4.614E-3</c:v>
                </c:pt>
                <c:pt idx="6300">
                  <c:v>3.9119999999999997E-3</c:v>
                </c:pt>
                <c:pt idx="6301">
                  <c:v>2.4989999999999999E-3</c:v>
                </c:pt>
                <c:pt idx="6302">
                  <c:v>2.0089999999999999E-3</c:v>
                </c:pt>
                <c:pt idx="6303">
                  <c:v>1.4839999999999999E-3</c:v>
                </c:pt>
                <c:pt idx="6304">
                  <c:v>1.467E-3</c:v>
                </c:pt>
                <c:pt idx="6305">
                  <c:v>1.5039999999999999E-3</c:v>
                </c:pt>
                <c:pt idx="6306">
                  <c:v>1.7159999999999999E-3</c:v>
                </c:pt>
                <c:pt idx="6307">
                  <c:v>1.2608999999999999E-2</c:v>
                </c:pt>
                <c:pt idx="6308">
                  <c:v>1.4888E-2</c:v>
                </c:pt>
                <c:pt idx="6309">
                  <c:v>1.3611999999999999E-2</c:v>
                </c:pt>
                <c:pt idx="6310">
                  <c:v>1.3786999999999999E-2</c:v>
                </c:pt>
                <c:pt idx="6311">
                  <c:v>2.9293999999999997E-2</c:v>
                </c:pt>
                <c:pt idx="6312">
                  <c:v>3.7803999999999997E-2</c:v>
                </c:pt>
                <c:pt idx="6313">
                  <c:v>5.2171999999999996E-2</c:v>
                </c:pt>
                <c:pt idx="6314">
                  <c:v>6.0384E-2</c:v>
                </c:pt>
                <c:pt idx="6315">
                  <c:v>6.759699999999999E-2</c:v>
                </c:pt>
                <c:pt idx="6316">
                  <c:v>6.6487999999999992E-2</c:v>
                </c:pt>
                <c:pt idx="6317">
                  <c:v>6.9192000000000004E-2</c:v>
                </c:pt>
                <c:pt idx="6318">
                  <c:v>7.5561000000000003E-2</c:v>
                </c:pt>
                <c:pt idx="6319">
                  <c:v>6.6071999999999992E-2</c:v>
                </c:pt>
                <c:pt idx="6320">
                  <c:v>7.7837999999999991E-2</c:v>
                </c:pt>
                <c:pt idx="6321">
                  <c:v>7.3868000000000003E-2</c:v>
                </c:pt>
                <c:pt idx="6322">
                  <c:v>7.1431999999999995E-2</c:v>
                </c:pt>
                <c:pt idx="6323">
                  <c:v>6.3322000000000003E-2</c:v>
                </c:pt>
                <c:pt idx="6324">
                  <c:v>5.9935999999999996E-2</c:v>
                </c:pt>
                <c:pt idx="6325">
                  <c:v>5.7520000000000002E-2</c:v>
                </c:pt>
                <c:pt idx="6326">
                  <c:v>5.2512999999999997E-2</c:v>
                </c:pt>
                <c:pt idx="6327">
                  <c:v>7.6669000000000001E-2</c:v>
                </c:pt>
                <c:pt idx="6328">
                  <c:v>8.3609000000000003E-2</c:v>
                </c:pt>
                <c:pt idx="6329">
                  <c:v>9.6163999999999999E-2</c:v>
                </c:pt>
                <c:pt idx="6330">
                  <c:v>9.2830999999999997E-2</c:v>
                </c:pt>
                <c:pt idx="6331">
                  <c:v>8.7543999999999997E-2</c:v>
                </c:pt>
                <c:pt idx="6332">
                  <c:v>7.6513999999999999E-2</c:v>
                </c:pt>
                <c:pt idx="6333">
                  <c:v>6.9725999999999996E-2</c:v>
                </c:pt>
                <c:pt idx="6334">
                  <c:v>7.2894E-2</c:v>
                </c:pt>
                <c:pt idx="6335">
                  <c:v>0.10255199999999999</c:v>
                </c:pt>
                <c:pt idx="6336">
                  <c:v>9.3613999999999989E-2</c:v>
                </c:pt>
                <c:pt idx="6337">
                  <c:v>8.5474999999999995E-2</c:v>
                </c:pt>
                <c:pt idx="6338">
                  <c:v>7.1400000000000005E-2</c:v>
                </c:pt>
                <c:pt idx="6339">
                  <c:v>7.7613000000000001E-2</c:v>
                </c:pt>
                <c:pt idx="6340">
                  <c:v>7.0036000000000001E-2</c:v>
                </c:pt>
                <c:pt idx="6341">
                  <c:v>5.9635999999999995E-2</c:v>
                </c:pt>
                <c:pt idx="6342">
                  <c:v>5.0971999999999996E-2</c:v>
                </c:pt>
                <c:pt idx="6343">
                  <c:v>4.1221000000000001E-2</c:v>
                </c:pt>
                <c:pt idx="6344">
                  <c:v>3.5300999999999999E-2</c:v>
                </c:pt>
                <c:pt idx="6345">
                  <c:v>3.5643999999999995E-2</c:v>
                </c:pt>
                <c:pt idx="6346">
                  <c:v>4.1950000000000001E-2</c:v>
                </c:pt>
                <c:pt idx="6347">
                  <c:v>3.6420000000000001E-2</c:v>
                </c:pt>
                <c:pt idx="6348">
                  <c:v>3.0514999999999997E-2</c:v>
                </c:pt>
                <c:pt idx="6349">
                  <c:v>2.9477999999999997E-2</c:v>
                </c:pt>
                <c:pt idx="6350">
                  <c:v>2.6291999999999999E-2</c:v>
                </c:pt>
                <c:pt idx="6351">
                  <c:v>3.8550999999999995E-2</c:v>
                </c:pt>
                <c:pt idx="6352">
                  <c:v>4.7157999999999999E-2</c:v>
                </c:pt>
                <c:pt idx="6353">
                  <c:v>6.6807999999999992E-2</c:v>
                </c:pt>
                <c:pt idx="6354">
                  <c:v>7.1478E-2</c:v>
                </c:pt>
                <c:pt idx="6355">
                  <c:v>7.2453000000000004E-2</c:v>
                </c:pt>
                <c:pt idx="6356">
                  <c:v>6.8543999999999994E-2</c:v>
                </c:pt>
                <c:pt idx="6357">
                  <c:v>6.3536999999999996E-2</c:v>
                </c:pt>
                <c:pt idx="6358">
                  <c:v>7.7947000000000002E-2</c:v>
                </c:pt>
                <c:pt idx="6359">
                  <c:v>7.9582E-2</c:v>
                </c:pt>
                <c:pt idx="6360">
                  <c:v>8.0486000000000002E-2</c:v>
                </c:pt>
                <c:pt idx="6361">
                  <c:v>7.3826000000000003E-2</c:v>
                </c:pt>
                <c:pt idx="6362">
                  <c:v>6.3355999999999996E-2</c:v>
                </c:pt>
                <c:pt idx="6363">
                  <c:v>5.5121999999999997E-2</c:v>
                </c:pt>
                <c:pt idx="6364">
                  <c:v>5.0557999999999999E-2</c:v>
                </c:pt>
                <c:pt idx="6365">
                  <c:v>4.0661999999999997E-2</c:v>
                </c:pt>
                <c:pt idx="6366">
                  <c:v>3.8474000000000001E-2</c:v>
                </c:pt>
                <c:pt idx="6367">
                  <c:v>3.4054000000000001E-2</c:v>
                </c:pt>
                <c:pt idx="6368">
                  <c:v>2.4920000000000001E-2</c:v>
                </c:pt>
                <c:pt idx="6369">
                  <c:v>2.3903000000000001E-2</c:v>
                </c:pt>
                <c:pt idx="6370">
                  <c:v>2.0250000000000001E-2</c:v>
                </c:pt>
                <c:pt idx="6371">
                  <c:v>1.5408999999999999E-2</c:v>
                </c:pt>
                <c:pt idx="6372">
                  <c:v>1.5292E-2</c:v>
                </c:pt>
                <c:pt idx="6373">
                  <c:v>1.3616999999999999E-2</c:v>
                </c:pt>
                <c:pt idx="6374">
                  <c:v>1.1316E-2</c:v>
                </c:pt>
                <c:pt idx="6375">
                  <c:v>2.1727999999999997E-2</c:v>
                </c:pt>
                <c:pt idx="6376">
                  <c:v>1.5245999999999999E-2</c:v>
                </c:pt>
                <c:pt idx="6377">
                  <c:v>1.1680000000000001E-2</c:v>
                </c:pt>
                <c:pt idx="6378">
                  <c:v>1.3656E-2</c:v>
                </c:pt>
                <c:pt idx="6379">
                  <c:v>1.2303999999999999E-2</c:v>
                </c:pt>
                <c:pt idx="6380">
                  <c:v>1.2218E-2</c:v>
                </c:pt>
                <c:pt idx="6381">
                  <c:v>8.9040000000000005E-3</c:v>
                </c:pt>
                <c:pt idx="6382">
                  <c:v>7.0279999999999995E-3</c:v>
                </c:pt>
                <c:pt idx="6383">
                  <c:v>6.0139999999999994E-3</c:v>
                </c:pt>
                <c:pt idx="6384">
                  <c:v>7.4700000000000009E-3</c:v>
                </c:pt>
                <c:pt idx="6385">
                  <c:v>7.7269999999999995E-3</c:v>
                </c:pt>
                <c:pt idx="6386">
                  <c:v>9.6769999999999998E-3</c:v>
                </c:pt>
                <c:pt idx="6387">
                  <c:v>9.474999999999999E-3</c:v>
                </c:pt>
                <c:pt idx="6388">
                  <c:v>1.4341999999999999E-2</c:v>
                </c:pt>
                <c:pt idx="6389">
                  <c:v>1.4230999999999999E-2</c:v>
                </c:pt>
                <c:pt idx="6390">
                  <c:v>1.4322999999999999E-2</c:v>
                </c:pt>
                <c:pt idx="6391">
                  <c:v>1.1642999999999999E-2</c:v>
                </c:pt>
                <c:pt idx="6392">
                  <c:v>1.4067999999999999E-2</c:v>
                </c:pt>
                <c:pt idx="6393">
                  <c:v>1.1273E-2</c:v>
                </c:pt>
                <c:pt idx="6394">
                  <c:v>1.1860000000000001E-2</c:v>
                </c:pt>
                <c:pt idx="6395">
                  <c:v>9.8230000000000001E-3</c:v>
                </c:pt>
                <c:pt idx="6396">
                  <c:v>1.0338E-2</c:v>
                </c:pt>
                <c:pt idx="6397">
                  <c:v>1.2197999999999999E-2</c:v>
                </c:pt>
                <c:pt idx="6398">
                  <c:v>1.6316000000000001E-2</c:v>
                </c:pt>
                <c:pt idx="6399">
                  <c:v>1.8872E-2</c:v>
                </c:pt>
                <c:pt idx="6400">
                  <c:v>2.2485999999999999E-2</c:v>
                </c:pt>
                <c:pt idx="6401">
                  <c:v>2.9568999999999998E-2</c:v>
                </c:pt>
                <c:pt idx="6402">
                  <c:v>3.1883000000000002E-2</c:v>
                </c:pt>
                <c:pt idx="6403">
                  <c:v>2.9898999999999998E-2</c:v>
                </c:pt>
                <c:pt idx="6404">
                  <c:v>2.8871999999999998E-2</c:v>
                </c:pt>
                <c:pt idx="6405">
                  <c:v>3.0665999999999999E-2</c:v>
                </c:pt>
                <c:pt idx="6406">
                  <c:v>4.5290000000000004E-2</c:v>
                </c:pt>
                <c:pt idx="6407">
                  <c:v>4.7542999999999995E-2</c:v>
                </c:pt>
                <c:pt idx="6408">
                  <c:v>4.5117999999999998E-2</c:v>
                </c:pt>
                <c:pt idx="6409">
                  <c:v>4.1810000000000007E-2</c:v>
                </c:pt>
                <c:pt idx="6410">
                  <c:v>3.6195999999999999E-2</c:v>
                </c:pt>
                <c:pt idx="6411">
                  <c:v>3.5047999999999996E-2</c:v>
                </c:pt>
                <c:pt idx="6412">
                  <c:v>3.1965E-2</c:v>
                </c:pt>
                <c:pt idx="6413">
                  <c:v>3.0910999999999998E-2</c:v>
                </c:pt>
                <c:pt idx="6414">
                  <c:v>2.9706999999999997E-2</c:v>
                </c:pt>
                <c:pt idx="6415">
                  <c:v>3.0110000000000001E-2</c:v>
                </c:pt>
                <c:pt idx="6416">
                  <c:v>2.9820000000000003E-2</c:v>
                </c:pt>
                <c:pt idx="6417">
                  <c:v>7.3766999999999999E-2</c:v>
                </c:pt>
                <c:pt idx="6418">
                  <c:v>6.5395999999999996E-2</c:v>
                </c:pt>
                <c:pt idx="6419">
                  <c:v>5.7597999999999996E-2</c:v>
                </c:pt>
                <c:pt idx="6420">
                  <c:v>5.1830999999999995E-2</c:v>
                </c:pt>
                <c:pt idx="6421">
                  <c:v>4.6647000000000001E-2</c:v>
                </c:pt>
                <c:pt idx="6422">
                  <c:v>4.3782000000000001E-2</c:v>
                </c:pt>
                <c:pt idx="6423">
                  <c:v>3.8779000000000001E-2</c:v>
                </c:pt>
                <c:pt idx="6424">
                  <c:v>3.3361000000000002E-2</c:v>
                </c:pt>
                <c:pt idx="6425">
                  <c:v>2.6747999999999997E-2</c:v>
                </c:pt>
                <c:pt idx="6426">
                  <c:v>2.2827999999999998E-2</c:v>
                </c:pt>
                <c:pt idx="6427">
                  <c:v>1.9528E-2</c:v>
                </c:pt>
                <c:pt idx="6428">
                  <c:v>3.4971999999999996E-2</c:v>
                </c:pt>
                <c:pt idx="6429">
                  <c:v>2.7347999999999997E-2</c:v>
                </c:pt>
                <c:pt idx="6430">
                  <c:v>2.4232E-2</c:v>
                </c:pt>
                <c:pt idx="6431">
                  <c:v>2.5252999999999998E-2</c:v>
                </c:pt>
                <c:pt idx="6432">
                  <c:v>2.6997999999999998E-2</c:v>
                </c:pt>
                <c:pt idx="6433">
                  <c:v>2.6724999999999999E-2</c:v>
                </c:pt>
                <c:pt idx="6434">
                  <c:v>2.9078E-2</c:v>
                </c:pt>
                <c:pt idx="6435">
                  <c:v>2.4960000000000003E-2</c:v>
                </c:pt>
                <c:pt idx="6436">
                  <c:v>2.4590000000000001E-2</c:v>
                </c:pt>
                <c:pt idx="6437">
                  <c:v>2.6466999999999997E-2</c:v>
                </c:pt>
                <c:pt idx="6438">
                  <c:v>2.1177999999999999E-2</c:v>
                </c:pt>
                <c:pt idx="6439">
                  <c:v>1.7513999999999998E-2</c:v>
                </c:pt>
                <c:pt idx="6440">
                  <c:v>1.6393999999999999E-2</c:v>
                </c:pt>
                <c:pt idx="6441">
                  <c:v>1.7925E-2</c:v>
                </c:pt>
                <c:pt idx="6442">
                  <c:v>1.8494999999999998E-2</c:v>
                </c:pt>
                <c:pt idx="6443">
                  <c:v>2.2313E-2</c:v>
                </c:pt>
                <c:pt idx="6444">
                  <c:v>2.2251E-2</c:v>
                </c:pt>
                <c:pt idx="6445">
                  <c:v>2.3844999999999998E-2</c:v>
                </c:pt>
                <c:pt idx="6446">
                  <c:v>2.5453E-2</c:v>
                </c:pt>
                <c:pt idx="6447">
                  <c:v>2.3947E-2</c:v>
                </c:pt>
                <c:pt idx="6448">
                  <c:v>2.2040999999999998E-2</c:v>
                </c:pt>
                <c:pt idx="6449">
                  <c:v>3.5387000000000002E-2</c:v>
                </c:pt>
                <c:pt idx="6450">
                  <c:v>3.7131999999999998E-2</c:v>
                </c:pt>
                <c:pt idx="6451">
                  <c:v>3.8571999999999995E-2</c:v>
                </c:pt>
                <c:pt idx="6452">
                  <c:v>3.1842999999999996E-2</c:v>
                </c:pt>
                <c:pt idx="6453">
                  <c:v>3.4041999999999996E-2</c:v>
                </c:pt>
                <c:pt idx="6454">
                  <c:v>2.7202999999999998E-2</c:v>
                </c:pt>
                <c:pt idx="6455">
                  <c:v>4.8021999999999995E-2</c:v>
                </c:pt>
                <c:pt idx="6456">
                  <c:v>4.8683999999999998E-2</c:v>
                </c:pt>
                <c:pt idx="6457">
                  <c:v>5.6651999999999994E-2</c:v>
                </c:pt>
                <c:pt idx="6458">
                  <c:v>4.9918999999999998E-2</c:v>
                </c:pt>
                <c:pt idx="6459">
                  <c:v>4.0697999999999998E-2</c:v>
                </c:pt>
                <c:pt idx="6460">
                  <c:v>2.9260000000000001E-2</c:v>
                </c:pt>
                <c:pt idx="6461">
                  <c:v>2.3348999999999998E-2</c:v>
                </c:pt>
                <c:pt idx="6462">
                  <c:v>3.2797E-2</c:v>
                </c:pt>
                <c:pt idx="6463">
                  <c:v>2.8617999999999998E-2</c:v>
                </c:pt>
                <c:pt idx="6464">
                  <c:v>2.9534999999999999E-2</c:v>
                </c:pt>
                <c:pt idx="6465">
                  <c:v>2.4541999999999998E-2</c:v>
                </c:pt>
                <c:pt idx="6466">
                  <c:v>2.4496999999999998E-2</c:v>
                </c:pt>
                <c:pt idx="6467">
                  <c:v>2.5160999999999999E-2</c:v>
                </c:pt>
                <c:pt idx="6468">
                  <c:v>2.4645E-2</c:v>
                </c:pt>
                <c:pt idx="6469">
                  <c:v>2.5718999999999999E-2</c:v>
                </c:pt>
                <c:pt idx="6470">
                  <c:v>3.3626999999999997E-2</c:v>
                </c:pt>
                <c:pt idx="6471">
                  <c:v>2.9767999999999999E-2</c:v>
                </c:pt>
                <c:pt idx="6472">
                  <c:v>2.9450000000000004E-2</c:v>
                </c:pt>
                <c:pt idx="6473">
                  <c:v>5.0745999999999999E-2</c:v>
                </c:pt>
                <c:pt idx="6474">
                  <c:v>3.9934999999999998E-2</c:v>
                </c:pt>
                <c:pt idx="6475">
                  <c:v>3.5538E-2</c:v>
                </c:pt>
                <c:pt idx="6476">
                  <c:v>2.9484E-2</c:v>
                </c:pt>
                <c:pt idx="6477">
                  <c:v>2.2956999999999998E-2</c:v>
                </c:pt>
                <c:pt idx="6478">
                  <c:v>1.7624999999999998E-2</c:v>
                </c:pt>
                <c:pt idx="6479">
                  <c:v>1.6094000000000001E-2</c:v>
                </c:pt>
                <c:pt idx="6480">
                  <c:v>1.8817E-2</c:v>
                </c:pt>
                <c:pt idx="6481">
                  <c:v>2.1035999999999999E-2</c:v>
                </c:pt>
                <c:pt idx="6482">
                  <c:v>2.0240999999999999E-2</c:v>
                </c:pt>
                <c:pt idx="6483">
                  <c:v>1.9587E-2</c:v>
                </c:pt>
                <c:pt idx="6484">
                  <c:v>1.7746999999999999E-2</c:v>
                </c:pt>
                <c:pt idx="6485">
                  <c:v>2.0031999999999998E-2</c:v>
                </c:pt>
                <c:pt idx="6486">
                  <c:v>2.2910000000000003E-2</c:v>
                </c:pt>
                <c:pt idx="6487">
                  <c:v>1.9440000000000002E-2</c:v>
                </c:pt>
                <c:pt idx="6488">
                  <c:v>1.9469E-2</c:v>
                </c:pt>
                <c:pt idx="6489">
                  <c:v>2.1558999999999998E-2</c:v>
                </c:pt>
                <c:pt idx="6490">
                  <c:v>2.2969E-2</c:v>
                </c:pt>
                <c:pt idx="6491">
                  <c:v>2.3774999999999998E-2</c:v>
                </c:pt>
                <c:pt idx="6492">
                  <c:v>2.4020000000000003E-2</c:v>
                </c:pt>
                <c:pt idx="6493">
                  <c:v>2.2074E-2</c:v>
                </c:pt>
                <c:pt idx="6494">
                  <c:v>1.8244E-2</c:v>
                </c:pt>
                <c:pt idx="6495">
                  <c:v>1.5266E-2</c:v>
                </c:pt>
                <c:pt idx="6496">
                  <c:v>1.3878999999999999E-2</c:v>
                </c:pt>
                <c:pt idx="6497">
                  <c:v>1.1646E-2</c:v>
                </c:pt>
                <c:pt idx="6498">
                  <c:v>1.0468999999999999E-2</c:v>
                </c:pt>
                <c:pt idx="6499">
                  <c:v>1.3904E-2</c:v>
                </c:pt>
                <c:pt idx="6500">
                  <c:v>1.6210000000000002E-2</c:v>
                </c:pt>
                <c:pt idx="6501">
                  <c:v>1.5554999999999999E-2</c:v>
                </c:pt>
                <c:pt idx="6502">
                  <c:v>3.1461999999999997E-2</c:v>
                </c:pt>
                <c:pt idx="6503">
                  <c:v>2.6934999999999997E-2</c:v>
                </c:pt>
                <c:pt idx="6504">
                  <c:v>1.8022E-2</c:v>
                </c:pt>
                <c:pt idx="6505">
                  <c:v>1.5132E-2</c:v>
                </c:pt>
                <c:pt idx="6506">
                  <c:v>1.6503E-2</c:v>
                </c:pt>
                <c:pt idx="6507">
                  <c:v>1.3595999999999999E-2</c:v>
                </c:pt>
                <c:pt idx="6508">
                  <c:v>1.2192999999999999E-2</c:v>
                </c:pt>
                <c:pt idx="6509">
                  <c:v>9.9950000000000004E-3</c:v>
                </c:pt>
                <c:pt idx="6510">
                  <c:v>1.1656999999999999E-2</c:v>
                </c:pt>
                <c:pt idx="6511">
                  <c:v>1.2643E-2</c:v>
                </c:pt>
                <c:pt idx="6512">
                  <c:v>1.5080000000000001E-2</c:v>
                </c:pt>
                <c:pt idx="6513">
                  <c:v>1.3928999999999999E-2</c:v>
                </c:pt>
                <c:pt idx="6514">
                  <c:v>1.2660999999999999E-2</c:v>
                </c:pt>
                <c:pt idx="6515">
                  <c:v>1.2036E-2</c:v>
                </c:pt>
                <c:pt idx="6516">
                  <c:v>1.1500999999999999E-2</c:v>
                </c:pt>
                <c:pt idx="6517">
                  <c:v>8.8919999999999989E-3</c:v>
                </c:pt>
                <c:pt idx="6518">
                  <c:v>7.9609999999999993E-3</c:v>
                </c:pt>
                <c:pt idx="6519">
                  <c:v>6.646E-3</c:v>
                </c:pt>
                <c:pt idx="6520">
                  <c:v>7.4079999999999997E-3</c:v>
                </c:pt>
                <c:pt idx="6521">
                  <c:v>1.1547999999999999E-2</c:v>
                </c:pt>
                <c:pt idx="6522">
                  <c:v>1.6923000000000001E-2</c:v>
                </c:pt>
                <c:pt idx="6523">
                  <c:v>2.3858999999999998E-2</c:v>
                </c:pt>
                <c:pt idx="6524">
                  <c:v>2.1766999999999998E-2</c:v>
                </c:pt>
                <c:pt idx="6525">
                  <c:v>2.2013999999999999E-2</c:v>
                </c:pt>
                <c:pt idx="6526">
                  <c:v>1.9081999999999998E-2</c:v>
                </c:pt>
                <c:pt idx="6527">
                  <c:v>1.9226999999999998E-2</c:v>
                </c:pt>
                <c:pt idx="6528">
                  <c:v>1.5156999999999999E-2</c:v>
                </c:pt>
                <c:pt idx="6529">
                  <c:v>2.0584999999999999E-2</c:v>
                </c:pt>
                <c:pt idx="6530">
                  <c:v>1.8680000000000002E-2</c:v>
                </c:pt>
                <c:pt idx="6531">
                  <c:v>1.5517E-2</c:v>
                </c:pt>
                <c:pt idx="6532">
                  <c:v>1.5195E-2</c:v>
                </c:pt>
                <c:pt idx="6533">
                  <c:v>1.1224E-2</c:v>
                </c:pt>
                <c:pt idx="6534">
                  <c:v>9.6010000000000002E-3</c:v>
                </c:pt>
                <c:pt idx="6535">
                  <c:v>7.6079999999999993E-3</c:v>
                </c:pt>
                <c:pt idx="6536">
                  <c:v>1.0815E-2</c:v>
                </c:pt>
                <c:pt idx="6537">
                  <c:v>8.0229999999999989E-3</c:v>
                </c:pt>
                <c:pt idx="6538">
                  <c:v>6.9039999999999995E-3</c:v>
                </c:pt>
                <c:pt idx="6539">
                  <c:v>7.2259999999999998E-3</c:v>
                </c:pt>
                <c:pt idx="6540">
                  <c:v>5.7949999999999998E-3</c:v>
                </c:pt>
                <c:pt idx="6541">
                  <c:v>5.9129999999999999E-3</c:v>
                </c:pt>
                <c:pt idx="6542">
                  <c:v>6.2200000000000007E-3</c:v>
                </c:pt>
                <c:pt idx="6543">
                  <c:v>5.548E-3</c:v>
                </c:pt>
                <c:pt idx="6544">
                  <c:v>4.3059999999999999E-3</c:v>
                </c:pt>
                <c:pt idx="6545">
                  <c:v>3.029E-3</c:v>
                </c:pt>
                <c:pt idx="6546">
                  <c:v>3.0769999999999999E-3</c:v>
                </c:pt>
                <c:pt idx="6547">
                  <c:v>1.2478E-2</c:v>
                </c:pt>
                <c:pt idx="6548">
                  <c:v>1.2175999999999999E-2</c:v>
                </c:pt>
                <c:pt idx="6549">
                  <c:v>1.1177999999999999E-2</c:v>
                </c:pt>
                <c:pt idx="6550">
                  <c:v>1.0171999999999999E-2</c:v>
                </c:pt>
                <c:pt idx="6551">
                  <c:v>9.9019999999999993E-3</c:v>
                </c:pt>
                <c:pt idx="6552">
                  <c:v>1.1195E-2</c:v>
                </c:pt>
                <c:pt idx="6553">
                  <c:v>1.2220000000000002E-2</c:v>
                </c:pt>
                <c:pt idx="6554">
                  <c:v>1.1063E-2</c:v>
                </c:pt>
                <c:pt idx="6555">
                  <c:v>1.9781E-2</c:v>
                </c:pt>
                <c:pt idx="6556">
                  <c:v>1.6071999999999999E-2</c:v>
                </c:pt>
                <c:pt idx="6557">
                  <c:v>1.5231999999999999E-2</c:v>
                </c:pt>
                <c:pt idx="6558">
                  <c:v>1.3087E-2</c:v>
                </c:pt>
                <c:pt idx="6559">
                  <c:v>2.7118E-2</c:v>
                </c:pt>
                <c:pt idx="6560">
                  <c:v>2.2616999999999998E-2</c:v>
                </c:pt>
                <c:pt idx="6561">
                  <c:v>1.6605999999999999E-2</c:v>
                </c:pt>
                <c:pt idx="6562">
                  <c:v>1.7107000000000001E-2</c:v>
                </c:pt>
                <c:pt idx="6563">
                  <c:v>1.4790000000000001E-2</c:v>
                </c:pt>
                <c:pt idx="6564">
                  <c:v>1.3087999999999999E-2</c:v>
                </c:pt>
                <c:pt idx="6565">
                  <c:v>9.9369999999999997E-3</c:v>
                </c:pt>
                <c:pt idx="6566">
                  <c:v>8.4609999999999998E-3</c:v>
                </c:pt>
                <c:pt idx="6567">
                  <c:v>1.0110000000000001E-2</c:v>
                </c:pt>
                <c:pt idx="6568">
                  <c:v>6.1969999999999994E-3</c:v>
                </c:pt>
                <c:pt idx="6569">
                  <c:v>9.7800000000000005E-3</c:v>
                </c:pt>
                <c:pt idx="6570">
                  <c:v>1.0666999999999999E-2</c:v>
                </c:pt>
                <c:pt idx="6571">
                  <c:v>1.2995999999999999E-2</c:v>
                </c:pt>
                <c:pt idx="6572">
                  <c:v>1.0133E-2</c:v>
                </c:pt>
                <c:pt idx="6573">
                  <c:v>9.3489999999999997E-3</c:v>
                </c:pt>
                <c:pt idx="6574">
                  <c:v>9.7300000000000008E-3</c:v>
                </c:pt>
                <c:pt idx="6575">
                  <c:v>2.4383999999999999E-2</c:v>
                </c:pt>
                <c:pt idx="6576">
                  <c:v>2.0062E-2</c:v>
                </c:pt>
                <c:pt idx="6577">
                  <c:v>1.7870999999999998E-2</c:v>
                </c:pt>
                <c:pt idx="6578">
                  <c:v>1.8867999999999999E-2</c:v>
                </c:pt>
                <c:pt idx="6579">
                  <c:v>1.4926999999999999E-2</c:v>
                </c:pt>
                <c:pt idx="6580">
                  <c:v>1.2173E-2</c:v>
                </c:pt>
                <c:pt idx="6581">
                  <c:v>1.1240999999999999E-2</c:v>
                </c:pt>
                <c:pt idx="6582">
                  <c:v>9.3769999999999999E-3</c:v>
                </c:pt>
                <c:pt idx="6583">
                  <c:v>9.4389999999999995E-3</c:v>
                </c:pt>
                <c:pt idx="6584">
                  <c:v>1.1310000000000001E-2</c:v>
                </c:pt>
                <c:pt idx="6585">
                  <c:v>1.1477999999999999E-2</c:v>
                </c:pt>
                <c:pt idx="6586">
                  <c:v>1.2327999999999999E-2</c:v>
                </c:pt>
                <c:pt idx="6587">
                  <c:v>1.2159E-2</c:v>
                </c:pt>
                <c:pt idx="6588">
                  <c:v>1.4485E-2</c:v>
                </c:pt>
                <c:pt idx="6589">
                  <c:v>1.3531E-2</c:v>
                </c:pt>
                <c:pt idx="6590">
                  <c:v>1.1684E-2</c:v>
                </c:pt>
                <c:pt idx="6591">
                  <c:v>1.1283999999999999E-2</c:v>
                </c:pt>
                <c:pt idx="6592">
                  <c:v>1.0739E-2</c:v>
                </c:pt>
                <c:pt idx="6593">
                  <c:v>9.9900000000000006E-3</c:v>
                </c:pt>
                <c:pt idx="6594">
                  <c:v>1.2853E-2</c:v>
                </c:pt>
                <c:pt idx="6595">
                  <c:v>1.1937E-2</c:v>
                </c:pt>
                <c:pt idx="6596">
                  <c:v>1.4265999999999999E-2</c:v>
                </c:pt>
                <c:pt idx="6597">
                  <c:v>5.2274999999999995E-2</c:v>
                </c:pt>
                <c:pt idx="6598">
                  <c:v>7.3042999999999997E-2</c:v>
                </c:pt>
                <c:pt idx="6599">
                  <c:v>6.2895999999999994E-2</c:v>
                </c:pt>
                <c:pt idx="6600">
                  <c:v>5.2266E-2</c:v>
                </c:pt>
                <c:pt idx="6601">
                  <c:v>4.2040000000000001E-2</c:v>
                </c:pt>
                <c:pt idx="6602">
                  <c:v>3.6570999999999999E-2</c:v>
                </c:pt>
                <c:pt idx="6603">
                  <c:v>3.5914000000000001E-2</c:v>
                </c:pt>
                <c:pt idx="6604">
                  <c:v>3.1787999999999997E-2</c:v>
                </c:pt>
                <c:pt idx="6605">
                  <c:v>3.9460000000000002E-2</c:v>
                </c:pt>
                <c:pt idx="6606">
                  <c:v>3.3771999999999996E-2</c:v>
                </c:pt>
                <c:pt idx="6607">
                  <c:v>3.5307999999999999E-2</c:v>
                </c:pt>
                <c:pt idx="6608">
                  <c:v>3.1830999999999998E-2</c:v>
                </c:pt>
                <c:pt idx="6609">
                  <c:v>2.7078999999999999E-2</c:v>
                </c:pt>
                <c:pt idx="6610">
                  <c:v>2.4354999999999998E-2</c:v>
                </c:pt>
                <c:pt idx="6611">
                  <c:v>2.2578999999999998E-2</c:v>
                </c:pt>
                <c:pt idx="6612">
                  <c:v>3.0133E-2</c:v>
                </c:pt>
                <c:pt idx="6613">
                  <c:v>3.4170000000000006E-2</c:v>
                </c:pt>
                <c:pt idx="6614">
                  <c:v>3.6004999999999995E-2</c:v>
                </c:pt>
                <c:pt idx="6615">
                  <c:v>3.1753999999999998E-2</c:v>
                </c:pt>
                <c:pt idx="6616">
                  <c:v>3.4192E-2</c:v>
                </c:pt>
                <c:pt idx="6617">
                  <c:v>3.0792999999999997E-2</c:v>
                </c:pt>
                <c:pt idx="6618">
                  <c:v>2.53E-2</c:v>
                </c:pt>
                <c:pt idx="6619">
                  <c:v>2.1211999999999998E-2</c:v>
                </c:pt>
                <c:pt idx="6620">
                  <c:v>2.7580000000000004E-2</c:v>
                </c:pt>
                <c:pt idx="6621">
                  <c:v>2.4763999999999998E-2</c:v>
                </c:pt>
                <c:pt idx="6622">
                  <c:v>2.6879E-2</c:v>
                </c:pt>
                <c:pt idx="6623">
                  <c:v>2.7116999999999999E-2</c:v>
                </c:pt>
                <c:pt idx="6624">
                  <c:v>2.6221999999999999E-2</c:v>
                </c:pt>
                <c:pt idx="6625">
                  <c:v>2.2248E-2</c:v>
                </c:pt>
                <c:pt idx="6626">
                  <c:v>2.3805999999999997E-2</c:v>
                </c:pt>
                <c:pt idx="6627">
                  <c:v>2.3004E-2</c:v>
                </c:pt>
                <c:pt idx="6628">
                  <c:v>3.0834999999999998E-2</c:v>
                </c:pt>
                <c:pt idx="6629">
                  <c:v>4.9641999999999999E-2</c:v>
                </c:pt>
                <c:pt idx="6630">
                  <c:v>5.0317999999999995E-2</c:v>
                </c:pt>
                <c:pt idx="6631">
                  <c:v>3.9513E-2</c:v>
                </c:pt>
                <c:pt idx="6632">
                  <c:v>3.4873999999999995E-2</c:v>
                </c:pt>
                <c:pt idx="6633">
                  <c:v>2.7612999999999999E-2</c:v>
                </c:pt>
                <c:pt idx="6634">
                  <c:v>2.6712999999999997E-2</c:v>
                </c:pt>
                <c:pt idx="6635">
                  <c:v>2.3493E-2</c:v>
                </c:pt>
                <c:pt idx="6636">
                  <c:v>1.8252000000000001E-2</c:v>
                </c:pt>
                <c:pt idx="6637">
                  <c:v>1.694E-2</c:v>
                </c:pt>
                <c:pt idx="6638">
                  <c:v>1.8171E-2</c:v>
                </c:pt>
                <c:pt idx="6639">
                  <c:v>2.0069E-2</c:v>
                </c:pt>
                <c:pt idx="6640">
                  <c:v>1.8051999999999999E-2</c:v>
                </c:pt>
                <c:pt idx="6641">
                  <c:v>1.306E-2</c:v>
                </c:pt>
                <c:pt idx="6642">
                  <c:v>1.9443999999999999E-2</c:v>
                </c:pt>
                <c:pt idx="6643">
                  <c:v>1.8880000000000001E-2</c:v>
                </c:pt>
                <c:pt idx="6644">
                  <c:v>1.8030999999999998E-2</c:v>
                </c:pt>
                <c:pt idx="6645">
                  <c:v>1.3942E-2</c:v>
                </c:pt>
                <c:pt idx="6646">
                  <c:v>1.1993E-2</c:v>
                </c:pt>
                <c:pt idx="6647">
                  <c:v>9.8879999999999992E-3</c:v>
                </c:pt>
                <c:pt idx="6648">
                  <c:v>1.1181E-2</c:v>
                </c:pt>
                <c:pt idx="6649">
                  <c:v>8.8269999999999998E-3</c:v>
                </c:pt>
                <c:pt idx="6650">
                  <c:v>7.4649999999999994E-3</c:v>
                </c:pt>
                <c:pt idx="6651">
                  <c:v>7.4349999999999998E-3</c:v>
                </c:pt>
                <c:pt idx="6652">
                  <c:v>5.7889999999999999E-3</c:v>
                </c:pt>
                <c:pt idx="6653">
                  <c:v>4.5430000000000002E-3</c:v>
                </c:pt>
                <c:pt idx="6654">
                  <c:v>3.5269999999999998E-3</c:v>
                </c:pt>
                <c:pt idx="6655">
                  <c:v>3.9839999999999997E-3</c:v>
                </c:pt>
                <c:pt idx="6656">
                  <c:v>9.4900000000000002E-3</c:v>
                </c:pt>
                <c:pt idx="6657">
                  <c:v>7.7749999999999998E-3</c:v>
                </c:pt>
                <c:pt idx="6658">
                  <c:v>5.0850000000000001E-3</c:v>
                </c:pt>
                <c:pt idx="6659">
                  <c:v>4.692E-3</c:v>
                </c:pt>
                <c:pt idx="6660">
                  <c:v>4.5139999999999998E-3</c:v>
                </c:pt>
                <c:pt idx="6661">
                  <c:v>3.6909999999999998E-3</c:v>
                </c:pt>
                <c:pt idx="6662">
                  <c:v>3.4019999999999996E-3</c:v>
                </c:pt>
                <c:pt idx="6663">
                  <c:v>4.6349999999999994E-3</c:v>
                </c:pt>
                <c:pt idx="6664">
                  <c:v>6.8779999999999996E-3</c:v>
                </c:pt>
                <c:pt idx="6665">
                  <c:v>7.6689999999999996E-3</c:v>
                </c:pt>
                <c:pt idx="6666">
                  <c:v>9.1760000000000001E-3</c:v>
                </c:pt>
                <c:pt idx="6667">
                  <c:v>7.7529999999999995E-3</c:v>
                </c:pt>
                <c:pt idx="6668">
                  <c:v>5.7349999999999996E-3</c:v>
                </c:pt>
                <c:pt idx="6669">
                  <c:v>4.9759999999999995E-3</c:v>
                </c:pt>
                <c:pt idx="6670">
                  <c:v>4.5000000000000005E-3</c:v>
                </c:pt>
                <c:pt idx="6671">
                  <c:v>5.4209999999999996E-3</c:v>
                </c:pt>
                <c:pt idx="6672">
                  <c:v>8.6219999999999995E-3</c:v>
                </c:pt>
                <c:pt idx="6673">
                  <c:v>9.9239999999999988E-3</c:v>
                </c:pt>
                <c:pt idx="6674">
                  <c:v>8.5570000000000004E-3</c:v>
                </c:pt>
                <c:pt idx="6675">
                  <c:v>1.3731999999999999E-2</c:v>
                </c:pt>
                <c:pt idx="6676">
                  <c:v>1.7564E-2</c:v>
                </c:pt>
                <c:pt idx="6677">
                  <c:v>1.6960000000000003E-2</c:v>
                </c:pt>
                <c:pt idx="6678">
                  <c:v>1.6975999999999998E-2</c:v>
                </c:pt>
                <c:pt idx="6679">
                  <c:v>1.5997000000000001E-2</c:v>
                </c:pt>
                <c:pt idx="6680">
                  <c:v>1.9896E-2</c:v>
                </c:pt>
                <c:pt idx="6681">
                  <c:v>2.1041999999999998E-2</c:v>
                </c:pt>
                <c:pt idx="6682">
                  <c:v>2.5728999999999998E-2</c:v>
                </c:pt>
                <c:pt idx="6683">
                  <c:v>2.5056999999999999E-2</c:v>
                </c:pt>
                <c:pt idx="6684">
                  <c:v>2.3293999999999999E-2</c:v>
                </c:pt>
                <c:pt idx="6685">
                  <c:v>2.6241E-2</c:v>
                </c:pt>
                <c:pt idx="6686">
                  <c:v>2.7320999999999998E-2</c:v>
                </c:pt>
                <c:pt idx="6687">
                  <c:v>2.4482999999999998E-2</c:v>
                </c:pt>
                <c:pt idx="6688">
                  <c:v>1.9931999999999998E-2</c:v>
                </c:pt>
                <c:pt idx="6689">
                  <c:v>2.1252E-2</c:v>
                </c:pt>
                <c:pt idx="6690">
                  <c:v>1.8485999999999999E-2</c:v>
                </c:pt>
                <c:pt idx="6691">
                  <c:v>2.3108E-2</c:v>
                </c:pt>
                <c:pt idx="6692">
                  <c:v>2.2085E-2</c:v>
                </c:pt>
                <c:pt idx="6693">
                  <c:v>1.7506000000000001E-2</c:v>
                </c:pt>
                <c:pt idx="6694">
                  <c:v>1.4433999999999999E-2</c:v>
                </c:pt>
                <c:pt idx="6695">
                  <c:v>2.4288000000000001E-2</c:v>
                </c:pt>
                <c:pt idx="6696">
                  <c:v>3.2344999999999999E-2</c:v>
                </c:pt>
                <c:pt idx="6697">
                  <c:v>2.5676999999999998E-2</c:v>
                </c:pt>
                <c:pt idx="6698">
                  <c:v>2.2470999999999998E-2</c:v>
                </c:pt>
                <c:pt idx="6699">
                  <c:v>2.2494999999999998E-2</c:v>
                </c:pt>
                <c:pt idx="6700">
                  <c:v>1.6926999999999998E-2</c:v>
                </c:pt>
                <c:pt idx="6701">
                  <c:v>1.4863999999999999E-2</c:v>
                </c:pt>
                <c:pt idx="6702">
                  <c:v>1.3243E-2</c:v>
                </c:pt>
                <c:pt idx="6703">
                  <c:v>1.8846999999999999E-2</c:v>
                </c:pt>
                <c:pt idx="6704">
                  <c:v>2.1242E-2</c:v>
                </c:pt>
                <c:pt idx="6705">
                  <c:v>1.4957E-2</c:v>
                </c:pt>
                <c:pt idx="6706">
                  <c:v>1.3297999999999999E-2</c:v>
                </c:pt>
                <c:pt idx="6707">
                  <c:v>1.2764999999999999E-2</c:v>
                </c:pt>
                <c:pt idx="6708">
                  <c:v>1.7750000000000002E-2</c:v>
                </c:pt>
                <c:pt idx="6709">
                  <c:v>1.2560999999999999E-2</c:v>
                </c:pt>
                <c:pt idx="6710">
                  <c:v>2.3916999999999997E-2</c:v>
                </c:pt>
                <c:pt idx="6711">
                  <c:v>2.2994999999999998E-2</c:v>
                </c:pt>
                <c:pt idx="6712">
                  <c:v>1.9200000000000002E-2</c:v>
                </c:pt>
                <c:pt idx="6713">
                  <c:v>2.0465999999999998E-2</c:v>
                </c:pt>
                <c:pt idx="6714">
                  <c:v>1.9077999999999998E-2</c:v>
                </c:pt>
                <c:pt idx="6715">
                  <c:v>1.4960999999999999E-2</c:v>
                </c:pt>
                <c:pt idx="6716">
                  <c:v>1.6753000000000001E-2</c:v>
                </c:pt>
                <c:pt idx="6717">
                  <c:v>1.1963999999999999E-2</c:v>
                </c:pt>
                <c:pt idx="6718">
                  <c:v>1.3273999999999999E-2</c:v>
                </c:pt>
                <c:pt idx="6719">
                  <c:v>1.0880000000000001E-2</c:v>
                </c:pt>
                <c:pt idx="6720">
                  <c:v>1.7484E-2</c:v>
                </c:pt>
                <c:pt idx="6721">
                  <c:v>4.0132000000000001E-2</c:v>
                </c:pt>
                <c:pt idx="6722">
                  <c:v>3.5005000000000001E-2</c:v>
                </c:pt>
                <c:pt idx="6723">
                  <c:v>2.8228E-2</c:v>
                </c:pt>
                <c:pt idx="6724">
                  <c:v>2.2065999999999999E-2</c:v>
                </c:pt>
                <c:pt idx="6725">
                  <c:v>2.3493999999999998E-2</c:v>
                </c:pt>
                <c:pt idx="6726">
                  <c:v>2.8097E-2</c:v>
                </c:pt>
                <c:pt idx="6727">
                  <c:v>2.2896E-2</c:v>
                </c:pt>
                <c:pt idx="6728">
                  <c:v>2.2370999999999999E-2</c:v>
                </c:pt>
                <c:pt idx="6729">
                  <c:v>2.3837000000000001E-2</c:v>
                </c:pt>
                <c:pt idx="6730">
                  <c:v>3.1104999999999997E-2</c:v>
                </c:pt>
                <c:pt idx="6731">
                  <c:v>2.7791E-2</c:v>
                </c:pt>
                <c:pt idx="6732">
                  <c:v>2.5984999999999998E-2</c:v>
                </c:pt>
                <c:pt idx="6733">
                  <c:v>2.1548999999999999E-2</c:v>
                </c:pt>
                <c:pt idx="6734">
                  <c:v>2.0868999999999999E-2</c:v>
                </c:pt>
                <c:pt idx="6735">
                  <c:v>2.0153000000000001E-2</c:v>
                </c:pt>
                <c:pt idx="6736">
                  <c:v>2.7881E-2</c:v>
                </c:pt>
                <c:pt idx="6737">
                  <c:v>2.6178E-2</c:v>
                </c:pt>
                <c:pt idx="6738">
                  <c:v>2.6422999999999999E-2</c:v>
                </c:pt>
                <c:pt idx="6739">
                  <c:v>2.2959E-2</c:v>
                </c:pt>
                <c:pt idx="6740">
                  <c:v>1.9702000000000001E-2</c:v>
                </c:pt>
                <c:pt idx="6741">
                  <c:v>1.9861E-2</c:v>
                </c:pt>
                <c:pt idx="6742">
                  <c:v>1.9276999999999999E-2</c:v>
                </c:pt>
                <c:pt idx="6743">
                  <c:v>1.5365999999999999E-2</c:v>
                </c:pt>
                <c:pt idx="6744">
                  <c:v>1.4416999999999999E-2</c:v>
                </c:pt>
                <c:pt idx="6745">
                  <c:v>1.2768E-2</c:v>
                </c:pt>
                <c:pt idx="6746">
                  <c:v>1.2062E-2</c:v>
                </c:pt>
                <c:pt idx="6747">
                  <c:v>1.0997999999999999E-2</c:v>
                </c:pt>
                <c:pt idx="6748">
                  <c:v>1.0411E-2</c:v>
                </c:pt>
                <c:pt idx="6749">
                  <c:v>9.8049999999999995E-3</c:v>
                </c:pt>
                <c:pt idx="6750">
                  <c:v>1.0154E-2</c:v>
                </c:pt>
                <c:pt idx="6751">
                  <c:v>9.528E-3</c:v>
                </c:pt>
                <c:pt idx="6752">
                  <c:v>7.9430000000000004E-3</c:v>
                </c:pt>
                <c:pt idx="6753">
                  <c:v>6.2779999999999997E-3</c:v>
                </c:pt>
                <c:pt idx="6754">
                  <c:v>6.3209999999999994E-3</c:v>
                </c:pt>
                <c:pt idx="6755">
                  <c:v>4.1710000000000002E-3</c:v>
                </c:pt>
                <c:pt idx="6756">
                  <c:v>3.199E-3</c:v>
                </c:pt>
                <c:pt idx="6757">
                  <c:v>2.2979999999999997E-3</c:v>
                </c:pt>
                <c:pt idx="6758">
                  <c:v>2.6289999999999998E-3</c:v>
                </c:pt>
                <c:pt idx="6759">
                  <c:v>1.8479999999999998E-3</c:v>
                </c:pt>
                <c:pt idx="6760">
                  <c:v>1.9879999999999997E-3</c:v>
                </c:pt>
                <c:pt idx="6761">
                  <c:v>3.8679999999999999E-3</c:v>
                </c:pt>
                <c:pt idx="6762">
                  <c:v>2.8509999999999998E-3</c:v>
                </c:pt>
                <c:pt idx="6763">
                  <c:v>3.4639999999999996E-3</c:v>
                </c:pt>
                <c:pt idx="6764">
                  <c:v>1.0219999999999999E-3</c:v>
                </c:pt>
                <c:pt idx="6765">
                  <c:v>1.2600000000000001E-3</c:v>
                </c:pt>
                <c:pt idx="6766">
                  <c:v>1.403E-3</c:v>
                </c:pt>
                <c:pt idx="6767">
                  <c:v>8.4699999999999999E-4</c:v>
                </c:pt>
                <c:pt idx="6768">
                  <c:v>1.5869999999999999E-3</c:v>
                </c:pt>
                <c:pt idx="6769">
                  <c:v>1.0859999999999999E-3</c:v>
                </c:pt>
                <c:pt idx="6770">
                  <c:v>4.5179999999999994E-3</c:v>
                </c:pt>
                <c:pt idx="6771">
                  <c:v>3.4400000000000003E-3</c:v>
                </c:pt>
                <c:pt idx="6772">
                  <c:v>2.8049999999999998E-3</c:v>
                </c:pt>
                <c:pt idx="6773">
                  <c:v>3.7549999999999997E-3</c:v>
                </c:pt>
                <c:pt idx="6774">
                  <c:v>6.6239999999999997E-3</c:v>
                </c:pt>
                <c:pt idx="6775">
                  <c:v>5.7749999999999998E-3</c:v>
                </c:pt>
                <c:pt idx="6776">
                  <c:v>6.6539999999999993E-3</c:v>
                </c:pt>
                <c:pt idx="6777">
                  <c:v>6.2039999999999994E-3</c:v>
                </c:pt>
                <c:pt idx="6778">
                  <c:v>7.5800000000000008E-3</c:v>
                </c:pt>
                <c:pt idx="6779">
                  <c:v>1.0744E-2</c:v>
                </c:pt>
                <c:pt idx="6780">
                  <c:v>1.3722E-2</c:v>
                </c:pt>
                <c:pt idx="6781">
                  <c:v>1.3474E-2</c:v>
                </c:pt>
                <c:pt idx="6782">
                  <c:v>1.8438E-2</c:v>
                </c:pt>
                <c:pt idx="6783">
                  <c:v>1.8180000000000002E-2</c:v>
                </c:pt>
                <c:pt idx="6784">
                  <c:v>2.4444E-2</c:v>
                </c:pt>
                <c:pt idx="6785">
                  <c:v>3.5649E-2</c:v>
                </c:pt>
                <c:pt idx="6786">
                  <c:v>2.7392999999999997E-2</c:v>
                </c:pt>
                <c:pt idx="6787">
                  <c:v>2.5550999999999997E-2</c:v>
                </c:pt>
                <c:pt idx="6788">
                  <c:v>2.3141999999999999E-2</c:v>
                </c:pt>
                <c:pt idx="6789">
                  <c:v>2.3066999999999997E-2</c:v>
                </c:pt>
                <c:pt idx="6790">
                  <c:v>2.4256E-2</c:v>
                </c:pt>
                <c:pt idx="6791">
                  <c:v>2.9640999999999997E-2</c:v>
                </c:pt>
                <c:pt idx="6792">
                  <c:v>3.7942999999999998E-2</c:v>
                </c:pt>
                <c:pt idx="6793">
                  <c:v>3.2217999999999997E-2</c:v>
                </c:pt>
                <c:pt idx="6794">
                  <c:v>3.6816999999999996E-2</c:v>
                </c:pt>
                <c:pt idx="6795">
                  <c:v>4.2350000000000006E-2</c:v>
                </c:pt>
                <c:pt idx="6796">
                  <c:v>4.6623999999999999E-2</c:v>
                </c:pt>
                <c:pt idx="6797">
                  <c:v>5.0257999999999997E-2</c:v>
                </c:pt>
                <c:pt idx="6798">
                  <c:v>5.0495999999999999E-2</c:v>
                </c:pt>
                <c:pt idx="6799">
                  <c:v>4.1314999999999998E-2</c:v>
                </c:pt>
                <c:pt idx="6800">
                  <c:v>4.2477000000000001E-2</c:v>
                </c:pt>
                <c:pt idx="6801">
                  <c:v>3.4096000000000001E-2</c:v>
                </c:pt>
                <c:pt idx="6802">
                  <c:v>2.6404E-2</c:v>
                </c:pt>
                <c:pt idx="6803">
                  <c:v>2.1582E-2</c:v>
                </c:pt>
                <c:pt idx="6804">
                  <c:v>1.6757999999999999E-2</c:v>
                </c:pt>
                <c:pt idx="6805">
                  <c:v>1.7510999999999999E-2</c:v>
                </c:pt>
                <c:pt idx="6806">
                  <c:v>1.9290000000000002E-2</c:v>
                </c:pt>
                <c:pt idx="6807">
                  <c:v>1.7874999999999999E-2</c:v>
                </c:pt>
                <c:pt idx="6808">
                  <c:v>1.4587999999999999E-2</c:v>
                </c:pt>
                <c:pt idx="6809">
                  <c:v>1.6163E-2</c:v>
                </c:pt>
                <c:pt idx="6810">
                  <c:v>1.5285E-2</c:v>
                </c:pt>
                <c:pt idx="6811">
                  <c:v>1.4282999999999999E-2</c:v>
                </c:pt>
                <c:pt idx="6812">
                  <c:v>3.09E-2</c:v>
                </c:pt>
                <c:pt idx="6813">
                  <c:v>2.1492000000000001E-2</c:v>
                </c:pt>
                <c:pt idx="6814">
                  <c:v>1.8969E-2</c:v>
                </c:pt>
                <c:pt idx="6815">
                  <c:v>1.8585999999999998E-2</c:v>
                </c:pt>
                <c:pt idx="6816">
                  <c:v>1.2612E-2</c:v>
                </c:pt>
                <c:pt idx="6817">
                  <c:v>1.3724999999999999E-2</c:v>
                </c:pt>
                <c:pt idx="6818">
                  <c:v>1.1814E-2</c:v>
                </c:pt>
                <c:pt idx="6819">
                  <c:v>1.2230000000000001E-2</c:v>
                </c:pt>
                <c:pt idx="6820">
                  <c:v>1.1153E-2</c:v>
                </c:pt>
                <c:pt idx="6821">
                  <c:v>1.9056E-2</c:v>
                </c:pt>
                <c:pt idx="6822">
                  <c:v>1.8586999999999999E-2</c:v>
                </c:pt>
                <c:pt idx="6823">
                  <c:v>1.924E-2</c:v>
                </c:pt>
                <c:pt idx="6824">
                  <c:v>3.2597000000000001E-2</c:v>
                </c:pt>
                <c:pt idx="6825">
                  <c:v>2.6046999999999997E-2</c:v>
                </c:pt>
                <c:pt idx="6826">
                  <c:v>4.3947E-2</c:v>
                </c:pt>
                <c:pt idx="6827">
                  <c:v>3.8136999999999997E-2</c:v>
                </c:pt>
                <c:pt idx="6828">
                  <c:v>3.3902000000000002E-2</c:v>
                </c:pt>
                <c:pt idx="6829">
                  <c:v>3.8883999999999995E-2</c:v>
                </c:pt>
                <c:pt idx="6830">
                  <c:v>3.4828999999999999E-2</c:v>
                </c:pt>
                <c:pt idx="6831">
                  <c:v>2.8298E-2</c:v>
                </c:pt>
                <c:pt idx="6832">
                  <c:v>2.4843E-2</c:v>
                </c:pt>
                <c:pt idx="6833">
                  <c:v>1.7364999999999998E-2</c:v>
                </c:pt>
                <c:pt idx="6834">
                  <c:v>1.6960000000000003E-2</c:v>
                </c:pt>
                <c:pt idx="6835">
                  <c:v>1.2735E-2</c:v>
                </c:pt>
                <c:pt idx="6836">
                  <c:v>1.3968E-2</c:v>
                </c:pt>
                <c:pt idx="6837">
                  <c:v>1.4071999999999999E-2</c:v>
                </c:pt>
                <c:pt idx="6838">
                  <c:v>1.5702999999999998E-2</c:v>
                </c:pt>
                <c:pt idx="6839">
                  <c:v>1.6800000000000002E-2</c:v>
                </c:pt>
                <c:pt idx="6840">
                  <c:v>1.7625999999999999E-2</c:v>
                </c:pt>
                <c:pt idx="6841">
                  <c:v>2.0295999999999998E-2</c:v>
                </c:pt>
                <c:pt idx="6842">
                  <c:v>2.1315999999999998E-2</c:v>
                </c:pt>
                <c:pt idx="6843">
                  <c:v>2.9538999999999999E-2</c:v>
                </c:pt>
                <c:pt idx="6844">
                  <c:v>4.0517999999999998E-2</c:v>
                </c:pt>
                <c:pt idx="6845">
                  <c:v>3.5789000000000001E-2</c:v>
                </c:pt>
                <c:pt idx="6846">
                  <c:v>4.0040000000000006E-2</c:v>
                </c:pt>
                <c:pt idx="6847">
                  <c:v>3.2391999999999997E-2</c:v>
                </c:pt>
                <c:pt idx="6848">
                  <c:v>2.5838E-2</c:v>
                </c:pt>
                <c:pt idx="6849">
                  <c:v>2.9343999999999999E-2</c:v>
                </c:pt>
                <c:pt idx="6850">
                  <c:v>2.1720000000000003E-2</c:v>
                </c:pt>
                <c:pt idx="6851">
                  <c:v>1.8872999999999997E-2</c:v>
                </c:pt>
                <c:pt idx="6852">
                  <c:v>2.5696E-2</c:v>
                </c:pt>
                <c:pt idx="6853">
                  <c:v>1.7839000000000001E-2</c:v>
                </c:pt>
                <c:pt idx="6854">
                  <c:v>2.4045999999999998E-2</c:v>
                </c:pt>
                <c:pt idx="6855">
                  <c:v>2.1963999999999997E-2</c:v>
                </c:pt>
                <c:pt idx="6856">
                  <c:v>1.8510000000000002E-2</c:v>
                </c:pt>
                <c:pt idx="6857">
                  <c:v>1.4674999999999999E-2</c:v>
                </c:pt>
                <c:pt idx="6858">
                  <c:v>1.3597999999999999E-2</c:v>
                </c:pt>
                <c:pt idx="6859">
                  <c:v>1.0803999999999999E-2</c:v>
                </c:pt>
                <c:pt idx="6860">
                  <c:v>1.2827E-2</c:v>
                </c:pt>
                <c:pt idx="6861">
                  <c:v>1.1908E-2</c:v>
                </c:pt>
                <c:pt idx="6862">
                  <c:v>1.0933E-2</c:v>
                </c:pt>
                <c:pt idx="6863">
                  <c:v>1.626E-2</c:v>
                </c:pt>
                <c:pt idx="6864">
                  <c:v>1.7398E-2</c:v>
                </c:pt>
                <c:pt idx="6865">
                  <c:v>1.2107999999999999E-2</c:v>
                </c:pt>
                <c:pt idx="6866">
                  <c:v>1.5737999999999999E-2</c:v>
                </c:pt>
                <c:pt idx="6867">
                  <c:v>2.1003999999999998E-2</c:v>
                </c:pt>
                <c:pt idx="6868">
                  <c:v>1.9729E-2</c:v>
                </c:pt>
                <c:pt idx="6869">
                  <c:v>1.7964000000000001E-2</c:v>
                </c:pt>
                <c:pt idx="6870">
                  <c:v>1.9141999999999999E-2</c:v>
                </c:pt>
                <c:pt idx="6871">
                  <c:v>1.7115999999999999E-2</c:v>
                </c:pt>
                <c:pt idx="6872">
                  <c:v>1.8225999999999999E-2</c:v>
                </c:pt>
                <c:pt idx="6873">
                  <c:v>1.5028999999999999E-2</c:v>
                </c:pt>
                <c:pt idx="6874">
                  <c:v>1.1960999999999999E-2</c:v>
                </c:pt>
                <c:pt idx="6875">
                  <c:v>1.4825E-2</c:v>
                </c:pt>
                <c:pt idx="6876">
                  <c:v>2.5838999999999997E-2</c:v>
                </c:pt>
                <c:pt idx="6877">
                  <c:v>4.5335E-2</c:v>
                </c:pt>
                <c:pt idx="6878">
                  <c:v>5.2601999999999996E-2</c:v>
                </c:pt>
                <c:pt idx="6879">
                  <c:v>4.3480999999999999E-2</c:v>
                </c:pt>
                <c:pt idx="6880">
                  <c:v>5.8242999999999996E-2</c:v>
                </c:pt>
                <c:pt idx="6881">
                  <c:v>6.3788999999999998E-2</c:v>
                </c:pt>
                <c:pt idx="6882">
                  <c:v>6.0840000000000005E-2</c:v>
                </c:pt>
                <c:pt idx="6883">
                  <c:v>7.0751999999999995E-2</c:v>
                </c:pt>
                <c:pt idx="6884">
                  <c:v>6.4605999999999997E-2</c:v>
                </c:pt>
                <c:pt idx="6885">
                  <c:v>6.5092999999999998E-2</c:v>
                </c:pt>
                <c:pt idx="6886">
                  <c:v>5.8680000000000003E-2</c:v>
                </c:pt>
                <c:pt idx="6887">
                  <c:v>5.4328999999999995E-2</c:v>
                </c:pt>
                <c:pt idx="6888">
                  <c:v>4.8285999999999996E-2</c:v>
                </c:pt>
                <c:pt idx="6889">
                  <c:v>5.2867999999999998E-2</c:v>
                </c:pt>
                <c:pt idx="6890">
                  <c:v>5.1644999999999996E-2</c:v>
                </c:pt>
                <c:pt idx="6891">
                  <c:v>4.5168E-2</c:v>
                </c:pt>
                <c:pt idx="6892">
                  <c:v>4.6066999999999997E-2</c:v>
                </c:pt>
                <c:pt idx="6893">
                  <c:v>4.2670000000000007E-2</c:v>
                </c:pt>
                <c:pt idx="6894">
                  <c:v>4.8993999999999996E-2</c:v>
                </c:pt>
                <c:pt idx="6895">
                  <c:v>4.3761000000000001E-2</c:v>
                </c:pt>
                <c:pt idx="6896">
                  <c:v>6.0845999999999997E-2</c:v>
                </c:pt>
                <c:pt idx="6897">
                  <c:v>6.6465999999999997E-2</c:v>
                </c:pt>
                <c:pt idx="6898">
                  <c:v>6.7945999999999993E-2</c:v>
                </c:pt>
                <c:pt idx="6899">
                  <c:v>7.5310000000000002E-2</c:v>
                </c:pt>
                <c:pt idx="6900">
                  <c:v>7.7840000000000006E-2</c:v>
                </c:pt>
                <c:pt idx="6901">
                  <c:v>8.2323999999999994E-2</c:v>
                </c:pt>
                <c:pt idx="6902">
                  <c:v>8.0600000000000005E-2</c:v>
                </c:pt>
                <c:pt idx="6903">
                  <c:v>8.1450000000000009E-2</c:v>
                </c:pt>
                <c:pt idx="6904">
                  <c:v>7.9374E-2</c:v>
                </c:pt>
                <c:pt idx="6905">
                  <c:v>7.1301000000000003E-2</c:v>
                </c:pt>
                <c:pt idx="6906">
                  <c:v>7.0471999999999993E-2</c:v>
                </c:pt>
                <c:pt idx="6907">
                  <c:v>6.9109000000000004E-2</c:v>
                </c:pt>
                <c:pt idx="6908">
                  <c:v>6.1503999999999996E-2</c:v>
                </c:pt>
                <c:pt idx="6909">
                  <c:v>6.7265999999999992E-2</c:v>
                </c:pt>
                <c:pt idx="6910">
                  <c:v>6.6167000000000004E-2</c:v>
                </c:pt>
                <c:pt idx="6911">
                  <c:v>6.3255999999999993E-2</c:v>
                </c:pt>
                <c:pt idx="6912">
                  <c:v>6.1002999999999995E-2</c:v>
                </c:pt>
                <c:pt idx="6913">
                  <c:v>5.9145999999999997E-2</c:v>
                </c:pt>
                <c:pt idx="6914">
                  <c:v>5.7424999999999997E-2</c:v>
                </c:pt>
                <c:pt idx="6915">
                  <c:v>5.6877999999999998E-2</c:v>
                </c:pt>
                <c:pt idx="6916">
                  <c:v>5.2745999999999994E-2</c:v>
                </c:pt>
                <c:pt idx="6917">
                  <c:v>4.7356999999999996E-2</c:v>
                </c:pt>
                <c:pt idx="6918">
                  <c:v>4.6087999999999997E-2</c:v>
                </c:pt>
                <c:pt idx="6919">
                  <c:v>5.0637999999999996E-2</c:v>
                </c:pt>
                <c:pt idx="6920">
                  <c:v>4.8416000000000001E-2</c:v>
                </c:pt>
                <c:pt idx="6921">
                  <c:v>5.8652999999999997E-2</c:v>
                </c:pt>
                <c:pt idx="6922">
                  <c:v>6.7983000000000002E-2</c:v>
                </c:pt>
                <c:pt idx="6923">
                  <c:v>6.4103999999999994E-2</c:v>
                </c:pt>
                <c:pt idx="6924">
                  <c:v>5.9808999999999994E-2</c:v>
                </c:pt>
                <c:pt idx="6925">
                  <c:v>6.4875000000000002E-2</c:v>
                </c:pt>
                <c:pt idx="6926">
                  <c:v>6.0735999999999998E-2</c:v>
                </c:pt>
                <c:pt idx="6927">
                  <c:v>6.0908999999999998E-2</c:v>
                </c:pt>
                <c:pt idx="6928">
                  <c:v>5.5675999999999996E-2</c:v>
                </c:pt>
                <c:pt idx="6929">
                  <c:v>4.8064999999999997E-2</c:v>
                </c:pt>
                <c:pt idx="6930">
                  <c:v>4.1670000000000006E-2</c:v>
                </c:pt>
                <c:pt idx="6931">
                  <c:v>3.5593E-2</c:v>
                </c:pt>
                <c:pt idx="6932">
                  <c:v>3.2826999999999995E-2</c:v>
                </c:pt>
                <c:pt idx="6933">
                  <c:v>3.0467999999999999E-2</c:v>
                </c:pt>
                <c:pt idx="6934">
                  <c:v>2.8818999999999997E-2</c:v>
                </c:pt>
                <c:pt idx="6935">
                  <c:v>2.7656E-2</c:v>
                </c:pt>
                <c:pt idx="6936">
                  <c:v>2.3647999999999999E-2</c:v>
                </c:pt>
                <c:pt idx="6937">
                  <c:v>1.9800000000000002E-2</c:v>
                </c:pt>
                <c:pt idx="6938">
                  <c:v>2.1058E-2</c:v>
                </c:pt>
                <c:pt idx="6939">
                  <c:v>2.0790000000000003E-2</c:v>
                </c:pt>
                <c:pt idx="6940">
                  <c:v>1.9018E-2</c:v>
                </c:pt>
                <c:pt idx="6941">
                  <c:v>1.8046E-2</c:v>
                </c:pt>
                <c:pt idx="6942">
                  <c:v>1.5674E-2</c:v>
                </c:pt>
                <c:pt idx="6943">
                  <c:v>1.7496999999999999E-2</c:v>
                </c:pt>
                <c:pt idx="6944">
                  <c:v>1.8404E-2</c:v>
                </c:pt>
                <c:pt idx="6945">
                  <c:v>1.7158E-2</c:v>
                </c:pt>
                <c:pt idx="6946">
                  <c:v>1.6479000000000001E-2</c:v>
                </c:pt>
                <c:pt idx="6947">
                  <c:v>1.6531999999999998E-2</c:v>
                </c:pt>
                <c:pt idx="6948">
                  <c:v>1.5440000000000001E-2</c:v>
                </c:pt>
                <c:pt idx="6949">
                  <c:v>1.2973999999999999E-2</c:v>
                </c:pt>
                <c:pt idx="6950">
                  <c:v>1.2555E-2</c:v>
                </c:pt>
                <c:pt idx="6951">
                  <c:v>1.1082999999999999E-2</c:v>
                </c:pt>
                <c:pt idx="6952">
                  <c:v>8.9359999999999995E-3</c:v>
                </c:pt>
                <c:pt idx="6953">
                  <c:v>9.7769999999999992E-3</c:v>
                </c:pt>
                <c:pt idx="6954">
                  <c:v>9.1700000000000011E-3</c:v>
                </c:pt>
                <c:pt idx="6955">
                  <c:v>7.8799999999999999E-3</c:v>
                </c:pt>
                <c:pt idx="6956">
                  <c:v>6.0149999999999995E-3</c:v>
                </c:pt>
                <c:pt idx="6957">
                  <c:v>4.5509999999999995E-3</c:v>
                </c:pt>
                <c:pt idx="6958">
                  <c:v>4.6259999999999999E-3</c:v>
                </c:pt>
                <c:pt idx="6959">
                  <c:v>5.5069999999999997E-3</c:v>
                </c:pt>
                <c:pt idx="6960">
                  <c:v>1.1837E-2</c:v>
                </c:pt>
                <c:pt idx="6961">
                  <c:v>1.5306999999999999E-2</c:v>
                </c:pt>
                <c:pt idx="6962">
                  <c:v>1.1637E-2</c:v>
                </c:pt>
                <c:pt idx="6963">
                  <c:v>1.0076E-2</c:v>
                </c:pt>
                <c:pt idx="6964">
                  <c:v>1.3210999999999999E-2</c:v>
                </c:pt>
                <c:pt idx="6965">
                  <c:v>1.0588E-2</c:v>
                </c:pt>
                <c:pt idx="6966">
                  <c:v>8.1650000000000004E-3</c:v>
                </c:pt>
                <c:pt idx="6967">
                  <c:v>6.6229999999999995E-3</c:v>
                </c:pt>
                <c:pt idx="6968">
                  <c:v>8.0829999999999999E-3</c:v>
                </c:pt>
                <c:pt idx="6969">
                  <c:v>6.8439999999999994E-3</c:v>
                </c:pt>
                <c:pt idx="6970">
                  <c:v>9.7389999999999994E-3</c:v>
                </c:pt>
                <c:pt idx="6971">
                  <c:v>9.4850000000000004E-3</c:v>
                </c:pt>
                <c:pt idx="6972">
                  <c:v>1.4572999999999999E-2</c:v>
                </c:pt>
                <c:pt idx="6973">
                  <c:v>1.2114999999999999E-2</c:v>
                </c:pt>
                <c:pt idx="6974">
                  <c:v>1.2638999999999999E-2</c:v>
                </c:pt>
                <c:pt idx="6975">
                  <c:v>1.1637999999999999E-2</c:v>
                </c:pt>
                <c:pt idx="6976">
                  <c:v>1.2914999999999999E-2</c:v>
                </c:pt>
                <c:pt idx="6977">
                  <c:v>1.1394999999999999E-2</c:v>
                </c:pt>
                <c:pt idx="6978">
                  <c:v>9.0150000000000004E-3</c:v>
                </c:pt>
                <c:pt idx="6979">
                  <c:v>8.9470000000000001E-3</c:v>
                </c:pt>
                <c:pt idx="6980">
                  <c:v>1.3620999999999999E-2</c:v>
                </c:pt>
                <c:pt idx="6981">
                  <c:v>1.2621E-2</c:v>
                </c:pt>
                <c:pt idx="6982">
                  <c:v>1.0560999999999999E-2</c:v>
                </c:pt>
                <c:pt idx="6983">
                  <c:v>1.0782999999999999E-2</c:v>
                </c:pt>
                <c:pt idx="6984">
                  <c:v>1.1220000000000001E-2</c:v>
                </c:pt>
                <c:pt idx="6985">
                  <c:v>1.0758E-2</c:v>
                </c:pt>
                <c:pt idx="6986">
                  <c:v>1.0161999999999999E-2</c:v>
                </c:pt>
                <c:pt idx="6987">
                  <c:v>9.6010000000000002E-3</c:v>
                </c:pt>
                <c:pt idx="6988">
                  <c:v>9.273E-3</c:v>
                </c:pt>
                <c:pt idx="6989">
                  <c:v>6.6219999999999994E-3</c:v>
                </c:pt>
                <c:pt idx="6990">
                  <c:v>7.3269999999999993E-3</c:v>
                </c:pt>
                <c:pt idx="6991">
                  <c:v>6.2489999999999993E-3</c:v>
                </c:pt>
                <c:pt idx="6992">
                  <c:v>6.2639999999999996E-3</c:v>
                </c:pt>
                <c:pt idx="6993">
                  <c:v>5.9309999999999996E-3</c:v>
                </c:pt>
                <c:pt idx="6994">
                  <c:v>5.8230000000000001E-3</c:v>
                </c:pt>
                <c:pt idx="6995">
                  <c:v>5.2220000000000001E-3</c:v>
                </c:pt>
                <c:pt idx="6996">
                  <c:v>4.4009999999999995E-3</c:v>
                </c:pt>
                <c:pt idx="6997">
                  <c:v>3.8189999999999999E-3</c:v>
                </c:pt>
                <c:pt idx="6998">
                  <c:v>3.2069999999999998E-3</c:v>
                </c:pt>
                <c:pt idx="6999">
                  <c:v>2.5119999999999999E-3</c:v>
                </c:pt>
                <c:pt idx="7000">
                  <c:v>1.9840000000000001E-3</c:v>
                </c:pt>
                <c:pt idx="7001">
                  <c:v>1.7489999999999999E-3</c:v>
                </c:pt>
                <c:pt idx="7002">
                  <c:v>1.268E-3</c:v>
                </c:pt>
                <c:pt idx="7003">
                  <c:v>1.539E-3</c:v>
                </c:pt>
                <c:pt idx="7004">
                  <c:v>1.684E-3</c:v>
                </c:pt>
                <c:pt idx="7005">
                  <c:v>1.266E-3</c:v>
                </c:pt>
                <c:pt idx="7006">
                  <c:v>9.7299999999999991E-4</c:v>
                </c:pt>
                <c:pt idx="7007">
                  <c:v>7.3699999999999992E-4</c:v>
                </c:pt>
                <c:pt idx="7008">
                  <c:v>8.8199999999999997E-4</c:v>
                </c:pt>
                <c:pt idx="7009">
                  <c:v>8.7299999999999997E-4</c:v>
                </c:pt>
                <c:pt idx="7010">
                  <c:v>9.2499999999999993E-4</c:v>
                </c:pt>
                <c:pt idx="7011">
                  <c:v>8.1599999999999999E-4</c:v>
                </c:pt>
                <c:pt idx="7012">
                  <c:v>8.7599999999999993E-4</c:v>
                </c:pt>
                <c:pt idx="7013">
                  <c:v>5.4500000000000002E-4</c:v>
                </c:pt>
                <c:pt idx="7014">
                  <c:v>7.7000000000000007E-4</c:v>
                </c:pt>
                <c:pt idx="7015">
                  <c:v>7.0799999999999997E-4</c:v>
                </c:pt>
                <c:pt idx="7016">
                  <c:v>7.4599999999999992E-4</c:v>
                </c:pt>
                <c:pt idx="7017">
                  <c:v>6.548E-3</c:v>
                </c:pt>
                <c:pt idx="7018">
                  <c:v>1.9044999999999999E-2</c:v>
                </c:pt>
                <c:pt idx="7019">
                  <c:v>1.8086999999999999E-2</c:v>
                </c:pt>
                <c:pt idx="7020">
                  <c:v>1.6645E-2</c:v>
                </c:pt>
                <c:pt idx="7021">
                  <c:v>2.1083999999999999E-2</c:v>
                </c:pt>
                <c:pt idx="7022">
                  <c:v>2.6995999999999999E-2</c:v>
                </c:pt>
                <c:pt idx="7023">
                  <c:v>2.1089E-2</c:v>
                </c:pt>
                <c:pt idx="7024">
                  <c:v>1.6656000000000001E-2</c:v>
                </c:pt>
                <c:pt idx="7025">
                  <c:v>1.2447E-2</c:v>
                </c:pt>
                <c:pt idx="7026">
                  <c:v>9.670999999999999E-3</c:v>
                </c:pt>
                <c:pt idx="7027">
                  <c:v>8.1060000000000004E-3</c:v>
                </c:pt>
                <c:pt idx="7028">
                  <c:v>7.3700000000000007E-3</c:v>
                </c:pt>
                <c:pt idx="7029">
                  <c:v>5.2919999999999998E-3</c:v>
                </c:pt>
                <c:pt idx="7030">
                  <c:v>5.5849999999999997E-3</c:v>
                </c:pt>
                <c:pt idx="7031">
                  <c:v>4.8649999999999995E-3</c:v>
                </c:pt>
                <c:pt idx="7032">
                  <c:v>4.5459999999999997E-3</c:v>
                </c:pt>
                <c:pt idx="7033">
                  <c:v>3.3269999999999997E-3</c:v>
                </c:pt>
                <c:pt idx="7034">
                  <c:v>5.8800000000000007E-3</c:v>
                </c:pt>
                <c:pt idx="7035">
                  <c:v>3.052E-3</c:v>
                </c:pt>
                <c:pt idx="7036">
                  <c:v>1.818E-3</c:v>
                </c:pt>
                <c:pt idx="7037">
                  <c:v>1.8779999999999999E-3</c:v>
                </c:pt>
                <c:pt idx="7038">
                  <c:v>1.2409999999999999E-3</c:v>
                </c:pt>
                <c:pt idx="7039">
                  <c:v>1.3629999999999998E-3</c:v>
                </c:pt>
                <c:pt idx="7040">
                  <c:v>1.851E-3</c:v>
                </c:pt>
                <c:pt idx="7041">
                  <c:v>1.7749999999999999E-3</c:v>
                </c:pt>
                <c:pt idx="7042">
                  <c:v>1.5819999999999999E-3</c:v>
                </c:pt>
                <c:pt idx="7043">
                  <c:v>2.0820000000000001E-3</c:v>
                </c:pt>
                <c:pt idx="7044">
                  <c:v>1.3859999999999999E-3</c:v>
                </c:pt>
                <c:pt idx="7045">
                  <c:v>1.8129999999999999E-3</c:v>
                </c:pt>
                <c:pt idx="7046">
                  <c:v>3.493E-3</c:v>
                </c:pt>
                <c:pt idx="7047">
                  <c:v>9.3429999999999989E-3</c:v>
                </c:pt>
                <c:pt idx="7048">
                  <c:v>5.8389999999999996E-3</c:v>
                </c:pt>
                <c:pt idx="7049">
                  <c:v>5.6849999999999999E-3</c:v>
                </c:pt>
                <c:pt idx="7050">
                  <c:v>6.9579999999999998E-3</c:v>
                </c:pt>
                <c:pt idx="7051">
                  <c:v>1.3764999999999999E-2</c:v>
                </c:pt>
                <c:pt idx="7052">
                  <c:v>1.3953999999999999E-2</c:v>
                </c:pt>
                <c:pt idx="7053">
                  <c:v>9.8119999999999995E-3</c:v>
                </c:pt>
                <c:pt idx="7054">
                  <c:v>7.8729999999999998E-3</c:v>
                </c:pt>
                <c:pt idx="7055">
                  <c:v>5.7039999999999999E-3</c:v>
                </c:pt>
                <c:pt idx="7056">
                  <c:v>6.9849999999999999E-3</c:v>
                </c:pt>
                <c:pt idx="7057">
                  <c:v>6.9000000000000008E-3</c:v>
                </c:pt>
                <c:pt idx="7058">
                  <c:v>8.650999999999999E-3</c:v>
                </c:pt>
                <c:pt idx="7059">
                  <c:v>1.1091E-2</c:v>
                </c:pt>
                <c:pt idx="7060">
                  <c:v>1.5082999999999999E-2</c:v>
                </c:pt>
                <c:pt idx="7061">
                  <c:v>1.7020999999999998E-2</c:v>
                </c:pt>
                <c:pt idx="7062">
                  <c:v>1.7240000000000002E-2</c:v>
                </c:pt>
                <c:pt idx="7063">
                  <c:v>1.8395999999999999E-2</c:v>
                </c:pt>
                <c:pt idx="7064">
                  <c:v>1.7148E-2</c:v>
                </c:pt>
                <c:pt idx="7065">
                  <c:v>1.9698E-2</c:v>
                </c:pt>
                <c:pt idx="7066">
                  <c:v>1.9623999999999999E-2</c:v>
                </c:pt>
                <c:pt idx="7067">
                  <c:v>2.1361999999999999E-2</c:v>
                </c:pt>
                <c:pt idx="7068">
                  <c:v>2.4905E-2</c:v>
                </c:pt>
                <c:pt idx="7069">
                  <c:v>1.9892E-2</c:v>
                </c:pt>
                <c:pt idx="7070">
                  <c:v>2.2019E-2</c:v>
                </c:pt>
                <c:pt idx="7071">
                  <c:v>3.9778999999999995E-2</c:v>
                </c:pt>
                <c:pt idx="7072">
                  <c:v>3.3898999999999999E-2</c:v>
                </c:pt>
                <c:pt idx="7073">
                  <c:v>3.4965999999999997E-2</c:v>
                </c:pt>
                <c:pt idx="7074">
                  <c:v>3.2680000000000001E-2</c:v>
                </c:pt>
                <c:pt idx="7075">
                  <c:v>3.3301999999999998E-2</c:v>
                </c:pt>
                <c:pt idx="7076">
                  <c:v>4.8596E-2</c:v>
                </c:pt>
                <c:pt idx="7077">
                  <c:v>3.7600999999999996E-2</c:v>
                </c:pt>
                <c:pt idx="7078">
                  <c:v>3.0730000000000004E-2</c:v>
                </c:pt>
                <c:pt idx="7079">
                  <c:v>2.9135999999999999E-2</c:v>
                </c:pt>
                <c:pt idx="7080">
                  <c:v>3.0480999999999998E-2</c:v>
                </c:pt>
                <c:pt idx="7081">
                  <c:v>2.8835999999999997E-2</c:v>
                </c:pt>
                <c:pt idx="7082">
                  <c:v>2.6832999999999999E-2</c:v>
                </c:pt>
                <c:pt idx="7083">
                  <c:v>2.5293E-2</c:v>
                </c:pt>
                <c:pt idx="7084">
                  <c:v>0.10211000000000001</c:v>
                </c:pt>
                <c:pt idx="7085">
                  <c:v>9.1493999999999992E-2</c:v>
                </c:pt>
                <c:pt idx="7086">
                  <c:v>8.5077E-2</c:v>
                </c:pt>
                <c:pt idx="7087">
                  <c:v>8.3426E-2</c:v>
                </c:pt>
                <c:pt idx="7088">
                  <c:v>8.7216000000000002E-2</c:v>
                </c:pt>
                <c:pt idx="7089">
                  <c:v>7.4403999999999998E-2</c:v>
                </c:pt>
                <c:pt idx="7090">
                  <c:v>6.4748E-2</c:v>
                </c:pt>
                <c:pt idx="7091">
                  <c:v>5.4327E-2</c:v>
                </c:pt>
                <c:pt idx="7092">
                  <c:v>4.6343999999999996E-2</c:v>
                </c:pt>
                <c:pt idx="7093">
                  <c:v>4.2967999999999999E-2</c:v>
                </c:pt>
                <c:pt idx="7094">
                  <c:v>4.5301000000000001E-2</c:v>
                </c:pt>
                <c:pt idx="7095">
                  <c:v>5.1947E-2</c:v>
                </c:pt>
                <c:pt idx="7096">
                  <c:v>4.5974000000000001E-2</c:v>
                </c:pt>
                <c:pt idx="7097">
                  <c:v>4.3991999999999996E-2</c:v>
                </c:pt>
                <c:pt idx="7098">
                  <c:v>3.8962999999999998E-2</c:v>
                </c:pt>
                <c:pt idx="7099">
                  <c:v>3.3420999999999999E-2</c:v>
                </c:pt>
                <c:pt idx="7100">
                  <c:v>2.9721999999999998E-2</c:v>
                </c:pt>
                <c:pt idx="7101">
                  <c:v>2.4060000000000002E-2</c:v>
                </c:pt>
                <c:pt idx="7102">
                  <c:v>1.8546999999999998E-2</c:v>
                </c:pt>
                <c:pt idx="7103">
                  <c:v>1.67E-2</c:v>
                </c:pt>
                <c:pt idx="7104">
                  <c:v>1.37E-2</c:v>
                </c:pt>
                <c:pt idx="7105">
                  <c:v>1.4867E-2</c:v>
                </c:pt>
                <c:pt idx="7106">
                  <c:v>1.4535999999999999E-2</c:v>
                </c:pt>
                <c:pt idx="7107">
                  <c:v>1.3521999999999999E-2</c:v>
                </c:pt>
                <c:pt idx="7108">
                  <c:v>1.2246999999999999E-2</c:v>
                </c:pt>
                <c:pt idx="7109">
                  <c:v>1.3084999999999999E-2</c:v>
                </c:pt>
                <c:pt idx="7110">
                  <c:v>1.0537999999999999E-2</c:v>
                </c:pt>
                <c:pt idx="7111">
                  <c:v>7.5500000000000003E-3</c:v>
                </c:pt>
                <c:pt idx="7112">
                  <c:v>6.5400000000000007E-3</c:v>
                </c:pt>
                <c:pt idx="7113">
                  <c:v>5.4539999999999996E-3</c:v>
                </c:pt>
                <c:pt idx="7114">
                  <c:v>4.529E-3</c:v>
                </c:pt>
                <c:pt idx="7115">
                  <c:v>3.457E-3</c:v>
                </c:pt>
                <c:pt idx="7116">
                  <c:v>2.908E-3</c:v>
                </c:pt>
                <c:pt idx="7117">
                  <c:v>2.5149999999999999E-3</c:v>
                </c:pt>
                <c:pt idx="7118">
                  <c:v>3.8429999999999996E-3</c:v>
                </c:pt>
                <c:pt idx="7119">
                  <c:v>2.748E-3</c:v>
                </c:pt>
                <c:pt idx="7120">
                  <c:v>2.3089999999999999E-3</c:v>
                </c:pt>
                <c:pt idx="7121">
                  <c:v>1.8659999999999998E-3</c:v>
                </c:pt>
                <c:pt idx="7122">
                  <c:v>3.3E-3</c:v>
                </c:pt>
                <c:pt idx="7123">
                  <c:v>2.941E-3</c:v>
                </c:pt>
                <c:pt idx="7124">
                  <c:v>1.794E-3</c:v>
                </c:pt>
                <c:pt idx="7125">
                  <c:v>2.209E-3</c:v>
                </c:pt>
                <c:pt idx="7126">
                  <c:v>1.9889999999999999E-3</c:v>
                </c:pt>
                <c:pt idx="7127">
                  <c:v>1.338E-3</c:v>
                </c:pt>
                <c:pt idx="7128">
                  <c:v>1.0369999999999999E-3</c:v>
                </c:pt>
                <c:pt idx="7129">
                  <c:v>1.0759999999999999E-3</c:v>
                </c:pt>
                <c:pt idx="7130">
                  <c:v>1.495E-3</c:v>
                </c:pt>
                <c:pt idx="7131">
                  <c:v>9.3000000000000005E-4</c:v>
                </c:pt>
                <c:pt idx="7132">
                  <c:v>1.209E-3</c:v>
                </c:pt>
                <c:pt idx="7133">
                  <c:v>1.214E-3</c:v>
                </c:pt>
                <c:pt idx="7134">
                  <c:v>1.397E-3</c:v>
                </c:pt>
                <c:pt idx="7135">
                  <c:v>1.2289999999999998E-3</c:v>
                </c:pt>
                <c:pt idx="7136">
                  <c:v>2.5539999999999998E-3</c:v>
                </c:pt>
                <c:pt idx="7137">
                  <c:v>2.4449999999999997E-3</c:v>
                </c:pt>
                <c:pt idx="7138">
                  <c:v>2.8170000000000001E-3</c:v>
                </c:pt>
                <c:pt idx="7139">
                  <c:v>1.807E-3</c:v>
                </c:pt>
                <c:pt idx="7140">
                  <c:v>1.25E-3</c:v>
                </c:pt>
                <c:pt idx="7141">
                  <c:v>6.9899999999999997E-4</c:v>
                </c:pt>
                <c:pt idx="7142">
                  <c:v>8.1499999999999997E-4</c:v>
                </c:pt>
                <c:pt idx="7143">
                  <c:v>1.1529999999999999E-3</c:v>
                </c:pt>
                <c:pt idx="7144">
                  <c:v>6.6799999999999997E-4</c:v>
                </c:pt>
                <c:pt idx="7145">
                  <c:v>1.3809999999999998E-3</c:v>
                </c:pt>
                <c:pt idx="7146">
                  <c:v>4.019E-3</c:v>
                </c:pt>
                <c:pt idx="7147">
                  <c:v>3.1419999999999998E-3</c:v>
                </c:pt>
                <c:pt idx="7148">
                  <c:v>2.006E-3</c:v>
                </c:pt>
                <c:pt idx="7149">
                  <c:v>1.005E-3</c:v>
                </c:pt>
                <c:pt idx="7150">
                  <c:v>6.2500000000000001E-4</c:v>
                </c:pt>
                <c:pt idx="7151">
                  <c:v>1.8900000000000002E-3</c:v>
                </c:pt>
                <c:pt idx="7152">
                  <c:v>2.6619999999999999E-3</c:v>
                </c:pt>
                <c:pt idx="7153">
                  <c:v>2.4109999999999999E-3</c:v>
                </c:pt>
                <c:pt idx="7154">
                  <c:v>3.3500000000000001E-3</c:v>
                </c:pt>
                <c:pt idx="7155">
                  <c:v>1.3044999999999999E-2</c:v>
                </c:pt>
                <c:pt idx="7156">
                  <c:v>2.7710000000000002E-2</c:v>
                </c:pt>
                <c:pt idx="7157">
                  <c:v>2.8301999999999997E-2</c:v>
                </c:pt>
                <c:pt idx="7158">
                  <c:v>2.7403E-2</c:v>
                </c:pt>
                <c:pt idx="7159">
                  <c:v>2.9966E-2</c:v>
                </c:pt>
                <c:pt idx="7160">
                  <c:v>2.7826E-2</c:v>
                </c:pt>
                <c:pt idx="7161">
                  <c:v>2.8280999999999997E-2</c:v>
                </c:pt>
                <c:pt idx="7162">
                  <c:v>2.4402999999999998E-2</c:v>
                </c:pt>
                <c:pt idx="7163">
                  <c:v>2.0424999999999999E-2</c:v>
                </c:pt>
                <c:pt idx="7164">
                  <c:v>1.8682999999999998E-2</c:v>
                </c:pt>
                <c:pt idx="7165">
                  <c:v>1.5882999999999998E-2</c:v>
                </c:pt>
                <c:pt idx="7166">
                  <c:v>1.3744999999999999E-2</c:v>
                </c:pt>
                <c:pt idx="7167">
                  <c:v>1.0778999999999999E-2</c:v>
                </c:pt>
                <c:pt idx="7168">
                  <c:v>9.4300000000000009E-3</c:v>
                </c:pt>
                <c:pt idx="7169">
                  <c:v>8.6470000000000002E-3</c:v>
                </c:pt>
                <c:pt idx="7170">
                  <c:v>9.3879999999999988E-3</c:v>
                </c:pt>
                <c:pt idx="7171">
                  <c:v>1.0685E-2</c:v>
                </c:pt>
                <c:pt idx="7172">
                  <c:v>8.1770000000000002E-3</c:v>
                </c:pt>
                <c:pt idx="7173">
                  <c:v>9.4739999999999998E-3</c:v>
                </c:pt>
                <c:pt idx="7174">
                  <c:v>1.2320999999999999E-2</c:v>
                </c:pt>
                <c:pt idx="7175">
                  <c:v>1.3006E-2</c:v>
                </c:pt>
                <c:pt idx="7176">
                  <c:v>1.2546E-2</c:v>
                </c:pt>
                <c:pt idx="7177">
                  <c:v>1.3790000000000002E-2</c:v>
                </c:pt>
                <c:pt idx="7178">
                  <c:v>1.1779E-2</c:v>
                </c:pt>
                <c:pt idx="7179">
                  <c:v>1.6181999999999998E-2</c:v>
                </c:pt>
                <c:pt idx="7180">
                  <c:v>1.6403999999999998E-2</c:v>
                </c:pt>
                <c:pt idx="7181">
                  <c:v>2.5212999999999999E-2</c:v>
                </c:pt>
                <c:pt idx="7182">
                  <c:v>2.6880999999999999E-2</c:v>
                </c:pt>
                <c:pt idx="7183">
                  <c:v>3.0418999999999998E-2</c:v>
                </c:pt>
                <c:pt idx="7184">
                  <c:v>2.4015999999999999E-2</c:v>
                </c:pt>
                <c:pt idx="7185">
                  <c:v>2.7851999999999998E-2</c:v>
                </c:pt>
                <c:pt idx="7186">
                  <c:v>3.3121999999999999E-2</c:v>
                </c:pt>
                <c:pt idx="7187">
                  <c:v>4.8610000000000007E-2</c:v>
                </c:pt>
                <c:pt idx="7188">
                  <c:v>5.2063999999999999E-2</c:v>
                </c:pt>
                <c:pt idx="7189">
                  <c:v>5.1527999999999997E-2</c:v>
                </c:pt>
                <c:pt idx="7190">
                  <c:v>5.1484999999999996E-2</c:v>
                </c:pt>
                <c:pt idx="7191">
                  <c:v>6.5933999999999993E-2</c:v>
                </c:pt>
                <c:pt idx="7192">
                  <c:v>7.8360000000000013E-2</c:v>
                </c:pt>
                <c:pt idx="7193">
                  <c:v>8.7244000000000002E-2</c:v>
                </c:pt>
                <c:pt idx="7194">
                  <c:v>9.6660999999999997E-2</c:v>
                </c:pt>
                <c:pt idx="7195">
                  <c:v>0.10470399999999999</c:v>
                </c:pt>
                <c:pt idx="7196">
                  <c:v>0.101355</c:v>
                </c:pt>
                <c:pt idx="7197">
                  <c:v>0.11029799999999999</c:v>
                </c:pt>
                <c:pt idx="7198">
                  <c:v>0.11632899999999999</c:v>
                </c:pt>
                <c:pt idx="7199">
                  <c:v>0.11963199999999999</c:v>
                </c:pt>
                <c:pt idx="7200">
                  <c:v>0.13875399999999999</c:v>
                </c:pt>
                <c:pt idx="7201">
                  <c:v>0.174399</c:v>
                </c:pt>
                <c:pt idx="7202">
                  <c:v>0.21157599999999999</c:v>
                </c:pt>
                <c:pt idx="7203">
                  <c:v>0.22085399999999999</c:v>
                </c:pt>
                <c:pt idx="7204">
                  <c:v>0.22895099999999999</c:v>
                </c:pt>
                <c:pt idx="7205">
                  <c:v>0.23195099999999999</c:v>
                </c:pt>
                <c:pt idx="7206">
                  <c:v>0.28641299999999997</c:v>
                </c:pt>
                <c:pt idx="7207">
                  <c:v>0.27893099999999998</c:v>
                </c:pt>
                <c:pt idx="7208">
                  <c:v>0.27787600000000001</c:v>
                </c:pt>
                <c:pt idx="7209">
                  <c:v>0.28226499999999999</c:v>
                </c:pt>
                <c:pt idx="7210">
                  <c:v>0.27962899999999996</c:v>
                </c:pt>
                <c:pt idx="7211">
                  <c:v>0.27444299999999999</c:v>
                </c:pt>
                <c:pt idx="7212">
                  <c:v>0.25646399999999997</c:v>
                </c:pt>
                <c:pt idx="7213">
                  <c:v>0.25399499999999997</c:v>
                </c:pt>
                <c:pt idx="7214">
                  <c:v>0.25390799999999997</c:v>
                </c:pt>
                <c:pt idx="7215">
                  <c:v>0.243756</c:v>
                </c:pt>
                <c:pt idx="7216">
                  <c:v>0.234731</c:v>
                </c:pt>
                <c:pt idx="7217">
                  <c:v>0.22627000000000003</c:v>
                </c:pt>
                <c:pt idx="7218">
                  <c:v>0.220252</c:v>
                </c:pt>
                <c:pt idx="7219">
                  <c:v>0.212785</c:v>
                </c:pt>
                <c:pt idx="7220">
                  <c:v>0.221246</c:v>
                </c:pt>
                <c:pt idx="7221">
                  <c:v>0.214894</c:v>
                </c:pt>
                <c:pt idx="7222">
                  <c:v>0.23404000000000003</c:v>
                </c:pt>
                <c:pt idx="7223">
                  <c:v>0.24309799999999998</c:v>
                </c:pt>
                <c:pt idx="7224">
                  <c:v>0.24471699999999999</c:v>
                </c:pt>
                <c:pt idx="7225">
                  <c:v>0.222639</c:v>
                </c:pt>
                <c:pt idx="7226">
                  <c:v>0.22495899999999999</c:v>
                </c:pt>
                <c:pt idx="7227">
                  <c:v>0.21210499999999999</c:v>
                </c:pt>
                <c:pt idx="7228">
                  <c:v>0.206874</c:v>
                </c:pt>
                <c:pt idx="7229">
                  <c:v>0.21890499999999999</c:v>
                </c:pt>
                <c:pt idx="7230">
                  <c:v>0.217447</c:v>
                </c:pt>
                <c:pt idx="7231">
                  <c:v>0.20705799999999999</c:v>
                </c:pt>
                <c:pt idx="7232">
                  <c:v>0.201013</c:v>
                </c:pt>
                <c:pt idx="7233">
                  <c:v>0.193408</c:v>
                </c:pt>
                <c:pt idx="7234">
                  <c:v>0.18557499999999999</c:v>
                </c:pt>
                <c:pt idx="7235">
                  <c:v>0.17896799999999999</c:v>
                </c:pt>
                <c:pt idx="7236">
                  <c:v>0.18268899999999999</c:v>
                </c:pt>
                <c:pt idx="7237">
                  <c:v>0.166772</c:v>
                </c:pt>
                <c:pt idx="7238">
                  <c:v>0.160968</c:v>
                </c:pt>
                <c:pt idx="7239">
                  <c:v>0.144843</c:v>
                </c:pt>
                <c:pt idx="7240">
                  <c:v>0.133385</c:v>
                </c:pt>
                <c:pt idx="7241">
                  <c:v>0.12467299999999999</c:v>
                </c:pt>
                <c:pt idx="7242">
                  <c:v>0.12514500000000001</c:v>
                </c:pt>
                <c:pt idx="7243">
                  <c:v>0.111314</c:v>
                </c:pt>
                <c:pt idx="7244">
                  <c:v>0.10726899999999999</c:v>
                </c:pt>
                <c:pt idx="7245">
                  <c:v>0.101198</c:v>
                </c:pt>
                <c:pt idx="7246">
                  <c:v>9.3211999999999989E-2</c:v>
                </c:pt>
                <c:pt idx="7247">
                  <c:v>9.1054999999999997E-2</c:v>
                </c:pt>
                <c:pt idx="7248">
                  <c:v>9.1327999999999993E-2</c:v>
                </c:pt>
                <c:pt idx="7249">
                  <c:v>7.8004999999999991E-2</c:v>
                </c:pt>
                <c:pt idx="7250">
                  <c:v>7.8956999999999999E-2</c:v>
                </c:pt>
                <c:pt idx="7251">
                  <c:v>7.9626000000000002E-2</c:v>
                </c:pt>
                <c:pt idx="7252">
                  <c:v>7.9951999999999995E-2</c:v>
                </c:pt>
                <c:pt idx="7253">
                  <c:v>7.9850000000000004E-2</c:v>
                </c:pt>
                <c:pt idx="7254">
                  <c:v>8.3398E-2</c:v>
                </c:pt>
                <c:pt idx="7255">
                  <c:v>9.3240000000000003E-2</c:v>
                </c:pt>
                <c:pt idx="7256">
                  <c:v>0.102577</c:v>
                </c:pt>
                <c:pt idx="7257">
                  <c:v>0.10034599999999999</c:v>
                </c:pt>
                <c:pt idx="7258">
                  <c:v>0.10452599999999999</c:v>
                </c:pt>
                <c:pt idx="7259">
                  <c:v>9.5712999999999993E-2</c:v>
                </c:pt>
                <c:pt idx="7260">
                  <c:v>0.104975</c:v>
                </c:pt>
                <c:pt idx="7261">
                  <c:v>0.116675</c:v>
                </c:pt>
                <c:pt idx="7262">
                  <c:v>0.12128799999999999</c:v>
                </c:pt>
                <c:pt idx="7263">
                  <c:v>0.121013</c:v>
                </c:pt>
                <c:pt idx="7264">
                  <c:v>0.116185</c:v>
                </c:pt>
                <c:pt idx="7265">
                  <c:v>0.116853</c:v>
                </c:pt>
                <c:pt idx="7266">
                  <c:v>0.11726</c:v>
                </c:pt>
                <c:pt idx="7267">
                  <c:v>0.118044</c:v>
                </c:pt>
                <c:pt idx="7268">
                  <c:v>0.11055899999999999</c:v>
                </c:pt>
                <c:pt idx="7269">
                  <c:v>0.109584</c:v>
                </c:pt>
                <c:pt idx="7270">
                  <c:v>0.11564199999999999</c:v>
                </c:pt>
                <c:pt idx="7271">
                  <c:v>0.12678699999999998</c:v>
                </c:pt>
                <c:pt idx="7272">
                  <c:v>0.130167</c:v>
                </c:pt>
                <c:pt idx="7273">
                  <c:v>0.16642199999999999</c:v>
                </c:pt>
                <c:pt idx="7274">
                  <c:v>0.174508</c:v>
                </c:pt>
                <c:pt idx="7275">
                  <c:v>0.213556</c:v>
                </c:pt>
                <c:pt idx="7276">
                  <c:v>0.22697399999999998</c:v>
                </c:pt>
                <c:pt idx="7277">
                  <c:v>0.22884699999999999</c:v>
                </c:pt>
                <c:pt idx="7278">
                  <c:v>0.22623000000000001</c:v>
                </c:pt>
                <c:pt idx="7279">
                  <c:v>0.22531399999999999</c:v>
                </c:pt>
                <c:pt idx="7280">
                  <c:v>0.235904</c:v>
                </c:pt>
                <c:pt idx="7281">
                  <c:v>0.239561</c:v>
                </c:pt>
                <c:pt idx="7282">
                  <c:v>0.23633299999999999</c:v>
                </c:pt>
                <c:pt idx="7283">
                  <c:v>0.23970699999999998</c:v>
                </c:pt>
                <c:pt idx="7284">
                  <c:v>0.255324</c:v>
                </c:pt>
                <c:pt idx="7285">
                  <c:v>0.245477</c:v>
                </c:pt>
                <c:pt idx="7286">
                  <c:v>0.240703</c:v>
                </c:pt>
                <c:pt idx="7287">
                  <c:v>0.244421</c:v>
                </c:pt>
                <c:pt idx="7288">
                  <c:v>0.236958</c:v>
                </c:pt>
                <c:pt idx="7289">
                  <c:v>0.24373099999999998</c:v>
                </c:pt>
                <c:pt idx="7290">
                  <c:v>0.24365000000000003</c:v>
                </c:pt>
                <c:pt idx="7291">
                  <c:v>0.25156600000000001</c:v>
                </c:pt>
                <c:pt idx="7292">
                  <c:v>0.24307699999999999</c:v>
                </c:pt>
                <c:pt idx="7293">
                  <c:v>0.26103599999999999</c:v>
                </c:pt>
                <c:pt idx="7294">
                  <c:v>0.271063</c:v>
                </c:pt>
                <c:pt idx="7295">
                  <c:v>0.27678199999999997</c:v>
                </c:pt>
                <c:pt idx="7296">
                  <c:v>0.27525099999999997</c:v>
                </c:pt>
                <c:pt idx="7297">
                  <c:v>0.28420299999999998</c:v>
                </c:pt>
                <c:pt idx="7298">
                  <c:v>0.26872699999999999</c:v>
                </c:pt>
                <c:pt idx="7299">
                  <c:v>0.24555299999999999</c:v>
                </c:pt>
                <c:pt idx="7300">
                  <c:v>0.228077</c:v>
                </c:pt>
                <c:pt idx="7301">
                  <c:v>0.20511699999999999</c:v>
                </c:pt>
                <c:pt idx="7302">
                  <c:v>0.20283599999999999</c:v>
                </c:pt>
                <c:pt idx="7303">
                  <c:v>0.20615699999999998</c:v>
                </c:pt>
                <c:pt idx="7304">
                  <c:v>0.18981599999999998</c:v>
                </c:pt>
                <c:pt idx="7305">
                  <c:v>0.24261199999999999</c:v>
                </c:pt>
                <c:pt idx="7306">
                  <c:v>0.245368</c:v>
                </c:pt>
                <c:pt idx="7307">
                  <c:v>0.27976600000000001</c:v>
                </c:pt>
                <c:pt idx="7308">
                  <c:v>0.280638</c:v>
                </c:pt>
                <c:pt idx="7309">
                  <c:v>0.269957</c:v>
                </c:pt>
                <c:pt idx="7310">
                  <c:v>0.28912599999999999</c:v>
                </c:pt>
                <c:pt idx="7311">
                  <c:v>0.294014</c:v>
                </c:pt>
                <c:pt idx="7312">
                  <c:v>0.288437</c:v>
                </c:pt>
                <c:pt idx="7313">
                  <c:v>0.28453499999999998</c:v>
                </c:pt>
                <c:pt idx="7314">
                  <c:v>0.346555</c:v>
                </c:pt>
                <c:pt idx="7315">
                  <c:v>0.3765</c:v>
                </c:pt>
                <c:pt idx="7316">
                  <c:v>0.38271899999999998</c:v>
                </c:pt>
                <c:pt idx="7317">
                  <c:v>0.37536799999999998</c:v>
                </c:pt>
                <c:pt idx="7318">
                  <c:v>0.467532</c:v>
                </c:pt>
                <c:pt idx="7319">
                  <c:v>0.52145699999999995</c:v>
                </c:pt>
                <c:pt idx="7320">
                  <c:v>0.55160100000000001</c:v>
                </c:pt>
                <c:pt idx="7321">
                  <c:v>0.55621000000000009</c:v>
                </c:pt>
                <c:pt idx="7322">
                  <c:v>0.58449899999999999</c:v>
                </c:pt>
                <c:pt idx="7323">
                  <c:v>0.593893</c:v>
                </c:pt>
                <c:pt idx="7324">
                  <c:v>0.57771499999999998</c:v>
                </c:pt>
                <c:pt idx="7325">
                  <c:v>0.57516599999999996</c:v>
                </c:pt>
                <c:pt idx="7326">
                  <c:v>0.56423699999999999</c:v>
                </c:pt>
                <c:pt idx="7327">
                  <c:v>0.54690099999999997</c:v>
                </c:pt>
                <c:pt idx="7328">
                  <c:v>0.51732299999999998</c:v>
                </c:pt>
                <c:pt idx="7329">
                  <c:v>0.58100399999999996</c:v>
                </c:pt>
                <c:pt idx="7330">
                  <c:v>0.56549000000000005</c:v>
                </c:pt>
                <c:pt idx="7331">
                  <c:v>0.55944099999999997</c:v>
                </c:pt>
                <c:pt idx="7332">
                  <c:v>0.53652</c:v>
                </c:pt>
                <c:pt idx="7333">
                  <c:v>0.51138399999999995</c:v>
                </c:pt>
                <c:pt idx="7334">
                  <c:v>0.49742599999999998</c:v>
                </c:pt>
                <c:pt idx="7335">
                  <c:v>0.472829</c:v>
                </c:pt>
                <c:pt idx="7336">
                  <c:v>0.44636299999999995</c:v>
                </c:pt>
                <c:pt idx="7337">
                  <c:v>0.434423</c:v>
                </c:pt>
                <c:pt idx="7338">
                  <c:v>0.41009799999999996</c:v>
                </c:pt>
                <c:pt idx="7339">
                  <c:v>0.39866499999999999</c:v>
                </c:pt>
                <c:pt idx="7340">
                  <c:v>0.38469599999999998</c:v>
                </c:pt>
                <c:pt idx="7341">
                  <c:v>0.36834600000000001</c:v>
                </c:pt>
                <c:pt idx="7342">
                  <c:v>0.35495099999999996</c:v>
                </c:pt>
                <c:pt idx="7343">
                  <c:v>0.33909600000000001</c:v>
                </c:pt>
                <c:pt idx="7344">
                  <c:v>0.30650299999999997</c:v>
                </c:pt>
                <c:pt idx="7345">
                  <c:v>0.31872200000000001</c:v>
                </c:pt>
                <c:pt idx="7346">
                  <c:v>0.34666599999999997</c:v>
                </c:pt>
                <c:pt idx="7347">
                  <c:v>0.34901799999999999</c:v>
                </c:pt>
                <c:pt idx="7348">
                  <c:v>0.35514199999999996</c:v>
                </c:pt>
                <c:pt idx="7349">
                  <c:v>0.35406599999999999</c:v>
                </c:pt>
                <c:pt idx="7350">
                  <c:v>0.34803299999999998</c:v>
                </c:pt>
                <c:pt idx="7351">
                  <c:v>0.35982700000000001</c:v>
                </c:pt>
                <c:pt idx="7352">
                  <c:v>0.37987399999999999</c:v>
                </c:pt>
                <c:pt idx="7353">
                  <c:v>0.39636299999999997</c:v>
                </c:pt>
                <c:pt idx="7354">
                  <c:v>0.41019800000000001</c:v>
                </c:pt>
                <c:pt idx="7355">
                  <c:v>0.40579099999999996</c:v>
                </c:pt>
                <c:pt idx="7356">
                  <c:v>0.42131399999999997</c:v>
                </c:pt>
                <c:pt idx="7357">
                  <c:v>0.446523</c:v>
                </c:pt>
                <c:pt idx="7358">
                  <c:v>0.50830500000000001</c:v>
                </c:pt>
                <c:pt idx="7359">
                  <c:v>0.54301199999999994</c:v>
                </c:pt>
                <c:pt idx="7360">
                  <c:v>0.54706399999999999</c:v>
                </c:pt>
                <c:pt idx="7361">
                  <c:v>0.56862599999999996</c:v>
                </c:pt>
                <c:pt idx="7362">
                  <c:v>0.56315000000000004</c:v>
                </c:pt>
                <c:pt idx="7363">
                  <c:v>0.55224699999999993</c:v>
                </c:pt>
                <c:pt idx="7364">
                  <c:v>0.60309899999999994</c:v>
                </c:pt>
                <c:pt idx="7365">
                  <c:v>0.61374799999999996</c:v>
                </c:pt>
                <c:pt idx="7366">
                  <c:v>0.60377499999999995</c:v>
                </c:pt>
                <c:pt idx="7367">
                  <c:v>0.58862399999999993</c:v>
                </c:pt>
                <c:pt idx="7368">
                  <c:v>0.57257099999999994</c:v>
                </c:pt>
                <c:pt idx="7369">
                  <c:v>0.58573699999999995</c:v>
                </c:pt>
                <c:pt idx="7370">
                  <c:v>0.56776599999999999</c:v>
                </c:pt>
                <c:pt idx="7371">
                  <c:v>0.54204699999999995</c:v>
                </c:pt>
                <c:pt idx="7372">
                  <c:v>0.51835799999999999</c:v>
                </c:pt>
                <c:pt idx="7373">
                  <c:v>0.494309</c:v>
                </c:pt>
                <c:pt idx="7374">
                  <c:v>0.46984599999999999</c:v>
                </c:pt>
                <c:pt idx="7375">
                  <c:v>0.45789299999999999</c:v>
                </c:pt>
                <c:pt idx="7376">
                  <c:v>0.44380000000000003</c:v>
                </c:pt>
                <c:pt idx="7377">
                  <c:v>0.43897599999999998</c:v>
                </c:pt>
                <c:pt idx="7378">
                  <c:v>0.41009199999999996</c:v>
                </c:pt>
                <c:pt idx="7379">
                  <c:v>0.39350000000000002</c:v>
                </c:pt>
                <c:pt idx="7380">
                  <c:v>0.41727799999999998</c:v>
                </c:pt>
                <c:pt idx="7381">
                  <c:v>0.418852</c:v>
                </c:pt>
                <c:pt idx="7382">
                  <c:v>0.413798</c:v>
                </c:pt>
                <c:pt idx="7383">
                  <c:v>0.40428899999999995</c:v>
                </c:pt>
                <c:pt idx="7384">
                  <c:v>0.39500399999999997</c:v>
                </c:pt>
                <c:pt idx="7385">
                  <c:v>0.38801199999999997</c:v>
                </c:pt>
                <c:pt idx="7386">
                  <c:v>0.39676899999999998</c:v>
                </c:pt>
                <c:pt idx="7387">
                  <c:v>0.38655200000000001</c:v>
                </c:pt>
                <c:pt idx="7388">
                  <c:v>0.36571599999999999</c:v>
                </c:pt>
                <c:pt idx="7389">
                  <c:v>0.36761099999999997</c:v>
                </c:pt>
                <c:pt idx="7390">
                  <c:v>0.35003299999999998</c:v>
                </c:pt>
                <c:pt idx="7391">
                  <c:v>0.33246300000000001</c:v>
                </c:pt>
                <c:pt idx="7392">
                  <c:v>0.32428799999999997</c:v>
                </c:pt>
                <c:pt idx="7393">
                  <c:v>0.30065199999999997</c:v>
                </c:pt>
                <c:pt idx="7394">
                  <c:v>0.27648800000000001</c:v>
                </c:pt>
                <c:pt idx="7395">
                  <c:v>0.25825500000000001</c:v>
                </c:pt>
                <c:pt idx="7396">
                  <c:v>0.241171</c:v>
                </c:pt>
                <c:pt idx="7397">
                  <c:v>0.25187500000000002</c:v>
                </c:pt>
                <c:pt idx="7398">
                  <c:v>0.23128899999999999</c:v>
                </c:pt>
                <c:pt idx="7399">
                  <c:v>0.22109899999999999</c:v>
                </c:pt>
                <c:pt idx="7400">
                  <c:v>0.206678</c:v>
                </c:pt>
                <c:pt idx="7401">
                  <c:v>0.18731100000000001</c:v>
                </c:pt>
                <c:pt idx="7402">
                  <c:v>0.17565899999999998</c:v>
                </c:pt>
                <c:pt idx="7403">
                  <c:v>0.17018800000000001</c:v>
                </c:pt>
                <c:pt idx="7404">
                  <c:v>0.20141099999999998</c:v>
                </c:pt>
                <c:pt idx="7405">
                  <c:v>0.23960799999999999</c:v>
                </c:pt>
                <c:pt idx="7406">
                  <c:v>0.25311800000000001</c:v>
                </c:pt>
                <c:pt idx="7407">
                  <c:v>0.27309</c:v>
                </c:pt>
                <c:pt idx="7408">
                  <c:v>0.26741100000000001</c:v>
                </c:pt>
                <c:pt idx="7409">
                  <c:v>0.26270399999999999</c:v>
                </c:pt>
                <c:pt idx="7410">
                  <c:v>0.26386199999999999</c:v>
                </c:pt>
                <c:pt idx="7411">
                  <c:v>0.271426</c:v>
                </c:pt>
                <c:pt idx="7412">
                  <c:v>0.26551199999999997</c:v>
                </c:pt>
                <c:pt idx="7413">
                  <c:v>0.26951000000000003</c:v>
                </c:pt>
                <c:pt idx="7414">
                  <c:v>0.27147899999999997</c:v>
                </c:pt>
                <c:pt idx="7415">
                  <c:v>0.27841299999999997</c:v>
                </c:pt>
                <c:pt idx="7416">
                  <c:v>0.26077899999999998</c:v>
                </c:pt>
                <c:pt idx="7417">
                  <c:v>0.31130599999999997</c:v>
                </c:pt>
                <c:pt idx="7418">
                  <c:v>0.37820899999999996</c:v>
                </c:pt>
                <c:pt idx="7419">
                  <c:v>0.41084299999999996</c:v>
                </c:pt>
                <c:pt idx="7420">
                  <c:v>0.43579799999999996</c:v>
                </c:pt>
                <c:pt idx="7421">
                  <c:v>0.43575700000000001</c:v>
                </c:pt>
                <c:pt idx="7422">
                  <c:v>0.43631300000000001</c:v>
                </c:pt>
                <c:pt idx="7423">
                  <c:v>0.42673000000000005</c:v>
                </c:pt>
                <c:pt idx="7424">
                  <c:v>0.41804799999999998</c:v>
                </c:pt>
                <c:pt idx="7425">
                  <c:v>0.41575899999999999</c:v>
                </c:pt>
                <c:pt idx="7426">
                  <c:v>0.42230899999999999</c:v>
                </c:pt>
                <c:pt idx="7427">
                  <c:v>0.44123599999999996</c:v>
                </c:pt>
                <c:pt idx="7428">
                  <c:v>0.43476899999999996</c:v>
                </c:pt>
                <c:pt idx="7429">
                  <c:v>0.41266700000000001</c:v>
                </c:pt>
                <c:pt idx="7430">
                  <c:v>0.40360299999999999</c:v>
                </c:pt>
                <c:pt idx="7431">
                  <c:v>0.42001099999999997</c:v>
                </c:pt>
                <c:pt idx="7432">
                  <c:v>0.39656399999999997</c:v>
                </c:pt>
                <c:pt idx="7433">
                  <c:v>0.38280199999999998</c:v>
                </c:pt>
                <c:pt idx="7434">
                  <c:v>0.372531</c:v>
                </c:pt>
                <c:pt idx="7435">
                  <c:v>0.36596099999999998</c:v>
                </c:pt>
                <c:pt idx="7436">
                  <c:v>0.379799</c:v>
                </c:pt>
                <c:pt idx="7437">
                  <c:v>0.387322</c:v>
                </c:pt>
                <c:pt idx="7438">
                  <c:v>0.38493099999999997</c:v>
                </c:pt>
                <c:pt idx="7439">
                  <c:v>0.37410899999999997</c:v>
                </c:pt>
                <c:pt idx="7440">
                  <c:v>0.35548399999999997</c:v>
                </c:pt>
                <c:pt idx="7441">
                  <c:v>0.343999</c:v>
                </c:pt>
                <c:pt idx="7442">
                  <c:v>0.33993799999999996</c:v>
                </c:pt>
                <c:pt idx="7443">
                  <c:v>0.32726699999999997</c:v>
                </c:pt>
                <c:pt idx="7444">
                  <c:v>0.30145899999999998</c:v>
                </c:pt>
                <c:pt idx="7445">
                  <c:v>0.29339599999999999</c:v>
                </c:pt>
                <c:pt idx="7446">
                  <c:v>0.27844599999999997</c:v>
                </c:pt>
                <c:pt idx="7447">
                  <c:v>0.29263499999999998</c:v>
                </c:pt>
                <c:pt idx="7448">
                  <c:v>0.29079000000000005</c:v>
                </c:pt>
                <c:pt idx="7449">
                  <c:v>0.280055</c:v>
                </c:pt>
                <c:pt idx="7450">
                  <c:v>0.27874899999999997</c:v>
                </c:pt>
                <c:pt idx="7451">
                  <c:v>0.30179899999999998</c:v>
                </c:pt>
                <c:pt idx="7452">
                  <c:v>0.30937399999999998</c:v>
                </c:pt>
                <c:pt idx="7453">
                  <c:v>0.31612499999999999</c:v>
                </c:pt>
                <c:pt idx="7454">
                  <c:v>0.30162699999999998</c:v>
                </c:pt>
                <c:pt idx="7455">
                  <c:v>0.30020000000000002</c:v>
                </c:pt>
                <c:pt idx="7456">
                  <c:v>0.29233599999999998</c:v>
                </c:pt>
                <c:pt idx="7457">
                  <c:v>0.29563600000000001</c:v>
                </c:pt>
                <c:pt idx="7458">
                  <c:v>0.29086099999999998</c:v>
                </c:pt>
                <c:pt idx="7459">
                  <c:v>0.27943899999999999</c:v>
                </c:pt>
                <c:pt idx="7460">
                  <c:v>0.26877299999999998</c:v>
                </c:pt>
                <c:pt idx="7461">
                  <c:v>0.27096500000000001</c:v>
                </c:pt>
                <c:pt idx="7462">
                  <c:v>0.29721500000000001</c:v>
                </c:pt>
                <c:pt idx="7463">
                  <c:v>0.32849899999999999</c:v>
                </c:pt>
                <c:pt idx="7464">
                  <c:v>0.35923299999999997</c:v>
                </c:pt>
                <c:pt idx="7465">
                  <c:v>0.39963599999999999</c:v>
                </c:pt>
                <c:pt idx="7466">
                  <c:v>0.40275299999999997</c:v>
                </c:pt>
                <c:pt idx="7467">
                  <c:v>0.40350799999999998</c:v>
                </c:pt>
                <c:pt idx="7468">
                  <c:v>0.39329500000000001</c:v>
                </c:pt>
                <c:pt idx="7469">
                  <c:v>0.398204</c:v>
                </c:pt>
                <c:pt idx="7470">
                  <c:v>0.37960199999999999</c:v>
                </c:pt>
                <c:pt idx="7471">
                  <c:v>0.38337199999999999</c:v>
                </c:pt>
                <c:pt idx="7472">
                  <c:v>0.39013399999999998</c:v>
                </c:pt>
                <c:pt idx="7473">
                  <c:v>0.40361599999999997</c:v>
                </c:pt>
                <c:pt idx="7474">
                  <c:v>0.39735799999999999</c:v>
                </c:pt>
                <c:pt idx="7475">
                  <c:v>0.40227199999999996</c:v>
                </c:pt>
                <c:pt idx="7476">
                  <c:v>0.38924300000000001</c:v>
                </c:pt>
                <c:pt idx="7477">
                  <c:v>0.36530399999999996</c:v>
                </c:pt>
                <c:pt idx="7478">
                  <c:v>0.36576199999999998</c:v>
                </c:pt>
                <c:pt idx="7479">
                  <c:v>0.36728000000000005</c:v>
                </c:pt>
                <c:pt idx="7480">
                  <c:v>0.35822899999999996</c:v>
                </c:pt>
                <c:pt idx="7481">
                  <c:v>0.47336499999999998</c:v>
                </c:pt>
                <c:pt idx="7482">
                  <c:v>0.50087399999999993</c:v>
                </c:pt>
                <c:pt idx="7483">
                  <c:v>0.52169699999999997</c:v>
                </c:pt>
                <c:pt idx="7484">
                  <c:v>0.51691100000000001</c:v>
                </c:pt>
                <c:pt idx="7485">
                  <c:v>0.52765099999999998</c:v>
                </c:pt>
                <c:pt idx="7486">
                  <c:v>0.51702099999999995</c:v>
                </c:pt>
                <c:pt idx="7487">
                  <c:v>0.54832499999999995</c:v>
                </c:pt>
                <c:pt idx="7488">
                  <c:v>0.55649199999999999</c:v>
                </c:pt>
                <c:pt idx="7489">
                  <c:v>0.55440699999999998</c:v>
                </c:pt>
                <c:pt idx="7490">
                  <c:v>0.56009599999999993</c:v>
                </c:pt>
                <c:pt idx="7491">
                  <c:v>0.52059199999999994</c:v>
                </c:pt>
                <c:pt idx="7492">
                  <c:v>0.51279299999999994</c:v>
                </c:pt>
                <c:pt idx="7493">
                  <c:v>0.53761899999999996</c:v>
                </c:pt>
                <c:pt idx="7494">
                  <c:v>0.55992000000000008</c:v>
                </c:pt>
                <c:pt idx="7495">
                  <c:v>0.56959599999999999</c:v>
                </c:pt>
                <c:pt idx="7496">
                  <c:v>0.58426899999999993</c:v>
                </c:pt>
                <c:pt idx="7497">
                  <c:v>0.59944500000000001</c:v>
                </c:pt>
                <c:pt idx="7498">
                  <c:v>0.658883</c:v>
                </c:pt>
                <c:pt idx="7499">
                  <c:v>0.68730000000000002</c:v>
                </c:pt>
                <c:pt idx="7500">
                  <c:v>0.68853599999999993</c:v>
                </c:pt>
                <c:pt idx="7501">
                  <c:v>0.71781099999999998</c:v>
                </c:pt>
                <c:pt idx="7502">
                  <c:v>0.71813899999999997</c:v>
                </c:pt>
                <c:pt idx="7503">
                  <c:v>0.765648</c:v>
                </c:pt>
                <c:pt idx="7504">
                  <c:v>0.790848</c:v>
                </c:pt>
                <c:pt idx="7505">
                  <c:v>0.830063</c:v>
                </c:pt>
                <c:pt idx="7506">
                  <c:v>0.84733799999999992</c:v>
                </c:pt>
                <c:pt idx="7507">
                  <c:v>0.87204199999999998</c:v>
                </c:pt>
                <c:pt idx="7508">
                  <c:v>0.87325799999999998</c:v>
                </c:pt>
                <c:pt idx="7509">
                  <c:v>0.87772299999999992</c:v>
                </c:pt>
                <c:pt idx="7510">
                  <c:v>0.88735299999999995</c:v>
                </c:pt>
                <c:pt idx="7511">
                  <c:v>0.89482600000000001</c:v>
                </c:pt>
                <c:pt idx="7512">
                  <c:v>0.88929199999999997</c:v>
                </c:pt>
                <c:pt idx="7513">
                  <c:v>0.87889499999999998</c:v>
                </c:pt>
                <c:pt idx="7514">
                  <c:v>0.88950299999999993</c:v>
                </c:pt>
                <c:pt idx="7515">
                  <c:v>0.91068199999999999</c:v>
                </c:pt>
                <c:pt idx="7516">
                  <c:v>0.91205599999999998</c:v>
                </c:pt>
                <c:pt idx="7517">
                  <c:v>0.91533000000000009</c:v>
                </c:pt>
                <c:pt idx="7518">
                  <c:v>0.92335499999999993</c:v>
                </c:pt>
                <c:pt idx="7519">
                  <c:v>0.90963399999999994</c:v>
                </c:pt>
                <c:pt idx="7520">
                  <c:v>0.90671399999999991</c:v>
                </c:pt>
                <c:pt idx="7521">
                  <c:v>0.90209699999999993</c:v>
                </c:pt>
                <c:pt idx="7522">
                  <c:v>0.91040499999999991</c:v>
                </c:pt>
                <c:pt idx="7523">
                  <c:v>0.91173199999999999</c:v>
                </c:pt>
                <c:pt idx="7524">
                  <c:v>0.90985899999999997</c:v>
                </c:pt>
                <c:pt idx="7525">
                  <c:v>0.911026</c:v>
                </c:pt>
                <c:pt idx="7526">
                  <c:v>0.92037199999999997</c:v>
                </c:pt>
                <c:pt idx="7527">
                  <c:v>0.91351000000000004</c:v>
                </c:pt>
                <c:pt idx="7528">
                  <c:v>0.90431799999999996</c:v>
                </c:pt>
                <c:pt idx="7529">
                  <c:v>0.90084599999999992</c:v>
                </c:pt>
                <c:pt idx="7530">
                  <c:v>0.90987699999999994</c:v>
                </c:pt>
                <c:pt idx="7531">
                  <c:v>0.90801100000000001</c:v>
                </c:pt>
                <c:pt idx="7532">
                  <c:v>0.90602000000000005</c:v>
                </c:pt>
                <c:pt idx="7533">
                  <c:v>0.90151399999999993</c:v>
                </c:pt>
                <c:pt idx="7534">
                  <c:v>0.89242499999999991</c:v>
                </c:pt>
                <c:pt idx="7535">
                  <c:v>0.92511699999999997</c:v>
                </c:pt>
                <c:pt idx="7536">
                  <c:v>0.93895399999999996</c:v>
                </c:pt>
                <c:pt idx="7537">
                  <c:v>0.93724000000000007</c:v>
                </c:pt>
                <c:pt idx="7538">
                  <c:v>0.93184099999999992</c:v>
                </c:pt>
                <c:pt idx="7539">
                  <c:v>0.92932599999999999</c:v>
                </c:pt>
                <c:pt idx="7540">
                  <c:v>0.92617499999999997</c:v>
                </c:pt>
                <c:pt idx="7541">
                  <c:v>0.91937599999999997</c:v>
                </c:pt>
                <c:pt idx="7542">
                  <c:v>0.91552499999999992</c:v>
                </c:pt>
                <c:pt idx="7543">
                  <c:v>0.93286499999999994</c:v>
                </c:pt>
                <c:pt idx="7544">
                  <c:v>0.92943799999999999</c:v>
                </c:pt>
                <c:pt idx="7545">
                  <c:v>0.91191199999999994</c:v>
                </c:pt>
                <c:pt idx="7546">
                  <c:v>0.92180699999999993</c:v>
                </c:pt>
                <c:pt idx="7547">
                  <c:v>0.92795699999999992</c:v>
                </c:pt>
                <c:pt idx="7548">
                  <c:v>0.93475399999999997</c:v>
                </c:pt>
                <c:pt idx="7549">
                  <c:v>0.930705</c:v>
                </c:pt>
                <c:pt idx="7550">
                  <c:v>0.92577599999999993</c:v>
                </c:pt>
                <c:pt idx="7551">
                  <c:v>0.928504</c:v>
                </c:pt>
                <c:pt idx="7552">
                  <c:v>0.93093399999999993</c:v>
                </c:pt>
                <c:pt idx="7553">
                  <c:v>0.93216299999999996</c:v>
                </c:pt>
                <c:pt idx="7554">
                  <c:v>0.92803399999999991</c:v>
                </c:pt>
                <c:pt idx="7555">
                  <c:v>0.929643</c:v>
                </c:pt>
                <c:pt idx="7556">
                  <c:v>0.925701</c:v>
                </c:pt>
                <c:pt idx="7557">
                  <c:v>0.92563499999999999</c:v>
                </c:pt>
                <c:pt idx="7558">
                  <c:v>0.92530499999999993</c:v>
                </c:pt>
                <c:pt idx="7559">
                  <c:v>0.91944199999999998</c:v>
                </c:pt>
                <c:pt idx="7560">
                  <c:v>0.91169800000000001</c:v>
                </c:pt>
                <c:pt idx="7561">
                  <c:v>0.900667</c:v>
                </c:pt>
                <c:pt idx="7562">
                  <c:v>0.88709699999999991</c:v>
                </c:pt>
                <c:pt idx="7563">
                  <c:v>0.87394499999999997</c:v>
                </c:pt>
                <c:pt idx="7564">
                  <c:v>0.86935899999999999</c:v>
                </c:pt>
                <c:pt idx="7565">
                  <c:v>0.85197599999999996</c:v>
                </c:pt>
                <c:pt idx="7566">
                  <c:v>0.83164399999999994</c:v>
                </c:pt>
                <c:pt idx="7567">
                  <c:v>0.83954899999999999</c:v>
                </c:pt>
                <c:pt idx="7568">
                  <c:v>0.85076000000000007</c:v>
                </c:pt>
                <c:pt idx="7569">
                  <c:v>0.85406000000000004</c:v>
                </c:pt>
                <c:pt idx="7570">
                  <c:v>0.84228700000000001</c:v>
                </c:pt>
                <c:pt idx="7571">
                  <c:v>0.84319199999999994</c:v>
                </c:pt>
                <c:pt idx="7572">
                  <c:v>0.87933799999999995</c:v>
                </c:pt>
                <c:pt idx="7573">
                  <c:v>0.88122400000000001</c:v>
                </c:pt>
                <c:pt idx="7574">
                  <c:v>0.885073</c:v>
                </c:pt>
                <c:pt idx="7575">
                  <c:v>0.90810599999999997</c:v>
                </c:pt>
                <c:pt idx="7576">
                  <c:v>0.90798099999999993</c:v>
                </c:pt>
                <c:pt idx="7577">
                  <c:v>0.904362</c:v>
                </c:pt>
                <c:pt idx="7578">
                  <c:v>0.90391599999999994</c:v>
                </c:pt>
                <c:pt idx="7579">
                  <c:v>0.904976</c:v>
                </c:pt>
                <c:pt idx="7580">
                  <c:v>0.8981889999999999</c:v>
                </c:pt>
                <c:pt idx="7581">
                  <c:v>0.90504799999999996</c:v>
                </c:pt>
                <c:pt idx="7582">
                  <c:v>0.90095000000000003</c:v>
                </c:pt>
                <c:pt idx="7583">
                  <c:v>0.90506699999999995</c:v>
                </c:pt>
                <c:pt idx="7584">
                  <c:v>0.89888699999999999</c:v>
                </c:pt>
                <c:pt idx="7585">
                  <c:v>0.89298199999999994</c:v>
                </c:pt>
                <c:pt idx="7586">
                  <c:v>0.89584699999999995</c:v>
                </c:pt>
                <c:pt idx="7587">
                  <c:v>0.88821600000000001</c:v>
                </c:pt>
                <c:pt idx="7588">
                  <c:v>0.88589399999999996</c:v>
                </c:pt>
                <c:pt idx="7589">
                  <c:v>0.87924099999999994</c:v>
                </c:pt>
                <c:pt idx="7590">
                  <c:v>0.86304899999999996</c:v>
                </c:pt>
                <c:pt idx="7591">
                  <c:v>0.86035899999999998</c:v>
                </c:pt>
                <c:pt idx="7592">
                  <c:v>0.85047099999999998</c:v>
                </c:pt>
                <c:pt idx="7593">
                  <c:v>0.83904800000000002</c:v>
                </c:pt>
                <c:pt idx="7594">
                  <c:v>0.84135799999999994</c:v>
                </c:pt>
                <c:pt idx="7595">
                  <c:v>0.85575499999999993</c:v>
                </c:pt>
                <c:pt idx="7596">
                  <c:v>0.86028699999999991</c:v>
                </c:pt>
                <c:pt idx="7597">
                  <c:v>0.85355300000000001</c:v>
                </c:pt>
                <c:pt idx="7598">
                  <c:v>0.85468299999999997</c:v>
                </c:pt>
                <c:pt idx="7599">
                  <c:v>0.86392099999999994</c:v>
                </c:pt>
                <c:pt idx="7600">
                  <c:v>0.86212299999999997</c:v>
                </c:pt>
                <c:pt idx="7601">
                  <c:v>0.85931099999999994</c:v>
                </c:pt>
                <c:pt idx="7602">
                  <c:v>0.87090299999999998</c:v>
                </c:pt>
                <c:pt idx="7603">
                  <c:v>0.864456</c:v>
                </c:pt>
                <c:pt idx="7604">
                  <c:v>0.86262399999999995</c:v>
                </c:pt>
                <c:pt idx="7605">
                  <c:v>0.84590100000000001</c:v>
                </c:pt>
                <c:pt idx="7606">
                  <c:v>0.84611700000000001</c:v>
                </c:pt>
                <c:pt idx="7607">
                  <c:v>0.83276000000000006</c:v>
                </c:pt>
                <c:pt idx="7608">
                  <c:v>0.84689000000000003</c:v>
                </c:pt>
                <c:pt idx="7609">
                  <c:v>0.83725499999999997</c:v>
                </c:pt>
                <c:pt idx="7610">
                  <c:v>0.82764599999999999</c:v>
                </c:pt>
                <c:pt idx="7611">
                  <c:v>0.82888299999999993</c:v>
                </c:pt>
                <c:pt idx="7612">
                  <c:v>0.84212100000000001</c:v>
                </c:pt>
                <c:pt idx="7613">
                  <c:v>0.83525699999999992</c:v>
                </c:pt>
                <c:pt idx="7614">
                  <c:v>0.82686399999999993</c:v>
                </c:pt>
                <c:pt idx="7615">
                  <c:v>0.84570499999999993</c:v>
                </c:pt>
                <c:pt idx="7616">
                  <c:v>0.84396599999999999</c:v>
                </c:pt>
                <c:pt idx="7617">
                  <c:v>0.82506099999999993</c:v>
                </c:pt>
                <c:pt idx="7618">
                  <c:v>0.8029400000000001</c:v>
                </c:pt>
                <c:pt idx="7619">
                  <c:v>0.78268799999999994</c:v>
                </c:pt>
                <c:pt idx="7620">
                  <c:v>0.83089399999999991</c:v>
                </c:pt>
                <c:pt idx="7621">
                  <c:v>0.83743599999999996</c:v>
                </c:pt>
                <c:pt idx="7622">
                  <c:v>0.84093299999999993</c:v>
                </c:pt>
                <c:pt idx="7623">
                  <c:v>0.85161900000000001</c:v>
                </c:pt>
                <c:pt idx="7624">
                  <c:v>0.84057699999999991</c:v>
                </c:pt>
                <c:pt idx="7625">
                  <c:v>0.82434199999999991</c:v>
                </c:pt>
                <c:pt idx="7626">
                  <c:v>0.81284199999999995</c:v>
                </c:pt>
                <c:pt idx="7627">
                  <c:v>0.839561</c:v>
                </c:pt>
                <c:pt idx="7628">
                  <c:v>0.83970599999999995</c:v>
                </c:pt>
                <c:pt idx="7629">
                  <c:v>0.83897899999999992</c:v>
                </c:pt>
                <c:pt idx="7630">
                  <c:v>0.82855599999999996</c:v>
                </c:pt>
                <c:pt idx="7631">
                  <c:v>0.84077299999999999</c:v>
                </c:pt>
                <c:pt idx="7632">
                  <c:v>0.84042799999999995</c:v>
                </c:pt>
                <c:pt idx="7633">
                  <c:v>0.82896199999999998</c:v>
                </c:pt>
                <c:pt idx="7634">
                  <c:v>0.82127899999999998</c:v>
                </c:pt>
                <c:pt idx="7635">
                  <c:v>0.81556499999999998</c:v>
                </c:pt>
                <c:pt idx="7636">
                  <c:v>0.79659399999999991</c:v>
                </c:pt>
                <c:pt idx="7637">
                  <c:v>0.77594799999999997</c:v>
                </c:pt>
                <c:pt idx="7638">
                  <c:v>0.76183099999999992</c:v>
                </c:pt>
                <c:pt idx="7639">
                  <c:v>0.76967799999999997</c:v>
                </c:pt>
                <c:pt idx="7640">
                  <c:v>0.76396900000000001</c:v>
                </c:pt>
                <c:pt idx="7641">
                  <c:v>0.74287599999999998</c:v>
                </c:pt>
                <c:pt idx="7642">
                  <c:v>0.73270899999999994</c:v>
                </c:pt>
                <c:pt idx="7643">
                  <c:v>0.74826099999999995</c:v>
                </c:pt>
                <c:pt idx="7644">
                  <c:v>0.73322000000000009</c:v>
                </c:pt>
                <c:pt idx="7645">
                  <c:v>0.70631899999999992</c:v>
                </c:pt>
                <c:pt idx="7646">
                  <c:v>0.69957399999999992</c:v>
                </c:pt>
                <c:pt idx="7647">
                  <c:v>0.679427</c:v>
                </c:pt>
                <c:pt idx="7648">
                  <c:v>0.686944</c:v>
                </c:pt>
                <c:pt idx="7649">
                  <c:v>0.68024899999999999</c:v>
                </c:pt>
                <c:pt idx="7650">
                  <c:v>0.66442699999999999</c:v>
                </c:pt>
                <c:pt idx="7651">
                  <c:v>0.64687499999999998</c:v>
                </c:pt>
                <c:pt idx="7652">
                  <c:v>0.62953599999999998</c:v>
                </c:pt>
                <c:pt idx="7653">
                  <c:v>0.63367399999999996</c:v>
                </c:pt>
                <c:pt idx="7654">
                  <c:v>0.61430699999999994</c:v>
                </c:pt>
                <c:pt idx="7655">
                  <c:v>0.575129</c:v>
                </c:pt>
                <c:pt idx="7656">
                  <c:v>0.59101499999999996</c:v>
                </c:pt>
                <c:pt idx="7657">
                  <c:v>0.59780199999999994</c:v>
                </c:pt>
                <c:pt idx="7658">
                  <c:v>0.60628599999999999</c:v>
                </c:pt>
                <c:pt idx="7659">
                  <c:v>0.60752399999999995</c:v>
                </c:pt>
                <c:pt idx="7660">
                  <c:v>0.61199399999999993</c:v>
                </c:pt>
                <c:pt idx="7661">
                  <c:v>0.60467700000000002</c:v>
                </c:pt>
                <c:pt idx="7662">
                  <c:v>0.61788500000000002</c:v>
                </c:pt>
                <c:pt idx="7663">
                  <c:v>0.62259100000000001</c:v>
                </c:pt>
                <c:pt idx="7664">
                  <c:v>0.62794399999999995</c:v>
                </c:pt>
                <c:pt idx="7665">
                  <c:v>0.620313</c:v>
                </c:pt>
                <c:pt idx="7666">
                  <c:v>0.59603899999999999</c:v>
                </c:pt>
                <c:pt idx="7667">
                  <c:v>0.60859299999999994</c:v>
                </c:pt>
                <c:pt idx="7668">
                  <c:v>0.59688699999999995</c:v>
                </c:pt>
                <c:pt idx="7669">
                  <c:v>0.55115599999999998</c:v>
                </c:pt>
                <c:pt idx="7670">
                  <c:v>0.57272199999999995</c:v>
                </c:pt>
                <c:pt idx="7671">
                  <c:v>0.56520199999999998</c:v>
                </c:pt>
                <c:pt idx="7672">
                  <c:v>0.55752000000000002</c:v>
                </c:pt>
                <c:pt idx="7673">
                  <c:v>0.57002799999999998</c:v>
                </c:pt>
                <c:pt idx="7674">
                  <c:v>0.56304500000000002</c:v>
                </c:pt>
                <c:pt idx="7675">
                  <c:v>0.58252000000000004</c:v>
                </c:pt>
                <c:pt idx="7676">
                  <c:v>0.57166799999999995</c:v>
                </c:pt>
                <c:pt idx="7677">
                  <c:v>0.57075900000000002</c:v>
                </c:pt>
                <c:pt idx="7678">
                  <c:v>0.56334099999999998</c:v>
                </c:pt>
                <c:pt idx="7679">
                  <c:v>0.54514899999999999</c:v>
                </c:pt>
                <c:pt idx="7680">
                  <c:v>0.53564699999999998</c:v>
                </c:pt>
                <c:pt idx="7681">
                  <c:v>0.51938899999999999</c:v>
                </c:pt>
                <c:pt idx="7682">
                  <c:v>0.49772299999999997</c:v>
                </c:pt>
                <c:pt idx="7683">
                  <c:v>0.55457299999999998</c:v>
                </c:pt>
                <c:pt idx="7684">
                  <c:v>0.54603899999999994</c:v>
                </c:pt>
                <c:pt idx="7685">
                  <c:v>0.53824399999999994</c:v>
                </c:pt>
                <c:pt idx="7686">
                  <c:v>0.52895799999999993</c:v>
                </c:pt>
                <c:pt idx="7687">
                  <c:v>0.51222499999999993</c:v>
                </c:pt>
                <c:pt idx="7688">
                  <c:v>0.52512199999999998</c:v>
                </c:pt>
                <c:pt idx="7689">
                  <c:v>0.53445799999999999</c:v>
                </c:pt>
                <c:pt idx="7690">
                  <c:v>0.53936499999999998</c:v>
                </c:pt>
                <c:pt idx="7691">
                  <c:v>0.56868299999999994</c:v>
                </c:pt>
                <c:pt idx="7692">
                  <c:v>0.57691300000000001</c:v>
                </c:pt>
                <c:pt idx="7693">
                  <c:v>0.58084000000000002</c:v>
                </c:pt>
                <c:pt idx="7694">
                  <c:v>0.56276599999999999</c:v>
                </c:pt>
                <c:pt idx="7695">
                  <c:v>0.57232499999999997</c:v>
                </c:pt>
                <c:pt idx="7696">
                  <c:v>0.62839199999999995</c:v>
                </c:pt>
                <c:pt idx="7697">
                  <c:v>0.61541699999999999</c:v>
                </c:pt>
                <c:pt idx="7698">
                  <c:v>0.61248799999999992</c:v>
                </c:pt>
                <c:pt idx="7699">
                  <c:v>0.60116799999999992</c:v>
                </c:pt>
                <c:pt idx="7700">
                  <c:v>0.60206199999999999</c:v>
                </c:pt>
                <c:pt idx="7701">
                  <c:v>0.61337900000000001</c:v>
                </c:pt>
                <c:pt idx="7702">
                  <c:v>0.61581799999999998</c:v>
                </c:pt>
                <c:pt idx="7703">
                  <c:v>0.60245700000000002</c:v>
                </c:pt>
                <c:pt idx="7704">
                  <c:v>0.59905799999999998</c:v>
                </c:pt>
                <c:pt idx="7705">
                  <c:v>0.62440000000000007</c:v>
                </c:pt>
                <c:pt idx="7706">
                  <c:v>0.59377000000000002</c:v>
                </c:pt>
                <c:pt idx="7707">
                  <c:v>0.57956099999999999</c:v>
                </c:pt>
                <c:pt idx="7708">
                  <c:v>0.565056</c:v>
                </c:pt>
                <c:pt idx="7709">
                  <c:v>0.53750900000000001</c:v>
                </c:pt>
                <c:pt idx="7710">
                  <c:v>0.495278</c:v>
                </c:pt>
                <c:pt idx="7711">
                  <c:v>0.49830000000000002</c:v>
                </c:pt>
                <c:pt idx="7712">
                  <c:v>0.47764199999999996</c:v>
                </c:pt>
                <c:pt idx="7713">
                  <c:v>0.44792000000000004</c:v>
                </c:pt>
                <c:pt idx="7714">
                  <c:v>0.43603799999999998</c:v>
                </c:pt>
                <c:pt idx="7715">
                  <c:v>0.42579400000000001</c:v>
                </c:pt>
                <c:pt idx="7716">
                  <c:v>0.41950299999999996</c:v>
                </c:pt>
                <c:pt idx="7717">
                  <c:v>0.42950099999999997</c:v>
                </c:pt>
                <c:pt idx="7718">
                  <c:v>0.439274</c:v>
                </c:pt>
                <c:pt idx="7719">
                  <c:v>0.40698899999999999</c:v>
                </c:pt>
                <c:pt idx="7720">
                  <c:v>0.385822</c:v>
                </c:pt>
                <c:pt idx="7721">
                  <c:v>0.38210699999999997</c:v>
                </c:pt>
                <c:pt idx="7722">
                  <c:v>0.42250399999999999</c:v>
                </c:pt>
                <c:pt idx="7723">
                  <c:v>0.43422699999999997</c:v>
                </c:pt>
                <c:pt idx="7724">
                  <c:v>0.436556</c:v>
                </c:pt>
                <c:pt idx="7725">
                  <c:v>0.42502499999999999</c:v>
                </c:pt>
                <c:pt idx="7726">
                  <c:v>0.408246</c:v>
                </c:pt>
                <c:pt idx="7727">
                  <c:v>0.41214299999999998</c:v>
                </c:pt>
                <c:pt idx="7728">
                  <c:v>0.42753799999999997</c:v>
                </c:pt>
                <c:pt idx="7729">
                  <c:v>0.43615399999999999</c:v>
                </c:pt>
                <c:pt idx="7730">
                  <c:v>0.43430000000000002</c:v>
                </c:pt>
                <c:pt idx="7731">
                  <c:v>0.424155</c:v>
                </c:pt>
                <c:pt idx="7732">
                  <c:v>0.43503500000000001</c:v>
                </c:pt>
                <c:pt idx="7733">
                  <c:v>0.41542299999999999</c:v>
                </c:pt>
                <c:pt idx="7734">
                  <c:v>0.383077</c:v>
                </c:pt>
                <c:pt idx="7735">
                  <c:v>0.36127399999999998</c:v>
                </c:pt>
                <c:pt idx="7736">
                  <c:v>0.343501</c:v>
                </c:pt>
                <c:pt idx="7737">
                  <c:v>0.32357599999999997</c:v>
                </c:pt>
                <c:pt idx="7738">
                  <c:v>0.30458199999999996</c:v>
                </c:pt>
                <c:pt idx="7739">
                  <c:v>0.29790099999999997</c:v>
                </c:pt>
                <c:pt idx="7740">
                  <c:v>0.27736899999999998</c:v>
                </c:pt>
                <c:pt idx="7741">
                  <c:v>0.261438</c:v>
                </c:pt>
                <c:pt idx="7742">
                  <c:v>0.239756</c:v>
                </c:pt>
                <c:pt idx="7743">
                  <c:v>0.23774199999999998</c:v>
                </c:pt>
                <c:pt idx="7744">
                  <c:v>0.20645000000000002</c:v>
                </c:pt>
                <c:pt idx="7745">
                  <c:v>0.19863399999999998</c:v>
                </c:pt>
                <c:pt idx="7746">
                  <c:v>0.20476899999999998</c:v>
                </c:pt>
                <c:pt idx="7747">
                  <c:v>0.19689299999999998</c:v>
                </c:pt>
                <c:pt idx="7748">
                  <c:v>0.20649799999999999</c:v>
                </c:pt>
                <c:pt idx="7749">
                  <c:v>0.2162</c:v>
                </c:pt>
                <c:pt idx="7750">
                  <c:v>0.22763499999999998</c:v>
                </c:pt>
                <c:pt idx="7751">
                  <c:v>0.231595</c:v>
                </c:pt>
                <c:pt idx="7752">
                  <c:v>0.22816599999999998</c:v>
                </c:pt>
                <c:pt idx="7753">
                  <c:v>0.22525799999999999</c:v>
                </c:pt>
                <c:pt idx="7754">
                  <c:v>0.209761</c:v>
                </c:pt>
                <c:pt idx="7755">
                  <c:v>0.20457399999999998</c:v>
                </c:pt>
                <c:pt idx="7756">
                  <c:v>0.22416000000000003</c:v>
                </c:pt>
                <c:pt idx="7757">
                  <c:v>0.22229299999999999</c:v>
                </c:pt>
                <c:pt idx="7758">
                  <c:v>0.245948</c:v>
                </c:pt>
                <c:pt idx="7759">
                  <c:v>0.24224899999999999</c:v>
                </c:pt>
                <c:pt idx="7760">
                  <c:v>0.23148299999999999</c:v>
                </c:pt>
                <c:pt idx="7761">
                  <c:v>0.248831</c:v>
                </c:pt>
                <c:pt idx="7762">
                  <c:v>0.266013</c:v>
                </c:pt>
                <c:pt idx="7763">
                  <c:v>0.26456000000000002</c:v>
                </c:pt>
                <c:pt idx="7764">
                  <c:v>0.27394199999999996</c:v>
                </c:pt>
                <c:pt idx="7765">
                  <c:v>0.272706</c:v>
                </c:pt>
                <c:pt idx="7766">
                  <c:v>0.25460699999999997</c:v>
                </c:pt>
                <c:pt idx="7767">
                  <c:v>0.27820299999999998</c:v>
                </c:pt>
                <c:pt idx="7768">
                  <c:v>0.27974499999999997</c:v>
                </c:pt>
                <c:pt idx="7769">
                  <c:v>0.27030499999999996</c:v>
                </c:pt>
                <c:pt idx="7770">
                  <c:v>0.27597000000000005</c:v>
                </c:pt>
                <c:pt idx="7771">
                  <c:v>0.31025700000000001</c:v>
                </c:pt>
                <c:pt idx="7772">
                  <c:v>0.31809499999999996</c:v>
                </c:pt>
                <c:pt idx="7773">
                  <c:v>0.31328699999999998</c:v>
                </c:pt>
                <c:pt idx="7774">
                  <c:v>0.310809</c:v>
                </c:pt>
                <c:pt idx="7775">
                  <c:v>0.31071299999999996</c:v>
                </c:pt>
                <c:pt idx="7776">
                  <c:v>0.311888</c:v>
                </c:pt>
                <c:pt idx="7777">
                  <c:v>0.31759699999999996</c:v>
                </c:pt>
                <c:pt idx="7778">
                  <c:v>0.31462000000000001</c:v>
                </c:pt>
                <c:pt idx="7779">
                  <c:v>0.32570399999999999</c:v>
                </c:pt>
                <c:pt idx="7780">
                  <c:v>0.364597</c:v>
                </c:pt>
                <c:pt idx="7781">
                  <c:v>0.38100899999999999</c:v>
                </c:pt>
                <c:pt idx="7782">
                  <c:v>0.39847299999999997</c:v>
                </c:pt>
                <c:pt idx="7783">
                  <c:v>0.39887499999999998</c:v>
                </c:pt>
                <c:pt idx="7784">
                  <c:v>0.41694100000000001</c:v>
                </c:pt>
                <c:pt idx="7785">
                  <c:v>0.42784899999999998</c:v>
                </c:pt>
                <c:pt idx="7786">
                  <c:v>0.422516</c:v>
                </c:pt>
                <c:pt idx="7787">
                  <c:v>0.42110399999999998</c:v>
                </c:pt>
                <c:pt idx="7788">
                  <c:v>0.41850699999999996</c:v>
                </c:pt>
                <c:pt idx="7789">
                  <c:v>0.41567899999999997</c:v>
                </c:pt>
                <c:pt idx="7790">
                  <c:v>0.40922199999999997</c:v>
                </c:pt>
                <c:pt idx="7791">
                  <c:v>0.40842099999999998</c:v>
                </c:pt>
                <c:pt idx="7792">
                  <c:v>0.39581699999999997</c:v>
                </c:pt>
                <c:pt idx="7793">
                  <c:v>0.386494</c:v>
                </c:pt>
                <c:pt idx="7794">
                  <c:v>0.38176199999999999</c:v>
                </c:pt>
                <c:pt idx="7795">
                  <c:v>0.37247799999999998</c:v>
                </c:pt>
                <c:pt idx="7796">
                  <c:v>0.37466699999999997</c:v>
                </c:pt>
                <c:pt idx="7797">
                  <c:v>0.362124</c:v>
                </c:pt>
                <c:pt idx="7798">
                  <c:v>0.36099899999999996</c:v>
                </c:pt>
                <c:pt idx="7799">
                  <c:v>0.340698</c:v>
                </c:pt>
                <c:pt idx="7800">
                  <c:v>0.34256500000000001</c:v>
                </c:pt>
                <c:pt idx="7801">
                  <c:v>0.413605</c:v>
                </c:pt>
                <c:pt idx="7802">
                  <c:v>0.41367599999999999</c:v>
                </c:pt>
                <c:pt idx="7803">
                  <c:v>0.412298</c:v>
                </c:pt>
                <c:pt idx="7804">
                  <c:v>0.412497</c:v>
                </c:pt>
                <c:pt idx="7805">
                  <c:v>0.39539799999999997</c:v>
                </c:pt>
                <c:pt idx="7806">
                  <c:v>0.38538800000000001</c:v>
                </c:pt>
                <c:pt idx="7807">
                  <c:v>0.40420899999999998</c:v>
                </c:pt>
                <c:pt idx="7808">
                  <c:v>0.38523599999999997</c:v>
                </c:pt>
                <c:pt idx="7809">
                  <c:v>0.39446599999999998</c:v>
                </c:pt>
                <c:pt idx="7810">
                  <c:v>0.39590599999999998</c:v>
                </c:pt>
                <c:pt idx="7811">
                  <c:v>0.37393899999999997</c:v>
                </c:pt>
                <c:pt idx="7812">
                  <c:v>0.37158799999999997</c:v>
                </c:pt>
                <c:pt idx="7813">
                  <c:v>0.352246</c:v>
                </c:pt>
                <c:pt idx="7814">
                  <c:v>0.34989199999999998</c:v>
                </c:pt>
                <c:pt idx="7815">
                  <c:v>0.336003</c:v>
                </c:pt>
                <c:pt idx="7816">
                  <c:v>0.34812299999999996</c:v>
                </c:pt>
                <c:pt idx="7817">
                  <c:v>0.334588</c:v>
                </c:pt>
                <c:pt idx="7818">
                  <c:v>0.32867599999999997</c:v>
                </c:pt>
                <c:pt idx="7819">
                  <c:v>0.30836000000000002</c:v>
                </c:pt>
                <c:pt idx="7820">
                  <c:v>0.30499599999999999</c:v>
                </c:pt>
                <c:pt idx="7821">
                  <c:v>0.29184299999999996</c:v>
                </c:pt>
                <c:pt idx="7822">
                  <c:v>0.262882</c:v>
                </c:pt>
                <c:pt idx="7823">
                  <c:v>0.23541399999999998</c:v>
                </c:pt>
                <c:pt idx="7824">
                  <c:v>0.20719099999999999</c:v>
                </c:pt>
                <c:pt idx="7825">
                  <c:v>0.189831</c:v>
                </c:pt>
                <c:pt idx="7826">
                  <c:v>0.17898699999999998</c:v>
                </c:pt>
                <c:pt idx="7827">
                  <c:v>0.16578499999999999</c:v>
                </c:pt>
                <c:pt idx="7828">
                  <c:v>0.17754799999999998</c:v>
                </c:pt>
                <c:pt idx="7829">
                  <c:v>0.17523000000000002</c:v>
                </c:pt>
                <c:pt idx="7830">
                  <c:v>0.16967099999999999</c:v>
                </c:pt>
                <c:pt idx="7831">
                  <c:v>0.16350699999999999</c:v>
                </c:pt>
                <c:pt idx="7832">
                  <c:v>0.15618499999999999</c:v>
                </c:pt>
                <c:pt idx="7833">
                  <c:v>0.14524199999999998</c:v>
                </c:pt>
                <c:pt idx="7834">
                  <c:v>0.145648</c:v>
                </c:pt>
                <c:pt idx="7835">
                  <c:v>0.15170799999999998</c:v>
                </c:pt>
                <c:pt idx="7836">
                  <c:v>0.150779</c:v>
                </c:pt>
                <c:pt idx="7837">
                  <c:v>0.155607</c:v>
                </c:pt>
                <c:pt idx="7838">
                  <c:v>0.158355</c:v>
                </c:pt>
                <c:pt idx="7839">
                  <c:v>0.158775</c:v>
                </c:pt>
                <c:pt idx="7840">
                  <c:v>0.18362199999999998</c:v>
                </c:pt>
                <c:pt idx="7841">
                  <c:v>0.216836</c:v>
                </c:pt>
                <c:pt idx="7842">
                  <c:v>0.23411199999999999</c:v>
                </c:pt>
                <c:pt idx="7843">
                  <c:v>0.24453899999999998</c:v>
                </c:pt>
                <c:pt idx="7844">
                  <c:v>0.25000099999999997</c:v>
                </c:pt>
                <c:pt idx="7845">
                  <c:v>0.25468000000000002</c:v>
                </c:pt>
                <c:pt idx="7846">
                  <c:v>0.25523599999999996</c:v>
                </c:pt>
                <c:pt idx="7847">
                  <c:v>0.25040899999999999</c:v>
                </c:pt>
                <c:pt idx="7848">
                  <c:v>0.24745799999999998</c:v>
                </c:pt>
                <c:pt idx="7849">
                  <c:v>0.24016899999999999</c:v>
                </c:pt>
                <c:pt idx="7850">
                  <c:v>0.21457799999999999</c:v>
                </c:pt>
                <c:pt idx="7851">
                  <c:v>0.24261199999999999</c:v>
                </c:pt>
                <c:pt idx="7852">
                  <c:v>0.23324299999999998</c:v>
                </c:pt>
                <c:pt idx="7853">
                  <c:v>0.22248299999999999</c:v>
                </c:pt>
                <c:pt idx="7854">
                  <c:v>0.22880699999999998</c:v>
                </c:pt>
                <c:pt idx="7855">
                  <c:v>0.23289199999999999</c:v>
                </c:pt>
                <c:pt idx="7856">
                  <c:v>0.25011699999999998</c:v>
                </c:pt>
                <c:pt idx="7857">
                  <c:v>0.24979499999999999</c:v>
                </c:pt>
                <c:pt idx="7858">
                  <c:v>0.237232</c:v>
                </c:pt>
                <c:pt idx="7859">
                  <c:v>0.25292799999999999</c:v>
                </c:pt>
                <c:pt idx="7860">
                  <c:v>0.26331699999999997</c:v>
                </c:pt>
                <c:pt idx="7861">
                  <c:v>0.25545699999999999</c:v>
                </c:pt>
                <c:pt idx="7862">
                  <c:v>0.25523399999999996</c:v>
                </c:pt>
                <c:pt idx="7863">
                  <c:v>0.25030000000000002</c:v>
                </c:pt>
                <c:pt idx="7864">
                  <c:v>0.273669</c:v>
                </c:pt>
                <c:pt idx="7865">
                  <c:v>0.26763199999999998</c:v>
                </c:pt>
                <c:pt idx="7866">
                  <c:v>0.28417300000000001</c:v>
                </c:pt>
                <c:pt idx="7867">
                  <c:v>0.28131200000000001</c:v>
                </c:pt>
                <c:pt idx="7868">
                  <c:v>0.28487299999999999</c:v>
                </c:pt>
                <c:pt idx="7869">
                  <c:v>0.26971299999999998</c:v>
                </c:pt>
                <c:pt idx="7870">
                  <c:v>0.25810299999999997</c:v>
                </c:pt>
                <c:pt idx="7871">
                  <c:v>0.24848099999999998</c:v>
                </c:pt>
                <c:pt idx="7872">
                  <c:v>0.26996000000000003</c:v>
                </c:pt>
                <c:pt idx="7873">
                  <c:v>0.24939499999999998</c:v>
                </c:pt>
                <c:pt idx="7874">
                  <c:v>0.23141699999999998</c:v>
                </c:pt>
                <c:pt idx="7875">
                  <c:v>0.22583099999999998</c:v>
                </c:pt>
                <c:pt idx="7876">
                  <c:v>0.21187299999999998</c:v>
                </c:pt>
                <c:pt idx="7877">
                  <c:v>0.19665099999999999</c:v>
                </c:pt>
                <c:pt idx="7878">
                  <c:v>0.182309</c:v>
                </c:pt>
                <c:pt idx="7879">
                  <c:v>0.18403699999999998</c:v>
                </c:pt>
                <c:pt idx="7880">
                  <c:v>0.17677499999999999</c:v>
                </c:pt>
                <c:pt idx="7881">
                  <c:v>0.17048099999999999</c:v>
                </c:pt>
                <c:pt idx="7882">
                  <c:v>0.170624</c:v>
                </c:pt>
                <c:pt idx="7883">
                  <c:v>0.151562</c:v>
                </c:pt>
                <c:pt idx="7884">
                  <c:v>0.13930199999999998</c:v>
                </c:pt>
                <c:pt idx="7885">
                  <c:v>0.13214399999999998</c:v>
                </c:pt>
                <c:pt idx="7886">
                  <c:v>0.128827</c:v>
                </c:pt>
                <c:pt idx="7887">
                  <c:v>0.132553</c:v>
                </c:pt>
                <c:pt idx="7888">
                  <c:v>0.12493699999999999</c:v>
                </c:pt>
                <c:pt idx="7889">
                  <c:v>0.13441500000000001</c:v>
                </c:pt>
                <c:pt idx="7890">
                  <c:v>0.133878</c:v>
                </c:pt>
                <c:pt idx="7891">
                  <c:v>0.141071</c:v>
                </c:pt>
                <c:pt idx="7892">
                  <c:v>0.142263</c:v>
                </c:pt>
                <c:pt idx="7893">
                  <c:v>0.14376700000000001</c:v>
                </c:pt>
                <c:pt idx="7894">
                  <c:v>0.13470799999999999</c:v>
                </c:pt>
                <c:pt idx="7895">
                  <c:v>0.13483299999999998</c:v>
                </c:pt>
                <c:pt idx="7896">
                  <c:v>0.12568499999999999</c:v>
                </c:pt>
                <c:pt idx="7897">
                  <c:v>0.13342799999999999</c:v>
                </c:pt>
                <c:pt idx="7898">
                  <c:v>0.150335</c:v>
                </c:pt>
                <c:pt idx="7899">
                  <c:v>0.142481</c:v>
                </c:pt>
                <c:pt idx="7900">
                  <c:v>0.135296</c:v>
                </c:pt>
                <c:pt idx="7901">
                  <c:v>0.140455</c:v>
                </c:pt>
                <c:pt idx="7902">
                  <c:v>0.15742399999999998</c:v>
                </c:pt>
                <c:pt idx="7903">
                  <c:v>0.149947</c:v>
                </c:pt>
                <c:pt idx="7904">
                  <c:v>0.15413299999999999</c:v>
                </c:pt>
                <c:pt idx="7905">
                  <c:v>0.16316</c:v>
                </c:pt>
                <c:pt idx="7906">
                  <c:v>0.16975199999999999</c:v>
                </c:pt>
                <c:pt idx="7907">
                  <c:v>0.188328</c:v>
                </c:pt>
                <c:pt idx="7908">
                  <c:v>0.183173</c:v>
                </c:pt>
                <c:pt idx="7909">
                  <c:v>0.23935000000000001</c:v>
                </c:pt>
                <c:pt idx="7910">
                  <c:v>0.25628400000000001</c:v>
                </c:pt>
                <c:pt idx="7911">
                  <c:v>0.264042</c:v>
                </c:pt>
                <c:pt idx="7912">
                  <c:v>0.27107399999999998</c:v>
                </c:pt>
                <c:pt idx="7913">
                  <c:v>0.276285</c:v>
                </c:pt>
                <c:pt idx="7914">
                  <c:v>0.32952699999999996</c:v>
                </c:pt>
                <c:pt idx="7915">
                  <c:v>0.36944199999999999</c:v>
                </c:pt>
                <c:pt idx="7916">
                  <c:v>0.40165599999999996</c:v>
                </c:pt>
                <c:pt idx="7917">
                  <c:v>0.43085799999999996</c:v>
                </c:pt>
                <c:pt idx="7918">
                  <c:v>0.43352099999999999</c:v>
                </c:pt>
                <c:pt idx="7919">
                  <c:v>0.46191899999999997</c:v>
                </c:pt>
                <c:pt idx="7920">
                  <c:v>0.46682599999999996</c:v>
                </c:pt>
                <c:pt idx="7921">
                  <c:v>0.47109299999999998</c:v>
                </c:pt>
                <c:pt idx="7922">
                  <c:v>0.49692000000000003</c:v>
                </c:pt>
                <c:pt idx="7923">
                  <c:v>0.50121099999999996</c:v>
                </c:pt>
                <c:pt idx="7924">
                  <c:v>0.48522499999999996</c:v>
                </c:pt>
                <c:pt idx="7925">
                  <c:v>0.51390099999999994</c:v>
                </c:pt>
                <c:pt idx="7926">
                  <c:v>0.53330899999999992</c:v>
                </c:pt>
                <c:pt idx="7927">
                  <c:v>0.54233000000000009</c:v>
                </c:pt>
                <c:pt idx="7928">
                  <c:v>0.55762800000000001</c:v>
                </c:pt>
                <c:pt idx="7929">
                  <c:v>0.58085699999999996</c:v>
                </c:pt>
                <c:pt idx="7930">
                  <c:v>0.58596799999999993</c:v>
                </c:pt>
                <c:pt idx="7931">
                  <c:v>0.58895199999999992</c:v>
                </c:pt>
                <c:pt idx="7932">
                  <c:v>0.59276899999999999</c:v>
                </c:pt>
                <c:pt idx="7933">
                  <c:v>0.58487899999999993</c:v>
                </c:pt>
                <c:pt idx="7934">
                  <c:v>0.59722599999999992</c:v>
                </c:pt>
                <c:pt idx="7935">
                  <c:v>0.59168599999999993</c:v>
                </c:pt>
                <c:pt idx="7936">
                  <c:v>0.58668399999999998</c:v>
                </c:pt>
                <c:pt idx="7937">
                  <c:v>0.62720699999999996</c:v>
                </c:pt>
                <c:pt idx="7938">
                  <c:v>0.61759399999999998</c:v>
                </c:pt>
                <c:pt idx="7939">
                  <c:v>0.62009499999999995</c:v>
                </c:pt>
                <c:pt idx="7940">
                  <c:v>0.604823</c:v>
                </c:pt>
                <c:pt idx="7941">
                  <c:v>0.60362000000000005</c:v>
                </c:pt>
                <c:pt idx="7942">
                  <c:v>0.59884799999999994</c:v>
                </c:pt>
                <c:pt idx="7943">
                  <c:v>0.59170800000000001</c:v>
                </c:pt>
                <c:pt idx="7944">
                  <c:v>0.56993700000000003</c:v>
                </c:pt>
                <c:pt idx="7945">
                  <c:v>0.54370200000000002</c:v>
                </c:pt>
                <c:pt idx="7946">
                  <c:v>0.52252500000000002</c:v>
                </c:pt>
                <c:pt idx="7947">
                  <c:v>0.49740399999999996</c:v>
                </c:pt>
                <c:pt idx="7948">
                  <c:v>0.47192899999999999</c:v>
                </c:pt>
                <c:pt idx="7949">
                  <c:v>0.46481099999999997</c:v>
                </c:pt>
                <c:pt idx="7950">
                  <c:v>0.464335</c:v>
                </c:pt>
                <c:pt idx="7951">
                  <c:v>0.46153000000000005</c:v>
                </c:pt>
                <c:pt idx="7952">
                  <c:v>0.43599499999999997</c:v>
                </c:pt>
                <c:pt idx="7953">
                  <c:v>0.443301</c:v>
                </c:pt>
                <c:pt idx="7954">
                  <c:v>0.49618399999999996</c:v>
                </c:pt>
                <c:pt idx="7955">
                  <c:v>0.49451299999999998</c:v>
                </c:pt>
                <c:pt idx="7956">
                  <c:v>0.52399899999999999</c:v>
                </c:pt>
                <c:pt idx="7957">
                  <c:v>0.51053499999999996</c:v>
                </c:pt>
                <c:pt idx="7958">
                  <c:v>0.500691</c:v>
                </c:pt>
                <c:pt idx="7959">
                  <c:v>0.49414799999999998</c:v>
                </c:pt>
                <c:pt idx="7960">
                  <c:v>0.47245399999999999</c:v>
                </c:pt>
                <c:pt idx="7961">
                  <c:v>0.46470799999999995</c:v>
                </c:pt>
                <c:pt idx="7962">
                  <c:v>0.42002599999999995</c:v>
                </c:pt>
                <c:pt idx="7963">
                  <c:v>0.40048799999999996</c:v>
                </c:pt>
                <c:pt idx="7964">
                  <c:v>0.40620299999999998</c:v>
                </c:pt>
                <c:pt idx="7965">
                  <c:v>0.38422799999999996</c:v>
                </c:pt>
                <c:pt idx="7966">
                  <c:v>0.377224</c:v>
                </c:pt>
                <c:pt idx="7967">
                  <c:v>0.40994599999999998</c:v>
                </c:pt>
                <c:pt idx="7968">
                  <c:v>0.39797399999999999</c:v>
                </c:pt>
                <c:pt idx="7969">
                  <c:v>0.38391700000000001</c:v>
                </c:pt>
                <c:pt idx="7970">
                  <c:v>0.363618</c:v>
                </c:pt>
                <c:pt idx="7971">
                  <c:v>0.358655</c:v>
                </c:pt>
                <c:pt idx="7972">
                  <c:v>0.36649699999999996</c:v>
                </c:pt>
                <c:pt idx="7973">
                  <c:v>0.35312299999999996</c:v>
                </c:pt>
                <c:pt idx="7974">
                  <c:v>0.34962599999999999</c:v>
                </c:pt>
                <c:pt idx="7975">
                  <c:v>0.325743</c:v>
                </c:pt>
                <c:pt idx="7976">
                  <c:v>0.31218899999999999</c:v>
                </c:pt>
                <c:pt idx="7977">
                  <c:v>0.30748199999999998</c:v>
                </c:pt>
                <c:pt idx="7978">
                  <c:v>0.33963199999999999</c:v>
                </c:pt>
                <c:pt idx="7979">
                  <c:v>0.34588199999999997</c:v>
                </c:pt>
                <c:pt idx="7980">
                  <c:v>0.337507</c:v>
                </c:pt>
                <c:pt idx="7981">
                  <c:v>0.31950699999999999</c:v>
                </c:pt>
                <c:pt idx="7982">
                  <c:v>0.32121899999999998</c:v>
                </c:pt>
                <c:pt idx="7983">
                  <c:v>0.30269399999999996</c:v>
                </c:pt>
                <c:pt idx="7984">
                  <c:v>0.27699399999999996</c:v>
                </c:pt>
                <c:pt idx="7985">
                  <c:v>0.41372399999999998</c:v>
                </c:pt>
                <c:pt idx="7986">
                  <c:v>0.42359599999999997</c:v>
                </c:pt>
                <c:pt idx="7987">
                  <c:v>0.42477299999999996</c:v>
                </c:pt>
                <c:pt idx="7988">
                  <c:v>0.41539299999999996</c:v>
                </c:pt>
                <c:pt idx="7989">
                  <c:v>0.422759</c:v>
                </c:pt>
                <c:pt idx="7990">
                  <c:v>0.41278499999999996</c:v>
                </c:pt>
                <c:pt idx="7991">
                  <c:v>0.41223299999999996</c:v>
                </c:pt>
                <c:pt idx="7992">
                  <c:v>0.417458</c:v>
                </c:pt>
                <c:pt idx="7993">
                  <c:v>0.40248499999999998</c:v>
                </c:pt>
                <c:pt idx="7994">
                  <c:v>0.43805000000000005</c:v>
                </c:pt>
                <c:pt idx="7995">
                  <c:v>0.42472299999999996</c:v>
                </c:pt>
                <c:pt idx="7996">
                  <c:v>0.40012899999999996</c:v>
                </c:pt>
                <c:pt idx="7997">
                  <c:v>0.38177499999999998</c:v>
                </c:pt>
                <c:pt idx="7998">
                  <c:v>0.38525499999999996</c:v>
                </c:pt>
                <c:pt idx="7999">
                  <c:v>0.375606</c:v>
                </c:pt>
                <c:pt idx="8000">
                  <c:v>0.42366899999999996</c:v>
                </c:pt>
                <c:pt idx="8001">
                  <c:v>0.40707599999999999</c:v>
                </c:pt>
                <c:pt idx="8002">
                  <c:v>0.40289599999999998</c:v>
                </c:pt>
                <c:pt idx="8003">
                  <c:v>0.38253799999999999</c:v>
                </c:pt>
                <c:pt idx="8004">
                  <c:v>0.449264</c:v>
                </c:pt>
                <c:pt idx="8005">
                  <c:v>0.44236000000000003</c:v>
                </c:pt>
                <c:pt idx="8006">
                  <c:v>0.43251899999999999</c:v>
                </c:pt>
                <c:pt idx="8007">
                  <c:v>0.42035400000000001</c:v>
                </c:pt>
                <c:pt idx="8008">
                  <c:v>0.436419</c:v>
                </c:pt>
                <c:pt idx="8009">
                  <c:v>0.41936499999999999</c:v>
                </c:pt>
                <c:pt idx="8010">
                  <c:v>0.43819599999999997</c:v>
                </c:pt>
                <c:pt idx="8011">
                  <c:v>0.43207199999999996</c:v>
                </c:pt>
                <c:pt idx="8012">
                  <c:v>0.42168000000000005</c:v>
                </c:pt>
                <c:pt idx="8013">
                  <c:v>0.411138</c:v>
                </c:pt>
                <c:pt idx="8014">
                  <c:v>0.39872199999999997</c:v>
                </c:pt>
                <c:pt idx="8015">
                  <c:v>0.44266499999999998</c:v>
                </c:pt>
                <c:pt idx="8016">
                  <c:v>0.44570000000000004</c:v>
                </c:pt>
                <c:pt idx="8017">
                  <c:v>0.451511</c:v>
                </c:pt>
                <c:pt idx="8018">
                  <c:v>0.43423200000000001</c:v>
                </c:pt>
                <c:pt idx="8019">
                  <c:v>0.42894899999999997</c:v>
                </c:pt>
                <c:pt idx="8020">
                  <c:v>0.39945199999999997</c:v>
                </c:pt>
                <c:pt idx="8021">
                  <c:v>0.36789899999999998</c:v>
                </c:pt>
                <c:pt idx="8022">
                  <c:v>0.32521099999999997</c:v>
                </c:pt>
                <c:pt idx="8023">
                  <c:v>0.33517599999999997</c:v>
                </c:pt>
                <c:pt idx="8024">
                  <c:v>0.364533</c:v>
                </c:pt>
                <c:pt idx="8025">
                  <c:v>0.36765799999999998</c:v>
                </c:pt>
                <c:pt idx="8026">
                  <c:v>0.35632199999999997</c:v>
                </c:pt>
                <c:pt idx="8027">
                  <c:v>0.33770499999999998</c:v>
                </c:pt>
                <c:pt idx="8028">
                  <c:v>0.30970199999999998</c:v>
                </c:pt>
                <c:pt idx="8029">
                  <c:v>0.29507800000000001</c:v>
                </c:pt>
                <c:pt idx="8030">
                  <c:v>0.29331799999999997</c:v>
                </c:pt>
                <c:pt idx="8031">
                  <c:v>0.29066799999999998</c:v>
                </c:pt>
                <c:pt idx="8032">
                  <c:v>0.29946699999999998</c:v>
                </c:pt>
                <c:pt idx="8033">
                  <c:v>0.27918799999999999</c:v>
                </c:pt>
                <c:pt idx="8034">
                  <c:v>0.28748099999999999</c:v>
                </c:pt>
                <c:pt idx="8035">
                  <c:v>0.29271399999999997</c:v>
                </c:pt>
                <c:pt idx="8036">
                  <c:v>0.30271100000000001</c:v>
                </c:pt>
                <c:pt idx="8037">
                  <c:v>0.27914499999999998</c:v>
                </c:pt>
                <c:pt idx="8038">
                  <c:v>0.26791500000000001</c:v>
                </c:pt>
                <c:pt idx="8039">
                  <c:v>0.262322</c:v>
                </c:pt>
                <c:pt idx="8040">
                  <c:v>0.24887199999999998</c:v>
                </c:pt>
                <c:pt idx="8041">
                  <c:v>0.22789099999999998</c:v>
                </c:pt>
                <c:pt idx="8042">
                  <c:v>0.208512</c:v>
                </c:pt>
                <c:pt idx="8043">
                  <c:v>0.20282899999999998</c:v>
                </c:pt>
                <c:pt idx="8044">
                  <c:v>0.204369</c:v>
                </c:pt>
                <c:pt idx="8045">
                  <c:v>0.206756</c:v>
                </c:pt>
                <c:pt idx="8046">
                  <c:v>0.20555599999999999</c:v>
                </c:pt>
                <c:pt idx="8047">
                  <c:v>0.232958</c:v>
                </c:pt>
                <c:pt idx="8048">
                  <c:v>0.236285</c:v>
                </c:pt>
                <c:pt idx="8049">
                  <c:v>0.23580599999999999</c:v>
                </c:pt>
                <c:pt idx="8050">
                  <c:v>0.24614799999999998</c:v>
                </c:pt>
                <c:pt idx="8051">
                  <c:v>0.25753399999999999</c:v>
                </c:pt>
                <c:pt idx="8052">
                  <c:v>0.25592100000000001</c:v>
                </c:pt>
                <c:pt idx="8053">
                  <c:v>0.250834</c:v>
                </c:pt>
                <c:pt idx="8054">
                  <c:v>0.26703099999999996</c:v>
                </c:pt>
                <c:pt idx="8055">
                  <c:v>0.26780799999999999</c:v>
                </c:pt>
                <c:pt idx="8056">
                  <c:v>0.293956</c:v>
                </c:pt>
                <c:pt idx="8057">
                  <c:v>0.294682</c:v>
                </c:pt>
                <c:pt idx="8058">
                  <c:v>0.29087000000000002</c:v>
                </c:pt>
                <c:pt idx="8059">
                  <c:v>0.37009300000000001</c:v>
                </c:pt>
                <c:pt idx="8060">
                  <c:v>0.38167299999999998</c:v>
                </c:pt>
                <c:pt idx="8061">
                  <c:v>0.38014300000000001</c:v>
                </c:pt>
                <c:pt idx="8062">
                  <c:v>0.37224299999999999</c:v>
                </c:pt>
                <c:pt idx="8063">
                  <c:v>0.39444199999999996</c:v>
                </c:pt>
                <c:pt idx="8064">
                  <c:v>0.43538000000000004</c:v>
                </c:pt>
                <c:pt idx="8065">
                  <c:v>0.47133399999999998</c:v>
                </c:pt>
                <c:pt idx="8066">
                  <c:v>0.48522399999999999</c:v>
                </c:pt>
                <c:pt idx="8067">
                  <c:v>0.48038199999999998</c:v>
                </c:pt>
                <c:pt idx="8068">
                  <c:v>0.46848899999999999</c:v>
                </c:pt>
                <c:pt idx="8069">
                  <c:v>0.47006699999999996</c:v>
                </c:pt>
                <c:pt idx="8070">
                  <c:v>0.45013799999999998</c:v>
                </c:pt>
                <c:pt idx="8071">
                  <c:v>0.43641000000000002</c:v>
                </c:pt>
                <c:pt idx="8072">
                  <c:v>0.42796099999999998</c:v>
                </c:pt>
                <c:pt idx="8073">
                  <c:v>0.43021899999999996</c:v>
                </c:pt>
                <c:pt idx="8074">
                  <c:v>0.41401699999999997</c:v>
                </c:pt>
                <c:pt idx="8075">
                  <c:v>0.40137699999999998</c:v>
                </c:pt>
                <c:pt idx="8076">
                  <c:v>0.374585</c:v>
                </c:pt>
                <c:pt idx="8077">
                  <c:v>0.34906299999999996</c:v>
                </c:pt>
                <c:pt idx="8078">
                  <c:v>0.34990599999999999</c:v>
                </c:pt>
                <c:pt idx="8079">
                  <c:v>0.32214799999999999</c:v>
                </c:pt>
                <c:pt idx="8080">
                  <c:v>0.30249899999999996</c:v>
                </c:pt>
                <c:pt idx="8081">
                  <c:v>0.26045399999999996</c:v>
                </c:pt>
                <c:pt idx="8082">
                  <c:v>0.222444</c:v>
                </c:pt>
                <c:pt idx="8083">
                  <c:v>0.21504099999999998</c:v>
                </c:pt>
                <c:pt idx="8084">
                  <c:v>0.20369199999999998</c:v>
                </c:pt>
                <c:pt idx="8085">
                  <c:v>0.18668899999999999</c:v>
                </c:pt>
                <c:pt idx="8086">
                  <c:v>0.190692</c:v>
                </c:pt>
                <c:pt idx="8087">
                  <c:v>0.18554099999999998</c:v>
                </c:pt>
                <c:pt idx="8088">
                  <c:v>0.18239000000000002</c:v>
                </c:pt>
                <c:pt idx="8089">
                  <c:v>0.183062</c:v>
                </c:pt>
                <c:pt idx="8090">
                  <c:v>0.187219</c:v>
                </c:pt>
                <c:pt idx="8091">
                  <c:v>0.17933399999999999</c:v>
                </c:pt>
                <c:pt idx="8092">
                  <c:v>0.191223</c:v>
                </c:pt>
                <c:pt idx="8093">
                  <c:v>0.19445499999999999</c:v>
                </c:pt>
                <c:pt idx="8094">
                  <c:v>0.201158</c:v>
                </c:pt>
                <c:pt idx="8095">
                  <c:v>0.26577000000000001</c:v>
                </c:pt>
                <c:pt idx="8096">
                  <c:v>0.29374499999999998</c:v>
                </c:pt>
                <c:pt idx="8097">
                  <c:v>0.29945000000000005</c:v>
                </c:pt>
                <c:pt idx="8098">
                  <c:v>0.305952</c:v>
                </c:pt>
                <c:pt idx="8099">
                  <c:v>0.30965000000000004</c:v>
                </c:pt>
                <c:pt idx="8100">
                  <c:v>0.29186699999999999</c:v>
                </c:pt>
                <c:pt idx="8101">
                  <c:v>0.29827399999999998</c:v>
                </c:pt>
                <c:pt idx="8102">
                  <c:v>0.28240599999999999</c:v>
                </c:pt>
                <c:pt idx="8103">
                  <c:v>0.263378</c:v>
                </c:pt>
                <c:pt idx="8104">
                  <c:v>0.253965</c:v>
                </c:pt>
                <c:pt idx="8105">
                  <c:v>0.23679599999999998</c:v>
                </c:pt>
                <c:pt idx="8106">
                  <c:v>0.21940699999999999</c:v>
                </c:pt>
                <c:pt idx="8107">
                  <c:v>0.23238899999999998</c:v>
                </c:pt>
                <c:pt idx="8108">
                  <c:v>0.22722099999999998</c:v>
                </c:pt>
                <c:pt idx="8109">
                  <c:v>0.25824599999999998</c:v>
                </c:pt>
                <c:pt idx="8110">
                  <c:v>0.24201799999999998</c:v>
                </c:pt>
                <c:pt idx="8111">
                  <c:v>0.25883099999999998</c:v>
                </c:pt>
                <c:pt idx="8112">
                  <c:v>0.244948</c:v>
                </c:pt>
                <c:pt idx="8113">
                  <c:v>0.22514299999999998</c:v>
                </c:pt>
                <c:pt idx="8114">
                  <c:v>0.20655499999999999</c:v>
                </c:pt>
                <c:pt idx="8115">
                  <c:v>0.194353</c:v>
                </c:pt>
                <c:pt idx="8116">
                  <c:v>0.19656499999999999</c:v>
                </c:pt>
                <c:pt idx="8117">
                  <c:v>0.17798600000000001</c:v>
                </c:pt>
                <c:pt idx="8118">
                  <c:v>0.17104899999999998</c:v>
                </c:pt>
                <c:pt idx="8119">
                  <c:v>0.149698</c:v>
                </c:pt>
                <c:pt idx="8120">
                  <c:v>0.15145</c:v>
                </c:pt>
                <c:pt idx="8121">
                  <c:v>0.13439199999999998</c:v>
                </c:pt>
                <c:pt idx="8122">
                  <c:v>0.13120099999999998</c:v>
                </c:pt>
                <c:pt idx="8123">
                  <c:v>0.108177</c:v>
                </c:pt>
                <c:pt idx="8124">
                  <c:v>0.10175000000000001</c:v>
                </c:pt>
                <c:pt idx="8125">
                  <c:v>9.2990000000000003E-2</c:v>
                </c:pt>
                <c:pt idx="8126">
                  <c:v>9.8893999999999996E-2</c:v>
                </c:pt>
                <c:pt idx="8127">
                  <c:v>9.1310000000000002E-2</c:v>
                </c:pt>
                <c:pt idx="8128">
                  <c:v>9.3036999999999995E-2</c:v>
                </c:pt>
                <c:pt idx="8129">
                  <c:v>8.474000000000001E-2</c:v>
                </c:pt>
                <c:pt idx="8130">
                  <c:v>8.0500000000000002E-2</c:v>
                </c:pt>
                <c:pt idx="8131">
                  <c:v>8.814799999999999E-2</c:v>
                </c:pt>
                <c:pt idx="8132">
                  <c:v>8.5081999999999991E-2</c:v>
                </c:pt>
                <c:pt idx="8133">
                  <c:v>9.7710999999999992E-2</c:v>
                </c:pt>
                <c:pt idx="8134">
                  <c:v>9.9658999999999998E-2</c:v>
                </c:pt>
                <c:pt idx="8135">
                  <c:v>9.8833999999999991E-2</c:v>
                </c:pt>
                <c:pt idx="8136">
                  <c:v>9.1355999999999993E-2</c:v>
                </c:pt>
                <c:pt idx="8137">
                  <c:v>0.103795</c:v>
                </c:pt>
                <c:pt idx="8138">
                  <c:v>0.10700499999999999</c:v>
                </c:pt>
                <c:pt idx="8139">
                  <c:v>0.18099799999999999</c:v>
                </c:pt>
                <c:pt idx="8140">
                  <c:v>0.23286099999999998</c:v>
                </c:pt>
                <c:pt idx="8141">
                  <c:v>0.27501700000000001</c:v>
                </c:pt>
                <c:pt idx="8142">
                  <c:v>0.313724</c:v>
                </c:pt>
                <c:pt idx="8143">
                  <c:v>0.32523799999999997</c:v>
                </c:pt>
                <c:pt idx="8144">
                  <c:v>0.32804800000000001</c:v>
                </c:pt>
                <c:pt idx="8145">
                  <c:v>0.32300399999999996</c:v>
                </c:pt>
                <c:pt idx="8146">
                  <c:v>0.34909099999999998</c:v>
                </c:pt>
                <c:pt idx="8147">
                  <c:v>0.348883</c:v>
                </c:pt>
                <c:pt idx="8148">
                  <c:v>0.33187099999999997</c:v>
                </c:pt>
                <c:pt idx="8149">
                  <c:v>0.32402500000000001</c:v>
                </c:pt>
                <c:pt idx="8150">
                  <c:v>0.30239299999999997</c:v>
                </c:pt>
                <c:pt idx="8151">
                  <c:v>0.299398</c:v>
                </c:pt>
                <c:pt idx="8152">
                  <c:v>0.28766700000000001</c:v>
                </c:pt>
                <c:pt idx="8153">
                  <c:v>0.27235799999999999</c:v>
                </c:pt>
                <c:pt idx="8154">
                  <c:v>0.27401000000000003</c:v>
                </c:pt>
                <c:pt idx="8155">
                  <c:v>0.26275699999999996</c:v>
                </c:pt>
                <c:pt idx="8156">
                  <c:v>0.24363899999999999</c:v>
                </c:pt>
                <c:pt idx="8157">
                  <c:v>0.23936099999999999</c:v>
                </c:pt>
                <c:pt idx="8158">
                  <c:v>0.23260699999999998</c:v>
                </c:pt>
                <c:pt idx="8159">
                  <c:v>0.24398899999999998</c:v>
                </c:pt>
                <c:pt idx="8160">
                  <c:v>0.23052899999999998</c:v>
                </c:pt>
                <c:pt idx="8161">
                  <c:v>0.23264000000000001</c:v>
                </c:pt>
                <c:pt idx="8162">
                  <c:v>0.21865299999999999</c:v>
                </c:pt>
                <c:pt idx="8163">
                  <c:v>0.28576499999999999</c:v>
                </c:pt>
                <c:pt idx="8164">
                  <c:v>0.311141</c:v>
                </c:pt>
                <c:pt idx="8165">
                  <c:v>0.34972000000000003</c:v>
                </c:pt>
                <c:pt idx="8166">
                  <c:v>0.34578799999999998</c:v>
                </c:pt>
                <c:pt idx="8167">
                  <c:v>0.32705000000000001</c:v>
                </c:pt>
                <c:pt idx="8168">
                  <c:v>0.30361199999999999</c:v>
                </c:pt>
                <c:pt idx="8169">
                  <c:v>0.29523199999999999</c:v>
                </c:pt>
                <c:pt idx="8170">
                  <c:v>0.301452</c:v>
                </c:pt>
                <c:pt idx="8171">
                  <c:v>0.28370699999999999</c:v>
                </c:pt>
                <c:pt idx="8172">
                  <c:v>0.26785900000000001</c:v>
                </c:pt>
                <c:pt idx="8173">
                  <c:v>0.240421</c:v>
                </c:pt>
                <c:pt idx="8174">
                  <c:v>0.218135</c:v>
                </c:pt>
                <c:pt idx="8175">
                  <c:v>0.21251799999999998</c:v>
                </c:pt>
                <c:pt idx="8176">
                  <c:v>0.26396900000000001</c:v>
                </c:pt>
                <c:pt idx="8177">
                  <c:v>0.30194299999999996</c:v>
                </c:pt>
                <c:pt idx="8178">
                  <c:v>0.32524700000000001</c:v>
                </c:pt>
                <c:pt idx="8179">
                  <c:v>0.33082</c:v>
                </c:pt>
                <c:pt idx="8180">
                  <c:v>0.32207599999999997</c:v>
                </c:pt>
                <c:pt idx="8181">
                  <c:v>0.31107099999999999</c:v>
                </c:pt>
                <c:pt idx="8182">
                  <c:v>0.29651899999999998</c:v>
                </c:pt>
                <c:pt idx="8183">
                  <c:v>0.27096100000000001</c:v>
                </c:pt>
                <c:pt idx="8184">
                  <c:v>0.257073</c:v>
                </c:pt>
                <c:pt idx="8185">
                  <c:v>0.241091</c:v>
                </c:pt>
                <c:pt idx="8186">
                  <c:v>0.22371199999999999</c:v>
                </c:pt>
                <c:pt idx="8187">
                  <c:v>0.23765899999999998</c:v>
                </c:pt>
                <c:pt idx="8188">
                  <c:v>0.26979799999999998</c:v>
                </c:pt>
                <c:pt idx="8189">
                  <c:v>0.26992099999999997</c:v>
                </c:pt>
                <c:pt idx="8190">
                  <c:v>0.26699400000000001</c:v>
                </c:pt>
                <c:pt idx="8191">
                  <c:v>0.25244099999999997</c:v>
                </c:pt>
                <c:pt idx="8192">
                  <c:v>0.26449800000000001</c:v>
                </c:pt>
                <c:pt idx="8193">
                  <c:v>0.242617</c:v>
                </c:pt>
                <c:pt idx="8194">
                  <c:v>0.27788299999999999</c:v>
                </c:pt>
                <c:pt idx="8195">
                  <c:v>0.27635799999999999</c:v>
                </c:pt>
                <c:pt idx="8196">
                  <c:v>0.30307699999999999</c:v>
                </c:pt>
                <c:pt idx="8197">
                  <c:v>0.290188</c:v>
                </c:pt>
                <c:pt idx="8198">
                  <c:v>0.27800799999999998</c:v>
                </c:pt>
                <c:pt idx="8199">
                  <c:v>0.26275599999999999</c:v>
                </c:pt>
                <c:pt idx="8200">
                  <c:v>0.25883299999999998</c:v>
                </c:pt>
                <c:pt idx="8201">
                  <c:v>0.24437000000000003</c:v>
                </c:pt>
                <c:pt idx="8202">
                  <c:v>0.25966299999999998</c:v>
                </c:pt>
                <c:pt idx="8203">
                  <c:v>0.270899</c:v>
                </c:pt>
                <c:pt idx="8204">
                  <c:v>0.26004299999999997</c:v>
                </c:pt>
                <c:pt idx="8205">
                  <c:v>0.30231399999999997</c:v>
                </c:pt>
                <c:pt idx="8206">
                  <c:v>0.32627800000000001</c:v>
                </c:pt>
                <c:pt idx="8207">
                  <c:v>0.32803199999999999</c:v>
                </c:pt>
                <c:pt idx="8208">
                  <c:v>0.32167299999999999</c:v>
                </c:pt>
                <c:pt idx="8209">
                  <c:v>0.32459899999999997</c:v>
                </c:pt>
                <c:pt idx="8210">
                  <c:v>0.313143</c:v>
                </c:pt>
                <c:pt idx="8211">
                  <c:v>0.34023000000000003</c:v>
                </c:pt>
                <c:pt idx="8212">
                  <c:v>0.33570499999999998</c:v>
                </c:pt>
                <c:pt idx="8213">
                  <c:v>0.34400700000000001</c:v>
                </c:pt>
                <c:pt idx="8214">
                  <c:v>0.34446399999999999</c:v>
                </c:pt>
                <c:pt idx="8215">
                  <c:v>0.33416099999999999</c:v>
                </c:pt>
                <c:pt idx="8216">
                  <c:v>0.31067800000000001</c:v>
                </c:pt>
                <c:pt idx="8217">
                  <c:v>0.275256</c:v>
                </c:pt>
                <c:pt idx="8218">
                  <c:v>0.24101099999999998</c:v>
                </c:pt>
                <c:pt idx="8219">
                  <c:v>0.23146599999999998</c:v>
                </c:pt>
                <c:pt idx="8220">
                  <c:v>0.249357</c:v>
                </c:pt>
                <c:pt idx="8221">
                  <c:v>0.23935699999999999</c:v>
                </c:pt>
                <c:pt idx="8222">
                  <c:v>0.29694699999999996</c:v>
                </c:pt>
                <c:pt idx="8223">
                  <c:v>0.41344700000000001</c:v>
                </c:pt>
                <c:pt idx="8224">
                  <c:v>0.44557799999999997</c:v>
                </c:pt>
                <c:pt idx="8225">
                  <c:v>0.46057199999999998</c:v>
                </c:pt>
                <c:pt idx="8226">
                  <c:v>0.47963899999999998</c:v>
                </c:pt>
                <c:pt idx="8227">
                  <c:v>0.467227</c:v>
                </c:pt>
                <c:pt idx="8228">
                  <c:v>0.47868299999999997</c:v>
                </c:pt>
                <c:pt idx="8229">
                  <c:v>0.46502299999999996</c:v>
                </c:pt>
                <c:pt idx="8230">
                  <c:v>0.45161399999999996</c:v>
                </c:pt>
                <c:pt idx="8231">
                  <c:v>0.46239000000000002</c:v>
                </c:pt>
                <c:pt idx="8232">
                  <c:v>0.43796199999999996</c:v>
                </c:pt>
                <c:pt idx="8233">
                  <c:v>0.42364099999999999</c:v>
                </c:pt>
                <c:pt idx="8234">
                  <c:v>0.413997</c:v>
                </c:pt>
                <c:pt idx="8235">
                  <c:v>0.43840699999999999</c:v>
                </c:pt>
                <c:pt idx="8236">
                  <c:v>0.42973899999999998</c:v>
                </c:pt>
                <c:pt idx="8237">
                  <c:v>0.43206299999999997</c:v>
                </c:pt>
                <c:pt idx="8238">
                  <c:v>0.44724899999999995</c:v>
                </c:pt>
                <c:pt idx="8239">
                  <c:v>0.45496899999999996</c:v>
                </c:pt>
                <c:pt idx="8240">
                  <c:v>0.46407299999999996</c:v>
                </c:pt>
                <c:pt idx="8241">
                  <c:v>0.49552399999999996</c:v>
                </c:pt>
                <c:pt idx="8242">
                  <c:v>0.48077499999999995</c:v>
                </c:pt>
                <c:pt idx="8243">
                  <c:v>0.52976099999999993</c:v>
                </c:pt>
                <c:pt idx="8244">
                  <c:v>0.56856699999999993</c:v>
                </c:pt>
                <c:pt idx="8245">
                  <c:v>0.629189</c:v>
                </c:pt>
                <c:pt idx="8246">
                  <c:v>0.64679699999999996</c:v>
                </c:pt>
                <c:pt idx="8247">
                  <c:v>0.64794499999999999</c:v>
                </c:pt>
                <c:pt idx="8248">
                  <c:v>0.67088799999999993</c:v>
                </c:pt>
                <c:pt idx="8249">
                  <c:v>0.67204000000000008</c:v>
                </c:pt>
                <c:pt idx="8250">
                  <c:v>0.66384799999999999</c:v>
                </c:pt>
                <c:pt idx="8251">
                  <c:v>0.69124599999999992</c:v>
                </c:pt>
                <c:pt idx="8252">
                  <c:v>0.691778</c:v>
                </c:pt>
                <c:pt idx="8253">
                  <c:v>0.66490499999999997</c:v>
                </c:pt>
                <c:pt idx="8254">
                  <c:v>0.641876</c:v>
                </c:pt>
                <c:pt idx="8255">
                  <c:v>0.61610299999999996</c:v>
                </c:pt>
                <c:pt idx="8256">
                  <c:v>0.585287</c:v>
                </c:pt>
                <c:pt idx="8257">
                  <c:v>0.57049099999999997</c:v>
                </c:pt>
                <c:pt idx="8258">
                  <c:v>0.53470299999999993</c:v>
                </c:pt>
                <c:pt idx="8259">
                  <c:v>0.50925699999999996</c:v>
                </c:pt>
                <c:pt idx="8260">
                  <c:v>0.48110799999999998</c:v>
                </c:pt>
                <c:pt idx="8261">
                  <c:v>0.46359699999999998</c:v>
                </c:pt>
                <c:pt idx="8262">
                  <c:v>0.48430899999999999</c:v>
                </c:pt>
                <c:pt idx="8263">
                  <c:v>0.49893299999999996</c:v>
                </c:pt>
                <c:pt idx="8264">
                  <c:v>0.49210499999999996</c:v>
                </c:pt>
                <c:pt idx="8265">
                  <c:v>0.48587799999999998</c:v>
                </c:pt>
                <c:pt idx="8266">
                  <c:v>0.52957199999999993</c:v>
                </c:pt>
                <c:pt idx="8267">
                  <c:v>0.585673</c:v>
                </c:pt>
                <c:pt idx="8268">
                  <c:v>0.61922699999999997</c:v>
                </c:pt>
                <c:pt idx="8269">
                  <c:v>0.624807</c:v>
                </c:pt>
                <c:pt idx="8270">
                  <c:v>0.62426399999999993</c:v>
                </c:pt>
                <c:pt idx="8271">
                  <c:v>0.63766</c:v>
                </c:pt>
                <c:pt idx="8272">
                  <c:v>0.62926799999999994</c:v>
                </c:pt>
                <c:pt idx="8273">
                  <c:v>0.65367199999999992</c:v>
                </c:pt>
                <c:pt idx="8274">
                  <c:v>0.63595400000000002</c:v>
                </c:pt>
                <c:pt idx="8275">
                  <c:v>0.65119399999999994</c:v>
                </c:pt>
                <c:pt idx="8276">
                  <c:v>0.67417899999999997</c:v>
                </c:pt>
                <c:pt idx="8277">
                  <c:v>0.66987799999999997</c:v>
                </c:pt>
                <c:pt idx="8278">
                  <c:v>0.64917000000000002</c:v>
                </c:pt>
                <c:pt idx="8279">
                  <c:v>0.63148199999999999</c:v>
                </c:pt>
                <c:pt idx="8280">
                  <c:v>0.60471299999999995</c:v>
                </c:pt>
                <c:pt idx="8281">
                  <c:v>0.57965800000000001</c:v>
                </c:pt>
                <c:pt idx="8282">
                  <c:v>0.65979699999999997</c:v>
                </c:pt>
                <c:pt idx="8283">
                  <c:v>0.69259399999999993</c:v>
                </c:pt>
                <c:pt idx="8284">
                  <c:v>0.71707699999999996</c:v>
                </c:pt>
                <c:pt idx="8285">
                  <c:v>0.70964299999999991</c:v>
                </c:pt>
                <c:pt idx="8286">
                  <c:v>0.70658399999999999</c:v>
                </c:pt>
                <c:pt idx="8287">
                  <c:v>0.68994800000000001</c:v>
                </c:pt>
                <c:pt idx="8288">
                  <c:v>0.706318</c:v>
                </c:pt>
                <c:pt idx="8289">
                  <c:v>0.69906000000000001</c:v>
                </c:pt>
                <c:pt idx="8290">
                  <c:v>0.69938000000000011</c:v>
                </c:pt>
                <c:pt idx="8291">
                  <c:v>0.69316599999999995</c:v>
                </c:pt>
                <c:pt idx="8292">
                  <c:v>0.68527899999999997</c:v>
                </c:pt>
                <c:pt idx="8293">
                  <c:v>0.68184</c:v>
                </c:pt>
                <c:pt idx="8294">
                  <c:v>0.67214699999999994</c:v>
                </c:pt>
                <c:pt idx="8295">
                  <c:v>0.64887099999999998</c:v>
                </c:pt>
                <c:pt idx="8296">
                  <c:v>0.63744099999999992</c:v>
                </c:pt>
                <c:pt idx="8297">
                  <c:v>0.62253399999999992</c:v>
                </c:pt>
                <c:pt idx="8298">
                  <c:v>0.59116599999999997</c:v>
                </c:pt>
                <c:pt idx="8299">
                  <c:v>0.56064000000000003</c:v>
                </c:pt>
                <c:pt idx="8300">
                  <c:v>0.53035500000000002</c:v>
                </c:pt>
                <c:pt idx="8301">
                  <c:v>0.63210499999999992</c:v>
                </c:pt>
                <c:pt idx="8302">
                  <c:v>0.61695699999999998</c:v>
                </c:pt>
                <c:pt idx="8303">
                  <c:v>0.65912700000000002</c:v>
                </c:pt>
                <c:pt idx="8304">
                  <c:v>0.683836</c:v>
                </c:pt>
                <c:pt idx="8305">
                  <c:v>0.67643699999999995</c:v>
                </c:pt>
                <c:pt idx="8306">
                  <c:v>0.66436099999999998</c:v>
                </c:pt>
                <c:pt idx="8307">
                  <c:v>0.61565300000000001</c:v>
                </c:pt>
                <c:pt idx="8308">
                  <c:v>0.63298100000000002</c:v>
                </c:pt>
                <c:pt idx="8309">
                  <c:v>0.63267499999999999</c:v>
                </c:pt>
                <c:pt idx="8310">
                  <c:v>0.70552799999999993</c:v>
                </c:pt>
                <c:pt idx="8311">
                  <c:v>0.69337199999999999</c:v>
                </c:pt>
                <c:pt idx="8312">
                  <c:v>0.69320799999999994</c:v>
                </c:pt>
                <c:pt idx="8313">
                  <c:v>0.68421299999999996</c:v>
                </c:pt>
                <c:pt idx="8314">
                  <c:v>0.67071199999999997</c:v>
                </c:pt>
                <c:pt idx="8315">
                  <c:v>0.65434499999999995</c:v>
                </c:pt>
                <c:pt idx="8316">
                  <c:v>0.63758399999999993</c:v>
                </c:pt>
                <c:pt idx="8317">
                  <c:v>0.62838000000000005</c:v>
                </c:pt>
                <c:pt idx="8318">
                  <c:v>0.647505</c:v>
                </c:pt>
                <c:pt idx="8319">
                  <c:v>0.61701099999999998</c:v>
                </c:pt>
                <c:pt idx="8320">
                  <c:v>0.64037699999999997</c:v>
                </c:pt>
                <c:pt idx="8321">
                  <c:v>0.61773199999999995</c:v>
                </c:pt>
                <c:pt idx="8322">
                  <c:v>0.60858599999999996</c:v>
                </c:pt>
                <c:pt idx="8323">
                  <c:v>0.60268199999999994</c:v>
                </c:pt>
                <c:pt idx="8324">
                  <c:v>0.591275</c:v>
                </c:pt>
                <c:pt idx="8325">
                  <c:v>0.57891199999999998</c:v>
                </c:pt>
                <c:pt idx="8326">
                  <c:v>0.55521500000000001</c:v>
                </c:pt>
                <c:pt idx="8327">
                  <c:v>0.53134599999999998</c:v>
                </c:pt>
                <c:pt idx="8328">
                  <c:v>0.500282</c:v>
                </c:pt>
                <c:pt idx="8329">
                  <c:v>0.47292799999999996</c:v>
                </c:pt>
                <c:pt idx="8330">
                  <c:v>0.46050399999999997</c:v>
                </c:pt>
                <c:pt idx="8331">
                  <c:v>0.44308799999999998</c:v>
                </c:pt>
                <c:pt idx="8332">
                  <c:v>0.45029599999999997</c:v>
                </c:pt>
                <c:pt idx="8333">
                  <c:v>0.47681199999999996</c:v>
                </c:pt>
                <c:pt idx="8334">
                  <c:v>0.49167499999999997</c:v>
                </c:pt>
                <c:pt idx="8335">
                  <c:v>0.51697000000000004</c:v>
                </c:pt>
                <c:pt idx="8336">
                  <c:v>0.51685599999999998</c:v>
                </c:pt>
                <c:pt idx="8337">
                  <c:v>0.50490400000000002</c:v>
                </c:pt>
                <c:pt idx="8338">
                  <c:v>0.48789699999999997</c:v>
                </c:pt>
                <c:pt idx="8339">
                  <c:v>0.48079099999999997</c:v>
                </c:pt>
                <c:pt idx="8340">
                  <c:v>0.46351000000000003</c:v>
                </c:pt>
                <c:pt idx="8341">
                  <c:v>0.44264799999999999</c:v>
                </c:pt>
                <c:pt idx="8342">
                  <c:v>0.418736</c:v>
                </c:pt>
                <c:pt idx="8343">
                  <c:v>0.40034500000000001</c:v>
                </c:pt>
                <c:pt idx="8344">
                  <c:v>0.383826</c:v>
                </c:pt>
                <c:pt idx="8345">
                  <c:v>0.35855899999999996</c:v>
                </c:pt>
                <c:pt idx="8346">
                  <c:v>0.36982199999999998</c:v>
                </c:pt>
                <c:pt idx="8347">
                  <c:v>0.34703699999999998</c:v>
                </c:pt>
                <c:pt idx="8348">
                  <c:v>0.37515199999999999</c:v>
                </c:pt>
                <c:pt idx="8349">
                  <c:v>0.35484399999999999</c:v>
                </c:pt>
                <c:pt idx="8350">
                  <c:v>0.35090199999999999</c:v>
                </c:pt>
                <c:pt idx="8351">
                  <c:v>0.38020899999999996</c:v>
                </c:pt>
                <c:pt idx="8352">
                  <c:v>0.38156799999999996</c:v>
                </c:pt>
                <c:pt idx="8353">
                  <c:v>0.37856000000000001</c:v>
                </c:pt>
                <c:pt idx="8354">
                  <c:v>0.38091900000000001</c:v>
                </c:pt>
                <c:pt idx="8355">
                  <c:v>0.37282699999999996</c:v>
                </c:pt>
                <c:pt idx="8356">
                  <c:v>0.364122</c:v>
                </c:pt>
                <c:pt idx="8357">
                  <c:v>0.40875600000000001</c:v>
                </c:pt>
                <c:pt idx="8358">
                  <c:v>0.42217299999999996</c:v>
                </c:pt>
                <c:pt idx="8359">
                  <c:v>0.43219299999999999</c:v>
                </c:pt>
                <c:pt idx="8360">
                  <c:v>0.42641699999999999</c:v>
                </c:pt>
                <c:pt idx="8361">
                  <c:v>0.44529599999999997</c:v>
                </c:pt>
                <c:pt idx="8362">
                  <c:v>0.47608200000000001</c:v>
                </c:pt>
                <c:pt idx="8363">
                  <c:v>0.49593599999999999</c:v>
                </c:pt>
                <c:pt idx="8364">
                  <c:v>0.49205499999999996</c:v>
                </c:pt>
                <c:pt idx="8365">
                  <c:v>0.48743699999999995</c:v>
                </c:pt>
                <c:pt idx="8366">
                  <c:v>0.48660799999999998</c:v>
                </c:pt>
                <c:pt idx="8367">
                  <c:v>0.50245399999999996</c:v>
                </c:pt>
                <c:pt idx="8368">
                  <c:v>0.53373999999999999</c:v>
                </c:pt>
                <c:pt idx="8369">
                  <c:v>0.52470899999999998</c:v>
                </c:pt>
                <c:pt idx="8370">
                  <c:v>0.52680499999999997</c:v>
                </c:pt>
                <c:pt idx="8371">
                  <c:v>0.49441299999999999</c:v>
                </c:pt>
                <c:pt idx="8372">
                  <c:v>0.47913099999999997</c:v>
                </c:pt>
                <c:pt idx="8373">
                  <c:v>0.43198899999999996</c:v>
                </c:pt>
                <c:pt idx="8374">
                  <c:v>0.45160899999999998</c:v>
                </c:pt>
                <c:pt idx="8375">
                  <c:v>0.44570899999999997</c:v>
                </c:pt>
                <c:pt idx="8376">
                  <c:v>0.42759599999999998</c:v>
                </c:pt>
                <c:pt idx="8377">
                  <c:v>0.43521599999999999</c:v>
                </c:pt>
                <c:pt idx="8378">
                  <c:v>0.40278900000000001</c:v>
                </c:pt>
                <c:pt idx="8379">
                  <c:v>0.37181399999999998</c:v>
                </c:pt>
                <c:pt idx="8380">
                  <c:v>0.34784199999999998</c:v>
                </c:pt>
                <c:pt idx="8381">
                  <c:v>0.33508599999999999</c:v>
                </c:pt>
                <c:pt idx="8382">
                  <c:v>0.32505799999999996</c:v>
                </c:pt>
                <c:pt idx="8383">
                  <c:v>0.309172</c:v>
                </c:pt>
                <c:pt idx="8384">
                  <c:v>0.292933</c:v>
                </c:pt>
                <c:pt idx="8385">
                  <c:v>0.28856499999999996</c:v>
                </c:pt>
                <c:pt idx="8386">
                  <c:v>0.27347899999999997</c:v>
                </c:pt>
                <c:pt idx="8387">
                  <c:v>0.26812900000000001</c:v>
                </c:pt>
                <c:pt idx="8388">
                  <c:v>0.262021</c:v>
                </c:pt>
                <c:pt idx="8389">
                  <c:v>0.251141</c:v>
                </c:pt>
                <c:pt idx="8390">
                  <c:v>0.24554699999999999</c:v>
                </c:pt>
                <c:pt idx="8391">
                  <c:v>0.26258199999999998</c:v>
                </c:pt>
                <c:pt idx="8392">
                  <c:v>0.27705099999999999</c:v>
                </c:pt>
                <c:pt idx="8393">
                  <c:v>0.27699399999999996</c:v>
                </c:pt>
                <c:pt idx="8394">
                  <c:v>0.32839499999999999</c:v>
                </c:pt>
                <c:pt idx="8395">
                  <c:v>0.32938899999999999</c:v>
                </c:pt>
                <c:pt idx="8396">
                  <c:v>0.34547699999999998</c:v>
                </c:pt>
                <c:pt idx="8397">
                  <c:v>0.35246299999999997</c:v>
                </c:pt>
                <c:pt idx="8398">
                  <c:v>0.34611399999999998</c:v>
                </c:pt>
                <c:pt idx="8399">
                  <c:v>0.34958299999999998</c:v>
                </c:pt>
                <c:pt idx="8400">
                  <c:v>0.36609000000000003</c:v>
                </c:pt>
                <c:pt idx="8401">
                  <c:v>0.36447000000000002</c:v>
                </c:pt>
                <c:pt idx="8402">
                  <c:v>0.36769799999999997</c:v>
                </c:pt>
                <c:pt idx="8403">
                  <c:v>0.361346</c:v>
                </c:pt>
                <c:pt idx="8404">
                  <c:v>0.34328199999999998</c:v>
                </c:pt>
                <c:pt idx="8405">
                  <c:v>0.31973499999999999</c:v>
                </c:pt>
                <c:pt idx="8406">
                  <c:v>0.33734900000000001</c:v>
                </c:pt>
                <c:pt idx="8407">
                  <c:v>0.32508100000000001</c:v>
                </c:pt>
                <c:pt idx="8408">
                  <c:v>0.33202599999999999</c:v>
                </c:pt>
                <c:pt idx="8409">
                  <c:v>0.321519</c:v>
                </c:pt>
                <c:pt idx="8410">
                  <c:v>0.32378399999999996</c:v>
                </c:pt>
                <c:pt idx="8411">
                  <c:v>0.32701799999999998</c:v>
                </c:pt>
                <c:pt idx="8412">
                  <c:v>0.32706399999999997</c:v>
                </c:pt>
                <c:pt idx="8413">
                  <c:v>0.32874399999999998</c:v>
                </c:pt>
                <c:pt idx="8414">
                  <c:v>0.32294200000000001</c:v>
                </c:pt>
                <c:pt idx="8415">
                  <c:v>0.32735300000000001</c:v>
                </c:pt>
                <c:pt idx="8416">
                  <c:v>0.32134299999999999</c:v>
                </c:pt>
                <c:pt idx="8417">
                  <c:v>0.311529</c:v>
                </c:pt>
                <c:pt idx="8418">
                  <c:v>0.29836199999999996</c:v>
                </c:pt>
                <c:pt idx="8419">
                  <c:v>0.34628199999999998</c:v>
                </c:pt>
                <c:pt idx="8420">
                  <c:v>0.350329</c:v>
                </c:pt>
                <c:pt idx="8421">
                  <c:v>0.341588</c:v>
                </c:pt>
                <c:pt idx="8422">
                  <c:v>0.342055</c:v>
                </c:pt>
                <c:pt idx="8423">
                  <c:v>0.32954499999999998</c:v>
                </c:pt>
                <c:pt idx="8424">
                  <c:v>0.32608799999999999</c:v>
                </c:pt>
                <c:pt idx="8425">
                  <c:v>0.30938199999999999</c:v>
                </c:pt>
                <c:pt idx="8426">
                  <c:v>0.30438199999999999</c:v>
                </c:pt>
                <c:pt idx="8427">
                  <c:v>0.28365699999999999</c:v>
                </c:pt>
                <c:pt idx="8428">
                  <c:v>0.29015199999999997</c:v>
                </c:pt>
                <c:pt idx="8429">
                  <c:v>0.29534899999999997</c:v>
                </c:pt>
                <c:pt idx="8430">
                  <c:v>0.302402</c:v>
                </c:pt>
                <c:pt idx="8431">
                  <c:v>0.30420599999999998</c:v>
                </c:pt>
                <c:pt idx="8432">
                  <c:v>0.29447299999999998</c:v>
                </c:pt>
                <c:pt idx="8433">
                  <c:v>0.28930099999999997</c:v>
                </c:pt>
                <c:pt idx="8434">
                  <c:v>0.28439599999999998</c:v>
                </c:pt>
                <c:pt idx="8435">
                  <c:v>0.27605199999999996</c:v>
                </c:pt>
                <c:pt idx="8436">
                  <c:v>0.27505099999999999</c:v>
                </c:pt>
                <c:pt idx="8437">
                  <c:v>0.27132299999999998</c:v>
                </c:pt>
                <c:pt idx="8438">
                  <c:v>0.263739</c:v>
                </c:pt>
                <c:pt idx="8439">
                  <c:v>0.27516099999999999</c:v>
                </c:pt>
                <c:pt idx="8440">
                  <c:v>0.26227800000000001</c:v>
                </c:pt>
                <c:pt idx="8441">
                  <c:v>0.26144499999999998</c:v>
                </c:pt>
                <c:pt idx="8442">
                  <c:v>0.25319900000000001</c:v>
                </c:pt>
                <c:pt idx="8443">
                  <c:v>0.24790299999999998</c:v>
                </c:pt>
                <c:pt idx="8444">
                  <c:v>0.24565099999999998</c:v>
                </c:pt>
                <c:pt idx="8445">
                  <c:v>0.249086</c:v>
                </c:pt>
                <c:pt idx="8446">
                  <c:v>0.25026300000000001</c:v>
                </c:pt>
                <c:pt idx="8447">
                  <c:v>0.24890899999999999</c:v>
                </c:pt>
                <c:pt idx="8448">
                  <c:v>0.24796899999999999</c:v>
                </c:pt>
                <c:pt idx="8449">
                  <c:v>0.23405599999999999</c:v>
                </c:pt>
                <c:pt idx="8450">
                  <c:v>0.27998099999999998</c:v>
                </c:pt>
                <c:pt idx="8451">
                  <c:v>0.29905499999999996</c:v>
                </c:pt>
                <c:pt idx="8452">
                  <c:v>0.29876000000000003</c:v>
                </c:pt>
                <c:pt idx="8453">
                  <c:v>0.28941299999999998</c:v>
                </c:pt>
                <c:pt idx="8454">
                  <c:v>0.27834100000000001</c:v>
                </c:pt>
                <c:pt idx="8455">
                  <c:v>0.30729799999999996</c:v>
                </c:pt>
                <c:pt idx="8456">
                  <c:v>0.332646</c:v>
                </c:pt>
                <c:pt idx="8457">
                  <c:v>0.33768399999999998</c:v>
                </c:pt>
                <c:pt idx="8458">
                  <c:v>0.35377500000000001</c:v>
                </c:pt>
                <c:pt idx="8459">
                  <c:v>0.35433199999999998</c:v>
                </c:pt>
                <c:pt idx="8460">
                  <c:v>0.38932899999999998</c:v>
                </c:pt>
                <c:pt idx="8461">
                  <c:v>0.38335399999999997</c:v>
                </c:pt>
                <c:pt idx="8462">
                  <c:v>0.38436399999999998</c:v>
                </c:pt>
                <c:pt idx="8463">
                  <c:v>0.36496899999999999</c:v>
                </c:pt>
                <c:pt idx="8464">
                  <c:v>0.36773000000000006</c:v>
                </c:pt>
                <c:pt idx="8465">
                  <c:v>0.34712499999999996</c:v>
                </c:pt>
                <c:pt idx="8466">
                  <c:v>0.34490000000000004</c:v>
                </c:pt>
                <c:pt idx="8467">
                  <c:v>0.36426399999999998</c:v>
                </c:pt>
                <c:pt idx="8468">
                  <c:v>0.36269499999999999</c:v>
                </c:pt>
                <c:pt idx="8469">
                  <c:v>0.36883499999999997</c:v>
                </c:pt>
                <c:pt idx="8470">
                  <c:v>0.37288899999999997</c:v>
                </c:pt>
                <c:pt idx="8471">
                  <c:v>0.352794</c:v>
                </c:pt>
                <c:pt idx="8472">
                  <c:v>0.35581599999999997</c:v>
                </c:pt>
                <c:pt idx="8473">
                  <c:v>0.40371199999999996</c:v>
                </c:pt>
                <c:pt idx="8474">
                  <c:v>0.41106699999999996</c:v>
                </c:pt>
                <c:pt idx="8475">
                  <c:v>0.40396699999999996</c:v>
                </c:pt>
                <c:pt idx="8476">
                  <c:v>0.39619099999999996</c:v>
                </c:pt>
                <c:pt idx="8477">
                  <c:v>0.444245</c:v>
                </c:pt>
                <c:pt idx="8478">
                  <c:v>0.45329000000000003</c:v>
                </c:pt>
                <c:pt idx="8479">
                  <c:v>0.44444499999999998</c:v>
                </c:pt>
                <c:pt idx="8480">
                  <c:v>0.42800899999999997</c:v>
                </c:pt>
                <c:pt idx="8481">
                  <c:v>0.43692399999999998</c:v>
                </c:pt>
                <c:pt idx="8482">
                  <c:v>0.42991699999999999</c:v>
                </c:pt>
                <c:pt idx="8483">
                  <c:v>0.442963</c:v>
                </c:pt>
                <c:pt idx="8484">
                  <c:v>0.45257899999999995</c:v>
                </c:pt>
                <c:pt idx="8485">
                  <c:v>0.44725899999999996</c:v>
                </c:pt>
                <c:pt idx="8486">
                  <c:v>0.44312399999999996</c:v>
                </c:pt>
                <c:pt idx="8487">
                  <c:v>0.434083</c:v>
                </c:pt>
                <c:pt idx="8488">
                  <c:v>0.41430899999999998</c:v>
                </c:pt>
                <c:pt idx="8489">
                  <c:v>0.39189099999999999</c:v>
                </c:pt>
                <c:pt idx="8490">
                  <c:v>0.37468399999999996</c:v>
                </c:pt>
                <c:pt idx="8491">
                  <c:v>0.35457299999999997</c:v>
                </c:pt>
                <c:pt idx="8492">
                  <c:v>0.386905</c:v>
                </c:pt>
                <c:pt idx="8493">
                  <c:v>0.38433599999999996</c:v>
                </c:pt>
                <c:pt idx="8494">
                  <c:v>0.38469699999999996</c:v>
                </c:pt>
                <c:pt idx="8495">
                  <c:v>0.36957799999999996</c:v>
                </c:pt>
                <c:pt idx="8496">
                  <c:v>0.39502199999999998</c:v>
                </c:pt>
                <c:pt idx="8497">
                  <c:v>0.39835799999999999</c:v>
                </c:pt>
                <c:pt idx="8498">
                  <c:v>0.38807599999999998</c:v>
                </c:pt>
                <c:pt idx="8499">
                  <c:v>0.37243699999999996</c:v>
                </c:pt>
                <c:pt idx="8500">
                  <c:v>0.357902</c:v>
                </c:pt>
                <c:pt idx="8501">
                  <c:v>0.35939899999999997</c:v>
                </c:pt>
                <c:pt idx="8502">
                  <c:v>0.409916</c:v>
                </c:pt>
                <c:pt idx="8503">
                  <c:v>0.40996099999999996</c:v>
                </c:pt>
                <c:pt idx="8504">
                  <c:v>0.40247000000000005</c:v>
                </c:pt>
                <c:pt idx="8505">
                  <c:v>0.39743400000000001</c:v>
                </c:pt>
                <c:pt idx="8506">
                  <c:v>0.38129599999999997</c:v>
                </c:pt>
                <c:pt idx="8507">
                  <c:v>0.37267800000000001</c:v>
                </c:pt>
                <c:pt idx="8508">
                  <c:v>0.349881</c:v>
                </c:pt>
                <c:pt idx="8509">
                  <c:v>0.32267299999999999</c:v>
                </c:pt>
                <c:pt idx="8510">
                  <c:v>0.29840099999999997</c:v>
                </c:pt>
                <c:pt idx="8511">
                  <c:v>0.28897299999999998</c:v>
                </c:pt>
                <c:pt idx="8512">
                  <c:v>0.26731699999999997</c:v>
                </c:pt>
                <c:pt idx="8513">
                  <c:v>0.24785299999999999</c:v>
                </c:pt>
                <c:pt idx="8514">
                  <c:v>0.2293</c:v>
                </c:pt>
                <c:pt idx="8515">
                  <c:v>0.23324399999999998</c:v>
                </c:pt>
                <c:pt idx="8516">
                  <c:v>0.23300199999999999</c:v>
                </c:pt>
                <c:pt idx="8517">
                  <c:v>0.22391699999999998</c:v>
                </c:pt>
                <c:pt idx="8518">
                  <c:v>0.21538599999999999</c:v>
                </c:pt>
                <c:pt idx="8519">
                  <c:v>0.20291899999999999</c:v>
                </c:pt>
                <c:pt idx="8520">
                  <c:v>0.19191000000000003</c:v>
                </c:pt>
                <c:pt idx="8521">
                  <c:v>0.19420299999999999</c:v>
                </c:pt>
                <c:pt idx="8522">
                  <c:v>0.192214</c:v>
                </c:pt>
                <c:pt idx="8523">
                  <c:v>0.190358</c:v>
                </c:pt>
                <c:pt idx="8524">
                  <c:v>0.19330899999999998</c:v>
                </c:pt>
                <c:pt idx="8525">
                  <c:v>0.185944</c:v>
                </c:pt>
                <c:pt idx="8526">
                  <c:v>0.20529000000000003</c:v>
                </c:pt>
                <c:pt idx="8527">
                  <c:v>0.155246</c:v>
                </c:pt>
                <c:pt idx="8528">
                  <c:v>0.15431699999999998</c:v>
                </c:pt>
                <c:pt idx="8529">
                  <c:v>0.154584</c:v>
                </c:pt>
                <c:pt idx="8530">
                  <c:v>0.16237199999999999</c:v>
                </c:pt>
                <c:pt idx="8531">
                  <c:v>0.16413000000000003</c:v>
                </c:pt>
                <c:pt idx="8532">
                  <c:v>0.159804</c:v>
                </c:pt>
                <c:pt idx="8533">
                  <c:v>0.16599000000000003</c:v>
                </c:pt>
                <c:pt idx="8534">
                  <c:v>0.17383099999999999</c:v>
                </c:pt>
                <c:pt idx="8535">
                  <c:v>0.171985</c:v>
                </c:pt>
                <c:pt idx="8536">
                  <c:v>0.16691499999999998</c:v>
                </c:pt>
                <c:pt idx="8537">
                  <c:v>0.152418</c:v>
                </c:pt>
                <c:pt idx="8538">
                  <c:v>0.148787</c:v>
                </c:pt>
                <c:pt idx="8539">
                  <c:v>0.13663</c:v>
                </c:pt>
                <c:pt idx="8540">
                  <c:v>0.166854</c:v>
                </c:pt>
                <c:pt idx="8541">
                  <c:v>0.16767299999999999</c:v>
                </c:pt>
                <c:pt idx="8542">
                  <c:v>0.17567099999999999</c:v>
                </c:pt>
                <c:pt idx="8543">
                  <c:v>0.16262199999999999</c:v>
                </c:pt>
                <c:pt idx="8544">
                  <c:v>0.157578</c:v>
                </c:pt>
                <c:pt idx="8545">
                  <c:v>0.15335599999999999</c:v>
                </c:pt>
                <c:pt idx="8546">
                  <c:v>0.13981499999999999</c:v>
                </c:pt>
                <c:pt idx="8547">
                  <c:v>0.14389299999999999</c:v>
                </c:pt>
                <c:pt idx="8548">
                  <c:v>0.14386399999999999</c:v>
                </c:pt>
                <c:pt idx="8549">
                  <c:v>0.12906899999999999</c:v>
                </c:pt>
                <c:pt idx="8550">
                  <c:v>0.125942</c:v>
                </c:pt>
                <c:pt idx="8551">
                  <c:v>0.11912499999999999</c:v>
                </c:pt>
                <c:pt idx="8552">
                  <c:v>0.11953799999999999</c:v>
                </c:pt>
                <c:pt idx="8553">
                  <c:v>0.118045</c:v>
                </c:pt>
                <c:pt idx="8554">
                  <c:v>0.113631</c:v>
                </c:pt>
                <c:pt idx="8555">
                  <c:v>0.12600899999999998</c:v>
                </c:pt>
                <c:pt idx="8556">
                  <c:v>0.11441399999999999</c:v>
                </c:pt>
                <c:pt idx="8557">
                  <c:v>0.11570699999999999</c:v>
                </c:pt>
                <c:pt idx="8558">
                  <c:v>0.11204399999999999</c:v>
                </c:pt>
                <c:pt idx="8559">
                  <c:v>0.12673099999999998</c:v>
                </c:pt>
                <c:pt idx="8560">
                  <c:v>0.11861000000000001</c:v>
                </c:pt>
                <c:pt idx="8561">
                  <c:v>0.10779899999999999</c:v>
                </c:pt>
                <c:pt idx="8562">
                  <c:v>0.11350099999999999</c:v>
                </c:pt>
                <c:pt idx="8563">
                  <c:v>0.12277099999999999</c:v>
                </c:pt>
                <c:pt idx="8564">
                  <c:v>0.12565499999999999</c:v>
                </c:pt>
                <c:pt idx="8565">
                  <c:v>0.12631000000000001</c:v>
                </c:pt>
                <c:pt idx="8566">
                  <c:v>0.130442</c:v>
                </c:pt>
                <c:pt idx="8567">
                  <c:v>0.12078000000000001</c:v>
                </c:pt>
                <c:pt idx="8568">
                  <c:v>0.12667599999999998</c:v>
                </c:pt>
                <c:pt idx="8569">
                  <c:v>0.12767299999999998</c:v>
                </c:pt>
                <c:pt idx="8570">
                  <c:v>0.13799</c:v>
                </c:pt>
                <c:pt idx="8571">
                  <c:v>0.13611199999999998</c:v>
                </c:pt>
                <c:pt idx="8572">
                  <c:v>0.13934299999999999</c:v>
                </c:pt>
                <c:pt idx="8573">
                  <c:v>0.133743</c:v>
                </c:pt>
                <c:pt idx="8574">
                  <c:v>0.127414</c:v>
                </c:pt>
                <c:pt idx="8575">
                  <c:v>0.110457</c:v>
                </c:pt>
                <c:pt idx="8576">
                  <c:v>0.115324</c:v>
                </c:pt>
                <c:pt idx="8577">
                  <c:v>0.12868399999999999</c:v>
                </c:pt>
                <c:pt idx="8578">
                  <c:v>0.14120000000000002</c:v>
                </c:pt>
                <c:pt idx="8579">
                  <c:v>0.13884299999999999</c:v>
                </c:pt>
                <c:pt idx="8580">
                  <c:v>0.14516399999999999</c:v>
                </c:pt>
                <c:pt idx="8581">
                  <c:v>0.13941299999999998</c:v>
                </c:pt>
                <c:pt idx="8582">
                  <c:v>0.13805399999999998</c:v>
                </c:pt>
                <c:pt idx="8583">
                  <c:v>0.141462</c:v>
                </c:pt>
                <c:pt idx="8584">
                  <c:v>0.13302899999999998</c:v>
                </c:pt>
                <c:pt idx="8585">
                  <c:v>0.117226</c:v>
                </c:pt>
                <c:pt idx="8586">
                  <c:v>0.12178499999999999</c:v>
                </c:pt>
                <c:pt idx="8587">
                  <c:v>0.107141</c:v>
                </c:pt>
                <c:pt idx="8588">
                  <c:v>9.6860999999999989E-2</c:v>
                </c:pt>
                <c:pt idx="8589">
                  <c:v>9.0471999999999997E-2</c:v>
                </c:pt>
                <c:pt idx="8590">
                  <c:v>8.1463999999999995E-2</c:v>
                </c:pt>
                <c:pt idx="8591">
                  <c:v>6.5835999999999992E-2</c:v>
                </c:pt>
                <c:pt idx="8592">
                  <c:v>6.4130999999999994E-2</c:v>
                </c:pt>
                <c:pt idx="8593">
                  <c:v>7.0370000000000002E-2</c:v>
                </c:pt>
                <c:pt idx="8594">
                  <c:v>5.7346999999999995E-2</c:v>
                </c:pt>
                <c:pt idx="8595">
                  <c:v>5.5555E-2</c:v>
                </c:pt>
                <c:pt idx="8596">
                  <c:v>5.9611999999999998E-2</c:v>
                </c:pt>
                <c:pt idx="8597">
                  <c:v>5.3808999999999996E-2</c:v>
                </c:pt>
                <c:pt idx="8598">
                  <c:v>5.0974999999999999E-2</c:v>
                </c:pt>
                <c:pt idx="8599">
                  <c:v>4.7086999999999997E-2</c:v>
                </c:pt>
                <c:pt idx="8600">
                  <c:v>4.2727999999999995E-2</c:v>
                </c:pt>
                <c:pt idx="8601">
                  <c:v>4.3018000000000001E-2</c:v>
                </c:pt>
                <c:pt idx="8602">
                  <c:v>4.018E-2</c:v>
                </c:pt>
                <c:pt idx="8603">
                  <c:v>2.7845999999999999E-2</c:v>
                </c:pt>
                <c:pt idx="8604">
                  <c:v>2.8150999999999999E-2</c:v>
                </c:pt>
                <c:pt idx="8605">
                  <c:v>2.6372999999999997E-2</c:v>
                </c:pt>
                <c:pt idx="8606">
                  <c:v>2.3996E-2</c:v>
                </c:pt>
                <c:pt idx="8607">
                  <c:v>1.8286E-2</c:v>
                </c:pt>
                <c:pt idx="8608">
                  <c:v>2.0527E-2</c:v>
                </c:pt>
                <c:pt idx="8609">
                  <c:v>2.2742999999999999E-2</c:v>
                </c:pt>
                <c:pt idx="8610">
                  <c:v>1.9866999999999999E-2</c:v>
                </c:pt>
                <c:pt idx="8611">
                  <c:v>2.6806E-2</c:v>
                </c:pt>
                <c:pt idx="8612">
                  <c:v>3.6777999999999998E-2</c:v>
                </c:pt>
                <c:pt idx="8613">
                  <c:v>4.1410000000000002E-2</c:v>
                </c:pt>
                <c:pt idx="8614">
                  <c:v>4.6481999999999996E-2</c:v>
                </c:pt>
                <c:pt idx="8615">
                  <c:v>4.8468999999999998E-2</c:v>
                </c:pt>
                <c:pt idx="8616">
                  <c:v>3.9538999999999998E-2</c:v>
                </c:pt>
                <c:pt idx="8617">
                  <c:v>3.9536999999999996E-2</c:v>
                </c:pt>
                <c:pt idx="8618">
                  <c:v>3.8779000000000001E-2</c:v>
                </c:pt>
                <c:pt idx="8619">
                  <c:v>4.0527000000000001E-2</c:v>
                </c:pt>
                <c:pt idx="8620">
                  <c:v>4.0280999999999997E-2</c:v>
                </c:pt>
                <c:pt idx="8621">
                  <c:v>4.1484E-2</c:v>
                </c:pt>
                <c:pt idx="8622">
                  <c:v>4.2410999999999997E-2</c:v>
                </c:pt>
                <c:pt idx="8623">
                  <c:v>3.9480999999999995E-2</c:v>
                </c:pt>
                <c:pt idx="8624">
                  <c:v>3.6151999999999997E-2</c:v>
                </c:pt>
                <c:pt idx="8625">
                  <c:v>3.4590999999999997E-2</c:v>
                </c:pt>
                <c:pt idx="8626">
                  <c:v>3.5417999999999998E-2</c:v>
                </c:pt>
                <c:pt idx="8627">
                  <c:v>4.3028999999999998E-2</c:v>
                </c:pt>
                <c:pt idx="8628">
                  <c:v>4.6793000000000001E-2</c:v>
                </c:pt>
                <c:pt idx="8629">
                  <c:v>4.9626999999999998E-2</c:v>
                </c:pt>
                <c:pt idx="8630">
                  <c:v>5.3567999999999998E-2</c:v>
                </c:pt>
                <c:pt idx="8631">
                  <c:v>6.4926999999999999E-2</c:v>
                </c:pt>
                <c:pt idx="8632">
                  <c:v>7.9620999999999997E-2</c:v>
                </c:pt>
                <c:pt idx="8633">
                  <c:v>0.11050599999999999</c:v>
                </c:pt>
                <c:pt idx="8634">
                  <c:v>0.12831000000000001</c:v>
                </c:pt>
                <c:pt idx="8635">
                  <c:v>0.13939099999999999</c:v>
                </c:pt>
                <c:pt idx="8636">
                  <c:v>0.14408399999999999</c:v>
                </c:pt>
                <c:pt idx="8637">
                  <c:v>0.146811</c:v>
                </c:pt>
                <c:pt idx="8638">
                  <c:v>0.144125</c:v>
                </c:pt>
                <c:pt idx="8639">
                  <c:v>0.14027199999999998</c:v>
                </c:pt>
                <c:pt idx="8640">
                  <c:v>0.134524</c:v>
                </c:pt>
                <c:pt idx="8641">
                  <c:v>0.12840000000000001</c:v>
                </c:pt>
                <c:pt idx="8642">
                  <c:v>0.12166199999999999</c:v>
                </c:pt>
                <c:pt idx="8643">
                  <c:v>0.10907199999999999</c:v>
                </c:pt>
                <c:pt idx="8644">
                  <c:v>0.10612099999999999</c:v>
                </c:pt>
                <c:pt idx="8645">
                  <c:v>9.8517999999999994E-2</c:v>
                </c:pt>
                <c:pt idx="8646">
                  <c:v>0.11505399999999999</c:v>
                </c:pt>
                <c:pt idx="8647">
                  <c:v>0.119866</c:v>
                </c:pt>
                <c:pt idx="8648">
                  <c:v>0.11517899999999999</c:v>
                </c:pt>
                <c:pt idx="8649">
                  <c:v>0.139602</c:v>
                </c:pt>
                <c:pt idx="8650">
                  <c:v>0.152341</c:v>
                </c:pt>
                <c:pt idx="8651">
                  <c:v>0.15779499999999999</c:v>
                </c:pt>
                <c:pt idx="8652">
                  <c:v>0.16448599999999999</c:v>
                </c:pt>
                <c:pt idx="8653">
                  <c:v>0.16712399999999999</c:v>
                </c:pt>
                <c:pt idx="8654">
                  <c:v>0.17436000000000001</c:v>
                </c:pt>
                <c:pt idx="8655">
                  <c:v>0.158801</c:v>
                </c:pt>
                <c:pt idx="8656">
                  <c:v>0.161245</c:v>
                </c:pt>
                <c:pt idx="8657">
                  <c:v>0.15894800000000001</c:v>
                </c:pt>
                <c:pt idx="8658">
                  <c:v>0.14857099999999998</c:v>
                </c:pt>
                <c:pt idx="8659">
                  <c:v>0.13120799999999999</c:v>
                </c:pt>
                <c:pt idx="8660">
                  <c:v>0.118932</c:v>
                </c:pt>
                <c:pt idx="8661">
                  <c:v>0.11060299999999999</c:v>
                </c:pt>
                <c:pt idx="8662">
                  <c:v>9.4790000000000013E-2</c:v>
                </c:pt>
                <c:pt idx="8663">
                  <c:v>0.102697</c:v>
                </c:pt>
                <c:pt idx="8664">
                  <c:v>0.11225199999999999</c:v>
                </c:pt>
                <c:pt idx="8665">
                  <c:v>0.119875</c:v>
                </c:pt>
                <c:pt idx="8666">
                  <c:v>0.12206499999999999</c:v>
                </c:pt>
                <c:pt idx="8667">
                  <c:v>0.114228</c:v>
                </c:pt>
                <c:pt idx="8668">
                  <c:v>0.12411499999999999</c:v>
                </c:pt>
                <c:pt idx="8669">
                  <c:v>0.12038399999999999</c:v>
                </c:pt>
                <c:pt idx="8670">
                  <c:v>0.12798199999999998</c:v>
                </c:pt>
                <c:pt idx="8671">
                  <c:v>0.121293</c:v>
                </c:pt>
                <c:pt idx="8672">
                  <c:v>0.107584</c:v>
                </c:pt>
                <c:pt idx="8673">
                  <c:v>0.10317599999999999</c:v>
                </c:pt>
                <c:pt idx="8674">
                  <c:v>0.10230399999999999</c:v>
                </c:pt>
                <c:pt idx="8675">
                  <c:v>9.9273E-2</c:v>
                </c:pt>
                <c:pt idx="8676">
                  <c:v>0.112508</c:v>
                </c:pt>
                <c:pt idx="8677">
                  <c:v>0.125361</c:v>
                </c:pt>
                <c:pt idx="8678">
                  <c:v>0.140843</c:v>
                </c:pt>
                <c:pt idx="8679">
                  <c:v>0.13391</c:v>
                </c:pt>
                <c:pt idx="8680">
                  <c:v>0.14502899999999999</c:v>
                </c:pt>
                <c:pt idx="8681">
                  <c:v>0.141455</c:v>
                </c:pt>
                <c:pt idx="8682">
                  <c:v>0.14321200000000001</c:v>
                </c:pt>
                <c:pt idx="8683">
                  <c:v>0.13978099999999999</c:v>
                </c:pt>
                <c:pt idx="8684">
                  <c:v>0.12335499999999999</c:v>
                </c:pt>
                <c:pt idx="8685">
                  <c:v>0.129912</c:v>
                </c:pt>
                <c:pt idx="8686">
                  <c:v>0.133858</c:v>
                </c:pt>
                <c:pt idx="8687">
                  <c:v>0.13664599999999999</c:v>
                </c:pt>
                <c:pt idx="8688">
                  <c:v>0.136186</c:v>
                </c:pt>
                <c:pt idx="8689">
                  <c:v>0.14738199999999999</c:v>
                </c:pt>
                <c:pt idx="8690">
                  <c:v>0.13492599999999999</c:v>
                </c:pt>
                <c:pt idx="8691">
                  <c:v>0.115657</c:v>
                </c:pt>
                <c:pt idx="8692">
                  <c:v>0.115906</c:v>
                </c:pt>
                <c:pt idx="8693">
                  <c:v>0.10906399999999999</c:v>
                </c:pt>
                <c:pt idx="8694">
                  <c:v>0.100923</c:v>
                </c:pt>
                <c:pt idx="8695">
                  <c:v>9.1934999999999989E-2</c:v>
                </c:pt>
                <c:pt idx="8696">
                  <c:v>7.3129E-2</c:v>
                </c:pt>
                <c:pt idx="8697">
                  <c:v>7.3737999999999998E-2</c:v>
                </c:pt>
                <c:pt idx="8698">
                  <c:v>6.5852999999999995E-2</c:v>
                </c:pt>
                <c:pt idx="8699">
                  <c:v>5.4574999999999999E-2</c:v>
                </c:pt>
                <c:pt idx="8700">
                  <c:v>5.1580999999999995E-2</c:v>
                </c:pt>
                <c:pt idx="8701">
                  <c:v>4.3948999999999995E-2</c:v>
                </c:pt>
                <c:pt idx="8702">
                  <c:v>3.5465999999999998E-2</c:v>
                </c:pt>
                <c:pt idx="8703">
                  <c:v>3.2806999999999996E-2</c:v>
                </c:pt>
                <c:pt idx="8704">
                  <c:v>3.1682999999999996E-2</c:v>
                </c:pt>
                <c:pt idx="8705">
                  <c:v>2.5311E-2</c:v>
                </c:pt>
                <c:pt idx="8706">
                  <c:v>2.1606E-2</c:v>
                </c:pt>
                <c:pt idx="8707">
                  <c:v>1.9507E-2</c:v>
                </c:pt>
                <c:pt idx="8708">
                  <c:v>1.7430000000000001E-2</c:v>
                </c:pt>
                <c:pt idx="8709">
                  <c:v>1.4733999999999999E-2</c:v>
                </c:pt>
                <c:pt idx="8710">
                  <c:v>1.3151999999999999E-2</c:v>
                </c:pt>
                <c:pt idx="8711">
                  <c:v>1.5927999999999998E-2</c:v>
                </c:pt>
                <c:pt idx="8712">
                  <c:v>1.2844999999999999E-2</c:v>
                </c:pt>
                <c:pt idx="8713">
                  <c:v>1.1224E-2</c:v>
                </c:pt>
                <c:pt idx="8714">
                  <c:v>1.0494999999999999E-2</c:v>
                </c:pt>
                <c:pt idx="8715">
                  <c:v>9.3379999999999991E-3</c:v>
                </c:pt>
                <c:pt idx="8716">
                  <c:v>7.9039999999999996E-3</c:v>
                </c:pt>
                <c:pt idx="8717">
                  <c:v>8.1759999999999992E-3</c:v>
                </c:pt>
                <c:pt idx="8718">
                  <c:v>9.1079999999999998E-3</c:v>
                </c:pt>
                <c:pt idx="8719">
                  <c:v>8.9219999999999994E-3</c:v>
                </c:pt>
                <c:pt idx="8720">
                  <c:v>1.1205999999999999E-2</c:v>
                </c:pt>
                <c:pt idx="8721">
                  <c:v>1.9366999999999999E-2</c:v>
                </c:pt>
                <c:pt idx="8722">
                  <c:v>2.1368999999999999E-2</c:v>
                </c:pt>
                <c:pt idx="8723">
                  <c:v>2.8990999999999999E-2</c:v>
                </c:pt>
                <c:pt idx="8724">
                  <c:v>4.4476999999999996E-2</c:v>
                </c:pt>
                <c:pt idx="8725">
                  <c:v>5.0931999999999998E-2</c:v>
                </c:pt>
                <c:pt idx="8726">
                  <c:v>5.5229E-2</c:v>
                </c:pt>
                <c:pt idx="8727">
                  <c:v>6.2420000000000003E-2</c:v>
                </c:pt>
                <c:pt idx="8728">
                  <c:v>6.6219E-2</c:v>
                </c:pt>
                <c:pt idx="8729">
                  <c:v>6.0400999999999996E-2</c:v>
                </c:pt>
                <c:pt idx="8730">
                  <c:v>6.0047999999999997E-2</c:v>
                </c:pt>
                <c:pt idx="8731">
                  <c:v>0.11178199999999999</c:v>
                </c:pt>
                <c:pt idx="8732">
                  <c:v>0.14208699999999999</c:v>
                </c:pt>
                <c:pt idx="8733">
                  <c:v>0.16535900000000001</c:v>
                </c:pt>
                <c:pt idx="8734">
                  <c:v>0.171818</c:v>
                </c:pt>
                <c:pt idx="8735">
                  <c:v>0.16597000000000001</c:v>
                </c:pt>
                <c:pt idx="8736">
                  <c:v>0.15779499999999999</c:v>
                </c:pt>
                <c:pt idx="8737">
                  <c:v>0.16223000000000001</c:v>
                </c:pt>
                <c:pt idx="8738">
                  <c:v>0.163741</c:v>
                </c:pt>
                <c:pt idx="8739">
                  <c:v>0.15042899999999998</c:v>
                </c:pt>
                <c:pt idx="8740">
                  <c:v>0.16100699999999998</c:v>
                </c:pt>
                <c:pt idx="8741">
                  <c:v>0.15055299999999999</c:v>
                </c:pt>
                <c:pt idx="8742">
                  <c:v>0.14737899999999998</c:v>
                </c:pt>
                <c:pt idx="8743">
                  <c:v>0.13609299999999999</c:v>
                </c:pt>
                <c:pt idx="8744">
                  <c:v>0.11830199999999999</c:v>
                </c:pt>
                <c:pt idx="8745">
                  <c:v>0.10570599999999999</c:v>
                </c:pt>
                <c:pt idx="8746">
                  <c:v>0.104129</c:v>
                </c:pt>
                <c:pt idx="8747">
                  <c:v>0.109181</c:v>
                </c:pt>
                <c:pt idx="8748">
                  <c:v>0.103604</c:v>
                </c:pt>
                <c:pt idx="8749">
                  <c:v>0.10041599999999999</c:v>
                </c:pt>
                <c:pt idx="8750">
                  <c:v>9.1106999999999994E-2</c:v>
                </c:pt>
                <c:pt idx="8751">
                  <c:v>8.8318999999999995E-2</c:v>
                </c:pt>
                <c:pt idx="8752">
                  <c:v>7.8770999999999994E-2</c:v>
                </c:pt>
                <c:pt idx="8753">
                  <c:v>6.5622E-2</c:v>
                </c:pt>
                <c:pt idx="8754">
                  <c:v>5.8195999999999998E-2</c:v>
                </c:pt>
                <c:pt idx="8755">
                  <c:v>6.0826999999999999E-2</c:v>
                </c:pt>
                <c:pt idx="8756">
                  <c:v>5.4172999999999999E-2</c:v>
                </c:pt>
                <c:pt idx="8757">
                  <c:v>4.5635999999999996E-2</c:v>
                </c:pt>
                <c:pt idx="8758">
                  <c:v>4.0552999999999999E-2</c:v>
                </c:pt>
                <c:pt idx="8759">
                  <c:v>3.5927000000000001E-2</c:v>
                </c:pt>
                <c:pt idx="8760">
                  <c:v>3.1094999999999998E-2</c:v>
                </c:pt>
                <c:pt idx="8761">
                  <c:v>3.2465000000000001E-2</c:v>
                </c:pt>
                <c:pt idx="8762">
                  <c:v>2.5290000000000003E-2</c:v>
                </c:pt>
                <c:pt idx="8763">
                  <c:v>1.8401000000000001E-2</c:v>
                </c:pt>
                <c:pt idx="8764">
                  <c:v>1.6184E-2</c:v>
                </c:pt>
                <c:pt idx="8765">
                  <c:v>1.1223E-2</c:v>
                </c:pt>
                <c:pt idx="8766">
                  <c:v>9.665E-3</c:v>
                </c:pt>
                <c:pt idx="8767">
                  <c:v>7.8500000000000011E-3</c:v>
                </c:pt>
                <c:pt idx="8768">
                  <c:v>7.0989999999999994E-3</c:v>
                </c:pt>
                <c:pt idx="8769">
                  <c:v>6.5539999999999999E-3</c:v>
                </c:pt>
                <c:pt idx="8770">
                  <c:v>5.7549999999999997E-3</c:v>
                </c:pt>
                <c:pt idx="8771">
                  <c:v>5.0379999999999999E-3</c:v>
                </c:pt>
                <c:pt idx="8772">
                  <c:v>5.8019999999999999E-3</c:v>
                </c:pt>
                <c:pt idx="8773">
                  <c:v>5.3929999999999994E-3</c:v>
                </c:pt>
                <c:pt idx="8774">
                  <c:v>4.738E-3</c:v>
                </c:pt>
                <c:pt idx="8775">
                  <c:v>4.5909999999999996E-3</c:v>
                </c:pt>
                <c:pt idx="8776">
                  <c:v>4.1669999999999997E-3</c:v>
                </c:pt>
                <c:pt idx="8777">
                  <c:v>3.8479999999999999E-3</c:v>
                </c:pt>
                <c:pt idx="8778">
                  <c:v>3.6879999999999999E-3</c:v>
                </c:pt>
                <c:pt idx="8779">
                  <c:v>1.1540000000000002E-2</c:v>
                </c:pt>
                <c:pt idx="8780">
                  <c:v>1.5316E-2</c:v>
                </c:pt>
                <c:pt idx="8781">
                  <c:v>1.3394E-2</c:v>
                </c:pt>
                <c:pt idx="8782">
                  <c:v>1.4142E-2</c:v>
                </c:pt>
                <c:pt idx="8783">
                  <c:v>1.6344000000000001E-2</c:v>
                </c:pt>
                <c:pt idx="8784">
                  <c:v>1.4695999999999999E-2</c:v>
                </c:pt>
                <c:pt idx="8785">
                  <c:v>1.2621E-2</c:v>
                </c:pt>
                <c:pt idx="8786">
                  <c:v>1.2643E-2</c:v>
                </c:pt>
                <c:pt idx="8787">
                  <c:v>1.1564E-2</c:v>
                </c:pt>
                <c:pt idx="8788">
                  <c:v>9.9759999999999988E-3</c:v>
                </c:pt>
                <c:pt idx="8789">
                  <c:v>1.8776999999999999E-2</c:v>
                </c:pt>
                <c:pt idx="8790">
                  <c:v>1.7537999999999998E-2</c:v>
                </c:pt>
                <c:pt idx="8791">
                  <c:v>1.8870999999999999E-2</c:v>
                </c:pt>
                <c:pt idx="8792">
                  <c:v>1.5037E-2</c:v>
                </c:pt>
                <c:pt idx="8793">
                  <c:v>1.753E-2</c:v>
                </c:pt>
                <c:pt idx="8794">
                  <c:v>1.5633999999999999E-2</c:v>
                </c:pt>
                <c:pt idx="8795">
                  <c:v>6.7539999999999996E-3</c:v>
                </c:pt>
                <c:pt idx="8796">
                  <c:v>1.1923E-2</c:v>
                </c:pt>
                <c:pt idx="8797">
                  <c:v>9.0720000000000002E-3</c:v>
                </c:pt>
                <c:pt idx="8798">
                  <c:v>7.1300000000000009E-3</c:v>
                </c:pt>
                <c:pt idx="8799">
                  <c:v>6.8560000000000001E-3</c:v>
                </c:pt>
                <c:pt idx="8800">
                  <c:v>6.0559999999999998E-3</c:v>
                </c:pt>
                <c:pt idx="8801">
                  <c:v>5.5279999999999999E-3</c:v>
                </c:pt>
                <c:pt idx="8802">
                  <c:v>4.2769999999999996E-3</c:v>
                </c:pt>
                <c:pt idx="8803">
                  <c:v>4.0629999999999998E-3</c:v>
                </c:pt>
                <c:pt idx="8804">
                  <c:v>6.0049999999999999E-3</c:v>
                </c:pt>
                <c:pt idx="8805">
                  <c:v>5.6059999999999999E-3</c:v>
                </c:pt>
                <c:pt idx="8806">
                  <c:v>4.2849999999999997E-3</c:v>
                </c:pt>
                <c:pt idx="8807">
                  <c:v>5.0029999999999996E-3</c:v>
                </c:pt>
                <c:pt idx="8808">
                  <c:v>3.8039999999999997E-3</c:v>
                </c:pt>
                <c:pt idx="8809">
                  <c:v>3.1900000000000001E-3</c:v>
                </c:pt>
                <c:pt idx="8810">
                  <c:v>3.1219999999999998E-3</c:v>
                </c:pt>
                <c:pt idx="8811">
                  <c:v>4.9789999999999999E-3</c:v>
                </c:pt>
                <c:pt idx="8812">
                  <c:v>4.535E-3</c:v>
                </c:pt>
                <c:pt idx="8813">
                  <c:v>4.0289999999999996E-3</c:v>
                </c:pt>
                <c:pt idx="8814">
                  <c:v>3.4069999999999999E-3</c:v>
                </c:pt>
                <c:pt idx="8815">
                  <c:v>2.617E-3</c:v>
                </c:pt>
                <c:pt idx="8816">
                  <c:v>2.2469999999999999E-3</c:v>
                </c:pt>
                <c:pt idx="8817">
                  <c:v>3.2079999999999999E-3</c:v>
                </c:pt>
                <c:pt idx="8818">
                  <c:v>3.156E-3</c:v>
                </c:pt>
                <c:pt idx="8819">
                  <c:v>2.777E-3</c:v>
                </c:pt>
                <c:pt idx="8820">
                  <c:v>3.271E-3</c:v>
                </c:pt>
                <c:pt idx="8821">
                  <c:v>2.9150000000000001E-3</c:v>
                </c:pt>
                <c:pt idx="8822">
                  <c:v>2.2550000000000001E-3</c:v>
                </c:pt>
                <c:pt idx="8823">
                  <c:v>2.0079999999999998E-3</c:v>
                </c:pt>
                <c:pt idx="8824">
                  <c:v>2.264E-3</c:v>
                </c:pt>
                <c:pt idx="8825">
                  <c:v>3.0639999999999999E-3</c:v>
                </c:pt>
                <c:pt idx="8826">
                  <c:v>4.444E-3</c:v>
                </c:pt>
                <c:pt idx="8827">
                  <c:v>4.5729999999999998E-3</c:v>
                </c:pt>
                <c:pt idx="8828">
                  <c:v>2.356E-3</c:v>
                </c:pt>
                <c:pt idx="8829">
                  <c:v>4.1099999999999999E-3</c:v>
                </c:pt>
                <c:pt idx="8830">
                  <c:v>2.3709999999999998E-3</c:v>
                </c:pt>
                <c:pt idx="8831">
                  <c:v>7.0609999999999996E-3</c:v>
                </c:pt>
                <c:pt idx="8832">
                  <c:v>8.5519999999999988E-3</c:v>
                </c:pt>
                <c:pt idx="8833">
                  <c:v>6.5959999999999994E-3</c:v>
                </c:pt>
                <c:pt idx="8834">
                  <c:v>7.123E-3</c:v>
                </c:pt>
                <c:pt idx="8835">
                  <c:v>6.3070000000000001E-3</c:v>
                </c:pt>
                <c:pt idx="8836">
                  <c:v>5.2569999999999995E-3</c:v>
                </c:pt>
                <c:pt idx="8837">
                  <c:v>4.4729999999999995E-3</c:v>
                </c:pt>
                <c:pt idx="8838">
                  <c:v>3.9870000000000001E-3</c:v>
                </c:pt>
                <c:pt idx="8839">
                  <c:v>2.8739999999999998E-3</c:v>
                </c:pt>
                <c:pt idx="8840">
                  <c:v>3.4259999999999998E-3</c:v>
                </c:pt>
                <c:pt idx="8841">
                  <c:v>3.8689999999999996E-3</c:v>
                </c:pt>
                <c:pt idx="8842">
                  <c:v>4.431E-3</c:v>
                </c:pt>
                <c:pt idx="8843">
                  <c:v>5.8259999999999996E-3</c:v>
                </c:pt>
                <c:pt idx="8844">
                  <c:v>6.9509999999999997E-3</c:v>
                </c:pt>
                <c:pt idx="8845">
                  <c:v>6.7189999999999993E-3</c:v>
                </c:pt>
                <c:pt idx="8846">
                  <c:v>5.0159999999999996E-3</c:v>
                </c:pt>
                <c:pt idx="8847">
                  <c:v>4.3809999999999995E-3</c:v>
                </c:pt>
                <c:pt idx="8848">
                  <c:v>7.7449999999999993E-3</c:v>
                </c:pt>
                <c:pt idx="8849">
                  <c:v>2.3556000000000001E-2</c:v>
                </c:pt>
                <c:pt idx="8850">
                  <c:v>2.4258999999999999E-2</c:v>
                </c:pt>
                <c:pt idx="8851">
                  <c:v>2.8967E-2</c:v>
                </c:pt>
                <c:pt idx="8852">
                  <c:v>2.8440000000000003E-2</c:v>
                </c:pt>
                <c:pt idx="8853">
                  <c:v>2.4194999999999998E-2</c:v>
                </c:pt>
                <c:pt idx="8854">
                  <c:v>2.2057999999999998E-2</c:v>
                </c:pt>
                <c:pt idx="8855">
                  <c:v>2.2860000000000002E-2</c:v>
                </c:pt>
                <c:pt idx="8856">
                  <c:v>2.4140000000000002E-2</c:v>
                </c:pt>
                <c:pt idx="8857">
                  <c:v>2.2068999999999998E-2</c:v>
                </c:pt>
                <c:pt idx="8858">
                  <c:v>2.0050999999999999E-2</c:v>
                </c:pt>
                <c:pt idx="8859">
                  <c:v>1.7808999999999998E-2</c:v>
                </c:pt>
                <c:pt idx="8860">
                  <c:v>2.2098E-2</c:v>
                </c:pt>
                <c:pt idx="8861">
                  <c:v>1.6375999999999998E-2</c:v>
                </c:pt>
                <c:pt idx="8862">
                  <c:v>1.1542999999999999E-2</c:v>
                </c:pt>
                <c:pt idx="8863">
                  <c:v>8.088999999999999E-3</c:v>
                </c:pt>
                <c:pt idx="8864">
                  <c:v>6.587E-3</c:v>
                </c:pt>
                <c:pt idx="8865">
                  <c:v>5.7559999999999998E-3</c:v>
                </c:pt>
                <c:pt idx="8866">
                  <c:v>5.9769999999999997E-3</c:v>
                </c:pt>
                <c:pt idx="8867">
                  <c:v>7.646E-3</c:v>
                </c:pt>
                <c:pt idx="8868">
                  <c:v>8.0809999999999996E-3</c:v>
                </c:pt>
                <c:pt idx="8869">
                  <c:v>7.1419999999999999E-3</c:v>
                </c:pt>
                <c:pt idx="8870">
                  <c:v>6.2189999999999997E-3</c:v>
                </c:pt>
                <c:pt idx="8871">
                  <c:v>1.3934999999999999E-2</c:v>
                </c:pt>
                <c:pt idx="8872">
                  <c:v>1.4584E-2</c:v>
                </c:pt>
                <c:pt idx="8873">
                  <c:v>1.3928999999999999E-2</c:v>
                </c:pt>
                <c:pt idx="8874">
                  <c:v>9.9159999999999995E-3</c:v>
                </c:pt>
                <c:pt idx="8875">
                  <c:v>8.114999999999999E-3</c:v>
                </c:pt>
                <c:pt idx="8876">
                  <c:v>5.9449999999999998E-3</c:v>
                </c:pt>
                <c:pt idx="8877">
                  <c:v>7.0459999999999993E-3</c:v>
                </c:pt>
                <c:pt idx="8878">
                  <c:v>8.0389999999999993E-3</c:v>
                </c:pt>
                <c:pt idx="8879">
                  <c:v>9.6740000000000003E-3</c:v>
                </c:pt>
                <c:pt idx="8880">
                  <c:v>8.4569999999999992E-3</c:v>
                </c:pt>
                <c:pt idx="8881">
                  <c:v>1.0501E-2</c:v>
                </c:pt>
                <c:pt idx="8882">
                  <c:v>1.1934999999999999E-2</c:v>
                </c:pt>
                <c:pt idx="8883">
                  <c:v>8.6940000000000003E-3</c:v>
                </c:pt>
                <c:pt idx="8884">
                  <c:v>6.6470000000000001E-3</c:v>
                </c:pt>
                <c:pt idx="8885">
                  <c:v>5.326E-3</c:v>
                </c:pt>
                <c:pt idx="8886">
                  <c:v>7.1219999999999999E-3</c:v>
                </c:pt>
                <c:pt idx="8887">
                  <c:v>2.9814999999999998E-2</c:v>
                </c:pt>
                <c:pt idx="8888">
                  <c:v>3.2681999999999996E-2</c:v>
                </c:pt>
                <c:pt idx="8889">
                  <c:v>2.8243999999999998E-2</c:v>
                </c:pt>
                <c:pt idx="8890">
                  <c:v>2.6983999999999998E-2</c:v>
                </c:pt>
                <c:pt idx="8891">
                  <c:v>2.5728999999999998E-2</c:v>
                </c:pt>
                <c:pt idx="8892">
                  <c:v>3.0251E-2</c:v>
                </c:pt>
                <c:pt idx="8893">
                  <c:v>3.8710999999999995E-2</c:v>
                </c:pt>
                <c:pt idx="8894">
                  <c:v>3.6761999999999996E-2</c:v>
                </c:pt>
                <c:pt idx="8895">
                  <c:v>2.5634999999999998E-2</c:v>
                </c:pt>
                <c:pt idx="8896">
                  <c:v>2.8754999999999999E-2</c:v>
                </c:pt>
                <c:pt idx="8897">
                  <c:v>2.5037E-2</c:v>
                </c:pt>
                <c:pt idx="8898">
                  <c:v>2.0336E-2</c:v>
                </c:pt>
                <c:pt idx="8899">
                  <c:v>1.7686999999999998E-2</c:v>
                </c:pt>
                <c:pt idx="8900">
                  <c:v>1.7263999999999998E-2</c:v>
                </c:pt>
                <c:pt idx="8901">
                  <c:v>1.4152999999999999E-2</c:v>
                </c:pt>
                <c:pt idx="8902">
                  <c:v>1.2371999999999999E-2</c:v>
                </c:pt>
                <c:pt idx="8903">
                  <c:v>1.0678E-2</c:v>
                </c:pt>
                <c:pt idx="8904">
                  <c:v>9.6220000000000003E-3</c:v>
                </c:pt>
                <c:pt idx="8905">
                  <c:v>8.402999999999999E-3</c:v>
                </c:pt>
                <c:pt idx="8906">
                  <c:v>8.7790000000000003E-3</c:v>
                </c:pt>
                <c:pt idx="8907">
                  <c:v>8.8919999999999989E-3</c:v>
                </c:pt>
                <c:pt idx="8908">
                  <c:v>9.3130000000000001E-3</c:v>
                </c:pt>
                <c:pt idx="8909">
                  <c:v>9.4979999999999995E-3</c:v>
                </c:pt>
                <c:pt idx="8910">
                  <c:v>1.0218999999999999E-2</c:v>
                </c:pt>
                <c:pt idx="8911">
                  <c:v>1.0714E-2</c:v>
                </c:pt>
                <c:pt idx="8912">
                  <c:v>8.2989999999999991E-3</c:v>
                </c:pt>
                <c:pt idx="8913">
                  <c:v>3.5806999999999999E-2</c:v>
                </c:pt>
                <c:pt idx="8914">
                  <c:v>2.7987999999999999E-2</c:v>
                </c:pt>
                <c:pt idx="8915">
                  <c:v>2.1122999999999999E-2</c:v>
                </c:pt>
                <c:pt idx="8916">
                  <c:v>2.4156E-2</c:v>
                </c:pt>
                <c:pt idx="8917">
                  <c:v>2.4152E-2</c:v>
                </c:pt>
                <c:pt idx="8918">
                  <c:v>2.0674999999999999E-2</c:v>
                </c:pt>
                <c:pt idx="8919">
                  <c:v>1.5896E-2</c:v>
                </c:pt>
                <c:pt idx="8920">
                  <c:v>1.4234999999999999E-2</c:v>
                </c:pt>
                <c:pt idx="8921">
                  <c:v>1.685E-2</c:v>
                </c:pt>
                <c:pt idx="8922">
                  <c:v>1.4494E-2</c:v>
                </c:pt>
                <c:pt idx="8923">
                  <c:v>1.2993999999999999E-2</c:v>
                </c:pt>
                <c:pt idx="8924">
                  <c:v>1.0092E-2</c:v>
                </c:pt>
                <c:pt idx="8925">
                  <c:v>7.980000000000001E-3</c:v>
                </c:pt>
                <c:pt idx="8926">
                  <c:v>7.1239999999999993E-3</c:v>
                </c:pt>
                <c:pt idx="8927">
                  <c:v>5.953E-3</c:v>
                </c:pt>
                <c:pt idx="8928">
                  <c:v>5.9670000000000001E-3</c:v>
                </c:pt>
                <c:pt idx="8929">
                  <c:v>5.3679999999999995E-3</c:v>
                </c:pt>
                <c:pt idx="8930">
                  <c:v>4.666E-3</c:v>
                </c:pt>
                <c:pt idx="8931">
                  <c:v>3.9589999999999998E-3</c:v>
                </c:pt>
                <c:pt idx="8932">
                  <c:v>4.0700000000000007E-3</c:v>
                </c:pt>
                <c:pt idx="8933">
                  <c:v>3.5959999999999998E-3</c:v>
                </c:pt>
                <c:pt idx="8934">
                  <c:v>3.336E-3</c:v>
                </c:pt>
                <c:pt idx="8935">
                  <c:v>3.5400000000000002E-3</c:v>
                </c:pt>
                <c:pt idx="8936">
                  <c:v>3.1849999999999999E-3</c:v>
                </c:pt>
                <c:pt idx="8937">
                  <c:v>4.287E-3</c:v>
                </c:pt>
                <c:pt idx="8938">
                  <c:v>5.4300000000000008E-3</c:v>
                </c:pt>
                <c:pt idx="8939">
                  <c:v>6.6309999999999997E-3</c:v>
                </c:pt>
                <c:pt idx="8940">
                  <c:v>6.2200000000000007E-3</c:v>
                </c:pt>
                <c:pt idx="8941">
                  <c:v>8.8019999999999991E-3</c:v>
                </c:pt>
                <c:pt idx="8942">
                  <c:v>8.3280000000000003E-3</c:v>
                </c:pt>
                <c:pt idx="8943">
                  <c:v>7.986E-3</c:v>
                </c:pt>
                <c:pt idx="8944">
                  <c:v>1.0626E-2</c:v>
                </c:pt>
                <c:pt idx="8945">
                  <c:v>8.8640000000000004E-3</c:v>
                </c:pt>
                <c:pt idx="8946">
                  <c:v>7.3919999999999993E-3</c:v>
                </c:pt>
                <c:pt idx="8947">
                  <c:v>5.3189999999999999E-3</c:v>
                </c:pt>
                <c:pt idx="8948">
                  <c:v>4.0100000000000005E-3</c:v>
                </c:pt>
                <c:pt idx="8949">
                  <c:v>3.5619999999999996E-3</c:v>
                </c:pt>
                <c:pt idx="8950">
                  <c:v>2.8170000000000001E-3</c:v>
                </c:pt>
                <c:pt idx="8951">
                  <c:v>2.5200000000000001E-3</c:v>
                </c:pt>
                <c:pt idx="8952">
                  <c:v>3.8100000000000005E-3</c:v>
                </c:pt>
                <c:pt idx="8953">
                  <c:v>3.1649999999999998E-3</c:v>
                </c:pt>
                <c:pt idx="8954">
                  <c:v>2.4020000000000001E-3</c:v>
                </c:pt>
                <c:pt idx="8955">
                  <c:v>2.6440000000000001E-3</c:v>
                </c:pt>
                <c:pt idx="8956">
                  <c:v>2.5479999999999999E-3</c:v>
                </c:pt>
                <c:pt idx="8957">
                  <c:v>3.0639999999999999E-3</c:v>
                </c:pt>
                <c:pt idx="8958">
                  <c:v>3.2209999999999999E-3</c:v>
                </c:pt>
                <c:pt idx="8959">
                  <c:v>3.3239999999999997E-3</c:v>
                </c:pt>
                <c:pt idx="8960">
                  <c:v>2.99E-3</c:v>
                </c:pt>
                <c:pt idx="8961">
                  <c:v>3.3790000000000001E-3</c:v>
                </c:pt>
                <c:pt idx="8962">
                  <c:v>2.7459999999999997E-3</c:v>
                </c:pt>
                <c:pt idx="8963">
                  <c:v>1.8400000000000001E-3</c:v>
                </c:pt>
                <c:pt idx="8964">
                  <c:v>1.9400000000000001E-3</c:v>
                </c:pt>
                <c:pt idx="8965">
                  <c:v>3.722E-3</c:v>
                </c:pt>
                <c:pt idx="8966">
                  <c:v>1.3368E-2</c:v>
                </c:pt>
                <c:pt idx="8967">
                  <c:v>1.2581E-2</c:v>
                </c:pt>
                <c:pt idx="8968">
                  <c:v>1.0976E-2</c:v>
                </c:pt>
                <c:pt idx="8969">
                  <c:v>8.3529999999999993E-3</c:v>
                </c:pt>
                <c:pt idx="8970">
                  <c:v>7.2489999999999994E-3</c:v>
                </c:pt>
                <c:pt idx="8971">
                  <c:v>5.8219999999999999E-3</c:v>
                </c:pt>
                <c:pt idx="8972">
                  <c:v>4.0549999999999996E-3</c:v>
                </c:pt>
                <c:pt idx="8973">
                  <c:v>2.7559999999999998E-3</c:v>
                </c:pt>
                <c:pt idx="8974">
                  <c:v>2E-3</c:v>
                </c:pt>
                <c:pt idx="8975">
                  <c:v>3.1819999999999999E-3</c:v>
                </c:pt>
                <c:pt idx="8976">
                  <c:v>2.6289999999999998E-3</c:v>
                </c:pt>
                <c:pt idx="8977">
                  <c:v>2.0869999999999999E-3</c:v>
                </c:pt>
                <c:pt idx="8978">
                  <c:v>1.9509999999999998E-3</c:v>
                </c:pt>
                <c:pt idx="8979">
                  <c:v>3.5600000000000002E-3</c:v>
                </c:pt>
                <c:pt idx="8980">
                  <c:v>3.8189999999999999E-3</c:v>
                </c:pt>
                <c:pt idx="8981">
                  <c:v>3.3419999999999999E-3</c:v>
                </c:pt>
                <c:pt idx="8982">
                  <c:v>8.4790000000000004E-3</c:v>
                </c:pt>
                <c:pt idx="8983">
                  <c:v>7.9419999999999994E-3</c:v>
                </c:pt>
                <c:pt idx="8984">
                  <c:v>7.084E-3</c:v>
                </c:pt>
                <c:pt idx="8985">
                  <c:v>6.6569999999999997E-3</c:v>
                </c:pt>
                <c:pt idx="8986">
                  <c:v>6.1960000000000001E-3</c:v>
                </c:pt>
                <c:pt idx="8987">
                  <c:v>4.8929999999999998E-3</c:v>
                </c:pt>
                <c:pt idx="8988">
                  <c:v>4.1099999999999999E-3</c:v>
                </c:pt>
                <c:pt idx="8989">
                  <c:v>4.4349999999999997E-3</c:v>
                </c:pt>
                <c:pt idx="8990">
                  <c:v>3.7489999999999997E-3</c:v>
                </c:pt>
                <c:pt idx="8991">
                  <c:v>3.5929999999999998E-3</c:v>
                </c:pt>
                <c:pt idx="8992">
                  <c:v>3.1029999999999999E-3</c:v>
                </c:pt>
                <c:pt idx="8993">
                  <c:v>3.1349999999999998E-3</c:v>
                </c:pt>
                <c:pt idx="8994">
                  <c:v>2.9200000000000003E-3</c:v>
                </c:pt>
                <c:pt idx="8995">
                  <c:v>4.8379999999999994E-3</c:v>
                </c:pt>
                <c:pt idx="8996">
                  <c:v>4.5959999999999994E-3</c:v>
                </c:pt>
                <c:pt idx="8997">
                  <c:v>4.5919999999999997E-3</c:v>
                </c:pt>
                <c:pt idx="8998">
                  <c:v>5.215E-3</c:v>
                </c:pt>
                <c:pt idx="8999">
                  <c:v>5.6279999999999993E-3</c:v>
                </c:pt>
                <c:pt idx="9000">
                  <c:v>5.457E-3</c:v>
                </c:pt>
                <c:pt idx="9001">
                  <c:v>5.3539999999999994E-3</c:v>
                </c:pt>
                <c:pt idx="9002">
                  <c:v>4.9779999999999998E-3</c:v>
                </c:pt>
                <c:pt idx="9003">
                  <c:v>6.8629999999999993E-3</c:v>
                </c:pt>
                <c:pt idx="9004">
                  <c:v>1.0881E-2</c:v>
                </c:pt>
                <c:pt idx="9005">
                  <c:v>9.016999999999999E-3</c:v>
                </c:pt>
                <c:pt idx="9006">
                  <c:v>1.3500999999999999E-2</c:v>
                </c:pt>
                <c:pt idx="9007">
                  <c:v>1.2156999999999999E-2</c:v>
                </c:pt>
                <c:pt idx="9008">
                  <c:v>1.1087999999999999E-2</c:v>
                </c:pt>
                <c:pt idx="9009">
                  <c:v>1.2886E-2</c:v>
                </c:pt>
                <c:pt idx="9010">
                  <c:v>1.2227999999999999E-2</c:v>
                </c:pt>
                <c:pt idx="9011">
                  <c:v>1.3151999999999999E-2</c:v>
                </c:pt>
                <c:pt idx="9012">
                  <c:v>1.1387999999999999E-2</c:v>
                </c:pt>
                <c:pt idx="9013">
                  <c:v>1.1146E-2</c:v>
                </c:pt>
                <c:pt idx="9014">
                  <c:v>1.0263E-2</c:v>
                </c:pt>
                <c:pt idx="9015">
                  <c:v>8.4460000000000004E-3</c:v>
                </c:pt>
                <c:pt idx="9016">
                  <c:v>6.8139999999999997E-3</c:v>
                </c:pt>
                <c:pt idx="9017">
                  <c:v>6.803E-3</c:v>
                </c:pt>
                <c:pt idx="9018">
                  <c:v>5.6379999999999998E-3</c:v>
                </c:pt>
                <c:pt idx="9019">
                  <c:v>4.8800000000000007E-3</c:v>
                </c:pt>
                <c:pt idx="9020">
                  <c:v>4.9500000000000004E-3</c:v>
                </c:pt>
                <c:pt idx="9021">
                  <c:v>5.9749999999999994E-3</c:v>
                </c:pt>
                <c:pt idx="9022">
                  <c:v>8.9459999999999991E-3</c:v>
                </c:pt>
                <c:pt idx="9023">
                  <c:v>8.3800000000000003E-3</c:v>
                </c:pt>
                <c:pt idx="9024">
                  <c:v>8.395999999999999E-3</c:v>
                </c:pt>
                <c:pt idx="9025">
                  <c:v>1.3125999999999999E-2</c:v>
                </c:pt>
                <c:pt idx="9026">
                  <c:v>1.7197E-2</c:v>
                </c:pt>
                <c:pt idx="9027">
                  <c:v>1.9702000000000001E-2</c:v>
                </c:pt>
                <c:pt idx="9028">
                  <c:v>2.0270999999999997E-2</c:v>
                </c:pt>
                <c:pt idx="9029">
                  <c:v>1.8765999999999998E-2</c:v>
                </c:pt>
                <c:pt idx="9030">
                  <c:v>1.8286E-2</c:v>
                </c:pt>
                <c:pt idx="9031">
                  <c:v>1.5495E-2</c:v>
                </c:pt>
                <c:pt idx="9032">
                  <c:v>1.6035000000000001E-2</c:v>
                </c:pt>
                <c:pt idx="9033">
                  <c:v>1.6732E-2</c:v>
                </c:pt>
                <c:pt idx="9034">
                  <c:v>1.3463999999999999E-2</c:v>
                </c:pt>
                <c:pt idx="9035">
                  <c:v>1.1420999999999999E-2</c:v>
                </c:pt>
                <c:pt idx="9036">
                  <c:v>1.0898E-2</c:v>
                </c:pt>
                <c:pt idx="9037">
                  <c:v>9.9300000000000013E-3</c:v>
                </c:pt>
                <c:pt idx="9038">
                  <c:v>8.5559999999999994E-3</c:v>
                </c:pt>
                <c:pt idx="9039">
                  <c:v>6.1389999999999995E-3</c:v>
                </c:pt>
                <c:pt idx="9040">
                  <c:v>5.6709999999999998E-3</c:v>
                </c:pt>
                <c:pt idx="9041">
                  <c:v>5.3239999999999997E-3</c:v>
                </c:pt>
                <c:pt idx="9042">
                  <c:v>4.8700000000000002E-3</c:v>
                </c:pt>
                <c:pt idx="9043">
                  <c:v>4.9879999999999994E-3</c:v>
                </c:pt>
                <c:pt idx="9044">
                  <c:v>9.3119999999999991E-3</c:v>
                </c:pt>
                <c:pt idx="9045">
                  <c:v>7.0359999999999997E-3</c:v>
                </c:pt>
                <c:pt idx="9046">
                  <c:v>1.1370000000000002E-2</c:v>
                </c:pt>
                <c:pt idx="9047">
                  <c:v>1.2456999999999999E-2</c:v>
                </c:pt>
                <c:pt idx="9048">
                  <c:v>1.1472E-2</c:v>
                </c:pt>
                <c:pt idx="9049">
                  <c:v>1.0027999999999999E-2</c:v>
                </c:pt>
                <c:pt idx="9050">
                  <c:v>7.9769999999999997E-3</c:v>
                </c:pt>
                <c:pt idx="9051">
                  <c:v>5.3949999999999996E-3</c:v>
                </c:pt>
                <c:pt idx="9052">
                  <c:v>4.9629999999999995E-3</c:v>
                </c:pt>
                <c:pt idx="9053">
                  <c:v>4.0429999999999997E-3</c:v>
                </c:pt>
                <c:pt idx="9054">
                  <c:v>3.7289999999999997E-3</c:v>
                </c:pt>
                <c:pt idx="9055">
                  <c:v>4.8209999999999998E-3</c:v>
                </c:pt>
                <c:pt idx="9056">
                  <c:v>5.7060000000000001E-3</c:v>
                </c:pt>
                <c:pt idx="9057">
                  <c:v>7.3109999999999998E-3</c:v>
                </c:pt>
                <c:pt idx="9058">
                  <c:v>7.5680000000000001E-3</c:v>
                </c:pt>
                <c:pt idx="9059">
                  <c:v>1.1380000000000001E-2</c:v>
                </c:pt>
                <c:pt idx="9060">
                  <c:v>1.0872999999999999E-2</c:v>
                </c:pt>
                <c:pt idx="9061">
                  <c:v>1.247E-2</c:v>
                </c:pt>
                <c:pt idx="9062">
                  <c:v>1.2612E-2</c:v>
                </c:pt>
                <c:pt idx="9063">
                  <c:v>1.1073E-2</c:v>
                </c:pt>
                <c:pt idx="9064">
                  <c:v>1.0896999999999999E-2</c:v>
                </c:pt>
                <c:pt idx="9065">
                  <c:v>1.3698E-2</c:v>
                </c:pt>
                <c:pt idx="9066">
                  <c:v>2.1562999999999999E-2</c:v>
                </c:pt>
                <c:pt idx="9067">
                  <c:v>2.2046E-2</c:v>
                </c:pt>
                <c:pt idx="9068">
                  <c:v>2.3404999999999999E-2</c:v>
                </c:pt>
                <c:pt idx="9069">
                  <c:v>2.4500000000000001E-2</c:v>
                </c:pt>
                <c:pt idx="9070">
                  <c:v>2.5007999999999999E-2</c:v>
                </c:pt>
                <c:pt idx="9071">
                  <c:v>2.4540000000000003E-2</c:v>
                </c:pt>
                <c:pt idx="9072">
                  <c:v>2.5957999999999998E-2</c:v>
                </c:pt>
                <c:pt idx="9073">
                  <c:v>2.5217999999999997E-2</c:v>
                </c:pt>
                <c:pt idx="9074">
                  <c:v>2.4740000000000002E-2</c:v>
                </c:pt>
                <c:pt idx="9075">
                  <c:v>6.1258999999999994E-2</c:v>
                </c:pt>
                <c:pt idx="9076">
                  <c:v>8.7306999999999996E-2</c:v>
                </c:pt>
                <c:pt idx="9077">
                  <c:v>9.2712000000000003E-2</c:v>
                </c:pt>
                <c:pt idx="9078">
                  <c:v>9.6389000000000002E-2</c:v>
                </c:pt>
                <c:pt idx="9079">
                  <c:v>8.7310000000000013E-2</c:v>
                </c:pt>
                <c:pt idx="9080">
                  <c:v>7.9806000000000002E-2</c:v>
                </c:pt>
                <c:pt idx="9081">
                  <c:v>6.2425999999999995E-2</c:v>
                </c:pt>
                <c:pt idx="9082">
                  <c:v>5.6507999999999996E-2</c:v>
                </c:pt>
                <c:pt idx="9083">
                  <c:v>4.9335999999999998E-2</c:v>
                </c:pt>
                <c:pt idx="9084">
                  <c:v>4.0181999999999995E-2</c:v>
                </c:pt>
                <c:pt idx="9085">
                  <c:v>4.0864999999999999E-2</c:v>
                </c:pt>
                <c:pt idx="9086">
                  <c:v>3.7641999999999995E-2</c:v>
                </c:pt>
                <c:pt idx="9087">
                  <c:v>2.8860000000000004E-2</c:v>
                </c:pt>
                <c:pt idx="9088">
                  <c:v>2.1107999999999998E-2</c:v>
                </c:pt>
                <c:pt idx="9089">
                  <c:v>2.1545999999999999E-2</c:v>
                </c:pt>
                <c:pt idx="9090">
                  <c:v>1.8950999999999999E-2</c:v>
                </c:pt>
                <c:pt idx="9091">
                  <c:v>1.9084E-2</c:v>
                </c:pt>
                <c:pt idx="9092">
                  <c:v>1.9011999999999998E-2</c:v>
                </c:pt>
                <c:pt idx="9093">
                  <c:v>1.7731999999999998E-2</c:v>
                </c:pt>
                <c:pt idx="9094">
                  <c:v>1.7672E-2</c:v>
                </c:pt>
                <c:pt idx="9095">
                  <c:v>1.7427999999999999E-2</c:v>
                </c:pt>
                <c:pt idx="9096">
                  <c:v>1.4117999999999999E-2</c:v>
                </c:pt>
                <c:pt idx="9097">
                  <c:v>1.3316E-2</c:v>
                </c:pt>
                <c:pt idx="9098">
                  <c:v>1.1928999999999999E-2</c:v>
                </c:pt>
                <c:pt idx="9099">
                  <c:v>1.2116E-2</c:v>
                </c:pt>
                <c:pt idx="9100">
                  <c:v>1.1140000000000001E-2</c:v>
                </c:pt>
                <c:pt idx="9101">
                  <c:v>9.5839999999999988E-3</c:v>
                </c:pt>
                <c:pt idx="9102">
                  <c:v>1.6687E-2</c:v>
                </c:pt>
                <c:pt idx="9103">
                  <c:v>1.7798999999999999E-2</c:v>
                </c:pt>
                <c:pt idx="9104">
                  <c:v>1.5231E-2</c:v>
                </c:pt>
                <c:pt idx="9105">
                  <c:v>1.2431999999999999E-2</c:v>
                </c:pt>
                <c:pt idx="9106">
                  <c:v>1.0201E-2</c:v>
                </c:pt>
                <c:pt idx="9107">
                  <c:v>1.0260999999999999E-2</c:v>
                </c:pt>
                <c:pt idx="9108">
                  <c:v>8.2179999999999996E-3</c:v>
                </c:pt>
                <c:pt idx="9109">
                  <c:v>9.2900000000000014E-3</c:v>
                </c:pt>
                <c:pt idx="9110">
                  <c:v>8.4939999999999998E-3</c:v>
                </c:pt>
                <c:pt idx="9111">
                  <c:v>8.4859999999999988E-3</c:v>
                </c:pt>
                <c:pt idx="9112">
                  <c:v>1.0350000000000002E-2</c:v>
                </c:pt>
                <c:pt idx="9113">
                  <c:v>9.0489999999999998E-3</c:v>
                </c:pt>
                <c:pt idx="9114">
                  <c:v>1.0584E-2</c:v>
                </c:pt>
                <c:pt idx="9115">
                  <c:v>9.4500000000000001E-3</c:v>
                </c:pt>
                <c:pt idx="9116">
                  <c:v>7.2969999999999997E-3</c:v>
                </c:pt>
                <c:pt idx="9117">
                  <c:v>1.1524999999999999E-2</c:v>
                </c:pt>
                <c:pt idx="9118">
                  <c:v>1.5403999999999999E-2</c:v>
                </c:pt>
                <c:pt idx="9119">
                  <c:v>1.4390000000000002E-2</c:v>
                </c:pt>
                <c:pt idx="9120">
                  <c:v>1.9588999999999999E-2</c:v>
                </c:pt>
                <c:pt idx="9121">
                  <c:v>2.0427999999999998E-2</c:v>
                </c:pt>
                <c:pt idx="9122">
                  <c:v>2.2627999999999999E-2</c:v>
                </c:pt>
                <c:pt idx="9123">
                  <c:v>2.0040000000000002E-2</c:v>
                </c:pt>
                <c:pt idx="9124">
                  <c:v>1.8373999999999998E-2</c:v>
                </c:pt>
                <c:pt idx="9125">
                  <c:v>1.5361999999999999E-2</c:v>
                </c:pt>
                <c:pt idx="9126">
                  <c:v>1.2806999999999999E-2</c:v>
                </c:pt>
                <c:pt idx="9127">
                  <c:v>1.1590000000000001E-2</c:v>
                </c:pt>
                <c:pt idx="9128">
                  <c:v>8.7609999999999997E-3</c:v>
                </c:pt>
                <c:pt idx="9129">
                  <c:v>6.9169999999999995E-3</c:v>
                </c:pt>
                <c:pt idx="9130">
                  <c:v>6.4929999999999996E-3</c:v>
                </c:pt>
                <c:pt idx="9131">
                  <c:v>5.3800000000000002E-3</c:v>
                </c:pt>
                <c:pt idx="9132">
                  <c:v>5.6229999999999995E-3</c:v>
                </c:pt>
                <c:pt idx="9133">
                  <c:v>1.1103999999999999E-2</c:v>
                </c:pt>
                <c:pt idx="9134">
                  <c:v>2.3465E-2</c:v>
                </c:pt>
                <c:pt idx="9135">
                  <c:v>2.7850000000000003E-2</c:v>
                </c:pt>
                <c:pt idx="9136">
                  <c:v>2.5583999999999999E-2</c:v>
                </c:pt>
                <c:pt idx="9137">
                  <c:v>3.0934E-2</c:v>
                </c:pt>
                <c:pt idx="9138">
                  <c:v>2.6161999999999998E-2</c:v>
                </c:pt>
                <c:pt idx="9139">
                  <c:v>2.2831000000000001E-2</c:v>
                </c:pt>
                <c:pt idx="9140">
                  <c:v>2.5416999999999999E-2</c:v>
                </c:pt>
                <c:pt idx="9141">
                  <c:v>3.6130000000000002E-2</c:v>
                </c:pt>
                <c:pt idx="9142">
                  <c:v>4.1091999999999997E-2</c:v>
                </c:pt>
                <c:pt idx="9143">
                  <c:v>4.3143999999999995E-2</c:v>
                </c:pt>
                <c:pt idx="9144">
                  <c:v>4.7264E-2</c:v>
                </c:pt>
                <c:pt idx="9145">
                  <c:v>4.7345999999999999E-2</c:v>
                </c:pt>
                <c:pt idx="9146">
                  <c:v>8.884199999999999E-2</c:v>
                </c:pt>
                <c:pt idx="9147">
                  <c:v>0.113635</c:v>
                </c:pt>
                <c:pt idx="9148">
                  <c:v>0.12310599999999999</c:v>
                </c:pt>
                <c:pt idx="9149">
                  <c:v>0.117492</c:v>
                </c:pt>
                <c:pt idx="9150">
                  <c:v>0.11639899999999999</c:v>
                </c:pt>
                <c:pt idx="9151">
                  <c:v>0.119793</c:v>
                </c:pt>
                <c:pt idx="9152">
                  <c:v>0.114439</c:v>
                </c:pt>
                <c:pt idx="9153">
                  <c:v>0.11009000000000001</c:v>
                </c:pt>
                <c:pt idx="9154">
                  <c:v>0.13155899999999998</c:v>
                </c:pt>
                <c:pt idx="9155">
                  <c:v>0.133245</c:v>
                </c:pt>
                <c:pt idx="9156">
                  <c:v>0.12391000000000001</c:v>
                </c:pt>
                <c:pt idx="9157">
                  <c:v>0.11067299999999999</c:v>
                </c:pt>
                <c:pt idx="9158">
                  <c:v>9.9005999999999997E-2</c:v>
                </c:pt>
                <c:pt idx="9159">
                  <c:v>9.7908999999999996E-2</c:v>
                </c:pt>
                <c:pt idx="9160">
                  <c:v>8.5353999999999999E-2</c:v>
                </c:pt>
                <c:pt idx="9161">
                  <c:v>9.4432000000000002E-2</c:v>
                </c:pt>
                <c:pt idx="9162">
                  <c:v>9.0120999999999993E-2</c:v>
                </c:pt>
                <c:pt idx="9163">
                  <c:v>7.4051999999999993E-2</c:v>
                </c:pt>
                <c:pt idx="9164">
                  <c:v>7.5576999999999991E-2</c:v>
                </c:pt>
                <c:pt idx="9165">
                  <c:v>8.0035999999999996E-2</c:v>
                </c:pt>
                <c:pt idx="9166">
                  <c:v>7.255099999999999E-2</c:v>
                </c:pt>
                <c:pt idx="9167">
                  <c:v>6.1392999999999996E-2</c:v>
                </c:pt>
                <c:pt idx="9168">
                  <c:v>5.7880000000000008E-2</c:v>
                </c:pt>
                <c:pt idx="9169">
                  <c:v>4.8277999999999995E-2</c:v>
                </c:pt>
                <c:pt idx="9170">
                  <c:v>3.4661999999999998E-2</c:v>
                </c:pt>
                <c:pt idx="9171">
                  <c:v>5.2040999999999997E-2</c:v>
                </c:pt>
                <c:pt idx="9172">
                  <c:v>4.2604999999999997E-2</c:v>
                </c:pt>
                <c:pt idx="9173">
                  <c:v>3.3098999999999996E-2</c:v>
                </c:pt>
                <c:pt idx="9174">
                  <c:v>2.5054E-2</c:v>
                </c:pt>
                <c:pt idx="9175">
                  <c:v>2.8014999999999998E-2</c:v>
                </c:pt>
                <c:pt idx="9176">
                  <c:v>2.6668999999999998E-2</c:v>
                </c:pt>
                <c:pt idx="9177">
                  <c:v>3.2901E-2</c:v>
                </c:pt>
                <c:pt idx="9178">
                  <c:v>3.2247999999999999E-2</c:v>
                </c:pt>
                <c:pt idx="9179">
                  <c:v>6.2837999999999991E-2</c:v>
                </c:pt>
                <c:pt idx="9180">
                  <c:v>0.113923</c:v>
                </c:pt>
                <c:pt idx="9181">
                  <c:v>0.13888</c:v>
                </c:pt>
                <c:pt idx="9182">
                  <c:v>0.15060199999999999</c:v>
                </c:pt>
                <c:pt idx="9183">
                  <c:v>0.16006299999999998</c:v>
                </c:pt>
                <c:pt idx="9184">
                  <c:v>0.154837</c:v>
                </c:pt>
                <c:pt idx="9185">
                  <c:v>0.175709</c:v>
                </c:pt>
                <c:pt idx="9186">
                  <c:v>0.18277199999999999</c:v>
                </c:pt>
                <c:pt idx="9187">
                  <c:v>0.20097599999999999</c:v>
                </c:pt>
                <c:pt idx="9188">
                  <c:v>0.20135399999999998</c:v>
                </c:pt>
                <c:pt idx="9189">
                  <c:v>0.201793</c:v>
                </c:pt>
                <c:pt idx="9190">
                  <c:v>0.18626199999999998</c:v>
                </c:pt>
                <c:pt idx="9191">
                  <c:v>0.18213299999999999</c:v>
                </c:pt>
                <c:pt idx="9192">
                  <c:v>0.16906599999999999</c:v>
                </c:pt>
                <c:pt idx="9193">
                  <c:v>0.173876</c:v>
                </c:pt>
                <c:pt idx="9194">
                  <c:v>0.17377000000000001</c:v>
                </c:pt>
                <c:pt idx="9195">
                  <c:v>0.16575199999999998</c:v>
                </c:pt>
                <c:pt idx="9196">
                  <c:v>0.167238</c:v>
                </c:pt>
                <c:pt idx="9197">
                  <c:v>0.147842</c:v>
                </c:pt>
                <c:pt idx="9198">
                  <c:v>0.12536800000000001</c:v>
                </c:pt>
                <c:pt idx="9199">
                  <c:v>0.13031699999999999</c:v>
                </c:pt>
                <c:pt idx="9200">
                  <c:v>0.111968</c:v>
                </c:pt>
                <c:pt idx="9201">
                  <c:v>0.11786199999999999</c:v>
                </c:pt>
                <c:pt idx="9202">
                  <c:v>0.11484699999999999</c:v>
                </c:pt>
                <c:pt idx="9203">
                  <c:v>0.10692599999999999</c:v>
                </c:pt>
                <c:pt idx="9204">
                  <c:v>8.6455999999999991E-2</c:v>
                </c:pt>
                <c:pt idx="9205">
                  <c:v>7.2510000000000005E-2</c:v>
                </c:pt>
                <c:pt idx="9206">
                  <c:v>6.3031000000000004E-2</c:v>
                </c:pt>
                <c:pt idx="9207">
                  <c:v>6.8373000000000003E-2</c:v>
                </c:pt>
                <c:pt idx="9208">
                  <c:v>7.2930999999999996E-2</c:v>
                </c:pt>
                <c:pt idx="9209">
                  <c:v>6.7677000000000001E-2</c:v>
                </c:pt>
                <c:pt idx="9210">
                  <c:v>5.8420000000000007E-2</c:v>
                </c:pt>
                <c:pt idx="9211">
                  <c:v>6.4607999999999999E-2</c:v>
                </c:pt>
                <c:pt idx="9212">
                  <c:v>6.5891999999999992E-2</c:v>
                </c:pt>
                <c:pt idx="9213">
                  <c:v>7.4181999999999998E-2</c:v>
                </c:pt>
                <c:pt idx="9214">
                  <c:v>7.1680999999999995E-2</c:v>
                </c:pt>
                <c:pt idx="9215">
                  <c:v>7.864199999999999E-2</c:v>
                </c:pt>
                <c:pt idx="9216">
                  <c:v>0.104197</c:v>
                </c:pt>
                <c:pt idx="9217">
                  <c:v>0.114269</c:v>
                </c:pt>
                <c:pt idx="9218">
                  <c:v>0.11844399999999999</c:v>
                </c:pt>
                <c:pt idx="9219">
                  <c:v>0.11832799999999999</c:v>
                </c:pt>
                <c:pt idx="9220">
                  <c:v>0.134656</c:v>
                </c:pt>
                <c:pt idx="9221">
                  <c:v>0.12815000000000001</c:v>
                </c:pt>
                <c:pt idx="9222">
                  <c:v>0.140708</c:v>
                </c:pt>
                <c:pt idx="9223">
                  <c:v>0.137823</c:v>
                </c:pt>
                <c:pt idx="9224">
                  <c:v>0.12581399999999998</c:v>
                </c:pt>
                <c:pt idx="9225">
                  <c:v>0.131332</c:v>
                </c:pt>
                <c:pt idx="9226">
                  <c:v>0.12272899999999999</c:v>
                </c:pt>
                <c:pt idx="9227">
                  <c:v>0.116157</c:v>
                </c:pt>
                <c:pt idx="9228">
                  <c:v>0.113423</c:v>
                </c:pt>
                <c:pt idx="9229">
                  <c:v>0.129581</c:v>
                </c:pt>
                <c:pt idx="9230">
                  <c:v>0.122779</c:v>
                </c:pt>
                <c:pt idx="9231">
                  <c:v>0.11507000000000001</c:v>
                </c:pt>
                <c:pt idx="9232">
                  <c:v>0.10729599999999999</c:v>
                </c:pt>
                <c:pt idx="9233">
                  <c:v>9.7584999999999991E-2</c:v>
                </c:pt>
                <c:pt idx="9234">
                  <c:v>9.6812999999999996E-2</c:v>
                </c:pt>
                <c:pt idx="9235">
                  <c:v>0.10041899999999999</c:v>
                </c:pt>
                <c:pt idx="9236">
                  <c:v>9.0983999999999995E-2</c:v>
                </c:pt>
                <c:pt idx="9237">
                  <c:v>9.4404999999999989E-2</c:v>
                </c:pt>
                <c:pt idx="9238">
                  <c:v>9.1274999999999995E-2</c:v>
                </c:pt>
                <c:pt idx="9239">
                  <c:v>0.110179</c:v>
                </c:pt>
                <c:pt idx="9240">
                  <c:v>0.11822299999999999</c:v>
                </c:pt>
                <c:pt idx="9241">
                  <c:v>0.12037</c:v>
                </c:pt>
                <c:pt idx="9242">
                  <c:v>0.128578</c:v>
                </c:pt>
                <c:pt idx="9243">
                  <c:v>0.144874</c:v>
                </c:pt>
                <c:pt idx="9244">
                  <c:v>0.145922</c:v>
                </c:pt>
                <c:pt idx="9245">
                  <c:v>0.15929299999999999</c:v>
                </c:pt>
                <c:pt idx="9246">
                  <c:v>0.15024699999999999</c:v>
                </c:pt>
                <c:pt idx="9247">
                  <c:v>0.15474399999999999</c:v>
                </c:pt>
                <c:pt idx="9248">
                  <c:v>0.16048499999999999</c:v>
                </c:pt>
                <c:pt idx="9249">
                  <c:v>0.15698000000000001</c:v>
                </c:pt>
                <c:pt idx="9250">
                  <c:v>0.15803200000000001</c:v>
                </c:pt>
                <c:pt idx="9251">
                  <c:v>0.16049099999999999</c:v>
                </c:pt>
                <c:pt idx="9252">
                  <c:v>0.15095699999999998</c:v>
                </c:pt>
                <c:pt idx="9253">
                  <c:v>0.15983899999999998</c:v>
                </c:pt>
                <c:pt idx="9254">
                  <c:v>0.171956</c:v>
                </c:pt>
                <c:pt idx="9255">
                  <c:v>0.16344599999999998</c:v>
                </c:pt>
                <c:pt idx="9256">
                  <c:v>0.15535199999999999</c:v>
                </c:pt>
                <c:pt idx="9257">
                  <c:v>0.148921</c:v>
                </c:pt>
                <c:pt idx="9258">
                  <c:v>0.17593200000000001</c:v>
                </c:pt>
                <c:pt idx="9259">
                  <c:v>0.194689</c:v>
                </c:pt>
                <c:pt idx="9260">
                  <c:v>0.202039</c:v>
                </c:pt>
                <c:pt idx="9261">
                  <c:v>0.20100399999999999</c:v>
                </c:pt>
                <c:pt idx="9262">
                  <c:v>0.20231099999999999</c:v>
                </c:pt>
                <c:pt idx="9263">
                  <c:v>0.20802199999999998</c:v>
                </c:pt>
                <c:pt idx="9264">
                  <c:v>0.22839499999999999</c:v>
                </c:pt>
                <c:pt idx="9265">
                  <c:v>0.22873599999999999</c:v>
                </c:pt>
                <c:pt idx="9266">
                  <c:v>0.23076099999999999</c:v>
                </c:pt>
                <c:pt idx="9267">
                  <c:v>0.23347099999999998</c:v>
                </c:pt>
                <c:pt idx="9268">
                  <c:v>0.26436799999999999</c:v>
                </c:pt>
                <c:pt idx="9269">
                  <c:v>0.265403</c:v>
                </c:pt>
                <c:pt idx="9270">
                  <c:v>0.26629900000000001</c:v>
                </c:pt>
                <c:pt idx="9271">
                  <c:v>0.26113500000000001</c:v>
                </c:pt>
                <c:pt idx="9272">
                  <c:v>0.24992799999999998</c:v>
                </c:pt>
                <c:pt idx="9273">
                  <c:v>0.23739000000000002</c:v>
                </c:pt>
                <c:pt idx="9274">
                  <c:v>0.23579399999999998</c:v>
                </c:pt>
                <c:pt idx="9275">
                  <c:v>0.218472</c:v>
                </c:pt>
                <c:pt idx="9276">
                  <c:v>0.20483299999999999</c:v>
                </c:pt>
                <c:pt idx="9277">
                  <c:v>0.187864</c:v>
                </c:pt>
                <c:pt idx="9278">
                  <c:v>0.19778399999999999</c:v>
                </c:pt>
                <c:pt idx="9279">
                  <c:v>0.19426599999999999</c:v>
                </c:pt>
                <c:pt idx="9280">
                  <c:v>0.18701699999999999</c:v>
                </c:pt>
                <c:pt idx="9281">
                  <c:v>0.17860299999999998</c:v>
                </c:pt>
                <c:pt idx="9282">
                  <c:v>0.16594</c:v>
                </c:pt>
                <c:pt idx="9283">
                  <c:v>0.150172</c:v>
                </c:pt>
                <c:pt idx="9284">
                  <c:v>0.14288399999999998</c:v>
                </c:pt>
                <c:pt idx="9285">
                  <c:v>0.14034199999999999</c:v>
                </c:pt>
                <c:pt idx="9286">
                  <c:v>0.132052</c:v>
                </c:pt>
                <c:pt idx="9287">
                  <c:v>0.123891</c:v>
                </c:pt>
                <c:pt idx="9288">
                  <c:v>0.11400199999999999</c:v>
                </c:pt>
                <c:pt idx="9289">
                  <c:v>0.11268099999999999</c:v>
                </c:pt>
                <c:pt idx="9290">
                  <c:v>0.136794</c:v>
                </c:pt>
                <c:pt idx="9291">
                  <c:v>0.135212</c:v>
                </c:pt>
                <c:pt idx="9292">
                  <c:v>0.13359199999999999</c:v>
                </c:pt>
                <c:pt idx="9293">
                  <c:v>0.129248</c:v>
                </c:pt>
                <c:pt idx="9294">
                  <c:v>0.13234899999999999</c:v>
                </c:pt>
                <c:pt idx="9295">
                  <c:v>0.13250699999999999</c:v>
                </c:pt>
                <c:pt idx="9296">
                  <c:v>0.16800899999999999</c:v>
                </c:pt>
                <c:pt idx="9297">
                  <c:v>0.20913799999999999</c:v>
                </c:pt>
                <c:pt idx="9298">
                  <c:v>0.24549000000000001</c:v>
                </c:pt>
                <c:pt idx="9299">
                  <c:v>0.265017</c:v>
                </c:pt>
                <c:pt idx="9300">
                  <c:v>0.287464</c:v>
                </c:pt>
                <c:pt idx="9301">
                  <c:v>0.28443099999999999</c:v>
                </c:pt>
                <c:pt idx="9302">
                  <c:v>0.29047299999999998</c:v>
                </c:pt>
                <c:pt idx="9303">
                  <c:v>0.29572399999999999</c:v>
                </c:pt>
                <c:pt idx="9304">
                  <c:v>0.30360799999999999</c:v>
                </c:pt>
                <c:pt idx="9305">
                  <c:v>0.30873400000000001</c:v>
                </c:pt>
                <c:pt idx="9306">
                  <c:v>0.298294</c:v>
                </c:pt>
                <c:pt idx="9307">
                  <c:v>0.30877199999999999</c:v>
                </c:pt>
                <c:pt idx="9308">
                  <c:v>0.30934299999999998</c:v>
                </c:pt>
                <c:pt idx="9309">
                  <c:v>0.30137399999999998</c:v>
                </c:pt>
                <c:pt idx="9310">
                  <c:v>0.28798000000000001</c:v>
                </c:pt>
                <c:pt idx="9311">
                  <c:v>0.284883</c:v>
                </c:pt>
                <c:pt idx="9312">
                  <c:v>0.28660599999999997</c:v>
                </c:pt>
                <c:pt idx="9313">
                  <c:v>0.27452000000000004</c:v>
                </c:pt>
                <c:pt idx="9314">
                  <c:v>0.27206900000000001</c:v>
                </c:pt>
                <c:pt idx="9315">
                  <c:v>0.262741</c:v>
                </c:pt>
                <c:pt idx="9316">
                  <c:v>0.25523599999999996</c:v>
                </c:pt>
                <c:pt idx="9317">
                  <c:v>0.31003900000000001</c:v>
                </c:pt>
                <c:pt idx="9318">
                  <c:v>0.32468000000000002</c:v>
                </c:pt>
                <c:pt idx="9319">
                  <c:v>0.36039499999999997</c:v>
                </c:pt>
                <c:pt idx="9320">
                  <c:v>0.37823699999999999</c:v>
                </c:pt>
                <c:pt idx="9321">
                  <c:v>0.381494</c:v>
                </c:pt>
                <c:pt idx="9322">
                  <c:v>0.36937300000000001</c:v>
                </c:pt>
                <c:pt idx="9323">
                  <c:v>0.366705</c:v>
                </c:pt>
                <c:pt idx="9324">
                  <c:v>0.33985499999999996</c:v>
                </c:pt>
                <c:pt idx="9325">
                  <c:v>0.33113699999999996</c:v>
                </c:pt>
                <c:pt idx="9326">
                  <c:v>0.31028699999999998</c:v>
                </c:pt>
                <c:pt idx="9327">
                  <c:v>0.29154199999999997</c:v>
                </c:pt>
                <c:pt idx="9328">
                  <c:v>0.27455399999999996</c:v>
                </c:pt>
                <c:pt idx="9329">
                  <c:v>0.26412000000000002</c:v>
                </c:pt>
                <c:pt idx="9330">
                  <c:v>0.26326499999999997</c:v>
                </c:pt>
                <c:pt idx="9331">
                  <c:v>0.24664599999999998</c:v>
                </c:pt>
                <c:pt idx="9332">
                  <c:v>0.237119</c:v>
                </c:pt>
                <c:pt idx="9333">
                  <c:v>0.231596</c:v>
                </c:pt>
                <c:pt idx="9334">
                  <c:v>0.23166299999999998</c:v>
                </c:pt>
                <c:pt idx="9335">
                  <c:v>0.23613199999999998</c:v>
                </c:pt>
                <c:pt idx="9336">
                  <c:v>0.221718</c:v>
                </c:pt>
                <c:pt idx="9337">
                  <c:v>0.211781</c:v>
                </c:pt>
                <c:pt idx="9338">
                  <c:v>0.19567299999999999</c:v>
                </c:pt>
                <c:pt idx="9339">
                  <c:v>0.19569699999999998</c:v>
                </c:pt>
                <c:pt idx="9340">
                  <c:v>0.19423499999999999</c:v>
                </c:pt>
                <c:pt idx="9341">
                  <c:v>0.224743</c:v>
                </c:pt>
                <c:pt idx="9342">
                  <c:v>0.226468</c:v>
                </c:pt>
                <c:pt idx="9343">
                  <c:v>0.22210299999999999</c:v>
                </c:pt>
                <c:pt idx="9344">
                  <c:v>0.22752000000000003</c:v>
                </c:pt>
                <c:pt idx="9345">
                  <c:v>0.23085599999999998</c:v>
                </c:pt>
                <c:pt idx="9346">
                  <c:v>0.234901</c:v>
                </c:pt>
                <c:pt idx="9347">
                  <c:v>0.226105</c:v>
                </c:pt>
                <c:pt idx="9348">
                  <c:v>0.21446799999999999</c:v>
                </c:pt>
                <c:pt idx="9349">
                  <c:v>0.201824</c:v>
                </c:pt>
                <c:pt idx="9350">
                  <c:v>0.19337000000000001</c:v>
                </c:pt>
                <c:pt idx="9351">
                  <c:v>0.185562</c:v>
                </c:pt>
                <c:pt idx="9352">
                  <c:v>0.19145599999999999</c:v>
                </c:pt>
                <c:pt idx="9353">
                  <c:v>0.20197099999999998</c:v>
                </c:pt>
                <c:pt idx="9354">
                  <c:v>0.19395299999999999</c:v>
                </c:pt>
                <c:pt idx="9355">
                  <c:v>0.183169</c:v>
                </c:pt>
                <c:pt idx="9356">
                  <c:v>0.206876</c:v>
                </c:pt>
                <c:pt idx="9357">
                  <c:v>0.20884799999999998</c:v>
                </c:pt>
                <c:pt idx="9358">
                  <c:v>0.21434899999999998</c:v>
                </c:pt>
                <c:pt idx="9359">
                  <c:v>0.21452199999999999</c:v>
                </c:pt>
                <c:pt idx="9360">
                  <c:v>0.20338199999999998</c:v>
                </c:pt>
                <c:pt idx="9361">
                  <c:v>0.20170099999999999</c:v>
                </c:pt>
                <c:pt idx="9362">
                  <c:v>0.184419</c:v>
                </c:pt>
                <c:pt idx="9363">
                  <c:v>0.172593</c:v>
                </c:pt>
                <c:pt idx="9364">
                  <c:v>0.171343</c:v>
                </c:pt>
                <c:pt idx="9365">
                  <c:v>0.167771</c:v>
                </c:pt>
                <c:pt idx="9366">
                  <c:v>0.145922</c:v>
                </c:pt>
                <c:pt idx="9367">
                  <c:v>0.127771</c:v>
                </c:pt>
                <c:pt idx="9368">
                  <c:v>0.11136000000000001</c:v>
                </c:pt>
                <c:pt idx="9369">
                  <c:v>9.5174999999999996E-2</c:v>
                </c:pt>
                <c:pt idx="9370">
                  <c:v>8.834199999999999E-2</c:v>
                </c:pt>
                <c:pt idx="9371">
                  <c:v>0.19297599999999998</c:v>
                </c:pt>
                <c:pt idx="9372">
                  <c:v>0.21534000000000003</c:v>
                </c:pt>
                <c:pt idx="9373">
                  <c:v>0.231991</c:v>
                </c:pt>
                <c:pt idx="9374">
                  <c:v>0.26422200000000001</c:v>
                </c:pt>
                <c:pt idx="9375">
                  <c:v>0.27034199999999997</c:v>
                </c:pt>
                <c:pt idx="9376">
                  <c:v>0.28316799999999998</c:v>
                </c:pt>
                <c:pt idx="9377">
                  <c:v>0.29416100000000001</c:v>
                </c:pt>
                <c:pt idx="9378">
                  <c:v>0.30704500000000001</c:v>
                </c:pt>
                <c:pt idx="9379">
                  <c:v>0.30121700000000001</c:v>
                </c:pt>
                <c:pt idx="9380">
                  <c:v>0.28698099999999999</c:v>
                </c:pt>
                <c:pt idx="9381">
                  <c:v>0.28336099999999997</c:v>
                </c:pt>
                <c:pt idx="9382">
                  <c:v>0.28201000000000004</c:v>
                </c:pt>
                <c:pt idx="9383">
                  <c:v>0.28291299999999997</c:v>
                </c:pt>
                <c:pt idx="9384">
                  <c:v>0.28186600000000001</c:v>
                </c:pt>
                <c:pt idx="9385">
                  <c:v>0.277312</c:v>
                </c:pt>
                <c:pt idx="9386">
                  <c:v>0.26804299999999998</c:v>
                </c:pt>
                <c:pt idx="9387">
                  <c:v>0.25087199999999998</c:v>
                </c:pt>
                <c:pt idx="9388">
                  <c:v>0.24782000000000001</c:v>
                </c:pt>
                <c:pt idx="9389">
                  <c:v>0.23780099999999998</c:v>
                </c:pt>
                <c:pt idx="9390">
                  <c:v>0.219557</c:v>
                </c:pt>
                <c:pt idx="9391">
                  <c:v>0.20069199999999998</c:v>
                </c:pt>
                <c:pt idx="9392">
                  <c:v>0.180592</c:v>
                </c:pt>
                <c:pt idx="9393">
                  <c:v>0.20103399999999999</c:v>
                </c:pt>
                <c:pt idx="9394">
                  <c:v>0.183922</c:v>
                </c:pt>
                <c:pt idx="9395">
                  <c:v>0.18434499999999998</c:v>
                </c:pt>
                <c:pt idx="9396">
                  <c:v>0.21423299999999998</c:v>
                </c:pt>
                <c:pt idx="9397">
                  <c:v>0.23438599999999998</c:v>
                </c:pt>
                <c:pt idx="9398">
                  <c:v>0.24678799999999998</c:v>
                </c:pt>
                <c:pt idx="9399">
                  <c:v>0.246527</c:v>
                </c:pt>
                <c:pt idx="9400">
                  <c:v>0.23882199999999998</c:v>
                </c:pt>
                <c:pt idx="9401">
                  <c:v>0.23899499999999999</c:v>
                </c:pt>
                <c:pt idx="9402">
                  <c:v>0.26636399999999999</c:v>
                </c:pt>
                <c:pt idx="9403">
                  <c:v>0.262936</c:v>
                </c:pt>
                <c:pt idx="9404">
                  <c:v>0.25336000000000003</c:v>
                </c:pt>
                <c:pt idx="9405">
                  <c:v>0.27879899999999996</c:v>
                </c:pt>
                <c:pt idx="9406">
                  <c:v>0.275003</c:v>
                </c:pt>
                <c:pt idx="9407">
                  <c:v>0.26339599999999996</c:v>
                </c:pt>
                <c:pt idx="9408">
                  <c:v>0.259355</c:v>
                </c:pt>
                <c:pt idx="9409">
                  <c:v>0.26015299999999997</c:v>
                </c:pt>
                <c:pt idx="9410">
                  <c:v>0.25620100000000001</c:v>
                </c:pt>
                <c:pt idx="9411">
                  <c:v>0.26035599999999998</c:v>
                </c:pt>
                <c:pt idx="9412">
                  <c:v>0.24974299999999999</c:v>
                </c:pt>
                <c:pt idx="9413">
                  <c:v>0.24151699999999998</c:v>
                </c:pt>
                <c:pt idx="9414">
                  <c:v>0.24921399999999999</c:v>
                </c:pt>
                <c:pt idx="9415">
                  <c:v>0.25667499999999999</c:v>
                </c:pt>
                <c:pt idx="9416">
                  <c:v>0.273563</c:v>
                </c:pt>
                <c:pt idx="9417">
                  <c:v>0.28160799999999997</c:v>
                </c:pt>
                <c:pt idx="9418">
                  <c:v>0.32314499999999996</c:v>
                </c:pt>
                <c:pt idx="9419">
                  <c:v>0.34018799999999999</c:v>
                </c:pt>
                <c:pt idx="9420">
                  <c:v>0.30786599999999997</c:v>
                </c:pt>
                <c:pt idx="9421">
                  <c:v>0.358186</c:v>
                </c:pt>
                <c:pt idx="9422">
                  <c:v>0.36884000000000006</c:v>
                </c:pt>
                <c:pt idx="9423">
                  <c:v>0.377249</c:v>
                </c:pt>
                <c:pt idx="9424">
                  <c:v>0.36586299999999999</c:v>
                </c:pt>
                <c:pt idx="9425">
                  <c:v>0.345696</c:v>
                </c:pt>
                <c:pt idx="9426">
                  <c:v>0.327768</c:v>
                </c:pt>
                <c:pt idx="9427">
                  <c:v>0.31572600000000001</c:v>
                </c:pt>
                <c:pt idx="9428">
                  <c:v>0.32019700000000001</c:v>
                </c:pt>
                <c:pt idx="9429">
                  <c:v>0.31296399999999996</c:v>
                </c:pt>
                <c:pt idx="9430">
                  <c:v>0.31567400000000001</c:v>
                </c:pt>
                <c:pt idx="9431">
                  <c:v>0.29799900000000001</c:v>
                </c:pt>
                <c:pt idx="9432">
                  <c:v>0.28693299999999999</c:v>
                </c:pt>
                <c:pt idx="9433">
                  <c:v>0.30006000000000005</c:v>
                </c:pt>
                <c:pt idx="9434">
                  <c:v>0.309313</c:v>
                </c:pt>
                <c:pt idx="9435">
                  <c:v>0.32384000000000002</c:v>
                </c:pt>
                <c:pt idx="9436">
                  <c:v>0.31046499999999999</c:v>
                </c:pt>
                <c:pt idx="9437">
                  <c:v>0.304788</c:v>
                </c:pt>
                <c:pt idx="9438">
                  <c:v>0.30201499999999998</c:v>
                </c:pt>
                <c:pt idx="9439">
                  <c:v>0.29769899999999999</c:v>
                </c:pt>
                <c:pt idx="9440">
                  <c:v>0.29282799999999998</c:v>
                </c:pt>
                <c:pt idx="9441">
                  <c:v>0.30384</c:v>
                </c:pt>
                <c:pt idx="9442">
                  <c:v>0.32327899999999998</c:v>
                </c:pt>
                <c:pt idx="9443">
                  <c:v>0.32152000000000003</c:v>
                </c:pt>
                <c:pt idx="9444">
                  <c:v>0.31629000000000002</c:v>
                </c:pt>
                <c:pt idx="9445">
                  <c:v>0.31275000000000003</c:v>
                </c:pt>
                <c:pt idx="9446">
                  <c:v>0.32455299999999998</c:v>
                </c:pt>
                <c:pt idx="9447">
                  <c:v>0.31448699999999996</c:v>
                </c:pt>
                <c:pt idx="9448">
                  <c:v>0.29542799999999997</c:v>
                </c:pt>
                <c:pt idx="9449">
                  <c:v>0.28083199999999997</c:v>
                </c:pt>
                <c:pt idx="9450">
                  <c:v>0.258185</c:v>
                </c:pt>
                <c:pt idx="9451">
                  <c:v>0.25335299999999999</c:v>
                </c:pt>
                <c:pt idx="9452">
                  <c:v>0.230737</c:v>
                </c:pt>
                <c:pt idx="9453">
                  <c:v>0.21227499999999999</c:v>
                </c:pt>
                <c:pt idx="9454">
                  <c:v>0.20153299999999999</c:v>
                </c:pt>
                <c:pt idx="9455">
                  <c:v>0.201544</c:v>
                </c:pt>
                <c:pt idx="9456">
                  <c:v>0.19765000000000002</c:v>
                </c:pt>
                <c:pt idx="9457">
                  <c:v>0.19531299999999999</c:v>
                </c:pt>
                <c:pt idx="9458">
                  <c:v>0.18689799999999998</c:v>
                </c:pt>
                <c:pt idx="9459">
                  <c:v>0.19345499999999999</c:v>
                </c:pt>
                <c:pt idx="9460">
                  <c:v>0.19067899999999999</c:v>
                </c:pt>
                <c:pt idx="9461">
                  <c:v>0.18857299999999999</c:v>
                </c:pt>
                <c:pt idx="9462">
                  <c:v>0.19583399999999998</c:v>
                </c:pt>
                <c:pt idx="9463">
                  <c:v>0.19559699999999999</c:v>
                </c:pt>
                <c:pt idx="9464">
                  <c:v>0.18399000000000001</c:v>
                </c:pt>
                <c:pt idx="9465">
                  <c:v>0.187776</c:v>
                </c:pt>
                <c:pt idx="9466">
                  <c:v>0.18751799999999999</c:v>
                </c:pt>
                <c:pt idx="9467">
                  <c:v>0.176817</c:v>
                </c:pt>
                <c:pt idx="9468">
                  <c:v>0.16792000000000001</c:v>
                </c:pt>
                <c:pt idx="9469">
                  <c:v>0.16644100000000001</c:v>
                </c:pt>
                <c:pt idx="9470">
                  <c:v>0.15922799999999998</c:v>
                </c:pt>
                <c:pt idx="9471">
                  <c:v>0.14999299999999999</c:v>
                </c:pt>
                <c:pt idx="9472">
                  <c:v>0.16383699999999998</c:v>
                </c:pt>
                <c:pt idx="9473">
                  <c:v>0.17485499999999998</c:v>
                </c:pt>
                <c:pt idx="9474">
                  <c:v>0.17616199999999999</c:v>
                </c:pt>
                <c:pt idx="9475">
                  <c:v>0.17646000000000001</c:v>
                </c:pt>
                <c:pt idx="9476">
                  <c:v>0.18729000000000001</c:v>
                </c:pt>
                <c:pt idx="9477">
                  <c:v>0.22020199999999998</c:v>
                </c:pt>
                <c:pt idx="9478">
                  <c:v>0.21574699999999999</c:v>
                </c:pt>
                <c:pt idx="9479">
                  <c:v>0.25767599999999996</c:v>
                </c:pt>
                <c:pt idx="9480">
                  <c:v>0.26223199999999997</c:v>
                </c:pt>
                <c:pt idx="9481">
                  <c:v>0.261042</c:v>
                </c:pt>
                <c:pt idx="9482">
                  <c:v>0.259071</c:v>
                </c:pt>
                <c:pt idx="9483">
                  <c:v>0.25153199999999998</c:v>
                </c:pt>
                <c:pt idx="9484">
                  <c:v>0.246034</c:v>
                </c:pt>
                <c:pt idx="9485">
                  <c:v>0.23455099999999998</c:v>
                </c:pt>
                <c:pt idx="9486">
                  <c:v>0.22294499999999998</c:v>
                </c:pt>
                <c:pt idx="9487">
                  <c:v>0.20458899999999999</c:v>
                </c:pt>
                <c:pt idx="9488">
                  <c:v>0.183892</c:v>
                </c:pt>
                <c:pt idx="9489">
                  <c:v>0.16637399999999999</c:v>
                </c:pt>
                <c:pt idx="9490">
                  <c:v>0.16292099999999998</c:v>
                </c:pt>
                <c:pt idx="9491">
                  <c:v>0.151504</c:v>
                </c:pt>
                <c:pt idx="9492">
                  <c:v>0.14753000000000002</c:v>
                </c:pt>
                <c:pt idx="9493">
                  <c:v>0.149394</c:v>
                </c:pt>
                <c:pt idx="9494">
                  <c:v>0.16655799999999998</c:v>
                </c:pt>
                <c:pt idx="9495">
                  <c:v>0.175009</c:v>
                </c:pt>
                <c:pt idx="9496">
                  <c:v>0.17722599999999999</c:v>
                </c:pt>
                <c:pt idx="9497">
                  <c:v>0.16705899999999999</c:v>
                </c:pt>
                <c:pt idx="9498">
                  <c:v>0.16256599999999999</c:v>
                </c:pt>
                <c:pt idx="9499">
                  <c:v>0.16764000000000001</c:v>
                </c:pt>
                <c:pt idx="9500">
                  <c:v>0.165524</c:v>
                </c:pt>
                <c:pt idx="9501">
                  <c:v>0.16054599999999999</c:v>
                </c:pt>
                <c:pt idx="9502">
                  <c:v>0.14259000000000002</c:v>
                </c:pt>
                <c:pt idx="9503">
                  <c:v>0.15465699999999999</c:v>
                </c:pt>
                <c:pt idx="9504">
                  <c:v>0.156108</c:v>
                </c:pt>
                <c:pt idx="9505">
                  <c:v>0.15699399999999999</c:v>
                </c:pt>
                <c:pt idx="9506">
                  <c:v>0.158388</c:v>
                </c:pt>
                <c:pt idx="9507">
                  <c:v>0.19438000000000002</c:v>
                </c:pt>
                <c:pt idx="9508">
                  <c:v>0.21485099999999999</c:v>
                </c:pt>
                <c:pt idx="9509">
                  <c:v>0.22763000000000003</c:v>
                </c:pt>
                <c:pt idx="9510">
                  <c:v>0.23194599999999999</c:v>
                </c:pt>
                <c:pt idx="9511">
                  <c:v>0.25356800000000002</c:v>
                </c:pt>
                <c:pt idx="9512">
                  <c:v>0.25412299999999999</c:v>
                </c:pt>
                <c:pt idx="9513">
                  <c:v>0.26883599999999996</c:v>
                </c:pt>
                <c:pt idx="9514">
                  <c:v>0.26179199999999997</c:v>
                </c:pt>
                <c:pt idx="9515">
                  <c:v>0.26716299999999998</c:v>
                </c:pt>
                <c:pt idx="9516">
                  <c:v>0.28149399999999997</c:v>
                </c:pt>
                <c:pt idx="9517">
                  <c:v>0.36518899999999999</c:v>
                </c:pt>
                <c:pt idx="9518">
                  <c:v>0.42402000000000001</c:v>
                </c:pt>
                <c:pt idx="9519">
                  <c:v>0.45439199999999996</c:v>
                </c:pt>
                <c:pt idx="9520">
                  <c:v>0.46890699999999996</c:v>
                </c:pt>
                <c:pt idx="9521">
                  <c:v>0.47730499999999998</c:v>
                </c:pt>
                <c:pt idx="9522">
                  <c:v>0.47059599999999996</c:v>
                </c:pt>
                <c:pt idx="9523">
                  <c:v>0.462696</c:v>
                </c:pt>
                <c:pt idx="9524">
                  <c:v>0.47090899999999997</c:v>
                </c:pt>
                <c:pt idx="9525">
                  <c:v>0.46449099999999999</c:v>
                </c:pt>
                <c:pt idx="9526">
                  <c:v>0.451955</c:v>
                </c:pt>
                <c:pt idx="9527">
                  <c:v>0.43424000000000001</c:v>
                </c:pt>
                <c:pt idx="9528">
                  <c:v>0.417547</c:v>
                </c:pt>
                <c:pt idx="9529">
                  <c:v>0.41289000000000003</c:v>
                </c:pt>
                <c:pt idx="9530">
                  <c:v>0.39946799999999999</c:v>
                </c:pt>
                <c:pt idx="9531">
                  <c:v>0.38835900000000001</c:v>
                </c:pt>
                <c:pt idx="9532">
                  <c:v>0.38281499999999996</c:v>
                </c:pt>
                <c:pt idx="9533">
                  <c:v>0.36935899999999999</c:v>
                </c:pt>
                <c:pt idx="9534">
                  <c:v>0.33774799999999999</c:v>
                </c:pt>
                <c:pt idx="9535">
                  <c:v>0.34754399999999996</c:v>
                </c:pt>
                <c:pt idx="9536">
                  <c:v>0.33446399999999998</c:v>
                </c:pt>
                <c:pt idx="9537">
                  <c:v>0.321436</c:v>
                </c:pt>
                <c:pt idx="9538">
                  <c:v>0.30767299999999997</c:v>
                </c:pt>
                <c:pt idx="9539">
                  <c:v>0.29365000000000002</c:v>
                </c:pt>
                <c:pt idx="9540">
                  <c:v>0.29742399999999997</c:v>
                </c:pt>
                <c:pt idx="9541">
                  <c:v>0.28655000000000003</c:v>
                </c:pt>
                <c:pt idx="9542">
                  <c:v>0.27841199999999999</c:v>
                </c:pt>
                <c:pt idx="9543">
                  <c:v>0.26605299999999998</c:v>
                </c:pt>
                <c:pt idx="9544">
                  <c:v>0.28939199999999998</c:v>
                </c:pt>
                <c:pt idx="9545">
                  <c:v>0.27533799999999997</c:v>
                </c:pt>
                <c:pt idx="9546">
                  <c:v>0.292236</c:v>
                </c:pt>
                <c:pt idx="9547">
                  <c:v>0.29203699999999999</c:v>
                </c:pt>
                <c:pt idx="9548">
                  <c:v>0.28627599999999997</c:v>
                </c:pt>
                <c:pt idx="9549">
                  <c:v>0.28166199999999997</c:v>
                </c:pt>
                <c:pt idx="9550">
                  <c:v>0.26824100000000001</c:v>
                </c:pt>
                <c:pt idx="9551">
                  <c:v>0.25404699999999997</c:v>
                </c:pt>
                <c:pt idx="9552">
                  <c:v>0.239894</c:v>
                </c:pt>
                <c:pt idx="9553">
                  <c:v>0.22719299999999998</c:v>
                </c:pt>
                <c:pt idx="9554">
                  <c:v>0.21141699999999999</c:v>
                </c:pt>
                <c:pt idx="9555">
                  <c:v>0.204845</c:v>
                </c:pt>
                <c:pt idx="9556">
                  <c:v>0.191972</c:v>
                </c:pt>
                <c:pt idx="9557">
                  <c:v>0.19122400000000001</c:v>
                </c:pt>
                <c:pt idx="9558">
                  <c:v>0.18812199999999998</c:v>
                </c:pt>
                <c:pt idx="9559">
                  <c:v>0.187192</c:v>
                </c:pt>
                <c:pt idx="9560">
                  <c:v>0.18021299999999998</c:v>
                </c:pt>
                <c:pt idx="9561">
                  <c:v>0.17421899999999998</c:v>
                </c:pt>
                <c:pt idx="9562">
                  <c:v>0.15865599999999999</c:v>
                </c:pt>
                <c:pt idx="9563">
                  <c:v>0.152975</c:v>
                </c:pt>
                <c:pt idx="9564">
                  <c:v>0.148315</c:v>
                </c:pt>
                <c:pt idx="9565">
                  <c:v>0.14541499999999999</c:v>
                </c:pt>
                <c:pt idx="9566">
                  <c:v>0.146593</c:v>
                </c:pt>
                <c:pt idx="9567">
                  <c:v>0.134238</c:v>
                </c:pt>
                <c:pt idx="9568">
                  <c:v>0.124152</c:v>
                </c:pt>
                <c:pt idx="9569">
                  <c:v>0.11674799999999999</c:v>
                </c:pt>
                <c:pt idx="9570">
                  <c:v>0.12207599999999999</c:v>
                </c:pt>
                <c:pt idx="9571">
                  <c:v>0.12408899999999999</c:v>
                </c:pt>
                <c:pt idx="9572">
                  <c:v>0.11287499999999999</c:v>
                </c:pt>
                <c:pt idx="9573">
                  <c:v>0.11860599999999999</c:v>
                </c:pt>
                <c:pt idx="9574">
                  <c:v>0.14014599999999999</c:v>
                </c:pt>
                <c:pt idx="9575">
                  <c:v>0.13924</c:v>
                </c:pt>
                <c:pt idx="9576">
                  <c:v>0.134219</c:v>
                </c:pt>
                <c:pt idx="9577">
                  <c:v>0.14268400000000001</c:v>
                </c:pt>
                <c:pt idx="9578">
                  <c:v>0.142038</c:v>
                </c:pt>
                <c:pt idx="9579">
                  <c:v>0.14410399999999998</c:v>
                </c:pt>
                <c:pt idx="9580">
                  <c:v>0.13328000000000001</c:v>
                </c:pt>
                <c:pt idx="9581">
                  <c:v>0.162717</c:v>
                </c:pt>
                <c:pt idx="9582">
                  <c:v>0.18524199999999999</c:v>
                </c:pt>
                <c:pt idx="9583">
                  <c:v>0.20522899999999999</c:v>
                </c:pt>
                <c:pt idx="9584">
                  <c:v>0.21171000000000001</c:v>
                </c:pt>
                <c:pt idx="9585">
                  <c:v>0.20980199999999999</c:v>
                </c:pt>
                <c:pt idx="9586">
                  <c:v>0.20300199999999999</c:v>
                </c:pt>
                <c:pt idx="9587">
                  <c:v>0.19544599999999998</c:v>
                </c:pt>
                <c:pt idx="9588">
                  <c:v>0.193721</c:v>
                </c:pt>
                <c:pt idx="9589">
                  <c:v>0.17753000000000002</c:v>
                </c:pt>
                <c:pt idx="9590">
                  <c:v>0.18137299999999998</c:v>
                </c:pt>
                <c:pt idx="9591">
                  <c:v>0.17370099999999999</c:v>
                </c:pt>
                <c:pt idx="9592">
                  <c:v>0.17603000000000002</c:v>
                </c:pt>
                <c:pt idx="9593">
                  <c:v>0.174566</c:v>
                </c:pt>
                <c:pt idx="9594">
                  <c:v>0.16215399999999999</c:v>
                </c:pt>
                <c:pt idx="9595">
                  <c:v>0.14976299999999998</c:v>
                </c:pt>
                <c:pt idx="9596">
                  <c:v>0.15802099999999999</c:v>
                </c:pt>
                <c:pt idx="9597">
                  <c:v>0.160828</c:v>
                </c:pt>
                <c:pt idx="9598">
                  <c:v>0.16590099999999999</c:v>
                </c:pt>
                <c:pt idx="9599">
                  <c:v>0.18058199999999999</c:v>
                </c:pt>
                <c:pt idx="9600">
                  <c:v>0.17671499999999998</c:v>
                </c:pt>
                <c:pt idx="9601">
                  <c:v>0.173679</c:v>
                </c:pt>
                <c:pt idx="9602">
                  <c:v>0.15509199999999998</c:v>
                </c:pt>
                <c:pt idx="9603">
                  <c:v>0.14905000000000002</c:v>
                </c:pt>
                <c:pt idx="9604">
                  <c:v>0.14482</c:v>
                </c:pt>
                <c:pt idx="9605">
                  <c:v>0.14407200000000001</c:v>
                </c:pt>
                <c:pt idx="9606">
                  <c:v>0.14613299999999999</c:v>
                </c:pt>
                <c:pt idx="9607">
                  <c:v>0.14269699999999999</c:v>
                </c:pt>
                <c:pt idx="9608">
                  <c:v>0.151119</c:v>
                </c:pt>
                <c:pt idx="9609">
                  <c:v>0.14621099999999998</c:v>
                </c:pt>
                <c:pt idx="9610">
                  <c:v>0.15614400000000001</c:v>
                </c:pt>
                <c:pt idx="9611">
                  <c:v>0.17250499999999999</c:v>
                </c:pt>
                <c:pt idx="9612">
                  <c:v>0.17491000000000001</c:v>
                </c:pt>
                <c:pt idx="9613">
                  <c:v>0.16295699999999999</c:v>
                </c:pt>
                <c:pt idx="9614">
                  <c:v>0.16162499999999999</c:v>
                </c:pt>
                <c:pt idx="9615">
                  <c:v>0.16376000000000002</c:v>
                </c:pt>
                <c:pt idx="9616">
                  <c:v>0.17335899999999999</c:v>
                </c:pt>
                <c:pt idx="9617">
                  <c:v>0.177173</c:v>
                </c:pt>
                <c:pt idx="9618">
                  <c:v>0.168127</c:v>
                </c:pt>
                <c:pt idx="9619">
                  <c:v>0.173315</c:v>
                </c:pt>
                <c:pt idx="9620">
                  <c:v>0.176761</c:v>
                </c:pt>
                <c:pt idx="9621">
                  <c:v>0.17582399999999998</c:v>
                </c:pt>
                <c:pt idx="9622">
                  <c:v>0.17117499999999999</c:v>
                </c:pt>
                <c:pt idx="9623">
                  <c:v>0.16882800000000001</c:v>
                </c:pt>
                <c:pt idx="9624">
                  <c:v>0.17966399999999999</c:v>
                </c:pt>
                <c:pt idx="9625">
                  <c:v>0.177263</c:v>
                </c:pt>
                <c:pt idx="9626">
                  <c:v>0.16639399999999999</c:v>
                </c:pt>
                <c:pt idx="9627">
                  <c:v>0.16463000000000003</c:v>
                </c:pt>
                <c:pt idx="9628">
                  <c:v>0.16814399999999999</c:v>
                </c:pt>
                <c:pt idx="9629">
                  <c:v>0.162499</c:v>
                </c:pt>
                <c:pt idx="9630">
                  <c:v>0.160689</c:v>
                </c:pt>
                <c:pt idx="9631">
                  <c:v>0.15384699999999998</c:v>
                </c:pt>
                <c:pt idx="9632">
                  <c:v>0.17333899999999999</c:v>
                </c:pt>
                <c:pt idx="9633">
                  <c:v>0.16583199999999998</c:v>
                </c:pt>
                <c:pt idx="9634">
                  <c:v>0.17412000000000002</c:v>
                </c:pt>
                <c:pt idx="9635">
                  <c:v>0.17596499999999998</c:v>
                </c:pt>
                <c:pt idx="9636">
                  <c:v>0.175731</c:v>
                </c:pt>
                <c:pt idx="9637">
                  <c:v>0.187832</c:v>
                </c:pt>
                <c:pt idx="9638">
                  <c:v>0.193968</c:v>
                </c:pt>
                <c:pt idx="9639">
                  <c:v>0.19456099999999998</c:v>
                </c:pt>
                <c:pt idx="9640">
                  <c:v>0.20740799999999998</c:v>
                </c:pt>
                <c:pt idx="9641">
                  <c:v>0.20725299999999999</c:v>
                </c:pt>
                <c:pt idx="9642">
                  <c:v>0.203039</c:v>
                </c:pt>
                <c:pt idx="9643">
                  <c:v>0.20726499999999998</c:v>
                </c:pt>
                <c:pt idx="9644">
                  <c:v>0.20058399999999998</c:v>
                </c:pt>
                <c:pt idx="9645">
                  <c:v>0.193885</c:v>
                </c:pt>
                <c:pt idx="9646">
                  <c:v>0.189525</c:v>
                </c:pt>
                <c:pt idx="9647">
                  <c:v>0.17568699999999998</c:v>
                </c:pt>
                <c:pt idx="9648">
                  <c:v>0.16056299999999998</c:v>
                </c:pt>
                <c:pt idx="9649">
                  <c:v>0.14757499999999998</c:v>
                </c:pt>
                <c:pt idx="9650">
                  <c:v>0.13341799999999998</c:v>
                </c:pt>
                <c:pt idx="9651">
                  <c:v>0.12528899999999998</c:v>
                </c:pt>
                <c:pt idx="9652">
                  <c:v>0.11768199999999999</c:v>
                </c:pt>
                <c:pt idx="9653">
                  <c:v>0.10326199999999999</c:v>
                </c:pt>
                <c:pt idx="9654">
                  <c:v>0.10714299999999999</c:v>
                </c:pt>
                <c:pt idx="9655">
                  <c:v>0.10155399999999999</c:v>
                </c:pt>
                <c:pt idx="9656">
                  <c:v>9.9700999999999998E-2</c:v>
                </c:pt>
                <c:pt idx="9657">
                  <c:v>9.8316000000000001E-2</c:v>
                </c:pt>
                <c:pt idx="9658">
                  <c:v>9.9759E-2</c:v>
                </c:pt>
                <c:pt idx="9659">
                  <c:v>0.101225</c:v>
                </c:pt>
                <c:pt idx="9660">
                  <c:v>9.9930999999999992E-2</c:v>
                </c:pt>
                <c:pt idx="9661">
                  <c:v>9.9890999999999994E-2</c:v>
                </c:pt>
                <c:pt idx="9662">
                  <c:v>9.3181E-2</c:v>
                </c:pt>
                <c:pt idx="9663">
                  <c:v>9.3752000000000002E-2</c:v>
                </c:pt>
                <c:pt idx="9664">
                  <c:v>0.102978</c:v>
                </c:pt>
                <c:pt idx="9665">
                  <c:v>0.104101</c:v>
                </c:pt>
                <c:pt idx="9666">
                  <c:v>0.103894</c:v>
                </c:pt>
                <c:pt idx="9667">
                  <c:v>0.102017</c:v>
                </c:pt>
                <c:pt idx="9668">
                  <c:v>0.10481000000000001</c:v>
                </c:pt>
                <c:pt idx="9669">
                  <c:v>0.10102699999999999</c:v>
                </c:pt>
                <c:pt idx="9670">
                  <c:v>0.10241699999999999</c:v>
                </c:pt>
                <c:pt idx="9671">
                  <c:v>0.100954</c:v>
                </c:pt>
                <c:pt idx="9672">
                  <c:v>0.102308</c:v>
                </c:pt>
                <c:pt idx="9673">
                  <c:v>0.10417399999999999</c:v>
                </c:pt>
                <c:pt idx="9674">
                  <c:v>0.107208</c:v>
                </c:pt>
                <c:pt idx="9675">
                  <c:v>0.11193299999999999</c:v>
                </c:pt>
                <c:pt idx="9676">
                  <c:v>0.12250699999999999</c:v>
                </c:pt>
                <c:pt idx="9677">
                  <c:v>0.122434</c:v>
                </c:pt>
                <c:pt idx="9678">
                  <c:v>0.13362599999999999</c:v>
                </c:pt>
                <c:pt idx="9679">
                  <c:v>0.13822499999999999</c:v>
                </c:pt>
                <c:pt idx="9680">
                  <c:v>0.14522699999999999</c:v>
                </c:pt>
                <c:pt idx="9681">
                  <c:v>0.13259399999999999</c:v>
                </c:pt>
                <c:pt idx="9682">
                  <c:v>0.123538</c:v>
                </c:pt>
                <c:pt idx="9683">
                  <c:v>0.11101799999999999</c:v>
                </c:pt>
                <c:pt idx="9684">
                  <c:v>0.104783</c:v>
                </c:pt>
                <c:pt idx="9685">
                  <c:v>9.8238999999999993E-2</c:v>
                </c:pt>
                <c:pt idx="9686">
                  <c:v>9.3636999999999998E-2</c:v>
                </c:pt>
                <c:pt idx="9687">
                  <c:v>9.2114000000000001E-2</c:v>
                </c:pt>
                <c:pt idx="9688">
                  <c:v>8.8174999999999989E-2</c:v>
                </c:pt>
                <c:pt idx="9689">
                  <c:v>8.0443000000000001E-2</c:v>
                </c:pt>
                <c:pt idx="9690">
                  <c:v>8.0795999999999993E-2</c:v>
                </c:pt>
                <c:pt idx="9691">
                  <c:v>8.2681999999999992E-2</c:v>
                </c:pt>
                <c:pt idx="9692">
                  <c:v>8.4114999999999995E-2</c:v>
                </c:pt>
                <c:pt idx="9693">
                  <c:v>8.1283999999999995E-2</c:v>
                </c:pt>
                <c:pt idx="9694">
                  <c:v>7.7745999999999996E-2</c:v>
                </c:pt>
                <c:pt idx="9695">
                  <c:v>8.0114999999999992E-2</c:v>
                </c:pt>
                <c:pt idx="9696">
                  <c:v>8.402599999999999E-2</c:v>
                </c:pt>
                <c:pt idx="9697">
                  <c:v>8.2314999999999999E-2</c:v>
                </c:pt>
                <c:pt idx="9698">
                  <c:v>8.5390999999999995E-2</c:v>
                </c:pt>
                <c:pt idx="9699">
                  <c:v>8.8200000000000001E-2</c:v>
                </c:pt>
                <c:pt idx="9700">
                  <c:v>8.9535999999999991E-2</c:v>
                </c:pt>
                <c:pt idx="9701">
                  <c:v>8.8384999999999991E-2</c:v>
                </c:pt>
                <c:pt idx="9702">
                  <c:v>8.8968999999999993E-2</c:v>
                </c:pt>
                <c:pt idx="9703">
                  <c:v>9.6192E-2</c:v>
                </c:pt>
                <c:pt idx="9704">
                  <c:v>9.3978999999999993E-2</c:v>
                </c:pt>
                <c:pt idx="9705">
                  <c:v>8.5637999999999992E-2</c:v>
                </c:pt>
                <c:pt idx="9706">
                  <c:v>8.8070000000000009E-2</c:v>
                </c:pt>
                <c:pt idx="9707">
                  <c:v>8.4075999999999998E-2</c:v>
                </c:pt>
                <c:pt idx="9708">
                  <c:v>8.1145999999999996E-2</c:v>
                </c:pt>
                <c:pt idx="9709">
                  <c:v>6.9544999999999996E-2</c:v>
                </c:pt>
                <c:pt idx="9710">
                  <c:v>6.8237999999999993E-2</c:v>
                </c:pt>
                <c:pt idx="9711">
                  <c:v>6.1914999999999998E-2</c:v>
                </c:pt>
                <c:pt idx="9712">
                  <c:v>6.0703999999999994E-2</c:v>
                </c:pt>
                <c:pt idx="9713">
                  <c:v>5.2797999999999998E-2</c:v>
                </c:pt>
                <c:pt idx="9714">
                  <c:v>5.0575999999999996E-2</c:v>
                </c:pt>
                <c:pt idx="9715">
                  <c:v>5.1707999999999997E-2</c:v>
                </c:pt>
                <c:pt idx="9716">
                  <c:v>5.1121E-2</c:v>
                </c:pt>
                <c:pt idx="9717">
                  <c:v>5.3041999999999999E-2</c:v>
                </c:pt>
                <c:pt idx="9718">
                  <c:v>6.1775999999999998E-2</c:v>
                </c:pt>
                <c:pt idx="9719">
                  <c:v>7.0441999999999991E-2</c:v>
                </c:pt>
                <c:pt idx="9720">
                  <c:v>7.1290999999999993E-2</c:v>
                </c:pt>
                <c:pt idx="9721">
                  <c:v>7.1081999999999992E-2</c:v>
                </c:pt>
                <c:pt idx="9722">
                  <c:v>7.1107000000000004E-2</c:v>
                </c:pt>
                <c:pt idx="9723">
                  <c:v>6.4690999999999999E-2</c:v>
                </c:pt>
                <c:pt idx="9724">
                  <c:v>5.5541E-2</c:v>
                </c:pt>
                <c:pt idx="9725">
                  <c:v>5.6152999999999995E-2</c:v>
                </c:pt>
                <c:pt idx="9726">
                  <c:v>4.9640000000000004E-2</c:v>
                </c:pt>
                <c:pt idx="9727">
                  <c:v>5.0504999999999994E-2</c:v>
                </c:pt>
                <c:pt idx="9728">
                  <c:v>4.8756000000000001E-2</c:v>
                </c:pt>
                <c:pt idx="9729">
                  <c:v>4.3493999999999998E-2</c:v>
                </c:pt>
                <c:pt idx="9730">
                  <c:v>4.2136E-2</c:v>
                </c:pt>
                <c:pt idx="9731">
                  <c:v>4.1755E-2</c:v>
                </c:pt>
                <c:pt idx="9732">
                  <c:v>4.3540999999999996E-2</c:v>
                </c:pt>
                <c:pt idx="9733">
                  <c:v>4.1371999999999999E-2</c:v>
                </c:pt>
                <c:pt idx="9734">
                  <c:v>6.4590000000000009E-2</c:v>
                </c:pt>
                <c:pt idx="9735">
                  <c:v>7.5560000000000002E-2</c:v>
                </c:pt>
                <c:pt idx="9736">
                  <c:v>8.4130999999999997E-2</c:v>
                </c:pt>
                <c:pt idx="9737">
                  <c:v>8.4848999999999994E-2</c:v>
                </c:pt>
                <c:pt idx="9738">
                  <c:v>8.3356E-2</c:v>
                </c:pt>
                <c:pt idx="9739">
                  <c:v>8.1005999999999995E-2</c:v>
                </c:pt>
                <c:pt idx="9740">
                  <c:v>7.0893999999999999E-2</c:v>
                </c:pt>
                <c:pt idx="9741">
                  <c:v>7.4306999999999998E-2</c:v>
                </c:pt>
                <c:pt idx="9742">
                  <c:v>7.3404999999999998E-2</c:v>
                </c:pt>
                <c:pt idx="9743">
                  <c:v>6.1778E-2</c:v>
                </c:pt>
                <c:pt idx="9744">
                  <c:v>5.6353E-2</c:v>
                </c:pt>
                <c:pt idx="9745">
                  <c:v>4.8451999999999995E-2</c:v>
                </c:pt>
                <c:pt idx="9746">
                  <c:v>3.9488999999999996E-2</c:v>
                </c:pt>
                <c:pt idx="9747">
                  <c:v>3.9072999999999997E-2</c:v>
                </c:pt>
                <c:pt idx="9748">
                  <c:v>3.6510000000000001E-2</c:v>
                </c:pt>
                <c:pt idx="9749">
                  <c:v>3.2314999999999997E-2</c:v>
                </c:pt>
                <c:pt idx="9750">
                  <c:v>4.1702999999999997E-2</c:v>
                </c:pt>
                <c:pt idx="9751">
                  <c:v>4.0403000000000001E-2</c:v>
                </c:pt>
                <c:pt idx="9752">
                  <c:v>4.1408E-2</c:v>
                </c:pt>
                <c:pt idx="9753">
                  <c:v>3.8315999999999996E-2</c:v>
                </c:pt>
                <c:pt idx="9754">
                  <c:v>3.1592999999999996E-2</c:v>
                </c:pt>
                <c:pt idx="9755">
                  <c:v>2.4600999999999998E-2</c:v>
                </c:pt>
                <c:pt idx="9756">
                  <c:v>1.9528E-2</c:v>
                </c:pt>
                <c:pt idx="9757">
                  <c:v>1.9507E-2</c:v>
                </c:pt>
                <c:pt idx="9758">
                  <c:v>1.7346999999999998E-2</c:v>
                </c:pt>
                <c:pt idx="9759">
                  <c:v>1.4981999999999999E-2</c:v>
                </c:pt>
                <c:pt idx="9760">
                  <c:v>1.1847999999999999E-2</c:v>
                </c:pt>
                <c:pt idx="9761">
                  <c:v>1.0041999999999999E-2</c:v>
                </c:pt>
                <c:pt idx="9762">
                  <c:v>9.108999999999999E-3</c:v>
                </c:pt>
                <c:pt idx="9763">
                  <c:v>7.5759999999999994E-3</c:v>
                </c:pt>
                <c:pt idx="9764">
                  <c:v>5.0409999999999995E-3</c:v>
                </c:pt>
                <c:pt idx="9765">
                  <c:v>5.1800000000000006E-3</c:v>
                </c:pt>
                <c:pt idx="9766">
                  <c:v>4.9800000000000001E-3</c:v>
                </c:pt>
                <c:pt idx="9767">
                  <c:v>1.1493E-2</c:v>
                </c:pt>
                <c:pt idx="9768">
                  <c:v>1.0324999999999999E-2</c:v>
                </c:pt>
                <c:pt idx="9769">
                  <c:v>1.2624999999999999E-2</c:v>
                </c:pt>
                <c:pt idx="9770">
                  <c:v>1.2409E-2</c:v>
                </c:pt>
                <c:pt idx="9771">
                  <c:v>6.9589999999999999E-3</c:v>
                </c:pt>
                <c:pt idx="9772">
                  <c:v>7.2870000000000001E-3</c:v>
                </c:pt>
                <c:pt idx="9773">
                  <c:v>7.6949999999999996E-3</c:v>
                </c:pt>
                <c:pt idx="9774">
                  <c:v>8.4440000000000001E-3</c:v>
                </c:pt>
                <c:pt idx="9775">
                  <c:v>9.3289999999999988E-3</c:v>
                </c:pt>
                <c:pt idx="9776">
                  <c:v>1.0275999999999999E-2</c:v>
                </c:pt>
                <c:pt idx="9777">
                  <c:v>9.6619999999999987E-3</c:v>
                </c:pt>
                <c:pt idx="9778">
                  <c:v>1.004E-2</c:v>
                </c:pt>
                <c:pt idx="9779">
                  <c:v>8.3549999999999996E-3</c:v>
                </c:pt>
                <c:pt idx="9780">
                  <c:v>9.2179999999999988E-3</c:v>
                </c:pt>
                <c:pt idx="9781">
                  <c:v>1.6854000000000001E-2</c:v>
                </c:pt>
                <c:pt idx="9782">
                  <c:v>1.7073999999999999E-2</c:v>
                </c:pt>
                <c:pt idx="9783">
                  <c:v>1.6695999999999999E-2</c:v>
                </c:pt>
                <c:pt idx="9784">
                  <c:v>1.4924999999999999E-2</c:v>
                </c:pt>
                <c:pt idx="9785">
                  <c:v>1.2478E-2</c:v>
                </c:pt>
                <c:pt idx="9786">
                  <c:v>1.4896E-2</c:v>
                </c:pt>
                <c:pt idx="9787">
                  <c:v>1.2426E-2</c:v>
                </c:pt>
                <c:pt idx="9788">
                  <c:v>1.2012999999999999E-2</c:v>
                </c:pt>
                <c:pt idx="9789">
                  <c:v>9.1600000000000015E-3</c:v>
                </c:pt>
                <c:pt idx="9790">
                  <c:v>1.2588999999999999E-2</c:v>
                </c:pt>
                <c:pt idx="9791">
                  <c:v>1.2100999999999999E-2</c:v>
                </c:pt>
                <c:pt idx="9792">
                  <c:v>1.1604999999999999E-2</c:v>
                </c:pt>
                <c:pt idx="9793">
                  <c:v>1.1403999999999999E-2</c:v>
                </c:pt>
                <c:pt idx="9794">
                  <c:v>9.3349999999999995E-3</c:v>
                </c:pt>
                <c:pt idx="9795">
                  <c:v>9.4240000000000001E-3</c:v>
                </c:pt>
                <c:pt idx="9796">
                  <c:v>8.1720000000000004E-3</c:v>
                </c:pt>
                <c:pt idx="9797">
                  <c:v>9.0670000000000004E-3</c:v>
                </c:pt>
                <c:pt idx="9798">
                  <c:v>7.7739999999999997E-3</c:v>
                </c:pt>
                <c:pt idx="9799">
                  <c:v>7.9349999999999993E-3</c:v>
                </c:pt>
                <c:pt idx="9800">
                  <c:v>7.1000000000000004E-3</c:v>
                </c:pt>
                <c:pt idx="9801">
                  <c:v>6.4229999999999999E-3</c:v>
                </c:pt>
                <c:pt idx="9802">
                  <c:v>5.2889999999999994E-3</c:v>
                </c:pt>
                <c:pt idx="9803">
                  <c:v>4.0130000000000001E-3</c:v>
                </c:pt>
                <c:pt idx="9804">
                  <c:v>4.751E-3</c:v>
                </c:pt>
                <c:pt idx="9805">
                  <c:v>4.156E-3</c:v>
                </c:pt>
                <c:pt idx="9806">
                  <c:v>4.7859999999999995E-3</c:v>
                </c:pt>
                <c:pt idx="9807">
                  <c:v>4.3309999999999998E-3</c:v>
                </c:pt>
                <c:pt idx="9808">
                  <c:v>4.4780000000000002E-3</c:v>
                </c:pt>
                <c:pt idx="9809">
                  <c:v>4.6979999999999999E-3</c:v>
                </c:pt>
                <c:pt idx="9810">
                  <c:v>6.9959999999999996E-3</c:v>
                </c:pt>
                <c:pt idx="9811">
                  <c:v>7.868E-3</c:v>
                </c:pt>
                <c:pt idx="9812">
                  <c:v>9.6290000000000004E-3</c:v>
                </c:pt>
                <c:pt idx="9813">
                  <c:v>1.0499E-2</c:v>
                </c:pt>
                <c:pt idx="9814">
                  <c:v>8.9549999999999994E-3</c:v>
                </c:pt>
                <c:pt idx="9815">
                  <c:v>7.7549999999999997E-3</c:v>
                </c:pt>
                <c:pt idx="9816">
                  <c:v>7.1269999999999997E-3</c:v>
                </c:pt>
                <c:pt idx="9817">
                  <c:v>6.4329999999999995E-3</c:v>
                </c:pt>
                <c:pt idx="9818">
                  <c:v>5.8760000000000001E-3</c:v>
                </c:pt>
                <c:pt idx="9819">
                  <c:v>5.731E-3</c:v>
                </c:pt>
                <c:pt idx="9820">
                  <c:v>4.4000000000000003E-3</c:v>
                </c:pt>
                <c:pt idx="9821">
                  <c:v>4.0819999999999997E-3</c:v>
                </c:pt>
                <c:pt idx="9822">
                  <c:v>1.8169999999999998E-3</c:v>
                </c:pt>
                <c:pt idx="9823">
                  <c:v>1.6719999999999999E-3</c:v>
                </c:pt>
                <c:pt idx="9824">
                  <c:v>3.2300000000000002E-3</c:v>
                </c:pt>
                <c:pt idx="9825">
                  <c:v>3.8009999999999997E-3</c:v>
                </c:pt>
                <c:pt idx="9826">
                  <c:v>3.1189999999999998E-3</c:v>
                </c:pt>
                <c:pt idx="9827">
                  <c:v>2.3630000000000001E-3</c:v>
                </c:pt>
                <c:pt idx="9828">
                  <c:v>1.9959999999999999E-3</c:v>
                </c:pt>
                <c:pt idx="9829">
                  <c:v>2.5119999999999999E-3</c:v>
                </c:pt>
                <c:pt idx="9830">
                  <c:v>2.081E-3</c:v>
                </c:pt>
                <c:pt idx="9831">
                  <c:v>1.8009999999999999E-3</c:v>
                </c:pt>
                <c:pt idx="9832">
                  <c:v>1.9580000000000001E-3</c:v>
                </c:pt>
                <c:pt idx="9833">
                  <c:v>3.1719999999999999E-3</c:v>
                </c:pt>
                <c:pt idx="9834">
                  <c:v>7.247E-3</c:v>
                </c:pt>
                <c:pt idx="9835">
                  <c:v>7.0389999999999993E-3</c:v>
                </c:pt>
                <c:pt idx="9836">
                  <c:v>9.3989999999999994E-3</c:v>
                </c:pt>
                <c:pt idx="9837">
                  <c:v>1.0744E-2</c:v>
                </c:pt>
                <c:pt idx="9838">
                  <c:v>1.0605999999999999E-2</c:v>
                </c:pt>
                <c:pt idx="9839">
                  <c:v>1.0090999999999999E-2</c:v>
                </c:pt>
                <c:pt idx="9840">
                  <c:v>8.0020000000000004E-3</c:v>
                </c:pt>
                <c:pt idx="9841">
                  <c:v>7.6729999999999993E-3</c:v>
                </c:pt>
                <c:pt idx="9842">
                  <c:v>9.3819999999999997E-3</c:v>
                </c:pt>
                <c:pt idx="9843">
                  <c:v>5.8430000000000001E-3</c:v>
                </c:pt>
                <c:pt idx="9844">
                  <c:v>6.5709999999999996E-3</c:v>
                </c:pt>
                <c:pt idx="9845">
                  <c:v>5.3109999999999997E-3</c:v>
                </c:pt>
                <c:pt idx="9846">
                  <c:v>6.5909999999999996E-3</c:v>
                </c:pt>
                <c:pt idx="9847">
                  <c:v>8.7779999999999993E-3</c:v>
                </c:pt>
                <c:pt idx="9848">
                  <c:v>8.6540000000000002E-3</c:v>
                </c:pt>
                <c:pt idx="9849">
                  <c:v>1.1243999999999999E-2</c:v>
                </c:pt>
                <c:pt idx="9850">
                  <c:v>1.0109E-2</c:v>
                </c:pt>
                <c:pt idx="9851">
                  <c:v>1.2225999999999999E-2</c:v>
                </c:pt>
                <c:pt idx="9852">
                  <c:v>1.3013E-2</c:v>
                </c:pt>
                <c:pt idx="9853">
                  <c:v>1.5439E-2</c:v>
                </c:pt>
                <c:pt idx="9854">
                  <c:v>1.4331E-2</c:v>
                </c:pt>
                <c:pt idx="9855">
                  <c:v>1.366E-2</c:v>
                </c:pt>
                <c:pt idx="9856">
                  <c:v>1.3337999999999999E-2</c:v>
                </c:pt>
                <c:pt idx="9857">
                  <c:v>1.0057E-2</c:v>
                </c:pt>
                <c:pt idx="9858">
                  <c:v>8.0590000000000002E-3</c:v>
                </c:pt>
                <c:pt idx="9859">
                  <c:v>6.9600000000000009E-3</c:v>
                </c:pt>
                <c:pt idx="9860">
                  <c:v>4.0879999999999996E-3</c:v>
                </c:pt>
                <c:pt idx="9861">
                  <c:v>5.0639999999999999E-3</c:v>
                </c:pt>
                <c:pt idx="9862">
                  <c:v>4.614E-3</c:v>
                </c:pt>
                <c:pt idx="9863">
                  <c:v>4.3249999999999999E-3</c:v>
                </c:pt>
                <c:pt idx="9864">
                  <c:v>4.398E-3</c:v>
                </c:pt>
                <c:pt idx="9865">
                  <c:v>4.3779999999999999E-3</c:v>
                </c:pt>
                <c:pt idx="9866">
                  <c:v>7.840999999999999E-3</c:v>
                </c:pt>
                <c:pt idx="9867">
                  <c:v>9.8129999999999988E-3</c:v>
                </c:pt>
                <c:pt idx="9868">
                  <c:v>9.5110000000000004E-3</c:v>
                </c:pt>
                <c:pt idx="9869">
                  <c:v>9.2619999999999994E-3</c:v>
                </c:pt>
                <c:pt idx="9870">
                  <c:v>7.8510000000000003E-3</c:v>
                </c:pt>
                <c:pt idx="9871">
                  <c:v>9.6340000000000002E-3</c:v>
                </c:pt>
                <c:pt idx="9872">
                  <c:v>8.1659999999999996E-3</c:v>
                </c:pt>
                <c:pt idx="9873">
                  <c:v>7.7609999999999997E-3</c:v>
                </c:pt>
                <c:pt idx="9874">
                  <c:v>6.7219999999999997E-3</c:v>
                </c:pt>
                <c:pt idx="9875">
                  <c:v>8.2779999999999989E-3</c:v>
                </c:pt>
                <c:pt idx="9876">
                  <c:v>3.5149999999999999E-3</c:v>
                </c:pt>
                <c:pt idx="9877">
                  <c:v>3.9700000000000004E-3</c:v>
                </c:pt>
                <c:pt idx="9878">
                  <c:v>4.4169999999999999E-3</c:v>
                </c:pt>
                <c:pt idx="9879">
                  <c:v>2.2409999999999999E-3</c:v>
                </c:pt>
                <c:pt idx="9880">
                  <c:v>2.3219999999999998E-3</c:v>
                </c:pt>
                <c:pt idx="9881">
                  <c:v>2.7600000000000003E-3</c:v>
                </c:pt>
                <c:pt idx="9882">
                  <c:v>2.3059999999999999E-3</c:v>
                </c:pt>
                <c:pt idx="9883">
                  <c:v>3.2559999999999998E-3</c:v>
                </c:pt>
                <c:pt idx="9884">
                  <c:v>3.4449999999999997E-3</c:v>
                </c:pt>
                <c:pt idx="9885">
                  <c:v>2.4359999999999998E-3</c:v>
                </c:pt>
                <c:pt idx="9886">
                  <c:v>2.8639999999999998E-3</c:v>
                </c:pt>
                <c:pt idx="9887">
                  <c:v>1.3979999999999999E-3</c:v>
                </c:pt>
                <c:pt idx="9888">
                  <c:v>9.3000000000000005E-4</c:v>
                </c:pt>
                <c:pt idx="9889">
                  <c:v>1.557E-3</c:v>
                </c:pt>
                <c:pt idx="9890">
                  <c:v>1.1169999999999999E-3</c:v>
                </c:pt>
                <c:pt idx="9891">
                  <c:v>1.047E-3</c:v>
                </c:pt>
                <c:pt idx="9892">
                  <c:v>3.5069999999999997E-3</c:v>
                </c:pt>
                <c:pt idx="9893">
                  <c:v>4.3E-3</c:v>
                </c:pt>
                <c:pt idx="9894">
                  <c:v>3.4889999999999999E-3</c:v>
                </c:pt>
                <c:pt idx="9895">
                  <c:v>3.578E-3</c:v>
                </c:pt>
                <c:pt idx="9896">
                  <c:v>2.578E-3</c:v>
                </c:pt>
                <c:pt idx="9897">
                  <c:v>2.6300000000000004E-3</c:v>
                </c:pt>
                <c:pt idx="9898">
                  <c:v>2.8109999999999997E-3</c:v>
                </c:pt>
                <c:pt idx="9899">
                  <c:v>2.8709999999999999E-3</c:v>
                </c:pt>
                <c:pt idx="9900">
                  <c:v>1.8109999999999999E-3</c:v>
                </c:pt>
                <c:pt idx="9901">
                  <c:v>1.2749999999999999E-3</c:v>
                </c:pt>
                <c:pt idx="9902">
                  <c:v>1.753E-3</c:v>
                </c:pt>
                <c:pt idx="9903">
                  <c:v>1.6769999999999999E-3</c:v>
                </c:pt>
                <c:pt idx="9904">
                  <c:v>2.415E-3</c:v>
                </c:pt>
                <c:pt idx="9905">
                  <c:v>2.9870000000000001E-3</c:v>
                </c:pt>
                <c:pt idx="9906">
                  <c:v>2.0209999999999998E-3</c:v>
                </c:pt>
                <c:pt idx="9907">
                  <c:v>1.6689999999999999E-3</c:v>
                </c:pt>
                <c:pt idx="9908">
                  <c:v>1.511E-3</c:v>
                </c:pt>
                <c:pt idx="9909">
                  <c:v>1.7009999999999998E-3</c:v>
                </c:pt>
                <c:pt idx="9910">
                  <c:v>2E-3</c:v>
                </c:pt>
                <c:pt idx="9911">
                  <c:v>1.8909999999999999E-3</c:v>
                </c:pt>
                <c:pt idx="9912">
                  <c:v>1.7829999999999999E-3</c:v>
                </c:pt>
                <c:pt idx="9913">
                  <c:v>2.0179999999999998E-3</c:v>
                </c:pt>
                <c:pt idx="9914">
                  <c:v>1.5789999999999999E-3</c:v>
                </c:pt>
                <c:pt idx="9915">
                  <c:v>1.467E-3</c:v>
                </c:pt>
                <c:pt idx="9916">
                  <c:v>1.534E-3</c:v>
                </c:pt>
                <c:pt idx="9917">
                  <c:v>1.3259999999999999E-3</c:v>
                </c:pt>
                <c:pt idx="9918">
                  <c:v>1.2079999999999999E-3</c:v>
                </c:pt>
                <c:pt idx="9919">
                  <c:v>1.1609999999999999E-3</c:v>
                </c:pt>
                <c:pt idx="9920">
                  <c:v>1.593E-3</c:v>
                </c:pt>
                <c:pt idx="9921">
                  <c:v>3.3569999999999997E-3</c:v>
                </c:pt>
                <c:pt idx="9922">
                  <c:v>6.313E-3</c:v>
                </c:pt>
                <c:pt idx="9923">
                  <c:v>3.5589999999999997E-3</c:v>
                </c:pt>
                <c:pt idx="9924">
                  <c:v>1.8619999999999999E-3</c:v>
                </c:pt>
                <c:pt idx="9925">
                  <c:v>2.1819999999999999E-3</c:v>
                </c:pt>
                <c:pt idx="9926">
                  <c:v>1.1069999999999999E-3</c:v>
                </c:pt>
                <c:pt idx="9927">
                  <c:v>9.41E-4</c:v>
                </c:pt>
                <c:pt idx="9928">
                  <c:v>7.5499999999999992E-4</c:v>
                </c:pt>
                <c:pt idx="9929">
                  <c:v>1.0269999999999999E-3</c:v>
                </c:pt>
                <c:pt idx="9930">
                  <c:v>1.4969999999999998E-3</c:v>
                </c:pt>
                <c:pt idx="9931">
                  <c:v>1.436E-3</c:v>
                </c:pt>
                <c:pt idx="9932">
                  <c:v>1.0579999999999999E-3</c:v>
                </c:pt>
                <c:pt idx="9933">
                  <c:v>1.0369999999999999E-3</c:v>
                </c:pt>
                <c:pt idx="9934">
                  <c:v>1.3489999999999999E-3</c:v>
                </c:pt>
                <c:pt idx="9935">
                  <c:v>7.5799999999999999E-4</c:v>
                </c:pt>
                <c:pt idx="9936">
                  <c:v>8.8199999999999997E-4</c:v>
                </c:pt>
                <c:pt idx="9937">
                  <c:v>5.7349999999999996E-3</c:v>
                </c:pt>
                <c:pt idx="9938">
                  <c:v>1.8997999999999998E-2</c:v>
                </c:pt>
                <c:pt idx="9939">
                  <c:v>3.3148999999999998E-2</c:v>
                </c:pt>
                <c:pt idx="9940">
                  <c:v>4.4366999999999997E-2</c:v>
                </c:pt>
                <c:pt idx="9941">
                  <c:v>5.0692999999999995E-2</c:v>
                </c:pt>
                <c:pt idx="9942">
                  <c:v>5.0667999999999998E-2</c:v>
                </c:pt>
                <c:pt idx="9943">
                  <c:v>4.7334000000000001E-2</c:v>
                </c:pt>
                <c:pt idx="9944">
                  <c:v>4.3290000000000002E-2</c:v>
                </c:pt>
                <c:pt idx="9945">
                  <c:v>3.7614000000000002E-2</c:v>
                </c:pt>
                <c:pt idx="9946">
                  <c:v>3.3782E-2</c:v>
                </c:pt>
                <c:pt idx="9947">
                  <c:v>3.3957000000000001E-2</c:v>
                </c:pt>
                <c:pt idx="9948">
                  <c:v>3.2106999999999997E-2</c:v>
                </c:pt>
                <c:pt idx="9949">
                  <c:v>2.6824999999999998E-2</c:v>
                </c:pt>
                <c:pt idx="9950">
                  <c:v>2.3496E-2</c:v>
                </c:pt>
                <c:pt idx="9951">
                  <c:v>2.0707E-2</c:v>
                </c:pt>
                <c:pt idx="9952">
                  <c:v>1.8064999999999998E-2</c:v>
                </c:pt>
                <c:pt idx="9953">
                  <c:v>1.5526999999999999E-2</c:v>
                </c:pt>
                <c:pt idx="9954">
                  <c:v>1.281E-2</c:v>
                </c:pt>
                <c:pt idx="9955">
                  <c:v>9.7539999999999988E-3</c:v>
                </c:pt>
                <c:pt idx="9956">
                  <c:v>1.1412E-2</c:v>
                </c:pt>
                <c:pt idx="9957">
                  <c:v>1.6406E-2</c:v>
                </c:pt>
                <c:pt idx="9958">
                  <c:v>1.6593999999999998E-2</c:v>
                </c:pt>
                <c:pt idx="9959">
                  <c:v>1.4286E-2</c:v>
                </c:pt>
                <c:pt idx="9960">
                  <c:v>1.3842999999999999E-2</c:v>
                </c:pt>
                <c:pt idx="9961">
                  <c:v>1.1660999999999999E-2</c:v>
                </c:pt>
                <c:pt idx="9962">
                  <c:v>1.034E-2</c:v>
                </c:pt>
                <c:pt idx="9963">
                  <c:v>9.2960000000000004E-3</c:v>
                </c:pt>
                <c:pt idx="9964">
                  <c:v>9.5090000000000001E-3</c:v>
                </c:pt>
                <c:pt idx="9965">
                  <c:v>8.208E-3</c:v>
                </c:pt>
                <c:pt idx="9966">
                  <c:v>6.2459999999999998E-3</c:v>
                </c:pt>
                <c:pt idx="9967">
                  <c:v>5.3969999999999999E-3</c:v>
                </c:pt>
                <c:pt idx="9968">
                  <c:v>6.5979999999999997E-3</c:v>
                </c:pt>
                <c:pt idx="9969">
                  <c:v>5.509E-3</c:v>
                </c:pt>
                <c:pt idx="9970">
                  <c:v>4.8589999999999996E-3</c:v>
                </c:pt>
                <c:pt idx="9971">
                  <c:v>1.5788E-2</c:v>
                </c:pt>
                <c:pt idx="9972">
                  <c:v>2.3820000000000001E-2</c:v>
                </c:pt>
                <c:pt idx="9973">
                  <c:v>3.2535000000000001E-2</c:v>
                </c:pt>
                <c:pt idx="9974">
                  <c:v>3.6864000000000001E-2</c:v>
                </c:pt>
                <c:pt idx="9975">
                  <c:v>3.8432999999999995E-2</c:v>
                </c:pt>
                <c:pt idx="9976">
                  <c:v>3.6297999999999997E-2</c:v>
                </c:pt>
                <c:pt idx="9977">
                  <c:v>3.2098000000000002E-2</c:v>
                </c:pt>
                <c:pt idx="9978">
                  <c:v>2.6380999999999998E-2</c:v>
                </c:pt>
                <c:pt idx="9979">
                  <c:v>2.2051999999999999E-2</c:v>
                </c:pt>
                <c:pt idx="9980">
                  <c:v>1.9424E-2</c:v>
                </c:pt>
                <c:pt idx="9981">
                  <c:v>2.2040000000000001E-2</c:v>
                </c:pt>
                <c:pt idx="9982">
                  <c:v>2.0361000000000001E-2</c:v>
                </c:pt>
                <c:pt idx="9983">
                  <c:v>2.0360000000000003E-2</c:v>
                </c:pt>
                <c:pt idx="9984">
                  <c:v>1.8623999999999998E-2</c:v>
                </c:pt>
                <c:pt idx="9985">
                  <c:v>1.8338999999999998E-2</c:v>
                </c:pt>
                <c:pt idx="9986">
                  <c:v>1.4841999999999999E-2</c:v>
                </c:pt>
                <c:pt idx="9987">
                  <c:v>1.4981999999999999E-2</c:v>
                </c:pt>
                <c:pt idx="9988">
                  <c:v>1.3203999999999999E-2</c:v>
                </c:pt>
                <c:pt idx="9989">
                  <c:v>1.3467999999999999E-2</c:v>
                </c:pt>
                <c:pt idx="9990">
                  <c:v>1.0314E-2</c:v>
                </c:pt>
                <c:pt idx="9991">
                  <c:v>4.7669999999999995E-3</c:v>
                </c:pt>
                <c:pt idx="9992">
                  <c:v>4.1939999999999998E-3</c:v>
                </c:pt>
                <c:pt idx="9993">
                  <c:v>2.8879999999999999E-3</c:v>
                </c:pt>
                <c:pt idx="9994">
                  <c:v>3.0829999999999998E-3</c:v>
                </c:pt>
                <c:pt idx="9995">
                  <c:v>3.019E-3</c:v>
                </c:pt>
                <c:pt idx="9996">
                  <c:v>2.248E-3</c:v>
                </c:pt>
                <c:pt idx="9997">
                  <c:v>2.1979999999999999E-3</c:v>
                </c:pt>
                <c:pt idx="9998">
                  <c:v>2.761E-3</c:v>
                </c:pt>
                <c:pt idx="9999">
                  <c:v>3.166E-3</c:v>
                </c:pt>
                <c:pt idx="10000">
                  <c:v>3.1149999999999997E-3</c:v>
                </c:pt>
                <c:pt idx="10001">
                  <c:v>2.4500000000000004E-3</c:v>
                </c:pt>
                <c:pt idx="10002">
                  <c:v>2.8239999999999997E-3</c:v>
                </c:pt>
                <c:pt idx="10003">
                  <c:v>3.9759999999999995E-3</c:v>
                </c:pt>
                <c:pt idx="10004">
                  <c:v>3.8109999999999997E-3</c:v>
                </c:pt>
                <c:pt idx="10005">
                  <c:v>4.7039999999999998E-3</c:v>
                </c:pt>
                <c:pt idx="10006">
                  <c:v>5.9930000000000001E-3</c:v>
                </c:pt>
                <c:pt idx="10007">
                  <c:v>7.1529999999999996E-3</c:v>
                </c:pt>
                <c:pt idx="10008">
                  <c:v>5.7749999999999998E-3</c:v>
                </c:pt>
                <c:pt idx="10009">
                  <c:v>5.1770000000000002E-3</c:v>
                </c:pt>
                <c:pt idx="10010">
                  <c:v>3.3219999999999999E-3</c:v>
                </c:pt>
                <c:pt idx="10011">
                  <c:v>4.5059999999999996E-3</c:v>
                </c:pt>
                <c:pt idx="10012">
                  <c:v>6.7749999999999998E-3</c:v>
                </c:pt>
                <c:pt idx="10013">
                  <c:v>1.1384E-2</c:v>
                </c:pt>
                <c:pt idx="10014">
                  <c:v>1.4515999999999999E-2</c:v>
                </c:pt>
                <c:pt idx="10015">
                  <c:v>1.2947999999999999E-2</c:v>
                </c:pt>
                <c:pt idx="10016">
                  <c:v>1.8026E-2</c:v>
                </c:pt>
                <c:pt idx="10017">
                  <c:v>2.4025999999999999E-2</c:v>
                </c:pt>
                <c:pt idx="10018">
                  <c:v>3.0492999999999999E-2</c:v>
                </c:pt>
                <c:pt idx="10019">
                  <c:v>5.7188999999999997E-2</c:v>
                </c:pt>
                <c:pt idx="10020">
                  <c:v>7.2570999999999997E-2</c:v>
                </c:pt>
                <c:pt idx="10021">
                  <c:v>8.4794999999999995E-2</c:v>
                </c:pt>
                <c:pt idx="10022">
                  <c:v>8.5680000000000006E-2</c:v>
                </c:pt>
                <c:pt idx="10023">
                  <c:v>8.5250999999999993E-2</c:v>
                </c:pt>
                <c:pt idx="10024">
                  <c:v>8.8162999999999991E-2</c:v>
                </c:pt>
                <c:pt idx="10025">
                  <c:v>9.2562999999999993E-2</c:v>
                </c:pt>
                <c:pt idx="10026">
                  <c:v>8.8672000000000001E-2</c:v>
                </c:pt>
                <c:pt idx="10027">
                  <c:v>8.9660999999999991E-2</c:v>
                </c:pt>
                <c:pt idx="10028">
                  <c:v>8.9367999999999989E-2</c:v>
                </c:pt>
                <c:pt idx="10029">
                  <c:v>8.5282999999999998E-2</c:v>
                </c:pt>
                <c:pt idx="10030">
                  <c:v>8.1424999999999997E-2</c:v>
                </c:pt>
                <c:pt idx="10031">
                  <c:v>8.5928999999999991E-2</c:v>
                </c:pt>
                <c:pt idx="10032">
                  <c:v>9.7073999999999994E-2</c:v>
                </c:pt>
                <c:pt idx="10033">
                  <c:v>9.2120999999999995E-2</c:v>
                </c:pt>
                <c:pt idx="10034">
                  <c:v>9.0073E-2</c:v>
                </c:pt>
                <c:pt idx="10035">
                  <c:v>8.2707000000000003E-2</c:v>
                </c:pt>
                <c:pt idx="10036">
                  <c:v>7.862799999999999E-2</c:v>
                </c:pt>
                <c:pt idx="10037">
                  <c:v>7.3454999999999993E-2</c:v>
                </c:pt>
                <c:pt idx="10038">
                  <c:v>7.17E-2</c:v>
                </c:pt>
                <c:pt idx="10039">
                  <c:v>6.7736999999999992E-2</c:v>
                </c:pt>
                <c:pt idx="10040">
                  <c:v>6.8705000000000002E-2</c:v>
                </c:pt>
                <c:pt idx="10041">
                  <c:v>6.5069000000000002E-2</c:v>
                </c:pt>
                <c:pt idx="10042">
                  <c:v>6.8485999999999991E-2</c:v>
                </c:pt>
                <c:pt idx="10043">
                  <c:v>7.4023999999999993E-2</c:v>
                </c:pt>
                <c:pt idx="10044">
                  <c:v>7.2487999999999997E-2</c:v>
                </c:pt>
                <c:pt idx="10045">
                  <c:v>6.5255999999999995E-2</c:v>
                </c:pt>
                <c:pt idx="10046">
                  <c:v>6.1002999999999995E-2</c:v>
                </c:pt>
                <c:pt idx="10047">
                  <c:v>5.7345999999999994E-2</c:v>
                </c:pt>
                <c:pt idx="10048">
                  <c:v>5.2706999999999997E-2</c:v>
                </c:pt>
                <c:pt idx="10049">
                  <c:v>5.1604999999999998E-2</c:v>
                </c:pt>
                <c:pt idx="10050">
                  <c:v>5.3078E-2</c:v>
                </c:pt>
                <c:pt idx="10051">
                  <c:v>5.4827000000000001E-2</c:v>
                </c:pt>
                <c:pt idx="10052">
                  <c:v>5.4880000000000005E-2</c:v>
                </c:pt>
                <c:pt idx="10053">
                  <c:v>5.2384E-2</c:v>
                </c:pt>
                <c:pt idx="10054">
                  <c:v>4.8835999999999997E-2</c:v>
                </c:pt>
                <c:pt idx="10055">
                  <c:v>5.0658999999999996E-2</c:v>
                </c:pt>
                <c:pt idx="10056">
                  <c:v>4.7090000000000007E-2</c:v>
                </c:pt>
                <c:pt idx="10057">
                  <c:v>4.0652000000000001E-2</c:v>
                </c:pt>
                <c:pt idx="10058">
                  <c:v>3.8676999999999996E-2</c:v>
                </c:pt>
                <c:pt idx="10059">
                  <c:v>3.4134999999999999E-2</c:v>
                </c:pt>
                <c:pt idx="10060">
                  <c:v>3.7530999999999995E-2</c:v>
                </c:pt>
                <c:pt idx="10061">
                  <c:v>3.2490000000000005E-2</c:v>
                </c:pt>
                <c:pt idx="10062">
                  <c:v>3.5410000000000004E-2</c:v>
                </c:pt>
                <c:pt idx="10063">
                  <c:v>2.8083999999999998E-2</c:v>
                </c:pt>
                <c:pt idx="10064">
                  <c:v>2.8028999999999998E-2</c:v>
                </c:pt>
                <c:pt idx="10065">
                  <c:v>2.1079000000000001E-2</c:v>
                </c:pt>
                <c:pt idx="10066">
                  <c:v>1.4905999999999999E-2</c:v>
                </c:pt>
                <c:pt idx="10067">
                  <c:v>1.5528999999999999E-2</c:v>
                </c:pt>
                <c:pt idx="10068">
                  <c:v>1.8537999999999999E-2</c:v>
                </c:pt>
                <c:pt idx="10069">
                  <c:v>1.7687999999999999E-2</c:v>
                </c:pt>
                <c:pt idx="10070">
                  <c:v>1.7646999999999999E-2</c:v>
                </c:pt>
                <c:pt idx="10071">
                  <c:v>1.5956999999999999E-2</c:v>
                </c:pt>
                <c:pt idx="10072">
                  <c:v>1.2690999999999999E-2</c:v>
                </c:pt>
                <c:pt idx="10073">
                  <c:v>1.7650000000000002E-2</c:v>
                </c:pt>
                <c:pt idx="10074">
                  <c:v>1.9567999999999999E-2</c:v>
                </c:pt>
                <c:pt idx="10075">
                  <c:v>2.1335E-2</c:v>
                </c:pt>
                <c:pt idx="10076">
                  <c:v>2.1505E-2</c:v>
                </c:pt>
                <c:pt idx="10077">
                  <c:v>2.0284999999999997E-2</c:v>
                </c:pt>
                <c:pt idx="10078">
                  <c:v>2.0263E-2</c:v>
                </c:pt>
                <c:pt idx="10079">
                  <c:v>1.6239E-2</c:v>
                </c:pt>
                <c:pt idx="10080">
                  <c:v>1.4947999999999999E-2</c:v>
                </c:pt>
                <c:pt idx="10081">
                  <c:v>1.5280999999999999E-2</c:v>
                </c:pt>
                <c:pt idx="10082">
                  <c:v>1.3852E-2</c:v>
                </c:pt>
                <c:pt idx="10083">
                  <c:v>1.2670000000000001E-2</c:v>
                </c:pt>
                <c:pt idx="10084">
                  <c:v>1.5165999999999999E-2</c:v>
                </c:pt>
                <c:pt idx="10085">
                  <c:v>9.9169999999999987E-3</c:v>
                </c:pt>
                <c:pt idx="10086">
                  <c:v>1.0498E-2</c:v>
                </c:pt>
                <c:pt idx="10087">
                  <c:v>1.6229E-2</c:v>
                </c:pt>
                <c:pt idx="10088">
                  <c:v>2.1908E-2</c:v>
                </c:pt>
                <c:pt idx="10089">
                  <c:v>2.4114999999999998E-2</c:v>
                </c:pt>
                <c:pt idx="10090">
                  <c:v>2.7081999999999998E-2</c:v>
                </c:pt>
                <c:pt idx="10091">
                  <c:v>3.2536999999999996E-2</c:v>
                </c:pt>
                <c:pt idx="10092">
                  <c:v>3.5885E-2</c:v>
                </c:pt>
                <c:pt idx="10093">
                  <c:v>3.6025000000000001E-2</c:v>
                </c:pt>
                <c:pt idx="10094">
                  <c:v>3.6184999999999995E-2</c:v>
                </c:pt>
                <c:pt idx="10095">
                  <c:v>3.7242999999999998E-2</c:v>
                </c:pt>
                <c:pt idx="10096">
                  <c:v>2.8742999999999998E-2</c:v>
                </c:pt>
                <c:pt idx="10097">
                  <c:v>2.5890000000000003E-2</c:v>
                </c:pt>
                <c:pt idx="10098">
                  <c:v>2.4513999999999998E-2</c:v>
                </c:pt>
                <c:pt idx="10099">
                  <c:v>2.4503E-2</c:v>
                </c:pt>
                <c:pt idx="10100">
                  <c:v>2.3844999999999998E-2</c:v>
                </c:pt>
                <c:pt idx="10101">
                  <c:v>1.5436E-2</c:v>
                </c:pt>
                <c:pt idx="10102">
                  <c:v>1.4197999999999999E-2</c:v>
                </c:pt>
                <c:pt idx="10103">
                  <c:v>1.3512999999999999E-2</c:v>
                </c:pt>
                <c:pt idx="10104">
                  <c:v>1.3470999999999999E-2</c:v>
                </c:pt>
                <c:pt idx="10105">
                  <c:v>1.4364E-2</c:v>
                </c:pt>
                <c:pt idx="10106">
                  <c:v>1.3276999999999999E-2</c:v>
                </c:pt>
                <c:pt idx="10107">
                  <c:v>1.2518999999999999E-2</c:v>
                </c:pt>
                <c:pt idx="10108">
                  <c:v>1.6725999999999998E-2</c:v>
                </c:pt>
                <c:pt idx="10109">
                  <c:v>2.4671999999999999E-2</c:v>
                </c:pt>
                <c:pt idx="10110">
                  <c:v>2.9541999999999999E-2</c:v>
                </c:pt>
                <c:pt idx="10111">
                  <c:v>3.1600999999999997E-2</c:v>
                </c:pt>
                <c:pt idx="10112">
                  <c:v>3.5563999999999998E-2</c:v>
                </c:pt>
                <c:pt idx="10113">
                  <c:v>4.4546999999999996E-2</c:v>
                </c:pt>
                <c:pt idx="10114">
                  <c:v>4.9458999999999996E-2</c:v>
                </c:pt>
                <c:pt idx="10115">
                  <c:v>6.2966999999999995E-2</c:v>
                </c:pt>
                <c:pt idx="10116">
                  <c:v>8.7415999999999994E-2</c:v>
                </c:pt>
                <c:pt idx="10117">
                  <c:v>0.101285</c:v>
                </c:pt>
                <c:pt idx="10118">
                  <c:v>0.10691000000000001</c:v>
                </c:pt>
                <c:pt idx="10119">
                  <c:v>0.11254399999999999</c:v>
                </c:pt>
                <c:pt idx="10120">
                  <c:v>0.11186199999999999</c:v>
                </c:pt>
                <c:pt idx="10121">
                  <c:v>0.11475199999999999</c:v>
                </c:pt>
                <c:pt idx="10122">
                  <c:v>0.112355</c:v>
                </c:pt>
                <c:pt idx="10123">
                  <c:v>0.112161</c:v>
                </c:pt>
                <c:pt idx="10124">
                  <c:v>0.13347399999999998</c:v>
                </c:pt>
                <c:pt idx="10125">
                  <c:v>0.12950499999999998</c:v>
                </c:pt>
                <c:pt idx="10126">
                  <c:v>0.13205500000000001</c:v>
                </c:pt>
                <c:pt idx="10127">
                  <c:v>0.14171699999999998</c:v>
                </c:pt>
                <c:pt idx="10128">
                  <c:v>0.15130099999999999</c:v>
                </c:pt>
                <c:pt idx="10129">
                  <c:v>0.14458299999999999</c:v>
                </c:pt>
                <c:pt idx="10130">
                  <c:v>0.13575499999999999</c:v>
                </c:pt>
                <c:pt idx="10131">
                  <c:v>0.113454</c:v>
                </c:pt>
                <c:pt idx="10132">
                  <c:v>0.116836</c:v>
                </c:pt>
                <c:pt idx="10133">
                  <c:v>0.121821</c:v>
                </c:pt>
                <c:pt idx="10134">
                  <c:v>0.11918799999999999</c:v>
                </c:pt>
                <c:pt idx="10135">
                  <c:v>0.127994</c:v>
                </c:pt>
                <c:pt idx="10136">
                  <c:v>0.122406</c:v>
                </c:pt>
                <c:pt idx="10137">
                  <c:v>0.111412</c:v>
                </c:pt>
                <c:pt idx="10138">
                  <c:v>9.0941999999999995E-2</c:v>
                </c:pt>
                <c:pt idx="10139">
                  <c:v>8.7260999999999991E-2</c:v>
                </c:pt>
                <c:pt idx="10140">
                  <c:v>9.1604999999999992E-2</c:v>
                </c:pt>
                <c:pt idx="10141">
                  <c:v>9.8188999999999999E-2</c:v>
                </c:pt>
                <c:pt idx="10142">
                  <c:v>0.101129</c:v>
                </c:pt>
                <c:pt idx="10143">
                  <c:v>0.11383000000000001</c:v>
                </c:pt>
                <c:pt idx="10144">
                  <c:v>0.136074</c:v>
                </c:pt>
                <c:pt idx="10145">
                  <c:v>0.150141</c:v>
                </c:pt>
                <c:pt idx="10146">
                  <c:v>0.16645299999999999</c:v>
                </c:pt>
                <c:pt idx="10147">
                  <c:v>0.15678899999999998</c:v>
                </c:pt>
                <c:pt idx="10148">
                  <c:v>0.164858</c:v>
                </c:pt>
                <c:pt idx="10149">
                  <c:v>0.16734099999999999</c:v>
                </c:pt>
                <c:pt idx="10150">
                  <c:v>0.15396499999999999</c:v>
                </c:pt>
                <c:pt idx="10151">
                  <c:v>0.15202299999999999</c:v>
                </c:pt>
                <c:pt idx="10152">
                  <c:v>0.13620599999999999</c:v>
                </c:pt>
                <c:pt idx="10153">
                  <c:v>0.14873</c:v>
                </c:pt>
                <c:pt idx="10154">
                  <c:v>0.14535699999999999</c:v>
                </c:pt>
                <c:pt idx="10155">
                  <c:v>0.15115499999999998</c:v>
                </c:pt>
                <c:pt idx="10156">
                  <c:v>0.16575099999999998</c:v>
                </c:pt>
                <c:pt idx="10157">
                  <c:v>0.171346</c:v>
                </c:pt>
                <c:pt idx="10158">
                  <c:v>0.200294</c:v>
                </c:pt>
                <c:pt idx="10159">
                  <c:v>0.206179</c:v>
                </c:pt>
                <c:pt idx="10160">
                  <c:v>0.211899</c:v>
                </c:pt>
                <c:pt idx="10161">
                  <c:v>0.21473299999999998</c:v>
                </c:pt>
                <c:pt idx="10162">
                  <c:v>0.20325699999999999</c:v>
                </c:pt>
                <c:pt idx="10163">
                  <c:v>0.20916599999999999</c:v>
                </c:pt>
                <c:pt idx="10164">
                  <c:v>0.20694799999999999</c:v>
                </c:pt>
                <c:pt idx="10165">
                  <c:v>0.202349</c:v>
                </c:pt>
                <c:pt idx="10166">
                  <c:v>0.20536000000000001</c:v>
                </c:pt>
                <c:pt idx="10167">
                  <c:v>0.18759199999999998</c:v>
                </c:pt>
                <c:pt idx="10168">
                  <c:v>0.189003</c:v>
                </c:pt>
                <c:pt idx="10169">
                  <c:v>0.183114</c:v>
                </c:pt>
                <c:pt idx="10170">
                  <c:v>0.17033299999999998</c:v>
                </c:pt>
                <c:pt idx="10171">
                  <c:v>0.17170199999999999</c:v>
                </c:pt>
                <c:pt idx="10172">
                  <c:v>0.18144399999999999</c:v>
                </c:pt>
                <c:pt idx="10173">
                  <c:v>0.17883599999999999</c:v>
                </c:pt>
                <c:pt idx="10174">
                  <c:v>0.182031</c:v>
                </c:pt>
                <c:pt idx="10175">
                  <c:v>0.122195</c:v>
                </c:pt>
                <c:pt idx="10176">
                  <c:v>0.142593</c:v>
                </c:pt>
                <c:pt idx="10177">
                  <c:v>0.16991099999999998</c:v>
                </c:pt>
                <c:pt idx="10178">
                  <c:v>0.178065</c:v>
                </c:pt>
                <c:pt idx="10179">
                  <c:v>0.18226799999999999</c:v>
                </c:pt>
                <c:pt idx="10180">
                  <c:v>0.17590500000000001</c:v>
                </c:pt>
                <c:pt idx="10181">
                  <c:v>0.17625099999999999</c:v>
                </c:pt>
                <c:pt idx="10182">
                  <c:v>0.16456899999999999</c:v>
                </c:pt>
                <c:pt idx="10183">
                  <c:v>0.16786599999999999</c:v>
                </c:pt>
                <c:pt idx="10184">
                  <c:v>0.15975300000000001</c:v>
                </c:pt>
                <c:pt idx="10185">
                  <c:v>0.164241</c:v>
                </c:pt>
                <c:pt idx="10186">
                  <c:v>0.16758399999999998</c:v>
                </c:pt>
                <c:pt idx="10187">
                  <c:v>0.18514000000000003</c:v>
                </c:pt>
                <c:pt idx="10188">
                  <c:v>0.187139</c:v>
                </c:pt>
                <c:pt idx="10189">
                  <c:v>0.18640899999999999</c:v>
                </c:pt>
                <c:pt idx="10190">
                  <c:v>0.187165</c:v>
                </c:pt>
                <c:pt idx="10191">
                  <c:v>0.16303000000000001</c:v>
                </c:pt>
                <c:pt idx="10192">
                  <c:v>0.146763</c:v>
                </c:pt>
                <c:pt idx="10193">
                  <c:v>0.156107</c:v>
                </c:pt>
                <c:pt idx="10194">
                  <c:v>0.16043000000000002</c:v>
                </c:pt>
                <c:pt idx="10195">
                  <c:v>0.15121000000000001</c:v>
                </c:pt>
                <c:pt idx="10196">
                  <c:v>0.14633599999999999</c:v>
                </c:pt>
                <c:pt idx="10197">
                  <c:v>0.136411</c:v>
                </c:pt>
                <c:pt idx="10198">
                  <c:v>0.126917</c:v>
                </c:pt>
                <c:pt idx="10199">
                  <c:v>0.13555799999999998</c:v>
                </c:pt>
                <c:pt idx="10200">
                  <c:v>0.131469</c:v>
                </c:pt>
                <c:pt idx="10201">
                  <c:v>0.13679000000000002</c:v>
                </c:pt>
                <c:pt idx="10202">
                  <c:v>0.138155</c:v>
                </c:pt>
                <c:pt idx="10203">
                  <c:v>0.13420599999999999</c:v>
                </c:pt>
                <c:pt idx="10204">
                  <c:v>0.129112</c:v>
                </c:pt>
                <c:pt idx="10205">
                  <c:v>0.12687499999999999</c:v>
                </c:pt>
                <c:pt idx="10206">
                  <c:v>0.127417</c:v>
                </c:pt>
                <c:pt idx="10207">
                  <c:v>0.13641</c:v>
                </c:pt>
                <c:pt idx="10208">
                  <c:v>0.135432</c:v>
                </c:pt>
                <c:pt idx="10209">
                  <c:v>0.13308200000000001</c:v>
                </c:pt>
                <c:pt idx="10210">
                  <c:v>0.13508299999999998</c:v>
                </c:pt>
                <c:pt idx="10211">
                  <c:v>0.12190799999999999</c:v>
                </c:pt>
                <c:pt idx="10212">
                  <c:v>0.111608</c:v>
                </c:pt>
                <c:pt idx="10213">
                  <c:v>0.104959</c:v>
                </c:pt>
                <c:pt idx="10214">
                  <c:v>9.6752999999999992E-2</c:v>
                </c:pt>
                <c:pt idx="10215">
                  <c:v>9.0481999999999993E-2</c:v>
                </c:pt>
                <c:pt idx="10216">
                  <c:v>8.9731999999999992E-2</c:v>
                </c:pt>
                <c:pt idx="10217">
                  <c:v>8.7653999999999996E-2</c:v>
                </c:pt>
                <c:pt idx="10218">
                  <c:v>8.1927E-2</c:v>
                </c:pt>
                <c:pt idx="10219">
                  <c:v>8.1528000000000003E-2</c:v>
                </c:pt>
                <c:pt idx="10220">
                  <c:v>7.5661999999999993E-2</c:v>
                </c:pt>
                <c:pt idx="10221">
                  <c:v>5.3717999999999995E-2</c:v>
                </c:pt>
                <c:pt idx="10222">
                  <c:v>6.7450999999999997E-2</c:v>
                </c:pt>
                <c:pt idx="10223">
                  <c:v>8.4950999999999999E-2</c:v>
                </c:pt>
                <c:pt idx="10224">
                  <c:v>9.207499999999999E-2</c:v>
                </c:pt>
                <c:pt idx="10225">
                  <c:v>0.100341</c:v>
                </c:pt>
                <c:pt idx="10226">
                  <c:v>9.8726999999999995E-2</c:v>
                </c:pt>
                <c:pt idx="10227">
                  <c:v>9.6750000000000003E-2</c:v>
                </c:pt>
                <c:pt idx="10228">
                  <c:v>9.9941000000000002E-2</c:v>
                </c:pt>
                <c:pt idx="10229">
                  <c:v>9.3552999999999997E-2</c:v>
                </c:pt>
                <c:pt idx="10230">
                  <c:v>9.351799999999999E-2</c:v>
                </c:pt>
                <c:pt idx="10231">
                  <c:v>9.4531999999999991E-2</c:v>
                </c:pt>
                <c:pt idx="10232">
                  <c:v>9.3421999999999991E-2</c:v>
                </c:pt>
                <c:pt idx="10233">
                  <c:v>0.108926</c:v>
                </c:pt>
                <c:pt idx="10234">
                  <c:v>0.11268599999999999</c:v>
                </c:pt>
                <c:pt idx="10235">
                  <c:v>0.12579899999999999</c:v>
                </c:pt>
                <c:pt idx="10236">
                  <c:v>0.134046</c:v>
                </c:pt>
                <c:pt idx="10237">
                  <c:v>0.13064499999999998</c:v>
                </c:pt>
                <c:pt idx="10238">
                  <c:v>0.13339099999999998</c:v>
                </c:pt>
                <c:pt idx="10239">
                  <c:v>0.13050300000000001</c:v>
                </c:pt>
                <c:pt idx="10240">
                  <c:v>0.12216</c:v>
                </c:pt>
                <c:pt idx="10241">
                  <c:v>0.11957799999999999</c:v>
                </c:pt>
                <c:pt idx="10242">
                  <c:v>0.111052</c:v>
                </c:pt>
                <c:pt idx="10243">
                  <c:v>0.10295699999999999</c:v>
                </c:pt>
                <c:pt idx="10244">
                  <c:v>8.9825000000000002E-2</c:v>
                </c:pt>
                <c:pt idx="10245">
                  <c:v>8.0026E-2</c:v>
                </c:pt>
                <c:pt idx="10246">
                  <c:v>7.2015999999999997E-2</c:v>
                </c:pt>
                <c:pt idx="10247">
                  <c:v>6.8784999999999999E-2</c:v>
                </c:pt>
                <c:pt idx="10248">
                  <c:v>6.5121999999999999E-2</c:v>
                </c:pt>
                <c:pt idx="10249">
                  <c:v>6.0370000000000007E-2</c:v>
                </c:pt>
                <c:pt idx="10250">
                  <c:v>5.5098999999999995E-2</c:v>
                </c:pt>
                <c:pt idx="10251">
                  <c:v>5.2246999999999995E-2</c:v>
                </c:pt>
                <c:pt idx="10252">
                  <c:v>5.0581999999999995E-2</c:v>
                </c:pt>
                <c:pt idx="10253">
                  <c:v>4.9350000000000005E-2</c:v>
                </c:pt>
                <c:pt idx="10254">
                  <c:v>4.6940000000000003E-2</c:v>
                </c:pt>
                <c:pt idx="10255">
                  <c:v>4.7264999999999995E-2</c:v>
                </c:pt>
                <c:pt idx="10256">
                  <c:v>4.4122999999999996E-2</c:v>
                </c:pt>
                <c:pt idx="10257">
                  <c:v>4.2726E-2</c:v>
                </c:pt>
                <c:pt idx="10258">
                  <c:v>3.8585999999999995E-2</c:v>
                </c:pt>
                <c:pt idx="10259">
                  <c:v>3.4735999999999996E-2</c:v>
                </c:pt>
                <c:pt idx="10260">
                  <c:v>3.3050000000000003E-2</c:v>
                </c:pt>
                <c:pt idx="10261">
                  <c:v>3.0367999999999999E-2</c:v>
                </c:pt>
                <c:pt idx="10262">
                  <c:v>2.6088999999999998E-2</c:v>
                </c:pt>
                <c:pt idx="10263">
                  <c:v>1.8534999999999999E-2</c:v>
                </c:pt>
                <c:pt idx="10264">
                  <c:v>1.6371E-2</c:v>
                </c:pt>
                <c:pt idx="10265">
                  <c:v>2.2064E-2</c:v>
                </c:pt>
                <c:pt idx="10266">
                  <c:v>3.3808999999999999E-2</c:v>
                </c:pt>
                <c:pt idx="10267">
                  <c:v>4.2202999999999997E-2</c:v>
                </c:pt>
                <c:pt idx="10268">
                  <c:v>5.5335999999999996E-2</c:v>
                </c:pt>
                <c:pt idx="10269">
                  <c:v>6.7050999999999999E-2</c:v>
                </c:pt>
                <c:pt idx="10270">
                  <c:v>7.2645000000000001E-2</c:v>
                </c:pt>
                <c:pt idx="10271">
                  <c:v>7.9120999999999997E-2</c:v>
                </c:pt>
                <c:pt idx="10272">
                  <c:v>8.0246999999999999E-2</c:v>
                </c:pt>
                <c:pt idx="10273">
                  <c:v>9.1961000000000001E-2</c:v>
                </c:pt>
                <c:pt idx="10274">
                  <c:v>9.0378E-2</c:v>
                </c:pt>
                <c:pt idx="10275">
                  <c:v>9.0917999999999999E-2</c:v>
                </c:pt>
                <c:pt idx="10276">
                  <c:v>0.10438799999999999</c:v>
                </c:pt>
                <c:pt idx="10277">
                  <c:v>0.110206</c:v>
                </c:pt>
                <c:pt idx="10278">
                  <c:v>0.111264</c:v>
                </c:pt>
                <c:pt idx="10279">
                  <c:v>0.10581499999999999</c:v>
                </c:pt>
                <c:pt idx="10280">
                  <c:v>0.121059</c:v>
                </c:pt>
                <c:pt idx="10281">
                  <c:v>0.12266299999999999</c:v>
                </c:pt>
                <c:pt idx="10282">
                  <c:v>0.123819</c:v>
                </c:pt>
                <c:pt idx="10283">
                  <c:v>0.12162199999999999</c:v>
                </c:pt>
                <c:pt idx="10284">
                  <c:v>0.12909299999999999</c:v>
                </c:pt>
                <c:pt idx="10285">
                  <c:v>0.125638</c:v>
                </c:pt>
                <c:pt idx="10286">
                  <c:v>0.119795</c:v>
                </c:pt>
                <c:pt idx="10287">
                  <c:v>0.116492</c:v>
                </c:pt>
                <c:pt idx="10288">
                  <c:v>0.10671399999999999</c:v>
                </c:pt>
                <c:pt idx="10289">
                  <c:v>0.103877</c:v>
                </c:pt>
                <c:pt idx="10290">
                  <c:v>0.10084499999999999</c:v>
                </c:pt>
                <c:pt idx="10291">
                  <c:v>9.4855999999999996E-2</c:v>
                </c:pt>
                <c:pt idx="10292">
                  <c:v>8.6962999999999999E-2</c:v>
                </c:pt>
                <c:pt idx="10293">
                  <c:v>7.6077999999999993E-2</c:v>
                </c:pt>
                <c:pt idx="10294">
                  <c:v>5.7024999999999999E-2</c:v>
                </c:pt>
                <c:pt idx="10295">
                  <c:v>4.5910000000000006E-2</c:v>
                </c:pt>
                <c:pt idx="10296">
                  <c:v>4.7174999999999995E-2</c:v>
                </c:pt>
                <c:pt idx="10297">
                  <c:v>4.0561E-2</c:v>
                </c:pt>
                <c:pt idx="10298">
                  <c:v>4.1867000000000001E-2</c:v>
                </c:pt>
                <c:pt idx="10299">
                  <c:v>4.2026000000000001E-2</c:v>
                </c:pt>
                <c:pt idx="10300">
                  <c:v>4.0694000000000001E-2</c:v>
                </c:pt>
                <c:pt idx="10301">
                  <c:v>4.2195999999999997E-2</c:v>
                </c:pt>
                <c:pt idx="10302">
                  <c:v>4.2330000000000007E-2</c:v>
                </c:pt>
                <c:pt idx="10303">
                  <c:v>3.7430999999999999E-2</c:v>
                </c:pt>
                <c:pt idx="10304">
                  <c:v>3.6141E-2</c:v>
                </c:pt>
                <c:pt idx="10305">
                  <c:v>3.338E-2</c:v>
                </c:pt>
                <c:pt idx="10306">
                  <c:v>3.3381000000000001E-2</c:v>
                </c:pt>
                <c:pt idx="10307">
                  <c:v>2.8478E-2</c:v>
                </c:pt>
                <c:pt idx="10308">
                  <c:v>3.0882E-2</c:v>
                </c:pt>
                <c:pt idx="10309">
                  <c:v>3.0984999999999999E-2</c:v>
                </c:pt>
                <c:pt idx="10310">
                  <c:v>2.8940000000000004E-2</c:v>
                </c:pt>
                <c:pt idx="10311">
                  <c:v>3.0647999999999998E-2</c:v>
                </c:pt>
                <c:pt idx="10312">
                  <c:v>3.2392999999999998E-2</c:v>
                </c:pt>
                <c:pt idx="10313">
                  <c:v>3.4502999999999999E-2</c:v>
                </c:pt>
                <c:pt idx="10314">
                  <c:v>3.0521E-2</c:v>
                </c:pt>
                <c:pt idx="10315">
                  <c:v>3.1140000000000001E-2</c:v>
                </c:pt>
                <c:pt idx="10316">
                  <c:v>2.8357E-2</c:v>
                </c:pt>
                <c:pt idx="10317">
                  <c:v>2.6997E-2</c:v>
                </c:pt>
                <c:pt idx="10318">
                  <c:v>2.8166E-2</c:v>
                </c:pt>
                <c:pt idx="10319">
                  <c:v>2.1488E-2</c:v>
                </c:pt>
                <c:pt idx="10320">
                  <c:v>2.0298E-2</c:v>
                </c:pt>
                <c:pt idx="10321">
                  <c:v>1.8624999999999999E-2</c:v>
                </c:pt>
                <c:pt idx="10322">
                  <c:v>1.6923999999999998E-2</c:v>
                </c:pt>
                <c:pt idx="10323">
                  <c:v>1.2817E-2</c:v>
                </c:pt>
                <c:pt idx="10324">
                  <c:v>1.4797999999999999E-2</c:v>
                </c:pt>
                <c:pt idx="10325">
                  <c:v>1.9736E-2</c:v>
                </c:pt>
                <c:pt idx="10326">
                  <c:v>2.1734E-2</c:v>
                </c:pt>
                <c:pt idx="10327">
                  <c:v>4.0736999999999995E-2</c:v>
                </c:pt>
                <c:pt idx="10328">
                  <c:v>7.0800000000000002E-2</c:v>
                </c:pt>
                <c:pt idx="10329">
                  <c:v>9.0465999999999991E-2</c:v>
                </c:pt>
                <c:pt idx="10330">
                  <c:v>0.10216299999999999</c:v>
                </c:pt>
                <c:pt idx="10331">
                  <c:v>0.11068399999999999</c:v>
                </c:pt>
                <c:pt idx="10332">
                  <c:v>0.13831000000000002</c:v>
                </c:pt>
                <c:pt idx="10333">
                  <c:v>0.15059</c:v>
                </c:pt>
                <c:pt idx="10334">
                  <c:v>0.142674</c:v>
                </c:pt>
                <c:pt idx="10335">
                  <c:v>0.15388000000000002</c:v>
                </c:pt>
                <c:pt idx="10336">
                  <c:v>0.16106799999999999</c:v>
                </c:pt>
                <c:pt idx="10337">
                  <c:v>0.178064</c:v>
                </c:pt>
                <c:pt idx="10338">
                  <c:v>0.184498</c:v>
                </c:pt>
                <c:pt idx="10339">
                  <c:v>0.19413899999999998</c:v>
                </c:pt>
                <c:pt idx="10340">
                  <c:v>0.191248</c:v>
                </c:pt>
                <c:pt idx="10341">
                  <c:v>0.206201</c:v>
                </c:pt>
                <c:pt idx="10342">
                  <c:v>0.210535</c:v>
                </c:pt>
                <c:pt idx="10343">
                  <c:v>0.202593</c:v>
                </c:pt>
                <c:pt idx="10344">
                  <c:v>0.198964</c:v>
                </c:pt>
                <c:pt idx="10345">
                  <c:v>0.19625199999999998</c:v>
                </c:pt>
                <c:pt idx="10346">
                  <c:v>0.18429199999999998</c:v>
                </c:pt>
                <c:pt idx="10347">
                  <c:v>0.15951199999999999</c:v>
                </c:pt>
                <c:pt idx="10348">
                  <c:v>0.149948</c:v>
                </c:pt>
                <c:pt idx="10349">
                  <c:v>0.14293899999999998</c:v>
                </c:pt>
                <c:pt idx="10350">
                  <c:v>0.12905900000000001</c:v>
                </c:pt>
                <c:pt idx="10351">
                  <c:v>0.149143</c:v>
                </c:pt>
                <c:pt idx="10352">
                  <c:v>0.15706399999999998</c:v>
                </c:pt>
                <c:pt idx="10353">
                  <c:v>0.15681599999999998</c:v>
                </c:pt>
                <c:pt idx="10354">
                  <c:v>0.15021699999999999</c:v>
                </c:pt>
                <c:pt idx="10355">
                  <c:v>0.149122</c:v>
                </c:pt>
                <c:pt idx="10356">
                  <c:v>0.13403599999999999</c:v>
                </c:pt>
                <c:pt idx="10357">
                  <c:v>0.16400499999999998</c:v>
                </c:pt>
                <c:pt idx="10358">
                  <c:v>0.14993199999999998</c:v>
                </c:pt>
                <c:pt idx="10359">
                  <c:v>0.137628</c:v>
                </c:pt>
                <c:pt idx="10360">
                  <c:v>0.140766</c:v>
                </c:pt>
                <c:pt idx="10361">
                  <c:v>0.14515799999999998</c:v>
                </c:pt>
                <c:pt idx="10362">
                  <c:v>0.13594799999999999</c:v>
                </c:pt>
                <c:pt idx="10363">
                  <c:v>0.140982</c:v>
                </c:pt>
                <c:pt idx="10364">
                  <c:v>0.13555300000000001</c:v>
                </c:pt>
                <c:pt idx="10365">
                  <c:v>0.12569900000000001</c:v>
                </c:pt>
                <c:pt idx="10366">
                  <c:v>0.11841299999999999</c:v>
                </c:pt>
                <c:pt idx="10367">
                  <c:v>0.110954</c:v>
                </c:pt>
                <c:pt idx="10368">
                  <c:v>0.101645</c:v>
                </c:pt>
                <c:pt idx="10369">
                  <c:v>8.849499999999999E-2</c:v>
                </c:pt>
                <c:pt idx="10370">
                  <c:v>8.6164999999999992E-2</c:v>
                </c:pt>
                <c:pt idx="10371">
                  <c:v>0.10013699999999999</c:v>
                </c:pt>
                <c:pt idx="10372">
                  <c:v>0.1033</c:v>
                </c:pt>
                <c:pt idx="10373">
                  <c:v>9.9705999999999989E-2</c:v>
                </c:pt>
                <c:pt idx="10374">
                  <c:v>9.7617999999999996E-2</c:v>
                </c:pt>
                <c:pt idx="10375">
                  <c:v>0.10067699999999999</c:v>
                </c:pt>
                <c:pt idx="10376">
                  <c:v>0.10350000000000001</c:v>
                </c:pt>
                <c:pt idx="10377">
                  <c:v>0.12665699999999999</c:v>
                </c:pt>
                <c:pt idx="10378">
                  <c:v>0.13386599999999999</c:v>
                </c:pt>
                <c:pt idx="10379">
                  <c:v>0.14488099999999998</c:v>
                </c:pt>
                <c:pt idx="10380">
                  <c:v>0.147033</c:v>
                </c:pt>
                <c:pt idx="10381">
                  <c:v>0.14335399999999998</c:v>
                </c:pt>
                <c:pt idx="10382">
                  <c:v>0.137207</c:v>
                </c:pt>
                <c:pt idx="10383">
                  <c:v>0.13597099999999998</c:v>
                </c:pt>
                <c:pt idx="10384">
                  <c:v>0.12892199999999998</c:v>
                </c:pt>
                <c:pt idx="10385">
                  <c:v>0.12177299999999999</c:v>
                </c:pt>
                <c:pt idx="10386">
                  <c:v>0.11181099999999999</c:v>
                </c:pt>
                <c:pt idx="10387">
                  <c:v>0.10504799999999999</c:v>
                </c:pt>
                <c:pt idx="10388">
                  <c:v>9.6565999999999999E-2</c:v>
                </c:pt>
                <c:pt idx="10389">
                  <c:v>8.8280000000000011E-2</c:v>
                </c:pt>
                <c:pt idx="10390">
                  <c:v>8.3412E-2</c:v>
                </c:pt>
                <c:pt idx="10391">
                  <c:v>8.0675999999999998E-2</c:v>
                </c:pt>
                <c:pt idx="10392">
                  <c:v>7.6756999999999992E-2</c:v>
                </c:pt>
                <c:pt idx="10393">
                  <c:v>7.4242000000000002E-2</c:v>
                </c:pt>
                <c:pt idx="10394">
                  <c:v>7.0640999999999995E-2</c:v>
                </c:pt>
                <c:pt idx="10395">
                  <c:v>6.4413999999999999E-2</c:v>
                </c:pt>
                <c:pt idx="10396">
                  <c:v>6.8835999999999994E-2</c:v>
                </c:pt>
                <c:pt idx="10397">
                  <c:v>6.7902999999999991E-2</c:v>
                </c:pt>
                <c:pt idx="10398">
                  <c:v>6.3690999999999998E-2</c:v>
                </c:pt>
                <c:pt idx="10399">
                  <c:v>5.9038999999999994E-2</c:v>
                </c:pt>
                <c:pt idx="10400">
                  <c:v>6.4990000000000006E-2</c:v>
                </c:pt>
                <c:pt idx="10401">
                  <c:v>6.6450000000000009E-2</c:v>
                </c:pt>
                <c:pt idx="10402">
                  <c:v>6.5280000000000005E-2</c:v>
                </c:pt>
                <c:pt idx="10403">
                  <c:v>6.0430000000000005E-2</c:v>
                </c:pt>
                <c:pt idx="10404">
                  <c:v>5.6333999999999995E-2</c:v>
                </c:pt>
                <c:pt idx="10405">
                  <c:v>5.3994E-2</c:v>
                </c:pt>
                <c:pt idx="10406">
                  <c:v>5.2303999999999996E-2</c:v>
                </c:pt>
                <c:pt idx="10407">
                  <c:v>5.3810000000000004E-2</c:v>
                </c:pt>
                <c:pt idx="10408">
                  <c:v>4.7264E-2</c:v>
                </c:pt>
                <c:pt idx="10409">
                  <c:v>4.8558999999999998E-2</c:v>
                </c:pt>
                <c:pt idx="10410">
                  <c:v>4.1350000000000005E-2</c:v>
                </c:pt>
                <c:pt idx="10411">
                  <c:v>3.8776999999999999E-2</c:v>
                </c:pt>
                <c:pt idx="10412">
                  <c:v>3.7810000000000003E-2</c:v>
                </c:pt>
                <c:pt idx="10413">
                  <c:v>2.2445E-2</c:v>
                </c:pt>
                <c:pt idx="10414">
                  <c:v>2.9973999999999997E-2</c:v>
                </c:pt>
                <c:pt idx="10415">
                  <c:v>3.3609E-2</c:v>
                </c:pt>
                <c:pt idx="10416">
                  <c:v>3.8561999999999999E-2</c:v>
                </c:pt>
                <c:pt idx="10417">
                  <c:v>4.0272999999999996E-2</c:v>
                </c:pt>
                <c:pt idx="10418">
                  <c:v>4.0080999999999999E-2</c:v>
                </c:pt>
                <c:pt idx="10419">
                  <c:v>3.7901999999999998E-2</c:v>
                </c:pt>
                <c:pt idx="10420">
                  <c:v>3.8873999999999999E-2</c:v>
                </c:pt>
                <c:pt idx="10421">
                  <c:v>3.5062999999999997E-2</c:v>
                </c:pt>
                <c:pt idx="10422">
                  <c:v>3.4583999999999997E-2</c:v>
                </c:pt>
                <c:pt idx="10423">
                  <c:v>3.4638999999999996E-2</c:v>
                </c:pt>
                <c:pt idx="10424">
                  <c:v>3.6941000000000002E-2</c:v>
                </c:pt>
                <c:pt idx="10425">
                  <c:v>3.8381999999999999E-2</c:v>
                </c:pt>
                <c:pt idx="10426">
                  <c:v>3.7516000000000001E-2</c:v>
                </c:pt>
                <c:pt idx="10427">
                  <c:v>3.4548999999999996E-2</c:v>
                </c:pt>
                <c:pt idx="10428">
                  <c:v>3.8040000000000004E-2</c:v>
                </c:pt>
                <c:pt idx="10429">
                  <c:v>4.0187E-2</c:v>
                </c:pt>
                <c:pt idx="10430">
                  <c:v>4.0010000000000004E-2</c:v>
                </c:pt>
                <c:pt idx="10431">
                  <c:v>4.0834999999999996E-2</c:v>
                </c:pt>
                <c:pt idx="10432">
                  <c:v>3.9147000000000001E-2</c:v>
                </c:pt>
                <c:pt idx="10433">
                  <c:v>3.1490999999999998E-2</c:v>
                </c:pt>
                <c:pt idx="10434">
                  <c:v>4.1839000000000001E-2</c:v>
                </c:pt>
                <c:pt idx="10435">
                  <c:v>4.4503999999999995E-2</c:v>
                </c:pt>
                <c:pt idx="10436">
                  <c:v>3.2381E-2</c:v>
                </c:pt>
                <c:pt idx="10437">
                  <c:v>3.6148E-2</c:v>
                </c:pt>
                <c:pt idx="10438">
                  <c:v>3.4637000000000001E-2</c:v>
                </c:pt>
                <c:pt idx="10439">
                  <c:v>3.2767999999999999E-2</c:v>
                </c:pt>
                <c:pt idx="10440">
                  <c:v>3.2511999999999999E-2</c:v>
                </c:pt>
                <c:pt idx="10441">
                  <c:v>3.0974999999999999E-2</c:v>
                </c:pt>
                <c:pt idx="10442">
                  <c:v>3.0193999999999999E-2</c:v>
                </c:pt>
                <c:pt idx="10443">
                  <c:v>3.2497999999999999E-2</c:v>
                </c:pt>
                <c:pt idx="10444">
                  <c:v>3.2481999999999997E-2</c:v>
                </c:pt>
                <c:pt idx="10445">
                  <c:v>2.8975999999999998E-2</c:v>
                </c:pt>
                <c:pt idx="10446">
                  <c:v>2.6696999999999999E-2</c:v>
                </c:pt>
                <c:pt idx="10447">
                  <c:v>1.9987999999999999E-2</c:v>
                </c:pt>
                <c:pt idx="10448">
                  <c:v>1.7870999999999998E-2</c:v>
                </c:pt>
                <c:pt idx="10449">
                  <c:v>1.6130000000000002E-2</c:v>
                </c:pt>
                <c:pt idx="10450">
                  <c:v>1.5270000000000001E-2</c:v>
                </c:pt>
                <c:pt idx="10451">
                  <c:v>1.2695E-2</c:v>
                </c:pt>
                <c:pt idx="10452">
                  <c:v>1.0820000000000001E-2</c:v>
                </c:pt>
                <c:pt idx="10453">
                  <c:v>2.0760000000000001E-2</c:v>
                </c:pt>
                <c:pt idx="10454">
                  <c:v>2.6152999999999999E-2</c:v>
                </c:pt>
                <c:pt idx="10455">
                  <c:v>2.6006999999999999E-2</c:v>
                </c:pt>
                <c:pt idx="10456">
                  <c:v>3.0683999999999999E-2</c:v>
                </c:pt>
                <c:pt idx="10457">
                  <c:v>4.0908E-2</c:v>
                </c:pt>
                <c:pt idx="10458">
                  <c:v>3.6173999999999998E-2</c:v>
                </c:pt>
                <c:pt idx="10459">
                  <c:v>4.1449E-2</c:v>
                </c:pt>
                <c:pt idx="10460">
                  <c:v>4.5240000000000002E-2</c:v>
                </c:pt>
                <c:pt idx="10461">
                  <c:v>4.1960999999999998E-2</c:v>
                </c:pt>
                <c:pt idx="10462">
                  <c:v>3.4480000000000004E-2</c:v>
                </c:pt>
                <c:pt idx="10463">
                  <c:v>3.0223999999999997E-2</c:v>
                </c:pt>
                <c:pt idx="10464">
                  <c:v>3.1645E-2</c:v>
                </c:pt>
                <c:pt idx="10465">
                  <c:v>3.2674000000000002E-2</c:v>
                </c:pt>
                <c:pt idx="10466">
                  <c:v>3.3503999999999999E-2</c:v>
                </c:pt>
                <c:pt idx="10467">
                  <c:v>3.1780000000000003E-2</c:v>
                </c:pt>
                <c:pt idx="10468">
                  <c:v>3.1347E-2</c:v>
                </c:pt>
                <c:pt idx="10469">
                  <c:v>2.9330000000000002E-2</c:v>
                </c:pt>
                <c:pt idx="10470">
                  <c:v>2.3994999999999999E-2</c:v>
                </c:pt>
                <c:pt idx="10471">
                  <c:v>2.3782999999999999E-2</c:v>
                </c:pt>
                <c:pt idx="10472">
                  <c:v>2.1016999999999997E-2</c:v>
                </c:pt>
                <c:pt idx="10473">
                  <c:v>4.1398999999999998E-2</c:v>
                </c:pt>
                <c:pt idx="10474">
                  <c:v>5.5020000000000006E-2</c:v>
                </c:pt>
                <c:pt idx="10475">
                  <c:v>7.6773999999999995E-2</c:v>
                </c:pt>
                <c:pt idx="10476">
                  <c:v>0.128472</c:v>
                </c:pt>
                <c:pt idx="10477">
                  <c:v>0.19190499999999999</c:v>
                </c:pt>
                <c:pt idx="10478">
                  <c:v>0.24585099999999999</c:v>
                </c:pt>
                <c:pt idx="10479">
                  <c:v>0.28199299999999999</c:v>
                </c:pt>
                <c:pt idx="10480">
                  <c:v>0.29031799999999996</c:v>
                </c:pt>
                <c:pt idx="10481">
                  <c:v>0.32259000000000004</c:v>
                </c:pt>
                <c:pt idx="10482">
                  <c:v>0.36162899999999998</c:v>
                </c:pt>
                <c:pt idx="10483">
                  <c:v>0.46276799999999996</c:v>
                </c:pt>
                <c:pt idx="10484">
                  <c:v>0.51603199999999994</c:v>
                </c:pt>
                <c:pt idx="10485">
                  <c:v>0.54794900000000002</c:v>
                </c:pt>
                <c:pt idx="10486">
                  <c:v>0.58250599999999997</c:v>
                </c:pt>
                <c:pt idx="10487">
                  <c:v>0.65536399999999995</c:v>
                </c:pt>
                <c:pt idx="10488">
                  <c:v>0.64877899999999999</c:v>
                </c:pt>
                <c:pt idx="10489">
                  <c:v>0.68907699999999994</c:v>
                </c:pt>
                <c:pt idx="10490">
                  <c:v>0.67801400000000001</c:v>
                </c:pt>
                <c:pt idx="10491">
                  <c:v>0.65738000000000008</c:v>
                </c:pt>
                <c:pt idx="10492">
                  <c:v>0.69942599999999999</c:v>
                </c:pt>
                <c:pt idx="10493">
                  <c:v>0.68818099999999993</c:v>
                </c:pt>
                <c:pt idx="10494">
                  <c:v>0.65954400000000002</c:v>
                </c:pt>
                <c:pt idx="10495">
                  <c:v>0.66457100000000002</c:v>
                </c:pt>
                <c:pt idx="10496">
                  <c:v>0.642872</c:v>
                </c:pt>
                <c:pt idx="10497">
                  <c:v>0.65105000000000002</c:v>
                </c:pt>
                <c:pt idx="10498">
                  <c:v>0.654192</c:v>
                </c:pt>
                <c:pt idx="10499">
                  <c:v>0.63311799999999996</c:v>
                </c:pt>
                <c:pt idx="10500">
                  <c:v>0.65472599999999992</c:v>
                </c:pt>
                <c:pt idx="10501">
                  <c:v>0.64789299999999994</c:v>
                </c:pt>
                <c:pt idx="10502">
                  <c:v>0.64353399999999994</c:v>
                </c:pt>
                <c:pt idx="10503">
                  <c:v>0.63181900000000002</c:v>
                </c:pt>
                <c:pt idx="10504">
                  <c:v>0.61920000000000008</c:v>
                </c:pt>
                <c:pt idx="10505">
                  <c:v>0.60489999999999999</c:v>
                </c:pt>
                <c:pt idx="10506">
                  <c:v>0.58557000000000003</c:v>
                </c:pt>
                <c:pt idx="10507">
                  <c:v>0.55607099999999998</c:v>
                </c:pt>
                <c:pt idx="10508">
                  <c:v>0.54409799999999997</c:v>
                </c:pt>
                <c:pt idx="10509">
                  <c:v>0.51326399999999994</c:v>
                </c:pt>
                <c:pt idx="10510">
                  <c:v>0.51837199999999994</c:v>
                </c:pt>
                <c:pt idx="10511">
                  <c:v>0.50707599999999997</c:v>
                </c:pt>
                <c:pt idx="10512">
                  <c:v>0.48606000000000005</c:v>
                </c:pt>
                <c:pt idx="10513">
                  <c:v>0.46415199999999995</c:v>
                </c:pt>
                <c:pt idx="10514">
                  <c:v>0.48059499999999999</c:v>
                </c:pt>
                <c:pt idx="10515">
                  <c:v>0.478155</c:v>
                </c:pt>
                <c:pt idx="10516">
                  <c:v>0.46198599999999995</c:v>
                </c:pt>
                <c:pt idx="10517">
                  <c:v>0.44649899999999998</c:v>
                </c:pt>
                <c:pt idx="10518">
                  <c:v>0.43121299999999996</c:v>
                </c:pt>
                <c:pt idx="10519">
                  <c:v>0.41572499999999996</c:v>
                </c:pt>
                <c:pt idx="10520">
                  <c:v>0.40197699999999997</c:v>
                </c:pt>
                <c:pt idx="10521">
                  <c:v>0.39290599999999998</c:v>
                </c:pt>
                <c:pt idx="10522">
                  <c:v>0.40556199999999998</c:v>
                </c:pt>
                <c:pt idx="10523">
                  <c:v>0.39246899999999996</c:v>
                </c:pt>
                <c:pt idx="10524">
                  <c:v>0.39062199999999997</c:v>
                </c:pt>
                <c:pt idx="10525">
                  <c:v>0.39522799999999997</c:v>
                </c:pt>
                <c:pt idx="10526">
                  <c:v>0.39482299999999998</c:v>
                </c:pt>
                <c:pt idx="10527">
                  <c:v>0.39299099999999998</c:v>
                </c:pt>
                <c:pt idx="10528">
                  <c:v>0.37781799999999999</c:v>
                </c:pt>
                <c:pt idx="10529">
                  <c:v>0.38409099999999996</c:v>
                </c:pt>
                <c:pt idx="10530">
                  <c:v>0.37664700000000001</c:v>
                </c:pt>
                <c:pt idx="10531">
                  <c:v>0.367396</c:v>
                </c:pt>
                <c:pt idx="10532">
                  <c:v>0.37605699999999997</c:v>
                </c:pt>
                <c:pt idx="10533">
                  <c:v>0.35732900000000001</c:v>
                </c:pt>
                <c:pt idx="10534">
                  <c:v>0.35441099999999998</c:v>
                </c:pt>
                <c:pt idx="10535">
                  <c:v>0.346883</c:v>
                </c:pt>
                <c:pt idx="10536">
                  <c:v>0.346271</c:v>
                </c:pt>
                <c:pt idx="10537">
                  <c:v>0.32691199999999998</c:v>
                </c:pt>
                <c:pt idx="10538">
                  <c:v>0.31759599999999999</c:v>
                </c:pt>
                <c:pt idx="10539">
                  <c:v>0.31435599999999997</c:v>
                </c:pt>
                <c:pt idx="10540">
                  <c:v>0.31947199999999998</c:v>
                </c:pt>
                <c:pt idx="10541">
                  <c:v>0.29969899999999999</c:v>
                </c:pt>
                <c:pt idx="10542">
                  <c:v>0.299487</c:v>
                </c:pt>
                <c:pt idx="10543">
                  <c:v>0.31462399999999996</c:v>
                </c:pt>
                <c:pt idx="10544">
                  <c:v>0.29413600000000001</c:v>
                </c:pt>
                <c:pt idx="10545">
                  <c:v>0.29202299999999998</c:v>
                </c:pt>
                <c:pt idx="10546">
                  <c:v>0.28691</c:v>
                </c:pt>
                <c:pt idx="10547">
                  <c:v>0.28177599999999997</c:v>
                </c:pt>
                <c:pt idx="10548">
                  <c:v>0.28576299999999999</c:v>
                </c:pt>
                <c:pt idx="10549">
                  <c:v>0.28746299999999997</c:v>
                </c:pt>
                <c:pt idx="10550">
                  <c:v>0.28727199999999997</c:v>
                </c:pt>
                <c:pt idx="10551">
                  <c:v>0.31400699999999998</c:v>
                </c:pt>
                <c:pt idx="10552">
                  <c:v>0.30781000000000003</c:v>
                </c:pt>
                <c:pt idx="10553">
                  <c:v>0.29726000000000002</c:v>
                </c:pt>
                <c:pt idx="10554">
                  <c:v>0.28409499999999999</c:v>
                </c:pt>
                <c:pt idx="10555">
                  <c:v>0.275814</c:v>
                </c:pt>
                <c:pt idx="10556">
                  <c:v>0.27457899999999996</c:v>
                </c:pt>
                <c:pt idx="10557">
                  <c:v>0.26593699999999998</c:v>
                </c:pt>
                <c:pt idx="10558">
                  <c:v>0.24371599999999999</c:v>
                </c:pt>
                <c:pt idx="10559">
                  <c:v>0.225188</c:v>
                </c:pt>
                <c:pt idx="10560">
                  <c:v>0.22221199999999999</c:v>
                </c:pt>
                <c:pt idx="10561">
                  <c:v>0.21900499999999998</c:v>
                </c:pt>
                <c:pt idx="10562">
                  <c:v>0.21244099999999999</c:v>
                </c:pt>
                <c:pt idx="10563">
                  <c:v>0.20161399999999999</c:v>
                </c:pt>
                <c:pt idx="10564">
                  <c:v>0.20049499999999998</c:v>
                </c:pt>
                <c:pt idx="10565">
                  <c:v>0.211474</c:v>
                </c:pt>
                <c:pt idx="10566">
                  <c:v>0.21939899999999998</c:v>
                </c:pt>
                <c:pt idx="10567">
                  <c:v>0.214473</c:v>
                </c:pt>
                <c:pt idx="10568">
                  <c:v>0.203988</c:v>
                </c:pt>
                <c:pt idx="10569">
                  <c:v>0.19832000000000002</c:v>
                </c:pt>
                <c:pt idx="10570">
                  <c:v>0.19048799999999999</c:v>
                </c:pt>
                <c:pt idx="10571">
                  <c:v>0.17942900000000001</c:v>
                </c:pt>
                <c:pt idx="10572">
                  <c:v>0.17070199999999999</c:v>
                </c:pt>
                <c:pt idx="10573">
                  <c:v>0.170685</c:v>
                </c:pt>
                <c:pt idx="10574">
                  <c:v>0.17439499999999999</c:v>
                </c:pt>
                <c:pt idx="10575">
                  <c:v>0.179622</c:v>
                </c:pt>
                <c:pt idx="10576">
                  <c:v>0.17600199999999999</c:v>
                </c:pt>
                <c:pt idx="10577">
                  <c:v>0.16631399999999999</c:v>
                </c:pt>
                <c:pt idx="10578">
                  <c:v>0.16034399999999999</c:v>
                </c:pt>
                <c:pt idx="10579">
                  <c:v>0.141125</c:v>
                </c:pt>
                <c:pt idx="10580">
                  <c:v>0.130742</c:v>
                </c:pt>
                <c:pt idx="10581">
                  <c:v>0.12465699999999999</c:v>
                </c:pt>
                <c:pt idx="10582">
                  <c:v>0.121193</c:v>
                </c:pt>
                <c:pt idx="10583">
                  <c:v>0.114426</c:v>
                </c:pt>
                <c:pt idx="10584">
                  <c:v>0.10688299999999999</c:v>
                </c:pt>
                <c:pt idx="10585">
                  <c:v>9.9362999999999993E-2</c:v>
                </c:pt>
                <c:pt idx="10586">
                  <c:v>0.122155</c:v>
                </c:pt>
                <c:pt idx="10587">
                  <c:v>0.117838</c:v>
                </c:pt>
                <c:pt idx="10588">
                  <c:v>0.126087</c:v>
                </c:pt>
                <c:pt idx="10589">
                  <c:v>0.12153299999999999</c:v>
                </c:pt>
                <c:pt idx="10590">
                  <c:v>0.11548699999999999</c:v>
                </c:pt>
                <c:pt idx="10591">
                  <c:v>0.12350899999999999</c:v>
                </c:pt>
                <c:pt idx="10592">
                  <c:v>0.11571899999999999</c:v>
                </c:pt>
                <c:pt idx="10593">
                  <c:v>0.10639499999999999</c:v>
                </c:pt>
                <c:pt idx="10594">
                  <c:v>0.11768099999999999</c:v>
                </c:pt>
                <c:pt idx="10595">
                  <c:v>0.107763</c:v>
                </c:pt>
                <c:pt idx="10596">
                  <c:v>0.11276299999999999</c:v>
                </c:pt>
                <c:pt idx="10597">
                  <c:v>0.11574699999999999</c:v>
                </c:pt>
                <c:pt idx="10598">
                  <c:v>0.11775099999999999</c:v>
                </c:pt>
                <c:pt idx="10599">
                  <c:v>0.105406</c:v>
                </c:pt>
                <c:pt idx="10600">
                  <c:v>9.6330000000000013E-2</c:v>
                </c:pt>
                <c:pt idx="10601">
                  <c:v>9.3090000000000006E-2</c:v>
                </c:pt>
                <c:pt idx="10602">
                  <c:v>8.2294999999999993E-2</c:v>
                </c:pt>
                <c:pt idx="10603">
                  <c:v>9.1064999999999993E-2</c:v>
                </c:pt>
                <c:pt idx="10604">
                  <c:v>7.8351999999999991E-2</c:v>
                </c:pt>
                <c:pt idx="10605">
                  <c:v>7.5073000000000001E-2</c:v>
                </c:pt>
                <c:pt idx="10606">
                  <c:v>7.9071000000000002E-2</c:v>
                </c:pt>
                <c:pt idx="10607">
                  <c:v>6.9135000000000002E-2</c:v>
                </c:pt>
                <c:pt idx="10608">
                  <c:v>6.6030000000000005E-2</c:v>
                </c:pt>
                <c:pt idx="10609">
                  <c:v>5.7598999999999997E-2</c:v>
                </c:pt>
                <c:pt idx="10610">
                  <c:v>6.1565999999999996E-2</c:v>
                </c:pt>
                <c:pt idx="10611">
                  <c:v>6.3105999999999995E-2</c:v>
                </c:pt>
                <c:pt idx="10612">
                  <c:v>6.6375000000000003E-2</c:v>
                </c:pt>
                <c:pt idx="10613">
                  <c:v>5.7963000000000001E-2</c:v>
                </c:pt>
                <c:pt idx="10614">
                  <c:v>5.9752E-2</c:v>
                </c:pt>
                <c:pt idx="10615">
                  <c:v>6.7403999999999992E-2</c:v>
                </c:pt>
                <c:pt idx="10616">
                  <c:v>7.8556000000000001E-2</c:v>
                </c:pt>
                <c:pt idx="10617">
                  <c:v>9.1151999999999997E-2</c:v>
                </c:pt>
                <c:pt idx="10618">
                  <c:v>9.3960000000000002E-2</c:v>
                </c:pt>
                <c:pt idx="10619">
                  <c:v>8.9861999999999997E-2</c:v>
                </c:pt>
                <c:pt idx="10620">
                  <c:v>8.1586999999999993E-2</c:v>
                </c:pt>
                <c:pt idx="10621">
                  <c:v>7.8486E-2</c:v>
                </c:pt>
                <c:pt idx="10622">
                  <c:v>8.2007999999999998E-2</c:v>
                </c:pt>
                <c:pt idx="10623">
                  <c:v>0.11396099999999999</c:v>
                </c:pt>
                <c:pt idx="10624">
                  <c:v>0.11319499999999999</c:v>
                </c:pt>
                <c:pt idx="10625">
                  <c:v>0.112923</c:v>
                </c:pt>
                <c:pt idx="10626">
                  <c:v>0.113439</c:v>
                </c:pt>
                <c:pt idx="10627">
                  <c:v>0.11237599999999999</c:v>
                </c:pt>
                <c:pt idx="10628">
                  <c:v>0.11974399999999999</c:v>
                </c:pt>
                <c:pt idx="10629">
                  <c:v>0.10918399999999999</c:v>
                </c:pt>
                <c:pt idx="10630">
                  <c:v>0.111302</c:v>
                </c:pt>
                <c:pt idx="10631">
                  <c:v>0.11258000000000001</c:v>
                </c:pt>
                <c:pt idx="10632">
                  <c:v>0.116533</c:v>
                </c:pt>
                <c:pt idx="10633">
                  <c:v>0.102169</c:v>
                </c:pt>
                <c:pt idx="10634">
                  <c:v>9.7500000000000003E-2</c:v>
                </c:pt>
                <c:pt idx="10635">
                  <c:v>9.1286999999999993E-2</c:v>
                </c:pt>
                <c:pt idx="10636">
                  <c:v>8.4586999999999996E-2</c:v>
                </c:pt>
                <c:pt idx="10637">
                  <c:v>8.1450999999999996E-2</c:v>
                </c:pt>
                <c:pt idx="10638">
                  <c:v>7.9125000000000001E-2</c:v>
                </c:pt>
                <c:pt idx="10639">
                  <c:v>7.4561000000000002E-2</c:v>
                </c:pt>
                <c:pt idx="10640">
                  <c:v>7.1503999999999998E-2</c:v>
                </c:pt>
                <c:pt idx="10641">
                  <c:v>8.8745999999999992E-2</c:v>
                </c:pt>
                <c:pt idx="10642">
                  <c:v>9.2200999999999991E-2</c:v>
                </c:pt>
                <c:pt idx="10643">
                  <c:v>9.3761999999999998E-2</c:v>
                </c:pt>
                <c:pt idx="10644">
                  <c:v>8.8381000000000001E-2</c:v>
                </c:pt>
                <c:pt idx="10645">
                  <c:v>0.105949</c:v>
                </c:pt>
                <c:pt idx="10646">
                  <c:v>0.11078499999999999</c:v>
                </c:pt>
                <c:pt idx="10647">
                  <c:v>0.11603799999999999</c:v>
                </c:pt>
                <c:pt idx="10648">
                  <c:v>0.133823</c:v>
                </c:pt>
                <c:pt idx="10649">
                  <c:v>0.13683099999999998</c:v>
                </c:pt>
                <c:pt idx="10650">
                  <c:v>0.14982499999999999</c:v>
                </c:pt>
                <c:pt idx="10651">
                  <c:v>0.14677899999999999</c:v>
                </c:pt>
                <c:pt idx="10652">
                  <c:v>0.14192399999999999</c:v>
                </c:pt>
                <c:pt idx="10653">
                  <c:v>0.14837599999999998</c:v>
                </c:pt>
                <c:pt idx="10654">
                  <c:v>0.143122</c:v>
                </c:pt>
                <c:pt idx="10655">
                  <c:v>0.151674</c:v>
                </c:pt>
                <c:pt idx="10656">
                  <c:v>0.13927100000000001</c:v>
                </c:pt>
                <c:pt idx="10657">
                  <c:v>0.13633699999999999</c:v>
                </c:pt>
                <c:pt idx="10658">
                  <c:v>7.8370000000000009E-2</c:v>
                </c:pt>
                <c:pt idx="10659">
                  <c:v>8.119599999999999E-2</c:v>
                </c:pt>
                <c:pt idx="10660">
                  <c:v>7.9388E-2</c:v>
                </c:pt>
                <c:pt idx="10661">
                  <c:v>9.4362000000000001E-2</c:v>
                </c:pt>
                <c:pt idx="10662">
                  <c:v>0.10045699999999999</c:v>
                </c:pt>
                <c:pt idx="10663">
                  <c:v>0.101478</c:v>
                </c:pt>
                <c:pt idx="10664">
                  <c:v>9.9361999999999992E-2</c:v>
                </c:pt>
                <c:pt idx="10665">
                  <c:v>0.101383</c:v>
                </c:pt>
                <c:pt idx="10666">
                  <c:v>9.7991999999999996E-2</c:v>
                </c:pt>
                <c:pt idx="10667">
                  <c:v>9.4050999999999996E-2</c:v>
                </c:pt>
                <c:pt idx="10668">
                  <c:v>8.7904999999999997E-2</c:v>
                </c:pt>
                <c:pt idx="10669">
                  <c:v>8.2500999999999991E-2</c:v>
                </c:pt>
                <c:pt idx="10670">
                  <c:v>7.2584999999999997E-2</c:v>
                </c:pt>
                <c:pt idx="10671">
                  <c:v>6.5126000000000003E-2</c:v>
                </c:pt>
                <c:pt idx="10672">
                  <c:v>5.9455999999999995E-2</c:v>
                </c:pt>
                <c:pt idx="10673">
                  <c:v>5.7936999999999995E-2</c:v>
                </c:pt>
                <c:pt idx="10674">
                  <c:v>5.2684999999999996E-2</c:v>
                </c:pt>
                <c:pt idx="10675">
                  <c:v>3.1205999999999998E-2</c:v>
                </c:pt>
                <c:pt idx="10676">
                  <c:v>3.1226E-2</c:v>
                </c:pt>
                <c:pt idx="10677">
                  <c:v>3.0340000000000002E-2</c:v>
                </c:pt>
                <c:pt idx="10678">
                  <c:v>2.9874999999999999E-2</c:v>
                </c:pt>
                <c:pt idx="10679">
                  <c:v>3.0086999999999999E-2</c:v>
                </c:pt>
                <c:pt idx="10680">
                  <c:v>2.5356999999999998E-2</c:v>
                </c:pt>
                <c:pt idx="10681">
                  <c:v>2.3037999999999999E-2</c:v>
                </c:pt>
                <c:pt idx="10682">
                  <c:v>2.6202999999999997E-2</c:v>
                </c:pt>
                <c:pt idx="10683">
                  <c:v>3.2267999999999998E-2</c:v>
                </c:pt>
                <c:pt idx="10684">
                  <c:v>3.4930999999999997E-2</c:v>
                </c:pt>
                <c:pt idx="10685">
                  <c:v>4.0159E-2</c:v>
                </c:pt>
                <c:pt idx="10686">
                  <c:v>3.5471999999999997E-2</c:v>
                </c:pt>
                <c:pt idx="10687">
                  <c:v>3.4750999999999997E-2</c:v>
                </c:pt>
                <c:pt idx="10688">
                  <c:v>3.6986999999999999E-2</c:v>
                </c:pt>
                <c:pt idx="10689">
                  <c:v>3.8328000000000001E-2</c:v>
                </c:pt>
                <c:pt idx="10690">
                  <c:v>3.9167E-2</c:v>
                </c:pt>
                <c:pt idx="10691">
                  <c:v>3.7164999999999997E-2</c:v>
                </c:pt>
                <c:pt idx="10692">
                  <c:v>3.8150999999999997E-2</c:v>
                </c:pt>
                <c:pt idx="10693">
                  <c:v>3.6954000000000001E-2</c:v>
                </c:pt>
                <c:pt idx="10694">
                  <c:v>4.6815999999999997E-2</c:v>
                </c:pt>
                <c:pt idx="10695">
                  <c:v>4.3886000000000001E-2</c:v>
                </c:pt>
                <c:pt idx="10696">
                  <c:v>4.1235999999999995E-2</c:v>
                </c:pt>
                <c:pt idx="10697">
                  <c:v>3.6863E-2</c:v>
                </c:pt>
                <c:pt idx="10698">
                  <c:v>3.0168999999999998E-2</c:v>
                </c:pt>
                <c:pt idx="10699">
                  <c:v>2.4256999999999997E-2</c:v>
                </c:pt>
                <c:pt idx="10700">
                  <c:v>2.0028999999999998E-2</c:v>
                </c:pt>
                <c:pt idx="10701">
                  <c:v>1.9643000000000001E-2</c:v>
                </c:pt>
                <c:pt idx="10702">
                  <c:v>1.9784E-2</c:v>
                </c:pt>
                <c:pt idx="10703">
                  <c:v>1.9227999999999999E-2</c:v>
                </c:pt>
                <c:pt idx="10704">
                  <c:v>1.3580000000000002E-2</c:v>
                </c:pt>
                <c:pt idx="10705">
                  <c:v>1.2565E-2</c:v>
                </c:pt>
                <c:pt idx="10706">
                  <c:v>1.1382999999999999E-2</c:v>
                </c:pt>
                <c:pt idx="10707">
                  <c:v>1.4565E-2</c:v>
                </c:pt>
                <c:pt idx="10708">
                  <c:v>8.8789999999999997E-3</c:v>
                </c:pt>
                <c:pt idx="10709">
                  <c:v>9.3270000000000002E-3</c:v>
                </c:pt>
                <c:pt idx="10710">
                  <c:v>7.868E-3</c:v>
                </c:pt>
                <c:pt idx="10711">
                  <c:v>7.5879999999999993E-3</c:v>
                </c:pt>
                <c:pt idx="10712">
                  <c:v>6.4319999999999993E-3</c:v>
                </c:pt>
                <c:pt idx="10713">
                  <c:v>8.1639999999999994E-3</c:v>
                </c:pt>
                <c:pt idx="10714">
                  <c:v>7.2829999999999995E-3</c:v>
                </c:pt>
                <c:pt idx="10715">
                  <c:v>7.6349999999999994E-3</c:v>
                </c:pt>
                <c:pt idx="10716">
                  <c:v>9.7710000000000002E-3</c:v>
                </c:pt>
                <c:pt idx="10717">
                  <c:v>1.2574999999999999E-2</c:v>
                </c:pt>
                <c:pt idx="10718">
                  <c:v>1.4726E-2</c:v>
                </c:pt>
                <c:pt idx="10719">
                  <c:v>1.6818E-2</c:v>
                </c:pt>
                <c:pt idx="10720">
                  <c:v>1.8581E-2</c:v>
                </c:pt>
                <c:pt idx="10721">
                  <c:v>2.3257999999999997E-2</c:v>
                </c:pt>
                <c:pt idx="10722">
                  <c:v>1.7340999999999999E-2</c:v>
                </c:pt>
                <c:pt idx="10723">
                  <c:v>1.4385999999999999E-2</c:v>
                </c:pt>
                <c:pt idx="10724">
                  <c:v>1.7603999999999998E-2</c:v>
                </c:pt>
                <c:pt idx="10725">
                  <c:v>1.4669E-2</c:v>
                </c:pt>
                <c:pt idx="10726">
                  <c:v>1.5418999999999999E-2</c:v>
                </c:pt>
                <c:pt idx="10727">
                  <c:v>1.6035000000000001E-2</c:v>
                </c:pt>
                <c:pt idx="10728">
                  <c:v>1.4879E-2</c:v>
                </c:pt>
                <c:pt idx="10729">
                  <c:v>1.3574999999999999E-2</c:v>
                </c:pt>
                <c:pt idx="10730">
                  <c:v>1.0796999999999999E-2</c:v>
                </c:pt>
                <c:pt idx="10731">
                  <c:v>9.0219999999999988E-3</c:v>
                </c:pt>
                <c:pt idx="10732">
                  <c:v>8.345E-3</c:v>
                </c:pt>
                <c:pt idx="10733">
                  <c:v>8.2729999999999991E-3</c:v>
                </c:pt>
                <c:pt idx="10734">
                  <c:v>9.722999999999999E-3</c:v>
                </c:pt>
                <c:pt idx="10735">
                  <c:v>7.0879999999999997E-3</c:v>
                </c:pt>
                <c:pt idx="10736">
                  <c:v>6.6359999999999995E-3</c:v>
                </c:pt>
                <c:pt idx="10737">
                  <c:v>6.6109999999999997E-3</c:v>
                </c:pt>
                <c:pt idx="10738">
                  <c:v>6.352E-3</c:v>
                </c:pt>
                <c:pt idx="10739">
                  <c:v>1.0928E-2</c:v>
                </c:pt>
                <c:pt idx="10740">
                  <c:v>1.5371999999999999E-2</c:v>
                </c:pt>
                <c:pt idx="10741">
                  <c:v>1.5165E-2</c:v>
                </c:pt>
                <c:pt idx="10742">
                  <c:v>1.4365999999999999E-2</c:v>
                </c:pt>
                <c:pt idx="10743">
                  <c:v>1.3604E-2</c:v>
                </c:pt>
                <c:pt idx="10744">
                  <c:v>1.2513E-2</c:v>
                </c:pt>
                <c:pt idx="10745">
                  <c:v>1.5181999999999999E-2</c:v>
                </c:pt>
                <c:pt idx="10746">
                  <c:v>1.4711999999999999E-2</c:v>
                </c:pt>
                <c:pt idx="10747">
                  <c:v>1.3975E-2</c:v>
                </c:pt>
                <c:pt idx="10748">
                  <c:v>1.1993999999999999E-2</c:v>
                </c:pt>
                <c:pt idx="10749">
                  <c:v>1.0026E-2</c:v>
                </c:pt>
                <c:pt idx="10750">
                  <c:v>1.1701999999999999E-2</c:v>
                </c:pt>
                <c:pt idx="10751">
                  <c:v>1.0968E-2</c:v>
                </c:pt>
                <c:pt idx="10752">
                  <c:v>1.0050999999999999E-2</c:v>
                </c:pt>
                <c:pt idx="10753">
                  <c:v>8.5489999999999993E-3</c:v>
                </c:pt>
                <c:pt idx="10754">
                  <c:v>7.8309999999999994E-3</c:v>
                </c:pt>
                <c:pt idx="10755">
                  <c:v>7.3409999999999994E-3</c:v>
                </c:pt>
                <c:pt idx="10756">
                  <c:v>6.0689999999999997E-3</c:v>
                </c:pt>
                <c:pt idx="10757">
                  <c:v>4.5739999999999999E-3</c:v>
                </c:pt>
                <c:pt idx="10758">
                  <c:v>3.225E-3</c:v>
                </c:pt>
                <c:pt idx="10759">
                  <c:v>3.2069999999999998E-3</c:v>
                </c:pt>
                <c:pt idx="10760">
                  <c:v>2.6700000000000001E-3</c:v>
                </c:pt>
                <c:pt idx="10761">
                  <c:v>2.3040000000000001E-3</c:v>
                </c:pt>
                <c:pt idx="10762">
                  <c:v>2.745E-3</c:v>
                </c:pt>
                <c:pt idx="10763">
                  <c:v>2.3249999999999998E-3</c:v>
                </c:pt>
                <c:pt idx="10764">
                  <c:v>2.9729999999999999E-3</c:v>
                </c:pt>
                <c:pt idx="10765">
                  <c:v>4.1180000000000001E-3</c:v>
                </c:pt>
                <c:pt idx="10766">
                  <c:v>5.3730000000000002E-3</c:v>
                </c:pt>
                <c:pt idx="10767">
                  <c:v>9.4070000000000004E-3</c:v>
                </c:pt>
                <c:pt idx="10768">
                  <c:v>9.9939999999999994E-3</c:v>
                </c:pt>
                <c:pt idx="10769">
                  <c:v>9.528E-3</c:v>
                </c:pt>
                <c:pt idx="10770">
                  <c:v>1.0490000000000001E-2</c:v>
                </c:pt>
                <c:pt idx="10771">
                  <c:v>9.9369999999999997E-3</c:v>
                </c:pt>
                <c:pt idx="10772">
                  <c:v>8.9020000000000002E-3</c:v>
                </c:pt>
                <c:pt idx="10773">
                  <c:v>7.626E-3</c:v>
                </c:pt>
                <c:pt idx="10774">
                  <c:v>9.4970000000000002E-3</c:v>
                </c:pt>
                <c:pt idx="10775">
                  <c:v>1.2324E-2</c:v>
                </c:pt>
                <c:pt idx="10776">
                  <c:v>1.4881999999999999E-2</c:v>
                </c:pt>
                <c:pt idx="10777">
                  <c:v>2.9224999999999998E-2</c:v>
                </c:pt>
                <c:pt idx="10778">
                  <c:v>2.2534999999999999E-2</c:v>
                </c:pt>
                <c:pt idx="10779">
                  <c:v>1.8484999999999998E-2</c:v>
                </c:pt>
                <c:pt idx="10780">
                  <c:v>1.6625999999999998E-2</c:v>
                </c:pt>
                <c:pt idx="10781">
                  <c:v>1.2515999999999999E-2</c:v>
                </c:pt>
                <c:pt idx="10782">
                  <c:v>1.1160000000000002E-2</c:v>
                </c:pt>
                <c:pt idx="10783">
                  <c:v>9.0709999999999992E-3</c:v>
                </c:pt>
                <c:pt idx="10784">
                  <c:v>9.0689999999999989E-3</c:v>
                </c:pt>
                <c:pt idx="10785">
                  <c:v>1.1328999999999999E-2</c:v>
                </c:pt>
                <c:pt idx="10786">
                  <c:v>1.1373999999999999E-2</c:v>
                </c:pt>
                <c:pt idx="10787">
                  <c:v>1.7507999999999999E-2</c:v>
                </c:pt>
                <c:pt idx="10788">
                  <c:v>1.1977999999999999E-2</c:v>
                </c:pt>
                <c:pt idx="10789">
                  <c:v>1.0609E-2</c:v>
                </c:pt>
                <c:pt idx="10790">
                  <c:v>9.2619999999999994E-3</c:v>
                </c:pt>
                <c:pt idx="10791">
                  <c:v>1.2617E-2</c:v>
                </c:pt>
                <c:pt idx="10792">
                  <c:v>1.5236E-2</c:v>
                </c:pt>
                <c:pt idx="10793">
                  <c:v>1.4905999999999999E-2</c:v>
                </c:pt>
                <c:pt idx="10794">
                  <c:v>1.2178999999999999E-2</c:v>
                </c:pt>
                <c:pt idx="10795">
                  <c:v>9.6359999999999987E-3</c:v>
                </c:pt>
                <c:pt idx="10796">
                  <c:v>7.2859999999999999E-3</c:v>
                </c:pt>
                <c:pt idx="10797">
                  <c:v>7.1209999999999997E-3</c:v>
                </c:pt>
                <c:pt idx="10798">
                  <c:v>6.241E-3</c:v>
                </c:pt>
                <c:pt idx="10799">
                  <c:v>5.019E-3</c:v>
                </c:pt>
                <c:pt idx="10800">
                  <c:v>4.0219999999999995E-3</c:v>
                </c:pt>
                <c:pt idx="10801">
                  <c:v>3.9940000000000002E-3</c:v>
                </c:pt>
                <c:pt idx="10802">
                  <c:v>5.7759999999999999E-3</c:v>
                </c:pt>
                <c:pt idx="10803">
                  <c:v>9.2549999999999993E-3</c:v>
                </c:pt>
                <c:pt idx="10804">
                  <c:v>1.2702E-2</c:v>
                </c:pt>
                <c:pt idx="10805">
                  <c:v>1.1618E-2</c:v>
                </c:pt>
                <c:pt idx="10806">
                  <c:v>1.4045999999999999E-2</c:v>
                </c:pt>
                <c:pt idx="10807">
                  <c:v>1.3950000000000001E-2</c:v>
                </c:pt>
                <c:pt idx="10808">
                  <c:v>1.4992E-2</c:v>
                </c:pt>
                <c:pt idx="10809">
                  <c:v>1.6954999999999998E-2</c:v>
                </c:pt>
                <c:pt idx="10810">
                  <c:v>1.5740999999999998E-2</c:v>
                </c:pt>
                <c:pt idx="10811">
                  <c:v>9.5300000000000003E-3</c:v>
                </c:pt>
                <c:pt idx="10812">
                  <c:v>1.2733999999999999E-2</c:v>
                </c:pt>
                <c:pt idx="10813">
                  <c:v>1.1982E-2</c:v>
                </c:pt>
                <c:pt idx="10814">
                  <c:v>1.1510000000000001E-2</c:v>
                </c:pt>
                <c:pt idx="10815">
                  <c:v>1.1762999999999999E-2</c:v>
                </c:pt>
                <c:pt idx="10816">
                  <c:v>1.0504999999999999E-2</c:v>
                </c:pt>
                <c:pt idx="10817">
                  <c:v>8.4840000000000002E-3</c:v>
                </c:pt>
                <c:pt idx="10818">
                  <c:v>8.1619999999999991E-3</c:v>
                </c:pt>
                <c:pt idx="10819">
                  <c:v>1.3260000000000001E-2</c:v>
                </c:pt>
                <c:pt idx="10820">
                  <c:v>2.0147999999999999E-2</c:v>
                </c:pt>
                <c:pt idx="10821">
                  <c:v>3.8471999999999999E-2</c:v>
                </c:pt>
                <c:pt idx="10822">
                  <c:v>3.7158999999999998E-2</c:v>
                </c:pt>
                <c:pt idx="10823">
                  <c:v>3.0400999999999997E-2</c:v>
                </c:pt>
                <c:pt idx="10824">
                  <c:v>2.8770000000000004E-2</c:v>
                </c:pt>
                <c:pt idx="10825">
                  <c:v>2.3479E-2</c:v>
                </c:pt>
                <c:pt idx="10826">
                  <c:v>2.0402999999999998E-2</c:v>
                </c:pt>
                <c:pt idx="10827">
                  <c:v>2.2005E-2</c:v>
                </c:pt>
                <c:pt idx="10828">
                  <c:v>1.7086E-2</c:v>
                </c:pt>
                <c:pt idx="10829">
                  <c:v>2.0614E-2</c:v>
                </c:pt>
                <c:pt idx="10830">
                  <c:v>1.7814E-2</c:v>
                </c:pt>
                <c:pt idx="10831">
                  <c:v>1.7915E-2</c:v>
                </c:pt>
                <c:pt idx="10832">
                  <c:v>1.4737999999999999E-2</c:v>
                </c:pt>
                <c:pt idx="10833">
                  <c:v>2.1833999999999999E-2</c:v>
                </c:pt>
                <c:pt idx="10834">
                  <c:v>1.9520000000000003E-2</c:v>
                </c:pt>
                <c:pt idx="10835">
                  <c:v>3.1865999999999998E-2</c:v>
                </c:pt>
                <c:pt idx="10836">
                  <c:v>3.0008999999999997E-2</c:v>
                </c:pt>
                <c:pt idx="10837">
                  <c:v>2.171E-2</c:v>
                </c:pt>
                <c:pt idx="10838">
                  <c:v>1.8050999999999998E-2</c:v>
                </c:pt>
                <c:pt idx="10839">
                  <c:v>1.4268999999999999E-2</c:v>
                </c:pt>
                <c:pt idx="10840">
                  <c:v>1.3842999999999999E-2</c:v>
                </c:pt>
                <c:pt idx="10841">
                  <c:v>1.1941999999999999E-2</c:v>
                </c:pt>
                <c:pt idx="10842">
                  <c:v>1.8734000000000001E-2</c:v>
                </c:pt>
                <c:pt idx="10843">
                  <c:v>1.6553999999999999E-2</c:v>
                </c:pt>
                <c:pt idx="10844">
                  <c:v>1.4071999999999999E-2</c:v>
                </c:pt>
                <c:pt idx="10845">
                  <c:v>1.2485E-2</c:v>
                </c:pt>
                <c:pt idx="10846">
                  <c:v>9.4659999999999987E-3</c:v>
                </c:pt>
                <c:pt idx="10847">
                  <c:v>7.5600000000000007E-3</c:v>
                </c:pt>
                <c:pt idx="10848">
                  <c:v>6.332E-3</c:v>
                </c:pt>
                <c:pt idx="10849">
                  <c:v>5.1589999999999995E-3</c:v>
                </c:pt>
                <c:pt idx="10850">
                  <c:v>4.4780000000000002E-3</c:v>
                </c:pt>
                <c:pt idx="10851">
                  <c:v>3.565E-3</c:v>
                </c:pt>
                <c:pt idx="10852">
                  <c:v>3.4579999999999997E-3</c:v>
                </c:pt>
                <c:pt idx="10853">
                  <c:v>2.9459999999999998E-3</c:v>
                </c:pt>
                <c:pt idx="10854">
                  <c:v>2.8679999999999999E-3</c:v>
                </c:pt>
                <c:pt idx="10855">
                  <c:v>2.6059999999999998E-3</c:v>
                </c:pt>
                <c:pt idx="10856">
                  <c:v>2.4159999999999997E-3</c:v>
                </c:pt>
                <c:pt idx="10857">
                  <c:v>2.163E-3</c:v>
                </c:pt>
                <c:pt idx="10858">
                  <c:v>2.3379999999999998E-3</c:v>
                </c:pt>
                <c:pt idx="10859">
                  <c:v>2.183E-3</c:v>
                </c:pt>
                <c:pt idx="10860">
                  <c:v>2.3370000000000001E-3</c:v>
                </c:pt>
                <c:pt idx="10861">
                  <c:v>2.4009999999999999E-3</c:v>
                </c:pt>
                <c:pt idx="10862">
                  <c:v>3.7109999999999999E-3</c:v>
                </c:pt>
                <c:pt idx="10863">
                  <c:v>4.0900000000000008E-3</c:v>
                </c:pt>
                <c:pt idx="10864">
                  <c:v>3.4100000000000003E-3</c:v>
                </c:pt>
                <c:pt idx="10865">
                  <c:v>1.0274999999999999E-2</c:v>
                </c:pt>
                <c:pt idx="10866">
                  <c:v>8.6789999999999992E-3</c:v>
                </c:pt>
                <c:pt idx="10867">
                  <c:v>7.9100000000000004E-3</c:v>
                </c:pt>
                <c:pt idx="10868">
                  <c:v>6.0329999999999993E-3</c:v>
                </c:pt>
                <c:pt idx="10869">
                  <c:v>7.4879999999999999E-3</c:v>
                </c:pt>
                <c:pt idx="10870">
                  <c:v>6.6229999999999995E-3</c:v>
                </c:pt>
                <c:pt idx="10871">
                  <c:v>6.1189999999999994E-3</c:v>
                </c:pt>
                <c:pt idx="10872">
                  <c:v>5.7129999999999993E-3</c:v>
                </c:pt>
                <c:pt idx="10873">
                  <c:v>8.1519999999999995E-3</c:v>
                </c:pt>
                <c:pt idx="10874">
                  <c:v>9.382999999999999E-3</c:v>
                </c:pt>
                <c:pt idx="10875">
                  <c:v>7.8200000000000006E-3</c:v>
                </c:pt>
                <c:pt idx="10876">
                  <c:v>1.0274999999999999E-2</c:v>
                </c:pt>
                <c:pt idx="10877">
                  <c:v>8.1989999999999997E-3</c:v>
                </c:pt>
                <c:pt idx="10878">
                  <c:v>9.474999999999999E-3</c:v>
                </c:pt>
                <c:pt idx="10879">
                  <c:v>1.3304E-2</c:v>
                </c:pt>
                <c:pt idx="10880">
                  <c:v>1.4430999999999999E-2</c:v>
                </c:pt>
                <c:pt idx="10881">
                  <c:v>1.055E-2</c:v>
                </c:pt>
                <c:pt idx="10882">
                  <c:v>1.0829E-2</c:v>
                </c:pt>
                <c:pt idx="10883">
                  <c:v>1.1080000000000001E-2</c:v>
                </c:pt>
                <c:pt idx="10884">
                  <c:v>1.5385999999999999E-2</c:v>
                </c:pt>
                <c:pt idx="10885">
                  <c:v>1.2607E-2</c:v>
                </c:pt>
                <c:pt idx="10886">
                  <c:v>1.3732999999999999E-2</c:v>
                </c:pt>
                <c:pt idx="10887">
                  <c:v>3.2614999999999998E-2</c:v>
                </c:pt>
                <c:pt idx="10888">
                  <c:v>2.5026E-2</c:v>
                </c:pt>
                <c:pt idx="10889">
                  <c:v>1.8588E-2</c:v>
                </c:pt>
                <c:pt idx="10890">
                  <c:v>1.8817E-2</c:v>
                </c:pt>
                <c:pt idx="10891">
                  <c:v>1.5893999999999998E-2</c:v>
                </c:pt>
                <c:pt idx="10892">
                  <c:v>1.2473999999999999E-2</c:v>
                </c:pt>
                <c:pt idx="10893">
                  <c:v>1.8588999999999998E-2</c:v>
                </c:pt>
                <c:pt idx="10894">
                  <c:v>1.5813999999999998E-2</c:v>
                </c:pt>
                <c:pt idx="10895">
                  <c:v>1.506E-2</c:v>
                </c:pt>
                <c:pt idx="10896">
                  <c:v>1.3214999999999999E-2</c:v>
                </c:pt>
                <c:pt idx="10897">
                  <c:v>1.3588999999999999E-2</c:v>
                </c:pt>
                <c:pt idx="10898">
                  <c:v>1.4554999999999998E-2</c:v>
                </c:pt>
                <c:pt idx="10899">
                  <c:v>1.4074E-2</c:v>
                </c:pt>
                <c:pt idx="10900">
                  <c:v>1.5090999999999999E-2</c:v>
                </c:pt>
                <c:pt idx="10901">
                  <c:v>1.3002E-2</c:v>
                </c:pt>
                <c:pt idx="10902">
                  <c:v>1.0563999999999999E-2</c:v>
                </c:pt>
                <c:pt idx="10903">
                  <c:v>1.0218E-2</c:v>
                </c:pt>
                <c:pt idx="10904">
                  <c:v>7.5929999999999999E-3</c:v>
                </c:pt>
                <c:pt idx="10905">
                  <c:v>7.2519999999999998E-3</c:v>
                </c:pt>
                <c:pt idx="10906">
                  <c:v>8.9629999999999987E-3</c:v>
                </c:pt>
                <c:pt idx="10907">
                  <c:v>8.4720000000000004E-3</c:v>
                </c:pt>
                <c:pt idx="10908">
                  <c:v>9.1919999999999988E-3</c:v>
                </c:pt>
                <c:pt idx="10909">
                  <c:v>8.9100000000000013E-3</c:v>
                </c:pt>
                <c:pt idx="10910">
                  <c:v>7.0780000000000001E-3</c:v>
                </c:pt>
                <c:pt idx="10911">
                  <c:v>5.9280000000000001E-3</c:v>
                </c:pt>
                <c:pt idx="10912">
                  <c:v>5.1269999999999996E-3</c:v>
                </c:pt>
                <c:pt idx="10913">
                  <c:v>4.7879999999999997E-3</c:v>
                </c:pt>
                <c:pt idx="10914">
                  <c:v>5.1729999999999996E-3</c:v>
                </c:pt>
                <c:pt idx="10915">
                  <c:v>4.3049999999999998E-3</c:v>
                </c:pt>
                <c:pt idx="10916">
                  <c:v>5.666E-3</c:v>
                </c:pt>
                <c:pt idx="10917">
                  <c:v>4.9480000000000001E-3</c:v>
                </c:pt>
                <c:pt idx="10918">
                  <c:v>6.4079999999999996E-3</c:v>
                </c:pt>
                <c:pt idx="10919">
                  <c:v>7.0789999999999994E-3</c:v>
                </c:pt>
                <c:pt idx="10920">
                  <c:v>8.6179999999999989E-3</c:v>
                </c:pt>
                <c:pt idx="10921">
                  <c:v>9.8059999999999987E-3</c:v>
                </c:pt>
                <c:pt idx="10922">
                  <c:v>9.1050000000000002E-3</c:v>
                </c:pt>
                <c:pt idx="10923">
                  <c:v>1.1344E-2</c:v>
                </c:pt>
                <c:pt idx="10924">
                  <c:v>1.3346E-2</c:v>
                </c:pt>
                <c:pt idx="10925">
                  <c:v>1.6820000000000002E-2</c:v>
                </c:pt>
                <c:pt idx="10926">
                  <c:v>1.9143E-2</c:v>
                </c:pt>
                <c:pt idx="10927">
                  <c:v>2.1672E-2</c:v>
                </c:pt>
                <c:pt idx="10928">
                  <c:v>2.5085999999999997E-2</c:v>
                </c:pt>
                <c:pt idx="10929">
                  <c:v>2.8131E-2</c:v>
                </c:pt>
                <c:pt idx="10930">
                  <c:v>2.9710999999999998E-2</c:v>
                </c:pt>
                <c:pt idx="10931">
                  <c:v>2.8690999999999998E-2</c:v>
                </c:pt>
                <c:pt idx="10932">
                  <c:v>3.3109E-2</c:v>
                </c:pt>
                <c:pt idx="10933">
                  <c:v>3.2087999999999998E-2</c:v>
                </c:pt>
                <c:pt idx="10934">
                  <c:v>3.6837999999999996E-2</c:v>
                </c:pt>
                <c:pt idx="10935">
                  <c:v>4.2266999999999999E-2</c:v>
                </c:pt>
                <c:pt idx="10936">
                  <c:v>8.3628999999999995E-2</c:v>
                </c:pt>
                <c:pt idx="10937">
                  <c:v>0.107112</c:v>
                </c:pt>
                <c:pt idx="10938">
                  <c:v>0.12421699999999999</c:v>
                </c:pt>
                <c:pt idx="10939">
                  <c:v>0.123418</c:v>
                </c:pt>
                <c:pt idx="10940">
                  <c:v>0.129658</c:v>
                </c:pt>
                <c:pt idx="10941">
                  <c:v>0.130662</c:v>
                </c:pt>
                <c:pt idx="10942">
                  <c:v>0.13411899999999999</c:v>
                </c:pt>
                <c:pt idx="10943">
                  <c:v>0.132356</c:v>
                </c:pt>
                <c:pt idx="10944">
                  <c:v>0.136319</c:v>
                </c:pt>
                <c:pt idx="10945">
                  <c:v>0.138659</c:v>
                </c:pt>
                <c:pt idx="10946">
                  <c:v>0.12631299999999998</c:v>
                </c:pt>
                <c:pt idx="10947">
                  <c:v>0.12864100000000001</c:v>
                </c:pt>
                <c:pt idx="10948">
                  <c:v>0.126833</c:v>
                </c:pt>
                <c:pt idx="10949">
                  <c:v>0.118503</c:v>
                </c:pt>
                <c:pt idx="10950">
                  <c:v>0.108984</c:v>
                </c:pt>
                <c:pt idx="10951">
                  <c:v>9.4861000000000001E-2</c:v>
                </c:pt>
                <c:pt idx="10952">
                  <c:v>9.2071E-2</c:v>
                </c:pt>
                <c:pt idx="10953">
                  <c:v>9.5518999999999993E-2</c:v>
                </c:pt>
                <c:pt idx="10954">
                  <c:v>9.8855999999999999E-2</c:v>
                </c:pt>
                <c:pt idx="10955">
                  <c:v>0.101953</c:v>
                </c:pt>
                <c:pt idx="10956">
                  <c:v>9.7282999999999994E-2</c:v>
                </c:pt>
                <c:pt idx="10957">
                  <c:v>9.2552999999999996E-2</c:v>
                </c:pt>
                <c:pt idx="10958">
                  <c:v>8.3660999999999999E-2</c:v>
                </c:pt>
                <c:pt idx="10959">
                  <c:v>9.2709E-2</c:v>
                </c:pt>
                <c:pt idx="10960">
                  <c:v>8.6390000000000008E-2</c:v>
                </c:pt>
                <c:pt idx="10961">
                  <c:v>6.8655999999999995E-2</c:v>
                </c:pt>
                <c:pt idx="10962">
                  <c:v>6.1147999999999994E-2</c:v>
                </c:pt>
                <c:pt idx="10963">
                  <c:v>6.1508E-2</c:v>
                </c:pt>
                <c:pt idx="10964">
                  <c:v>5.8417999999999998E-2</c:v>
                </c:pt>
                <c:pt idx="10965">
                  <c:v>5.7634999999999999E-2</c:v>
                </c:pt>
                <c:pt idx="10966">
                  <c:v>4.9925999999999998E-2</c:v>
                </c:pt>
                <c:pt idx="10967">
                  <c:v>4.3490000000000001E-2</c:v>
                </c:pt>
                <c:pt idx="10968">
                  <c:v>4.1519E-2</c:v>
                </c:pt>
                <c:pt idx="10969">
                  <c:v>3.7922999999999998E-2</c:v>
                </c:pt>
                <c:pt idx="10970">
                  <c:v>3.6202999999999999E-2</c:v>
                </c:pt>
                <c:pt idx="10971">
                  <c:v>3.2697999999999998E-2</c:v>
                </c:pt>
                <c:pt idx="10972">
                  <c:v>3.1938999999999995E-2</c:v>
                </c:pt>
                <c:pt idx="10973">
                  <c:v>2.3440000000000003E-2</c:v>
                </c:pt>
                <c:pt idx="10974">
                  <c:v>2.2185E-2</c:v>
                </c:pt>
                <c:pt idx="10975">
                  <c:v>2.0614999999999998E-2</c:v>
                </c:pt>
                <c:pt idx="10976">
                  <c:v>2.2865999999999997E-2</c:v>
                </c:pt>
                <c:pt idx="10977">
                  <c:v>5.3161E-2</c:v>
                </c:pt>
                <c:pt idx="10978">
                  <c:v>6.4828999999999998E-2</c:v>
                </c:pt>
                <c:pt idx="10979">
                  <c:v>7.0208999999999994E-2</c:v>
                </c:pt>
                <c:pt idx="10980">
                  <c:v>6.9311999999999999E-2</c:v>
                </c:pt>
                <c:pt idx="10981">
                  <c:v>7.6985999999999999E-2</c:v>
                </c:pt>
                <c:pt idx="10982">
                  <c:v>6.3674999999999995E-2</c:v>
                </c:pt>
                <c:pt idx="10983">
                  <c:v>6.9093000000000002E-2</c:v>
                </c:pt>
                <c:pt idx="10984">
                  <c:v>7.0763999999999994E-2</c:v>
                </c:pt>
                <c:pt idx="10985">
                  <c:v>7.3324E-2</c:v>
                </c:pt>
                <c:pt idx="10986">
                  <c:v>9.9693999999999991E-2</c:v>
                </c:pt>
                <c:pt idx="10987">
                  <c:v>0.12715399999999999</c:v>
                </c:pt>
                <c:pt idx="10988">
                  <c:v>0.140738</c:v>
                </c:pt>
                <c:pt idx="10989">
                  <c:v>0.14652399999999999</c:v>
                </c:pt>
                <c:pt idx="10990">
                  <c:v>0.14894399999999999</c:v>
                </c:pt>
                <c:pt idx="10991">
                  <c:v>0.15396799999999999</c:v>
                </c:pt>
                <c:pt idx="10992">
                  <c:v>0.1731</c:v>
                </c:pt>
                <c:pt idx="10993">
                  <c:v>0.18230000000000002</c:v>
                </c:pt>
                <c:pt idx="10994">
                  <c:v>0.180947</c:v>
                </c:pt>
                <c:pt idx="10995">
                  <c:v>0.17683499999999999</c:v>
                </c:pt>
                <c:pt idx="10996">
                  <c:v>0.172069</c:v>
                </c:pt>
                <c:pt idx="10997">
                  <c:v>0.17360199999999998</c:v>
                </c:pt>
                <c:pt idx="10998">
                  <c:v>0.17308399999999999</c:v>
                </c:pt>
                <c:pt idx="10999">
                  <c:v>0.16764899999999999</c:v>
                </c:pt>
                <c:pt idx="11000">
                  <c:v>0.17082699999999998</c:v>
                </c:pt>
                <c:pt idx="11001">
                  <c:v>0.16567000000000001</c:v>
                </c:pt>
                <c:pt idx="11002">
                  <c:v>0.181029</c:v>
                </c:pt>
                <c:pt idx="11003">
                  <c:v>0.21524599999999999</c:v>
                </c:pt>
                <c:pt idx="11004">
                  <c:v>0.22495899999999999</c:v>
                </c:pt>
                <c:pt idx="11005">
                  <c:v>0.24365000000000003</c:v>
                </c:pt>
                <c:pt idx="11006">
                  <c:v>0.30799299999999996</c:v>
                </c:pt>
                <c:pt idx="11007">
                  <c:v>0.37671899999999997</c:v>
                </c:pt>
                <c:pt idx="11008">
                  <c:v>0.39893299999999998</c:v>
                </c:pt>
                <c:pt idx="11009">
                  <c:v>0.42666899999999996</c:v>
                </c:pt>
                <c:pt idx="11010">
                  <c:v>0.45876599999999995</c:v>
                </c:pt>
                <c:pt idx="11011">
                  <c:v>0.47017000000000003</c:v>
                </c:pt>
                <c:pt idx="11012">
                  <c:v>0.46351799999999999</c:v>
                </c:pt>
                <c:pt idx="11013">
                  <c:v>0.459175</c:v>
                </c:pt>
                <c:pt idx="11014">
                  <c:v>0.45379399999999998</c:v>
                </c:pt>
                <c:pt idx="11015">
                  <c:v>0.44395199999999996</c:v>
                </c:pt>
                <c:pt idx="11016">
                  <c:v>0.43827499999999997</c:v>
                </c:pt>
                <c:pt idx="11017">
                  <c:v>0.42012899999999997</c:v>
                </c:pt>
                <c:pt idx="11018">
                  <c:v>0.41520099999999999</c:v>
                </c:pt>
                <c:pt idx="11019">
                  <c:v>0.40625499999999998</c:v>
                </c:pt>
                <c:pt idx="11020">
                  <c:v>0.39935099999999996</c:v>
                </c:pt>
                <c:pt idx="11021">
                  <c:v>0.37639099999999998</c:v>
                </c:pt>
                <c:pt idx="11022">
                  <c:v>0.35374800000000001</c:v>
                </c:pt>
                <c:pt idx="11023">
                  <c:v>0.35775899999999999</c:v>
                </c:pt>
                <c:pt idx="11024">
                  <c:v>0.36090699999999998</c:v>
                </c:pt>
                <c:pt idx="11025">
                  <c:v>0.393092</c:v>
                </c:pt>
                <c:pt idx="11026">
                  <c:v>0.38121499999999997</c:v>
                </c:pt>
                <c:pt idx="11027">
                  <c:v>0.39519399999999999</c:v>
                </c:pt>
                <c:pt idx="11028">
                  <c:v>0.40393000000000001</c:v>
                </c:pt>
                <c:pt idx="11029">
                  <c:v>0.39384199999999997</c:v>
                </c:pt>
                <c:pt idx="11030">
                  <c:v>0.36985299999999999</c:v>
                </c:pt>
                <c:pt idx="11031">
                  <c:v>0.348972</c:v>
                </c:pt>
                <c:pt idx="11032">
                  <c:v>0.34875299999999998</c:v>
                </c:pt>
                <c:pt idx="11033">
                  <c:v>0.33594799999999997</c:v>
                </c:pt>
                <c:pt idx="11034">
                  <c:v>0.32266</c:v>
                </c:pt>
                <c:pt idx="11035">
                  <c:v>0.30404500000000001</c:v>
                </c:pt>
                <c:pt idx="11036">
                  <c:v>0.28206500000000001</c:v>
                </c:pt>
                <c:pt idx="11037">
                  <c:v>0.26200499999999999</c:v>
                </c:pt>
                <c:pt idx="11038">
                  <c:v>0.27229900000000001</c:v>
                </c:pt>
                <c:pt idx="11039">
                  <c:v>0.27308299999999996</c:v>
                </c:pt>
                <c:pt idx="11040">
                  <c:v>0.271536</c:v>
                </c:pt>
                <c:pt idx="11041">
                  <c:v>0.28570299999999998</c:v>
                </c:pt>
                <c:pt idx="11042">
                  <c:v>0.32086199999999998</c:v>
                </c:pt>
                <c:pt idx="11043">
                  <c:v>0.33845799999999998</c:v>
                </c:pt>
                <c:pt idx="11044">
                  <c:v>0.34018799999999999</c:v>
                </c:pt>
                <c:pt idx="11045">
                  <c:v>0.35680699999999999</c:v>
                </c:pt>
                <c:pt idx="11046">
                  <c:v>0.358655</c:v>
                </c:pt>
                <c:pt idx="11047">
                  <c:v>0.35159399999999996</c:v>
                </c:pt>
                <c:pt idx="11048">
                  <c:v>0.35289699999999996</c:v>
                </c:pt>
                <c:pt idx="11049">
                  <c:v>0.34149299999999999</c:v>
                </c:pt>
                <c:pt idx="11050">
                  <c:v>0.37866899999999998</c:v>
                </c:pt>
                <c:pt idx="11051">
                  <c:v>0.402005</c:v>
                </c:pt>
                <c:pt idx="11052">
                  <c:v>0.414634</c:v>
                </c:pt>
                <c:pt idx="11053">
                  <c:v>0.39739199999999997</c:v>
                </c:pt>
                <c:pt idx="11054">
                  <c:v>0.38673799999999997</c:v>
                </c:pt>
                <c:pt idx="11055">
                  <c:v>0.44939399999999996</c:v>
                </c:pt>
                <c:pt idx="11056">
                  <c:v>0.46360599999999996</c:v>
                </c:pt>
                <c:pt idx="11057">
                  <c:v>0.45407000000000003</c:v>
                </c:pt>
                <c:pt idx="11058">
                  <c:v>0.473804</c:v>
                </c:pt>
                <c:pt idx="11059">
                  <c:v>0.49266000000000004</c:v>
                </c:pt>
                <c:pt idx="11060">
                  <c:v>0.50556599999999996</c:v>
                </c:pt>
                <c:pt idx="11061">
                  <c:v>0.498751</c:v>
                </c:pt>
                <c:pt idx="11062">
                  <c:v>0.47720799999999997</c:v>
                </c:pt>
                <c:pt idx="11063">
                  <c:v>0.509212</c:v>
                </c:pt>
                <c:pt idx="11064">
                  <c:v>0.511876</c:v>
                </c:pt>
                <c:pt idx="11065">
                  <c:v>0.49820799999999998</c:v>
                </c:pt>
                <c:pt idx="11066">
                  <c:v>0.47769499999999998</c:v>
                </c:pt>
                <c:pt idx="11067">
                  <c:v>0.44714499999999996</c:v>
                </c:pt>
                <c:pt idx="11068">
                  <c:v>0.458347</c:v>
                </c:pt>
                <c:pt idx="11069">
                  <c:v>0.44547100000000001</c:v>
                </c:pt>
                <c:pt idx="11070">
                  <c:v>0.433585</c:v>
                </c:pt>
                <c:pt idx="11071">
                  <c:v>0.41217799999999999</c:v>
                </c:pt>
                <c:pt idx="11072">
                  <c:v>0.40107799999999999</c:v>
                </c:pt>
                <c:pt idx="11073">
                  <c:v>0.39159499999999997</c:v>
                </c:pt>
                <c:pt idx="11074">
                  <c:v>0.397399</c:v>
                </c:pt>
                <c:pt idx="11075">
                  <c:v>0.43688899999999997</c:v>
                </c:pt>
                <c:pt idx="11076">
                  <c:v>0.49682099999999996</c:v>
                </c:pt>
                <c:pt idx="11077">
                  <c:v>0.53306500000000001</c:v>
                </c:pt>
                <c:pt idx="11078">
                  <c:v>0.565164</c:v>
                </c:pt>
                <c:pt idx="11079">
                  <c:v>0.58548</c:v>
                </c:pt>
                <c:pt idx="11080">
                  <c:v>0.60523199999999999</c:v>
                </c:pt>
                <c:pt idx="11081">
                  <c:v>0.61871199999999993</c:v>
                </c:pt>
                <c:pt idx="11082">
                  <c:v>0.59695000000000009</c:v>
                </c:pt>
                <c:pt idx="11083">
                  <c:v>0.583762</c:v>
                </c:pt>
                <c:pt idx="11084">
                  <c:v>0.57325799999999993</c:v>
                </c:pt>
                <c:pt idx="11085">
                  <c:v>0.57608399999999993</c:v>
                </c:pt>
                <c:pt idx="11086">
                  <c:v>0.55743799999999999</c:v>
                </c:pt>
                <c:pt idx="11087">
                  <c:v>0.52987600000000001</c:v>
                </c:pt>
                <c:pt idx="11088">
                  <c:v>0.50602899999999995</c:v>
                </c:pt>
                <c:pt idx="11089">
                  <c:v>0.50003399999999998</c:v>
                </c:pt>
                <c:pt idx="11090">
                  <c:v>0.482904</c:v>
                </c:pt>
                <c:pt idx="11091">
                  <c:v>0.47273299999999996</c:v>
                </c:pt>
                <c:pt idx="11092">
                  <c:v>0.42808599999999997</c:v>
                </c:pt>
                <c:pt idx="11093">
                  <c:v>0.48601800000000001</c:v>
                </c:pt>
                <c:pt idx="11094">
                  <c:v>0.49257399999999996</c:v>
                </c:pt>
                <c:pt idx="11095">
                  <c:v>0.50197199999999997</c:v>
                </c:pt>
                <c:pt idx="11096">
                  <c:v>0.50862600000000002</c:v>
                </c:pt>
                <c:pt idx="11097">
                  <c:v>0.52117800000000003</c:v>
                </c:pt>
                <c:pt idx="11098">
                  <c:v>0.50672399999999995</c:v>
                </c:pt>
                <c:pt idx="11099">
                  <c:v>0.49735499999999999</c:v>
                </c:pt>
                <c:pt idx="11100">
                  <c:v>0.49030899999999999</c:v>
                </c:pt>
                <c:pt idx="11101">
                  <c:v>0.49824799999999997</c:v>
                </c:pt>
                <c:pt idx="11102">
                  <c:v>0.47974099999999997</c:v>
                </c:pt>
                <c:pt idx="11103">
                  <c:v>0.48192599999999997</c:v>
                </c:pt>
                <c:pt idx="11104">
                  <c:v>0.47604199999999997</c:v>
                </c:pt>
                <c:pt idx="11105">
                  <c:v>0.43644099999999997</c:v>
                </c:pt>
                <c:pt idx="11106">
                  <c:v>0.45394899999999999</c:v>
                </c:pt>
                <c:pt idx="11107">
                  <c:v>0.43693799999999999</c:v>
                </c:pt>
                <c:pt idx="11108">
                  <c:v>0.43974299999999999</c:v>
                </c:pt>
                <c:pt idx="11109">
                  <c:v>0.45012599999999997</c:v>
                </c:pt>
                <c:pt idx="11110">
                  <c:v>0.46284599999999998</c:v>
                </c:pt>
                <c:pt idx="11111">
                  <c:v>0.45797299999999996</c:v>
                </c:pt>
                <c:pt idx="11112">
                  <c:v>0.44414499999999996</c:v>
                </c:pt>
                <c:pt idx="11113">
                  <c:v>0.44858599999999998</c:v>
                </c:pt>
                <c:pt idx="11114">
                  <c:v>0.43998599999999999</c:v>
                </c:pt>
                <c:pt idx="11115">
                  <c:v>0.42746599999999996</c:v>
                </c:pt>
                <c:pt idx="11116">
                  <c:v>0.43151000000000006</c:v>
                </c:pt>
                <c:pt idx="11117">
                  <c:v>0.41601199999999999</c:v>
                </c:pt>
                <c:pt idx="11118">
                  <c:v>0.40005199999999996</c:v>
                </c:pt>
                <c:pt idx="11119">
                  <c:v>0.40801899999999997</c:v>
                </c:pt>
                <c:pt idx="11120">
                  <c:v>0.38552000000000003</c:v>
                </c:pt>
                <c:pt idx="11121">
                  <c:v>0.36954000000000004</c:v>
                </c:pt>
                <c:pt idx="11122">
                  <c:v>0.37599499999999997</c:v>
                </c:pt>
                <c:pt idx="11123">
                  <c:v>0.35919799999999996</c:v>
                </c:pt>
                <c:pt idx="11124">
                  <c:v>0.35292199999999996</c:v>
                </c:pt>
                <c:pt idx="11125">
                  <c:v>0.355184</c:v>
                </c:pt>
                <c:pt idx="11126">
                  <c:v>0.36709900000000001</c:v>
                </c:pt>
                <c:pt idx="11127">
                  <c:v>0.40065399999999995</c:v>
                </c:pt>
                <c:pt idx="11128">
                  <c:v>0.390874</c:v>
                </c:pt>
                <c:pt idx="11129">
                  <c:v>0.37469599999999997</c:v>
                </c:pt>
                <c:pt idx="11130">
                  <c:v>0.35427900000000001</c:v>
                </c:pt>
                <c:pt idx="11131">
                  <c:v>0.349748</c:v>
                </c:pt>
                <c:pt idx="11132">
                  <c:v>0.33933199999999997</c:v>
                </c:pt>
                <c:pt idx="11133">
                  <c:v>0.32942899999999997</c:v>
                </c:pt>
                <c:pt idx="11134">
                  <c:v>0.33072699999999999</c:v>
                </c:pt>
                <c:pt idx="11135">
                  <c:v>0.35730499999999998</c:v>
                </c:pt>
                <c:pt idx="11136">
                  <c:v>0.37419199999999997</c:v>
                </c:pt>
                <c:pt idx="11137">
                  <c:v>0.37474399999999997</c:v>
                </c:pt>
                <c:pt idx="11138">
                  <c:v>0.37315699999999996</c:v>
                </c:pt>
                <c:pt idx="11139">
                  <c:v>0.40715499999999999</c:v>
                </c:pt>
                <c:pt idx="11140">
                  <c:v>0.419881</c:v>
                </c:pt>
                <c:pt idx="11141">
                  <c:v>0.43789799999999995</c:v>
                </c:pt>
                <c:pt idx="11142">
                  <c:v>0.44603499999999996</c:v>
                </c:pt>
                <c:pt idx="11143">
                  <c:v>0.46952899999999997</c:v>
                </c:pt>
                <c:pt idx="11144">
                  <c:v>0.47275599999999995</c:v>
                </c:pt>
                <c:pt idx="11145">
                  <c:v>0.47681799999999996</c:v>
                </c:pt>
                <c:pt idx="11146">
                  <c:v>0.476769</c:v>
                </c:pt>
                <c:pt idx="11147">
                  <c:v>0.45967399999999997</c:v>
                </c:pt>
                <c:pt idx="11148">
                  <c:v>0.45929199999999998</c:v>
                </c:pt>
                <c:pt idx="11149">
                  <c:v>0.48797799999999997</c:v>
                </c:pt>
                <c:pt idx="11150">
                  <c:v>0.49428499999999997</c:v>
                </c:pt>
                <c:pt idx="11151">
                  <c:v>0.59279399999999993</c:v>
                </c:pt>
                <c:pt idx="11152">
                  <c:v>0.60858000000000001</c:v>
                </c:pt>
                <c:pt idx="11153">
                  <c:v>0.62803500000000001</c:v>
                </c:pt>
                <c:pt idx="11154">
                  <c:v>0.65585700000000002</c:v>
                </c:pt>
                <c:pt idx="11155">
                  <c:v>0.68849699999999991</c:v>
                </c:pt>
                <c:pt idx="11156">
                  <c:v>0.68758900000000001</c:v>
                </c:pt>
                <c:pt idx="11157">
                  <c:v>0.67954799999999993</c:v>
                </c:pt>
                <c:pt idx="11158">
                  <c:v>0.70797199999999993</c:v>
                </c:pt>
                <c:pt idx="11159">
                  <c:v>0.71086399999999994</c:v>
                </c:pt>
                <c:pt idx="11160">
                  <c:v>0.71335799999999994</c:v>
                </c:pt>
                <c:pt idx="11161">
                  <c:v>0.71364499999999997</c:v>
                </c:pt>
                <c:pt idx="11162">
                  <c:v>0.70037099999999997</c:v>
                </c:pt>
                <c:pt idx="11163">
                  <c:v>0.69518899999999995</c:v>
                </c:pt>
                <c:pt idx="11164">
                  <c:v>0.69782499999999992</c:v>
                </c:pt>
                <c:pt idx="11165">
                  <c:v>0.70716699999999999</c:v>
                </c:pt>
                <c:pt idx="11166">
                  <c:v>0.69507599999999992</c:v>
                </c:pt>
                <c:pt idx="11167">
                  <c:v>0.73327100000000001</c:v>
                </c:pt>
                <c:pt idx="11168">
                  <c:v>0.70784000000000002</c:v>
                </c:pt>
                <c:pt idx="11169">
                  <c:v>0.69828400000000002</c:v>
                </c:pt>
                <c:pt idx="11170">
                  <c:v>0.66830400000000001</c:v>
                </c:pt>
                <c:pt idx="11171">
                  <c:v>0.66288499999999995</c:v>
                </c:pt>
                <c:pt idx="11172">
                  <c:v>0.64534799999999992</c:v>
                </c:pt>
                <c:pt idx="11173">
                  <c:v>0.63277099999999997</c:v>
                </c:pt>
                <c:pt idx="11174">
                  <c:v>0.60600900000000002</c:v>
                </c:pt>
                <c:pt idx="11175">
                  <c:v>0.607101</c:v>
                </c:pt>
                <c:pt idx="11176">
                  <c:v>0.58489899999999995</c:v>
                </c:pt>
                <c:pt idx="11177">
                  <c:v>0.55902200000000002</c:v>
                </c:pt>
                <c:pt idx="11178">
                  <c:v>0.53005599999999997</c:v>
                </c:pt>
                <c:pt idx="11179">
                  <c:v>0.51824799999999993</c:v>
                </c:pt>
                <c:pt idx="11180">
                  <c:v>0.52797399999999994</c:v>
                </c:pt>
                <c:pt idx="11181">
                  <c:v>0.56673600000000002</c:v>
                </c:pt>
                <c:pt idx="11182">
                  <c:v>0.55397699999999994</c:v>
                </c:pt>
                <c:pt idx="11183">
                  <c:v>0.53809299999999993</c:v>
                </c:pt>
                <c:pt idx="11184">
                  <c:v>0.52604600000000001</c:v>
                </c:pt>
                <c:pt idx="11185">
                  <c:v>0.57284899999999994</c:v>
                </c:pt>
                <c:pt idx="11186">
                  <c:v>0.55726900000000001</c:v>
                </c:pt>
                <c:pt idx="11187">
                  <c:v>0.53953799999999996</c:v>
                </c:pt>
                <c:pt idx="11188">
                  <c:v>0.51929799999999993</c:v>
                </c:pt>
                <c:pt idx="11189">
                  <c:v>0.50614199999999998</c:v>
                </c:pt>
                <c:pt idx="11190">
                  <c:v>0.48581299999999999</c:v>
                </c:pt>
                <c:pt idx="11191">
                  <c:v>0.462505</c:v>
                </c:pt>
                <c:pt idx="11192">
                  <c:v>0.44008199999999997</c:v>
                </c:pt>
                <c:pt idx="11193">
                  <c:v>0.417014</c:v>
                </c:pt>
                <c:pt idx="11194">
                  <c:v>0.40537799999999996</c:v>
                </c:pt>
                <c:pt idx="11195">
                  <c:v>0.38881000000000004</c:v>
                </c:pt>
                <c:pt idx="11196">
                  <c:v>0.36348900000000001</c:v>
                </c:pt>
                <c:pt idx="11197">
                  <c:v>0.36190800000000001</c:v>
                </c:pt>
                <c:pt idx="11198">
                  <c:v>0.35953399999999996</c:v>
                </c:pt>
                <c:pt idx="11199">
                  <c:v>0.33154</c:v>
                </c:pt>
                <c:pt idx="11200">
                  <c:v>0.32389199999999996</c:v>
                </c:pt>
                <c:pt idx="11201">
                  <c:v>0.331177</c:v>
                </c:pt>
                <c:pt idx="11202">
                  <c:v>0.31189699999999998</c:v>
                </c:pt>
                <c:pt idx="11203">
                  <c:v>0.30705899999999997</c:v>
                </c:pt>
                <c:pt idx="11204">
                  <c:v>0.300483</c:v>
                </c:pt>
                <c:pt idx="11205">
                  <c:v>0.28628100000000001</c:v>
                </c:pt>
                <c:pt idx="11206">
                  <c:v>0.27453899999999998</c:v>
                </c:pt>
                <c:pt idx="11207">
                  <c:v>0.25300299999999998</c:v>
                </c:pt>
                <c:pt idx="11208">
                  <c:v>0.24721299999999999</c:v>
                </c:pt>
                <c:pt idx="11209">
                  <c:v>0.24054899999999999</c:v>
                </c:pt>
                <c:pt idx="11210">
                  <c:v>0.24041899999999999</c:v>
                </c:pt>
                <c:pt idx="11211">
                  <c:v>0.26816299999999998</c:v>
                </c:pt>
                <c:pt idx="11212">
                  <c:v>0.30889800000000001</c:v>
                </c:pt>
                <c:pt idx="11213">
                  <c:v>0.30525000000000002</c:v>
                </c:pt>
                <c:pt idx="11214">
                  <c:v>0.31770599999999999</c:v>
                </c:pt>
                <c:pt idx="11215">
                  <c:v>0.326125</c:v>
                </c:pt>
                <c:pt idx="11216">
                  <c:v>0.333621</c:v>
                </c:pt>
                <c:pt idx="11217">
                  <c:v>0.33625899999999997</c:v>
                </c:pt>
                <c:pt idx="11218">
                  <c:v>0.328291</c:v>
                </c:pt>
                <c:pt idx="11219">
                  <c:v>0.32222200000000001</c:v>
                </c:pt>
                <c:pt idx="11220">
                  <c:v>0.32598099999999997</c:v>
                </c:pt>
                <c:pt idx="11221">
                  <c:v>0.31397399999999998</c:v>
                </c:pt>
                <c:pt idx="11222">
                  <c:v>0.31372899999999998</c:v>
                </c:pt>
                <c:pt idx="11223">
                  <c:v>0.28584100000000001</c:v>
                </c:pt>
                <c:pt idx="11224">
                  <c:v>0.253828</c:v>
                </c:pt>
                <c:pt idx="11225">
                  <c:v>0.25977600000000001</c:v>
                </c:pt>
                <c:pt idx="11226">
                  <c:v>0.24660499999999999</c:v>
                </c:pt>
                <c:pt idx="11227">
                  <c:v>0.25433800000000001</c:v>
                </c:pt>
                <c:pt idx="11228">
                  <c:v>0.25450099999999998</c:v>
                </c:pt>
                <c:pt idx="11229">
                  <c:v>0.247584</c:v>
                </c:pt>
                <c:pt idx="11230">
                  <c:v>0.24046599999999999</c:v>
                </c:pt>
                <c:pt idx="11231">
                  <c:v>0.24635299999999999</c:v>
                </c:pt>
                <c:pt idx="11232">
                  <c:v>0.24007599999999998</c:v>
                </c:pt>
                <c:pt idx="11233">
                  <c:v>0.227293</c:v>
                </c:pt>
                <c:pt idx="11234">
                  <c:v>0.19334699999999999</c:v>
                </c:pt>
                <c:pt idx="11235">
                  <c:v>0.185497</c:v>
                </c:pt>
                <c:pt idx="11236">
                  <c:v>0.19232299999999999</c:v>
                </c:pt>
                <c:pt idx="11237">
                  <c:v>0.19821799999999998</c:v>
                </c:pt>
                <c:pt idx="11238">
                  <c:v>0.19477699999999998</c:v>
                </c:pt>
                <c:pt idx="11239">
                  <c:v>0.19205799999999998</c:v>
                </c:pt>
                <c:pt idx="11240">
                  <c:v>0.18740499999999999</c:v>
                </c:pt>
                <c:pt idx="11241">
                  <c:v>0.18182599999999999</c:v>
                </c:pt>
                <c:pt idx="11242">
                  <c:v>0.176652</c:v>
                </c:pt>
                <c:pt idx="11243">
                  <c:v>0.160164</c:v>
                </c:pt>
                <c:pt idx="11244">
                  <c:v>0.15115699999999999</c:v>
                </c:pt>
                <c:pt idx="11245">
                  <c:v>0.11532099999999999</c:v>
                </c:pt>
                <c:pt idx="11246">
                  <c:v>0.13267399999999999</c:v>
                </c:pt>
                <c:pt idx="11247">
                  <c:v>0.13824400000000001</c:v>
                </c:pt>
                <c:pt idx="11248">
                  <c:v>0.147399</c:v>
                </c:pt>
                <c:pt idx="11249">
                  <c:v>0.15670499999999998</c:v>
                </c:pt>
                <c:pt idx="11250">
                  <c:v>0.147421</c:v>
                </c:pt>
                <c:pt idx="11251">
                  <c:v>0.141462</c:v>
                </c:pt>
                <c:pt idx="11252">
                  <c:v>0.13719399999999998</c:v>
                </c:pt>
                <c:pt idx="11253">
                  <c:v>0.14422000000000001</c:v>
                </c:pt>
                <c:pt idx="11254">
                  <c:v>0.14163599999999998</c:v>
                </c:pt>
                <c:pt idx="11255">
                  <c:v>0.12875200000000001</c:v>
                </c:pt>
                <c:pt idx="11256">
                  <c:v>0.11973299999999999</c:v>
                </c:pt>
                <c:pt idx="11257">
                  <c:v>0.11906000000000001</c:v>
                </c:pt>
                <c:pt idx="11258">
                  <c:v>0.113729</c:v>
                </c:pt>
                <c:pt idx="11259">
                  <c:v>9.6312999999999996E-2</c:v>
                </c:pt>
                <c:pt idx="11260">
                  <c:v>8.5951E-2</c:v>
                </c:pt>
                <c:pt idx="11261">
                  <c:v>8.3940000000000001E-2</c:v>
                </c:pt>
                <c:pt idx="11262">
                  <c:v>8.2461999999999994E-2</c:v>
                </c:pt>
                <c:pt idx="11263">
                  <c:v>8.3275000000000002E-2</c:v>
                </c:pt>
                <c:pt idx="11264">
                  <c:v>9.4251000000000001E-2</c:v>
                </c:pt>
                <c:pt idx="11265">
                  <c:v>8.7883000000000003E-2</c:v>
                </c:pt>
                <c:pt idx="11266">
                  <c:v>8.7503999999999998E-2</c:v>
                </c:pt>
                <c:pt idx="11267">
                  <c:v>9.1946E-2</c:v>
                </c:pt>
                <c:pt idx="11268">
                  <c:v>9.2870000000000008E-2</c:v>
                </c:pt>
                <c:pt idx="11269">
                  <c:v>9.2013999999999999E-2</c:v>
                </c:pt>
                <c:pt idx="11270">
                  <c:v>9.7453999999999999E-2</c:v>
                </c:pt>
                <c:pt idx="11271">
                  <c:v>9.5681999999999989E-2</c:v>
                </c:pt>
                <c:pt idx="11272">
                  <c:v>0.12147699999999999</c:v>
                </c:pt>
                <c:pt idx="11273">
                  <c:v>0.16795399999999999</c:v>
                </c:pt>
                <c:pt idx="11274">
                  <c:v>0.171651</c:v>
                </c:pt>
                <c:pt idx="11275">
                  <c:v>0.24851599999999999</c:v>
                </c:pt>
                <c:pt idx="11276">
                  <c:v>0.269069</c:v>
                </c:pt>
                <c:pt idx="11277">
                  <c:v>0.289794</c:v>
                </c:pt>
                <c:pt idx="11278">
                  <c:v>0.29341</c:v>
                </c:pt>
                <c:pt idx="11279">
                  <c:v>0.30891199999999996</c:v>
                </c:pt>
                <c:pt idx="11280">
                  <c:v>0.33688499999999999</c:v>
                </c:pt>
                <c:pt idx="11281">
                  <c:v>0.34895899999999996</c:v>
                </c:pt>
                <c:pt idx="11282">
                  <c:v>0.372415</c:v>
                </c:pt>
                <c:pt idx="11283">
                  <c:v>0.371612</c:v>
                </c:pt>
                <c:pt idx="11284">
                  <c:v>0.35698299999999999</c:v>
                </c:pt>
                <c:pt idx="11285">
                  <c:v>0.35371199999999997</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285"/>
              <c:layout>
                <c:manualLayout>
                  <c:x val="0"/>
                  <c:y val="-0.11402610791659407"/>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E1B-40F9-9C54-8D878E07D67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Sheet1!$A$2:$A$11287</c:f>
              <c:numCache>
                <c:formatCode>yyyy\-mm\-dd</c:formatCode>
                <c:ptCount val="1128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numCache>
            </c:numRef>
          </c:cat>
          <c:val>
            <c:numRef>
              <c:f>Sheet1!$C$2:$C$11287</c:f>
              <c:numCache>
                <c:formatCode>General</c:formatCode>
                <c:ptCount val="11286"/>
                <c:pt idx="0">
                  <c:v>0.21860399999999999</c:v>
                </c:pt>
                <c:pt idx="1">
                  <c:v>0.21990199999999999</c:v>
                </c:pt>
                <c:pt idx="2">
                  <c:v>0.23413699999999998</c:v>
                </c:pt>
                <c:pt idx="3">
                  <c:v>0.23739399999999999</c:v>
                </c:pt>
                <c:pt idx="4">
                  <c:v>0.236733</c:v>
                </c:pt>
                <c:pt idx="5">
                  <c:v>0.22717699999999999</c:v>
                </c:pt>
                <c:pt idx="6">
                  <c:v>0.22404199999999999</c:v>
                </c:pt>
                <c:pt idx="7">
                  <c:v>0.20818099999999998</c:v>
                </c:pt>
                <c:pt idx="8">
                  <c:v>0.19237000000000001</c:v>
                </c:pt>
                <c:pt idx="9">
                  <c:v>0.18873299999999998</c:v>
                </c:pt>
                <c:pt idx="10">
                  <c:v>0.175429</c:v>
                </c:pt>
                <c:pt idx="11">
                  <c:v>0.156473</c:v>
                </c:pt>
                <c:pt idx="12">
                  <c:v>0.14912599999999998</c:v>
                </c:pt>
                <c:pt idx="13">
                  <c:v>0.15366099999999999</c:v>
                </c:pt>
                <c:pt idx="14">
                  <c:v>0.14402099999999998</c:v>
                </c:pt>
                <c:pt idx="15">
                  <c:v>0.15205199999999999</c:v>
                </c:pt>
                <c:pt idx="16">
                  <c:v>0.15248899999999999</c:v>
                </c:pt>
                <c:pt idx="17">
                  <c:v>0.13883499999999999</c:v>
                </c:pt>
                <c:pt idx="18">
                  <c:v>0.14238299999999998</c:v>
                </c:pt>
                <c:pt idx="19">
                  <c:v>0.12961400000000001</c:v>
                </c:pt>
                <c:pt idx="20">
                  <c:v>0.13053000000000001</c:v>
                </c:pt>
                <c:pt idx="21">
                  <c:v>0.112798</c:v>
                </c:pt>
                <c:pt idx="22">
                  <c:v>0.11420699999999999</c:v>
                </c:pt>
                <c:pt idx="23">
                  <c:v>0.11003199999999999</c:v>
                </c:pt>
                <c:pt idx="24">
                  <c:v>0.107275</c:v>
                </c:pt>
                <c:pt idx="25">
                  <c:v>0.10928199999999999</c:v>
                </c:pt>
                <c:pt idx="26">
                  <c:v>0.10055299999999999</c:v>
                </c:pt>
                <c:pt idx="27">
                  <c:v>9.6250000000000002E-2</c:v>
                </c:pt>
                <c:pt idx="28">
                  <c:v>8.8341000000000003E-2</c:v>
                </c:pt>
                <c:pt idx="29">
                  <c:v>9.5028000000000001E-2</c:v>
                </c:pt>
                <c:pt idx="30">
                  <c:v>8.6516999999999997E-2</c:v>
                </c:pt>
                <c:pt idx="31">
                  <c:v>8.1749000000000002E-2</c:v>
                </c:pt>
                <c:pt idx="32">
                  <c:v>8.4082999999999991E-2</c:v>
                </c:pt>
                <c:pt idx="33">
                  <c:v>9.637699999999999E-2</c:v>
                </c:pt>
                <c:pt idx="34">
                  <c:v>9.4228999999999993E-2</c:v>
                </c:pt>
                <c:pt idx="35">
                  <c:v>0.12327299999999999</c:v>
                </c:pt>
                <c:pt idx="36">
                  <c:v>0.12956099999999998</c:v>
                </c:pt>
                <c:pt idx="37">
                  <c:v>0.142097</c:v>
                </c:pt>
                <c:pt idx="38">
                  <c:v>0.15934199999999998</c:v>
                </c:pt>
                <c:pt idx="39">
                  <c:v>0.17205699999999999</c:v>
                </c:pt>
                <c:pt idx="40">
                  <c:v>0.19337199999999999</c:v>
                </c:pt>
                <c:pt idx="41">
                  <c:v>0.207984</c:v>
                </c:pt>
                <c:pt idx="42">
                  <c:v>0.18185000000000001</c:v>
                </c:pt>
                <c:pt idx="43">
                  <c:v>0.15618799999999999</c:v>
                </c:pt>
                <c:pt idx="44">
                  <c:v>0.21540699999999999</c:v>
                </c:pt>
                <c:pt idx="45">
                  <c:v>0.274955</c:v>
                </c:pt>
                <c:pt idx="46">
                  <c:v>0.346086</c:v>
                </c:pt>
                <c:pt idx="47">
                  <c:v>0.38938400000000001</c:v>
                </c:pt>
                <c:pt idx="48">
                  <c:v>0.394345</c:v>
                </c:pt>
                <c:pt idx="49">
                  <c:v>0.393341</c:v>
                </c:pt>
                <c:pt idx="50">
                  <c:v>0.39543299999999998</c:v>
                </c:pt>
                <c:pt idx="51">
                  <c:v>0.39577899999999999</c:v>
                </c:pt>
                <c:pt idx="52">
                  <c:v>0.39247599999999999</c:v>
                </c:pt>
                <c:pt idx="53">
                  <c:v>0.43136199999999997</c:v>
                </c:pt>
                <c:pt idx="54">
                  <c:v>0.453654</c:v>
                </c:pt>
                <c:pt idx="55">
                  <c:v>0.469856</c:v>
                </c:pt>
                <c:pt idx="56">
                  <c:v>0.48157000000000005</c:v>
                </c:pt>
                <c:pt idx="57">
                  <c:v>0.50822899999999993</c:v>
                </c:pt>
                <c:pt idx="58">
                  <c:v>0.51919799999999994</c:v>
                </c:pt>
                <c:pt idx="59">
                  <c:v>0.52932000000000001</c:v>
                </c:pt>
                <c:pt idx="60">
                  <c:v>0.52182899999999999</c:v>
                </c:pt>
                <c:pt idx="61">
                  <c:v>0.55297699999999994</c:v>
                </c:pt>
                <c:pt idx="62">
                  <c:v>0.54261499999999996</c:v>
                </c:pt>
                <c:pt idx="63">
                  <c:v>0.55451499999999998</c:v>
                </c:pt>
                <c:pt idx="64">
                  <c:v>0.52702599999999999</c:v>
                </c:pt>
                <c:pt idx="65">
                  <c:v>0.55193399999999992</c:v>
                </c:pt>
                <c:pt idx="66">
                  <c:v>0.56853799999999999</c:v>
                </c:pt>
                <c:pt idx="67">
                  <c:v>0.57650400000000002</c:v>
                </c:pt>
                <c:pt idx="68">
                  <c:v>0.60802099999999992</c:v>
                </c:pt>
                <c:pt idx="69">
                  <c:v>0.63915599999999995</c:v>
                </c:pt>
                <c:pt idx="70">
                  <c:v>0.700264</c:v>
                </c:pt>
                <c:pt idx="71">
                  <c:v>0.70686000000000004</c:v>
                </c:pt>
                <c:pt idx="72">
                  <c:v>0.707229</c:v>
                </c:pt>
                <c:pt idx="73">
                  <c:v>0.73483199999999993</c:v>
                </c:pt>
                <c:pt idx="74">
                  <c:v>0.74808399999999997</c:v>
                </c:pt>
                <c:pt idx="75">
                  <c:v>0.76157599999999992</c:v>
                </c:pt>
                <c:pt idx="76">
                  <c:v>0.75017800000000001</c:v>
                </c:pt>
                <c:pt idx="77">
                  <c:v>0.72840699999999992</c:v>
                </c:pt>
                <c:pt idx="78">
                  <c:v>0.72479300000000002</c:v>
                </c:pt>
                <c:pt idx="79">
                  <c:v>0.75147000000000008</c:v>
                </c:pt>
                <c:pt idx="80">
                  <c:v>0.77905199999999997</c:v>
                </c:pt>
                <c:pt idx="81">
                  <c:v>0.75342199999999993</c:v>
                </c:pt>
                <c:pt idx="82">
                  <c:v>0.74595899999999993</c:v>
                </c:pt>
                <c:pt idx="83">
                  <c:v>0.74242000000000008</c:v>
                </c:pt>
                <c:pt idx="84">
                  <c:v>0.71701499999999996</c:v>
                </c:pt>
                <c:pt idx="85">
                  <c:v>0.68325000000000002</c:v>
                </c:pt>
                <c:pt idx="86">
                  <c:v>0.65628399999999998</c:v>
                </c:pt>
                <c:pt idx="87">
                  <c:v>0.64978499999999995</c:v>
                </c:pt>
                <c:pt idx="88">
                  <c:v>0.63988099999999992</c:v>
                </c:pt>
                <c:pt idx="89">
                  <c:v>0.663246</c:v>
                </c:pt>
                <c:pt idx="90">
                  <c:v>0.62837399999999999</c:v>
                </c:pt>
                <c:pt idx="91">
                  <c:v>0.61321199999999998</c:v>
                </c:pt>
                <c:pt idx="92">
                  <c:v>0.64635599999999993</c:v>
                </c:pt>
                <c:pt idx="93">
                  <c:v>0.65048699999999993</c:v>
                </c:pt>
                <c:pt idx="94">
                  <c:v>0.66154400000000002</c:v>
                </c:pt>
                <c:pt idx="95">
                  <c:v>0.641154</c:v>
                </c:pt>
                <c:pt idx="96">
                  <c:v>0.56606099999999993</c:v>
                </c:pt>
                <c:pt idx="97">
                  <c:v>0.52419499999999997</c:v>
                </c:pt>
                <c:pt idx="98">
                  <c:v>0.52286199999999994</c:v>
                </c:pt>
                <c:pt idx="99">
                  <c:v>0.51060899999999998</c:v>
                </c:pt>
                <c:pt idx="100">
                  <c:v>0.51826300000000003</c:v>
                </c:pt>
                <c:pt idx="101">
                  <c:v>0.49051499999999998</c:v>
                </c:pt>
                <c:pt idx="102">
                  <c:v>0.49356899999999998</c:v>
                </c:pt>
                <c:pt idx="103">
                  <c:v>0.47348199999999996</c:v>
                </c:pt>
                <c:pt idx="104">
                  <c:v>0.42696099999999998</c:v>
                </c:pt>
                <c:pt idx="105">
                  <c:v>0.41073199999999999</c:v>
                </c:pt>
                <c:pt idx="106">
                  <c:v>0.41858000000000001</c:v>
                </c:pt>
                <c:pt idx="107">
                  <c:v>0.42620199999999997</c:v>
                </c:pt>
                <c:pt idx="108">
                  <c:v>0.43512899999999999</c:v>
                </c:pt>
                <c:pt idx="109">
                  <c:v>0.44144000000000005</c:v>
                </c:pt>
                <c:pt idx="110">
                  <c:v>0.42122599999999999</c:v>
                </c:pt>
                <c:pt idx="111">
                  <c:v>0.40096799999999999</c:v>
                </c:pt>
                <c:pt idx="112">
                  <c:v>0.39361399999999996</c:v>
                </c:pt>
                <c:pt idx="113">
                  <c:v>0.39498699999999998</c:v>
                </c:pt>
                <c:pt idx="114">
                  <c:v>0.35400199999999998</c:v>
                </c:pt>
                <c:pt idx="115">
                  <c:v>0.352767</c:v>
                </c:pt>
                <c:pt idx="116">
                  <c:v>0.33380699999999996</c:v>
                </c:pt>
                <c:pt idx="117">
                  <c:v>0.30638000000000004</c:v>
                </c:pt>
                <c:pt idx="118">
                  <c:v>0.28529899999999997</c:v>
                </c:pt>
                <c:pt idx="119">
                  <c:v>0.26719599999999999</c:v>
                </c:pt>
                <c:pt idx="120">
                  <c:v>0.24380199999999999</c:v>
                </c:pt>
                <c:pt idx="121">
                  <c:v>0.233289</c:v>
                </c:pt>
                <c:pt idx="122">
                  <c:v>0.22548699999999999</c:v>
                </c:pt>
                <c:pt idx="123">
                  <c:v>0.20267499999999999</c:v>
                </c:pt>
                <c:pt idx="124">
                  <c:v>0.182536</c:v>
                </c:pt>
                <c:pt idx="125">
                  <c:v>0.19625299999999998</c:v>
                </c:pt>
                <c:pt idx="126">
                  <c:v>0.176534</c:v>
                </c:pt>
                <c:pt idx="127">
                  <c:v>0.161278</c:v>
                </c:pt>
                <c:pt idx="128">
                  <c:v>0.17347099999999999</c:v>
                </c:pt>
                <c:pt idx="129">
                  <c:v>0.16637399999999999</c:v>
                </c:pt>
                <c:pt idx="130">
                  <c:v>0.16595399999999999</c:v>
                </c:pt>
                <c:pt idx="131">
                  <c:v>0.171292</c:v>
                </c:pt>
                <c:pt idx="132">
                  <c:v>0.165324</c:v>
                </c:pt>
                <c:pt idx="133">
                  <c:v>0.138789</c:v>
                </c:pt>
                <c:pt idx="134">
                  <c:v>0.13684499999999999</c:v>
                </c:pt>
                <c:pt idx="135">
                  <c:v>0.12565699999999999</c:v>
                </c:pt>
                <c:pt idx="136">
                  <c:v>0.119238</c:v>
                </c:pt>
                <c:pt idx="137">
                  <c:v>0.11680099999999999</c:v>
                </c:pt>
                <c:pt idx="138">
                  <c:v>0.120014</c:v>
                </c:pt>
                <c:pt idx="139">
                  <c:v>0.11565599999999999</c:v>
                </c:pt>
                <c:pt idx="140">
                  <c:v>0.114563</c:v>
                </c:pt>
                <c:pt idx="141">
                  <c:v>0.126751</c:v>
                </c:pt>
                <c:pt idx="142">
                  <c:v>0.11844099999999999</c:v>
                </c:pt>
                <c:pt idx="143">
                  <c:v>0.117809</c:v>
                </c:pt>
                <c:pt idx="144">
                  <c:v>0.11575299999999999</c:v>
                </c:pt>
                <c:pt idx="145">
                  <c:v>9.6710999999999991E-2</c:v>
                </c:pt>
                <c:pt idx="146">
                  <c:v>9.8083999999999991E-2</c:v>
                </c:pt>
                <c:pt idx="147">
                  <c:v>8.5815000000000002E-2</c:v>
                </c:pt>
                <c:pt idx="148">
                  <c:v>9.1750000000000012E-2</c:v>
                </c:pt>
                <c:pt idx="149">
                  <c:v>0.104669</c:v>
                </c:pt>
                <c:pt idx="150">
                  <c:v>9.339299999999999E-2</c:v>
                </c:pt>
                <c:pt idx="151">
                  <c:v>0.11035099999999999</c:v>
                </c:pt>
                <c:pt idx="152">
                  <c:v>0.106637</c:v>
                </c:pt>
                <c:pt idx="153">
                  <c:v>0.11856899999999999</c:v>
                </c:pt>
                <c:pt idx="154">
                  <c:v>0.12584799999999999</c:v>
                </c:pt>
                <c:pt idx="155">
                  <c:v>0.12007699999999999</c:v>
                </c:pt>
                <c:pt idx="156">
                  <c:v>0.10979000000000001</c:v>
                </c:pt>
                <c:pt idx="157">
                  <c:v>0.12185199999999999</c:v>
                </c:pt>
                <c:pt idx="158">
                  <c:v>0.121226</c:v>
                </c:pt>
                <c:pt idx="159">
                  <c:v>9.8233000000000001E-2</c:v>
                </c:pt>
                <c:pt idx="160">
                  <c:v>9.972099999999999E-2</c:v>
                </c:pt>
                <c:pt idx="161">
                  <c:v>0.10441499999999999</c:v>
                </c:pt>
                <c:pt idx="162">
                  <c:v>0.115784</c:v>
                </c:pt>
                <c:pt idx="163">
                  <c:v>9.4980000000000009E-2</c:v>
                </c:pt>
                <c:pt idx="164">
                  <c:v>9.9093000000000001E-2</c:v>
                </c:pt>
                <c:pt idx="165">
                  <c:v>0.10527299999999999</c:v>
                </c:pt>
                <c:pt idx="166">
                  <c:v>0.110218</c:v>
                </c:pt>
                <c:pt idx="167">
                  <c:v>0.123484</c:v>
                </c:pt>
                <c:pt idx="168">
                  <c:v>0.12393499999999999</c:v>
                </c:pt>
                <c:pt idx="169">
                  <c:v>0.13950399999999999</c:v>
                </c:pt>
                <c:pt idx="170">
                  <c:v>0.14536199999999999</c:v>
                </c:pt>
                <c:pt idx="171">
                  <c:v>0.13191800000000001</c:v>
                </c:pt>
                <c:pt idx="172">
                  <c:v>0.136543</c:v>
                </c:pt>
                <c:pt idx="173">
                  <c:v>0.123335</c:v>
                </c:pt>
                <c:pt idx="174">
                  <c:v>0.145568</c:v>
                </c:pt>
                <c:pt idx="175">
                  <c:v>0.168097</c:v>
                </c:pt>
                <c:pt idx="176">
                  <c:v>0.15437099999999998</c:v>
                </c:pt>
                <c:pt idx="177">
                  <c:v>0.16258499999999998</c:v>
                </c:pt>
                <c:pt idx="178">
                  <c:v>0.16004099999999999</c:v>
                </c:pt>
                <c:pt idx="179">
                  <c:v>0.16489099999999998</c:v>
                </c:pt>
                <c:pt idx="180">
                  <c:v>0.169294</c:v>
                </c:pt>
                <c:pt idx="181">
                  <c:v>0.17527000000000001</c:v>
                </c:pt>
                <c:pt idx="182">
                  <c:v>0.17288099999999998</c:v>
                </c:pt>
                <c:pt idx="183">
                  <c:v>0.15667399999999998</c:v>
                </c:pt>
                <c:pt idx="184">
                  <c:v>0.17252299999999998</c:v>
                </c:pt>
                <c:pt idx="185">
                  <c:v>0.16026799999999999</c:v>
                </c:pt>
                <c:pt idx="186">
                  <c:v>0.160083</c:v>
                </c:pt>
                <c:pt idx="187">
                  <c:v>0.189133</c:v>
                </c:pt>
                <c:pt idx="188">
                  <c:v>0.18043899999999999</c:v>
                </c:pt>
                <c:pt idx="189">
                  <c:v>0.177983</c:v>
                </c:pt>
                <c:pt idx="190">
                  <c:v>0.18479699999999999</c:v>
                </c:pt>
                <c:pt idx="191">
                  <c:v>0.167715</c:v>
                </c:pt>
                <c:pt idx="192">
                  <c:v>0.18393099999999998</c:v>
                </c:pt>
                <c:pt idx="193">
                  <c:v>0.221383</c:v>
                </c:pt>
                <c:pt idx="194">
                  <c:v>0.25509799999999999</c:v>
                </c:pt>
                <c:pt idx="195">
                  <c:v>0.262376</c:v>
                </c:pt>
                <c:pt idx="196">
                  <c:v>0.26303599999999999</c:v>
                </c:pt>
                <c:pt idx="197">
                  <c:v>0.31760699999999997</c:v>
                </c:pt>
                <c:pt idx="198">
                  <c:v>0.31822899999999998</c:v>
                </c:pt>
                <c:pt idx="199">
                  <c:v>0.28958800000000001</c:v>
                </c:pt>
                <c:pt idx="200">
                  <c:v>0.26971099999999998</c:v>
                </c:pt>
                <c:pt idx="201">
                  <c:v>0.28689500000000001</c:v>
                </c:pt>
                <c:pt idx="202">
                  <c:v>0.272424</c:v>
                </c:pt>
                <c:pt idx="203">
                  <c:v>0.27932899999999999</c:v>
                </c:pt>
                <c:pt idx="204">
                  <c:v>0.28136299999999997</c:v>
                </c:pt>
                <c:pt idx="205">
                  <c:v>0.28309400000000001</c:v>
                </c:pt>
                <c:pt idx="206">
                  <c:v>0.26323199999999997</c:v>
                </c:pt>
                <c:pt idx="207">
                  <c:v>0.23811499999999999</c:v>
                </c:pt>
                <c:pt idx="208">
                  <c:v>0.223494</c:v>
                </c:pt>
                <c:pt idx="209">
                  <c:v>0.193637</c:v>
                </c:pt>
                <c:pt idx="210">
                  <c:v>0.180313</c:v>
                </c:pt>
                <c:pt idx="211">
                  <c:v>0.18988000000000002</c:v>
                </c:pt>
                <c:pt idx="212">
                  <c:v>0.20793899999999998</c:v>
                </c:pt>
                <c:pt idx="213">
                  <c:v>0.16475899999999999</c:v>
                </c:pt>
                <c:pt idx="214">
                  <c:v>0.16694299999999998</c:v>
                </c:pt>
                <c:pt idx="215">
                  <c:v>0.17577599999999999</c:v>
                </c:pt>
                <c:pt idx="216">
                  <c:v>0.17615499999999998</c:v>
                </c:pt>
                <c:pt idx="217">
                  <c:v>0.190165</c:v>
                </c:pt>
                <c:pt idx="218">
                  <c:v>0.18530199999999999</c:v>
                </c:pt>
                <c:pt idx="219">
                  <c:v>0.18948099999999998</c:v>
                </c:pt>
                <c:pt idx="220">
                  <c:v>0.16444799999999998</c:v>
                </c:pt>
                <c:pt idx="221">
                  <c:v>0.18262100000000001</c:v>
                </c:pt>
                <c:pt idx="222">
                  <c:v>0.20103399999999999</c:v>
                </c:pt>
                <c:pt idx="223">
                  <c:v>0.24909699999999999</c:v>
                </c:pt>
                <c:pt idx="224">
                  <c:v>0.26755000000000001</c:v>
                </c:pt>
                <c:pt idx="225">
                  <c:v>0.32844499999999999</c:v>
                </c:pt>
                <c:pt idx="226">
                  <c:v>0.34134000000000003</c:v>
                </c:pt>
                <c:pt idx="227">
                  <c:v>0.33296500000000001</c:v>
                </c:pt>
                <c:pt idx="228">
                  <c:v>0.32219000000000003</c:v>
                </c:pt>
                <c:pt idx="229">
                  <c:v>0.35189999999999999</c:v>
                </c:pt>
                <c:pt idx="230">
                  <c:v>0.32631499999999997</c:v>
                </c:pt>
                <c:pt idx="231">
                  <c:v>0.310807</c:v>
                </c:pt>
                <c:pt idx="232">
                  <c:v>0.30576500000000001</c:v>
                </c:pt>
                <c:pt idx="233">
                  <c:v>0.29129299999999997</c:v>
                </c:pt>
                <c:pt idx="234">
                  <c:v>0.28555199999999997</c:v>
                </c:pt>
                <c:pt idx="235">
                  <c:v>0.292078</c:v>
                </c:pt>
                <c:pt idx="236">
                  <c:v>0.26885100000000001</c:v>
                </c:pt>
                <c:pt idx="237">
                  <c:v>0.247942</c:v>
                </c:pt>
                <c:pt idx="238">
                  <c:v>0.241148</c:v>
                </c:pt>
                <c:pt idx="239">
                  <c:v>0.23147000000000001</c:v>
                </c:pt>
                <c:pt idx="240">
                  <c:v>0.230375</c:v>
                </c:pt>
                <c:pt idx="241">
                  <c:v>0.217389</c:v>
                </c:pt>
                <c:pt idx="242">
                  <c:v>0.22494000000000003</c:v>
                </c:pt>
                <c:pt idx="243">
                  <c:v>0.26417000000000002</c:v>
                </c:pt>
                <c:pt idx="244">
                  <c:v>0.285134</c:v>
                </c:pt>
                <c:pt idx="245">
                  <c:v>0.31137100000000001</c:v>
                </c:pt>
                <c:pt idx="246">
                  <c:v>0.348829</c:v>
                </c:pt>
                <c:pt idx="247">
                  <c:v>0.350601</c:v>
                </c:pt>
                <c:pt idx="248">
                  <c:v>0.36649699999999996</c:v>
                </c:pt>
                <c:pt idx="249">
                  <c:v>0.38375899999999996</c:v>
                </c:pt>
                <c:pt idx="250">
                  <c:v>0.39665799999999996</c:v>
                </c:pt>
                <c:pt idx="251">
                  <c:v>0.40394399999999997</c:v>
                </c:pt>
                <c:pt idx="252">
                  <c:v>0.45002899999999996</c:v>
                </c:pt>
                <c:pt idx="253">
                  <c:v>0.466281</c:v>
                </c:pt>
                <c:pt idx="254">
                  <c:v>0.45975099999999997</c:v>
                </c:pt>
                <c:pt idx="255">
                  <c:v>0.44469199999999998</c:v>
                </c:pt>
                <c:pt idx="256">
                  <c:v>0.42857499999999998</c:v>
                </c:pt>
                <c:pt idx="257">
                  <c:v>0.41946600000000001</c:v>
                </c:pt>
                <c:pt idx="258">
                  <c:v>0.413379</c:v>
                </c:pt>
                <c:pt idx="259">
                  <c:v>0.39999599999999996</c:v>
                </c:pt>
                <c:pt idx="260">
                  <c:v>0.40350900000000001</c:v>
                </c:pt>
                <c:pt idx="261">
                  <c:v>0.39012000000000002</c:v>
                </c:pt>
                <c:pt idx="262">
                  <c:v>0.36597000000000002</c:v>
                </c:pt>
                <c:pt idx="263">
                  <c:v>0.45393899999999998</c:v>
                </c:pt>
                <c:pt idx="264">
                  <c:v>0.45418500000000001</c:v>
                </c:pt>
                <c:pt idx="265">
                  <c:v>0.42745099999999997</c:v>
                </c:pt>
                <c:pt idx="266">
                  <c:v>0.447768</c:v>
                </c:pt>
                <c:pt idx="267">
                  <c:v>0.435722</c:v>
                </c:pt>
                <c:pt idx="268">
                  <c:v>0.41538399999999998</c:v>
                </c:pt>
                <c:pt idx="269">
                  <c:v>0.40842499999999998</c:v>
                </c:pt>
                <c:pt idx="270">
                  <c:v>0.37872099999999997</c:v>
                </c:pt>
                <c:pt idx="271">
                  <c:v>0.34944599999999998</c:v>
                </c:pt>
                <c:pt idx="272">
                  <c:v>0.32690000000000002</c:v>
                </c:pt>
                <c:pt idx="273">
                  <c:v>0.28461000000000003</c:v>
                </c:pt>
                <c:pt idx="274">
                  <c:v>0.30763399999999996</c:v>
                </c:pt>
                <c:pt idx="275">
                  <c:v>0.28371799999999997</c:v>
                </c:pt>
                <c:pt idx="276">
                  <c:v>0.31260199999999999</c:v>
                </c:pt>
                <c:pt idx="277">
                  <c:v>0.32126000000000005</c:v>
                </c:pt>
                <c:pt idx="278">
                  <c:v>0.32831899999999997</c:v>
                </c:pt>
                <c:pt idx="279">
                  <c:v>0.32631399999999999</c:v>
                </c:pt>
                <c:pt idx="280">
                  <c:v>0.32819300000000001</c:v>
                </c:pt>
                <c:pt idx="281">
                  <c:v>0.30873299999999998</c:v>
                </c:pt>
                <c:pt idx="282">
                  <c:v>0.32639899999999999</c:v>
                </c:pt>
                <c:pt idx="283">
                  <c:v>0.33756700000000001</c:v>
                </c:pt>
                <c:pt idx="284">
                  <c:v>0.34842000000000001</c:v>
                </c:pt>
                <c:pt idx="285">
                  <c:v>0.35878899999999997</c:v>
                </c:pt>
                <c:pt idx="286">
                  <c:v>0.34757000000000005</c:v>
                </c:pt>
                <c:pt idx="287">
                  <c:v>0.31696199999999997</c:v>
                </c:pt>
                <c:pt idx="288">
                  <c:v>0.29183399999999998</c:v>
                </c:pt>
                <c:pt idx="289">
                  <c:v>0.28529000000000004</c:v>
                </c:pt>
                <c:pt idx="290">
                  <c:v>0.26656799999999997</c:v>
                </c:pt>
                <c:pt idx="291">
                  <c:v>0.26999200000000001</c:v>
                </c:pt>
                <c:pt idx="292">
                  <c:v>0.27307199999999998</c:v>
                </c:pt>
                <c:pt idx="293">
                  <c:v>0.26470899999999997</c:v>
                </c:pt>
                <c:pt idx="294">
                  <c:v>0.28884699999999996</c:v>
                </c:pt>
                <c:pt idx="295">
                  <c:v>0.27847499999999997</c:v>
                </c:pt>
                <c:pt idx="296">
                  <c:v>0.30372399999999999</c:v>
                </c:pt>
                <c:pt idx="297">
                  <c:v>0.294352</c:v>
                </c:pt>
                <c:pt idx="298">
                  <c:v>0.247198</c:v>
                </c:pt>
                <c:pt idx="299">
                  <c:v>0.25269599999999998</c:v>
                </c:pt>
                <c:pt idx="300">
                  <c:v>0.24152599999999999</c:v>
                </c:pt>
                <c:pt idx="301">
                  <c:v>0.22322799999999998</c:v>
                </c:pt>
                <c:pt idx="302">
                  <c:v>0.23008000000000001</c:v>
                </c:pt>
                <c:pt idx="303">
                  <c:v>0.22015799999999999</c:v>
                </c:pt>
                <c:pt idx="304">
                  <c:v>0.262625</c:v>
                </c:pt>
                <c:pt idx="305">
                  <c:v>0.251251</c:v>
                </c:pt>
                <c:pt idx="306">
                  <c:v>0.25440099999999999</c:v>
                </c:pt>
                <c:pt idx="307">
                  <c:v>0.26658000000000004</c:v>
                </c:pt>
                <c:pt idx="308">
                  <c:v>0.27765299999999998</c:v>
                </c:pt>
                <c:pt idx="309">
                  <c:v>0.28396199999999999</c:v>
                </c:pt>
                <c:pt idx="310">
                  <c:v>0.26261299999999999</c:v>
                </c:pt>
                <c:pt idx="311">
                  <c:v>0.24922599999999998</c:v>
                </c:pt>
                <c:pt idx="312">
                  <c:v>0.253913</c:v>
                </c:pt>
                <c:pt idx="313">
                  <c:v>0.25160399999999999</c:v>
                </c:pt>
                <c:pt idx="314">
                  <c:v>0.249834</c:v>
                </c:pt>
                <c:pt idx="315">
                  <c:v>0.24449799999999999</c:v>
                </c:pt>
                <c:pt idx="316">
                  <c:v>0.222246</c:v>
                </c:pt>
                <c:pt idx="317">
                  <c:v>0.22066899999999998</c:v>
                </c:pt>
                <c:pt idx="318">
                  <c:v>0.21892399999999998</c:v>
                </c:pt>
                <c:pt idx="319">
                  <c:v>0.202067</c:v>
                </c:pt>
                <c:pt idx="320">
                  <c:v>0.19539000000000001</c:v>
                </c:pt>
                <c:pt idx="321">
                  <c:v>0.17537799999999998</c:v>
                </c:pt>
                <c:pt idx="322">
                  <c:v>0.172374</c:v>
                </c:pt>
                <c:pt idx="323">
                  <c:v>0.17852599999999999</c:v>
                </c:pt>
                <c:pt idx="324">
                  <c:v>0.189744</c:v>
                </c:pt>
                <c:pt idx="325">
                  <c:v>0.17700199999999999</c:v>
                </c:pt>
                <c:pt idx="326">
                  <c:v>0.15845099999999998</c:v>
                </c:pt>
                <c:pt idx="327">
                  <c:v>0.14866000000000001</c:v>
                </c:pt>
                <c:pt idx="328">
                  <c:v>0.12391099999999999</c:v>
                </c:pt>
                <c:pt idx="329">
                  <c:v>0.14780399999999999</c:v>
                </c:pt>
                <c:pt idx="330">
                  <c:v>0.13176399999999999</c:v>
                </c:pt>
                <c:pt idx="331">
                  <c:v>0.139714</c:v>
                </c:pt>
                <c:pt idx="332">
                  <c:v>0.133604</c:v>
                </c:pt>
                <c:pt idx="333">
                  <c:v>0.13886699999999999</c:v>
                </c:pt>
                <c:pt idx="334">
                  <c:v>0.141016</c:v>
                </c:pt>
                <c:pt idx="335">
                  <c:v>0.13664699999999999</c:v>
                </c:pt>
                <c:pt idx="336">
                  <c:v>0.14705199999999999</c:v>
                </c:pt>
                <c:pt idx="337">
                  <c:v>0.14497499999999999</c:v>
                </c:pt>
                <c:pt idx="338">
                  <c:v>0.14484900000000001</c:v>
                </c:pt>
                <c:pt idx="339">
                  <c:v>0.12836600000000001</c:v>
                </c:pt>
                <c:pt idx="340">
                  <c:v>0.12800300000000001</c:v>
                </c:pt>
                <c:pt idx="341">
                  <c:v>0.115868</c:v>
                </c:pt>
                <c:pt idx="342">
                  <c:v>0.100757</c:v>
                </c:pt>
                <c:pt idx="343">
                  <c:v>8.674599999999999E-2</c:v>
                </c:pt>
                <c:pt idx="344">
                  <c:v>8.4256999999999999E-2</c:v>
                </c:pt>
                <c:pt idx="345">
                  <c:v>8.9355999999999991E-2</c:v>
                </c:pt>
                <c:pt idx="346">
                  <c:v>8.2217999999999999E-2</c:v>
                </c:pt>
                <c:pt idx="347">
                  <c:v>9.6960000000000005E-2</c:v>
                </c:pt>
                <c:pt idx="348">
                  <c:v>0.103917</c:v>
                </c:pt>
                <c:pt idx="349">
                  <c:v>0.16044600000000001</c:v>
                </c:pt>
                <c:pt idx="350">
                  <c:v>0.16525499999999999</c:v>
                </c:pt>
                <c:pt idx="351">
                  <c:v>0.16849500000000001</c:v>
                </c:pt>
                <c:pt idx="352">
                  <c:v>0.15779699999999999</c:v>
                </c:pt>
                <c:pt idx="353">
                  <c:v>0.160523</c:v>
                </c:pt>
                <c:pt idx="354">
                  <c:v>0.168292</c:v>
                </c:pt>
                <c:pt idx="355">
                  <c:v>0.17313199999999998</c:v>
                </c:pt>
                <c:pt idx="356">
                  <c:v>0.174814</c:v>
                </c:pt>
                <c:pt idx="357">
                  <c:v>0.17057000000000003</c:v>
                </c:pt>
                <c:pt idx="358">
                  <c:v>0.165268</c:v>
                </c:pt>
                <c:pt idx="359">
                  <c:v>0.159856</c:v>
                </c:pt>
                <c:pt idx="360">
                  <c:v>0.167075</c:v>
                </c:pt>
                <c:pt idx="361">
                  <c:v>0.17517199999999999</c:v>
                </c:pt>
                <c:pt idx="362">
                  <c:v>0.202708</c:v>
                </c:pt>
                <c:pt idx="363">
                  <c:v>0.213307</c:v>
                </c:pt>
                <c:pt idx="364">
                  <c:v>0.20334099999999999</c:v>
                </c:pt>
                <c:pt idx="365">
                  <c:v>0.175922</c:v>
                </c:pt>
                <c:pt idx="366">
                  <c:v>0.19008699999999998</c:v>
                </c:pt>
                <c:pt idx="367">
                  <c:v>0.18822000000000003</c:v>
                </c:pt>
                <c:pt idx="368">
                  <c:v>0.16350599999999998</c:v>
                </c:pt>
                <c:pt idx="369">
                  <c:v>0.18778499999999998</c:v>
                </c:pt>
                <c:pt idx="370">
                  <c:v>0.19634699999999999</c:v>
                </c:pt>
                <c:pt idx="371">
                  <c:v>0.216476</c:v>
                </c:pt>
                <c:pt idx="372">
                  <c:v>0.20320199999999999</c:v>
                </c:pt>
                <c:pt idx="373">
                  <c:v>0.22602599999999998</c:v>
                </c:pt>
                <c:pt idx="374">
                  <c:v>0.23493399999999998</c:v>
                </c:pt>
                <c:pt idx="375">
                  <c:v>0.240921</c:v>
                </c:pt>
                <c:pt idx="376">
                  <c:v>0.22178699999999998</c:v>
                </c:pt>
                <c:pt idx="377">
                  <c:v>0.231713</c:v>
                </c:pt>
                <c:pt idx="378">
                  <c:v>0.27948000000000001</c:v>
                </c:pt>
                <c:pt idx="379">
                  <c:v>0.27441299999999996</c:v>
                </c:pt>
                <c:pt idx="380">
                  <c:v>0.26364399999999999</c:v>
                </c:pt>
                <c:pt idx="381">
                  <c:v>0.25635000000000002</c:v>
                </c:pt>
                <c:pt idx="382">
                  <c:v>0.28447899999999998</c:v>
                </c:pt>
                <c:pt idx="383">
                  <c:v>0.27873399999999998</c:v>
                </c:pt>
                <c:pt idx="384">
                  <c:v>0.25962799999999997</c:v>
                </c:pt>
                <c:pt idx="385">
                  <c:v>0.24585499999999999</c:v>
                </c:pt>
                <c:pt idx="386">
                  <c:v>0.257994</c:v>
                </c:pt>
                <c:pt idx="387">
                  <c:v>0.250973</c:v>
                </c:pt>
                <c:pt idx="388">
                  <c:v>0.24214899999999998</c:v>
                </c:pt>
                <c:pt idx="389">
                  <c:v>0.239535</c:v>
                </c:pt>
                <c:pt idx="390">
                  <c:v>0.230769</c:v>
                </c:pt>
                <c:pt idx="391">
                  <c:v>0.24007499999999998</c:v>
                </c:pt>
                <c:pt idx="392">
                  <c:v>0.24512699999999998</c:v>
                </c:pt>
                <c:pt idx="393">
                  <c:v>0.27848000000000001</c:v>
                </c:pt>
                <c:pt idx="394">
                  <c:v>0.27235599999999999</c:v>
                </c:pt>
                <c:pt idx="395">
                  <c:v>0.26579799999999998</c:v>
                </c:pt>
                <c:pt idx="396">
                  <c:v>0.25342500000000001</c:v>
                </c:pt>
                <c:pt idx="397">
                  <c:v>0.25933</c:v>
                </c:pt>
                <c:pt idx="398">
                  <c:v>0.25734499999999999</c:v>
                </c:pt>
                <c:pt idx="399">
                  <c:v>0.26366600000000001</c:v>
                </c:pt>
                <c:pt idx="400">
                  <c:v>0.27568100000000001</c:v>
                </c:pt>
                <c:pt idx="401">
                  <c:v>0.27976299999999998</c:v>
                </c:pt>
                <c:pt idx="402">
                  <c:v>0.2792</c:v>
                </c:pt>
                <c:pt idx="403">
                  <c:v>0.238423</c:v>
                </c:pt>
                <c:pt idx="404">
                  <c:v>0.240755</c:v>
                </c:pt>
                <c:pt idx="405">
                  <c:v>0.25634799999999996</c:v>
                </c:pt>
                <c:pt idx="406">
                  <c:v>0.26104299999999997</c:v>
                </c:pt>
                <c:pt idx="407">
                  <c:v>0.268007</c:v>
                </c:pt>
                <c:pt idx="408">
                  <c:v>0.275897</c:v>
                </c:pt>
                <c:pt idx="409">
                  <c:v>0.289744</c:v>
                </c:pt>
                <c:pt idx="410">
                  <c:v>0.29747599999999996</c:v>
                </c:pt>
                <c:pt idx="411">
                  <c:v>0.29329499999999997</c:v>
                </c:pt>
                <c:pt idx="412">
                  <c:v>0.28192</c:v>
                </c:pt>
                <c:pt idx="413">
                  <c:v>0.33238200000000001</c:v>
                </c:pt>
                <c:pt idx="414">
                  <c:v>0.35223599999999999</c:v>
                </c:pt>
                <c:pt idx="415">
                  <c:v>0.34653899999999999</c:v>
                </c:pt>
                <c:pt idx="416">
                  <c:v>0.35840699999999998</c:v>
                </c:pt>
                <c:pt idx="417">
                  <c:v>0.35943399999999998</c:v>
                </c:pt>
                <c:pt idx="418">
                  <c:v>0.36538499999999996</c:v>
                </c:pt>
                <c:pt idx="419">
                  <c:v>0.33382899999999999</c:v>
                </c:pt>
                <c:pt idx="420">
                  <c:v>0.35914199999999996</c:v>
                </c:pt>
                <c:pt idx="421">
                  <c:v>0.37186399999999997</c:v>
                </c:pt>
                <c:pt idx="422">
                  <c:v>0.390233</c:v>
                </c:pt>
                <c:pt idx="423">
                  <c:v>0.38058399999999998</c:v>
                </c:pt>
                <c:pt idx="424">
                  <c:v>0.386438</c:v>
                </c:pt>
                <c:pt idx="425">
                  <c:v>0.39479500000000001</c:v>
                </c:pt>
                <c:pt idx="426">
                  <c:v>0.40860599999999997</c:v>
                </c:pt>
                <c:pt idx="427">
                  <c:v>0.40595199999999998</c:v>
                </c:pt>
                <c:pt idx="428">
                  <c:v>0.41370099999999999</c:v>
                </c:pt>
                <c:pt idx="429">
                  <c:v>0.46588000000000002</c:v>
                </c:pt>
                <c:pt idx="430">
                  <c:v>0.47630299999999998</c:v>
                </c:pt>
                <c:pt idx="431">
                  <c:v>0.48438399999999998</c:v>
                </c:pt>
                <c:pt idx="432">
                  <c:v>0.48187099999999999</c:v>
                </c:pt>
                <c:pt idx="433">
                  <c:v>0.48328299999999996</c:v>
                </c:pt>
                <c:pt idx="434">
                  <c:v>0.47694899999999996</c:v>
                </c:pt>
                <c:pt idx="435">
                  <c:v>0.46441299999999996</c:v>
                </c:pt>
                <c:pt idx="436">
                  <c:v>0.48253299999999999</c:v>
                </c:pt>
                <c:pt idx="437">
                  <c:v>0.46836899999999998</c:v>
                </c:pt>
                <c:pt idx="438">
                  <c:v>0.44175000000000003</c:v>
                </c:pt>
                <c:pt idx="439">
                  <c:v>0.46736099999999997</c:v>
                </c:pt>
                <c:pt idx="440">
                  <c:v>0.46574699999999997</c:v>
                </c:pt>
                <c:pt idx="441">
                  <c:v>0.52312899999999996</c:v>
                </c:pt>
                <c:pt idx="442">
                  <c:v>0.50480400000000003</c:v>
                </c:pt>
                <c:pt idx="443">
                  <c:v>0.50927</c:v>
                </c:pt>
                <c:pt idx="444">
                  <c:v>0.55373399999999995</c:v>
                </c:pt>
                <c:pt idx="445">
                  <c:v>0.542767</c:v>
                </c:pt>
                <c:pt idx="446">
                  <c:v>0.54829399999999995</c:v>
                </c:pt>
                <c:pt idx="447">
                  <c:v>0.53779599999999994</c:v>
                </c:pt>
                <c:pt idx="448">
                  <c:v>0.54434199999999999</c:v>
                </c:pt>
                <c:pt idx="449">
                  <c:v>0.52253499999999997</c:v>
                </c:pt>
                <c:pt idx="450">
                  <c:v>0.51557699999999995</c:v>
                </c:pt>
                <c:pt idx="451">
                  <c:v>0.50434499999999993</c:v>
                </c:pt>
                <c:pt idx="452">
                  <c:v>0.52907300000000002</c:v>
                </c:pt>
                <c:pt idx="453">
                  <c:v>0.58122299999999993</c:v>
                </c:pt>
                <c:pt idx="454">
                  <c:v>0.57180900000000001</c:v>
                </c:pt>
                <c:pt idx="455">
                  <c:v>0.56548500000000002</c:v>
                </c:pt>
                <c:pt idx="456">
                  <c:v>0.54049000000000003</c:v>
                </c:pt>
                <c:pt idx="457">
                  <c:v>0.50610500000000003</c:v>
                </c:pt>
                <c:pt idx="458">
                  <c:v>0.53694299999999995</c:v>
                </c:pt>
                <c:pt idx="459">
                  <c:v>0.52716799999999997</c:v>
                </c:pt>
                <c:pt idx="460">
                  <c:v>0.52439099999999994</c:v>
                </c:pt>
                <c:pt idx="461">
                  <c:v>0.52457399999999998</c:v>
                </c:pt>
                <c:pt idx="462">
                  <c:v>0.54686599999999996</c:v>
                </c:pt>
                <c:pt idx="463">
                  <c:v>0.53940699999999997</c:v>
                </c:pt>
                <c:pt idx="464">
                  <c:v>0.51467600000000002</c:v>
                </c:pt>
                <c:pt idx="465">
                  <c:v>0.55345800000000001</c:v>
                </c:pt>
                <c:pt idx="466">
                  <c:v>0.53186</c:v>
                </c:pt>
                <c:pt idx="467">
                  <c:v>0.50039199999999995</c:v>
                </c:pt>
                <c:pt idx="468">
                  <c:v>0.47921199999999997</c:v>
                </c:pt>
                <c:pt idx="469">
                  <c:v>0.45399399999999995</c:v>
                </c:pt>
                <c:pt idx="470">
                  <c:v>0.440029</c:v>
                </c:pt>
                <c:pt idx="471">
                  <c:v>0.40675499999999998</c:v>
                </c:pt>
                <c:pt idx="472">
                  <c:v>0.39083699999999999</c:v>
                </c:pt>
                <c:pt idx="473">
                  <c:v>0.40594000000000002</c:v>
                </c:pt>
                <c:pt idx="474">
                  <c:v>0.38584000000000002</c:v>
                </c:pt>
                <c:pt idx="475">
                  <c:v>0.36536299999999999</c:v>
                </c:pt>
                <c:pt idx="476">
                  <c:v>0.35507000000000005</c:v>
                </c:pt>
                <c:pt idx="477">
                  <c:v>0.37905000000000005</c:v>
                </c:pt>
                <c:pt idx="478">
                  <c:v>0.41575899999999999</c:v>
                </c:pt>
                <c:pt idx="479">
                  <c:v>0.426678</c:v>
                </c:pt>
                <c:pt idx="480">
                  <c:v>0.44167899999999999</c:v>
                </c:pt>
                <c:pt idx="481">
                  <c:v>0.44630300000000001</c:v>
                </c:pt>
                <c:pt idx="482">
                  <c:v>0.43589699999999998</c:v>
                </c:pt>
                <c:pt idx="483">
                  <c:v>0.46111099999999999</c:v>
                </c:pt>
                <c:pt idx="484">
                  <c:v>0.46910099999999999</c:v>
                </c:pt>
                <c:pt idx="485">
                  <c:v>0.45294399999999996</c:v>
                </c:pt>
                <c:pt idx="486">
                  <c:v>0.43154100000000001</c:v>
                </c:pt>
                <c:pt idx="487">
                  <c:v>0.421462</c:v>
                </c:pt>
                <c:pt idx="488">
                  <c:v>0.41497299999999998</c:v>
                </c:pt>
                <c:pt idx="489">
                  <c:v>0.404503</c:v>
                </c:pt>
                <c:pt idx="490">
                  <c:v>0.42602899999999999</c:v>
                </c:pt>
                <c:pt idx="491">
                  <c:v>0.42656899999999998</c:v>
                </c:pt>
                <c:pt idx="492">
                  <c:v>0.43021099999999995</c:v>
                </c:pt>
                <c:pt idx="493">
                  <c:v>0.38776099999999997</c:v>
                </c:pt>
                <c:pt idx="494">
                  <c:v>0.42186799999999997</c:v>
                </c:pt>
                <c:pt idx="495">
                  <c:v>0.40271899999999999</c:v>
                </c:pt>
                <c:pt idx="496">
                  <c:v>0.38113799999999998</c:v>
                </c:pt>
                <c:pt idx="497">
                  <c:v>0.36006199999999999</c:v>
                </c:pt>
                <c:pt idx="498">
                  <c:v>0.33984900000000001</c:v>
                </c:pt>
                <c:pt idx="499">
                  <c:v>0.34009299999999998</c:v>
                </c:pt>
                <c:pt idx="500">
                  <c:v>0.32325599999999999</c:v>
                </c:pt>
                <c:pt idx="501">
                  <c:v>0.33285699999999996</c:v>
                </c:pt>
                <c:pt idx="502">
                  <c:v>0.33496599999999999</c:v>
                </c:pt>
                <c:pt idx="503">
                  <c:v>0.31736799999999998</c:v>
                </c:pt>
                <c:pt idx="504">
                  <c:v>0.31253900000000001</c:v>
                </c:pt>
                <c:pt idx="505">
                  <c:v>0.28965799999999997</c:v>
                </c:pt>
                <c:pt idx="506">
                  <c:v>0.28314299999999998</c:v>
                </c:pt>
                <c:pt idx="507">
                  <c:v>0.28772500000000001</c:v>
                </c:pt>
                <c:pt idx="508">
                  <c:v>0.31975899999999996</c:v>
                </c:pt>
                <c:pt idx="509">
                  <c:v>0.37405299999999997</c:v>
                </c:pt>
                <c:pt idx="510">
                  <c:v>0.38514799999999999</c:v>
                </c:pt>
                <c:pt idx="511">
                  <c:v>0.38076599999999999</c:v>
                </c:pt>
                <c:pt idx="512">
                  <c:v>0.39218199999999998</c:v>
                </c:pt>
                <c:pt idx="513">
                  <c:v>0.38961699999999999</c:v>
                </c:pt>
                <c:pt idx="514">
                  <c:v>0.38985000000000003</c:v>
                </c:pt>
                <c:pt idx="515">
                  <c:v>0.376662</c:v>
                </c:pt>
                <c:pt idx="516">
                  <c:v>0.37672899999999998</c:v>
                </c:pt>
                <c:pt idx="517">
                  <c:v>0.35946099999999997</c:v>
                </c:pt>
                <c:pt idx="518">
                  <c:v>0.34426399999999996</c:v>
                </c:pt>
                <c:pt idx="519">
                  <c:v>0.33068500000000001</c:v>
                </c:pt>
                <c:pt idx="520">
                  <c:v>0.33926600000000001</c:v>
                </c:pt>
                <c:pt idx="521">
                  <c:v>0.34485499999999997</c:v>
                </c:pt>
                <c:pt idx="522">
                  <c:v>0.34018799999999999</c:v>
                </c:pt>
                <c:pt idx="523">
                  <c:v>0.29725799999999997</c:v>
                </c:pt>
                <c:pt idx="524">
                  <c:v>0.24582899999999999</c:v>
                </c:pt>
                <c:pt idx="525">
                  <c:v>0.24277199999999999</c:v>
                </c:pt>
                <c:pt idx="526">
                  <c:v>0.24848699999999999</c:v>
                </c:pt>
                <c:pt idx="527">
                  <c:v>0.25529099999999999</c:v>
                </c:pt>
                <c:pt idx="528">
                  <c:v>0.25565899999999997</c:v>
                </c:pt>
                <c:pt idx="529">
                  <c:v>0.30057</c:v>
                </c:pt>
                <c:pt idx="530">
                  <c:v>0.30651099999999998</c:v>
                </c:pt>
                <c:pt idx="531">
                  <c:v>0.327125</c:v>
                </c:pt>
                <c:pt idx="532">
                  <c:v>0.31725199999999998</c:v>
                </c:pt>
                <c:pt idx="533">
                  <c:v>0.33440700000000001</c:v>
                </c:pt>
                <c:pt idx="534">
                  <c:v>0.30627299999999996</c:v>
                </c:pt>
                <c:pt idx="535">
                  <c:v>0.31419199999999997</c:v>
                </c:pt>
                <c:pt idx="536">
                  <c:v>0.301981</c:v>
                </c:pt>
                <c:pt idx="537">
                  <c:v>0.25737000000000004</c:v>
                </c:pt>
                <c:pt idx="538">
                  <c:v>0.297873</c:v>
                </c:pt>
                <c:pt idx="539">
                  <c:v>0.30857000000000001</c:v>
                </c:pt>
                <c:pt idx="540">
                  <c:v>0.296265</c:v>
                </c:pt>
                <c:pt idx="541">
                  <c:v>0.32417299999999999</c:v>
                </c:pt>
                <c:pt idx="542">
                  <c:v>0.33058000000000004</c:v>
                </c:pt>
                <c:pt idx="543">
                  <c:v>0.35336400000000001</c:v>
                </c:pt>
                <c:pt idx="544">
                  <c:v>0.39638599999999996</c:v>
                </c:pt>
                <c:pt idx="545">
                  <c:v>0.398372</c:v>
                </c:pt>
                <c:pt idx="546">
                  <c:v>0.39911799999999997</c:v>
                </c:pt>
                <c:pt idx="547">
                  <c:v>0.40615399999999996</c:v>
                </c:pt>
                <c:pt idx="548">
                  <c:v>0.40689199999999998</c:v>
                </c:pt>
                <c:pt idx="549">
                  <c:v>0.42975399999999997</c:v>
                </c:pt>
                <c:pt idx="550">
                  <c:v>0.440029</c:v>
                </c:pt>
                <c:pt idx="551">
                  <c:v>0.44561399999999995</c:v>
                </c:pt>
                <c:pt idx="552">
                  <c:v>0.43292700000000001</c:v>
                </c:pt>
                <c:pt idx="553">
                  <c:v>0.4108</c:v>
                </c:pt>
                <c:pt idx="554">
                  <c:v>0.44213399999999997</c:v>
                </c:pt>
                <c:pt idx="555">
                  <c:v>0.433896</c:v>
                </c:pt>
                <c:pt idx="556">
                  <c:v>0.46417199999999997</c:v>
                </c:pt>
                <c:pt idx="557">
                  <c:v>0.44686099999999995</c:v>
                </c:pt>
                <c:pt idx="558">
                  <c:v>0.50836599999999998</c:v>
                </c:pt>
                <c:pt idx="559">
                  <c:v>0.53006000000000009</c:v>
                </c:pt>
                <c:pt idx="560">
                  <c:v>0.54091299999999998</c:v>
                </c:pt>
                <c:pt idx="561">
                  <c:v>0.52797799999999995</c:v>
                </c:pt>
                <c:pt idx="562">
                  <c:v>0.53441799999999995</c:v>
                </c:pt>
                <c:pt idx="563">
                  <c:v>0.54710700000000001</c:v>
                </c:pt>
                <c:pt idx="564">
                  <c:v>0.53725299999999998</c:v>
                </c:pt>
                <c:pt idx="565">
                  <c:v>0.54333100000000001</c:v>
                </c:pt>
                <c:pt idx="566">
                  <c:v>0.55437000000000003</c:v>
                </c:pt>
                <c:pt idx="567">
                  <c:v>0.564106</c:v>
                </c:pt>
                <c:pt idx="568">
                  <c:v>0.55803499999999995</c:v>
                </c:pt>
                <c:pt idx="569">
                  <c:v>0.573102</c:v>
                </c:pt>
                <c:pt idx="570">
                  <c:v>0.56247599999999998</c:v>
                </c:pt>
                <c:pt idx="571">
                  <c:v>0.54302699999999993</c:v>
                </c:pt>
                <c:pt idx="572">
                  <c:v>0.53083799999999992</c:v>
                </c:pt>
                <c:pt idx="573">
                  <c:v>0.53701699999999997</c:v>
                </c:pt>
                <c:pt idx="574">
                  <c:v>0.53039899999999995</c:v>
                </c:pt>
                <c:pt idx="575">
                  <c:v>0.49445099999999997</c:v>
                </c:pt>
                <c:pt idx="576">
                  <c:v>0.45577000000000006</c:v>
                </c:pt>
                <c:pt idx="577">
                  <c:v>0.45241599999999998</c:v>
                </c:pt>
                <c:pt idx="578">
                  <c:v>0.495336</c:v>
                </c:pt>
                <c:pt idx="579">
                  <c:v>0.46858099999999997</c:v>
                </c:pt>
                <c:pt idx="580">
                  <c:v>0.46538399999999996</c:v>
                </c:pt>
                <c:pt idx="581">
                  <c:v>0.46439399999999997</c:v>
                </c:pt>
                <c:pt idx="582">
                  <c:v>0.448992</c:v>
                </c:pt>
                <c:pt idx="583">
                  <c:v>0.447212</c:v>
                </c:pt>
                <c:pt idx="584">
                  <c:v>0.44493899999999997</c:v>
                </c:pt>
                <c:pt idx="585">
                  <c:v>0.446216</c:v>
                </c:pt>
                <c:pt idx="586">
                  <c:v>0.43542599999999998</c:v>
                </c:pt>
                <c:pt idx="587">
                  <c:v>0.41565299999999999</c:v>
                </c:pt>
                <c:pt idx="588">
                  <c:v>0.40920599999999996</c:v>
                </c:pt>
                <c:pt idx="589">
                  <c:v>0.37721000000000005</c:v>
                </c:pt>
                <c:pt idx="590">
                  <c:v>0.35823899999999997</c:v>
                </c:pt>
                <c:pt idx="591">
                  <c:v>0.37964399999999998</c:v>
                </c:pt>
                <c:pt idx="592">
                  <c:v>0.35440099999999997</c:v>
                </c:pt>
                <c:pt idx="593">
                  <c:v>0.34320600000000001</c:v>
                </c:pt>
                <c:pt idx="594">
                  <c:v>0.35437799999999997</c:v>
                </c:pt>
                <c:pt idx="595">
                  <c:v>0.365782</c:v>
                </c:pt>
                <c:pt idx="596">
                  <c:v>0.375081</c:v>
                </c:pt>
                <c:pt idx="597">
                  <c:v>0.37555499999999997</c:v>
                </c:pt>
                <c:pt idx="598">
                  <c:v>0.389237</c:v>
                </c:pt>
                <c:pt idx="599">
                  <c:v>0.389845</c:v>
                </c:pt>
                <c:pt idx="600">
                  <c:v>0.38522599999999996</c:v>
                </c:pt>
                <c:pt idx="601">
                  <c:v>0.35080299999999998</c:v>
                </c:pt>
                <c:pt idx="602">
                  <c:v>0.32931199999999999</c:v>
                </c:pt>
                <c:pt idx="603">
                  <c:v>0.29558699999999999</c:v>
                </c:pt>
                <c:pt idx="604">
                  <c:v>0.29614799999999997</c:v>
                </c:pt>
                <c:pt idx="605">
                  <c:v>0.29395099999999996</c:v>
                </c:pt>
                <c:pt idx="606">
                  <c:v>0.29820599999999997</c:v>
                </c:pt>
                <c:pt idx="607">
                  <c:v>0.28997299999999998</c:v>
                </c:pt>
                <c:pt idx="608">
                  <c:v>0.27673599999999998</c:v>
                </c:pt>
                <c:pt idx="609">
                  <c:v>0.28850199999999998</c:v>
                </c:pt>
                <c:pt idx="610">
                  <c:v>0.31202299999999999</c:v>
                </c:pt>
                <c:pt idx="611">
                  <c:v>0.33930699999999997</c:v>
                </c:pt>
                <c:pt idx="612">
                  <c:v>0.33449299999999998</c:v>
                </c:pt>
                <c:pt idx="613">
                  <c:v>0.30440899999999999</c:v>
                </c:pt>
                <c:pt idx="614">
                  <c:v>0.33650199999999997</c:v>
                </c:pt>
                <c:pt idx="615">
                  <c:v>0.35900599999999999</c:v>
                </c:pt>
                <c:pt idx="616">
                  <c:v>0.34052000000000004</c:v>
                </c:pt>
                <c:pt idx="617">
                  <c:v>0.36477299999999996</c:v>
                </c:pt>
                <c:pt idx="618">
                  <c:v>0.3619</c:v>
                </c:pt>
                <c:pt idx="619">
                  <c:v>0.36410000000000003</c:v>
                </c:pt>
                <c:pt idx="620">
                  <c:v>0.36558499999999999</c:v>
                </c:pt>
                <c:pt idx="621">
                  <c:v>0.38426199999999999</c:v>
                </c:pt>
                <c:pt idx="622">
                  <c:v>0.37693599999999999</c:v>
                </c:pt>
                <c:pt idx="623">
                  <c:v>0.366062</c:v>
                </c:pt>
                <c:pt idx="624">
                  <c:v>0.34599399999999997</c:v>
                </c:pt>
                <c:pt idx="625">
                  <c:v>0.32144299999999998</c:v>
                </c:pt>
                <c:pt idx="626">
                  <c:v>0.32131099999999996</c:v>
                </c:pt>
                <c:pt idx="627">
                  <c:v>0.346333</c:v>
                </c:pt>
                <c:pt idx="628">
                  <c:v>0.340366</c:v>
                </c:pt>
                <c:pt idx="629">
                  <c:v>0.34776199999999996</c:v>
                </c:pt>
                <c:pt idx="630">
                  <c:v>0.36528699999999997</c:v>
                </c:pt>
                <c:pt idx="631">
                  <c:v>0.35595599999999999</c:v>
                </c:pt>
                <c:pt idx="632">
                  <c:v>0.34376299999999999</c:v>
                </c:pt>
                <c:pt idx="633">
                  <c:v>0.37235000000000001</c:v>
                </c:pt>
                <c:pt idx="634">
                  <c:v>0.37071599999999999</c:v>
                </c:pt>
                <c:pt idx="635">
                  <c:v>0.37140499999999999</c:v>
                </c:pt>
                <c:pt idx="636">
                  <c:v>0.35372199999999998</c:v>
                </c:pt>
                <c:pt idx="637">
                  <c:v>0.33974099999999996</c:v>
                </c:pt>
                <c:pt idx="638">
                  <c:v>0.46243799999999996</c:v>
                </c:pt>
                <c:pt idx="639">
                  <c:v>0.511737</c:v>
                </c:pt>
                <c:pt idx="640">
                  <c:v>0.53264199999999995</c:v>
                </c:pt>
                <c:pt idx="641">
                  <c:v>0.55982900000000002</c:v>
                </c:pt>
                <c:pt idx="642">
                  <c:v>0.58175599999999994</c:v>
                </c:pt>
                <c:pt idx="643">
                  <c:v>0.58875500000000003</c:v>
                </c:pt>
                <c:pt idx="644">
                  <c:v>0.58664399999999994</c:v>
                </c:pt>
                <c:pt idx="645">
                  <c:v>0.59169799999999995</c:v>
                </c:pt>
                <c:pt idx="646">
                  <c:v>0.61057000000000006</c:v>
                </c:pt>
                <c:pt idx="647">
                  <c:v>0.62173699999999998</c:v>
                </c:pt>
                <c:pt idx="648">
                  <c:v>0.61580199999999996</c:v>
                </c:pt>
                <c:pt idx="649">
                  <c:v>0.60470499999999994</c:v>
                </c:pt>
                <c:pt idx="650">
                  <c:v>0.60221000000000002</c:v>
                </c:pt>
                <c:pt idx="651">
                  <c:v>0.59442299999999992</c:v>
                </c:pt>
                <c:pt idx="652">
                  <c:v>0.576322</c:v>
                </c:pt>
                <c:pt idx="653">
                  <c:v>0.552014</c:v>
                </c:pt>
                <c:pt idx="654">
                  <c:v>0.51922299999999999</c:v>
                </c:pt>
                <c:pt idx="655">
                  <c:v>0.50334800000000002</c:v>
                </c:pt>
                <c:pt idx="656">
                  <c:v>0.53368499999999996</c:v>
                </c:pt>
                <c:pt idx="657">
                  <c:v>0.52191199999999993</c:v>
                </c:pt>
                <c:pt idx="658">
                  <c:v>0.51273199999999997</c:v>
                </c:pt>
                <c:pt idx="659">
                  <c:v>0.52450399999999997</c:v>
                </c:pt>
                <c:pt idx="660">
                  <c:v>0.50371500000000002</c:v>
                </c:pt>
                <c:pt idx="661">
                  <c:v>0.498</c:v>
                </c:pt>
                <c:pt idx="662">
                  <c:v>0.50109300000000001</c:v>
                </c:pt>
                <c:pt idx="663">
                  <c:v>0.48796000000000006</c:v>
                </c:pt>
                <c:pt idx="664">
                  <c:v>0.46664600000000001</c:v>
                </c:pt>
                <c:pt idx="665">
                  <c:v>0.44930199999999998</c:v>
                </c:pt>
                <c:pt idx="666">
                  <c:v>0.46448599999999995</c:v>
                </c:pt>
                <c:pt idx="667">
                  <c:v>0.46993699999999999</c:v>
                </c:pt>
                <c:pt idx="668">
                  <c:v>0.44774799999999998</c:v>
                </c:pt>
                <c:pt idx="669">
                  <c:v>0.45123099999999999</c:v>
                </c:pt>
                <c:pt idx="670">
                  <c:v>0.45474000000000003</c:v>
                </c:pt>
                <c:pt idx="671">
                  <c:v>0.48623699999999997</c:v>
                </c:pt>
                <c:pt idx="672">
                  <c:v>0.50558599999999998</c:v>
                </c:pt>
                <c:pt idx="673">
                  <c:v>0.54061899999999996</c:v>
                </c:pt>
                <c:pt idx="674">
                  <c:v>0.53663399999999994</c:v>
                </c:pt>
                <c:pt idx="675">
                  <c:v>0.56986199999999998</c:v>
                </c:pt>
                <c:pt idx="676">
                  <c:v>0.57987100000000003</c:v>
                </c:pt>
                <c:pt idx="677">
                  <c:v>0.56440800000000002</c:v>
                </c:pt>
                <c:pt idx="678">
                  <c:v>0.65239899999999995</c:v>
                </c:pt>
                <c:pt idx="679">
                  <c:v>0.637239</c:v>
                </c:pt>
                <c:pt idx="680">
                  <c:v>0.61215000000000008</c:v>
                </c:pt>
                <c:pt idx="681">
                  <c:v>0.60818899999999998</c:v>
                </c:pt>
                <c:pt idx="682">
                  <c:v>0.62700699999999998</c:v>
                </c:pt>
                <c:pt idx="683">
                  <c:v>0.61471799999999999</c:v>
                </c:pt>
                <c:pt idx="684">
                  <c:v>0.68809199999999993</c:v>
                </c:pt>
                <c:pt idx="685">
                  <c:v>0.70481000000000005</c:v>
                </c:pt>
                <c:pt idx="686">
                  <c:v>0.74135299999999993</c:v>
                </c:pt>
                <c:pt idx="687">
                  <c:v>0.76242599999999994</c:v>
                </c:pt>
                <c:pt idx="688">
                  <c:v>0.78336000000000006</c:v>
                </c:pt>
                <c:pt idx="689">
                  <c:v>0.79489699999999996</c:v>
                </c:pt>
                <c:pt idx="690">
                  <c:v>0.78441699999999992</c:v>
                </c:pt>
                <c:pt idx="691">
                  <c:v>0.78123199999999993</c:v>
                </c:pt>
                <c:pt idx="692">
                  <c:v>0.78859499999999993</c:v>
                </c:pt>
                <c:pt idx="693">
                  <c:v>0.78410199999999997</c:v>
                </c:pt>
                <c:pt idx="694">
                  <c:v>0.76113399999999998</c:v>
                </c:pt>
                <c:pt idx="695">
                  <c:v>0.75237199999999993</c:v>
                </c:pt>
                <c:pt idx="696">
                  <c:v>0.73135399999999995</c:v>
                </c:pt>
                <c:pt idx="697">
                  <c:v>0.70933599999999997</c:v>
                </c:pt>
                <c:pt idx="698">
                  <c:v>0.690917</c:v>
                </c:pt>
                <c:pt idx="699">
                  <c:v>0.66301100000000002</c:v>
                </c:pt>
                <c:pt idx="700">
                  <c:v>0.64232899999999993</c:v>
                </c:pt>
                <c:pt idx="701">
                  <c:v>0.61735200000000001</c:v>
                </c:pt>
                <c:pt idx="702">
                  <c:v>0.64452100000000001</c:v>
                </c:pt>
                <c:pt idx="703">
                  <c:v>0.64778099999999994</c:v>
                </c:pt>
                <c:pt idx="704">
                  <c:v>0.62988199999999994</c:v>
                </c:pt>
                <c:pt idx="705">
                  <c:v>0.60531000000000001</c:v>
                </c:pt>
                <c:pt idx="706">
                  <c:v>0.57318400000000003</c:v>
                </c:pt>
                <c:pt idx="707">
                  <c:v>0.55256899999999998</c:v>
                </c:pt>
                <c:pt idx="708">
                  <c:v>0.52740900000000002</c:v>
                </c:pt>
                <c:pt idx="709">
                  <c:v>0.55028199999999994</c:v>
                </c:pt>
                <c:pt idx="710">
                  <c:v>0.538663</c:v>
                </c:pt>
                <c:pt idx="711">
                  <c:v>0.51647500000000002</c:v>
                </c:pt>
                <c:pt idx="712">
                  <c:v>0.50678199999999995</c:v>
                </c:pt>
                <c:pt idx="713">
                  <c:v>0.50106799999999996</c:v>
                </c:pt>
                <c:pt idx="714">
                  <c:v>0.47684599999999999</c:v>
                </c:pt>
                <c:pt idx="715">
                  <c:v>0.47635299999999997</c:v>
                </c:pt>
                <c:pt idx="716">
                  <c:v>0.46414099999999997</c:v>
                </c:pt>
                <c:pt idx="717">
                  <c:v>0.44980399999999998</c:v>
                </c:pt>
                <c:pt idx="718">
                  <c:v>0.45650499999999999</c:v>
                </c:pt>
                <c:pt idx="719">
                  <c:v>0.42884899999999998</c:v>
                </c:pt>
                <c:pt idx="720">
                  <c:v>0.432531</c:v>
                </c:pt>
                <c:pt idx="721">
                  <c:v>0.42930799999999997</c:v>
                </c:pt>
                <c:pt idx="722">
                  <c:v>0.41358000000000006</c:v>
                </c:pt>
                <c:pt idx="723">
                  <c:v>0.39146399999999998</c:v>
                </c:pt>
                <c:pt idx="724">
                  <c:v>0.429232</c:v>
                </c:pt>
                <c:pt idx="725">
                  <c:v>0.45653299999999997</c:v>
                </c:pt>
                <c:pt idx="726">
                  <c:v>0.44036000000000003</c:v>
                </c:pt>
                <c:pt idx="727">
                  <c:v>0.43158299999999999</c:v>
                </c:pt>
                <c:pt idx="728">
                  <c:v>0.448766</c:v>
                </c:pt>
                <c:pt idx="729">
                  <c:v>0.44663899999999995</c:v>
                </c:pt>
                <c:pt idx="730">
                  <c:v>0.44546599999999997</c:v>
                </c:pt>
                <c:pt idx="731">
                  <c:v>0.43604299999999996</c:v>
                </c:pt>
                <c:pt idx="732">
                  <c:v>0.41548099999999999</c:v>
                </c:pt>
                <c:pt idx="733">
                  <c:v>0.37900600000000001</c:v>
                </c:pt>
                <c:pt idx="734">
                  <c:v>0.38594099999999998</c:v>
                </c:pt>
                <c:pt idx="735">
                  <c:v>0.371307</c:v>
                </c:pt>
                <c:pt idx="736">
                  <c:v>0.358601</c:v>
                </c:pt>
                <c:pt idx="737">
                  <c:v>0.34977900000000001</c:v>
                </c:pt>
                <c:pt idx="738">
                  <c:v>0.34766199999999997</c:v>
                </c:pt>
                <c:pt idx="739">
                  <c:v>0.34973000000000004</c:v>
                </c:pt>
                <c:pt idx="740">
                  <c:v>0.35452899999999998</c:v>
                </c:pt>
                <c:pt idx="741">
                  <c:v>0.34196699999999997</c:v>
                </c:pt>
                <c:pt idx="742">
                  <c:v>0.34123899999999996</c:v>
                </c:pt>
                <c:pt idx="743">
                  <c:v>0.30071599999999998</c:v>
                </c:pt>
                <c:pt idx="744">
                  <c:v>0.34526099999999998</c:v>
                </c:pt>
                <c:pt idx="745">
                  <c:v>0.33027000000000001</c:v>
                </c:pt>
                <c:pt idx="746">
                  <c:v>0.33563599999999999</c:v>
                </c:pt>
                <c:pt idx="747">
                  <c:v>0.31418799999999997</c:v>
                </c:pt>
                <c:pt idx="748">
                  <c:v>0.30168699999999998</c:v>
                </c:pt>
                <c:pt idx="749">
                  <c:v>0.31329699999999999</c:v>
                </c:pt>
                <c:pt idx="750">
                  <c:v>0.28650500000000001</c:v>
                </c:pt>
                <c:pt idx="751">
                  <c:v>0.29794499999999996</c:v>
                </c:pt>
                <c:pt idx="752">
                  <c:v>0.28617100000000001</c:v>
                </c:pt>
                <c:pt idx="753">
                  <c:v>0.28446899999999997</c:v>
                </c:pt>
                <c:pt idx="754">
                  <c:v>0.30295800000000001</c:v>
                </c:pt>
                <c:pt idx="755">
                  <c:v>0.31367400000000001</c:v>
                </c:pt>
                <c:pt idx="756">
                  <c:v>0.30963399999999996</c:v>
                </c:pt>
                <c:pt idx="757">
                  <c:v>0.289468</c:v>
                </c:pt>
                <c:pt idx="758">
                  <c:v>0.313637</c:v>
                </c:pt>
                <c:pt idx="759">
                  <c:v>0.34645300000000001</c:v>
                </c:pt>
                <c:pt idx="760">
                  <c:v>0.34289399999999998</c:v>
                </c:pt>
                <c:pt idx="761">
                  <c:v>0.33691399999999999</c:v>
                </c:pt>
                <c:pt idx="762">
                  <c:v>0.35133599999999998</c:v>
                </c:pt>
                <c:pt idx="763">
                  <c:v>0.38599600000000001</c:v>
                </c:pt>
                <c:pt idx="764">
                  <c:v>0.37554099999999996</c:v>
                </c:pt>
                <c:pt idx="765">
                  <c:v>0.353572</c:v>
                </c:pt>
                <c:pt idx="766">
                  <c:v>0.35891299999999998</c:v>
                </c:pt>
                <c:pt idx="767">
                  <c:v>0.34511700000000001</c:v>
                </c:pt>
                <c:pt idx="768">
                  <c:v>0.38891199999999998</c:v>
                </c:pt>
                <c:pt idx="769">
                  <c:v>0.39863499999999996</c:v>
                </c:pt>
                <c:pt idx="770">
                  <c:v>0.41007699999999997</c:v>
                </c:pt>
                <c:pt idx="771">
                  <c:v>0.399594</c:v>
                </c:pt>
                <c:pt idx="772">
                  <c:v>0.40259899999999998</c:v>
                </c:pt>
                <c:pt idx="773">
                  <c:v>0.40502699999999997</c:v>
                </c:pt>
                <c:pt idx="774">
                  <c:v>0.40619299999999997</c:v>
                </c:pt>
                <c:pt idx="775">
                  <c:v>0.36958299999999999</c:v>
                </c:pt>
                <c:pt idx="776">
                  <c:v>0.36293899999999996</c:v>
                </c:pt>
                <c:pt idx="777">
                  <c:v>0.33474799999999999</c:v>
                </c:pt>
                <c:pt idx="778">
                  <c:v>0.332951</c:v>
                </c:pt>
                <c:pt idx="779">
                  <c:v>0.30135600000000001</c:v>
                </c:pt>
                <c:pt idx="780">
                  <c:v>0.26566800000000002</c:v>
                </c:pt>
                <c:pt idx="781">
                  <c:v>0.24072399999999999</c:v>
                </c:pt>
                <c:pt idx="782">
                  <c:v>0.24917599999999998</c:v>
                </c:pt>
                <c:pt idx="783">
                  <c:v>0.26459899999999997</c:v>
                </c:pt>
                <c:pt idx="784">
                  <c:v>0.25213199999999997</c:v>
                </c:pt>
                <c:pt idx="785">
                  <c:v>0.240476</c:v>
                </c:pt>
                <c:pt idx="786">
                  <c:v>0.24847000000000002</c:v>
                </c:pt>
                <c:pt idx="787">
                  <c:v>0.231797</c:v>
                </c:pt>
                <c:pt idx="788">
                  <c:v>0.240982</c:v>
                </c:pt>
                <c:pt idx="789">
                  <c:v>0.22154699999999999</c:v>
                </c:pt>
                <c:pt idx="790">
                  <c:v>0.21606599999999998</c:v>
                </c:pt>
                <c:pt idx="791">
                  <c:v>0.19403099999999998</c:v>
                </c:pt>
                <c:pt idx="792">
                  <c:v>0.18360299999999999</c:v>
                </c:pt>
                <c:pt idx="793">
                  <c:v>0.16553399999999999</c:v>
                </c:pt>
                <c:pt idx="794">
                  <c:v>0.18267799999999998</c:v>
                </c:pt>
                <c:pt idx="795">
                  <c:v>0.17488399999999998</c:v>
                </c:pt>
                <c:pt idx="796">
                  <c:v>0.16974599999999998</c:v>
                </c:pt>
                <c:pt idx="797">
                  <c:v>0.158083</c:v>
                </c:pt>
                <c:pt idx="798">
                  <c:v>0.22203599999999998</c:v>
                </c:pt>
                <c:pt idx="799">
                  <c:v>0.26707399999999998</c:v>
                </c:pt>
                <c:pt idx="800">
                  <c:v>0.271009</c:v>
                </c:pt>
                <c:pt idx="801">
                  <c:v>0.272731</c:v>
                </c:pt>
                <c:pt idx="802">
                  <c:v>0.257162</c:v>
                </c:pt>
                <c:pt idx="803">
                  <c:v>0.25933699999999998</c:v>
                </c:pt>
                <c:pt idx="804">
                  <c:v>0.250473</c:v>
                </c:pt>
                <c:pt idx="805">
                  <c:v>0.23655799999999999</c:v>
                </c:pt>
                <c:pt idx="806">
                  <c:v>0.23449799999999998</c:v>
                </c:pt>
                <c:pt idx="807">
                  <c:v>0.24515399999999998</c:v>
                </c:pt>
                <c:pt idx="808">
                  <c:v>0.24641000000000002</c:v>
                </c:pt>
                <c:pt idx="809">
                  <c:v>0.24499199999999999</c:v>
                </c:pt>
                <c:pt idx="810">
                  <c:v>0.22414699999999999</c:v>
                </c:pt>
                <c:pt idx="811">
                  <c:v>0.233566</c:v>
                </c:pt>
                <c:pt idx="812">
                  <c:v>0.23511899999999999</c:v>
                </c:pt>
                <c:pt idx="813">
                  <c:v>0.23043000000000002</c:v>
                </c:pt>
                <c:pt idx="814">
                  <c:v>0.20847099999999999</c:v>
                </c:pt>
                <c:pt idx="815">
                  <c:v>0.19248000000000001</c:v>
                </c:pt>
                <c:pt idx="816">
                  <c:v>0.174063</c:v>
                </c:pt>
                <c:pt idx="817">
                  <c:v>0.16724600000000001</c:v>
                </c:pt>
                <c:pt idx="818">
                  <c:v>0.14499299999999998</c:v>
                </c:pt>
                <c:pt idx="819">
                  <c:v>0.137355</c:v>
                </c:pt>
                <c:pt idx="820">
                  <c:v>0.14472399999999999</c:v>
                </c:pt>
                <c:pt idx="821">
                  <c:v>0.17336499999999999</c:v>
                </c:pt>
                <c:pt idx="822">
                  <c:v>0.17074399999999998</c:v>
                </c:pt>
                <c:pt idx="823">
                  <c:v>0.164797</c:v>
                </c:pt>
                <c:pt idx="824">
                  <c:v>0.184723</c:v>
                </c:pt>
                <c:pt idx="825">
                  <c:v>0.17405099999999998</c:v>
                </c:pt>
                <c:pt idx="826">
                  <c:v>0.16478299999999999</c:v>
                </c:pt>
                <c:pt idx="827">
                  <c:v>0.14641899999999999</c:v>
                </c:pt>
                <c:pt idx="828">
                  <c:v>0.142814</c:v>
                </c:pt>
                <c:pt idx="829">
                  <c:v>0.145039</c:v>
                </c:pt>
                <c:pt idx="830">
                  <c:v>0.14875000000000002</c:v>
                </c:pt>
                <c:pt idx="831">
                  <c:v>0.139487</c:v>
                </c:pt>
                <c:pt idx="832">
                  <c:v>0.129464</c:v>
                </c:pt>
                <c:pt idx="833">
                  <c:v>0.11983099999999999</c:v>
                </c:pt>
                <c:pt idx="834">
                  <c:v>0.11089299999999999</c:v>
                </c:pt>
                <c:pt idx="835">
                  <c:v>0.104029</c:v>
                </c:pt>
                <c:pt idx="836">
                  <c:v>9.9198999999999996E-2</c:v>
                </c:pt>
                <c:pt idx="837">
                  <c:v>8.5703000000000001E-2</c:v>
                </c:pt>
                <c:pt idx="838">
                  <c:v>9.1802999999999996E-2</c:v>
                </c:pt>
                <c:pt idx="839">
                  <c:v>8.3615999999999996E-2</c:v>
                </c:pt>
                <c:pt idx="840">
                  <c:v>8.8270000000000001E-2</c:v>
                </c:pt>
                <c:pt idx="841">
                  <c:v>8.8548000000000002E-2</c:v>
                </c:pt>
                <c:pt idx="842">
                  <c:v>8.0389000000000002E-2</c:v>
                </c:pt>
                <c:pt idx="843">
                  <c:v>7.8127000000000002E-2</c:v>
                </c:pt>
                <c:pt idx="844">
                  <c:v>7.7216999999999994E-2</c:v>
                </c:pt>
                <c:pt idx="845">
                  <c:v>7.6576999999999992E-2</c:v>
                </c:pt>
                <c:pt idx="846">
                  <c:v>6.4373E-2</c:v>
                </c:pt>
                <c:pt idx="847">
                  <c:v>5.9248999999999996E-2</c:v>
                </c:pt>
                <c:pt idx="848">
                  <c:v>5.9678999999999996E-2</c:v>
                </c:pt>
                <c:pt idx="849">
                  <c:v>4.4287E-2</c:v>
                </c:pt>
                <c:pt idx="850">
                  <c:v>4.4946E-2</c:v>
                </c:pt>
                <c:pt idx="851">
                  <c:v>4.8390000000000002E-2</c:v>
                </c:pt>
                <c:pt idx="852">
                  <c:v>4.9148999999999998E-2</c:v>
                </c:pt>
                <c:pt idx="853">
                  <c:v>3.9334000000000001E-2</c:v>
                </c:pt>
                <c:pt idx="854">
                  <c:v>4.7664999999999999E-2</c:v>
                </c:pt>
                <c:pt idx="855">
                  <c:v>4.9450000000000001E-2</c:v>
                </c:pt>
                <c:pt idx="856">
                  <c:v>4.7202999999999995E-2</c:v>
                </c:pt>
                <c:pt idx="857">
                  <c:v>5.1315E-2</c:v>
                </c:pt>
                <c:pt idx="858">
                  <c:v>4.8014000000000001E-2</c:v>
                </c:pt>
                <c:pt idx="859">
                  <c:v>4.3078999999999999E-2</c:v>
                </c:pt>
                <c:pt idx="860">
                  <c:v>4.8911999999999997E-2</c:v>
                </c:pt>
                <c:pt idx="861">
                  <c:v>4.5784999999999999E-2</c:v>
                </c:pt>
                <c:pt idx="862">
                  <c:v>4.8600999999999998E-2</c:v>
                </c:pt>
                <c:pt idx="863">
                  <c:v>4.1957000000000001E-2</c:v>
                </c:pt>
                <c:pt idx="864">
                  <c:v>5.4058999999999996E-2</c:v>
                </c:pt>
                <c:pt idx="865">
                  <c:v>5.5447999999999997E-2</c:v>
                </c:pt>
                <c:pt idx="866">
                  <c:v>5.4077999999999994E-2</c:v>
                </c:pt>
                <c:pt idx="867">
                  <c:v>5.1742999999999997E-2</c:v>
                </c:pt>
                <c:pt idx="868">
                  <c:v>5.5433999999999997E-2</c:v>
                </c:pt>
                <c:pt idx="869">
                  <c:v>5.6397999999999997E-2</c:v>
                </c:pt>
                <c:pt idx="870">
                  <c:v>5.7750999999999997E-2</c:v>
                </c:pt>
                <c:pt idx="871">
                  <c:v>5.9800000000000006E-2</c:v>
                </c:pt>
                <c:pt idx="872">
                  <c:v>6.386399999999999E-2</c:v>
                </c:pt>
                <c:pt idx="873">
                  <c:v>5.1542999999999999E-2</c:v>
                </c:pt>
                <c:pt idx="874">
                  <c:v>4.6914999999999998E-2</c:v>
                </c:pt>
                <c:pt idx="875">
                  <c:v>3.8675000000000001E-2</c:v>
                </c:pt>
                <c:pt idx="876">
                  <c:v>3.7655999999999995E-2</c:v>
                </c:pt>
                <c:pt idx="877">
                  <c:v>3.3812000000000002E-2</c:v>
                </c:pt>
                <c:pt idx="878">
                  <c:v>2.1443999999999998E-2</c:v>
                </c:pt>
                <c:pt idx="879">
                  <c:v>2.3216999999999998E-2</c:v>
                </c:pt>
                <c:pt idx="880">
                  <c:v>2.2511999999999997E-2</c:v>
                </c:pt>
                <c:pt idx="881">
                  <c:v>1.6960000000000003E-2</c:v>
                </c:pt>
                <c:pt idx="882">
                  <c:v>1.9440000000000002E-2</c:v>
                </c:pt>
                <c:pt idx="883">
                  <c:v>2.0402999999999998E-2</c:v>
                </c:pt>
                <c:pt idx="884">
                  <c:v>1.9837999999999998E-2</c:v>
                </c:pt>
                <c:pt idx="885">
                  <c:v>2.1058E-2</c:v>
                </c:pt>
                <c:pt idx="886">
                  <c:v>2.2490000000000003E-2</c:v>
                </c:pt>
                <c:pt idx="887">
                  <c:v>1.6875999999999999E-2</c:v>
                </c:pt>
                <c:pt idx="888">
                  <c:v>1.6886999999999999E-2</c:v>
                </c:pt>
                <c:pt idx="889">
                  <c:v>1.3932999999999999E-2</c:v>
                </c:pt>
                <c:pt idx="890">
                  <c:v>1.9932999999999999E-2</c:v>
                </c:pt>
                <c:pt idx="891">
                  <c:v>2.2293E-2</c:v>
                </c:pt>
                <c:pt idx="892">
                  <c:v>1.8362E-2</c:v>
                </c:pt>
                <c:pt idx="893">
                  <c:v>2.1770000000000001E-2</c:v>
                </c:pt>
                <c:pt idx="894">
                  <c:v>1.8276000000000001E-2</c:v>
                </c:pt>
                <c:pt idx="895">
                  <c:v>1.7866999999999997E-2</c:v>
                </c:pt>
                <c:pt idx="896">
                  <c:v>2.0280000000000003E-2</c:v>
                </c:pt>
                <c:pt idx="897">
                  <c:v>2.2204999999999999E-2</c:v>
                </c:pt>
                <c:pt idx="898">
                  <c:v>1.8305999999999999E-2</c:v>
                </c:pt>
                <c:pt idx="899">
                  <c:v>2.1682E-2</c:v>
                </c:pt>
                <c:pt idx="900">
                  <c:v>2.7560000000000001E-2</c:v>
                </c:pt>
                <c:pt idx="901">
                  <c:v>2.8714999999999997E-2</c:v>
                </c:pt>
                <c:pt idx="902">
                  <c:v>2.7281999999999997E-2</c:v>
                </c:pt>
                <c:pt idx="903">
                  <c:v>2.5458999999999999E-2</c:v>
                </c:pt>
                <c:pt idx="904">
                  <c:v>2.9290000000000004E-2</c:v>
                </c:pt>
                <c:pt idx="905">
                  <c:v>2.6084E-2</c:v>
                </c:pt>
                <c:pt idx="906">
                  <c:v>1.9046999999999998E-2</c:v>
                </c:pt>
                <c:pt idx="907">
                  <c:v>2.3951E-2</c:v>
                </c:pt>
                <c:pt idx="908">
                  <c:v>1.7176E-2</c:v>
                </c:pt>
                <c:pt idx="909">
                  <c:v>2.9710000000000004E-2</c:v>
                </c:pt>
                <c:pt idx="910">
                  <c:v>3.6622999999999996E-2</c:v>
                </c:pt>
                <c:pt idx="911">
                  <c:v>4.1853999999999995E-2</c:v>
                </c:pt>
                <c:pt idx="912">
                  <c:v>4.7466999999999995E-2</c:v>
                </c:pt>
                <c:pt idx="913">
                  <c:v>4.9956E-2</c:v>
                </c:pt>
                <c:pt idx="914">
                  <c:v>5.9332999999999997E-2</c:v>
                </c:pt>
                <c:pt idx="915">
                  <c:v>6.9131999999999999E-2</c:v>
                </c:pt>
                <c:pt idx="916">
                  <c:v>6.2875E-2</c:v>
                </c:pt>
                <c:pt idx="917">
                  <c:v>6.0878999999999996E-2</c:v>
                </c:pt>
                <c:pt idx="918">
                  <c:v>6.5043999999999991E-2</c:v>
                </c:pt>
                <c:pt idx="919">
                  <c:v>7.0357000000000003E-2</c:v>
                </c:pt>
                <c:pt idx="920">
                  <c:v>7.2872999999999993E-2</c:v>
                </c:pt>
                <c:pt idx="921">
                  <c:v>7.1773000000000003E-2</c:v>
                </c:pt>
                <c:pt idx="922">
                  <c:v>6.5564999999999998E-2</c:v>
                </c:pt>
                <c:pt idx="923">
                  <c:v>6.2223999999999995E-2</c:v>
                </c:pt>
                <c:pt idx="924">
                  <c:v>6.3272999999999996E-2</c:v>
                </c:pt>
                <c:pt idx="925">
                  <c:v>8.7484999999999993E-2</c:v>
                </c:pt>
                <c:pt idx="926">
                  <c:v>8.5252999999999995E-2</c:v>
                </c:pt>
                <c:pt idx="927">
                  <c:v>8.2192000000000001E-2</c:v>
                </c:pt>
                <c:pt idx="928">
                  <c:v>8.5614999999999997E-2</c:v>
                </c:pt>
                <c:pt idx="929">
                  <c:v>8.0016999999999991E-2</c:v>
                </c:pt>
                <c:pt idx="930">
                  <c:v>7.6840000000000006E-2</c:v>
                </c:pt>
                <c:pt idx="931">
                  <c:v>7.2616E-2</c:v>
                </c:pt>
                <c:pt idx="932">
                  <c:v>6.7450999999999997E-2</c:v>
                </c:pt>
                <c:pt idx="933">
                  <c:v>6.7985000000000004E-2</c:v>
                </c:pt>
                <c:pt idx="934">
                  <c:v>7.6898999999999995E-2</c:v>
                </c:pt>
                <c:pt idx="935">
                  <c:v>7.1985999999999994E-2</c:v>
                </c:pt>
                <c:pt idx="936">
                  <c:v>8.6011999999999991E-2</c:v>
                </c:pt>
                <c:pt idx="937">
                  <c:v>7.8726999999999991E-2</c:v>
                </c:pt>
                <c:pt idx="938">
                  <c:v>9.7885E-2</c:v>
                </c:pt>
                <c:pt idx="939">
                  <c:v>9.6000999999999989E-2</c:v>
                </c:pt>
                <c:pt idx="940">
                  <c:v>9.1240000000000002E-2</c:v>
                </c:pt>
                <c:pt idx="941">
                  <c:v>8.8870000000000005E-2</c:v>
                </c:pt>
                <c:pt idx="942">
                  <c:v>8.2277000000000003E-2</c:v>
                </c:pt>
                <c:pt idx="943">
                  <c:v>7.704699999999999E-2</c:v>
                </c:pt>
                <c:pt idx="944">
                  <c:v>5.7570999999999997E-2</c:v>
                </c:pt>
                <c:pt idx="945">
                  <c:v>6.2425999999999995E-2</c:v>
                </c:pt>
                <c:pt idx="946">
                  <c:v>6.1942999999999998E-2</c:v>
                </c:pt>
                <c:pt idx="947">
                  <c:v>6.0885999999999996E-2</c:v>
                </c:pt>
                <c:pt idx="948">
                  <c:v>5.9928999999999996E-2</c:v>
                </c:pt>
                <c:pt idx="949">
                  <c:v>8.1433999999999993E-2</c:v>
                </c:pt>
                <c:pt idx="950">
                  <c:v>0.106512</c:v>
                </c:pt>
                <c:pt idx="951">
                  <c:v>0.11348000000000001</c:v>
                </c:pt>
                <c:pt idx="952">
                  <c:v>0.11142199999999999</c:v>
                </c:pt>
                <c:pt idx="953">
                  <c:v>0.11866599999999999</c:v>
                </c:pt>
                <c:pt idx="954">
                  <c:v>0.113524</c:v>
                </c:pt>
                <c:pt idx="955">
                  <c:v>0.10128899999999999</c:v>
                </c:pt>
                <c:pt idx="956">
                  <c:v>9.2760000000000009E-2</c:v>
                </c:pt>
                <c:pt idx="957">
                  <c:v>7.9797999999999994E-2</c:v>
                </c:pt>
                <c:pt idx="958">
                  <c:v>7.1983999999999992E-2</c:v>
                </c:pt>
                <c:pt idx="959">
                  <c:v>6.6784999999999997E-2</c:v>
                </c:pt>
                <c:pt idx="960">
                  <c:v>6.0603999999999998E-2</c:v>
                </c:pt>
                <c:pt idx="961">
                  <c:v>5.9226999999999995E-2</c:v>
                </c:pt>
                <c:pt idx="962">
                  <c:v>5.6895999999999995E-2</c:v>
                </c:pt>
                <c:pt idx="963">
                  <c:v>5.5090000000000007E-2</c:v>
                </c:pt>
                <c:pt idx="964">
                  <c:v>5.2734999999999997E-2</c:v>
                </c:pt>
                <c:pt idx="965">
                  <c:v>4.8555999999999995E-2</c:v>
                </c:pt>
                <c:pt idx="966">
                  <c:v>4.3547999999999996E-2</c:v>
                </c:pt>
                <c:pt idx="967">
                  <c:v>3.7503999999999996E-2</c:v>
                </c:pt>
                <c:pt idx="968">
                  <c:v>2.8795999999999999E-2</c:v>
                </c:pt>
                <c:pt idx="969">
                  <c:v>3.0563999999999997E-2</c:v>
                </c:pt>
                <c:pt idx="970">
                  <c:v>2.8554999999999997E-2</c:v>
                </c:pt>
                <c:pt idx="971">
                  <c:v>2.5592E-2</c:v>
                </c:pt>
                <c:pt idx="972">
                  <c:v>2.1738E-2</c:v>
                </c:pt>
                <c:pt idx="973">
                  <c:v>2.4367E-2</c:v>
                </c:pt>
                <c:pt idx="974">
                  <c:v>2.2332999999999999E-2</c:v>
                </c:pt>
                <c:pt idx="975">
                  <c:v>2.6224999999999998E-2</c:v>
                </c:pt>
                <c:pt idx="976">
                  <c:v>2.2120999999999998E-2</c:v>
                </c:pt>
                <c:pt idx="977">
                  <c:v>1.7167999999999999E-2</c:v>
                </c:pt>
                <c:pt idx="978">
                  <c:v>1.9805E-2</c:v>
                </c:pt>
                <c:pt idx="979">
                  <c:v>1.5695999999999998E-2</c:v>
                </c:pt>
                <c:pt idx="980">
                  <c:v>1.5240000000000002E-2</c:v>
                </c:pt>
                <c:pt idx="981">
                  <c:v>1.5116999999999998E-2</c:v>
                </c:pt>
                <c:pt idx="982">
                  <c:v>1.6306999999999999E-2</c:v>
                </c:pt>
                <c:pt idx="983">
                  <c:v>1.7929E-2</c:v>
                </c:pt>
                <c:pt idx="984">
                  <c:v>2.2563E-2</c:v>
                </c:pt>
                <c:pt idx="985">
                  <c:v>2.4542999999999999E-2</c:v>
                </c:pt>
                <c:pt idx="986">
                  <c:v>2.6747E-2</c:v>
                </c:pt>
                <c:pt idx="987">
                  <c:v>2.4421999999999999E-2</c:v>
                </c:pt>
                <c:pt idx="988">
                  <c:v>2.3306999999999998E-2</c:v>
                </c:pt>
                <c:pt idx="989">
                  <c:v>3.4527999999999996E-2</c:v>
                </c:pt>
                <c:pt idx="990">
                  <c:v>4.0001999999999996E-2</c:v>
                </c:pt>
                <c:pt idx="991">
                  <c:v>3.9777E-2</c:v>
                </c:pt>
                <c:pt idx="992">
                  <c:v>4.5888999999999999E-2</c:v>
                </c:pt>
                <c:pt idx="993">
                  <c:v>5.0187999999999997E-2</c:v>
                </c:pt>
                <c:pt idx="994">
                  <c:v>4.7768999999999999E-2</c:v>
                </c:pt>
                <c:pt idx="995">
                  <c:v>4.3657000000000001E-2</c:v>
                </c:pt>
                <c:pt idx="996">
                  <c:v>4.0812999999999995E-2</c:v>
                </c:pt>
                <c:pt idx="997">
                  <c:v>3.8904000000000001E-2</c:v>
                </c:pt>
                <c:pt idx="998">
                  <c:v>3.4000999999999997E-2</c:v>
                </c:pt>
                <c:pt idx="999">
                  <c:v>3.0731999999999999E-2</c:v>
                </c:pt>
                <c:pt idx="1000">
                  <c:v>2.6976E-2</c:v>
                </c:pt>
                <c:pt idx="1001">
                  <c:v>2.5561E-2</c:v>
                </c:pt>
                <c:pt idx="1002">
                  <c:v>2.4490000000000001E-2</c:v>
                </c:pt>
                <c:pt idx="1003">
                  <c:v>2.4728999999999998E-2</c:v>
                </c:pt>
                <c:pt idx="1004">
                  <c:v>2.5666999999999999E-2</c:v>
                </c:pt>
                <c:pt idx="1005">
                  <c:v>1.5793999999999999E-2</c:v>
                </c:pt>
                <c:pt idx="1006">
                  <c:v>1.4050999999999999E-2</c:v>
                </c:pt>
                <c:pt idx="1007">
                  <c:v>1.0170999999999999E-2</c:v>
                </c:pt>
                <c:pt idx="1008">
                  <c:v>8.8120000000000004E-3</c:v>
                </c:pt>
                <c:pt idx="1009">
                  <c:v>9.6039999999999997E-3</c:v>
                </c:pt>
                <c:pt idx="1010">
                  <c:v>9.5459999999999989E-3</c:v>
                </c:pt>
                <c:pt idx="1011">
                  <c:v>9.7669999999999996E-3</c:v>
                </c:pt>
                <c:pt idx="1012">
                  <c:v>1.0735999999999999E-2</c:v>
                </c:pt>
                <c:pt idx="1013">
                  <c:v>8.5529999999999998E-3</c:v>
                </c:pt>
                <c:pt idx="1014">
                  <c:v>7.4969999999999993E-3</c:v>
                </c:pt>
                <c:pt idx="1015">
                  <c:v>9.0779999999999993E-3</c:v>
                </c:pt>
                <c:pt idx="1016">
                  <c:v>1.0999E-2</c:v>
                </c:pt>
                <c:pt idx="1017">
                  <c:v>1.1967999999999999E-2</c:v>
                </c:pt>
                <c:pt idx="1018">
                  <c:v>1.3000999999999999E-2</c:v>
                </c:pt>
                <c:pt idx="1019">
                  <c:v>1.1536999999999999E-2</c:v>
                </c:pt>
                <c:pt idx="1020">
                  <c:v>5.7329999999999994E-3</c:v>
                </c:pt>
                <c:pt idx="1021">
                  <c:v>6.5359999999999993E-3</c:v>
                </c:pt>
                <c:pt idx="1022">
                  <c:v>2.0449999999999999E-3</c:v>
                </c:pt>
                <c:pt idx="1023">
                  <c:v>4.3869999999999994E-3</c:v>
                </c:pt>
                <c:pt idx="1024">
                  <c:v>6.3889999999999997E-3</c:v>
                </c:pt>
                <c:pt idx="1025">
                  <c:v>6.9289999999999994E-3</c:v>
                </c:pt>
                <c:pt idx="1026">
                  <c:v>7.5029999999999993E-3</c:v>
                </c:pt>
                <c:pt idx="1027">
                  <c:v>1.0874E-2</c:v>
                </c:pt>
                <c:pt idx="1028">
                  <c:v>1.1042999999999999E-2</c:v>
                </c:pt>
                <c:pt idx="1029">
                  <c:v>1.5380000000000001E-2</c:v>
                </c:pt>
                <c:pt idx="1030">
                  <c:v>2.3605999999999999E-2</c:v>
                </c:pt>
                <c:pt idx="1031">
                  <c:v>3.1641999999999997E-2</c:v>
                </c:pt>
                <c:pt idx="1032">
                  <c:v>3.6227999999999996E-2</c:v>
                </c:pt>
                <c:pt idx="1033">
                  <c:v>4.4560999999999996E-2</c:v>
                </c:pt>
                <c:pt idx="1034">
                  <c:v>5.3530000000000001E-2</c:v>
                </c:pt>
                <c:pt idx="1035">
                  <c:v>5.6838E-2</c:v>
                </c:pt>
                <c:pt idx="1036">
                  <c:v>6.3280000000000003E-2</c:v>
                </c:pt>
                <c:pt idx="1037">
                  <c:v>7.0566999999999991E-2</c:v>
                </c:pt>
                <c:pt idx="1038">
                  <c:v>7.9510999999999998E-2</c:v>
                </c:pt>
                <c:pt idx="1039">
                  <c:v>7.8848000000000001E-2</c:v>
                </c:pt>
                <c:pt idx="1040">
                  <c:v>7.5563999999999992E-2</c:v>
                </c:pt>
                <c:pt idx="1041">
                  <c:v>7.1123999999999993E-2</c:v>
                </c:pt>
                <c:pt idx="1042">
                  <c:v>7.2449E-2</c:v>
                </c:pt>
                <c:pt idx="1043">
                  <c:v>7.7093999999999996E-2</c:v>
                </c:pt>
                <c:pt idx="1044">
                  <c:v>6.3112000000000001E-2</c:v>
                </c:pt>
                <c:pt idx="1045">
                  <c:v>3.5666999999999997E-2</c:v>
                </c:pt>
                <c:pt idx="1046">
                  <c:v>2.2334E-2</c:v>
                </c:pt>
                <c:pt idx="1047">
                  <c:v>2.5942999999999997E-2</c:v>
                </c:pt>
                <c:pt idx="1048">
                  <c:v>2.7333999999999997E-2</c:v>
                </c:pt>
                <c:pt idx="1049">
                  <c:v>2.9252999999999998E-2</c:v>
                </c:pt>
                <c:pt idx="1050">
                  <c:v>2.7358E-2</c:v>
                </c:pt>
                <c:pt idx="1051">
                  <c:v>2.6286E-2</c:v>
                </c:pt>
                <c:pt idx="1052">
                  <c:v>2.2170000000000002E-2</c:v>
                </c:pt>
                <c:pt idx="1053">
                  <c:v>2.6175999999999998E-2</c:v>
                </c:pt>
                <c:pt idx="1054">
                  <c:v>2.4764999999999999E-2</c:v>
                </c:pt>
                <c:pt idx="1055">
                  <c:v>2.3368E-2</c:v>
                </c:pt>
                <c:pt idx="1056">
                  <c:v>2.4087999999999998E-2</c:v>
                </c:pt>
                <c:pt idx="1057">
                  <c:v>2.3323E-2</c:v>
                </c:pt>
                <c:pt idx="1058">
                  <c:v>2.3858999999999998E-2</c:v>
                </c:pt>
                <c:pt idx="1059">
                  <c:v>2.5866E-2</c:v>
                </c:pt>
                <c:pt idx="1060">
                  <c:v>2.7795999999999998E-2</c:v>
                </c:pt>
                <c:pt idx="1061">
                  <c:v>3.1701E-2</c:v>
                </c:pt>
                <c:pt idx="1062">
                  <c:v>3.3343999999999999E-2</c:v>
                </c:pt>
                <c:pt idx="1063">
                  <c:v>3.0844E-2</c:v>
                </c:pt>
                <c:pt idx="1064">
                  <c:v>3.2396000000000001E-2</c:v>
                </c:pt>
                <c:pt idx="1065">
                  <c:v>3.2153999999999995E-2</c:v>
                </c:pt>
                <c:pt idx="1066">
                  <c:v>3.4840000000000003E-2</c:v>
                </c:pt>
                <c:pt idx="1067">
                  <c:v>2.9180000000000001E-2</c:v>
                </c:pt>
                <c:pt idx="1068">
                  <c:v>2.9328E-2</c:v>
                </c:pt>
                <c:pt idx="1069">
                  <c:v>3.1986000000000001E-2</c:v>
                </c:pt>
                <c:pt idx="1070">
                  <c:v>4.5191999999999996E-2</c:v>
                </c:pt>
                <c:pt idx="1071">
                  <c:v>5.4850000000000003E-2</c:v>
                </c:pt>
                <c:pt idx="1072">
                  <c:v>5.5381E-2</c:v>
                </c:pt>
                <c:pt idx="1073">
                  <c:v>5.4986999999999994E-2</c:v>
                </c:pt>
                <c:pt idx="1074">
                  <c:v>5.0976E-2</c:v>
                </c:pt>
                <c:pt idx="1075">
                  <c:v>5.8302E-2</c:v>
                </c:pt>
                <c:pt idx="1076">
                  <c:v>5.8560000000000008E-2</c:v>
                </c:pt>
                <c:pt idx="1077">
                  <c:v>5.3322999999999995E-2</c:v>
                </c:pt>
                <c:pt idx="1078">
                  <c:v>5.3171999999999997E-2</c:v>
                </c:pt>
                <c:pt idx="1079">
                  <c:v>5.2114000000000001E-2</c:v>
                </c:pt>
                <c:pt idx="1080">
                  <c:v>5.3475999999999996E-2</c:v>
                </c:pt>
                <c:pt idx="1081">
                  <c:v>5.0203999999999999E-2</c:v>
                </c:pt>
                <c:pt idx="1082">
                  <c:v>4.7946999999999997E-2</c:v>
                </c:pt>
                <c:pt idx="1083">
                  <c:v>5.4223E-2</c:v>
                </c:pt>
                <c:pt idx="1084">
                  <c:v>7.529000000000001E-2</c:v>
                </c:pt>
                <c:pt idx="1085">
                  <c:v>7.972499999999999E-2</c:v>
                </c:pt>
                <c:pt idx="1086">
                  <c:v>7.0502999999999996E-2</c:v>
                </c:pt>
                <c:pt idx="1087">
                  <c:v>6.2053999999999998E-2</c:v>
                </c:pt>
                <c:pt idx="1088">
                  <c:v>8.617699999999999E-2</c:v>
                </c:pt>
                <c:pt idx="1089">
                  <c:v>0.10274599999999999</c:v>
                </c:pt>
                <c:pt idx="1090">
                  <c:v>0.11776499999999999</c:v>
                </c:pt>
                <c:pt idx="1091">
                  <c:v>0.13011899999999998</c:v>
                </c:pt>
                <c:pt idx="1092">
                  <c:v>0.13834299999999999</c:v>
                </c:pt>
                <c:pt idx="1093">
                  <c:v>0.14590400000000001</c:v>
                </c:pt>
                <c:pt idx="1094">
                  <c:v>0.14965199999999998</c:v>
                </c:pt>
                <c:pt idx="1095">
                  <c:v>0.14352099999999998</c:v>
                </c:pt>
                <c:pt idx="1096">
                  <c:v>0.144095</c:v>
                </c:pt>
                <c:pt idx="1097">
                  <c:v>0.14264499999999999</c:v>
                </c:pt>
                <c:pt idx="1098">
                  <c:v>0.147873</c:v>
                </c:pt>
                <c:pt idx="1099">
                  <c:v>0.14132</c:v>
                </c:pt>
                <c:pt idx="1100">
                  <c:v>0.133352</c:v>
                </c:pt>
                <c:pt idx="1101">
                  <c:v>0.135849</c:v>
                </c:pt>
                <c:pt idx="1102">
                  <c:v>0.130328</c:v>
                </c:pt>
                <c:pt idx="1103">
                  <c:v>0.12718399999999999</c:v>
                </c:pt>
                <c:pt idx="1104">
                  <c:v>0.13053199999999998</c:v>
                </c:pt>
                <c:pt idx="1105">
                  <c:v>0.12017899999999999</c:v>
                </c:pt>
                <c:pt idx="1106">
                  <c:v>0.11200399999999999</c:v>
                </c:pt>
                <c:pt idx="1107">
                  <c:v>0.102896</c:v>
                </c:pt>
                <c:pt idx="1108">
                  <c:v>0.10893399999999999</c:v>
                </c:pt>
                <c:pt idx="1109">
                  <c:v>0.104406</c:v>
                </c:pt>
                <c:pt idx="1110">
                  <c:v>9.6610000000000001E-2</c:v>
                </c:pt>
                <c:pt idx="1111">
                  <c:v>9.6818000000000001E-2</c:v>
                </c:pt>
                <c:pt idx="1112">
                  <c:v>7.8220999999999999E-2</c:v>
                </c:pt>
                <c:pt idx="1113">
                  <c:v>7.5523999999999994E-2</c:v>
                </c:pt>
                <c:pt idx="1114">
                  <c:v>7.4747999999999995E-2</c:v>
                </c:pt>
                <c:pt idx="1115">
                  <c:v>6.5151000000000001E-2</c:v>
                </c:pt>
                <c:pt idx="1116">
                  <c:v>5.8213999999999995E-2</c:v>
                </c:pt>
                <c:pt idx="1117">
                  <c:v>6.2532999999999991E-2</c:v>
                </c:pt>
                <c:pt idx="1118">
                  <c:v>7.3277999999999996E-2</c:v>
                </c:pt>
                <c:pt idx="1119">
                  <c:v>7.3710999999999999E-2</c:v>
                </c:pt>
                <c:pt idx="1120">
                  <c:v>8.2374000000000003E-2</c:v>
                </c:pt>
                <c:pt idx="1121">
                  <c:v>9.3303999999999998E-2</c:v>
                </c:pt>
                <c:pt idx="1122">
                  <c:v>9.3216999999999994E-2</c:v>
                </c:pt>
                <c:pt idx="1123">
                  <c:v>9.2922999999999992E-2</c:v>
                </c:pt>
                <c:pt idx="1124">
                  <c:v>8.1240000000000007E-2</c:v>
                </c:pt>
                <c:pt idx="1125">
                  <c:v>8.2730000000000012E-2</c:v>
                </c:pt>
                <c:pt idx="1126">
                  <c:v>7.8980000000000009E-2</c:v>
                </c:pt>
                <c:pt idx="1127">
                  <c:v>7.3754E-2</c:v>
                </c:pt>
                <c:pt idx="1128">
                  <c:v>7.8333E-2</c:v>
                </c:pt>
                <c:pt idx="1129">
                  <c:v>6.5457000000000001E-2</c:v>
                </c:pt>
                <c:pt idx="1130">
                  <c:v>6.8712999999999996E-2</c:v>
                </c:pt>
                <c:pt idx="1131">
                  <c:v>7.2767999999999999E-2</c:v>
                </c:pt>
                <c:pt idx="1132">
                  <c:v>6.1380999999999998E-2</c:v>
                </c:pt>
                <c:pt idx="1133">
                  <c:v>6.5933999999999993E-2</c:v>
                </c:pt>
                <c:pt idx="1134">
                  <c:v>8.6549000000000001E-2</c:v>
                </c:pt>
                <c:pt idx="1135">
                  <c:v>0.11178399999999999</c:v>
                </c:pt>
                <c:pt idx="1136">
                  <c:v>0.142178</c:v>
                </c:pt>
                <c:pt idx="1137">
                  <c:v>0.160715</c:v>
                </c:pt>
                <c:pt idx="1138">
                  <c:v>0.17208299999999999</c:v>
                </c:pt>
                <c:pt idx="1139">
                  <c:v>0.17044499999999999</c:v>
                </c:pt>
                <c:pt idx="1140">
                  <c:v>0.182362</c:v>
                </c:pt>
                <c:pt idx="1141">
                  <c:v>0.16672099999999998</c:v>
                </c:pt>
                <c:pt idx="1142">
                  <c:v>0.163879</c:v>
                </c:pt>
                <c:pt idx="1143">
                  <c:v>0.16561899999999999</c:v>
                </c:pt>
                <c:pt idx="1144">
                  <c:v>0.156777</c:v>
                </c:pt>
                <c:pt idx="1145">
                  <c:v>0.16472799999999999</c:v>
                </c:pt>
                <c:pt idx="1146">
                  <c:v>0.18514799999999998</c:v>
                </c:pt>
                <c:pt idx="1147">
                  <c:v>0.197103</c:v>
                </c:pt>
                <c:pt idx="1148">
                  <c:v>0.20147099999999998</c:v>
                </c:pt>
                <c:pt idx="1149">
                  <c:v>0.207925</c:v>
                </c:pt>
                <c:pt idx="1150">
                  <c:v>0.215145</c:v>
                </c:pt>
                <c:pt idx="1151">
                  <c:v>0.22189000000000003</c:v>
                </c:pt>
                <c:pt idx="1152">
                  <c:v>0.20980399999999999</c:v>
                </c:pt>
                <c:pt idx="1153">
                  <c:v>0.20166799999999999</c:v>
                </c:pt>
                <c:pt idx="1154">
                  <c:v>0.206508</c:v>
                </c:pt>
                <c:pt idx="1155">
                  <c:v>0.22419899999999998</c:v>
                </c:pt>
                <c:pt idx="1156">
                  <c:v>0.23469899999999999</c:v>
                </c:pt>
                <c:pt idx="1157">
                  <c:v>0.23427599999999998</c:v>
                </c:pt>
                <c:pt idx="1158">
                  <c:v>0.237984</c:v>
                </c:pt>
                <c:pt idx="1159">
                  <c:v>0.23524899999999999</c:v>
                </c:pt>
                <c:pt idx="1160">
                  <c:v>0.23088299999999998</c:v>
                </c:pt>
                <c:pt idx="1161">
                  <c:v>0.219469</c:v>
                </c:pt>
                <c:pt idx="1162">
                  <c:v>0.20661099999999999</c:v>
                </c:pt>
                <c:pt idx="1163">
                  <c:v>0.22074299999999999</c:v>
                </c:pt>
                <c:pt idx="1164">
                  <c:v>0.231325</c:v>
                </c:pt>
                <c:pt idx="1165">
                  <c:v>0.25752799999999998</c:v>
                </c:pt>
                <c:pt idx="1166">
                  <c:v>0.27054800000000001</c:v>
                </c:pt>
                <c:pt idx="1167">
                  <c:v>0.25351000000000001</c:v>
                </c:pt>
                <c:pt idx="1168">
                  <c:v>0.23911000000000002</c:v>
                </c:pt>
                <c:pt idx="1169">
                  <c:v>0.24273799999999998</c:v>
                </c:pt>
                <c:pt idx="1170">
                  <c:v>0.230986</c:v>
                </c:pt>
                <c:pt idx="1171">
                  <c:v>0.22798099999999999</c:v>
                </c:pt>
                <c:pt idx="1172">
                  <c:v>0.20996499999999998</c:v>
                </c:pt>
                <c:pt idx="1173">
                  <c:v>0.19577899999999998</c:v>
                </c:pt>
                <c:pt idx="1174">
                  <c:v>0.19870599999999999</c:v>
                </c:pt>
                <c:pt idx="1175">
                  <c:v>0.19769899999999999</c:v>
                </c:pt>
                <c:pt idx="1176">
                  <c:v>0.186726</c:v>
                </c:pt>
                <c:pt idx="1177">
                  <c:v>0.18943699999999999</c:v>
                </c:pt>
                <c:pt idx="1178">
                  <c:v>0.19608799999999998</c:v>
                </c:pt>
                <c:pt idx="1179">
                  <c:v>0.19975099999999998</c:v>
                </c:pt>
                <c:pt idx="1180">
                  <c:v>0.19221099999999999</c:v>
                </c:pt>
                <c:pt idx="1181">
                  <c:v>0.203592</c:v>
                </c:pt>
                <c:pt idx="1182">
                  <c:v>0.21648299999999998</c:v>
                </c:pt>
                <c:pt idx="1183">
                  <c:v>0.21731299999999998</c:v>
                </c:pt>
                <c:pt idx="1184">
                  <c:v>0.21171599999999999</c:v>
                </c:pt>
                <c:pt idx="1185">
                  <c:v>0.20007000000000003</c:v>
                </c:pt>
                <c:pt idx="1186">
                  <c:v>0.18713000000000002</c:v>
                </c:pt>
                <c:pt idx="1187">
                  <c:v>0.17858399999999999</c:v>
                </c:pt>
                <c:pt idx="1188">
                  <c:v>0.17496699999999998</c:v>
                </c:pt>
                <c:pt idx="1189">
                  <c:v>0.17418400000000001</c:v>
                </c:pt>
                <c:pt idx="1190">
                  <c:v>0.19548000000000001</c:v>
                </c:pt>
                <c:pt idx="1191">
                  <c:v>0.179564</c:v>
                </c:pt>
                <c:pt idx="1192">
                  <c:v>0.18643199999999999</c:v>
                </c:pt>
                <c:pt idx="1193">
                  <c:v>0.202158</c:v>
                </c:pt>
                <c:pt idx="1194">
                  <c:v>0.21865699999999999</c:v>
                </c:pt>
                <c:pt idx="1195">
                  <c:v>0.228798</c:v>
                </c:pt>
                <c:pt idx="1196">
                  <c:v>0.26511099999999999</c:v>
                </c:pt>
                <c:pt idx="1197">
                  <c:v>0.27840799999999999</c:v>
                </c:pt>
                <c:pt idx="1198">
                  <c:v>0.29943199999999998</c:v>
                </c:pt>
                <c:pt idx="1199">
                  <c:v>0.34241699999999997</c:v>
                </c:pt>
                <c:pt idx="1200">
                  <c:v>0.35116700000000001</c:v>
                </c:pt>
                <c:pt idx="1201">
                  <c:v>0.35598099999999999</c:v>
                </c:pt>
                <c:pt idx="1202">
                  <c:v>0.32653099999999996</c:v>
                </c:pt>
                <c:pt idx="1203">
                  <c:v>0.32380199999999998</c:v>
                </c:pt>
                <c:pt idx="1204">
                  <c:v>0.33290900000000001</c:v>
                </c:pt>
                <c:pt idx="1205">
                  <c:v>0.32272200000000001</c:v>
                </c:pt>
                <c:pt idx="1206">
                  <c:v>0.301311</c:v>
                </c:pt>
                <c:pt idx="1207">
                  <c:v>0.26474900000000001</c:v>
                </c:pt>
                <c:pt idx="1208">
                  <c:v>0.231019</c:v>
                </c:pt>
                <c:pt idx="1209">
                  <c:v>0.21414000000000002</c:v>
                </c:pt>
                <c:pt idx="1210">
                  <c:v>0.189468</c:v>
                </c:pt>
                <c:pt idx="1211">
                  <c:v>0.170323</c:v>
                </c:pt>
                <c:pt idx="1212">
                  <c:v>0.14567000000000002</c:v>
                </c:pt>
                <c:pt idx="1213">
                  <c:v>0.12382399999999999</c:v>
                </c:pt>
                <c:pt idx="1214">
                  <c:v>0.110915</c:v>
                </c:pt>
                <c:pt idx="1215">
                  <c:v>9.5367999999999994E-2</c:v>
                </c:pt>
                <c:pt idx="1216">
                  <c:v>8.7802999999999992E-2</c:v>
                </c:pt>
                <c:pt idx="1217">
                  <c:v>7.8087999999999991E-2</c:v>
                </c:pt>
                <c:pt idx="1218">
                  <c:v>6.9103999999999999E-2</c:v>
                </c:pt>
                <c:pt idx="1219">
                  <c:v>6.6211999999999993E-2</c:v>
                </c:pt>
                <c:pt idx="1220">
                  <c:v>6.0482999999999995E-2</c:v>
                </c:pt>
                <c:pt idx="1221">
                  <c:v>5.4690000000000003E-2</c:v>
                </c:pt>
                <c:pt idx="1222">
                  <c:v>5.9624999999999997E-2</c:v>
                </c:pt>
                <c:pt idx="1223">
                  <c:v>7.1329000000000004E-2</c:v>
                </c:pt>
                <c:pt idx="1224">
                  <c:v>7.8612000000000001E-2</c:v>
                </c:pt>
                <c:pt idx="1225">
                  <c:v>8.7702999999999989E-2</c:v>
                </c:pt>
                <c:pt idx="1226">
                  <c:v>7.4999999999999997E-2</c:v>
                </c:pt>
                <c:pt idx="1227">
                  <c:v>7.6059000000000002E-2</c:v>
                </c:pt>
                <c:pt idx="1228">
                  <c:v>8.5241999999999998E-2</c:v>
                </c:pt>
                <c:pt idx="1229">
                  <c:v>9.4035999999999995E-2</c:v>
                </c:pt>
                <c:pt idx="1230">
                  <c:v>9.9125999999999992E-2</c:v>
                </c:pt>
                <c:pt idx="1231">
                  <c:v>9.6323999999999993E-2</c:v>
                </c:pt>
                <c:pt idx="1232">
                  <c:v>8.738499999999999E-2</c:v>
                </c:pt>
                <c:pt idx="1233">
                  <c:v>9.1370000000000007E-2</c:v>
                </c:pt>
                <c:pt idx="1234">
                  <c:v>8.7524999999999992E-2</c:v>
                </c:pt>
                <c:pt idx="1235">
                  <c:v>8.4142999999999996E-2</c:v>
                </c:pt>
                <c:pt idx="1236">
                  <c:v>8.9867000000000002E-2</c:v>
                </c:pt>
                <c:pt idx="1237">
                  <c:v>8.2962999999999995E-2</c:v>
                </c:pt>
                <c:pt idx="1238">
                  <c:v>8.2320000000000004E-2</c:v>
                </c:pt>
                <c:pt idx="1239">
                  <c:v>8.8785000000000003E-2</c:v>
                </c:pt>
                <c:pt idx="1240">
                  <c:v>9.3897999999999995E-2</c:v>
                </c:pt>
                <c:pt idx="1241">
                  <c:v>9.9040000000000003E-2</c:v>
                </c:pt>
                <c:pt idx="1242">
                  <c:v>9.8764999999999992E-2</c:v>
                </c:pt>
                <c:pt idx="1243">
                  <c:v>9.8611999999999991E-2</c:v>
                </c:pt>
                <c:pt idx="1244">
                  <c:v>0.10463799999999999</c:v>
                </c:pt>
                <c:pt idx="1245">
                  <c:v>9.1660000000000005E-2</c:v>
                </c:pt>
                <c:pt idx="1246">
                  <c:v>8.1925999999999999E-2</c:v>
                </c:pt>
                <c:pt idx="1247">
                  <c:v>6.6595000000000001E-2</c:v>
                </c:pt>
                <c:pt idx="1248">
                  <c:v>5.2301999999999994E-2</c:v>
                </c:pt>
                <c:pt idx="1249">
                  <c:v>4.7813999999999995E-2</c:v>
                </c:pt>
                <c:pt idx="1250">
                  <c:v>4.8860999999999995E-2</c:v>
                </c:pt>
                <c:pt idx="1251">
                  <c:v>4.5125999999999999E-2</c:v>
                </c:pt>
                <c:pt idx="1252">
                  <c:v>5.7206999999999994E-2</c:v>
                </c:pt>
                <c:pt idx="1253">
                  <c:v>6.633399999999999E-2</c:v>
                </c:pt>
                <c:pt idx="1254">
                  <c:v>7.1094999999999992E-2</c:v>
                </c:pt>
                <c:pt idx="1255">
                  <c:v>7.5450000000000003E-2</c:v>
                </c:pt>
                <c:pt idx="1256">
                  <c:v>7.9723000000000002E-2</c:v>
                </c:pt>
                <c:pt idx="1257">
                  <c:v>7.6270000000000004E-2</c:v>
                </c:pt>
                <c:pt idx="1258">
                  <c:v>7.2097999999999995E-2</c:v>
                </c:pt>
                <c:pt idx="1259">
                  <c:v>7.6440000000000008E-2</c:v>
                </c:pt>
                <c:pt idx="1260">
                  <c:v>7.8134999999999996E-2</c:v>
                </c:pt>
                <c:pt idx="1261">
                  <c:v>8.6431999999999995E-2</c:v>
                </c:pt>
                <c:pt idx="1262">
                  <c:v>7.4275999999999995E-2</c:v>
                </c:pt>
                <c:pt idx="1263">
                  <c:v>7.7871999999999997E-2</c:v>
                </c:pt>
                <c:pt idx="1264">
                  <c:v>8.2105999999999998E-2</c:v>
                </c:pt>
                <c:pt idx="1265">
                  <c:v>7.9043000000000002E-2</c:v>
                </c:pt>
                <c:pt idx="1266">
                  <c:v>6.7534999999999998E-2</c:v>
                </c:pt>
                <c:pt idx="1267">
                  <c:v>6.3810999999999993E-2</c:v>
                </c:pt>
                <c:pt idx="1268">
                  <c:v>5.4640999999999995E-2</c:v>
                </c:pt>
                <c:pt idx="1269">
                  <c:v>4.4961000000000001E-2</c:v>
                </c:pt>
                <c:pt idx="1270">
                  <c:v>4.1933999999999999E-2</c:v>
                </c:pt>
                <c:pt idx="1271">
                  <c:v>4.5773999999999995E-2</c:v>
                </c:pt>
                <c:pt idx="1272">
                  <c:v>4.2888999999999997E-2</c:v>
                </c:pt>
                <c:pt idx="1273">
                  <c:v>4.6841999999999995E-2</c:v>
                </c:pt>
                <c:pt idx="1274">
                  <c:v>4.4858999999999996E-2</c:v>
                </c:pt>
                <c:pt idx="1275">
                  <c:v>5.7260999999999999E-2</c:v>
                </c:pt>
                <c:pt idx="1276">
                  <c:v>5.7053E-2</c:v>
                </c:pt>
                <c:pt idx="1277">
                  <c:v>6.0752E-2</c:v>
                </c:pt>
                <c:pt idx="1278">
                  <c:v>6.6673999999999997E-2</c:v>
                </c:pt>
                <c:pt idx="1279">
                  <c:v>6.2093999999999996E-2</c:v>
                </c:pt>
                <c:pt idx="1280">
                  <c:v>6.1216E-2</c:v>
                </c:pt>
                <c:pt idx="1281">
                  <c:v>5.6953999999999998E-2</c:v>
                </c:pt>
                <c:pt idx="1282">
                  <c:v>5.2756999999999998E-2</c:v>
                </c:pt>
                <c:pt idx="1283">
                  <c:v>4.4681999999999999E-2</c:v>
                </c:pt>
                <c:pt idx="1284">
                  <c:v>4.7572999999999997E-2</c:v>
                </c:pt>
                <c:pt idx="1285">
                  <c:v>4.7988999999999997E-2</c:v>
                </c:pt>
                <c:pt idx="1286">
                  <c:v>4.7227999999999999E-2</c:v>
                </c:pt>
                <c:pt idx="1287">
                  <c:v>3.9350999999999997E-2</c:v>
                </c:pt>
                <c:pt idx="1288">
                  <c:v>3.8110999999999999E-2</c:v>
                </c:pt>
                <c:pt idx="1289">
                  <c:v>3.8093999999999996E-2</c:v>
                </c:pt>
                <c:pt idx="1290">
                  <c:v>3.7900000000000003E-2</c:v>
                </c:pt>
                <c:pt idx="1291">
                  <c:v>4.3927999999999995E-2</c:v>
                </c:pt>
                <c:pt idx="1292">
                  <c:v>3.9351999999999998E-2</c:v>
                </c:pt>
                <c:pt idx="1293">
                  <c:v>4.5516000000000001E-2</c:v>
                </c:pt>
                <c:pt idx="1294">
                  <c:v>4.2626999999999998E-2</c:v>
                </c:pt>
                <c:pt idx="1295">
                  <c:v>4.8075E-2</c:v>
                </c:pt>
                <c:pt idx="1296">
                  <c:v>5.3061999999999998E-2</c:v>
                </c:pt>
                <c:pt idx="1297">
                  <c:v>5.5142999999999998E-2</c:v>
                </c:pt>
                <c:pt idx="1298">
                  <c:v>5.9154999999999999E-2</c:v>
                </c:pt>
                <c:pt idx="1299">
                  <c:v>6.0312999999999999E-2</c:v>
                </c:pt>
                <c:pt idx="1300">
                  <c:v>6.2922999999999993E-2</c:v>
                </c:pt>
                <c:pt idx="1301">
                  <c:v>5.2172999999999997E-2</c:v>
                </c:pt>
                <c:pt idx="1302">
                  <c:v>5.0910000000000004E-2</c:v>
                </c:pt>
                <c:pt idx="1303">
                  <c:v>4.6080999999999997E-2</c:v>
                </c:pt>
                <c:pt idx="1304">
                  <c:v>4.3195999999999998E-2</c:v>
                </c:pt>
                <c:pt idx="1305">
                  <c:v>3.5881999999999997E-2</c:v>
                </c:pt>
                <c:pt idx="1306">
                  <c:v>3.4777999999999996E-2</c:v>
                </c:pt>
                <c:pt idx="1307">
                  <c:v>3.3773999999999998E-2</c:v>
                </c:pt>
                <c:pt idx="1308">
                  <c:v>3.0934999999999997E-2</c:v>
                </c:pt>
                <c:pt idx="1309">
                  <c:v>3.2267999999999998E-2</c:v>
                </c:pt>
                <c:pt idx="1310">
                  <c:v>3.1370999999999996E-2</c:v>
                </c:pt>
                <c:pt idx="1311">
                  <c:v>2.1658E-2</c:v>
                </c:pt>
                <c:pt idx="1312">
                  <c:v>2.2012999999999998E-2</c:v>
                </c:pt>
                <c:pt idx="1313">
                  <c:v>1.1882999999999999E-2</c:v>
                </c:pt>
                <c:pt idx="1314">
                  <c:v>1.8017999999999999E-2</c:v>
                </c:pt>
                <c:pt idx="1315">
                  <c:v>1.8661999999999998E-2</c:v>
                </c:pt>
                <c:pt idx="1316">
                  <c:v>1.7224E-2</c:v>
                </c:pt>
                <c:pt idx="1317">
                  <c:v>1.9667E-2</c:v>
                </c:pt>
                <c:pt idx="1318">
                  <c:v>2.5985999999999999E-2</c:v>
                </c:pt>
                <c:pt idx="1319">
                  <c:v>3.2391999999999997E-2</c:v>
                </c:pt>
                <c:pt idx="1320">
                  <c:v>3.8137999999999998E-2</c:v>
                </c:pt>
                <c:pt idx="1321">
                  <c:v>4.0580000000000005E-2</c:v>
                </c:pt>
                <c:pt idx="1322">
                  <c:v>4.2665000000000002E-2</c:v>
                </c:pt>
                <c:pt idx="1323">
                  <c:v>4.4160000000000005E-2</c:v>
                </c:pt>
                <c:pt idx="1324">
                  <c:v>4.7514999999999995E-2</c:v>
                </c:pt>
                <c:pt idx="1325">
                  <c:v>4.9540000000000001E-2</c:v>
                </c:pt>
                <c:pt idx="1326">
                  <c:v>5.2843999999999995E-2</c:v>
                </c:pt>
                <c:pt idx="1327">
                  <c:v>3.7933999999999996E-2</c:v>
                </c:pt>
                <c:pt idx="1328">
                  <c:v>2.5630999999999998E-2</c:v>
                </c:pt>
                <c:pt idx="1329">
                  <c:v>2.8450000000000003E-2</c:v>
                </c:pt>
                <c:pt idx="1330">
                  <c:v>2.9058999999999998E-2</c:v>
                </c:pt>
                <c:pt idx="1331">
                  <c:v>2.3630999999999999E-2</c:v>
                </c:pt>
                <c:pt idx="1332">
                  <c:v>1.8775E-2</c:v>
                </c:pt>
                <c:pt idx="1333">
                  <c:v>1.2305999999999999E-2</c:v>
                </c:pt>
                <c:pt idx="1334">
                  <c:v>9.075999999999999E-3</c:v>
                </c:pt>
                <c:pt idx="1335">
                  <c:v>1.1691999999999999E-2</c:v>
                </c:pt>
                <c:pt idx="1336">
                  <c:v>8.3379999999999999E-3</c:v>
                </c:pt>
                <c:pt idx="1337">
                  <c:v>5.8959999999999993E-3</c:v>
                </c:pt>
                <c:pt idx="1338">
                  <c:v>4.9449999999999997E-3</c:v>
                </c:pt>
                <c:pt idx="1339">
                  <c:v>6.5689999999999993E-3</c:v>
                </c:pt>
                <c:pt idx="1340">
                  <c:v>8.490000000000001E-3</c:v>
                </c:pt>
                <c:pt idx="1341">
                  <c:v>2.2678999999999998E-2</c:v>
                </c:pt>
                <c:pt idx="1342">
                  <c:v>3.7898999999999995E-2</c:v>
                </c:pt>
                <c:pt idx="1343">
                  <c:v>5.1427E-2</c:v>
                </c:pt>
                <c:pt idx="1344">
                  <c:v>5.0077999999999998E-2</c:v>
                </c:pt>
                <c:pt idx="1345">
                  <c:v>6.3770000000000007E-2</c:v>
                </c:pt>
                <c:pt idx="1346">
                  <c:v>7.1909000000000001E-2</c:v>
                </c:pt>
                <c:pt idx="1347">
                  <c:v>6.6891999999999993E-2</c:v>
                </c:pt>
                <c:pt idx="1348">
                  <c:v>6.3240000000000005E-2</c:v>
                </c:pt>
                <c:pt idx="1349">
                  <c:v>6.8715999999999999E-2</c:v>
                </c:pt>
                <c:pt idx="1350">
                  <c:v>6.0267999999999995E-2</c:v>
                </c:pt>
                <c:pt idx="1351">
                  <c:v>5.5600000000000004E-2</c:v>
                </c:pt>
                <c:pt idx="1352">
                  <c:v>5.9805999999999998E-2</c:v>
                </c:pt>
                <c:pt idx="1353">
                  <c:v>6.9206999999999991E-2</c:v>
                </c:pt>
                <c:pt idx="1354">
                  <c:v>7.2625999999999996E-2</c:v>
                </c:pt>
                <c:pt idx="1355">
                  <c:v>6.0696E-2</c:v>
                </c:pt>
                <c:pt idx="1356">
                  <c:v>6.1006999999999999E-2</c:v>
                </c:pt>
                <c:pt idx="1357">
                  <c:v>5.3391999999999995E-2</c:v>
                </c:pt>
                <c:pt idx="1358">
                  <c:v>6.1950000000000005E-2</c:v>
                </c:pt>
                <c:pt idx="1359">
                  <c:v>4.4310999999999996E-2</c:v>
                </c:pt>
                <c:pt idx="1360">
                  <c:v>4.9707999999999995E-2</c:v>
                </c:pt>
                <c:pt idx="1361">
                  <c:v>5.3880999999999998E-2</c:v>
                </c:pt>
                <c:pt idx="1362">
                  <c:v>6.269000000000001E-2</c:v>
                </c:pt>
                <c:pt idx="1363">
                  <c:v>5.1941999999999995E-2</c:v>
                </c:pt>
                <c:pt idx="1364">
                  <c:v>5.8908999999999996E-2</c:v>
                </c:pt>
                <c:pt idx="1365">
                  <c:v>7.3030000000000012E-2</c:v>
                </c:pt>
                <c:pt idx="1366">
                  <c:v>8.0460000000000004E-2</c:v>
                </c:pt>
                <c:pt idx="1367">
                  <c:v>9.7300000000000011E-2</c:v>
                </c:pt>
                <c:pt idx="1368">
                  <c:v>0.102461</c:v>
                </c:pt>
                <c:pt idx="1369">
                  <c:v>0.10258299999999999</c:v>
                </c:pt>
                <c:pt idx="1370">
                  <c:v>8.8800000000000004E-2</c:v>
                </c:pt>
                <c:pt idx="1371">
                  <c:v>8.9099999999999999E-2</c:v>
                </c:pt>
                <c:pt idx="1372">
                  <c:v>8.3837999999999996E-2</c:v>
                </c:pt>
                <c:pt idx="1373">
                  <c:v>7.5991000000000003E-2</c:v>
                </c:pt>
                <c:pt idx="1374">
                  <c:v>7.217599999999999E-2</c:v>
                </c:pt>
                <c:pt idx="1375">
                  <c:v>6.5500000000000003E-2</c:v>
                </c:pt>
                <c:pt idx="1376">
                  <c:v>8.3438999999999999E-2</c:v>
                </c:pt>
                <c:pt idx="1377">
                  <c:v>8.9557999999999999E-2</c:v>
                </c:pt>
                <c:pt idx="1378">
                  <c:v>9.014599999999999E-2</c:v>
                </c:pt>
                <c:pt idx="1379">
                  <c:v>8.9695999999999998E-2</c:v>
                </c:pt>
                <c:pt idx="1380">
                  <c:v>9.0265999999999999E-2</c:v>
                </c:pt>
                <c:pt idx="1381">
                  <c:v>0.10830899999999999</c:v>
                </c:pt>
                <c:pt idx="1382">
                  <c:v>0.107946</c:v>
                </c:pt>
                <c:pt idx="1383">
                  <c:v>0.10048000000000001</c:v>
                </c:pt>
                <c:pt idx="1384">
                  <c:v>0.108847</c:v>
                </c:pt>
                <c:pt idx="1385">
                  <c:v>0.10373499999999999</c:v>
                </c:pt>
                <c:pt idx="1386">
                  <c:v>9.8863999999999994E-2</c:v>
                </c:pt>
                <c:pt idx="1387">
                  <c:v>8.319399999999999E-2</c:v>
                </c:pt>
                <c:pt idx="1388">
                  <c:v>7.2724999999999998E-2</c:v>
                </c:pt>
                <c:pt idx="1389">
                  <c:v>6.2599000000000002E-2</c:v>
                </c:pt>
                <c:pt idx="1390">
                  <c:v>5.8456999999999995E-2</c:v>
                </c:pt>
                <c:pt idx="1391">
                  <c:v>6.490499999999999E-2</c:v>
                </c:pt>
                <c:pt idx="1392">
                  <c:v>7.5787999999999994E-2</c:v>
                </c:pt>
                <c:pt idx="1393">
                  <c:v>8.6316999999999991E-2</c:v>
                </c:pt>
                <c:pt idx="1394">
                  <c:v>8.5181999999999994E-2</c:v>
                </c:pt>
                <c:pt idx="1395">
                  <c:v>9.8670000000000008E-2</c:v>
                </c:pt>
                <c:pt idx="1396">
                  <c:v>9.1233999999999996E-2</c:v>
                </c:pt>
                <c:pt idx="1397">
                  <c:v>9.9701999999999999E-2</c:v>
                </c:pt>
                <c:pt idx="1398">
                  <c:v>0.10486000000000001</c:v>
                </c:pt>
                <c:pt idx="1399">
                  <c:v>8.9366000000000001E-2</c:v>
                </c:pt>
                <c:pt idx="1400">
                  <c:v>8.7718999999999991E-2</c:v>
                </c:pt>
                <c:pt idx="1401">
                  <c:v>7.8928999999999999E-2</c:v>
                </c:pt>
                <c:pt idx="1402">
                  <c:v>7.2636999999999993E-2</c:v>
                </c:pt>
                <c:pt idx="1403">
                  <c:v>0.10553599999999999</c:v>
                </c:pt>
                <c:pt idx="1404">
                  <c:v>0.112901</c:v>
                </c:pt>
                <c:pt idx="1405">
                  <c:v>0.109251</c:v>
                </c:pt>
                <c:pt idx="1406">
                  <c:v>9.5916000000000001E-2</c:v>
                </c:pt>
                <c:pt idx="1407">
                  <c:v>9.2200000000000004E-2</c:v>
                </c:pt>
                <c:pt idx="1408">
                  <c:v>8.4944999999999993E-2</c:v>
                </c:pt>
                <c:pt idx="1409">
                  <c:v>9.6685999999999994E-2</c:v>
                </c:pt>
                <c:pt idx="1410">
                  <c:v>9.8266999999999993E-2</c:v>
                </c:pt>
                <c:pt idx="1411">
                  <c:v>9.1534999999999991E-2</c:v>
                </c:pt>
                <c:pt idx="1412">
                  <c:v>8.5734999999999992E-2</c:v>
                </c:pt>
                <c:pt idx="1413">
                  <c:v>9.2724000000000001E-2</c:v>
                </c:pt>
                <c:pt idx="1414">
                  <c:v>8.8797000000000001E-2</c:v>
                </c:pt>
                <c:pt idx="1415">
                  <c:v>0.10746699999999999</c:v>
                </c:pt>
                <c:pt idx="1416">
                  <c:v>0.102143</c:v>
                </c:pt>
                <c:pt idx="1417">
                  <c:v>9.2394999999999991E-2</c:v>
                </c:pt>
                <c:pt idx="1418">
                  <c:v>9.2064999999999994E-2</c:v>
                </c:pt>
                <c:pt idx="1419">
                  <c:v>8.5988999999999996E-2</c:v>
                </c:pt>
                <c:pt idx="1420">
                  <c:v>7.6608999999999997E-2</c:v>
                </c:pt>
                <c:pt idx="1421">
                  <c:v>4.2693999999999996E-2</c:v>
                </c:pt>
                <c:pt idx="1422">
                  <c:v>5.1417999999999998E-2</c:v>
                </c:pt>
                <c:pt idx="1423">
                  <c:v>6.4903000000000002E-2</c:v>
                </c:pt>
                <c:pt idx="1424">
                  <c:v>7.6383999999999994E-2</c:v>
                </c:pt>
                <c:pt idx="1425">
                  <c:v>8.7388999999999994E-2</c:v>
                </c:pt>
                <c:pt idx="1426">
                  <c:v>8.7920000000000012E-2</c:v>
                </c:pt>
                <c:pt idx="1427">
                  <c:v>7.8474000000000002E-2</c:v>
                </c:pt>
                <c:pt idx="1428">
                  <c:v>6.5373000000000001E-2</c:v>
                </c:pt>
                <c:pt idx="1429">
                  <c:v>5.8435999999999995E-2</c:v>
                </c:pt>
                <c:pt idx="1430">
                  <c:v>5.5933999999999998E-2</c:v>
                </c:pt>
                <c:pt idx="1431">
                  <c:v>5.9890000000000006E-2</c:v>
                </c:pt>
                <c:pt idx="1432">
                  <c:v>7.2725999999999999E-2</c:v>
                </c:pt>
                <c:pt idx="1433">
                  <c:v>7.9121999999999998E-2</c:v>
                </c:pt>
                <c:pt idx="1434">
                  <c:v>7.475699999999999E-2</c:v>
                </c:pt>
                <c:pt idx="1435">
                  <c:v>7.2021000000000002E-2</c:v>
                </c:pt>
                <c:pt idx="1436">
                  <c:v>6.7385E-2</c:v>
                </c:pt>
                <c:pt idx="1437">
                  <c:v>8.0957000000000001E-2</c:v>
                </c:pt>
                <c:pt idx="1438">
                  <c:v>8.0575999999999995E-2</c:v>
                </c:pt>
                <c:pt idx="1439">
                  <c:v>6.9973999999999995E-2</c:v>
                </c:pt>
                <c:pt idx="1440">
                  <c:v>6.9506999999999999E-2</c:v>
                </c:pt>
                <c:pt idx="1441">
                  <c:v>7.0885999999999991E-2</c:v>
                </c:pt>
                <c:pt idx="1442">
                  <c:v>6.2612000000000001E-2</c:v>
                </c:pt>
                <c:pt idx="1443">
                  <c:v>5.1880000000000003E-2</c:v>
                </c:pt>
                <c:pt idx="1444">
                  <c:v>4.8800000000000003E-2</c:v>
                </c:pt>
                <c:pt idx="1445">
                  <c:v>5.9143999999999995E-2</c:v>
                </c:pt>
                <c:pt idx="1446">
                  <c:v>5.3613000000000001E-2</c:v>
                </c:pt>
                <c:pt idx="1447">
                  <c:v>5.3453000000000001E-2</c:v>
                </c:pt>
                <c:pt idx="1448">
                  <c:v>5.2504999999999996E-2</c:v>
                </c:pt>
                <c:pt idx="1449">
                  <c:v>4.6070000000000007E-2</c:v>
                </c:pt>
                <c:pt idx="1450">
                  <c:v>4.2655999999999999E-2</c:v>
                </c:pt>
                <c:pt idx="1451">
                  <c:v>4.9703999999999998E-2</c:v>
                </c:pt>
                <c:pt idx="1452">
                  <c:v>4.9741999999999995E-2</c:v>
                </c:pt>
                <c:pt idx="1453">
                  <c:v>4.8153999999999995E-2</c:v>
                </c:pt>
                <c:pt idx="1454">
                  <c:v>4.7278000000000001E-2</c:v>
                </c:pt>
                <c:pt idx="1455">
                  <c:v>5.1136999999999995E-2</c:v>
                </c:pt>
                <c:pt idx="1456">
                  <c:v>5.4075999999999999E-2</c:v>
                </c:pt>
                <c:pt idx="1457">
                  <c:v>5.3002000000000001E-2</c:v>
                </c:pt>
                <c:pt idx="1458">
                  <c:v>5.1427999999999995E-2</c:v>
                </c:pt>
                <c:pt idx="1459">
                  <c:v>4.3504999999999995E-2</c:v>
                </c:pt>
                <c:pt idx="1460">
                  <c:v>4.9384999999999998E-2</c:v>
                </c:pt>
                <c:pt idx="1461">
                  <c:v>5.9151999999999996E-2</c:v>
                </c:pt>
                <c:pt idx="1462">
                  <c:v>5.9410999999999999E-2</c:v>
                </c:pt>
                <c:pt idx="1463">
                  <c:v>6.0846999999999998E-2</c:v>
                </c:pt>
                <c:pt idx="1464">
                  <c:v>6.0890000000000007E-2</c:v>
                </c:pt>
                <c:pt idx="1465">
                  <c:v>6.4306000000000002E-2</c:v>
                </c:pt>
                <c:pt idx="1466">
                  <c:v>5.3141999999999995E-2</c:v>
                </c:pt>
                <c:pt idx="1467">
                  <c:v>6.405000000000001E-2</c:v>
                </c:pt>
                <c:pt idx="1468">
                  <c:v>5.9241999999999996E-2</c:v>
                </c:pt>
                <c:pt idx="1469">
                  <c:v>5.1228999999999997E-2</c:v>
                </c:pt>
                <c:pt idx="1470">
                  <c:v>5.2588999999999997E-2</c:v>
                </c:pt>
                <c:pt idx="1471">
                  <c:v>4.8681999999999996E-2</c:v>
                </c:pt>
                <c:pt idx="1472">
                  <c:v>4.7237999999999995E-2</c:v>
                </c:pt>
                <c:pt idx="1473">
                  <c:v>4.2803999999999995E-2</c:v>
                </c:pt>
                <c:pt idx="1474">
                  <c:v>4.6619000000000001E-2</c:v>
                </c:pt>
                <c:pt idx="1475">
                  <c:v>4.7675999999999996E-2</c:v>
                </c:pt>
                <c:pt idx="1476">
                  <c:v>4.6414999999999998E-2</c:v>
                </c:pt>
                <c:pt idx="1477">
                  <c:v>3.1851999999999998E-2</c:v>
                </c:pt>
                <c:pt idx="1478">
                  <c:v>4.1742000000000001E-2</c:v>
                </c:pt>
                <c:pt idx="1479">
                  <c:v>4.9182999999999998E-2</c:v>
                </c:pt>
                <c:pt idx="1480">
                  <c:v>6.0555999999999999E-2</c:v>
                </c:pt>
                <c:pt idx="1481">
                  <c:v>5.7640000000000004E-2</c:v>
                </c:pt>
                <c:pt idx="1482">
                  <c:v>5.2720000000000003E-2</c:v>
                </c:pt>
                <c:pt idx="1483">
                  <c:v>7.7672999999999992E-2</c:v>
                </c:pt>
                <c:pt idx="1484">
                  <c:v>9.2928999999999998E-2</c:v>
                </c:pt>
                <c:pt idx="1485">
                  <c:v>0.10073000000000001</c:v>
                </c:pt>
                <c:pt idx="1486">
                  <c:v>0.11539199999999999</c:v>
                </c:pt>
                <c:pt idx="1487">
                  <c:v>0.14305199999999998</c:v>
                </c:pt>
                <c:pt idx="1488">
                  <c:v>0.14904399999999998</c:v>
                </c:pt>
                <c:pt idx="1489">
                  <c:v>0.142706</c:v>
                </c:pt>
                <c:pt idx="1490">
                  <c:v>0.14377299999999998</c:v>
                </c:pt>
                <c:pt idx="1491">
                  <c:v>0.125581</c:v>
                </c:pt>
                <c:pt idx="1492">
                  <c:v>0.129361</c:v>
                </c:pt>
                <c:pt idx="1493">
                  <c:v>0.13620699999999999</c:v>
                </c:pt>
                <c:pt idx="1494">
                  <c:v>0.18177599999999999</c:v>
                </c:pt>
                <c:pt idx="1495">
                  <c:v>0.213618</c:v>
                </c:pt>
                <c:pt idx="1496">
                  <c:v>0.232347</c:v>
                </c:pt>
                <c:pt idx="1497">
                  <c:v>0.24962699999999999</c:v>
                </c:pt>
                <c:pt idx="1498">
                  <c:v>0.26712199999999997</c:v>
                </c:pt>
                <c:pt idx="1499">
                  <c:v>0.26583000000000001</c:v>
                </c:pt>
                <c:pt idx="1500">
                  <c:v>0.280524</c:v>
                </c:pt>
                <c:pt idx="1501">
                  <c:v>0.28700000000000003</c:v>
                </c:pt>
                <c:pt idx="1502">
                  <c:v>0.28577000000000002</c:v>
                </c:pt>
                <c:pt idx="1503">
                  <c:v>0.274233</c:v>
                </c:pt>
                <c:pt idx="1504">
                  <c:v>0.26169999999999999</c:v>
                </c:pt>
                <c:pt idx="1505">
                  <c:v>0.25697000000000003</c:v>
                </c:pt>
                <c:pt idx="1506">
                  <c:v>0.25451299999999999</c:v>
                </c:pt>
                <c:pt idx="1507">
                  <c:v>0.22446199999999999</c:v>
                </c:pt>
                <c:pt idx="1508">
                  <c:v>0.193914</c:v>
                </c:pt>
                <c:pt idx="1509">
                  <c:v>0.19113000000000002</c:v>
                </c:pt>
                <c:pt idx="1510">
                  <c:v>0.177896</c:v>
                </c:pt>
                <c:pt idx="1511">
                  <c:v>0.187745</c:v>
                </c:pt>
                <c:pt idx="1512">
                  <c:v>0.17588299999999998</c:v>
                </c:pt>
                <c:pt idx="1513">
                  <c:v>0.17095399999999999</c:v>
                </c:pt>
                <c:pt idx="1514">
                  <c:v>0.15343699999999999</c:v>
                </c:pt>
                <c:pt idx="1515">
                  <c:v>0.128305</c:v>
                </c:pt>
                <c:pt idx="1516">
                  <c:v>0.12540399999999999</c:v>
                </c:pt>
                <c:pt idx="1517">
                  <c:v>0.12010499999999999</c:v>
                </c:pt>
                <c:pt idx="1518">
                  <c:v>0.110747</c:v>
                </c:pt>
                <c:pt idx="1519">
                  <c:v>8.5540999999999992E-2</c:v>
                </c:pt>
                <c:pt idx="1520">
                  <c:v>6.4722000000000002E-2</c:v>
                </c:pt>
                <c:pt idx="1521">
                  <c:v>5.9413999999999995E-2</c:v>
                </c:pt>
                <c:pt idx="1522">
                  <c:v>5.7146999999999996E-2</c:v>
                </c:pt>
                <c:pt idx="1523">
                  <c:v>5.3141000000000001E-2</c:v>
                </c:pt>
                <c:pt idx="1524">
                  <c:v>4.4968999999999995E-2</c:v>
                </c:pt>
                <c:pt idx="1525">
                  <c:v>4.9947999999999999E-2</c:v>
                </c:pt>
                <c:pt idx="1526">
                  <c:v>4.6375E-2</c:v>
                </c:pt>
                <c:pt idx="1527">
                  <c:v>4.1685E-2</c:v>
                </c:pt>
                <c:pt idx="1528">
                  <c:v>3.1281999999999997E-2</c:v>
                </c:pt>
                <c:pt idx="1529">
                  <c:v>3.0834E-2</c:v>
                </c:pt>
                <c:pt idx="1530">
                  <c:v>2.4898E-2</c:v>
                </c:pt>
                <c:pt idx="1531">
                  <c:v>2.1933999999999999E-2</c:v>
                </c:pt>
                <c:pt idx="1532">
                  <c:v>2.5530999999999998E-2</c:v>
                </c:pt>
                <c:pt idx="1533">
                  <c:v>3.841E-2</c:v>
                </c:pt>
                <c:pt idx="1534">
                  <c:v>3.7274999999999996E-2</c:v>
                </c:pt>
                <c:pt idx="1535">
                  <c:v>3.3248E-2</c:v>
                </c:pt>
                <c:pt idx="1536">
                  <c:v>3.0436999999999999E-2</c:v>
                </c:pt>
                <c:pt idx="1537">
                  <c:v>2.6420000000000003E-2</c:v>
                </c:pt>
                <c:pt idx="1538">
                  <c:v>2.0583999999999998E-2</c:v>
                </c:pt>
                <c:pt idx="1539">
                  <c:v>1.8998999999999999E-2</c:v>
                </c:pt>
                <c:pt idx="1540">
                  <c:v>1.7536E-2</c:v>
                </c:pt>
                <c:pt idx="1541">
                  <c:v>1.7246999999999998E-2</c:v>
                </c:pt>
                <c:pt idx="1542">
                  <c:v>1.2934999999999999E-2</c:v>
                </c:pt>
                <c:pt idx="1543">
                  <c:v>7.9760000000000005E-3</c:v>
                </c:pt>
                <c:pt idx="1544">
                  <c:v>1.0284E-2</c:v>
                </c:pt>
                <c:pt idx="1545">
                  <c:v>1.2251999999999999E-2</c:v>
                </c:pt>
                <c:pt idx="1546">
                  <c:v>1.1583E-2</c:v>
                </c:pt>
                <c:pt idx="1547">
                  <c:v>1.0548E-2</c:v>
                </c:pt>
                <c:pt idx="1548">
                  <c:v>1.2541E-2</c:v>
                </c:pt>
                <c:pt idx="1549">
                  <c:v>1.7040000000000003E-2</c:v>
                </c:pt>
                <c:pt idx="1550">
                  <c:v>2.7685999999999999E-2</c:v>
                </c:pt>
                <c:pt idx="1551">
                  <c:v>2.5477999999999997E-2</c:v>
                </c:pt>
                <c:pt idx="1552">
                  <c:v>3.3750999999999996E-2</c:v>
                </c:pt>
                <c:pt idx="1553">
                  <c:v>3.6368999999999999E-2</c:v>
                </c:pt>
                <c:pt idx="1554">
                  <c:v>3.2996999999999999E-2</c:v>
                </c:pt>
                <c:pt idx="1555">
                  <c:v>2.1089E-2</c:v>
                </c:pt>
                <c:pt idx="1556">
                  <c:v>2.1869E-2</c:v>
                </c:pt>
                <c:pt idx="1557">
                  <c:v>2.1166999999999998E-2</c:v>
                </c:pt>
                <c:pt idx="1558">
                  <c:v>1.5458999999999999E-2</c:v>
                </c:pt>
                <c:pt idx="1559">
                  <c:v>1.2388999999999999E-2</c:v>
                </c:pt>
                <c:pt idx="1560">
                  <c:v>1.0971E-2</c:v>
                </c:pt>
                <c:pt idx="1561">
                  <c:v>1.1195999999999999E-2</c:v>
                </c:pt>
                <c:pt idx="1562">
                  <c:v>8.150000000000001E-3</c:v>
                </c:pt>
                <c:pt idx="1563">
                  <c:v>8.0590000000000002E-3</c:v>
                </c:pt>
                <c:pt idx="1564">
                  <c:v>7.8009999999999998E-3</c:v>
                </c:pt>
                <c:pt idx="1565">
                  <c:v>1.1712999999999999E-2</c:v>
                </c:pt>
                <c:pt idx="1566">
                  <c:v>1.0161999999999999E-2</c:v>
                </c:pt>
                <c:pt idx="1567">
                  <c:v>1.7655999999999998E-2</c:v>
                </c:pt>
                <c:pt idx="1568">
                  <c:v>2.9179E-2</c:v>
                </c:pt>
                <c:pt idx="1569">
                  <c:v>2.7777999999999997E-2</c:v>
                </c:pt>
                <c:pt idx="1570">
                  <c:v>3.7566999999999996E-2</c:v>
                </c:pt>
                <c:pt idx="1571">
                  <c:v>6.0350999999999995E-2</c:v>
                </c:pt>
                <c:pt idx="1572">
                  <c:v>7.0644999999999999E-2</c:v>
                </c:pt>
                <c:pt idx="1573">
                  <c:v>9.8878999999999995E-2</c:v>
                </c:pt>
                <c:pt idx="1574">
                  <c:v>0.105959</c:v>
                </c:pt>
                <c:pt idx="1575">
                  <c:v>0.11923399999999999</c:v>
                </c:pt>
                <c:pt idx="1576">
                  <c:v>0.122443</c:v>
                </c:pt>
                <c:pt idx="1577">
                  <c:v>0.11402699999999999</c:v>
                </c:pt>
                <c:pt idx="1578">
                  <c:v>0.10266299999999999</c:v>
                </c:pt>
                <c:pt idx="1579">
                  <c:v>9.9053000000000002E-2</c:v>
                </c:pt>
                <c:pt idx="1580">
                  <c:v>9.1706999999999997E-2</c:v>
                </c:pt>
                <c:pt idx="1581">
                  <c:v>8.3130999999999997E-2</c:v>
                </c:pt>
                <c:pt idx="1582">
                  <c:v>9.464199999999999E-2</c:v>
                </c:pt>
                <c:pt idx="1583">
                  <c:v>0.11488599999999999</c:v>
                </c:pt>
                <c:pt idx="1584">
                  <c:v>0.136126</c:v>
                </c:pt>
                <c:pt idx="1585">
                  <c:v>0.13386100000000001</c:v>
                </c:pt>
                <c:pt idx="1586">
                  <c:v>0.1265</c:v>
                </c:pt>
                <c:pt idx="1587">
                  <c:v>0.13311699999999999</c:v>
                </c:pt>
                <c:pt idx="1588">
                  <c:v>0.14835199999999998</c:v>
                </c:pt>
                <c:pt idx="1589">
                  <c:v>0.14088000000000001</c:v>
                </c:pt>
                <c:pt idx="1590">
                  <c:v>0.14180899999999999</c:v>
                </c:pt>
                <c:pt idx="1591">
                  <c:v>0.12399199999999999</c:v>
                </c:pt>
                <c:pt idx="1592">
                  <c:v>9.8303000000000001E-2</c:v>
                </c:pt>
                <c:pt idx="1593">
                  <c:v>0.103946</c:v>
                </c:pt>
                <c:pt idx="1594">
                  <c:v>0.101061</c:v>
                </c:pt>
                <c:pt idx="1595">
                  <c:v>0.10066499999999999</c:v>
                </c:pt>
                <c:pt idx="1596">
                  <c:v>0.10866199999999999</c:v>
                </c:pt>
                <c:pt idx="1597">
                  <c:v>0.11090599999999999</c:v>
                </c:pt>
                <c:pt idx="1598">
                  <c:v>0.112077</c:v>
                </c:pt>
                <c:pt idx="1599">
                  <c:v>0.10152599999999999</c:v>
                </c:pt>
                <c:pt idx="1600">
                  <c:v>0.10313599999999999</c:v>
                </c:pt>
                <c:pt idx="1601">
                  <c:v>0.105724</c:v>
                </c:pt>
                <c:pt idx="1602">
                  <c:v>0.119765</c:v>
                </c:pt>
                <c:pt idx="1603">
                  <c:v>0.13619599999999998</c:v>
                </c:pt>
                <c:pt idx="1604">
                  <c:v>0.13222300000000001</c:v>
                </c:pt>
                <c:pt idx="1605">
                  <c:v>0.132244</c:v>
                </c:pt>
                <c:pt idx="1606">
                  <c:v>0.16039299999999998</c:v>
                </c:pt>
                <c:pt idx="1607">
                  <c:v>0.14726</c:v>
                </c:pt>
                <c:pt idx="1608">
                  <c:v>0.147039</c:v>
                </c:pt>
                <c:pt idx="1609">
                  <c:v>0.13978499999999999</c:v>
                </c:pt>
                <c:pt idx="1610">
                  <c:v>0.13750299999999999</c:v>
                </c:pt>
                <c:pt idx="1611">
                  <c:v>0.150534</c:v>
                </c:pt>
                <c:pt idx="1612">
                  <c:v>0.15572000000000003</c:v>
                </c:pt>
                <c:pt idx="1613">
                  <c:v>0.17152399999999998</c:v>
                </c:pt>
                <c:pt idx="1614">
                  <c:v>0.16065199999999999</c:v>
                </c:pt>
                <c:pt idx="1615">
                  <c:v>0.15665199999999999</c:v>
                </c:pt>
                <c:pt idx="1616">
                  <c:v>0.16808899999999999</c:v>
                </c:pt>
                <c:pt idx="1617">
                  <c:v>0.19783899999999999</c:v>
                </c:pt>
                <c:pt idx="1618">
                  <c:v>0.19184099999999998</c:v>
                </c:pt>
                <c:pt idx="1619">
                  <c:v>0.20085799999999998</c:v>
                </c:pt>
                <c:pt idx="1620">
                  <c:v>0.198075</c:v>
                </c:pt>
                <c:pt idx="1621">
                  <c:v>0.19625899999999999</c:v>
                </c:pt>
                <c:pt idx="1622">
                  <c:v>0.172819</c:v>
                </c:pt>
                <c:pt idx="1623">
                  <c:v>0.191078</c:v>
                </c:pt>
                <c:pt idx="1624">
                  <c:v>0.17621399999999998</c:v>
                </c:pt>
                <c:pt idx="1625">
                  <c:v>0.18771199999999999</c:v>
                </c:pt>
                <c:pt idx="1626">
                  <c:v>0.20414199999999999</c:v>
                </c:pt>
                <c:pt idx="1627">
                  <c:v>0.18669000000000002</c:v>
                </c:pt>
                <c:pt idx="1628">
                  <c:v>0.17846099999999998</c:v>
                </c:pt>
                <c:pt idx="1629">
                  <c:v>0.16001599999999999</c:v>
                </c:pt>
                <c:pt idx="1630">
                  <c:v>0.15304399999999999</c:v>
                </c:pt>
                <c:pt idx="1631">
                  <c:v>0.143347</c:v>
                </c:pt>
                <c:pt idx="1632">
                  <c:v>0.14869000000000002</c:v>
                </c:pt>
                <c:pt idx="1633">
                  <c:v>0.148781</c:v>
                </c:pt>
                <c:pt idx="1634">
                  <c:v>0.20095199999999999</c:v>
                </c:pt>
                <c:pt idx="1635">
                  <c:v>0.20125199999999999</c:v>
                </c:pt>
                <c:pt idx="1636">
                  <c:v>0.22051499999999999</c:v>
                </c:pt>
                <c:pt idx="1637">
                  <c:v>0.21709299999999998</c:v>
                </c:pt>
                <c:pt idx="1638">
                  <c:v>0.24410099999999998</c:v>
                </c:pt>
                <c:pt idx="1639">
                  <c:v>0.23893299999999998</c:v>
                </c:pt>
                <c:pt idx="1640">
                  <c:v>0.30419099999999999</c:v>
                </c:pt>
                <c:pt idx="1641">
                  <c:v>0.259965</c:v>
                </c:pt>
                <c:pt idx="1642">
                  <c:v>0.233791</c:v>
                </c:pt>
                <c:pt idx="1643">
                  <c:v>0.238179</c:v>
                </c:pt>
                <c:pt idx="1644">
                  <c:v>0.21585799999999999</c:v>
                </c:pt>
                <c:pt idx="1645">
                  <c:v>0.19562000000000002</c:v>
                </c:pt>
                <c:pt idx="1646">
                  <c:v>0.17826699999999998</c:v>
                </c:pt>
                <c:pt idx="1647">
                  <c:v>0.148119</c:v>
                </c:pt>
                <c:pt idx="1648">
                  <c:v>0.136155</c:v>
                </c:pt>
                <c:pt idx="1649">
                  <c:v>0.12181099999999999</c:v>
                </c:pt>
                <c:pt idx="1650">
                  <c:v>0.12421199999999999</c:v>
                </c:pt>
                <c:pt idx="1651">
                  <c:v>0.130329</c:v>
                </c:pt>
                <c:pt idx="1652">
                  <c:v>0.11763799999999999</c:v>
                </c:pt>
                <c:pt idx="1653">
                  <c:v>0.13885899999999998</c:v>
                </c:pt>
                <c:pt idx="1654">
                  <c:v>0.12686</c:v>
                </c:pt>
                <c:pt idx="1655">
                  <c:v>0.11249099999999999</c:v>
                </c:pt>
                <c:pt idx="1656">
                  <c:v>0.103059</c:v>
                </c:pt>
                <c:pt idx="1657">
                  <c:v>8.3613999999999994E-2</c:v>
                </c:pt>
                <c:pt idx="1658">
                  <c:v>6.8957999999999992E-2</c:v>
                </c:pt>
                <c:pt idx="1659">
                  <c:v>6.0433999999999995E-2</c:v>
                </c:pt>
                <c:pt idx="1660">
                  <c:v>5.0616999999999995E-2</c:v>
                </c:pt>
                <c:pt idx="1661">
                  <c:v>4.6082999999999999E-2</c:v>
                </c:pt>
                <c:pt idx="1662">
                  <c:v>4.3310999999999995E-2</c:v>
                </c:pt>
                <c:pt idx="1663">
                  <c:v>3.8704999999999996E-2</c:v>
                </c:pt>
                <c:pt idx="1664">
                  <c:v>4.6952999999999995E-2</c:v>
                </c:pt>
                <c:pt idx="1665">
                  <c:v>4.2472999999999997E-2</c:v>
                </c:pt>
                <c:pt idx="1666">
                  <c:v>6.5444000000000002E-2</c:v>
                </c:pt>
                <c:pt idx="1667">
                  <c:v>7.8140000000000001E-2</c:v>
                </c:pt>
                <c:pt idx="1668">
                  <c:v>7.4525999999999995E-2</c:v>
                </c:pt>
                <c:pt idx="1669">
                  <c:v>9.869399999999999E-2</c:v>
                </c:pt>
                <c:pt idx="1670">
                  <c:v>9.2900999999999997E-2</c:v>
                </c:pt>
                <c:pt idx="1671">
                  <c:v>0.10409599999999999</c:v>
                </c:pt>
                <c:pt idx="1672">
                  <c:v>9.382299999999999E-2</c:v>
                </c:pt>
                <c:pt idx="1673">
                  <c:v>8.9768000000000001E-2</c:v>
                </c:pt>
                <c:pt idx="1674">
                  <c:v>9.2745999999999995E-2</c:v>
                </c:pt>
                <c:pt idx="1675">
                  <c:v>8.2230999999999999E-2</c:v>
                </c:pt>
                <c:pt idx="1676">
                  <c:v>7.8656999999999991E-2</c:v>
                </c:pt>
                <c:pt idx="1677">
                  <c:v>6.935899999999999E-2</c:v>
                </c:pt>
                <c:pt idx="1678">
                  <c:v>8.1500000000000003E-2</c:v>
                </c:pt>
                <c:pt idx="1679">
                  <c:v>8.5450999999999999E-2</c:v>
                </c:pt>
                <c:pt idx="1680">
                  <c:v>8.8485999999999995E-2</c:v>
                </c:pt>
                <c:pt idx="1681">
                  <c:v>8.3620000000000014E-2</c:v>
                </c:pt>
                <c:pt idx="1682">
                  <c:v>0.111981</c:v>
                </c:pt>
                <c:pt idx="1683">
                  <c:v>0.115896</c:v>
                </c:pt>
                <c:pt idx="1684">
                  <c:v>0.125637</c:v>
                </c:pt>
                <c:pt idx="1685">
                  <c:v>0.12303499999999999</c:v>
                </c:pt>
                <c:pt idx="1686">
                  <c:v>0.11116699999999999</c:v>
                </c:pt>
                <c:pt idx="1687">
                  <c:v>0.131435</c:v>
                </c:pt>
                <c:pt idx="1688">
                  <c:v>0.12728799999999998</c:v>
                </c:pt>
                <c:pt idx="1689">
                  <c:v>0.140207</c:v>
                </c:pt>
                <c:pt idx="1690">
                  <c:v>0.137684</c:v>
                </c:pt>
                <c:pt idx="1691">
                  <c:v>0.13406499999999999</c:v>
                </c:pt>
                <c:pt idx="1692">
                  <c:v>0.13139000000000001</c:v>
                </c:pt>
                <c:pt idx="1693">
                  <c:v>0.133659</c:v>
                </c:pt>
                <c:pt idx="1694">
                  <c:v>0.121751</c:v>
                </c:pt>
                <c:pt idx="1695">
                  <c:v>0.11004000000000001</c:v>
                </c:pt>
                <c:pt idx="1696">
                  <c:v>0.110611</c:v>
                </c:pt>
                <c:pt idx="1697">
                  <c:v>9.5898999999999998E-2</c:v>
                </c:pt>
                <c:pt idx="1698">
                  <c:v>8.9250999999999997E-2</c:v>
                </c:pt>
                <c:pt idx="1699">
                  <c:v>9.913799999999999E-2</c:v>
                </c:pt>
                <c:pt idx="1700">
                  <c:v>0.11724899999999999</c:v>
                </c:pt>
                <c:pt idx="1701">
                  <c:v>0.117156</c:v>
                </c:pt>
                <c:pt idx="1702">
                  <c:v>0.112138</c:v>
                </c:pt>
                <c:pt idx="1703">
                  <c:v>0.13384000000000001</c:v>
                </c:pt>
                <c:pt idx="1704">
                  <c:v>0.13735</c:v>
                </c:pt>
                <c:pt idx="1705">
                  <c:v>0.132351</c:v>
                </c:pt>
                <c:pt idx="1706">
                  <c:v>0.12492199999999999</c:v>
                </c:pt>
                <c:pt idx="1707">
                  <c:v>0.12303399999999999</c:v>
                </c:pt>
                <c:pt idx="1708">
                  <c:v>0.111896</c:v>
                </c:pt>
                <c:pt idx="1709">
                  <c:v>0.102075</c:v>
                </c:pt>
                <c:pt idx="1710">
                  <c:v>8.8186E-2</c:v>
                </c:pt>
                <c:pt idx="1711">
                  <c:v>7.4805999999999997E-2</c:v>
                </c:pt>
                <c:pt idx="1712">
                  <c:v>6.787E-2</c:v>
                </c:pt>
                <c:pt idx="1713">
                  <c:v>9.6035999999999996E-2</c:v>
                </c:pt>
                <c:pt idx="1714">
                  <c:v>9.4014E-2</c:v>
                </c:pt>
                <c:pt idx="1715">
                  <c:v>8.8151999999999994E-2</c:v>
                </c:pt>
                <c:pt idx="1716">
                  <c:v>8.4694999999999993E-2</c:v>
                </c:pt>
                <c:pt idx="1717">
                  <c:v>8.0813999999999997E-2</c:v>
                </c:pt>
                <c:pt idx="1718">
                  <c:v>6.5098000000000003E-2</c:v>
                </c:pt>
                <c:pt idx="1719">
                  <c:v>5.4903999999999994E-2</c:v>
                </c:pt>
                <c:pt idx="1720">
                  <c:v>4.6153E-2</c:v>
                </c:pt>
                <c:pt idx="1721">
                  <c:v>3.9619000000000001E-2</c:v>
                </c:pt>
                <c:pt idx="1722">
                  <c:v>3.7732000000000002E-2</c:v>
                </c:pt>
                <c:pt idx="1723">
                  <c:v>3.5534999999999997E-2</c:v>
                </c:pt>
                <c:pt idx="1724">
                  <c:v>3.6950000000000004E-2</c:v>
                </c:pt>
                <c:pt idx="1725">
                  <c:v>3.6220000000000002E-2</c:v>
                </c:pt>
                <c:pt idx="1726">
                  <c:v>3.3583999999999996E-2</c:v>
                </c:pt>
                <c:pt idx="1727">
                  <c:v>2.6133999999999998E-2</c:v>
                </c:pt>
                <c:pt idx="1728">
                  <c:v>2.1663999999999999E-2</c:v>
                </c:pt>
                <c:pt idx="1729">
                  <c:v>2.0997999999999999E-2</c:v>
                </c:pt>
                <c:pt idx="1730">
                  <c:v>1.9386E-2</c:v>
                </c:pt>
                <c:pt idx="1731">
                  <c:v>1.6767000000000001E-2</c:v>
                </c:pt>
                <c:pt idx="1732">
                  <c:v>1.6101999999999998E-2</c:v>
                </c:pt>
                <c:pt idx="1733">
                  <c:v>1.1108E-2</c:v>
                </c:pt>
                <c:pt idx="1734">
                  <c:v>2.4180999999999998E-2</c:v>
                </c:pt>
                <c:pt idx="1735">
                  <c:v>3.0183999999999999E-2</c:v>
                </c:pt>
                <c:pt idx="1736">
                  <c:v>2.9087999999999999E-2</c:v>
                </c:pt>
                <c:pt idx="1737">
                  <c:v>2.8646999999999999E-2</c:v>
                </c:pt>
                <c:pt idx="1738">
                  <c:v>2.9831E-2</c:v>
                </c:pt>
                <c:pt idx="1739">
                  <c:v>2.7990999999999999E-2</c:v>
                </c:pt>
                <c:pt idx="1740">
                  <c:v>3.1142E-2</c:v>
                </c:pt>
                <c:pt idx="1741">
                  <c:v>3.4520000000000002E-2</c:v>
                </c:pt>
                <c:pt idx="1742">
                  <c:v>2.7958E-2</c:v>
                </c:pt>
                <c:pt idx="1743">
                  <c:v>2.8443E-2</c:v>
                </c:pt>
                <c:pt idx="1744">
                  <c:v>2.9745999999999998E-2</c:v>
                </c:pt>
                <c:pt idx="1745">
                  <c:v>2.9360000000000001E-2</c:v>
                </c:pt>
                <c:pt idx="1746">
                  <c:v>8.3281999999999995E-2</c:v>
                </c:pt>
                <c:pt idx="1747">
                  <c:v>0.13068199999999999</c:v>
                </c:pt>
                <c:pt idx="1748">
                  <c:v>0.150676</c:v>
                </c:pt>
                <c:pt idx="1749">
                  <c:v>0.170402</c:v>
                </c:pt>
                <c:pt idx="1750">
                  <c:v>0.18667899999999998</c:v>
                </c:pt>
                <c:pt idx="1751">
                  <c:v>0.19325099999999998</c:v>
                </c:pt>
                <c:pt idx="1752">
                  <c:v>0.19689099999999998</c:v>
                </c:pt>
                <c:pt idx="1753">
                  <c:v>0.19427799999999998</c:v>
                </c:pt>
                <c:pt idx="1754">
                  <c:v>0.19839699999999999</c:v>
                </c:pt>
                <c:pt idx="1755">
                  <c:v>0.19479199999999999</c:v>
                </c:pt>
                <c:pt idx="1756">
                  <c:v>0.20196899999999998</c:v>
                </c:pt>
                <c:pt idx="1757">
                  <c:v>0.19275699999999998</c:v>
                </c:pt>
                <c:pt idx="1758">
                  <c:v>0.20044299999999998</c:v>
                </c:pt>
                <c:pt idx="1759">
                  <c:v>0.20714399999999999</c:v>
                </c:pt>
                <c:pt idx="1760">
                  <c:v>0.201016</c:v>
                </c:pt>
                <c:pt idx="1761">
                  <c:v>0.19040099999999999</c:v>
                </c:pt>
                <c:pt idx="1762">
                  <c:v>0.186282</c:v>
                </c:pt>
                <c:pt idx="1763">
                  <c:v>0.165765</c:v>
                </c:pt>
                <c:pt idx="1764">
                  <c:v>0.14404899999999998</c:v>
                </c:pt>
                <c:pt idx="1765">
                  <c:v>0.13111399999999998</c:v>
                </c:pt>
                <c:pt idx="1766">
                  <c:v>0.11467899999999999</c:v>
                </c:pt>
                <c:pt idx="1767">
                  <c:v>0.10598</c:v>
                </c:pt>
                <c:pt idx="1768">
                  <c:v>9.1360000000000011E-2</c:v>
                </c:pt>
                <c:pt idx="1769">
                  <c:v>8.2705000000000001E-2</c:v>
                </c:pt>
                <c:pt idx="1770">
                  <c:v>7.9615999999999992E-2</c:v>
                </c:pt>
                <c:pt idx="1771">
                  <c:v>6.8157999999999996E-2</c:v>
                </c:pt>
                <c:pt idx="1772">
                  <c:v>5.5421999999999999E-2</c:v>
                </c:pt>
                <c:pt idx="1773">
                  <c:v>5.6704999999999998E-2</c:v>
                </c:pt>
                <c:pt idx="1774">
                  <c:v>5.0842999999999999E-2</c:v>
                </c:pt>
                <c:pt idx="1775">
                  <c:v>4.3676E-2</c:v>
                </c:pt>
                <c:pt idx="1776">
                  <c:v>4.1250000000000002E-2</c:v>
                </c:pt>
                <c:pt idx="1777">
                  <c:v>5.1005999999999996E-2</c:v>
                </c:pt>
                <c:pt idx="1778">
                  <c:v>5.8431999999999998E-2</c:v>
                </c:pt>
                <c:pt idx="1779">
                  <c:v>6.0662000000000001E-2</c:v>
                </c:pt>
                <c:pt idx="1780">
                  <c:v>5.8666999999999997E-2</c:v>
                </c:pt>
                <c:pt idx="1781">
                  <c:v>4.4880999999999997E-2</c:v>
                </c:pt>
                <c:pt idx="1782">
                  <c:v>4.0290000000000006E-2</c:v>
                </c:pt>
                <c:pt idx="1783">
                  <c:v>3.5227999999999995E-2</c:v>
                </c:pt>
                <c:pt idx="1784">
                  <c:v>3.0526999999999999E-2</c:v>
                </c:pt>
                <c:pt idx="1785">
                  <c:v>2.4992E-2</c:v>
                </c:pt>
                <c:pt idx="1786">
                  <c:v>2.3014E-2</c:v>
                </c:pt>
                <c:pt idx="1787">
                  <c:v>2.0371E-2</c:v>
                </c:pt>
                <c:pt idx="1788">
                  <c:v>2.3795E-2</c:v>
                </c:pt>
                <c:pt idx="1789">
                  <c:v>2.2827E-2</c:v>
                </c:pt>
                <c:pt idx="1790">
                  <c:v>2.4303999999999999E-2</c:v>
                </c:pt>
                <c:pt idx="1791">
                  <c:v>1.5163999999999999E-2</c:v>
                </c:pt>
                <c:pt idx="1792">
                  <c:v>1.4903E-2</c:v>
                </c:pt>
                <c:pt idx="1793">
                  <c:v>1.5146999999999999E-2</c:v>
                </c:pt>
                <c:pt idx="1794">
                  <c:v>2.0818E-2</c:v>
                </c:pt>
                <c:pt idx="1795">
                  <c:v>2.5683999999999998E-2</c:v>
                </c:pt>
                <c:pt idx="1796">
                  <c:v>2.7466999999999998E-2</c:v>
                </c:pt>
                <c:pt idx="1797">
                  <c:v>2.7150000000000001E-2</c:v>
                </c:pt>
                <c:pt idx="1798">
                  <c:v>2.5100999999999998E-2</c:v>
                </c:pt>
                <c:pt idx="1799">
                  <c:v>2.7653999999999998E-2</c:v>
                </c:pt>
                <c:pt idx="1800">
                  <c:v>2.8133999999999999E-2</c:v>
                </c:pt>
                <c:pt idx="1801">
                  <c:v>2.7288E-2</c:v>
                </c:pt>
                <c:pt idx="1802">
                  <c:v>2.5537999999999998E-2</c:v>
                </c:pt>
                <c:pt idx="1803">
                  <c:v>2.1699E-2</c:v>
                </c:pt>
                <c:pt idx="1804">
                  <c:v>2.4260999999999998E-2</c:v>
                </c:pt>
                <c:pt idx="1805">
                  <c:v>2.0201E-2</c:v>
                </c:pt>
                <c:pt idx="1806">
                  <c:v>1.7440999999999998E-2</c:v>
                </c:pt>
                <c:pt idx="1807">
                  <c:v>1.3160000000000002E-2</c:v>
                </c:pt>
                <c:pt idx="1808">
                  <c:v>1.3481999999999999E-2</c:v>
                </c:pt>
                <c:pt idx="1809">
                  <c:v>1.1467999999999999E-2</c:v>
                </c:pt>
                <c:pt idx="1810">
                  <c:v>1.2097E-2</c:v>
                </c:pt>
                <c:pt idx="1811">
                  <c:v>1.0501999999999999E-2</c:v>
                </c:pt>
                <c:pt idx="1812">
                  <c:v>8.5100000000000002E-3</c:v>
                </c:pt>
                <c:pt idx="1813">
                  <c:v>4.9789999999999999E-3</c:v>
                </c:pt>
                <c:pt idx="1814">
                  <c:v>4.7980000000000002E-3</c:v>
                </c:pt>
                <c:pt idx="1815">
                  <c:v>7.0910000000000001E-3</c:v>
                </c:pt>
                <c:pt idx="1816">
                  <c:v>8.9700000000000005E-3</c:v>
                </c:pt>
                <c:pt idx="1817">
                  <c:v>1.7056999999999999E-2</c:v>
                </c:pt>
                <c:pt idx="1818">
                  <c:v>2.9626999999999997E-2</c:v>
                </c:pt>
                <c:pt idx="1819">
                  <c:v>3.9161000000000001E-2</c:v>
                </c:pt>
                <c:pt idx="1820">
                  <c:v>4.1940000000000005E-2</c:v>
                </c:pt>
                <c:pt idx="1821">
                  <c:v>4.5276999999999998E-2</c:v>
                </c:pt>
                <c:pt idx="1822">
                  <c:v>4.5982999999999996E-2</c:v>
                </c:pt>
                <c:pt idx="1823">
                  <c:v>4.1623E-2</c:v>
                </c:pt>
                <c:pt idx="1824">
                  <c:v>4.9417999999999997E-2</c:v>
                </c:pt>
                <c:pt idx="1825">
                  <c:v>5.8562999999999997E-2</c:v>
                </c:pt>
                <c:pt idx="1826">
                  <c:v>7.1031999999999998E-2</c:v>
                </c:pt>
                <c:pt idx="1827">
                  <c:v>5.6875999999999996E-2</c:v>
                </c:pt>
                <c:pt idx="1828">
                  <c:v>6.6348999999999991E-2</c:v>
                </c:pt>
                <c:pt idx="1829">
                  <c:v>7.2821999999999998E-2</c:v>
                </c:pt>
                <c:pt idx="1830">
                  <c:v>7.5644000000000003E-2</c:v>
                </c:pt>
                <c:pt idx="1831">
                  <c:v>7.0937E-2</c:v>
                </c:pt>
                <c:pt idx="1832">
                  <c:v>6.2016999999999996E-2</c:v>
                </c:pt>
                <c:pt idx="1833">
                  <c:v>6.3818E-2</c:v>
                </c:pt>
                <c:pt idx="1834">
                  <c:v>5.9690999999999994E-2</c:v>
                </c:pt>
                <c:pt idx="1835">
                  <c:v>8.1312999999999996E-2</c:v>
                </c:pt>
                <c:pt idx="1836">
                  <c:v>8.2448999999999995E-2</c:v>
                </c:pt>
                <c:pt idx="1837">
                  <c:v>7.6747999999999997E-2</c:v>
                </c:pt>
                <c:pt idx="1838">
                  <c:v>8.5471999999999992E-2</c:v>
                </c:pt>
                <c:pt idx="1839">
                  <c:v>7.4188999999999991E-2</c:v>
                </c:pt>
                <c:pt idx="1840">
                  <c:v>6.8762999999999991E-2</c:v>
                </c:pt>
                <c:pt idx="1841">
                  <c:v>9.2716999999999994E-2</c:v>
                </c:pt>
                <c:pt idx="1842">
                  <c:v>7.8650000000000012E-2</c:v>
                </c:pt>
                <c:pt idx="1843">
                  <c:v>5.2547999999999997E-2</c:v>
                </c:pt>
                <c:pt idx="1844">
                  <c:v>6.5267999999999993E-2</c:v>
                </c:pt>
                <c:pt idx="1845">
                  <c:v>6.8507999999999999E-2</c:v>
                </c:pt>
                <c:pt idx="1846">
                  <c:v>6.5300999999999998E-2</c:v>
                </c:pt>
                <c:pt idx="1847">
                  <c:v>7.1492E-2</c:v>
                </c:pt>
                <c:pt idx="1848">
                  <c:v>7.1760999999999991E-2</c:v>
                </c:pt>
                <c:pt idx="1849">
                  <c:v>5.9464999999999997E-2</c:v>
                </c:pt>
                <c:pt idx="1850">
                  <c:v>7.203699999999999E-2</c:v>
                </c:pt>
                <c:pt idx="1851">
                  <c:v>7.1453000000000003E-2</c:v>
                </c:pt>
                <c:pt idx="1852">
                  <c:v>6.7476999999999995E-2</c:v>
                </c:pt>
                <c:pt idx="1853">
                  <c:v>6.8328E-2</c:v>
                </c:pt>
                <c:pt idx="1854">
                  <c:v>5.7430000000000002E-2</c:v>
                </c:pt>
                <c:pt idx="1855">
                  <c:v>6.1987999999999994E-2</c:v>
                </c:pt>
                <c:pt idx="1856">
                  <c:v>4.9332000000000001E-2</c:v>
                </c:pt>
                <c:pt idx="1857">
                  <c:v>5.8968E-2</c:v>
                </c:pt>
                <c:pt idx="1858">
                  <c:v>5.5273999999999997E-2</c:v>
                </c:pt>
                <c:pt idx="1859">
                  <c:v>7.8532999999999992E-2</c:v>
                </c:pt>
                <c:pt idx="1860">
                  <c:v>8.4414000000000003E-2</c:v>
                </c:pt>
                <c:pt idx="1861">
                  <c:v>9.4388E-2</c:v>
                </c:pt>
                <c:pt idx="1862">
                  <c:v>9.5450000000000007E-2</c:v>
                </c:pt>
                <c:pt idx="1863">
                  <c:v>9.3380999999999992E-2</c:v>
                </c:pt>
                <c:pt idx="1864">
                  <c:v>9.0481999999999993E-2</c:v>
                </c:pt>
                <c:pt idx="1865">
                  <c:v>8.8517999999999999E-2</c:v>
                </c:pt>
                <c:pt idx="1866">
                  <c:v>8.0961999999999992E-2</c:v>
                </c:pt>
                <c:pt idx="1867">
                  <c:v>7.5536999999999993E-2</c:v>
                </c:pt>
                <c:pt idx="1868">
                  <c:v>6.4917000000000002E-2</c:v>
                </c:pt>
                <c:pt idx="1869">
                  <c:v>5.0826999999999997E-2</c:v>
                </c:pt>
                <c:pt idx="1870">
                  <c:v>5.0051999999999999E-2</c:v>
                </c:pt>
                <c:pt idx="1871">
                  <c:v>4.3418999999999999E-2</c:v>
                </c:pt>
                <c:pt idx="1872">
                  <c:v>3.0060000000000003E-2</c:v>
                </c:pt>
                <c:pt idx="1873">
                  <c:v>3.3930000000000002E-2</c:v>
                </c:pt>
                <c:pt idx="1874">
                  <c:v>3.0383999999999998E-2</c:v>
                </c:pt>
                <c:pt idx="1875">
                  <c:v>3.7512999999999998E-2</c:v>
                </c:pt>
                <c:pt idx="1876">
                  <c:v>3.3330000000000005E-2</c:v>
                </c:pt>
                <c:pt idx="1877">
                  <c:v>2.7673999999999997E-2</c:v>
                </c:pt>
                <c:pt idx="1878">
                  <c:v>2.5531999999999999E-2</c:v>
                </c:pt>
                <c:pt idx="1879">
                  <c:v>2.7990999999999999E-2</c:v>
                </c:pt>
                <c:pt idx="1880">
                  <c:v>2.7245999999999999E-2</c:v>
                </c:pt>
                <c:pt idx="1881">
                  <c:v>2.5798999999999999E-2</c:v>
                </c:pt>
                <c:pt idx="1882">
                  <c:v>2.7715E-2</c:v>
                </c:pt>
                <c:pt idx="1883">
                  <c:v>2.2720000000000001E-2</c:v>
                </c:pt>
                <c:pt idx="1884">
                  <c:v>2.2674E-2</c:v>
                </c:pt>
                <c:pt idx="1885">
                  <c:v>2.1801999999999998E-2</c:v>
                </c:pt>
                <c:pt idx="1886">
                  <c:v>2.2498000000000001E-2</c:v>
                </c:pt>
                <c:pt idx="1887">
                  <c:v>1.2459E-2</c:v>
                </c:pt>
                <c:pt idx="1888">
                  <c:v>3.9774999999999998E-2</c:v>
                </c:pt>
                <c:pt idx="1889">
                  <c:v>5.3041999999999999E-2</c:v>
                </c:pt>
                <c:pt idx="1890">
                  <c:v>6.5790000000000001E-2</c:v>
                </c:pt>
                <c:pt idx="1891">
                  <c:v>6.5008999999999997E-2</c:v>
                </c:pt>
                <c:pt idx="1892">
                  <c:v>6.8613999999999994E-2</c:v>
                </c:pt>
                <c:pt idx="1893">
                  <c:v>6.3164999999999999E-2</c:v>
                </c:pt>
                <c:pt idx="1894">
                  <c:v>5.7905999999999999E-2</c:v>
                </c:pt>
                <c:pt idx="1895">
                  <c:v>5.4190999999999996E-2</c:v>
                </c:pt>
                <c:pt idx="1896">
                  <c:v>4.6986E-2</c:v>
                </c:pt>
                <c:pt idx="1897">
                  <c:v>5.0650999999999995E-2</c:v>
                </c:pt>
                <c:pt idx="1898">
                  <c:v>6.9750000000000006E-2</c:v>
                </c:pt>
                <c:pt idx="1899">
                  <c:v>0.18210599999999999</c:v>
                </c:pt>
                <c:pt idx="1900">
                  <c:v>0.21626399999999998</c:v>
                </c:pt>
                <c:pt idx="1901">
                  <c:v>0.22647599999999998</c:v>
                </c:pt>
                <c:pt idx="1902">
                  <c:v>0.22615299999999999</c:v>
                </c:pt>
                <c:pt idx="1903">
                  <c:v>0.230547</c:v>
                </c:pt>
                <c:pt idx="1904">
                  <c:v>0.227099</c:v>
                </c:pt>
                <c:pt idx="1905">
                  <c:v>0.23439399999999999</c:v>
                </c:pt>
                <c:pt idx="1906">
                  <c:v>0.24033000000000002</c:v>
                </c:pt>
                <c:pt idx="1907">
                  <c:v>0.24060699999999999</c:v>
                </c:pt>
                <c:pt idx="1908">
                  <c:v>0.25228699999999998</c:v>
                </c:pt>
                <c:pt idx="1909">
                  <c:v>0.25327899999999998</c:v>
                </c:pt>
                <c:pt idx="1910">
                  <c:v>0.25082299999999996</c:v>
                </c:pt>
                <c:pt idx="1911">
                  <c:v>0.26476099999999997</c:v>
                </c:pt>
                <c:pt idx="1912">
                  <c:v>0.26217799999999997</c:v>
                </c:pt>
                <c:pt idx="1913">
                  <c:v>0.25865699999999997</c:v>
                </c:pt>
                <c:pt idx="1914">
                  <c:v>0.25073699999999999</c:v>
                </c:pt>
                <c:pt idx="1915">
                  <c:v>0.242924</c:v>
                </c:pt>
                <c:pt idx="1916">
                  <c:v>0.224796</c:v>
                </c:pt>
                <c:pt idx="1917">
                  <c:v>0.21524799999999999</c:v>
                </c:pt>
                <c:pt idx="1918">
                  <c:v>0.19226499999999999</c:v>
                </c:pt>
                <c:pt idx="1919">
                  <c:v>0.171788</c:v>
                </c:pt>
                <c:pt idx="1920">
                  <c:v>0.150066</c:v>
                </c:pt>
                <c:pt idx="1921">
                  <c:v>0.123017</c:v>
                </c:pt>
                <c:pt idx="1922">
                  <c:v>0.13497399999999998</c:v>
                </c:pt>
                <c:pt idx="1923">
                  <c:v>0.14035899999999998</c:v>
                </c:pt>
                <c:pt idx="1924">
                  <c:v>0.15946199999999999</c:v>
                </c:pt>
                <c:pt idx="1925">
                  <c:v>0.17733199999999999</c:v>
                </c:pt>
                <c:pt idx="1926">
                  <c:v>0.175568</c:v>
                </c:pt>
                <c:pt idx="1927">
                  <c:v>0.15864599999999998</c:v>
                </c:pt>
                <c:pt idx="1928">
                  <c:v>0.15110799999999999</c:v>
                </c:pt>
                <c:pt idx="1929">
                  <c:v>0.15279499999999999</c:v>
                </c:pt>
                <c:pt idx="1930">
                  <c:v>0.162858</c:v>
                </c:pt>
                <c:pt idx="1931">
                  <c:v>0.168269</c:v>
                </c:pt>
                <c:pt idx="1932">
                  <c:v>0.17402399999999998</c:v>
                </c:pt>
                <c:pt idx="1933">
                  <c:v>0.17469399999999999</c:v>
                </c:pt>
                <c:pt idx="1934">
                  <c:v>0.20443599999999998</c:v>
                </c:pt>
                <c:pt idx="1935">
                  <c:v>0.214923</c:v>
                </c:pt>
                <c:pt idx="1936">
                  <c:v>0.20865299999999998</c:v>
                </c:pt>
                <c:pt idx="1937">
                  <c:v>0.20233000000000001</c:v>
                </c:pt>
                <c:pt idx="1938">
                  <c:v>0.20294699999999999</c:v>
                </c:pt>
                <c:pt idx="1939">
                  <c:v>0.19373699999999999</c:v>
                </c:pt>
                <c:pt idx="1940">
                  <c:v>0.17354699999999998</c:v>
                </c:pt>
                <c:pt idx="1941">
                  <c:v>0.157026</c:v>
                </c:pt>
                <c:pt idx="1942">
                  <c:v>0.16289799999999999</c:v>
                </c:pt>
                <c:pt idx="1943">
                  <c:v>0.16725099999999998</c:v>
                </c:pt>
                <c:pt idx="1944">
                  <c:v>0.15224499999999999</c:v>
                </c:pt>
                <c:pt idx="1945">
                  <c:v>0.13229099999999999</c:v>
                </c:pt>
                <c:pt idx="1946">
                  <c:v>0.11302000000000001</c:v>
                </c:pt>
                <c:pt idx="1947">
                  <c:v>9.3768999999999991E-2</c:v>
                </c:pt>
                <c:pt idx="1948">
                  <c:v>8.7651999999999994E-2</c:v>
                </c:pt>
                <c:pt idx="1949">
                  <c:v>7.2902999999999996E-2</c:v>
                </c:pt>
                <c:pt idx="1950">
                  <c:v>7.0485999999999993E-2</c:v>
                </c:pt>
                <c:pt idx="1951">
                  <c:v>6.7724999999999994E-2</c:v>
                </c:pt>
                <c:pt idx="1952">
                  <c:v>5.7180000000000002E-2</c:v>
                </c:pt>
                <c:pt idx="1953">
                  <c:v>5.3120999999999995E-2</c:v>
                </c:pt>
                <c:pt idx="1954">
                  <c:v>4.0992000000000001E-2</c:v>
                </c:pt>
                <c:pt idx="1955">
                  <c:v>3.5437999999999997E-2</c:v>
                </c:pt>
                <c:pt idx="1956">
                  <c:v>3.3612999999999997E-2</c:v>
                </c:pt>
                <c:pt idx="1957">
                  <c:v>3.0785999999999997E-2</c:v>
                </c:pt>
                <c:pt idx="1958">
                  <c:v>2.6490000000000003E-2</c:v>
                </c:pt>
                <c:pt idx="1959">
                  <c:v>2.4834999999999999E-2</c:v>
                </c:pt>
                <c:pt idx="1960">
                  <c:v>2.3406999999999997E-2</c:v>
                </c:pt>
                <c:pt idx="1961">
                  <c:v>2.1652999999999999E-2</c:v>
                </c:pt>
                <c:pt idx="1962">
                  <c:v>2.1460000000000003E-2</c:v>
                </c:pt>
                <c:pt idx="1963">
                  <c:v>1.9469E-2</c:v>
                </c:pt>
                <c:pt idx="1964">
                  <c:v>1.8598999999999997E-2</c:v>
                </c:pt>
                <c:pt idx="1965">
                  <c:v>1.7658E-2</c:v>
                </c:pt>
                <c:pt idx="1966">
                  <c:v>2.2674E-2</c:v>
                </c:pt>
                <c:pt idx="1967">
                  <c:v>2.8065999999999997E-2</c:v>
                </c:pt>
                <c:pt idx="1968">
                  <c:v>2.7420000000000003E-2</c:v>
                </c:pt>
                <c:pt idx="1969">
                  <c:v>2.4850999999999998E-2</c:v>
                </c:pt>
                <c:pt idx="1970">
                  <c:v>2.5111999999999999E-2</c:v>
                </c:pt>
                <c:pt idx="1971">
                  <c:v>2.9488999999999998E-2</c:v>
                </c:pt>
                <c:pt idx="1972">
                  <c:v>3.6473999999999999E-2</c:v>
                </c:pt>
                <c:pt idx="1973">
                  <c:v>3.8682000000000001E-2</c:v>
                </c:pt>
                <c:pt idx="1974">
                  <c:v>3.6490999999999996E-2</c:v>
                </c:pt>
                <c:pt idx="1975">
                  <c:v>3.5060000000000001E-2</c:v>
                </c:pt>
                <c:pt idx="1976">
                  <c:v>3.1440000000000003E-2</c:v>
                </c:pt>
                <c:pt idx="1977">
                  <c:v>3.3354999999999996E-2</c:v>
                </c:pt>
                <c:pt idx="1978">
                  <c:v>2.5793E-2</c:v>
                </c:pt>
                <c:pt idx="1979">
                  <c:v>2.8494999999999999E-2</c:v>
                </c:pt>
                <c:pt idx="1980">
                  <c:v>2.7053999999999998E-2</c:v>
                </c:pt>
                <c:pt idx="1981">
                  <c:v>1.8960999999999999E-2</c:v>
                </c:pt>
                <c:pt idx="1982">
                  <c:v>1.9518999999999998E-2</c:v>
                </c:pt>
                <c:pt idx="1983">
                  <c:v>1.4671E-2</c:v>
                </c:pt>
                <c:pt idx="1984">
                  <c:v>1.4247999999999999E-2</c:v>
                </c:pt>
                <c:pt idx="1985">
                  <c:v>1.3574999999999999E-2</c:v>
                </c:pt>
                <c:pt idx="1986">
                  <c:v>1.3594999999999999E-2</c:v>
                </c:pt>
                <c:pt idx="1987">
                  <c:v>1.1781999999999999E-2</c:v>
                </c:pt>
                <c:pt idx="1988">
                  <c:v>1.1250000000000001E-2</c:v>
                </c:pt>
                <c:pt idx="1989">
                  <c:v>2.7326E-2</c:v>
                </c:pt>
                <c:pt idx="1990">
                  <c:v>3.1703000000000002E-2</c:v>
                </c:pt>
                <c:pt idx="1991">
                  <c:v>3.7200000000000004E-2</c:v>
                </c:pt>
                <c:pt idx="1992">
                  <c:v>3.6823999999999996E-2</c:v>
                </c:pt>
                <c:pt idx="1993">
                  <c:v>2.6705E-2</c:v>
                </c:pt>
                <c:pt idx="1994">
                  <c:v>2.8378999999999998E-2</c:v>
                </c:pt>
                <c:pt idx="1995">
                  <c:v>1.9520000000000003E-2</c:v>
                </c:pt>
                <c:pt idx="1996">
                  <c:v>1.5311E-2</c:v>
                </c:pt>
                <c:pt idx="1997">
                  <c:v>1.7075E-2</c:v>
                </c:pt>
                <c:pt idx="1998">
                  <c:v>1.9996E-2</c:v>
                </c:pt>
                <c:pt idx="1999">
                  <c:v>3.2592999999999997E-2</c:v>
                </c:pt>
                <c:pt idx="2000">
                  <c:v>4.4052999999999995E-2</c:v>
                </c:pt>
                <c:pt idx="2001">
                  <c:v>4.2823E-2</c:v>
                </c:pt>
                <c:pt idx="2002">
                  <c:v>4.2945999999999998E-2</c:v>
                </c:pt>
                <c:pt idx="2003">
                  <c:v>4.5745999999999995E-2</c:v>
                </c:pt>
                <c:pt idx="2004">
                  <c:v>6.8097999999999992E-2</c:v>
                </c:pt>
                <c:pt idx="2005">
                  <c:v>7.4317999999999995E-2</c:v>
                </c:pt>
                <c:pt idx="2006">
                  <c:v>7.4441999999999994E-2</c:v>
                </c:pt>
                <c:pt idx="2007">
                  <c:v>7.7578999999999995E-2</c:v>
                </c:pt>
                <c:pt idx="2008">
                  <c:v>6.7320000000000005E-2</c:v>
                </c:pt>
                <c:pt idx="2009">
                  <c:v>8.6503999999999998E-2</c:v>
                </c:pt>
                <c:pt idx="2010">
                  <c:v>9.3790000000000012E-2</c:v>
                </c:pt>
                <c:pt idx="2011">
                  <c:v>8.8190000000000004E-2</c:v>
                </c:pt>
                <c:pt idx="2012">
                  <c:v>7.9413999999999998E-2</c:v>
                </c:pt>
                <c:pt idx="2013">
                  <c:v>8.0304E-2</c:v>
                </c:pt>
                <c:pt idx="2014">
                  <c:v>9.0472999999999998E-2</c:v>
                </c:pt>
                <c:pt idx="2015">
                  <c:v>8.3280999999999994E-2</c:v>
                </c:pt>
                <c:pt idx="2016">
                  <c:v>8.5212999999999997E-2</c:v>
                </c:pt>
                <c:pt idx="2017">
                  <c:v>7.1121999999999991E-2</c:v>
                </c:pt>
                <c:pt idx="2018">
                  <c:v>6.1927999999999997E-2</c:v>
                </c:pt>
                <c:pt idx="2019">
                  <c:v>5.6410000000000002E-2</c:v>
                </c:pt>
                <c:pt idx="2020">
                  <c:v>6.3121999999999998E-2</c:v>
                </c:pt>
                <c:pt idx="2021">
                  <c:v>5.7942E-2</c:v>
                </c:pt>
                <c:pt idx="2022">
                  <c:v>5.2240999999999996E-2</c:v>
                </c:pt>
                <c:pt idx="2023">
                  <c:v>4.8416000000000001E-2</c:v>
                </c:pt>
                <c:pt idx="2024">
                  <c:v>5.1312999999999998E-2</c:v>
                </c:pt>
                <c:pt idx="2025">
                  <c:v>5.4962999999999998E-2</c:v>
                </c:pt>
                <c:pt idx="2026">
                  <c:v>7.9473000000000002E-2</c:v>
                </c:pt>
                <c:pt idx="2027">
                  <c:v>8.6675999999999989E-2</c:v>
                </c:pt>
                <c:pt idx="2028">
                  <c:v>9.1748999999999997E-2</c:v>
                </c:pt>
                <c:pt idx="2029">
                  <c:v>9.5703999999999997E-2</c:v>
                </c:pt>
                <c:pt idx="2030">
                  <c:v>0.13334000000000001</c:v>
                </c:pt>
                <c:pt idx="2031">
                  <c:v>0.152005</c:v>
                </c:pt>
                <c:pt idx="2032">
                  <c:v>0.17499599999999998</c:v>
                </c:pt>
                <c:pt idx="2033">
                  <c:v>0.21915399999999999</c:v>
                </c:pt>
                <c:pt idx="2034">
                  <c:v>0.36990799999999996</c:v>
                </c:pt>
                <c:pt idx="2035">
                  <c:v>0.43519199999999997</c:v>
                </c:pt>
                <c:pt idx="2036">
                  <c:v>0.50809099999999996</c:v>
                </c:pt>
                <c:pt idx="2037">
                  <c:v>0.58367400000000003</c:v>
                </c:pt>
                <c:pt idx="2038">
                  <c:v>0.645146</c:v>
                </c:pt>
                <c:pt idx="2039">
                  <c:v>0.66661399999999993</c:v>
                </c:pt>
                <c:pt idx="2040">
                  <c:v>0.69140800000000002</c:v>
                </c:pt>
                <c:pt idx="2041">
                  <c:v>0.6986500000000001</c:v>
                </c:pt>
                <c:pt idx="2042">
                  <c:v>0.67403499999999994</c:v>
                </c:pt>
                <c:pt idx="2043">
                  <c:v>0.66809200000000002</c:v>
                </c:pt>
                <c:pt idx="2044">
                  <c:v>0.68213199999999996</c:v>
                </c:pt>
                <c:pt idx="2045">
                  <c:v>0.67741499999999999</c:v>
                </c:pt>
                <c:pt idx="2046">
                  <c:v>0.71191599999999999</c:v>
                </c:pt>
                <c:pt idx="2047">
                  <c:v>0.71282499999999993</c:v>
                </c:pt>
                <c:pt idx="2048">
                  <c:v>0.72233799999999992</c:v>
                </c:pt>
                <c:pt idx="2049">
                  <c:v>0.71852000000000005</c:v>
                </c:pt>
                <c:pt idx="2050">
                  <c:v>0.70007799999999998</c:v>
                </c:pt>
                <c:pt idx="2051">
                  <c:v>0.68693499999999996</c:v>
                </c:pt>
                <c:pt idx="2052">
                  <c:v>0.66389199999999993</c:v>
                </c:pt>
                <c:pt idx="2053">
                  <c:v>0.66400700000000001</c:v>
                </c:pt>
                <c:pt idx="2054">
                  <c:v>0.66307399999999994</c:v>
                </c:pt>
                <c:pt idx="2055">
                  <c:v>0.63892899999999997</c:v>
                </c:pt>
                <c:pt idx="2056">
                  <c:v>0.63288</c:v>
                </c:pt>
                <c:pt idx="2057">
                  <c:v>0.61425200000000002</c:v>
                </c:pt>
                <c:pt idx="2058">
                  <c:v>0.59309699999999999</c:v>
                </c:pt>
                <c:pt idx="2059">
                  <c:v>0.58131199999999994</c:v>
                </c:pt>
                <c:pt idx="2060">
                  <c:v>0.57782100000000003</c:v>
                </c:pt>
                <c:pt idx="2061">
                  <c:v>0.54055799999999998</c:v>
                </c:pt>
                <c:pt idx="2062">
                  <c:v>0.53884199999999993</c:v>
                </c:pt>
                <c:pt idx="2063">
                  <c:v>0.61491699999999994</c:v>
                </c:pt>
                <c:pt idx="2064">
                  <c:v>0.62431300000000001</c:v>
                </c:pt>
                <c:pt idx="2065">
                  <c:v>0.60408000000000006</c:v>
                </c:pt>
                <c:pt idx="2066">
                  <c:v>0.60721499999999995</c:v>
                </c:pt>
                <c:pt idx="2067">
                  <c:v>0.57603199999999999</c:v>
                </c:pt>
                <c:pt idx="2068">
                  <c:v>0.54580600000000001</c:v>
                </c:pt>
                <c:pt idx="2069">
                  <c:v>0.51581900000000003</c:v>
                </c:pt>
                <c:pt idx="2070">
                  <c:v>0.49250299999999997</c:v>
                </c:pt>
                <c:pt idx="2071">
                  <c:v>0.55742199999999997</c:v>
                </c:pt>
                <c:pt idx="2072">
                  <c:v>0.55317099999999997</c:v>
                </c:pt>
                <c:pt idx="2073">
                  <c:v>0.54443799999999998</c:v>
                </c:pt>
                <c:pt idx="2074">
                  <c:v>0.55060900000000002</c:v>
                </c:pt>
                <c:pt idx="2075">
                  <c:v>0.53753899999999999</c:v>
                </c:pt>
                <c:pt idx="2076">
                  <c:v>0.52658300000000002</c:v>
                </c:pt>
                <c:pt idx="2077">
                  <c:v>0.54921699999999996</c:v>
                </c:pt>
                <c:pt idx="2078">
                  <c:v>0.52897399999999994</c:v>
                </c:pt>
                <c:pt idx="2079">
                  <c:v>0.50786399999999998</c:v>
                </c:pt>
                <c:pt idx="2080">
                  <c:v>0.50270799999999993</c:v>
                </c:pt>
                <c:pt idx="2081">
                  <c:v>0.48388299999999995</c:v>
                </c:pt>
                <c:pt idx="2082">
                  <c:v>0.45765599999999995</c:v>
                </c:pt>
                <c:pt idx="2083">
                  <c:v>0.47736599999999996</c:v>
                </c:pt>
                <c:pt idx="2084">
                  <c:v>0.492064</c:v>
                </c:pt>
                <c:pt idx="2085">
                  <c:v>0.51210199999999995</c:v>
                </c:pt>
                <c:pt idx="2086">
                  <c:v>0.52339000000000002</c:v>
                </c:pt>
                <c:pt idx="2087">
                  <c:v>0.519899</c:v>
                </c:pt>
                <c:pt idx="2088">
                  <c:v>0.52332800000000002</c:v>
                </c:pt>
                <c:pt idx="2089">
                  <c:v>0.53731699999999993</c:v>
                </c:pt>
                <c:pt idx="2090">
                  <c:v>0.516764</c:v>
                </c:pt>
                <c:pt idx="2091">
                  <c:v>0.51856599999999997</c:v>
                </c:pt>
                <c:pt idx="2092">
                  <c:v>0.57025799999999993</c:v>
                </c:pt>
                <c:pt idx="2093">
                  <c:v>0.58449399999999996</c:v>
                </c:pt>
                <c:pt idx="2094">
                  <c:v>0.58273299999999995</c:v>
                </c:pt>
                <c:pt idx="2095">
                  <c:v>0.58745199999999997</c:v>
                </c:pt>
                <c:pt idx="2096">
                  <c:v>0.57607200000000003</c:v>
                </c:pt>
                <c:pt idx="2097">
                  <c:v>0.61631799999999992</c:v>
                </c:pt>
                <c:pt idx="2098">
                  <c:v>0.60803299999999993</c:v>
                </c:pt>
                <c:pt idx="2099">
                  <c:v>0.58950499999999995</c:v>
                </c:pt>
                <c:pt idx="2100">
                  <c:v>0.60943899999999995</c:v>
                </c:pt>
                <c:pt idx="2101">
                  <c:v>0.59471799999999997</c:v>
                </c:pt>
                <c:pt idx="2102">
                  <c:v>0.57450499999999993</c:v>
                </c:pt>
                <c:pt idx="2103">
                  <c:v>0.55287599999999992</c:v>
                </c:pt>
                <c:pt idx="2104">
                  <c:v>0.53625</c:v>
                </c:pt>
                <c:pt idx="2105">
                  <c:v>0.54061399999999993</c:v>
                </c:pt>
                <c:pt idx="2106">
                  <c:v>0.52138399999999996</c:v>
                </c:pt>
                <c:pt idx="2107">
                  <c:v>0.51640699999999995</c:v>
                </c:pt>
                <c:pt idx="2108">
                  <c:v>0.50420399999999999</c:v>
                </c:pt>
                <c:pt idx="2109">
                  <c:v>0.49129000000000006</c:v>
                </c:pt>
                <c:pt idx="2110">
                  <c:v>0.47906399999999999</c:v>
                </c:pt>
                <c:pt idx="2111">
                  <c:v>0.45593099999999998</c:v>
                </c:pt>
                <c:pt idx="2112">
                  <c:v>0.44488899999999998</c:v>
                </c:pt>
                <c:pt idx="2113">
                  <c:v>0.42390899999999998</c:v>
                </c:pt>
                <c:pt idx="2114">
                  <c:v>0.40445799999999998</c:v>
                </c:pt>
                <c:pt idx="2115">
                  <c:v>0.38818000000000003</c:v>
                </c:pt>
                <c:pt idx="2116">
                  <c:v>0.35547299999999998</c:v>
                </c:pt>
                <c:pt idx="2117">
                  <c:v>0.36207699999999998</c:v>
                </c:pt>
                <c:pt idx="2118">
                  <c:v>0.34315499999999999</c:v>
                </c:pt>
                <c:pt idx="2119">
                  <c:v>0.33909600000000001</c:v>
                </c:pt>
                <c:pt idx="2120">
                  <c:v>0.316749</c:v>
                </c:pt>
                <c:pt idx="2121">
                  <c:v>0.29998399999999997</c:v>
                </c:pt>
                <c:pt idx="2122">
                  <c:v>0.28184700000000001</c:v>
                </c:pt>
                <c:pt idx="2123">
                  <c:v>0.27161399999999997</c:v>
                </c:pt>
                <c:pt idx="2124">
                  <c:v>0.26332699999999998</c:v>
                </c:pt>
                <c:pt idx="2125">
                  <c:v>0.24692599999999998</c:v>
                </c:pt>
                <c:pt idx="2126">
                  <c:v>0.234735</c:v>
                </c:pt>
                <c:pt idx="2127">
                  <c:v>0.222381</c:v>
                </c:pt>
                <c:pt idx="2128">
                  <c:v>0.20689000000000002</c:v>
                </c:pt>
                <c:pt idx="2129">
                  <c:v>0.19875599999999999</c:v>
                </c:pt>
                <c:pt idx="2130">
                  <c:v>0.18429000000000001</c:v>
                </c:pt>
                <c:pt idx="2131">
                  <c:v>0.17619199999999999</c:v>
                </c:pt>
                <c:pt idx="2132">
                  <c:v>0.153529</c:v>
                </c:pt>
                <c:pt idx="2133">
                  <c:v>0.13926000000000002</c:v>
                </c:pt>
                <c:pt idx="2134">
                  <c:v>0.13067499999999999</c:v>
                </c:pt>
                <c:pt idx="2135">
                  <c:v>0.12397899999999999</c:v>
                </c:pt>
                <c:pt idx="2136">
                  <c:v>0.124639</c:v>
                </c:pt>
                <c:pt idx="2137">
                  <c:v>0.12350699999999999</c:v>
                </c:pt>
                <c:pt idx="2138">
                  <c:v>0.12331000000000002</c:v>
                </c:pt>
                <c:pt idx="2139">
                  <c:v>0.127133</c:v>
                </c:pt>
                <c:pt idx="2140">
                  <c:v>0.118544</c:v>
                </c:pt>
                <c:pt idx="2141">
                  <c:v>0.10166299999999999</c:v>
                </c:pt>
                <c:pt idx="2142">
                  <c:v>9.7327999999999998E-2</c:v>
                </c:pt>
                <c:pt idx="2143">
                  <c:v>9.6243999999999996E-2</c:v>
                </c:pt>
                <c:pt idx="2144">
                  <c:v>9.5960000000000004E-2</c:v>
                </c:pt>
                <c:pt idx="2145">
                  <c:v>9.071499999999999E-2</c:v>
                </c:pt>
                <c:pt idx="2146">
                  <c:v>9.3668000000000001E-2</c:v>
                </c:pt>
                <c:pt idx="2147">
                  <c:v>0.11306799999999999</c:v>
                </c:pt>
                <c:pt idx="2148">
                  <c:v>0.123387</c:v>
                </c:pt>
                <c:pt idx="2149">
                  <c:v>0.151395</c:v>
                </c:pt>
                <c:pt idx="2150">
                  <c:v>0.15950699999999998</c:v>
                </c:pt>
                <c:pt idx="2151">
                  <c:v>0.16323299999999999</c:v>
                </c:pt>
                <c:pt idx="2152">
                  <c:v>0.160356</c:v>
                </c:pt>
                <c:pt idx="2153">
                  <c:v>0.152314</c:v>
                </c:pt>
                <c:pt idx="2154">
                  <c:v>0.14424599999999999</c:v>
                </c:pt>
                <c:pt idx="2155">
                  <c:v>0.15088099999999999</c:v>
                </c:pt>
                <c:pt idx="2156">
                  <c:v>0.14777000000000001</c:v>
                </c:pt>
                <c:pt idx="2157">
                  <c:v>0.158247</c:v>
                </c:pt>
                <c:pt idx="2158">
                  <c:v>0.176901</c:v>
                </c:pt>
                <c:pt idx="2159">
                  <c:v>0.18681199999999998</c:v>
                </c:pt>
                <c:pt idx="2160">
                  <c:v>0.182195</c:v>
                </c:pt>
                <c:pt idx="2161">
                  <c:v>0.29616399999999998</c:v>
                </c:pt>
                <c:pt idx="2162">
                  <c:v>0.34071299999999999</c:v>
                </c:pt>
                <c:pt idx="2163">
                  <c:v>0.348742</c:v>
                </c:pt>
                <c:pt idx="2164">
                  <c:v>0.35263600000000001</c:v>
                </c:pt>
                <c:pt idx="2165">
                  <c:v>0.357825</c:v>
                </c:pt>
                <c:pt idx="2166">
                  <c:v>0.34410099999999999</c:v>
                </c:pt>
                <c:pt idx="2167">
                  <c:v>0.33266599999999996</c:v>
                </c:pt>
                <c:pt idx="2168">
                  <c:v>0.306923</c:v>
                </c:pt>
                <c:pt idx="2169">
                  <c:v>0.28551000000000004</c:v>
                </c:pt>
                <c:pt idx="2170">
                  <c:v>0.26244899999999999</c:v>
                </c:pt>
                <c:pt idx="2171">
                  <c:v>0.23268000000000003</c:v>
                </c:pt>
                <c:pt idx="2172">
                  <c:v>0.209234</c:v>
                </c:pt>
                <c:pt idx="2173">
                  <c:v>0.18925799999999998</c:v>
                </c:pt>
                <c:pt idx="2174">
                  <c:v>0.18276699999999999</c:v>
                </c:pt>
                <c:pt idx="2175">
                  <c:v>0.17230499999999999</c:v>
                </c:pt>
                <c:pt idx="2176">
                  <c:v>0.16665099999999999</c:v>
                </c:pt>
                <c:pt idx="2177">
                  <c:v>0.15712499999999999</c:v>
                </c:pt>
                <c:pt idx="2178">
                  <c:v>0.15065099999999998</c:v>
                </c:pt>
                <c:pt idx="2179">
                  <c:v>0.12828299999999998</c:v>
                </c:pt>
                <c:pt idx="2180">
                  <c:v>0.157827</c:v>
                </c:pt>
                <c:pt idx="2181">
                  <c:v>0.159273</c:v>
                </c:pt>
                <c:pt idx="2182">
                  <c:v>0.16475699999999999</c:v>
                </c:pt>
                <c:pt idx="2183">
                  <c:v>0.16162499999999999</c:v>
                </c:pt>
                <c:pt idx="2184">
                  <c:v>0.13143099999999999</c:v>
                </c:pt>
                <c:pt idx="2185">
                  <c:v>0.133156</c:v>
                </c:pt>
                <c:pt idx="2186">
                  <c:v>0.13584499999999999</c:v>
                </c:pt>
                <c:pt idx="2187">
                  <c:v>0.129464</c:v>
                </c:pt>
                <c:pt idx="2188">
                  <c:v>0.12879699999999999</c:v>
                </c:pt>
                <c:pt idx="2189">
                  <c:v>0.119407</c:v>
                </c:pt>
                <c:pt idx="2190">
                  <c:v>0.11203299999999999</c:v>
                </c:pt>
                <c:pt idx="2191">
                  <c:v>0.11187000000000001</c:v>
                </c:pt>
                <c:pt idx="2192">
                  <c:v>0.11102899999999999</c:v>
                </c:pt>
                <c:pt idx="2193">
                  <c:v>0.113857</c:v>
                </c:pt>
                <c:pt idx="2194">
                  <c:v>0.14308499999999999</c:v>
                </c:pt>
                <c:pt idx="2195">
                  <c:v>0.167408</c:v>
                </c:pt>
                <c:pt idx="2196">
                  <c:v>0.189831</c:v>
                </c:pt>
                <c:pt idx="2197">
                  <c:v>0.212753</c:v>
                </c:pt>
                <c:pt idx="2198">
                  <c:v>0.21338399999999999</c:v>
                </c:pt>
                <c:pt idx="2199">
                  <c:v>0.21632599999999999</c:v>
                </c:pt>
                <c:pt idx="2200">
                  <c:v>0.25725599999999998</c:v>
                </c:pt>
                <c:pt idx="2201">
                  <c:v>0.25043899999999997</c:v>
                </c:pt>
                <c:pt idx="2202">
                  <c:v>0.247803</c:v>
                </c:pt>
                <c:pt idx="2203">
                  <c:v>0.23633099999999999</c:v>
                </c:pt>
                <c:pt idx="2204">
                  <c:v>0.231597</c:v>
                </c:pt>
                <c:pt idx="2205">
                  <c:v>0.22675899999999999</c:v>
                </c:pt>
                <c:pt idx="2206">
                  <c:v>0.246059</c:v>
                </c:pt>
                <c:pt idx="2207">
                  <c:v>0.22867199999999999</c:v>
                </c:pt>
                <c:pt idx="2208">
                  <c:v>0.22791399999999998</c:v>
                </c:pt>
                <c:pt idx="2209">
                  <c:v>0.213174</c:v>
                </c:pt>
                <c:pt idx="2210">
                  <c:v>0.220718</c:v>
                </c:pt>
                <c:pt idx="2211">
                  <c:v>0.24437299999999998</c:v>
                </c:pt>
                <c:pt idx="2212">
                  <c:v>0.26026899999999997</c:v>
                </c:pt>
                <c:pt idx="2213">
                  <c:v>0.30502799999999997</c:v>
                </c:pt>
                <c:pt idx="2214">
                  <c:v>0.32474700000000001</c:v>
                </c:pt>
                <c:pt idx="2215">
                  <c:v>0.34595300000000001</c:v>
                </c:pt>
                <c:pt idx="2216">
                  <c:v>0.36608799999999997</c:v>
                </c:pt>
                <c:pt idx="2217">
                  <c:v>0.363645</c:v>
                </c:pt>
                <c:pt idx="2218">
                  <c:v>0.34490499999999996</c:v>
                </c:pt>
                <c:pt idx="2219">
                  <c:v>0.34865699999999999</c:v>
                </c:pt>
                <c:pt idx="2220">
                  <c:v>0.361711</c:v>
                </c:pt>
                <c:pt idx="2221">
                  <c:v>0.34515599999999996</c:v>
                </c:pt>
                <c:pt idx="2222">
                  <c:v>0.335422</c:v>
                </c:pt>
                <c:pt idx="2223">
                  <c:v>0.31558199999999997</c:v>
                </c:pt>
                <c:pt idx="2224">
                  <c:v>0.30780299999999999</c:v>
                </c:pt>
                <c:pt idx="2225">
                  <c:v>0.28382799999999997</c:v>
                </c:pt>
                <c:pt idx="2226">
                  <c:v>0.25107399999999996</c:v>
                </c:pt>
                <c:pt idx="2227">
                  <c:v>0.27791899999999997</c:v>
                </c:pt>
                <c:pt idx="2228">
                  <c:v>0.27785199999999999</c:v>
                </c:pt>
                <c:pt idx="2229">
                  <c:v>0.29761199999999999</c:v>
                </c:pt>
                <c:pt idx="2230">
                  <c:v>0.29173499999999997</c:v>
                </c:pt>
                <c:pt idx="2231">
                  <c:v>0.28686800000000001</c:v>
                </c:pt>
                <c:pt idx="2232">
                  <c:v>0.292879</c:v>
                </c:pt>
                <c:pt idx="2233">
                  <c:v>0.306892</c:v>
                </c:pt>
                <c:pt idx="2234">
                  <c:v>0.30169399999999996</c:v>
                </c:pt>
                <c:pt idx="2235">
                  <c:v>0.28970299999999999</c:v>
                </c:pt>
                <c:pt idx="2236">
                  <c:v>0.28908499999999998</c:v>
                </c:pt>
                <c:pt idx="2237">
                  <c:v>0.28622500000000001</c:v>
                </c:pt>
                <c:pt idx="2238">
                  <c:v>0.28795799999999999</c:v>
                </c:pt>
                <c:pt idx="2239">
                  <c:v>0.27545900000000001</c:v>
                </c:pt>
                <c:pt idx="2240">
                  <c:v>0.26264100000000001</c:v>
                </c:pt>
                <c:pt idx="2241">
                  <c:v>0.25526799999999999</c:v>
                </c:pt>
                <c:pt idx="2242">
                  <c:v>0.224074</c:v>
                </c:pt>
                <c:pt idx="2243">
                  <c:v>0.22670399999999999</c:v>
                </c:pt>
                <c:pt idx="2244">
                  <c:v>0.230541</c:v>
                </c:pt>
                <c:pt idx="2245">
                  <c:v>0.26244600000000001</c:v>
                </c:pt>
                <c:pt idx="2246">
                  <c:v>0.28435699999999997</c:v>
                </c:pt>
                <c:pt idx="2247">
                  <c:v>0.29273199999999999</c:v>
                </c:pt>
                <c:pt idx="2248">
                  <c:v>0.30126900000000001</c:v>
                </c:pt>
                <c:pt idx="2249">
                  <c:v>0.29706000000000005</c:v>
                </c:pt>
                <c:pt idx="2250">
                  <c:v>0.30391099999999999</c:v>
                </c:pt>
                <c:pt idx="2251">
                  <c:v>0.28901399999999999</c:v>
                </c:pt>
                <c:pt idx="2252">
                  <c:v>0.26743</c:v>
                </c:pt>
                <c:pt idx="2253">
                  <c:v>0.26999099999999998</c:v>
                </c:pt>
                <c:pt idx="2254">
                  <c:v>0.24631899999999998</c:v>
                </c:pt>
                <c:pt idx="2255">
                  <c:v>0.23397000000000001</c:v>
                </c:pt>
                <c:pt idx="2256">
                  <c:v>0.22302799999999998</c:v>
                </c:pt>
                <c:pt idx="2257">
                  <c:v>0.20686199999999999</c:v>
                </c:pt>
                <c:pt idx="2258">
                  <c:v>0.186778</c:v>
                </c:pt>
                <c:pt idx="2259">
                  <c:v>0.18076299999999998</c:v>
                </c:pt>
                <c:pt idx="2260">
                  <c:v>0.17574699999999999</c:v>
                </c:pt>
                <c:pt idx="2261">
                  <c:v>0.181952</c:v>
                </c:pt>
                <c:pt idx="2262">
                  <c:v>0.18357399999999999</c:v>
                </c:pt>
                <c:pt idx="2263">
                  <c:v>0.190027</c:v>
                </c:pt>
                <c:pt idx="2264">
                  <c:v>0.194268</c:v>
                </c:pt>
                <c:pt idx="2265">
                  <c:v>0.20277499999999998</c:v>
                </c:pt>
                <c:pt idx="2266">
                  <c:v>0.20828000000000002</c:v>
                </c:pt>
                <c:pt idx="2267">
                  <c:v>0.19956199999999999</c:v>
                </c:pt>
                <c:pt idx="2268">
                  <c:v>0.180645</c:v>
                </c:pt>
                <c:pt idx="2269">
                  <c:v>0.176705</c:v>
                </c:pt>
                <c:pt idx="2270">
                  <c:v>0.19598699999999999</c:v>
                </c:pt>
                <c:pt idx="2271">
                  <c:v>0.18729399999999999</c:v>
                </c:pt>
                <c:pt idx="2272">
                  <c:v>0.16846899999999998</c:v>
                </c:pt>
                <c:pt idx="2273">
                  <c:v>0.16114000000000001</c:v>
                </c:pt>
                <c:pt idx="2274">
                  <c:v>0.150643</c:v>
                </c:pt>
                <c:pt idx="2275">
                  <c:v>0.151951</c:v>
                </c:pt>
                <c:pt idx="2276">
                  <c:v>0.14883099999999999</c:v>
                </c:pt>
                <c:pt idx="2277">
                  <c:v>0.133742</c:v>
                </c:pt>
                <c:pt idx="2278">
                  <c:v>0.123691</c:v>
                </c:pt>
                <c:pt idx="2279">
                  <c:v>0.11867499999999999</c:v>
                </c:pt>
                <c:pt idx="2280">
                  <c:v>0.10932799999999999</c:v>
                </c:pt>
                <c:pt idx="2281">
                  <c:v>9.8108000000000001E-2</c:v>
                </c:pt>
                <c:pt idx="2282">
                  <c:v>8.2380000000000009E-2</c:v>
                </c:pt>
                <c:pt idx="2283">
                  <c:v>9.1105999999999993E-2</c:v>
                </c:pt>
                <c:pt idx="2284">
                  <c:v>8.8701999999999989E-2</c:v>
                </c:pt>
                <c:pt idx="2285">
                  <c:v>7.5413999999999995E-2</c:v>
                </c:pt>
                <c:pt idx="2286">
                  <c:v>7.3891999999999999E-2</c:v>
                </c:pt>
                <c:pt idx="2287">
                  <c:v>4.2089000000000001E-2</c:v>
                </c:pt>
                <c:pt idx="2288">
                  <c:v>4.3074999999999995E-2</c:v>
                </c:pt>
                <c:pt idx="2289">
                  <c:v>4.2555999999999997E-2</c:v>
                </c:pt>
                <c:pt idx="2290">
                  <c:v>4.6891999999999996E-2</c:v>
                </c:pt>
                <c:pt idx="2291">
                  <c:v>4.9412999999999999E-2</c:v>
                </c:pt>
                <c:pt idx="2292">
                  <c:v>5.6834999999999997E-2</c:v>
                </c:pt>
                <c:pt idx="2293">
                  <c:v>5.6130000000000006E-2</c:v>
                </c:pt>
                <c:pt idx="2294">
                  <c:v>5.7154999999999997E-2</c:v>
                </c:pt>
                <c:pt idx="2295">
                  <c:v>5.6163999999999999E-2</c:v>
                </c:pt>
                <c:pt idx="2296">
                  <c:v>4.9755999999999995E-2</c:v>
                </c:pt>
                <c:pt idx="2297">
                  <c:v>5.5024999999999998E-2</c:v>
                </c:pt>
                <c:pt idx="2298">
                  <c:v>6.2954999999999997E-2</c:v>
                </c:pt>
                <c:pt idx="2299">
                  <c:v>6.7472999999999991E-2</c:v>
                </c:pt>
                <c:pt idx="2300">
                  <c:v>7.4324000000000001E-2</c:v>
                </c:pt>
                <c:pt idx="2301">
                  <c:v>7.9977999999999994E-2</c:v>
                </c:pt>
                <c:pt idx="2302">
                  <c:v>8.0805000000000002E-2</c:v>
                </c:pt>
                <c:pt idx="2303">
                  <c:v>8.4407999999999997E-2</c:v>
                </c:pt>
                <c:pt idx="2304">
                  <c:v>7.9658999999999994E-2</c:v>
                </c:pt>
                <c:pt idx="2305">
                  <c:v>8.5000999999999993E-2</c:v>
                </c:pt>
                <c:pt idx="2306">
                  <c:v>8.6045999999999997E-2</c:v>
                </c:pt>
                <c:pt idx="2307">
                  <c:v>7.1093999999999991E-2</c:v>
                </c:pt>
                <c:pt idx="2308">
                  <c:v>7.7156000000000002E-2</c:v>
                </c:pt>
                <c:pt idx="2309">
                  <c:v>8.344E-2</c:v>
                </c:pt>
                <c:pt idx="2310">
                  <c:v>0.110065</c:v>
                </c:pt>
                <c:pt idx="2311">
                  <c:v>0.118311</c:v>
                </c:pt>
                <c:pt idx="2312">
                  <c:v>0.13143000000000002</c:v>
                </c:pt>
                <c:pt idx="2313">
                  <c:v>0.13819099999999998</c:v>
                </c:pt>
                <c:pt idx="2314">
                  <c:v>0.134964</c:v>
                </c:pt>
                <c:pt idx="2315">
                  <c:v>0.16379099999999999</c:v>
                </c:pt>
                <c:pt idx="2316">
                  <c:v>0.17619399999999999</c:v>
                </c:pt>
                <c:pt idx="2317">
                  <c:v>0.17800299999999999</c:v>
                </c:pt>
                <c:pt idx="2318">
                  <c:v>0.18468699999999999</c:v>
                </c:pt>
                <c:pt idx="2319">
                  <c:v>0.184833</c:v>
                </c:pt>
                <c:pt idx="2320">
                  <c:v>0.18098399999999998</c:v>
                </c:pt>
                <c:pt idx="2321">
                  <c:v>0.17135399999999998</c:v>
                </c:pt>
                <c:pt idx="2322">
                  <c:v>0.16534000000000001</c:v>
                </c:pt>
                <c:pt idx="2323">
                  <c:v>0.18439000000000003</c:v>
                </c:pt>
                <c:pt idx="2324">
                  <c:v>0.177121</c:v>
                </c:pt>
                <c:pt idx="2325">
                  <c:v>0.16383399999999998</c:v>
                </c:pt>
                <c:pt idx="2326">
                  <c:v>0.16147400000000001</c:v>
                </c:pt>
                <c:pt idx="2327">
                  <c:v>0.142369</c:v>
                </c:pt>
                <c:pt idx="2328">
                  <c:v>0.14538199999999998</c:v>
                </c:pt>
                <c:pt idx="2329">
                  <c:v>0.13329000000000002</c:v>
                </c:pt>
                <c:pt idx="2330">
                  <c:v>0.15789499999999998</c:v>
                </c:pt>
                <c:pt idx="2331">
                  <c:v>0.18813000000000002</c:v>
                </c:pt>
                <c:pt idx="2332">
                  <c:v>0.21394000000000002</c:v>
                </c:pt>
                <c:pt idx="2333">
                  <c:v>0.225492</c:v>
                </c:pt>
                <c:pt idx="2334">
                  <c:v>0.22880599999999998</c:v>
                </c:pt>
                <c:pt idx="2335">
                  <c:v>0.23034099999999999</c:v>
                </c:pt>
                <c:pt idx="2336">
                  <c:v>0.23821099999999998</c:v>
                </c:pt>
                <c:pt idx="2337">
                  <c:v>0.239977</c:v>
                </c:pt>
                <c:pt idx="2338">
                  <c:v>0.220191</c:v>
                </c:pt>
                <c:pt idx="2339">
                  <c:v>0.22328299999999998</c:v>
                </c:pt>
                <c:pt idx="2340">
                  <c:v>0.22322699999999998</c:v>
                </c:pt>
                <c:pt idx="2341">
                  <c:v>0.218803</c:v>
                </c:pt>
                <c:pt idx="2342">
                  <c:v>0.198405</c:v>
                </c:pt>
                <c:pt idx="2343">
                  <c:v>0.181501</c:v>
                </c:pt>
                <c:pt idx="2344">
                  <c:v>0.162383</c:v>
                </c:pt>
                <c:pt idx="2345">
                  <c:v>0.15869899999999998</c:v>
                </c:pt>
                <c:pt idx="2346">
                  <c:v>0.14216699999999999</c:v>
                </c:pt>
                <c:pt idx="2347">
                  <c:v>0.13637099999999999</c:v>
                </c:pt>
                <c:pt idx="2348">
                  <c:v>0.13156699999999999</c:v>
                </c:pt>
                <c:pt idx="2349">
                  <c:v>0.11702899999999999</c:v>
                </c:pt>
                <c:pt idx="2350">
                  <c:v>0.100323</c:v>
                </c:pt>
                <c:pt idx="2351">
                  <c:v>0.108514</c:v>
                </c:pt>
                <c:pt idx="2352">
                  <c:v>0.121403</c:v>
                </c:pt>
                <c:pt idx="2353">
                  <c:v>0.127165</c:v>
                </c:pt>
                <c:pt idx="2354">
                  <c:v>0.13200399999999998</c:v>
                </c:pt>
                <c:pt idx="2355">
                  <c:v>0.12956000000000001</c:v>
                </c:pt>
                <c:pt idx="2356">
                  <c:v>0.121486</c:v>
                </c:pt>
                <c:pt idx="2357">
                  <c:v>0.108415</c:v>
                </c:pt>
                <c:pt idx="2358">
                  <c:v>0.11533499999999999</c:v>
                </c:pt>
                <c:pt idx="2359">
                  <c:v>0.11395799999999999</c:v>
                </c:pt>
                <c:pt idx="2360">
                  <c:v>0.10339799999999999</c:v>
                </c:pt>
                <c:pt idx="2361">
                  <c:v>0.11204299999999999</c:v>
                </c:pt>
                <c:pt idx="2362">
                  <c:v>0.128775</c:v>
                </c:pt>
                <c:pt idx="2363">
                  <c:v>0.1246</c:v>
                </c:pt>
                <c:pt idx="2364">
                  <c:v>0.101726</c:v>
                </c:pt>
                <c:pt idx="2365">
                  <c:v>9.483599999999999E-2</c:v>
                </c:pt>
                <c:pt idx="2366">
                  <c:v>8.406799999999999E-2</c:v>
                </c:pt>
                <c:pt idx="2367">
                  <c:v>8.6294999999999997E-2</c:v>
                </c:pt>
                <c:pt idx="2368">
                  <c:v>9.5645999999999995E-2</c:v>
                </c:pt>
                <c:pt idx="2369">
                  <c:v>9.4191999999999998E-2</c:v>
                </c:pt>
                <c:pt idx="2370">
                  <c:v>0.10557499999999999</c:v>
                </c:pt>
                <c:pt idx="2371">
                  <c:v>0.10882299999999999</c:v>
                </c:pt>
                <c:pt idx="2372">
                  <c:v>9.8900000000000002E-2</c:v>
                </c:pt>
                <c:pt idx="2373">
                  <c:v>9.8210000000000006E-2</c:v>
                </c:pt>
                <c:pt idx="2374">
                  <c:v>8.0463999999999994E-2</c:v>
                </c:pt>
                <c:pt idx="2375">
                  <c:v>8.2350999999999994E-2</c:v>
                </c:pt>
                <c:pt idx="2376">
                  <c:v>6.8460999999999994E-2</c:v>
                </c:pt>
                <c:pt idx="2377">
                  <c:v>5.4063E-2</c:v>
                </c:pt>
                <c:pt idx="2378">
                  <c:v>5.9720000000000002E-2</c:v>
                </c:pt>
                <c:pt idx="2379">
                  <c:v>8.0810999999999994E-2</c:v>
                </c:pt>
                <c:pt idx="2380">
                  <c:v>8.6730000000000002E-2</c:v>
                </c:pt>
                <c:pt idx="2381">
                  <c:v>9.6544999999999992E-2</c:v>
                </c:pt>
                <c:pt idx="2382">
                  <c:v>9.4378999999999991E-2</c:v>
                </c:pt>
                <c:pt idx="2383">
                  <c:v>9.6258999999999997E-2</c:v>
                </c:pt>
                <c:pt idx="2384">
                  <c:v>9.9082999999999991E-2</c:v>
                </c:pt>
                <c:pt idx="2385">
                  <c:v>8.8532E-2</c:v>
                </c:pt>
                <c:pt idx="2386">
                  <c:v>9.3403E-2</c:v>
                </c:pt>
                <c:pt idx="2387">
                  <c:v>0.11468199999999999</c:v>
                </c:pt>
                <c:pt idx="2388">
                  <c:v>0.137382</c:v>
                </c:pt>
                <c:pt idx="2389">
                  <c:v>0.134385</c:v>
                </c:pt>
                <c:pt idx="2390">
                  <c:v>0.136216</c:v>
                </c:pt>
                <c:pt idx="2391">
                  <c:v>0.14172099999999999</c:v>
                </c:pt>
                <c:pt idx="2392">
                  <c:v>0.13678699999999999</c:v>
                </c:pt>
                <c:pt idx="2393">
                  <c:v>0.13109199999999999</c:v>
                </c:pt>
                <c:pt idx="2394">
                  <c:v>0.13240099999999999</c:v>
                </c:pt>
                <c:pt idx="2395">
                  <c:v>0.12590399999999999</c:v>
                </c:pt>
                <c:pt idx="2396">
                  <c:v>0.12152399999999999</c:v>
                </c:pt>
                <c:pt idx="2397">
                  <c:v>0.112465</c:v>
                </c:pt>
                <c:pt idx="2398">
                  <c:v>0.105194</c:v>
                </c:pt>
                <c:pt idx="2399">
                  <c:v>0.101561</c:v>
                </c:pt>
                <c:pt idx="2400">
                  <c:v>9.0883999999999993E-2</c:v>
                </c:pt>
                <c:pt idx="2401">
                  <c:v>7.6880000000000004E-2</c:v>
                </c:pt>
                <c:pt idx="2402">
                  <c:v>7.127E-2</c:v>
                </c:pt>
                <c:pt idx="2403">
                  <c:v>8.8117000000000001E-2</c:v>
                </c:pt>
                <c:pt idx="2404">
                  <c:v>9.0476000000000001E-2</c:v>
                </c:pt>
                <c:pt idx="2405">
                  <c:v>9.2471999999999999E-2</c:v>
                </c:pt>
                <c:pt idx="2406">
                  <c:v>8.9101E-2</c:v>
                </c:pt>
                <c:pt idx="2407">
                  <c:v>8.5832999999999993E-2</c:v>
                </c:pt>
                <c:pt idx="2408">
                  <c:v>7.3786999999999991E-2</c:v>
                </c:pt>
                <c:pt idx="2409">
                  <c:v>5.9857E-2</c:v>
                </c:pt>
                <c:pt idx="2410">
                  <c:v>5.6503999999999999E-2</c:v>
                </c:pt>
                <c:pt idx="2411">
                  <c:v>5.5793999999999996E-2</c:v>
                </c:pt>
                <c:pt idx="2412">
                  <c:v>5.0860000000000002E-2</c:v>
                </c:pt>
                <c:pt idx="2413">
                  <c:v>4.3720000000000002E-2</c:v>
                </c:pt>
                <c:pt idx="2414">
                  <c:v>3.8461999999999996E-2</c:v>
                </c:pt>
                <c:pt idx="2415">
                  <c:v>3.9265000000000001E-2</c:v>
                </c:pt>
                <c:pt idx="2416">
                  <c:v>4.0811E-2</c:v>
                </c:pt>
                <c:pt idx="2417">
                  <c:v>4.0861000000000001E-2</c:v>
                </c:pt>
                <c:pt idx="2418">
                  <c:v>4.3220000000000001E-2</c:v>
                </c:pt>
                <c:pt idx="2419">
                  <c:v>4.3098999999999998E-2</c:v>
                </c:pt>
                <c:pt idx="2420">
                  <c:v>4.3688999999999999E-2</c:v>
                </c:pt>
                <c:pt idx="2421">
                  <c:v>3.5993999999999998E-2</c:v>
                </c:pt>
                <c:pt idx="2422">
                  <c:v>1.8830000000000003E-2</c:v>
                </c:pt>
                <c:pt idx="2423">
                  <c:v>1.9494999999999998E-2</c:v>
                </c:pt>
                <c:pt idx="2424">
                  <c:v>1.9625E-2</c:v>
                </c:pt>
                <c:pt idx="2425">
                  <c:v>1.9591000000000001E-2</c:v>
                </c:pt>
                <c:pt idx="2426">
                  <c:v>2.0962999999999999E-2</c:v>
                </c:pt>
                <c:pt idx="2427">
                  <c:v>2.2747E-2</c:v>
                </c:pt>
                <c:pt idx="2428">
                  <c:v>2.1141E-2</c:v>
                </c:pt>
                <c:pt idx="2429">
                  <c:v>2.2440999999999999E-2</c:v>
                </c:pt>
                <c:pt idx="2430">
                  <c:v>2.0840999999999998E-2</c:v>
                </c:pt>
                <c:pt idx="2431">
                  <c:v>1.7210000000000003E-2</c:v>
                </c:pt>
                <c:pt idx="2432">
                  <c:v>1.3937999999999999E-2</c:v>
                </c:pt>
                <c:pt idx="2433">
                  <c:v>1.7377999999999998E-2</c:v>
                </c:pt>
                <c:pt idx="2434">
                  <c:v>2.0246999999999998E-2</c:v>
                </c:pt>
                <c:pt idx="2435">
                  <c:v>2.2699E-2</c:v>
                </c:pt>
                <c:pt idx="2436">
                  <c:v>2.3434999999999997E-2</c:v>
                </c:pt>
                <c:pt idx="2437">
                  <c:v>2.3937999999999997E-2</c:v>
                </c:pt>
                <c:pt idx="2438">
                  <c:v>2.3039E-2</c:v>
                </c:pt>
                <c:pt idx="2439">
                  <c:v>2.3438000000000001E-2</c:v>
                </c:pt>
                <c:pt idx="2440">
                  <c:v>2.2943999999999999E-2</c:v>
                </c:pt>
                <c:pt idx="2441">
                  <c:v>2.0365999999999999E-2</c:v>
                </c:pt>
                <c:pt idx="2442">
                  <c:v>2.1238999999999997E-2</c:v>
                </c:pt>
                <c:pt idx="2443">
                  <c:v>2.6930000000000003E-2</c:v>
                </c:pt>
                <c:pt idx="2444">
                  <c:v>2.7618999999999998E-2</c:v>
                </c:pt>
                <c:pt idx="2445">
                  <c:v>4.0811E-2</c:v>
                </c:pt>
                <c:pt idx="2446">
                  <c:v>4.0174999999999995E-2</c:v>
                </c:pt>
                <c:pt idx="2447">
                  <c:v>4.0571999999999997E-2</c:v>
                </c:pt>
                <c:pt idx="2448">
                  <c:v>5.7890000000000004E-2</c:v>
                </c:pt>
                <c:pt idx="2449">
                  <c:v>6.2012999999999999E-2</c:v>
                </c:pt>
                <c:pt idx="2450">
                  <c:v>5.8803999999999995E-2</c:v>
                </c:pt>
                <c:pt idx="2451">
                  <c:v>6.6753999999999994E-2</c:v>
                </c:pt>
                <c:pt idx="2452">
                  <c:v>7.2403999999999996E-2</c:v>
                </c:pt>
                <c:pt idx="2453">
                  <c:v>6.6561999999999996E-2</c:v>
                </c:pt>
                <c:pt idx="2454">
                  <c:v>6.6200999999999996E-2</c:v>
                </c:pt>
                <c:pt idx="2455">
                  <c:v>6.3905000000000003E-2</c:v>
                </c:pt>
                <c:pt idx="2456">
                  <c:v>5.5851999999999999E-2</c:v>
                </c:pt>
                <c:pt idx="2457">
                  <c:v>7.1411000000000002E-2</c:v>
                </c:pt>
                <c:pt idx="2458">
                  <c:v>8.1376999999999991E-2</c:v>
                </c:pt>
                <c:pt idx="2459">
                  <c:v>8.2440000000000013E-2</c:v>
                </c:pt>
                <c:pt idx="2460">
                  <c:v>8.4692999999999991E-2</c:v>
                </c:pt>
                <c:pt idx="2461">
                  <c:v>8.251E-2</c:v>
                </c:pt>
                <c:pt idx="2462">
                  <c:v>9.0231999999999993E-2</c:v>
                </c:pt>
                <c:pt idx="2463">
                  <c:v>8.8180000000000008E-2</c:v>
                </c:pt>
                <c:pt idx="2464">
                  <c:v>8.2206000000000001E-2</c:v>
                </c:pt>
                <c:pt idx="2465">
                  <c:v>8.2623000000000002E-2</c:v>
                </c:pt>
                <c:pt idx="2466">
                  <c:v>6.9964999999999999E-2</c:v>
                </c:pt>
                <c:pt idx="2467">
                  <c:v>7.8086000000000003E-2</c:v>
                </c:pt>
                <c:pt idx="2468">
                  <c:v>8.0673999999999996E-2</c:v>
                </c:pt>
                <c:pt idx="2469">
                  <c:v>8.0368999999999996E-2</c:v>
                </c:pt>
                <c:pt idx="2470">
                  <c:v>7.9950000000000007E-2</c:v>
                </c:pt>
                <c:pt idx="2471">
                  <c:v>7.9864999999999992E-2</c:v>
                </c:pt>
                <c:pt idx="2472">
                  <c:v>6.3017000000000004E-2</c:v>
                </c:pt>
                <c:pt idx="2473">
                  <c:v>6.5096000000000001E-2</c:v>
                </c:pt>
                <c:pt idx="2474">
                  <c:v>6.3747999999999999E-2</c:v>
                </c:pt>
                <c:pt idx="2475">
                  <c:v>6.0020000000000004E-2</c:v>
                </c:pt>
                <c:pt idx="2476">
                  <c:v>5.4878999999999997E-2</c:v>
                </c:pt>
                <c:pt idx="2477">
                  <c:v>5.5683999999999997E-2</c:v>
                </c:pt>
                <c:pt idx="2478">
                  <c:v>6.3472000000000001E-2</c:v>
                </c:pt>
                <c:pt idx="2479">
                  <c:v>5.9355999999999999E-2</c:v>
                </c:pt>
                <c:pt idx="2480">
                  <c:v>6.5681000000000003E-2</c:v>
                </c:pt>
                <c:pt idx="2481">
                  <c:v>6.1626E-2</c:v>
                </c:pt>
                <c:pt idx="2482">
                  <c:v>5.6547999999999994E-2</c:v>
                </c:pt>
                <c:pt idx="2483">
                  <c:v>5.3733999999999997E-2</c:v>
                </c:pt>
                <c:pt idx="2484">
                  <c:v>4.8190999999999998E-2</c:v>
                </c:pt>
                <c:pt idx="2485">
                  <c:v>4.4384E-2</c:v>
                </c:pt>
                <c:pt idx="2486">
                  <c:v>3.9625E-2</c:v>
                </c:pt>
                <c:pt idx="2487">
                  <c:v>3.8203000000000001E-2</c:v>
                </c:pt>
                <c:pt idx="2488">
                  <c:v>3.6274000000000001E-2</c:v>
                </c:pt>
                <c:pt idx="2489">
                  <c:v>3.3362999999999997E-2</c:v>
                </c:pt>
                <c:pt idx="2490">
                  <c:v>2.8423999999999998E-2</c:v>
                </c:pt>
                <c:pt idx="2491">
                  <c:v>2.4686E-2</c:v>
                </c:pt>
                <c:pt idx="2492">
                  <c:v>2.0338999999999999E-2</c:v>
                </c:pt>
                <c:pt idx="2493">
                  <c:v>2.0200000000000003E-2</c:v>
                </c:pt>
                <c:pt idx="2494">
                  <c:v>2.4030000000000003E-2</c:v>
                </c:pt>
                <c:pt idx="2495">
                  <c:v>2.7016999999999999E-2</c:v>
                </c:pt>
                <c:pt idx="2496">
                  <c:v>2.5658E-2</c:v>
                </c:pt>
                <c:pt idx="2497">
                  <c:v>2.6672999999999999E-2</c:v>
                </c:pt>
                <c:pt idx="2498">
                  <c:v>3.1515000000000001E-2</c:v>
                </c:pt>
                <c:pt idx="2499">
                  <c:v>3.5256999999999997E-2</c:v>
                </c:pt>
                <c:pt idx="2500">
                  <c:v>3.8408999999999999E-2</c:v>
                </c:pt>
                <c:pt idx="2501">
                  <c:v>3.8876999999999995E-2</c:v>
                </c:pt>
                <c:pt idx="2502">
                  <c:v>3.5342999999999999E-2</c:v>
                </c:pt>
                <c:pt idx="2503">
                  <c:v>3.8965E-2</c:v>
                </c:pt>
                <c:pt idx="2504">
                  <c:v>4.1154999999999997E-2</c:v>
                </c:pt>
                <c:pt idx="2505">
                  <c:v>3.9204999999999997E-2</c:v>
                </c:pt>
                <c:pt idx="2506">
                  <c:v>4.3281E-2</c:v>
                </c:pt>
                <c:pt idx="2507">
                  <c:v>3.5062999999999997E-2</c:v>
                </c:pt>
                <c:pt idx="2508">
                  <c:v>3.4068000000000001E-2</c:v>
                </c:pt>
                <c:pt idx="2509">
                  <c:v>4.3137999999999996E-2</c:v>
                </c:pt>
                <c:pt idx="2510">
                  <c:v>4.7420999999999998E-2</c:v>
                </c:pt>
                <c:pt idx="2511">
                  <c:v>5.2801999999999995E-2</c:v>
                </c:pt>
                <c:pt idx="2512">
                  <c:v>5.3133E-2</c:v>
                </c:pt>
                <c:pt idx="2513">
                  <c:v>3.8836999999999997E-2</c:v>
                </c:pt>
                <c:pt idx="2514">
                  <c:v>3.9265000000000001E-2</c:v>
                </c:pt>
                <c:pt idx="2515">
                  <c:v>3.9893999999999999E-2</c:v>
                </c:pt>
                <c:pt idx="2516">
                  <c:v>4.0264999999999995E-2</c:v>
                </c:pt>
                <c:pt idx="2517">
                  <c:v>3.7405000000000001E-2</c:v>
                </c:pt>
                <c:pt idx="2518">
                  <c:v>3.9220999999999999E-2</c:v>
                </c:pt>
                <c:pt idx="2519">
                  <c:v>3.5113999999999999E-2</c:v>
                </c:pt>
                <c:pt idx="2520">
                  <c:v>3.3144E-2</c:v>
                </c:pt>
                <c:pt idx="2521">
                  <c:v>3.0053E-2</c:v>
                </c:pt>
                <c:pt idx="2522">
                  <c:v>3.4157E-2</c:v>
                </c:pt>
                <c:pt idx="2523">
                  <c:v>2.7282999999999998E-2</c:v>
                </c:pt>
                <c:pt idx="2524">
                  <c:v>2.2376999999999998E-2</c:v>
                </c:pt>
                <c:pt idx="2525">
                  <c:v>1.6249E-2</c:v>
                </c:pt>
                <c:pt idx="2526">
                  <c:v>1.4851999999999999E-2</c:v>
                </c:pt>
                <c:pt idx="2527">
                  <c:v>1.2048999999999999E-2</c:v>
                </c:pt>
                <c:pt idx="2528">
                  <c:v>9.0419999999999997E-3</c:v>
                </c:pt>
                <c:pt idx="2529">
                  <c:v>7.8980000000000005E-3</c:v>
                </c:pt>
                <c:pt idx="2530">
                  <c:v>4.4339999999999996E-3</c:v>
                </c:pt>
                <c:pt idx="2531">
                  <c:v>2.2200000000000002E-3</c:v>
                </c:pt>
                <c:pt idx="2532">
                  <c:v>5.267E-3</c:v>
                </c:pt>
                <c:pt idx="2533">
                  <c:v>7.5569999999999995E-3</c:v>
                </c:pt>
                <c:pt idx="2534">
                  <c:v>6.7419999999999997E-3</c:v>
                </c:pt>
                <c:pt idx="2535">
                  <c:v>4.5700000000000003E-3</c:v>
                </c:pt>
                <c:pt idx="2536">
                  <c:v>4.5869999999999999E-3</c:v>
                </c:pt>
                <c:pt idx="2537">
                  <c:v>6.6089999999999994E-3</c:v>
                </c:pt>
                <c:pt idx="2538">
                  <c:v>9.8019999999999999E-3</c:v>
                </c:pt>
                <c:pt idx="2539">
                  <c:v>1.4501999999999999E-2</c:v>
                </c:pt>
                <c:pt idx="2540">
                  <c:v>1.821E-2</c:v>
                </c:pt>
                <c:pt idx="2541">
                  <c:v>1.8710999999999998E-2</c:v>
                </c:pt>
                <c:pt idx="2542">
                  <c:v>1.6341999999999999E-2</c:v>
                </c:pt>
                <c:pt idx="2543">
                  <c:v>1.5925999999999999E-2</c:v>
                </c:pt>
                <c:pt idx="2544">
                  <c:v>1.1542E-2</c:v>
                </c:pt>
                <c:pt idx="2545">
                  <c:v>1.0829E-2</c:v>
                </c:pt>
                <c:pt idx="2546">
                  <c:v>8.2819999999999994E-3</c:v>
                </c:pt>
                <c:pt idx="2547">
                  <c:v>6.1300000000000009E-3</c:v>
                </c:pt>
                <c:pt idx="2548">
                  <c:v>3.7389999999999997E-3</c:v>
                </c:pt>
                <c:pt idx="2549">
                  <c:v>4.8939999999999999E-3</c:v>
                </c:pt>
                <c:pt idx="2550">
                  <c:v>4.8900000000000002E-3</c:v>
                </c:pt>
                <c:pt idx="2551">
                  <c:v>4.7809999999999997E-3</c:v>
                </c:pt>
                <c:pt idx="2552">
                  <c:v>4.9807999999999998E-2</c:v>
                </c:pt>
                <c:pt idx="2553">
                  <c:v>6.9777999999999993E-2</c:v>
                </c:pt>
                <c:pt idx="2554">
                  <c:v>8.5276999999999992E-2</c:v>
                </c:pt>
                <c:pt idx="2555">
                  <c:v>9.308000000000001E-2</c:v>
                </c:pt>
                <c:pt idx="2556">
                  <c:v>9.2442999999999997E-2</c:v>
                </c:pt>
                <c:pt idx="2557">
                  <c:v>8.9198E-2</c:v>
                </c:pt>
                <c:pt idx="2558">
                  <c:v>8.667699999999999E-2</c:v>
                </c:pt>
                <c:pt idx="2559">
                  <c:v>8.682899999999999E-2</c:v>
                </c:pt>
                <c:pt idx="2560">
                  <c:v>7.5001999999999999E-2</c:v>
                </c:pt>
                <c:pt idx="2561">
                  <c:v>6.6920999999999994E-2</c:v>
                </c:pt>
                <c:pt idx="2562">
                  <c:v>5.8620999999999999E-2</c:v>
                </c:pt>
                <c:pt idx="2563">
                  <c:v>5.1170000000000007E-2</c:v>
                </c:pt>
                <c:pt idx="2564">
                  <c:v>4.5037000000000001E-2</c:v>
                </c:pt>
                <c:pt idx="2565">
                  <c:v>3.9334000000000001E-2</c:v>
                </c:pt>
                <c:pt idx="2566">
                  <c:v>3.4175999999999998E-2</c:v>
                </c:pt>
                <c:pt idx="2567">
                  <c:v>3.3176999999999998E-2</c:v>
                </c:pt>
                <c:pt idx="2568">
                  <c:v>3.3246999999999999E-2</c:v>
                </c:pt>
                <c:pt idx="2569">
                  <c:v>3.2898999999999998E-2</c:v>
                </c:pt>
                <c:pt idx="2570">
                  <c:v>3.3871999999999999E-2</c:v>
                </c:pt>
                <c:pt idx="2571">
                  <c:v>2.8884E-2</c:v>
                </c:pt>
                <c:pt idx="2572">
                  <c:v>2.2821999999999999E-2</c:v>
                </c:pt>
                <c:pt idx="2573">
                  <c:v>1.9332999999999999E-2</c:v>
                </c:pt>
                <c:pt idx="2574">
                  <c:v>1.6514000000000001E-2</c:v>
                </c:pt>
                <c:pt idx="2575">
                  <c:v>1.4149E-2</c:v>
                </c:pt>
                <c:pt idx="2576">
                  <c:v>1.1375E-2</c:v>
                </c:pt>
                <c:pt idx="2577">
                  <c:v>9.6469999999999993E-3</c:v>
                </c:pt>
                <c:pt idx="2578">
                  <c:v>8.7309999999999992E-3</c:v>
                </c:pt>
                <c:pt idx="2579">
                  <c:v>6.463E-3</c:v>
                </c:pt>
                <c:pt idx="2580">
                  <c:v>5.4749999999999998E-3</c:v>
                </c:pt>
                <c:pt idx="2581">
                  <c:v>3.8309999999999998E-3</c:v>
                </c:pt>
                <c:pt idx="2582">
                  <c:v>4.2339999999999999E-3</c:v>
                </c:pt>
                <c:pt idx="2583">
                  <c:v>3.5349999999999999E-3</c:v>
                </c:pt>
                <c:pt idx="2584">
                  <c:v>3.3E-3</c:v>
                </c:pt>
                <c:pt idx="2585">
                  <c:v>4.287E-3</c:v>
                </c:pt>
                <c:pt idx="2586">
                  <c:v>4.0029999999999996E-3</c:v>
                </c:pt>
                <c:pt idx="2587">
                  <c:v>4.8200000000000005E-3</c:v>
                </c:pt>
                <c:pt idx="2588">
                  <c:v>3.9259999999999998E-3</c:v>
                </c:pt>
                <c:pt idx="2589">
                  <c:v>3.558E-3</c:v>
                </c:pt>
                <c:pt idx="2590">
                  <c:v>2.7309999999999999E-3</c:v>
                </c:pt>
                <c:pt idx="2591">
                  <c:v>2.6279999999999997E-3</c:v>
                </c:pt>
                <c:pt idx="2592">
                  <c:v>3.9049999999999996E-3</c:v>
                </c:pt>
                <c:pt idx="2593">
                  <c:v>3.9490000000000003E-3</c:v>
                </c:pt>
                <c:pt idx="2594">
                  <c:v>4.7139999999999994E-3</c:v>
                </c:pt>
                <c:pt idx="2595">
                  <c:v>7.4709999999999993E-3</c:v>
                </c:pt>
                <c:pt idx="2596">
                  <c:v>1.4494999999999999E-2</c:v>
                </c:pt>
                <c:pt idx="2597">
                  <c:v>1.9182999999999999E-2</c:v>
                </c:pt>
                <c:pt idx="2598">
                  <c:v>2.9030999999999998E-2</c:v>
                </c:pt>
                <c:pt idx="2599">
                  <c:v>3.2307999999999996E-2</c:v>
                </c:pt>
                <c:pt idx="2600">
                  <c:v>3.7561999999999998E-2</c:v>
                </c:pt>
                <c:pt idx="2601">
                  <c:v>4.4670999999999995E-2</c:v>
                </c:pt>
                <c:pt idx="2602">
                  <c:v>4.9285999999999996E-2</c:v>
                </c:pt>
                <c:pt idx="2603">
                  <c:v>5.3111999999999999E-2</c:v>
                </c:pt>
                <c:pt idx="2604">
                  <c:v>3.7802999999999996E-2</c:v>
                </c:pt>
                <c:pt idx="2605">
                  <c:v>4.5551999999999995E-2</c:v>
                </c:pt>
                <c:pt idx="2606">
                  <c:v>3.1985E-2</c:v>
                </c:pt>
                <c:pt idx="2607">
                  <c:v>3.5012000000000001E-2</c:v>
                </c:pt>
                <c:pt idx="2608">
                  <c:v>3.338E-2</c:v>
                </c:pt>
                <c:pt idx="2609">
                  <c:v>3.2105999999999996E-2</c:v>
                </c:pt>
                <c:pt idx="2610">
                  <c:v>2.8648999999999997E-2</c:v>
                </c:pt>
                <c:pt idx="2611">
                  <c:v>3.5757999999999998E-2</c:v>
                </c:pt>
                <c:pt idx="2612">
                  <c:v>3.6597999999999999E-2</c:v>
                </c:pt>
                <c:pt idx="2613">
                  <c:v>3.5660999999999998E-2</c:v>
                </c:pt>
                <c:pt idx="2614">
                  <c:v>3.4377999999999999E-2</c:v>
                </c:pt>
                <c:pt idx="2615">
                  <c:v>3.4671E-2</c:v>
                </c:pt>
                <c:pt idx="2616">
                  <c:v>2.8833999999999999E-2</c:v>
                </c:pt>
                <c:pt idx="2617">
                  <c:v>3.8907999999999998E-2</c:v>
                </c:pt>
                <c:pt idx="2618">
                  <c:v>4.3870000000000006E-2</c:v>
                </c:pt>
                <c:pt idx="2619">
                  <c:v>2.8860000000000004E-2</c:v>
                </c:pt>
                <c:pt idx="2620">
                  <c:v>2.8638999999999998E-2</c:v>
                </c:pt>
                <c:pt idx="2621">
                  <c:v>2.9482999999999999E-2</c:v>
                </c:pt>
                <c:pt idx="2622">
                  <c:v>2.3674000000000001E-2</c:v>
                </c:pt>
                <c:pt idx="2623">
                  <c:v>4.4517000000000001E-2</c:v>
                </c:pt>
                <c:pt idx="2624">
                  <c:v>4.9249000000000001E-2</c:v>
                </c:pt>
                <c:pt idx="2625">
                  <c:v>5.3325999999999998E-2</c:v>
                </c:pt>
                <c:pt idx="2626">
                  <c:v>6.3194E-2</c:v>
                </c:pt>
                <c:pt idx="2627">
                  <c:v>6.894299999999999E-2</c:v>
                </c:pt>
                <c:pt idx="2628">
                  <c:v>8.1667999999999991E-2</c:v>
                </c:pt>
                <c:pt idx="2629">
                  <c:v>9.6641999999999992E-2</c:v>
                </c:pt>
                <c:pt idx="2630">
                  <c:v>0.104541</c:v>
                </c:pt>
                <c:pt idx="2631">
                  <c:v>0.10498299999999999</c:v>
                </c:pt>
                <c:pt idx="2632">
                  <c:v>0.106127</c:v>
                </c:pt>
                <c:pt idx="2633">
                  <c:v>0.10782799999999999</c:v>
                </c:pt>
                <c:pt idx="2634">
                  <c:v>0.10541099999999999</c:v>
                </c:pt>
                <c:pt idx="2635">
                  <c:v>0.100518</c:v>
                </c:pt>
                <c:pt idx="2636">
                  <c:v>9.5700000000000007E-2</c:v>
                </c:pt>
                <c:pt idx="2637">
                  <c:v>6.6963999999999996E-2</c:v>
                </c:pt>
                <c:pt idx="2638">
                  <c:v>7.5868999999999992E-2</c:v>
                </c:pt>
                <c:pt idx="2639">
                  <c:v>5.1667999999999999E-2</c:v>
                </c:pt>
                <c:pt idx="2640">
                  <c:v>4.5447999999999995E-2</c:v>
                </c:pt>
                <c:pt idx="2641">
                  <c:v>4.7227999999999999E-2</c:v>
                </c:pt>
                <c:pt idx="2642">
                  <c:v>3.9262999999999999E-2</c:v>
                </c:pt>
                <c:pt idx="2643">
                  <c:v>2.9464999999999998E-2</c:v>
                </c:pt>
                <c:pt idx="2644">
                  <c:v>5.4835999999999996E-2</c:v>
                </c:pt>
                <c:pt idx="2645">
                  <c:v>4.5495999999999995E-2</c:v>
                </c:pt>
                <c:pt idx="2646">
                  <c:v>3.9823999999999998E-2</c:v>
                </c:pt>
                <c:pt idx="2647">
                  <c:v>3.1441999999999998E-2</c:v>
                </c:pt>
                <c:pt idx="2648">
                  <c:v>3.3580000000000006E-2</c:v>
                </c:pt>
                <c:pt idx="2649">
                  <c:v>3.0497E-2</c:v>
                </c:pt>
                <c:pt idx="2650">
                  <c:v>2.9822999999999999E-2</c:v>
                </c:pt>
                <c:pt idx="2651">
                  <c:v>2.6616999999999998E-2</c:v>
                </c:pt>
                <c:pt idx="2652">
                  <c:v>1.9996999999999997E-2</c:v>
                </c:pt>
                <c:pt idx="2653">
                  <c:v>2.3906999999999998E-2</c:v>
                </c:pt>
                <c:pt idx="2654">
                  <c:v>2.5034999999999998E-2</c:v>
                </c:pt>
                <c:pt idx="2655">
                  <c:v>2.3904999999999999E-2</c:v>
                </c:pt>
                <c:pt idx="2656">
                  <c:v>2.2062999999999999E-2</c:v>
                </c:pt>
                <c:pt idx="2657">
                  <c:v>2.5052999999999999E-2</c:v>
                </c:pt>
                <c:pt idx="2658">
                  <c:v>2.0152E-2</c:v>
                </c:pt>
                <c:pt idx="2659">
                  <c:v>1.8794999999999999E-2</c:v>
                </c:pt>
                <c:pt idx="2660">
                  <c:v>1.5311E-2</c:v>
                </c:pt>
                <c:pt idx="2661">
                  <c:v>1.4591999999999999E-2</c:v>
                </c:pt>
                <c:pt idx="2662">
                  <c:v>1.2880000000000001E-2</c:v>
                </c:pt>
                <c:pt idx="2663">
                  <c:v>1.2983999999999999E-2</c:v>
                </c:pt>
                <c:pt idx="2664">
                  <c:v>1.2223999999999999E-2</c:v>
                </c:pt>
                <c:pt idx="2665">
                  <c:v>1.0694E-2</c:v>
                </c:pt>
                <c:pt idx="2666">
                  <c:v>1.089E-2</c:v>
                </c:pt>
                <c:pt idx="2667">
                  <c:v>8.4239999999999992E-3</c:v>
                </c:pt>
                <c:pt idx="2668">
                  <c:v>6.3539999999999994E-3</c:v>
                </c:pt>
                <c:pt idx="2669">
                  <c:v>6.6270000000000001E-3</c:v>
                </c:pt>
                <c:pt idx="2670">
                  <c:v>4.8259999999999996E-3</c:v>
                </c:pt>
                <c:pt idx="2671">
                  <c:v>4.2039999999999994E-3</c:v>
                </c:pt>
                <c:pt idx="2672">
                  <c:v>4.8040000000000001E-3</c:v>
                </c:pt>
                <c:pt idx="2673">
                  <c:v>6.3939999999999995E-3</c:v>
                </c:pt>
                <c:pt idx="2674">
                  <c:v>4.2969999999999996E-3</c:v>
                </c:pt>
                <c:pt idx="2675">
                  <c:v>5.7479999999999996E-3</c:v>
                </c:pt>
                <c:pt idx="2676">
                  <c:v>4.9779999999999998E-3</c:v>
                </c:pt>
                <c:pt idx="2677">
                  <c:v>5.2989999999999999E-3</c:v>
                </c:pt>
                <c:pt idx="2678">
                  <c:v>3.774E-3</c:v>
                </c:pt>
                <c:pt idx="2679">
                  <c:v>3.6959999999999996E-3</c:v>
                </c:pt>
                <c:pt idx="2680">
                  <c:v>3.264E-3</c:v>
                </c:pt>
                <c:pt idx="2681">
                  <c:v>3.1100000000000004E-3</c:v>
                </c:pt>
                <c:pt idx="2682">
                  <c:v>3.4509999999999996E-3</c:v>
                </c:pt>
                <c:pt idx="2683">
                  <c:v>4.0260000000000001E-3</c:v>
                </c:pt>
                <c:pt idx="2684">
                  <c:v>5.1009999999999996E-3</c:v>
                </c:pt>
                <c:pt idx="2685">
                  <c:v>8.428999999999999E-3</c:v>
                </c:pt>
                <c:pt idx="2686">
                  <c:v>1.1640000000000001E-2</c:v>
                </c:pt>
                <c:pt idx="2687">
                  <c:v>2.1977999999999998E-2</c:v>
                </c:pt>
                <c:pt idx="2688">
                  <c:v>3.2341000000000002E-2</c:v>
                </c:pt>
                <c:pt idx="2689">
                  <c:v>3.3984E-2</c:v>
                </c:pt>
                <c:pt idx="2690">
                  <c:v>3.0633999999999998E-2</c:v>
                </c:pt>
                <c:pt idx="2691">
                  <c:v>2.6830000000000003E-2</c:v>
                </c:pt>
                <c:pt idx="2692">
                  <c:v>2.8407999999999999E-2</c:v>
                </c:pt>
                <c:pt idx="2693">
                  <c:v>2.4236000000000001E-2</c:v>
                </c:pt>
                <c:pt idx="2694">
                  <c:v>1.8766999999999999E-2</c:v>
                </c:pt>
                <c:pt idx="2695">
                  <c:v>1.8565999999999999E-2</c:v>
                </c:pt>
                <c:pt idx="2696">
                  <c:v>1.6361999999999998E-2</c:v>
                </c:pt>
                <c:pt idx="2697">
                  <c:v>1.6417999999999999E-2</c:v>
                </c:pt>
                <c:pt idx="2698">
                  <c:v>1.3207E-2</c:v>
                </c:pt>
                <c:pt idx="2699">
                  <c:v>1.1304999999999999E-2</c:v>
                </c:pt>
                <c:pt idx="2700">
                  <c:v>9.7459999999999995E-3</c:v>
                </c:pt>
                <c:pt idx="2701">
                  <c:v>7.901E-3</c:v>
                </c:pt>
                <c:pt idx="2702">
                  <c:v>6.6280999999999993E-2</c:v>
                </c:pt>
                <c:pt idx="2703">
                  <c:v>7.4465999999999991E-2</c:v>
                </c:pt>
                <c:pt idx="2704">
                  <c:v>7.2003999999999999E-2</c:v>
                </c:pt>
                <c:pt idx="2705">
                  <c:v>6.6587999999999994E-2</c:v>
                </c:pt>
                <c:pt idx="2706">
                  <c:v>5.7734000000000001E-2</c:v>
                </c:pt>
                <c:pt idx="2707">
                  <c:v>4.9424999999999997E-2</c:v>
                </c:pt>
                <c:pt idx="2708">
                  <c:v>4.5003000000000001E-2</c:v>
                </c:pt>
                <c:pt idx="2709">
                  <c:v>4.1240000000000006E-2</c:v>
                </c:pt>
                <c:pt idx="2710">
                  <c:v>3.5902999999999997E-2</c:v>
                </c:pt>
                <c:pt idx="2711">
                  <c:v>2.8882999999999999E-2</c:v>
                </c:pt>
                <c:pt idx="2712">
                  <c:v>2.5658E-2</c:v>
                </c:pt>
                <c:pt idx="2713">
                  <c:v>2.1082E-2</c:v>
                </c:pt>
                <c:pt idx="2714">
                  <c:v>2.1701999999999999E-2</c:v>
                </c:pt>
                <c:pt idx="2715">
                  <c:v>1.7864999999999999E-2</c:v>
                </c:pt>
                <c:pt idx="2716">
                  <c:v>1.4376999999999999E-2</c:v>
                </c:pt>
                <c:pt idx="2717">
                  <c:v>1.3316E-2</c:v>
                </c:pt>
                <c:pt idx="2718">
                  <c:v>1.3221999999999999E-2</c:v>
                </c:pt>
                <c:pt idx="2719">
                  <c:v>1.0782999999999999E-2</c:v>
                </c:pt>
                <c:pt idx="2720">
                  <c:v>1.0010000000000002E-2</c:v>
                </c:pt>
                <c:pt idx="2721">
                  <c:v>9.5319999999999988E-3</c:v>
                </c:pt>
                <c:pt idx="2722">
                  <c:v>9.5440000000000004E-3</c:v>
                </c:pt>
                <c:pt idx="2723">
                  <c:v>9.2929999999999992E-3</c:v>
                </c:pt>
                <c:pt idx="2724">
                  <c:v>8.7829999999999991E-3</c:v>
                </c:pt>
                <c:pt idx="2725">
                  <c:v>8.0190000000000001E-3</c:v>
                </c:pt>
                <c:pt idx="2726">
                  <c:v>6.6429999999999996E-3</c:v>
                </c:pt>
                <c:pt idx="2727">
                  <c:v>5.672E-3</c:v>
                </c:pt>
                <c:pt idx="2728">
                  <c:v>1.3016999999999999E-2</c:v>
                </c:pt>
                <c:pt idx="2729">
                  <c:v>1.1051E-2</c:v>
                </c:pt>
                <c:pt idx="2730">
                  <c:v>9.2560000000000003E-3</c:v>
                </c:pt>
                <c:pt idx="2731">
                  <c:v>7.2649999999999998E-3</c:v>
                </c:pt>
                <c:pt idx="2732">
                  <c:v>1.0008E-2</c:v>
                </c:pt>
                <c:pt idx="2733">
                  <c:v>1.3044E-2</c:v>
                </c:pt>
                <c:pt idx="2734">
                  <c:v>1.2355E-2</c:v>
                </c:pt>
                <c:pt idx="2735">
                  <c:v>1.0220999999999999E-2</c:v>
                </c:pt>
                <c:pt idx="2736">
                  <c:v>6.502E-3</c:v>
                </c:pt>
                <c:pt idx="2737">
                  <c:v>4.5700000000000003E-3</c:v>
                </c:pt>
                <c:pt idx="2738">
                  <c:v>3.8959999999999997E-3</c:v>
                </c:pt>
                <c:pt idx="2739">
                  <c:v>3.114E-3</c:v>
                </c:pt>
                <c:pt idx="2740">
                  <c:v>3.503E-3</c:v>
                </c:pt>
                <c:pt idx="2741">
                  <c:v>2.4840000000000001E-3</c:v>
                </c:pt>
                <c:pt idx="2742">
                  <c:v>2.7810000000000001E-3</c:v>
                </c:pt>
                <c:pt idx="2743">
                  <c:v>4.4469999999999996E-3</c:v>
                </c:pt>
                <c:pt idx="2744">
                  <c:v>4.5769999999999995E-3</c:v>
                </c:pt>
                <c:pt idx="2745">
                  <c:v>5.4600000000000004E-3</c:v>
                </c:pt>
                <c:pt idx="2746">
                  <c:v>4.7269999999999994E-3</c:v>
                </c:pt>
                <c:pt idx="2747">
                  <c:v>3.7879999999999997E-3</c:v>
                </c:pt>
                <c:pt idx="2748">
                  <c:v>2.9150000000000001E-3</c:v>
                </c:pt>
                <c:pt idx="2749">
                  <c:v>2.3800000000000002E-3</c:v>
                </c:pt>
                <c:pt idx="2750">
                  <c:v>3.1929999999999997E-3</c:v>
                </c:pt>
                <c:pt idx="2751">
                  <c:v>2.9389999999999998E-3</c:v>
                </c:pt>
                <c:pt idx="2752">
                  <c:v>3.7369999999999999E-3</c:v>
                </c:pt>
                <c:pt idx="2753">
                  <c:v>1.2248999999999999E-2</c:v>
                </c:pt>
                <c:pt idx="2754">
                  <c:v>9.7959999999999992E-3</c:v>
                </c:pt>
                <c:pt idx="2755">
                  <c:v>8.1209999999999997E-3</c:v>
                </c:pt>
                <c:pt idx="2756">
                  <c:v>6.7189999999999993E-3</c:v>
                </c:pt>
                <c:pt idx="2757">
                  <c:v>6.2069999999999998E-3</c:v>
                </c:pt>
                <c:pt idx="2758">
                  <c:v>4.8379999999999994E-3</c:v>
                </c:pt>
                <c:pt idx="2759">
                  <c:v>6.3279999999999994E-3</c:v>
                </c:pt>
                <c:pt idx="2760">
                  <c:v>6.8230000000000001E-3</c:v>
                </c:pt>
                <c:pt idx="2761">
                  <c:v>1.5382999999999999E-2</c:v>
                </c:pt>
                <c:pt idx="2762">
                  <c:v>3.6493999999999999E-2</c:v>
                </c:pt>
                <c:pt idx="2763">
                  <c:v>9.114499999999999E-2</c:v>
                </c:pt>
                <c:pt idx="2764">
                  <c:v>0.102878</c:v>
                </c:pt>
                <c:pt idx="2765">
                  <c:v>0.11108899999999999</c:v>
                </c:pt>
                <c:pt idx="2766">
                  <c:v>0.10943000000000001</c:v>
                </c:pt>
                <c:pt idx="2767">
                  <c:v>0.10692599999999999</c:v>
                </c:pt>
                <c:pt idx="2768">
                  <c:v>0.11040899999999999</c:v>
                </c:pt>
                <c:pt idx="2769">
                  <c:v>0.113354</c:v>
                </c:pt>
                <c:pt idx="2770">
                  <c:v>0.10784000000000001</c:v>
                </c:pt>
                <c:pt idx="2771">
                  <c:v>0.11606000000000001</c:v>
                </c:pt>
                <c:pt idx="2772">
                  <c:v>0.10667199999999999</c:v>
                </c:pt>
                <c:pt idx="2773">
                  <c:v>0.11394799999999999</c:v>
                </c:pt>
                <c:pt idx="2774">
                  <c:v>0.11762000000000002</c:v>
                </c:pt>
                <c:pt idx="2775">
                  <c:v>0.117517</c:v>
                </c:pt>
                <c:pt idx="2776">
                  <c:v>0.11867599999999999</c:v>
                </c:pt>
                <c:pt idx="2777">
                  <c:v>0.11788899999999999</c:v>
                </c:pt>
                <c:pt idx="2778">
                  <c:v>0.138405</c:v>
                </c:pt>
                <c:pt idx="2779">
                  <c:v>0.14926599999999998</c:v>
                </c:pt>
                <c:pt idx="2780">
                  <c:v>0.148589</c:v>
                </c:pt>
                <c:pt idx="2781">
                  <c:v>0.154059</c:v>
                </c:pt>
                <c:pt idx="2782">
                  <c:v>0.14689199999999999</c:v>
                </c:pt>
                <c:pt idx="2783">
                  <c:v>0.13697099999999998</c:v>
                </c:pt>
                <c:pt idx="2784">
                  <c:v>0.13106099999999998</c:v>
                </c:pt>
                <c:pt idx="2785">
                  <c:v>0.14885399999999999</c:v>
                </c:pt>
                <c:pt idx="2786">
                  <c:v>0.15329899999999999</c:v>
                </c:pt>
                <c:pt idx="2787">
                  <c:v>0.14030499999999999</c:v>
                </c:pt>
                <c:pt idx="2788">
                  <c:v>0.14358399999999999</c:v>
                </c:pt>
                <c:pt idx="2789">
                  <c:v>0.13470099999999999</c:v>
                </c:pt>
                <c:pt idx="2790">
                  <c:v>0.13616899999999998</c:v>
                </c:pt>
                <c:pt idx="2791">
                  <c:v>0.15475700000000001</c:v>
                </c:pt>
                <c:pt idx="2792">
                  <c:v>0.16611399999999998</c:v>
                </c:pt>
                <c:pt idx="2793">
                  <c:v>0.164798</c:v>
                </c:pt>
                <c:pt idx="2794">
                  <c:v>0.166966</c:v>
                </c:pt>
                <c:pt idx="2795">
                  <c:v>0.17152399999999998</c:v>
                </c:pt>
                <c:pt idx="2796">
                  <c:v>0.19433299999999998</c:v>
                </c:pt>
                <c:pt idx="2797">
                  <c:v>0.18764899999999998</c:v>
                </c:pt>
                <c:pt idx="2798">
                  <c:v>0.22331799999999999</c:v>
                </c:pt>
                <c:pt idx="2799">
                  <c:v>0.228076</c:v>
                </c:pt>
                <c:pt idx="2800">
                  <c:v>0.24216699999999999</c:v>
                </c:pt>
                <c:pt idx="2801">
                  <c:v>0.24237599999999998</c:v>
                </c:pt>
                <c:pt idx="2802">
                  <c:v>0.23183699999999999</c:v>
                </c:pt>
                <c:pt idx="2803">
                  <c:v>0.26415</c:v>
                </c:pt>
                <c:pt idx="2804">
                  <c:v>0.27175000000000005</c:v>
                </c:pt>
                <c:pt idx="2805">
                  <c:v>0.28769</c:v>
                </c:pt>
                <c:pt idx="2806">
                  <c:v>0.31547199999999997</c:v>
                </c:pt>
                <c:pt idx="2807">
                  <c:v>0.346138</c:v>
                </c:pt>
                <c:pt idx="2808">
                  <c:v>0.34614200000000001</c:v>
                </c:pt>
                <c:pt idx="2809">
                  <c:v>0.35252499999999998</c:v>
                </c:pt>
                <c:pt idx="2810">
                  <c:v>0.35453699999999999</c:v>
                </c:pt>
                <c:pt idx="2811">
                  <c:v>0.35053299999999998</c:v>
                </c:pt>
                <c:pt idx="2812">
                  <c:v>0.36866899999999997</c:v>
                </c:pt>
                <c:pt idx="2813">
                  <c:v>0.37256299999999998</c:v>
                </c:pt>
                <c:pt idx="2814">
                  <c:v>0.37262000000000001</c:v>
                </c:pt>
                <c:pt idx="2815">
                  <c:v>0.378021</c:v>
                </c:pt>
                <c:pt idx="2816">
                  <c:v>0.37128000000000005</c:v>
                </c:pt>
                <c:pt idx="2817">
                  <c:v>0.38153100000000001</c:v>
                </c:pt>
                <c:pt idx="2818">
                  <c:v>0.37633099999999997</c:v>
                </c:pt>
                <c:pt idx="2819">
                  <c:v>0.37596199999999996</c:v>
                </c:pt>
                <c:pt idx="2820">
                  <c:v>0.37749099999999997</c:v>
                </c:pt>
                <c:pt idx="2821">
                  <c:v>0.37068799999999996</c:v>
                </c:pt>
                <c:pt idx="2822">
                  <c:v>0.36607599999999996</c:v>
                </c:pt>
                <c:pt idx="2823">
                  <c:v>0.32816299999999998</c:v>
                </c:pt>
                <c:pt idx="2824">
                  <c:v>0.32012299999999999</c:v>
                </c:pt>
                <c:pt idx="2825">
                  <c:v>0.31728299999999998</c:v>
                </c:pt>
                <c:pt idx="2826">
                  <c:v>0.30874099999999999</c:v>
                </c:pt>
                <c:pt idx="2827">
                  <c:v>0.32400499999999999</c:v>
                </c:pt>
                <c:pt idx="2828">
                  <c:v>0.32270399999999999</c:v>
                </c:pt>
                <c:pt idx="2829">
                  <c:v>0.32982699999999998</c:v>
                </c:pt>
                <c:pt idx="2830">
                  <c:v>0.33604699999999998</c:v>
                </c:pt>
                <c:pt idx="2831">
                  <c:v>0.33948299999999998</c:v>
                </c:pt>
                <c:pt idx="2832">
                  <c:v>0.33253099999999997</c:v>
                </c:pt>
                <c:pt idx="2833">
                  <c:v>0.328125</c:v>
                </c:pt>
                <c:pt idx="2834">
                  <c:v>0.30976699999999996</c:v>
                </c:pt>
                <c:pt idx="2835">
                  <c:v>0.30291399999999996</c:v>
                </c:pt>
                <c:pt idx="2836">
                  <c:v>0.30350099999999997</c:v>
                </c:pt>
                <c:pt idx="2837">
                  <c:v>0.286993</c:v>
                </c:pt>
                <c:pt idx="2838">
                  <c:v>0.26691599999999999</c:v>
                </c:pt>
                <c:pt idx="2839">
                  <c:v>0.27260000000000001</c:v>
                </c:pt>
                <c:pt idx="2840">
                  <c:v>0.28560599999999997</c:v>
                </c:pt>
                <c:pt idx="2841">
                  <c:v>0.27555799999999997</c:v>
                </c:pt>
                <c:pt idx="2842">
                  <c:v>0.25656599999999996</c:v>
                </c:pt>
                <c:pt idx="2843">
                  <c:v>0.25279699999999999</c:v>
                </c:pt>
                <c:pt idx="2844">
                  <c:v>0.233984</c:v>
                </c:pt>
                <c:pt idx="2845">
                  <c:v>0.224326</c:v>
                </c:pt>
                <c:pt idx="2846">
                  <c:v>0.22465399999999999</c:v>
                </c:pt>
                <c:pt idx="2847">
                  <c:v>0.23965499999999998</c:v>
                </c:pt>
                <c:pt idx="2848">
                  <c:v>0.24027799999999999</c:v>
                </c:pt>
                <c:pt idx="2849">
                  <c:v>0.24891000000000002</c:v>
                </c:pt>
                <c:pt idx="2850">
                  <c:v>0.25516699999999998</c:v>
                </c:pt>
                <c:pt idx="2851">
                  <c:v>0.25633800000000001</c:v>
                </c:pt>
                <c:pt idx="2852">
                  <c:v>0.23325899999999999</c:v>
                </c:pt>
                <c:pt idx="2853">
                  <c:v>0.21724000000000002</c:v>
                </c:pt>
                <c:pt idx="2854">
                  <c:v>0.21937199999999998</c:v>
                </c:pt>
                <c:pt idx="2855">
                  <c:v>0.224075</c:v>
                </c:pt>
                <c:pt idx="2856">
                  <c:v>0.21731499999999998</c:v>
                </c:pt>
                <c:pt idx="2857">
                  <c:v>0.22048499999999999</c:v>
                </c:pt>
                <c:pt idx="2858">
                  <c:v>0.23407399999999998</c:v>
                </c:pt>
                <c:pt idx="2859">
                  <c:v>0.23488000000000001</c:v>
                </c:pt>
                <c:pt idx="2860">
                  <c:v>0.22950000000000001</c:v>
                </c:pt>
                <c:pt idx="2861">
                  <c:v>0.23172299999999998</c:v>
                </c:pt>
                <c:pt idx="2862">
                  <c:v>0.25409399999999999</c:v>
                </c:pt>
                <c:pt idx="2863">
                  <c:v>0.261855</c:v>
                </c:pt>
                <c:pt idx="2864">
                  <c:v>0.268349</c:v>
                </c:pt>
                <c:pt idx="2865">
                  <c:v>0.27402399999999999</c:v>
                </c:pt>
                <c:pt idx="2866">
                  <c:v>0.27545900000000001</c:v>
                </c:pt>
                <c:pt idx="2867">
                  <c:v>0.293267</c:v>
                </c:pt>
                <c:pt idx="2868">
                  <c:v>0.29089499999999996</c:v>
                </c:pt>
                <c:pt idx="2869">
                  <c:v>0.29140099999999997</c:v>
                </c:pt>
                <c:pt idx="2870">
                  <c:v>0.26821200000000001</c:v>
                </c:pt>
                <c:pt idx="2871">
                  <c:v>0.24513199999999999</c:v>
                </c:pt>
                <c:pt idx="2872">
                  <c:v>0.23647399999999999</c:v>
                </c:pt>
                <c:pt idx="2873">
                  <c:v>0.27936499999999997</c:v>
                </c:pt>
                <c:pt idx="2874">
                  <c:v>0.30548900000000001</c:v>
                </c:pt>
                <c:pt idx="2875">
                  <c:v>0.31248899999999996</c:v>
                </c:pt>
                <c:pt idx="2876">
                  <c:v>0.35020099999999998</c:v>
                </c:pt>
                <c:pt idx="2877">
                  <c:v>0.36629</c:v>
                </c:pt>
                <c:pt idx="2878">
                  <c:v>0.39662599999999998</c:v>
                </c:pt>
                <c:pt idx="2879">
                  <c:v>0.390602</c:v>
                </c:pt>
                <c:pt idx="2880">
                  <c:v>0.38361099999999998</c:v>
                </c:pt>
                <c:pt idx="2881">
                  <c:v>0.48433199999999998</c:v>
                </c:pt>
                <c:pt idx="2882">
                  <c:v>0.51069399999999998</c:v>
                </c:pt>
                <c:pt idx="2883">
                  <c:v>0.51526099999999997</c:v>
                </c:pt>
                <c:pt idx="2884">
                  <c:v>0.51259900000000003</c:v>
                </c:pt>
                <c:pt idx="2885">
                  <c:v>0.50067899999999999</c:v>
                </c:pt>
                <c:pt idx="2886">
                  <c:v>0.47191099999999997</c:v>
                </c:pt>
                <c:pt idx="2887">
                  <c:v>0.45670699999999997</c:v>
                </c:pt>
                <c:pt idx="2888">
                  <c:v>0.43132699999999996</c:v>
                </c:pt>
                <c:pt idx="2889">
                  <c:v>0.41620599999999996</c:v>
                </c:pt>
                <c:pt idx="2890">
                  <c:v>0.39897299999999997</c:v>
                </c:pt>
                <c:pt idx="2891">
                  <c:v>0.38132099999999997</c:v>
                </c:pt>
                <c:pt idx="2892">
                  <c:v>0.38210499999999997</c:v>
                </c:pt>
                <c:pt idx="2893">
                  <c:v>0.33239399999999997</c:v>
                </c:pt>
                <c:pt idx="2894">
                  <c:v>0.29605599999999999</c:v>
                </c:pt>
                <c:pt idx="2895">
                  <c:v>0.28631099999999998</c:v>
                </c:pt>
                <c:pt idx="2896">
                  <c:v>0.25612000000000001</c:v>
                </c:pt>
                <c:pt idx="2897">
                  <c:v>0.23124299999999998</c:v>
                </c:pt>
                <c:pt idx="2898">
                  <c:v>0.22599899999999998</c:v>
                </c:pt>
                <c:pt idx="2899">
                  <c:v>0.21704399999999999</c:v>
                </c:pt>
                <c:pt idx="2900">
                  <c:v>0.20954099999999998</c:v>
                </c:pt>
                <c:pt idx="2901">
                  <c:v>0.19908899999999999</c:v>
                </c:pt>
                <c:pt idx="2902">
                  <c:v>0.18992000000000001</c:v>
                </c:pt>
                <c:pt idx="2903">
                  <c:v>0.177651</c:v>
                </c:pt>
                <c:pt idx="2904">
                  <c:v>0.16744000000000001</c:v>
                </c:pt>
                <c:pt idx="2905">
                  <c:v>0.15296000000000001</c:v>
                </c:pt>
                <c:pt idx="2906">
                  <c:v>0.13509699999999999</c:v>
                </c:pt>
                <c:pt idx="2907">
                  <c:v>0.13284199999999999</c:v>
                </c:pt>
                <c:pt idx="2908">
                  <c:v>0.148871</c:v>
                </c:pt>
                <c:pt idx="2909">
                  <c:v>0.142955</c:v>
                </c:pt>
                <c:pt idx="2910">
                  <c:v>0.14580799999999999</c:v>
                </c:pt>
                <c:pt idx="2911">
                  <c:v>0.13420599999999999</c:v>
                </c:pt>
                <c:pt idx="2912">
                  <c:v>0.12540499999999999</c:v>
                </c:pt>
                <c:pt idx="2913">
                  <c:v>0.111856</c:v>
                </c:pt>
                <c:pt idx="2914">
                  <c:v>0.11347199999999999</c:v>
                </c:pt>
                <c:pt idx="2915">
                  <c:v>9.3150000000000011E-2</c:v>
                </c:pt>
                <c:pt idx="2916">
                  <c:v>8.6084999999999995E-2</c:v>
                </c:pt>
                <c:pt idx="2917">
                  <c:v>8.4947999999999996E-2</c:v>
                </c:pt>
                <c:pt idx="2918">
                  <c:v>8.9581999999999995E-2</c:v>
                </c:pt>
                <c:pt idx="2919">
                  <c:v>9.4966999999999996E-2</c:v>
                </c:pt>
                <c:pt idx="2920">
                  <c:v>9.9213999999999997E-2</c:v>
                </c:pt>
                <c:pt idx="2921">
                  <c:v>9.4588999999999993E-2</c:v>
                </c:pt>
                <c:pt idx="2922">
                  <c:v>8.0887000000000001E-2</c:v>
                </c:pt>
                <c:pt idx="2923">
                  <c:v>6.5417000000000003E-2</c:v>
                </c:pt>
                <c:pt idx="2924">
                  <c:v>5.9068999999999997E-2</c:v>
                </c:pt>
                <c:pt idx="2925">
                  <c:v>5.2644999999999997E-2</c:v>
                </c:pt>
                <c:pt idx="2926">
                  <c:v>4.8076000000000001E-2</c:v>
                </c:pt>
                <c:pt idx="2927">
                  <c:v>4.2608E-2</c:v>
                </c:pt>
                <c:pt idx="2928">
                  <c:v>4.5926999999999996E-2</c:v>
                </c:pt>
                <c:pt idx="2929">
                  <c:v>5.7808999999999999E-2</c:v>
                </c:pt>
                <c:pt idx="2930">
                  <c:v>5.1505999999999996E-2</c:v>
                </c:pt>
                <c:pt idx="2931">
                  <c:v>4.7625000000000001E-2</c:v>
                </c:pt>
                <c:pt idx="2932">
                  <c:v>4.2345999999999995E-2</c:v>
                </c:pt>
                <c:pt idx="2933">
                  <c:v>4.0375999999999995E-2</c:v>
                </c:pt>
                <c:pt idx="2934">
                  <c:v>5.6827999999999997E-2</c:v>
                </c:pt>
                <c:pt idx="2935">
                  <c:v>4.8974999999999998E-2</c:v>
                </c:pt>
                <c:pt idx="2936">
                  <c:v>4.7410000000000001E-2</c:v>
                </c:pt>
                <c:pt idx="2937">
                  <c:v>4.2111999999999997E-2</c:v>
                </c:pt>
                <c:pt idx="2938">
                  <c:v>4.6411000000000001E-2</c:v>
                </c:pt>
                <c:pt idx="2939">
                  <c:v>4.0897999999999997E-2</c:v>
                </c:pt>
                <c:pt idx="2940">
                  <c:v>3.4681999999999998E-2</c:v>
                </c:pt>
                <c:pt idx="2941">
                  <c:v>3.7304999999999998E-2</c:v>
                </c:pt>
                <c:pt idx="2942">
                  <c:v>3.6348999999999999E-2</c:v>
                </c:pt>
                <c:pt idx="2943">
                  <c:v>4.7398999999999997E-2</c:v>
                </c:pt>
                <c:pt idx="2944">
                  <c:v>5.4470000000000005E-2</c:v>
                </c:pt>
                <c:pt idx="2945">
                  <c:v>5.0438999999999998E-2</c:v>
                </c:pt>
                <c:pt idx="2946">
                  <c:v>4.7390000000000002E-2</c:v>
                </c:pt>
                <c:pt idx="2947">
                  <c:v>4.3397999999999999E-2</c:v>
                </c:pt>
                <c:pt idx="2948">
                  <c:v>2.8922E-2</c:v>
                </c:pt>
                <c:pt idx="2949">
                  <c:v>2.5949E-2</c:v>
                </c:pt>
                <c:pt idx="2950">
                  <c:v>2.1204000000000001E-2</c:v>
                </c:pt>
                <c:pt idx="2951">
                  <c:v>1.8276000000000001E-2</c:v>
                </c:pt>
                <c:pt idx="2952">
                  <c:v>1.4093E-2</c:v>
                </c:pt>
                <c:pt idx="2953">
                  <c:v>1.6917999999999999E-2</c:v>
                </c:pt>
                <c:pt idx="2954">
                  <c:v>2.2126E-2</c:v>
                </c:pt>
                <c:pt idx="2955">
                  <c:v>3.6136000000000001E-2</c:v>
                </c:pt>
                <c:pt idx="2956">
                  <c:v>2.7371999999999997E-2</c:v>
                </c:pt>
                <c:pt idx="2957">
                  <c:v>2.1002999999999997E-2</c:v>
                </c:pt>
                <c:pt idx="2958">
                  <c:v>1.668E-2</c:v>
                </c:pt>
                <c:pt idx="2959">
                  <c:v>1.3986E-2</c:v>
                </c:pt>
                <c:pt idx="2960">
                  <c:v>1.1427999999999999E-2</c:v>
                </c:pt>
                <c:pt idx="2961">
                  <c:v>1.3953999999999999E-2</c:v>
                </c:pt>
                <c:pt idx="2962">
                  <c:v>1.3137999999999999E-2</c:v>
                </c:pt>
                <c:pt idx="2963">
                  <c:v>1.0322999999999999E-2</c:v>
                </c:pt>
                <c:pt idx="2964">
                  <c:v>1.2166E-2</c:v>
                </c:pt>
                <c:pt idx="2965">
                  <c:v>1.3431999999999999E-2</c:v>
                </c:pt>
                <c:pt idx="2966">
                  <c:v>1.3186E-2</c:v>
                </c:pt>
                <c:pt idx="2967">
                  <c:v>1.4008E-2</c:v>
                </c:pt>
                <c:pt idx="2968">
                  <c:v>1.2678E-2</c:v>
                </c:pt>
                <c:pt idx="2969">
                  <c:v>1.2568999999999999E-2</c:v>
                </c:pt>
                <c:pt idx="2970">
                  <c:v>1.0482999999999999E-2</c:v>
                </c:pt>
                <c:pt idx="2971">
                  <c:v>8.2950000000000003E-3</c:v>
                </c:pt>
                <c:pt idx="2972">
                  <c:v>8.4049999999999993E-3</c:v>
                </c:pt>
                <c:pt idx="2973">
                  <c:v>7.6749999999999995E-3</c:v>
                </c:pt>
                <c:pt idx="2974">
                  <c:v>9.323999999999999E-3</c:v>
                </c:pt>
                <c:pt idx="2975">
                  <c:v>9.604999999999999E-3</c:v>
                </c:pt>
                <c:pt idx="2976">
                  <c:v>9.0959999999999999E-3</c:v>
                </c:pt>
                <c:pt idx="2977">
                  <c:v>9.9620000000000004E-3</c:v>
                </c:pt>
                <c:pt idx="2978">
                  <c:v>1.3214E-2</c:v>
                </c:pt>
                <c:pt idx="2979">
                  <c:v>1.4893999999999999E-2</c:v>
                </c:pt>
                <c:pt idx="2980">
                  <c:v>1.6239E-2</c:v>
                </c:pt>
                <c:pt idx="2981">
                  <c:v>1.3798E-2</c:v>
                </c:pt>
                <c:pt idx="2982">
                  <c:v>1.8768E-2</c:v>
                </c:pt>
                <c:pt idx="2983">
                  <c:v>1.7783E-2</c:v>
                </c:pt>
                <c:pt idx="2984">
                  <c:v>1.3876999999999999E-2</c:v>
                </c:pt>
                <c:pt idx="2985">
                  <c:v>1.6423999999999998E-2</c:v>
                </c:pt>
                <c:pt idx="2986">
                  <c:v>1.2778999999999999E-2</c:v>
                </c:pt>
                <c:pt idx="2987">
                  <c:v>1.2756E-2</c:v>
                </c:pt>
                <c:pt idx="2988">
                  <c:v>1.111E-2</c:v>
                </c:pt>
                <c:pt idx="2989">
                  <c:v>8.6189999999999999E-3</c:v>
                </c:pt>
                <c:pt idx="2990">
                  <c:v>1.0253999999999999E-2</c:v>
                </c:pt>
                <c:pt idx="2991">
                  <c:v>1.2322E-2</c:v>
                </c:pt>
                <c:pt idx="2992">
                  <c:v>1.0074999999999999E-2</c:v>
                </c:pt>
                <c:pt idx="2993">
                  <c:v>1.9466000000000001E-2</c:v>
                </c:pt>
                <c:pt idx="2994">
                  <c:v>1.8168E-2</c:v>
                </c:pt>
                <c:pt idx="2995">
                  <c:v>1.55E-2</c:v>
                </c:pt>
                <c:pt idx="2996">
                  <c:v>1.3599E-2</c:v>
                </c:pt>
                <c:pt idx="2997">
                  <c:v>1.3441E-2</c:v>
                </c:pt>
                <c:pt idx="2998">
                  <c:v>1.2555E-2</c:v>
                </c:pt>
                <c:pt idx="2999">
                  <c:v>9.6729999999999993E-3</c:v>
                </c:pt>
                <c:pt idx="3000">
                  <c:v>1.1687999999999999E-2</c:v>
                </c:pt>
                <c:pt idx="3001">
                  <c:v>9.9609999999999994E-3</c:v>
                </c:pt>
                <c:pt idx="3002">
                  <c:v>1.0371E-2</c:v>
                </c:pt>
                <c:pt idx="3003">
                  <c:v>8.9259999999999999E-3</c:v>
                </c:pt>
                <c:pt idx="3004">
                  <c:v>1.009E-2</c:v>
                </c:pt>
                <c:pt idx="3005">
                  <c:v>1.1227000000000001E-2</c:v>
                </c:pt>
                <c:pt idx="3006">
                  <c:v>1.0223999999999999E-2</c:v>
                </c:pt>
                <c:pt idx="3007">
                  <c:v>1.357E-2</c:v>
                </c:pt>
                <c:pt idx="3008">
                  <c:v>1.3431999999999999E-2</c:v>
                </c:pt>
                <c:pt idx="3009">
                  <c:v>1.0978E-2</c:v>
                </c:pt>
                <c:pt idx="3010">
                  <c:v>9.5370000000000003E-3</c:v>
                </c:pt>
                <c:pt idx="3011">
                  <c:v>1.4990000000000002E-2</c:v>
                </c:pt>
                <c:pt idx="3012">
                  <c:v>1.4447E-2</c:v>
                </c:pt>
                <c:pt idx="3013">
                  <c:v>1.2853999999999999E-2</c:v>
                </c:pt>
                <c:pt idx="3014">
                  <c:v>1.2440999999999999E-2</c:v>
                </c:pt>
                <c:pt idx="3015">
                  <c:v>1.2562E-2</c:v>
                </c:pt>
                <c:pt idx="3016">
                  <c:v>9.887E-3</c:v>
                </c:pt>
                <c:pt idx="3017">
                  <c:v>6.0369999999999998E-3</c:v>
                </c:pt>
                <c:pt idx="3018">
                  <c:v>4.96E-3</c:v>
                </c:pt>
                <c:pt idx="3019">
                  <c:v>5.6349999999999994E-3</c:v>
                </c:pt>
                <c:pt idx="3020">
                  <c:v>7.2569999999999996E-3</c:v>
                </c:pt>
                <c:pt idx="3021">
                  <c:v>7.0459999999999993E-3</c:v>
                </c:pt>
                <c:pt idx="3022">
                  <c:v>1.2267999999999999E-2</c:v>
                </c:pt>
                <c:pt idx="3023">
                  <c:v>1.1314999999999999E-2</c:v>
                </c:pt>
                <c:pt idx="3024">
                  <c:v>1.8353999999999999E-2</c:v>
                </c:pt>
                <c:pt idx="3025">
                  <c:v>1.4057E-2</c:v>
                </c:pt>
                <c:pt idx="3026">
                  <c:v>1.1011999999999999E-2</c:v>
                </c:pt>
                <c:pt idx="3027">
                  <c:v>1.0289E-2</c:v>
                </c:pt>
                <c:pt idx="3028">
                  <c:v>9.3349999999999995E-3</c:v>
                </c:pt>
                <c:pt idx="3029">
                  <c:v>1.2670000000000001E-2</c:v>
                </c:pt>
                <c:pt idx="3030">
                  <c:v>1.4437999999999999E-2</c:v>
                </c:pt>
                <c:pt idx="3031">
                  <c:v>1.3715999999999999E-2</c:v>
                </c:pt>
                <c:pt idx="3032">
                  <c:v>1.5505999999999999E-2</c:v>
                </c:pt>
                <c:pt idx="3033">
                  <c:v>5.2650999999999996E-2</c:v>
                </c:pt>
                <c:pt idx="3034">
                  <c:v>4.8615999999999999E-2</c:v>
                </c:pt>
                <c:pt idx="3035">
                  <c:v>2.8504999999999999E-2</c:v>
                </c:pt>
                <c:pt idx="3036">
                  <c:v>2.1640000000000003E-2</c:v>
                </c:pt>
                <c:pt idx="3037">
                  <c:v>1.7108999999999999E-2</c:v>
                </c:pt>
                <c:pt idx="3038">
                  <c:v>1.3346E-2</c:v>
                </c:pt>
                <c:pt idx="3039">
                  <c:v>1.1224999999999999E-2</c:v>
                </c:pt>
                <c:pt idx="3040">
                  <c:v>1.0435E-2</c:v>
                </c:pt>
                <c:pt idx="3041">
                  <c:v>9.3759999999999989E-3</c:v>
                </c:pt>
                <c:pt idx="3042">
                  <c:v>7.626E-3</c:v>
                </c:pt>
                <c:pt idx="3043">
                  <c:v>7.3679999999999995E-3</c:v>
                </c:pt>
                <c:pt idx="3044">
                  <c:v>9.3860000000000002E-3</c:v>
                </c:pt>
                <c:pt idx="3045">
                  <c:v>9.8230000000000001E-3</c:v>
                </c:pt>
                <c:pt idx="3046">
                  <c:v>9.9919999999999991E-3</c:v>
                </c:pt>
                <c:pt idx="3047">
                  <c:v>1.3685999999999999E-2</c:v>
                </c:pt>
                <c:pt idx="3048">
                  <c:v>1.2865E-2</c:v>
                </c:pt>
                <c:pt idx="3049">
                  <c:v>1.6050000000000002E-2</c:v>
                </c:pt>
                <c:pt idx="3050">
                  <c:v>1.5507E-2</c:v>
                </c:pt>
                <c:pt idx="3051">
                  <c:v>1.9223999999999998E-2</c:v>
                </c:pt>
                <c:pt idx="3052">
                  <c:v>2.1243999999999999E-2</c:v>
                </c:pt>
                <c:pt idx="3053">
                  <c:v>1.6500999999999998E-2</c:v>
                </c:pt>
                <c:pt idx="3054">
                  <c:v>1.4584999999999999E-2</c:v>
                </c:pt>
                <c:pt idx="3055">
                  <c:v>1.2560000000000002E-2</c:v>
                </c:pt>
                <c:pt idx="3056">
                  <c:v>1.0416E-2</c:v>
                </c:pt>
                <c:pt idx="3057">
                  <c:v>9.2750000000000003E-3</c:v>
                </c:pt>
                <c:pt idx="3058">
                  <c:v>1.1672E-2</c:v>
                </c:pt>
                <c:pt idx="3059">
                  <c:v>1.1181999999999999E-2</c:v>
                </c:pt>
                <c:pt idx="3060">
                  <c:v>9.6619999999999987E-3</c:v>
                </c:pt>
                <c:pt idx="3061">
                  <c:v>1.0307999999999999E-2</c:v>
                </c:pt>
                <c:pt idx="3062">
                  <c:v>1.3051999999999999E-2</c:v>
                </c:pt>
                <c:pt idx="3063">
                  <c:v>8.650999999999999E-3</c:v>
                </c:pt>
                <c:pt idx="3064">
                  <c:v>7.5559999999999993E-3</c:v>
                </c:pt>
                <c:pt idx="3065">
                  <c:v>7.7409999999999996E-3</c:v>
                </c:pt>
                <c:pt idx="3066">
                  <c:v>2.0577999999999999E-2</c:v>
                </c:pt>
                <c:pt idx="3067">
                  <c:v>2.3413999999999997E-2</c:v>
                </c:pt>
                <c:pt idx="3068">
                  <c:v>2.6476E-2</c:v>
                </c:pt>
                <c:pt idx="3069">
                  <c:v>2.0555999999999998E-2</c:v>
                </c:pt>
                <c:pt idx="3070">
                  <c:v>2.7463999999999999E-2</c:v>
                </c:pt>
                <c:pt idx="3071">
                  <c:v>2.9502999999999998E-2</c:v>
                </c:pt>
                <c:pt idx="3072">
                  <c:v>2.8750000000000001E-2</c:v>
                </c:pt>
                <c:pt idx="3073">
                  <c:v>2.6868999999999997E-2</c:v>
                </c:pt>
                <c:pt idx="3074">
                  <c:v>2.1779E-2</c:v>
                </c:pt>
                <c:pt idx="3075">
                  <c:v>1.5803999999999999E-2</c:v>
                </c:pt>
                <c:pt idx="3076">
                  <c:v>1.8686999999999999E-2</c:v>
                </c:pt>
                <c:pt idx="3077">
                  <c:v>1.5540999999999999E-2</c:v>
                </c:pt>
                <c:pt idx="3078">
                  <c:v>2.1575999999999998E-2</c:v>
                </c:pt>
                <c:pt idx="3079">
                  <c:v>2.5977999999999998E-2</c:v>
                </c:pt>
                <c:pt idx="3080">
                  <c:v>2.9387E-2</c:v>
                </c:pt>
                <c:pt idx="3081">
                  <c:v>4.0212999999999999E-2</c:v>
                </c:pt>
                <c:pt idx="3082">
                  <c:v>3.6691000000000001E-2</c:v>
                </c:pt>
                <c:pt idx="3083">
                  <c:v>3.7887999999999998E-2</c:v>
                </c:pt>
                <c:pt idx="3084">
                  <c:v>4.9536999999999998E-2</c:v>
                </c:pt>
                <c:pt idx="3085">
                  <c:v>4.2175999999999998E-2</c:v>
                </c:pt>
                <c:pt idx="3086">
                  <c:v>3.2163999999999998E-2</c:v>
                </c:pt>
                <c:pt idx="3087">
                  <c:v>2.8476999999999999E-2</c:v>
                </c:pt>
                <c:pt idx="3088">
                  <c:v>2.2474999999999998E-2</c:v>
                </c:pt>
                <c:pt idx="3089">
                  <c:v>1.7280999999999998E-2</c:v>
                </c:pt>
                <c:pt idx="3090">
                  <c:v>1.5429E-2</c:v>
                </c:pt>
                <c:pt idx="3091">
                  <c:v>1.4964999999999999E-2</c:v>
                </c:pt>
                <c:pt idx="3092">
                  <c:v>1.2603999999999999E-2</c:v>
                </c:pt>
                <c:pt idx="3093">
                  <c:v>9.4050000000000002E-3</c:v>
                </c:pt>
                <c:pt idx="3094">
                  <c:v>1.0211E-2</c:v>
                </c:pt>
                <c:pt idx="3095">
                  <c:v>1.0177E-2</c:v>
                </c:pt>
                <c:pt idx="3096">
                  <c:v>9.3980000000000001E-3</c:v>
                </c:pt>
                <c:pt idx="3097">
                  <c:v>3.8627000000000002E-2</c:v>
                </c:pt>
                <c:pt idx="3098">
                  <c:v>3.6402999999999998E-2</c:v>
                </c:pt>
                <c:pt idx="3099">
                  <c:v>4.4207999999999997E-2</c:v>
                </c:pt>
                <c:pt idx="3100">
                  <c:v>5.4573999999999998E-2</c:v>
                </c:pt>
                <c:pt idx="3101">
                  <c:v>5.3700000000000005E-2</c:v>
                </c:pt>
                <c:pt idx="3102">
                  <c:v>5.4350000000000002E-2</c:v>
                </c:pt>
                <c:pt idx="3103">
                  <c:v>4.7066999999999998E-2</c:v>
                </c:pt>
                <c:pt idx="3104">
                  <c:v>4.9158E-2</c:v>
                </c:pt>
                <c:pt idx="3105">
                  <c:v>6.1924E-2</c:v>
                </c:pt>
                <c:pt idx="3106">
                  <c:v>6.3606999999999997E-2</c:v>
                </c:pt>
                <c:pt idx="3107">
                  <c:v>6.4127999999999991E-2</c:v>
                </c:pt>
                <c:pt idx="3108">
                  <c:v>6.6124000000000002E-2</c:v>
                </c:pt>
                <c:pt idx="3109">
                  <c:v>5.9201999999999998E-2</c:v>
                </c:pt>
                <c:pt idx="3110">
                  <c:v>4.65E-2</c:v>
                </c:pt>
                <c:pt idx="3111">
                  <c:v>4.2710999999999999E-2</c:v>
                </c:pt>
                <c:pt idx="3112">
                  <c:v>3.1028999999999998E-2</c:v>
                </c:pt>
                <c:pt idx="3113">
                  <c:v>2.7375999999999998E-2</c:v>
                </c:pt>
                <c:pt idx="3114">
                  <c:v>1.9792999999999998E-2</c:v>
                </c:pt>
                <c:pt idx="3115">
                  <c:v>1.7058E-2</c:v>
                </c:pt>
                <c:pt idx="3116">
                  <c:v>1.5824999999999999E-2</c:v>
                </c:pt>
                <c:pt idx="3117">
                  <c:v>1.6671999999999999E-2</c:v>
                </c:pt>
                <c:pt idx="3118">
                  <c:v>1.8010999999999999E-2</c:v>
                </c:pt>
                <c:pt idx="3119">
                  <c:v>1.9191E-2</c:v>
                </c:pt>
                <c:pt idx="3120">
                  <c:v>1.8815999999999999E-2</c:v>
                </c:pt>
                <c:pt idx="3121">
                  <c:v>2.3653E-2</c:v>
                </c:pt>
                <c:pt idx="3122">
                  <c:v>4.1204999999999999E-2</c:v>
                </c:pt>
                <c:pt idx="3123">
                  <c:v>6.4502000000000004E-2</c:v>
                </c:pt>
                <c:pt idx="3124">
                  <c:v>6.8465999999999999E-2</c:v>
                </c:pt>
                <c:pt idx="3125">
                  <c:v>6.3548999999999994E-2</c:v>
                </c:pt>
                <c:pt idx="3126">
                  <c:v>6.5833000000000003E-2</c:v>
                </c:pt>
                <c:pt idx="3127">
                  <c:v>5.4857999999999997E-2</c:v>
                </c:pt>
                <c:pt idx="3128">
                  <c:v>5.6520000000000008E-2</c:v>
                </c:pt>
                <c:pt idx="3129">
                  <c:v>4.5394999999999998E-2</c:v>
                </c:pt>
                <c:pt idx="3130">
                  <c:v>3.6466999999999999E-2</c:v>
                </c:pt>
                <c:pt idx="3131">
                  <c:v>2.9599E-2</c:v>
                </c:pt>
                <c:pt idx="3132">
                  <c:v>3.2417000000000001E-2</c:v>
                </c:pt>
                <c:pt idx="3133">
                  <c:v>3.2625000000000001E-2</c:v>
                </c:pt>
                <c:pt idx="3134">
                  <c:v>2.8617999999999998E-2</c:v>
                </c:pt>
                <c:pt idx="3135">
                  <c:v>2.5855E-2</c:v>
                </c:pt>
                <c:pt idx="3136">
                  <c:v>3.0543999999999998E-2</c:v>
                </c:pt>
                <c:pt idx="3137">
                  <c:v>2.7060000000000001E-2</c:v>
                </c:pt>
                <c:pt idx="3138">
                  <c:v>2.3091E-2</c:v>
                </c:pt>
                <c:pt idx="3139">
                  <c:v>2.5693999999999998E-2</c:v>
                </c:pt>
                <c:pt idx="3140">
                  <c:v>3.0018E-2</c:v>
                </c:pt>
                <c:pt idx="3141">
                  <c:v>2.1918E-2</c:v>
                </c:pt>
                <c:pt idx="3142">
                  <c:v>2.7761999999999998E-2</c:v>
                </c:pt>
                <c:pt idx="3143">
                  <c:v>2.5224999999999997E-2</c:v>
                </c:pt>
                <c:pt idx="3144">
                  <c:v>2.1122999999999999E-2</c:v>
                </c:pt>
                <c:pt idx="3145">
                  <c:v>2.5370000000000004E-2</c:v>
                </c:pt>
                <c:pt idx="3146">
                  <c:v>2.6105E-2</c:v>
                </c:pt>
                <c:pt idx="3147">
                  <c:v>3.1540000000000006E-2</c:v>
                </c:pt>
                <c:pt idx="3148">
                  <c:v>3.1678999999999999E-2</c:v>
                </c:pt>
                <c:pt idx="3149">
                  <c:v>2.8865999999999999E-2</c:v>
                </c:pt>
                <c:pt idx="3150">
                  <c:v>2.9322999999999998E-2</c:v>
                </c:pt>
                <c:pt idx="3151">
                  <c:v>2.5628999999999999E-2</c:v>
                </c:pt>
                <c:pt idx="3152">
                  <c:v>2.0794E-2</c:v>
                </c:pt>
                <c:pt idx="3153">
                  <c:v>1.7996999999999999E-2</c:v>
                </c:pt>
                <c:pt idx="3154">
                  <c:v>1.9042E-2</c:v>
                </c:pt>
                <c:pt idx="3155">
                  <c:v>1.9063999999999998E-2</c:v>
                </c:pt>
                <c:pt idx="3156">
                  <c:v>1.5186999999999999E-2</c:v>
                </c:pt>
                <c:pt idx="3157">
                  <c:v>9.3879999999999988E-3</c:v>
                </c:pt>
                <c:pt idx="3158">
                  <c:v>1.0768999999999999E-2</c:v>
                </c:pt>
                <c:pt idx="3159">
                  <c:v>1.0825999999999999E-2</c:v>
                </c:pt>
                <c:pt idx="3160">
                  <c:v>1.1037E-2</c:v>
                </c:pt>
                <c:pt idx="3161">
                  <c:v>1.0808E-2</c:v>
                </c:pt>
                <c:pt idx="3162">
                  <c:v>9.0479999999999988E-3</c:v>
                </c:pt>
                <c:pt idx="3163">
                  <c:v>7.3949999999999997E-3</c:v>
                </c:pt>
                <c:pt idx="3164">
                  <c:v>8.7379999999999992E-3</c:v>
                </c:pt>
                <c:pt idx="3165">
                  <c:v>7.8799999999999999E-3</c:v>
                </c:pt>
                <c:pt idx="3166">
                  <c:v>7.1760000000000001E-3</c:v>
                </c:pt>
                <c:pt idx="3167">
                  <c:v>6.2800000000000009E-3</c:v>
                </c:pt>
                <c:pt idx="3168">
                  <c:v>4.9949999999999994E-3</c:v>
                </c:pt>
                <c:pt idx="3169">
                  <c:v>4.0149999999999995E-3</c:v>
                </c:pt>
                <c:pt idx="3170">
                  <c:v>5.7060000000000001E-3</c:v>
                </c:pt>
                <c:pt idx="3171">
                  <c:v>3.9500000000000004E-3</c:v>
                </c:pt>
                <c:pt idx="3172">
                  <c:v>6.3269999999999993E-3</c:v>
                </c:pt>
                <c:pt idx="3173">
                  <c:v>7.4570000000000001E-3</c:v>
                </c:pt>
                <c:pt idx="3174">
                  <c:v>8.395999999999999E-3</c:v>
                </c:pt>
                <c:pt idx="3175">
                  <c:v>8.9100000000000013E-3</c:v>
                </c:pt>
                <c:pt idx="3176">
                  <c:v>1.2801E-2</c:v>
                </c:pt>
                <c:pt idx="3177">
                  <c:v>1.4397E-2</c:v>
                </c:pt>
                <c:pt idx="3178">
                  <c:v>1.1944E-2</c:v>
                </c:pt>
                <c:pt idx="3179">
                  <c:v>1.298E-2</c:v>
                </c:pt>
                <c:pt idx="3180">
                  <c:v>1.9134999999999999E-2</c:v>
                </c:pt>
                <c:pt idx="3181">
                  <c:v>1.6583000000000001E-2</c:v>
                </c:pt>
                <c:pt idx="3182">
                  <c:v>1.1098E-2</c:v>
                </c:pt>
                <c:pt idx="3183">
                  <c:v>1.1002E-2</c:v>
                </c:pt>
                <c:pt idx="3184">
                  <c:v>1.0593E-2</c:v>
                </c:pt>
                <c:pt idx="3185">
                  <c:v>1.0670000000000001E-2</c:v>
                </c:pt>
                <c:pt idx="3186">
                  <c:v>9.2110000000000004E-3</c:v>
                </c:pt>
                <c:pt idx="3187">
                  <c:v>7.528E-3</c:v>
                </c:pt>
                <c:pt idx="3188">
                  <c:v>8.0439999999999991E-3</c:v>
                </c:pt>
                <c:pt idx="3189">
                  <c:v>7.809E-3</c:v>
                </c:pt>
                <c:pt idx="3190">
                  <c:v>7.136E-3</c:v>
                </c:pt>
                <c:pt idx="3191">
                  <c:v>7.4319999999999994E-3</c:v>
                </c:pt>
                <c:pt idx="3192">
                  <c:v>1.2641999999999999E-2</c:v>
                </c:pt>
                <c:pt idx="3193">
                  <c:v>1.1970999999999999E-2</c:v>
                </c:pt>
                <c:pt idx="3194">
                  <c:v>1.1639E-2</c:v>
                </c:pt>
                <c:pt idx="3195">
                  <c:v>1.9611999999999997E-2</c:v>
                </c:pt>
                <c:pt idx="3196">
                  <c:v>2.7365E-2</c:v>
                </c:pt>
                <c:pt idx="3197">
                  <c:v>2.2940000000000002E-2</c:v>
                </c:pt>
                <c:pt idx="3198">
                  <c:v>2.6311999999999999E-2</c:v>
                </c:pt>
                <c:pt idx="3199">
                  <c:v>4.5558000000000001E-2</c:v>
                </c:pt>
                <c:pt idx="3200">
                  <c:v>4.4717E-2</c:v>
                </c:pt>
                <c:pt idx="3201">
                  <c:v>5.9434999999999995E-2</c:v>
                </c:pt>
                <c:pt idx="3202">
                  <c:v>4.3164000000000001E-2</c:v>
                </c:pt>
                <c:pt idx="3203">
                  <c:v>3.5556999999999998E-2</c:v>
                </c:pt>
                <c:pt idx="3204">
                  <c:v>2.7118999999999997E-2</c:v>
                </c:pt>
                <c:pt idx="3205">
                  <c:v>2.0632999999999999E-2</c:v>
                </c:pt>
                <c:pt idx="3206">
                  <c:v>1.6310000000000002E-2</c:v>
                </c:pt>
                <c:pt idx="3207">
                  <c:v>1.3820000000000001E-2</c:v>
                </c:pt>
                <c:pt idx="3208">
                  <c:v>1.4570999999999999E-2</c:v>
                </c:pt>
                <c:pt idx="3209">
                  <c:v>1.3632E-2</c:v>
                </c:pt>
                <c:pt idx="3210">
                  <c:v>1.3446E-2</c:v>
                </c:pt>
                <c:pt idx="3211">
                  <c:v>1.4232E-2</c:v>
                </c:pt>
                <c:pt idx="3212">
                  <c:v>1.6933999999999998E-2</c:v>
                </c:pt>
                <c:pt idx="3213">
                  <c:v>1.941E-2</c:v>
                </c:pt>
                <c:pt idx="3214">
                  <c:v>2.0402E-2</c:v>
                </c:pt>
                <c:pt idx="3215">
                  <c:v>1.7547999999999998E-2</c:v>
                </c:pt>
                <c:pt idx="3216">
                  <c:v>1.8082000000000001E-2</c:v>
                </c:pt>
                <c:pt idx="3217">
                  <c:v>2.3380000000000001E-2</c:v>
                </c:pt>
                <c:pt idx="3218">
                  <c:v>2.1117999999999998E-2</c:v>
                </c:pt>
                <c:pt idx="3219">
                  <c:v>2.2928999999999998E-2</c:v>
                </c:pt>
                <c:pt idx="3220">
                  <c:v>2.6966E-2</c:v>
                </c:pt>
                <c:pt idx="3221">
                  <c:v>2.8194999999999998E-2</c:v>
                </c:pt>
                <c:pt idx="3222">
                  <c:v>3.3092999999999997E-2</c:v>
                </c:pt>
                <c:pt idx="3223">
                  <c:v>2.7893999999999999E-2</c:v>
                </c:pt>
                <c:pt idx="3224">
                  <c:v>3.8209E-2</c:v>
                </c:pt>
                <c:pt idx="3225">
                  <c:v>2.9200999999999998E-2</c:v>
                </c:pt>
                <c:pt idx="3226">
                  <c:v>3.1656999999999998E-2</c:v>
                </c:pt>
                <c:pt idx="3227">
                  <c:v>3.4584999999999998E-2</c:v>
                </c:pt>
                <c:pt idx="3228">
                  <c:v>2.6098E-2</c:v>
                </c:pt>
                <c:pt idx="3229">
                  <c:v>2.6270999999999999E-2</c:v>
                </c:pt>
                <c:pt idx="3230">
                  <c:v>2.162E-2</c:v>
                </c:pt>
                <c:pt idx="3231">
                  <c:v>3.0918999999999999E-2</c:v>
                </c:pt>
                <c:pt idx="3232">
                  <c:v>2.5026999999999997E-2</c:v>
                </c:pt>
                <c:pt idx="3233">
                  <c:v>2.3715E-2</c:v>
                </c:pt>
                <c:pt idx="3234">
                  <c:v>2.6952E-2</c:v>
                </c:pt>
                <c:pt idx="3235">
                  <c:v>2.3207999999999999E-2</c:v>
                </c:pt>
                <c:pt idx="3236">
                  <c:v>2.2432000000000001E-2</c:v>
                </c:pt>
                <c:pt idx="3237">
                  <c:v>1.7845E-2</c:v>
                </c:pt>
                <c:pt idx="3238">
                  <c:v>1.4685E-2</c:v>
                </c:pt>
                <c:pt idx="3239">
                  <c:v>1.6974E-2</c:v>
                </c:pt>
                <c:pt idx="3240">
                  <c:v>1.6083E-2</c:v>
                </c:pt>
                <c:pt idx="3241">
                  <c:v>1.8449E-2</c:v>
                </c:pt>
                <c:pt idx="3242">
                  <c:v>1.5186E-2</c:v>
                </c:pt>
                <c:pt idx="3243">
                  <c:v>1.4872999999999999E-2</c:v>
                </c:pt>
                <c:pt idx="3244">
                  <c:v>2.4684999999999999E-2</c:v>
                </c:pt>
                <c:pt idx="3245">
                  <c:v>3.3530000000000004E-2</c:v>
                </c:pt>
                <c:pt idx="3246">
                  <c:v>3.0962E-2</c:v>
                </c:pt>
                <c:pt idx="3247">
                  <c:v>3.3298000000000001E-2</c:v>
                </c:pt>
                <c:pt idx="3248">
                  <c:v>3.5657999999999995E-2</c:v>
                </c:pt>
                <c:pt idx="3249">
                  <c:v>4.3014999999999998E-2</c:v>
                </c:pt>
                <c:pt idx="3250">
                  <c:v>6.8445999999999993E-2</c:v>
                </c:pt>
                <c:pt idx="3251">
                  <c:v>6.4990000000000006E-2</c:v>
                </c:pt>
                <c:pt idx="3252">
                  <c:v>5.5747999999999999E-2</c:v>
                </c:pt>
                <c:pt idx="3253">
                  <c:v>5.6867999999999995E-2</c:v>
                </c:pt>
                <c:pt idx="3254">
                  <c:v>5.4851999999999998E-2</c:v>
                </c:pt>
                <c:pt idx="3255">
                  <c:v>5.5650999999999999E-2</c:v>
                </c:pt>
                <c:pt idx="3256">
                  <c:v>5.7571999999999998E-2</c:v>
                </c:pt>
                <c:pt idx="3257">
                  <c:v>5.1686999999999997E-2</c:v>
                </c:pt>
                <c:pt idx="3258">
                  <c:v>5.7453999999999998E-2</c:v>
                </c:pt>
                <c:pt idx="3259">
                  <c:v>5.0776999999999996E-2</c:v>
                </c:pt>
                <c:pt idx="3260">
                  <c:v>5.1635E-2</c:v>
                </c:pt>
                <c:pt idx="3261">
                  <c:v>9.2457999999999999E-2</c:v>
                </c:pt>
                <c:pt idx="3262">
                  <c:v>6.1908999999999999E-2</c:v>
                </c:pt>
                <c:pt idx="3263">
                  <c:v>4.7890000000000002E-2</c:v>
                </c:pt>
                <c:pt idx="3264">
                  <c:v>4.6750000000000007E-2</c:v>
                </c:pt>
                <c:pt idx="3265">
                  <c:v>3.8234999999999998E-2</c:v>
                </c:pt>
                <c:pt idx="3266">
                  <c:v>3.3707000000000001E-2</c:v>
                </c:pt>
                <c:pt idx="3267">
                  <c:v>2.5307999999999997E-2</c:v>
                </c:pt>
                <c:pt idx="3268">
                  <c:v>2.0139000000000001E-2</c:v>
                </c:pt>
                <c:pt idx="3269">
                  <c:v>1.4952E-2</c:v>
                </c:pt>
                <c:pt idx="3270">
                  <c:v>1.4322999999999999E-2</c:v>
                </c:pt>
                <c:pt idx="3271">
                  <c:v>1.2683E-2</c:v>
                </c:pt>
                <c:pt idx="3272">
                  <c:v>1.1795999999999999E-2</c:v>
                </c:pt>
                <c:pt idx="3273">
                  <c:v>9.8279999999999999E-3</c:v>
                </c:pt>
                <c:pt idx="3274">
                  <c:v>8.2760000000000004E-3</c:v>
                </c:pt>
                <c:pt idx="3275">
                  <c:v>1.1840000000000002E-2</c:v>
                </c:pt>
                <c:pt idx="3276">
                  <c:v>1.4718E-2</c:v>
                </c:pt>
                <c:pt idx="3277">
                  <c:v>1.3516E-2</c:v>
                </c:pt>
                <c:pt idx="3278">
                  <c:v>1.1370000000000002E-2</c:v>
                </c:pt>
                <c:pt idx="3279">
                  <c:v>1.4142999999999999E-2</c:v>
                </c:pt>
                <c:pt idx="3280">
                  <c:v>1.1840999999999999E-2</c:v>
                </c:pt>
                <c:pt idx="3281">
                  <c:v>1.3900000000000001E-2</c:v>
                </c:pt>
                <c:pt idx="3282">
                  <c:v>1.1561999999999999E-2</c:v>
                </c:pt>
                <c:pt idx="3283">
                  <c:v>1.0343999999999999E-2</c:v>
                </c:pt>
                <c:pt idx="3284">
                  <c:v>1.0880000000000001E-2</c:v>
                </c:pt>
                <c:pt idx="3285">
                  <c:v>1.1394E-2</c:v>
                </c:pt>
                <c:pt idx="3286">
                  <c:v>1.2985E-2</c:v>
                </c:pt>
                <c:pt idx="3287">
                  <c:v>1.1719E-2</c:v>
                </c:pt>
                <c:pt idx="3288">
                  <c:v>1.1554E-2</c:v>
                </c:pt>
                <c:pt idx="3289">
                  <c:v>8.0689999999999998E-3</c:v>
                </c:pt>
                <c:pt idx="3290">
                  <c:v>6.8319999999999995E-3</c:v>
                </c:pt>
                <c:pt idx="3291">
                  <c:v>8.26E-3</c:v>
                </c:pt>
                <c:pt idx="3292">
                  <c:v>6.1189999999999994E-3</c:v>
                </c:pt>
                <c:pt idx="3293">
                  <c:v>5.3669999999999994E-3</c:v>
                </c:pt>
                <c:pt idx="3294">
                  <c:v>5.9119999999999997E-3</c:v>
                </c:pt>
                <c:pt idx="3295">
                  <c:v>1.0393999999999999E-2</c:v>
                </c:pt>
                <c:pt idx="3296">
                  <c:v>7.8069999999999997E-3</c:v>
                </c:pt>
                <c:pt idx="3297">
                  <c:v>1.3141999999999999E-2</c:v>
                </c:pt>
                <c:pt idx="3298">
                  <c:v>3.8563E-2</c:v>
                </c:pt>
                <c:pt idx="3299">
                  <c:v>3.1819E-2</c:v>
                </c:pt>
                <c:pt idx="3300">
                  <c:v>2.4868999999999999E-2</c:v>
                </c:pt>
                <c:pt idx="3301">
                  <c:v>1.7713E-2</c:v>
                </c:pt>
                <c:pt idx="3302">
                  <c:v>1.8244E-2</c:v>
                </c:pt>
                <c:pt idx="3303">
                  <c:v>1.5969000000000001E-2</c:v>
                </c:pt>
                <c:pt idx="3304">
                  <c:v>1.3568999999999999E-2</c:v>
                </c:pt>
                <c:pt idx="3305">
                  <c:v>1.1235E-2</c:v>
                </c:pt>
                <c:pt idx="3306">
                  <c:v>8.9160000000000003E-3</c:v>
                </c:pt>
                <c:pt idx="3307">
                  <c:v>2.4416999999999998E-2</c:v>
                </c:pt>
                <c:pt idx="3308">
                  <c:v>1.7700999999999998E-2</c:v>
                </c:pt>
                <c:pt idx="3309">
                  <c:v>2.2574E-2</c:v>
                </c:pt>
                <c:pt idx="3310">
                  <c:v>2.2151999999999998E-2</c:v>
                </c:pt>
                <c:pt idx="3311">
                  <c:v>1.8037999999999998E-2</c:v>
                </c:pt>
                <c:pt idx="3312">
                  <c:v>1.6192999999999999E-2</c:v>
                </c:pt>
                <c:pt idx="3313">
                  <c:v>1.5962E-2</c:v>
                </c:pt>
                <c:pt idx="3314">
                  <c:v>1.7058999999999998E-2</c:v>
                </c:pt>
                <c:pt idx="3315">
                  <c:v>1.3986999999999999E-2</c:v>
                </c:pt>
                <c:pt idx="3316">
                  <c:v>1.0610999999999999E-2</c:v>
                </c:pt>
                <c:pt idx="3317">
                  <c:v>8.3420000000000005E-3</c:v>
                </c:pt>
                <c:pt idx="3318">
                  <c:v>5.9129999999999999E-3</c:v>
                </c:pt>
                <c:pt idx="3319">
                  <c:v>1.1330000000000002E-2</c:v>
                </c:pt>
                <c:pt idx="3320">
                  <c:v>9.7129999999999994E-3</c:v>
                </c:pt>
                <c:pt idx="3321">
                  <c:v>8.9409999999999993E-3</c:v>
                </c:pt>
                <c:pt idx="3322">
                  <c:v>1.1667E-2</c:v>
                </c:pt>
                <c:pt idx="3323">
                  <c:v>1.0406E-2</c:v>
                </c:pt>
                <c:pt idx="3324">
                  <c:v>8.7749999999999998E-3</c:v>
                </c:pt>
                <c:pt idx="3325">
                  <c:v>8.6649999999999991E-3</c:v>
                </c:pt>
                <c:pt idx="3326">
                  <c:v>1.1639E-2</c:v>
                </c:pt>
                <c:pt idx="3327">
                  <c:v>1.2669E-2</c:v>
                </c:pt>
                <c:pt idx="3328">
                  <c:v>1.3753999999999999E-2</c:v>
                </c:pt>
                <c:pt idx="3329">
                  <c:v>1.0808999999999999E-2</c:v>
                </c:pt>
                <c:pt idx="3330">
                  <c:v>1.026E-2</c:v>
                </c:pt>
                <c:pt idx="3331">
                  <c:v>1.2553999999999999E-2</c:v>
                </c:pt>
                <c:pt idx="3332">
                  <c:v>1.4504999999999999E-2</c:v>
                </c:pt>
                <c:pt idx="3333">
                  <c:v>1.4060999999999999E-2</c:v>
                </c:pt>
                <c:pt idx="3334">
                  <c:v>1.2392E-2</c:v>
                </c:pt>
                <c:pt idx="3335">
                  <c:v>1.0742E-2</c:v>
                </c:pt>
                <c:pt idx="3336">
                  <c:v>9.467999999999999E-3</c:v>
                </c:pt>
                <c:pt idx="3337">
                  <c:v>8.7809999999999989E-3</c:v>
                </c:pt>
                <c:pt idx="3338">
                  <c:v>7.660000000000001E-3</c:v>
                </c:pt>
                <c:pt idx="3339">
                  <c:v>1.3094E-2</c:v>
                </c:pt>
                <c:pt idx="3340">
                  <c:v>1.4161999999999999E-2</c:v>
                </c:pt>
                <c:pt idx="3341">
                  <c:v>1.6761999999999999E-2</c:v>
                </c:pt>
                <c:pt idx="3342">
                  <c:v>1.7971999999999998E-2</c:v>
                </c:pt>
                <c:pt idx="3343">
                  <c:v>1.7176E-2</c:v>
                </c:pt>
                <c:pt idx="3344">
                  <c:v>1.9862999999999999E-2</c:v>
                </c:pt>
                <c:pt idx="3345">
                  <c:v>2.0567999999999999E-2</c:v>
                </c:pt>
                <c:pt idx="3346">
                  <c:v>2.0011999999999999E-2</c:v>
                </c:pt>
                <c:pt idx="3347">
                  <c:v>1.6683E-2</c:v>
                </c:pt>
                <c:pt idx="3348">
                  <c:v>1.5349E-2</c:v>
                </c:pt>
                <c:pt idx="3349">
                  <c:v>1.3037999999999999E-2</c:v>
                </c:pt>
                <c:pt idx="3350">
                  <c:v>1.0111E-2</c:v>
                </c:pt>
                <c:pt idx="3351">
                  <c:v>9.5940000000000001E-3</c:v>
                </c:pt>
                <c:pt idx="3352">
                  <c:v>1.0910000000000001E-2</c:v>
                </c:pt>
                <c:pt idx="3353">
                  <c:v>9.9030000000000003E-3</c:v>
                </c:pt>
                <c:pt idx="3354">
                  <c:v>1.0574999999999999E-2</c:v>
                </c:pt>
                <c:pt idx="3355">
                  <c:v>8.1079999999999989E-3</c:v>
                </c:pt>
                <c:pt idx="3356">
                  <c:v>8.855E-3</c:v>
                </c:pt>
                <c:pt idx="3357">
                  <c:v>7.8109999999999994E-3</c:v>
                </c:pt>
                <c:pt idx="3358">
                  <c:v>1.1091E-2</c:v>
                </c:pt>
                <c:pt idx="3359">
                  <c:v>1.4126999999999999E-2</c:v>
                </c:pt>
                <c:pt idx="3360">
                  <c:v>1.6073999999999998E-2</c:v>
                </c:pt>
                <c:pt idx="3361">
                  <c:v>1.6063000000000001E-2</c:v>
                </c:pt>
                <c:pt idx="3362">
                  <c:v>1.5970999999999999E-2</c:v>
                </c:pt>
                <c:pt idx="3363">
                  <c:v>1.4027E-2</c:v>
                </c:pt>
                <c:pt idx="3364">
                  <c:v>1.4463999999999999E-2</c:v>
                </c:pt>
                <c:pt idx="3365">
                  <c:v>1.3155999999999999E-2</c:v>
                </c:pt>
                <c:pt idx="3366">
                  <c:v>1.1160000000000002E-2</c:v>
                </c:pt>
                <c:pt idx="3367">
                  <c:v>1.076E-2</c:v>
                </c:pt>
                <c:pt idx="3368">
                  <c:v>9.3469999999999994E-3</c:v>
                </c:pt>
                <c:pt idx="3369">
                  <c:v>7.6779999999999999E-3</c:v>
                </c:pt>
                <c:pt idx="3370">
                  <c:v>8.0289999999999997E-3</c:v>
                </c:pt>
                <c:pt idx="3371">
                  <c:v>8.1469999999999997E-3</c:v>
                </c:pt>
                <c:pt idx="3372">
                  <c:v>9.2639999999999997E-3</c:v>
                </c:pt>
                <c:pt idx="3373">
                  <c:v>9.2179999999999988E-3</c:v>
                </c:pt>
                <c:pt idx="3374">
                  <c:v>7.4859999999999996E-3</c:v>
                </c:pt>
                <c:pt idx="3375">
                  <c:v>5.7009999999999995E-3</c:v>
                </c:pt>
                <c:pt idx="3376">
                  <c:v>4.816E-3</c:v>
                </c:pt>
                <c:pt idx="3377">
                  <c:v>5.574E-3</c:v>
                </c:pt>
                <c:pt idx="3378">
                  <c:v>5.8900000000000003E-3</c:v>
                </c:pt>
                <c:pt idx="3379">
                  <c:v>6.2740000000000001E-3</c:v>
                </c:pt>
                <c:pt idx="3380">
                  <c:v>7.1919999999999996E-3</c:v>
                </c:pt>
                <c:pt idx="3381">
                  <c:v>7.0559999999999998E-3</c:v>
                </c:pt>
                <c:pt idx="3382">
                  <c:v>9.4120000000000002E-3</c:v>
                </c:pt>
                <c:pt idx="3383">
                  <c:v>7.4469999999999996E-3</c:v>
                </c:pt>
                <c:pt idx="3384">
                  <c:v>5.267E-3</c:v>
                </c:pt>
                <c:pt idx="3385">
                  <c:v>3.8629999999999997E-3</c:v>
                </c:pt>
                <c:pt idx="3386">
                  <c:v>2.7200000000000002E-3</c:v>
                </c:pt>
                <c:pt idx="3387">
                  <c:v>2.6000000000000003E-3</c:v>
                </c:pt>
                <c:pt idx="3388">
                  <c:v>4.0879999999999996E-3</c:v>
                </c:pt>
                <c:pt idx="3389">
                  <c:v>2.545E-3</c:v>
                </c:pt>
                <c:pt idx="3390">
                  <c:v>2.2339999999999999E-3</c:v>
                </c:pt>
                <c:pt idx="3391">
                  <c:v>2.5950000000000001E-3</c:v>
                </c:pt>
                <c:pt idx="3392">
                  <c:v>3.2009999999999999E-3</c:v>
                </c:pt>
                <c:pt idx="3393">
                  <c:v>6.0229999999999997E-3</c:v>
                </c:pt>
                <c:pt idx="3394">
                  <c:v>5.8409999999999998E-3</c:v>
                </c:pt>
                <c:pt idx="3395">
                  <c:v>5.0409999999999995E-3</c:v>
                </c:pt>
                <c:pt idx="3396">
                  <c:v>1.0638E-2</c:v>
                </c:pt>
                <c:pt idx="3397">
                  <c:v>1.1245E-2</c:v>
                </c:pt>
                <c:pt idx="3398">
                  <c:v>7.646E-3</c:v>
                </c:pt>
                <c:pt idx="3399">
                  <c:v>6.574E-3</c:v>
                </c:pt>
                <c:pt idx="3400">
                  <c:v>5.2989999999999999E-3</c:v>
                </c:pt>
                <c:pt idx="3401">
                  <c:v>4.2059999999999997E-3</c:v>
                </c:pt>
                <c:pt idx="3402">
                  <c:v>3.3800000000000002E-3</c:v>
                </c:pt>
                <c:pt idx="3403">
                  <c:v>2.2669999999999999E-3</c:v>
                </c:pt>
                <c:pt idx="3404">
                  <c:v>1.601E-3</c:v>
                </c:pt>
                <c:pt idx="3405">
                  <c:v>1.4809999999999999E-3</c:v>
                </c:pt>
                <c:pt idx="3406">
                  <c:v>9.6899999999999992E-4</c:v>
                </c:pt>
                <c:pt idx="3407">
                  <c:v>1.5319999999999999E-3</c:v>
                </c:pt>
                <c:pt idx="3408">
                  <c:v>2.7179999999999999E-3</c:v>
                </c:pt>
                <c:pt idx="3409">
                  <c:v>3.0529999999999997E-3</c:v>
                </c:pt>
                <c:pt idx="3410">
                  <c:v>3.2169999999999998E-3</c:v>
                </c:pt>
                <c:pt idx="3411">
                  <c:v>2.7069999999999998E-3</c:v>
                </c:pt>
                <c:pt idx="3412">
                  <c:v>2.787E-3</c:v>
                </c:pt>
                <c:pt idx="3413">
                  <c:v>3.0839999999999999E-3</c:v>
                </c:pt>
                <c:pt idx="3414">
                  <c:v>1.98E-3</c:v>
                </c:pt>
                <c:pt idx="3415">
                  <c:v>1.4800000000000002E-3</c:v>
                </c:pt>
                <c:pt idx="3416">
                  <c:v>1.3439999999999999E-3</c:v>
                </c:pt>
                <c:pt idx="3417">
                  <c:v>1.379E-3</c:v>
                </c:pt>
                <c:pt idx="3418">
                  <c:v>1.3469999999999999E-3</c:v>
                </c:pt>
                <c:pt idx="3419">
                  <c:v>4.9200000000000008E-3</c:v>
                </c:pt>
                <c:pt idx="3420">
                  <c:v>3.3239999999999997E-3</c:v>
                </c:pt>
                <c:pt idx="3421">
                  <c:v>2.2439999999999999E-3</c:v>
                </c:pt>
                <c:pt idx="3422">
                  <c:v>1.8879999999999999E-3</c:v>
                </c:pt>
                <c:pt idx="3423">
                  <c:v>1.449E-3</c:v>
                </c:pt>
                <c:pt idx="3424">
                  <c:v>1.5564E-2</c:v>
                </c:pt>
                <c:pt idx="3425">
                  <c:v>1.7757999999999999E-2</c:v>
                </c:pt>
                <c:pt idx="3426">
                  <c:v>2.1446999999999997E-2</c:v>
                </c:pt>
                <c:pt idx="3427">
                  <c:v>1.8376999999999998E-2</c:v>
                </c:pt>
                <c:pt idx="3428">
                  <c:v>1.9977999999999999E-2</c:v>
                </c:pt>
                <c:pt idx="3429">
                  <c:v>2.7230999999999998E-2</c:v>
                </c:pt>
                <c:pt idx="3430">
                  <c:v>3.4329999999999999E-2</c:v>
                </c:pt>
                <c:pt idx="3431">
                  <c:v>3.2930000000000001E-2</c:v>
                </c:pt>
                <c:pt idx="3432">
                  <c:v>2.7710000000000002E-2</c:v>
                </c:pt>
                <c:pt idx="3433">
                  <c:v>2.6567999999999998E-2</c:v>
                </c:pt>
                <c:pt idx="3434">
                  <c:v>2.9131999999999998E-2</c:v>
                </c:pt>
                <c:pt idx="3435">
                  <c:v>2.7942999999999999E-2</c:v>
                </c:pt>
                <c:pt idx="3436">
                  <c:v>2.1541999999999999E-2</c:v>
                </c:pt>
                <c:pt idx="3437">
                  <c:v>2.0715000000000001E-2</c:v>
                </c:pt>
                <c:pt idx="3438">
                  <c:v>3.7506999999999999E-2</c:v>
                </c:pt>
                <c:pt idx="3439">
                  <c:v>3.7013999999999998E-2</c:v>
                </c:pt>
                <c:pt idx="3440">
                  <c:v>3.4800999999999999E-2</c:v>
                </c:pt>
                <c:pt idx="3441">
                  <c:v>2.6199E-2</c:v>
                </c:pt>
                <c:pt idx="3442">
                  <c:v>2.341E-2</c:v>
                </c:pt>
                <c:pt idx="3443">
                  <c:v>1.8969E-2</c:v>
                </c:pt>
                <c:pt idx="3444">
                  <c:v>1.975E-2</c:v>
                </c:pt>
                <c:pt idx="3445">
                  <c:v>1.4086E-2</c:v>
                </c:pt>
                <c:pt idx="3446">
                  <c:v>1.6226000000000001E-2</c:v>
                </c:pt>
                <c:pt idx="3447">
                  <c:v>1.4060999999999999E-2</c:v>
                </c:pt>
                <c:pt idx="3448">
                  <c:v>9.0119999999999992E-3</c:v>
                </c:pt>
                <c:pt idx="3449">
                  <c:v>7.208E-3</c:v>
                </c:pt>
                <c:pt idx="3450">
                  <c:v>7.6369999999999997E-3</c:v>
                </c:pt>
                <c:pt idx="3451">
                  <c:v>6.7629999999999999E-3</c:v>
                </c:pt>
                <c:pt idx="3452">
                  <c:v>6.5319999999999996E-3</c:v>
                </c:pt>
                <c:pt idx="3453">
                  <c:v>5.6210000000000001E-3</c:v>
                </c:pt>
                <c:pt idx="3454">
                  <c:v>6.4739999999999997E-3</c:v>
                </c:pt>
                <c:pt idx="3455">
                  <c:v>8.5719999999999998E-3</c:v>
                </c:pt>
                <c:pt idx="3456">
                  <c:v>7.195E-3</c:v>
                </c:pt>
                <c:pt idx="3457">
                  <c:v>6.855E-3</c:v>
                </c:pt>
                <c:pt idx="3458">
                  <c:v>6.1000000000000004E-3</c:v>
                </c:pt>
                <c:pt idx="3459">
                  <c:v>6.417E-3</c:v>
                </c:pt>
                <c:pt idx="3460">
                  <c:v>5.5639999999999995E-3</c:v>
                </c:pt>
                <c:pt idx="3461">
                  <c:v>5.6700000000000006E-3</c:v>
                </c:pt>
                <c:pt idx="3462">
                  <c:v>3.9300000000000003E-3</c:v>
                </c:pt>
                <c:pt idx="3463">
                  <c:v>5.751E-3</c:v>
                </c:pt>
                <c:pt idx="3464">
                  <c:v>5.7419999999999997E-3</c:v>
                </c:pt>
                <c:pt idx="3465">
                  <c:v>3.8829999999999997E-3</c:v>
                </c:pt>
                <c:pt idx="3466">
                  <c:v>3.0239999999999998E-3</c:v>
                </c:pt>
                <c:pt idx="3467">
                  <c:v>2.4000000000000002E-3</c:v>
                </c:pt>
                <c:pt idx="3468">
                  <c:v>2.4029999999999998E-3</c:v>
                </c:pt>
                <c:pt idx="3469">
                  <c:v>3.6619999999999999E-3</c:v>
                </c:pt>
                <c:pt idx="3470">
                  <c:v>3.375E-3</c:v>
                </c:pt>
                <c:pt idx="3471">
                  <c:v>3.7709999999999996E-3</c:v>
                </c:pt>
                <c:pt idx="3472">
                  <c:v>4.6229999999999995E-3</c:v>
                </c:pt>
                <c:pt idx="3473">
                  <c:v>8.7340000000000004E-3</c:v>
                </c:pt>
                <c:pt idx="3474">
                  <c:v>1.5162999999999999E-2</c:v>
                </c:pt>
                <c:pt idx="3475">
                  <c:v>1.5675999999999999E-2</c:v>
                </c:pt>
                <c:pt idx="3476">
                  <c:v>1.6461E-2</c:v>
                </c:pt>
                <c:pt idx="3477">
                  <c:v>1.4756E-2</c:v>
                </c:pt>
                <c:pt idx="3478">
                  <c:v>1.0881999999999999E-2</c:v>
                </c:pt>
                <c:pt idx="3479">
                  <c:v>1.1795E-2</c:v>
                </c:pt>
                <c:pt idx="3480">
                  <c:v>1.0562E-2</c:v>
                </c:pt>
                <c:pt idx="3481">
                  <c:v>8.4229999999999999E-3</c:v>
                </c:pt>
                <c:pt idx="3482">
                  <c:v>7.0780000000000001E-3</c:v>
                </c:pt>
                <c:pt idx="3483">
                  <c:v>9.6460000000000001E-3</c:v>
                </c:pt>
                <c:pt idx="3484">
                  <c:v>1.0201E-2</c:v>
                </c:pt>
                <c:pt idx="3485">
                  <c:v>6.7619999999999998E-3</c:v>
                </c:pt>
                <c:pt idx="3486">
                  <c:v>5.6619999999999995E-3</c:v>
                </c:pt>
                <c:pt idx="3487">
                  <c:v>8.5050000000000004E-3</c:v>
                </c:pt>
                <c:pt idx="3488">
                  <c:v>8.2819999999999994E-3</c:v>
                </c:pt>
                <c:pt idx="3489">
                  <c:v>6.1040000000000001E-3</c:v>
                </c:pt>
                <c:pt idx="3490">
                  <c:v>6.0600000000000003E-3</c:v>
                </c:pt>
                <c:pt idx="3491">
                  <c:v>5.4559999999999999E-3</c:v>
                </c:pt>
                <c:pt idx="3492">
                  <c:v>3.8429999999999996E-3</c:v>
                </c:pt>
                <c:pt idx="3493">
                  <c:v>3.3049999999999998E-3</c:v>
                </c:pt>
                <c:pt idx="3494">
                  <c:v>4.0439999999999999E-3</c:v>
                </c:pt>
                <c:pt idx="3495">
                  <c:v>5.5539999999999999E-3</c:v>
                </c:pt>
                <c:pt idx="3496">
                  <c:v>6.0359999999999997E-3</c:v>
                </c:pt>
                <c:pt idx="3497">
                  <c:v>7.3409999999999994E-3</c:v>
                </c:pt>
                <c:pt idx="3498">
                  <c:v>6.1800000000000006E-3</c:v>
                </c:pt>
                <c:pt idx="3499">
                  <c:v>3.8919999999999996E-3</c:v>
                </c:pt>
                <c:pt idx="3500">
                  <c:v>3.7369999999999999E-3</c:v>
                </c:pt>
                <c:pt idx="3501">
                  <c:v>3.715E-3</c:v>
                </c:pt>
                <c:pt idx="3502">
                  <c:v>4.3670000000000002E-3</c:v>
                </c:pt>
                <c:pt idx="3503">
                  <c:v>5.4050000000000001E-3</c:v>
                </c:pt>
                <c:pt idx="3504">
                  <c:v>6.1709999999999994E-3</c:v>
                </c:pt>
                <c:pt idx="3505">
                  <c:v>5.496E-3</c:v>
                </c:pt>
                <c:pt idx="3506">
                  <c:v>4.5469999999999998E-3</c:v>
                </c:pt>
                <c:pt idx="3507">
                  <c:v>3.1129999999999999E-3</c:v>
                </c:pt>
                <c:pt idx="3508">
                  <c:v>3.5600000000000002E-3</c:v>
                </c:pt>
                <c:pt idx="3509">
                  <c:v>4.0200000000000001E-3</c:v>
                </c:pt>
                <c:pt idx="3510">
                  <c:v>3.7500000000000003E-3</c:v>
                </c:pt>
                <c:pt idx="3511">
                  <c:v>4.0990000000000002E-3</c:v>
                </c:pt>
                <c:pt idx="3512">
                  <c:v>5.2139999999999999E-3</c:v>
                </c:pt>
                <c:pt idx="3513">
                  <c:v>3.1819999999999999E-3</c:v>
                </c:pt>
                <c:pt idx="3514">
                  <c:v>2.601E-3</c:v>
                </c:pt>
                <c:pt idx="3515">
                  <c:v>2.2209999999999999E-3</c:v>
                </c:pt>
                <c:pt idx="3516">
                  <c:v>1.609E-3</c:v>
                </c:pt>
                <c:pt idx="3517">
                  <c:v>1.1900000000000001E-3</c:v>
                </c:pt>
                <c:pt idx="3518">
                  <c:v>1.315E-3</c:v>
                </c:pt>
                <c:pt idx="3519">
                  <c:v>1.116E-3</c:v>
                </c:pt>
                <c:pt idx="3520">
                  <c:v>1.2589999999999999E-3</c:v>
                </c:pt>
                <c:pt idx="3521">
                  <c:v>9.7000000000000005E-4</c:v>
                </c:pt>
                <c:pt idx="3522">
                  <c:v>1.2819999999999999E-3</c:v>
                </c:pt>
                <c:pt idx="3523">
                  <c:v>1.34E-3</c:v>
                </c:pt>
                <c:pt idx="3524">
                  <c:v>3.1479999999999998E-3</c:v>
                </c:pt>
                <c:pt idx="3525">
                  <c:v>3.045E-3</c:v>
                </c:pt>
                <c:pt idx="3526">
                  <c:v>4.5789999999999997E-3</c:v>
                </c:pt>
                <c:pt idx="3527">
                  <c:v>3.5139999999999998E-3</c:v>
                </c:pt>
                <c:pt idx="3528">
                  <c:v>2.4400000000000003E-3</c:v>
                </c:pt>
                <c:pt idx="3529">
                  <c:v>1.7639999999999999E-3</c:v>
                </c:pt>
                <c:pt idx="3530">
                  <c:v>1.7100000000000001E-3</c:v>
                </c:pt>
                <c:pt idx="3531">
                  <c:v>1.322E-3</c:v>
                </c:pt>
                <c:pt idx="3532">
                  <c:v>1.5149999999999999E-3</c:v>
                </c:pt>
                <c:pt idx="3533">
                  <c:v>1.516E-3</c:v>
                </c:pt>
                <c:pt idx="3534">
                  <c:v>1.155E-3</c:v>
                </c:pt>
                <c:pt idx="3535">
                  <c:v>1.565E-3</c:v>
                </c:pt>
                <c:pt idx="3536">
                  <c:v>2.003E-3</c:v>
                </c:pt>
                <c:pt idx="3537">
                  <c:v>1.9400000000000001E-3</c:v>
                </c:pt>
                <c:pt idx="3538">
                  <c:v>1.9509999999999998E-3</c:v>
                </c:pt>
                <c:pt idx="3539">
                  <c:v>2.3519999999999999E-3</c:v>
                </c:pt>
                <c:pt idx="3540">
                  <c:v>2.5269999999999997E-3</c:v>
                </c:pt>
                <c:pt idx="3541">
                  <c:v>3.8159999999999999E-3</c:v>
                </c:pt>
                <c:pt idx="3542">
                  <c:v>3.4419999999999997E-3</c:v>
                </c:pt>
                <c:pt idx="3543">
                  <c:v>2.6409999999999997E-3</c:v>
                </c:pt>
                <c:pt idx="3544">
                  <c:v>2.7659999999999998E-3</c:v>
                </c:pt>
                <c:pt idx="3545">
                  <c:v>2.415E-3</c:v>
                </c:pt>
                <c:pt idx="3546">
                  <c:v>1.931E-3</c:v>
                </c:pt>
                <c:pt idx="3547">
                  <c:v>1.7589999999999999E-3</c:v>
                </c:pt>
                <c:pt idx="3548">
                  <c:v>1.9810000000000001E-3</c:v>
                </c:pt>
                <c:pt idx="3549">
                  <c:v>1.9719999999999998E-3</c:v>
                </c:pt>
                <c:pt idx="3550">
                  <c:v>4.1089999999999998E-3</c:v>
                </c:pt>
                <c:pt idx="3551">
                  <c:v>4.1989999999999996E-3</c:v>
                </c:pt>
                <c:pt idx="3552">
                  <c:v>3.4509999999999996E-3</c:v>
                </c:pt>
                <c:pt idx="3553">
                  <c:v>5.4659999999999995E-3</c:v>
                </c:pt>
                <c:pt idx="3554">
                  <c:v>4.8389999999999996E-3</c:v>
                </c:pt>
                <c:pt idx="3555">
                  <c:v>6.267E-3</c:v>
                </c:pt>
                <c:pt idx="3556">
                  <c:v>9.774999999999999E-3</c:v>
                </c:pt>
                <c:pt idx="3557">
                  <c:v>8.371E-3</c:v>
                </c:pt>
                <c:pt idx="3558">
                  <c:v>7.5509999999999996E-3</c:v>
                </c:pt>
                <c:pt idx="3559">
                  <c:v>7.208E-3</c:v>
                </c:pt>
                <c:pt idx="3560">
                  <c:v>7.4869999999999997E-3</c:v>
                </c:pt>
                <c:pt idx="3561">
                  <c:v>8.147999999999999E-3</c:v>
                </c:pt>
                <c:pt idx="3562">
                  <c:v>6.6369999999999997E-3</c:v>
                </c:pt>
                <c:pt idx="3563">
                  <c:v>5.9639999999999997E-3</c:v>
                </c:pt>
                <c:pt idx="3564">
                  <c:v>6.1379999999999994E-3</c:v>
                </c:pt>
                <c:pt idx="3565">
                  <c:v>7.4949999999999999E-3</c:v>
                </c:pt>
                <c:pt idx="3566">
                  <c:v>5.8659999999999997E-3</c:v>
                </c:pt>
                <c:pt idx="3567">
                  <c:v>5.8189999999999995E-3</c:v>
                </c:pt>
                <c:pt idx="3568">
                  <c:v>5.8469999999999998E-3</c:v>
                </c:pt>
                <c:pt idx="3569">
                  <c:v>4.6489999999999995E-3</c:v>
                </c:pt>
                <c:pt idx="3570">
                  <c:v>5.7419999999999997E-3</c:v>
                </c:pt>
                <c:pt idx="3571">
                  <c:v>7.0789999999999994E-3</c:v>
                </c:pt>
                <c:pt idx="3572">
                  <c:v>6.0460000000000002E-3</c:v>
                </c:pt>
                <c:pt idx="3573">
                  <c:v>5.6839999999999998E-3</c:v>
                </c:pt>
                <c:pt idx="3574">
                  <c:v>5.1189999999999994E-3</c:v>
                </c:pt>
                <c:pt idx="3575">
                  <c:v>5.5329999999999997E-3</c:v>
                </c:pt>
                <c:pt idx="3576">
                  <c:v>6.9670000000000001E-3</c:v>
                </c:pt>
                <c:pt idx="3577">
                  <c:v>6.980000000000001E-3</c:v>
                </c:pt>
                <c:pt idx="3578">
                  <c:v>4.8370000000000002E-3</c:v>
                </c:pt>
                <c:pt idx="3579">
                  <c:v>2.7389999999999997E-3</c:v>
                </c:pt>
                <c:pt idx="3580">
                  <c:v>1.9509999999999998E-3</c:v>
                </c:pt>
                <c:pt idx="3581">
                  <c:v>2.928E-3</c:v>
                </c:pt>
                <c:pt idx="3582">
                  <c:v>3.0859999999999998E-3</c:v>
                </c:pt>
                <c:pt idx="3583">
                  <c:v>6.7689999999999998E-3</c:v>
                </c:pt>
                <c:pt idx="3584">
                  <c:v>7.332E-3</c:v>
                </c:pt>
                <c:pt idx="3585">
                  <c:v>6.4159999999999998E-3</c:v>
                </c:pt>
                <c:pt idx="3586">
                  <c:v>8.7549999999999989E-3</c:v>
                </c:pt>
                <c:pt idx="3587">
                  <c:v>8.6029999999999995E-3</c:v>
                </c:pt>
                <c:pt idx="3588">
                  <c:v>4.3920000000000001E-3</c:v>
                </c:pt>
                <c:pt idx="3589">
                  <c:v>3.9109999999999995E-3</c:v>
                </c:pt>
                <c:pt idx="3590">
                  <c:v>3.163E-3</c:v>
                </c:pt>
                <c:pt idx="3591">
                  <c:v>3.0169999999999997E-3</c:v>
                </c:pt>
                <c:pt idx="3592">
                  <c:v>5.3900000000000007E-3</c:v>
                </c:pt>
                <c:pt idx="3593">
                  <c:v>3.8739999999999998E-3</c:v>
                </c:pt>
                <c:pt idx="3594">
                  <c:v>3.689E-3</c:v>
                </c:pt>
                <c:pt idx="3595">
                  <c:v>3.5619999999999996E-3</c:v>
                </c:pt>
                <c:pt idx="3596">
                  <c:v>5.1200000000000004E-3</c:v>
                </c:pt>
                <c:pt idx="3597">
                  <c:v>4.7710000000000001E-3</c:v>
                </c:pt>
                <c:pt idx="3598">
                  <c:v>6.2509999999999996E-3</c:v>
                </c:pt>
                <c:pt idx="3599">
                  <c:v>6.1319999999999994E-3</c:v>
                </c:pt>
                <c:pt idx="3600">
                  <c:v>5.0949999999999997E-3</c:v>
                </c:pt>
                <c:pt idx="3601">
                  <c:v>6.2129999999999998E-3</c:v>
                </c:pt>
                <c:pt idx="3602">
                  <c:v>6.234E-3</c:v>
                </c:pt>
                <c:pt idx="3603">
                  <c:v>5.4089999999999997E-3</c:v>
                </c:pt>
                <c:pt idx="3604">
                  <c:v>5.8139999999999997E-3</c:v>
                </c:pt>
                <c:pt idx="3605">
                  <c:v>5.8009999999999997E-3</c:v>
                </c:pt>
                <c:pt idx="3606">
                  <c:v>6.5059999999999996E-3</c:v>
                </c:pt>
                <c:pt idx="3607">
                  <c:v>5.4559999999999999E-3</c:v>
                </c:pt>
                <c:pt idx="3608">
                  <c:v>9.3390000000000001E-3</c:v>
                </c:pt>
                <c:pt idx="3609">
                  <c:v>1.5051E-2</c:v>
                </c:pt>
                <c:pt idx="3610">
                  <c:v>2.7678999999999999E-2</c:v>
                </c:pt>
                <c:pt idx="3611">
                  <c:v>3.4262000000000001E-2</c:v>
                </c:pt>
                <c:pt idx="3612">
                  <c:v>3.0393999999999997E-2</c:v>
                </c:pt>
                <c:pt idx="3613">
                  <c:v>2.5160999999999999E-2</c:v>
                </c:pt>
                <c:pt idx="3614">
                  <c:v>1.9230000000000001E-2</c:v>
                </c:pt>
                <c:pt idx="3615">
                  <c:v>1.7492999999999998E-2</c:v>
                </c:pt>
                <c:pt idx="3616">
                  <c:v>1.4473E-2</c:v>
                </c:pt>
                <c:pt idx="3617">
                  <c:v>1.4114E-2</c:v>
                </c:pt>
                <c:pt idx="3618">
                  <c:v>1.3470999999999999E-2</c:v>
                </c:pt>
                <c:pt idx="3619">
                  <c:v>1.0534999999999999E-2</c:v>
                </c:pt>
                <c:pt idx="3620">
                  <c:v>9.3559999999999997E-3</c:v>
                </c:pt>
                <c:pt idx="3621">
                  <c:v>7.9319999999999998E-3</c:v>
                </c:pt>
                <c:pt idx="3622">
                  <c:v>9.3109999999999998E-3</c:v>
                </c:pt>
                <c:pt idx="3623">
                  <c:v>1.0022E-2</c:v>
                </c:pt>
                <c:pt idx="3624">
                  <c:v>9.6869999999999994E-3</c:v>
                </c:pt>
                <c:pt idx="3625">
                  <c:v>7.8600000000000007E-3</c:v>
                </c:pt>
                <c:pt idx="3626">
                  <c:v>6.2350000000000001E-3</c:v>
                </c:pt>
                <c:pt idx="3627">
                  <c:v>5.7719999999999994E-3</c:v>
                </c:pt>
                <c:pt idx="3628">
                  <c:v>4.6870000000000002E-3</c:v>
                </c:pt>
                <c:pt idx="3629">
                  <c:v>4.3959999999999997E-3</c:v>
                </c:pt>
                <c:pt idx="3630">
                  <c:v>4.3700000000000006E-3</c:v>
                </c:pt>
                <c:pt idx="3631">
                  <c:v>4.1149999999999997E-3</c:v>
                </c:pt>
                <c:pt idx="3632">
                  <c:v>4.3629999999999997E-3</c:v>
                </c:pt>
                <c:pt idx="3633">
                  <c:v>8.0800000000000004E-3</c:v>
                </c:pt>
                <c:pt idx="3634">
                  <c:v>5.6500000000000005E-3</c:v>
                </c:pt>
                <c:pt idx="3635">
                  <c:v>6.5379999999999995E-3</c:v>
                </c:pt>
                <c:pt idx="3636">
                  <c:v>5.378E-3</c:v>
                </c:pt>
                <c:pt idx="3637">
                  <c:v>5.6249999999999998E-3</c:v>
                </c:pt>
                <c:pt idx="3638">
                  <c:v>6.9129999999999999E-3</c:v>
                </c:pt>
                <c:pt idx="3639">
                  <c:v>8.397E-3</c:v>
                </c:pt>
                <c:pt idx="3640">
                  <c:v>8.5039999999999994E-3</c:v>
                </c:pt>
                <c:pt idx="3641">
                  <c:v>8.9300000000000004E-3</c:v>
                </c:pt>
                <c:pt idx="3642">
                  <c:v>7.9550000000000003E-3</c:v>
                </c:pt>
                <c:pt idx="3643">
                  <c:v>5.8609999999999999E-3</c:v>
                </c:pt>
                <c:pt idx="3644">
                  <c:v>5.4719999999999994E-3</c:v>
                </c:pt>
                <c:pt idx="3645">
                  <c:v>8.1589999999999996E-3</c:v>
                </c:pt>
                <c:pt idx="3646">
                  <c:v>5.9449999999999998E-3</c:v>
                </c:pt>
                <c:pt idx="3647">
                  <c:v>3.8379999999999998E-3</c:v>
                </c:pt>
                <c:pt idx="3648">
                  <c:v>2.8909999999999999E-3</c:v>
                </c:pt>
                <c:pt idx="3649">
                  <c:v>2.0279999999999999E-3</c:v>
                </c:pt>
                <c:pt idx="3650">
                  <c:v>3.173E-3</c:v>
                </c:pt>
                <c:pt idx="3651">
                  <c:v>5.0239999999999998E-3</c:v>
                </c:pt>
                <c:pt idx="3652">
                  <c:v>3.4839999999999997E-3</c:v>
                </c:pt>
                <c:pt idx="3653">
                  <c:v>9.1269999999999997E-3</c:v>
                </c:pt>
                <c:pt idx="3654">
                  <c:v>7.3569999999999998E-3</c:v>
                </c:pt>
                <c:pt idx="3655">
                  <c:v>5.9789999999999999E-3</c:v>
                </c:pt>
                <c:pt idx="3656">
                  <c:v>5.7900000000000009E-3</c:v>
                </c:pt>
                <c:pt idx="3657">
                  <c:v>1.3077999999999999E-2</c:v>
                </c:pt>
                <c:pt idx="3658">
                  <c:v>1.1937E-2</c:v>
                </c:pt>
                <c:pt idx="3659">
                  <c:v>9.2909999999999989E-3</c:v>
                </c:pt>
                <c:pt idx="3660">
                  <c:v>7.9019999999999993E-3</c:v>
                </c:pt>
                <c:pt idx="3661">
                  <c:v>7.8969999999999995E-3</c:v>
                </c:pt>
                <c:pt idx="3662">
                  <c:v>7.3239999999999998E-3</c:v>
                </c:pt>
                <c:pt idx="3663">
                  <c:v>6.692E-3</c:v>
                </c:pt>
                <c:pt idx="3664">
                  <c:v>5.7239999999999999E-3</c:v>
                </c:pt>
                <c:pt idx="3665">
                  <c:v>5.0829999999999998E-3</c:v>
                </c:pt>
                <c:pt idx="3666">
                  <c:v>5.1019999999999998E-3</c:v>
                </c:pt>
                <c:pt idx="3667">
                  <c:v>5.1089999999999998E-3</c:v>
                </c:pt>
                <c:pt idx="3668">
                  <c:v>5.2600000000000008E-3</c:v>
                </c:pt>
                <c:pt idx="3669">
                  <c:v>5.6900000000000006E-3</c:v>
                </c:pt>
                <c:pt idx="3670">
                  <c:v>7.7400000000000004E-3</c:v>
                </c:pt>
                <c:pt idx="3671">
                  <c:v>1.2433999999999999E-2</c:v>
                </c:pt>
                <c:pt idx="3672">
                  <c:v>1.4234E-2</c:v>
                </c:pt>
                <c:pt idx="3673">
                  <c:v>1.3607999999999999E-2</c:v>
                </c:pt>
                <c:pt idx="3674">
                  <c:v>1.4213999999999999E-2</c:v>
                </c:pt>
                <c:pt idx="3675">
                  <c:v>1.0742999999999999E-2</c:v>
                </c:pt>
                <c:pt idx="3676">
                  <c:v>1.145E-2</c:v>
                </c:pt>
                <c:pt idx="3677">
                  <c:v>4.6734999999999999E-2</c:v>
                </c:pt>
                <c:pt idx="3678">
                  <c:v>7.4175999999999992E-2</c:v>
                </c:pt>
                <c:pt idx="3679">
                  <c:v>6.8931999999999993E-2</c:v>
                </c:pt>
                <c:pt idx="3680">
                  <c:v>5.9107999999999994E-2</c:v>
                </c:pt>
                <c:pt idx="3681">
                  <c:v>5.4330999999999997E-2</c:v>
                </c:pt>
                <c:pt idx="3682">
                  <c:v>4.0570000000000002E-2</c:v>
                </c:pt>
                <c:pt idx="3683">
                  <c:v>3.7724000000000001E-2</c:v>
                </c:pt>
                <c:pt idx="3684">
                  <c:v>3.4103999999999995E-2</c:v>
                </c:pt>
                <c:pt idx="3685">
                  <c:v>2.7860000000000003E-2</c:v>
                </c:pt>
                <c:pt idx="3686">
                  <c:v>2.5635999999999999E-2</c:v>
                </c:pt>
                <c:pt idx="3687">
                  <c:v>2.6622999999999997E-2</c:v>
                </c:pt>
                <c:pt idx="3688">
                  <c:v>2.3628999999999997E-2</c:v>
                </c:pt>
                <c:pt idx="3689">
                  <c:v>1.9182999999999999E-2</c:v>
                </c:pt>
                <c:pt idx="3690">
                  <c:v>1.7703999999999998E-2</c:v>
                </c:pt>
                <c:pt idx="3691">
                  <c:v>1.7832999999999998E-2</c:v>
                </c:pt>
                <c:pt idx="3692">
                  <c:v>1.9082999999999999E-2</c:v>
                </c:pt>
                <c:pt idx="3693">
                  <c:v>1.6157999999999999E-2</c:v>
                </c:pt>
                <c:pt idx="3694">
                  <c:v>1.9497E-2</c:v>
                </c:pt>
                <c:pt idx="3695">
                  <c:v>1.6874E-2</c:v>
                </c:pt>
                <c:pt idx="3696">
                  <c:v>1.4783999999999999E-2</c:v>
                </c:pt>
                <c:pt idx="3697">
                  <c:v>1.4372999999999999E-2</c:v>
                </c:pt>
                <c:pt idx="3698">
                  <c:v>1.0834999999999999E-2</c:v>
                </c:pt>
                <c:pt idx="3699">
                  <c:v>9.7979999999999994E-3</c:v>
                </c:pt>
                <c:pt idx="3700">
                  <c:v>8.6959999999999989E-3</c:v>
                </c:pt>
                <c:pt idx="3701">
                  <c:v>9.8600000000000007E-3</c:v>
                </c:pt>
                <c:pt idx="3702">
                  <c:v>7.4479999999999998E-3</c:v>
                </c:pt>
                <c:pt idx="3703">
                  <c:v>8.3289999999999996E-3</c:v>
                </c:pt>
                <c:pt idx="3704">
                  <c:v>7.1469999999999997E-3</c:v>
                </c:pt>
                <c:pt idx="3705">
                  <c:v>5.5189999999999996E-3</c:v>
                </c:pt>
                <c:pt idx="3706">
                  <c:v>5.2309999999999995E-3</c:v>
                </c:pt>
                <c:pt idx="3707">
                  <c:v>7.2919999999999999E-3</c:v>
                </c:pt>
                <c:pt idx="3708">
                  <c:v>7.2039999999999995E-3</c:v>
                </c:pt>
                <c:pt idx="3709">
                  <c:v>5.3790000000000001E-3</c:v>
                </c:pt>
                <c:pt idx="3710">
                  <c:v>4.0229999999999997E-3</c:v>
                </c:pt>
                <c:pt idx="3711">
                  <c:v>1.1868999999999999E-2</c:v>
                </c:pt>
                <c:pt idx="3712">
                  <c:v>1.0319E-2</c:v>
                </c:pt>
                <c:pt idx="3713">
                  <c:v>9.724E-3</c:v>
                </c:pt>
                <c:pt idx="3714">
                  <c:v>9.9049999999999989E-3</c:v>
                </c:pt>
                <c:pt idx="3715">
                  <c:v>1.8081E-2</c:v>
                </c:pt>
                <c:pt idx="3716">
                  <c:v>2.0077999999999999E-2</c:v>
                </c:pt>
                <c:pt idx="3717">
                  <c:v>3.0342999999999998E-2</c:v>
                </c:pt>
                <c:pt idx="3718">
                  <c:v>6.3397999999999996E-2</c:v>
                </c:pt>
                <c:pt idx="3719">
                  <c:v>9.2575999999999992E-2</c:v>
                </c:pt>
                <c:pt idx="3720">
                  <c:v>9.9032999999999996E-2</c:v>
                </c:pt>
                <c:pt idx="3721">
                  <c:v>9.3200999999999992E-2</c:v>
                </c:pt>
                <c:pt idx="3722">
                  <c:v>8.9741000000000001E-2</c:v>
                </c:pt>
                <c:pt idx="3723">
                  <c:v>9.2270000000000005E-2</c:v>
                </c:pt>
                <c:pt idx="3724">
                  <c:v>9.1110999999999998E-2</c:v>
                </c:pt>
                <c:pt idx="3725">
                  <c:v>8.5297999999999999E-2</c:v>
                </c:pt>
                <c:pt idx="3726">
                  <c:v>7.5811000000000003E-2</c:v>
                </c:pt>
                <c:pt idx="3727">
                  <c:v>6.3563999999999996E-2</c:v>
                </c:pt>
                <c:pt idx="3728">
                  <c:v>6.3707E-2</c:v>
                </c:pt>
                <c:pt idx="3729">
                  <c:v>5.2471999999999998E-2</c:v>
                </c:pt>
                <c:pt idx="3730">
                  <c:v>4.3956999999999996E-2</c:v>
                </c:pt>
                <c:pt idx="3731">
                  <c:v>4.3311999999999996E-2</c:v>
                </c:pt>
                <c:pt idx="3732">
                  <c:v>3.8113000000000001E-2</c:v>
                </c:pt>
                <c:pt idx="3733">
                  <c:v>3.5123000000000001E-2</c:v>
                </c:pt>
                <c:pt idx="3734">
                  <c:v>3.9570999999999995E-2</c:v>
                </c:pt>
                <c:pt idx="3735">
                  <c:v>3.5116000000000001E-2</c:v>
                </c:pt>
                <c:pt idx="3736">
                  <c:v>4.2994999999999998E-2</c:v>
                </c:pt>
                <c:pt idx="3737">
                  <c:v>3.3285999999999996E-2</c:v>
                </c:pt>
                <c:pt idx="3738">
                  <c:v>2.7112999999999998E-2</c:v>
                </c:pt>
                <c:pt idx="3739">
                  <c:v>2.5575000000000001E-2</c:v>
                </c:pt>
                <c:pt idx="3740">
                  <c:v>2.5502E-2</c:v>
                </c:pt>
                <c:pt idx="3741">
                  <c:v>2.1271999999999999E-2</c:v>
                </c:pt>
                <c:pt idx="3742">
                  <c:v>3.1470000000000005E-2</c:v>
                </c:pt>
                <c:pt idx="3743">
                  <c:v>3.5732E-2</c:v>
                </c:pt>
                <c:pt idx="3744">
                  <c:v>4.7525999999999999E-2</c:v>
                </c:pt>
                <c:pt idx="3745">
                  <c:v>5.2165999999999997E-2</c:v>
                </c:pt>
                <c:pt idx="3746">
                  <c:v>4.8291000000000001E-2</c:v>
                </c:pt>
                <c:pt idx="3747">
                  <c:v>4.2950999999999996E-2</c:v>
                </c:pt>
                <c:pt idx="3748">
                  <c:v>3.8095999999999998E-2</c:v>
                </c:pt>
                <c:pt idx="3749">
                  <c:v>2.7393999999999998E-2</c:v>
                </c:pt>
                <c:pt idx="3750">
                  <c:v>2.4944999999999998E-2</c:v>
                </c:pt>
                <c:pt idx="3751">
                  <c:v>2.1763999999999999E-2</c:v>
                </c:pt>
                <c:pt idx="3752">
                  <c:v>2.3380999999999999E-2</c:v>
                </c:pt>
                <c:pt idx="3753">
                  <c:v>2.4236999999999998E-2</c:v>
                </c:pt>
                <c:pt idx="3754">
                  <c:v>2.2433999999999999E-2</c:v>
                </c:pt>
                <c:pt idx="3755">
                  <c:v>2.0702999999999999E-2</c:v>
                </c:pt>
                <c:pt idx="3756">
                  <c:v>1.9406E-2</c:v>
                </c:pt>
                <c:pt idx="3757">
                  <c:v>1.8838999999999998E-2</c:v>
                </c:pt>
                <c:pt idx="3758">
                  <c:v>1.7346E-2</c:v>
                </c:pt>
                <c:pt idx="3759">
                  <c:v>1.6531000000000001E-2</c:v>
                </c:pt>
                <c:pt idx="3760">
                  <c:v>1.4839E-2</c:v>
                </c:pt>
                <c:pt idx="3761">
                  <c:v>1.4178E-2</c:v>
                </c:pt>
                <c:pt idx="3762">
                  <c:v>1.5613E-2</c:v>
                </c:pt>
                <c:pt idx="3763">
                  <c:v>1.7160000000000002E-2</c:v>
                </c:pt>
                <c:pt idx="3764">
                  <c:v>1.7566999999999999E-2</c:v>
                </c:pt>
                <c:pt idx="3765">
                  <c:v>1.4374E-2</c:v>
                </c:pt>
                <c:pt idx="3766">
                  <c:v>1.1724E-2</c:v>
                </c:pt>
                <c:pt idx="3767">
                  <c:v>1.119E-2</c:v>
                </c:pt>
                <c:pt idx="3768">
                  <c:v>1.1845E-2</c:v>
                </c:pt>
                <c:pt idx="3769">
                  <c:v>1.1854999999999999E-2</c:v>
                </c:pt>
                <c:pt idx="3770">
                  <c:v>1.0229E-2</c:v>
                </c:pt>
                <c:pt idx="3771">
                  <c:v>1.0074999999999999E-2</c:v>
                </c:pt>
                <c:pt idx="3772">
                  <c:v>1.0215E-2</c:v>
                </c:pt>
                <c:pt idx="3773">
                  <c:v>2.1679E-2</c:v>
                </c:pt>
                <c:pt idx="3774">
                  <c:v>3.8324999999999998E-2</c:v>
                </c:pt>
                <c:pt idx="3775">
                  <c:v>3.8736E-2</c:v>
                </c:pt>
                <c:pt idx="3776">
                  <c:v>3.7794000000000001E-2</c:v>
                </c:pt>
                <c:pt idx="3777">
                  <c:v>5.3961999999999996E-2</c:v>
                </c:pt>
                <c:pt idx="3778">
                  <c:v>6.2116999999999999E-2</c:v>
                </c:pt>
                <c:pt idx="3779">
                  <c:v>6.1647E-2</c:v>
                </c:pt>
                <c:pt idx="3780">
                  <c:v>6.2174999999999994E-2</c:v>
                </c:pt>
                <c:pt idx="3781">
                  <c:v>6.9373999999999991E-2</c:v>
                </c:pt>
                <c:pt idx="3782">
                  <c:v>5.9480999999999999E-2</c:v>
                </c:pt>
                <c:pt idx="3783">
                  <c:v>4.8550999999999997E-2</c:v>
                </c:pt>
                <c:pt idx="3784">
                  <c:v>4.4871999999999995E-2</c:v>
                </c:pt>
                <c:pt idx="3785">
                  <c:v>3.7252E-2</c:v>
                </c:pt>
                <c:pt idx="3786">
                  <c:v>2.9620999999999998E-2</c:v>
                </c:pt>
                <c:pt idx="3787">
                  <c:v>2.8797999999999997E-2</c:v>
                </c:pt>
                <c:pt idx="3788">
                  <c:v>2.9554999999999998E-2</c:v>
                </c:pt>
                <c:pt idx="3789">
                  <c:v>2.7800999999999999E-2</c:v>
                </c:pt>
                <c:pt idx="3790">
                  <c:v>2.6334999999999997E-2</c:v>
                </c:pt>
                <c:pt idx="3791">
                  <c:v>2.0875999999999999E-2</c:v>
                </c:pt>
                <c:pt idx="3792">
                  <c:v>2.1696999999999998E-2</c:v>
                </c:pt>
                <c:pt idx="3793">
                  <c:v>1.9170000000000003E-2</c:v>
                </c:pt>
                <c:pt idx="3794">
                  <c:v>1.9785000000000001E-2</c:v>
                </c:pt>
                <c:pt idx="3795">
                  <c:v>2.2464999999999999E-2</c:v>
                </c:pt>
                <c:pt idx="3796">
                  <c:v>1.8869E-2</c:v>
                </c:pt>
                <c:pt idx="3797">
                  <c:v>2.0032999999999999E-2</c:v>
                </c:pt>
                <c:pt idx="3798">
                  <c:v>1.6900000000000002E-2</c:v>
                </c:pt>
                <c:pt idx="3799">
                  <c:v>1.5647999999999999E-2</c:v>
                </c:pt>
                <c:pt idx="3800">
                  <c:v>1.4500000000000001E-2</c:v>
                </c:pt>
                <c:pt idx="3801">
                  <c:v>1.2817E-2</c:v>
                </c:pt>
                <c:pt idx="3802">
                  <c:v>1.2074E-2</c:v>
                </c:pt>
                <c:pt idx="3803">
                  <c:v>1.2030000000000001E-2</c:v>
                </c:pt>
                <c:pt idx="3804">
                  <c:v>1.1231E-2</c:v>
                </c:pt>
                <c:pt idx="3805">
                  <c:v>9.7780000000000002E-3</c:v>
                </c:pt>
                <c:pt idx="3806">
                  <c:v>9.0889999999999999E-3</c:v>
                </c:pt>
                <c:pt idx="3807">
                  <c:v>1.0784E-2</c:v>
                </c:pt>
                <c:pt idx="3808">
                  <c:v>1.3179E-2</c:v>
                </c:pt>
                <c:pt idx="3809">
                  <c:v>1.3592E-2</c:v>
                </c:pt>
                <c:pt idx="3810">
                  <c:v>9.9539999999999993E-3</c:v>
                </c:pt>
                <c:pt idx="3811">
                  <c:v>1.0725E-2</c:v>
                </c:pt>
                <c:pt idx="3812">
                  <c:v>1.0659E-2</c:v>
                </c:pt>
                <c:pt idx="3813">
                  <c:v>1.0933E-2</c:v>
                </c:pt>
                <c:pt idx="3814">
                  <c:v>1.1608E-2</c:v>
                </c:pt>
                <c:pt idx="3815">
                  <c:v>1.1720999999999999E-2</c:v>
                </c:pt>
                <c:pt idx="3816">
                  <c:v>1.7666999999999999E-2</c:v>
                </c:pt>
                <c:pt idx="3817">
                  <c:v>1.6088999999999999E-2</c:v>
                </c:pt>
                <c:pt idx="3818">
                  <c:v>1.5110000000000002E-2</c:v>
                </c:pt>
                <c:pt idx="3819">
                  <c:v>1.3810000000000001E-2</c:v>
                </c:pt>
                <c:pt idx="3820">
                  <c:v>1.3774E-2</c:v>
                </c:pt>
                <c:pt idx="3821">
                  <c:v>1.5136E-2</c:v>
                </c:pt>
                <c:pt idx="3822">
                  <c:v>1.3182999999999999E-2</c:v>
                </c:pt>
                <c:pt idx="3823">
                  <c:v>1.0737E-2</c:v>
                </c:pt>
                <c:pt idx="3824">
                  <c:v>1.0602E-2</c:v>
                </c:pt>
                <c:pt idx="3825">
                  <c:v>1.3923999999999999E-2</c:v>
                </c:pt>
                <c:pt idx="3826">
                  <c:v>1.7971000000000001E-2</c:v>
                </c:pt>
                <c:pt idx="3827">
                  <c:v>1.7226999999999999E-2</c:v>
                </c:pt>
                <c:pt idx="3828">
                  <c:v>1.7271999999999999E-2</c:v>
                </c:pt>
                <c:pt idx="3829">
                  <c:v>1.8253999999999999E-2</c:v>
                </c:pt>
                <c:pt idx="3830">
                  <c:v>1.7273999999999998E-2</c:v>
                </c:pt>
                <c:pt idx="3831">
                  <c:v>1.8508999999999998E-2</c:v>
                </c:pt>
                <c:pt idx="3832">
                  <c:v>3.4442E-2</c:v>
                </c:pt>
                <c:pt idx="3833">
                  <c:v>3.1538999999999998E-2</c:v>
                </c:pt>
                <c:pt idx="3834">
                  <c:v>3.3926999999999999E-2</c:v>
                </c:pt>
                <c:pt idx="3835">
                  <c:v>2.6453999999999998E-2</c:v>
                </c:pt>
                <c:pt idx="3836">
                  <c:v>2.6650000000000004E-2</c:v>
                </c:pt>
                <c:pt idx="3837">
                  <c:v>2.9288999999999999E-2</c:v>
                </c:pt>
                <c:pt idx="3838">
                  <c:v>2.7174E-2</c:v>
                </c:pt>
                <c:pt idx="3839">
                  <c:v>4.3941999999999995E-2</c:v>
                </c:pt>
                <c:pt idx="3840">
                  <c:v>3.4225999999999999E-2</c:v>
                </c:pt>
                <c:pt idx="3841">
                  <c:v>3.3026E-2</c:v>
                </c:pt>
                <c:pt idx="3842">
                  <c:v>2.6466999999999997E-2</c:v>
                </c:pt>
                <c:pt idx="3843">
                  <c:v>2.0298999999999998E-2</c:v>
                </c:pt>
                <c:pt idx="3844">
                  <c:v>1.7034999999999998E-2</c:v>
                </c:pt>
                <c:pt idx="3845">
                  <c:v>1.8671999999999998E-2</c:v>
                </c:pt>
                <c:pt idx="3846">
                  <c:v>1.8110999999999999E-2</c:v>
                </c:pt>
                <c:pt idx="3847">
                  <c:v>1.6746E-2</c:v>
                </c:pt>
                <c:pt idx="3848">
                  <c:v>2.1420000000000002E-2</c:v>
                </c:pt>
                <c:pt idx="3849">
                  <c:v>2.4060999999999999E-2</c:v>
                </c:pt>
                <c:pt idx="3850">
                  <c:v>2.2109E-2</c:v>
                </c:pt>
                <c:pt idx="3851">
                  <c:v>2.0628999999999998E-2</c:v>
                </c:pt>
                <c:pt idx="3852">
                  <c:v>2.0766E-2</c:v>
                </c:pt>
                <c:pt idx="3853">
                  <c:v>1.7060000000000002E-2</c:v>
                </c:pt>
                <c:pt idx="3854">
                  <c:v>1.3472E-2</c:v>
                </c:pt>
                <c:pt idx="3855">
                  <c:v>9.5849999999999998E-3</c:v>
                </c:pt>
                <c:pt idx="3856">
                  <c:v>9.4190000000000003E-3</c:v>
                </c:pt>
                <c:pt idx="3857">
                  <c:v>1.0187999999999999E-2</c:v>
                </c:pt>
                <c:pt idx="3858">
                  <c:v>1.0083999999999999E-2</c:v>
                </c:pt>
                <c:pt idx="3859">
                  <c:v>8.4849999999999995E-3</c:v>
                </c:pt>
                <c:pt idx="3860">
                  <c:v>7.8849999999999996E-3</c:v>
                </c:pt>
                <c:pt idx="3861">
                  <c:v>5.9659999999999999E-3</c:v>
                </c:pt>
                <c:pt idx="3862">
                  <c:v>6.6509999999999998E-3</c:v>
                </c:pt>
                <c:pt idx="3863">
                  <c:v>7.3900000000000007E-3</c:v>
                </c:pt>
                <c:pt idx="3864">
                  <c:v>7.9240000000000005E-3</c:v>
                </c:pt>
                <c:pt idx="3865">
                  <c:v>7.4939999999999998E-3</c:v>
                </c:pt>
                <c:pt idx="3866">
                  <c:v>7.3709999999999999E-3</c:v>
                </c:pt>
                <c:pt idx="3867">
                  <c:v>1.4926999999999999E-2</c:v>
                </c:pt>
                <c:pt idx="3868">
                  <c:v>1.0650999999999999E-2</c:v>
                </c:pt>
                <c:pt idx="3869">
                  <c:v>1.1366999999999999E-2</c:v>
                </c:pt>
                <c:pt idx="3870">
                  <c:v>1.1958E-2</c:v>
                </c:pt>
                <c:pt idx="3871">
                  <c:v>1.0220999999999999E-2</c:v>
                </c:pt>
                <c:pt idx="3872">
                  <c:v>1.0631E-2</c:v>
                </c:pt>
                <c:pt idx="3873">
                  <c:v>7.8569999999999994E-3</c:v>
                </c:pt>
                <c:pt idx="3874">
                  <c:v>6.1379999999999994E-3</c:v>
                </c:pt>
                <c:pt idx="3875">
                  <c:v>6.3429999999999997E-3</c:v>
                </c:pt>
                <c:pt idx="3876">
                  <c:v>5.2889999999999994E-3</c:v>
                </c:pt>
                <c:pt idx="3877">
                  <c:v>3.2819999999999998E-3</c:v>
                </c:pt>
                <c:pt idx="3878">
                  <c:v>2.6189999999999998E-3</c:v>
                </c:pt>
                <c:pt idx="3879">
                  <c:v>2.9479999999999997E-3</c:v>
                </c:pt>
                <c:pt idx="3880">
                  <c:v>3.3349999999999999E-3</c:v>
                </c:pt>
                <c:pt idx="3881">
                  <c:v>3.3569999999999997E-3</c:v>
                </c:pt>
                <c:pt idx="3882">
                  <c:v>3.5859999999999998E-3</c:v>
                </c:pt>
                <c:pt idx="3883">
                  <c:v>4.5239999999999994E-3</c:v>
                </c:pt>
                <c:pt idx="3884">
                  <c:v>2.3271999999999998E-2</c:v>
                </c:pt>
                <c:pt idx="3885">
                  <c:v>3.8293000000000001E-2</c:v>
                </c:pt>
                <c:pt idx="3886">
                  <c:v>3.6424999999999999E-2</c:v>
                </c:pt>
                <c:pt idx="3887">
                  <c:v>3.3942E-2</c:v>
                </c:pt>
                <c:pt idx="3888">
                  <c:v>3.0276999999999998E-2</c:v>
                </c:pt>
                <c:pt idx="3889">
                  <c:v>2.4416E-2</c:v>
                </c:pt>
                <c:pt idx="3890">
                  <c:v>2.1800999999999997E-2</c:v>
                </c:pt>
                <c:pt idx="3891">
                  <c:v>2.1663999999999999E-2</c:v>
                </c:pt>
                <c:pt idx="3892">
                  <c:v>2.5248999999999997E-2</c:v>
                </c:pt>
                <c:pt idx="3893">
                  <c:v>1.8949000000000001E-2</c:v>
                </c:pt>
                <c:pt idx="3894">
                  <c:v>1.7609E-2</c:v>
                </c:pt>
                <c:pt idx="3895">
                  <c:v>2.1735999999999998E-2</c:v>
                </c:pt>
                <c:pt idx="3896">
                  <c:v>2.9808999999999999E-2</c:v>
                </c:pt>
                <c:pt idx="3897">
                  <c:v>2.8114E-2</c:v>
                </c:pt>
                <c:pt idx="3898">
                  <c:v>2.5155999999999998E-2</c:v>
                </c:pt>
                <c:pt idx="3899">
                  <c:v>2.1949E-2</c:v>
                </c:pt>
                <c:pt idx="3900">
                  <c:v>1.8414E-2</c:v>
                </c:pt>
                <c:pt idx="3901">
                  <c:v>1.4105999999999999E-2</c:v>
                </c:pt>
                <c:pt idx="3902">
                  <c:v>1.0976999999999999E-2</c:v>
                </c:pt>
                <c:pt idx="3903">
                  <c:v>9.6930000000000002E-3</c:v>
                </c:pt>
                <c:pt idx="3904">
                  <c:v>7.5719999999999997E-3</c:v>
                </c:pt>
                <c:pt idx="3905">
                  <c:v>5.6189999999999999E-3</c:v>
                </c:pt>
                <c:pt idx="3906">
                  <c:v>4.8119999999999994E-3</c:v>
                </c:pt>
                <c:pt idx="3907">
                  <c:v>3.7959999999999999E-3</c:v>
                </c:pt>
                <c:pt idx="3908">
                  <c:v>3.143E-3</c:v>
                </c:pt>
                <c:pt idx="3909">
                  <c:v>2.6349999999999998E-3</c:v>
                </c:pt>
                <c:pt idx="3910">
                  <c:v>2.4610000000000001E-3</c:v>
                </c:pt>
                <c:pt idx="3911">
                  <c:v>3.143E-3</c:v>
                </c:pt>
                <c:pt idx="3912">
                  <c:v>3.4139999999999999E-3</c:v>
                </c:pt>
                <c:pt idx="3913">
                  <c:v>3.836E-3</c:v>
                </c:pt>
                <c:pt idx="3914">
                  <c:v>4.7279999999999996E-3</c:v>
                </c:pt>
                <c:pt idx="3915">
                  <c:v>3.8889999999999997E-3</c:v>
                </c:pt>
                <c:pt idx="3916">
                  <c:v>3.5669999999999999E-3</c:v>
                </c:pt>
                <c:pt idx="3917">
                  <c:v>3.1669999999999997E-3</c:v>
                </c:pt>
                <c:pt idx="3918">
                  <c:v>4.5579999999999996E-3</c:v>
                </c:pt>
                <c:pt idx="3919">
                  <c:v>6.7869999999999996E-3</c:v>
                </c:pt>
                <c:pt idx="3920">
                  <c:v>5.3559999999999997E-3</c:v>
                </c:pt>
                <c:pt idx="3921">
                  <c:v>5.274E-3</c:v>
                </c:pt>
                <c:pt idx="3922">
                  <c:v>8.9230000000000004E-3</c:v>
                </c:pt>
                <c:pt idx="3923">
                  <c:v>8.0200000000000011E-3</c:v>
                </c:pt>
                <c:pt idx="3924">
                  <c:v>5.8560000000000001E-3</c:v>
                </c:pt>
                <c:pt idx="3925">
                  <c:v>4.7959999999999999E-3</c:v>
                </c:pt>
                <c:pt idx="3926">
                  <c:v>4.4459999999999994E-3</c:v>
                </c:pt>
                <c:pt idx="3927">
                  <c:v>4.4359999999999998E-3</c:v>
                </c:pt>
                <c:pt idx="3928">
                  <c:v>3.4000000000000002E-3</c:v>
                </c:pt>
                <c:pt idx="3929">
                  <c:v>3.382E-3</c:v>
                </c:pt>
                <c:pt idx="3930">
                  <c:v>3.0400000000000002E-3</c:v>
                </c:pt>
                <c:pt idx="3931">
                  <c:v>3.088E-3</c:v>
                </c:pt>
                <c:pt idx="3932">
                  <c:v>5.5909999999999996E-3</c:v>
                </c:pt>
                <c:pt idx="3933">
                  <c:v>5.8789999999999997E-3</c:v>
                </c:pt>
                <c:pt idx="3934">
                  <c:v>4.9449999999999997E-3</c:v>
                </c:pt>
                <c:pt idx="3935">
                  <c:v>3.6469999999999996E-3</c:v>
                </c:pt>
                <c:pt idx="3936">
                  <c:v>2.6930000000000001E-3</c:v>
                </c:pt>
                <c:pt idx="3937">
                  <c:v>8.0610000000000005E-3</c:v>
                </c:pt>
                <c:pt idx="3938">
                  <c:v>6.4869999999999997E-3</c:v>
                </c:pt>
                <c:pt idx="3939">
                  <c:v>4.7539999999999995E-3</c:v>
                </c:pt>
                <c:pt idx="3940">
                  <c:v>3.7849999999999997E-3</c:v>
                </c:pt>
                <c:pt idx="3941">
                  <c:v>3.3729999999999997E-3</c:v>
                </c:pt>
                <c:pt idx="3942">
                  <c:v>3.3669999999999998E-3</c:v>
                </c:pt>
                <c:pt idx="3943">
                  <c:v>3.2749999999999997E-3</c:v>
                </c:pt>
                <c:pt idx="3944">
                  <c:v>3.3369999999999997E-3</c:v>
                </c:pt>
                <c:pt idx="3945">
                  <c:v>3.5479999999999999E-3</c:v>
                </c:pt>
                <c:pt idx="3946">
                  <c:v>5.8909999999999995E-3</c:v>
                </c:pt>
                <c:pt idx="3947">
                  <c:v>5.7009999999999995E-3</c:v>
                </c:pt>
                <c:pt idx="3948">
                  <c:v>7.3439999999999998E-3</c:v>
                </c:pt>
                <c:pt idx="3949">
                  <c:v>5.7710000000000001E-3</c:v>
                </c:pt>
                <c:pt idx="3950">
                  <c:v>6.1440000000000002E-3</c:v>
                </c:pt>
                <c:pt idx="3951">
                  <c:v>5.8959999999999993E-3</c:v>
                </c:pt>
                <c:pt idx="3952">
                  <c:v>7.6449999999999999E-3</c:v>
                </c:pt>
                <c:pt idx="3953">
                  <c:v>1.3290999999999999E-2</c:v>
                </c:pt>
                <c:pt idx="3954">
                  <c:v>1.0995E-2</c:v>
                </c:pt>
                <c:pt idx="3955">
                  <c:v>1.1010000000000001E-2</c:v>
                </c:pt>
                <c:pt idx="3956">
                  <c:v>1.4213999999999999E-2</c:v>
                </c:pt>
                <c:pt idx="3957">
                  <c:v>1.8690000000000002E-2</c:v>
                </c:pt>
                <c:pt idx="3958">
                  <c:v>2.0643999999999999E-2</c:v>
                </c:pt>
                <c:pt idx="3959">
                  <c:v>2.4603999999999997E-2</c:v>
                </c:pt>
                <c:pt idx="3960">
                  <c:v>2.4152999999999997E-2</c:v>
                </c:pt>
                <c:pt idx="3961">
                  <c:v>2.4371999999999998E-2</c:v>
                </c:pt>
                <c:pt idx="3962">
                  <c:v>2.4347999999999998E-2</c:v>
                </c:pt>
                <c:pt idx="3963">
                  <c:v>2.0683999999999998E-2</c:v>
                </c:pt>
                <c:pt idx="3964">
                  <c:v>1.8380000000000001E-2</c:v>
                </c:pt>
                <c:pt idx="3965">
                  <c:v>1.6324999999999999E-2</c:v>
                </c:pt>
                <c:pt idx="3966">
                  <c:v>1.3677E-2</c:v>
                </c:pt>
                <c:pt idx="3967">
                  <c:v>1.3094999999999999E-2</c:v>
                </c:pt>
                <c:pt idx="3968">
                  <c:v>1.2070000000000001E-2</c:v>
                </c:pt>
                <c:pt idx="3969">
                  <c:v>1.0496999999999999E-2</c:v>
                </c:pt>
                <c:pt idx="3970">
                  <c:v>9.3150000000000004E-3</c:v>
                </c:pt>
                <c:pt idx="3971">
                  <c:v>8.4510000000000002E-3</c:v>
                </c:pt>
                <c:pt idx="3972">
                  <c:v>5.4539999999999996E-3</c:v>
                </c:pt>
                <c:pt idx="3973">
                  <c:v>4.6719999999999999E-3</c:v>
                </c:pt>
                <c:pt idx="3974">
                  <c:v>5.5239999999999994E-3</c:v>
                </c:pt>
                <c:pt idx="3975">
                  <c:v>5.5690000000000002E-3</c:v>
                </c:pt>
                <c:pt idx="3976">
                  <c:v>8.3600000000000011E-3</c:v>
                </c:pt>
                <c:pt idx="3977">
                  <c:v>7.5079999999999999E-3</c:v>
                </c:pt>
                <c:pt idx="3978">
                  <c:v>6.5559999999999993E-3</c:v>
                </c:pt>
                <c:pt idx="3979">
                  <c:v>7.424E-3</c:v>
                </c:pt>
                <c:pt idx="3980">
                  <c:v>6.7089999999999997E-3</c:v>
                </c:pt>
                <c:pt idx="3981">
                  <c:v>6.4479999999999997E-3</c:v>
                </c:pt>
                <c:pt idx="3982">
                  <c:v>8.6029999999999995E-3</c:v>
                </c:pt>
                <c:pt idx="3983">
                  <c:v>1.0695999999999999E-2</c:v>
                </c:pt>
                <c:pt idx="3984">
                  <c:v>9.6000000000000009E-3</c:v>
                </c:pt>
                <c:pt idx="3985">
                  <c:v>1.0175E-2</c:v>
                </c:pt>
                <c:pt idx="3986">
                  <c:v>1.1124999999999999E-2</c:v>
                </c:pt>
                <c:pt idx="3987">
                  <c:v>1.2929E-2</c:v>
                </c:pt>
                <c:pt idx="3988">
                  <c:v>1.0645999999999999E-2</c:v>
                </c:pt>
                <c:pt idx="3989">
                  <c:v>1.1445E-2</c:v>
                </c:pt>
                <c:pt idx="3990">
                  <c:v>1.0099E-2</c:v>
                </c:pt>
                <c:pt idx="3991">
                  <c:v>9.7520000000000003E-3</c:v>
                </c:pt>
                <c:pt idx="3992">
                  <c:v>1.0262E-2</c:v>
                </c:pt>
                <c:pt idx="3993">
                  <c:v>9.4469999999999988E-3</c:v>
                </c:pt>
                <c:pt idx="3994">
                  <c:v>9.3689999999999989E-3</c:v>
                </c:pt>
                <c:pt idx="3995">
                  <c:v>1.0277E-2</c:v>
                </c:pt>
                <c:pt idx="3996">
                  <c:v>9.7999999999999997E-3</c:v>
                </c:pt>
                <c:pt idx="3997">
                  <c:v>9.8789999999999989E-3</c:v>
                </c:pt>
                <c:pt idx="3998">
                  <c:v>9.2759999999999995E-3</c:v>
                </c:pt>
                <c:pt idx="3999">
                  <c:v>9.1229999999999992E-3</c:v>
                </c:pt>
                <c:pt idx="4000">
                  <c:v>6.8950000000000001E-3</c:v>
                </c:pt>
                <c:pt idx="4001">
                  <c:v>4.2789999999999998E-3</c:v>
                </c:pt>
                <c:pt idx="4002">
                  <c:v>7.8659999999999997E-3</c:v>
                </c:pt>
                <c:pt idx="4003">
                  <c:v>7.868E-3</c:v>
                </c:pt>
                <c:pt idx="4004">
                  <c:v>6.6489999999999995E-3</c:v>
                </c:pt>
                <c:pt idx="4005">
                  <c:v>7.0869999999999995E-3</c:v>
                </c:pt>
                <c:pt idx="4006">
                  <c:v>1.1323E-2</c:v>
                </c:pt>
                <c:pt idx="4007">
                  <c:v>1.3814999999999999E-2</c:v>
                </c:pt>
                <c:pt idx="4008">
                  <c:v>1.3562999999999999E-2</c:v>
                </c:pt>
                <c:pt idx="4009">
                  <c:v>1.2877E-2</c:v>
                </c:pt>
                <c:pt idx="4010">
                  <c:v>9.1159999999999991E-3</c:v>
                </c:pt>
                <c:pt idx="4011">
                  <c:v>4.019E-3</c:v>
                </c:pt>
                <c:pt idx="4012">
                  <c:v>3.6769999999999997E-3</c:v>
                </c:pt>
                <c:pt idx="4013">
                  <c:v>5.1579999999999994E-3</c:v>
                </c:pt>
                <c:pt idx="4014">
                  <c:v>4.555E-3</c:v>
                </c:pt>
                <c:pt idx="4015">
                  <c:v>3.908E-3</c:v>
                </c:pt>
                <c:pt idx="4016">
                  <c:v>9.5739999999999992E-3</c:v>
                </c:pt>
                <c:pt idx="4017">
                  <c:v>7.4979999999999995E-3</c:v>
                </c:pt>
                <c:pt idx="4018">
                  <c:v>7.3769999999999999E-3</c:v>
                </c:pt>
                <c:pt idx="4019">
                  <c:v>8.1829999999999993E-3</c:v>
                </c:pt>
                <c:pt idx="4020">
                  <c:v>5.4329999999999995E-3</c:v>
                </c:pt>
                <c:pt idx="4021">
                  <c:v>7.502E-3</c:v>
                </c:pt>
                <c:pt idx="4022">
                  <c:v>8.5509999999999996E-3</c:v>
                </c:pt>
                <c:pt idx="4023">
                  <c:v>8.9439999999999988E-3</c:v>
                </c:pt>
                <c:pt idx="4024">
                  <c:v>6.9689999999999995E-3</c:v>
                </c:pt>
                <c:pt idx="4025">
                  <c:v>7.2150000000000001E-3</c:v>
                </c:pt>
                <c:pt idx="4026">
                  <c:v>7.6139999999999992E-3</c:v>
                </c:pt>
                <c:pt idx="4027">
                  <c:v>1.5654999999999999E-2</c:v>
                </c:pt>
                <c:pt idx="4028">
                  <c:v>1.6920000000000001E-2</c:v>
                </c:pt>
                <c:pt idx="4029">
                  <c:v>2.1160000000000002E-2</c:v>
                </c:pt>
                <c:pt idx="4030">
                  <c:v>2.2170000000000002E-2</c:v>
                </c:pt>
                <c:pt idx="4031">
                  <c:v>2.2602000000000001E-2</c:v>
                </c:pt>
                <c:pt idx="4032">
                  <c:v>1.8783999999999999E-2</c:v>
                </c:pt>
                <c:pt idx="4033">
                  <c:v>1.5983999999999998E-2</c:v>
                </c:pt>
                <c:pt idx="4034">
                  <c:v>1.3755999999999999E-2</c:v>
                </c:pt>
                <c:pt idx="4035">
                  <c:v>1.1306E-2</c:v>
                </c:pt>
                <c:pt idx="4036">
                  <c:v>9.776E-3</c:v>
                </c:pt>
                <c:pt idx="4037">
                  <c:v>8.0429999999999998E-3</c:v>
                </c:pt>
                <c:pt idx="4038">
                  <c:v>6.5100000000000002E-3</c:v>
                </c:pt>
                <c:pt idx="4039">
                  <c:v>6.0980000000000001E-3</c:v>
                </c:pt>
                <c:pt idx="4040">
                  <c:v>6.4459999999999995E-3</c:v>
                </c:pt>
                <c:pt idx="4041">
                  <c:v>7.953E-3</c:v>
                </c:pt>
                <c:pt idx="4042">
                  <c:v>8.4250000000000002E-3</c:v>
                </c:pt>
                <c:pt idx="4043">
                  <c:v>9.606E-3</c:v>
                </c:pt>
                <c:pt idx="4044">
                  <c:v>1.0083E-2</c:v>
                </c:pt>
                <c:pt idx="4045">
                  <c:v>1.1313999999999999E-2</c:v>
                </c:pt>
                <c:pt idx="4046">
                  <c:v>1.6142E-2</c:v>
                </c:pt>
                <c:pt idx="4047">
                  <c:v>3.1900000000000005E-2</c:v>
                </c:pt>
                <c:pt idx="4048">
                  <c:v>3.0558999999999999E-2</c:v>
                </c:pt>
                <c:pt idx="4049">
                  <c:v>2.2897000000000001E-2</c:v>
                </c:pt>
                <c:pt idx="4050">
                  <c:v>2.0864999999999998E-2</c:v>
                </c:pt>
                <c:pt idx="4051">
                  <c:v>1.7544999999999998E-2</c:v>
                </c:pt>
                <c:pt idx="4052">
                  <c:v>1.4454E-2</c:v>
                </c:pt>
                <c:pt idx="4053">
                  <c:v>1.2215E-2</c:v>
                </c:pt>
                <c:pt idx="4054">
                  <c:v>1.3011E-2</c:v>
                </c:pt>
                <c:pt idx="4055">
                  <c:v>2.1420000000000002E-2</c:v>
                </c:pt>
                <c:pt idx="4056">
                  <c:v>2.0218E-2</c:v>
                </c:pt>
                <c:pt idx="4057">
                  <c:v>1.6419E-2</c:v>
                </c:pt>
                <c:pt idx="4058">
                  <c:v>1.3951999999999999E-2</c:v>
                </c:pt>
                <c:pt idx="4059">
                  <c:v>1.2940000000000002E-2</c:v>
                </c:pt>
                <c:pt idx="4060">
                  <c:v>1.0428E-2</c:v>
                </c:pt>
                <c:pt idx="4061">
                  <c:v>1.0617999999999999E-2</c:v>
                </c:pt>
                <c:pt idx="4062">
                  <c:v>1.0992E-2</c:v>
                </c:pt>
                <c:pt idx="4063">
                  <c:v>1.021E-2</c:v>
                </c:pt>
                <c:pt idx="4064">
                  <c:v>1.1299E-2</c:v>
                </c:pt>
                <c:pt idx="4065">
                  <c:v>1.0999999999999999E-2</c:v>
                </c:pt>
                <c:pt idx="4066">
                  <c:v>8.5830000000000004E-3</c:v>
                </c:pt>
                <c:pt idx="4067">
                  <c:v>6.6969999999999998E-3</c:v>
                </c:pt>
                <c:pt idx="4068">
                  <c:v>6.4089999999999998E-3</c:v>
                </c:pt>
                <c:pt idx="4069">
                  <c:v>6.0590000000000001E-3</c:v>
                </c:pt>
                <c:pt idx="4070">
                  <c:v>5.6239999999999997E-3</c:v>
                </c:pt>
                <c:pt idx="4071">
                  <c:v>6.2289999999999993E-3</c:v>
                </c:pt>
                <c:pt idx="4072">
                  <c:v>5.8989999999999997E-3</c:v>
                </c:pt>
                <c:pt idx="4073">
                  <c:v>5.9359999999999994E-3</c:v>
                </c:pt>
                <c:pt idx="4074">
                  <c:v>5.0629999999999998E-3</c:v>
                </c:pt>
                <c:pt idx="4075">
                  <c:v>3.6339999999999996E-3</c:v>
                </c:pt>
                <c:pt idx="4076">
                  <c:v>2.565E-3</c:v>
                </c:pt>
                <c:pt idx="4077">
                  <c:v>2.4300000000000003E-3</c:v>
                </c:pt>
                <c:pt idx="4078">
                  <c:v>2.6809999999999998E-3</c:v>
                </c:pt>
                <c:pt idx="4079">
                  <c:v>2.2910000000000001E-3</c:v>
                </c:pt>
                <c:pt idx="4080">
                  <c:v>3.3089999999999999E-3</c:v>
                </c:pt>
                <c:pt idx="4081">
                  <c:v>6.3489999999999996E-3</c:v>
                </c:pt>
                <c:pt idx="4082">
                  <c:v>1.2770000000000002E-2</c:v>
                </c:pt>
                <c:pt idx="4083">
                  <c:v>1.4584999999999999E-2</c:v>
                </c:pt>
                <c:pt idx="4084">
                  <c:v>9.2490000000000003E-3</c:v>
                </c:pt>
                <c:pt idx="4085">
                  <c:v>8.404E-3</c:v>
                </c:pt>
                <c:pt idx="4086">
                  <c:v>6.9589999999999999E-3</c:v>
                </c:pt>
                <c:pt idx="4087">
                  <c:v>6.3689999999999997E-3</c:v>
                </c:pt>
                <c:pt idx="4088">
                  <c:v>5.7979999999999993E-3</c:v>
                </c:pt>
                <c:pt idx="4089">
                  <c:v>6.9930000000000001E-3</c:v>
                </c:pt>
                <c:pt idx="4090">
                  <c:v>5.0959999999999998E-3</c:v>
                </c:pt>
                <c:pt idx="4091">
                  <c:v>5.4319999999999993E-3</c:v>
                </c:pt>
                <c:pt idx="4092">
                  <c:v>4.9810000000000002E-3</c:v>
                </c:pt>
                <c:pt idx="4093">
                  <c:v>5.5929999999999999E-3</c:v>
                </c:pt>
                <c:pt idx="4094">
                  <c:v>8.2489999999999994E-3</c:v>
                </c:pt>
                <c:pt idx="4095">
                  <c:v>6.6649999999999999E-3</c:v>
                </c:pt>
                <c:pt idx="4096">
                  <c:v>1.2791E-2</c:v>
                </c:pt>
                <c:pt idx="4097">
                  <c:v>9.0900000000000009E-3</c:v>
                </c:pt>
                <c:pt idx="4098">
                  <c:v>9.101999999999999E-3</c:v>
                </c:pt>
                <c:pt idx="4099">
                  <c:v>8.4219999999999989E-3</c:v>
                </c:pt>
                <c:pt idx="4100">
                  <c:v>8.8900000000000003E-3</c:v>
                </c:pt>
                <c:pt idx="4101">
                  <c:v>1.4452E-2</c:v>
                </c:pt>
                <c:pt idx="4102">
                  <c:v>1.5448E-2</c:v>
                </c:pt>
                <c:pt idx="4103">
                  <c:v>1.1481E-2</c:v>
                </c:pt>
                <c:pt idx="4104">
                  <c:v>7.8779999999999996E-3</c:v>
                </c:pt>
                <c:pt idx="4105">
                  <c:v>7.1739999999999998E-3</c:v>
                </c:pt>
                <c:pt idx="4106">
                  <c:v>6.0219999999999996E-3</c:v>
                </c:pt>
                <c:pt idx="4107">
                  <c:v>8.9820000000000004E-3</c:v>
                </c:pt>
                <c:pt idx="4108">
                  <c:v>7.8900000000000012E-3</c:v>
                </c:pt>
                <c:pt idx="4109">
                  <c:v>5.287E-3</c:v>
                </c:pt>
                <c:pt idx="4110">
                  <c:v>4.6809999999999994E-3</c:v>
                </c:pt>
                <c:pt idx="4111">
                  <c:v>4.6730000000000001E-3</c:v>
                </c:pt>
                <c:pt idx="4112">
                  <c:v>3.9160000000000002E-3</c:v>
                </c:pt>
                <c:pt idx="4113">
                  <c:v>3.7759999999999998E-3</c:v>
                </c:pt>
                <c:pt idx="4114">
                  <c:v>3.4169999999999999E-3</c:v>
                </c:pt>
                <c:pt idx="4115">
                  <c:v>2.875E-3</c:v>
                </c:pt>
                <c:pt idx="4116">
                  <c:v>2.5119999999999999E-3</c:v>
                </c:pt>
                <c:pt idx="4117">
                  <c:v>3.2189999999999996E-3</c:v>
                </c:pt>
                <c:pt idx="4118">
                  <c:v>3.9229999999999994E-3</c:v>
                </c:pt>
                <c:pt idx="4119">
                  <c:v>3.6179999999999997E-3</c:v>
                </c:pt>
                <c:pt idx="4120">
                  <c:v>3.2859999999999999E-3</c:v>
                </c:pt>
                <c:pt idx="4121">
                  <c:v>3.5719999999999997E-3</c:v>
                </c:pt>
                <c:pt idx="4122">
                  <c:v>6.3449999999999999E-3</c:v>
                </c:pt>
                <c:pt idx="4123">
                  <c:v>5.3089999999999995E-3</c:v>
                </c:pt>
                <c:pt idx="4124">
                  <c:v>6.182E-3</c:v>
                </c:pt>
                <c:pt idx="4125">
                  <c:v>8.1469999999999997E-3</c:v>
                </c:pt>
                <c:pt idx="4126">
                  <c:v>1.0709E-2</c:v>
                </c:pt>
                <c:pt idx="4127">
                  <c:v>8.6389999999999991E-3</c:v>
                </c:pt>
                <c:pt idx="4128">
                  <c:v>7.2589999999999998E-3</c:v>
                </c:pt>
                <c:pt idx="4129">
                  <c:v>8.0200000000000011E-3</c:v>
                </c:pt>
                <c:pt idx="4130">
                  <c:v>5.7689999999999998E-3</c:v>
                </c:pt>
                <c:pt idx="4131">
                  <c:v>4.9810000000000002E-3</c:v>
                </c:pt>
                <c:pt idx="4132">
                  <c:v>4.1459999999999995E-3</c:v>
                </c:pt>
                <c:pt idx="4133">
                  <c:v>4.3619999999999996E-3</c:v>
                </c:pt>
                <c:pt idx="4134">
                  <c:v>5.3700000000000006E-3</c:v>
                </c:pt>
                <c:pt idx="4135">
                  <c:v>5.9029999999999994E-3</c:v>
                </c:pt>
                <c:pt idx="4136">
                  <c:v>3.026E-3</c:v>
                </c:pt>
                <c:pt idx="4137">
                  <c:v>2.2989999999999998E-3</c:v>
                </c:pt>
                <c:pt idx="4138">
                  <c:v>2.0839999999999999E-3</c:v>
                </c:pt>
                <c:pt idx="4139">
                  <c:v>3.1419999999999998E-3</c:v>
                </c:pt>
                <c:pt idx="4140">
                  <c:v>3.6379999999999997E-3</c:v>
                </c:pt>
                <c:pt idx="4141">
                  <c:v>5.5329999999999997E-3</c:v>
                </c:pt>
                <c:pt idx="4142">
                  <c:v>4.6249999999999998E-3</c:v>
                </c:pt>
                <c:pt idx="4143">
                  <c:v>5.7600000000000004E-3</c:v>
                </c:pt>
                <c:pt idx="4144">
                  <c:v>5.5030000000000001E-3</c:v>
                </c:pt>
                <c:pt idx="4145">
                  <c:v>6.3169999999999997E-3</c:v>
                </c:pt>
                <c:pt idx="4146">
                  <c:v>7.3279999999999994E-3</c:v>
                </c:pt>
                <c:pt idx="4147">
                  <c:v>8.371E-3</c:v>
                </c:pt>
                <c:pt idx="4148">
                  <c:v>1.3491999999999999E-2</c:v>
                </c:pt>
                <c:pt idx="4149">
                  <c:v>1.1630000000000001E-2</c:v>
                </c:pt>
                <c:pt idx="4150">
                  <c:v>1.3063999999999999E-2</c:v>
                </c:pt>
                <c:pt idx="4151">
                  <c:v>2.1156999999999999E-2</c:v>
                </c:pt>
                <c:pt idx="4152">
                  <c:v>1.6132000000000001E-2</c:v>
                </c:pt>
                <c:pt idx="4153">
                  <c:v>2.3174999999999998E-2</c:v>
                </c:pt>
                <c:pt idx="4154">
                  <c:v>2.0930000000000001E-2</c:v>
                </c:pt>
                <c:pt idx="4155">
                  <c:v>1.8629E-2</c:v>
                </c:pt>
                <c:pt idx="4156">
                  <c:v>2.4166999999999998E-2</c:v>
                </c:pt>
                <c:pt idx="4157">
                  <c:v>1.8023999999999998E-2</c:v>
                </c:pt>
                <c:pt idx="4158">
                  <c:v>1.4182E-2</c:v>
                </c:pt>
                <c:pt idx="4159">
                  <c:v>1.8154999999999998E-2</c:v>
                </c:pt>
                <c:pt idx="4160">
                  <c:v>1.52E-2</c:v>
                </c:pt>
                <c:pt idx="4161">
                  <c:v>2.2838000000000001E-2</c:v>
                </c:pt>
                <c:pt idx="4162">
                  <c:v>2.6261E-2</c:v>
                </c:pt>
                <c:pt idx="4163">
                  <c:v>6.3006999999999994E-2</c:v>
                </c:pt>
                <c:pt idx="4164">
                  <c:v>6.532099999999999E-2</c:v>
                </c:pt>
                <c:pt idx="4165">
                  <c:v>7.2602E-2</c:v>
                </c:pt>
                <c:pt idx="4166">
                  <c:v>6.4987000000000003E-2</c:v>
                </c:pt>
                <c:pt idx="4167">
                  <c:v>6.0156999999999995E-2</c:v>
                </c:pt>
                <c:pt idx="4168">
                  <c:v>4.8430999999999995E-2</c:v>
                </c:pt>
                <c:pt idx="4169">
                  <c:v>4.0448999999999999E-2</c:v>
                </c:pt>
                <c:pt idx="4170">
                  <c:v>3.3000999999999996E-2</c:v>
                </c:pt>
                <c:pt idx="4171">
                  <c:v>2.7481999999999999E-2</c:v>
                </c:pt>
                <c:pt idx="4172">
                  <c:v>2.0676E-2</c:v>
                </c:pt>
                <c:pt idx="4173">
                  <c:v>1.8033999999999998E-2</c:v>
                </c:pt>
                <c:pt idx="4174">
                  <c:v>1.7853000000000001E-2</c:v>
                </c:pt>
                <c:pt idx="4175">
                  <c:v>1.6870000000000003E-2</c:v>
                </c:pt>
                <c:pt idx="4176">
                  <c:v>3.0388999999999999E-2</c:v>
                </c:pt>
                <c:pt idx="4177">
                  <c:v>3.2572999999999998E-2</c:v>
                </c:pt>
                <c:pt idx="4178">
                  <c:v>2.6250000000000002E-2</c:v>
                </c:pt>
                <c:pt idx="4179">
                  <c:v>4.6889E-2</c:v>
                </c:pt>
                <c:pt idx="4180">
                  <c:v>6.7214999999999997E-2</c:v>
                </c:pt>
                <c:pt idx="4181">
                  <c:v>5.5486000000000001E-2</c:v>
                </c:pt>
                <c:pt idx="4182">
                  <c:v>5.0212E-2</c:v>
                </c:pt>
                <c:pt idx="4183">
                  <c:v>4.5790000000000004E-2</c:v>
                </c:pt>
                <c:pt idx="4184">
                  <c:v>4.9770000000000002E-2</c:v>
                </c:pt>
                <c:pt idx="4185">
                  <c:v>4.9607999999999999E-2</c:v>
                </c:pt>
                <c:pt idx="4186">
                  <c:v>4.0403000000000001E-2</c:v>
                </c:pt>
                <c:pt idx="4187">
                  <c:v>3.3555999999999996E-2</c:v>
                </c:pt>
                <c:pt idx="4188">
                  <c:v>3.0397999999999998E-2</c:v>
                </c:pt>
                <c:pt idx="4189">
                  <c:v>3.1891999999999997E-2</c:v>
                </c:pt>
                <c:pt idx="4190">
                  <c:v>3.8405000000000002E-2</c:v>
                </c:pt>
                <c:pt idx="4191">
                  <c:v>3.2114999999999998E-2</c:v>
                </c:pt>
                <c:pt idx="4192">
                  <c:v>3.0657999999999998E-2</c:v>
                </c:pt>
                <c:pt idx="4193">
                  <c:v>2.4917999999999999E-2</c:v>
                </c:pt>
                <c:pt idx="4194">
                  <c:v>2.4160000000000001E-2</c:v>
                </c:pt>
                <c:pt idx="4195">
                  <c:v>2.7240999999999998E-2</c:v>
                </c:pt>
                <c:pt idx="4196">
                  <c:v>2.7888E-2</c:v>
                </c:pt>
                <c:pt idx="4197">
                  <c:v>3.1383000000000001E-2</c:v>
                </c:pt>
                <c:pt idx="4198">
                  <c:v>3.7580999999999996E-2</c:v>
                </c:pt>
                <c:pt idx="4199">
                  <c:v>2.9474999999999998E-2</c:v>
                </c:pt>
                <c:pt idx="4200">
                  <c:v>2.5803E-2</c:v>
                </c:pt>
                <c:pt idx="4201">
                  <c:v>2.3885999999999998E-2</c:v>
                </c:pt>
                <c:pt idx="4202">
                  <c:v>1.7964999999999998E-2</c:v>
                </c:pt>
                <c:pt idx="4203">
                  <c:v>1.6191000000000001E-2</c:v>
                </c:pt>
                <c:pt idx="4204">
                  <c:v>1.6910000000000001E-2</c:v>
                </c:pt>
                <c:pt idx="4205">
                  <c:v>1.6955999999999999E-2</c:v>
                </c:pt>
                <c:pt idx="4206">
                  <c:v>2.0636999999999999E-2</c:v>
                </c:pt>
                <c:pt idx="4207">
                  <c:v>2.6005999999999998E-2</c:v>
                </c:pt>
                <c:pt idx="4208">
                  <c:v>2.8607999999999998E-2</c:v>
                </c:pt>
                <c:pt idx="4209">
                  <c:v>4.2750999999999997E-2</c:v>
                </c:pt>
                <c:pt idx="4210">
                  <c:v>4.0043999999999996E-2</c:v>
                </c:pt>
                <c:pt idx="4211">
                  <c:v>3.1550000000000002E-2</c:v>
                </c:pt>
                <c:pt idx="4212">
                  <c:v>2.4931999999999999E-2</c:v>
                </c:pt>
                <c:pt idx="4213">
                  <c:v>2.5392999999999999E-2</c:v>
                </c:pt>
                <c:pt idx="4214">
                  <c:v>2.2714999999999999E-2</c:v>
                </c:pt>
                <c:pt idx="4215">
                  <c:v>2.1226999999999999E-2</c:v>
                </c:pt>
                <c:pt idx="4216">
                  <c:v>2.6010000000000002E-2</c:v>
                </c:pt>
                <c:pt idx="4217">
                  <c:v>2.5332E-2</c:v>
                </c:pt>
                <c:pt idx="4218">
                  <c:v>1.8454999999999999E-2</c:v>
                </c:pt>
                <c:pt idx="4219">
                  <c:v>1.4162999999999999E-2</c:v>
                </c:pt>
                <c:pt idx="4220">
                  <c:v>1.3413999999999999E-2</c:v>
                </c:pt>
                <c:pt idx="4221">
                  <c:v>1.2667999999999999E-2</c:v>
                </c:pt>
                <c:pt idx="4222">
                  <c:v>3.7006999999999998E-2</c:v>
                </c:pt>
                <c:pt idx="4223">
                  <c:v>2.8627999999999997E-2</c:v>
                </c:pt>
                <c:pt idx="4224">
                  <c:v>2.5937999999999999E-2</c:v>
                </c:pt>
                <c:pt idx="4225">
                  <c:v>2.2037999999999999E-2</c:v>
                </c:pt>
                <c:pt idx="4226">
                  <c:v>1.7212999999999999E-2</c:v>
                </c:pt>
                <c:pt idx="4227">
                  <c:v>1.3666999999999999E-2</c:v>
                </c:pt>
                <c:pt idx="4228">
                  <c:v>1.0110000000000001E-2</c:v>
                </c:pt>
                <c:pt idx="4229">
                  <c:v>7.980000000000001E-3</c:v>
                </c:pt>
                <c:pt idx="4230">
                  <c:v>6.8789999999999997E-3</c:v>
                </c:pt>
                <c:pt idx="4231">
                  <c:v>7.6100000000000004E-3</c:v>
                </c:pt>
                <c:pt idx="4232">
                  <c:v>6.5569999999999995E-3</c:v>
                </c:pt>
                <c:pt idx="4233">
                  <c:v>8.9519999999999999E-3</c:v>
                </c:pt>
                <c:pt idx="4234">
                  <c:v>8.1259999999999995E-3</c:v>
                </c:pt>
                <c:pt idx="4235">
                  <c:v>1.0551E-2</c:v>
                </c:pt>
                <c:pt idx="4236">
                  <c:v>1.2930000000000001E-2</c:v>
                </c:pt>
                <c:pt idx="4237">
                  <c:v>2.0454E-2</c:v>
                </c:pt>
                <c:pt idx="4238">
                  <c:v>2.5693999999999998E-2</c:v>
                </c:pt>
                <c:pt idx="4239">
                  <c:v>2.1769E-2</c:v>
                </c:pt>
                <c:pt idx="4240">
                  <c:v>2.2320000000000003E-2</c:v>
                </c:pt>
                <c:pt idx="4241">
                  <c:v>2.1353E-2</c:v>
                </c:pt>
                <c:pt idx="4242">
                  <c:v>1.2020000000000001E-2</c:v>
                </c:pt>
                <c:pt idx="4243">
                  <c:v>2.9010000000000001E-2</c:v>
                </c:pt>
                <c:pt idx="4244">
                  <c:v>3.4646999999999997E-2</c:v>
                </c:pt>
                <c:pt idx="4245">
                  <c:v>3.9732999999999997E-2</c:v>
                </c:pt>
                <c:pt idx="4246">
                  <c:v>3.5338000000000001E-2</c:v>
                </c:pt>
                <c:pt idx="4247">
                  <c:v>3.0542999999999997E-2</c:v>
                </c:pt>
                <c:pt idx="4248">
                  <c:v>2.8892999999999999E-2</c:v>
                </c:pt>
                <c:pt idx="4249">
                  <c:v>2.7264999999999998E-2</c:v>
                </c:pt>
                <c:pt idx="4250">
                  <c:v>2.5321E-2</c:v>
                </c:pt>
                <c:pt idx="4251">
                  <c:v>2.7552999999999998E-2</c:v>
                </c:pt>
                <c:pt idx="4252">
                  <c:v>2.1360999999999998E-2</c:v>
                </c:pt>
                <c:pt idx="4253">
                  <c:v>1.8539E-2</c:v>
                </c:pt>
                <c:pt idx="4254">
                  <c:v>1.4027E-2</c:v>
                </c:pt>
                <c:pt idx="4255">
                  <c:v>1.2860999999999999E-2</c:v>
                </c:pt>
                <c:pt idx="4256">
                  <c:v>1.6913000000000001E-2</c:v>
                </c:pt>
                <c:pt idx="4257">
                  <c:v>1.6650999999999999E-2</c:v>
                </c:pt>
                <c:pt idx="4258">
                  <c:v>1.5032999999999999E-2</c:v>
                </c:pt>
                <c:pt idx="4259">
                  <c:v>1.5463999999999999E-2</c:v>
                </c:pt>
                <c:pt idx="4260">
                  <c:v>1.729E-2</c:v>
                </c:pt>
                <c:pt idx="4261">
                  <c:v>2.9745999999999998E-2</c:v>
                </c:pt>
                <c:pt idx="4262">
                  <c:v>2.5621999999999999E-2</c:v>
                </c:pt>
                <c:pt idx="4263">
                  <c:v>2.3761999999999998E-2</c:v>
                </c:pt>
                <c:pt idx="4264">
                  <c:v>2.1026E-2</c:v>
                </c:pt>
                <c:pt idx="4265">
                  <c:v>1.9116999999999999E-2</c:v>
                </c:pt>
                <c:pt idx="4266">
                  <c:v>1.7618999999999999E-2</c:v>
                </c:pt>
                <c:pt idx="4267">
                  <c:v>1.6077999999999999E-2</c:v>
                </c:pt>
                <c:pt idx="4268">
                  <c:v>1.5151999999999999E-2</c:v>
                </c:pt>
                <c:pt idx="4269">
                  <c:v>1.2723E-2</c:v>
                </c:pt>
                <c:pt idx="4270">
                  <c:v>1.0471999999999999E-2</c:v>
                </c:pt>
                <c:pt idx="4271">
                  <c:v>8.6079999999999993E-3</c:v>
                </c:pt>
                <c:pt idx="4272">
                  <c:v>8.9949999999999995E-3</c:v>
                </c:pt>
                <c:pt idx="4273">
                  <c:v>1.2730999999999999E-2</c:v>
                </c:pt>
                <c:pt idx="4274">
                  <c:v>1.5795E-2</c:v>
                </c:pt>
                <c:pt idx="4275">
                  <c:v>1.8182E-2</c:v>
                </c:pt>
                <c:pt idx="4276">
                  <c:v>2.3050000000000001E-2</c:v>
                </c:pt>
                <c:pt idx="4277">
                  <c:v>2.0739E-2</c:v>
                </c:pt>
                <c:pt idx="4278">
                  <c:v>1.9403999999999998E-2</c:v>
                </c:pt>
                <c:pt idx="4279">
                  <c:v>2.6508999999999998E-2</c:v>
                </c:pt>
                <c:pt idx="4280">
                  <c:v>3.5489E-2</c:v>
                </c:pt>
                <c:pt idx="4281">
                  <c:v>3.5692999999999996E-2</c:v>
                </c:pt>
                <c:pt idx="4282">
                  <c:v>3.7561999999999998E-2</c:v>
                </c:pt>
                <c:pt idx="4283">
                  <c:v>3.4886E-2</c:v>
                </c:pt>
                <c:pt idx="4284">
                  <c:v>3.5958999999999998E-2</c:v>
                </c:pt>
                <c:pt idx="4285">
                  <c:v>3.3777000000000001E-2</c:v>
                </c:pt>
                <c:pt idx="4286">
                  <c:v>3.9238999999999996E-2</c:v>
                </c:pt>
                <c:pt idx="4287">
                  <c:v>5.2021999999999999E-2</c:v>
                </c:pt>
                <c:pt idx="4288">
                  <c:v>4.2985999999999996E-2</c:v>
                </c:pt>
                <c:pt idx="4289">
                  <c:v>3.6631999999999998E-2</c:v>
                </c:pt>
                <c:pt idx="4290">
                  <c:v>3.1414999999999998E-2</c:v>
                </c:pt>
                <c:pt idx="4291">
                  <c:v>3.0386999999999997E-2</c:v>
                </c:pt>
                <c:pt idx="4292">
                  <c:v>3.6898E-2</c:v>
                </c:pt>
                <c:pt idx="4293">
                  <c:v>3.5838999999999996E-2</c:v>
                </c:pt>
                <c:pt idx="4294">
                  <c:v>4.1847999999999996E-2</c:v>
                </c:pt>
                <c:pt idx="4295">
                  <c:v>3.7205999999999996E-2</c:v>
                </c:pt>
                <c:pt idx="4296">
                  <c:v>4.0098999999999996E-2</c:v>
                </c:pt>
                <c:pt idx="4297">
                  <c:v>4.1250999999999996E-2</c:v>
                </c:pt>
                <c:pt idx="4298">
                  <c:v>4.0208999999999995E-2</c:v>
                </c:pt>
                <c:pt idx="4299">
                  <c:v>3.9077000000000001E-2</c:v>
                </c:pt>
                <c:pt idx="4300">
                  <c:v>4.1307999999999997E-2</c:v>
                </c:pt>
                <c:pt idx="4301">
                  <c:v>4.7925999999999996E-2</c:v>
                </c:pt>
                <c:pt idx="4302">
                  <c:v>5.0946999999999999E-2</c:v>
                </c:pt>
                <c:pt idx="4303">
                  <c:v>4.6182000000000001E-2</c:v>
                </c:pt>
                <c:pt idx="4304">
                  <c:v>3.7442999999999997E-2</c:v>
                </c:pt>
                <c:pt idx="4305">
                  <c:v>3.9869000000000002E-2</c:v>
                </c:pt>
                <c:pt idx="4306">
                  <c:v>3.3551999999999998E-2</c:v>
                </c:pt>
                <c:pt idx="4307">
                  <c:v>0.111231</c:v>
                </c:pt>
                <c:pt idx="4308">
                  <c:v>0.10260699999999999</c:v>
                </c:pt>
                <c:pt idx="4309">
                  <c:v>7.9880000000000007E-2</c:v>
                </c:pt>
                <c:pt idx="4310">
                  <c:v>6.7568000000000003E-2</c:v>
                </c:pt>
                <c:pt idx="4311">
                  <c:v>7.3837E-2</c:v>
                </c:pt>
                <c:pt idx="4312">
                  <c:v>6.2007E-2</c:v>
                </c:pt>
                <c:pt idx="4313">
                  <c:v>6.3783999999999993E-2</c:v>
                </c:pt>
                <c:pt idx="4314">
                  <c:v>7.2572999999999999E-2</c:v>
                </c:pt>
                <c:pt idx="4315">
                  <c:v>5.9292999999999998E-2</c:v>
                </c:pt>
                <c:pt idx="4316">
                  <c:v>5.2587999999999996E-2</c:v>
                </c:pt>
                <c:pt idx="4317">
                  <c:v>4.2375999999999997E-2</c:v>
                </c:pt>
                <c:pt idx="4318">
                  <c:v>3.5131999999999997E-2</c:v>
                </c:pt>
                <c:pt idx="4319">
                  <c:v>3.1630000000000005E-2</c:v>
                </c:pt>
                <c:pt idx="4320">
                  <c:v>2.5380999999999997E-2</c:v>
                </c:pt>
                <c:pt idx="4321">
                  <c:v>2.0848999999999999E-2</c:v>
                </c:pt>
                <c:pt idx="4322">
                  <c:v>1.7967999999999998E-2</c:v>
                </c:pt>
                <c:pt idx="4323">
                  <c:v>1.5318E-2</c:v>
                </c:pt>
                <c:pt idx="4324">
                  <c:v>1.3930000000000001E-2</c:v>
                </c:pt>
                <c:pt idx="4325">
                  <c:v>1.5351999999999999E-2</c:v>
                </c:pt>
                <c:pt idx="4326">
                  <c:v>1.4473999999999999E-2</c:v>
                </c:pt>
                <c:pt idx="4327">
                  <c:v>1.3682E-2</c:v>
                </c:pt>
                <c:pt idx="4328">
                  <c:v>1.0492999999999999E-2</c:v>
                </c:pt>
                <c:pt idx="4329">
                  <c:v>7.8980000000000005E-3</c:v>
                </c:pt>
                <c:pt idx="4330">
                  <c:v>8.6160000000000004E-3</c:v>
                </c:pt>
                <c:pt idx="4331">
                  <c:v>8.5629999999999994E-3</c:v>
                </c:pt>
                <c:pt idx="4332">
                  <c:v>7.3789999999999993E-3</c:v>
                </c:pt>
                <c:pt idx="4333">
                  <c:v>8.2950000000000003E-3</c:v>
                </c:pt>
                <c:pt idx="4334">
                  <c:v>9.8239999999999994E-3</c:v>
                </c:pt>
                <c:pt idx="4335">
                  <c:v>1.2043999999999999E-2</c:v>
                </c:pt>
                <c:pt idx="4336">
                  <c:v>1.4378999999999999E-2</c:v>
                </c:pt>
                <c:pt idx="4337">
                  <c:v>1.8321E-2</c:v>
                </c:pt>
                <c:pt idx="4338">
                  <c:v>2.0101999999999998E-2</c:v>
                </c:pt>
                <c:pt idx="4339">
                  <c:v>2.5418999999999997E-2</c:v>
                </c:pt>
                <c:pt idx="4340">
                  <c:v>2.8997999999999999E-2</c:v>
                </c:pt>
                <c:pt idx="4341">
                  <c:v>3.2683999999999998E-2</c:v>
                </c:pt>
                <c:pt idx="4342">
                  <c:v>3.8306E-2</c:v>
                </c:pt>
                <c:pt idx="4343">
                  <c:v>3.8947999999999997E-2</c:v>
                </c:pt>
                <c:pt idx="4344">
                  <c:v>3.7121999999999995E-2</c:v>
                </c:pt>
                <c:pt idx="4345">
                  <c:v>3.6244999999999999E-2</c:v>
                </c:pt>
                <c:pt idx="4346">
                  <c:v>4.2553000000000001E-2</c:v>
                </c:pt>
                <c:pt idx="4347">
                  <c:v>5.0068999999999995E-2</c:v>
                </c:pt>
                <c:pt idx="4348">
                  <c:v>4.3732E-2</c:v>
                </c:pt>
                <c:pt idx="4349">
                  <c:v>5.0754999999999995E-2</c:v>
                </c:pt>
                <c:pt idx="4350">
                  <c:v>4.3397999999999999E-2</c:v>
                </c:pt>
                <c:pt idx="4351">
                  <c:v>4.8062000000000001E-2</c:v>
                </c:pt>
                <c:pt idx="4352">
                  <c:v>5.6951999999999996E-2</c:v>
                </c:pt>
                <c:pt idx="4353">
                  <c:v>5.7111999999999996E-2</c:v>
                </c:pt>
                <c:pt idx="4354">
                  <c:v>5.8081000000000001E-2</c:v>
                </c:pt>
                <c:pt idx="4355">
                  <c:v>4.7604999999999995E-2</c:v>
                </c:pt>
                <c:pt idx="4356">
                  <c:v>4.4528999999999999E-2</c:v>
                </c:pt>
                <c:pt idx="4357">
                  <c:v>6.0678999999999997E-2</c:v>
                </c:pt>
                <c:pt idx="4358">
                  <c:v>4.9572999999999999E-2</c:v>
                </c:pt>
                <c:pt idx="4359">
                  <c:v>3.9398999999999997E-2</c:v>
                </c:pt>
                <c:pt idx="4360">
                  <c:v>4.6068999999999999E-2</c:v>
                </c:pt>
                <c:pt idx="4361">
                  <c:v>4.3146999999999998E-2</c:v>
                </c:pt>
                <c:pt idx="4362">
                  <c:v>3.8946000000000001E-2</c:v>
                </c:pt>
                <c:pt idx="4363">
                  <c:v>3.9348999999999995E-2</c:v>
                </c:pt>
                <c:pt idx="4364">
                  <c:v>4.6100999999999996E-2</c:v>
                </c:pt>
                <c:pt idx="4365">
                  <c:v>5.6166999999999995E-2</c:v>
                </c:pt>
                <c:pt idx="4366">
                  <c:v>5.4235999999999999E-2</c:v>
                </c:pt>
                <c:pt idx="4367">
                  <c:v>4.8037999999999997E-2</c:v>
                </c:pt>
                <c:pt idx="4368">
                  <c:v>3.9725999999999997E-2</c:v>
                </c:pt>
                <c:pt idx="4369">
                  <c:v>3.5804999999999997E-2</c:v>
                </c:pt>
                <c:pt idx="4370">
                  <c:v>3.6742999999999998E-2</c:v>
                </c:pt>
                <c:pt idx="4371">
                  <c:v>3.2578999999999997E-2</c:v>
                </c:pt>
                <c:pt idx="4372">
                  <c:v>5.1620000000000006E-2</c:v>
                </c:pt>
                <c:pt idx="4373">
                  <c:v>4.1987999999999998E-2</c:v>
                </c:pt>
                <c:pt idx="4374">
                  <c:v>4.0411999999999997E-2</c:v>
                </c:pt>
                <c:pt idx="4375">
                  <c:v>3.9621999999999997E-2</c:v>
                </c:pt>
                <c:pt idx="4376">
                  <c:v>3.9490999999999998E-2</c:v>
                </c:pt>
                <c:pt idx="4377">
                  <c:v>3.8793000000000001E-2</c:v>
                </c:pt>
                <c:pt idx="4378">
                  <c:v>3.2070000000000001E-2</c:v>
                </c:pt>
                <c:pt idx="4379">
                  <c:v>3.4916999999999997E-2</c:v>
                </c:pt>
                <c:pt idx="4380">
                  <c:v>3.2008000000000002E-2</c:v>
                </c:pt>
                <c:pt idx="4381">
                  <c:v>3.5470999999999996E-2</c:v>
                </c:pt>
                <c:pt idx="4382">
                  <c:v>3.2948999999999999E-2</c:v>
                </c:pt>
                <c:pt idx="4383">
                  <c:v>3.1431000000000001E-2</c:v>
                </c:pt>
                <c:pt idx="4384">
                  <c:v>3.3085999999999997E-2</c:v>
                </c:pt>
                <c:pt idx="4385">
                  <c:v>3.3818000000000001E-2</c:v>
                </c:pt>
                <c:pt idx="4386">
                  <c:v>3.1913999999999998E-2</c:v>
                </c:pt>
                <c:pt idx="4387">
                  <c:v>3.0411999999999998E-2</c:v>
                </c:pt>
                <c:pt idx="4388">
                  <c:v>2.9780000000000001E-2</c:v>
                </c:pt>
                <c:pt idx="4389">
                  <c:v>4.8980999999999997E-2</c:v>
                </c:pt>
                <c:pt idx="4390">
                  <c:v>4.6706999999999999E-2</c:v>
                </c:pt>
                <c:pt idx="4391">
                  <c:v>3.9650000000000005E-2</c:v>
                </c:pt>
                <c:pt idx="4392">
                  <c:v>4.3910999999999999E-2</c:v>
                </c:pt>
                <c:pt idx="4393">
                  <c:v>3.8072000000000002E-2</c:v>
                </c:pt>
                <c:pt idx="4394">
                  <c:v>4.5918999999999995E-2</c:v>
                </c:pt>
                <c:pt idx="4395">
                  <c:v>5.0034999999999996E-2</c:v>
                </c:pt>
                <c:pt idx="4396">
                  <c:v>5.9330000000000008E-2</c:v>
                </c:pt>
                <c:pt idx="4397">
                  <c:v>4.2082000000000001E-2</c:v>
                </c:pt>
                <c:pt idx="4398">
                  <c:v>3.5235999999999996E-2</c:v>
                </c:pt>
                <c:pt idx="4399">
                  <c:v>3.9580999999999998E-2</c:v>
                </c:pt>
                <c:pt idx="4400">
                  <c:v>3.3841999999999997E-2</c:v>
                </c:pt>
                <c:pt idx="4401">
                  <c:v>3.0428E-2</c:v>
                </c:pt>
                <c:pt idx="4402">
                  <c:v>2.5808999999999999E-2</c:v>
                </c:pt>
                <c:pt idx="4403">
                  <c:v>2.8114999999999998E-2</c:v>
                </c:pt>
                <c:pt idx="4404">
                  <c:v>2.7872999999999998E-2</c:v>
                </c:pt>
                <c:pt idx="4405">
                  <c:v>2.7666999999999997E-2</c:v>
                </c:pt>
                <c:pt idx="4406">
                  <c:v>2.7450000000000002E-2</c:v>
                </c:pt>
                <c:pt idx="4407">
                  <c:v>2.6140999999999998E-2</c:v>
                </c:pt>
                <c:pt idx="4408">
                  <c:v>4.4031000000000001E-2</c:v>
                </c:pt>
                <c:pt idx="4409">
                  <c:v>4.0410999999999996E-2</c:v>
                </c:pt>
                <c:pt idx="4410">
                  <c:v>4.0674999999999996E-2</c:v>
                </c:pt>
                <c:pt idx="4411">
                  <c:v>3.4727999999999995E-2</c:v>
                </c:pt>
                <c:pt idx="4412">
                  <c:v>3.7122999999999996E-2</c:v>
                </c:pt>
                <c:pt idx="4413">
                  <c:v>4.0021000000000001E-2</c:v>
                </c:pt>
                <c:pt idx="4414">
                  <c:v>6.3316999999999998E-2</c:v>
                </c:pt>
                <c:pt idx="4415">
                  <c:v>6.1843999999999996E-2</c:v>
                </c:pt>
                <c:pt idx="4416">
                  <c:v>6.523000000000001E-2</c:v>
                </c:pt>
                <c:pt idx="4417">
                  <c:v>6.4520999999999995E-2</c:v>
                </c:pt>
                <c:pt idx="4418">
                  <c:v>6.6985000000000003E-2</c:v>
                </c:pt>
                <c:pt idx="4419">
                  <c:v>5.4086999999999996E-2</c:v>
                </c:pt>
                <c:pt idx="4420">
                  <c:v>7.0899000000000004E-2</c:v>
                </c:pt>
                <c:pt idx="4421">
                  <c:v>7.7572000000000002E-2</c:v>
                </c:pt>
                <c:pt idx="4422">
                  <c:v>7.2650999999999993E-2</c:v>
                </c:pt>
                <c:pt idx="4423">
                  <c:v>6.7002999999999993E-2</c:v>
                </c:pt>
                <c:pt idx="4424">
                  <c:v>5.7213E-2</c:v>
                </c:pt>
                <c:pt idx="4425">
                  <c:v>4.9367000000000001E-2</c:v>
                </c:pt>
                <c:pt idx="4426">
                  <c:v>4.7227999999999999E-2</c:v>
                </c:pt>
                <c:pt idx="4427">
                  <c:v>3.5640999999999999E-2</c:v>
                </c:pt>
                <c:pt idx="4428">
                  <c:v>2.7108E-2</c:v>
                </c:pt>
                <c:pt idx="4429">
                  <c:v>2.1120000000000003E-2</c:v>
                </c:pt>
                <c:pt idx="4430">
                  <c:v>1.7006E-2</c:v>
                </c:pt>
                <c:pt idx="4431">
                  <c:v>1.3751999999999999E-2</c:v>
                </c:pt>
                <c:pt idx="4432">
                  <c:v>1.4185999999999999E-2</c:v>
                </c:pt>
                <c:pt idx="4433">
                  <c:v>1.2874999999999999E-2</c:v>
                </c:pt>
                <c:pt idx="4434">
                  <c:v>2.6116E-2</c:v>
                </c:pt>
                <c:pt idx="4435">
                  <c:v>2.0885999999999998E-2</c:v>
                </c:pt>
                <c:pt idx="4436">
                  <c:v>4.0216999999999996E-2</c:v>
                </c:pt>
                <c:pt idx="4437">
                  <c:v>4.0290000000000006E-2</c:v>
                </c:pt>
                <c:pt idx="4438">
                  <c:v>3.6191000000000001E-2</c:v>
                </c:pt>
                <c:pt idx="4439">
                  <c:v>3.0133999999999998E-2</c:v>
                </c:pt>
                <c:pt idx="4440">
                  <c:v>2.5230000000000002E-2</c:v>
                </c:pt>
                <c:pt idx="4441">
                  <c:v>2.0263E-2</c:v>
                </c:pt>
                <c:pt idx="4442">
                  <c:v>1.9344E-2</c:v>
                </c:pt>
                <c:pt idx="4443">
                  <c:v>1.5554E-2</c:v>
                </c:pt>
                <c:pt idx="4444">
                  <c:v>1.5106E-2</c:v>
                </c:pt>
                <c:pt idx="4445">
                  <c:v>1.1571999999999999E-2</c:v>
                </c:pt>
                <c:pt idx="4446">
                  <c:v>9.1749999999999991E-3</c:v>
                </c:pt>
                <c:pt idx="4447">
                  <c:v>9.2100000000000012E-3</c:v>
                </c:pt>
                <c:pt idx="4448">
                  <c:v>7.6909999999999999E-3</c:v>
                </c:pt>
                <c:pt idx="4449">
                  <c:v>7.4960000000000001E-3</c:v>
                </c:pt>
                <c:pt idx="4450">
                  <c:v>6.5529999999999998E-3</c:v>
                </c:pt>
                <c:pt idx="4451">
                  <c:v>6.9400000000000009E-3</c:v>
                </c:pt>
                <c:pt idx="4452">
                  <c:v>7.8789999999999989E-3</c:v>
                </c:pt>
                <c:pt idx="4453">
                  <c:v>7.7900000000000009E-3</c:v>
                </c:pt>
                <c:pt idx="4454">
                  <c:v>8.9779999999999999E-3</c:v>
                </c:pt>
                <c:pt idx="4455">
                  <c:v>6.5359999999999993E-3</c:v>
                </c:pt>
                <c:pt idx="4456">
                  <c:v>5.8669999999999998E-3</c:v>
                </c:pt>
                <c:pt idx="4457">
                  <c:v>4.2000000000000006E-3</c:v>
                </c:pt>
                <c:pt idx="4458">
                  <c:v>4.339E-3</c:v>
                </c:pt>
                <c:pt idx="4459">
                  <c:v>6.0809999999999996E-3</c:v>
                </c:pt>
                <c:pt idx="4460">
                  <c:v>9.1570000000000002E-3</c:v>
                </c:pt>
                <c:pt idx="4461">
                  <c:v>8.3920000000000002E-3</c:v>
                </c:pt>
                <c:pt idx="4462">
                  <c:v>8.1859999999999988E-3</c:v>
                </c:pt>
                <c:pt idx="4463">
                  <c:v>6.4579999999999993E-3</c:v>
                </c:pt>
                <c:pt idx="4464">
                  <c:v>5.1400000000000005E-3</c:v>
                </c:pt>
                <c:pt idx="4465">
                  <c:v>5.5579999999999996E-3</c:v>
                </c:pt>
                <c:pt idx="4466">
                  <c:v>5.1729999999999996E-3</c:v>
                </c:pt>
                <c:pt idx="4467">
                  <c:v>2.9879999999999998E-3</c:v>
                </c:pt>
                <c:pt idx="4468">
                  <c:v>2.6259999999999999E-3</c:v>
                </c:pt>
                <c:pt idx="4469">
                  <c:v>2.7409999999999999E-3</c:v>
                </c:pt>
                <c:pt idx="4470">
                  <c:v>2.104E-3</c:v>
                </c:pt>
                <c:pt idx="4471">
                  <c:v>4.6080000000000001E-3</c:v>
                </c:pt>
                <c:pt idx="4472">
                  <c:v>3.7200000000000002E-3</c:v>
                </c:pt>
                <c:pt idx="4473">
                  <c:v>3.4089999999999997E-3</c:v>
                </c:pt>
                <c:pt idx="4474">
                  <c:v>2.8400000000000001E-3</c:v>
                </c:pt>
                <c:pt idx="4475">
                  <c:v>3.7109999999999999E-3</c:v>
                </c:pt>
                <c:pt idx="4476">
                  <c:v>1.0277999999999999E-2</c:v>
                </c:pt>
                <c:pt idx="4477">
                  <c:v>9.8500000000000011E-3</c:v>
                </c:pt>
                <c:pt idx="4478">
                  <c:v>8.3850000000000001E-3</c:v>
                </c:pt>
                <c:pt idx="4479">
                  <c:v>6.9869999999999993E-3</c:v>
                </c:pt>
                <c:pt idx="4480">
                  <c:v>5.5759999999999994E-3</c:v>
                </c:pt>
                <c:pt idx="4481">
                  <c:v>4.6419999999999994E-3</c:v>
                </c:pt>
                <c:pt idx="4482">
                  <c:v>4.0079999999999994E-3</c:v>
                </c:pt>
                <c:pt idx="4483">
                  <c:v>3.1809999999999998E-3</c:v>
                </c:pt>
                <c:pt idx="4484">
                  <c:v>3.8539999999999998E-3</c:v>
                </c:pt>
                <c:pt idx="4485">
                  <c:v>5.4719999999999994E-3</c:v>
                </c:pt>
                <c:pt idx="4486">
                  <c:v>9.2579999999999989E-3</c:v>
                </c:pt>
                <c:pt idx="4487">
                  <c:v>8.735999999999999E-3</c:v>
                </c:pt>
                <c:pt idx="4488">
                  <c:v>8.4489999999999999E-3</c:v>
                </c:pt>
                <c:pt idx="4489">
                  <c:v>9.0130000000000002E-3</c:v>
                </c:pt>
                <c:pt idx="4490">
                  <c:v>7.1019999999999998E-3</c:v>
                </c:pt>
                <c:pt idx="4491">
                  <c:v>5.9229999999999994E-3</c:v>
                </c:pt>
                <c:pt idx="4492">
                  <c:v>6.6100000000000004E-3</c:v>
                </c:pt>
                <c:pt idx="4493">
                  <c:v>5.5750000000000001E-3</c:v>
                </c:pt>
                <c:pt idx="4494">
                  <c:v>5.8339999999999998E-3</c:v>
                </c:pt>
                <c:pt idx="4495">
                  <c:v>8.1460000000000005E-3</c:v>
                </c:pt>
                <c:pt idx="4496">
                  <c:v>2.1847999999999999E-2</c:v>
                </c:pt>
                <c:pt idx="4497">
                  <c:v>1.9698E-2</c:v>
                </c:pt>
                <c:pt idx="4498">
                  <c:v>2.2511E-2</c:v>
                </c:pt>
                <c:pt idx="4499">
                  <c:v>2.1519E-2</c:v>
                </c:pt>
                <c:pt idx="4500">
                  <c:v>2.5280999999999998E-2</c:v>
                </c:pt>
                <c:pt idx="4501">
                  <c:v>2.2969E-2</c:v>
                </c:pt>
                <c:pt idx="4502">
                  <c:v>2.1090000000000001E-2</c:v>
                </c:pt>
                <c:pt idx="4503">
                  <c:v>2.5314999999999997E-2</c:v>
                </c:pt>
                <c:pt idx="4504">
                  <c:v>2.4346E-2</c:v>
                </c:pt>
                <c:pt idx="4505">
                  <c:v>2.5295999999999999E-2</c:v>
                </c:pt>
                <c:pt idx="4506">
                  <c:v>2.1238999999999997E-2</c:v>
                </c:pt>
                <c:pt idx="4507">
                  <c:v>2.9406999999999999E-2</c:v>
                </c:pt>
                <c:pt idx="4508">
                  <c:v>2.7807999999999999E-2</c:v>
                </c:pt>
                <c:pt idx="4509">
                  <c:v>2.2770000000000002E-2</c:v>
                </c:pt>
                <c:pt idx="4510">
                  <c:v>1.9470999999999999E-2</c:v>
                </c:pt>
                <c:pt idx="4511">
                  <c:v>1.617E-2</c:v>
                </c:pt>
                <c:pt idx="4512">
                  <c:v>1.4777999999999999E-2</c:v>
                </c:pt>
                <c:pt idx="4513">
                  <c:v>1.4780999999999999E-2</c:v>
                </c:pt>
                <c:pt idx="4514">
                  <c:v>1.5269E-2</c:v>
                </c:pt>
                <c:pt idx="4515">
                  <c:v>1.3618999999999999E-2</c:v>
                </c:pt>
                <c:pt idx="4516">
                  <c:v>1.1625E-2</c:v>
                </c:pt>
                <c:pt idx="4517">
                  <c:v>1.0702999999999999E-2</c:v>
                </c:pt>
                <c:pt idx="4518">
                  <c:v>9.2100000000000012E-3</c:v>
                </c:pt>
                <c:pt idx="4519">
                  <c:v>6.9080000000000001E-3</c:v>
                </c:pt>
                <c:pt idx="4520">
                  <c:v>6.6629999999999997E-3</c:v>
                </c:pt>
                <c:pt idx="4521">
                  <c:v>1.2582999999999999E-2</c:v>
                </c:pt>
                <c:pt idx="4522">
                  <c:v>1.136E-2</c:v>
                </c:pt>
                <c:pt idx="4523">
                  <c:v>1.1885E-2</c:v>
                </c:pt>
                <c:pt idx="4524">
                  <c:v>1.0128E-2</c:v>
                </c:pt>
                <c:pt idx="4525">
                  <c:v>9.7520000000000003E-3</c:v>
                </c:pt>
                <c:pt idx="4526">
                  <c:v>1.2157999999999999E-2</c:v>
                </c:pt>
                <c:pt idx="4527">
                  <c:v>2.1311E-2</c:v>
                </c:pt>
                <c:pt idx="4528">
                  <c:v>2.3424E-2</c:v>
                </c:pt>
                <c:pt idx="4529">
                  <c:v>1.8012E-2</c:v>
                </c:pt>
                <c:pt idx="4530">
                  <c:v>1.6576E-2</c:v>
                </c:pt>
                <c:pt idx="4531">
                  <c:v>1.7100999999999998E-2</c:v>
                </c:pt>
                <c:pt idx="4532">
                  <c:v>1.2577999999999999E-2</c:v>
                </c:pt>
                <c:pt idx="4533">
                  <c:v>8.1580000000000003E-3</c:v>
                </c:pt>
                <c:pt idx="4534">
                  <c:v>8.9849999999999999E-3</c:v>
                </c:pt>
                <c:pt idx="4535">
                  <c:v>1.0182999999999999E-2</c:v>
                </c:pt>
                <c:pt idx="4536">
                  <c:v>9.1809999999999999E-3</c:v>
                </c:pt>
                <c:pt idx="4537">
                  <c:v>1.0803999999999999E-2</c:v>
                </c:pt>
                <c:pt idx="4538">
                  <c:v>9.7059999999999994E-3</c:v>
                </c:pt>
                <c:pt idx="4539">
                  <c:v>8.931999999999999E-3</c:v>
                </c:pt>
                <c:pt idx="4540">
                  <c:v>6.6229999999999995E-3</c:v>
                </c:pt>
                <c:pt idx="4541">
                  <c:v>6.1300000000000009E-3</c:v>
                </c:pt>
                <c:pt idx="4542">
                  <c:v>8.0280000000000004E-3</c:v>
                </c:pt>
                <c:pt idx="4543">
                  <c:v>6.8360000000000001E-3</c:v>
                </c:pt>
                <c:pt idx="4544">
                  <c:v>5.8789999999999997E-3</c:v>
                </c:pt>
                <c:pt idx="4545">
                  <c:v>4.3779999999999999E-3</c:v>
                </c:pt>
                <c:pt idx="4546">
                  <c:v>4.7339999999999995E-3</c:v>
                </c:pt>
                <c:pt idx="4547">
                  <c:v>8.0389999999999993E-3</c:v>
                </c:pt>
                <c:pt idx="4548">
                  <c:v>8.6809999999999995E-3</c:v>
                </c:pt>
                <c:pt idx="4549">
                  <c:v>8.9959999999999988E-3</c:v>
                </c:pt>
                <c:pt idx="4550">
                  <c:v>9.9550000000000003E-3</c:v>
                </c:pt>
                <c:pt idx="4551">
                  <c:v>1.4107999999999999E-2</c:v>
                </c:pt>
                <c:pt idx="4552">
                  <c:v>1.7165E-2</c:v>
                </c:pt>
                <c:pt idx="4553">
                  <c:v>1.7347999999999999E-2</c:v>
                </c:pt>
                <c:pt idx="4554">
                  <c:v>1.4747999999999999E-2</c:v>
                </c:pt>
                <c:pt idx="4555">
                  <c:v>1.2638999999999999E-2</c:v>
                </c:pt>
                <c:pt idx="4556">
                  <c:v>1.2818E-2</c:v>
                </c:pt>
                <c:pt idx="4557">
                  <c:v>1.3640000000000001E-2</c:v>
                </c:pt>
                <c:pt idx="4558">
                  <c:v>9.4600000000000014E-3</c:v>
                </c:pt>
                <c:pt idx="4559">
                  <c:v>1.4794999999999999E-2</c:v>
                </c:pt>
                <c:pt idx="4560">
                  <c:v>1.2976E-2</c:v>
                </c:pt>
                <c:pt idx="4561">
                  <c:v>1.1512999999999999E-2</c:v>
                </c:pt>
                <c:pt idx="4562">
                  <c:v>1.0988999999999999E-2</c:v>
                </c:pt>
                <c:pt idx="4563">
                  <c:v>7.7529999999999995E-3</c:v>
                </c:pt>
                <c:pt idx="4564">
                  <c:v>5.9749999999999994E-3</c:v>
                </c:pt>
                <c:pt idx="4565">
                  <c:v>7.705E-3</c:v>
                </c:pt>
                <c:pt idx="4566">
                  <c:v>6.2729999999999999E-3</c:v>
                </c:pt>
                <c:pt idx="4567">
                  <c:v>5.2249999999999996E-3</c:v>
                </c:pt>
                <c:pt idx="4568">
                  <c:v>4.1830000000000001E-3</c:v>
                </c:pt>
                <c:pt idx="4569">
                  <c:v>3.5609999999999999E-3</c:v>
                </c:pt>
                <c:pt idx="4570">
                  <c:v>2.578E-3</c:v>
                </c:pt>
                <c:pt idx="4571">
                  <c:v>3.8E-3</c:v>
                </c:pt>
                <c:pt idx="4572">
                  <c:v>5.0769999999999999E-3</c:v>
                </c:pt>
                <c:pt idx="4573">
                  <c:v>4.5040000000000002E-3</c:v>
                </c:pt>
                <c:pt idx="4574">
                  <c:v>4.5239999999999994E-3</c:v>
                </c:pt>
                <c:pt idx="4575">
                  <c:v>6.0819999999999997E-3</c:v>
                </c:pt>
                <c:pt idx="4576">
                  <c:v>6.2090000000000001E-3</c:v>
                </c:pt>
                <c:pt idx="4577">
                  <c:v>5.2139999999999999E-3</c:v>
                </c:pt>
                <c:pt idx="4578">
                  <c:v>4.5079999999999999E-3</c:v>
                </c:pt>
                <c:pt idx="4579">
                  <c:v>1.3994999999999999E-2</c:v>
                </c:pt>
                <c:pt idx="4580">
                  <c:v>1.2038E-2</c:v>
                </c:pt>
                <c:pt idx="4581">
                  <c:v>1.0024E-2</c:v>
                </c:pt>
                <c:pt idx="4582">
                  <c:v>7.6800000000000011E-3</c:v>
                </c:pt>
                <c:pt idx="4583">
                  <c:v>6.3500000000000006E-3</c:v>
                </c:pt>
                <c:pt idx="4584">
                  <c:v>5.7759999999999999E-3</c:v>
                </c:pt>
                <c:pt idx="4585">
                  <c:v>6.3139999999999993E-3</c:v>
                </c:pt>
                <c:pt idx="4586">
                  <c:v>6.0650000000000001E-3</c:v>
                </c:pt>
                <c:pt idx="4587">
                  <c:v>1.0815E-2</c:v>
                </c:pt>
                <c:pt idx="4588">
                  <c:v>9.2839999999999989E-3</c:v>
                </c:pt>
                <c:pt idx="4589">
                  <c:v>6.9540000000000001E-3</c:v>
                </c:pt>
                <c:pt idx="4590">
                  <c:v>5.2769999999999996E-3</c:v>
                </c:pt>
                <c:pt idx="4591">
                  <c:v>3.8579999999999999E-3</c:v>
                </c:pt>
                <c:pt idx="4592">
                  <c:v>2.9935E-2</c:v>
                </c:pt>
                <c:pt idx="4593">
                  <c:v>3.0880999999999999E-2</c:v>
                </c:pt>
                <c:pt idx="4594">
                  <c:v>2.9841999999999997E-2</c:v>
                </c:pt>
                <c:pt idx="4595">
                  <c:v>3.1046999999999998E-2</c:v>
                </c:pt>
                <c:pt idx="4596">
                  <c:v>2.9212999999999999E-2</c:v>
                </c:pt>
                <c:pt idx="4597">
                  <c:v>3.4336999999999999E-2</c:v>
                </c:pt>
                <c:pt idx="4598">
                  <c:v>3.0539E-2</c:v>
                </c:pt>
                <c:pt idx="4599">
                  <c:v>3.0003999999999999E-2</c:v>
                </c:pt>
                <c:pt idx="4600">
                  <c:v>2.6113999999999998E-2</c:v>
                </c:pt>
                <c:pt idx="4601">
                  <c:v>2.4795999999999999E-2</c:v>
                </c:pt>
                <c:pt idx="4602">
                  <c:v>2.0802999999999999E-2</c:v>
                </c:pt>
                <c:pt idx="4603">
                  <c:v>1.8488999999999998E-2</c:v>
                </c:pt>
                <c:pt idx="4604">
                  <c:v>1.3732999999999999E-2</c:v>
                </c:pt>
                <c:pt idx="4605">
                  <c:v>1.1340999999999999E-2</c:v>
                </c:pt>
                <c:pt idx="4606">
                  <c:v>9.4070000000000004E-3</c:v>
                </c:pt>
                <c:pt idx="4607">
                  <c:v>9.3259999999999992E-3</c:v>
                </c:pt>
                <c:pt idx="4608">
                  <c:v>7.3029999999999996E-3</c:v>
                </c:pt>
                <c:pt idx="4609">
                  <c:v>1.2371999999999999E-2</c:v>
                </c:pt>
                <c:pt idx="4610">
                  <c:v>9.2579999999999989E-3</c:v>
                </c:pt>
                <c:pt idx="4611">
                  <c:v>7.0279999999999995E-3</c:v>
                </c:pt>
                <c:pt idx="4612">
                  <c:v>5.496E-3</c:v>
                </c:pt>
                <c:pt idx="4613">
                  <c:v>4.6519999999999999E-3</c:v>
                </c:pt>
                <c:pt idx="4614">
                  <c:v>5.0749999999999997E-3</c:v>
                </c:pt>
                <c:pt idx="4615">
                  <c:v>4.5100000000000001E-3</c:v>
                </c:pt>
                <c:pt idx="4616">
                  <c:v>5.3669999999999994E-3</c:v>
                </c:pt>
                <c:pt idx="4617">
                  <c:v>6.8919999999999997E-3</c:v>
                </c:pt>
                <c:pt idx="4618">
                  <c:v>5.7869999999999996E-3</c:v>
                </c:pt>
                <c:pt idx="4619">
                  <c:v>1.2874999999999999E-2</c:v>
                </c:pt>
                <c:pt idx="4620">
                  <c:v>1.2393E-2</c:v>
                </c:pt>
                <c:pt idx="4621">
                  <c:v>1.2005999999999999E-2</c:v>
                </c:pt>
                <c:pt idx="4622">
                  <c:v>1.0241999999999999E-2</c:v>
                </c:pt>
                <c:pt idx="4623">
                  <c:v>1.2131999999999999E-2</c:v>
                </c:pt>
                <c:pt idx="4624">
                  <c:v>9.8989999999999998E-3</c:v>
                </c:pt>
                <c:pt idx="4625">
                  <c:v>1.2452999999999999E-2</c:v>
                </c:pt>
                <c:pt idx="4626">
                  <c:v>1.2763E-2</c:v>
                </c:pt>
                <c:pt idx="4627">
                  <c:v>1.3547999999999999E-2</c:v>
                </c:pt>
                <c:pt idx="4628">
                  <c:v>1.4171999999999999E-2</c:v>
                </c:pt>
                <c:pt idx="4629">
                  <c:v>1.0291999999999999E-2</c:v>
                </c:pt>
                <c:pt idx="4630">
                  <c:v>1.0536999999999999E-2</c:v>
                </c:pt>
                <c:pt idx="4631">
                  <c:v>9.8890000000000002E-3</c:v>
                </c:pt>
                <c:pt idx="4632">
                  <c:v>8.3669999999999994E-3</c:v>
                </c:pt>
                <c:pt idx="4633">
                  <c:v>7.4349999999999998E-3</c:v>
                </c:pt>
                <c:pt idx="4634">
                  <c:v>8.4869999999999998E-3</c:v>
                </c:pt>
                <c:pt idx="4635">
                  <c:v>1.1460999999999999E-2</c:v>
                </c:pt>
                <c:pt idx="4636">
                  <c:v>1.0360000000000001E-2</c:v>
                </c:pt>
                <c:pt idx="4637">
                  <c:v>9.3629999999999998E-3</c:v>
                </c:pt>
                <c:pt idx="4638">
                  <c:v>7.4519999999999994E-3</c:v>
                </c:pt>
                <c:pt idx="4639">
                  <c:v>6.3739999999999995E-3</c:v>
                </c:pt>
                <c:pt idx="4640">
                  <c:v>5.7759999999999999E-3</c:v>
                </c:pt>
                <c:pt idx="4641">
                  <c:v>7.7119999999999992E-3</c:v>
                </c:pt>
                <c:pt idx="4642">
                  <c:v>1.8217999999999998E-2</c:v>
                </c:pt>
                <c:pt idx="4643">
                  <c:v>1.7655999999999998E-2</c:v>
                </c:pt>
                <c:pt idx="4644">
                  <c:v>1.9835999999999999E-2</c:v>
                </c:pt>
                <c:pt idx="4645">
                  <c:v>1.468E-2</c:v>
                </c:pt>
                <c:pt idx="4646">
                  <c:v>1.6210000000000002E-2</c:v>
                </c:pt>
                <c:pt idx="4647">
                  <c:v>1.3210999999999999E-2</c:v>
                </c:pt>
                <c:pt idx="4648">
                  <c:v>4.2219E-2</c:v>
                </c:pt>
                <c:pt idx="4649">
                  <c:v>5.1393999999999995E-2</c:v>
                </c:pt>
                <c:pt idx="4650">
                  <c:v>5.6602E-2</c:v>
                </c:pt>
                <c:pt idx="4651">
                  <c:v>6.5891999999999992E-2</c:v>
                </c:pt>
                <c:pt idx="4652">
                  <c:v>6.0951999999999999E-2</c:v>
                </c:pt>
                <c:pt idx="4653">
                  <c:v>5.7532E-2</c:v>
                </c:pt>
                <c:pt idx="4654">
                  <c:v>5.2562999999999999E-2</c:v>
                </c:pt>
                <c:pt idx="4655">
                  <c:v>4.5915999999999998E-2</c:v>
                </c:pt>
                <c:pt idx="4656">
                  <c:v>4.1348999999999997E-2</c:v>
                </c:pt>
                <c:pt idx="4657">
                  <c:v>4.0203999999999997E-2</c:v>
                </c:pt>
                <c:pt idx="4658">
                  <c:v>3.6115999999999995E-2</c:v>
                </c:pt>
                <c:pt idx="4659">
                  <c:v>3.1354E-2</c:v>
                </c:pt>
                <c:pt idx="4660">
                  <c:v>2.9231E-2</c:v>
                </c:pt>
                <c:pt idx="4661">
                  <c:v>2.7101999999999998E-2</c:v>
                </c:pt>
                <c:pt idx="4662">
                  <c:v>2.5635999999999999E-2</c:v>
                </c:pt>
                <c:pt idx="4663">
                  <c:v>2.1481E-2</c:v>
                </c:pt>
                <c:pt idx="4664">
                  <c:v>1.8730999999999998E-2</c:v>
                </c:pt>
                <c:pt idx="4665">
                  <c:v>1.4903999999999999E-2</c:v>
                </c:pt>
                <c:pt idx="4666">
                  <c:v>1.3866E-2</c:v>
                </c:pt>
                <c:pt idx="4667">
                  <c:v>1.3743999999999999E-2</c:v>
                </c:pt>
                <c:pt idx="4668">
                  <c:v>1.4057999999999999E-2</c:v>
                </c:pt>
                <c:pt idx="4669">
                  <c:v>1.1505E-2</c:v>
                </c:pt>
                <c:pt idx="4670">
                  <c:v>1.0555999999999999E-2</c:v>
                </c:pt>
                <c:pt idx="4671">
                  <c:v>7.3329999999999992E-3</c:v>
                </c:pt>
                <c:pt idx="4672">
                  <c:v>5.6540000000000002E-3</c:v>
                </c:pt>
                <c:pt idx="4673">
                  <c:v>1.0687E-2</c:v>
                </c:pt>
                <c:pt idx="4674">
                  <c:v>8.3500000000000015E-3</c:v>
                </c:pt>
                <c:pt idx="4675">
                  <c:v>7.9589999999999991E-3</c:v>
                </c:pt>
                <c:pt idx="4676">
                  <c:v>6.8049999999999994E-3</c:v>
                </c:pt>
                <c:pt idx="4677">
                  <c:v>8.2279999999999992E-3</c:v>
                </c:pt>
                <c:pt idx="4678">
                  <c:v>8.095999999999999E-3</c:v>
                </c:pt>
                <c:pt idx="4679">
                  <c:v>6.4500000000000009E-3</c:v>
                </c:pt>
                <c:pt idx="4680">
                  <c:v>6.143E-3</c:v>
                </c:pt>
                <c:pt idx="4681">
                  <c:v>6.979E-3</c:v>
                </c:pt>
                <c:pt idx="4682">
                  <c:v>7.4379999999999993E-3</c:v>
                </c:pt>
                <c:pt idx="4683">
                  <c:v>4.8049999999999994E-3</c:v>
                </c:pt>
                <c:pt idx="4684">
                  <c:v>4.7229999999999998E-3</c:v>
                </c:pt>
                <c:pt idx="4685">
                  <c:v>8.0679999999999988E-3</c:v>
                </c:pt>
                <c:pt idx="4686">
                  <c:v>6.698E-3</c:v>
                </c:pt>
                <c:pt idx="4687">
                  <c:v>7.7789999999999995E-3</c:v>
                </c:pt>
                <c:pt idx="4688">
                  <c:v>7.783E-3</c:v>
                </c:pt>
                <c:pt idx="4689">
                  <c:v>7.613E-3</c:v>
                </c:pt>
                <c:pt idx="4690">
                  <c:v>6.3489999999999996E-3</c:v>
                </c:pt>
                <c:pt idx="4691">
                  <c:v>5.6930000000000001E-3</c:v>
                </c:pt>
                <c:pt idx="4692">
                  <c:v>5.9389999999999998E-3</c:v>
                </c:pt>
                <c:pt idx="4693">
                  <c:v>4.2989999999999999E-3</c:v>
                </c:pt>
                <c:pt idx="4694">
                  <c:v>3.764E-3</c:v>
                </c:pt>
                <c:pt idx="4695">
                  <c:v>5.1570000000000001E-3</c:v>
                </c:pt>
                <c:pt idx="4696">
                  <c:v>3.7709999999999996E-3</c:v>
                </c:pt>
                <c:pt idx="4697">
                  <c:v>3.405E-3</c:v>
                </c:pt>
                <c:pt idx="4698">
                  <c:v>8.0289999999999997E-3</c:v>
                </c:pt>
                <c:pt idx="4699">
                  <c:v>9.0369999999999999E-3</c:v>
                </c:pt>
                <c:pt idx="4700">
                  <c:v>7.0219999999999996E-3</c:v>
                </c:pt>
                <c:pt idx="4701">
                  <c:v>9.6689999999999988E-3</c:v>
                </c:pt>
                <c:pt idx="4702">
                  <c:v>2.3780000000000003E-2</c:v>
                </c:pt>
                <c:pt idx="4703">
                  <c:v>2.8265999999999999E-2</c:v>
                </c:pt>
                <c:pt idx="4704">
                  <c:v>2.2532999999999997E-2</c:v>
                </c:pt>
                <c:pt idx="4705">
                  <c:v>1.7838E-2</c:v>
                </c:pt>
                <c:pt idx="4706">
                  <c:v>1.3679E-2</c:v>
                </c:pt>
                <c:pt idx="4707">
                  <c:v>1.1160000000000002E-2</c:v>
                </c:pt>
                <c:pt idx="4708">
                  <c:v>8.2229999999999994E-3</c:v>
                </c:pt>
                <c:pt idx="4709">
                  <c:v>7.2049999999999996E-3</c:v>
                </c:pt>
                <c:pt idx="4710">
                  <c:v>6.319E-3</c:v>
                </c:pt>
                <c:pt idx="4711">
                  <c:v>5.9719999999999999E-3</c:v>
                </c:pt>
                <c:pt idx="4712">
                  <c:v>1.0328E-2</c:v>
                </c:pt>
                <c:pt idx="4713">
                  <c:v>1.1309E-2</c:v>
                </c:pt>
                <c:pt idx="4714">
                  <c:v>1.4502999999999999E-2</c:v>
                </c:pt>
                <c:pt idx="4715">
                  <c:v>1.5674E-2</c:v>
                </c:pt>
                <c:pt idx="4716">
                  <c:v>1.822E-2</c:v>
                </c:pt>
                <c:pt idx="4717">
                  <c:v>1.6886999999999999E-2</c:v>
                </c:pt>
                <c:pt idx="4718">
                  <c:v>2.7878E-2</c:v>
                </c:pt>
                <c:pt idx="4719">
                  <c:v>2.6762999999999999E-2</c:v>
                </c:pt>
                <c:pt idx="4720">
                  <c:v>2.0046999999999999E-2</c:v>
                </c:pt>
                <c:pt idx="4721">
                  <c:v>2.0687999999999998E-2</c:v>
                </c:pt>
                <c:pt idx="4722">
                  <c:v>1.9327E-2</c:v>
                </c:pt>
                <c:pt idx="4723">
                  <c:v>1.5783999999999999E-2</c:v>
                </c:pt>
                <c:pt idx="4724">
                  <c:v>1.7937999999999999E-2</c:v>
                </c:pt>
                <c:pt idx="4725">
                  <c:v>1.4048999999999999E-2</c:v>
                </c:pt>
                <c:pt idx="4726">
                  <c:v>1.2343E-2</c:v>
                </c:pt>
                <c:pt idx="4727">
                  <c:v>8.4479999999999989E-3</c:v>
                </c:pt>
                <c:pt idx="4728">
                  <c:v>5.8129999999999996E-3</c:v>
                </c:pt>
                <c:pt idx="4729">
                  <c:v>4.8630000000000001E-3</c:v>
                </c:pt>
                <c:pt idx="4730">
                  <c:v>5.8760000000000001E-3</c:v>
                </c:pt>
                <c:pt idx="4731">
                  <c:v>4.4459999999999994E-3</c:v>
                </c:pt>
                <c:pt idx="4732">
                  <c:v>5.2459999999999998E-3</c:v>
                </c:pt>
                <c:pt idx="4733">
                  <c:v>7.2100000000000003E-3</c:v>
                </c:pt>
                <c:pt idx="4734">
                  <c:v>4.3200000000000001E-3</c:v>
                </c:pt>
                <c:pt idx="4735">
                  <c:v>6.7159999999999997E-3</c:v>
                </c:pt>
                <c:pt idx="4736">
                  <c:v>5.5589999999999997E-3</c:v>
                </c:pt>
                <c:pt idx="4737">
                  <c:v>3.5789999999999997E-3</c:v>
                </c:pt>
                <c:pt idx="4738">
                  <c:v>2.7949999999999997E-3</c:v>
                </c:pt>
                <c:pt idx="4739">
                  <c:v>2.6749999999999999E-3</c:v>
                </c:pt>
                <c:pt idx="4740">
                  <c:v>4.3509999999999998E-3</c:v>
                </c:pt>
                <c:pt idx="4741">
                  <c:v>6.7139999999999995E-3</c:v>
                </c:pt>
                <c:pt idx="4742">
                  <c:v>1.4502999999999999E-2</c:v>
                </c:pt>
                <c:pt idx="4743">
                  <c:v>1.4513E-2</c:v>
                </c:pt>
                <c:pt idx="4744">
                  <c:v>1.4518999999999999E-2</c:v>
                </c:pt>
                <c:pt idx="4745">
                  <c:v>1.0501E-2</c:v>
                </c:pt>
                <c:pt idx="4746">
                  <c:v>1.059E-2</c:v>
                </c:pt>
                <c:pt idx="4747">
                  <c:v>8.9479999999999994E-3</c:v>
                </c:pt>
                <c:pt idx="4748">
                  <c:v>9.8200000000000006E-3</c:v>
                </c:pt>
                <c:pt idx="4749">
                  <c:v>7.1679999999999999E-3</c:v>
                </c:pt>
                <c:pt idx="4750">
                  <c:v>5.2940000000000001E-3</c:v>
                </c:pt>
                <c:pt idx="4751">
                  <c:v>4.8449999999999995E-3</c:v>
                </c:pt>
                <c:pt idx="4752">
                  <c:v>5.953E-3</c:v>
                </c:pt>
                <c:pt idx="4753">
                  <c:v>7.1170000000000001E-3</c:v>
                </c:pt>
                <c:pt idx="4754">
                  <c:v>7.1829999999999993E-3</c:v>
                </c:pt>
                <c:pt idx="4755">
                  <c:v>4.8869999999999999E-3</c:v>
                </c:pt>
                <c:pt idx="4756">
                  <c:v>3.3549999999999999E-3</c:v>
                </c:pt>
                <c:pt idx="4757">
                  <c:v>2.8339999999999997E-3</c:v>
                </c:pt>
                <c:pt idx="4758">
                  <c:v>3.2179999999999999E-3</c:v>
                </c:pt>
                <c:pt idx="4759">
                  <c:v>4.7169999999999998E-3</c:v>
                </c:pt>
                <c:pt idx="4760">
                  <c:v>5.1180000000000002E-3</c:v>
                </c:pt>
                <c:pt idx="4761">
                  <c:v>6.5439999999999995E-3</c:v>
                </c:pt>
                <c:pt idx="4762">
                  <c:v>7.7609999999999997E-3</c:v>
                </c:pt>
                <c:pt idx="4763">
                  <c:v>8.7329999999999994E-3</c:v>
                </c:pt>
                <c:pt idx="4764">
                  <c:v>1.0588999999999999E-2</c:v>
                </c:pt>
                <c:pt idx="4765">
                  <c:v>1.1616999999999999E-2</c:v>
                </c:pt>
                <c:pt idx="4766">
                  <c:v>9.134999999999999E-3</c:v>
                </c:pt>
                <c:pt idx="4767">
                  <c:v>6.9089999999999993E-3</c:v>
                </c:pt>
                <c:pt idx="4768">
                  <c:v>3.3569999999999997E-3</c:v>
                </c:pt>
                <c:pt idx="4769">
                  <c:v>4.568E-3</c:v>
                </c:pt>
                <c:pt idx="4770">
                  <c:v>4.6379999999999998E-3</c:v>
                </c:pt>
                <c:pt idx="4771">
                  <c:v>6.2849999999999998E-3</c:v>
                </c:pt>
                <c:pt idx="4772">
                  <c:v>6.8009999999999998E-3</c:v>
                </c:pt>
                <c:pt idx="4773">
                  <c:v>6.7400000000000003E-3</c:v>
                </c:pt>
                <c:pt idx="4774">
                  <c:v>5.3500000000000006E-3</c:v>
                </c:pt>
                <c:pt idx="4775">
                  <c:v>4.6389999999999999E-3</c:v>
                </c:pt>
                <c:pt idx="4776">
                  <c:v>4.9649999999999998E-3</c:v>
                </c:pt>
                <c:pt idx="4777">
                  <c:v>6.0439999999999999E-3</c:v>
                </c:pt>
                <c:pt idx="4778">
                  <c:v>1.8186000000000001E-2</c:v>
                </c:pt>
                <c:pt idx="4779">
                  <c:v>1.6761999999999999E-2</c:v>
                </c:pt>
                <c:pt idx="4780">
                  <c:v>1.3531E-2</c:v>
                </c:pt>
                <c:pt idx="4781">
                  <c:v>1.8931E-2</c:v>
                </c:pt>
                <c:pt idx="4782">
                  <c:v>1.6582E-2</c:v>
                </c:pt>
                <c:pt idx="4783">
                  <c:v>1.3687999999999999E-2</c:v>
                </c:pt>
                <c:pt idx="4784">
                  <c:v>9.3619999999999988E-3</c:v>
                </c:pt>
                <c:pt idx="4785">
                  <c:v>8.6039999999999988E-3</c:v>
                </c:pt>
                <c:pt idx="4786">
                  <c:v>7.6800000000000011E-3</c:v>
                </c:pt>
                <c:pt idx="4787">
                  <c:v>7.0729999999999994E-3</c:v>
                </c:pt>
                <c:pt idx="4788">
                  <c:v>8.3529999999999993E-3</c:v>
                </c:pt>
                <c:pt idx="4789">
                  <c:v>8.9149999999999993E-3</c:v>
                </c:pt>
                <c:pt idx="4790">
                  <c:v>8.0169999999999998E-3</c:v>
                </c:pt>
                <c:pt idx="4791">
                  <c:v>6.1259999999999995E-3</c:v>
                </c:pt>
                <c:pt idx="4792">
                  <c:v>6.3619999999999996E-3</c:v>
                </c:pt>
                <c:pt idx="4793">
                  <c:v>6.1809999999999999E-3</c:v>
                </c:pt>
                <c:pt idx="4794">
                  <c:v>6.2829999999999995E-3</c:v>
                </c:pt>
                <c:pt idx="4795">
                  <c:v>9.4009999999999996E-3</c:v>
                </c:pt>
                <c:pt idx="4796">
                  <c:v>1.0211E-2</c:v>
                </c:pt>
                <c:pt idx="4797">
                  <c:v>1.1157E-2</c:v>
                </c:pt>
                <c:pt idx="4798">
                  <c:v>1.3025E-2</c:v>
                </c:pt>
                <c:pt idx="4799">
                  <c:v>2.4070999999999999E-2</c:v>
                </c:pt>
                <c:pt idx="4800">
                  <c:v>2.6907E-2</c:v>
                </c:pt>
                <c:pt idx="4801">
                  <c:v>2.2727000000000001E-2</c:v>
                </c:pt>
                <c:pt idx="4802">
                  <c:v>2.0941999999999999E-2</c:v>
                </c:pt>
                <c:pt idx="4803">
                  <c:v>1.9577999999999998E-2</c:v>
                </c:pt>
                <c:pt idx="4804">
                  <c:v>1.6260999999999998E-2</c:v>
                </c:pt>
                <c:pt idx="4805">
                  <c:v>2.0872999999999999E-2</c:v>
                </c:pt>
                <c:pt idx="4806">
                  <c:v>2.4451000000000001E-2</c:v>
                </c:pt>
                <c:pt idx="4807">
                  <c:v>2.2700000000000001E-2</c:v>
                </c:pt>
                <c:pt idx="4808">
                  <c:v>1.8214999999999999E-2</c:v>
                </c:pt>
                <c:pt idx="4809">
                  <c:v>1.6232E-2</c:v>
                </c:pt>
                <c:pt idx="4810">
                  <c:v>2.4420000000000001E-2</c:v>
                </c:pt>
                <c:pt idx="4811">
                  <c:v>3.7137999999999997E-2</c:v>
                </c:pt>
                <c:pt idx="4812">
                  <c:v>3.0242999999999999E-2</c:v>
                </c:pt>
                <c:pt idx="4813">
                  <c:v>4.2678000000000001E-2</c:v>
                </c:pt>
                <c:pt idx="4814">
                  <c:v>3.6968000000000001E-2</c:v>
                </c:pt>
                <c:pt idx="4815">
                  <c:v>3.5357E-2</c:v>
                </c:pt>
                <c:pt idx="4816">
                  <c:v>2.9252E-2</c:v>
                </c:pt>
                <c:pt idx="4817">
                  <c:v>2.3206999999999998E-2</c:v>
                </c:pt>
                <c:pt idx="4818">
                  <c:v>1.9630000000000002E-2</c:v>
                </c:pt>
                <c:pt idx="4819">
                  <c:v>1.6383999999999999E-2</c:v>
                </c:pt>
                <c:pt idx="4820">
                  <c:v>1.5785999999999998E-2</c:v>
                </c:pt>
                <c:pt idx="4821">
                  <c:v>1.3585E-2</c:v>
                </c:pt>
                <c:pt idx="4822">
                  <c:v>1.2700999999999999E-2</c:v>
                </c:pt>
                <c:pt idx="4823">
                  <c:v>1.2575999999999999E-2</c:v>
                </c:pt>
                <c:pt idx="4824">
                  <c:v>8.4669999999999988E-3</c:v>
                </c:pt>
                <c:pt idx="4825">
                  <c:v>1.2907999999999999E-2</c:v>
                </c:pt>
                <c:pt idx="4826">
                  <c:v>1.1056E-2</c:v>
                </c:pt>
                <c:pt idx="4827">
                  <c:v>8.9449999999999998E-3</c:v>
                </c:pt>
                <c:pt idx="4828">
                  <c:v>1.1797E-2</c:v>
                </c:pt>
                <c:pt idx="4829">
                  <c:v>8.9429999999999996E-3</c:v>
                </c:pt>
                <c:pt idx="4830">
                  <c:v>9.8630000000000002E-3</c:v>
                </c:pt>
                <c:pt idx="4831">
                  <c:v>6.6559999999999996E-3</c:v>
                </c:pt>
                <c:pt idx="4832">
                  <c:v>5.8979999999999996E-3</c:v>
                </c:pt>
                <c:pt idx="4833">
                  <c:v>4.2979999999999997E-3</c:v>
                </c:pt>
                <c:pt idx="4834">
                  <c:v>4.993E-3</c:v>
                </c:pt>
                <c:pt idx="4835">
                  <c:v>5.9020000000000001E-3</c:v>
                </c:pt>
                <c:pt idx="4836">
                  <c:v>5.5560000000000002E-3</c:v>
                </c:pt>
                <c:pt idx="4837">
                  <c:v>6.2119999999999996E-3</c:v>
                </c:pt>
                <c:pt idx="4838">
                  <c:v>7.814999999999999E-3</c:v>
                </c:pt>
                <c:pt idx="4839">
                  <c:v>1.6393999999999999E-2</c:v>
                </c:pt>
                <c:pt idx="4840">
                  <c:v>1.4135999999999999E-2</c:v>
                </c:pt>
                <c:pt idx="4841">
                  <c:v>1.9774999999999997E-2</c:v>
                </c:pt>
                <c:pt idx="4842">
                  <c:v>1.7773000000000001E-2</c:v>
                </c:pt>
                <c:pt idx="4843">
                  <c:v>1.6535999999999999E-2</c:v>
                </c:pt>
                <c:pt idx="4844">
                  <c:v>1.8904000000000001E-2</c:v>
                </c:pt>
                <c:pt idx="4845">
                  <c:v>1.6850999999999998E-2</c:v>
                </c:pt>
                <c:pt idx="4846">
                  <c:v>1.6770999999999998E-2</c:v>
                </c:pt>
                <c:pt idx="4847">
                  <c:v>1.9078999999999999E-2</c:v>
                </c:pt>
                <c:pt idx="4848">
                  <c:v>2.085E-2</c:v>
                </c:pt>
                <c:pt idx="4849">
                  <c:v>3.1684999999999998E-2</c:v>
                </c:pt>
                <c:pt idx="4850">
                  <c:v>2.8466999999999999E-2</c:v>
                </c:pt>
                <c:pt idx="4851">
                  <c:v>4.5294999999999995E-2</c:v>
                </c:pt>
                <c:pt idx="4852">
                  <c:v>5.6981999999999998E-2</c:v>
                </c:pt>
                <c:pt idx="4853">
                  <c:v>6.1820999999999994E-2</c:v>
                </c:pt>
                <c:pt idx="4854">
                  <c:v>6.6429000000000002E-2</c:v>
                </c:pt>
                <c:pt idx="4855">
                  <c:v>6.7470000000000002E-2</c:v>
                </c:pt>
                <c:pt idx="4856">
                  <c:v>6.5984000000000001E-2</c:v>
                </c:pt>
                <c:pt idx="4857">
                  <c:v>6.3935999999999993E-2</c:v>
                </c:pt>
                <c:pt idx="4858">
                  <c:v>6.4330000000000012E-2</c:v>
                </c:pt>
                <c:pt idx="4859">
                  <c:v>6.3383999999999996E-2</c:v>
                </c:pt>
                <c:pt idx="4860">
                  <c:v>6.2202E-2</c:v>
                </c:pt>
                <c:pt idx="4861">
                  <c:v>6.2347E-2</c:v>
                </c:pt>
                <c:pt idx="4862">
                  <c:v>7.1720999999999993E-2</c:v>
                </c:pt>
                <c:pt idx="4863">
                  <c:v>6.6076999999999997E-2</c:v>
                </c:pt>
                <c:pt idx="4864">
                  <c:v>5.9410000000000004E-2</c:v>
                </c:pt>
                <c:pt idx="4865">
                  <c:v>5.7696999999999998E-2</c:v>
                </c:pt>
                <c:pt idx="4866">
                  <c:v>8.9250999999999997E-2</c:v>
                </c:pt>
                <c:pt idx="4867">
                  <c:v>9.6790000000000001E-2</c:v>
                </c:pt>
                <c:pt idx="4868">
                  <c:v>0.12075599999999999</c:v>
                </c:pt>
                <c:pt idx="4869">
                  <c:v>0.14519000000000001</c:v>
                </c:pt>
                <c:pt idx="4870">
                  <c:v>0.153582</c:v>
                </c:pt>
                <c:pt idx="4871">
                  <c:v>0.17740399999999998</c:v>
                </c:pt>
                <c:pt idx="4872">
                  <c:v>0.185809</c:v>
                </c:pt>
                <c:pt idx="4873">
                  <c:v>0.19455599999999998</c:v>
                </c:pt>
                <c:pt idx="4874">
                  <c:v>0.19107399999999999</c:v>
                </c:pt>
                <c:pt idx="4875">
                  <c:v>0.17724599999999999</c:v>
                </c:pt>
                <c:pt idx="4876">
                  <c:v>0.19961099999999998</c:v>
                </c:pt>
                <c:pt idx="4877">
                  <c:v>0.200379</c:v>
                </c:pt>
                <c:pt idx="4878">
                  <c:v>0.20619899999999999</c:v>
                </c:pt>
                <c:pt idx="4879">
                  <c:v>0.21684199999999998</c:v>
                </c:pt>
                <c:pt idx="4880">
                  <c:v>0.22467299999999998</c:v>
                </c:pt>
                <c:pt idx="4881">
                  <c:v>0.23959599999999998</c:v>
                </c:pt>
                <c:pt idx="4882">
                  <c:v>0.256963</c:v>
                </c:pt>
                <c:pt idx="4883">
                  <c:v>0.26042999999999999</c:v>
                </c:pt>
                <c:pt idx="4884">
                  <c:v>0.246804</c:v>
                </c:pt>
                <c:pt idx="4885">
                  <c:v>0.25030799999999997</c:v>
                </c:pt>
                <c:pt idx="4886">
                  <c:v>0.24135699999999999</c:v>
                </c:pt>
                <c:pt idx="4887">
                  <c:v>0.237094</c:v>
                </c:pt>
                <c:pt idx="4888">
                  <c:v>0.23197399999999999</c:v>
                </c:pt>
                <c:pt idx="4889">
                  <c:v>0.21790000000000001</c:v>
                </c:pt>
                <c:pt idx="4890">
                  <c:v>0.25866499999999998</c:v>
                </c:pt>
                <c:pt idx="4891">
                  <c:v>0.30173800000000001</c:v>
                </c:pt>
                <c:pt idx="4892">
                  <c:v>0.30164299999999999</c:v>
                </c:pt>
                <c:pt idx="4893">
                  <c:v>0.31589299999999998</c:v>
                </c:pt>
                <c:pt idx="4894">
                  <c:v>0.318911</c:v>
                </c:pt>
                <c:pt idx="4895">
                  <c:v>0.34129000000000004</c:v>
                </c:pt>
                <c:pt idx="4896">
                  <c:v>0.352242</c:v>
                </c:pt>
                <c:pt idx="4897">
                  <c:v>0.35160799999999998</c:v>
                </c:pt>
                <c:pt idx="4898">
                  <c:v>0.35025499999999998</c:v>
                </c:pt>
                <c:pt idx="4899">
                  <c:v>0.348694</c:v>
                </c:pt>
                <c:pt idx="4900">
                  <c:v>0.34936699999999998</c:v>
                </c:pt>
                <c:pt idx="4901">
                  <c:v>0.343607</c:v>
                </c:pt>
                <c:pt idx="4902">
                  <c:v>0.35116900000000001</c:v>
                </c:pt>
                <c:pt idx="4903">
                  <c:v>0.34792099999999998</c:v>
                </c:pt>
                <c:pt idx="4904">
                  <c:v>0.34569699999999998</c:v>
                </c:pt>
                <c:pt idx="4905">
                  <c:v>0.33898</c:v>
                </c:pt>
                <c:pt idx="4906">
                  <c:v>0.33808699999999997</c:v>
                </c:pt>
                <c:pt idx="4907">
                  <c:v>0.33411000000000002</c:v>
                </c:pt>
                <c:pt idx="4908">
                  <c:v>0.32018399999999997</c:v>
                </c:pt>
                <c:pt idx="4909">
                  <c:v>0.32555899999999999</c:v>
                </c:pt>
                <c:pt idx="4910">
                  <c:v>0.29684099999999997</c:v>
                </c:pt>
                <c:pt idx="4911">
                  <c:v>0.28506399999999998</c:v>
                </c:pt>
                <c:pt idx="4912">
                  <c:v>0.27879000000000004</c:v>
                </c:pt>
                <c:pt idx="4913">
                  <c:v>0.26797899999999997</c:v>
                </c:pt>
                <c:pt idx="4914">
                  <c:v>0.25156400000000001</c:v>
                </c:pt>
                <c:pt idx="4915">
                  <c:v>0.23349399999999998</c:v>
                </c:pt>
                <c:pt idx="4916">
                  <c:v>0.22989299999999999</c:v>
                </c:pt>
                <c:pt idx="4917">
                  <c:v>0.21402499999999999</c:v>
                </c:pt>
                <c:pt idx="4918">
                  <c:v>0.22826099999999999</c:v>
                </c:pt>
                <c:pt idx="4919">
                  <c:v>0.220363</c:v>
                </c:pt>
                <c:pt idx="4920">
                  <c:v>0.20493799999999998</c:v>
                </c:pt>
                <c:pt idx="4921">
                  <c:v>0.19759199999999999</c:v>
                </c:pt>
                <c:pt idx="4922">
                  <c:v>0.18027799999999999</c:v>
                </c:pt>
                <c:pt idx="4923">
                  <c:v>0.17388699999999999</c:v>
                </c:pt>
                <c:pt idx="4924">
                  <c:v>0.16369499999999998</c:v>
                </c:pt>
                <c:pt idx="4925">
                  <c:v>0.15424599999999999</c:v>
                </c:pt>
                <c:pt idx="4926">
                  <c:v>0.15603599999999998</c:v>
                </c:pt>
                <c:pt idx="4927">
                  <c:v>0.15529099999999998</c:v>
                </c:pt>
                <c:pt idx="4928">
                  <c:v>0.145537</c:v>
                </c:pt>
                <c:pt idx="4929">
                  <c:v>0.125333</c:v>
                </c:pt>
                <c:pt idx="4930">
                  <c:v>0.12349299999999999</c:v>
                </c:pt>
                <c:pt idx="4931">
                  <c:v>0.109972</c:v>
                </c:pt>
                <c:pt idx="4932">
                  <c:v>0.111481</c:v>
                </c:pt>
                <c:pt idx="4933">
                  <c:v>0.134548</c:v>
                </c:pt>
                <c:pt idx="4934">
                  <c:v>0.15548799999999999</c:v>
                </c:pt>
                <c:pt idx="4935">
                  <c:v>0.16209999999999999</c:v>
                </c:pt>
                <c:pt idx="4936">
                  <c:v>0.168241</c:v>
                </c:pt>
                <c:pt idx="4937">
                  <c:v>0.16805199999999998</c:v>
                </c:pt>
                <c:pt idx="4938">
                  <c:v>0.161329</c:v>
                </c:pt>
                <c:pt idx="4939">
                  <c:v>0.16384599999999999</c:v>
                </c:pt>
                <c:pt idx="4940">
                  <c:v>0.15841000000000002</c:v>
                </c:pt>
                <c:pt idx="4941">
                  <c:v>0.14385799999999999</c:v>
                </c:pt>
                <c:pt idx="4942">
                  <c:v>0.13525399999999999</c:v>
                </c:pt>
                <c:pt idx="4943">
                  <c:v>0.12421199999999999</c:v>
                </c:pt>
                <c:pt idx="4944">
                  <c:v>0.12769900000000001</c:v>
                </c:pt>
                <c:pt idx="4945">
                  <c:v>0.12319000000000001</c:v>
                </c:pt>
                <c:pt idx="4946">
                  <c:v>0.12551899999999999</c:v>
                </c:pt>
                <c:pt idx="4947">
                  <c:v>0.120671</c:v>
                </c:pt>
                <c:pt idx="4948">
                  <c:v>0.11139</c:v>
                </c:pt>
                <c:pt idx="4949">
                  <c:v>0.108806</c:v>
                </c:pt>
                <c:pt idx="4950">
                  <c:v>9.9874999999999992E-2</c:v>
                </c:pt>
                <c:pt idx="4951">
                  <c:v>8.9824000000000001E-2</c:v>
                </c:pt>
                <c:pt idx="4952">
                  <c:v>8.2007999999999998E-2</c:v>
                </c:pt>
                <c:pt idx="4953">
                  <c:v>8.0320000000000003E-2</c:v>
                </c:pt>
                <c:pt idx="4954">
                  <c:v>7.1992E-2</c:v>
                </c:pt>
                <c:pt idx="4955">
                  <c:v>4.7590000000000007E-2</c:v>
                </c:pt>
                <c:pt idx="4956">
                  <c:v>6.3116999999999993E-2</c:v>
                </c:pt>
                <c:pt idx="4957">
                  <c:v>5.5360000000000006E-2</c:v>
                </c:pt>
                <c:pt idx="4958">
                  <c:v>5.7151E-2</c:v>
                </c:pt>
                <c:pt idx="4959">
                  <c:v>6.0650000000000003E-2</c:v>
                </c:pt>
                <c:pt idx="4960">
                  <c:v>6.9301000000000001E-2</c:v>
                </c:pt>
                <c:pt idx="4961">
                  <c:v>6.2501000000000001E-2</c:v>
                </c:pt>
                <c:pt idx="4962">
                  <c:v>5.4375E-2</c:v>
                </c:pt>
                <c:pt idx="4963">
                  <c:v>5.3566999999999997E-2</c:v>
                </c:pt>
                <c:pt idx="4964">
                  <c:v>5.7356999999999998E-2</c:v>
                </c:pt>
                <c:pt idx="4965">
                  <c:v>6.7993999999999999E-2</c:v>
                </c:pt>
                <c:pt idx="4966">
                  <c:v>9.6215999999999996E-2</c:v>
                </c:pt>
                <c:pt idx="4967">
                  <c:v>0.11258399999999999</c:v>
                </c:pt>
                <c:pt idx="4968">
                  <c:v>0.11089</c:v>
                </c:pt>
                <c:pt idx="4969">
                  <c:v>0.11075599999999999</c:v>
                </c:pt>
                <c:pt idx="4970">
                  <c:v>0.104641</c:v>
                </c:pt>
                <c:pt idx="4971">
                  <c:v>0.10277599999999999</c:v>
                </c:pt>
                <c:pt idx="4972">
                  <c:v>0.101589</c:v>
                </c:pt>
                <c:pt idx="4973">
                  <c:v>9.4713999999999993E-2</c:v>
                </c:pt>
                <c:pt idx="4974">
                  <c:v>9.4898999999999997E-2</c:v>
                </c:pt>
                <c:pt idx="4975">
                  <c:v>8.9305999999999996E-2</c:v>
                </c:pt>
                <c:pt idx="4976">
                  <c:v>9.2163999999999996E-2</c:v>
                </c:pt>
                <c:pt idx="4977">
                  <c:v>9.0826999999999991E-2</c:v>
                </c:pt>
                <c:pt idx="4978">
                  <c:v>8.6060000000000011E-2</c:v>
                </c:pt>
                <c:pt idx="4979">
                  <c:v>8.2165000000000002E-2</c:v>
                </c:pt>
                <c:pt idx="4980">
                  <c:v>7.8040000000000012E-2</c:v>
                </c:pt>
                <c:pt idx="4981">
                  <c:v>7.5286999999999993E-2</c:v>
                </c:pt>
                <c:pt idx="4982">
                  <c:v>7.2589000000000001E-2</c:v>
                </c:pt>
                <c:pt idx="4983">
                  <c:v>6.9847999999999993E-2</c:v>
                </c:pt>
                <c:pt idx="4984">
                  <c:v>7.0795999999999998E-2</c:v>
                </c:pt>
                <c:pt idx="4985">
                  <c:v>6.7485000000000003E-2</c:v>
                </c:pt>
                <c:pt idx="4986">
                  <c:v>7.7970000000000012E-2</c:v>
                </c:pt>
                <c:pt idx="4987">
                  <c:v>6.9831999999999991E-2</c:v>
                </c:pt>
                <c:pt idx="4988">
                  <c:v>7.2949E-2</c:v>
                </c:pt>
                <c:pt idx="4989">
                  <c:v>8.1180000000000002E-2</c:v>
                </c:pt>
                <c:pt idx="4990">
                  <c:v>8.3312999999999998E-2</c:v>
                </c:pt>
                <c:pt idx="4991">
                  <c:v>8.5227999999999998E-2</c:v>
                </c:pt>
                <c:pt idx="4992">
                  <c:v>7.9635999999999998E-2</c:v>
                </c:pt>
                <c:pt idx="4993">
                  <c:v>9.0157000000000001E-2</c:v>
                </c:pt>
                <c:pt idx="4994">
                  <c:v>8.8718999999999992E-2</c:v>
                </c:pt>
                <c:pt idx="4995">
                  <c:v>9.4014E-2</c:v>
                </c:pt>
                <c:pt idx="4996">
                  <c:v>9.3751000000000001E-2</c:v>
                </c:pt>
                <c:pt idx="4997">
                  <c:v>9.7867999999999997E-2</c:v>
                </c:pt>
                <c:pt idx="4998">
                  <c:v>0.102838</c:v>
                </c:pt>
                <c:pt idx="4999">
                  <c:v>9.6036999999999997E-2</c:v>
                </c:pt>
                <c:pt idx="5000">
                  <c:v>8.9024999999999993E-2</c:v>
                </c:pt>
                <c:pt idx="5001">
                  <c:v>8.8870999999999992E-2</c:v>
                </c:pt>
                <c:pt idx="5002">
                  <c:v>9.1875999999999999E-2</c:v>
                </c:pt>
                <c:pt idx="5003">
                  <c:v>8.680199999999999E-2</c:v>
                </c:pt>
                <c:pt idx="5004">
                  <c:v>7.5938999999999993E-2</c:v>
                </c:pt>
                <c:pt idx="5005">
                  <c:v>6.8978999999999999E-2</c:v>
                </c:pt>
                <c:pt idx="5006">
                  <c:v>6.9746000000000002E-2</c:v>
                </c:pt>
                <c:pt idx="5007">
                  <c:v>6.4361000000000002E-2</c:v>
                </c:pt>
                <c:pt idx="5008">
                  <c:v>6.4945000000000003E-2</c:v>
                </c:pt>
                <c:pt idx="5009">
                  <c:v>5.3416999999999999E-2</c:v>
                </c:pt>
                <c:pt idx="5010">
                  <c:v>4.4250000000000005E-2</c:v>
                </c:pt>
                <c:pt idx="5011">
                  <c:v>4.4982999999999995E-2</c:v>
                </c:pt>
                <c:pt idx="5012">
                  <c:v>3.5365000000000001E-2</c:v>
                </c:pt>
                <c:pt idx="5013">
                  <c:v>3.2524999999999998E-2</c:v>
                </c:pt>
                <c:pt idx="5014">
                  <c:v>2.5061999999999997E-2</c:v>
                </c:pt>
                <c:pt idx="5015">
                  <c:v>1.9878E-2</c:v>
                </c:pt>
                <c:pt idx="5016">
                  <c:v>2.1041999999999998E-2</c:v>
                </c:pt>
                <c:pt idx="5017">
                  <c:v>2.9887999999999998E-2</c:v>
                </c:pt>
                <c:pt idx="5018">
                  <c:v>3.2322999999999998E-2</c:v>
                </c:pt>
                <c:pt idx="5019">
                  <c:v>2.3153999999999997E-2</c:v>
                </c:pt>
                <c:pt idx="5020">
                  <c:v>2.0367E-2</c:v>
                </c:pt>
                <c:pt idx="5021">
                  <c:v>1.9983999999999998E-2</c:v>
                </c:pt>
                <c:pt idx="5022">
                  <c:v>1.7124E-2</c:v>
                </c:pt>
                <c:pt idx="5023">
                  <c:v>2.2223E-2</c:v>
                </c:pt>
                <c:pt idx="5024">
                  <c:v>2.2304999999999998E-2</c:v>
                </c:pt>
                <c:pt idx="5025">
                  <c:v>2.5041999999999998E-2</c:v>
                </c:pt>
                <c:pt idx="5026">
                  <c:v>2.6782E-2</c:v>
                </c:pt>
                <c:pt idx="5027">
                  <c:v>2.4766E-2</c:v>
                </c:pt>
                <c:pt idx="5028">
                  <c:v>2.9450000000000004E-2</c:v>
                </c:pt>
                <c:pt idx="5029">
                  <c:v>2.7265999999999999E-2</c:v>
                </c:pt>
                <c:pt idx="5030">
                  <c:v>2.3876999999999999E-2</c:v>
                </c:pt>
                <c:pt idx="5031">
                  <c:v>1.9989E-2</c:v>
                </c:pt>
                <c:pt idx="5032">
                  <c:v>1.7686E-2</c:v>
                </c:pt>
                <c:pt idx="5033">
                  <c:v>1.9587999999999998E-2</c:v>
                </c:pt>
                <c:pt idx="5034">
                  <c:v>2.9456E-2</c:v>
                </c:pt>
                <c:pt idx="5035">
                  <c:v>4.0715000000000001E-2</c:v>
                </c:pt>
                <c:pt idx="5036">
                  <c:v>3.5631999999999997E-2</c:v>
                </c:pt>
                <c:pt idx="5037">
                  <c:v>3.0190000000000002E-2</c:v>
                </c:pt>
                <c:pt idx="5038">
                  <c:v>2.6140999999999998E-2</c:v>
                </c:pt>
                <c:pt idx="5039">
                  <c:v>2.5967999999999998E-2</c:v>
                </c:pt>
                <c:pt idx="5040">
                  <c:v>1.8953999999999999E-2</c:v>
                </c:pt>
                <c:pt idx="5041">
                  <c:v>1.7919000000000001E-2</c:v>
                </c:pt>
                <c:pt idx="5042">
                  <c:v>1.3233E-2</c:v>
                </c:pt>
                <c:pt idx="5043">
                  <c:v>2.0480000000000002E-2</c:v>
                </c:pt>
                <c:pt idx="5044">
                  <c:v>1.7953999999999998E-2</c:v>
                </c:pt>
                <c:pt idx="5045">
                  <c:v>1.7256999999999998E-2</c:v>
                </c:pt>
                <c:pt idx="5046">
                  <c:v>1.3483999999999999E-2</c:v>
                </c:pt>
                <c:pt idx="5047">
                  <c:v>1.9480000000000001E-2</c:v>
                </c:pt>
                <c:pt idx="5048">
                  <c:v>1.5917000000000001E-2</c:v>
                </c:pt>
                <c:pt idx="5049">
                  <c:v>1.9074999999999998E-2</c:v>
                </c:pt>
                <c:pt idx="5050">
                  <c:v>1.8556E-2</c:v>
                </c:pt>
                <c:pt idx="5051">
                  <c:v>2.1042999999999999E-2</c:v>
                </c:pt>
                <c:pt idx="5052">
                  <c:v>2.0541999999999998E-2</c:v>
                </c:pt>
                <c:pt idx="5053">
                  <c:v>2.1235999999999998E-2</c:v>
                </c:pt>
                <c:pt idx="5054">
                  <c:v>1.6877E-2</c:v>
                </c:pt>
                <c:pt idx="5055">
                  <c:v>1.8376999999999998E-2</c:v>
                </c:pt>
                <c:pt idx="5056">
                  <c:v>1.4513999999999999E-2</c:v>
                </c:pt>
                <c:pt idx="5057">
                  <c:v>1.2423999999999999E-2</c:v>
                </c:pt>
                <c:pt idx="5058">
                  <c:v>1.5903999999999998E-2</c:v>
                </c:pt>
                <c:pt idx="5059">
                  <c:v>1.7720000000000003E-2</c:v>
                </c:pt>
                <c:pt idx="5060">
                  <c:v>2.3401999999999999E-2</c:v>
                </c:pt>
                <c:pt idx="5061">
                  <c:v>3.9764000000000001E-2</c:v>
                </c:pt>
                <c:pt idx="5062">
                  <c:v>4.3025999999999995E-2</c:v>
                </c:pt>
                <c:pt idx="5063">
                  <c:v>3.9008000000000001E-2</c:v>
                </c:pt>
                <c:pt idx="5064">
                  <c:v>4.8924999999999996E-2</c:v>
                </c:pt>
                <c:pt idx="5065">
                  <c:v>5.4741999999999999E-2</c:v>
                </c:pt>
                <c:pt idx="5066">
                  <c:v>4.3163E-2</c:v>
                </c:pt>
                <c:pt idx="5067">
                  <c:v>4.2047999999999995E-2</c:v>
                </c:pt>
                <c:pt idx="5068">
                  <c:v>3.3626999999999997E-2</c:v>
                </c:pt>
                <c:pt idx="5069">
                  <c:v>4.2096000000000001E-2</c:v>
                </c:pt>
                <c:pt idx="5070">
                  <c:v>3.6285999999999999E-2</c:v>
                </c:pt>
                <c:pt idx="5071">
                  <c:v>4.1721000000000001E-2</c:v>
                </c:pt>
                <c:pt idx="5072">
                  <c:v>4.6827999999999995E-2</c:v>
                </c:pt>
                <c:pt idx="5073">
                  <c:v>4.3491999999999996E-2</c:v>
                </c:pt>
                <c:pt idx="5074">
                  <c:v>4.2805999999999997E-2</c:v>
                </c:pt>
                <c:pt idx="5075">
                  <c:v>4.7050000000000002E-2</c:v>
                </c:pt>
                <c:pt idx="5076">
                  <c:v>5.2134E-2</c:v>
                </c:pt>
                <c:pt idx="5077">
                  <c:v>5.3918999999999995E-2</c:v>
                </c:pt>
                <c:pt idx="5078">
                  <c:v>5.7322999999999999E-2</c:v>
                </c:pt>
                <c:pt idx="5079">
                  <c:v>4.9984000000000001E-2</c:v>
                </c:pt>
                <c:pt idx="5080">
                  <c:v>4.1438999999999997E-2</c:v>
                </c:pt>
                <c:pt idx="5081">
                  <c:v>3.7003999999999995E-2</c:v>
                </c:pt>
                <c:pt idx="5082">
                  <c:v>4.2896999999999998E-2</c:v>
                </c:pt>
                <c:pt idx="5083">
                  <c:v>4.1528999999999996E-2</c:v>
                </c:pt>
                <c:pt idx="5084">
                  <c:v>4.4665999999999997E-2</c:v>
                </c:pt>
                <c:pt idx="5085">
                  <c:v>4.6218999999999996E-2</c:v>
                </c:pt>
                <c:pt idx="5086">
                  <c:v>4.3017E-2</c:v>
                </c:pt>
                <c:pt idx="5087">
                  <c:v>4.1026E-2</c:v>
                </c:pt>
                <c:pt idx="5088">
                  <c:v>3.2882999999999996E-2</c:v>
                </c:pt>
                <c:pt idx="5089">
                  <c:v>2.9402999999999999E-2</c:v>
                </c:pt>
                <c:pt idx="5090">
                  <c:v>2.3860000000000003E-2</c:v>
                </c:pt>
                <c:pt idx="5091">
                  <c:v>2.0881999999999998E-2</c:v>
                </c:pt>
                <c:pt idx="5092">
                  <c:v>1.7031999999999999E-2</c:v>
                </c:pt>
                <c:pt idx="5093">
                  <c:v>1.7194000000000001E-2</c:v>
                </c:pt>
                <c:pt idx="5094">
                  <c:v>1.3535999999999999E-2</c:v>
                </c:pt>
                <c:pt idx="5095">
                  <c:v>1.1684E-2</c:v>
                </c:pt>
                <c:pt idx="5096">
                  <c:v>1.0988999999999999E-2</c:v>
                </c:pt>
                <c:pt idx="5097">
                  <c:v>9.130000000000001E-3</c:v>
                </c:pt>
                <c:pt idx="5098">
                  <c:v>1.3581999999999999E-2</c:v>
                </c:pt>
                <c:pt idx="5099">
                  <c:v>4.0878999999999999E-2</c:v>
                </c:pt>
                <c:pt idx="5100">
                  <c:v>5.1525999999999995E-2</c:v>
                </c:pt>
                <c:pt idx="5101">
                  <c:v>5.1208999999999998E-2</c:v>
                </c:pt>
                <c:pt idx="5102">
                  <c:v>5.5141999999999997E-2</c:v>
                </c:pt>
                <c:pt idx="5103">
                  <c:v>5.3931E-2</c:v>
                </c:pt>
                <c:pt idx="5104">
                  <c:v>5.1992999999999998E-2</c:v>
                </c:pt>
                <c:pt idx="5105">
                  <c:v>4.4574999999999997E-2</c:v>
                </c:pt>
                <c:pt idx="5106">
                  <c:v>5.1383999999999999E-2</c:v>
                </c:pt>
                <c:pt idx="5107">
                  <c:v>5.9257999999999998E-2</c:v>
                </c:pt>
                <c:pt idx="5108">
                  <c:v>5.4597E-2</c:v>
                </c:pt>
                <c:pt idx="5109">
                  <c:v>6.2580999999999998E-2</c:v>
                </c:pt>
                <c:pt idx="5110">
                  <c:v>7.5400000000000009E-2</c:v>
                </c:pt>
                <c:pt idx="5111">
                  <c:v>7.4947E-2</c:v>
                </c:pt>
                <c:pt idx="5112">
                  <c:v>7.8740999999999992E-2</c:v>
                </c:pt>
                <c:pt idx="5113">
                  <c:v>7.6760000000000009E-2</c:v>
                </c:pt>
                <c:pt idx="5114">
                  <c:v>7.2400999999999993E-2</c:v>
                </c:pt>
                <c:pt idx="5115">
                  <c:v>7.6935000000000003E-2</c:v>
                </c:pt>
                <c:pt idx="5116">
                  <c:v>6.9032999999999997E-2</c:v>
                </c:pt>
                <c:pt idx="5117">
                  <c:v>8.9430000000000009E-2</c:v>
                </c:pt>
                <c:pt idx="5118">
                  <c:v>8.8227E-2</c:v>
                </c:pt>
                <c:pt idx="5119">
                  <c:v>8.8408E-2</c:v>
                </c:pt>
                <c:pt idx="5120">
                  <c:v>9.9973999999999993E-2</c:v>
                </c:pt>
                <c:pt idx="5121">
                  <c:v>0.11662599999999999</c:v>
                </c:pt>
                <c:pt idx="5122">
                  <c:v>0.103132</c:v>
                </c:pt>
                <c:pt idx="5123">
                  <c:v>9.4154000000000002E-2</c:v>
                </c:pt>
                <c:pt idx="5124">
                  <c:v>8.4561999999999998E-2</c:v>
                </c:pt>
                <c:pt idx="5125">
                  <c:v>8.5621000000000003E-2</c:v>
                </c:pt>
                <c:pt idx="5126">
                  <c:v>8.6624999999999994E-2</c:v>
                </c:pt>
                <c:pt idx="5127">
                  <c:v>8.5693999999999992E-2</c:v>
                </c:pt>
                <c:pt idx="5128">
                  <c:v>8.8288999999999992E-2</c:v>
                </c:pt>
                <c:pt idx="5129">
                  <c:v>9.6107999999999999E-2</c:v>
                </c:pt>
                <c:pt idx="5130">
                  <c:v>9.4571999999999989E-2</c:v>
                </c:pt>
                <c:pt idx="5131">
                  <c:v>0.100454</c:v>
                </c:pt>
                <c:pt idx="5132">
                  <c:v>0.124677</c:v>
                </c:pt>
                <c:pt idx="5133">
                  <c:v>0.11788599999999999</c:v>
                </c:pt>
                <c:pt idx="5134">
                  <c:v>0.11924599999999999</c:v>
                </c:pt>
                <c:pt idx="5135">
                  <c:v>0.11351699999999999</c:v>
                </c:pt>
                <c:pt idx="5136">
                  <c:v>0.12230000000000001</c:v>
                </c:pt>
                <c:pt idx="5137">
                  <c:v>0.132933</c:v>
                </c:pt>
                <c:pt idx="5138">
                  <c:v>0.13345000000000001</c:v>
                </c:pt>
                <c:pt idx="5139">
                  <c:v>0.126804</c:v>
                </c:pt>
                <c:pt idx="5140">
                  <c:v>0.13341700000000001</c:v>
                </c:pt>
                <c:pt idx="5141">
                  <c:v>0.129528</c:v>
                </c:pt>
                <c:pt idx="5142">
                  <c:v>0.109527</c:v>
                </c:pt>
                <c:pt idx="5143">
                  <c:v>9.8614999999999994E-2</c:v>
                </c:pt>
                <c:pt idx="5144">
                  <c:v>0.114038</c:v>
                </c:pt>
                <c:pt idx="5145">
                  <c:v>0.11007099999999999</c:v>
                </c:pt>
                <c:pt idx="5146">
                  <c:v>0.12142000000000001</c:v>
                </c:pt>
                <c:pt idx="5147">
                  <c:v>0.11538899999999999</c:v>
                </c:pt>
                <c:pt idx="5148">
                  <c:v>0.113816</c:v>
                </c:pt>
                <c:pt idx="5149">
                  <c:v>0.110383</c:v>
                </c:pt>
                <c:pt idx="5150">
                  <c:v>0.130887</c:v>
                </c:pt>
                <c:pt idx="5151">
                  <c:v>0.14287000000000002</c:v>
                </c:pt>
                <c:pt idx="5152">
                  <c:v>0.147954</c:v>
                </c:pt>
                <c:pt idx="5153">
                  <c:v>0.19425599999999998</c:v>
                </c:pt>
                <c:pt idx="5154">
                  <c:v>0.19830499999999998</c:v>
                </c:pt>
                <c:pt idx="5155">
                  <c:v>0.20033799999999999</c:v>
                </c:pt>
                <c:pt idx="5156">
                  <c:v>0.193768</c:v>
                </c:pt>
                <c:pt idx="5157">
                  <c:v>0.186171</c:v>
                </c:pt>
                <c:pt idx="5158">
                  <c:v>0.16894199999999998</c:v>
                </c:pt>
                <c:pt idx="5159">
                  <c:v>0.17589399999999999</c:v>
                </c:pt>
                <c:pt idx="5160">
                  <c:v>0.18709099999999998</c:v>
                </c:pt>
                <c:pt idx="5161">
                  <c:v>0.17933399999999999</c:v>
                </c:pt>
                <c:pt idx="5162">
                  <c:v>0.21415199999999998</c:v>
                </c:pt>
                <c:pt idx="5163">
                  <c:v>0.22922099999999998</c:v>
                </c:pt>
                <c:pt idx="5164">
                  <c:v>0.22519699999999998</c:v>
                </c:pt>
                <c:pt idx="5165">
                  <c:v>0.223081</c:v>
                </c:pt>
                <c:pt idx="5166">
                  <c:v>0.21787599999999999</c:v>
                </c:pt>
                <c:pt idx="5167">
                  <c:v>0.24126099999999998</c:v>
                </c:pt>
                <c:pt idx="5168">
                  <c:v>0.23941799999999999</c:v>
                </c:pt>
                <c:pt idx="5169">
                  <c:v>0.24021299999999998</c:v>
                </c:pt>
                <c:pt idx="5170">
                  <c:v>0.23299099999999998</c:v>
                </c:pt>
                <c:pt idx="5171">
                  <c:v>0.21926499999999999</c:v>
                </c:pt>
                <c:pt idx="5172">
                  <c:v>0.18687399999999998</c:v>
                </c:pt>
                <c:pt idx="5173">
                  <c:v>0.17596899999999999</c:v>
                </c:pt>
                <c:pt idx="5174">
                  <c:v>0.16156599999999999</c:v>
                </c:pt>
                <c:pt idx="5175">
                  <c:v>0.14990799999999999</c:v>
                </c:pt>
                <c:pt idx="5176">
                  <c:v>0.133853</c:v>
                </c:pt>
                <c:pt idx="5177">
                  <c:v>0.118657</c:v>
                </c:pt>
                <c:pt idx="5178">
                  <c:v>0.11340399999999999</c:v>
                </c:pt>
                <c:pt idx="5179">
                  <c:v>0.113067</c:v>
                </c:pt>
                <c:pt idx="5180">
                  <c:v>0.106669</c:v>
                </c:pt>
                <c:pt idx="5181">
                  <c:v>9.9535999999999999E-2</c:v>
                </c:pt>
                <c:pt idx="5182">
                  <c:v>9.0972999999999998E-2</c:v>
                </c:pt>
                <c:pt idx="5183">
                  <c:v>8.3454E-2</c:v>
                </c:pt>
                <c:pt idx="5184">
                  <c:v>8.8854000000000002E-2</c:v>
                </c:pt>
                <c:pt idx="5185">
                  <c:v>7.6108999999999996E-2</c:v>
                </c:pt>
                <c:pt idx="5186">
                  <c:v>7.3695999999999998E-2</c:v>
                </c:pt>
                <c:pt idx="5187">
                  <c:v>7.2543999999999997E-2</c:v>
                </c:pt>
                <c:pt idx="5188">
                  <c:v>7.572799999999999E-2</c:v>
                </c:pt>
                <c:pt idx="5189">
                  <c:v>7.0002999999999996E-2</c:v>
                </c:pt>
                <c:pt idx="5190">
                  <c:v>7.3290000000000008E-2</c:v>
                </c:pt>
                <c:pt idx="5191">
                  <c:v>6.7679000000000003E-2</c:v>
                </c:pt>
                <c:pt idx="5192">
                  <c:v>7.2021000000000002E-2</c:v>
                </c:pt>
                <c:pt idx="5193">
                  <c:v>6.8786E-2</c:v>
                </c:pt>
                <c:pt idx="5194">
                  <c:v>7.2856999999999991E-2</c:v>
                </c:pt>
                <c:pt idx="5195">
                  <c:v>7.3550000000000004E-2</c:v>
                </c:pt>
                <c:pt idx="5196">
                  <c:v>7.8524999999999998E-2</c:v>
                </c:pt>
                <c:pt idx="5197">
                  <c:v>8.0692E-2</c:v>
                </c:pt>
                <c:pt idx="5198">
                  <c:v>0.102724</c:v>
                </c:pt>
                <c:pt idx="5199">
                  <c:v>0.104977</c:v>
                </c:pt>
                <c:pt idx="5200">
                  <c:v>0.104742</c:v>
                </c:pt>
                <c:pt idx="5201">
                  <c:v>0.10751000000000001</c:v>
                </c:pt>
                <c:pt idx="5202">
                  <c:v>9.9184999999999995E-2</c:v>
                </c:pt>
                <c:pt idx="5203">
                  <c:v>8.9105999999999991E-2</c:v>
                </c:pt>
                <c:pt idx="5204">
                  <c:v>7.5047000000000003E-2</c:v>
                </c:pt>
                <c:pt idx="5205">
                  <c:v>7.990499999999999E-2</c:v>
                </c:pt>
                <c:pt idx="5206">
                  <c:v>8.8315999999999992E-2</c:v>
                </c:pt>
                <c:pt idx="5207">
                  <c:v>8.2740000000000008E-2</c:v>
                </c:pt>
                <c:pt idx="5208">
                  <c:v>6.3032999999999992E-2</c:v>
                </c:pt>
                <c:pt idx="5209">
                  <c:v>5.9870000000000007E-2</c:v>
                </c:pt>
                <c:pt idx="5210">
                  <c:v>5.3252000000000001E-2</c:v>
                </c:pt>
                <c:pt idx="5211">
                  <c:v>5.8807999999999999E-2</c:v>
                </c:pt>
                <c:pt idx="5212">
                  <c:v>5.6672E-2</c:v>
                </c:pt>
                <c:pt idx="5213">
                  <c:v>5.3426999999999995E-2</c:v>
                </c:pt>
                <c:pt idx="5214">
                  <c:v>5.0498999999999995E-2</c:v>
                </c:pt>
                <c:pt idx="5215">
                  <c:v>5.2936999999999998E-2</c:v>
                </c:pt>
                <c:pt idx="5216">
                  <c:v>3.9468999999999997E-2</c:v>
                </c:pt>
                <c:pt idx="5217">
                  <c:v>4.0298E-2</c:v>
                </c:pt>
                <c:pt idx="5218">
                  <c:v>2.8354999999999998E-2</c:v>
                </c:pt>
                <c:pt idx="5219">
                  <c:v>4.6367999999999999E-2</c:v>
                </c:pt>
                <c:pt idx="5220">
                  <c:v>6.497E-2</c:v>
                </c:pt>
                <c:pt idx="5221">
                  <c:v>7.51E-2</c:v>
                </c:pt>
                <c:pt idx="5222">
                  <c:v>8.2686999999999997E-2</c:v>
                </c:pt>
                <c:pt idx="5223">
                  <c:v>8.8765999999999998E-2</c:v>
                </c:pt>
                <c:pt idx="5224">
                  <c:v>9.0654999999999999E-2</c:v>
                </c:pt>
                <c:pt idx="5225">
                  <c:v>8.4240000000000009E-2</c:v>
                </c:pt>
                <c:pt idx="5226">
                  <c:v>7.8848000000000001E-2</c:v>
                </c:pt>
                <c:pt idx="5227">
                  <c:v>8.5191000000000003E-2</c:v>
                </c:pt>
                <c:pt idx="5228">
                  <c:v>8.2234000000000002E-2</c:v>
                </c:pt>
                <c:pt idx="5229">
                  <c:v>8.4386000000000003E-2</c:v>
                </c:pt>
                <c:pt idx="5230">
                  <c:v>8.1318000000000001E-2</c:v>
                </c:pt>
                <c:pt idx="5231">
                  <c:v>7.1042999999999995E-2</c:v>
                </c:pt>
                <c:pt idx="5232">
                  <c:v>6.2333E-2</c:v>
                </c:pt>
                <c:pt idx="5233">
                  <c:v>5.8355999999999998E-2</c:v>
                </c:pt>
                <c:pt idx="5234">
                  <c:v>5.3515999999999994E-2</c:v>
                </c:pt>
                <c:pt idx="5235">
                  <c:v>4.3774E-2</c:v>
                </c:pt>
                <c:pt idx="5236">
                  <c:v>4.1687999999999996E-2</c:v>
                </c:pt>
                <c:pt idx="5237">
                  <c:v>7.1905999999999998E-2</c:v>
                </c:pt>
                <c:pt idx="5238">
                  <c:v>7.3334999999999997E-2</c:v>
                </c:pt>
                <c:pt idx="5239">
                  <c:v>6.9557999999999995E-2</c:v>
                </c:pt>
                <c:pt idx="5240">
                  <c:v>5.8370999999999999E-2</c:v>
                </c:pt>
                <c:pt idx="5241">
                  <c:v>5.3279E-2</c:v>
                </c:pt>
                <c:pt idx="5242">
                  <c:v>5.6375999999999996E-2</c:v>
                </c:pt>
                <c:pt idx="5243">
                  <c:v>5.8622E-2</c:v>
                </c:pt>
                <c:pt idx="5244">
                  <c:v>6.4911999999999997E-2</c:v>
                </c:pt>
                <c:pt idx="5245">
                  <c:v>5.7805999999999996E-2</c:v>
                </c:pt>
                <c:pt idx="5246">
                  <c:v>6.1177999999999996E-2</c:v>
                </c:pt>
                <c:pt idx="5247">
                  <c:v>4.6011999999999997E-2</c:v>
                </c:pt>
                <c:pt idx="5248">
                  <c:v>4.0744999999999996E-2</c:v>
                </c:pt>
                <c:pt idx="5249">
                  <c:v>4.4052999999999995E-2</c:v>
                </c:pt>
                <c:pt idx="5250">
                  <c:v>3.6395999999999998E-2</c:v>
                </c:pt>
                <c:pt idx="5251">
                  <c:v>3.6248999999999997E-2</c:v>
                </c:pt>
                <c:pt idx="5252">
                  <c:v>3.1842999999999996E-2</c:v>
                </c:pt>
                <c:pt idx="5253">
                  <c:v>2.6060000000000003E-2</c:v>
                </c:pt>
                <c:pt idx="5254">
                  <c:v>4.6043999999999995E-2</c:v>
                </c:pt>
                <c:pt idx="5255">
                  <c:v>5.3950000000000005E-2</c:v>
                </c:pt>
                <c:pt idx="5256">
                  <c:v>5.4230999999999994E-2</c:v>
                </c:pt>
                <c:pt idx="5257">
                  <c:v>6.430000000000001E-2</c:v>
                </c:pt>
                <c:pt idx="5258">
                  <c:v>7.0064000000000001E-2</c:v>
                </c:pt>
                <c:pt idx="5259">
                  <c:v>6.7141999999999993E-2</c:v>
                </c:pt>
                <c:pt idx="5260">
                  <c:v>7.1516999999999997E-2</c:v>
                </c:pt>
                <c:pt idx="5261">
                  <c:v>6.7351999999999995E-2</c:v>
                </c:pt>
                <c:pt idx="5262">
                  <c:v>7.0932999999999996E-2</c:v>
                </c:pt>
                <c:pt idx="5263">
                  <c:v>6.8186999999999998E-2</c:v>
                </c:pt>
                <c:pt idx="5264">
                  <c:v>6.5318000000000001E-2</c:v>
                </c:pt>
                <c:pt idx="5265">
                  <c:v>6.6057999999999992E-2</c:v>
                </c:pt>
                <c:pt idx="5266">
                  <c:v>7.6002E-2</c:v>
                </c:pt>
                <c:pt idx="5267">
                  <c:v>7.1845999999999993E-2</c:v>
                </c:pt>
                <c:pt idx="5268">
                  <c:v>6.5955E-2</c:v>
                </c:pt>
                <c:pt idx="5269">
                  <c:v>5.4826E-2</c:v>
                </c:pt>
                <c:pt idx="5270">
                  <c:v>6.332299999999999E-2</c:v>
                </c:pt>
                <c:pt idx="5271">
                  <c:v>6.6611999999999991E-2</c:v>
                </c:pt>
                <c:pt idx="5272">
                  <c:v>6.8524000000000002E-2</c:v>
                </c:pt>
                <c:pt idx="5273">
                  <c:v>6.3404000000000002E-2</c:v>
                </c:pt>
                <c:pt idx="5274">
                  <c:v>6.4420999999999992E-2</c:v>
                </c:pt>
                <c:pt idx="5275">
                  <c:v>7.2013999999999995E-2</c:v>
                </c:pt>
                <c:pt idx="5276">
                  <c:v>6.9015999999999994E-2</c:v>
                </c:pt>
                <c:pt idx="5277">
                  <c:v>5.7821999999999998E-2</c:v>
                </c:pt>
                <c:pt idx="5278">
                  <c:v>5.1430999999999998E-2</c:v>
                </c:pt>
                <c:pt idx="5279">
                  <c:v>5.0081999999999995E-2</c:v>
                </c:pt>
                <c:pt idx="5280">
                  <c:v>5.5493000000000001E-2</c:v>
                </c:pt>
                <c:pt idx="5281">
                  <c:v>4.3120000000000006E-2</c:v>
                </c:pt>
                <c:pt idx="5282">
                  <c:v>5.6461999999999998E-2</c:v>
                </c:pt>
                <c:pt idx="5283">
                  <c:v>4.9325000000000001E-2</c:v>
                </c:pt>
                <c:pt idx="5284">
                  <c:v>4.8608999999999999E-2</c:v>
                </c:pt>
                <c:pt idx="5285">
                  <c:v>5.7083999999999996E-2</c:v>
                </c:pt>
                <c:pt idx="5286">
                  <c:v>6.0887999999999998E-2</c:v>
                </c:pt>
                <c:pt idx="5287">
                  <c:v>7.0366999999999999E-2</c:v>
                </c:pt>
                <c:pt idx="5288">
                  <c:v>6.5825999999999996E-2</c:v>
                </c:pt>
                <c:pt idx="5289">
                  <c:v>6.1133999999999994E-2</c:v>
                </c:pt>
                <c:pt idx="5290">
                  <c:v>6.3624E-2</c:v>
                </c:pt>
                <c:pt idx="5291">
                  <c:v>6.6539000000000001E-2</c:v>
                </c:pt>
                <c:pt idx="5292">
                  <c:v>9.0695999999999999E-2</c:v>
                </c:pt>
                <c:pt idx="5293">
                  <c:v>9.8948999999999995E-2</c:v>
                </c:pt>
                <c:pt idx="5294">
                  <c:v>9.6923999999999996E-2</c:v>
                </c:pt>
                <c:pt idx="5295">
                  <c:v>0.106461</c:v>
                </c:pt>
                <c:pt idx="5296">
                  <c:v>0.10752199999999999</c:v>
                </c:pt>
                <c:pt idx="5297">
                  <c:v>0.10219099999999999</c:v>
                </c:pt>
                <c:pt idx="5298">
                  <c:v>9.3040000000000012E-2</c:v>
                </c:pt>
                <c:pt idx="5299">
                  <c:v>0.10058099999999999</c:v>
                </c:pt>
                <c:pt idx="5300">
                  <c:v>9.9611999999999992E-2</c:v>
                </c:pt>
                <c:pt idx="5301">
                  <c:v>0.11294399999999999</c:v>
                </c:pt>
                <c:pt idx="5302">
                  <c:v>0.12862299999999999</c:v>
                </c:pt>
                <c:pt idx="5303">
                  <c:v>0.127389</c:v>
                </c:pt>
                <c:pt idx="5304">
                  <c:v>0.134884</c:v>
                </c:pt>
                <c:pt idx="5305">
                  <c:v>0.16027000000000002</c:v>
                </c:pt>
                <c:pt idx="5306">
                  <c:v>0.17118000000000003</c:v>
                </c:pt>
                <c:pt idx="5307">
                  <c:v>0.174544</c:v>
                </c:pt>
                <c:pt idx="5308">
                  <c:v>0.173793</c:v>
                </c:pt>
                <c:pt idx="5309">
                  <c:v>0.16659000000000002</c:v>
                </c:pt>
                <c:pt idx="5310">
                  <c:v>0.17107799999999998</c:v>
                </c:pt>
                <c:pt idx="5311">
                  <c:v>0.17297899999999999</c:v>
                </c:pt>
                <c:pt idx="5312">
                  <c:v>0.16936799999999999</c:v>
                </c:pt>
                <c:pt idx="5313">
                  <c:v>0.17107600000000001</c:v>
                </c:pt>
                <c:pt idx="5314">
                  <c:v>0.16095599999999999</c:v>
                </c:pt>
                <c:pt idx="5315">
                  <c:v>0.17905399999999999</c:v>
                </c:pt>
                <c:pt idx="5316">
                  <c:v>0.194442</c:v>
                </c:pt>
                <c:pt idx="5317">
                  <c:v>0.22792599999999999</c:v>
                </c:pt>
                <c:pt idx="5318">
                  <c:v>0.242978</c:v>
                </c:pt>
                <c:pt idx="5319">
                  <c:v>0.23720000000000002</c:v>
                </c:pt>
                <c:pt idx="5320">
                  <c:v>0.24054599999999998</c:v>
                </c:pt>
                <c:pt idx="5321">
                  <c:v>0.25327299999999997</c:v>
                </c:pt>
                <c:pt idx="5322">
                  <c:v>0.25841700000000001</c:v>
                </c:pt>
                <c:pt idx="5323">
                  <c:v>0.242254</c:v>
                </c:pt>
                <c:pt idx="5324">
                  <c:v>0.23108000000000001</c:v>
                </c:pt>
                <c:pt idx="5325">
                  <c:v>0.25350600000000001</c:v>
                </c:pt>
                <c:pt idx="5326">
                  <c:v>0.26091199999999998</c:v>
                </c:pt>
                <c:pt idx="5327">
                  <c:v>0.23677199999999998</c:v>
                </c:pt>
                <c:pt idx="5328">
                  <c:v>0.23092299999999999</c:v>
                </c:pt>
                <c:pt idx="5329">
                  <c:v>0.23394000000000001</c:v>
                </c:pt>
                <c:pt idx="5330">
                  <c:v>0.215475</c:v>
                </c:pt>
                <c:pt idx="5331">
                  <c:v>0.207403</c:v>
                </c:pt>
                <c:pt idx="5332">
                  <c:v>0.19950599999999999</c:v>
                </c:pt>
                <c:pt idx="5333">
                  <c:v>0.19470199999999999</c:v>
                </c:pt>
                <c:pt idx="5334">
                  <c:v>0.192217</c:v>
                </c:pt>
                <c:pt idx="5335">
                  <c:v>0.179567</c:v>
                </c:pt>
                <c:pt idx="5336">
                  <c:v>0.18226699999999998</c:v>
                </c:pt>
                <c:pt idx="5337">
                  <c:v>0.18449499999999999</c:v>
                </c:pt>
                <c:pt idx="5338">
                  <c:v>0.17488399999999998</c:v>
                </c:pt>
                <c:pt idx="5339">
                  <c:v>0.16666699999999998</c:v>
                </c:pt>
                <c:pt idx="5340">
                  <c:v>0.15127499999999999</c:v>
                </c:pt>
                <c:pt idx="5341">
                  <c:v>0.16254000000000002</c:v>
                </c:pt>
                <c:pt idx="5342">
                  <c:v>0.16502799999999998</c:v>
                </c:pt>
                <c:pt idx="5343">
                  <c:v>0.161884</c:v>
                </c:pt>
                <c:pt idx="5344">
                  <c:v>0.15977000000000002</c:v>
                </c:pt>
                <c:pt idx="5345">
                  <c:v>0.14985899999999999</c:v>
                </c:pt>
                <c:pt idx="5346">
                  <c:v>0.141906</c:v>
                </c:pt>
                <c:pt idx="5347">
                  <c:v>0.14807699999999999</c:v>
                </c:pt>
                <c:pt idx="5348">
                  <c:v>0.13770099999999999</c:v>
                </c:pt>
                <c:pt idx="5349">
                  <c:v>0.12917599999999999</c:v>
                </c:pt>
                <c:pt idx="5350">
                  <c:v>0.15448399999999998</c:v>
                </c:pt>
                <c:pt idx="5351">
                  <c:v>0.140295</c:v>
                </c:pt>
                <c:pt idx="5352">
                  <c:v>0.13566899999999998</c:v>
                </c:pt>
                <c:pt idx="5353">
                  <c:v>0.12784799999999999</c:v>
                </c:pt>
                <c:pt idx="5354">
                  <c:v>0.113243</c:v>
                </c:pt>
                <c:pt idx="5355">
                  <c:v>0.10760599999999999</c:v>
                </c:pt>
                <c:pt idx="5356">
                  <c:v>0.10052799999999999</c:v>
                </c:pt>
                <c:pt idx="5357">
                  <c:v>8.2060999999999995E-2</c:v>
                </c:pt>
                <c:pt idx="5358">
                  <c:v>7.6208999999999999E-2</c:v>
                </c:pt>
                <c:pt idx="5359">
                  <c:v>7.7987000000000001E-2</c:v>
                </c:pt>
                <c:pt idx="5360">
                  <c:v>7.9460000000000003E-2</c:v>
                </c:pt>
                <c:pt idx="5361">
                  <c:v>6.1494E-2</c:v>
                </c:pt>
                <c:pt idx="5362">
                  <c:v>7.4928999999999996E-2</c:v>
                </c:pt>
                <c:pt idx="5363">
                  <c:v>7.8704999999999997E-2</c:v>
                </c:pt>
                <c:pt idx="5364">
                  <c:v>7.1751999999999996E-2</c:v>
                </c:pt>
                <c:pt idx="5365">
                  <c:v>6.4582000000000001E-2</c:v>
                </c:pt>
                <c:pt idx="5366">
                  <c:v>5.9221999999999997E-2</c:v>
                </c:pt>
                <c:pt idx="5367">
                  <c:v>7.2826000000000002E-2</c:v>
                </c:pt>
                <c:pt idx="5368">
                  <c:v>7.1271000000000001E-2</c:v>
                </c:pt>
                <c:pt idx="5369">
                  <c:v>6.2453999999999996E-2</c:v>
                </c:pt>
                <c:pt idx="5370">
                  <c:v>6.4932000000000004E-2</c:v>
                </c:pt>
                <c:pt idx="5371">
                  <c:v>5.9891E-2</c:v>
                </c:pt>
                <c:pt idx="5372">
                  <c:v>5.7110999999999995E-2</c:v>
                </c:pt>
                <c:pt idx="5373">
                  <c:v>5.2615999999999996E-2</c:v>
                </c:pt>
                <c:pt idx="5374">
                  <c:v>5.1021999999999998E-2</c:v>
                </c:pt>
                <c:pt idx="5375">
                  <c:v>4.5991999999999998E-2</c:v>
                </c:pt>
                <c:pt idx="5376">
                  <c:v>4.3942999999999996E-2</c:v>
                </c:pt>
                <c:pt idx="5377">
                  <c:v>4.4198000000000001E-2</c:v>
                </c:pt>
                <c:pt idx="5378">
                  <c:v>3.7633E-2</c:v>
                </c:pt>
                <c:pt idx="5379">
                  <c:v>3.3482999999999999E-2</c:v>
                </c:pt>
                <c:pt idx="5380">
                  <c:v>3.6000000000000004E-2</c:v>
                </c:pt>
                <c:pt idx="5381">
                  <c:v>3.8231000000000001E-2</c:v>
                </c:pt>
                <c:pt idx="5382">
                  <c:v>3.4610999999999996E-2</c:v>
                </c:pt>
                <c:pt idx="5383">
                  <c:v>3.4110000000000001E-2</c:v>
                </c:pt>
                <c:pt idx="5384">
                  <c:v>3.0032999999999997E-2</c:v>
                </c:pt>
                <c:pt idx="5385">
                  <c:v>2.8464E-2</c:v>
                </c:pt>
                <c:pt idx="5386">
                  <c:v>2.7923E-2</c:v>
                </c:pt>
                <c:pt idx="5387">
                  <c:v>2.3847E-2</c:v>
                </c:pt>
                <c:pt idx="5388">
                  <c:v>2.2766999999999999E-2</c:v>
                </c:pt>
                <c:pt idx="5389">
                  <c:v>1.8415999999999998E-2</c:v>
                </c:pt>
                <c:pt idx="5390">
                  <c:v>1.9476999999999998E-2</c:v>
                </c:pt>
                <c:pt idx="5391">
                  <c:v>2.2248E-2</c:v>
                </c:pt>
                <c:pt idx="5392">
                  <c:v>1.8828999999999999E-2</c:v>
                </c:pt>
                <c:pt idx="5393">
                  <c:v>1.7038999999999999E-2</c:v>
                </c:pt>
                <c:pt idx="5394">
                  <c:v>1.9207999999999999E-2</c:v>
                </c:pt>
                <c:pt idx="5395">
                  <c:v>2.4614E-2</c:v>
                </c:pt>
                <c:pt idx="5396">
                  <c:v>2.1165E-2</c:v>
                </c:pt>
                <c:pt idx="5397">
                  <c:v>2.9770000000000001E-2</c:v>
                </c:pt>
                <c:pt idx="5398">
                  <c:v>3.6693999999999997E-2</c:v>
                </c:pt>
                <c:pt idx="5399">
                  <c:v>4.0070000000000001E-2</c:v>
                </c:pt>
                <c:pt idx="5400">
                  <c:v>3.7016E-2</c:v>
                </c:pt>
                <c:pt idx="5401">
                  <c:v>3.1198999999999998E-2</c:v>
                </c:pt>
                <c:pt idx="5402">
                  <c:v>2.8617999999999998E-2</c:v>
                </c:pt>
                <c:pt idx="5403">
                  <c:v>3.7480000000000006E-2</c:v>
                </c:pt>
                <c:pt idx="5404">
                  <c:v>3.8606000000000001E-2</c:v>
                </c:pt>
                <c:pt idx="5405">
                  <c:v>3.7003999999999995E-2</c:v>
                </c:pt>
                <c:pt idx="5406">
                  <c:v>3.5810000000000002E-2</c:v>
                </c:pt>
                <c:pt idx="5407">
                  <c:v>3.7977999999999998E-2</c:v>
                </c:pt>
                <c:pt idx="5408">
                  <c:v>3.875E-2</c:v>
                </c:pt>
                <c:pt idx="5409">
                  <c:v>3.7267999999999996E-2</c:v>
                </c:pt>
                <c:pt idx="5410">
                  <c:v>3.8619000000000001E-2</c:v>
                </c:pt>
                <c:pt idx="5411">
                  <c:v>5.1870000000000006E-2</c:v>
                </c:pt>
                <c:pt idx="5412">
                  <c:v>5.2697000000000001E-2</c:v>
                </c:pt>
                <c:pt idx="5413">
                  <c:v>5.0674999999999998E-2</c:v>
                </c:pt>
                <c:pt idx="5414">
                  <c:v>5.0630000000000001E-2</c:v>
                </c:pt>
                <c:pt idx="5415">
                  <c:v>4.7233999999999998E-2</c:v>
                </c:pt>
                <c:pt idx="5416">
                  <c:v>4.8503999999999999E-2</c:v>
                </c:pt>
                <c:pt idx="5417">
                  <c:v>4.6017999999999996E-2</c:v>
                </c:pt>
                <c:pt idx="5418">
                  <c:v>4.2792999999999998E-2</c:v>
                </c:pt>
                <c:pt idx="5419">
                  <c:v>3.4865E-2</c:v>
                </c:pt>
                <c:pt idx="5420">
                  <c:v>3.9474999999999996E-2</c:v>
                </c:pt>
                <c:pt idx="5421">
                  <c:v>5.2303999999999996E-2</c:v>
                </c:pt>
                <c:pt idx="5422">
                  <c:v>5.7038999999999999E-2</c:v>
                </c:pt>
                <c:pt idx="5423">
                  <c:v>6.3614999999999991E-2</c:v>
                </c:pt>
                <c:pt idx="5424">
                  <c:v>6.4371999999999999E-2</c:v>
                </c:pt>
                <c:pt idx="5425">
                  <c:v>6.3295999999999991E-2</c:v>
                </c:pt>
                <c:pt idx="5426">
                  <c:v>7.0982999999999991E-2</c:v>
                </c:pt>
                <c:pt idx="5427">
                  <c:v>6.7621000000000001E-2</c:v>
                </c:pt>
                <c:pt idx="5428">
                  <c:v>6.7144999999999996E-2</c:v>
                </c:pt>
                <c:pt idx="5429">
                  <c:v>6.2620999999999996E-2</c:v>
                </c:pt>
                <c:pt idx="5430">
                  <c:v>6.1800999999999995E-2</c:v>
                </c:pt>
                <c:pt idx="5431">
                  <c:v>6.1524999999999996E-2</c:v>
                </c:pt>
                <c:pt idx="5432">
                  <c:v>6.9983999999999991E-2</c:v>
                </c:pt>
                <c:pt idx="5433">
                  <c:v>6.5624000000000002E-2</c:v>
                </c:pt>
                <c:pt idx="5434">
                  <c:v>6.4183999999999991E-2</c:v>
                </c:pt>
                <c:pt idx="5435">
                  <c:v>5.8318999999999996E-2</c:v>
                </c:pt>
                <c:pt idx="5436">
                  <c:v>6.1675000000000001E-2</c:v>
                </c:pt>
                <c:pt idx="5437">
                  <c:v>5.0508999999999998E-2</c:v>
                </c:pt>
                <c:pt idx="5438">
                  <c:v>5.4216999999999994E-2</c:v>
                </c:pt>
                <c:pt idx="5439">
                  <c:v>5.0434E-2</c:v>
                </c:pt>
                <c:pt idx="5440">
                  <c:v>5.6764999999999996E-2</c:v>
                </c:pt>
                <c:pt idx="5441">
                  <c:v>5.1455000000000001E-2</c:v>
                </c:pt>
                <c:pt idx="5442">
                  <c:v>4.7921999999999999E-2</c:v>
                </c:pt>
                <c:pt idx="5443">
                  <c:v>4.3812999999999998E-2</c:v>
                </c:pt>
                <c:pt idx="5444">
                  <c:v>3.4679000000000001E-2</c:v>
                </c:pt>
                <c:pt idx="5445">
                  <c:v>3.2084000000000001E-2</c:v>
                </c:pt>
                <c:pt idx="5446">
                  <c:v>2.9992999999999999E-2</c:v>
                </c:pt>
                <c:pt idx="5447">
                  <c:v>3.1473000000000001E-2</c:v>
                </c:pt>
                <c:pt idx="5448">
                  <c:v>3.0887999999999999E-2</c:v>
                </c:pt>
                <c:pt idx="5449">
                  <c:v>3.2563000000000002E-2</c:v>
                </c:pt>
                <c:pt idx="5450">
                  <c:v>3.7708999999999999E-2</c:v>
                </c:pt>
                <c:pt idx="5451">
                  <c:v>4.0510000000000004E-2</c:v>
                </c:pt>
                <c:pt idx="5452">
                  <c:v>3.4820999999999998E-2</c:v>
                </c:pt>
                <c:pt idx="5453">
                  <c:v>3.0438999999999997E-2</c:v>
                </c:pt>
                <c:pt idx="5454">
                  <c:v>3.2695999999999996E-2</c:v>
                </c:pt>
                <c:pt idx="5455">
                  <c:v>3.6713999999999997E-2</c:v>
                </c:pt>
                <c:pt idx="5456">
                  <c:v>4.4815000000000001E-2</c:v>
                </c:pt>
                <c:pt idx="5457">
                  <c:v>5.0362999999999998E-2</c:v>
                </c:pt>
                <c:pt idx="5458">
                  <c:v>6.2205999999999997E-2</c:v>
                </c:pt>
                <c:pt idx="5459">
                  <c:v>5.9470000000000002E-2</c:v>
                </c:pt>
                <c:pt idx="5460">
                  <c:v>7.2465000000000002E-2</c:v>
                </c:pt>
                <c:pt idx="5461">
                  <c:v>7.5615000000000002E-2</c:v>
                </c:pt>
                <c:pt idx="5462">
                  <c:v>7.8320000000000001E-2</c:v>
                </c:pt>
                <c:pt idx="5463">
                  <c:v>8.0907999999999994E-2</c:v>
                </c:pt>
                <c:pt idx="5464">
                  <c:v>7.4000999999999997E-2</c:v>
                </c:pt>
                <c:pt idx="5465">
                  <c:v>7.2495999999999991E-2</c:v>
                </c:pt>
                <c:pt idx="5466">
                  <c:v>7.1220999999999993E-2</c:v>
                </c:pt>
                <c:pt idx="5467">
                  <c:v>6.1401999999999998E-2</c:v>
                </c:pt>
                <c:pt idx="5468">
                  <c:v>6.2161999999999995E-2</c:v>
                </c:pt>
                <c:pt idx="5469">
                  <c:v>5.9184999999999995E-2</c:v>
                </c:pt>
                <c:pt idx="5470">
                  <c:v>6.4285999999999996E-2</c:v>
                </c:pt>
                <c:pt idx="5471">
                  <c:v>8.6507000000000001E-2</c:v>
                </c:pt>
                <c:pt idx="5472">
                  <c:v>9.8310999999999996E-2</c:v>
                </c:pt>
                <c:pt idx="5473">
                  <c:v>0.102367</c:v>
                </c:pt>
                <c:pt idx="5474">
                  <c:v>9.9814E-2</c:v>
                </c:pt>
                <c:pt idx="5475">
                  <c:v>9.471099999999999E-2</c:v>
                </c:pt>
                <c:pt idx="5476">
                  <c:v>8.7142999999999998E-2</c:v>
                </c:pt>
                <c:pt idx="5477">
                  <c:v>7.7968999999999997E-2</c:v>
                </c:pt>
                <c:pt idx="5478">
                  <c:v>7.8230000000000008E-2</c:v>
                </c:pt>
                <c:pt idx="5479">
                  <c:v>8.119599999999999E-2</c:v>
                </c:pt>
                <c:pt idx="5480">
                  <c:v>0.109068</c:v>
                </c:pt>
                <c:pt idx="5481">
                  <c:v>0.11750000000000001</c:v>
                </c:pt>
                <c:pt idx="5482">
                  <c:v>0.12973899999999999</c:v>
                </c:pt>
                <c:pt idx="5483">
                  <c:v>0.140157</c:v>
                </c:pt>
                <c:pt idx="5484">
                  <c:v>0.14211699999999999</c:v>
                </c:pt>
                <c:pt idx="5485">
                  <c:v>0.14255399999999999</c:v>
                </c:pt>
                <c:pt idx="5486">
                  <c:v>0.14455699999999999</c:v>
                </c:pt>
                <c:pt idx="5487">
                  <c:v>0.137596</c:v>
                </c:pt>
                <c:pt idx="5488">
                  <c:v>0.12681399999999998</c:v>
                </c:pt>
                <c:pt idx="5489">
                  <c:v>0.13968899999999998</c:v>
                </c:pt>
                <c:pt idx="5490">
                  <c:v>0.15341000000000002</c:v>
                </c:pt>
                <c:pt idx="5491">
                  <c:v>0.16097499999999998</c:v>
                </c:pt>
                <c:pt idx="5492">
                  <c:v>0.16009399999999999</c:v>
                </c:pt>
                <c:pt idx="5493">
                  <c:v>0.168494</c:v>
                </c:pt>
                <c:pt idx="5494">
                  <c:v>0.164439</c:v>
                </c:pt>
                <c:pt idx="5495">
                  <c:v>0.172401</c:v>
                </c:pt>
                <c:pt idx="5496">
                  <c:v>0.165273</c:v>
                </c:pt>
                <c:pt idx="5497">
                  <c:v>0.144151</c:v>
                </c:pt>
                <c:pt idx="5498">
                  <c:v>0.13362299999999999</c:v>
                </c:pt>
                <c:pt idx="5499">
                  <c:v>0.11872099999999999</c:v>
                </c:pt>
                <c:pt idx="5500">
                  <c:v>0.127189</c:v>
                </c:pt>
                <c:pt idx="5501">
                  <c:v>0.141454</c:v>
                </c:pt>
                <c:pt idx="5502">
                  <c:v>0.147483</c:v>
                </c:pt>
                <c:pt idx="5503">
                  <c:v>0.155579</c:v>
                </c:pt>
                <c:pt idx="5504">
                  <c:v>0.14530899999999999</c:v>
                </c:pt>
                <c:pt idx="5505">
                  <c:v>0.139377</c:v>
                </c:pt>
                <c:pt idx="5506">
                  <c:v>0.129854</c:v>
                </c:pt>
                <c:pt idx="5507">
                  <c:v>0.12342199999999999</c:v>
                </c:pt>
                <c:pt idx="5508">
                  <c:v>0.13428199999999998</c:v>
                </c:pt>
                <c:pt idx="5509">
                  <c:v>0.11938000000000001</c:v>
                </c:pt>
                <c:pt idx="5510">
                  <c:v>0.10729699999999999</c:v>
                </c:pt>
                <c:pt idx="5511">
                  <c:v>0.10268899999999999</c:v>
                </c:pt>
                <c:pt idx="5512">
                  <c:v>9.4251000000000001E-2</c:v>
                </c:pt>
                <c:pt idx="5513">
                  <c:v>7.8213999999999992E-2</c:v>
                </c:pt>
                <c:pt idx="5514">
                  <c:v>7.8131999999999993E-2</c:v>
                </c:pt>
                <c:pt idx="5515">
                  <c:v>7.3594999999999994E-2</c:v>
                </c:pt>
                <c:pt idx="5516">
                  <c:v>6.9003999999999996E-2</c:v>
                </c:pt>
                <c:pt idx="5517">
                  <c:v>5.8473999999999998E-2</c:v>
                </c:pt>
                <c:pt idx="5518">
                  <c:v>7.2006000000000001E-2</c:v>
                </c:pt>
                <c:pt idx="5519">
                  <c:v>8.2246E-2</c:v>
                </c:pt>
                <c:pt idx="5520">
                  <c:v>0.10175000000000001</c:v>
                </c:pt>
                <c:pt idx="5521">
                  <c:v>0.11247000000000001</c:v>
                </c:pt>
                <c:pt idx="5522">
                  <c:v>0.130632</c:v>
                </c:pt>
                <c:pt idx="5523">
                  <c:v>0.13010099999999999</c:v>
                </c:pt>
                <c:pt idx="5524">
                  <c:v>0.12313399999999999</c:v>
                </c:pt>
                <c:pt idx="5525">
                  <c:v>0.11192199999999999</c:v>
                </c:pt>
                <c:pt idx="5526">
                  <c:v>0.106573</c:v>
                </c:pt>
                <c:pt idx="5527">
                  <c:v>0.117965</c:v>
                </c:pt>
                <c:pt idx="5528">
                  <c:v>0.12414699999999999</c:v>
                </c:pt>
                <c:pt idx="5529">
                  <c:v>0.13483699999999998</c:v>
                </c:pt>
                <c:pt idx="5530">
                  <c:v>0.124026</c:v>
                </c:pt>
                <c:pt idx="5531">
                  <c:v>0.13836199999999999</c:v>
                </c:pt>
                <c:pt idx="5532">
                  <c:v>0.14855199999999999</c:v>
                </c:pt>
                <c:pt idx="5533">
                  <c:v>0.14566799999999999</c:v>
                </c:pt>
                <c:pt idx="5534">
                  <c:v>0.151368</c:v>
                </c:pt>
                <c:pt idx="5535">
                  <c:v>0.13598399999999999</c:v>
                </c:pt>
                <c:pt idx="5536">
                  <c:v>0.14177099999999998</c:v>
                </c:pt>
                <c:pt idx="5537">
                  <c:v>0.145345</c:v>
                </c:pt>
                <c:pt idx="5538">
                  <c:v>0.14385299999999998</c:v>
                </c:pt>
                <c:pt idx="5539">
                  <c:v>0.16278399999999998</c:v>
                </c:pt>
                <c:pt idx="5540">
                  <c:v>0.162299</c:v>
                </c:pt>
                <c:pt idx="5541">
                  <c:v>0.172373</c:v>
                </c:pt>
                <c:pt idx="5542">
                  <c:v>0.185417</c:v>
                </c:pt>
                <c:pt idx="5543">
                  <c:v>0.18612000000000001</c:v>
                </c:pt>
                <c:pt idx="5544">
                  <c:v>0.19173799999999999</c:v>
                </c:pt>
                <c:pt idx="5545">
                  <c:v>0.20285699999999998</c:v>
                </c:pt>
                <c:pt idx="5546">
                  <c:v>0.20158599999999999</c:v>
                </c:pt>
                <c:pt idx="5547">
                  <c:v>0.21293399999999998</c:v>
                </c:pt>
                <c:pt idx="5548">
                  <c:v>0.22777000000000003</c:v>
                </c:pt>
                <c:pt idx="5549">
                  <c:v>0.24867799999999998</c:v>
                </c:pt>
                <c:pt idx="5550">
                  <c:v>0.24091299999999999</c:v>
                </c:pt>
                <c:pt idx="5551">
                  <c:v>0.24415599999999998</c:v>
                </c:pt>
                <c:pt idx="5552">
                  <c:v>0.23260399999999998</c:v>
                </c:pt>
                <c:pt idx="5553">
                  <c:v>0.229488</c:v>
                </c:pt>
                <c:pt idx="5554">
                  <c:v>0.219139</c:v>
                </c:pt>
                <c:pt idx="5555">
                  <c:v>0.24564599999999998</c:v>
                </c:pt>
                <c:pt idx="5556">
                  <c:v>0.25333499999999998</c:v>
                </c:pt>
                <c:pt idx="5557">
                  <c:v>0.26984199999999997</c:v>
                </c:pt>
                <c:pt idx="5558">
                  <c:v>0.27640399999999998</c:v>
                </c:pt>
                <c:pt idx="5559">
                  <c:v>0.27050199999999996</c:v>
                </c:pt>
                <c:pt idx="5560">
                  <c:v>0.25550600000000001</c:v>
                </c:pt>
                <c:pt idx="5561">
                  <c:v>0.24843799999999999</c:v>
                </c:pt>
                <c:pt idx="5562">
                  <c:v>0.248916</c:v>
                </c:pt>
                <c:pt idx="5563">
                  <c:v>0.241142</c:v>
                </c:pt>
                <c:pt idx="5564">
                  <c:v>0.234045</c:v>
                </c:pt>
                <c:pt idx="5565">
                  <c:v>0.21668699999999999</c:v>
                </c:pt>
                <c:pt idx="5566">
                  <c:v>0.20350299999999999</c:v>
                </c:pt>
                <c:pt idx="5567">
                  <c:v>0.18228800000000001</c:v>
                </c:pt>
                <c:pt idx="5568">
                  <c:v>0.17400299999999999</c:v>
                </c:pt>
                <c:pt idx="5569">
                  <c:v>0.169658</c:v>
                </c:pt>
                <c:pt idx="5570">
                  <c:v>0.167014</c:v>
                </c:pt>
                <c:pt idx="5571">
                  <c:v>0.15740599999999999</c:v>
                </c:pt>
                <c:pt idx="5572">
                  <c:v>0.17138699999999998</c:v>
                </c:pt>
                <c:pt idx="5573">
                  <c:v>0.155835</c:v>
                </c:pt>
                <c:pt idx="5574">
                  <c:v>0.13162299999999999</c:v>
                </c:pt>
                <c:pt idx="5575">
                  <c:v>0.140736</c:v>
                </c:pt>
                <c:pt idx="5576">
                  <c:v>0.13694799999999999</c:v>
                </c:pt>
                <c:pt idx="5577">
                  <c:v>0.13220399999999999</c:v>
                </c:pt>
                <c:pt idx="5578">
                  <c:v>0.12414099999999999</c:v>
                </c:pt>
                <c:pt idx="5579">
                  <c:v>0.11938699999999999</c:v>
                </c:pt>
                <c:pt idx="5580">
                  <c:v>0.12336899999999999</c:v>
                </c:pt>
                <c:pt idx="5581">
                  <c:v>0.12063000000000001</c:v>
                </c:pt>
                <c:pt idx="5582">
                  <c:v>0.115052</c:v>
                </c:pt>
                <c:pt idx="5583">
                  <c:v>9.9594999999999989E-2</c:v>
                </c:pt>
                <c:pt idx="5584">
                  <c:v>0.102932</c:v>
                </c:pt>
                <c:pt idx="5585">
                  <c:v>9.5562999999999995E-2</c:v>
                </c:pt>
                <c:pt idx="5586">
                  <c:v>0.109321</c:v>
                </c:pt>
                <c:pt idx="5587">
                  <c:v>0.103751</c:v>
                </c:pt>
                <c:pt idx="5588">
                  <c:v>9.7812999999999997E-2</c:v>
                </c:pt>
                <c:pt idx="5589">
                  <c:v>9.3973000000000001E-2</c:v>
                </c:pt>
                <c:pt idx="5590">
                  <c:v>8.2271999999999998E-2</c:v>
                </c:pt>
                <c:pt idx="5591">
                  <c:v>7.027499999999999E-2</c:v>
                </c:pt>
                <c:pt idx="5592">
                  <c:v>6.0978999999999998E-2</c:v>
                </c:pt>
                <c:pt idx="5593">
                  <c:v>5.8816E-2</c:v>
                </c:pt>
                <c:pt idx="5594">
                  <c:v>5.28E-2</c:v>
                </c:pt>
                <c:pt idx="5595">
                  <c:v>4.3933E-2</c:v>
                </c:pt>
                <c:pt idx="5596">
                  <c:v>4.5745999999999995E-2</c:v>
                </c:pt>
                <c:pt idx="5597">
                  <c:v>4.9064999999999998E-2</c:v>
                </c:pt>
                <c:pt idx="5598">
                  <c:v>5.1621E-2</c:v>
                </c:pt>
                <c:pt idx="5599">
                  <c:v>4.7350000000000003E-2</c:v>
                </c:pt>
                <c:pt idx="5600">
                  <c:v>4.8163999999999998E-2</c:v>
                </c:pt>
                <c:pt idx="5601">
                  <c:v>5.0396999999999997E-2</c:v>
                </c:pt>
                <c:pt idx="5602">
                  <c:v>4.4937999999999999E-2</c:v>
                </c:pt>
                <c:pt idx="5603">
                  <c:v>4.9920000000000006E-2</c:v>
                </c:pt>
                <c:pt idx="5604">
                  <c:v>4.0161999999999996E-2</c:v>
                </c:pt>
                <c:pt idx="5605">
                  <c:v>3.7003999999999995E-2</c:v>
                </c:pt>
                <c:pt idx="5606">
                  <c:v>4.8486999999999995E-2</c:v>
                </c:pt>
                <c:pt idx="5607">
                  <c:v>4.3830000000000001E-2</c:v>
                </c:pt>
                <c:pt idx="5608">
                  <c:v>4.4572000000000001E-2</c:v>
                </c:pt>
                <c:pt idx="5609">
                  <c:v>3.8107999999999996E-2</c:v>
                </c:pt>
                <c:pt idx="5610">
                  <c:v>3.0958999999999997E-2</c:v>
                </c:pt>
                <c:pt idx="5611">
                  <c:v>3.3474999999999998E-2</c:v>
                </c:pt>
                <c:pt idx="5612">
                  <c:v>4.8025999999999999E-2</c:v>
                </c:pt>
                <c:pt idx="5613">
                  <c:v>4.4586000000000001E-2</c:v>
                </c:pt>
                <c:pt idx="5614">
                  <c:v>4.7251999999999995E-2</c:v>
                </c:pt>
                <c:pt idx="5615">
                  <c:v>4.6770000000000006E-2</c:v>
                </c:pt>
                <c:pt idx="5616">
                  <c:v>5.3510000000000002E-2</c:v>
                </c:pt>
                <c:pt idx="5617">
                  <c:v>5.8707999999999996E-2</c:v>
                </c:pt>
                <c:pt idx="5618">
                  <c:v>5.7005999999999994E-2</c:v>
                </c:pt>
                <c:pt idx="5619">
                  <c:v>5.5313999999999995E-2</c:v>
                </c:pt>
                <c:pt idx="5620">
                  <c:v>5.5134999999999997E-2</c:v>
                </c:pt>
                <c:pt idx="5621">
                  <c:v>5.6953999999999998E-2</c:v>
                </c:pt>
                <c:pt idx="5622">
                  <c:v>5.2793E-2</c:v>
                </c:pt>
                <c:pt idx="5623">
                  <c:v>6.3083E-2</c:v>
                </c:pt>
                <c:pt idx="5624">
                  <c:v>7.5934000000000001E-2</c:v>
                </c:pt>
                <c:pt idx="5625">
                  <c:v>6.9996000000000003E-2</c:v>
                </c:pt>
                <c:pt idx="5626">
                  <c:v>6.8692000000000003E-2</c:v>
                </c:pt>
                <c:pt idx="5627">
                  <c:v>6.0181999999999999E-2</c:v>
                </c:pt>
                <c:pt idx="5628">
                  <c:v>6.2467999999999996E-2</c:v>
                </c:pt>
                <c:pt idx="5629">
                  <c:v>5.5874999999999994E-2</c:v>
                </c:pt>
                <c:pt idx="5630">
                  <c:v>4.9915000000000001E-2</c:v>
                </c:pt>
                <c:pt idx="5631">
                  <c:v>4.1611999999999996E-2</c:v>
                </c:pt>
                <c:pt idx="5632">
                  <c:v>3.8363999999999995E-2</c:v>
                </c:pt>
                <c:pt idx="5633">
                  <c:v>3.9718999999999997E-2</c:v>
                </c:pt>
                <c:pt idx="5634">
                  <c:v>3.5095999999999995E-2</c:v>
                </c:pt>
                <c:pt idx="5635">
                  <c:v>2.6886E-2</c:v>
                </c:pt>
                <c:pt idx="5636">
                  <c:v>4.1714000000000001E-2</c:v>
                </c:pt>
                <c:pt idx="5637">
                  <c:v>4.3085999999999999E-2</c:v>
                </c:pt>
                <c:pt idx="5638">
                  <c:v>4.1264999999999996E-2</c:v>
                </c:pt>
                <c:pt idx="5639">
                  <c:v>3.8785E-2</c:v>
                </c:pt>
                <c:pt idx="5640">
                  <c:v>6.2042999999999994E-2</c:v>
                </c:pt>
                <c:pt idx="5641">
                  <c:v>5.8837E-2</c:v>
                </c:pt>
                <c:pt idx="5642">
                  <c:v>6.2018999999999998E-2</c:v>
                </c:pt>
                <c:pt idx="5643">
                  <c:v>5.9631999999999998E-2</c:v>
                </c:pt>
                <c:pt idx="5644">
                  <c:v>6.2214999999999999E-2</c:v>
                </c:pt>
                <c:pt idx="5645">
                  <c:v>6.4760000000000012E-2</c:v>
                </c:pt>
                <c:pt idx="5646">
                  <c:v>6.4748E-2</c:v>
                </c:pt>
                <c:pt idx="5647">
                  <c:v>6.6042999999999991E-2</c:v>
                </c:pt>
                <c:pt idx="5648">
                  <c:v>5.8541999999999997E-2</c:v>
                </c:pt>
                <c:pt idx="5649">
                  <c:v>4.4385000000000001E-2</c:v>
                </c:pt>
                <c:pt idx="5650">
                  <c:v>3.909E-2</c:v>
                </c:pt>
                <c:pt idx="5651">
                  <c:v>3.6463999999999996E-2</c:v>
                </c:pt>
                <c:pt idx="5652">
                  <c:v>3.1224999999999999E-2</c:v>
                </c:pt>
                <c:pt idx="5653">
                  <c:v>2.9106E-2</c:v>
                </c:pt>
                <c:pt idx="5654">
                  <c:v>3.9633000000000002E-2</c:v>
                </c:pt>
                <c:pt idx="5655">
                  <c:v>4.7677999999999998E-2</c:v>
                </c:pt>
                <c:pt idx="5656">
                  <c:v>5.8754999999999995E-2</c:v>
                </c:pt>
                <c:pt idx="5657">
                  <c:v>8.5464999999999999E-2</c:v>
                </c:pt>
                <c:pt idx="5658">
                  <c:v>9.9094000000000002E-2</c:v>
                </c:pt>
                <c:pt idx="5659">
                  <c:v>0.10781499999999999</c:v>
                </c:pt>
                <c:pt idx="5660">
                  <c:v>0.105279</c:v>
                </c:pt>
                <c:pt idx="5661">
                  <c:v>9.426000000000001E-2</c:v>
                </c:pt>
                <c:pt idx="5662">
                  <c:v>9.3854999999999994E-2</c:v>
                </c:pt>
                <c:pt idx="5663">
                  <c:v>0.15362799999999999</c:v>
                </c:pt>
                <c:pt idx="5664">
                  <c:v>0.172123</c:v>
                </c:pt>
                <c:pt idx="5665">
                  <c:v>0.17068000000000003</c:v>
                </c:pt>
                <c:pt idx="5666">
                  <c:v>0.201352</c:v>
                </c:pt>
                <c:pt idx="5667">
                  <c:v>0.20744299999999999</c:v>
                </c:pt>
                <c:pt idx="5668">
                  <c:v>0.211281</c:v>
                </c:pt>
                <c:pt idx="5669">
                  <c:v>0.20371000000000003</c:v>
                </c:pt>
                <c:pt idx="5670">
                  <c:v>0.19139</c:v>
                </c:pt>
                <c:pt idx="5671">
                  <c:v>0.20858299999999999</c:v>
                </c:pt>
                <c:pt idx="5672">
                  <c:v>0.206318</c:v>
                </c:pt>
                <c:pt idx="5673">
                  <c:v>0.19253299999999998</c:v>
                </c:pt>
                <c:pt idx="5674">
                  <c:v>0.192635</c:v>
                </c:pt>
                <c:pt idx="5675">
                  <c:v>0.187945</c:v>
                </c:pt>
                <c:pt idx="5676">
                  <c:v>0.179619</c:v>
                </c:pt>
                <c:pt idx="5677">
                  <c:v>0.167015</c:v>
                </c:pt>
                <c:pt idx="5678">
                  <c:v>0.1545</c:v>
                </c:pt>
                <c:pt idx="5679">
                  <c:v>0.15221000000000001</c:v>
                </c:pt>
                <c:pt idx="5680">
                  <c:v>0.146313</c:v>
                </c:pt>
                <c:pt idx="5681">
                  <c:v>0.15643899999999999</c:v>
                </c:pt>
                <c:pt idx="5682">
                  <c:v>0.14180699999999999</c:v>
                </c:pt>
                <c:pt idx="5683">
                  <c:v>0.137458</c:v>
                </c:pt>
                <c:pt idx="5684">
                  <c:v>0.125254</c:v>
                </c:pt>
                <c:pt idx="5685">
                  <c:v>0.12310599999999999</c:v>
                </c:pt>
                <c:pt idx="5686">
                  <c:v>0.11621899999999999</c:v>
                </c:pt>
                <c:pt idx="5687">
                  <c:v>0.113923</c:v>
                </c:pt>
                <c:pt idx="5688">
                  <c:v>0.11208799999999999</c:v>
                </c:pt>
                <c:pt idx="5689">
                  <c:v>0.107929</c:v>
                </c:pt>
                <c:pt idx="5690">
                  <c:v>9.8640000000000005E-2</c:v>
                </c:pt>
                <c:pt idx="5691">
                  <c:v>9.8380000000000009E-2</c:v>
                </c:pt>
                <c:pt idx="5692">
                  <c:v>9.3603999999999993E-2</c:v>
                </c:pt>
                <c:pt idx="5693">
                  <c:v>0.103324</c:v>
                </c:pt>
                <c:pt idx="5694">
                  <c:v>9.991499999999999E-2</c:v>
                </c:pt>
                <c:pt idx="5695">
                  <c:v>0.10981199999999999</c:v>
                </c:pt>
                <c:pt idx="5696">
                  <c:v>0.11652699999999999</c:v>
                </c:pt>
                <c:pt idx="5697">
                  <c:v>0.11837199999999999</c:v>
                </c:pt>
                <c:pt idx="5698">
                  <c:v>0.124209</c:v>
                </c:pt>
                <c:pt idx="5699">
                  <c:v>0.11386299999999999</c:v>
                </c:pt>
                <c:pt idx="5700">
                  <c:v>0.12425199999999999</c:v>
                </c:pt>
                <c:pt idx="5701">
                  <c:v>0.133579</c:v>
                </c:pt>
                <c:pt idx="5702">
                  <c:v>0.130637</c:v>
                </c:pt>
                <c:pt idx="5703">
                  <c:v>0.11877499999999999</c:v>
                </c:pt>
                <c:pt idx="5704">
                  <c:v>0.13365099999999999</c:v>
                </c:pt>
                <c:pt idx="5705">
                  <c:v>0.13945199999999999</c:v>
                </c:pt>
                <c:pt idx="5706">
                  <c:v>0.134543</c:v>
                </c:pt>
                <c:pt idx="5707">
                  <c:v>0.13295699999999999</c:v>
                </c:pt>
                <c:pt idx="5708">
                  <c:v>0.133773</c:v>
                </c:pt>
                <c:pt idx="5709">
                  <c:v>0.136242</c:v>
                </c:pt>
                <c:pt idx="5710">
                  <c:v>0.134265</c:v>
                </c:pt>
                <c:pt idx="5711">
                  <c:v>0.12103799999999999</c:v>
                </c:pt>
                <c:pt idx="5712">
                  <c:v>0.11819299999999999</c:v>
                </c:pt>
                <c:pt idx="5713">
                  <c:v>0.11180799999999999</c:v>
                </c:pt>
                <c:pt idx="5714">
                  <c:v>0.10194499999999999</c:v>
                </c:pt>
                <c:pt idx="5715">
                  <c:v>0.123846</c:v>
                </c:pt>
                <c:pt idx="5716">
                  <c:v>0.119867</c:v>
                </c:pt>
                <c:pt idx="5717">
                  <c:v>0.12617100000000001</c:v>
                </c:pt>
                <c:pt idx="5718">
                  <c:v>0.125111</c:v>
                </c:pt>
                <c:pt idx="5719">
                  <c:v>0.125138</c:v>
                </c:pt>
                <c:pt idx="5720">
                  <c:v>0.13166700000000001</c:v>
                </c:pt>
                <c:pt idx="5721">
                  <c:v>0.12638000000000002</c:v>
                </c:pt>
                <c:pt idx="5722">
                  <c:v>0.10628399999999999</c:v>
                </c:pt>
                <c:pt idx="5723">
                  <c:v>0.11374000000000001</c:v>
                </c:pt>
                <c:pt idx="5724">
                  <c:v>0.10850399999999999</c:v>
                </c:pt>
                <c:pt idx="5725">
                  <c:v>0.10804899999999999</c:v>
                </c:pt>
                <c:pt idx="5726">
                  <c:v>0.107554</c:v>
                </c:pt>
                <c:pt idx="5727">
                  <c:v>0.10321899999999999</c:v>
                </c:pt>
                <c:pt idx="5728">
                  <c:v>0.106776</c:v>
                </c:pt>
                <c:pt idx="5729">
                  <c:v>0.11157099999999999</c:v>
                </c:pt>
                <c:pt idx="5730">
                  <c:v>0.11310099999999999</c:v>
                </c:pt>
                <c:pt idx="5731">
                  <c:v>0.11053299999999999</c:v>
                </c:pt>
                <c:pt idx="5732">
                  <c:v>0.1017</c:v>
                </c:pt>
                <c:pt idx="5733">
                  <c:v>0.105849</c:v>
                </c:pt>
                <c:pt idx="5734">
                  <c:v>0.102452</c:v>
                </c:pt>
                <c:pt idx="5735">
                  <c:v>8.6011999999999991E-2</c:v>
                </c:pt>
                <c:pt idx="5736">
                  <c:v>8.6490000000000011E-2</c:v>
                </c:pt>
                <c:pt idx="5737">
                  <c:v>8.215299999999999E-2</c:v>
                </c:pt>
                <c:pt idx="5738">
                  <c:v>9.2580999999999997E-2</c:v>
                </c:pt>
                <c:pt idx="5739">
                  <c:v>8.3396999999999999E-2</c:v>
                </c:pt>
                <c:pt idx="5740">
                  <c:v>8.5168999999999995E-2</c:v>
                </c:pt>
                <c:pt idx="5741">
                  <c:v>8.9949000000000001E-2</c:v>
                </c:pt>
                <c:pt idx="5742">
                  <c:v>7.8773999999999997E-2</c:v>
                </c:pt>
                <c:pt idx="5743">
                  <c:v>8.1026000000000001E-2</c:v>
                </c:pt>
                <c:pt idx="5744">
                  <c:v>7.5653999999999999E-2</c:v>
                </c:pt>
                <c:pt idx="5745">
                  <c:v>7.3030000000000012E-2</c:v>
                </c:pt>
                <c:pt idx="5746">
                  <c:v>8.2671999999999995E-2</c:v>
                </c:pt>
                <c:pt idx="5747">
                  <c:v>7.858699999999999E-2</c:v>
                </c:pt>
                <c:pt idx="5748">
                  <c:v>7.9558999999999991E-2</c:v>
                </c:pt>
                <c:pt idx="5749">
                  <c:v>8.5398000000000002E-2</c:v>
                </c:pt>
                <c:pt idx="5750">
                  <c:v>9.4753999999999991E-2</c:v>
                </c:pt>
                <c:pt idx="5751">
                  <c:v>0.11934699999999999</c:v>
                </c:pt>
                <c:pt idx="5752">
                  <c:v>0.126055</c:v>
                </c:pt>
                <c:pt idx="5753">
                  <c:v>0.11811199999999999</c:v>
                </c:pt>
                <c:pt idx="5754">
                  <c:v>0.10744000000000001</c:v>
                </c:pt>
                <c:pt idx="5755">
                  <c:v>0.10539499999999999</c:v>
                </c:pt>
                <c:pt idx="5756">
                  <c:v>9.6762000000000001E-2</c:v>
                </c:pt>
                <c:pt idx="5757">
                  <c:v>9.9213999999999997E-2</c:v>
                </c:pt>
                <c:pt idx="5758">
                  <c:v>9.2828999999999995E-2</c:v>
                </c:pt>
                <c:pt idx="5759">
                  <c:v>0.147674</c:v>
                </c:pt>
                <c:pt idx="5760">
                  <c:v>0.15314000000000003</c:v>
                </c:pt>
                <c:pt idx="5761">
                  <c:v>0.15549199999999999</c:v>
                </c:pt>
                <c:pt idx="5762">
                  <c:v>0.16583699999999998</c:v>
                </c:pt>
                <c:pt idx="5763">
                  <c:v>0.19281000000000001</c:v>
                </c:pt>
                <c:pt idx="5764">
                  <c:v>0.19025799999999998</c:v>
                </c:pt>
                <c:pt idx="5765">
                  <c:v>0.179617</c:v>
                </c:pt>
                <c:pt idx="5766">
                  <c:v>0.16072499999999998</c:v>
                </c:pt>
                <c:pt idx="5767">
                  <c:v>0.155558</c:v>
                </c:pt>
                <c:pt idx="5768">
                  <c:v>0.151142</c:v>
                </c:pt>
                <c:pt idx="5769">
                  <c:v>0.14164099999999999</c:v>
                </c:pt>
                <c:pt idx="5770">
                  <c:v>0.13053099999999998</c:v>
                </c:pt>
                <c:pt idx="5771">
                  <c:v>0.12467099999999999</c:v>
                </c:pt>
                <c:pt idx="5772">
                  <c:v>0.118115</c:v>
                </c:pt>
                <c:pt idx="5773">
                  <c:v>0.10956399999999999</c:v>
                </c:pt>
                <c:pt idx="5774">
                  <c:v>0.11989499999999999</c:v>
                </c:pt>
                <c:pt idx="5775">
                  <c:v>0.116296</c:v>
                </c:pt>
                <c:pt idx="5776">
                  <c:v>0.11489000000000001</c:v>
                </c:pt>
                <c:pt idx="5777">
                  <c:v>0.10168000000000001</c:v>
                </c:pt>
                <c:pt idx="5778">
                  <c:v>0.101809</c:v>
                </c:pt>
                <c:pt idx="5779">
                  <c:v>0.101502</c:v>
                </c:pt>
                <c:pt idx="5780">
                  <c:v>8.8426999999999992E-2</c:v>
                </c:pt>
                <c:pt idx="5781">
                  <c:v>8.6472999999999994E-2</c:v>
                </c:pt>
                <c:pt idx="5782">
                  <c:v>9.575199999999999E-2</c:v>
                </c:pt>
                <c:pt idx="5783">
                  <c:v>0.10181899999999999</c:v>
                </c:pt>
                <c:pt idx="5784">
                  <c:v>0.101271</c:v>
                </c:pt>
                <c:pt idx="5785">
                  <c:v>0.103257</c:v>
                </c:pt>
                <c:pt idx="5786">
                  <c:v>0.122739</c:v>
                </c:pt>
                <c:pt idx="5787">
                  <c:v>0.12534100000000001</c:v>
                </c:pt>
                <c:pt idx="5788">
                  <c:v>0.116106</c:v>
                </c:pt>
                <c:pt idx="5789">
                  <c:v>0.117063</c:v>
                </c:pt>
                <c:pt idx="5790">
                  <c:v>0.12775400000000001</c:v>
                </c:pt>
                <c:pt idx="5791">
                  <c:v>0.11985799999999999</c:v>
                </c:pt>
                <c:pt idx="5792">
                  <c:v>0.12860199999999999</c:v>
                </c:pt>
                <c:pt idx="5793">
                  <c:v>0.13080700000000001</c:v>
                </c:pt>
                <c:pt idx="5794">
                  <c:v>0.122722</c:v>
                </c:pt>
                <c:pt idx="5795">
                  <c:v>0.13530899999999998</c:v>
                </c:pt>
                <c:pt idx="5796">
                  <c:v>0.127944</c:v>
                </c:pt>
                <c:pt idx="5797">
                  <c:v>0.120892</c:v>
                </c:pt>
                <c:pt idx="5798">
                  <c:v>0.13658499999999998</c:v>
                </c:pt>
                <c:pt idx="5799">
                  <c:v>0.134681</c:v>
                </c:pt>
                <c:pt idx="5800">
                  <c:v>0.12009499999999999</c:v>
                </c:pt>
                <c:pt idx="5801">
                  <c:v>0.11082499999999999</c:v>
                </c:pt>
                <c:pt idx="5802">
                  <c:v>9.3801999999999996E-2</c:v>
                </c:pt>
                <c:pt idx="5803">
                  <c:v>7.4690000000000006E-2</c:v>
                </c:pt>
                <c:pt idx="5804">
                  <c:v>7.6326999999999992E-2</c:v>
                </c:pt>
                <c:pt idx="5805">
                  <c:v>8.073000000000001E-2</c:v>
                </c:pt>
                <c:pt idx="5806">
                  <c:v>7.0115999999999998E-2</c:v>
                </c:pt>
                <c:pt idx="5807">
                  <c:v>6.0857999999999995E-2</c:v>
                </c:pt>
                <c:pt idx="5808">
                  <c:v>4.7477999999999999E-2</c:v>
                </c:pt>
                <c:pt idx="5809">
                  <c:v>4.4167999999999999E-2</c:v>
                </c:pt>
                <c:pt idx="5810">
                  <c:v>3.8420999999999997E-2</c:v>
                </c:pt>
                <c:pt idx="5811">
                  <c:v>5.4186999999999999E-2</c:v>
                </c:pt>
                <c:pt idx="5812">
                  <c:v>5.4237E-2</c:v>
                </c:pt>
                <c:pt idx="5813">
                  <c:v>5.8455999999999994E-2</c:v>
                </c:pt>
                <c:pt idx="5814">
                  <c:v>7.1446999999999997E-2</c:v>
                </c:pt>
                <c:pt idx="5815">
                  <c:v>6.6292000000000004E-2</c:v>
                </c:pt>
                <c:pt idx="5816">
                  <c:v>6.6140999999999991E-2</c:v>
                </c:pt>
                <c:pt idx="5817">
                  <c:v>6.3214999999999993E-2</c:v>
                </c:pt>
                <c:pt idx="5818">
                  <c:v>6.8828E-2</c:v>
                </c:pt>
                <c:pt idx="5819">
                  <c:v>7.0838999999999999E-2</c:v>
                </c:pt>
                <c:pt idx="5820">
                  <c:v>6.8670999999999996E-2</c:v>
                </c:pt>
                <c:pt idx="5821">
                  <c:v>6.0854999999999999E-2</c:v>
                </c:pt>
                <c:pt idx="5822">
                  <c:v>5.8265999999999998E-2</c:v>
                </c:pt>
                <c:pt idx="5823">
                  <c:v>5.6451999999999995E-2</c:v>
                </c:pt>
                <c:pt idx="5824">
                  <c:v>5.9487999999999999E-2</c:v>
                </c:pt>
                <c:pt idx="5825">
                  <c:v>5.9098999999999999E-2</c:v>
                </c:pt>
                <c:pt idx="5826">
                  <c:v>5.3577E-2</c:v>
                </c:pt>
                <c:pt idx="5827">
                  <c:v>4.7095999999999999E-2</c:v>
                </c:pt>
                <c:pt idx="5828">
                  <c:v>6.5401000000000001E-2</c:v>
                </c:pt>
                <c:pt idx="5829">
                  <c:v>6.2678999999999999E-2</c:v>
                </c:pt>
                <c:pt idx="5830">
                  <c:v>5.7235999999999995E-2</c:v>
                </c:pt>
                <c:pt idx="5831">
                  <c:v>6.2849000000000002E-2</c:v>
                </c:pt>
                <c:pt idx="5832">
                  <c:v>8.1974999999999992E-2</c:v>
                </c:pt>
                <c:pt idx="5833">
                  <c:v>8.2490000000000008E-2</c:v>
                </c:pt>
                <c:pt idx="5834">
                  <c:v>7.9901E-2</c:v>
                </c:pt>
                <c:pt idx="5835">
                  <c:v>8.5071999999999995E-2</c:v>
                </c:pt>
                <c:pt idx="5836">
                  <c:v>8.6421999999999999E-2</c:v>
                </c:pt>
                <c:pt idx="5837">
                  <c:v>0.12490799999999999</c:v>
                </c:pt>
                <c:pt idx="5838">
                  <c:v>0.14480899999999999</c:v>
                </c:pt>
                <c:pt idx="5839">
                  <c:v>0.15397000000000002</c:v>
                </c:pt>
                <c:pt idx="5840">
                  <c:v>0.15416199999999999</c:v>
                </c:pt>
                <c:pt idx="5841">
                  <c:v>0.154025</c:v>
                </c:pt>
                <c:pt idx="5842">
                  <c:v>0.14650099999999999</c:v>
                </c:pt>
                <c:pt idx="5843">
                  <c:v>0.132716</c:v>
                </c:pt>
                <c:pt idx="5844">
                  <c:v>0.13478399999999999</c:v>
                </c:pt>
                <c:pt idx="5845">
                  <c:v>0.12429899999999999</c:v>
                </c:pt>
                <c:pt idx="5846">
                  <c:v>0.116868</c:v>
                </c:pt>
                <c:pt idx="5847">
                  <c:v>0.11071599999999999</c:v>
                </c:pt>
                <c:pt idx="5848">
                  <c:v>0.12218499999999999</c:v>
                </c:pt>
                <c:pt idx="5849">
                  <c:v>0.11627899999999999</c:v>
                </c:pt>
                <c:pt idx="5850">
                  <c:v>0.11527499999999999</c:v>
                </c:pt>
                <c:pt idx="5851">
                  <c:v>0.11441799999999999</c:v>
                </c:pt>
                <c:pt idx="5852">
                  <c:v>9.9333999999999992E-2</c:v>
                </c:pt>
                <c:pt idx="5853">
                  <c:v>9.9065E-2</c:v>
                </c:pt>
                <c:pt idx="5854">
                  <c:v>9.7936999999999996E-2</c:v>
                </c:pt>
                <c:pt idx="5855">
                  <c:v>9.0026999999999996E-2</c:v>
                </c:pt>
                <c:pt idx="5856">
                  <c:v>8.5558999999999996E-2</c:v>
                </c:pt>
                <c:pt idx="5857">
                  <c:v>7.9160999999999995E-2</c:v>
                </c:pt>
                <c:pt idx="5858">
                  <c:v>8.7058999999999997E-2</c:v>
                </c:pt>
                <c:pt idx="5859">
                  <c:v>8.6090000000000014E-2</c:v>
                </c:pt>
                <c:pt idx="5860">
                  <c:v>8.5196999999999995E-2</c:v>
                </c:pt>
                <c:pt idx="5861">
                  <c:v>0.10788199999999999</c:v>
                </c:pt>
                <c:pt idx="5862">
                  <c:v>0.12281399999999999</c:v>
                </c:pt>
                <c:pt idx="5863">
                  <c:v>0.14029900000000001</c:v>
                </c:pt>
                <c:pt idx="5864">
                  <c:v>0.15871299999999999</c:v>
                </c:pt>
                <c:pt idx="5865">
                  <c:v>0.19653399999999999</c:v>
                </c:pt>
                <c:pt idx="5866">
                  <c:v>0.215419</c:v>
                </c:pt>
                <c:pt idx="5867">
                  <c:v>0.21726000000000001</c:v>
                </c:pt>
                <c:pt idx="5868">
                  <c:v>0.22079299999999999</c:v>
                </c:pt>
                <c:pt idx="5869">
                  <c:v>0.22381199999999998</c:v>
                </c:pt>
                <c:pt idx="5870">
                  <c:v>0.215419</c:v>
                </c:pt>
                <c:pt idx="5871">
                  <c:v>0.20025299999999999</c:v>
                </c:pt>
                <c:pt idx="5872">
                  <c:v>0.212951</c:v>
                </c:pt>
                <c:pt idx="5873">
                  <c:v>0.22914399999999999</c:v>
                </c:pt>
                <c:pt idx="5874">
                  <c:v>0.239731</c:v>
                </c:pt>
                <c:pt idx="5875">
                  <c:v>0.25019599999999997</c:v>
                </c:pt>
                <c:pt idx="5876">
                  <c:v>0.243002</c:v>
                </c:pt>
                <c:pt idx="5877">
                  <c:v>0.23572899999999999</c:v>
                </c:pt>
                <c:pt idx="5878">
                  <c:v>0.24416299999999999</c:v>
                </c:pt>
                <c:pt idx="5879">
                  <c:v>0.240316</c:v>
                </c:pt>
                <c:pt idx="5880">
                  <c:v>0.23022599999999999</c:v>
                </c:pt>
                <c:pt idx="5881">
                  <c:v>0.22478499999999998</c:v>
                </c:pt>
                <c:pt idx="5882">
                  <c:v>0.21871499999999999</c:v>
                </c:pt>
                <c:pt idx="5883">
                  <c:v>0.23395099999999999</c:v>
                </c:pt>
                <c:pt idx="5884">
                  <c:v>0.24072299999999999</c:v>
                </c:pt>
                <c:pt idx="5885">
                  <c:v>0.24438099999999999</c:v>
                </c:pt>
                <c:pt idx="5886">
                  <c:v>0.23995699999999998</c:v>
                </c:pt>
                <c:pt idx="5887">
                  <c:v>0.25146299999999999</c:v>
                </c:pt>
                <c:pt idx="5888">
                  <c:v>0.28283199999999997</c:v>
                </c:pt>
                <c:pt idx="5889">
                  <c:v>0.28737099999999999</c:v>
                </c:pt>
                <c:pt idx="5890">
                  <c:v>0.27602399999999999</c:v>
                </c:pt>
                <c:pt idx="5891">
                  <c:v>0.272592</c:v>
                </c:pt>
                <c:pt idx="5892">
                  <c:v>0.26707199999999998</c:v>
                </c:pt>
                <c:pt idx="5893">
                  <c:v>0.26449</c:v>
                </c:pt>
                <c:pt idx="5894">
                  <c:v>0.28776000000000002</c:v>
                </c:pt>
                <c:pt idx="5895">
                  <c:v>0.285997</c:v>
                </c:pt>
                <c:pt idx="5896">
                  <c:v>0.28533000000000003</c:v>
                </c:pt>
                <c:pt idx="5897">
                  <c:v>0.28757099999999997</c:v>
                </c:pt>
                <c:pt idx="5898">
                  <c:v>0.29137399999999997</c:v>
                </c:pt>
                <c:pt idx="5899">
                  <c:v>0.28736699999999998</c:v>
                </c:pt>
                <c:pt idx="5900">
                  <c:v>0.28697899999999998</c:v>
                </c:pt>
                <c:pt idx="5901">
                  <c:v>0.28212899999999996</c:v>
                </c:pt>
                <c:pt idx="5902">
                  <c:v>0.27577599999999997</c:v>
                </c:pt>
                <c:pt idx="5903">
                  <c:v>0.28173799999999999</c:v>
                </c:pt>
                <c:pt idx="5904">
                  <c:v>0.27450600000000003</c:v>
                </c:pt>
                <c:pt idx="5905">
                  <c:v>0.26790700000000001</c:v>
                </c:pt>
                <c:pt idx="5906">
                  <c:v>0.27997699999999998</c:v>
                </c:pt>
                <c:pt idx="5907">
                  <c:v>0.27226400000000001</c:v>
                </c:pt>
                <c:pt idx="5908">
                  <c:v>0.25865000000000005</c:v>
                </c:pt>
                <c:pt idx="5909">
                  <c:v>0.26874300000000001</c:v>
                </c:pt>
                <c:pt idx="5910">
                  <c:v>0.26248899999999997</c:v>
                </c:pt>
                <c:pt idx="5911">
                  <c:v>0.24984000000000003</c:v>
                </c:pt>
                <c:pt idx="5912">
                  <c:v>0.23237000000000002</c:v>
                </c:pt>
                <c:pt idx="5913">
                  <c:v>0.21533099999999999</c:v>
                </c:pt>
                <c:pt idx="5914">
                  <c:v>0.25437899999999997</c:v>
                </c:pt>
                <c:pt idx="5915">
                  <c:v>0.26195299999999999</c:v>
                </c:pt>
                <c:pt idx="5916">
                  <c:v>0.24962299999999998</c:v>
                </c:pt>
                <c:pt idx="5917">
                  <c:v>0.24712499999999998</c:v>
                </c:pt>
                <c:pt idx="5918">
                  <c:v>0.23229899999999998</c:v>
                </c:pt>
                <c:pt idx="5919">
                  <c:v>0.23608000000000001</c:v>
                </c:pt>
                <c:pt idx="5920">
                  <c:v>0.22564099999999998</c:v>
                </c:pt>
                <c:pt idx="5921">
                  <c:v>0.224881</c:v>
                </c:pt>
                <c:pt idx="5922">
                  <c:v>0.229516</c:v>
                </c:pt>
                <c:pt idx="5923">
                  <c:v>0.22541599999999998</c:v>
                </c:pt>
                <c:pt idx="5924">
                  <c:v>0.21667299999999998</c:v>
                </c:pt>
                <c:pt idx="5925">
                  <c:v>0.21473299999999998</c:v>
                </c:pt>
                <c:pt idx="5926">
                  <c:v>0.225685</c:v>
                </c:pt>
                <c:pt idx="5927">
                  <c:v>0.22895000000000001</c:v>
                </c:pt>
                <c:pt idx="5928">
                  <c:v>0.23055699999999998</c:v>
                </c:pt>
                <c:pt idx="5929">
                  <c:v>0.220418</c:v>
                </c:pt>
                <c:pt idx="5930">
                  <c:v>0.22067899999999999</c:v>
                </c:pt>
                <c:pt idx="5931">
                  <c:v>0.213924</c:v>
                </c:pt>
                <c:pt idx="5932">
                  <c:v>0.20901899999999998</c:v>
                </c:pt>
                <c:pt idx="5933">
                  <c:v>0.21309299999999998</c:v>
                </c:pt>
                <c:pt idx="5934">
                  <c:v>0.224909</c:v>
                </c:pt>
                <c:pt idx="5935">
                  <c:v>0.21800899999999998</c:v>
                </c:pt>
                <c:pt idx="5936">
                  <c:v>0.202816</c:v>
                </c:pt>
                <c:pt idx="5937">
                  <c:v>0.19309699999999999</c:v>
                </c:pt>
                <c:pt idx="5938">
                  <c:v>0.18731199999999998</c:v>
                </c:pt>
                <c:pt idx="5939">
                  <c:v>0.17302099999999998</c:v>
                </c:pt>
                <c:pt idx="5940">
                  <c:v>0.16847699999999999</c:v>
                </c:pt>
                <c:pt idx="5941">
                  <c:v>0.16938499999999998</c:v>
                </c:pt>
                <c:pt idx="5942">
                  <c:v>0.17163100000000001</c:v>
                </c:pt>
                <c:pt idx="5943">
                  <c:v>0.16870499999999999</c:v>
                </c:pt>
                <c:pt idx="5944">
                  <c:v>0.176818</c:v>
                </c:pt>
                <c:pt idx="5945">
                  <c:v>0.16818900000000001</c:v>
                </c:pt>
                <c:pt idx="5946">
                  <c:v>0.181288</c:v>
                </c:pt>
                <c:pt idx="5947">
                  <c:v>0.18360799999999999</c:v>
                </c:pt>
                <c:pt idx="5948">
                  <c:v>0.187136</c:v>
                </c:pt>
                <c:pt idx="5949">
                  <c:v>0.171487</c:v>
                </c:pt>
                <c:pt idx="5950">
                  <c:v>0.15519000000000002</c:v>
                </c:pt>
                <c:pt idx="5951">
                  <c:v>0.153889</c:v>
                </c:pt>
                <c:pt idx="5952">
                  <c:v>0.151896</c:v>
                </c:pt>
                <c:pt idx="5953">
                  <c:v>0.14869199999999999</c:v>
                </c:pt>
                <c:pt idx="5954">
                  <c:v>0.14812500000000001</c:v>
                </c:pt>
                <c:pt idx="5955">
                  <c:v>0.14772000000000002</c:v>
                </c:pt>
                <c:pt idx="5956">
                  <c:v>0.14119899999999999</c:v>
                </c:pt>
                <c:pt idx="5957">
                  <c:v>0.13889000000000001</c:v>
                </c:pt>
                <c:pt idx="5958">
                  <c:v>0.139682</c:v>
                </c:pt>
                <c:pt idx="5959">
                  <c:v>0.13380300000000001</c:v>
                </c:pt>
                <c:pt idx="5960">
                  <c:v>0.11807000000000001</c:v>
                </c:pt>
                <c:pt idx="5961">
                  <c:v>0.15464899999999998</c:v>
                </c:pt>
                <c:pt idx="5962">
                  <c:v>0.16850199999999999</c:v>
                </c:pt>
                <c:pt idx="5963">
                  <c:v>0.17776400000000001</c:v>
                </c:pt>
                <c:pt idx="5964">
                  <c:v>0.182034</c:v>
                </c:pt>
                <c:pt idx="5965">
                  <c:v>0.176953</c:v>
                </c:pt>
                <c:pt idx="5966">
                  <c:v>0.18956199999999998</c:v>
                </c:pt>
                <c:pt idx="5967">
                  <c:v>0.18618099999999999</c:v>
                </c:pt>
                <c:pt idx="5968">
                  <c:v>0.187358</c:v>
                </c:pt>
                <c:pt idx="5969">
                  <c:v>0.169822</c:v>
                </c:pt>
                <c:pt idx="5970">
                  <c:v>0.16578899999999999</c:v>
                </c:pt>
                <c:pt idx="5971">
                  <c:v>0.168938</c:v>
                </c:pt>
                <c:pt idx="5972">
                  <c:v>0.16147499999999998</c:v>
                </c:pt>
                <c:pt idx="5973">
                  <c:v>0.14732099999999998</c:v>
                </c:pt>
                <c:pt idx="5974">
                  <c:v>0.151806</c:v>
                </c:pt>
                <c:pt idx="5975">
                  <c:v>0.152113</c:v>
                </c:pt>
                <c:pt idx="5976">
                  <c:v>0.14177199999999998</c:v>
                </c:pt>
                <c:pt idx="5977">
                  <c:v>0.14483199999999999</c:v>
                </c:pt>
                <c:pt idx="5978">
                  <c:v>0.13755599999999998</c:v>
                </c:pt>
                <c:pt idx="5979">
                  <c:v>0.141511</c:v>
                </c:pt>
                <c:pt idx="5980">
                  <c:v>0.139987</c:v>
                </c:pt>
                <c:pt idx="5981">
                  <c:v>0.140291</c:v>
                </c:pt>
                <c:pt idx="5982">
                  <c:v>0.13242099999999998</c:v>
                </c:pt>
                <c:pt idx="5983">
                  <c:v>0.14025799999999999</c:v>
                </c:pt>
                <c:pt idx="5984">
                  <c:v>0.134211</c:v>
                </c:pt>
                <c:pt idx="5985">
                  <c:v>0.132052</c:v>
                </c:pt>
                <c:pt idx="5986">
                  <c:v>0.11828899999999999</c:v>
                </c:pt>
                <c:pt idx="5987">
                  <c:v>0.12931699999999999</c:v>
                </c:pt>
                <c:pt idx="5988">
                  <c:v>0.14149799999999998</c:v>
                </c:pt>
                <c:pt idx="5989">
                  <c:v>0.13605200000000001</c:v>
                </c:pt>
                <c:pt idx="5990">
                  <c:v>0.13997599999999999</c:v>
                </c:pt>
                <c:pt idx="5991">
                  <c:v>0.147151</c:v>
                </c:pt>
                <c:pt idx="5992">
                  <c:v>0.14447399999999999</c:v>
                </c:pt>
                <c:pt idx="5993">
                  <c:v>0.134488</c:v>
                </c:pt>
                <c:pt idx="5994">
                  <c:v>0.12347899999999999</c:v>
                </c:pt>
                <c:pt idx="5995">
                  <c:v>0.10986799999999999</c:v>
                </c:pt>
                <c:pt idx="5996">
                  <c:v>9.8617999999999997E-2</c:v>
                </c:pt>
                <c:pt idx="5997">
                  <c:v>0.111911</c:v>
                </c:pt>
                <c:pt idx="5998">
                  <c:v>0.11476599999999999</c:v>
                </c:pt>
                <c:pt idx="5999">
                  <c:v>9.4852999999999993E-2</c:v>
                </c:pt>
                <c:pt idx="6000">
                  <c:v>8.0351999999999993E-2</c:v>
                </c:pt>
                <c:pt idx="6001">
                  <c:v>0.12262000000000001</c:v>
                </c:pt>
                <c:pt idx="6002">
                  <c:v>0.133103</c:v>
                </c:pt>
                <c:pt idx="6003">
                  <c:v>0.14527599999999999</c:v>
                </c:pt>
                <c:pt idx="6004">
                  <c:v>0.15132299999999999</c:v>
                </c:pt>
                <c:pt idx="6005">
                  <c:v>0.16068399999999999</c:v>
                </c:pt>
                <c:pt idx="6006">
                  <c:v>0.17901599999999998</c:v>
                </c:pt>
                <c:pt idx="6007">
                  <c:v>0.17725099999999999</c:v>
                </c:pt>
                <c:pt idx="6008">
                  <c:v>0.16994399999999998</c:v>
                </c:pt>
                <c:pt idx="6009">
                  <c:v>0.16546000000000002</c:v>
                </c:pt>
                <c:pt idx="6010">
                  <c:v>0.15731000000000001</c:v>
                </c:pt>
                <c:pt idx="6011">
                  <c:v>0.140265</c:v>
                </c:pt>
                <c:pt idx="6012">
                  <c:v>0.12742799999999999</c:v>
                </c:pt>
                <c:pt idx="6013">
                  <c:v>0.11514199999999999</c:v>
                </c:pt>
                <c:pt idx="6014">
                  <c:v>0.11247499999999999</c:v>
                </c:pt>
                <c:pt idx="6015">
                  <c:v>0.10558000000000001</c:v>
                </c:pt>
                <c:pt idx="6016">
                  <c:v>0.107764</c:v>
                </c:pt>
                <c:pt idx="6017">
                  <c:v>0.108039</c:v>
                </c:pt>
                <c:pt idx="6018">
                  <c:v>0.10450799999999999</c:v>
                </c:pt>
                <c:pt idx="6019">
                  <c:v>0.10878199999999999</c:v>
                </c:pt>
                <c:pt idx="6020">
                  <c:v>0.11021299999999999</c:v>
                </c:pt>
                <c:pt idx="6021">
                  <c:v>0.10328799999999999</c:v>
                </c:pt>
                <c:pt idx="6022">
                  <c:v>9.4286999999999996E-2</c:v>
                </c:pt>
                <c:pt idx="6023">
                  <c:v>9.0602000000000002E-2</c:v>
                </c:pt>
                <c:pt idx="6024">
                  <c:v>9.0847999999999998E-2</c:v>
                </c:pt>
                <c:pt idx="6025">
                  <c:v>9.5658999999999994E-2</c:v>
                </c:pt>
                <c:pt idx="6026">
                  <c:v>9.6832000000000001E-2</c:v>
                </c:pt>
                <c:pt idx="6027">
                  <c:v>9.3221999999999999E-2</c:v>
                </c:pt>
                <c:pt idx="6028">
                  <c:v>8.6746999999999991E-2</c:v>
                </c:pt>
                <c:pt idx="6029">
                  <c:v>8.3888999999999991E-2</c:v>
                </c:pt>
                <c:pt idx="6030">
                  <c:v>8.144499999999999E-2</c:v>
                </c:pt>
                <c:pt idx="6031">
                  <c:v>7.8211000000000003E-2</c:v>
                </c:pt>
                <c:pt idx="6032">
                  <c:v>8.5383000000000001E-2</c:v>
                </c:pt>
                <c:pt idx="6033">
                  <c:v>8.0027000000000001E-2</c:v>
                </c:pt>
                <c:pt idx="6034">
                  <c:v>8.5807999999999995E-2</c:v>
                </c:pt>
                <c:pt idx="6035">
                  <c:v>7.6857999999999996E-2</c:v>
                </c:pt>
                <c:pt idx="6036">
                  <c:v>7.8007999999999994E-2</c:v>
                </c:pt>
                <c:pt idx="6037">
                  <c:v>7.2951000000000002E-2</c:v>
                </c:pt>
                <c:pt idx="6038">
                  <c:v>7.7941999999999997E-2</c:v>
                </c:pt>
                <c:pt idx="6039">
                  <c:v>7.5120999999999993E-2</c:v>
                </c:pt>
                <c:pt idx="6040">
                  <c:v>7.4182999999999999E-2</c:v>
                </c:pt>
                <c:pt idx="6041">
                  <c:v>7.3354000000000003E-2</c:v>
                </c:pt>
                <c:pt idx="6042">
                  <c:v>6.9064E-2</c:v>
                </c:pt>
                <c:pt idx="6043">
                  <c:v>6.5355999999999997E-2</c:v>
                </c:pt>
                <c:pt idx="6044">
                  <c:v>7.0177000000000003E-2</c:v>
                </c:pt>
                <c:pt idx="6045">
                  <c:v>7.0970999999999992E-2</c:v>
                </c:pt>
                <c:pt idx="6046">
                  <c:v>7.2361999999999996E-2</c:v>
                </c:pt>
                <c:pt idx="6047">
                  <c:v>6.8977999999999998E-2</c:v>
                </c:pt>
                <c:pt idx="6048">
                  <c:v>7.7491999999999991E-2</c:v>
                </c:pt>
                <c:pt idx="6049">
                  <c:v>8.1104999999999997E-2</c:v>
                </c:pt>
                <c:pt idx="6050">
                  <c:v>7.991899999999999E-2</c:v>
                </c:pt>
                <c:pt idx="6051">
                  <c:v>7.5690999999999994E-2</c:v>
                </c:pt>
                <c:pt idx="6052">
                  <c:v>9.3095999999999998E-2</c:v>
                </c:pt>
                <c:pt idx="6053">
                  <c:v>0.11049299999999999</c:v>
                </c:pt>
                <c:pt idx="6054">
                  <c:v>0.118475</c:v>
                </c:pt>
                <c:pt idx="6055">
                  <c:v>0.11750099999999999</c:v>
                </c:pt>
                <c:pt idx="6056">
                  <c:v>0.12131099999999999</c:v>
                </c:pt>
                <c:pt idx="6057">
                  <c:v>0.146508</c:v>
                </c:pt>
                <c:pt idx="6058">
                  <c:v>0.173702</c:v>
                </c:pt>
                <c:pt idx="6059">
                  <c:v>0.181649</c:v>
                </c:pt>
                <c:pt idx="6060">
                  <c:v>0.181703</c:v>
                </c:pt>
                <c:pt idx="6061">
                  <c:v>0.17420099999999999</c:v>
                </c:pt>
                <c:pt idx="6062">
                  <c:v>0.16314599999999999</c:v>
                </c:pt>
                <c:pt idx="6063">
                  <c:v>0.19248000000000001</c:v>
                </c:pt>
                <c:pt idx="6064">
                  <c:v>0.18543399999999999</c:v>
                </c:pt>
                <c:pt idx="6065">
                  <c:v>0.20049599999999998</c:v>
                </c:pt>
                <c:pt idx="6066">
                  <c:v>0.19362499999999999</c:v>
                </c:pt>
                <c:pt idx="6067">
                  <c:v>0.18715399999999999</c:v>
                </c:pt>
                <c:pt idx="6068">
                  <c:v>0.19892499999999999</c:v>
                </c:pt>
                <c:pt idx="6069">
                  <c:v>0.19528499999999999</c:v>
                </c:pt>
                <c:pt idx="6070">
                  <c:v>0.18514799999999998</c:v>
                </c:pt>
                <c:pt idx="6071">
                  <c:v>0.185084</c:v>
                </c:pt>
                <c:pt idx="6072">
                  <c:v>0.17946499999999999</c:v>
                </c:pt>
                <c:pt idx="6073">
                  <c:v>0.173733</c:v>
                </c:pt>
                <c:pt idx="6074">
                  <c:v>0.16244899999999998</c:v>
                </c:pt>
                <c:pt idx="6075">
                  <c:v>0.15481300000000001</c:v>
                </c:pt>
                <c:pt idx="6076">
                  <c:v>0.14489099999999999</c:v>
                </c:pt>
                <c:pt idx="6077">
                  <c:v>0.128521</c:v>
                </c:pt>
                <c:pt idx="6078">
                  <c:v>0.113093</c:v>
                </c:pt>
                <c:pt idx="6079">
                  <c:v>0.12672800000000001</c:v>
                </c:pt>
                <c:pt idx="6080">
                  <c:v>0.118757</c:v>
                </c:pt>
                <c:pt idx="6081">
                  <c:v>0.116379</c:v>
                </c:pt>
                <c:pt idx="6082">
                  <c:v>0.11025499999999999</c:v>
                </c:pt>
                <c:pt idx="6083">
                  <c:v>0.109514</c:v>
                </c:pt>
                <c:pt idx="6084">
                  <c:v>0.10046099999999999</c:v>
                </c:pt>
                <c:pt idx="6085">
                  <c:v>0.10636899999999999</c:v>
                </c:pt>
                <c:pt idx="6086">
                  <c:v>0.10740000000000001</c:v>
                </c:pt>
                <c:pt idx="6087">
                  <c:v>0.10778399999999999</c:v>
                </c:pt>
                <c:pt idx="6088">
                  <c:v>0.10552499999999999</c:v>
                </c:pt>
                <c:pt idx="6089">
                  <c:v>9.5367999999999994E-2</c:v>
                </c:pt>
                <c:pt idx="6090">
                  <c:v>9.6610000000000001E-2</c:v>
                </c:pt>
                <c:pt idx="6091">
                  <c:v>0.114214</c:v>
                </c:pt>
                <c:pt idx="6092">
                  <c:v>0.11760899999999999</c:v>
                </c:pt>
                <c:pt idx="6093">
                  <c:v>0.120472</c:v>
                </c:pt>
                <c:pt idx="6094">
                  <c:v>0.108847</c:v>
                </c:pt>
                <c:pt idx="6095">
                  <c:v>0.10104099999999999</c:v>
                </c:pt>
                <c:pt idx="6096">
                  <c:v>9.3597E-2</c:v>
                </c:pt>
                <c:pt idx="6097">
                  <c:v>8.9418999999999998E-2</c:v>
                </c:pt>
                <c:pt idx="6098">
                  <c:v>0.12177099999999999</c:v>
                </c:pt>
                <c:pt idx="6099">
                  <c:v>0.12321499999999999</c:v>
                </c:pt>
                <c:pt idx="6100">
                  <c:v>0.12088199999999999</c:v>
                </c:pt>
                <c:pt idx="6101">
                  <c:v>0.11976000000000001</c:v>
                </c:pt>
                <c:pt idx="6102">
                  <c:v>0.11025499999999999</c:v>
                </c:pt>
                <c:pt idx="6103">
                  <c:v>9.9291999999999991E-2</c:v>
                </c:pt>
                <c:pt idx="6104">
                  <c:v>0.107528</c:v>
                </c:pt>
                <c:pt idx="6105">
                  <c:v>0.111272</c:v>
                </c:pt>
                <c:pt idx="6106">
                  <c:v>0.11605199999999999</c:v>
                </c:pt>
                <c:pt idx="6107">
                  <c:v>0.12623399999999999</c:v>
                </c:pt>
                <c:pt idx="6108">
                  <c:v>0.12788000000000002</c:v>
                </c:pt>
                <c:pt idx="6109">
                  <c:v>0.12843599999999999</c:v>
                </c:pt>
                <c:pt idx="6110">
                  <c:v>0.13362099999999999</c:v>
                </c:pt>
                <c:pt idx="6111">
                  <c:v>0.14395000000000002</c:v>
                </c:pt>
                <c:pt idx="6112">
                  <c:v>0.146564</c:v>
                </c:pt>
                <c:pt idx="6113">
                  <c:v>0.16667899999999999</c:v>
                </c:pt>
                <c:pt idx="6114">
                  <c:v>0.16956199999999999</c:v>
                </c:pt>
                <c:pt idx="6115">
                  <c:v>0.16795599999999999</c:v>
                </c:pt>
                <c:pt idx="6116">
                  <c:v>0.15421199999999999</c:v>
                </c:pt>
                <c:pt idx="6117">
                  <c:v>0.150092</c:v>
                </c:pt>
                <c:pt idx="6118">
                  <c:v>0.15298399999999998</c:v>
                </c:pt>
                <c:pt idx="6119">
                  <c:v>0.146451</c:v>
                </c:pt>
                <c:pt idx="6120">
                  <c:v>0.142509</c:v>
                </c:pt>
                <c:pt idx="6121">
                  <c:v>0.14736399999999999</c:v>
                </c:pt>
                <c:pt idx="6122">
                  <c:v>0.144265</c:v>
                </c:pt>
                <c:pt idx="6123">
                  <c:v>0.160385</c:v>
                </c:pt>
                <c:pt idx="6124">
                  <c:v>0.15289800000000001</c:v>
                </c:pt>
                <c:pt idx="6125">
                  <c:v>0.15224699999999999</c:v>
                </c:pt>
                <c:pt idx="6126">
                  <c:v>0.161412</c:v>
                </c:pt>
                <c:pt idx="6127">
                  <c:v>0.14072299999999999</c:v>
                </c:pt>
                <c:pt idx="6128">
                  <c:v>0.13842599999999999</c:v>
                </c:pt>
                <c:pt idx="6129">
                  <c:v>0.13691799999999998</c:v>
                </c:pt>
                <c:pt idx="6130">
                  <c:v>0.13007000000000002</c:v>
                </c:pt>
                <c:pt idx="6131">
                  <c:v>0.12528899999999998</c:v>
                </c:pt>
                <c:pt idx="6132">
                  <c:v>0.11132099999999999</c:v>
                </c:pt>
                <c:pt idx="6133">
                  <c:v>0.127634</c:v>
                </c:pt>
                <c:pt idx="6134">
                  <c:v>0.11503000000000001</c:v>
                </c:pt>
                <c:pt idx="6135">
                  <c:v>0.101701</c:v>
                </c:pt>
                <c:pt idx="6136">
                  <c:v>0.10161099999999999</c:v>
                </c:pt>
                <c:pt idx="6137">
                  <c:v>9.6127999999999991E-2</c:v>
                </c:pt>
                <c:pt idx="6138">
                  <c:v>9.5033999999999993E-2</c:v>
                </c:pt>
                <c:pt idx="6139">
                  <c:v>9.5177999999999999E-2</c:v>
                </c:pt>
                <c:pt idx="6140">
                  <c:v>8.4920000000000009E-2</c:v>
                </c:pt>
                <c:pt idx="6141">
                  <c:v>8.202799999999999E-2</c:v>
                </c:pt>
                <c:pt idx="6142">
                  <c:v>7.9805000000000001E-2</c:v>
                </c:pt>
                <c:pt idx="6143">
                  <c:v>8.999299999999999E-2</c:v>
                </c:pt>
                <c:pt idx="6144">
                  <c:v>8.5840000000000014E-2</c:v>
                </c:pt>
                <c:pt idx="6145">
                  <c:v>8.4927000000000002E-2</c:v>
                </c:pt>
                <c:pt idx="6146">
                  <c:v>8.0485000000000001E-2</c:v>
                </c:pt>
                <c:pt idx="6147">
                  <c:v>9.3072999999999989E-2</c:v>
                </c:pt>
                <c:pt idx="6148">
                  <c:v>8.8136999999999993E-2</c:v>
                </c:pt>
                <c:pt idx="6149">
                  <c:v>7.4913999999999994E-2</c:v>
                </c:pt>
                <c:pt idx="6150">
                  <c:v>7.6395999999999992E-2</c:v>
                </c:pt>
                <c:pt idx="6151">
                  <c:v>7.1832999999999994E-2</c:v>
                </c:pt>
                <c:pt idx="6152">
                  <c:v>8.008499999999999E-2</c:v>
                </c:pt>
                <c:pt idx="6153">
                  <c:v>7.7480999999999994E-2</c:v>
                </c:pt>
                <c:pt idx="6154">
                  <c:v>8.9817999999999995E-2</c:v>
                </c:pt>
                <c:pt idx="6155">
                  <c:v>9.1010999999999995E-2</c:v>
                </c:pt>
                <c:pt idx="6156">
                  <c:v>7.9537999999999998E-2</c:v>
                </c:pt>
                <c:pt idx="6157">
                  <c:v>8.1132999999999997E-2</c:v>
                </c:pt>
                <c:pt idx="6158">
                  <c:v>6.9696999999999995E-2</c:v>
                </c:pt>
                <c:pt idx="6159">
                  <c:v>7.178000000000001E-2</c:v>
                </c:pt>
                <c:pt idx="6160">
                  <c:v>6.4571999999999991E-2</c:v>
                </c:pt>
                <c:pt idx="6161">
                  <c:v>6.0528999999999999E-2</c:v>
                </c:pt>
                <c:pt idx="6162">
                  <c:v>5.1732E-2</c:v>
                </c:pt>
                <c:pt idx="6163">
                  <c:v>5.0023999999999999E-2</c:v>
                </c:pt>
                <c:pt idx="6164">
                  <c:v>4.5337999999999996E-2</c:v>
                </c:pt>
                <c:pt idx="6165">
                  <c:v>3.0084E-2</c:v>
                </c:pt>
                <c:pt idx="6166">
                  <c:v>3.4418999999999998E-2</c:v>
                </c:pt>
                <c:pt idx="6167">
                  <c:v>3.4625999999999997E-2</c:v>
                </c:pt>
                <c:pt idx="6168">
                  <c:v>3.7537999999999995E-2</c:v>
                </c:pt>
                <c:pt idx="6169">
                  <c:v>3.8060999999999998E-2</c:v>
                </c:pt>
                <c:pt idx="6170">
                  <c:v>3.5900000000000001E-2</c:v>
                </c:pt>
                <c:pt idx="6171">
                  <c:v>3.4174999999999997E-2</c:v>
                </c:pt>
                <c:pt idx="6172">
                  <c:v>3.3447999999999999E-2</c:v>
                </c:pt>
                <c:pt idx="6173">
                  <c:v>3.3026E-2</c:v>
                </c:pt>
                <c:pt idx="6174">
                  <c:v>3.1977999999999999E-2</c:v>
                </c:pt>
                <c:pt idx="6175">
                  <c:v>3.1417E-2</c:v>
                </c:pt>
                <c:pt idx="6176">
                  <c:v>3.2570999999999996E-2</c:v>
                </c:pt>
                <c:pt idx="6177">
                  <c:v>3.7796999999999997E-2</c:v>
                </c:pt>
                <c:pt idx="6178">
                  <c:v>3.5390000000000005E-2</c:v>
                </c:pt>
                <c:pt idx="6179">
                  <c:v>3.5164000000000001E-2</c:v>
                </c:pt>
                <c:pt idx="6180">
                  <c:v>2.8827999999999999E-2</c:v>
                </c:pt>
                <c:pt idx="6181">
                  <c:v>3.0623999999999998E-2</c:v>
                </c:pt>
                <c:pt idx="6182">
                  <c:v>3.6296999999999996E-2</c:v>
                </c:pt>
                <c:pt idx="6183">
                  <c:v>3.5035999999999998E-2</c:v>
                </c:pt>
                <c:pt idx="6184">
                  <c:v>2.7688999999999998E-2</c:v>
                </c:pt>
                <c:pt idx="6185">
                  <c:v>3.1551999999999997E-2</c:v>
                </c:pt>
                <c:pt idx="6186">
                  <c:v>3.5021999999999998E-2</c:v>
                </c:pt>
                <c:pt idx="6187">
                  <c:v>3.7322999999999995E-2</c:v>
                </c:pt>
                <c:pt idx="6188">
                  <c:v>5.5551999999999997E-2</c:v>
                </c:pt>
                <c:pt idx="6189">
                  <c:v>6.3170000000000004E-2</c:v>
                </c:pt>
                <c:pt idx="6190">
                  <c:v>8.0273999999999998E-2</c:v>
                </c:pt>
                <c:pt idx="6191">
                  <c:v>8.2962999999999995E-2</c:v>
                </c:pt>
                <c:pt idx="6192">
                  <c:v>8.4095000000000003E-2</c:v>
                </c:pt>
                <c:pt idx="6193">
                  <c:v>9.0990000000000001E-2</c:v>
                </c:pt>
                <c:pt idx="6194">
                  <c:v>0.10267899999999999</c:v>
                </c:pt>
                <c:pt idx="6195">
                  <c:v>0.12329599999999999</c:v>
                </c:pt>
                <c:pt idx="6196">
                  <c:v>0.11905</c:v>
                </c:pt>
                <c:pt idx="6197">
                  <c:v>0.11827699999999999</c:v>
                </c:pt>
                <c:pt idx="6198">
                  <c:v>0.110749</c:v>
                </c:pt>
                <c:pt idx="6199">
                  <c:v>0.11409599999999999</c:v>
                </c:pt>
                <c:pt idx="6200">
                  <c:v>0.103726</c:v>
                </c:pt>
                <c:pt idx="6201">
                  <c:v>9.8362999999999992E-2</c:v>
                </c:pt>
                <c:pt idx="6202">
                  <c:v>9.1232999999999995E-2</c:v>
                </c:pt>
                <c:pt idx="6203">
                  <c:v>9.7850999999999994E-2</c:v>
                </c:pt>
                <c:pt idx="6204">
                  <c:v>8.6897000000000002E-2</c:v>
                </c:pt>
                <c:pt idx="6205">
                  <c:v>7.2602E-2</c:v>
                </c:pt>
                <c:pt idx="6206">
                  <c:v>6.1490000000000003E-2</c:v>
                </c:pt>
                <c:pt idx="6207">
                  <c:v>5.9534999999999998E-2</c:v>
                </c:pt>
                <c:pt idx="6208">
                  <c:v>5.3712999999999997E-2</c:v>
                </c:pt>
                <c:pt idx="6209">
                  <c:v>4.5290999999999998E-2</c:v>
                </c:pt>
                <c:pt idx="6210">
                  <c:v>5.6742000000000001E-2</c:v>
                </c:pt>
                <c:pt idx="6211">
                  <c:v>5.4067999999999998E-2</c:v>
                </c:pt>
                <c:pt idx="6212">
                  <c:v>4.8795999999999999E-2</c:v>
                </c:pt>
                <c:pt idx="6213">
                  <c:v>4.1664E-2</c:v>
                </c:pt>
                <c:pt idx="6214">
                  <c:v>4.6764E-2</c:v>
                </c:pt>
                <c:pt idx="6215">
                  <c:v>4.1100999999999999E-2</c:v>
                </c:pt>
                <c:pt idx="6216">
                  <c:v>3.5145999999999997E-2</c:v>
                </c:pt>
                <c:pt idx="6217">
                  <c:v>3.7246999999999995E-2</c:v>
                </c:pt>
                <c:pt idx="6218">
                  <c:v>4.4408999999999997E-2</c:v>
                </c:pt>
                <c:pt idx="6219">
                  <c:v>4.5624999999999999E-2</c:v>
                </c:pt>
                <c:pt idx="6220">
                  <c:v>4.1257999999999996E-2</c:v>
                </c:pt>
                <c:pt idx="6221">
                  <c:v>4.1830000000000006E-2</c:v>
                </c:pt>
                <c:pt idx="6222">
                  <c:v>4.1006000000000001E-2</c:v>
                </c:pt>
                <c:pt idx="6223">
                  <c:v>3.6550000000000006E-2</c:v>
                </c:pt>
                <c:pt idx="6224">
                  <c:v>3.2640000000000002E-2</c:v>
                </c:pt>
                <c:pt idx="6225">
                  <c:v>2.6922999999999999E-2</c:v>
                </c:pt>
                <c:pt idx="6226">
                  <c:v>3.8013999999999999E-2</c:v>
                </c:pt>
                <c:pt idx="6227">
                  <c:v>3.3375000000000002E-2</c:v>
                </c:pt>
                <c:pt idx="6228">
                  <c:v>3.1066E-2</c:v>
                </c:pt>
                <c:pt idx="6229">
                  <c:v>3.2105000000000002E-2</c:v>
                </c:pt>
                <c:pt idx="6230">
                  <c:v>3.5957999999999997E-2</c:v>
                </c:pt>
                <c:pt idx="6231">
                  <c:v>3.3778999999999997E-2</c:v>
                </c:pt>
                <c:pt idx="6232">
                  <c:v>2.9614999999999999E-2</c:v>
                </c:pt>
                <c:pt idx="6233">
                  <c:v>3.9600999999999997E-2</c:v>
                </c:pt>
                <c:pt idx="6234">
                  <c:v>4.0365999999999999E-2</c:v>
                </c:pt>
                <c:pt idx="6235">
                  <c:v>4.1069000000000001E-2</c:v>
                </c:pt>
                <c:pt idx="6236">
                  <c:v>3.6490000000000002E-2</c:v>
                </c:pt>
                <c:pt idx="6237">
                  <c:v>3.5345000000000001E-2</c:v>
                </c:pt>
                <c:pt idx="6238">
                  <c:v>3.1135999999999997E-2</c:v>
                </c:pt>
                <c:pt idx="6239">
                  <c:v>2.9956999999999998E-2</c:v>
                </c:pt>
                <c:pt idx="6240">
                  <c:v>2.7078999999999999E-2</c:v>
                </c:pt>
                <c:pt idx="6241">
                  <c:v>2.8011999999999999E-2</c:v>
                </c:pt>
                <c:pt idx="6242">
                  <c:v>3.2535000000000001E-2</c:v>
                </c:pt>
                <c:pt idx="6243">
                  <c:v>3.1944E-2</c:v>
                </c:pt>
                <c:pt idx="6244">
                  <c:v>2.6086999999999999E-2</c:v>
                </c:pt>
                <c:pt idx="6245">
                  <c:v>2.2355999999999997E-2</c:v>
                </c:pt>
                <c:pt idx="6246">
                  <c:v>2.3143999999999998E-2</c:v>
                </c:pt>
                <c:pt idx="6247">
                  <c:v>2.4722999999999998E-2</c:v>
                </c:pt>
                <c:pt idx="6248">
                  <c:v>2.137E-2</c:v>
                </c:pt>
                <c:pt idx="6249">
                  <c:v>2.0982000000000001E-2</c:v>
                </c:pt>
                <c:pt idx="6250">
                  <c:v>1.9355999999999998E-2</c:v>
                </c:pt>
                <c:pt idx="6251">
                  <c:v>1.4470000000000002E-2</c:v>
                </c:pt>
                <c:pt idx="6252">
                  <c:v>1.366E-2</c:v>
                </c:pt>
                <c:pt idx="6253">
                  <c:v>1.4110000000000001E-2</c:v>
                </c:pt>
                <c:pt idx="6254">
                  <c:v>1.5993999999999998E-2</c:v>
                </c:pt>
                <c:pt idx="6255">
                  <c:v>1.6152E-2</c:v>
                </c:pt>
                <c:pt idx="6256">
                  <c:v>1.4910999999999999E-2</c:v>
                </c:pt>
                <c:pt idx="6257">
                  <c:v>1.5070000000000002E-2</c:v>
                </c:pt>
                <c:pt idx="6258">
                  <c:v>1.1807999999999999E-2</c:v>
                </c:pt>
                <c:pt idx="6259">
                  <c:v>1.3627E-2</c:v>
                </c:pt>
                <c:pt idx="6260">
                  <c:v>1.4074E-2</c:v>
                </c:pt>
                <c:pt idx="6261">
                  <c:v>1.2425E-2</c:v>
                </c:pt>
                <c:pt idx="6262">
                  <c:v>1.4496E-2</c:v>
                </c:pt>
                <c:pt idx="6263">
                  <c:v>8.6819999999999987E-3</c:v>
                </c:pt>
                <c:pt idx="6264">
                  <c:v>1.0683E-2</c:v>
                </c:pt>
                <c:pt idx="6265">
                  <c:v>1.0392999999999999E-2</c:v>
                </c:pt>
                <c:pt idx="6266">
                  <c:v>6.5000000000000006E-3</c:v>
                </c:pt>
                <c:pt idx="6267">
                  <c:v>3.6289999999999998E-3</c:v>
                </c:pt>
                <c:pt idx="6268">
                  <c:v>3.4509999999999996E-3</c:v>
                </c:pt>
                <c:pt idx="6269">
                  <c:v>2.4789999999999999E-3</c:v>
                </c:pt>
                <c:pt idx="6270">
                  <c:v>2.3419999999999999E-3</c:v>
                </c:pt>
                <c:pt idx="6271">
                  <c:v>2.2910000000000001E-3</c:v>
                </c:pt>
                <c:pt idx="6272">
                  <c:v>3.1159999999999998E-3</c:v>
                </c:pt>
                <c:pt idx="6273">
                  <c:v>2.5339999999999998E-3</c:v>
                </c:pt>
                <c:pt idx="6274">
                  <c:v>3.052E-3</c:v>
                </c:pt>
                <c:pt idx="6275">
                  <c:v>1.8400000000000001E-3</c:v>
                </c:pt>
                <c:pt idx="6276">
                  <c:v>1.8649999999999999E-3</c:v>
                </c:pt>
                <c:pt idx="6277">
                  <c:v>2.3389999999999999E-3</c:v>
                </c:pt>
                <c:pt idx="6278">
                  <c:v>1.8139999999999999E-3</c:v>
                </c:pt>
                <c:pt idx="6279">
                  <c:v>1.261E-3</c:v>
                </c:pt>
                <c:pt idx="6280">
                  <c:v>4.496E-3</c:v>
                </c:pt>
                <c:pt idx="6281">
                  <c:v>4.8200000000000005E-3</c:v>
                </c:pt>
                <c:pt idx="6282">
                  <c:v>4.8789999999999997E-3</c:v>
                </c:pt>
                <c:pt idx="6283">
                  <c:v>4.4359999999999998E-3</c:v>
                </c:pt>
                <c:pt idx="6284">
                  <c:v>4.4359999999999998E-3</c:v>
                </c:pt>
                <c:pt idx="6285">
                  <c:v>3.1200000000000004E-3</c:v>
                </c:pt>
                <c:pt idx="6286">
                  <c:v>3.0349999999999999E-3</c:v>
                </c:pt>
                <c:pt idx="6287">
                  <c:v>4.444E-3</c:v>
                </c:pt>
                <c:pt idx="6288">
                  <c:v>4.071E-3</c:v>
                </c:pt>
                <c:pt idx="6289">
                  <c:v>4.241E-3</c:v>
                </c:pt>
                <c:pt idx="6290">
                  <c:v>4.8300000000000001E-3</c:v>
                </c:pt>
                <c:pt idx="6291">
                  <c:v>4.7019999999999996E-3</c:v>
                </c:pt>
                <c:pt idx="6292">
                  <c:v>3.8709999999999999E-3</c:v>
                </c:pt>
                <c:pt idx="6293">
                  <c:v>3.5949999999999997E-3</c:v>
                </c:pt>
                <c:pt idx="6294">
                  <c:v>3.4429999999999999E-3</c:v>
                </c:pt>
                <c:pt idx="6295">
                  <c:v>2.8049999999999998E-3</c:v>
                </c:pt>
                <c:pt idx="6296">
                  <c:v>2.454E-3</c:v>
                </c:pt>
                <c:pt idx="6297">
                  <c:v>3.3909999999999999E-3</c:v>
                </c:pt>
                <c:pt idx="6298">
                  <c:v>3.6969999999999998E-3</c:v>
                </c:pt>
                <c:pt idx="6299">
                  <c:v>4.5430000000000002E-3</c:v>
                </c:pt>
                <c:pt idx="6300">
                  <c:v>5.9789999999999999E-3</c:v>
                </c:pt>
                <c:pt idx="6301">
                  <c:v>7.273E-3</c:v>
                </c:pt>
                <c:pt idx="6302">
                  <c:v>6.352E-3</c:v>
                </c:pt>
                <c:pt idx="6303">
                  <c:v>5.5009999999999998E-3</c:v>
                </c:pt>
                <c:pt idx="6304">
                  <c:v>5.6059999999999999E-3</c:v>
                </c:pt>
                <c:pt idx="6305">
                  <c:v>7.3219999999999995E-3</c:v>
                </c:pt>
                <c:pt idx="6306">
                  <c:v>9.3029999999999988E-3</c:v>
                </c:pt>
                <c:pt idx="6307">
                  <c:v>1.1602999999999999E-2</c:v>
                </c:pt>
                <c:pt idx="6308">
                  <c:v>1.4548999999999999E-2</c:v>
                </c:pt>
                <c:pt idx="6309">
                  <c:v>1.5427999999999999E-2</c:v>
                </c:pt>
                <c:pt idx="6310">
                  <c:v>1.3406E-2</c:v>
                </c:pt>
                <c:pt idx="6311">
                  <c:v>1.8480999999999997E-2</c:v>
                </c:pt>
                <c:pt idx="6312">
                  <c:v>2.0301E-2</c:v>
                </c:pt>
                <c:pt idx="6313">
                  <c:v>2.5062999999999998E-2</c:v>
                </c:pt>
                <c:pt idx="6314">
                  <c:v>3.5110999999999996E-2</c:v>
                </c:pt>
                <c:pt idx="6315">
                  <c:v>3.7407999999999997E-2</c:v>
                </c:pt>
                <c:pt idx="6316">
                  <c:v>4.1148999999999998E-2</c:v>
                </c:pt>
                <c:pt idx="6317">
                  <c:v>4.1273999999999998E-2</c:v>
                </c:pt>
                <c:pt idx="6318">
                  <c:v>4.7563999999999995E-2</c:v>
                </c:pt>
                <c:pt idx="6319">
                  <c:v>4.3250000000000004E-2</c:v>
                </c:pt>
                <c:pt idx="6320">
                  <c:v>3.8383E-2</c:v>
                </c:pt>
                <c:pt idx="6321">
                  <c:v>3.8251E-2</c:v>
                </c:pt>
                <c:pt idx="6322">
                  <c:v>3.4123000000000001E-2</c:v>
                </c:pt>
                <c:pt idx="6323">
                  <c:v>3.286E-2</c:v>
                </c:pt>
                <c:pt idx="6324">
                  <c:v>2.6720000000000001E-2</c:v>
                </c:pt>
                <c:pt idx="6325">
                  <c:v>2.8322999999999997E-2</c:v>
                </c:pt>
                <c:pt idx="6326">
                  <c:v>2.7871999999999997E-2</c:v>
                </c:pt>
                <c:pt idx="6327">
                  <c:v>3.8286000000000001E-2</c:v>
                </c:pt>
                <c:pt idx="6328">
                  <c:v>3.6480000000000005E-2</c:v>
                </c:pt>
                <c:pt idx="6329">
                  <c:v>3.1482999999999997E-2</c:v>
                </c:pt>
                <c:pt idx="6330">
                  <c:v>2.6883999999999998E-2</c:v>
                </c:pt>
                <c:pt idx="6331">
                  <c:v>2.5021999999999999E-2</c:v>
                </c:pt>
                <c:pt idx="6332">
                  <c:v>2.2549E-2</c:v>
                </c:pt>
                <c:pt idx="6333">
                  <c:v>2.1943999999999998E-2</c:v>
                </c:pt>
                <c:pt idx="6334">
                  <c:v>2.0760999999999998E-2</c:v>
                </c:pt>
                <c:pt idx="6335">
                  <c:v>2.1062999999999998E-2</c:v>
                </c:pt>
                <c:pt idx="6336">
                  <c:v>1.7513999999999998E-2</c:v>
                </c:pt>
                <c:pt idx="6337">
                  <c:v>1.9972999999999998E-2</c:v>
                </c:pt>
                <c:pt idx="6338">
                  <c:v>1.7787000000000001E-2</c:v>
                </c:pt>
                <c:pt idx="6339">
                  <c:v>1.6499E-2</c:v>
                </c:pt>
                <c:pt idx="6340">
                  <c:v>1.4338999999999999E-2</c:v>
                </c:pt>
                <c:pt idx="6341">
                  <c:v>1.6444E-2</c:v>
                </c:pt>
                <c:pt idx="6342">
                  <c:v>1.6045E-2</c:v>
                </c:pt>
                <c:pt idx="6343">
                  <c:v>1.1273E-2</c:v>
                </c:pt>
                <c:pt idx="6344">
                  <c:v>9.6729999999999993E-3</c:v>
                </c:pt>
                <c:pt idx="6345">
                  <c:v>1.0492999999999999E-2</c:v>
                </c:pt>
                <c:pt idx="6346">
                  <c:v>9.9109999999999997E-3</c:v>
                </c:pt>
                <c:pt idx="6347">
                  <c:v>8.8240000000000002E-3</c:v>
                </c:pt>
                <c:pt idx="6348">
                  <c:v>8.3819999999999988E-3</c:v>
                </c:pt>
                <c:pt idx="6349">
                  <c:v>9.2269999999999991E-3</c:v>
                </c:pt>
                <c:pt idx="6350">
                  <c:v>7.3089999999999995E-3</c:v>
                </c:pt>
                <c:pt idx="6351">
                  <c:v>7.0219999999999996E-3</c:v>
                </c:pt>
                <c:pt idx="6352">
                  <c:v>3.6615999999999996E-2</c:v>
                </c:pt>
                <c:pt idx="6353">
                  <c:v>5.0320000000000004E-2</c:v>
                </c:pt>
                <c:pt idx="6354">
                  <c:v>5.1061999999999996E-2</c:v>
                </c:pt>
                <c:pt idx="6355">
                  <c:v>4.6661000000000001E-2</c:v>
                </c:pt>
                <c:pt idx="6356">
                  <c:v>4.1920000000000006E-2</c:v>
                </c:pt>
                <c:pt idx="6357">
                  <c:v>3.4394999999999995E-2</c:v>
                </c:pt>
                <c:pt idx="6358">
                  <c:v>5.1230000000000005E-2</c:v>
                </c:pt>
                <c:pt idx="6359">
                  <c:v>4.9464000000000001E-2</c:v>
                </c:pt>
                <c:pt idx="6360">
                  <c:v>4.6505999999999999E-2</c:v>
                </c:pt>
                <c:pt idx="6361">
                  <c:v>4.8721999999999994E-2</c:v>
                </c:pt>
                <c:pt idx="6362">
                  <c:v>4.3185999999999995E-2</c:v>
                </c:pt>
                <c:pt idx="6363">
                  <c:v>3.8774999999999997E-2</c:v>
                </c:pt>
                <c:pt idx="6364">
                  <c:v>3.6090000000000004E-2</c:v>
                </c:pt>
                <c:pt idx="6365">
                  <c:v>3.0818999999999999E-2</c:v>
                </c:pt>
                <c:pt idx="6366">
                  <c:v>3.1508000000000001E-2</c:v>
                </c:pt>
                <c:pt idx="6367">
                  <c:v>2.5647999999999997E-2</c:v>
                </c:pt>
                <c:pt idx="6368">
                  <c:v>2.1477E-2</c:v>
                </c:pt>
                <c:pt idx="6369">
                  <c:v>1.2666999999999999E-2</c:v>
                </c:pt>
                <c:pt idx="6370">
                  <c:v>1.0307999999999999E-2</c:v>
                </c:pt>
                <c:pt idx="6371">
                  <c:v>8.116E-3</c:v>
                </c:pt>
                <c:pt idx="6372">
                  <c:v>7.7349999999999997E-3</c:v>
                </c:pt>
                <c:pt idx="6373">
                  <c:v>7.0900000000000008E-3</c:v>
                </c:pt>
                <c:pt idx="6374">
                  <c:v>4.9649999999999998E-3</c:v>
                </c:pt>
                <c:pt idx="6375">
                  <c:v>5.5129999999999997E-3</c:v>
                </c:pt>
                <c:pt idx="6376">
                  <c:v>4.3670000000000002E-3</c:v>
                </c:pt>
                <c:pt idx="6377">
                  <c:v>3.741E-3</c:v>
                </c:pt>
                <c:pt idx="6378">
                  <c:v>3.5750000000000001E-3</c:v>
                </c:pt>
                <c:pt idx="6379">
                  <c:v>1.1155999999999999E-2</c:v>
                </c:pt>
                <c:pt idx="6380">
                  <c:v>1.1143E-2</c:v>
                </c:pt>
                <c:pt idx="6381">
                  <c:v>9.9939999999999994E-3</c:v>
                </c:pt>
                <c:pt idx="6382">
                  <c:v>1.0144E-2</c:v>
                </c:pt>
                <c:pt idx="6383">
                  <c:v>8.964999999999999E-3</c:v>
                </c:pt>
                <c:pt idx="6384">
                  <c:v>7.4419999999999998E-3</c:v>
                </c:pt>
                <c:pt idx="6385">
                  <c:v>6.3409999999999994E-3</c:v>
                </c:pt>
                <c:pt idx="6386">
                  <c:v>7.7759999999999999E-3</c:v>
                </c:pt>
                <c:pt idx="6387">
                  <c:v>5.7060000000000001E-3</c:v>
                </c:pt>
                <c:pt idx="6388">
                  <c:v>6.6500000000000005E-3</c:v>
                </c:pt>
                <c:pt idx="6389">
                  <c:v>6.2629999999999995E-3</c:v>
                </c:pt>
                <c:pt idx="6390">
                  <c:v>6.0569999999999999E-3</c:v>
                </c:pt>
                <c:pt idx="6391">
                  <c:v>4.6909999999999999E-3</c:v>
                </c:pt>
                <c:pt idx="6392">
                  <c:v>6.5819999999999993E-3</c:v>
                </c:pt>
                <c:pt idx="6393">
                  <c:v>5.0929999999999994E-3</c:v>
                </c:pt>
                <c:pt idx="6394">
                  <c:v>3.8600000000000001E-3</c:v>
                </c:pt>
                <c:pt idx="6395">
                  <c:v>3.4709999999999997E-3</c:v>
                </c:pt>
                <c:pt idx="6396">
                  <c:v>3.5700000000000003E-3</c:v>
                </c:pt>
                <c:pt idx="6397">
                  <c:v>3.496E-3</c:v>
                </c:pt>
                <c:pt idx="6398">
                  <c:v>4.1200000000000004E-3</c:v>
                </c:pt>
                <c:pt idx="6399">
                  <c:v>4.8269999999999997E-3</c:v>
                </c:pt>
                <c:pt idx="6400">
                  <c:v>5.2779999999999997E-3</c:v>
                </c:pt>
                <c:pt idx="6401">
                  <c:v>5.5579999999999996E-3</c:v>
                </c:pt>
                <c:pt idx="6402">
                  <c:v>9.9100000000000004E-3</c:v>
                </c:pt>
                <c:pt idx="6403">
                  <c:v>7.731E-3</c:v>
                </c:pt>
                <c:pt idx="6404">
                  <c:v>8.2690000000000003E-3</c:v>
                </c:pt>
                <c:pt idx="6405">
                  <c:v>2.0750999999999999E-2</c:v>
                </c:pt>
                <c:pt idx="6406">
                  <c:v>1.7926999999999998E-2</c:v>
                </c:pt>
                <c:pt idx="6407">
                  <c:v>2.2466999999999997E-2</c:v>
                </c:pt>
                <c:pt idx="6408">
                  <c:v>1.9601999999999998E-2</c:v>
                </c:pt>
                <c:pt idx="6409">
                  <c:v>2.3726000000000001E-2</c:v>
                </c:pt>
                <c:pt idx="6410">
                  <c:v>2.1472999999999999E-2</c:v>
                </c:pt>
                <c:pt idx="6411">
                  <c:v>1.7444999999999999E-2</c:v>
                </c:pt>
                <c:pt idx="6412">
                  <c:v>1.8414E-2</c:v>
                </c:pt>
                <c:pt idx="6413">
                  <c:v>1.6201E-2</c:v>
                </c:pt>
                <c:pt idx="6414">
                  <c:v>1.417E-2</c:v>
                </c:pt>
                <c:pt idx="6415">
                  <c:v>1.1054999999999999E-2</c:v>
                </c:pt>
                <c:pt idx="6416">
                  <c:v>1.1106E-2</c:v>
                </c:pt>
                <c:pt idx="6417">
                  <c:v>5.4296999999999998E-2</c:v>
                </c:pt>
                <c:pt idx="6418">
                  <c:v>5.9493999999999998E-2</c:v>
                </c:pt>
                <c:pt idx="6419">
                  <c:v>6.0070000000000005E-2</c:v>
                </c:pt>
                <c:pt idx="6420">
                  <c:v>5.7181999999999997E-2</c:v>
                </c:pt>
                <c:pt idx="6421">
                  <c:v>5.4903E-2</c:v>
                </c:pt>
                <c:pt idx="6422">
                  <c:v>4.7177999999999998E-2</c:v>
                </c:pt>
                <c:pt idx="6423">
                  <c:v>4.2712E-2</c:v>
                </c:pt>
                <c:pt idx="6424">
                  <c:v>3.5054999999999996E-2</c:v>
                </c:pt>
                <c:pt idx="6425">
                  <c:v>2.9101999999999999E-2</c:v>
                </c:pt>
                <c:pt idx="6426">
                  <c:v>2.5571999999999998E-2</c:v>
                </c:pt>
                <c:pt idx="6427">
                  <c:v>2.0121999999999998E-2</c:v>
                </c:pt>
                <c:pt idx="6428">
                  <c:v>2.0673999999999998E-2</c:v>
                </c:pt>
                <c:pt idx="6429">
                  <c:v>1.6240000000000001E-2</c:v>
                </c:pt>
                <c:pt idx="6430">
                  <c:v>1.4123E-2</c:v>
                </c:pt>
                <c:pt idx="6431">
                  <c:v>1.2208E-2</c:v>
                </c:pt>
                <c:pt idx="6432">
                  <c:v>8.1349999999999999E-3</c:v>
                </c:pt>
                <c:pt idx="6433">
                  <c:v>7.1939999999999999E-3</c:v>
                </c:pt>
                <c:pt idx="6434">
                  <c:v>7.3969999999999999E-3</c:v>
                </c:pt>
                <c:pt idx="6435">
                  <c:v>5.6279999999999993E-3</c:v>
                </c:pt>
                <c:pt idx="6436">
                  <c:v>5.3179999999999998E-3</c:v>
                </c:pt>
                <c:pt idx="6437">
                  <c:v>7.4659999999999995E-3</c:v>
                </c:pt>
                <c:pt idx="6438">
                  <c:v>5.4730000000000004E-3</c:v>
                </c:pt>
                <c:pt idx="6439">
                  <c:v>4.9579999999999997E-3</c:v>
                </c:pt>
                <c:pt idx="6440">
                  <c:v>5.0509999999999999E-3</c:v>
                </c:pt>
                <c:pt idx="6441">
                  <c:v>4.2059999999999997E-3</c:v>
                </c:pt>
                <c:pt idx="6442">
                  <c:v>3.4200000000000003E-3</c:v>
                </c:pt>
                <c:pt idx="6443">
                  <c:v>2.1459999999999999E-3</c:v>
                </c:pt>
                <c:pt idx="6444">
                  <c:v>1.7259999999999999E-3</c:v>
                </c:pt>
                <c:pt idx="6445">
                  <c:v>1.905E-3</c:v>
                </c:pt>
                <c:pt idx="6446">
                  <c:v>1.8469999999999999E-3</c:v>
                </c:pt>
                <c:pt idx="6447">
                  <c:v>1.547E-3</c:v>
                </c:pt>
                <c:pt idx="6448">
                  <c:v>1.426E-3</c:v>
                </c:pt>
                <c:pt idx="6449">
                  <c:v>1.3489999999999999E-3</c:v>
                </c:pt>
                <c:pt idx="6450">
                  <c:v>4.2160000000000001E-3</c:v>
                </c:pt>
                <c:pt idx="6451">
                  <c:v>4.156E-3</c:v>
                </c:pt>
                <c:pt idx="6452">
                  <c:v>4.5269999999999998E-3</c:v>
                </c:pt>
                <c:pt idx="6453">
                  <c:v>6.515E-3</c:v>
                </c:pt>
                <c:pt idx="6454">
                  <c:v>8.095999999999999E-3</c:v>
                </c:pt>
                <c:pt idx="6455">
                  <c:v>1.1731999999999999E-2</c:v>
                </c:pt>
                <c:pt idx="6456">
                  <c:v>1.4355E-2</c:v>
                </c:pt>
                <c:pt idx="6457">
                  <c:v>2.1285999999999999E-2</c:v>
                </c:pt>
                <c:pt idx="6458">
                  <c:v>1.6360000000000003E-2</c:v>
                </c:pt>
                <c:pt idx="6459">
                  <c:v>1.2527999999999999E-2</c:v>
                </c:pt>
                <c:pt idx="6460">
                  <c:v>1.4731999999999999E-2</c:v>
                </c:pt>
                <c:pt idx="6461">
                  <c:v>1.8515999999999998E-2</c:v>
                </c:pt>
                <c:pt idx="6462">
                  <c:v>3.2013E-2</c:v>
                </c:pt>
                <c:pt idx="6463">
                  <c:v>2.3774E-2</c:v>
                </c:pt>
                <c:pt idx="6464">
                  <c:v>1.8297999999999998E-2</c:v>
                </c:pt>
                <c:pt idx="6465">
                  <c:v>1.864E-2</c:v>
                </c:pt>
                <c:pt idx="6466">
                  <c:v>2.5755E-2</c:v>
                </c:pt>
                <c:pt idx="6467">
                  <c:v>2.0336999999999997E-2</c:v>
                </c:pt>
                <c:pt idx="6468">
                  <c:v>1.3798E-2</c:v>
                </c:pt>
                <c:pt idx="6469">
                  <c:v>1.6456999999999999E-2</c:v>
                </c:pt>
                <c:pt idx="6470">
                  <c:v>1.3200999999999999E-2</c:v>
                </c:pt>
                <c:pt idx="6471">
                  <c:v>1.1070999999999999E-2</c:v>
                </c:pt>
                <c:pt idx="6472">
                  <c:v>1.1462999999999999E-2</c:v>
                </c:pt>
                <c:pt idx="6473">
                  <c:v>9.9860000000000001E-3</c:v>
                </c:pt>
                <c:pt idx="6474">
                  <c:v>9.3119999999999991E-3</c:v>
                </c:pt>
                <c:pt idx="6475">
                  <c:v>6.2369999999999995E-3</c:v>
                </c:pt>
                <c:pt idx="6476">
                  <c:v>4.6540000000000002E-3</c:v>
                </c:pt>
                <c:pt idx="6477">
                  <c:v>4.2339999999999999E-3</c:v>
                </c:pt>
                <c:pt idx="6478">
                  <c:v>4.7450000000000001E-3</c:v>
                </c:pt>
                <c:pt idx="6479">
                  <c:v>5.2359999999999993E-3</c:v>
                </c:pt>
                <c:pt idx="6480">
                  <c:v>5.4250000000000001E-3</c:v>
                </c:pt>
                <c:pt idx="6481">
                  <c:v>8.0190000000000001E-3</c:v>
                </c:pt>
                <c:pt idx="6482">
                  <c:v>8.5789999999999998E-3</c:v>
                </c:pt>
                <c:pt idx="6483">
                  <c:v>6.5500000000000003E-3</c:v>
                </c:pt>
                <c:pt idx="6484">
                  <c:v>6.1859999999999997E-3</c:v>
                </c:pt>
                <c:pt idx="6485">
                  <c:v>8.8389999999999996E-3</c:v>
                </c:pt>
                <c:pt idx="6486">
                  <c:v>8.0280000000000004E-3</c:v>
                </c:pt>
                <c:pt idx="6487">
                  <c:v>7.2159999999999993E-3</c:v>
                </c:pt>
                <c:pt idx="6488">
                  <c:v>4.5529999999999998E-3</c:v>
                </c:pt>
                <c:pt idx="6489">
                  <c:v>5.0650000000000001E-3</c:v>
                </c:pt>
                <c:pt idx="6490">
                  <c:v>4.6589999999999999E-3</c:v>
                </c:pt>
                <c:pt idx="6491">
                  <c:v>2.7309999999999999E-3</c:v>
                </c:pt>
                <c:pt idx="6492">
                  <c:v>8.3559999999999988E-3</c:v>
                </c:pt>
                <c:pt idx="6493">
                  <c:v>4.4139999999999995E-3</c:v>
                </c:pt>
                <c:pt idx="6494">
                  <c:v>3.872E-3</c:v>
                </c:pt>
                <c:pt idx="6495">
                  <c:v>3.1539999999999997E-3</c:v>
                </c:pt>
                <c:pt idx="6496">
                  <c:v>3.006E-3</c:v>
                </c:pt>
                <c:pt idx="6497">
                  <c:v>3.5839999999999999E-3</c:v>
                </c:pt>
                <c:pt idx="6498">
                  <c:v>6.0289999999999996E-3</c:v>
                </c:pt>
                <c:pt idx="6499">
                  <c:v>6.7949999999999998E-3</c:v>
                </c:pt>
                <c:pt idx="6500">
                  <c:v>1.1760000000000001E-2</c:v>
                </c:pt>
                <c:pt idx="6501">
                  <c:v>1.0773E-2</c:v>
                </c:pt>
                <c:pt idx="6502">
                  <c:v>1.77E-2</c:v>
                </c:pt>
                <c:pt idx="6503">
                  <c:v>1.6084999999999999E-2</c:v>
                </c:pt>
                <c:pt idx="6504">
                  <c:v>1.7756999999999998E-2</c:v>
                </c:pt>
                <c:pt idx="6505">
                  <c:v>2.2422999999999998E-2</c:v>
                </c:pt>
                <c:pt idx="6506">
                  <c:v>2.2098E-2</c:v>
                </c:pt>
                <c:pt idx="6507">
                  <c:v>1.5917999999999998E-2</c:v>
                </c:pt>
                <c:pt idx="6508">
                  <c:v>1.3963E-2</c:v>
                </c:pt>
                <c:pt idx="6509">
                  <c:v>1.1455999999999999E-2</c:v>
                </c:pt>
                <c:pt idx="6510">
                  <c:v>1.3736999999999999E-2</c:v>
                </c:pt>
                <c:pt idx="6511">
                  <c:v>1.6265999999999999E-2</c:v>
                </c:pt>
                <c:pt idx="6512">
                  <c:v>1.2194999999999999E-2</c:v>
                </c:pt>
                <c:pt idx="6513">
                  <c:v>1.0041999999999999E-2</c:v>
                </c:pt>
                <c:pt idx="6514">
                  <c:v>7.3980000000000001E-3</c:v>
                </c:pt>
                <c:pt idx="6515">
                  <c:v>5.8269999999999997E-3</c:v>
                </c:pt>
                <c:pt idx="6516">
                  <c:v>4.8820000000000001E-3</c:v>
                </c:pt>
                <c:pt idx="6517">
                  <c:v>3.9249999999999997E-3</c:v>
                </c:pt>
                <c:pt idx="6518">
                  <c:v>4.4729999999999995E-3</c:v>
                </c:pt>
                <c:pt idx="6519">
                  <c:v>3.9389999999999998E-3</c:v>
                </c:pt>
                <c:pt idx="6520">
                  <c:v>4.5249999999999995E-3</c:v>
                </c:pt>
                <c:pt idx="6521">
                  <c:v>5.4180000000000001E-3</c:v>
                </c:pt>
                <c:pt idx="6522">
                  <c:v>6.1809999999999999E-3</c:v>
                </c:pt>
                <c:pt idx="6523">
                  <c:v>6.6509999999999998E-3</c:v>
                </c:pt>
                <c:pt idx="6524">
                  <c:v>1.4870999999999999E-2</c:v>
                </c:pt>
                <c:pt idx="6525">
                  <c:v>1.2290000000000001E-2</c:v>
                </c:pt>
                <c:pt idx="6526">
                  <c:v>9.6729999999999993E-3</c:v>
                </c:pt>
                <c:pt idx="6527">
                  <c:v>7.1200000000000005E-3</c:v>
                </c:pt>
                <c:pt idx="6528">
                  <c:v>7.0389999999999993E-3</c:v>
                </c:pt>
                <c:pt idx="6529">
                  <c:v>7.6159999999999995E-3</c:v>
                </c:pt>
                <c:pt idx="6530">
                  <c:v>6.7259999999999993E-3</c:v>
                </c:pt>
                <c:pt idx="6531">
                  <c:v>8.5000000000000006E-3</c:v>
                </c:pt>
                <c:pt idx="6532">
                  <c:v>6.3879999999999996E-3</c:v>
                </c:pt>
                <c:pt idx="6533">
                  <c:v>5.1960000000000001E-3</c:v>
                </c:pt>
                <c:pt idx="6534">
                  <c:v>5.3920000000000001E-3</c:v>
                </c:pt>
                <c:pt idx="6535">
                  <c:v>8.3280000000000003E-3</c:v>
                </c:pt>
                <c:pt idx="6536">
                  <c:v>1.0525E-2</c:v>
                </c:pt>
                <c:pt idx="6537">
                  <c:v>1.051E-2</c:v>
                </c:pt>
                <c:pt idx="6538">
                  <c:v>1.0243E-2</c:v>
                </c:pt>
                <c:pt idx="6539">
                  <c:v>7.0349999999999996E-3</c:v>
                </c:pt>
                <c:pt idx="6540">
                  <c:v>4.5469999999999998E-3</c:v>
                </c:pt>
                <c:pt idx="6541">
                  <c:v>3.516E-3</c:v>
                </c:pt>
                <c:pt idx="6542">
                  <c:v>3.999E-3</c:v>
                </c:pt>
                <c:pt idx="6543">
                  <c:v>5.9300000000000004E-3</c:v>
                </c:pt>
                <c:pt idx="6544">
                  <c:v>7.5700000000000003E-3</c:v>
                </c:pt>
                <c:pt idx="6545">
                  <c:v>8.9379999999999998E-3</c:v>
                </c:pt>
                <c:pt idx="6546">
                  <c:v>1.0385999999999999E-2</c:v>
                </c:pt>
                <c:pt idx="6547">
                  <c:v>1.4846999999999999E-2</c:v>
                </c:pt>
                <c:pt idx="6548">
                  <c:v>1.2503999999999999E-2</c:v>
                </c:pt>
                <c:pt idx="6549">
                  <c:v>9.4050000000000002E-3</c:v>
                </c:pt>
                <c:pt idx="6550">
                  <c:v>1.2721999999999999E-2</c:v>
                </c:pt>
                <c:pt idx="6551">
                  <c:v>1.2884E-2</c:v>
                </c:pt>
                <c:pt idx="6552">
                  <c:v>8.9549999999999994E-3</c:v>
                </c:pt>
                <c:pt idx="6553">
                  <c:v>7.5209999999999999E-3</c:v>
                </c:pt>
                <c:pt idx="6554">
                  <c:v>6.6109999999999997E-3</c:v>
                </c:pt>
                <c:pt idx="6555">
                  <c:v>5.7029999999999997E-3</c:v>
                </c:pt>
                <c:pt idx="6556">
                  <c:v>7.7969999999999992E-3</c:v>
                </c:pt>
                <c:pt idx="6557">
                  <c:v>9.1819999999999992E-3</c:v>
                </c:pt>
                <c:pt idx="6558">
                  <c:v>8.291999999999999E-3</c:v>
                </c:pt>
                <c:pt idx="6559">
                  <c:v>2.4475999999999998E-2</c:v>
                </c:pt>
                <c:pt idx="6560">
                  <c:v>1.7876E-2</c:v>
                </c:pt>
                <c:pt idx="6561">
                  <c:v>1.3321999999999999E-2</c:v>
                </c:pt>
                <c:pt idx="6562">
                  <c:v>1.1701E-2</c:v>
                </c:pt>
                <c:pt idx="6563">
                  <c:v>1.3937E-2</c:v>
                </c:pt>
                <c:pt idx="6564">
                  <c:v>1.2204999999999999E-2</c:v>
                </c:pt>
                <c:pt idx="6565">
                  <c:v>1.0508999999999999E-2</c:v>
                </c:pt>
                <c:pt idx="6566">
                  <c:v>8.4139999999999996E-3</c:v>
                </c:pt>
                <c:pt idx="6567">
                  <c:v>2.2207999999999999E-2</c:v>
                </c:pt>
                <c:pt idx="6568">
                  <c:v>1.6759E-2</c:v>
                </c:pt>
                <c:pt idx="6569">
                  <c:v>1.5768999999999998E-2</c:v>
                </c:pt>
                <c:pt idx="6570">
                  <c:v>2.5169E-2</c:v>
                </c:pt>
                <c:pt idx="6571">
                  <c:v>2.1217E-2</c:v>
                </c:pt>
                <c:pt idx="6572">
                  <c:v>2.0813999999999999E-2</c:v>
                </c:pt>
                <c:pt idx="6573">
                  <c:v>1.6163999999999998E-2</c:v>
                </c:pt>
                <c:pt idx="6574">
                  <c:v>1.5554999999999999E-2</c:v>
                </c:pt>
                <c:pt idx="6575">
                  <c:v>1.7000000000000001E-2</c:v>
                </c:pt>
                <c:pt idx="6576">
                  <c:v>1.4504E-2</c:v>
                </c:pt>
                <c:pt idx="6577">
                  <c:v>1.2487E-2</c:v>
                </c:pt>
                <c:pt idx="6578">
                  <c:v>1.4513E-2</c:v>
                </c:pt>
                <c:pt idx="6579">
                  <c:v>1.8799E-2</c:v>
                </c:pt>
                <c:pt idx="6580">
                  <c:v>1.7748E-2</c:v>
                </c:pt>
                <c:pt idx="6581">
                  <c:v>1.5260000000000001E-2</c:v>
                </c:pt>
                <c:pt idx="6582">
                  <c:v>1.3705E-2</c:v>
                </c:pt>
                <c:pt idx="6583">
                  <c:v>1.208E-2</c:v>
                </c:pt>
                <c:pt idx="6584">
                  <c:v>1.2804999999999999E-2</c:v>
                </c:pt>
                <c:pt idx="6585">
                  <c:v>1.5101E-2</c:v>
                </c:pt>
                <c:pt idx="6586">
                  <c:v>1.6583000000000001E-2</c:v>
                </c:pt>
                <c:pt idx="6587">
                  <c:v>2.5488E-2</c:v>
                </c:pt>
                <c:pt idx="6588">
                  <c:v>2.0038E-2</c:v>
                </c:pt>
                <c:pt idx="6589">
                  <c:v>1.7408E-2</c:v>
                </c:pt>
                <c:pt idx="6590">
                  <c:v>1.8707999999999999E-2</c:v>
                </c:pt>
                <c:pt idx="6591">
                  <c:v>1.7793E-2</c:v>
                </c:pt>
                <c:pt idx="6592">
                  <c:v>1.9511999999999998E-2</c:v>
                </c:pt>
                <c:pt idx="6593">
                  <c:v>1.6468E-2</c:v>
                </c:pt>
                <c:pt idx="6594">
                  <c:v>1.9921999999999999E-2</c:v>
                </c:pt>
                <c:pt idx="6595">
                  <c:v>2.6692999999999998E-2</c:v>
                </c:pt>
                <c:pt idx="6596">
                  <c:v>3.1357999999999997E-2</c:v>
                </c:pt>
                <c:pt idx="6597">
                  <c:v>4.4060000000000002E-2</c:v>
                </c:pt>
                <c:pt idx="6598">
                  <c:v>3.5178999999999995E-2</c:v>
                </c:pt>
                <c:pt idx="6599">
                  <c:v>3.1678999999999999E-2</c:v>
                </c:pt>
                <c:pt idx="6600">
                  <c:v>3.2911999999999997E-2</c:v>
                </c:pt>
                <c:pt idx="6601">
                  <c:v>3.0277999999999999E-2</c:v>
                </c:pt>
                <c:pt idx="6602">
                  <c:v>2.8062999999999998E-2</c:v>
                </c:pt>
                <c:pt idx="6603">
                  <c:v>2.2565999999999999E-2</c:v>
                </c:pt>
                <c:pt idx="6604">
                  <c:v>1.9432999999999999E-2</c:v>
                </c:pt>
                <c:pt idx="6605">
                  <c:v>1.6607E-2</c:v>
                </c:pt>
                <c:pt idx="6606">
                  <c:v>1.6684000000000001E-2</c:v>
                </c:pt>
                <c:pt idx="6607">
                  <c:v>1.5678999999999998E-2</c:v>
                </c:pt>
                <c:pt idx="6608">
                  <c:v>1.2653999999999999E-2</c:v>
                </c:pt>
                <c:pt idx="6609">
                  <c:v>1.1429E-2</c:v>
                </c:pt>
                <c:pt idx="6610">
                  <c:v>1.0735999999999999E-2</c:v>
                </c:pt>
                <c:pt idx="6611">
                  <c:v>1.1340999999999999E-2</c:v>
                </c:pt>
                <c:pt idx="6612">
                  <c:v>1.7210000000000003E-2</c:v>
                </c:pt>
                <c:pt idx="6613">
                  <c:v>1.5625E-2</c:v>
                </c:pt>
                <c:pt idx="6614">
                  <c:v>1.9010000000000003E-2</c:v>
                </c:pt>
                <c:pt idx="6615">
                  <c:v>1.8134999999999998E-2</c:v>
                </c:pt>
                <c:pt idx="6616">
                  <c:v>2.2466E-2</c:v>
                </c:pt>
                <c:pt idx="6617">
                  <c:v>2.5538999999999999E-2</c:v>
                </c:pt>
                <c:pt idx="6618">
                  <c:v>1.8234E-2</c:v>
                </c:pt>
                <c:pt idx="6619">
                  <c:v>1.9325999999999999E-2</c:v>
                </c:pt>
                <c:pt idx="6620">
                  <c:v>1.6757999999999999E-2</c:v>
                </c:pt>
                <c:pt idx="6621">
                  <c:v>1.6660000000000001E-2</c:v>
                </c:pt>
                <c:pt idx="6622">
                  <c:v>2.1228E-2</c:v>
                </c:pt>
                <c:pt idx="6623">
                  <c:v>2.2363999999999998E-2</c:v>
                </c:pt>
                <c:pt idx="6624">
                  <c:v>2.3890999999999999E-2</c:v>
                </c:pt>
                <c:pt idx="6625">
                  <c:v>2.7012999999999999E-2</c:v>
                </c:pt>
                <c:pt idx="6626">
                  <c:v>2.7399E-2</c:v>
                </c:pt>
                <c:pt idx="6627">
                  <c:v>2.2137999999999998E-2</c:v>
                </c:pt>
                <c:pt idx="6628">
                  <c:v>2.1925E-2</c:v>
                </c:pt>
                <c:pt idx="6629">
                  <c:v>3.0481999999999999E-2</c:v>
                </c:pt>
                <c:pt idx="6630">
                  <c:v>4.5092E-2</c:v>
                </c:pt>
                <c:pt idx="6631">
                  <c:v>3.4877999999999999E-2</c:v>
                </c:pt>
                <c:pt idx="6632">
                  <c:v>3.7932E-2</c:v>
                </c:pt>
                <c:pt idx="6633">
                  <c:v>3.4546E-2</c:v>
                </c:pt>
                <c:pt idx="6634">
                  <c:v>3.2218999999999998E-2</c:v>
                </c:pt>
                <c:pt idx="6635">
                  <c:v>3.7793E-2</c:v>
                </c:pt>
                <c:pt idx="6636">
                  <c:v>3.5586E-2</c:v>
                </c:pt>
                <c:pt idx="6637">
                  <c:v>3.9812E-2</c:v>
                </c:pt>
                <c:pt idx="6638">
                  <c:v>3.4907000000000001E-2</c:v>
                </c:pt>
                <c:pt idx="6639">
                  <c:v>2.9248E-2</c:v>
                </c:pt>
                <c:pt idx="6640">
                  <c:v>2.5291999999999999E-2</c:v>
                </c:pt>
                <c:pt idx="6641">
                  <c:v>2.4135E-2</c:v>
                </c:pt>
                <c:pt idx="6642">
                  <c:v>2.1044E-2</c:v>
                </c:pt>
                <c:pt idx="6643">
                  <c:v>1.8568999999999999E-2</c:v>
                </c:pt>
                <c:pt idx="6644">
                  <c:v>2.0140999999999999E-2</c:v>
                </c:pt>
                <c:pt idx="6645">
                  <c:v>2.2293999999999998E-2</c:v>
                </c:pt>
                <c:pt idx="6646">
                  <c:v>2.3081999999999998E-2</c:v>
                </c:pt>
                <c:pt idx="6647">
                  <c:v>2.3892999999999998E-2</c:v>
                </c:pt>
                <c:pt idx="6648">
                  <c:v>1.8761E-2</c:v>
                </c:pt>
                <c:pt idx="6649">
                  <c:v>2.1026E-2</c:v>
                </c:pt>
                <c:pt idx="6650">
                  <c:v>2.2128999999999999E-2</c:v>
                </c:pt>
                <c:pt idx="6651">
                  <c:v>2.6948E-2</c:v>
                </c:pt>
                <c:pt idx="6652">
                  <c:v>2.1641999999999998E-2</c:v>
                </c:pt>
                <c:pt idx="6653">
                  <c:v>1.7756999999999998E-2</c:v>
                </c:pt>
                <c:pt idx="6654">
                  <c:v>1.4726999999999999E-2</c:v>
                </c:pt>
                <c:pt idx="6655">
                  <c:v>1.8026999999999998E-2</c:v>
                </c:pt>
                <c:pt idx="6656">
                  <c:v>1.7960999999999998E-2</c:v>
                </c:pt>
                <c:pt idx="6657">
                  <c:v>1.9220000000000001E-2</c:v>
                </c:pt>
                <c:pt idx="6658">
                  <c:v>1.3640999999999999E-2</c:v>
                </c:pt>
                <c:pt idx="6659">
                  <c:v>1.7396999999999999E-2</c:v>
                </c:pt>
                <c:pt idx="6660">
                  <c:v>1.685E-2</c:v>
                </c:pt>
                <c:pt idx="6661">
                  <c:v>1.3209E-2</c:v>
                </c:pt>
                <c:pt idx="6662">
                  <c:v>9.4769999999999993E-3</c:v>
                </c:pt>
                <c:pt idx="6663">
                  <c:v>1.0522E-2</c:v>
                </c:pt>
                <c:pt idx="6664">
                  <c:v>1.3155999999999999E-2</c:v>
                </c:pt>
                <c:pt idx="6665">
                  <c:v>1.2246999999999999E-2</c:v>
                </c:pt>
                <c:pt idx="6666">
                  <c:v>1.8766999999999999E-2</c:v>
                </c:pt>
                <c:pt idx="6667">
                  <c:v>1.3868E-2</c:v>
                </c:pt>
                <c:pt idx="6668">
                  <c:v>9.6589999999999992E-3</c:v>
                </c:pt>
                <c:pt idx="6669">
                  <c:v>6.4589999999999995E-3</c:v>
                </c:pt>
                <c:pt idx="6670">
                  <c:v>5.9639999999999997E-3</c:v>
                </c:pt>
                <c:pt idx="6671">
                  <c:v>7.6669999999999993E-3</c:v>
                </c:pt>
                <c:pt idx="6672">
                  <c:v>9.9419999999999994E-3</c:v>
                </c:pt>
                <c:pt idx="6673">
                  <c:v>6.7239999999999999E-3</c:v>
                </c:pt>
                <c:pt idx="6674">
                  <c:v>5.5160000000000001E-3</c:v>
                </c:pt>
                <c:pt idx="6675">
                  <c:v>7.6119999999999998E-3</c:v>
                </c:pt>
                <c:pt idx="6676">
                  <c:v>1.0256999999999999E-2</c:v>
                </c:pt>
                <c:pt idx="6677">
                  <c:v>2.0173E-2</c:v>
                </c:pt>
                <c:pt idx="6678">
                  <c:v>1.9850000000000003E-2</c:v>
                </c:pt>
                <c:pt idx="6679">
                  <c:v>2.0485E-2</c:v>
                </c:pt>
                <c:pt idx="6680">
                  <c:v>1.6466999999999999E-2</c:v>
                </c:pt>
                <c:pt idx="6681">
                  <c:v>1.5311E-2</c:v>
                </c:pt>
                <c:pt idx="6682">
                  <c:v>1.8009000000000001E-2</c:v>
                </c:pt>
                <c:pt idx="6683">
                  <c:v>1.6923999999999998E-2</c:v>
                </c:pt>
                <c:pt idx="6684">
                  <c:v>2.6723999999999998E-2</c:v>
                </c:pt>
                <c:pt idx="6685">
                  <c:v>2.4562E-2</c:v>
                </c:pt>
                <c:pt idx="6686">
                  <c:v>2.8965999999999999E-2</c:v>
                </c:pt>
                <c:pt idx="6687">
                  <c:v>2.3626999999999999E-2</c:v>
                </c:pt>
                <c:pt idx="6688">
                  <c:v>1.9878E-2</c:v>
                </c:pt>
                <c:pt idx="6689">
                  <c:v>2.0620000000000003E-2</c:v>
                </c:pt>
                <c:pt idx="6690">
                  <c:v>2.3843E-2</c:v>
                </c:pt>
                <c:pt idx="6691">
                  <c:v>2.1661E-2</c:v>
                </c:pt>
                <c:pt idx="6692">
                  <c:v>2.3178000000000001E-2</c:v>
                </c:pt>
                <c:pt idx="6693">
                  <c:v>2.3040999999999999E-2</c:v>
                </c:pt>
                <c:pt idx="6694">
                  <c:v>3.1571999999999996E-2</c:v>
                </c:pt>
                <c:pt idx="6695">
                  <c:v>4.5805999999999999E-2</c:v>
                </c:pt>
                <c:pt idx="6696">
                  <c:v>3.9074999999999999E-2</c:v>
                </c:pt>
                <c:pt idx="6697">
                  <c:v>3.4283000000000001E-2</c:v>
                </c:pt>
                <c:pt idx="6698">
                  <c:v>2.8475E-2</c:v>
                </c:pt>
                <c:pt idx="6699">
                  <c:v>2.7934999999999998E-2</c:v>
                </c:pt>
                <c:pt idx="6700">
                  <c:v>2.6886999999999998E-2</c:v>
                </c:pt>
                <c:pt idx="6701">
                  <c:v>3.0261E-2</c:v>
                </c:pt>
                <c:pt idx="6702">
                  <c:v>2.8221E-2</c:v>
                </c:pt>
                <c:pt idx="6703">
                  <c:v>2.1230000000000002E-2</c:v>
                </c:pt>
                <c:pt idx="6704">
                  <c:v>2.4926999999999998E-2</c:v>
                </c:pt>
                <c:pt idx="6705">
                  <c:v>2.5760000000000002E-2</c:v>
                </c:pt>
                <c:pt idx="6706">
                  <c:v>2.1863E-2</c:v>
                </c:pt>
                <c:pt idx="6707">
                  <c:v>2.2695999999999997E-2</c:v>
                </c:pt>
                <c:pt idx="6708">
                  <c:v>2.0027E-2</c:v>
                </c:pt>
                <c:pt idx="6709">
                  <c:v>2.2206E-2</c:v>
                </c:pt>
                <c:pt idx="6710">
                  <c:v>5.0811999999999996E-2</c:v>
                </c:pt>
                <c:pt idx="6711">
                  <c:v>4.0341999999999996E-2</c:v>
                </c:pt>
                <c:pt idx="6712">
                  <c:v>4.1506000000000001E-2</c:v>
                </c:pt>
                <c:pt idx="6713">
                  <c:v>3.8323999999999997E-2</c:v>
                </c:pt>
                <c:pt idx="6714">
                  <c:v>4.0970000000000006E-2</c:v>
                </c:pt>
                <c:pt idx="6715">
                  <c:v>4.3300000000000005E-2</c:v>
                </c:pt>
                <c:pt idx="6716">
                  <c:v>4.1117999999999995E-2</c:v>
                </c:pt>
                <c:pt idx="6717">
                  <c:v>3.9550000000000002E-2</c:v>
                </c:pt>
                <c:pt idx="6718">
                  <c:v>3.5261000000000001E-2</c:v>
                </c:pt>
                <c:pt idx="6719">
                  <c:v>3.9515999999999996E-2</c:v>
                </c:pt>
                <c:pt idx="6720">
                  <c:v>5.6846000000000001E-2</c:v>
                </c:pt>
                <c:pt idx="6721">
                  <c:v>4.7440000000000003E-2</c:v>
                </c:pt>
                <c:pt idx="6722">
                  <c:v>4.0196999999999997E-2</c:v>
                </c:pt>
                <c:pt idx="6723">
                  <c:v>3.8220999999999998E-2</c:v>
                </c:pt>
                <c:pt idx="6724">
                  <c:v>3.0193999999999999E-2</c:v>
                </c:pt>
                <c:pt idx="6725">
                  <c:v>3.1164999999999998E-2</c:v>
                </c:pt>
                <c:pt idx="6726">
                  <c:v>3.0301999999999999E-2</c:v>
                </c:pt>
                <c:pt idx="6727">
                  <c:v>2.9730000000000003E-2</c:v>
                </c:pt>
                <c:pt idx="6728">
                  <c:v>2.4131999999999997E-2</c:v>
                </c:pt>
                <c:pt idx="6729">
                  <c:v>2.7614E-2</c:v>
                </c:pt>
                <c:pt idx="6730">
                  <c:v>3.1962999999999998E-2</c:v>
                </c:pt>
                <c:pt idx="6731">
                  <c:v>3.3987999999999997E-2</c:v>
                </c:pt>
                <c:pt idx="6732">
                  <c:v>3.1345999999999999E-2</c:v>
                </c:pt>
                <c:pt idx="6733">
                  <c:v>2.7944E-2</c:v>
                </c:pt>
                <c:pt idx="6734">
                  <c:v>2.3067999999999998E-2</c:v>
                </c:pt>
                <c:pt idx="6735">
                  <c:v>2.1600999999999999E-2</c:v>
                </c:pt>
                <c:pt idx="6736">
                  <c:v>2.0243999999999998E-2</c:v>
                </c:pt>
                <c:pt idx="6737">
                  <c:v>1.7641999999999998E-2</c:v>
                </c:pt>
                <c:pt idx="6738">
                  <c:v>1.4211E-2</c:v>
                </c:pt>
                <c:pt idx="6739">
                  <c:v>1.1106999999999999E-2</c:v>
                </c:pt>
                <c:pt idx="6740">
                  <c:v>9.783E-3</c:v>
                </c:pt>
                <c:pt idx="6741">
                  <c:v>7.7400000000000004E-3</c:v>
                </c:pt>
                <c:pt idx="6742">
                  <c:v>6.5759999999999994E-3</c:v>
                </c:pt>
                <c:pt idx="6743">
                  <c:v>5.6959999999999997E-3</c:v>
                </c:pt>
                <c:pt idx="6744">
                  <c:v>4.6049999999999997E-3</c:v>
                </c:pt>
                <c:pt idx="6745">
                  <c:v>4.5859999999999998E-3</c:v>
                </c:pt>
                <c:pt idx="6746">
                  <c:v>6.1129999999999995E-3</c:v>
                </c:pt>
                <c:pt idx="6747">
                  <c:v>4.9629999999999995E-3</c:v>
                </c:pt>
                <c:pt idx="6748">
                  <c:v>4.777E-3</c:v>
                </c:pt>
                <c:pt idx="6749">
                  <c:v>5.8939999999999999E-3</c:v>
                </c:pt>
                <c:pt idx="6750">
                  <c:v>7.045E-3</c:v>
                </c:pt>
                <c:pt idx="6751">
                  <c:v>5.47E-3</c:v>
                </c:pt>
                <c:pt idx="6752">
                  <c:v>4.3229999999999996E-3</c:v>
                </c:pt>
                <c:pt idx="6753">
                  <c:v>3.509E-3</c:v>
                </c:pt>
                <c:pt idx="6754">
                  <c:v>1.4221999999999999E-2</c:v>
                </c:pt>
                <c:pt idx="6755">
                  <c:v>1.1883999999999999E-2</c:v>
                </c:pt>
                <c:pt idx="6756">
                  <c:v>1.0459E-2</c:v>
                </c:pt>
                <c:pt idx="6757">
                  <c:v>1.0104999999999999E-2</c:v>
                </c:pt>
                <c:pt idx="6758">
                  <c:v>1.4967999999999999E-2</c:v>
                </c:pt>
                <c:pt idx="6759">
                  <c:v>1.6631E-2</c:v>
                </c:pt>
                <c:pt idx="6760">
                  <c:v>2.0240000000000001E-2</c:v>
                </c:pt>
                <c:pt idx="6761">
                  <c:v>2.2120000000000001E-2</c:v>
                </c:pt>
                <c:pt idx="6762">
                  <c:v>1.6771999999999999E-2</c:v>
                </c:pt>
                <c:pt idx="6763">
                  <c:v>1.5113E-2</c:v>
                </c:pt>
                <c:pt idx="6764">
                  <c:v>1.6285000000000001E-2</c:v>
                </c:pt>
                <c:pt idx="6765">
                  <c:v>1.9300000000000001E-2</c:v>
                </c:pt>
                <c:pt idx="6766">
                  <c:v>2.8128999999999998E-2</c:v>
                </c:pt>
                <c:pt idx="6767">
                  <c:v>2.8433999999999997E-2</c:v>
                </c:pt>
                <c:pt idx="6768">
                  <c:v>2.6730999999999998E-2</c:v>
                </c:pt>
                <c:pt idx="6769">
                  <c:v>2.2373999999999998E-2</c:v>
                </c:pt>
                <c:pt idx="6770">
                  <c:v>3.5843E-2</c:v>
                </c:pt>
                <c:pt idx="6771">
                  <c:v>2.7796999999999999E-2</c:v>
                </c:pt>
                <c:pt idx="6772">
                  <c:v>2.2237999999999997E-2</c:v>
                </c:pt>
                <c:pt idx="6773">
                  <c:v>1.6490999999999999E-2</c:v>
                </c:pt>
                <c:pt idx="6774">
                  <c:v>1.3680000000000001E-2</c:v>
                </c:pt>
                <c:pt idx="6775">
                  <c:v>9.7970000000000002E-3</c:v>
                </c:pt>
                <c:pt idx="6776">
                  <c:v>8.5339999999999999E-3</c:v>
                </c:pt>
                <c:pt idx="6777">
                  <c:v>7.6739999999999994E-3</c:v>
                </c:pt>
                <c:pt idx="6778">
                  <c:v>7.8009999999999998E-3</c:v>
                </c:pt>
                <c:pt idx="6779">
                  <c:v>1.0577E-2</c:v>
                </c:pt>
                <c:pt idx="6780">
                  <c:v>1.0617999999999999E-2</c:v>
                </c:pt>
                <c:pt idx="6781">
                  <c:v>1.0815999999999999E-2</c:v>
                </c:pt>
                <c:pt idx="6782">
                  <c:v>9.1640000000000003E-3</c:v>
                </c:pt>
                <c:pt idx="6783">
                  <c:v>1.0322E-2</c:v>
                </c:pt>
                <c:pt idx="6784">
                  <c:v>1.5297999999999999E-2</c:v>
                </c:pt>
                <c:pt idx="6785">
                  <c:v>1.1350000000000001E-2</c:v>
                </c:pt>
                <c:pt idx="6786">
                  <c:v>8.1679999999999999E-3</c:v>
                </c:pt>
                <c:pt idx="6787">
                  <c:v>1.5827999999999998E-2</c:v>
                </c:pt>
                <c:pt idx="6788">
                  <c:v>1.4365999999999999E-2</c:v>
                </c:pt>
                <c:pt idx="6789">
                  <c:v>1.1122E-2</c:v>
                </c:pt>
                <c:pt idx="6790">
                  <c:v>9.025E-3</c:v>
                </c:pt>
                <c:pt idx="6791">
                  <c:v>8.3219999999999995E-3</c:v>
                </c:pt>
                <c:pt idx="6792">
                  <c:v>7.1019999999999998E-3</c:v>
                </c:pt>
                <c:pt idx="6793">
                  <c:v>5.973E-3</c:v>
                </c:pt>
                <c:pt idx="6794">
                  <c:v>5.738E-3</c:v>
                </c:pt>
                <c:pt idx="6795">
                  <c:v>5.5529999999999998E-3</c:v>
                </c:pt>
                <c:pt idx="6796">
                  <c:v>5.8769999999999994E-3</c:v>
                </c:pt>
                <c:pt idx="6797">
                  <c:v>1.9906E-2</c:v>
                </c:pt>
                <c:pt idx="6798">
                  <c:v>1.8291999999999999E-2</c:v>
                </c:pt>
                <c:pt idx="6799">
                  <c:v>1.3434999999999999E-2</c:v>
                </c:pt>
                <c:pt idx="6800">
                  <c:v>1.2950999999999999E-2</c:v>
                </c:pt>
                <c:pt idx="6801">
                  <c:v>1.1925999999999999E-2</c:v>
                </c:pt>
                <c:pt idx="6802">
                  <c:v>1.4641999999999999E-2</c:v>
                </c:pt>
                <c:pt idx="6803">
                  <c:v>1.2905E-2</c:v>
                </c:pt>
                <c:pt idx="6804">
                  <c:v>1.3484999999999999E-2</c:v>
                </c:pt>
                <c:pt idx="6805">
                  <c:v>1.3361E-2</c:v>
                </c:pt>
                <c:pt idx="6806">
                  <c:v>1.9355000000000001E-2</c:v>
                </c:pt>
                <c:pt idx="6807">
                  <c:v>2.0750999999999999E-2</c:v>
                </c:pt>
                <c:pt idx="6808">
                  <c:v>1.9396E-2</c:v>
                </c:pt>
                <c:pt idx="6809">
                  <c:v>2.7570999999999998E-2</c:v>
                </c:pt>
                <c:pt idx="6810">
                  <c:v>2.4843999999999998E-2</c:v>
                </c:pt>
                <c:pt idx="6811">
                  <c:v>2.1333999999999999E-2</c:v>
                </c:pt>
                <c:pt idx="6812">
                  <c:v>1.7350999999999998E-2</c:v>
                </c:pt>
                <c:pt idx="6813">
                  <c:v>1.5890000000000001E-2</c:v>
                </c:pt>
                <c:pt idx="6814">
                  <c:v>1.7566999999999999E-2</c:v>
                </c:pt>
                <c:pt idx="6815">
                  <c:v>2.4145999999999997E-2</c:v>
                </c:pt>
                <c:pt idx="6816">
                  <c:v>2.2416999999999999E-2</c:v>
                </c:pt>
                <c:pt idx="6817">
                  <c:v>2.3335999999999999E-2</c:v>
                </c:pt>
                <c:pt idx="6818">
                  <c:v>2.103E-2</c:v>
                </c:pt>
                <c:pt idx="6819">
                  <c:v>1.9233E-2</c:v>
                </c:pt>
                <c:pt idx="6820">
                  <c:v>2.2030999999999999E-2</c:v>
                </c:pt>
                <c:pt idx="6821">
                  <c:v>2.5603999999999998E-2</c:v>
                </c:pt>
                <c:pt idx="6822">
                  <c:v>2.0291999999999998E-2</c:v>
                </c:pt>
                <c:pt idx="6823">
                  <c:v>1.2716999999999999E-2</c:v>
                </c:pt>
                <c:pt idx="6824">
                  <c:v>2.2921E-2</c:v>
                </c:pt>
                <c:pt idx="6825">
                  <c:v>2.0579E-2</c:v>
                </c:pt>
                <c:pt idx="6826">
                  <c:v>1.9191E-2</c:v>
                </c:pt>
                <c:pt idx="6827">
                  <c:v>1.7824E-2</c:v>
                </c:pt>
                <c:pt idx="6828">
                  <c:v>2.2942999999999998E-2</c:v>
                </c:pt>
                <c:pt idx="6829">
                  <c:v>2.4687000000000001E-2</c:v>
                </c:pt>
                <c:pt idx="6830">
                  <c:v>1.9143E-2</c:v>
                </c:pt>
                <c:pt idx="6831">
                  <c:v>1.8641999999999999E-2</c:v>
                </c:pt>
                <c:pt idx="6832">
                  <c:v>1.9088000000000001E-2</c:v>
                </c:pt>
                <c:pt idx="6833">
                  <c:v>1.6320000000000001E-2</c:v>
                </c:pt>
                <c:pt idx="6834">
                  <c:v>2.6720999999999998E-2</c:v>
                </c:pt>
                <c:pt idx="6835">
                  <c:v>2.0728E-2</c:v>
                </c:pt>
                <c:pt idx="6836">
                  <c:v>2.7880000000000002E-2</c:v>
                </c:pt>
                <c:pt idx="6837">
                  <c:v>2.2741999999999998E-2</c:v>
                </c:pt>
                <c:pt idx="6838">
                  <c:v>3.6232E-2</c:v>
                </c:pt>
                <c:pt idx="6839">
                  <c:v>4.0511999999999999E-2</c:v>
                </c:pt>
                <c:pt idx="6840">
                  <c:v>3.7731000000000001E-2</c:v>
                </c:pt>
                <c:pt idx="6841">
                  <c:v>3.8412999999999996E-2</c:v>
                </c:pt>
                <c:pt idx="6842">
                  <c:v>3.6821E-2</c:v>
                </c:pt>
                <c:pt idx="6843">
                  <c:v>3.4296E-2</c:v>
                </c:pt>
                <c:pt idx="6844">
                  <c:v>3.9857999999999998E-2</c:v>
                </c:pt>
                <c:pt idx="6845">
                  <c:v>3.5867999999999997E-2</c:v>
                </c:pt>
                <c:pt idx="6846">
                  <c:v>2.8582E-2</c:v>
                </c:pt>
                <c:pt idx="6847">
                  <c:v>2.4525999999999999E-2</c:v>
                </c:pt>
                <c:pt idx="6848">
                  <c:v>1.5959000000000001E-2</c:v>
                </c:pt>
                <c:pt idx="6849">
                  <c:v>1.1268E-2</c:v>
                </c:pt>
                <c:pt idx="6850">
                  <c:v>9.1809999999999999E-3</c:v>
                </c:pt>
                <c:pt idx="6851">
                  <c:v>8.1849999999999996E-3</c:v>
                </c:pt>
                <c:pt idx="6852">
                  <c:v>1.2759E-2</c:v>
                </c:pt>
                <c:pt idx="6853">
                  <c:v>1.0050999999999999E-2</c:v>
                </c:pt>
                <c:pt idx="6854">
                  <c:v>1.4104E-2</c:v>
                </c:pt>
                <c:pt idx="6855">
                  <c:v>1.3724E-2</c:v>
                </c:pt>
                <c:pt idx="6856">
                  <c:v>1.4797999999999999E-2</c:v>
                </c:pt>
                <c:pt idx="6857">
                  <c:v>1.6916E-2</c:v>
                </c:pt>
                <c:pt idx="6858">
                  <c:v>1.4593E-2</c:v>
                </c:pt>
                <c:pt idx="6859">
                  <c:v>2.3126999999999998E-2</c:v>
                </c:pt>
                <c:pt idx="6860">
                  <c:v>1.753E-2</c:v>
                </c:pt>
                <c:pt idx="6861">
                  <c:v>1.6168999999999999E-2</c:v>
                </c:pt>
                <c:pt idx="6862">
                  <c:v>1.8224999999999998E-2</c:v>
                </c:pt>
                <c:pt idx="6863">
                  <c:v>2.2782999999999998E-2</c:v>
                </c:pt>
                <c:pt idx="6864">
                  <c:v>2.3567999999999999E-2</c:v>
                </c:pt>
                <c:pt idx="6865">
                  <c:v>1.9851999999999998E-2</c:v>
                </c:pt>
                <c:pt idx="6866">
                  <c:v>1.8734999999999998E-2</c:v>
                </c:pt>
                <c:pt idx="6867">
                  <c:v>1.6864999999999998E-2</c:v>
                </c:pt>
                <c:pt idx="6868">
                  <c:v>1.9296999999999998E-2</c:v>
                </c:pt>
                <c:pt idx="6869">
                  <c:v>1.7070999999999999E-2</c:v>
                </c:pt>
                <c:pt idx="6870">
                  <c:v>1.7866E-2</c:v>
                </c:pt>
                <c:pt idx="6871">
                  <c:v>1.7417999999999999E-2</c:v>
                </c:pt>
                <c:pt idx="6872">
                  <c:v>1.9628E-2</c:v>
                </c:pt>
                <c:pt idx="6873">
                  <c:v>1.5989E-2</c:v>
                </c:pt>
                <c:pt idx="6874">
                  <c:v>1.1770000000000001E-2</c:v>
                </c:pt>
                <c:pt idx="6875">
                  <c:v>1.1335999999999999E-2</c:v>
                </c:pt>
                <c:pt idx="6876">
                  <c:v>2.3327999999999998E-2</c:v>
                </c:pt>
                <c:pt idx="6877">
                  <c:v>3.1232999999999997E-2</c:v>
                </c:pt>
                <c:pt idx="6878">
                  <c:v>2.7212999999999998E-2</c:v>
                </c:pt>
                <c:pt idx="6879">
                  <c:v>2.8496999999999998E-2</c:v>
                </c:pt>
                <c:pt idx="6880">
                  <c:v>4.5733999999999997E-2</c:v>
                </c:pt>
                <c:pt idx="6881">
                  <c:v>4.7732999999999998E-2</c:v>
                </c:pt>
                <c:pt idx="6882">
                  <c:v>4.4563999999999999E-2</c:v>
                </c:pt>
                <c:pt idx="6883">
                  <c:v>5.7561999999999995E-2</c:v>
                </c:pt>
                <c:pt idx="6884">
                  <c:v>5.1059E-2</c:v>
                </c:pt>
                <c:pt idx="6885">
                  <c:v>4.7580000000000004E-2</c:v>
                </c:pt>
                <c:pt idx="6886">
                  <c:v>4.2530999999999999E-2</c:v>
                </c:pt>
                <c:pt idx="6887">
                  <c:v>3.5496E-2</c:v>
                </c:pt>
                <c:pt idx="6888">
                  <c:v>3.0127999999999999E-2</c:v>
                </c:pt>
                <c:pt idx="6889">
                  <c:v>4.1478999999999995E-2</c:v>
                </c:pt>
                <c:pt idx="6890">
                  <c:v>3.3316999999999999E-2</c:v>
                </c:pt>
                <c:pt idx="6891">
                  <c:v>2.7100000000000003E-2</c:v>
                </c:pt>
                <c:pt idx="6892">
                  <c:v>3.1092999999999999E-2</c:v>
                </c:pt>
                <c:pt idx="6893">
                  <c:v>3.0040000000000001E-2</c:v>
                </c:pt>
                <c:pt idx="6894">
                  <c:v>2.7643999999999998E-2</c:v>
                </c:pt>
                <c:pt idx="6895">
                  <c:v>2.3670000000000004E-2</c:v>
                </c:pt>
                <c:pt idx="6896">
                  <c:v>2.0780000000000003E-2</c:v>
                </c:pt>
                <c:pt idx="6897">
                  <c:v>1.6260999999999998E-2</c:v>
                </c:pt>
                <c:pt idx="6898">
                  <c:v>1.6378E-2</c:v>
                </c:pt>
                <c:pt idx="6899">
                  <c:v>1.9770000000000003E-2</c:v>
                </c:pt>
                <c:pt idx="6900">
                  <c:v>1.8113999999999998E-2</c:v>
                </c:pt>
                <c:pt idx="6901">
                  <c:v>1.5394E-2</c:v>
                </c:pt>
                <c:pt idx="6902">
                  <c:v>1.3110999999999999E-2</c:v>
                </c:pt>
                <c:pt idx="6903">
                  <c:v>1.2711E-2</c:v>
                </c:pt>
                <c:pt idx="6904">
                  <c:v>1.0477E-2</c:v>
                </c:pt>
                <c:pt idx="6905">
                  <c:v>9.1999999999999998E-3</c:v>
                </c:pt>
                <c:pt idx="6906">
                  <c:v>7.868E-3</c:v>
                </c:pt>
                <c:pt idx="6907">
                  <c:v>7.3289999999999996E-3</c:v>
                </c:pt>
                <c:pt idx="6908">
                  <c:v>1.0428E-2</c:v>
                </c:pt>
                <c:pt idx="6909">
                  <c:v>9.9889999999999996E-3</c:v>
                </c:pt>
                <c:pt idx="6910">
                  <c:v>9.8169999999999993E-3</c:v>
                </c:pt>
                <c:pt idx="6911">
                  <c:v>7.796E-3</c:v>
                </c:pt>
                <c:pt idx="6912">
                  <c:v>1.4764999999999999E-2</c:v>
                </c:pt>
                <c:pt idx="6913">
                  <c:v>1.1689E-2</c:v>
                </c:pt>
                <c:pt idx="6914">
                  <c:v>9.1769999999999994E-3</c:v>
                </c:pt>
                <c:pt idx="6915">
                  <c:v>8.6309999999999998E-3</c:v>
                </c:pt>
                <c:pt idx="6916">
                  <c:v>7.9959999999999996E-3</c:v>
                </c:pt>
                <c:pt idx="6917">
                  <c:v>7.4619999999999999E-3</c:v>
                </c:pt>
                <c:pt idx="6918">
                  <c:v>5.7739999999999996E-3</c:v>
                </c:pt>
                <c:pt idx="6919">
                  <c:v>7.1059999999999995E-3</c:v>
                </c:pt>
                <c:pt idx="6920">
                  <c:v>6.901E-3</c:v>
                </c:pt>
                <c:pt idx="6921">
                  <c:v>8.2480000000000001E-3</c:v>
                </c:pt>
                <c:pt idx="6922">
                  <c:v>7.4619999999999999E-3</c:v>
                </c:pt>
                <c:pt idx="6923">
                  <c:v>6.5039999999999994E-3</c:v>
                </c:pt>
                <c:pt idx="6924">
                  <c:v>5.0679999999999996E-3</c:v>
                </c:pt>
                <c:pt idx="6925">
                  <c:v>6.0789999999999993E-3</c:v>
                </c:pt>
                <c:pt idx="6926">
                  <c:v>4.7029999999999997E-3</c:v>
                </c:pt>
                <c:pt idx="6927">
                  <c:v>4.6979999999999999E-3</c:v>
                </c:pt>
                <c:pt idx="6928">
                  <c:v>4.5789999999999997E-3</c:v>
                </c:pt>
                <c:pt idx="6929">
                  <c:v>3.9839999999999997E-3</c:v>
                </c:pt>
                <c:pt idx="6930">
                  <c:v>3.7200000000000002E-3</c:v>
                </c:pt>
                <c:pt idx="6931">
                  <c:v>4.1359999999999999E-3</c:v>
                </c:pt>
                <c:pt idx="6932">
                  <c:v>3.9949999999999994E-3</c:v>
                </c:pt>
                <c:pt idx="6933">
                  <c:v>4.4819999999999999E-3</c:v>
                </c:pt>
                <c:pt idx="6934">
                  <c:v>6.8529999999999997E-3</c:v>
                </c:pt>
                <c:pt idx="6935">
                  <c:v>1.0950999999999999E-2</c:v>
                </c:pt>
                <c:pt idx="6936">
                  <c:v>1.5744999999999999E-2</c:v>
                </c:pt>
                <c:pt idx="6937">
                  <c:v>2.3396E-2</c:v>
                </c:pt>
                <c:pt idx="6938">
                  <c:v>2.2508999999999998E-2</c:v>
                </c:pt>
                <c:pt idx="6939">
                  <c:v>2.3087E-2</c:v>
                </c:pt>
                <c:pt idx="6940">
                  <c:v>2.4471E-2</c:v>
                </c:pt>
                <c:pt idx="6941">
                  <c:v>2.4628000000000001E-2</c:v>
                </c:pt>
                <c:pt idx="6942">
                  <c:v>2.4903999999999999E-2</c:v>
                </c:pt>
                <c:pt idx="6943">
                  <c:v>1.9473999999999998E-2</c:v>
                </c:pt>
                <c:pt idx="6944">
                  <c:v>3.8134999999999995E-2</c:v>
                </c:pt>
                <c:pt idx="6945">
                  <c:v>4.3178000000000001E-2</c:v>
                </c:pt>
                <c:pt idx="6946">
                  <c:v>3.7599E-2</c:v>
                </c:pt>
                <c:pt idx="6947">
                  <c:v>3.3620999999999998E-2</c:v>
                </c:pt>
                <c:pt idx="6948">
                  <c:v>3.4426999999999999E-2</c:v>
                </c:pt>
                <c:pt idx="6949">
                  <c:v>3.4827999999999998E-2</c:v>
                </c:pt>
                <c:pt idx="6950">
                  <c:v>3.2024999999999998E-2</c:v>
                </c:pt>
                <c:pt idx="6951">
                  <c:v>2.8388E-2</c:v>
                </c:pt>
                <c:pt idx="6952">
                  <c:v>2.9256999999999998E-2</c:v>
                </c:pt>
                <c:pt idx="6953">
                  <c:v>2.7130000000000001E-2</c:v>
                </c:pt>
                <c:pt idx="6954">
                  <c:v>2.8365999999999999E-2</c:v>
                </c:pt>
                <c:pt idx="6955">
                  <c:v>3.0502999999999999E-2</c:v>
                </c:pt>
                <c:pt idx="6956">
                  <c:v>2.8476999999999999E-2</c:v>
                </c:pt>
                <c:pt idx="6957">
                  <c:v>2.7362999999999998E-2</c:v>
                </c:pt>
                <c:pt idx="6958">
                  <c:v>3.1208E-2</c:v>
                </c:pt>
                <c:pt idx="6959">
                  <c:v>2.6765999999999998E-2</c:v>
                </c:pt>
                <c:pt idx="6960">
                  <c:v>3.3401E-2</c:v>
                </c:pt>
                <c:pt idx="6961">
                  <c:v>3.4208999999999996E-2</c:v>
                </c:pt>
                <c:pt idx="6962">
                  <c:v>3.4181999999999997E-2</c:v>
                </c:pt>
                <c:pt idx="6963">
                  <c:v>3.1745999999999996E-2</c:v>
                </c:pt>
                <c:pt idx="6964">
                  <c:v>3.4615E-2</c:v>
                </c:pt>
                <c:pt idx="6965">
                  <c:v>3.0116999999999998E-2</c:v>
                </c:pt>
                <c:pt idx="6966">
                  <c:v>2.6935999999999998E-2</c:v>
                </c:pt>
                <c:pt idx="6967">
                  <c:v>2.5793999999999997E-2</c:v>
                </c:pt>
                <c:pt idx="6968">
                  <c:v>2.5328E-2</c:v>
                </c:pt>
                <c:pt idx="6969">
                  <c:v>2.6183999999999999E-2</c:v>
                </c:pt>
                <c:pt idx="6970">
                  <c:v>2.3191999999999997E-2</c:v>
                </c:pt>
                <c:pt idx="6971">
                  <c:v>3.4712E-2</c:v>
                </c:pt>
                <c:pt idx="6972">
                  <c:v>3.5442999999999995E-2</c:v>
                </c:pt>
                <c:pt idx="6973">
                  <c:v>3.6386000000000002E-2</c:v>
                </c:pt>
                <c:pt idx="6974">
                  <c:v>3.5306999999999998E-2</c:v>
                </c:pt>
                <c:pt idx="6975">
                  <c:v>3.1187999999999997E-2</c:v>
                </c:pt>
                <c:pt idx="6976">
                  <c:v>2.4695999999999999E-2</c:v>
                </c:pt>
                <c:pt idx="6977">
                  <c:v>2.0146999999999998E-2</c:v>
                </c:pt>
                <c:pt idx="6978">
                  <c:v>2.2563E-2</c:v>
                </c:pt>
                <c:pt idx="6979">
                  <c:v>1.9032999999999998E-2</c:v>
                </c:pt>
                <c:pt idx="6980">
                  <c:v>2.2894999999999999E-2</c:v>
                </c:pt>
                <c:pt idx="6981">
                  <c:v>1.9656E-2</c:v>
                </c:pt>
                <c:pt idx="6982">
                  <c:v>3.4241000000000001E-2</c:v>
                </c:pt>
                <c:pt idx="6983">
                  <c:v>2.7087999999999997E-2</c:v>
                </c:pt>
                <c:pt idx="6984">
                  <c:v>2.2076999999999999E-2</c:v>
                </c:pt>
                <c:pt idx="6985">
                  <c:v>1.9108E-2</c:v>
                </c:pt>
                <c:pt idx="6986">
                  <c:v>1.6292000000000001E-2</c:v>
                </c:pt>
                <c:pt idx="6987">
                  <c:v>1.5951E-2</c:v>
                </c:pt>
                <c:pt idx="6988">
                  <c:v>1.4728999999999999E-2</c:v>
                </c:pt>
                <c:pt idx="6989">
                  <c:v>1.6334999999999999E-2</c:v>
                </c:pt>
                <c:pt idx="6990">
                  <c:v>1.5205E-2</c:v>
                </c:pt>
                <c:pt idx="6991">
                  <c:v>1.5573999999999999E-2</c:v>
                </c:pt>
                <c:pt idx="6992">
                  <c:v>1.1698E-2</c:v>
                </c:pt>
                <c:pt idx="6993">
                  <c:v>1.1297999999999999E-2</c:v>
                </c:pt>
                <c:pt idx="6994">
                  <c:v>9.8549999999999992E-3</c:v>
                </c:pt>
                <c:pt idx="6995">
                  <c:v>1.0584E-2</c:v>
                </c:pt>
                <c:pt idx="6996">
                  <c:v>1.6952999999999999E-2</c:v>
                </c:pt>
                <c:pt idx="6997">
                  <c:v>2.281E-2</c:v>
                </c:pt>
                <c:pt idx="6998">
                  <c:v>1.8161999999999998E-2</c:v>
                </c:pt>
                <c:pt idx="6999">
                  <c:v>2.2568999999999999E-2</c:v>
                </c:pt>
                <c:pt idx="7000">
                  <c:v>2.6594999999999997E-2</c:v>
                </c:pt>
                <c:pt idx="7001">
                  <c:v>2.2748999999999998E-2</c:v>
                </c:pt>
                <c:pt idx="7002">
                  <c:v>2.5068E-2</c:v>
                </c:pt>
                <c:pt idx="7003">
                  <c:v>2.4985999999999998E-2</c:v>
                </c:pt>
                <c:pt idx="7004">
                  <c:v>2.6821999999999999E-2</c:v>
                </c:pt>
                <c:pt idx="7005">
                  <c:v>2.1173999999999998E-2</c:v>
                </c:pt>
                <c:pt idx="7006">
                  <c:v>2.1923999999999999E-2</c:v>
                </c:pt>
                <c:pt idx="7007">
                  <c:v>2.0666E-2</c:v>
                </c:pt>
                <c:pt idx="7008">
                  <c:v>1.5800999999999999E-2</c:v>
                </c:pt>
                <c:pt idx="7009">
                  <c:v>1.4761999999999999E-2</c:v>
                </c:pt>
                <c:pt idx="7010">
                  <c:v>1.3294E-2</c:v>
                </c:pt>
                <c:pt idx="7011">
                  <c:v>1.2581999999999999E-2</c:v>
                </c:pt>
                <c:pt idx="7012">
                  <c:v>1.2494999999999999E-2</c:v>
                </c:pt>
                <c:pt idx="7013">
                  <c:v>1.1132999999999999E-2</c:v>
                </c:pt>
                <c:pt idx="7014">
                  <c:v>1.0520000000000002E-2</c:v>
                </c:pt>
                <c:pt idx="7015">
                  <c:v>1.4901999999999999E-2</c:v>
                </c:pt>
                <c:pt idx="7016">
                  <c:v>1.3198E-2</c:v>
                </c:pt>
                <c:pt idx="7017">
                  <c:v>1.8364999999999999E-2</c:v>
                </c:pt>
                <c:pt idx="7018">
                  <c:v>3.6638999999999998E-2</c:v>
                </c:pt>
                <c:pt idx="7019">
                  <c:v>4.6462999999999997E-2</c:v>
                </c:pt>
                <c:pt idx="7020">
                  <c:v>3.8887999999999999E-2</c:v>
                </c:pt>
                <c:pt idx="7021">
                  <c:v>4.0240999999999999E-2</c:v>
                </c:pt>
                <c:pt idx="7022">
                  <c:v>3.8713999999999998E-2</c:v>
                </c:pt>
                <c:pt idx="7023">
                  <c:v>3.7068999999999998E-2</c:v>
                </c:pt>
                <c:pt idx="7024">
                  <c:v>3.1542000000000001E-2</c:v>
                </c:pt>
                <c:pt idx="7025">
                  <c:v>2.6151999999999998E-2</c:v>
                </c:pt>
                <c:pt idx="7026">
                  <c:v>2.5842E-2</c:v>
                </c:pt>
                <c:pt idx="7027">
                  <c:v>2.8683999999999998E-2</c:v>
                </c:pt>
                <c:pt idx="7028">
                  <c:v>3.0650999999999998E-2</c:v>
                </c:pt>
                <c:pt idx="7029">
                  <c:v>2.3927999999999998E-2</c:v>
                </c:pt>
                <c:pt idx="7030">
                  <c:v>2.6297999999999998E-2</c:v>
                </c:pt>
                <c:pt idx="7031">
                  <c:v>2.4971E-2</c:v>
                </c:pt>
                <c:pt idx="7032">
                  <c:v>2.8524999999999998E-2</c:v>
                </c:pt>
                <c:pt idx="7033">
                  <c:v>2.5398999999999998E-2</c:v>
                </c:pt>
                <c:pt idx="7034">
                  <c:v>2.6633999999999998E-2</c:v>
                </c:pt>
                <c:pt idx="7035">
                  <c:v>1.9581999999999999E-2</c:v>
                </c:pt>
                <c:pt idx="7036">
                  <c:v>2.0236000000000001E-2</c:v>
                </c:pt>
                <c:pt idx="7037">
                  <c:v>2.4018999999999999E-2</c:v>
                </c:pt>
                <c:pt idx="7038">
                  <c:v>2.1016E-2</c:v>
                </c:pt>
                <c:pt idx="7039">
                  <c:v>1.8282E-2</c:v>
                </c:pt>
                <c:pt idx="7040">
                  <c:v>1.8783999999999999E-2</c:v>
                </c:pt>
                <c:pt idx="7041">
                  <c:v>1.8076999999999999E-2</c:v>
                </c:pt>
                <c:pt idx="7042">
                  <c:v>1.7103999999999998E-2</c:v>
                </c:pt>
                <c:pt idx="7043">
                  <c:v>1.8193999999999998E-2</c:v>
                </c:pt>
                <c:pt idx="7044">
                  <c:v>1.8334E-2</c:v>
                </c:pt>
                <c:pt idx="7045">
                  <c:v>1.9214999999999999E-2</c:v>
                </c:pt>
                <c:pt idx="7046">
                  <c:v>2.1578999999999997E-2</c:v>
                </c:pt>
                <c:pt idx="7047">
                  <c:v>2.6078999999999998E-2</c:v>
                </c:pt>
                <c:pt idx="7048">
                  <c:v>2.0125000000000001E-2</c:v>
                </c:pt>
                <c:pt idx="7049">
                  <c:v>1.8030000000000001E-2</c:v>
                </c:pt>
                <c:pt idx="7050">
                  <c:v>1.5620999999999999E-2</c:v>
                </c:pt>
                <c:pt idx="7051">
                  <c:v>1.5191999999999999E-2</c:v>
                </c:pt>
                <c:pt idx="7052">
                  <c:v>1.0808E-2</c:v>
                </c:pt>
                <c:pt idx="7053">
                  <c:v>8.8880000000000001E-3</c:v>
                </c:pt>
                <c:pt idx="7054">
                  <c:v>6.6929999999999993E-3</c:v>
                </c:pt>
                <c:pt idx="7055">
                  <c:v>6.9249999999999997E-3</c:v>
                </c:pt>
                <c:pt idx="7056">
                  <c:v>8.3049999999999999E-3</c:v>
                </c:pt>
                <c:pt idx="7057">
                  <c:v>7.1859999999999997E-3</c:v>
                </c:pt>
                <c:pt idx="7058">
                  <c:v>8.4189999999999994E-3</c:v>
                </c:pt>
                <c:pt idx="7059">
                  <c:v>7.3619999999999996E-3</c:v>
                </c:pt>
                <c:pt idx="7060">
                  <c:v>8.378E-3</c:v>
                </c:pt>
                <c:pt idx="7061">
                  <c:v>1.7033E-2</c:v>
                </c:pt>
                <c:pt idx="7062">
                  <c:v>1.7017000000000001E-2</c:v>
                </c:pt>
                <c:pt idx="7063">
                  <c:v>1.601E-2</c:v>
                </c:pt>
                <c:pt idx="7064">
                  <c:v>1.6315E-2</c:v>
                </c:pt>
                <c:pt idx="7065">
                  <c:v>1.8526000000000001E-2</c:v>
                </c:pt>
                <c:pt idx="7066">
                  <c:v>1.6511999999999999E-2</c:v>
                </c:pt>
                <c:pt idx="7067">
                  <c:v>1.3077E-2</c:v>
                </c:pt>
                <c:pt idx="7068">
                  <c:v>1.4411999999999999E-2</c:v>
                </c:pt>
                <c:pt idx="7069">
                  <c:v>1.3897E-2</c:v>
                </c:pt>
                <c:pt idx="7070">
                  <c:v>1.4046999999999999E-2</c:v>
                </c:pt>
                <c:pt idx="7071">
                  <c:v>1.4723999999999999E-2</c:v>
                </c:pt>
                <c:pt idx="7072">
                  <c:v>1.5997999999999998E-2</c:v>
                </c:pt>
                <c:pt idx="7073">
                  <c:v>1.5064999999999999E-2</c:v>
                </c:pt>
                <c:pt idx="7074">
                  <c:v>1.4402E-2</c:v>
                </c:pt>
                <c:pt idx="7075">
                  <c:v>2.1524999999999999E-2</c:v>
                </c:pt>
                <c:pt idx="7076">
                  <c:v>2.3550999999999999E-2</c:v>
                </c:pt>
                <c:pt idx="7077">
                  <c:v>1.8120000000000001E-2</c:v>
                </c:pt>
                <c:pt idx="7078">
                  <c:v>1.4870000000000001E-2</c:v>
                </c:pt>
                <c:pt idx="7079">
                  <c:v>1.0697E-2</c:v>
                </c:pt>
                <c:pt idx="7080">
                  <c:v>1.0366E-2</c:v>
                </c:pt>
                <c:pt idx="7081">
                  <c:v>9.8400000000000015E-3</c:v>
                </c:pt>
                <c:pt idx="7082">
                  <c:v>1.3803999999999999E-2</c:v>
                </c:pt>
                <c:pt idx="7083">
                  <c:v>1.6086E-2</c:v>
                </c:pt>
                <c:pt idx="7084">
                  <c:v>0.10289799999999999</c:v>
                </c:pt>
                <c:pt idx="7085">
                  <c:v>8.2355999999999999E-2</c:v>
                </c:pt>
                <c:pt idx="7086">
                  <c:v>7.1867E-2</c:v>
                </c:pt>
                <c:pt idx="7087">
                  <c:v>6.9558999999999996E-2</c:v>
                </c:pt>
                <c:pt idx="7088">
                  <c:v>6.9820999999999994E-2</c:v>
                </c:pt>
                <c:pt idx="7089">
                  <c:v>5.6528999999999996E-2</c:v>
                </c:pt>
                <c:pt idx="7090">
                  <c:v>5.0591999999999998E-2</c:v>
                </c:pt>
                <c:pt idx="7091">
                  <c:v>4.1931999999999997E-2</c:v>
                </c:pt>
                <c:pt idx="7092">
                  <c:v>3.9628999999999998E-2</c:v>
                </c:pt>
                <c:pt idx="7093">
                  <c:v>3.4802E-2</c:v>
                </c:pt>
                <c:pt idx="7094">
                  <c:v>4.7277E-2</c:v>
                </c:pt>
                <c:pt idx="7095">
                  <c:v>4.2040999999999995E-2</c:v>
                </c:pt>
                <c:pt idx="7096">
                  <c:v>3.5626999999999999E-2</c:v>
                </c:pt>
                <c:pt idx="7097">
                  <c:v>3.3521999999999996E-2</c:v>
                </c:pt>
                <c:pt idx="7098">
                  <c:v>2.8354999999999998E-2</c:v>
                </c:pt>
                <c:pt idx="7099">
                  <c:v>2.4201999999999998E-2</c:v>
                </c:pt>
                <c:pt idx="7100">
                  <c:v>1.9795999999999998E-2</c:v>
                </c:pt>
                <c:pt idx="7101">
                  <c:v>1.5910999999999998E-2</c:v>
                </c:pt>
                <c:pt idx="7102">
                  <c:v>1.2367E-2</c:v>
                </c:pt>
                <c:pt idx="7103">
                  <c:v>9.8069999999999997E-3</c:v>
                </c:pt>
                <c:pt idx="7104">
                  <c:v>8.633E-3</c:v>
                </c:pt>
                <c:pt idx="7105">
                  <c:v>8.9049999999999997E-3</c:v>
                </c:pt>
                <c:pt idx="7106">
                  <c:v>7.9419999999999994E-3</c:v>
                </c:pt>
                <c:pt idx="7107">
                  <c:v>6.4510000000000001E-3</c:v>
                </c:pt>
                <c:pt idx="7108">
                  <c:v>5.875E-3</c:v>
                </c:pt>
                <c:pt idx="7109">
                  <c:v>5.9700000000000005E-3</c:v>
                </c:pt>
                <c:pt idx="7110">
                  <c:v>5.4039999999999999E-3</c:v>
                </c:pt>
                <c:pt idx="7111">
                  <c:v>4.803E-3</c:v>
                </c:pt>
                <c:pt idx="7112">
                  <c:v>7.0159999999999997E-3</c:v>
                </c:pt>
                <c:pt idx="7113">
                  <c:v>9.9249999999999998E-3</c:v>
                </c:pt>
                <c:pt idx="7114">
                  <c:v>1.1857999999999999E-2</c:v>
                </c:pt>
                <c:pt idx="7115">
                  <c:v>1.5300000000000001E-2</c:v>
                </c:pt>
                <c:pt idx="7116">
                  <c:v>1.5526E-2</c:v>
                </c:pt>
                <c:pt idx="7117">
                  <c:v>1.5368999999999999E-2</c:v>
                </c:pt>
                <c:pt idx="7118">
                  <c:v>1.9890000000000001E-2</c:v>
                </c:pt>
                <c:pt idx="7119">
                  <c:v>2.0753999999999998E-2</c:v>
                </c:pt>
                <c:pt idx="7120">
                  <c:v>2.1215999999999999E-2</c:v>
                </c:pt>
                <c:pt idx="7121">
                  <c:v>2.0999E-2</c:v>
                </c:pt>
                <c:pt idx="7122">
                  <c:v>1.7465999999999999E-2</c:v>
                </c:pt>
                <c:pt idx="7123">
                  <c:v>1.8768999999999997E-2</c:v>
                </c:pt>
                <c:pt idx="7124">
                  <c:v>2.0631E-2</c:v>
                </c:pt>
                <c:pt idx="7125">
                  <c:v>1.8553999999999998E-2</c:v>
                </c:pt>
                <c:pt idx="7126">
                  <c:v>1.9768999999999998E-2</c:v>
                </c:pt>
                <c:pt idx="7127">
                  <c:v>1.8213999999999998E-2</c:v>
                </c:pt>
                <c:pt idx="7128">
                  <c:v>2.6997999999999998E-2</c:v>
                </c:pt>
                <c:pt idx="7129">
                  <c:v>2.3765999999999999E-2</c:v>
                </c:pt>
                <c:pt idx="7130">
                  <c:v>1.9786999999999999E-2</c:v>
                </c:pt>
                <c:pt idx="7131">
                  <c:v>1.7211999999999998E-2</c:v>
                </c:pt>
                <c:pt idx="7132">
                  <c:v>1.7852E-2</c:v>
                </c:pt>
                <c:pt idx="7133">
                  <c:v>1.5378999999999999E-2</c:v>
                </c:pt>
                <c:pt idx="7134">
                  <c:v>1.8314999999999998E-2</c:v>
                </c:pt>
                <c:pt idx="7135">
                  <c:v>1.6743999999999998E-2</c:v>
                </c:pt>
                <c:pt idx="7136">
                  <c:v>3.5652999999999997E-2</c:v>
                </c:pt>
                <c:pt idx="7137">
                  <c:v>2.7973999999999999E-2</c:v>
                </c:pt>
                <c:pt idx="7138">
                  <c:v>2.3694999999999997E-2</c:v>
                </c:pt>
                <c:pt idx="7139">
                  <c:v>2.0681999999999999E-2</c:v>
                </c:pt>
                <c:pt idx="7140">
                  <c:v>1.6792999999999999E-2</c:v>
                </c:pt>
                <c:pt idx="7141">
                  <c:v>2.0372999999999999E-2</c:v>
                </c:pt>
                <c:pt idx="7142">
                  <c:v>1.8363000000000001E-2</c:v>
                </c:pt>
                <c:pt idx="7143">
                  <c:v>1.5273E-2</c:v>
                </c:pt>
                <c:pt idx="7144">
                  <c:v>1.3292E-2</c:v>
                </c:pt>
                <c:pt idx="7145">
                  <c:v>1.2104999999999999E-2</c:v>
                </c:pt>
                <c:pt idx="7146">
                  <c:v>1.9873999999999999E-2</c:v>
                </c:pt>
                <c:pt idx="7147">
                  <c:v>1.728E-2</c:v>
                </c:pt>
                <c:pt idx="7148">
                  <c:v>1.4638E-2</c:v>
                </c:pt>
                <c:pt idx="7149">
                  <c:v>1.3165E-2</c:v>
                </c:pt>
                <c:pt idx="7150">
                  <c:v>1.3663999999999999E-2</c:v>
                </c:pt>
                <c:pt idx="7151">
                  <c:v>1.1621999999999999E-2</c:v>
                </c:pt>
                <c:pt idx="7152">
                  <c:v>9.3879999999999988E-3</c:v>
                </c:pt>
                <c:pt idx="7153">
                  <c:v>8.5700000000000012E-3</c:v>
                </c:pt>
                <c:pt idx="7154">
                  <c:v>1.0248999999999999E-2</c:v>
                </c:pt>
                <c:pt idx="7155">
                  <c:v>1.3852999999999999E-2</c:v>
                </c:pt>
                <c:pt idx="7156">
                  <c:v>4.4676E-2</c:v>
                </c:pt>
                <c:pt idx="7157">
                  <c:v>4.5724000000000001E-2</c:v>
                </c:pt>
                <c:pt idx="7158">
                  <c:v>3.7930000000000005E-2</c:v>
                </c:pt>
                <c:pt idx="7159">
                  <c:v>4.8894E-2</c:v>
                </c:pt>
                <c:pt idx="7160">
                  <c:v>5.0504E-2</c:v>
                </c:pt>
                <c:pt idx="7161">
                  <c:v>4.1992999999999996E-2</c:v>
                </c:pt>
                <c:pt idx="7162">
                  <c:v>3.1529000000000001E-2</c:v>
                </c:pt>
                <c:pt idx="7163">
                  <c:v>2.3944999999999998E-2</c:v>
                </c:pt>
                <c:pt idx="7164">
                  <c:v>1.8428999999999997E-2</c:v>
                </c:pt>
                <c:pt idx="7165">
                  <c:v>2.2560999999999998E-2</c:v>
                </c:pt>
                <c:pt idx="7166">
                  <c:v>1.9358E-2</c:v>
                </c:pt>
                <c:pt idx="7167">
                  <c:v>2.0638999999999998E-2</c:v>
                </c:pt>
                <c:pt idx="7168">
                  <c:v>1.8978999999999999E-2</c:v>
                </c:pt>
                <c:pt idx="7169">
                  <c:v>1.5917000000000001E-2</c:v>
                </c:pt>
                <c:pt idx="7170">
                  <c:v>1.4560999999999999E-2</c:v>
                </c:pt>
                <c:pt idx="7171">
                  <c:v>1.2182E-2</c:v>
                </c:pt>
                <c:pt idx="7172">
                  <c:v>1.3188E-2</c:v>
                </c:pt>
                <c:pt idx="7173">
                  <c:v>1.5129E-2</c:v>
                </c:pt>
                <c:pt idx="7174">
                  <c:v>1.3916E-2</c:v>
                </c:pt>
                <c:pt idx="7175">
                  <c:v>1.5203999999999999E-2</c:v>
                </c:pt>
                <c:pt idx="7176">
                  <c:v>1.5250999999999999E-2</c:v>
                </c:pt>
                <c:pt idx="7177">
                  <c:v>1.1956999999999999E-2</c:v>
                </c:pt>
                <c:pt idx="7178">
                  <c:v>1.2841E-2</c:v>
                </c:pt>
                <c:pt idx="7179">
                  <c:v>4.3164000000000001E-2</c:v>
                </c:pt>
                <c:pt idx="7180">
                  <c:v>3.4083999999999996E-2</c:v>
                </c:pt>
                <c:pt idx="7181">
                  <c:v>3.0882999999999997E-2</c:v>
                </c:pt>
                <c:pt idx="7182">
                  <c:v>2.3632999999999998E-2</c:v>
                </c:pt>
                <c:pt idx="7183">
                  <c:v>2.0066999999999998E-2</c:v>
                </c:pt>
                <c:pt idx="7184">
                  <c:v>1.6985999999999998E-2</c:v>
                </c:pt>
                <c:pt idx="7185">
                  <c:v>1.6833000000000001E-2</c:v>
                </c:pt>
                <c:pt idx="7186">
                  <c:v>1.5547999999999999E-2</c:v>
                </c:pt>
                <c:pt idx="7187">
                  <c:v>2.0375999999999998E-2</c:v>
                </c:pt>
                <c:pt idx="7188">
                  <c:v>1.7766000000000001E-2</c:v>
                </c:pt>
                <c:pt idx="7189">
                  <c:v>2.3205999999999997E-2</c:v>
                </c:pt>
                <c:pt idx="7190">
                  <c:v>2.2141999999999998E-2</c:v>
                </c:pt>
                <c:pt idx="7191">
                  <c:v>5.2040999999999997E-2</c:v>
                </c:pt>
                <c:pt idx="7192">
                  <c:v>7.325000000000001E-2</c:v>
                </c:pt>
                <c:pt idx="7193">
                  <c:v>6.5934999999999994E-2</c:v>
                </c:pt>
                <c:pt idx="7194">
                  <c:v>6.8340999999999999E-2</c:v>
                </c:pt>
                <c:pt idx="7195">
                  <c:v>6.6707000000000002E-2</c:v>
                </c:pt>
                <c:pt idx="7196">
                  <c:v>6.1325999999999999E-2</c:v>
                </c:pt>
                <c:pt idx="7197">
                  <c:v>7.9261999999999999E-2</c:v>
                </c:pt>
                <c:pt idx="7198">
                  <c:v>7.5400999999999996E-2</c:v>
                </c:pt>
                <c:pt idx="7199">
                  <c:v>6.8367999999999998E-2</c:v>
                </c:pt>
                <c:pt idx="7200">
                  <c:v>5.9870000000000007E-2</c:v>
                </c:pt>
                <c:pt idx="7201">
                  <c:v>8.4698999999999997E-2</c:v>
                </c:pt>
                <c:pt idx="7202">
                  <c:v>7.851000000000001E-2</c:v>
                </c:pt>
                <c:pt idx="7203">
                  <c:v>7.5733999999999996E-2</c:v>
                </c:pt>
                <c:pt idx="7204">
                  <c:v>8.8370999999999991E-2</c:v>
                </c:pt>
                <c:pt idx="7205">
                  <c:v>0.115796</c:v>
                </c:pt>
                <c:pt idx="7206">
                  <c:v>0.15310000000000001</c:v>
                </c:pt>
                <c:pt idx="7207">
                  <c:v>0.16889799999999999</c:v>
                </c:pt>
                <c:pt idx="7208">
                  <c:v>0.183425</c:v>
                </c:pt>
                <c:pt idx="7209">
                  <c:v>0.18160099999999998</c:v>
                </c:pt>
                <c:pt idx="7210">
                  <c:v>0.17877099999999999</c:v>
                </c:pt>
                <c:pt idx="7211">
                  <c:v>0.16947599999999999</c:v>
                </c:pt>
                <c:pt idx="7212">
                  <c:v>0.15164900000000001</c:v>
                </c:pt>
                <c:pt idx="7213">
                  <c:v>0.13719699999999999</c:v>
                </c:pt>
                <c:pt idx="7214">
                  <c:v>0.15998599999999999</c:v>
                </c:pt>
                <c:pt idx="7215">
                  <c:v>0.16775699999999999</c:v>
                </c:pt>
                <c:pt idx="7216">
                  <c:v>0.16431000000000001</c:v>
                </c:pt>
                <c:pt idx="7217">
                  <c:v>0.149866</c:v>
                </c:pt>
                <c:pt idx="7218">
                  <c:v>0.14193699999999998</c:v>
                </c:pt>
                <c:pt idx="7219">
                  <c:v>0.12446099999999999</c:v>
                </c:pt>
                <c:pt idx="7220">
                  <c:v>0.12014499999999999</c:v>
                </c:pt>
                <c:pt idx="7221">
                  <c:v>0.111177</c:v>
                </c:pt>
                <c:pt idx="7222">
                  <c:v>0.12634799999999999</c:v>
                </c:pt>
                <c:pt idx="7223">
                  <c:v>0.13822599999999999</c:v>
                </c:pt>
                <c:pt idx="7224">
                  <c:v>0.14774599999999999</c:v>
                </c:pt>
                <c:pt idx="7225">
                  <c:v>0.147066</c:v>
                </c:pt>
                <c:pt idx="7226">
                  <c:v>0.14414399999999999</c:v>
                </c:pt>
                <c:pt idx="7227">
                  <c:v>0.134044</c:v>
                </c:pt>
                <c:pt idx="7228">
                  <c:v>0.12214000000000001</c:v>
                </c:pt>
                <c:pt idx="7229">
                  <c:v>0.133324</c:v>
                </c:pt>
                <c:pt idx="7230">
                  <c:v>0.12301000000000001</c:v>
                </c:pt>
                <c:pt idx="7231">
                  <c:v>0.128577</c:v>
                </c:pt>
                <c:pt idx="7232">
                  <c:v>0.13734399999999999</c:v>
                </c:pt>
                <c:pt idx="7233">
                  <c:v>0.13155600000000001</c:v>
                </c:pt>
                <c:pt idx="7234">
                  <c:v>0.12837199999999999</c:v>
                </c:pt>
                <c:pt idx="7235">
                  <c:v>0.12656499999999998</c:v>
                </c:pt>
                <c:pt idx="7236">
                  <c:v>0.11947000000000001</c:v>
                </c:pt>
                <c:pt idx="7237">
                  <c:v>0.10773199999999999</c:v>
                </c:pt>
                <c:pt idx="7238">
                  <c:v>0.114385</c:v>
                </c:pt>
                <c:pt idx="7239">
                  <c:v>9.6271999999999996E-2</c:v>
                </c:pt>
                <c:pt idx="7240">
                  <c:v>9.0000999999999998E-2</c:v>
                </c:pt>
                <c:pt idx="7241">
                  <c:v>8.0886E-2</c:v>
                </c:pt>
                <c:pt idx="7242">
                  <c:v>7.7116999999999991E-2</c:v>
                </c:pt>
                <c:pt idx="7243">
                  <c:v>6.4270000000000008E-2</c:v>
                </c:pt>
                <c:pt idx="7244">
                  <c:v>5.8206000000000001E-2</c:v>
                </c:pt>
                <c:pt idx="7245">
                  <c:v>4.8826999999999995E-2</c:v>
                </c:pt>
                <c:pt idx="7246">
                  <c:v>3.7330999999999996E-2</c:v>
                </c:pt>
                <c:pt idx="7247">
                  <c:v>3.4590999999999997E-2</c:v>
                </c:pt>
                <c:pt idx="7248">
                  <c:v>3.0661999999999998E-2</c:v>
                </c:pt>
                <c:pt idx="7249">
                  <c:v>3.2370999999999997E-2</c:v>
                </c:pt>
                <c:pt idx="7250">
                  <c:v>3.3166000000000001E-2</c:v>
                </c:pt>
                <c:pt idx="7251">
                  <c:v>4.5030000000000001E-2</c:v>
                </c:pt>
                <c:pt idx="7252">
                  <c:v>6.5831000000000001E-2</c:v>
                </c:pt>
                <c:pt idx="7253">
                  <c:v>7.2134999999999991E-2</c:v>
                </c:pt>
                <c:pt idx="7254">
                  <c:v>7.5545000000000001E-2</c:v>
                </c:pt>
                <c:pt idx="7255">
                  <c:v>8.2886000000000001E-2</c:v>
                </c:pt>
                <c:pt idx="7256">
                  <c:v>7.6933000000000001E-2</c:v>
                </c:pt>
                <c:pt idx="7257">
                  <c:v>7.3865E-2</c:v>
                </c:pt>
                <c:pt idx="7258">
                  <c:v>6.967799999999999E-2</c:v>
                </c:pt>
                <c:pt idx="7259">
                  <c:v>6.5266999999999992E-2</c:v>
                </c:pt>
                <c:pt idx="7260">
                  <c:v>6.7827999999999999E-2</c:v>
                </c:pt>
                <c:pt idx="7261">
                  <c:v>8.7152999999999994E-2</c:v>
                </c:pt>
                <c:pt idx="7262">
                  <c:v>0.10489699999999999</c:v>
                </c:pt>
                <c:pt idx="7263">
                  <c:v>0.103043</c:v>
                </c:pt>
                <c:pt idx="7264">
                  <c:v>0.10298299999999999</c:v>
                </c:pt>
                <c:pt idx="7265">
                  <c:v>0.112881</c:v>
                </c:pt>
                <c:pt idx="7266">
                  <c:v>0.13133799999999998</c:v>
                </c:pt>
                <c:pt idx="7267">
                  <c:v>0.15169299999999999</c:v>
                </c:pt>
                <c:pt idx="7268">
                  <c:v>0.152478</c:v>
                </c:pt>
                <c:pt idx="7269">
                  <c:v>0.15262599999999998</c:v>
                </c:pt>
                <c:pt idx="7270">
                  <c:v>0.15296399999999999</c:v>
                </c:pt>
                <c:pt idx="7271">
                  <c:v>0.178426</c:v>
                </c:pt>
                <c:pt idx="7272">
                  <c:v>0.17979199999999998</c:v>
                </c:pt>
                <c:pt idx="7273">
                  <c:v>0.20075399999999999</c:v>
                </c:pt>
                <c:pt idx="7274">
                  <c:v>0.212037</c:v>
                </c:pt>
                <c:pt idx="7275">
                  <c:v>0.23662699999999998</c:v>
                </c:pt>
                <c:pt idx="7276">
                  <c:v>0.23415899999999998</c:v>
                </c:pt>
                <c:pt idx="7277">
                  <c:v>0.22801399999999999</c:v>
                </c:pt>
                <c:pt idx="7278">
                  <c:v>0.276007</c:v>
                </c:pt>
                <c:pt idx="7279">
                  <c:v>0.305838</c:v>
                </c:pt>
                <c:pt idx="7280">
                  <c:v>0.302346</c:v>
                </c:pt>
                <c:pt idx="7281">
                  <c:v>0.30979099999999998</c:v>
                </c:pt>
                <c:pt idx="7282">
                  <c:v>0.30200299999999997</c:v>
                </c:pt>
                <c:pt idx="7283">
                  <c:v>0.30670199999999997</c:v>
                </c:pt>
                <c:pt idx="7284">
                  <c:v>0.29828899999999997</c:v>
                </c:pt>
                <c:pt idx="7285">
                  <c:v>0.284748</c:v>
                </c:pt>
                <c:pt idx="7286">
                  <c:v>0.27364099999999997</c:v>
                </c:pt>
                <c:pt idx="7287">
                  <c:v>0.273532</c:v>
                </c:pt>
                <c:pt idx="7288">
                  <c:v>0.25772499999999998</c:v>
                </c:pt>
                <c:pt idx="7289">
                  <c:v>0.28140300000000001</c:v>
                </c:pt>
                <c:pt idx="7290">
                  <c:v>0.29253499999999999</c:v>
                </c:pt>
                <c:pt idx="7291">
                  <c:v>0.28142400000000001</c:v>
                </c:pt>
                <c:pt idx="7292">
                  <c:v>0.27429799999999999</c:v>
                </c:pt>
                <c:pt idx="7293">
                  <c:v>0.282974</c:v>
                </c:pt>
                <c:pt idx="7294">
                  <c:v>0.29321799999999998</c:v>
                </c:pt>
                <c:pt idx="7295">
                  <c:v>0.28989599999999999</c:v>
                </c:pt>
                <c:pt idx="7296">
                  <c:v>0.28282399999999996</c:v>
                </c:pt>
                <c:pt idx="7297">
                  <c:v>0.28475899999999998</c:v>
                </c:pt>
                <c:pt idx="7298">
                  <c:v>0.26065099999999997</c:v>
                </c:pt>
                <c:pt idx="7299">
                  <c:v>0.240537</c:v>
                </c:pt>
                <c:pt idx="7300">
                  <c:v>0.21554599999999999</c:v>
                </c:pt>
                <c:pt idx="7301">
                  <c:v>0.21249299999999999</c:v>
                </c:pt>
                <c:pt idx="7302">
                  <c:v>0.23346299999999998</c:v>
                </c:pt>
                <c:pt idx="7303">
                  <c:v>0.23332399999999998</c:v>
                </c:pt>
                <c:pt idx="7304">
                  <c:v>0.222245</c:v>
                </c:pt>
                <c:pt idx="7305">
                  <c:v>0.25838800000000001</c:v>
                </c:pt>
                <c:pt idx="7306">
                  <c:v>0.25043100000000001</c:v>
                </c:pt>
                <c:pt idx="7307">
                  <c:v>0.29706899999999997</c:v>
                </c:pt>
                <c:pt idx="7308">
                  <c:v>0.29736199999999996</c:v>
                </c:pt>
                <c:pt idx="7309">
                  <c:v>0.30520399999999998</c:v>
                </c:pt>
                <c:pt idx="7310">
                  <c:v>0.318048</c:v>
                </c:pt>
                <c:pt idx="7311">
                  <c:v>0.31666899999999998</c:v>
                </c:pt>
                <c:pt idx="7312">
                  <c:v>0.33093899999999998</c:v>
                </c:pt>
                <c:pt idx="7313">
                  <c:v>0.30733499999999997</c:v>
                </c:pt>
                <c:pt idx="7314">
                  <c:v>0.333125</c:v>
                </c:pt>
                <c:pt idx="7315">
                  <c:v>0.31970100000000001</c:v>
                </c:pt>
                <c:pt idx="7316">
                  <c:v>0.32225699999999996</c:v>
                </c:pt>
                <c:pt idx="7317">
                  <c:v>0.33788699999999999</c:v>
                </c:pt>
                <c:pt idx="7318">
                  <c:v>0.345306</c:v>
                </c:pt>
                <c:pt idx="7319">
                  <c:v>0.41606899999999997</c:v>
                </c:pt>
                <c:pt idx="7320">
                  <c:v>0.380027</c:v>
                </c:pt>
                <c:pt idx="7321">
                  <c:v>0.37850699999999998</c:v>
                </c:pt>
                <c:pt idx="7322">
                  <c:v>0.378133</c:v>
                </c:pt>
                <c:pt idx="7323">
                  <c:v>0.38058899999999996</c:v>
                </c:pt>
                <c:pt idx="7324">
                  <c:v>0.37605000000000005</c:v>
                </c:pt>
                <c:pt idx="7325">
                  <c:v>0.37769000000000003</c:v>
                </c:pt>
                <c:pt idx="7326">
                  <c:v>0.37898000000000004</c:v>
                </c:pt>
                <c:pt idx="7327">
                  <c:v>0.36130599999999996</c:v>
                </c:pt>
                <c:pt idx="7328">
                  <c:v>0.33702599999999999</c:v>
                </c:pt>
                <c:pt idx="7329">
                  <c:v>0.362537</c:v>
                </c:pt>
                <c:pt idx="7330">
                  <c:v>0.35415599999999997</c:v>
                </c:pt>
                <c:pt idx="7331">
                  <c:v>0.35846699999999998</c:v>
                </c:pt>
                <c:pt idx="7332">
                  <c:v>0.35636099999999998</c:v>
                </c:pt>
                <c:pt idx="7333">
                  <c:v>0.33695900000000001</c:v>
                </c:pt>
                <c:pt idx="7334">
                  <c:v>0.32472099999999998</c:v>
                </c:pt>
                <c:pt idx="7335">
                  <c:v>0.31730799999999998</c:v>
                </c:pt>
                <c:pt idx="7336">
                  <c:v>0.30964799999999998</c:v>
                </c:pt>
                <c:pt idx="7337">
                  <c:v>0.313641</c:v>
                </c:pt>
                <c:pt idx="7338">
                  <c:v>0.29704000000000003</c:v>
                </c:pt>
                <c:pt idx="7339">
                  <c:v>0.28129899999999997</c:v>
                </c:pt>
                <c:pt idx="7340">
                  <c:v>0.28018899999999997</c:v>
                </c:pt>
                <c:pt idx="7341">
                  <c:v>0.30273299999999997</c:v>
                </c:pt>
                <c:pt idx="7342">
                  <c:v>0.29779499999999998</c:v>
                </c:pt>
                <c:pt idx="7343">
                  <c:v>0.29209000000000002</c:v>
                </c:pt>
                <c:pt idx="7344">
                  <c:v>0.28547400000000001</c:v>
                </c:pt>
                <c:pt idx="7345">
                  <c:v>0.30674099999999999</c:v>
                </c:pt>
                <c:pt idx="7346">
                  <c:v>0.336204</c:v>
                </c:pt>
                <c:pt idx="7347">
                  <c:v>0.39205199999999996</c:v>
                </c:pt>
                <c:pt idx="7348">
                  <c:v>0.41128000000000003</c:v>
                </c:pt>
                <c:pt idx="7349">
                  <c:v>0.40308899999999998</c:v>
                </c:pt>
                <c:pt idx="7350">
                  <c:v>0.40021199999999996</c:v>
                </c:pt>
                <c:pt idx="7351">
                  <c:v>0.42624399999999996</c:v>
                </c:pt>
                <c:pt idx="7352">
                  <c:v>0.41338599999999998</c:v>
                </c:pt>
                <c:pt idx="7353">
                  <c:v>0.41306599999999999</c:v>
                </c:pt>
                <c:pt idx="7354">
                  <c:v>0.42183399999999999</c:v>
                </c:pt>
                <c:pt idx="7355">
                  <c:v>0.43298300000000001</c:v>
                </c:pt>
                <c:pt idx="7356">
                  <c:v>0.453683</c:v>
                </c:pt>
                <c:pt idx="7357">
                  <c:v>0.46363799999999999</c:v>
                </c:pt>
                <c:pt idx="7358">
                  <c:v>0.48556699999999997</c:v>
                </c:pt>
                <c:pt idx="7359">
                  <c:v>0.50202400000000003</c:v>
                </c:pt>
                <c:pt idx="7360">
                  <c:v>0.51987499999999998</c:v>
                </c:pt>
                <c:pt idx="7361">
                  <c:v>0.53665200000000002</c:v>
                </c:pt>
                <c:pt idx="7362">
                  <c:v>0.53046799999999994</c:v>
                </c:pt>
                <c:pt idx="7363">
                  <c:v>0.511208</c:v>
                </c:pt>
                <c:pt idx="7364">
                  <c:v>0.51910099999999992</c:v>
                </c:pt>
                <c:pt idx="7365">
                  <c:v>0.51457699999999995</c:v>
                </c:pt>
                <c:pt idx="7366">
                  <c:v>0.50579299999999994</c:v>
                </c:pt>
                <c:pt idx="7367">
                  <c:v>0.495836</c:v>
                </c:pt>
                <c:pt idx="7368">
                  <c:v>0.48208000000000006</c:v>
                </c:pt>
                <c:pt idx="7369">
                  <c:v>0.50356099999999993</c:v>
                </c:pt>
                <c:pt idx="7370">
                  <c:v>0.49501499999999998</c:v>
                </c:pt>
                <c:pt idx="7371">
                  <c:v>0.48644799999999999</c:v>
                </c:pt>
                <c:pt idx="7372">
                  <c:v>0.497693</c:v>
                </c:pt>
                <c:pt idx="7373">
                  <c:v>0.47425000000000006</c:v>
                </c:pt>
                <c:pt idx="7374">
                  <c:v>0.46600799999999998</c:v>
                </c:pt>
                <c:pt idx="7375">
                  <c:v>0.46442799999999995</c:v>
                </c:pt>
                <c:pt idx="7376">
                  <c:v>0.44408599999999998</c:v>
                </c:pt>
                <c:pt idx="7377">
                  <c:v>0.44612799999999997</c:v>
                </c:pt>
                <c:pt idx="7378">
                  <c:v>0.42070799999999997</c:v>
                </c:pt>
                <c:pt idx="7379">
                  <c:v>0.40102000000000004</c:v>
                </c:pt>
                <c:pt idx="7380">
                  <c:v>0.42921099999999995</c:v>
                </c:pt>
                <c:pt idx="7381">
                  <c:v>0.41336000000000006</c:v>
                </c:pt>
                <c:pt idx="7382">
                  <c:v>0.42666499999999996</c:v>
                </c:pt>
                <c:pt idx="7383">
                  <c:v>0.42802299999999999</c:v>
                </c:pt>
                <c:pt idx="7384">
                  <c:v>0.41570599999999996</c:v>
                </c:pt>
                <c:pt idx="7385">
                  <c:v>0.408445</c:v>
                </c:pt>
                <c:pt idx="7386">
                  <c:v>0.42383499999999996</c:v>
                </c:pt>
                <c:pt idx="7387">
                  <c:v>0.39713599999999999</c:v>
                </c:pt>
                <c:pt idx="7388">
                  <c:v>0.36054399999999998</c:v>
                </c:pt>
                <c:pt idx="7389">
                  <c:v>0.32953199999999999</c:v>
                </c:pt>
                <c:pt idx="7390">
                  <c:v>0.30772000000000005</c:v>
                </c:pt>
                <c:pt idx="7391">
                  <c:v>0.30249999999999999</c:v>
                </c:pt>
                <c:pt idx="7392">
                  <c:v>0.29178899999999997</c:v>
                </c:pt>
                <c:pt idx="7393">
                  <c:v>0.26011200000000001</c:v>
                </c:pt>
                <c:pt idx="7394">
                  <c:v>0.24284000000000003</c:v>
                </c:pt>
                <c:pt idx="7395">
                  <c:v>0.25592500000000001</c:v>
                </c:pt>
                <c:pt idx="7396">
                  <c:v>0.24651499999999998</c:v>
                </c:pt>
                <c:pt idx="7397">
                  <c:v>0.24521000000000001</c:v>
                </c:pt>
                <c:pt idx="7398">
                  <c:v>0.23450699999999999</c:v>
                </c:pt>
                <c:pt idx="7399">
                  <c:v>0.23935799999999999</c:v>
                </c:pt>
                <c:pt idx="7400">
                  <c:v>0.22158799999999998</c:v>
                </c:pt>
                <c:pt idx="7401">
                  <c:v>0.211648</c:v>
                </c:pt>
                <c:pt idx="7402">
                  <c:v>0.199768</c:v>
                </c:pt>
                <c:pt idx="7403">
                  <c:v>0.180007</c:v>
                </c:pt>
                <c:pt idx="7404">
                  <c:v>0.17535199999999998</c:v>
                </c:pt>
                <c:pt idx="7405">
                  <c:v>0.18516199999999999</c:v>
                </c:pt>
                <c:pt idx="7406">
                  <c:v>0.193</c:v>
                </c:pt>
                <c:pt idx="7407">
                  <c:v>0.198987</c:v>
                </c:pt>
                <c:pt idx="7408">
                  <c:v>0.18360099999999999</c:v>
                </c:pt>
                <c:pt idx="7409">
                  <c:v>0.18235499999999999</c:v>
                </c:pt>
                <c:pt idx="7410">
                  <c:v>0.16997899999999999</c:v>
                </c:pt>
                <c:pt idx="7411">
                  <c:v>0.16950599999999999</c:v>
                </c:pt>
                <c:pt idx="7412">
                  <c:v>0.16212799999999999</c:v>
                </c:pt>
                <c:pt idx="7413">
                  <c:v>0.16928099999999999</c:v>
                </c:pt>
                <c:pt idx="7414">
                  <c:v>0.165213</c:v>
                </c:pt>
                <c:pt idx="7415">
                  <c:v>0.16719199999999998</c:v>
                </c:pt>
                <c:pt idx="7416">
                  <c:v>0.160862</c:v>
                </c:pt>
                <c:pt idx="7417">
                  <c:v>0.20341899999999999</c:v>
                </c:pt>
                <c:pt idx="7418">
                  <c:v>0.22570299999999999</c:v>
                </c:pt>
                <c:pt idx="7419">
                  <c:v>0.25477699999999998</c:v>
                </c:pt>
                <c:pt idx="7420">
                  <c:v>0.26538299999999998</c:v>
                </c:pt>
                <c:pt idx="7421">
                  <c:v>0.27729399999999998</c:v>
                </c:pt>
                <c:pt idx="7422">
                  <c:v>0.27803</c:v>
                </c:pt>
                <c:pt idx="7423">
                  <c:v>0.269486</c:v>
                </c:pt>
                <c:pt idx="7424">
                  <c:v>0.25107299999999999</c:v>
                </c:pt>
                <c:pt idx="7425">
                  <c:v>0.23289099999999999</c:v>
                </c:pt>
                <c:pt idx="7426">
                  <c:v>0.211087</c:v>
                </c:pt>
                <c:pt idx="7427">
                  <c:v>0.22382199999999999</c:v>
                </c:pt>
                <c:pt idx="7428">
                  <c:v>0.220196</c:v>
                </c:pt>
                <c:pt idx="7429">
                  <c:v>0.215864</c:v>
                </c:pt>
                <c:pt idx="7430">
                  <c:v>0.20012099999999999</c:v>
                </c:pt>
                <c:pt idx="7431">
                  <c:v>0.24395699999999998</c:v>
                </c:pt>
                <c:pt idx="7432">
                  <c:v>0.25612099999999999</c:v>
                </c:pt>
                <c:pt idx="7433">
                  <c:v>0.25916299999999998</c:v>
                </c:pt>
                <c:pt idx="7434">
                  <c:v>0.260772</c:v>
                </c:pt>
                <c:pt idx="7435">
                  <c:v>0.29257</c:v>
                </c:pt>
                <c:pt idx="7436">
                  <c:v>0.30665300000000001</c:v>
                </c:pt>
                <c:pt idx="7437">
                  <c:v>0.298286</c:v>
                </c:pt>
                <c:pt idx="7438">
                  <c:v>0.29247299999999998</c:v>
                </c:pt>
                <c:pt idx="7439">
                  <c:v>0.28762199999999999</c:v>
                </c:pt>
                <c:pt idx="7440">
                  <c:v>0.295122</c:v>
                </c:pt>
                <c:pt idx="7441">
                  <c:v>0.29832900000000001</c:v>
                </c:pt>
                <c:pt idx="7442">
                  <c:v>0.30780299999999999</c:v>
                </c:pt>
                <c:pt idx="7443">
                  <c:v>0.317996</c:v>
                </c:pt>
                <c:pt idx="7444">
                  <c:v>0.33795500000000001</c:v>
                </c:pt>
                <c:pt idx="7445">
                  <c:v>0.36401499999999998</c:v>
                </c:pt>
                <c:pt idx="7446">
                  <c:v>0.37195800000000001</c:v>
                </c:pt>
                <c:pt idx="7447">
                  <c:v>0.36764000000000002</c:v>
                </c:pt>
                <c:pt idx="7448">
                  <c:v>0.35383100000000001</c:v>
                </c:pt>
                <c:pt idx="7449">
                  <c:v>0.33594399999999996</c:v>
                </c:pt>
                <c:pt idx="7450">
                  <c:v>0.31806699999999999</c:v>
                </c:pt>
                <c:pt idx="7451">
                  <c:v>0.33663499999999996</c:v>
                </c:pt>
                <c:pt idx="7452">
                  <c:v>0.31925799999999999</c:v>
                </c:pt>
                <c:pt idx="7453">
                  <c:v>0.32163799999999998</c:v>
                </c:pt>
                <c:pt idx="7454">
                  <c:v>0.32366200000000001</c:v>
                </c:pt>
                <c:pt idx="7455">
                  <c:v>0.315469</c:v>
                </c:pt>
                <c:pt idx="7456">
                  <c:v>0.30125599999999997</c:v>
                </c:pt>
                <c:pt idx="7457">
                  <c:v>0.28946699999999997</c:v>
                </c:pt>
                <c:pt idx="7458">
                  <c:v>0.28676000000000001</c:v>
                </c:pt>
                <c:pt idx="7459">
                  <c:v>0.275032</c:v>
                </c:pt>
                <c:pt idx="7460">
                  <c:v>0.27848400000000001</c:v>
                </c:pt>
                <c:pt idx="7461">
                  <c:v>0.29930299999999999</c:v>
                </c:pt>
                <c:pt idx="7462">
                  <c:v>0.33848699999999998</c:v>
                </c:pt>
                <c:pt idx="7463">
                  <c:v>0.323855</c:v>
                </c:pt>
                <c:pt idx="7464">
                  <c:v>0.338868</c:v>
                </c:pt>
                <c:pt idx="7465">
                  <c:v>0.334395</c:v>
                </c:pt>
                <c:pt idx="7466">
                  <c:v>0.32209699999999997</c:v>
                </c:pt>
                <c:pt idx="7467">
                  <c:v>0.316249</c:v>
                </c:pt>
                <c:pt idx="7468">
                  <c:v>0.30865699999999996</c:v>
                </c:pt>
                <c:pt idx="7469">
                  <c:v>0.29075299999999998</c:v>
                </c:pt>
                <c:pt idx="7470">
                  <c:v>0.26823199999999997</c:v>
                </c:pt>
                <c:pt idx="7471">
                  <c:v>0.27981299999999998</c:v>
                </c:pt>
                <c:pt idx="7472">
                  <c:v>0.28049399999999997</c:v>
                </c:pt>
                <c:pt idx="7473">
                  <c:v>0.30520599999999998</c:v>
                </c:pt>
                <c:pt idx="7474">
                  <c:v>0.295742</c:v>
                </c:pt>
                <c:pt idx="7475">
                  <c:v>0.27780699999999997</c:v>
                </c:pt>
                <c:pt idx="7476">
                  <c:v>0.26108799999999999</c:v>
                </c:pt>
                <c:pt idx="7477">
                  <c:v>0.25431300000000001</c:v>
                </c:pt>
                <c:pt idx="7478">
                  <c:v>0.25123400000000001</c:v>
                </c:pt>
                <c:pt idx="7479">
                  <c:v>0.23581000000000002</c:v>
                </c:pt>
                <c:pt idx="7480">
                  <c:v>0.22207299999999999</c:v>
                </c:pt>
                <c:pt idx="7481">
                  <c:v>0.25661099999999998</c:v>
                </c:pt>
                <c:pt idx="7482">
                  <c:v>0.26398699999999997</c:v>
                </c:pt>
                <c:pt idx="7483">
                  <c:v>0.25239200000000001</c:v>
                </c:pt>
                <c:pt idx="7484">
                  <c:v>0.24724000000000002</c:v>
                </c:pt>
                <c:pt idx="7485">
                  <c:v>0.25148599999999999</c:v>
                </c:pt>
                <c:pt idx="7486">
                  <c:v>0.262297</c:v>
                </c:pt>
                <c:pt idx="7487">
                  <c:v>0.305087</c:v>
                </c:pt>
                <c:pt idx="7488">
                  <c:v>0.41230800000000001</c:v>
                </c:pt>
                <c:pt idx="7489">
                  <c:v>0.473551</c:v>
                </c:pt>
                <c:pt idx="7490">
                  <c:v>0.54418599999999995</c:v>
                </c:pt>
                <c:pt idx="7491">
                  <c:v>0.56563600000000003</c:v>
                </c:pt>
                <c:pt idx="7492">
                  <c:v>0.55637799999999993</c:v>
                </c:pt>
                <c:pt idx="7493">
                  <c:v>0.57235499999999995</c:v>
                </c:pt>
                <c:pt idx="7494">
                  <c:v>0.60601499999999997</c:v>
                </c:pt>
                <c:pt idx="7495">
                  <c:v>0.62959799999999999</c:v>
                </c:pt>
                <c:pt idx="7496">
                  <c:v>0.62589600000000001</c:v>
                </c:pt>
                <c:pt idx="7497">
                  <c:v>0.62789899999999998</c:v>
                </c:pt>
                <c:pt idx="7498">
                  <c:v>0.66550399999999998</c:v>
                </c:pt>
                <c:pt idx="7499">
                  <c:v>0.67179299999999997</c:v>
                </c:pt>
                <c:pt idx="7500">
                  <c:v>0.67965399999999998</c:v>
                </c:pt>
                <c:pt idx="7501">
                  <c:v>0.69861000000000006</c:v>
                </c:pt>
                <c:pt idx="7502">
                  <c:v>0.72222500000000001</c:v>
                </c:pt>
                <c:pt idx="7503">
                  <c:v>0.75436300000000001</c:v>
                </c:pt>
                <c:pt idx="7504">
                  <c:v>0.77665000000000006</c:v>
                </c:pt>
                <c:pt idx="7505">
                  <c:v>0.80726100000000001</c:v>
                </c:pt>
                <c:pt idx="7506">
                  <c:v>0.83903399999999995</c:v>
                </c:pt>
                <c:pt idx="7507">
                  <c:v>0.85289199999999998</c:v>
                </c:pt>
                <c:pt idx="7508">
                  <c:v>0.84221799999999991</c:v>
                </c:pt>
                <c:pt idx="7509">
                  <c:v>0.83977499999999994</c:v>
                </c:pt>
                <c:pt idx="7510">
                  <c:v>0.865097</c:v>
                </c:pt>
                <c:pt idx="7511">
                  <c:v>0.86562299999999992</c:v>
                </c:pt>
                <c:pt idx="7512">
                  <c:v>0.86733499999999997</c:v>
                </c:pt>
                <c:pt idx="7513">
                  <c:v>0.84032299999999993</c:v>
                </c:pt>
                <c:pt idx="7514">
                  <c:v>0.83781699999999992</c:v>
                </c:pt>
                <c:pt idx="7515">
                  <c:v>0.87651400000000002</c:v>
                </c:pt>
                <c:pt idx="7516">
                  <c:v>0.86182599999999998</c:v>
                </c:pt>
                <c:pt idx="7517">
                  <c:v>0.88312299999999999</c:v>
                </c:pt>
                <c:pt idx="7518">
                  <c:v>0.89225699999999997</c:v>
                </c:pt>
                <c:pt idx="7519">
                  <c:v>0.88524700000000001</c:v>
                </c:pt>
                <c:pt idx="7520">
                  <c:v>0.88756099999999993</c:v>
                </c:pt>
                <c:pt idx="7521">
                  <c:v>0.88541599999999998</c:v>
                </c:pt>
                <c:pt idx="7522">
                  <c:v>0.87667699999999993</c:v>
                </c:pt>
                <c:pt idx="7523">
                  <c:v>0.87202299999999999</c:v>
                </c:pt>
                <c:pt idx="7524">
                  <c:v>0.86309599999999997</c:v>
                </c:pt>
                <c:pt idx="7525">
                  <c:v>0.87469699999999995</c:v>
                </c:pt>
                <c:pt idx="7526">
                  <c:v>0.87661800000000001</c:v>
                </c:pt>
                <c:pt idx="7527">
                  <c:v>0.86486099999999999</c:v>
                </c:pt>
                <c:pt idx="7528">
                  <c:v>0.86305599999999993</c:v>
                </c:pt>
                <c:pt idx="7529">
                  <c:v>0.85857699999999992</c:v>
                </c:pt>
                <c:pt idx="7530">
                  <c:v>0.87155799999999994</c:v>
                </c:pt>
                <c:pt idx="7531">
                  <c:v>0.85988799999999999</c:v>
                </c:pt>
                <c:pt idx="7532">
                  <c:v>0.86719199999999996</c:v>
                </c:pt>
                <c:pt idx="7533">
                  <c:v>0.86634299999999997</c:v>
                </c:pt>
                <c:pt idx="7534">
                  <c:v>0.87334199999999995</c:v>
                </c:pt>
                <c:pt idx="7535">
                  <c:v>0.88551000000000002</c:v>
                </c:pt>
                <c:pt idx="7536">
                  <c:v>0.89724899999999996</c:v>
                </c:pt>
                <c:pt idx="7537">
                  <c:v>0.88804499999999997</c:v>
                </c:pt>
                <c:pt idx="7538">
                  <c:v>0.88507399999999992</c:v>
                </c:pt>
                <c:pt idx="7539">
                  <c:v>0.88504699999999992</c:v>
                </c:pt>
                <c:pt idx="7540">
                  <c:v>0.87623499999999999</c:v>
                </c:pt>
                <c:pt idx="7541">
                  <c:v>0.87051099999999992</c:v>
                </c:pt>
                <c:pt idx="7542">
                  <c:v>0.86507400000000001</c:v>
                </c:pt>
                <c:pt idx="7543">
                  <c:v>0.87759500000000001</c:v>
                </c:pt>
                <c:pt idx="7544">
                  <c:v>0.88845099999999999</c:v>
                </c:pt>
                <c:pt idx="7545">
                  <c:v>0.87972399999999995</c:v>
                </c:pt>
                <c:pt idx="7546">
                  <c:v>0.87992700000000001</c:v>
                </c:pt>
                <c:pt idx="7547">
                  <c:v>0.87047599999999992</c:v>
                </c:pt>
                <c:pt idx="7548">
                  <c:v>0.83474599999999999</c:v>
                </c:pt>
                <c:pt idx="7549">
                  <c:v>0.82827000000000006</c:v>
                </c:pt>
                <c:pt idx="7550">
                  <c:v>0.821608</c:v>
                </c:pt>
                <c:pt idx="7551">
                  <c:v>0.82353299999999996</c:v>
                </c:pt>
                <c:pt idx="7552">
                  <c:v>0.813697</c:v>
                </c:pt>
                <c:pt idx="7553">
                  <c:v>0.80690000000000006</c:v>
                </c:pt>
                <c:pt idx="7554">
                  <c:v>0.80692799999999998</c:v>
                </c:pt>
                <c:pt idx="7555">
                  <c:v>0.80256399999999994</c:v>
                </c:pt>
                <c:pt idx="7556">
                  <c:v>0.81079699999999999</c:v>
                </c:pt>
                <c:pt idx="7557">
                  <c:v>0.77280499999999996</c:v>
                </c:pt>
                <c:pt idx="7558">
                  <c:v>0.76630900000000002</c:v>
                </c:pt>
                <c:pt idx="7559">
                  <c:v>0.75829399999999991</c:v>
                </c:pt>
                <c:pt idx="7560">
                  <c:v>0.74759699999999996</c:v>
                </c:pt>
                <c:pt idx="7561">
                  <c:v>0.73644299999999996</c:v>
                </c:pt>
                <c:pt idx="7562">
                  <c:v>0.72767799999999994</c:v>
                </c:pt>
                <c:pt idx="7563">
                  <c:v>0.71837299999999993</c:v>
                </c:pt>
                <c:pt idx="7564">
                  <c:v>0.70462599999999997</c:v>
                </c:pt>
                <c:pt idx="7565">
                  <c:v>0.71015299999999992</c:v>
                </c:pt>
                <c:pt idx="7566">
                  <c:v>0.69251799999999997</c:v>
                </c:pt>
                <c:pt idx="7567">
                  <c:v>0.69689599999999996</c:v>
                </c:pt>
                <c:pt idx="7568">
                  <c:v>0.70849399999999996</c:v>
                </c:pt>
                <c:pt idx="7569">
                  <c:v>0.69371699999999992</c:v>
                </c:pt>
                <c:pt idx="7570">
                  <c:v>0.69032099999999996</c:v>
                </c:pt>
                <c:pt idx="7571">
                  <c:v>0.68192399999999997</c:v>
                </c:pt>
                <c:pt idx="7572">
                  <c:v>0.68180399999999997</c:v>
                </c:pt>
                <c:pt idx="7573">
                  <c:v>0.68290899999999999</c:v>
                </c:pt>
                <c:pt idx="7574">
                  <c:v>0.66863600000000001</c:v>
                </c:pt>
                <c:pt idx="7575">
                  <c:v>0.66992799999999997</c:v>
                </c:pt>
                <c:pt idx="7576">
                  <c:v>0.66013499999999992</c:v>
                </c:pt>
                <c:pt idx="7577">
                  <c:v>0.66155699999999995</c:v>
                </c:pt>
                <c:pt idx="7578">
                  <c:v>0.64383899999999994</c:v>
                </c:pt>
                <c:pt idx="7579">
                  <c:v>0.64619499999999996</c:v>
                </c:pt>
                <c:pt idx="7580">
                  <c:v>0.64435799999999999</c:v>
                </c:pt>
                <c:pt idx="7581">
                  <c:v>0.65206299999999995</c:v>
                </c:pt>
                <c:pt idx="7582">
                  <c:v>0.63894299999999993</c:v>
                </c:pt>
                <c:pt idx="7583">
                  <c:v>0.62582000000000004</c:v>
                </c:pt>
                <c:pt idx="7584">
                  <c:v>0.622973</c:v>
                </c:pt>
                <c:pt idx="7585">
                  <c:v>0.64956700000000001</c:v>
                </c:pt>
                <c:pt idx="7586">
                  <c:v>0.67037399999999991</c:v>
                </c:pt>
                <c:pt idx="7587">
                  <c:v>0.66572199999999992</c:v>
                </c:pt>
                <c:pt idx="7588">
                  <c:v>0.66552899999999993</c:v>
                </c:pt>
                <c:pt idx="7589">
                  <c:v>0.655945</c:v>
                </c:pt>
                <c:pt idx="7590">
                  <c:v>0.63934299999999999</c:v>
                </c:pt>
                <c:pt idx="7591">
                  <c:v>0.66753699999999994</c:v>
                </c:pt>
                <c:pt idx="7592">
                  <c:v>0.65786</c:v>
                </c:pt>
                <c:pt idx="7593">
                  <c:v>0.66677699999999995</c:v>
                </c:pt>
                <c:pt idx="7594">
                  <c:v>0.67708899999999994</c:v>
                </c:pt>
                <c:pt idx="7595">
                  <c:v>0.67207699999999992</c:v>
                </c:pt>
                <c:pt idx="7596">
                  <c:v>0.68850599999999995</c:v>
                </c:pt>
                <c:pt idx="7597">
                  <c:v>0.69656299999999993</c:v>
                </c:pt>
                <c:pt idx="7598">
                  <c:v>0.68942899999999996</c:v>
                </c:pt>
                <c:pt idx="7599">
                  <c:v>0.72010299999999994</c:v>
                </c:pt>
                <c:pt idx="7600">
                  <c:v>0.72165599999999996</c:v>
                </c:pt>
                <c:pt idx="7601">
                  <c:v>0.71761599999999992</c:v>
                </c:pt>
                <c:pt idx="7602">
                  <c:v>0.71029900000000001</c:v>
                </c:pt>
                <c:pt idx="7603">
                  <c:v>0.70981299999999992</c:v>
                </c:pt>
                <c:pt idx="7604">
                  <c:v>0.71052300000000002</c:v>
                </c:pt>
                <c:pt idx="7605">
                  <c:v>0.70594099999999993</c:v>
                </c:pt>
                <c:pt idx="7606">
                  <c:v>0.69782199999999994</c:v>
                </c:pt>
                <c:pt idx="7607">
                  <c:v>0.69151299999999993</c:v>
                </c:pt>
                <c:pt idx="7608">
                  <c:v>0.72934199999999993</c:v>
                </c:pt>
                <c:pt idx="7609">
                  <c:v>0.72296300000000002</c:v>
                </c:pt>
                <c:pt idx="7610">
                  <c:v>0.70953899999999992</c:v>
                </c:pt>
                <c:pt idx="7611">
                  <c:v>0.700963</c:v>
                </c:pt>
                <c:pt idx="7612">
                  <c:v>0.69797199999999993</c:v>
                </c:pt>
                <c:pt idx="7613">
                  <c:v>0.686747</c:v>
                </c:pt>
                <c:pt idx="7614">
                  <c:v>0.68704599999999993</c:v>
                </c:pt>
                <c:pt idx="7615">
                  <c:v>0.67564299999999999</c:v>
                </c:pt>
                <c:pt idx="7616">
                  <c:v>0.65294399999999997</c:v>
                </c:pt>
                <c:pt idx="7617">
                  <c:v>0.64230900000000002</c:v>
                </c:pt>
                <c:pt idx="7618">
                  <c:v>0.65588499999999994</c:v>
                </c:pt>
                <c:pt idx="7619">
                  <c:v>0.63462699999999994</c:v>
                </c:pt>
                <c:pt idx="7620">
                  <c:v>0.67963499999999999</c:v>
                </c:pt>
                <c:pt idx="7621">
                  <c:v>0.73197000000000001</c:v>
                </c:pt>
                <c:pt idx="7622">
                  <c:v>0.73044000000000009</c:v>
                </c:pt>
                <c:pt idx="7623">
                  <c:v>0.72130799999999995</c:v>
                </c:pt>
                <c:pt idx="7624">
                  <c:v>0.71971799999999997</c:v>
                </c:pt>
                <c:pt idx="7625">
                  <c:v>0.70610600000000001</c:v>
                </c:pt>
                <c:pt idx="7626">
                  <c:v>0.72447099999999998</c:v>
                </c:pt>
                <c:pt idx="7627">
                  <c:v>0.72868099999999991</c:v>
                </c:pt>
                <c:pt idx="7628">
                  <c:v>0.71705099999999999</c:v>
                </c:pt>
                <c:pt idx="7629">
                  <c:v>0.72277099999999994</c:v>
                </c:pt>
                <c:pt idx="7630">
                  <c:v>0.72777700000000001</c:v>
                </c:pt>
                <c:pt idx="7631">
                  <c:v>0.72173000000000009</c:v>
                </c:pt>
                <c:pt idx="7632">
                  <c:v>0.70294299999999998</c:v>
                </c:pt>
                <c:pt idx="7633">
                  <c:v>0.72595900000000002</c:v>
                </c:pt>
                <c:pt idx="7634">
                  <c:v>0.72168699999999997</c:v>
                </c:pt>
                <c:pt idx="7635">
                  <c:v>0.71213799999999994</c:v>
                </c:pt>
                <c:pt idx="7636">
                  <c:v>0.69976399999999994</c:v>
                </c:pt>
                <c:pt idx="7637">
                  <c:v>0.68526399999999998</c:v>
                </c:pt>
                <c:pt idx="7638">
                  <c:v>0.67378300000000002</c:v>
                </c:pt>
                <c:pt idx="7639">
                  <c:v>0.67706899999999992</c:v>
                </c:pt>
                <c:pt idx="7640">
                  <c:v>0.67208699999999999</c:v>
                </c:pt>
                <c:pt idx="7641">
                  <c:v>0.65490499999999996</c:v>
                </c:pt>
                <c:pt idx="7642">
                  <c:v>0.65076599999999996</c:v>
                </c:pt>
                <c:pt idx="7643">
                  <c:v>0.66959899999999994</c:v>
                </c:pt>
                <c:pt idx="7644">
                  <c:v>0.65879100000000002</c:v>
                </c:pt>
                <c:pt idx="7645">
                  <c:v>0.64888099999999993</c:v>
                </c:pt>
                <c:pt idx="7646">
                  <c:v>0.63639000000000001</c:v>
                </c:pt>
                <c:pt idx="7647">
                  <c:v>0.64934000000000003</c:v>
                </c:pt>
                <c:pt idx="7648">
                  <c:v>0.641625</c:v>
                </c:pt>
                <c:pt idx="7649">
                  <c:v>0.62522199999999994</c:v>
                </c:pt>
                <c:pt idx="7650">
                  <c:v>0.64018599999999992</c:v>
                </c:pt>
                <c:pt idx="7651">
                  <c:v>0.628911</c:v>
                </c:pt>
                <c:pt idx="7652">
                  <c:v>0.60918600000000001</c:v>
                </c:pt>
                <c:pt idx="7653">
                  <c:v>0.59205600000000003</c:v>
                </c:pt>
                <c:pt idx="7654">
                  <c:v>0.56126599999999993</c:v>
                </c:pt>
                <c:pt idx="7655">
                  <c:v>0.54784199999999994</c:v>
                </c:pt>
                <c:pt idx="7656">
                  <c:v>0.57022600000000001</c:v>
                </c:pt>
                <c:pt idx="7657">
                  <c:v>0.55541699999999994</c:v>
                </c:pt>
                <c:pt idx="7658">
                  <c:v>0.56605099999999997</c:v>
                </c:pt>
                <c:pt idx="7659">
                  <c:v>0.54135</c:v>
                </c:pt>
                <c:pt idx="7660">
                  <c:v>0.52978700000000001</c:v>
                </c:pt>
                <c:pt idx="7661">
                  <c:v>0.49277399999999999</c:v>
                </c:pt>
                <c:pt idx="7662">
                  <c:v>0.45961099999999999</c:v>
                </c:pt>
                <c:pt idx="7663">
                  <c:v>0.464451</c:v>
                </c:pt>
                <c:pt idx="7664">
                  <c:v>0.454372</c:v>
                </c:pt>
                <c:pt idx="7665">
                  <c:v>0.46222000000000002</c:v>
                </c:pt>
                <c:pt idx="7666">
                  <c:v>0.476549</c:v>
                </c:pt>
                <c:pt idx="7667">
                  <c:v>0.48132399999999997</c:v>
                </c:pt>
                <c:pt idx="7668">
                  <c:v>0.46549399999999996</c:v>
                </c:pt>
                <c:pt idx="7669">
                  <c:v>0.455235</c:v>
                </c:pt>
                <c:pt idx="7670">
                  <c:v>0.45900299999999999</c:v>
                </c:pt>
                <c:pt idx="7671">
                  <c:v>0.46086699999999997</c:v>
                </c:pt>
                <c:pt idx="7672">
                  <c:v>0.45883499999999999</c:v>
                </c:pt>
                <c:pt idx="7673">
                  <c:v>0.48233299999999996</c:v>
                </c:pt>
                <c:pt idx="7674">
                  <c:v>0.49895499999999998</c:v>
                </c:pt>
                <c:pt idx="7675">
                  <c:v>0.51407599999999998</c:v>
                </c:pt>
                <c:pt idx="7676">
                  <c:v>0.51287199999999999</c:v>
                </c:pt>
                <c:pt idx="7677">
                  <c:v>0.53228299999999995</c:v>
                </c:pt>
                <c:pt idx="7678">
                  <c:v>0.52885599999999999</c:v>
                </c:pt>
                <c:pt idx="7679">
                  <c:v>0.526281</c:v>
                </c:pt>
                <c:pt idx="7680">
                  <c:v>0.51481599999999994</c:v>
                </c:pt>
                <c:pt idx="7681">
                  <c:v>0.50430699999999995</c:v>
                </c:pt>
                <c:pt idx="7682">
                  <c:v>0.48838799999999999</c:v>
                </c:pt>
                <c:pt idx="7683">
                  <c:v>0.51099799999999995</c:v>
                </c:pt>
                <c:pt idx="7684">
                  <c:v>0.50900299999999998</c:v>
                </c:pt>
                <c:pt idx="7685">
                  <c:v>0.49399099999999996</c:v>
                </c:pt>
                <c:pt idx="7686">
                  <c:v>0.49252399999999996</c:v>
                </c:pt>
                <c:pt idx="7687">
                  <c:v>0.49260000000000004</c:v>
                </c:pt>
                <c:pt idx="7688">
                  <c:v>0.51473099999999994</c:v>
                </c:pt>
                <c:pt idx="7689">
                  <c:v>0.51391000000000009</c:v>
                </c:pt>
                <c:pt idx="7690">
                  <c:v>0.49293599999999999</c:v>
                </c:pt>
                <c:pt idx="7691">
                  <c:v>0.49847599999999997</c:v>
                </c:pt>
                <c:pt idx="7692">
                  <c:v>0.49360399999999999</c:v>
                </c:pt>
                <c:pt idx="7693">
                  <c:v>0.49185399999999996</c:v>
                </c:pt>
                <c:pt idx="7694">
                  <c:v>0.494537</c:v>
                </c:pt>
                <c:pt idx="7695">
                  <c:v>0.47792599999999996</c:v>
                </c:pt>
                <c:pt idx="7696">
                  <c:v>0.50026000000000004</c:v>
                </c:pt>
                <c:pt idx="7697">
                  <c:v>0.47919299999999998</c:v>
                </c:pt>
                <c:pt idx="7698">
                  <c:v>0.47062799999999999</c:v>
                </c:pt>
                <c:pt idx="7699">
                  <c:v>0.46925699999999998</c:v>
                </c:pt>
                <c:pt idx="7700">
                  <c:v>0.53301100000000001</c:v>
                </c:pt>
                <c:pt idx="7701">
                  <c:v>0.52663700000000002</c:v>
                </c:pt>
                <c:pt idx="7702">
                  <c:v>0.51044699999999998</c:v>
                </c:pt>
                <c:pt idx="7703">
                  <c:v>0.50600299999999998</c:v>
                </c:pt>
                <c:pt idx="7704">
                  <c:v>0.49190099999999998</c:v>
                </c:pt>
                <c:pt idx="7705">
                  <c:v>0.51025100000000001</c:v>
                </c:pt>
                <c:pt idx="7706">
                  <c:v>0.49038099999999996</c:v>
                </c:pt>
                <c:pt idx="7707">
                  <c:v>0.46346699999999996</c:v>
                </c:pt>
                <c:pt idx="7708">
                  <c:v>0.452986</c:v>
                </c:pt>
                <c:pt idx="7709">
                  <c:v>0.43115100000000001</c:v>
                </c:pt>
                <c:pt idx="7710">
                  <c:v>0.40034500000000001</c:v>
                </c:pt>
                <c:pt idx="7711">
                  <c:v>0.41285299999999997</c:v>
                </c:pt>
                <c:pt idx="7712">
                  <c:v>0.38887299999999997</c:v>
                </c:pt>
                <c:pt idx="7713">
                  <c:v>0.37204100000000001</c:v>
                </c:pt>
                <c:pt idx="7714">
                  <c:v>0.35977199999999998</c:v>
                </c:pt>
                <c:pt idx="7715">
                  <c:v>0.34625099999999998</c:v>
                </c:pt>
                <c:pt idx="7716">
                  <c:v>0.340225</c:v>
                </c:pt>
                <c:pt idx="7717">
                  <c:v>0.337175</c:v>
                </c:pt>
                <c:pt idx="7718">
                  <c:v>0.369537</c:v>
                </c:pt>
                <c:pt idx="7719">
                  <c:v>0.36304700000000001</c:v>
                </c:pt>
                <c:pt idx="7720">
                  <c:v>0.35888300000000001</c:v>
                </c:pt>
                <c:pt idx="7721">
                  <c:v>0.35219600000000001</c:v>
                </c:pt>
                <c:pt idx="7722">
                  <c:v>0.38127000000000005</c:v>
                </c:pt>
                <c:pt idx="7723">
                  <c:v>0.37441000000000002</c:v>
                </c:pt>
                <c:pt idx="7724">
                  <c:v>0.37859999999999999</c:v>
                </c:pt>
                <c:pt idx="7725">
                  <c:v>0.35319499999999998</c:v>
                </c:pt>
                <c:pt idx="7726">
                  <c:v>0.35859799999999997</c:v>
                </c:pt>
                <c:pt idx="7727">
                  <c:v>0.35466500000000001</c:v>
                </c:pt>
                <c:pt idx="7728">
                  <c:v>0.39500199999999996</c:v>
                </c:pt>
                <c:pt idx="7729">
                  <c:v>0.38817000000000002</c:v>
                </c:pt>
                <c:pt idx="7730">
                  <c:v>0.39373199999999997</c:v>
                </c:pt>
                <c:pt idx="7731">
                  <c:v>0.38020499999999996</c:v>
                </c:pt>
                <c:pt idx="7732">
                  <c:v>0.38275300000000001</c:v>
                </c:pt>
                <c:pt idx="7733">
                  <c:v>0.36463599999999996</c:v>
                </c:pt>
                <c:pt idx="7734">
                  <c:v>0.34318499999999996</c:v>
                </c:pt>
                <c:pt idx="7735">
                  <c:v>0.32883599999999996</c:v>
                </c:pt>
                <c:pt idx="7736">
                  <c:v>0.31392500000000001</c:v>
                </c:pt>
                <c:pt idx="7737">
                  <c:v>0.30532199999999998</c:v>
                </c:pt>
                <c:pt idx="7738">
                  <c:v>0.29913600000000001</c:v>
                </c:pt>
                <c:pt idx="7739">
                  <c:v>0.30423899999999998</c:v>
                </c:pt>
                <c:pt idx="7740">
                  <c:v>0.29607899999999998</c:v>
                </c:pt>
                <c:pt idx="7741">
                  <c:v>0.27976000000000001</c:v>
                </c:pt>
                <c:pt idx="7742">
                  <c:v>0.27731800000000001</c:v>
                </c:pt>
                <c:pt idx="7743">
                  <c:v>0.26496900000000001</c:v>
                </c:pt>
                <c:pt idx="7744">
                  <c:v>0.27305099999999999</c:v>
                </c:pt>
                <c:pt idx="7745">
                  <c:v>0.26680500000000001</c:v>
                </c:pt>
                <c:pt idx="7746">
                  <c:v>0.28054000000000001</c:v>
                </c:pt>
                <c:pt idx="7747">
                  <c:v>0.26860800000000001</c:v>
                </c:pt>
                <c:pt idx="7748">
                  <c:v>0.257573</c:v>
                </c:pt>
                <c:pt idx="7749">
                  <c:v>0.24312199999999998</c:v>
                </c:pt>
                <c:pt idx="7750">
                  <c:v>0.245555</c:v>
                </c:pt>
                <c:pt idx="7751">
                  <c:v>0.24235899999999999</c:v>
                </c:pt>
                <c:pt idx="7752">
                  <c:v>0.22694799999999998</c:v>
                </c:pt>
                <c:pt idx="7753">
                  <c:v>0.20916499999999999</c:v>
                </c:pt>
                <c:pt idx="7754">
                  <c:v>0.19627599999999998</c:v>
                </c:pt>
                <c:pt idx="7755">
                  <c:v>0.19347699999999998</c:v>
                </c:pt>
                <c:pt idx="7756">
                  <c:v>0.190857</c:v>
                </c:pt>
                <c:pt idx="7757">
                  <c:v>0.19609099999999999</c:v>
                </c:pt>
                <c:pt idx="7758">
                  <c:v>0.206232</c:v>
                </c:pt>
                <c:pt idx="7759">
                  <c:v>0.20139000000000001</c:v>
                </c:pt>
                <c:pt idx="7760">
                  <c:v>0.19352799999999998</c:v>
                </c:pt>
                <c:pt idx="7761">
                  <c:v>0.228185</c:v>
                </c:pt>
                <c:pt idx="7762">
                  <c:v>0.22772000000000001</c:v>
                </c:pt>
                <c:pt idx="7763">
                  <c:v>0.226046</c:v>
                </c:pt>
                <c:pt idx="7764">
                  <c:v>0.224331</c:v>
                </c:pt>
                <c:pt idx="7765">
                  <c:v>0.22895000000000001</c:v>
                </c:pt>
                <c:pt idx="7766">
                  <c:v>0.22295899999999999</c:v>
                </c:pt>
                <c:pt idx="7767">
                  <c:v>0.25178800000000001</c:v>
                </c:pt>
                <c:pt idx="7768">
                  <c:v>0.24914000000000003</c:v>
                </c:pt>
                <c:pt idx="7769">
                  <c:v>0.24842299999999998</c:v>
                </c:pt>
                <c:pt idx="7770">
                  <c:v>0.25670899999999996</c:v>
                </c:pt>
                <c:pt idx="7771">
                  <c:v>0.267067</c:v>
                </c:pt>
                <c:pt idx="7772">
                  <c:v>0.27082099999999998</c:v>
                </c:pt>
                <c:pt idx="7773">
                  <c:v>0.26715800000000001</c:v>
                </c:pt>
                <c:pt idx="7774">
                  <c:v>0.26648299999999997</c:v>
                </c:pt>
                <c:pt idx="7775">
                  <c:v>0.26097700000000001</c:v>
                </c:pt>
                <c:pt idx="7776">
                  <c:v>0.25257799999999997</c:v>
                </c:pt>
                <c:pt idx="7777">
                  <c:v>0.261654</c:v>
                </c:pt>
                <c:pt idx="7778">
                  <c:v>0.26083200000000001</c:v>
                </c:pt>
                <c:pt idx="7779">
                  <c:v>0.25340799999999997</c:v>
                </c:pt>
                <c:pt idx="7780">
                  <c:v>0.253662</c:v>
                </c:pt>
                <c:pt idx="7781">
                  <c:v>0.26918700000000001</c:v>
                </c:pt>
                <c:pt idx="7782">
                  <c:v>0.302122</c:v>
                </c:pt>
                <c:pt idx="7783">
                  <c:v>0.30422399999999999</c:v>
                </c:pt>
                <c:pt idx="7784">
                  <c:v>0.29117100000000001</c:v>
                </c:pt>
                <c:pt idx="7785">
                  <c:v>0.29321599999999998</c:v>
                </c:pt>
                <c:pt idx="7786">
                  <c:v>0.29595499999999997</c:v>
                </c:pt>
                <c:pt idx="7787">
                  <c:v>0.303342</c:v>
                </c:pt>
                <c:pt idx="7788">
                  <c:v>0.307946</c:v>
                </c:pt>
                <c:pt idx="7789">
                  <c:v>0.29059399999999996</c:v>
                </c:pt>
                <c:pt idx="7790">
                  <c:v>0.27157500000000001</c:v>
                </c:pt>
                <c:pt idx="7791">
                  <c:v>0.26408500000000001</c:v>
                </c:pt>
                <c:pt idx="7792">
                  <c:v>0.25288899999999997</c:v>
                </c:pt>
                <c:pt idx="7793">
                  <c:v>0.26273799999999997</c:v>
                </c:pt>
                <c:pt idx="7794">
                  <c:v>0.25906000000000001</c:v>
                </c:pt>
                <c:pt idx="7795">
                  <c:v>0.24805099999999999</c:v>
                </c:pt>
                <c:pt idx="7796">
                  <c:v>0.24732899999999999</c:v>
                </c:pt>
                <c:pt idx="7797">
                  <c:v>0.23149499999999998</c:v>
                </c:pt>
                <c:pt idx="7798">
                  <c:v>0.23905599999999999</c:v>
                </c:pt>
                <c:pt idx="7799">
                  <c:v>0.22716000000000003</c:v>
                </c:pt>
                <c:pt idx="7800">
                  <c:v>0.226995</c:v>
                </c:pt>
                <c:pt idx="7801">
                  <c:v>0.229159</c:v>
                </c:pt>
                <c:pt idx="7802">
                  <c:v>0.241366</c:v>
                </c:pt>
                <c:pt idx="7803">
                  <c:v>0.24261099999999999</c:v>
                </c:pt>
                <c:pt idx="7804">
                  <c:v>0.23346699999999998</c:v>
                </c:pt>
                <c:pt idx="7805">
                  <c:v>0.227604</c:v>
                </c:pt>
                <c:pt idx="7806">
                  <c:v>0.22705399999999998</c:v>
                </c:pt>
                <c:pt idx="7807">
                  <c:v>0.243891</c:v>
                </c:pt>
                <c:pt idx="7808">
                  <c:v>0.25348500000000002</c:v>
                </c:pt>
                <c:pt idx="7809">
                  <c:v>0.26710299999999998</c:v>
                </c:pt>
                <c:pt idx="7810">
                  <c:v>0.26234199999999996</c:v>
                </c:pt>
                <c:pt idx="7811">
                  <c:v>0.25567200000000001</c:v>
                </c:pt>
                <c:pt idx="7812">
                  <c:v>0.25195699999999999</c:v>
                </c:pt>
                <c:pt idx="7813">
                  <c:v>0.24045000000000002</c:v>
                </c:pt>
                <c:pt idx="7814">
                  <c:v>0.241366</c:v>
                </c:pt>
                <c:pt idx="7815">
                  <c:v>0.22298199999999999</c:v>
                </c:pt>
                <c:pt idx="7816">
                  <c:v>0.26200099999999998</c:v>
                </c:pt>
                <c:pt idx="7817">
                  <c:v>0.26278399999999996</c:v>
                </c:pt>
                <c:pt idx="7818">
                  <c:v>0.273752</c:v>
                </c:pt>
                <c:pt idx="7819">
                  <c:v>0.272198</c:v>
                </c:pt>
                <c:pt idx="7820">
                  <c:v>0.26564000000000004</c:v>
                </c:pt>
                <c:pt idx="7821">
                  <c:v>0.25131000000000003</c:v>
                </c:pt>
                <c:pt idx="7822">
                  <c:v>0.240565</c:v>
                </c:pt>
                <c:pt idx="7823">
                  <c:v>0.235682</c:v>
                </c:pt>
                <c:pt idx="7824">
                  <c:v>0.22007599999999999</c:v>
                </c:pt>
                <c:pt idx="7825">
                  <c:v>0.207925</c:v>
                </c:pt>
                <c:pt idx="7826">
                  <c:v>0.187862</c:v>
                </c:pt>
                <c:pt idx="7827">
                  <c:v>0.16775199999999998</c:v>
                </c:pt>
                <c:pt idx="7828">
                  <c:v>0.15212599999999998</c:v>
                </c:pt>
                <c:pt idx="7829">
                  <c:v>0.15636799999999998</c:v>
                </c:pt>
                <c:pt idx="7830">
                  <c:v>0.15293000000000001</c:v>
                </c:pt>
                <c:pt idx="7831">
                  <c:v>0.15648299999999998</c:v>
                </c:pt>
                <c:pt idx="7832">
                  <c:v>0.14821899999999999</c:v>
                </c:pt>
                <c:pt idx="7833">
                  <c:v>0.15031700000000001</c:v>
                </c:pt>
                <c:pt idx="7834">
                  <c:v>0.17170299999999999</c:v>
                </c:pt>
                <c:pt idx="7835">
                  <c:v>0.180704</c:v>
                </c:pt>
                <c:pt idx="7836">
                  <c:v>0.18395499999999998</c:v>
                </c:pt>
                <c:pt idx="7837">
                  <c:v>0.19373799999999999</c:v>
                </c:pt>
                <c:pt idx="7838">
                  <c:v>0.18856899999999999</c:v>
                </c:pt>
                <c:pt idx="7839">
                  <c:v>0.178979</c:v>
                </c:pt>
                <c:pt idx="7840">
                  <c:v>0.18737699999999999</c:v>
                </c:pt>
                <c:pt idx="7841">
                  <c:v>0.20105699999999999</c:v>
                </c:pt>
                <c:pt idx="7842">
                  <c:v>0.212784</c:v>
                </c:pt>
                <c:pt idx="7843">
                  <c:v>0.20571099999999998</c:v>
                </c:pt>
                <c:pt idx="7844">
                  <c:v>0.21126000000000003</c:v>
                </c:pt>
                <c:pt idx="7845">
                  <c:v>0.203459</c:v>
                </c:pt>
                <c:pt idx="7846">
                  <c:v>0.20183599999999999</c:v>
                </c:pt>
                <c:pt idx="7847">
                  <c:v>0.19800499999999999</c:v>
                </c:pt>
                <c:pt idx="7848">
                  <c:v>0.17100599999999999</c:v>
                </c:pt>
                <c:pt idx="7849">
                  <c:v>0.16404199999999999</c:v>
                </c:pt>
                <c:pt idx="7850">
                  <c:v>0.143542</c:v>
                </c:pt>
                <c:pt idx="7851">
                  <c:v>0.20186299999999999</c:v>
                </c:pt>
                <c:pt idx="7852">
                  <c:v>0.22873199999999999</c:v>
                </c:pt>
                <c:pt idx="7853">
                  <c:v>0.23697699999999999</c:v>
                </c:pt>
                <c:pt idx="7854">
                  <c:v>0.23541099999999998</c:v>
                </c:pt>
                <c:pt idx="7855">
                  <c:v>0.23070199999999999</c:v>
                </c:pt>
                <c:pt idx="7856">
                  <c:v>0.23572499999999999</c:v>
                </c:pt>
                <c:pt idx="7857">
                  <c:v>0.22786399999999998</c:v>
                </c:pt>
                <c:pt idx="7858">
                  <c:v>0.21302099999999999</c:v>
                </c:pt>
                <c:pt idx="7859">
                  <c:v>0.217948</c:v>
                </c:pt>
                <c:pt idx="7860">
                  <c:v>0.21544199999999999</c:v>
                </c:pt>
                <c:pt idx="7861">
                  <c:v>0.20556099999999999</c:v>
                </c:pt>
                <c:pt idx="7862">
                  <c:v>0.20483699999999999</c:v>
                </c:pt>
                <c:pt idx="7863">
                  <c:v>0.19398699999999999</c:v>
                </c:pt>
                <c:pt idx="7864">
                  <c:v>0.21782499999999999</c:v>
                </c:pt>
                <c:pt idx="7865">
                  <c:v>0.21628899999999998</c:v>
                </c:pt>
                <c:pt idx="7866">
                  <c:v>0.229688</c:v>
                </c:pt>
                <c:pt idx="7867">
                  <c:v>0.228854</c:v>
                </c:pt>
                <c:pt idx="7868">
                  <c:v>0.242481</c:v>
                </c:pt>
                <c:pt idx="7869">
                  <c:v>0.23136799999999999</c:v>
                </c:pt>
                <c:pt idx="7870">
                  <c:v>0.21956799999999999</c:v>
                </c:pt>
                <c:pt idx="7871">
                  <c:v>0.21215899999999999</c:v>
                </c:pt>
                <c:pt idx="7872">
                  <c:v>0.22922599999999999</c:v>
                </c:pt>
                <c:pt idx="7873">
                  <c:v>0.21820199999999998</c:v>
                </c:pt>
                <c:pt idx="7874">
                  <c:v>0.20799499999999999</c:v>
                </c:pt>
                <c:pt idx="7875">
                  <c:v>0.19964899999999999</c:v>
                </c:pt>
                <c:pt idx="7876">
                  <c:v>0.19017799999999999</c:v>
                </c:pt>
                <c:pt idx="7877">
                  <c:v>0.18555000000000002</c:v>
                </c:pt>
                <c:pt idx="7878">
                  <c:v>0.171709</c:v>
                </c:pt>
                <c:pt idx="7879">
                  <c:v>0.16730200000000001</c:v>
                </c:pt>
                <c:pt idx="7880">
                  <c:v>0.16051399999999999</c:v>
                </c:pt>
                <c:pt idx="7881">
                  <c:v>0.159276</c:v>
                </c:pt>
                <c:pt idx="7882">
                  <c:v>0.15434399999999998</c:v>
                </c:pt>
                <c:pt idx="7883">
                  <c:v>0.14301900000000001</c:v>
                </c:pt>
                <c:pt idx="7884">
                  <c:v>0.13137499999999999</c:v>
                </c:pt>
                <c:pt idx="7885">
                  <c:v>0.12319000000000001</c:v>
                </c:pt>
                <c:pt idx="7886">
                  <c:v>0.13359599999999999</c:v>
                </c:pt>
                <c:pt idx="7887">
                  <c:v>0.12987799999999999</c:v>
                </c:pt>
                <c:pt idx="7888">
                  <c:v>0.13117699999999999</c:v>
                </c:pt>
                <c:pt idx="7889">
                  <c:v>0.133636</c:v>
                </c:pt>
                <c:pt idx="7890">
                  <c:v>0.14319999999999999</c:v>
                </c:pt>
                <c:pt idx="7891">
                  <c:v>0.13409199999999999</c:v>
                </c:pt>
                <c:pt idx="7892">
                  <c:v>0.13686899999999999</c:v>
                </c:pt>
                <c:pt idx="7893">
                  <c:v>0.12551599999999999</c:v>
                </c:pt>
                <c:pt idx="7894">
                  <c:v>0.13275599999999999</c:v>
                </c:pt>
                <c:pt idx="7895">
                  <c:v>0.13502400000000001</c:v>
                </c:pt>
                <c:pt idx="7896">
                  <c:v>0.12831499999999998</c:v>
                </c:pt>
                <c:pt idx="7897">
                  <c:v>0.12193499999999999</c:v>
                </c:pt>
                <c:pt idx="7898">
                  <c:v>0.13092000000000001</c:v>
                </c:pt>
                <c:pt idx="7899">
                  <c:v>0.12870499999999999</c:v>
                </c:pt>
                <c:pt idx="7900">
                  <c:v>0.10778699999999999</c:v>
                </c:pt>
                <c:pt idx="7901">
                  <c:v>0.11252899999999999</c:v>
                </c:pt>
                <c:pt idx="7902">
                  <c:v>0.11212000000000001</c:v>
                </c:pt>
                <c:pt idx="7903">
                  <c:v>0.11226599999999999</c:v>
                </c:pt>
                <c:pt idx="7904">
                  <c:v>0.10428000000000001</c:v>
                </c:pt>
                <c:pt idx="7905">
                  <c:v>0.109653</c:v>
                </c:pt>
                <c:pt idx="7906">
                  <c:v>0.115149</c:v>
                </c:pt>
                <c:pt idx="7907">
                  <c:v>0.100978</c:v>
                </c:pt>
                <c:pt idx="7908">
                  <c:v>0.103157</c:v>
                </c:pt>
                <c:pt idx="7909">
                  <c:v>9.3030000000000002E-2</c:v>
                </c:pt>
                <c:pt idx="7910">
                  <c:v>0.10818599999999999</c:v>
                </c:pt>
                <c:pt idx="7911">
                  <c:v>0.117893</c:v>
                </c:pt>
                <c:pt idx="7912">
                  <c:v>0.12517499999999998</c:v>
                </c:pt>
                <c:pt idx="7913">
                  <c:v>0.13459000000000002</c:v>
                </c:pt>
                <c:pt idx="7914">
                  <c:v>0.170456</c:v>
                </c:pt>
                <c:pt idx="7915">
                  <c:v>0.190083</c:v>
                </c:pt>
                <c:pt idx="7916">
                  <c:v>0.25817099999999998</c:v>
                </c:pt>
                <c:pt idx="7917">
                  <c:v>0.29097200000000001</c:v>
                </c:pt>
                <c:pt idx="7918">
                  <c:v>0.32124399999999997</c:v>
                </c:pt>
                <c:pt idx="7919">
                  <c:v>0.339474</c:v>
                </c:pt>
                <c:pt idx="7920">
                  <c:v>0.34414299999999998</c:v>
                </c:pt>
                <c:pt idx="7921">
                  <c:v>0.35545899999999997</c:v>
                </c:pt>
                <c:pt idx="7922">
                  <c:v>0.382853</c:v>
                </c:pt>
                <c:pt idx="7923">
                  <c:v>0.37887099999999996</c:v>
                </c:pt>
                <c:pt idx="7924">
                  <c:v>0.39713899999999996</c:v>
                </c:pt>
                <c:pt idx="7925">
                  <c:v>0.393175</c:v>
                </c:pt>
                <c:pt idx="7926">
                  <c:v>0.42332799999999998</c:v>
                </c:pt>
                <c:pt idx="7927">
                  <c:v>0.43129399999999996</c:v>
                </c:pt>
                <c:pt idx="7928">
                  <c:v>0.43287499999999995</c:v>
                </c:pt>
                <c:pt idx="7929">
                  <c:v>0.43022699999999997</c:v>
                </c:pt>
                <c:pt idx="7930">
                  <c:v>0.42393199999999998</c:v>
                </c:pt>
                <c:pt idx="7931">
                  <c:v>0.42940200000000001</c:v>
                </c:pt>
                <c:pt idx="7932">
                  <c:v>0.43277299999999996</c:v>
                </c:pt>
                <c:pt idx="7933">
                  <c:v>0.42399899999999996</c:v>
                </c:pt>
                <c:pt idx="7934">
                  <c:v>0.41866000000000003</c:v>
                </c:pt>
                <c:pt idx="7935">
                  <c:v>0.41873299999999997</c:v>
                </c:pt>
                <c:pt idx="7936">
                  <c:v>0.402362</c:v>
                </c:pt>
                <c:pt idx="7937">
                  <c:v>0.443768</c:v>
                </c:pt>
                <c:pt idx="7938">
                  <c:v>0.44159299999999996</c:v>
                </c:pt>
                <c:pt idx="7939">
                  <c:v>0.41981399999999996</c:v>
                </c:pt>
                <c:pt idx="7940">
                  <c:v>0.39262000000000002</c:v>
                </c:pt>
                <c:pt idx="7941">
                  <c:v>0.37610699999999997</c:v>
                </c:pt>
                <c:pt idx="7942">
                  <c:v>0.36575299999999999</c:v>
                </c:pt>
                <c:pt idx="7943">
                  <c:v>0.36362699999999998</c:v>
                </c:pt>
                <c:pt idx="7944">
                  <c:v>0.349719</c:v>
                </c:pt>
                <c:pt idx="7945">
                  <c:v>0.33644799999999997</c:v>
                </c:pt>
                <c:pt idx="7946">
                  <c:v>0.32739799999999997</c:v>
                </c:pt>
                <c:pt idx="7947">
                  <c:v>0.31266299999999997</c:v>
                </c:pt>
                <c:pt idx="7948">
                  <c:v>0.29722499999999996</c:v>
                </c:pt>
                <c:pt idx="7949">
                  <c:v>0.30044899999999997</c:v>
                </c:pt>
                <c:pt idx="7950">
                  <c:v>0.29735200000000001</c:v>
                </c:pt>
                <c:pt idx="7951">
                  <c:v>0.296736</c:v>
                </c:pt>
                <c:pt idx="7952">
                  <c:v>0.28195799999999999</c:v>
                </c:pt>
                <c:pt idx="7953">
                  <c:v>0.268789</c:v>
                </c:pt>
                <c:pt idx="7954">
                  <c:v>0.30835499999999999</c:v>
                </c:pt>
                <c:pt idx="7955">
                  <c:v>0.309388</c:v>
                </c:pt>
                <c:pt idx="7956">
                  <c:v>0.311502</c:v>
                </c:pt>
                <c:pt idx="7957">
                  <c:v>0.30101800000000001</c:v>
                </c:pt>
                <c:pt idx="7958">
                  <c:v>0.28850000000000003</c:v>
                </c:pt>
                <c:pt idx="7959">
                  <c:v>0.28190199999999999</c:v>
                </c:pt>
                <c:pt idx="7960">
                  <c:v>0.28925899999999999</c:v>
                </c:pt>
                <c:pt idx="7961">
                  <c:v>0.27297899999999997</c:v>
                </c:pt>
                <c:pt idx="7962">
                  <c:v>0.26613100000000001</c:v>
                </c:pt>
                <c:pt idx="7963">
                  <c:v>0.248476</c:v>
                </c:pt>
                <c:pt idx="7964">
                  <c:v>0.24724299999999999</c:v>
                </c:pt>
                <c:pt idx="7965">
                  <c:v>0.24509699999999998</c:v>
                </c:pt>
                <c:pt idx="7966">
                  <c:v>0.238258</c:v>
                </c:pt>
                <c:pt idx="7967">
                  <c:v>0.26452100000000001</c:v>
                </c:pt>
                <c:pt idx="7968">
                  <c:v>0.26762799999999998</c:v>
                </c:pt>
                <c:pt idx="7969">
                  <c:v>0.26388200000000001</c:v>
                </c:pt>
                <c:pt idx="7970">
                  <c:v>0.27396899999999996</c:v>
                </c:pt>
                <c:pt idx="7971">
                  <c:v>0.27232699999999999</c:v>
                </c:pt>
                <c:pt idx="7972">
                  <c:v>0.270262</c:v>
                </c:pt>
                <c:pt idx="7973">
                  <c:v>0.27076299999999998</c:v>
                </c:pt>
                <c:pt idx="7974">
                  <c:v>0.272866</c:v>
                </c:pt>
                <c:pt idx="7975">
                  <c:v>0.27618399999999999</c:v>
                </c:pt>
                <c:pt idx="7976">
                  <c:v>0.26762900000000001</c:v>
                </c:pt>
                <c:pt idx="7977">
                  <c:v>0.26342099999999996</c:v>
                </c:pt>
                <c:pt idx="7978">
                  <c:v>0.27635199999999999</c:v>
                </c:pt>
                <c:pt idx="7979">
                  <c:v>0.28043599999999996</c:v>
                </c:pt>
                <c:pt idx="7980">
                  <c:v>0.26735900000000001</c:v>
                </c:pt>
                <c:pt idx="7981">
                  <c:v>0.25906799999999996</c:v>
                </c:pt>
                <c:pt idx="7982">
                  <c:v>0.27349200000000001</c:v>
                </c:pt>
                <c:pt idx="7983">
                  <c:v>0.262129</c:v>
                </c:pt>
                <c:pt idx="7984">
                  <c:v>0.26621099999999998</c:v>
                </c:pt>
                <c:pt idx="7985">
                  <c:v>0.31674099999999999</c:v>
                </c:pt>
                <c:pt idx="7986">
                  <c:v>0.32341000000000003</c:v>
                </c:pt>
                <c:pt idx="7987">
                  <c:v>0.32130000000000003</c:v>
                </c:pt>
                <c:pt idx="7988">
                  <c:v>0.33617199999999997</c:v>
                </c:pt>
                <c:pt idx="7989">
                  <c:v>0.33710199999999996</c:v>
                </c:pt>
                <c:pt idx="7990">
                  <c:v>0.31780000000000003</c:v>
                </c:pt>
                <c:pt idx="7991">
                  <c:v>0.31981599999999999</c:v>
                </c:pt>
                <c:pt idx="7992">
                  <c:v>0.31279199999999996</c:v>
                </c:pt>
                <c:pt idx="7993">
                  <c:v>0.29633000000000004</c:v>
                </c:pt>
                <c:pt idx="7994">
                  <c:v>0.32741699999999996</c:v>
                </c:pt>
                <c:pt idx="7995">
                  <c:v>0.32676099999999997</c:v>
                </c:pt>
                <c:pt idx="7996">
                  <c:v>0.32914099999999996</c:v>
                </c:pt>
                <c:pt idx="7997">
                  <c:v>0.34725499999999998</c:v>
                </c:pt>
                <c:pt idx="7998">
                  <c:v>0.35861699999999996</c:v>
                </c:pt>
                <c:pt idx="7999">
                  <c:v>0.32852199999999998</c:v>
                </c:pt>
                <c:pt idx="8000">
                  <c:v>0.346912</c:v>
                </c:pt>
                <c:pt idx="8001">
                  <c:v>0.32921299999999998</c:v>
                </c:pt>
                <c:pt idx="8002">
                  <c:v>0.31325199999999997</c:v>
                </c:pt>
                <c:pt idx="8003">
                  <c:v>0.291076</c:v>
                </c:pt>
                <c:pt idx="8004">
                  <c:v>0.30162099999999997</c:v>
                </c:pt>
                <c:pt idx="8005">
                  <c:v>0.28686299999999998</c:v>
                </c:pt>
                <c:pt idx="8006">
                  <c:v>0.27268799999999999</c:v>
                </c:pt>
                <c:pt idx="8007">
                  <c:v>0.25651399999999996</c:v>
                </c:pt>
                <c:pt idx="8008">
                  <c:v>0.26772200000000002</c:v>
                </c:pt>
                <c:pt idx="8009">
                  <c:v>0.25374799999999997</c:v>
                </c:pt>
                <c:pt idx="8010">
                  <c:v>0.25728600000000001</c:v>
                </c:pt>
                <c:pt idx="8011">
                  <c:v>0.26259499999999997</c:v>
                </c:pt>
                <c:pt idx="8012">
                  <c:v>0.25865099999999996</c:v>
                </c:pt>
                <c:pt idx="8013">
                  <c:v>0.26089099999999998</c:v>
                </c:pt>
                <c:pt idx="8014">
                  <c:v>0.26722899999999999</c:v>
                </c:pt>
                <c:pt idx="8015">
                  <c:v>0.27339799999999997</c:v>
                </c:pt>
                <c:pt idx="8016">
                  <c:v>0.272036</c:v>
                </c:pt>
                <c:pt idx="8017">
                  <c:v>0.27521299999999999</c:v>
                </c:pt>
                <c:pt idx="8018">
                  <c:v>0.270117</c:v>
                </c:pt>
                <c:pt idx="8019">
                  <c:v>0.261046</c:v>
                </c:pt>
                <c:pt idx="8020">
                  <c:v>0.24569199999999999</c:v>
                </c:pt>
                <c:pt idx="8021">
                  <c:v>0.22556000000000001</c:v>
                </c:pt>
                <c:pt idx="8022">
                  <c:v>0.20868</c:v>
                </c:pt>
                <c:pt idx="8023">
                  <c:v>0.19200499999999998</c:v>
                </c:pt>
                <c:pt idx="8024">
                  <c:v>0.17966499999999999</c:v>
                </c:pt>
                <c:pt idx="8025">
                  <c:v>0.179614</c:v>
                </c:pt>
                <c:pt idx="8026">
                  <c:v>0.16480599999999998</c:v>
                </c:pt>
                <c:pt idx="8027">
                  <c:v>0.1502</c:v>
                </c:pt>
                <c:pt idx="8028">
                  <c:v>0.132462</c:v>
                </c:pt>
                <c:pt idx="8029">
                  <c:v>0.12224499999999999</c:v>
                </c:pt>
                <c:pt idx="8030">
                  <c:v>0.12074399999999999</c:v>
                </c:pt>
                <c:pt idx="8031">
                  <c:v>0.12071399999999999</c:v>
                </c:pt>
                <c:pt idx="8032">
                  <c:v>0.121226</c:v>
                </c:pt>
                <c:pt idx="8033">
                  <c:v>0.117697</c:v>
                </c:pt>
                <c:pt idx="8034">
                  <c:v>0.12636800000000001</c:v>
                </c:pt>
                <c:pt idx="8035">
                  <c:v>0.131277</c:v>
                </c:pt>
                <c:pt idx="8036">
                  <c:v>0.12912899999999999</c:v>
                </c:pt>
                <c:pt idx="8037">
                  <c:v>0.127197</c:v>
                </c:pt>
                <c:pt idx="8038">
                  <c:v>0.120196</c:v>
                </c:pt>
                <c:pt idx="8039">
                  <c:v>0.10736799999999999</c:v>
                </c:pt>
                <c:pt idx="8040">
                  <c:v>0.10313299999999999</c:v>
                </c:pt>
                <c:pt idx="8041">
                  <c:v>0.101175</c:v>
                </c:pt>
                <c:pt idx="8042">
                  <c:v>9.0218999999999994E-2</c:v>
                </c:pt>
                <c:pt idx="8043">
                  <c:v>8.7732999999999992E-2</c:v>
                </c:pt>
                <c:pt idx="8044">
                  <c:v>8.5704000000000002E-2</c:v>
                </c:pt>
                <c:pt idx="8045">
                  <c:v>8.0542000000000002E-2</c:v>
                </c:pt>
                <c:pt idx="8046">
                  <c:v>9.4340999999999994E-2</c:v>
                </c:pt>
                <c:pt idx="8047">
                  <c:v>0.102437</c:v>
                </c:pt>
                <c:pt idx="8048">
                  <c:v>0.10756</c:v>
                </c:pt>
                <c:pt idx="8049">
                  <c:v>0.11641000000000001</c:v>
                </c:pt>
                <c:pt idx="8050">
                  <c:v>0.12709899999999999</c:v>
                </c:pt>
                <c:pt idx="8051">
                  <c:v>0.13075000000000001</c:v>
                </c:pt>
                <c:pt idx="8052">
                  <c:v>0.13234799999999999</c:v>
                </c:pt>
                <c:pt idx="8053">
                  <c:v>0.13118199999999999</c:v>
                </c:pt>
                <c:pt idx="8054">
                  <c:v>0.137631</c:v>
                </c:pt>
                <c:pt idx="8055">
                  <c:v>0.13852899999999999</c:v>
                </c:pt>
                <c:pt idx="8056">
                  <c:v>0.14654599999999998</c:v>
                </c:pt>
                <c:pt idx="8057">
                  <c:v>0.143294</c:v>
                </c:pt>
                <c:pt idx="8058">
                  <c:v>0.14912899999999998</c:v>
                </c:pt>
                <c:pt idx="8059">
                  <c:v>0.16395199999999999</c:v>
                </c:pt>
                <c:pt idx="8060">
                  <c:v>0.180752</c:v>
                </c:pt>
                <c:pt idx="8061">
                  <c:v>0.179285</c:v>
                </c:pt>
                <c:pt idx="8062">
                  <c:v>0.181536</c:v>
                </c:pt>
                <c:pt idx="8063">
                  <c:v>0.180178</c:v>
                </c:pt>
                <c:pt idx="8064">
                  <c:v>0.172652</c:v>
                </c:pt>
                <c:pt idx="8065">
                  <c:v>0.197958</c:v>
                </c:pt>
                <c:pt idx="8066">
                  <c:v>0.205544</c:v>
                </c:pt>
                <c:pt idx="8067">
                  <c:v>0.19181499999999999</c:v>
                </c:pt>
                <c:pt idx="8068">
                  <c:v>0.195884</c:v>
                </c:pt>
                <c:pt idx="8069">
                  <c:v>0.19548299999999999</c:v>
                </c:pt>
                <c:pt idx="8070">
                  <c:v>0.194914</c:v>
                </c:pt>
                <c:pt idx="8071">
                  <c:v>0.18216000000000002</c:v>
                </c:pt>
                <c:pt idx="8072">
                  <c:v>0.17194499999999999</c:v>
                </c:pt>
                <c:pt idx="8073">
                  <c:v>0.16567299999999999</c:v>
                </c:pt>
                <c:pt idx="8074">
                  <c:v>0.14482399999999998</c:v>
                </c:pt>
                <c:pt idx="8075">
                  <c:v>0.13730499999999998</c:v>
                </c:pt>
                <c:pt idx="8076">
                  <c:v>0.13689000000000001</c:v>
                </c:pt>
                <c:pt idx="8077">
                  <c:v>0.13494899999999999</c:v>
                </c:pt>
                <c:pt idx="8078">
                  <c:v>0.13028599999999999</c:v>
                </c:pt>
                <c:pt idx="8079">
                  <c:v>0.12247000000000001</c:v>
                </c:pt>
                <c:pt idx="8080">
                  <c:v>0.11315499999999999</c:v>
                </c:pt>
                <c:pt idx="8081">
                  <c:v>0.10327699999999999</c:v>
                </c:pt>
                <c:pt idx="8082">
                  <c:v>9.3489000000000003E-2</c:v>
                </c:pt>
                <c:pt idx="8083">
                  <c:v>8.970199999999999E-2</c:v>
                </c:pt>
                <c:pt idx="8084">
                  <c:v>8.4484999999999991E-2</c:v>
                </c:pt>
                <c:pt idx="8085">
                  <c:v>7.213E-2</c:v>
                </c:pt>
                <c:pt idx="8086">
                  <c:v>7.1343000000000004E-2</c:v>
                </c:pt>
                <c:pt idx="8087">
                  <c:v>7.0110999999999993E-2</c:v>
                </c:pt>
                <c:pt idx="8088">
                  <c:v>8.1095E-2</c:v>
                </c:pt>
                <c:pt idx="8089">
                  <c:v>7.7023999999999995E-2</c:v>
                </c:pt>
                <c:pt idx="8090">
                  <c:v>9.1150000000000009E-2</c:v>
                </c:pt>
                <c:pt idx="8091">
                  <c:v>9.7437999999999997E-2</c:v>
                </c:pt>
                <c:pt idx="8092">
                  <c:v>9.9596999999999991E-2</c:v>
                </c:pt>
                <c:pt idx="8093">
                  <c:v>9.6525E-2</c:v>
                </c:pt>
                <c:pt idx="8094">
                  <c:v>9.2901999999999998E-2</c:v>
                </c:pt>
                <c:pt idx="8095">
                  <c:v>9.7386E-2</c:v>
                </c:pt>
                <c:pt idx="8096">
                  <c:v>9.0665999999999997E-2</c:v>
                </c:pt>
                <c:pt idx="8097">
                  <c:v>9.318499999999999E-2</c:v>
                </c:pt>
                <c:pt idx="8098">
                  <c:v>8.8976E-2</c:v>
                </c:pt>
                <c:pt idx="8099">
                  <c:v>8.2385E-2</c:v>
                </c:pt>
                <c:pt idx="8100">
                  <c:v>7.1801999999999991E-2</c:v>
                </c:pt>
                <c:pt idx="8101">
                  <c:v>8.7534000000000001E-2</c:v>
                </c:pt>
                <c:pt idx="8102">
                  <c:v>9.611299999999999E-2</c:v>
                </c:pt>
                <c:pt idx="8103">
                  <c:v>9.5410000000000009E-2</c:v>
                </c:pt>
                <c:pt idx="8104">
                  <c:v>9.7697999999999993E-2</c:v>
                </c:pt>
                <c:pt idx="8105">
                  <c:v>9.1585E-2</c:v>
                </c:pt>
                <c:pt idx="8106">
                  <c:v>8.8955999999999993E-2</c:v>
                </c:pt>
                <c:pt idx="8107">
                  <c:v>7.8156000000000003E-2</c:v>
                </c:pt>
                <c:pt idx="8108">
                  <c:v>8.2753999999999994E-2</c:v>
                </c:pt>
                <c:pt idx="8109">
                  <c:v>0.10248599999999999</c:v>
                </c:pt>
                <c:pt idx="8110">
                  <c:v>9.8420999999999995E-2</c:v>
                </c:pt>
                <c:pt idx="8111">
                  <c:v>0.10388799999999999</c:v>
                </c:pt>
                <c:pt idx="8112">
                  <c:v>9.7721000000000002E-2</c:v>
                </c:pt>
                <c:pt idx="8113">
                  <c:v>9.947099999999999E-2</c:v>
                </c:pt>
                <c:pt idx="8114">
                  <c:v>9.6490000000000006E-2</c:v>
                </c:pt>
                <c:pt idx="8115">
                  <c:v>8.841099999999999E-2</c:v>
                </c:pt>
                <c:pt idx="8116">
                  <c:v>8.2961999999999994E-2</c:v>
                </c:pt>
                <c:pt idx="8117">
                  <c:v>8.2910000000000011E-2</c:v>
                </c:pt>
                <c:pt idx="8118">
                  <c:v>7.6743999999999993E-2</c:v>
                </c:pt>
                <c:pt idx="8119">
                  <c:v>6.1588999999999998E-2</c:v>
                </c:pt>
                <c:pt idx="8120">
                  <c:v>5.6004999999999999E-2</c:v>
                </c:pt>
                <c:pt idx="8121">
                  <c:v>4.7031999999999997E-2</c:v>
                </c:pt>
                <c:pt idx="8122">
                  <c:v>3.8162000000000001E-2</c:v>
                </c:pt>
                <c:pt idx="8123">
                  <c:v>3.1817999999999999E-2</c:v>
                </c:pt>
                <c:pt idx="8124">
                  <c:v>3.1482999999999997E-2</c:v>
                </c:pt>
                <c:pt idx="8125">
                  <c:v>3.1222999999999997E-2</c:v>
                </c:pt>
                <c:pt idx="8126">
                  <c:v>2.8544999999999997E-2</c:v>
                </c:pt>
                <c:pt idx="8127">
                  <c:v>2.6764E-2</c:v>
                </c:pt>
                <c:pt idx="8128">
                  <c:v>2.5408E-2</c:v>
                </c:pt>
                <c:pt idx="8129">
                  <c:v>2.3184999999999997E-2</c:v>
                </c:pt>
                <c:pt idx="8130">
                  <c:v>1.9996999999999997E-2</c:v>
                </c:pt>
                <c:pt idx="8131">
                  <c:v>2.5558999999999998E-2</c:v>
                </c:pt>
                <c:pt idx="8132">
                  <c:v>2.7490000000000001E-2</c:v>
                </c:pt>
                <c:pt idx="8133">
                  <c:v>2.7541999999999997E-2</c:v>
                </c:pt>
                <c:pt idx="8134">
                  <c:v>2.5680000000000001E-2</c:v>
                </c:pt>
                <c:pt idx="8135">
                  <c:v>2.7018E-2</c:v>
                </c:pt>
                <c:pt idx="8136">
                  <c:v>3.1702000000000001E-2</c:v>
                </c:pt>
                <c:pt idx="8137">
                  <c:v>2.6050000000000004E-2</c:v>
                </c:pt>
                <c:pt idx="8138">
                  <c:v>2.8450000000000003E-2</c:v>
                </c:pt>
                <c:pt idx="8139">
                  <c:v>3.4738999999999999E-2</c:v>
                </c:pt>
                <c:pt idx="8140">
                  <c:v>6.9795999999999997E-2</c:v>
                </c:pt>
                <c:pt idx="8141">
                  <c:v>8.0784999999999996E-2</c:v>
                </c:pt>
                <c:pt idx="8142">
                  <c:v>8.828699999999999E-2</c:v>
                </c:pt>
                <c:pt idx="8143">
                  <c:v>9.5423999999999995E-2</c:v>
                </c:pt>
                <c:pt idx="8144">
                  <c:v>8.4754999999999997E-2</c:v>
                </c:pt>
                <c:pt idx="8145">
                  <c:v>7.8227999999999992E-2</c:v>
                </c:pt>
                <c:pt idx="8146">
                  <c:v>7.4936000000000003E-2</c:v>
                </c:pt>
                <c:pt idx="8147">
                  <c:v>6.8062999999999999E-2</c:v>
                </c:pt>
                <c:pt idx="8148">
                  <c:v>5.6996999999999999E-2</c:v>
                </c:pt>
                <c:pt idx="8149">
                  <c:v>4.9758999999999998E-2</c:v>
                </c:pt>
                <c:pt idx="8150">
                  <c:v>4.8148999999999997E-2</c:v>
                </c:pt>
                <c:pt idx="8151">
                  <c:v>3.9933999999999997E-2</c:v>
                </c:pt>
                <c:pt idx="8152">
                  <c:v>4.0181999999999995E-2</c:v>
                </c:pt>
                <c:pt idx="8153">
                  <c:v>3.3395999999999995E-2</c:v>
                </c:pt>
                <c:pt idx="8154">
                  <c:v>2.7441999999999998E-2</c:v>
                </c:pt>
                <c:pt idx="8155">
                  <c:v>2.4278999999999998E-2</c:v>
                </c:pt>
                <c:pt idx="8156">
                  <c:v>2.1263000000000001E-2</c:v>
                </c:pt>
                <c:pt idx="8157">
                  <c:v>2.0017E-2</c:v>
                </c:pt>
                <c:pt idx="8158">
                  <c:v>1.8580000000000003E-2</c:v>
                </c:pt>
                <c:pt idx="8159">
                  <c:v>1.6264999999999998E-2</c:v>
                </c:pt>
                <c:pt idx="8160">
                  <c:v>1.4940999999999999E-2</c:v>
                </c:pt>
                <c:pt idx="8161">
                  <c:v>1.4135999999999999E-2</c:v>
                </c:pt>
                <c:pt idx="8162">
                  <c:v>1.1294E-2</c:v>
                </c:pt>
                <c:pt idx="8163">
                  <c:v>1.4750999999999998E-2</c:v>
                </c:pt>
                <c:pt idx="8164">
                  <c:v>1.8078999999999998E-2</c:v>
                </c:pt>
                <c:pt idx="8165">
                  <c:v>2.0232999999999998E-2</c:v>
                </c:pt>
                <c:pt idx="8166">
                  <c:v>2.0043999999999999E-2</c:v>
                </c:pt>
                <c:pt idx="8167">
                  <c:v>2.2394000000000001E-2</c:v>
                </c:pt>
                <c:pt idx="8168">
                  <c:v>2.0735E-2</c:v>
                </c:pt>
                <c:pt idx="8169">
                  <c:v>2.0066999999999998E-2</c:v>
                </c:pt>
                <c:pt idx="8170">
                  <c:v>1.6607E-2</c:v>
                </c:pt>
                <c:pt idx="8171">
                  <c:v>1.9851000000000001E-2</c:v>
                </c:pt>
                <c:pt idx="8172">
                  <c:v>2.0804E-2</c:v>
                </c:pt>
                <c:pt idx="8173">
                  <c:v>2.0126999999999999E-2</c:v>
                </c:pt>
                <c:pt idx="8174">
                  <c:v>1.5188E-2</c:v>
                </c:pt>
                <c:pt idx="8175">
                  <c:v>1.3117999999999999E-2</c:v>
                </c:pt>
                <c:pt idx="8176">
                  <c:v>1.4370000000000001E-2</c:v>
                </c:pt>
                <c:pt idx="8177">
                  <c:v>1.5564999999999999E-2</c:v>
                </c:pt>
                <c:pt idx="8178">
                  <c:v>1.7337999999999999E-2</c:v>
                </c:pt>
                <c:pt idx="8179">
                  <c:v>1.3470000000000001E-2</c:v>
                </c:pt>
                <c:pt idx="8180">
                  <c:v>9.3860000000000002E-3</c:v>
                </c:pt>
                <c:pt idx="8181">
                  <c:v>9.8979999999999988E-3</c:v>
                </c:pt>
                <c:pt idx="8182">
                  <c:v>9.1669999999999998E-3</c:v>
                </c:pt>
                <c:pt idx="8183">
                  <c:v>9.9639999999999989E-3</c:v>
                </c:pt>
                <c:pt idx="8184">
                  <c:v>9.8389999999999988E-3</c:v>
                </c:pt>
                <c:pt idx="8185">
                  <c:v>8.3210000000000003E-3</c:v>
                </c:pt>
                <c:pt idx="8186">
                  <c:v>9.3010000000000002E-3</c:v>
                </c:pt>
                <c:pt idx="8187">
                  <c:v>8.907E-3</c:v>
                </c:pt>
                <c:pt idx="8188">
                  <c:v>1.3701999999999999E-2</c:v>
                </c:pt>
                <c:pt idx="8189">
                  <c:v>1.6871999999999998E-2</c:v>
                </c:pt>
                <c:pt idx="8190">
                  <c:v>1.7224E-2</c:v>
                </c:pt>
                <c:pt idx="8191">
                  <c:v>1.1940000000000001E-2</c:v>
                </c:pt>
                <c:pt idx="8192">
                  <c:v>1.4334E-2</c:v>
                </c:pt>
                <c:pt idx="8193">
                  <c:v>1.5547E-2</c:v>
                </c:pt>
                <c:pt idx="8194">
                  <c:v>1.3078999999999999E-2</c:v>
                </c:pt>
                <c:pt idx="8195">
                  <c:v>2.7595999999999999E-2</c:v>
                </c:pt>
                <c:pt idx="8196">
                  <c:v>3.5083999999999997E-2</c:v>
                </c:pt>
                <c:pt idx="8197">
                  <c:v>4.7514999999999995E-2</c:v>
                </c:pt>
                <c:pt idx="8198">
                  <c:v>5.8677999999999994E-2</c:v>
                </c:pt>
                <c:pt idx="8199">
                  <c:v>6.1848999999999994E-2</c:v>
                </c:pt>
                <c:pt idx="8200">
                  <c:v>6.3968999999999998E-2</c:v>
                </c:pt>
                <c:pt idx="8201">
                  <c:v>6.2451E-2</c:v>
                </c:pt>
                <c:pt idx="8202">
                  <c:v>7.5580999999999995E-2</c:v>
                </c:pt>
                <c:pt idx="8203">
                  <c:v>7.7550000000000008E-2</c:v>
                </c:pt>
                <c:pt idx="8204">
                  <c:v>7.9464999999999994E-2</c:v>
                </c:pt>
                <c:pt idx="8205">
                  <c:v>0.118767</c:v>
                </c:pt>
                <c:pt idx="8206">
                  <c:v>0.13167000000000001</c:v>
                </c:pt>
                <c:pt idx="8207">
                  <c:v>0.13473299999999999</c:v>
                </c:pt>
                <c:pt idx="8208">
                  <c:v>0.133989</c:v>
                </c:pt>
                <c:pt idx="8209">
                  <c:v>0.13556199999999999</c:v>
                </c:pt>
                <c:pt idx="8210">
                  <c:v>0.12892100000000001</c:v>
                </c:pt>
                <c:pt idx="8211">
                  <c:v>0.14093600000000001</c:v>
                </c:pt>
                <c:pt idx="8212">
                  <c:v>0.14808099999999999</c:v>
                </c:pt>
                <c:pt idx="8213">
                  <c:v>0.14302299999999998</c:v>
                </c:pt>
                <c:pt idx="8214">
                  <c:v>0.14613799999999999</c:v>
                </c:pt>
                <c:pt idx="8215">
                  <c:v>0.14511599999999999</c:v>
                </c:pt>
                <c:pt idx="8216">
                  <c:v>0.13828000000000001</c:v>
                </c:pt>
                <c:pt idx="8217">
                  <c:v>0.12851599999999999</c:v>
                </c:pt>
                <c:pt idx="8218">
                  <c:v>0.118876</c:v>
                </c:pt>
                <c:pt idx="8219">
                  <c:v>0.11341699999999999</c:v>
                </c:pt>
                <c:pt idx="8220">
                  <c:v>0.11336299999999999</c:v>
                </c:pt>
                <c:pt idx="8221">
                  <c:v>0.11441899999999999</c:v>
                </c:pt>
                <c:pt idx="8222">
                  <c:v>0.11754000000000001</c:v>
                </c:pt>
                <c:pt idx="8223">
                  <c:v>0.13567499999999999</c:v>
                </c:pt>
                <c:pt idx="8224">
                  <c:v>0.12415799999999999</c:v>
                </c:pt>
                <c:pt idx="8225">
                  <c:v>0.13170399999999999</c:v>
                </c:pt>
                <c:pt idx="8226">
                  <c:v>0.132439</c:v>
                </c:pt>
                <c:pt idx="8227">
                  <c:v>0.127968</c:v>
                </c:pt>
                <c:pt idx="8228">
                  <c:v>0.128195</c:v>
                </c:pt>
                <c:pt idx="8229">
                  <c:v>0.13922000000000001</c:v>
                </c:pt>
                <c:pt idx="8230">
                  <c:v>0.12251799999999999</c:v>
                </c:pt>
                <c:pt idx="8231">
                  <c:v>0.13661399999999999</c:v>
                </c:pt>
                <c:pt idx="8232">
                  <c:v>0.12778499999999998</c:v>
                </c:pt>
                <c:pt idx="8233">
                  <c:v>0.120336</c:v>
                </c:pt>
                <c:pt idx="8234">
                  <c:v>0.116439</c:v>
                </c:pt>
                <c:pt idx="8235">
                  <c:v>0.12447599999999999</c:v>
                </c:pt>
                <c:pt idx="8236">
                  <c:v>0.11410899999999999</c:v>
                </c:pt>
                <c:pt idx="8237">
                  <c:v>0.121254</c:v>
                </c:pt>
                <c:pt idx="8238">
                  <c:v>0.131107</c:v>
                </c:pt>
                <c:pt idx="8239">
                  <c:v>0.16153099999999998</c:v>
                </c:pt>
                <c:pt idx="8240">
                  <c:v>0.158411</c:v>
                </c:pt>
                <c:pt idx="8241">
                  <c:v>0.240011</c:v>
                </c:pt>
                <c:pt idx="8242">
                  <c:v>0.25058799999999998</c:v>
                </c:pt>
                <c:pt idx="8243">
                  <c:v>0.29910000000000003</c:v>
                </c:pt>
                <c:pt idx="8244">
                  <c:v>0.294514</c:v>
                </c:pt>
                <c:pt idx="8245">
                  <c:v>0.30422000000000005</c:v>
                </c:pt>
                <c:pt idx="8246">
                  <c:v>0.29594799999999999</c:v>
                </c:pt>
                <c:pt idx="8247">
                  <c:v>0.29126000000000002</c:v>
                </c:pt>
                <c:pt idx="8248">
                  <c:v>0.28350900000000001</c:v>
                </c:pt>
                <c:pt idx="8249">
                  <c:v>0.30700899999999998</c:v>
                </c:pt>
                <c:pt idx="8250">
                  <c:v>0.31104100000000001</c:v>
                </c:pt>
                <c:pt idx="8251">
                  <c:v>0.34082000000000001</c:v>
                </c:pt>
                <c:pt idx="8252">
                  <c:v>0.346022</c:v>
                </c:pt>
                <c:pt idx="8253">
                  <c:v>0.33887600000000001</c:v>
                </c:pt>
                <c:pt idx="8254">
                  <c:v>0.31883099999999998</c:v>
                </c:pt>
                <c:pt idx="8255">
                  <c:v>0.30503799999999998</c:v>
                </c:pt>
                <c:pt idx="8256">
                  <c:v>0.299126</c:v>
                </c:pt>
                <c:pt idx="8257">
                  <c:v>0.30491299999999999</c:v>
                </c:pt>
                <c:pt idx="8258">
                  <c:v>0.3206</c:v>
                </c:pt>
                <c:pt idx="8259">
                  <c:v>0.31583600000000001</c:v>
                </c:pt>
                <c:pt idx="8260">
                  <c:v>0.307666</c:v>
                </c:pt>
                <c:pt idx="8261">
                  <c:v>0.311589</c:v>
                </c:pt>
                <c:pt idx="8262">
                  <c:v>0.319936</c:v>
                </c:pt>
                <c:pt idx="8263">
                  <c:v>0.30963000000000002</c:v>
                </c:pt>
                <c:pt idx="8264">
                  <c:v>0.30902499999999999</c:v>
                </c:pt>
                <c:pt idx="8265">
                  <c:v>0.29336299999999998</c:v>
                </c:pt>
                <c:pt idx="8266">
                  <c:v>0.286908</c:v>
                </c:pt>
                <c:pt idx="8267">
                  <c:v>0.31861099999999998</c:v>
                </c:pt>
                <c:pt idx="8268">
                  <c:v>0.31575900000000001</c:v>
                </c:pt>
                <c:pt idx="8269">
                  <c:v>0.31201000000000001</c:v>
                </c:pt>
                <c:pt idx="8270">
                  <c:v>0.30440099999999998</c:v>
                </c:pt>
                <c:pt idx="8271">
                  <c:v>0.320357</c:v>
                </c:pt>
                <c:pt idx="8272">
                  <c:v>0.33095000000000002</c:v>
                </c:pt>
                <c:pt idx="8273">
                  <c:v>0.35524499999999998</c:v>
                </c:pt>
                <c:pt idx="8274">
                  <c:v>0.34953000000000001</c:v>
                </c:pt>
                <c:pt idx="8275">
                  <c:v>0.37032699999999996</c:v>
                </c:pt>
                <c:pt idx="8276">
                  <c:v>0.40266799999999997</c:v>
                </c:pt>
                <c:pt idx="8277">
                  <c:v>0.39576499999999998</c:v>
                </c:pt>
                <c:pt idx="8278">
                  <c:v>0.38679599999999997</c:v>
                </c:pt>
                <c:pt idx="8279">
                  <c:v>0.37115100000000001</c:v>
                </c:pt>
                <c:pt idx="8280">
                  <c:v>0.36734600000000001</c:v>
                </c:pt>
                <c:pt idx="8281">
                  <c:v>0.35203799999999996</c:v>
                </c:pt>
                <c:pt idx="8282">
                  <c:v>0.36526500000000001</c:v>
                </c:pt>
                <c:pt idx="8283">
                  <c:v>0.36971699999999996</c:v>
                </c:pt>
                <c:pt idx="8284">
                  <c:v>0.36060199999999998</c:v>
                </c:pt>
                <c:pt idx="8285">
                  <c:v>0.35616700000000001</c:v>
                </c:pt>
                <c:pt idx="8286">
                  <c:v>0.354352</c:v>
                </c:pt>
                <c:pt idx="8287">
                  <c:v>0.35502400000000001</c:v>
                </c:pt>
                <c:pt idx="8288">
                  <c:v>0.351101</c:v>
                </c:pt>
                <c:pt idx="8289">
                  <c:v>0.34931499999999999</c:v>
                </c:pt>
                <c:pt idx="8290">
                  <c:v>0.326158</c:v>
                </c:pt>
                <c:pt idx="8291">
                  <c:v>0.32438400000000001</c:v>
                </c:pt>
                <c:pt idx="8292">
                  <c:v>0.32576899999999998</c:v>
                </c:pt>
                <c:pt idx="8293">
                  <c:v>0.334227</c:v>
                </c:pt>
                <c:pt idx="8294">
                  <c:v>0.32691500000000001</c:v>
                </c:pt>
                <c:pt idx="8295">
                  <c:v>0.32635199999999998</c:v>
                </c:pt>
                <c:pt idx="8296">
                  <c:v>0.320579</c:v>
                </c:pt>
                <c:pt idx="8297">
                  <c:v>0.30155499999999996</c:v>
                </c:pt>
                <c:pt idx="8298">
                  <c:v>0.29068000000000005</c:v>
                </c:pt>
                <c:pt idx="8299">
                  <c:v>0.31378</c:v>
                </c:pt>
                <c:pt idx="8300">
                  <c:v>0.308562</c:v>
                </c:pt>
                <c:pt idx="8301">
                  <c:v>0.31023499999999998</c:v>
                </c:pt>
                <c:pt idx="8302">
                  <c:v>0.30587700000000001</c:v>
                </c:pt>
                <c:pt idx="8303">
                  <c:v>0.29716000000000004</c:v>
                </c:pt>
                <c:pt idx="8304">
                  <c:v>0.32519899999999996</c:v>
                </c:pt>
                <c:pt idx="8305">
                  <c:v>0.33859</c:v>
                </c:pt>
                <c:pt idx="8306">
                  <c:v>0.34203</c:v>
                </c:pt>
                <c:pt idx="8307">
                  <c:v>0.34151899999999996</c:v>
                </c:pt>
                <c:pt idx="8308">
                  <c:v>0.34254599999999996</c:v>
                </c:pt>
                <c:pt idx="8309">
                  <c:v>0.33533399999999997</c:v>
                </c:pt>
                <c:pt idx="8310">
                  <c:v>0.36414099999999999</c:v>
                </c:pt>
                <c:pt idx="8311">
                  <c:v>0.34319499999999997</c:v>
                </c:pt>
                <c:pt idx="8312">
                  <c:v>0.33617599999999997</c:v>
                </c:pt>
                <c:pt idx="8313">
                  <c:v>0.33573000000000003</c:v>
                </c:pt>
                <c:pt idx="8314">
                  <c:v>0.32515899999999998</c:v>
                </c:pt>
                <c:pt idx="8315">
                  <c:v>0.32283600000000001</c:v>
                </c:pt>
                <c:pt idx="8316">
                  <c:v>0.32186699999999996</c:v>
                </c:pt>
                <c:pt idx="8317">
                  <c:v>0.30394199999999999</c:v>
                </c:pt>
                <c:pt idx="8318">
                  <c:v>0.309668</c:v>
                </c:pt>
                <c:pt idx="8319">
                  <c:v>0.29283399999999998</c:v>
                </c:pt>
                <c:pt idx="8320">
                  <c:v>0.30844099999999997</c:v>
                </c:pt>
                <c:pt idx="8321">
                  <c:v>0.29409199999999996</c:v>
                </c:pt>
                <c:pt idx="8322">
                  <c:v>0.28772500000000001</c:v>
                </c:pt>
                <c:pt idx="8323">
                  <c:v>0.28987000000000002</c:v>
                </c:pt>
                <c:pt idx="8324">
                  <c:v>0.27754899999999999</c:v>
                </c:pt>
                <c:pt idx="8325">
                  <c:v>0.26688000000000001</c:v>
                </c:pt>
                <c:pt idx="8326">
                  <c:v>0.26020499999999996</c:v>
                </c:pt>
                <c:pt idx="8327">
                  <c:v>0.26037899999999997</c:v>
                </c:pt>
                <c:pt idx="8328">
                  <c:v>0.24251399999999998</c:v>
                </c:pt>
                <c:pt idx="8329">
                  <c:v>0.23927899999999999</c:v>
                </c:pt>
                <c:pt idx="8330">
                  <c:v>0.23593899999999998</c:v>
                </c:pt>
                <c:pt idx="8331">
                  <c:v>0.24850499999999998</c:v>
                </c:pt>
                <c:pt idx="8332">
                  <c:v>0.24276399999999998</c:v>
                </c:pt>
                <c:pt idx="8333">
                  <c:v>0.25835199999999997</c:v>
                </c:pt>
                <c:pt idx="8334">
                  <c:v>0.25914000000000004</c:v>
                </c:pt>
                <c:pt idx="8335">
                  <c:v>0.27586099999999997</c:v>
                </c:pt>
                <c:pt idx="8336">
                  <c:v>0.26703099999999996</c:v>
                </c:pt>
                <c:pt idx="8337">
                  <c:v>0.257687</c:v>
                </c:pt>
                <c:pt idx="8338">
                  <c:v>0.25695599999999996</c:v>
                </c:pt>
                <c:pt idx="8339">
                  <c:v>0.27309899999999998</c:v>
                </c:pt>
                <c:pt idx="8340">
                  <c:v>0.26677899999999999</c:v>
                </c:pt>
                <c:pt idx="8341">
                  <c:v>0.25453700000000001</c:v>
                </c:pt>
                <c:pt idx="8342">
                  <c:v>0.24978000000000003</c:v>
                </c:pt>
                <c:pt idx="8343">
                  <c:v>0.234509</c:v>
                </c:pt>
                <c:pt idx="8344">
                  <c:v>0.220385</c:v>
                </c:pt>
                <c:pt idx="8345">
                  <c:v>0.23750099999999999</c:v>
                </c:pt>
                <c:pt idx="8346">
                  <c:v>0.22556199999999998</c:v>
                </c:pt>
                <c:pt idx="8347">
                  <c:v>0.208151</c:v>
                </c:pt>
                <c:pt idx="8348">
                  <c:v>0.193691</c:v>
                </c:pt>
                <c:pt idx="8349">
                  <c:v>0.205348</c:v>
                </c:pt>
                <c:pt idx="8350">
                  <c:v>0.207344</c:v>
                </c:pt>
                <c:pt idx="8351">
                  <c:v>0.19832899999999998</c:v>
                </c:pt>
                <c:pt idx="8352">
                  <c:v>0.19279499999999999</c:v>
                </c:pt>
                <c:pt idx="8353">
                  <c:v>0.174987</c:v>
                </c:pt>
                <c:pt idx="8354">
                  <c:v>0.16828099999999999</c:v>
                </c:pt>
                <c:pt idx="8355">
                  <c:v>0.16333</c:v>
                </c:pt>
                <c:pt idx="8356">
                  <c:v>0.154386</c:v>
                </c:pt>
                <c:pt idx="8357">
                  <c:v>0.156135</c:v>
                </c:pt>
                <c:pt idx="8358">
                  <c:v>0.14521299999999998</c:v>
                </c:pt>
                <c:pt idx="8359">
                  <c:v>0.139483</c:v>
                </c:pt>
                <c:pt idx="8360">
                  <c:v>0.128024</c:v>
                </c:pt>
                <c:pt idx="8361">
                  <c:v>0.121985</c:v>
                </c:pt>
                <c:pt idx="8362">
                  <c:v>0.116117</c:v>
                </c:pt>
                <c:pt idx="8363">
                  <c:v>0.11103299999999999</c:v>
                </c:pt>
                <c:pt idx="8364">
                  <c:v>9.494000000000001E-2</c:v>
                </c:pt>
                <c:pt idx="8365">
                  <c:v>8.7307999999999997E-2</c:v>
                </c:pt>
                <c:pt idx="8366">
                  <c:v>9.7577999999999998E-2</c:v>
                </c:pt>
                <c:pt idx="8367">
                  <c:v>8.7605999999999989E-2</c:v>
                </c:pt>
                <c:pt idx="8368">
                  <c:v>8.9203999999999992E-2</c:v>
                </c:pt>
                <c:pt idx="8369">
                  <c:v>8.8312000000000002E-2</c:v>
                </c:pt>
                <c:pt idx="8370">
                  <c:v>9.2327999999999993E-2</c:v>
                </c:pt>
                <c:pt idx="8371">
                  <c:v>8.8607999999999992E-2</c:v>
                </c:pt>
                <c:pt idx="8372">
                  <c:v>9.4923999999999994E-2</c:v>
                </c:pt>
                <c:pt idx="8373">
                  <c:v>0.102353</c:v>
                </c:pt>
                <c:pt idx="8374">
                  <c:v>0.118618</c:v>
                </c:pt>
                <c:pt idx="8375">
                  <c:v>0.11956799999999999</c:v>
                </c:pt>
                <c:pt idx="8376">
                  <c:v>0.11052000000000001</c:v>
                </c:pt>
                <c:pt idx="8377">
                  <c:v>0.12228599999999999</c:v>
                </c:pt>
                <c:pt idx="8378">
                  <c:v>0.119255</c:v>
                </c:pt>
                <c:pt idx="8379">
                  <c:v>0.113576</c:v>
                </c:pt>
                <c:pt idx="8380">
                  <c:v>0.108779</c:v>
                </c:pt>
                <c:pt idx="8381">
                  <c:v>0.101451</c:v>
                </c:pt>
                <c:pt idx="8382">
                  <c:v>9.6310999999999994E-2</c:v>
                </c:pt>
                <c:pt idx="8383">
                  <c:v>9.583499999999999E-2</c:v>
                </c:pt>
                <c:pt idx="8384">
                  <c:v>7.6995999999999995E-2</c:v>
                </c:pt>
                <c:pt idx="8385">
                  <c:v>7.260599999999999E-2</c:v>
                </c:pt>
                <c:pt idx="8386">
                  <c:v>7.0643999999999998E-2</c:v>
                </c:pt>
                <c:pt idx="8387">
                  <c:v>6.8520999999999999E-2</c:v>
                </c:pt>
                <c:pt idx="8388">
                  <c:v>6.8655999999999995E-2</c:v>
                </c:pt>
                <c:pt idx="8389">
                  <c:v>6.0083999999999999E-2</c:v>
                </c:pt>
                <c:pt idx="8390">
                  <c:v>6.4552999999999999E-2</c:v>
                </c:pt>
                <c:pt idx="8391">
                  <c:v>6.1797999999999999E-2</c:v>
                </c:pt>
                <c:pt idx="8392">
                  <c:v>6.812399999999999E-2</c:v>
                </c:pt>
                <c:pt idx="8393">
                  <c:v>6.7965999999999999E-2</c:v>
                </c:pt>
                <c:pt idx="8394">
                  <c:v>6.9766999999999996E-2</c:v>
                </c:pt>
                <c:pt idx="8395">
                  <c:v>7.3798000000000002E-2</c:v>
                </c:pt>
                <c:pt idx="8396">
                  <c:v>8.5915999999999992E-2</c:v>
                </c:pt>
                <c:pt idx="8397">
                  <c:v>9.7265999999999991E-2</c:v>
                </c:pt>
                <c:pt idx="8398">
                  <c:v>9.9160000000000012E-2</c:v>
                </c:pt>
                <c:pt idx="8399">
                  <c:v>9.153399999999999E-2</c:v>
                </c:pt>
                <c:pt idx="8400">
                  <c:v>0.10331899999999999</c:v>
                </c:pt>
                <c:pt idx="8401">
                  <c:v>0.10689000000000001</c:v>
                </c:pt>
                <c:pt idx="8402">
                  <c:v>0.110912</c:v>
                </c:pt>
                <c:pt idx="8403">
                  <c:v>0.107973</c:v>
                </c:pt>
                <c:pt idx="8404">
                  <c:v>9.9835999999999994E-2</c:v>
                </c:pt>
                <c:pt idx="8405">
                  <c:v>8.9736999999999997E-2</c:v>
                </c:pt>
                <c:pt idx="8406">
                  <c:v>9.1090000000000004E-2</c:v>
                </c:pt>
                <c:pt idx="8407">
                  <c:v>9.0374999999999997E-2</c:v>
                </c:pt>
                <c:pt idx="8408">
                  <c:v>8.8514999999999996E-2</c:v>
                </c:pt>
                <c:pt idx="8409">
                  <c:v>7.8900999999999999E-2</c:v>
                </c:pt>
                <c:pt idx="8410">
                  <c:v>6.7888999999999991E-2</c:v>
                </c:pt>
                <c:pt idx="8411">
                  <c:v>6.0686999999999998E-2</c:v>
                </c:pt>
                <c:pt idx="8412">
                  <c:v>5.7270999999999996E-2</c:v>
                </c:pt>
                <c:pt idx="8413">
                  <c:v>6.0493999999999999E-2</c:v>
                </c:pt>
                <c:pt idx="8414">
                  <c:v>6.2778E-2</c:v>
                </c:pt>
                <c:pt idx="8415">
                  <c:v>6.4008999999999996E-2</c:v>
                </c:pt>
                <c:pt idx="8416">
                  <c:v>6.8737999999999994E-2</c:v>
                </c:pt>
                <c:pt idx="8417">
                  <c:v>7.9616999999999993E-2</c:v>
                </c:pt>
                <c:pt idx="8418">
                  <c:v>7.617199999999999E-2</c:v>
                </c:pt>
                <c:pt idx="8419">
                  <c:v>9.4894999999999993E-2</c:v>
                </c:pt>
                <c:pt idx="8420">
                  <c:v>0.100815</c:v>
                </c:pt>
                <c:pt idx="8421">
                  <c:v>0.104028</c:v>
                </c:pt>
                <c:pt idx="8422">
                  <c:v>0.10800899999999999</c:v>
                </c:pt>
                <c:pt idx="8423">
                  <c:v>0.103105</c:v>
                </c:pt>
                <c:pt idx="8424">
                  <c:v>0.108404</c:v>
                </c:pt>
                <c:pt idx="8425">
                  <c:v>0.101022</c:v>
                </c:pt>
                <c:pt idx="8426">
                  <c:v>9.3206999999999998E-2</c:v>
                </c:pt>
                <c:pt idx="8427">
                  <c:v>8.0030999999999991E-2</c:v>
                </c:pt>
                <c:pt idx="8428">
                  <c:v>7.3695999999999998E-2</c:v>
                </c:pt>
                <c:pt idx="8429">
                  <c:v>6.8213999999999997E-2</c:v>
                </c:pt>
                <c:pt idx="8430">
                  <c:v>6.9497000000000003E-2</c:v>
                </c:pt>
                <c:pt idx="8431">
                  <c:v>6.543199999999999E-2</c:v>
                </c:pt>
                <c:pt idx="8432">
                  <c:v>5.7248E-2</c:v>
                </c:pt>
                <c:pt idx="8433">
                  <c:v>5.5528999999999995E-2</c:v>
                </c:pt>
                <c:pt idx="8434">
                  <c:v>5.2361999999999999E-2</c:v>
                </c:pt>
                <c:pt idx="8435">
                  <c:v>4.6744999999999995E-2</c:v>
                </c:pt>
                <c:pt idx="8436">
                  <c:v>4.6214999999999999E-2</c:v>
                </c:pt>
                <c:pt idx="8437">
                  <c:v>5.4694E-2</c:v>
                </c:pt>
                <c:pt idx="8438">
                  <c:v>5.5643999999999999E-2</c:v>
                </c:pt>
                <c:pt idx="8439">
                  <c:v>5.5777999999999994E-2</c:v>
                </c:pt>
                <c:pt idx="8440">
                  <c:v>5.7772999999999998E-2</c:v>
                </c:pt>
                <c:pt idx="8441">
                  <c:v>5.6332E-2</c:v>
                </c:pt>
                <c:pt idx="8442">
                  <c:v>5.5851999999999999E-2</c:v>
                </c:pt>
                <c:pt idx="8443">
                  <c:v>5.8150000000000007E-2</c:v>
                </c:pt>
                <c:pt idx="8444">
                  <c:v>5.9871000000000001E-2</c:v>
                </c:pt>
                <c:pt idx="8445">
                  <c:v>6.7228999999999997E-2</c:v>
                </c:pt>
                <c:pt idx="8446">
                  <c:v>6.5944000000000003E-2</c:v>
                </c:pt>
                <c:pt idx="8447">
                  <c:v>7.8826999999999994E-2</c:v>
                </c:pt>
                <c:pt idx="8448">
                  <c:v>9.2993999999999993E-2</c:v>
                </c:pt>
                <c:pt idx="8449">
                  <c:v>9.486399999999999E-2</c:v>
                </c:pt>
                <c:pt idx="8450">
                  <c:v>8.9534000000000002E-2</c:v>
                </c:pt>
                <c:pt idx="8451">
                  <c:v>9.5702999999999996E-2</c:v>
                </c:pt>
                <c:pt idx="8452">
                  <c:v>9.5532999999999993E-2</c:v>
                </c:pt>
                <c:pt idx="8453">
                  <c:v>9.1296999999999989E-2</c:v>
                </c:pt>
                <c:pt idx="8454">
                  <c:v>9.439199999999999E-2</c:v>
                </c:pt>
                <c:pt idx="8455">
                  <c:v>0.10798000000000001</c:v>
                </c:pt>
                <c:pt idx="8456">
                  <c:v>0.11638599999999999</c:v>
                </c:pt>
                <c:pt idx="8457">
                  <c:v>0.159024</c:v>
                </c:pt>
                <c:pt idx="8458">
                  <c:v>0.18416299999999999</c:v>
                </c:pt>
                <c:pt idx="8459">
                  <c:v>0.18960399999999999</c:v>
                </c:pt>
                <c:pt idx="8460">
                  <c:v>0.20119499999999998</c:v>
                </c:pt>
                <c:pt idx="8461">
                  <c:v>0.20452799999999999</c:v>
                </c:pt>
                <c:pt idx="8462">
                  <c:v>0.20277299999999998</c:v>
                </c:pt>
                <c:pt idx="8463">
                  <c:v>0.21337</c:v>
                </c:pt>
                <c:pt idx="8464">
                  <c:v>0.211754</c:v>
                </c:pt>
                <c:pt idx="8465">
                  <c:v>0.22492599999999999</c:v>
                </c:pt>
                <c:pt idx="8466">
                  <c:v>0.21815099999999998</c:v>
                </c:pt>
                <c:pt idx="8467">
                  <c:v>0.193111</c:v>
                </c:pt>
                <c:pt idx="8468">
                  <c:v>0.17866000000000001</c:v>
                </c:pt>
                <c:pt idx="8469">
                  <c:v>0.17574099999999998</c:v>
                </c:pt>
                <c:pt idx="8470">
                  <c:v>0.15671199999999999</c:v>
                </c:pt>
                <c:pt idx="8471">
                  <c:v>0.17652099999999998</c:v>
                </c:pt>
                <c:pt idx="8472">
                  <c:v>0.17102699999999998</c:v>
                </c:pt>
                <c:pt idx="8473">
                  <c:v>0.18698299999999998</c:v>
                </c:pt>
                <c:pt idx="8474">
                  <c:v>0.17714000000000002</c:v>
                </c:pt>
                <c:pt idx="8475">
                  <c:v>0.15618699999999999</c:v>
                </c:pt>
                <c:pt idx="8476">
                  <c:v>0.147561</c:v>
                </c:pt>
                <c:pt idx="8477">
                  <c:v>0.154391</c:v>
                </c:pt>
                <c:pt idx="8478">
                  <c:v>0.16539799999999999</c:v>
                </c:pt>
                <c:pt idx="8479">
                  <c:v>0.16480499999999998</c:v>
                </c:pt>
                <c:pt idx="8480">
                  <c:v>0.16339099999999998</c:v>
                </c:pt>
                <c:pt idx="8481">
                  <c:v>0.15826399999999999</c:v>
                </c:pt>
                <c:pt idx="8482">
                  <c:v>0.16591400000000001</c:v>
                </c:pt>
                <c:pt idx="8483">
                  <c:v>0.15697800000000001</c:v>
                </c:pt>
                <c:pt idx="8484">
                  <c:v>0.15207599999999999</c:v>
                </c:pt>
                <c:pt idx="8485">
                  <c:v>0.140374</c:v>
                </c:pt>
                <c:pt idx="8486">
                  <c:v>0.136214</c:v>
                </c:pt>
                <c:pt idx="8487">
                  <c:v>0.14538499999999999</c:v>
                </c:pt>
                <c:pt idx="8488">
                  <c:v>0.13359299999999999</c:v>
                </c:pt>
                <c:pt idx="8489">
                  <c:v>0.12002199999999999</c:v>
                </c:pt>
                <c:pt idx="8490">
                  <c:v>0.115435</c:v>
                </c:pt>
                <c:pt idx="8491">
                  <c:v>0.107596</c:v>
                </c:pt>
                <c:pt idx="8492">
                  <c:v>0.11033899999999999</c:v>
                </c:pt>
                <c:pt idx="8493">
                  <c:v>0.109567</c:v>
                </c:pt>
                <c:pt idx="8494">
                  <c:v>0.10877299999999999</c:v>
                </c:pt>
                <c:pt idx="8495">
                  <c:v>0.1038</c:v>
                </c:pt>
                <c:pt idx="8496">
                  <c:v>0.12921099999999999</c:v>
                </c:pt>
                <c:pt idx="8497">
                  <c:v>0.120695</c:v>
                </c:pt>
                <c:pt idx="8498">
                  <c:v>0.12821399999999999</c:v>
                </c:pt>
                <c:pt idx="8499">
                  <c:v>0.13034499999999999</c:v>
                </c:pt>
                <c:pt idx="8500">
                  <c:v>0.124052</c:v>
                </c:pt>
                <c:pt idx="8501">
                  <c:v>0.12943199999999999</c:v>
                </c:pt>
                <c:pt idx="8502">
                  <c:v>0.16123000000000001</c:v>
                </c:pt>
                <c:pt idx="8503">
                  <c:v>0.160829</c:v>
                </c:pt>
                <c:pt idx="8504">
                  <c:v>0.16051399999999999</c:v>
                </c:pt>
                <c:pt idx="8505">
                  <c:v>0.15012200000000001</c:v>
                </c:pt>
                <c:pt idx="8506">
                  <c:v>0.13247499999999998</c:v>
                </c:pt>
                <c:pt idx="8507">
                  <c:v>0.110619</c:v>
                </c:pt>
                <c:pt idx="8508">
                  <c:v>9.6645999999999996E-2</c:v>
                </c:pt>
                <c:pt idx="8509">
                  <c:v>8.1453999999999999E-2</c:v>
                </c:pt>
                <c:pt idx="8510">
                  <c:v>7.3873999999999995E-2</c:v>
                </c:pt>
                <c:pt idx="8511">
                  <c:v>6.9347999999999993E-2</c:v>
                </c:pt>
                <c:pt idx="8512">
                  <c:v>6.4209000000000002E-2</c:v>
                </c:pt>
                <c:pt idx="8513">
                  <c:v>5.8900000000000001E-2</c:v>
                </c:pt>
                <c:pt idx="8514">
                  <c:v>6.0748999999999997E-2</c:v>
                </c:pt>
                <c:pt idx="8515">
                  <c:v>6.5318000000000001E-2</c:v>
                </c:pt>
                <c:pt idx="8516">
                  <c:v>6.9704000000000002E-2</c:v>
                </c:pt>
                <c:pt idx="8517">
                  <c:v>6.6942000000000002E-2</c:v>
                </c:pt>
                <c:pt idx="8518">
                  <c:v>6.1810999999999998E-2</c:v>
                </c:pt>
                <c:pt idx="8519">
                  <c:v>5.6857999999999999E-2</c:v>
                </c:pt>
                <c:pt idx="8520">
                  <c:v>5.0518E-2</c:v>
                </c:pt>
                <c:pt idx="8521">
                  <c:v>4.5383E-2</c:v>
                </c:pt>
                <c:pt idx="8522">
                  <c:v>5.2047999999999997E-2</c:v>
                </c:pt>
                <c:pt idx="8523">
                  <c:v>5.1256999999999997E-2</c:v>
                </c:pt>
                <c:pt idx="8524">
                  <c:v>4.8042999999999995E-2</c:v>
                </c:pt>
                <c:pt idx="8525">
                  <c:v>4.7780000000000003E-2</c:v>
                </c:pt>
                <c:pt idx="8526">
                  <c:v>2.1118999999999999E-2</c:v>
                </c:pt>
                <c:pt idx="8527">
                  <c:v>2.2782E-2</c:v>
                </c:pt>
                <c:pt idx="8528">
                  <c:v>2.1970000000000003E-2</c:v>
                </c:pt>
                <c:pt idx="8529">
                  <c:v>2.1831E-2</c:v>
                </c:pt>
                <c:pt idx="8530">
                  <c:v>2.1496999999999999E-2</c:v>
                </c:pt>
                <c:pt idx="8531">
                  <c:v>2.1096E-2</c:v>
                </c:pt>
                <c:pt idx="8532">
                  <c:v>3.4235999999999996E-2</c:v>
                </c:pt>
                <c:pt idx="8533">
                  <c:v>3.8840000000000006E-2</c:v>
                </c:pt>
                <c:pt idx="8534">
                  <c:v>4.1250999999999996E-2</c:v>
                </c:pt>
                <c:pt idx="8535">
                  <c:v>4.1467999999999998E-2</c:v>
                </c:pt>
                <c:pt idx="8536">
                  <c:v>3.9348999999999995E-2</c:v>
                </c:pt>
                <c:pt idx="8537">
                  <c:v>3.6857999999999995E-2</c:v>
                </c:pt>
                <c:pt idx="8538">
                  <c:v>3.5836E-2</c:v>
                </c:pt>
                <c:pt idx="8539">
                  <c:v>3.0362E-2</c:v>
                </c:pt>
                <c:pt idx="8540">
                  <c:v>3.6998999999999997E-2</c:v>
                </c:pt>
                <c:pt idx="8541">
                  <c:v>3.5945999999999999E-2</c:v>
                </c:pt>
                <c:pt idx="8542">
                  <c:v>3.2181999999999995E-2</c:v>
                </c:pt>
                <c:pt idx="8543">
                  <c:v>3.0454999999999999E-2</c:v>
                </c:pt>
                <c:pt idx="8544">
                  <c:v>2.9740000000000003E-2</c:v>
                </c:pt>
                <c:pt idx="8545">
                  <c:v>3.0120000000000001E-2</c:v>
                </c:pt>
                <c:pt idx="8546">
                  <c:v>3.2953999999999997E-2</c:v>
                </c:pt>
                <c:pt idx="8547">
                  <c:v>3.0420000000000003E-2</c:v>
                </c:pt>
                <c:pt idx="8548">
                  <c:v>2.9966999999999997E-2</c:v>
                </c:pt>
                <c:pt idx="8549">
                  <c:v>2.2799E-2</c:v>
                </c:pt>
                <c:pt idx="8550">
                  <c:v>1.9771999999999998E-2</c:v>
                </c:pt>
                <c:pt idx="8551">
                  <c:v>1.7536E-2</c:v>
                </c:pt>
                <c:pt idx="8552">
                  <c:v>1.3677E-2</c:v>
                </c:pt>
                <c:pt idx="8553">
                  <c:v>1.1821999999999999E-2</c:v>
                </c:pt>
                <c:pt idx="8554">
                  <c:v>1.2657E-2</c:v>
                </c:pt>
                <c:pt idx="8555">
                  <c:v>1.3779E-2</c:v>
                </c:pt>
                <c:pt idx="8556">
                  <c:v>1.2567999999999999E-2</c:v>
                </c:pt>
                <c:pt idx="8557">
                  <c:v>9.5989999999999999E-3</c:v>
                </c:pt>
                <c:pt idx="8558">
                  <c:v>8.6829999999999997E-3</c:v>
                </c:pt>
                <c:pt idx="8559">
                  <c:v>1.4622999999999999E-2</c:v>
                </c:pt>
                <c:pt idx="8560">
                  <c:v>1.4386999999999999E-2</c:v>
                </c:pt>
                <c:pt idx="8561">
                  <c:v>1.2213E-2</c:v>
                </c:pt>
                <c:pt idx="8562">
                  <c:v>1.051E-2</c:v>
                </c:pt>
                <c:pt idx="8563">
                  <c:v>9.1849999999999987E-3</c:v>
                </c:pt>
                <c:pt idx="8564">
                  <c:v>8.2489999999999994E-3</c:v>
                </c:pt>
                <c:pt idx="8565">
                  <c:v>7.659E-3</c:v>
                </c:pt>
                <c:pt idx="8566">
                  <c:v>6.4149999999999997E-3</c:v>
                </c:pt>
                <c:pt idx="8567">
                  <c:v>4.9519999999999998E-3</c:v>
                </c:pt>
                <c:pt idx="8568">
                  <c:v>4.156E-3</c:v>
                </c:pt>
                <c:pt idx="8569">
                  <c:v>3.9969999999999997E-3</c:v>
                </c:pt>
                <c:pt idx="8570">
                  <c:v>2.8334999999999999E-2</c:v>
                </c:pt>
                <c:pt idx="8571">
                  <c:v>4.4955999999999996E-2</c:v>
                </c:pt>
                <c:pt idx="8572">
                  <c:v>5.0100000000000006E-2</c:v>
                </c:pt>
                <c:pt idx="8573">
                  <c:v>4.9562999999999996E-2</c:v>
                </c:pt>
                <c:pt idx="8574">
                  <c:v>4.8867000000000001E-2</c:v>
                </c:pt>
                <c:pt idx="8575">
                  <c:v>5.4945999999999995E-2</c:v>
                </c:pt>
                <c:pt idx="8576">
                  <c:v>5.2540999999999997E-2</c:v>
                </c:pt>
                <c:pt idx="8577">
                  <c:v>4.9891999999999999E-2</c:v>
                </c:pt>
                <c:pt idx="8578">
                  <c:v>4.6448999999999997E-2</c:v>
                </c:pt>
                <c:pt idx="8579">
                  <c:v>4.3866999999999996E-2</c:v>
                </c:pt>
                <c:pt idx="8580">
                  <c:v>4.1700000000000001E-2</c:v>
                </c:pt>
                <c:pt idx="8581">
                  <c:v>3.7680000000000005E-2</c:v>
                </c:pt>
                <c:pt idx="8582">
                  <c:v>3.5353999999999997E-2</c:v>
                </c:pt>
                <c:pt idx="8583">
                  <c:v>3.3135999999999999E-2</c:v>
                </c:pt>
                <c:pt idx="8584">
                  <c:v>3.1702000000000001E-2</c:v>
                </c:pt>
                <c:pt idx="8585">
                  <c:v>3.0001E-2</c:v>
                </c:pt>
                <c:pt idx="8586">
                  <c:v>2.5786E-2</c:v>
                </c:pt>
                <c:pt idx="8587">
                  <c:v>2.1385999999999999E-2</c:v>
                </c:pt>
                <c:pt idx="8588">
                  <c:v>1.8248E-2</c:v>
                </c:pt>
                <c:pt idx="8589">
                  <c:v>1.4317999999999999E-2</c:v>
                </c:pt>
                <c:pt idx="8590">
                  <c:v>1.2610000000000001E-2</c:v>
                </c:pt>
                <c:pt idx="8591">
                  <c:v>1.0116999999999999E-2</c:v>
                </c:pt>
                <c:pt idx="8592">
                  <c:v>8.343999999999999E-3</c:v>
                </c:pt>
                <c:pt idx="8593">
                  <c:v>7.9000000000000008E-3</c:v>
                </c:pt>
                <c:pt idx="8594">
                  <c:v>6.8069999999999997E-3</c:v>
                </c:pt>
                <c:pt idx="8595">
                  <c:v>5.4659999999999995E-3</c:v>
                </c:pt>
                <c:pt idx="8596">
                  <c:v>4.4450000000000002E-3</c:v>
                </c:pt>
                <c:pt idx="8597">
                  <c:v>4.3900000000000007E-3</c:v>
                </c:pt>
                <c:pt idx="8598">
                  <c:v>4.3140000000000001E-3</c:v>
                </c:pt>
                <c:pt idx="8599">
                  <c:v>4.2550000000000001E-3</c:v>
                </c:pt>
                <c:pt idx="8600">
                  <c:v>3.862E-3</c:v>
                </c:pt>
                <c:pt idx="8601">
                  <c:v>4.1240000000000001E-3</c:v>
                </c:pt>
                <c:pt idx="8602">
                  <c:v>4.457E-3</c:v>
                </c:pt>
                <c:pt idx="8603">
                  <c:v>3.9459999999999999E-3</c:v>
                </c:pt>
                <c:pt idx="8604">
                  <c:v>3.4219999999999997E-3</c:v>
                </c:pt>
                <c:pt idx="8605">
                  <c:v>3.2619999999999997E-3</c:v>
                </c:pt>
                <c:pt idx="8606">
                  <c:v>2.7829999999999999E-3</c:v>
                </c:pt>
                <c:pt idx="8607">
                  <c:v>2.5460000000000001E-3</c:v>
                </c:pt>
                <c:pt idx="8608">
                  <c:v>3.555E-3</c:v>
                </c:pt>
                <c:pt idx="8609">
                  <c:v>2.6389999999999999E-3</c:v>
                </c:pt>
                <c:pt idx="8610">
                  <c:v>1.9632999999999998E-2</c:v>
                </c:pt>
                <c:pt idx="8611">
                  <c:v>2.2370999999999999E-2</c:v>
                </c:pt>
                <c:pt idx="8612">
                  <c:v>2.7521E-2</c:v>
                </c:pt>
                <c:pt idx="8613">
                  <c:v>2.6064999999999998E-2</c:v>
                </c:pt>
                <c:pt idx="8614">
                  <c:v>2.5398E-2</c:v>
                </c:pt>
                <c:pt idx="8615">
                  <c:v>2.4705999999999999E-2</c:v>
                </c:pt>
                <c:pt idx="8616">
                  <c:v>2.8131E-2</c:v>
                </c:pt>
                <c:pt idx="8617">
                  <c:v>2.8836999999999998E-2</c:v>
                </c:pt>
                <c:pt idx="8618">
                  <c:v>2.3216000000000001E-2</c:v>
                </c:pt>
                <c:pt idx="8619">
                  <c:v>2.1155E-2</c:v>
                </c:pt>
                <c:pt idx="8620">
                  <c:v>1.6693E-2</c:v>
                </c:pt>
                <c:pt idx="8621">
                  <c:v>1.5032999999999999E-2</c:v>
                </c:pt>
                <c:pt idx="8622">
                  <c:v>1.5318999999999999E-2</c:v>
                </c:pt>
                <c:pt idx="8623">
                  <c:v>1.5948999999999998E-2</c:v>
                </c:pt>
                <c:pt idx="8624">
                  <c:v>1.5984999999999999E-2</c:v>
                </c:pt>
                <c:pt idx="8625">
                  <c:v>1.7205999999999999E-2</c:v>
                </c:pt>
                <c:pt idx="8626">
                  <c:v>2.0968999999999998E-2</c:v>
                </c:pt>
                <c:pt idx="8627">
                  <c:v>1.7121999999999998E-2</c:v>
                </c:pt>
                <c:pt idx="8628">
                  <c:v>1.5796000000000001E-2</c:v>
                </c:pt>
                <c:pt idx="8629">
                  <c:v>1.8680000000000002E-2</c:v>
                </c:pt>
                <c:pt idx="8630">
                  <c:v>1.5512999999999999E-2</c:v>
                </c:pt>
                <c:pt idx="8631">
                  <c:v>1.6697E-2</c:v>
                </c:pt>
                <c:pt idx="8632">
                  <c:v>1.6660999999999999E-2</c:v>
                </c:pt>
                <c:pt idx="8633">
                  <c:v>1.2293999999999999E-2</c:v>
                </c:pt>
                <c:pt idx="8634">
                  <c:v>1.4045E-2</c:v>
                </c:pt>
                <c:pt idx="8635">
                  <c:v>1.4374E-2</c:v>
                </c:pt>
                <c:pt idx="8636">
                  <c:v>1.7380000000000003E-2</c:v>
                </c:pt>
                <c:pt idx="8637">
                  <c:v>2.0986999999999999E-2</c:v>
                </c:pt>
                <c:pt idx="8638">
                  <c:v>2.5394E-2</c:v>
                </c:pt>
                <c:pt idx="8639">
                  <c:v>2.6497999999999997E-2</c:v>
                </c:pt>
                <c:pt idx="8640">
                  <c:v>2.4912999999999998E-2</c:v>
                </c:pt>
                <c:pt idx="8641">
                  <c:v>2.6846999999999999E-2</c:v>
                </c:pt>
                <c:pt idx="8642">
                  <c:v>2.6648999999999999E-2</c:v>
                </c:pt>
                <c:pt idx="8643">
                  <c:v>2.5625999999999999E-2</c:v>
                </c:pt>
                <c:pt idx="8644">
                  <c:v>2.5439E-2</c:v>
                </c:pt>
                <c:pt idx="8645">
                  <c:v>1.0841999999999999E-2</c:v>
                </c:pt>
                <c:pt idx="8646">
                  <c:v>1.1103999999999999E-2</c:v>
                </c:pt>
                <c:pt idx="8647">
                  <c:v>1.2735E-2</c:v>
                </c:pt>
                <c:pt idx="8648">
                  <c:v>2.0007E-2</c:v>
                </c:pt>
                <c:pt idx="8649">
                  <c:v>3.3267999999999999E-2</c:v>
                </c:pt>
                <c:pt idx="8650">
                  <c:v>3.9814999999999996E-2</c:v>
                </c:pt>
                <c:pt idx="8651">
                  <c:v>4.1827999999999997E-2</c:v>
                </c:pt>
                <c:pt idx="8652">
                  <c:v>4.3095999999999995E-2</c:v>
                </c:pt>
                <c:pt idx="8653">
                  <c:v>4.1515999999999997E-2</c:v>
                </c:pt>
                <c:pt idx="8654">
                  <c:v>3.9057999999999995E-2</c:v>
                </c:pt>
                <c:pt idx="8655">
                  <c:v>3.3451000000000002E-2</c:v>
                </c:pt>
                <c:pt idx="8656">
                  <c:v>2.8688999999999999E-2</c:v>
                </c:pt>
                <c:pt idx="8657">
                  <c:v>2.6508E-2</c:v>
                </c:pt>
                <c:pt idx="8658">
                  <c:v>2.2832999999999999E-2</c:v>
                </c:pt>
                <c:pt idx="8659">
                  <c:v>1.6395E-2</c:v>
                </c:pt>
                <c:pt idx="8660">
                  <c:v>1.4192E-2</c:v>
                </c:pt>
                <c:pt idx="8661">
                  <c:v>1.3505E-2</c:v>
                </c:pt>
                <c:pt idx="8662">
                  <c:v>1.5134E-2</c:v>
                </c:pt>
                <c:pt idx="8663">
                  <c:v>1.3946999999999999E-2</c:v>
                </c:pt>
                <c:pt idx="8664">
                  <c:v>1.3436E-2</c:v>
                </c:pt>
                <c:pt idx="8665">
                  <c:v>1.3802E-2</c:v>
                </c:pt>
                <c:pt idx="8666">
                  <c:v>1.3498999999999999E-2</c:v>
                </c:pt>
                <c:pt idx="8667">
                  <c:v>1.2822999999999999E-2</c:v>
                </c:pt>
                <c:pt idx="8668">
                  <c:v>1.2808999999999999E-2</c:v>
                </c:pt>
                <c:pt idx="8669">
                  <c:v>1.3436E-2</c:v>
                </c:pt>
                <c:pt idx="8670">
                  <c:v>1.1706999999999999E-2</c:v>
                </c:pt>
                <c:pt idx="8671">
                  <c:v>1.0822E-2</c:v>
                </c:pt>
                <c:pt idx="8672">
                  <c:v>9.3949999999999988E-3</c:v>
                </c:pt>
                <c:pt idx="8673">
                  <c:v>8.490000000000001E-3</c:v>
                </c:pt>
                <c:pt idx="8674">
                  <c:v>6.9500000000000004E-3</c:v>
                </c:pt>
                <c:pt idx="8675">
                  <c:v>7.2610000000000001E-3</c:v>
                </c:pt>
                <c:pt idx="8676">
                  <c:v>7.345E-3</c:v>
                </c:pt>
                <c:pt idx="8677">
                  <c:v>1.2038E-2</c:v>
                </c:pt>
                <c:pt idx="8678">
                  <c:v>1.0281E-2</c:v>
                </c:pt>
                <c:pt idx="8679">
                  <c:v>8.4739999999999989E-3</c:v>
                </c:pt>
                <c:pt idx="8680">
                  <c:v>7.0369999999999999E-3</c:v>
                </c:pt>
                <c:pt idx="8681">
                  <c:v>5.8469999999999998E-3</c:v>
                </c:pt>
                <c:pt idx="8682">
                  <c:v>4.9419999999999993E-3</c:v>
                </c:pt>
                <c:pt idx="8683">
                  <c:v>2.1367999999999998E-2</c:v>
                </c:pt>
                <c:pt idx="8684">
                  <c:v>2.3698E-2</c:v>
                </c:pt>
                <c:pt idx="8685">
                  <c:v>2.9321E-2</c:v>
                </c:pt>
                <c:pt idx="8686">
                  <c:v>3.1657999999999999E-2</c:v>
                </c:pt>
                <c:pt idx="8687">
                  <c:v>3.2369000000000002E-2</c:v>
                </c:pt>
                <c:pt idx="8688">
                  <c:v>3.0297999999999999E-2</c:v>
                </c:pt>
                <c:pt idx="8689">
                  <c:v>3.1200000000000002E-2</c:v>
                </c:pt>
                <c:pt idx="8690">
                  <c:v>2.8853E-2</c:v>
                </c:pt>
                <c:pt idx="8691">
                  <c:v>3.2417000000000001E-2</c:v>
                </c:pt>
                <c:pt idx="8692">
                  <c:v>2.9430000000000001E-2</c:v>
                </c:pt>
                <c:pt idx="8693">
                  <c:v>2.9824E-2</c:v>
                </c:pt>
                <c:pt idx="8694">
                  <c:v>2.6863999999999999E-2</c:v>
                </c:pt>
                <c:pt idx="8695">
                  <c:v>2.2668000000000001E-2</c:v>
                </c:pt>
                <c:pt idx="8696">
                  <c:v>2.0601999999999999E-2</c:v>
                </c:pt>
                <c:pt idx="8697">
                  <c:v>1.6281E-2</c:v>
                </c:pt>
                <c:pt idx="8698">
                  <c:v>1.3984E-2</c:v>
                </c:pt>
                <c:pt idx="8699">
                  <c:v>1.3620999999999999E-2</c:v>
                </c:pt>
                <c:pt idx="8700">
                  <c:v>1.1096999999999999E-2</c:v>
                </c:pt>
                <c:pt idx="8701">
                  <c:v>9.6949999999999988E-3</c:v>
                </c:pt>
                <c:pt idx="8702">
                  <c:v>1.0027999999999999E-2</c:v>
                </c:pt>
                <c:pt idx="8703">
                  <c:v>8.8369999999999994E-3</c:v>
                </c:pt>
                <c:pt idx="8704">
                  <c:v>1.0201999999999999E-2</c:v>
                </c:pt>
                <c:pt idx="8705">
                  <c:v>9.9379999999999989E-3</c:v>
                </c:pt>
                <c:pt idx="8706">
                  <c:v>6.5929999999999999E-3</c:v>
                </c:pt>
                <c:pt idx="8707">
                  <c:v>1.4195999999999999E-2</c:v>
                </c:pt>
                <c:pt idx="8708">
                  <c:v>1.4704E-2</c:v>
                </c:pt>
                <c:pt idx="8709">
                  <c:v>1.3344E-2</c:v>
                </c:pt>
                <c:pt idx="8710">
                  <c:v>9.75E-3</c:v>
                </c:pt>
                <c:pt idx="8711">
                  <c:v>9.9829999999999988E-3</c:v>
                </c:pt>
                <c:pt idx="8712">
                  <c:v>8.5400000000000007E-3</c:v>
                </c:pt>
                <c:pt idx="8713">
                  <c:v>6.9959999999999996E-3</c:v>
                </c:pt>
                <c:pt idx="8714">
                  <c:v>9.552999999999999E-3</c:v>
                </c:pt>
                <c:pt idx="8715">
                  <c:v>6.7369999999999999E-3</c:v>
                </c:pt>
                <c:pt idx="8716">
                  <c:v>7.6939999999999995E-3</c:v>
                </c:pt>
                <c:pt idx="8717">
                  <c:v>6.4779999999999994E-3</c:v>
                </c:pt>
                <c:pt idx="8718">
                  <c:v>7.7649999999999993E-3</c:v>
                </c:pt>
                <c:pt idx="8719">
                  <c:v>6.6239999999999997E-3</c:v>
                </c:pt>
                <c:pt idx="8720">
                  <c:v>8.4759999999999992E-3</c:v>
                </c:pt>
                <c:pt idx="8721">
                  <c:v>1.8881999999999999E-2</c:v>
                </c:pt>
                <c:pt idx="8722">
                  <c:v>2.2054999999999998E-2</c:v>
                </c:pt>
                <c:pt idx="8723">
                  <c:v>2.2454999999999999E-2</c:v>
                </c:pt>
                <c:pt idx="8724">
                  <c:v>2.4372999999999999E-2</c:v>
                </c:pt>
                <c:pt idx="8725">
                  <c:v>2.3386999999999998E-2</c:v>
                </c:pt>
                <c:pt idx="8726">
                  <c:v>2.6588999999999998E-2</c:v>
                </c:pt>
                <c:pt idx="8727">
                  <c:v>2.5933999999999999E-2</c:v>
                </c:pt>
                <c:pt idx="8728">
                  <c:v>2.5153999999999999E-2</c:v>
                </c:pt>
                <c:pt idx="8729">
                  <c:v>2.5461999999999999E-2</c:v>
                </c:pt>
                <c:pt idx="8730">
                  <c:v>3.1857999999999997E-2</c:v>
                </c:pt>
                <c:pt idx="8731">
                  <c:v>6.8071999999999994E-2</c:v>
                </c:pt>
                <c:pt idx="8732">
                  <c:v>8.2262000000000002E-2</c:v>
                </c:pt>
                <c:pt idx="8733">
                  <c:v>9.3778E-2</c:v>
                </c:pt>
                <c:pt idx="8734">
                  <c:v>9.5152E-2</c:v>
                </c:pt>
                <c:pt idx="8735">
                  <c:v>9.3090000000000006E-2</c:v>
                </c:pt>
                <c:pt idx="8736">
                  <c:v>8.7530000000000011E-2</c:v>
                </c:pt>
                <c:pt idx="8737">
                  <c:v>7.6286999999999994E-2</c:v>
                </c:pt>
                <c:pt idx="8738">
                  <c:v>6.8797999999999998E-2</c:v>
                </c:pt>
                <c:pt idx="8739">
                  <c:v>5.9041999999999997E-2</c:v>
                </c:pt>
                <c:pt idx="8740">
                  <c:v>5.2546999999999996E-2</c:v>
                </c:pt>
                <c:pt idx="8741">
                  <c:v>4.2474999999999999E-2</c:v>
                </c:pt>
                <c:pt idx="8742">
                  <c:v>5.7762999999999995E-2</c:v>
                </c:pt>
                <c:pt idx="8743">
                  <c:v>5.3796999999999998E-2</c:v>
                </c:pt>
                <c:pt idx="8744">
                  <c:v>5.2755999999999997E-2</c:v>
                </c:pt>
                <c:pt idx="8745">
                  <c:v>5.1031E-2</c:v>
                </c:pt>
                <c:pt idx="8746">
                  <c:v>7.9397999999999996E-2</c:v>
                </c:pt>
                <c:pt idx="8747">
                  <c:v>7.9822999999999991E-2</c:v>
                </c:pt>
                <c:pt idx="8748">
                  <c:v>7.4637999999999996E-2</c:v>
                </c:pt>
                <c:pt idx="8749">
                  <c:v>6.4795999999999992E-2</c:v>
                </c:pt>
                <c:pt idx="8750">
                  <c:v>6.2396E-2</c:v>
                </c:pt>
                <c:pt idx="8751">
                  <c:v>6.2792000000000001E-2</c:v>
                </c:pt>
                <c:pt idx="8752">
                  <c:v>5.4195999999999994E-2</c:v>
                </c:pt>
                <c:pt idx="8753">
                  <c:v>5.2537E-2</c:v>
                </c:pt>
                <c:pt idx="8754">
                  <c:v>4.0504999999999999E-2</c:v>
                </c:pt>
                <c:pt idx="8755">
                  <c:v>3.6794E-2</c:v>
                </c:pt>
                <c:pt idx="8756">
                  <c:v>3.3803E-2</c:v>
                </c:pt>
                <c:pt idx="8757">
                  <c:v>2.9155E-2</c:v>
                </c:pt>
                <c:pt idx="8758">
                  <c:v>2.2575999999999999E-2</c:v>
                </c:pt>
                <c:pt idx="8759">
                  <c:v>1.9968E-2</c:v>
                </c:pt>
                <c:pt idx="8760">
                  <c:v>1.5970999999999999E-2</c:v>
                </c:pt>
                <c:pt idx="8761">
                  <c:v>2.6637999999999998E-2</c:v>
                </c:pt>
                <c:pt idx="8762">
                  <c:v>2.7186999999999999E-2</c:v>
                </c:pt>
                <c:pt idx="8763">
                  <c:v>2.3413999999999997E-2</c:v>
                </c:pt>
                <c:pt idx="8764">
                  <c:v>1.7094999999999999E-2</c:v>
                </c:pt>
                <c:pt idx="8765">
                  <c:v>1.7114999999999998E-2</c:v>
                </c:pt>
                <c:pt idx="8766">
                  <c:v>1.8370000000000001E-2</c:v>
                </c:pt>
                <c:pt idx="8767">
                  <c:v>1.6258999999999999E-2</c:v>
                </c:pt>
                <c:pt idx="8768">
                  <c:v>1.4088999999999999E-2</c:v>
                </c:pt>
                <c:pt idx="8769">
                  <c:v>1.8963000000000001E-2</c:v>
                </c:pt>
                <c:pt idx="8770">
                  <c:v>1.5649E-2</c:v>
                </c:pt>
                <c:pt idx="8771">
                  <c:v>7.1289999999999999E-3</c:v>
                </c:pt>
                <c:pt idx="8772">
                  <c:v>6.5659999999999998E-3</c:v>
                </c:pt>
                <c:pt idx="8773">
                  <c:v>5.365E-3</c:v>
                </c:pt>
                <c:pt idx="8774">
                  <c:v>5.568E-3</c:v>
                </c:pt>
                <c:pt idx="8775">
                  <c:v>6.1389999999999995E-3</c:v>
                </c:pt>
                <c:pt idx="8776">
                  <c:v>7.7129999999999994E-3</c:v>
                </c:pt>
                <c:pt idx="8777">
                  <c:v>8.3059999999999991E-3</c:v>
                </c:pt>
                <c:pt idx="8778">
                  <c:v>6.7289999999999997E-3</c:v>
                </c:pt>
                <c:pt idx="8779">
                  <c:v>1.4945E-2</c:v>
                </c:pt>
                <c:pt idx="8780">
                  <c:v>1.6625999999999998E-2</c:v>
                </c:pt>
                <c:pt idx="8781">
                  <c:v>1.5162E-2</c:v>
                </c:pt>
                <c:pt idx="8782">
                  <c:v>1.3712E-2</c:v>
                </c:pt>
                <c:pt idx="8783">
                  <c:v>1.2580000000000001E-2</c:v>
                </c:pt>
                <c:pt idx="8784">
                  <c:v>1.2725999999999999E-2</c:v>
                </c:pt>
                <c:pt idx="8785">
                  <c:v>1.1465999999999999E-2</c:v>
                </c:pt>
                <c:pt idx="8786">
                  <c:v>9.2020000000000001E-3</c:v>
                </c:pt>
                <c:pt idx="8787">
                  <c:v>1.1144999999999999E-2</c:v>
                </c:pt>
                <c:pt idx="8788">
                  <c:v>8.2969999999999988E-3</c:v>
                </c:pt>
                <c:pt idx="8789">
                  <c:v>9.495E-3</c:v>
                </c:pt>
                <c:pt idx="8790">
                  <c:v>9.5989999999999999E-3</c:v>
                </c:pt>
                <c:pt idx="8791">
                  <c:v>8.121999999999999E-3</c:v>
                </c:pt>
                <c:pt idx="8792">
                  <c:v>7.4179999999999992E-3</c:v>
                </c:pt>
                <c:pt idx="8793">
                  <c:v>6.0009999999999994E-3</c:v>
                </c:pt>
                <c:pt idx="8794">
                  <c:v>5.5300000000000002E-3</c:v>
                </c:pt>
                <c:pt idx="8795">
                  <c:v>1.2853999999999999E-2</c:v>
                </c:pt>
                <c:pt idx="8796">
                  <c:v>1.6587999999999999E-2</c:v>
                </c:pt>
                <c:pt idx="8797">
                  <c:v>1.5748999999999999E-2</c:v>
                </c:pt>
                <c:pt idx="8798">
                  <c:v>1.3640999999999999E-2</c:v>
                </c:pt>
                <c:pt idx="8799">
                  <c:v>1.2546E-2</c:v>
                </c:pt>
                <c:pt idx="8800">
                  <c:v>1.0312E-2</c:v>
                </c:pt>
                <c:pt idx="8801">
                  <c:v>8.938999999999999E-3</c:v>
                </c:pt>
                <c:pt idx="8802">
                  <c:v>8.3119999999999999E-3</c:v>
                </c:pt>
                <c:pt idx="8803">
                  <c:v>5.7500000000000008E-3</c:v>
                </c:pt>
                <c:pt idx="8804">
                  <c:v>5.5560000000000002E-3</c:v>
                </c:pt>
                <c:pt idx="8805">
                  <c:v>5.2500000000000003E-3</c:v>
                </c:pt>
                <c:pt idx="8806">
                  <c:v>4.2300000000000003E-3</c:v>
                </c:pt>
                <c:pt idx="8807">
                  <c:v>4.653E-3</c:v>
                </c:pt>
                <c:pt idx="8808">
                  <c:v>5.9300000000000004E-3</c:v>
                </c:pt>
                <c:pt idx="8809">
                  <c:v>8.2209999999999991E-3</c:v>
                </c:pt>
                <c:pt idx="8810">
                  <c:v>8.7469999999999996E-3</c:v>
                </c:pt>
                <c:pt idx="8811">
                  <c:v>1.1330999999999999E-2</c:v>
                </c:pt>
                <c:pt idx="8812">
                  <c:v>8.6439999999999989E-3</c:v>
                </c:pt>
                <c:pt idx="8813">
                  <c:v>6.613E-3</c:v>
                </c:pt>
                <c:pt idx="8814">
                  <c:v>5.2389999999999997E-3</c:v>
                </c:pt>
                <c:pt idx="8815">
                  <c:v>5.6569999999999997E-3</c:v>
                </c:pt>
                <c:pt idx="8816">
                  <c:v>1.1283E-2</c:v>
                </c:pt>
                <c:pt idx="8817">
                  <c:v>9.9119999999999989E-3</c:v>
                </c:pt>
                <c:pt idx="8818">
                  <c:v>7.8329999999999997E-3</c:v>
                </c:pt>
                <c:pt idx="8819">
                  <c:v>8.1600000000000006E-3</c:v>
                </c:pt>
                <c:pt idx="8820">
                  <c:v>1.0347E-2</c:v>
                </c:pt>
                <c:pt idx="8821">
                  <c:v>7.7909999999999993E-3</c:v>
                </c:pt>
                <c:pt idx="8822">
                  <c:v>6.195E-3</c:v>
                </c:pt>
                <c:pt idx="8823">
                  <c:v>4.7679999999999997E-3</c:v>
                </c:pt>
                <c:pt idx="8824">
                  <c:v>4.1649999999999994E-3</c:v>
                </c:pt>
                <c:pt idx="8825">
                  <c:v>3.2909999999999997E-3</c:v>
                </c:pt>
                <c:pt idx="8826">
                  <c:v>4.5309999999999994E-3</c:v>
                </c:pt>
                <c:pt idx="8827">
                  <c:v>4.6829999999999997E-3</c:v>
                </c:pt>
                <c:pt idx="8828">
                  <c:v>3.0529999999999997E-3</c:v>
                </c:pt>
                <c:pt idx="8829">
                  <c:v>2.7259999999999997E-3</c:v>
                </c:pt>
                <c:pt idx="8830">
                  <c:v>2.2529999999999998E-3</c:v>
                </c:pt>
                <c:pt idx="8831">
                  <c:v>5.2949999999999994E-3</c:v>
                </c:pt>
                <c:pt idx="8832">
                  <c:v>1.4577999999999999E-2</c:v>
                </c:pt>
                <c:pt idx="8833">
                  <c:v>1.1545999999999999E-2</c:v>
                </c:pt>
                <c:pt idx="8834">
                  <c:v>9.3949999999999988E-3</c:v>
                </c:pt>
                <c:pt idx="8835">
                  <c:v>8.5629999999999994E-3</c:v>
                </c:pt>
                <c:pt idx="8836">
                  <c:v>8.2139999999999991E-3</c:v>
                </c:pt>
                <c:pt idx="8837">
                  <c:v>6.3549999999999995E-3</c:v>
                </c:pt>
                <c:pt idx="8838">
                  <c:v>4.81E-3</c:v>
                </c:pt>
                <c:pt idx="8839">
                  <c:v>3.3159999999999999E-3</c:v>
                </c:pt>
                <c:pt idx="8840">
                  <c:v>3.1229999999999999E-3</c:v>
                </c:pt>
                <c:pt idx="8841">
                  <c:v>4.9500000000000004E-3</c:v>
                </c:pt>
                <c:pt idx="8842">
                  <c:v>3.607E-3</c:v>
                </c:pt>
                <c:pt idx="8843">
                  <c:v>2.3259999999999999E-3</c:v>
                </c:pt>
                <c:pt idx="8844">
                  <c:v>1.8649999999999999E-3</c:v>
                </c:pt>
                <c:pt idx="8845">
                  <c:v>1.833E-3</c:v>
                </c:pt>
                <c:pt idx="8846">
                  <c:v>1.776E-3</c:v>
                </c:pt>
                <c:pt idx="8847">
                  <c:v>1.6339999999999998E-3</c:v>
                </c:pt>
                <c:pt idx="8848">
                  <c:v>1.498E-3</c:v>
                </c:pt>
                <c:pt idx="8849">
                  <c:v>1.4109999999999999E-3</c:v>
                </c:pt>
                <c:pt idx="8850">
                  <c:v>1.4169999999999999E-3</c:v>
                </c:pt>
                <c:pt idx="8851">
                  <c:v>1.6489999999999999E-3</c:v>
                </c:pt>
                <c:pt idx="8852">
                  <c:v>2.8409999999999998E-3</c:v>
                </c:pt>
                <c:pt idx="8853">
                  <c:v>2.0590000000000001E-3</c:v>
                </c:pt>
                <c:pt idx="8854">
                  <c:v>1.7200000000000002E-3</c:v>
                </c:pt>
                <c:pt idx="8855">
                  <c:v>4.1219999999999998E-3</c:v>
                </c:pt>
                <c:pt idx="8856">
                  <c:v>4.0390000000000001E-3</c:v>
                </c:pt>
                <c:pt idx="8857">
                  <c:v>2.2469999999999999E-3</c:v>
                </c:pt>
                <c:pt idx="8858">
                  <c:v>1.5449999999999999E-3</c:v>
                </c:pt>
                <c:pt idx="8859">
                  <c:v>1.163E-3</c:v>
                </c:pt>
                <c:pt idx="8860">
                  <c:v>7.3329999999999992E-3</c:v>
                </c:pt>
                <c:pt idx="8861">
                  <c:v>6.365E-3</c:v>
                </c:pt>
                <c:pt idx="8862">
                  <c:v>5.5360000000000001E-3</c:v>
                </c:pt>
                <c:pt idx="8863">
                  <c:v>5.8869999999999999E-3</c:v>
                </c:pt>
                <c:pt idx="8864">
                  <c:v>4.2769999999999996E-3</c:v>
                </c:pt>
                <c:pt idx="8865">
                  <c:v>3.4949999999999998E-3</c:v>
                </c:pt>
                <c:pt idx="8866">
                  <c:v>3.4429999999999999E-3</c:v>
                </c:pt>
                <c:pt idx="8867">
                  <c:v>2.31E-3</c:v>
                </c:pt>
                <c:pt idx="8868">
                  <c:v>2.3040000000000001E-3</c:v>
                </c:pt>
                <c:pt idx="8869">
                  <c:v>2.356E-3</c:v>
                </c:pt>
                <c:pt idx="8870">
                  <c:v>2.7269999999999998E-3</c:v>
                </c:pt>
                <c:pt idx="8871">
                  <c:v>5.22E-4</c:v>
                </c:pt>
                <c:pt idx="8872">
                  <c:v>5.6000000000000006E-4</c:v>
                </c:pt>
                <c:pt idx="8873">
                  <c:v>7.1099999999999994E-4</c:v>
                </c:pt>
                <c:pt idx="8874">
                  <c:v>1.4300000000000001E-3</c:v>
                </c:pt>
                <c:pt idx="8875">
                  <c:v>1.6539999999999999E-3</c:v>
                </c:pt>
                <c:pt idx="8876">
                  <c:v>2.1100000000000003E-3</c:v>
                </c:pt>
                <c:pt idx="8877">
                  <c:v>1.5089999999999999E-3</c:v>
                </c:pt>
                <c:pt idx="8878">
                  <c:v>5.2309999999999995E-3</c:v>
                </c:pt>
                <c:pt idx="8879">
                  <c:v>8.2229999999999994E-3</c:v>
                </c:pt>
                <c:pt idx="8880">
                  <c:v>7.6679999999999995E-3</c:v>
                </c:pt>
                <c:pt idx="8881">
                  <c:v>6.3070000000000001E-3</c:v>
                </c:pt>
                <c:pt idx="8882">
                  <c:v>4.5729999999999998E-3</c:v>
                </c:pt>
                <c:pt idx="8883">
                  <c:v>3.2940000000000001E-3</c:v>
                </c:pt>
                <c:pt idx="8884">
                  <c:v>2.8439999999999997E-3</c:v>
                </c:pt>
                <c:pt idx="8885">
                  <c:v>3.728E-3</c:v>
                </c:pt>
                <c:pt idx="8886">
                  <c:v>7.0289999999999997E-3</c:v>
                </c:pt>
                <c:pt idx="8887">
                  <c:v>2.3806999999999998E-2</c:v>
                </c:pt>
                <c:pt idx="8888">
                  <c:v>2.4650000000000002E-2</c:v>
                </c:pt>
                <c:pt idx="8889">
                  <c:v>2.2853999999999999E-2</c:v>
                </c:pt>
                <c:pt idx="8890">
                  <c:v>2.8066999999999998E-2</c:v>
                </c:pt>
                <c:pt idx="8891">
                  <c:v>2.6789E-2</c:v>
                </c:pt>
                <c:pt idx="8892">
                  <c:v>2.7097E-2</c:v>
                </c:pt>
                <c:pt idx="8893">
                  <c:v>4.7580999999999998E-2</c:v>
                </c:pt>
                <c:pt idx="8894">
                  <c:v>4.6908999999999999E-2</c:v>
                </c:pt>
                <c:pt idx="8895">
                  <c:v>4.4634E-2</c:v>
                </c:pt>
                <c:pt idx="8896">
                  <c:v>4.2207000000000001E-2</c:v>
                </c:pt>
                <c:pt idx="8897">
                  <c:v>3.9993000000000001E-2</c:v>
                </c:pt>
                <c:pt idx="8898">
                  <c:v>3.3100999999999998E-2</c:v>
                </c:pt>
                <c:pt idx="8899">
                  <c:v>2.9269E-2</c:v>
                </c:pt>
                <c:pt idx="8900">
                  <c:v>2.2044999999999999E-2</c:v>
                </c:pt>
                <c:pt idx="8901">
                  <c:v>1.7187999999999998E-2</c:v>
                </c:pt>
                <c:pt idx="8902">
                  <c:v>1.5318E-2</c:v>
                </c:pt>
                <c:pt idx="8903">
                  <c:v>1.3210000000000001E-2</c:v>
                </c:pt>
                <c:pt idx="8904">
                  <c:v>1.2350000000000002E-2</c:v>
                </c:pt>
                <c:pt idx="8905">
                  <c:v>1.4350000000000002E-2</c:v>
                </c:pt>
                <c:pt idx="8906">
                  <c:v>1.2456E-2</c:v>
                </c:pt>
                <c:pt idx="8907">
                  <c:v>8.8059999999999996E-3</c:v>
                </c:pt>
                <c:pt idx="8908">
                  <c:v>8.8149999999999999E-3</c:v>
                </c:pt>
                <c:pt idx="8909">
                  <c:v>5.9459999999999999E-3</c:v>
                </c:pt>
                <c:pt idx="8910">
                  <c:v>4.45E-3</c:v>
                </c:pt>
                <c:pt idx="8911">
                  <c:v>3.9649999999999998E-3</c:v>
                </c:pt>
                <c:pt idx="8912">
                  <c:v>2.4589999999999998E-3</c:v>
                </c:pt>
                <c:pt idx="8913">
                  <c:v>1.403E-3</c:v>
                </c:pt>
                <c:pt idx="8914">
                  <c:v>4.9150000000000001E-3</c:v>
                </c:pt>
                <c:pt idx="8915">
                  <c:v>4.1400000000000005E-3</c:v>
                </c:pt>
                <c:pt idx="8916">
                  <c:v>3.6349999999999998E-3</c:v>
                </c:pt>
                <c:pt idx="8917">
                  <c:v>3.3529999999999996E-3</c:v>
                </c:pt>
                <c:pt idx="8918">
                  <c:v>2.6409999999999997E-3</c:v>
                </c:pt>
                <c:pt idx="8919">
                  <c:v>1.8300000000000002E-3</c:v>
                </c:pt>
                <c:pt idx="8920">
                  <c:v>1.583E-3</c:v>
                </c:pt>
                <c:pt idx="8921">
                  <c:v>2.9479999999999997E-3</c:v>
                </c:pt>
                <c:pt idx="8922">
                  <c:v>2.1949999999999999E-3</c:v>
                </c:pt>
                <c:pt idx="8923">
                  <c:v>2.3419999999999999E-3</c:v>
                </c:pt>
                <c:pt idx="8924">
                  <c:v>1.784E-3</c:v>
                </c:pt>
                <c:pt idx="8925">
                  <c:v>3.1619999999999999E-3</c:v>
                </c:pt>
                <c:pt idx="8926">
                  <c:v>3.029E-3</c:v>
                </c:pt>
                <c:pt idx="8927">
                  <c:v>2.0379999999999999E-3</c:v>
                </c:pt>
                <c:pt idx="8928">
                  <c:v>1.333E-3</c:v>
                </c:pt>
                <c:pt idx="8929">
                  <c:v>1.181E-3</c:v>
                </c:pt>
                <c:pt idx="8930">
                  <c:v>7.9799999999999999E-4</c:v>
                </c:pt>
                <c:pt idx="8931">
                  <c:v>6.6500000000000001E-4</c:v>
                </c:pt>
                <c:pt idx="8932">
                  <c:v>7.1599999999999995E-4</c:v>
                </c:pt>
                <c:pt idx="8933">
                  <c:v>1.008E-3</c:v>
                </c:pt>
                <c:pt idx="8934">
                  <c:v>1.374E-3</c:v>
                </c:pt>
                <c:pt idx="8935">
                  <c:v>1.5869999999999999E-3</c:v>
                </c:pt>
                <c:pt idx="8936">
                  <c:v>1.882E-3</c:v>
                </c:pt>
                <c:pt idx="8937">
                  <c:v>2.6700000000000001E-3</c:v>
                </c:pt>
                <c:pt idx="8938">
                  <c:v>5.6379999999999998E-3</c:v>
                </c:pt>
                <c:pt idx="8939">
                  <c:v>6.9329999999999999E-3</c:v>
                </c:pt>
                <c:pt idx="8940">
                  <c:v>5.9089999999999993E-3</c:v>
                </c:pt>
                <c:pt idx="8941">
                  <c:v>1.7551000000000001E-2</c:v>
                </c:pt>
                <c:pt idx="8942">
                  <c:v>1.8150000000000003E-2</c:v>
                </c:pt>
                <c:pt idx="8943">
                  <c:v>1.5871E-2</c:v>
                </c:pt>
                <c:pt idx="8944">
                  <c:v>1.3826999999999999E-2</c:v>
                </c:pt>
                <c:pt idx="8945">
                  <c:v>1.3994999999999999E-2</c:v>
                </c:pt>
                <c:pt idx="8946">
                  <c:v>9.9740000000000002E-3</c:v>
                </c:pt>
                <c:pt idx="8947">
                  <c:v>9.1729999999999989E-3</c:v>
                </c:pt>
                <c:pt idx="8948">
                  <c:v>9.1380000000000003E-3</c:v>
                </c:pt>
                <c:pt idx="8949">
                  <c:v>8.9459999999999991E-3</c:v>
                </c:pt>
                <c:pt idx="8950">
                  <c:v>7.5079999999999999E-3</c:v>
                </c:pt>
                <c:pt idx="8951">
                  <c:v>6.2759999999999995E-3</c:v>
                </c:pt>
                <c:pt idx="8952">
                  <c:v>7.6749999999999995E-3</c:v>
                </c:pt>
                <c:pt idx="8953">
                  <c:v>6.2849999999999998E-3</c:v>
                </c:pt>
                <c:pt idx="8954">
                  <c:v>7.3219999999999995E-3</c:v>
                </c:pt>
                <c:pt idx="8955">
                  <c:v>5.3249999999999999E-3</c:v>
                </c:pt>
                <c:pt idx="8956">
                  <c:v>3.5569999999999998E-3</c:v>
                </c:pt>
                <c:pt idx="8957">
                  <c:v>2.4059999999999997E-3</c:v>
                </c:pt>
                <c:pt idx="8958">
                  <c:v>1.8129999999999999E-3</c:v>
                </c:pt>
                <c:pt idx="8959">
                  <c:v>5.019E-3</c:v>
                </c:pt>
                <c:pt idx="8960">
                  <c:v>4.2309999999999995E-3</c:v>
                </c:pt>
                <c:pt idx="8961">
                  <c:v>3.6609999999999998E-3</c:v>
                </c:pt>
                <c:pt idx="8962">
                  <c:v>3.1749999999999999E-3</c:v>
                </c:pt>
                <c:pt idx="8963">
                  <c:v>2.8029999999999999E-3</c:v>
                </c:pt>
                <c:pt idx="8964">
                  <c:v>2.1289999999999998E-3</c:v>
                </c:pt>
                <c:pt idx="8965">
                  <c:v>2.3879999999999999E-3</c:v>
                </c:pt>
                <c:pt idx="8966">
                  <c:v>4.6109999999999996E-3</c:v>
                </c:pt>
                <c:pt idx="8967">
                  <c:v>2.826E-3</c:v>
                </c:pt>
                <c:pt idx="8968">
                  <c:v>1.846E-3</c:v>
                </c:pt>
                <c:pt idx="8969">
                  <c:v>2.9139999999999999E-3</c:v>
                </c:pt>
                <c:pt idx="8970">
                  <c:v>2.3630000000000001E-3</c:v>
                </c:pt>
                <c:pt idx="8971">
                  <c:v>1.6829999999999998E-3</c:v>
                </c:pt>
                <c:pt idx="8972">
                  <c:v>9.0299999999999994E-4</c:v>
                </c:pt>
                <c:pt idx="8973">
                  <c:v>5.7899999999999998E-4</c:v>
                </c:pt>
                <c:pt idx="8974">
                  <c:v>4.8499999999999997E-4</c:v>
                </c:pt>
                <c:pt idx="8975">
                  <c:v>4.64E-4</c:v>
                </c:pt>
                <c:pt idx="8976">
                  <c:v>2.4599999999999996E-4</c:v>
                </c:pt>
                <c:pt idx="8977">
                  <c:v>2.52E-4</c:v>
                </c:pt>
                <c:pt idx="8978">
                  <c:v>4.46E-4</c:v>
                </c:pt>
                <c:pt idx="8979">
                  <c:v>6.0000000000000006E-4</c:v>
                </c:pt>
                <c:pt idx="8980">
                  <c:v>3.7000000000000005E-4</c:v>
                </c:pt>
                <c:pt idx="8981">
                  <c:v>5.0900000000000001E-4</c:v>
                </c:pt>
                <c:pt idx="8982">
                  <c:v>4.7599999999999997E-4</c:v>
                </c:pt>
                <c:pt idx="8983">
                  <c:v>5.1400000000000003E-4</c:v>
                </c:pt>
                <c:pt idx="8984">
                  <c:v>4.9799999999999996E-4</c:v>
                </c:pt>
                <c:pt idx="8985">
                  <c:v>6.8399999999999993E-4</c:v>
                </c:pt>
                <c:pt idx="8986">
                  <c:v>1.1409999999999999E-3</c:v>
                </c:pt>
                <c:pt idx="8987">
                  <c:v>7.0500000000000001E-4</c:v>
                </c:pt>
                <c:pt idx="8988">
                  <c:v>4.75E-4</c:v>
                </c:pt>
                <c:pt idx="8989">
                  <c:v>6.6799999999999997E-4</c:v>
                </c:pt>
                <c:pt idx="8990">
                  <c:v>4.64E-4</c:v>
                </c:pt>
                <c:pt idx="8991">
                  <c:v>5.3899999999999998E-4</c:v>
                </c:pt>
                <c:pt idx="8992">
                  <c:v>9.01E-4</c:v>
                </c:pt>
                <c:pt idx="8993">
                  <c:v>9.5000000000000011E-4</c:v>
                </c:pt>
                <c:pt idx="8994">
                  <c:v>1.0349999999999999E-3</c:v>
                </c:pt>
                <c:pt idx="8995">
                  <c:v>1.0059999999999999E-3</c:v>
                </c:pt>
                <c:pt idx="8996">
                  <c:v>9.5099999999999991E-4</c:v>
                </c:pt>
                <c:pt idx="8997">
                  <c:v>1.0280000000000001E-3</c:v>
                </c:pt>
                <c:pt idx="8998">
                  <c:v>9.7900000000000005E-4</c:v>
                </c:pt>
                <c:pt idx="8999">
                  <c:v>6.8599999999999998E-4</c:v>
                </c:pt>
                <c:pt idx="9000">
                  <c:v>5.04E-4</c:v>
                </c:pt>
                <c:pt idx="9001">
                  <c:v>7.3299999999999993E-4</c:v>
                </c:pt>
                <c:pt idx="9002">
                  <c:v>6.1600000000000001E-4</c:v>
                </c:pt>
                <c:pt idx="9003">
                  <c:v>6.5299999999999993E-4</c:v>
                </c:pt>
                <c:pt idx="9004">
                  <c:v>1.1000000000000001E-3</c:v>
                </c:pt>
                <c:pt idx="9005">
                  <c:v>6.3599999999999996E-4</c:v>
                </c:pt>
                <c:pt idx="9006">
                  <c:v>6.7499999999999993E-4</c:v>
                </c:pt>
                <c:pt idx="9007">
                  <c:v>1.222E-3</c:v>
                </c:pt>
                <c:pt idx="9008">
                  <c:v>8.8000000000000003E-4</c:v>
                </c:pt>
                <c:pt idx="9009">
                  <c:v>1.2469999999999998E-3</c:v>
                </c:pt>
                <c:pt idx="9010">
                  <c:v>1.1229999999999999E-3</c:v>
                </c:pt>
                <c:pt idx="9011">
                  <c:v>3.2429999999999998E-3</c:v>
                </c:pt>
                <c:pt idx="9012">
                  <c:v>3.1509999999999997E-3</c:v>
                </c:pt>
                <c:pt idx="9013">
                  <c:v>1.7679999999999998E-3</c:v>
                </c:pt>
                <c:pt idx="9014">
                  <c:v>1.7149999999999999E-3</c:v>
                </c:pt>
                <c:pt idx="9015">
                  <c:v>8.9599999999999999E-4</c:v>
                </c:pt>
                <c:pt idx="9016">
                  <c:v>3.86E-4</c:v>
                </c:pt>
                <c:pt idx="9017">
                  <c:v>2.5889999999999997E-3</c:v>
                </c:pt>
                <c:pt idx="9018">
                  <c:v>1.377E-3</c:v>
                </c:pt>
                <c:pt idx="9019">
                  <c:v>2.1739999999999997E-3</c:v>
                </c:pt>
                <c:pt idx="9020">
                  <c:v>3.418E-3</c:v>
                </c:pt>
                <c:pt idx="9021">
                  <c:v>1.5233999999999999E-2</c:v>
                </c:pt>
                <c:pt idx="9022">
                  <c:v>1.5221999999999999E-2</c:v>
                </c:pt>
                <c:pt idx="9023">
                  <c:v>1.3866999999999999E-2</c:v>
                </c:pt>
                <c:pt idx="9024">
                  <c:v>1.6027E-2</c:v>
                </c:pt>
                <c:pt idx="9025">
                  <c:v>1.3382E-2</c:v>
                </c:pt>
                <c:pt idx="9026">
                  <c:v>1.2716E-2</c:v>
                </c:pt>
                <c:pt idx="9027">
                  <c:v>1.3014E-2</c:v>
                </c:pt>
                <c:pt idx="9028">
                  <c:v>1.0208E-2</c:v>
                </c:pt>
                <c:pt idx="9029">
                  <c:v>7.5940000000000001E-3</c:v>
                </c:pt>
                <c:pt idx="9030">
                  <c:v>6.0729999999999994E-3</c:v>
                </c:pt>
                <c:pt idx="9031">
                  <c:v>4.5900000000000003E-3</c:v>
                </c:pt>
                <c:pt idx="9032">
                  <c:v>3.156E-3</c:v>
                </c:pt>
                <c:pt idx="9033">
                  <c:v>3.179E-3</c:v>
                </c:pt>
                <c:pt idx="9034">
                  <c:v>2.6839999999999998E-3</c:v>
                </c:pt>
                <c:pt idx="9035">
                  <c:v>2.1449999999999998E-3</c:v>
                </c:pt>
                <c:pt idx="9036">
                  <c:v>1.7669999999999999E-3</c:v>
                </c:pt>
                <c:pt idx="9037">
                  <c:v>1.6600000000000002E-3</c:v>
                </c:pt>
                <c:pt idx="9038">
                  <c:v>1.6509999999999999E-3</c:v>
                </c:pt>
                <c:pt idx="9039">
                  <c:v>1.573E-3</c:v>
                </c:pt>
                <c:pt idx="9040">
                  <c:v>2.6189999999999998E-3</c:v>
                </c:pt>
                <c:pt idx="9041">
                  <c:v>2.4870000000000001E-3</c:v>
                </c:pt>
                <c:pt idx="9042">
                  <c:v>2.3179999999999997E-3</c:v>
                </c:pt>
                <c:pt idx="9043">
                  <c:v>2.0989999999999997E-3</c:v>
                </c:pt>
                <c:pt idx="9044">
                  <c:v>2.1300000000000004E-3</c:v>
                </c:pt>
                <c:pt idx="9045">
                  <c:v>1.9119999999999999E-3</c:v>
                </c:pt>
                <c:pt idx="9046">
                  <c:v>1.451E-3</c:v>
                </c:pt>
                <c:pt idx="9047">
                  <c:v>1.3649999999999999E-3</c:v>
                </c:pt>
                <c:pt idx="9048">
                  <c:v>1.189E-3</c:v>
                </c:pt>
                <c:pt idx="9049">
                  <c:v>1.4709999999999999E-3</c:v>
                </c:pt>
                <c:pt idx="9050">
                  <c:v>1.2669999999999999E-3</c:v>
                </c:pt>
                <c:pt idx="9051">
                  <c:v>1.4739999999999998E-3</c:v>
                </c:pt>
                <c:pt idx="9052">
                  <c:v>9.0499999999999999E-4</c:v>
                </c:pt>
                <c:pt idx="9053">
                  <c:v>9.0899999999999998E-4</c:v>
                </c:pt>
                <c:pt idx="9054">
                  <c:v>1.423E-3</c:v>
                </c:pt>
                <c:pt idx="9055">
                  <c:v>1.0859999999999999E-3</c:v>
                </c:pt>
                <c:pt idx="9056">
                  <c:v>1.1039999999999999E-3</c:v>
                </c:pt>
                <c:pt idx="9057">
                  <c:v>1.0039999999999999E-3</c:v>
                </c:pt>
                <c:pt idx="9058">
                  <c:v>6.9899999999999997E-4</c:v>
                </c:pt>
                <c:pt idx="9059">
                  <c:v>8.7099999999999992E-4</c:v>
                </c:pt>
                <c:pt idx="9060">
                  <c:v>6.6699999999999995E-4</c:v>
                </c:pt>
                <c:pt idx="9061">
                  <c:v>6.3819999999999997E-3</c:v>
                </c:pt>
                <c:pt idx="9062">
                  <c:v>5.6819999999999996E-3</c:v>
                </c:pt>
                <c:pt idx="9063">
                  <c:v>4.6280000000000002E-3</c:v>
                </c:pt>
                <c:pt idx="9064">
                  <c:v>3.8809999999999999E-3</c:v>
                </c:pt>
                <c:pt idx="9065">
                  <c:v>1.6226000000000001E-2</c:v>
                </c:pt>
                <c:pt idx="9066">
                  <c:v>1.5557E-2</c:v>
                </c:pt>
                <c:pt idx="9067">
                  <c:v>2.4774999999999998E-2</c:v>
                </c:pt>
                <c:pt idx="9068">
                  <c:v>2.2917999999999997E-2</c:v>
                </c:pt>
                <c:pt idx="9069">
                  <c:v>4.1084999999999997E-2</c:v>
                </c:pt>
                <c:pt idx="9070">
                  <c:v>4.0500000000000001E-2</c:v>
                </c:pt>
                <c:pt idx="9071">
                  <c:v>4.4160999999999999E-2</c:v>
                </c:pt>
                <c:pt idx="9072">
                  <c:v>4.3586E-2</c:v>
                </c:pt>
                <c:pt idx="9073">
                  <c:v>4.8966999999999997E-2</c:v>
                </c:pt>
                <c:pt idx="9074">
                  <c:v>4.5170000000000002E-2</c:v>
                </c:pt>
                <c:pt idx="9075">
                  <c:v>6.5764000000000003E-2</c:v>
                </c:pt>
                <c:pt idx="9076">
                  <c:v>6.6843E-2</c:v>
                </c:pt>
                <c:pt idx="9077">
                  <c:v>6.0329000000000001E-2</c:v>
                </c:pt>
                <c:pt idx="9078">
                  <c:v>5.3404999999999994E-2</c:v>
                </c:pt>
                <c:pt idx="9079">
                  <c:v>4.8923999999999995E-2</c:v>
                </c:pt>
                <c:pt idx="9080">
                  <c:v>4.2005000000000001E-2</c:v>
                </c:pt>
                <c:pt idx="9081">
                  <c:v>3.7938E-2</c:v>
                </c:pt>
                <c:pt idx="9082">
                  <c:v>3.2629999999999999E-2</c:v>
                </c:pt>
                <c:pt idx="9083">
                  <c:v>2.7916E-2</c:v>
                </c:pt>
                <c:pt idx="9084">
                  <c:v>2.6282999999999997E-2</c:v>
                </c:pt>
                <c:pt idx="9085">
                  <c:v>2.2207999999999999E-2</c:v>
                </c:pt>
                <c:pt idx="9086">
                  <c:v>1.6150000000000001E-2</c:v>
                </c:pt>
                <c:pt idx="9087">
                  <c:v>2.6057E-2</c:v>
                </c:pt>
                <c:pt idx="9088">
                  <c:v>2.4030000000000003E-2</c:v>
                </c:pt>
                <c:pt idx="9089">
                  <c:v>2.5366E-2</c:v>
                </c:pt>
                <c:pt idx="9090">
                  <c:v>2.5010999999999999E-2</c:v>
                </c:pt>
                <c:pt idx="9091">
                  <c:v>2.4546999999999999E-2</c:v>
                </c:pt>
                <c:pt idx="9092">
                  <c:v>1.8797999999999999E-2</c:v>
                </c:pt>
                <c:pt idx="9093">
                  <c:v>1.2760000000000001E-2</c:v>
                </c:pt>
                <c:pt idx="9094">
                  <c:v>1.0411999999999999E-2</c:v>
                </c:pt>
                <c:pt idx="9095">
                  <c:v>9.7169999999999999E-3</c:v>
                </c:pt>
                <c:pt idx="9096">
                  <c:v>9.8510000000000004E-3</c:v>
                </c:pt>
                <c:pt idx="9097">
                  <c:v>9.6019999999999994E-3</c:v>
                </c:pt>
                <c:pt idx="9098">
                  <c:v>9.5049999999999996E-3</c:v>
                </c:pt>
                <c:pt idx="9099">
                  <c:v>7.6709999999999999E-3</c:v>
                </c:pt>
                <c:pt idx="9100">
                  <c:v>7.2020000000000001E-3</c:v>
                </c:pt>
                <c:pt idx="9101">
                  <c:v>7.6239999999999997E-3</c:v>
                </c:pt>
                <c:pt idx="9102">
                  <c:v>6.123E-3</c:v>
                </c:pt>
                <c:pt idx="9103">
                  <c:v>6.6479999999999994E-3</c:v>
                </c:pt>
                <c:pt idx="9104">
                  <c:v>4.7039999999999998E-3</c:v>
                </c:pt>
                <c:pt idx="9105">
                  <c:v>4.4929999999999996E-3</c:v>
                </c:pt>
                <c:pt idx="9106">
                  <c:v>3.7269999999999998E-3</c:v>
                </c:pt>
                <c:pt idx="9107">
                  <c:v>5.731E-3</c:v>
                </c:pt>
                <c:pt idx="9108">
                  <c:v>2.1709999999999998E-3</c:v>
                </c:pt>
                <c:pt idx="9109">
                  <c:v>1.7700000000000001E-3</c:v>
                </c:pt>
                <c:pt idx="9110">
                  <c:v>1.5919999999999999E-3</c:v>
                </c:pt>
                <c:pt idx="9111">
                  <c:v>1.4249999999999998E-3</c:v>
                </c:pt>
                <c:pt idx="9112">
                  <c:v>6.6259999999999999E-3</c:v>
                </c:pt>
                <c:pt idx="9113">
                  <c:v>7.6729999999999993E-3</c:v>
                </c:pt>
                <c:pt idx="9114">
                  <c:v>1.1941E-2</c:v>
                </c:pt>
                <c:pt idx="9115">
                  <c:v>1.6263E-2</c:v>
                </c:pt>
                <c:pt idx="9116">
                  <c:v>1.601E-2</c:v>
                </c:pt>
                <c:pt idx="9117">
                  <c:v>2.8336E-2</c:v>
                </c:pt>
                <c:pt idx="9118">
                  <c:v>3.3047E-2</c:v>
                </c:pt>
                <c:pt idx="9119">
                  <c:v>4.1190000000000004E-2</c:v>
                </c:pt>
                <c:pt idx="9120">
                  <c:v>5.9216999999999999E-2</c:v>
                </c:pt>
                <c:pt idx="9121">
                  <c:v>6.7396999999999999E-2</c:v>
                </c:pt>
                <c:pt idx="9122">
                  <c:v>6.7538000000000001E-2</c:v>
                </c:pt>
                <c:pt idx="9123">
                  <c:v>6.6508999999999999E-2</c:v>
                </c:pt>
                <c:pt idx="9124">
                  <c:v>6.8104999999999999E-2</c:v>
                </c:pt>
                <c:pt idx="9125">
                  <c:v>6.0201999999999999E-2</c:v>
                </c:pt>
                <c:pt idx="9126">
                  <c:v>5.1990999999999996E-2</c:v>
                </c:pt>
                <c:pt idx="9127">
                  <c:v>4.4662E-2</c:v>
                </c:pt>
                <c:pt idx="9128">
                  <c:v>3.8420000000000003E-2</c:v>
                </c:pt>
                <c:pt idx="9129">
                  <c:v>3.2008000000000002E-2</c:v>
                </c:pt>
                <c:pt idx="9130">
                  <c:v>2.8863999999999997E-2</c:v>
                </c:pt>
                <c:pt idx="9131">
                  <c:v>2.171E-2</c:v>
                </c:pt>
                <c:pt idx="9132">
                  <c:v>2.1343999999999998E-2</c:v>
                </c:pt>
                <c:pt idx="9133">
                  <c:v>3.7994E-2</c:v>
                </c:pt>
                <c:pt idx="9134">
                  <c:v>4.8182999999999997E-2</c:v>
                </c:pt>
                <c:pt idx="9135">
                  <c:v>5.8395999999999997E-2</c:v>
                </c:pt>
                <c:pt idx="9136">
                  <c:v>6.3286999999999996E-2</c:v>
                </c:pt>
                <c:pt idx="9137">
                  <c:v>6.2833E-2</c:v>
                </c:pt>
                <c:pt idx="9138">
                  <c:v>6.1782999999999998E-2</c:v>
                </c:pt>
                <c:pt idx="9139">
                  <c:v>5.2349E-2</c:v>
                </c:pt>
                <c:pt idx="9140">
                  <c:v>5.2347999999999999E-2</c:v>
                </c:pt>
                <c:pt idx="9141">
                  <c:v>7.7476000000000003E-2</c:v>
                </c:pt>
                <c:pt idx="9142">
                  <c:v>9.7197999999999993E-2</c:v>
                </c:pt>
                <c:pt idx="9143">
                  <c:v>9.3964999999999993E-2</c:v>
                </c:pt>
                <c:pt idx="9144">
                  <c:v>9.7750999999999991E-2</c:v>
                </c:pt>
                <c:pt idx="9145">
                  <c:v>0.10026399999999999</c:v>
                </c:pt>
                <c:pt idx="9146">
                  <c:v>0.12071399999999999</c:v>
                </c:pt>
                <c:pt idx="9147">
                  <c:v>0.12039499999999999</c:v>
                </c:pt>
                <c:pt idx="9148">
                  <c:v>0.113247</c:v>
                </c:pt>
                <c:pt idx="9149">
                  <c:v>0.10828099999999999</c:v>
                </c:pt>
                <c:pt idx="9150">
                  <c:v>0.115809</c:v>
                </c:pt>
                <c:pt idx="9151">
                  <c:v>0.11899000000000001</c:v>
                </c:pt>
                <c:pt idx="9152">
                  <c:v>0.124011</c:v>
                </c:pt>
                <c:pt idx="9153">
                  <c:v>0.12432199999999999</c:v>
                </c:pt>
                <c:pt idx="9154">
                  <c:v>0.130604</c:v>
                </c:pt>
                <c:pt idx="9155">
                  <c:v>0.11571899999999999</c:v>
                </c:pt>
                <c:pt idx="9156">
                  <c:v>0.11444199999999999</c:v>
                </c:pt>
                <c:pt idx="9157">
                  <c:v>0.11716000000000001</c:v>
                </c:pt>
                <c:pt idx="9158">
                  <c:v>0.103585</c:v>
                </c:pt>
                <c:pt idx="9159">
                  <c:v>0.10649599999999999</c:v>
                </c:pt>
                <c:pt idx="9160">
                  <c:v>9.8767999999999995E-2</c:v>
                </c:pt>
                <c:pt idx="9161">
                  <c:v>0.11268199999999999</c:v>
                </c:pt>
                <c:pt idx="9162">
                  <c:v>9.0887999999999997E-2</c:v>
                </c:pt>
                <c:pt idx="9163">
                  <c:v>7.3575000000000002E-2</c:v>
                </c:pt>
                <c:pt idx="9164">
                  <c:v>6.3043000000000002E-2</c:v>
                </c:pt>
                <c:pt idx="9165">
                  <c:v>5.0649E-2</c:v>
                </c:pt>
                <c:pt idx="9166">
                  <c:v>3.7863000000000001E-2</c:v>
                </c:pt>
                <c:pt idx="9167">
                  <c:v>2.9655999999999998E-2</c:v>
                </c:pt>
                <c:pt idx="9168">
                  <c:v>2.2790999999999999E-2</c:v>
                </c:pt>
                <c:pt idx="9169">
                  <c:v>1.9780000000000002E-2</c:v>
                </c:pt>
                <c:pt idx="9170">
                  <c:v>1.6250999999999998E-2</c:v>
                </c:pt>
                <c:pt idx="9171">
                  <c:v>1.5253999999999998E-2</c:v>
                </c:pt>
                <c:pt idx="9172">
                  <c:v>1.1993999999999999E-2</c:v>
                </c:pt>
                <c:pt idx="9173">
                  <c:v>1.3259E-2</c:v>
                </c:pt>
                <c:pt idx="9174">
                  <c:v>1.0539E-2</c:v>
                </c:pt>
                <c:pt idx="9175">
                  <c:v>8.6750000000000004E-3</c:v>
                </c:pt>
                <c:pt idx="9176">
                  <c:v>8.3269999999999993E-3</c:v>
                </c:pt>
                <c:pt idx="9177">
                  <c:v>1.1935999999999999E-2</c:v>
                </c:pt>
                <c:pt idx="9178">
                  <c:v>1.2990000000000002E-2</c:v>
                </c:pt>
                <c:pt idx="9179">
                  <c:v>1.8277999999999999E-2</c:v>
                </c:pt>
                <c:pt idx="9180">
                  <c:v>2.1960999999999998E-2</c:v>
                </c:pt>
                <c:pt idx="9181">
                  <c:v>2.6446999999999998E-2</c:v>
                </c:pt>
                <c:pt idx="9182">
                  <c:v>2.4088999999999999E-2</c:v>
                </c:pt>
                <c:pt idx="9183">
                  <c:v>2.9023E-2</c:v>
                </c:pt>
                <c:pt idx="9184">
                  <c:v>2.7026999999999999E-2</c:v>
                </c:pt>
                <c:pt idx="9185">
                  <c:v>3.0553999999999998E-2</c:v>
                </c:pt>
                <c:pt idx="9186">
                  <c:v>2.7796999999999999E-2</c:v>
                </c:pt>
                <c:pt idx="9187">
                  <c:v>3.6406000000000001E-2</c:v>
                </c:pt>
                <c:pt idx="9188">
                  <c:v>3.6410000000000005E-2</c:v>
                </c:pt>
                <c:pt idx="9189">
                  <c:v>2.9773999999999998E-2</c:v>
                </c:pt>
                <c:pt idx="9190">
                  <c:v>3.3604000000000002E-2</c:v>
                </c:pt>
                <c:pt idx="9191">
                  <c:v>2.8486999999999998E-2</c:v>
                </c:pt>
                <c:pt idx="9192">
                  <c:v>2.7182999999999999E-2</c:v>
                </c:pt>
                <c:pt idx="9193">
                  <c:v>3.0276999999999998E-2</c:v>
                </c:pt>
                <c:pt idx="9194">
                  <c:v>2.7639E-2</c:v>
                </c:pt>
                <c:pt idx="9195">
                  <c:v>2.5020000000000001E-2</c:v>
                </c:pt>
                <c:pt idx="9196">
                  <c:v>2.4590000000000001E-2</c:v>
                </c:pt>
                <c:pt idx="9197">
                  <c:v>1.9618E-2</c:v>
                </c:pt>
                <c:pt idx="9198">
                  <c:v>2.0338999999999999E-2</c:v>
                </c:pt>
                <c:pt idx="9199">
                  <c:v>1.5872000000000001E-2</c:v>
                </c:pt>
                <c:pt idx="9200">
                  <c:v>1.5307999999999999E-2</c:v>
                </c:pt>
                <c:pt idx="9201">
                  <c:v>1.7207E-2</c:v>
                </c:pt>
                <c:pt idx="9202">
                  <c:v>1.6854000000000001E-2</c:v>
                </c:pt>
                <c:pt idx="9203">
                  <c:v>1.5252999999999999E-2</c:v>
                </c:pt>
                <c:pt idx="9204">
                  <c:v>1.6022999999999999E-2</c:v>
                </c:pt>
                <c:pt idx="9205">
                  <c:v>1.4787E-2</c:v>
                </c:pt>
                <c:pt idx="9206">
                  <c:v>1.7145000000000001E-2</c:v>
                </c:pt>
                <c:pt idx="9207">
                  <c:v>9.3010000000000002E-3</c:v>
                </c:pt>
                <c:pt idx="9208">
                  <c:v>1.1091999999999999E-2</c:v>
                </c:pt>
                <c:pt idx="9209">
                  <c:v>1.1826E-2</c:v>
                </c:pt>
                <c:pt idx="9210">
                  <c:v>1.0234999999999999E-2</c:v>
                </c:pt>
                <c:pt idx="9211">
                  <c:v>1.3770999999999999E-2</c:v>
                </c:pt>
                <c:pt idx="9212">
                  <c:v>1.3672E-2</c:v>
                </c:pt>
                <c:pt idx="9213">
                  <c:v>1.0487999999999999E-2</c:v>
                </c:pt>
                <c:pt idx="9214">
                  <c:v>1.0277E-2</c:v>
                </c:pt>
                <c:pt idx="9215">
                  <c:v>1.0952E-2</c:v>
                </c:pt>
                <c:pt idx="9216">
                  <c:v>6.8709999999999995E-3</c:v>
                </c:pt>
                <c:pt idx="9217">
                  <c:v>4.9709999999999997E-3</c:v>
                </c:pt>
                <c:pt idx="9218">
                  <c:v>5.4189999999999993E-3</c:v>
                </c:pt>
                <c:pt idx="9219">
                  <c:v>2.5689999999999997E-3</c:v>
                </c:pt>
                <c:pt idx="9220">
                  <c:v>3.8649999999999999E-3</c:v>
                </c:pt>
                <c:pt idx="9221">
                  <c:v>5.901E-3</c:v>
                </c:pt>
                <c:pt idx="9222">
                  <c:v>6.0819999999999997E-3</c:v>
                </c:pt>
                <c:pt idx="9223">
                  <c:v>9.9369999999999997E-3</c:v>
                </c:pt>
                <c:pt idx="9224">
                  <c:v>1.1606999999999999E-2</c:v>
                </c:pt>
                <c:pt idx="9225">
                  <c:v>1.1670000000000002E-2</c:v>
                </c:pt>
                <c:pt idx="9226">
                  <c:v>1.2485999999999999E-2</c:v>
                </c:pt>
                <c:pt idx="9227">
                  <c:v>1.5146E-2</c:v>
                </c:pt>
                <c:pt idx="9228">
                  <c:v>1.4036999999999999E-2</c:v>
                </c:pt>
                <c:pt idx="9229">
                  <c:v>1.6088999999999999E-2</c:v>
                </c:pt>
                <c:pt idx="9230">
                  <c:v>1.5934E-2</c:v>
                </c:pt>
                <c:pt idx="9231">
                  <c:v>1.8617999999999999E-2</c:v>
                </c:pt>
                <c:pt idx="9232">
                  <c:v>1.8477999999999998E-2</c:v>
                </c:pt>
                <c:pt idx="9233">
                  <c:v>1.8511E-2</c:v>
                </c:pt>
                <c:pt idx="9234">
                  <c:v>1.1675999999999999E-2</c:v>
                </c:pt>
                <c:pt idx="9235">
                  <c:v>1.0976E-2</c:v>
                </c:pt>
                <c:pt idx="9236">
                  <c:v>1.0851999999999999E-2</c:v>
                </c:pt>
                <c:pt idx="9237">
                  <c:v>6.5189999999999996E-3</c:v>
                </c:pt>
                <c:pt idx="9238">
                  <c:v>8.761999999999999E-3</c:v>
                </c:pt>
                <c:pt idx="9239">
                  <c:v>1.3677999999999999E-2</c:v>
                </c:pt>
                <c:pt idx="9240">
                  <c:v>1.6070000000000001E-2</c:v>
                </c:pt>
                <c:pt idx="9241">
                  <c:v>1.2100000000000001E-2</c:v>
                </c:pt>
                <c:pt idx="9242">
                  <c:v>1.3588999999999999E-2</c:v>
                </c:pt>
                <c:pt idx="9243">
                  <c:v>9.9109999999999997E-3</c:v>
                </c:pt>
                <c:pt idx="9244">
                  <c:v>1.3363999999999999E-2</c:v>
                </c:pt>
                <c:pt idx="9245">
                  <c:v>1.5092999999999999E-2</c:v>
                </c:pt>
                <c:pt idx="9246">
                  <c:v>2.1189E-2</c:v>
                </c:pt>
                <c:pt idx="9247">
                  <c:v>1.8693999999999999E-2</c:v>
                </c:pt>
                <c:pt idx="9248">
                  <c:v>1.6781000000000001E-2</c:v>
                </c:pt>
                <c:pt idx="9249">
                  <c:v>1.6E-2</c:v>
                </c:pt>
                <c:pt idx="9250">
                  <c:v>1.1363E-2</c:v>
                </c:pt>
                <c:pt idx="9251">
                  <c:v>1.5314999999999999E-2</c:v>
                </c:pt>
                <c:pt idx="9252">
                  <c:v>1.4160000000000001E-2</c:v>
                </c:pt>
                <c:pt idx="9253">
                  <c:v>1.7263999999999998E-2</c:v>
                </c:pt>
                <c:pt idx="9254">
                  <c:v>2.1356E-2</c:v>
                </c:pt>
                <c:pt idx="9255">
                  <c:v>1.6154999999999999E-2</c:v>
                </c:pt>
                <c:pt idx="9256">
                  <c:v>1.4204E-2</c:v>
                </c:pt>
                <c:pt idx="9257">
                  <c:v>1.5110000000000002E-2</c:v>
                </c:pt>
                <c:pt idx="9258">
                  <c:v>1.5236E-2</c:v>
                </c:pt>
                <c:pt idx="9259">
                  <c:v>2.0087999999999998E-2</c:v>
                </c:pt>
                <c:pt idx="9260">
                  <c:v>2.8527E-2</c:v>
                </c:pt>
                <c:pt idx="9261">
                  <c:v>2.8350000000000004E-2</c:v>
                </c:pt>
                <c:pt idx="9262">
                  <c:v>2.6298999999999999E-2</c:v>
                </c:pt>
                <c:pt idx="9263">
                  <c:v>2.6054999999999998E-2</c:v>
                </c:pt>
                <c:pt idx="9264">
                  <c:v>2.9954999999999999E-2</c:v>
                </c:pt>
                <c:pt idx="9265">
                  <c:v>3.7773999999999995E-2</c:v>
                </c:pt>
                <c:pt idx="9266">
                  <c:v>4.5810999999999998E-2</c:v>
                </c:pt>
                <c:pt idx="9267">
                  <c:v>5.9468999999999994E-2</c:v>
                </c:pt>
                <c:pt idx="9268">
                  <c:v>7.2099999999999997E-2</c:v>
                </c:pt>
                <c:pt idx="9269">
                  <c:v>7.2545999999999999E-2</c:v>
                </c:pt>
                <c:pt idx="9270">
                  <c:v>7.8845999999999999E-2</c:v>
                </c:pt>
                <c:pt idx="9271">
                  <c:v>7.8751000000000002E-2</c:v>
                </c:pt>
                <c:pt idx="9272">
                  <c:v>6.905399999999999E-2</c:v>
                </c:pt>
                <c:pt idx="9273">
                  <c:v>5.9068999999999997E-2</c:v>
                </c:pt>
                <c:pt idx="9274">
                  <c:v>4.7546999999999999E-2</c:v>
                </c:pt>
                <c:pt idx="9275">
                  <c:v>3.8252999999999995E-2</c:v>
                </c:pt>
                <c:pt idx="9276">
                  <c:v>3.2534E-2</c:v>
                </c:pt>
                <c:pt idx="9277">
                  <c:v>2.0749E-2</c:v>
                </c:pt>
                <c:pt idx="9278">
                  <c:v>2.1117999999999998E-2</c:v>
                </c:pt>
                <c:pt idx="9279">
                  <c:v>2.2561999999999999E-2</c:v>
                </c:pt>
                <c:pt idx="9280">
                  <c:v>2.2623999999999998E-2</c:v>
                </c:pt>
                <c:pt idx="9281">
                  <c:v>2.3630999999999999E-2</c:v>
                </c:pt>
                <c:pt idx="9282">
                  <c:v>2.6113999999999998E-2</c:v>
                </c:pt>
                <c:pt idx="9283">
                  <c:v>2.5946999999999998E-2</c:v>
                </c:pt>
                <c:pt idx="9284">
                  <c:v>2.5642999999999999E-2</c:v>
                </c:pt>
                <c:pt idx="9285">
                  <c:v>2.5087999999999999E-2</c:v>
                </c:pt>
                <c:pt idx="9286">
                  <c:v>1.9459000000000001E-2</c:v>
                </c:pt>
                <c:pt idx="9287">
                  <c:v>2.1050000000000003E-2</c:v>
                </c:pt>
                <c:pt idx="9288">
                  <c:v>2.0841999999999999E-2</c:v>
                </c:pt>
                <c:pt idx="9289">
                  <c:v>2.1477E-2</c:v>
                </c:pt>
                <c:pt idx="9290">
                  <c:v>2.6054999999999998E-2</c:v>
                </c:pt>
                <c:pt idx="9291">
                  <c:v>2.6533999999999999E-2</c:v>
                </c:pt>
                <c:pt idx="9292">
                  <c:v>2.4393999999999999E-2</c:v>
                </c:pt>
                <c:pt idx="9293">
                  <c:v>2.5457E-2</c:v>
                </c:pt>
                <c:pt idx="9294">
                  <c:v>1.7975999999999999E-2</c:v>
                </c:pt>
                <c:pt idx="9295">
                  <c:v>1.3580000000000002E-2</c:v>
                </c:pt>
                <c:pt idx="9296">
                  <c:v>2.3370000000000002E-2</c:v>
                </c:pt>
                <c:pt idx="9297">
                  <c:v>5.2553999999999997E-2</c:v>
                </c:pt>
                <c:pt idx="9298">
                  <c:v>0.106748</c:v>
                </c:pt>
                <c:pt idx="9299">
                  <c:v>0.14482799999999998</c:v>
                </c:pt>
                <c:pt idx="9300">
                  <c:v>0.17437000000000002</c:v>
                </c:pt>
                <c:pt idx="9301">
                  <c:v>0.186028</c:v>
                </c:pt>
                <c:pt idx="9302">
                  <c:v>0.17966199999999999</c:v>
                </c:pt>
                <c:pt idx="9303">
                  <c:v>0.18817299999999998</c:v>
                </c:pt>
                <c:pt idx="9304">
                  <c:v>0.20958099999999999</c:v>
                </c:pt>
                <c:pt idx="9305">
                  <c:v>0.21492899999999998</c:v>
                </c:pt>
                <c:pt idx="9306">
                  <c:v>0.214638</c:v>
                </c:pt>
                <c:pt idx="9307">
                  <c:v>0.21757199999999999</c:v>
                </c:pt>
                <c:pt idx="9308">
                  <c:v>0.208453</c:v>
                </c:pt>
                <c:pt idx="9309">
                  <c:v>0.19830599999999998</c:v>
                </c:pt>
                <c:pt idx="9310">
                  <c:v>0.19211</c:v>
                </c:pt>
                <c:pt idx="9311">
                  <c:v>0.181252</c:v>
                </c:pt>
                <c:pt idx="9312">
                  <c:v>0.17149599999999998</c:v>
                </c:pt>
                <c:pt idx="9313">
                  <c:v>0.16575399999999998</c:v>
                </c:pt>
                <c:pt idx="9314">
                  <c:v>0.14142399999999999</c:v>
                </c:pt>
                <c:pt idx="9315">
                  <c:v>0.13172300000000001</c:v>
                </c:pt>
                <c:pt idx="9316">
                  <c:v>0.127218</c:v>
                </c:pt>
                <c:pt idx="9317">
                  <c:v>0.13731199999999999</c:v>
                </c:pt>
                <c:pt idx="9318">
                  <c:v>0.16059599999999999</c:v>
                </c:pt>
                <c:pt idx="9319">
                  <c:v>0.158915</c:v>
                </c:pt>
                <c:pt idx="9320">
                  <c:v>0.15384899999999999</c:v>
                </c:pt>
                <c:pt idx="9321">
                  <c:v>0.15640399999999999</c:v>
                </c:pt>
                <c:pt idx="9322">
                  <c:v>0.14718299999999998</c:v>
                </c:pt>
                <c:pt idx="9323">
                  <c:v>0.16969399999999998</c:v>
                </c:pt>
                <c:pt idx="9324">
                  <c:v>0.16308699999999998</c:v>
                </c:pt>
                <c:pt idx="9325">
                  <c:v>0.15604000000000001</c:v>
                </c:pt>
                <c:pt idx="9326">
                  <c:v>0.15731199999999998</c:v>
                </c:pt>
                <c:pt idx="9327">
                  <c:v>0.15900699999999998</c:v>
                </c:pt>
                <c:pt idx="9328">
                  <c:v>0.16094799999999998</c:v>
                </c:pt>
                <c:pt idx="9329">
                  <c:v>0.154641</c:v>
                </c:pt>
                <c:pt idx="9330">
                  <c:v>0.141593</c:v>
                </c:pt>
                <c:pt idx="9331">
                  <c:v>0.12976399999999999</c:v>
                </c:pt>
                <c:pt idx="9332">
                  <c:v>0.125088</c:v>
                </c:pt>
                <c:pt idx="9333">
                  <c:v>0.11258699999999999</c:v>
                </c:pt>
                <c:pt idx="9334">
                  <c:v>0.106332</c:v>
                </c:pt>
                <c:pt idx="9335">
                  <c:v>9.8431999999999992E-2</c:v>
                </c:pt>
                <c:pt idx="9336">
                  <c:v>0.10145899999999999</c:v>
                </c:pt>
                <c:pt idx="9337">
                  <c:v>9.0053999999999995E-2</c:v>
                </c:pt>
                <c:pt idx="9338">
                  <c:v>8.6253999999999997E-2</c:v>
                </c:pt>
                <c:pt idx="9339">
                  <c:v>7.4658000000000002E-2</c:v>
                </c:pt>
                <c:pt idx="9340">
                  <c:v>6.9030999999999995E-2</c:v>
                </c:pt>
                <c:pt idx="9341">
                  <c:v>7.6385999999999996E-2</c:v>
                </c:pt>
                <c:pt idx="9342">
                  <c:v>6.9384000000000001E-2</c:v>
                </c:pt>
                <c:pt idx="9343">
                  <c:v>6.5725999999999993E-2</c:v>
                </c:pt>
                <c:pt idx="9344">
                  <c:v>6.2111E-2</c:v>
                </c:pt>
                <c:pt idx="9345">
                  <c:v>5.6838E-2</c:v>
                </c:pt>
                <c:pt idx="9346">
                  <c:v>5.0173999999999996E-2</c:v>
                </c:pt>
                <c:pt idx="9347">
                  <c:v>4.9138999999999995E-2</c:v>
                </c:pt>
                <c:pt idx="9348">
                  <c:v>4.8614999999999998E-2</c:v>
                </c:pt>
                <c:pt idx="9349">
                  <c:v>4.3615999999999995E-2</c:v>
                </c:pt>
                <c:pt idx="9350">
                  <c:v>3.8012999999999998E-2</c:v>
                </c:pt>
                <c:pt idx="9351">
                  <c:v>3.2735E-2</c:v>
                </c:pt>
                <c:pt idx="9352">
                  <c:v>2.6637999999999998E-2</c:v>
                </c:pt>
                <c:pt idx="9353">
                  <c:v>3.0070000000000003E-2</c:v>
                </c:pt>
                <c:pt idx="9354">
                  <c:v>2.7153999999999998E-2</c:v>
                </c:pt>
                <c:pt idx="9355">
                  <c:v>2.5054E-2</c:v>
                </c:pt>
                <c:pt idx="9356">
                  <c:v>2.9163999999999999E-2</c:v>
                </c:pt>
                <c:pt idx="9357">
                  <c:v>3.2194E-2</c:v>
                </c:pt>
                <c:pt idx="9358">
                  <c:v>3.6700999999999998E-2</c:v>
                </c:pt>
                <c:pt idx="9359">
                  <c:v>3.4901999999999996E-2</c:v>
                </c:pt>
                <c:pt idx="9360">
                  <c:v>3.7950000000000005E-2</c:v>
                </c:pt>
                <c:pt idx="9361">
                  <c:v>3.6570000000000005E-2</c:v>
                </c:pt>
                <c:pt idx="9362">
                  <c:v>3.6683E-2</c:v>
                </c:pt>
                <c:pt idx="9363">
                  <c:v>3.6448000000000001E-2</c:v>
                </c:pt>
                <c:pt idx="9364">
                  <c:v>3.2365999999999999E-2</c:v>
                </c:pt>
                <c:pt idx="9365">
                  <c:v>2.8725999999999998E-2</c:v>
                </c:pt>
                <c:pt idx="9366">
                  <c:v>2.2433999999999999E-2</c:v>
                </c:pt>
                <c:pt idx="9367">
                  <c:v>1.8297000000000001E-2</c:v>
                </c:pt>
                <c:pt idx="9368">
                  <c:v>1.6974E-2</c:v>
                </c:pt>
                <c:pt idx="9369">
                  <c:v>1.3520000000000001E-2</c:v>
                </c:pt>
                <c:pt idx="9370">
                  <c:v>1.3871E-2</c:v>
                </c:pt>
                <c:pt idx="9371">
                  <c:v>4.7518999999999999E-2</c:v>
                </c:pt>
                <c:pt idx="9372">
                  <c:v>6.1344999999999997E-2</c:v>
                </c:pt>
                <c:pt idx="9373">
                  <c:v>8.295000000000001E-2</c:v>
                </c:pt>
                <c:pt idx="9374">
                  <c:v>9.640399999999999E-2</c:v>
                </c:pt>
                <c:pt idx="9375">
                  <c:v>0.102529</c:v>
                </c:pt>
                <c:pt idx="9376">
                  <c:v>0.10144299999999999</c:v>
                </c:pt>
                <c:pt idx="9377">
                  <c:v>0.137735</c:v>
                </c:pt>
                <c:pt idx="9378">
                  <c:v>0.148061</c:v>
                </c:pt>
                <c:pt idx="9379">
                  <c:v>0.15184300000000001</c:v>
                </c:pt>
                <c:pt idx="9380">
                  <c:v>0.14927099999999999</c:v>
                </c:pt>
                <c:pt idx="9381">
                  <c:v>0.16405899999999998</c:v>
                </c:pt>
                <c:pt idx="9382">
                  <c:v>0.169015</c:v>
                </c:pt>
                <c:pt idx="9383">
                  <c:v>0.16867499999999999</c:v>
                </c:pt>
                <c:pt idx="9384">
                  <c:v>0.15595899999999999</c:v>
                </c:pt>
                <c:pt idx="9385">
                  <c:v>0.14300599999999999</c:v>
                </c:pt>
                <c:pt idx="9386">
                  <c:v>0.12739799999999998</c:v>
                </c:pt>
                <c:pt idx="9387">
                  <c:v>0.109292</c:v>
                </c:pt>
                <c:pt idx="9388">
                  <c:v>9.5660000000000009E-2</c:v>
                </c:pt>
                <c:pt idx="9389">
                  <c:v>9.1560000000000002E-2</c:v>
                </c:pt>
                <c:pt idx="9390">
                  <c:v>8.1483E-2</c:v>
                </c:pt>
                <c:pt idx="9391">
                  <c:v>7.3237999999999998E-2</c:v>
                </c:pt>
                <c:pt idx="9392">
                  <c:v>6.2098E-2</c:v>
                </c:pt>
                <c:pt idx="9393">
                  <c:v>7.350000000000001E-2</c:v>
                </c:pt>
                <c:pt idx="9394">
                  <c:v>7.9115999999999992E-2</c:v>
                </c:pt>
                <c:pt idx="9395">
                  <c:v>8.8170999999999999E-2</c:v>
                </c:pt>
                <c:pt idx="9396">
                  <c:v>0.11455399999999999</c:v>
                </c:pt>
                <c:pt idx="9397">
                  <c:v>0.12809000000000001</c:v>
                </c:pt>
                <c:pt idx="9398">
                  <c:v>0.12685199999999999</c:v>
                </c:pt>
                <c:pt idx="9399">
                  <c:v>0.1227</c:v>
                </c:pt>
                <c:pt idx="9400">
                  <c:v>0.132964</c:v>
                </c:pt>
                <c:pt idx="9401">
                  <c:v>0.12949000000000002</c:v>
                </c:pt>
                <c:pt idx="9402">
                  <c:v>0.131854</c:v>
                </c:pt>
                <c:pt idx="9403">
                  <c:v>0.134106</c:v>
                </c:pt>
                <c:pt idx="9404">
                  <c:v>0.133574</c:v>
                </c:pt>
                <c:pt idx="9405">
                  <c:v>0.12244000000000001</c:v>
                </c:pt>
                <c:pt idx="9406">
                  <c:v>0.12475599999999999</c:v>
                </c:pt>
                <c:pt idx="9407">
                  <c:v>0.11820599999999999</c:v>
                </c:pt>
                <c:pt idx="9408">
                  <c:v>0.117795</c:v>
                </c:pt>
                <c:pt idx="9409">
                  <c:v>0.11325199999999999</c:v>
                </c:pt>
                <c:pt idx="9410">
                  <c:v>0.12721199999999999</c:v>
                </c:pt>
                <c:pt idx="9411">
                  <c:v>0.13384399999999999</c:v>
                </c:pt>
                <c:pt idx="9412">
                  <c:v>0.13267799999999999</c:v>
                </c:pt>
                <c:pt idx="9413">
                  <c:v>0.153422</c:v>
                </c:pt>
                <c:pt idx="9414">
                  <c:v>0.16019899999999998</c:v>
                </c:pt>
                <c:pt idx="9415">
                  <c:v>0.19231199999999998</c:v>
                </c:pt>
                <c:pt idx="9416">
                  <c:v>0.20135599999999998</c:v>
                </c:pt>
                <c:pt idx="9417">
                  <c:v>0.20801899999999998</c:v>
                </c:pt>
                <c:pt idx="9418">
                  <c:v>0.219247</c:v>
                </c:pt>
                <c:pt idx="9419">
                  <c:v>0.22894000000000003</c:v>
                </c:pt>
                <c:pt idx="9420">
                  <c:v>0.23454799999999998</c:v>
                </c:pt>
                <c:pt idx="9421">
                  <c:v>0.24956099999999998</c:v>
                </c:pt>
                <c:pt idx="9422">
                  <c:v>0.26810499999999998</c:v>
                </c:pt>
                <c:pt idx="9423">
                  <c:v>0.269036</c:v>
                </c:pt>
                <c:pt idx="9424">
                  <c:v>0.26880300000000001</c:v>
                </c:pt>
                <c:pt idx="9425">
                  <c:v>0.27184700000000001</c:v>
                </c:pt>
                <c:pt idx="9426">
                  <c:v>0.27021000000000001</c:v>
                </c:pt>
                <c:pt idx="9427">
                  <c:v>0.25451499999999999</c:v>
                </c:pt>
                <c:pt idx="9428">
                  <c:v>0.24751199999999998</c:v>
                </c:pt>
                <c:pt idx="9429">
                  <c:v>0.23851799999999998</c:v>
                </c:pt>
                <c:pt idx="9430">
                  <c:v>0.214812</c:v>
                </c:pt>
                <c:pt idx="9431">
                  <c:v>0.200901</c:v>
                </c:pt>
                <c:pt idx="9432">
                  <c:v>0.20977799999999999</c:v>
                </c:pt>
                <c:pt idx="9433">
                  <c:v>0.20851000000000003</c:v>
                </c:pt>
                <c:pt idx="9434">
                  <c:v>0.22217399999999998</c:v>
                </c:pt>
                <c:pt idx="9435">
                  <c:v>0.210039</c:v>
                </c:pt>
                <c:pt idx="9436">
                  <c:v>0.20049499999999998</c:v>
                </c:pt>
                <c:pt idx="9437">
                  <c:v>0.19548499999999999</c:v>
                </c:pt>
                <c:pt idx="9438">
                  <c:v>0.18263199999999999</c:v>
                </c:pt>
                <c:pt idx="9439">
                  <c:v>0.199409</c:v>
                </c:pt>
                <c:pt idx="9440">
                  <c:v>0.20060599999999998</c:v>
                </c:pt>
                <c:pt idx="9441">
                  <c:v>0.207094</c:v>
                </c:pt>
                <c:pt idx="9442">
                  <c:v>0.201074</c:v>
                </c:pt>
                <c:pt idx="9443">
                  <c:v>0.19229000000000002</c:v>
                </c:pt>
                <c:pt idx="9444">
                  <c:v>0.178733</c:v>
                </c:pt>
                <c:pt idx="9445">
                  <c:v>0.163214</c:v>
                </c:pt>
                <c:pt idx="9446">
                  <c:v>0.17830000000000001</c:v>
                </c:pt>
                <c:pt idx="9447">
                  <c:v>0.159306</c:v>
                </c:pt>
                <c:pt idx="9448">
                  <c:v>0.13817599999999999</c:v>
                </c:pt>
                <c:pt idx="9449">
                  <c:v>0.122793</c:v>
                </c:pt>
                <c:pt idx="9450">
                  <c:v>0.11642799999999999</c:v>
                </c:pt>
                <c:pt idx="9451">
                  <c:v>0.103904</c:v>
                </c:pt>
                <c:pt idx="9452">
                  <c:v>8.8814999999999991E-2</c:v>
                </c:pt>
                <c:pt idx="9453">
                  <c:v>7.9959000000000002E-2</c:v>
                </c:pt>
                <c:pt idx="9454">
                  <c:v>6.5152000000000002E-2</c:v>
                </c:pt>
                <c:pt idx="9455">
                  <c:v>6.565E-2</c:v>
                </c:pt>
                <c:pt idx="9456">
                  <c:v>6.0511999999999996E-2</c:v>
                </c:pt>
                <c:pt idx="9457">
                  <c:v>5.3547999999999998E-2</c:v>
                </c:pt>
                <c:pt idx="9458">
                  <c:v>5.0731999999999999E-2</c:v>
                </c:pt>
                <c:pt idx="9459">
                  <c:v>4.9306999999999997E-2</c:v>
                </c:pt>
                <c:pt idx="9460">
                  <c:v>3.8495999999999996E-2</c:v>
                </c:pt>
                <c:pt idx="9461">
                  <c:v>5.2968999999999995E-2</c:v>
                </c:pt>
                <c:pt idx="9462">
                  <c:v>5.3515E-2</c:v>
                </c:pt>
                <c:pt idx="9463">
                  <c:v>5.4470000000000005E-2</c:v>
                </c:pt>
                <c:pt idx="9464">
                  <c:v>5.4342999999999995E-2</c:v>
                </c:pt>
                <c:pt idx="9465">
                  <c:v>5.4563E-2</c:v>
                </c:pt>
                <c:pt idx="9466">
                  <c:v>4.8695999999999996E-2</c:v>
                </c:pt>
                <c:pt idx="9467">
                  <c:v>4.5842999999999995E-2</c:v>
                </c:pt>
                <c:pt idx="9468">
                  <c:v>3.7962999999999997E-2</c:v>
                </c:pt>
                <c:pt idx="9469">
                  <c:v>3.8265E-2</c:v>
                </c:pt>
                <c:pt idx="9470">
                  <c:v>3.2750000000000001E-2</c:v>
                </c:pt>
                <c:pt idx="9471">
                  <c:v>3.1858999999999998E-2</c:v>
                </c:pt>
                <c:pt idx="9472">
                  <c:v>3.9244000000000001E-2</c:v>
                </c:pt>
                <c:pt idx="9473">
                  <c:v>3.8974999999999996E-2</c:v>
                </c:pt>
                <c:pt idx="9474">
                  <c:v>3.4300000000000004E-2</c:v>
                </c:pt>
                <c:pt idx="9475">
                  <c:v>2.5880999999999998E-2</c:v>
                </c:pt>
                <c:pt idx="9476">
                  <c:v>2.7216999999999998E-2</c:v>
                </c:pt>
                <c:pt idx="9477">
                  <c:v>2.52E-2</c:v>
                </c:pt>
                <c:pt idx="9478">
                  <c:v>2.2977999999999998E-2</c:v>
                </c:pt>
                <c:pt idx="9479">
                  <c:v>2.8191999999999998E-2</c:v>
                </c:pt>
                <c:pt idx="9480">
                  <c:v>3.5340000000000003E-2</c:v>
                </c:pt>
                <c:pt idx="9481">
                  <c:v>3.7301000000000001E-2</c:v>
                </c:pt>
                <c:pt idx="9482">
                  <c:v>3.2220000000000006E-2</c:v>
                </c:pt>
                <c:pt idx="9483">
                  <c:v>3.5960000000000006E-2</c:v>
                </c:pt>
                <c:pt idx="9484">
                  <c:v>2.8608999999999999E-2</c:v>
                </c:pt>
                <c:pt idx="9485">
                  <c:v>3.6396999999999999E-2</c:v>
                </c:pt>
                <c:pt idx="9486">
                  <c:v>3.8144999999999998E-2</c:v>
                </c:pt>
                <c:pt idx="9487">
                  <c:v>4.3472999999999998E-2</c:v>
                </c:pt>
                <c:pt idx="9488">
                  <c:v>3.8227999999999998E-2</c:v>
                </c:pt>
                <c:pt idx="9489">
                  <c:v>4.1038999999999999E-2</c:v>
                </c:pt>
                <c:pt idx="9490">
                  <c:v>4.5274999999999996E-2</c:v>
                </c:pt>
                <c:pt idx="9491">
                  <c:v>5.7690000000000005E-2</c:v>
                </c:pt>
                <c:pt idx="9492">
                  <c:v>6.0677999999999996E-2</c:v>
                </c:pt>
                <c:pt idx="9493">
                  <c:v>6.4936999999999995E-2</c:v>
                </c:pt>
                <c:pt idx="9494">
                  <c:v>5.4860000000000006E-2</c:v>
                </c:pt>
                <c:pt idx="9495">
                  <c:v>4.3958999999999998E-2</c:v>
                </c:pt>
                <c:pt idx="9496">
                  <c:v>3.7843999999999996E-2</c:v>
                </c:pt>
                <c:pt idx="9497">
                  <c:v>3.6035999999999999E-2</c:v>
                </c:pt>
                <c:pt idx="9498">
                  <c:v>3.4910999999999998E-2</c:v>
                </c:pt>
                <c:pt idx="9499">
                  <c:v>3.4861999999999997E-2</c:v>
                </c:pt>
                <c:pt idx="9500">
                  <c:v>3.0744999999999998E-2</c:v>
                </c:pt>
                <c:pt idx="9501">
                  <c:v>2.6280999999999999E-2</c:v>
                </c:pt>
                <c:pt idx="9502">
                  <c:v>2.9442999999999997E-2</c:v>
                </c:pt>
                <c:pt idx="9503">
                  <c:v>2.9831E-2</c:v>
                </c:pt>
                <c:pt idx="9504">
                  <c:v>2.8073999999999998E-2</c:v>
                </c:pt>
                <c:pt idx="9505">
                  <c:v>2.4084999999999999E-2</c:v>
                </c:pt>
                <c:pt idx="9506">
                  <c:v>2.8073999999999998E-2</c:v>
                </c:pt>
                <c:pt idx="9507">
                  <c:v>2.2414999999999997E-2</c:v>
                </c:pt>
                <c:pt idx="9508">
                  <c:v>2.2787999999999999E-2</c:v>
                </c:pt>
                <c:pt idx="9509">
                  <c:v>2.5627999999999998E-2</c:v>
                </c:pt>
                <c:pt idx="9510">
                  <c:v>2.4896999999999999E-2</c:v>
                </c:pt>
                <c:pt idx="9511">
                  <c:v>3.2814999999999997E-2</c:v>
                </c:pt>
                <c:pt idx="9512">
                  <c:v>3.1940000000000003E-2</c:v>
                </c:pt>
                <c:pt idx="9513">
                  <c:v>3.1180000000000003E-2</c:v>
                </c:pt>
                <c:pt idx="9514">
                  <c:v>3.2473999999999996E-2</c:v>
                </c:pt>
                <c:pt idx="9515">
                  <c:v>3.3197999999999998E-2</c:v>
                </c:pt>
                <c:pt idx="9516">
                  <c:v>2.6345999999999998E-2</c:v>
                </c:pt>
                <c:pt idx="9517">
                  <c:v>8.3838999999999997E-2</c:v>
                </c:pt>
                <c:pt idx="9518">
                  <c:v>0.13627400000000001</c:v>
                </c:pt>
                <c:pt idx="9519">
                  <c:v>0.166492</c:v>
                </c:pt>
                <c:pt idx="9520">
                  <c:v>0.17652699999999999</c:v>
                </c:pt>
                <c:pt idx="9521">
                  <c:v>0.17852099999999999</c:v>
                </c:pt>
                <c:pt idx="9522">
                  <c:v>0.17730000000000001</c:v>
                </c:pt>
                <c:pt idx="9523">
                  <c:v>0.16830199999999998</c:v>
                </c:pt>
                <c:pt idx="9524">
                  <c:v>0.16830699999999998</c:v>
                </c:pt>
                <c:pt idx="9525">
                  <c:v>0.15679899999999999</c:v>
                </c:pt>
                <c:pt idx="9526">
                  <c:v>0.14395000000000002</c:v>
                </c:pt>
                <c:pt idx="9527">
                  <c:v>0.13737199999999999</c:v>
                </c:pt>
                <c:pt idx="9528">
                  <c:v>0.133962</c:v>
                </c:pt>
                <c:pt idx="9529">
                  <c:v>0.129578</c:v>
                </c:pt>
                <c:pt idx="9530">
                  <c:v>0.120683</c:v>
                </c:pt>
                <c:pt idx="9531">
                  <c:v>0.10947000000000001</c:v>
                </c:pt>
                <c:pt idx="9532">
                  <c:v>9.3398999999999996E-2</c:v>
                </c:pt>
                <c:pt idx="9533">
                  <c:v>8.1612999999999991E-2</c:v>
                </c:pt>
                <c:pt idx="9534">
                  <c:v>6.6163E-2</c:v>
                </c:pt>
                <c:pt idx="9535">
                  <c:v>5.7525E-2</c:v>
                </c:pt>
                <c:pt idx="9536">
                  <c:v>4.6123999999999998E-2</c:v>
                </c:pt>
                <c:pt idx="9537">
                  <c:v>3.9225999999999997E-2</c:v>
                </c:pt>
                <c:pt idx="9538">
                  <c:v>2.9253999999999999E-2</c:v>
                </c:pt>
                <c:pt idx="9539">
                  <c:v>2.0611999999999998E-2</c:v>
                </c:pt>
                <c:pt idx="9540">
                  <c:v>1.6344999999999998E-2</c:v>
                </c:pt>
                <c:pt idx="9541">
                  <c:v>1.1266999999999999E-2</c:v>
                </c:pt>
                <c:pt idx="9542">
                  <c:v>1.2614999999999999E-2</c:v>
                </c:pt>
                <c:pt idx="9543">
                  <c:v>1.0584999999999999E-2</c:v>
                </c:pt>
                <c:pt idx="9544">
                  <c:v>1.0440000000000001E-2</c:v>
                </c:pt>
                <c:pt idx="9545">
                  <c:v>9.0500000000000008E-3</c:v>
                </c:pt>
                <c:pt idx="9546">
                  <c:v>8.2529999999999999E-3</c:v>
                </c:pt>
                <c:pt idx="9547">
                  <c:v>8.6029999999999995E-3</c:v>
                </c:pt>
                <c:pt idx="9548">
                  <c:v>9.3010000000000002E-3</c:v>
                </c:pt>
                <c:pt idx="9549">
                  <c:v>8.9249999999999989E-3</c:v>
                </c:pt>
                <c:pt idx="9550">
                  <c:v>8.5360000000000002E-3</c:v>
                </c:pt>
                <c:pt idx="9551">
                  <c:v>8.6739999999999994E-3</c:v>
                </c:pt>
                <c:pt idx="9552">
                  <c:v>8.6700000000000006E-3</c:v>
                </c:pt>
                <c:pt idx="9553">
                  <c:v>9.3340000000000003E-3</c:v>
                </c:pt>
                <c:pt idx="9554">
                  <c:v>6.7489999999999998E-3</c:v>
                </c:pt>
                <c:pt idx="9555">
                  <c:v>7.3089999999999995E-3</c:v>
                </c:pt>
                <c:pt idx="9556">
                  <c:v>7.4819999999999999E-3</c:v>
                </c:pt>
                <c:pt idx="9557">
                  <c:v>7.4000000000000003E-3</c:v>
                </c:pt>
                <c:pt idx="9558">
                  <c:v>6.7429999999999999E-3</c:v>
                </c:pt>
                <c:pt idx="9559">
                  <c:v>6.9439999999999997E-3</c:v>
                </c:pt>
                <c:pt idx="9560">
                  <c:v>4.1909999999999994E-3</c:v>
                </c:pt>
                <c:pt idx="9561">
                  <c:v>4.5129999999999997E-3</c:v>
                </c:pt>
                <c:pt idx="9562">
                  <c:v>5.2589999999999998E-3</c:v>
                </c:pt>
                <c:pt idx="9563">
                  <c:v>3.2229999999999997E-3</c:v>
                </c:pt>
                <c:pt idx="9564">
                  <c:v>4.3909999999999999E-3</c:v>
                </c:pt>
                <c:pt idx="9565">
                  <c:v>4.5339999999999998E-3</c:v>
                </c:pt>
                <c:pt idx="9566">
                  <c:v>3.8639999999999998E-3</c:v>
                </c:pt>
                <c:pt idx="9567">
                  <c:v>4.8979999999999996E-3</c:v>
                </c:pt>
                <c:pt idx="9568">
                  <c:v>5.0429999999999997E-3</c:v>
                </c:pt>
                <c:pt idx="9569">
                  <c:v>6.1189999999999994E-3</c:v>
                </c:pt>
                <c:pt idx="9570">
                  <c:v>5.8959999999999993E-3</c:v>
                </c:pt>
                <c:pt idx="9571">
                  <c:v>2.9329999999999998E-3</c:v>
                </c:pt>
                <c:pt idx="9572">
                  <c:v>7.150000000000001E-3</c:v>
                </c:pt>
                <c:pt idx="9573">
                  <c:v>5.6800000000000002E-3</c:v>
                </c:pt>
                <c:pt idx="9574">
                  <c:v>1.1769E-2</c:v>
                </c:pt>
                <c:pt idx="9575">
                  <c:v>1.2334999999999999E-2</c:v>
                </c:pt>
                <c:pt idx="9576">
                  <c:v>1.1028E-2</c:v>
                </c:pt>
                <c:pt idx="9577">
                  <c:v>1.0274E-2</c:v>
                </c:pt>
                <c:pt idx="9578">
                  <c:v>8.1449999999999995E-3</c:v>
                </c:pt>
                <c:pt idx="9579">
                  <c:v>6.7669999999999996E-3</c:v>
                </c:pt>
                <c:pt idx="9580">
                  <c:v>7.365E-3</c:v>
                </c:pt>
                <c:pt idx="9581">
                  <c:v>8.0520000000000001E-3</c:v>
                </c:pt>
                <c:pt idx="9582">
                  <c:v>8.3169999999999997E-3</c:v>
                </c:pt>
                <c:pt idx="9583">
                  <c:v>8.6109999999999989E-3</c:v>
                </c:pt>
                <c:pt idx="9584">
                  <c:v>7.1300000000000009E-3</c:v>
                </c:pt>
                <c:pt idx="9585">
                  <c:v>6.7169999999999999E-3</c:v>
                </c:pt>
                <c:pt idx="9586">
                  <c:v>7.7269999999999995E-3</c:v>
                </c:pt>
                <c:pt idx="9587">
                  <c:v>7.5359999999999993E-3</c:v>
                </c:pt>
                <c:pt idx="9588">
                  <c:v>6.7669999999999996E-3</c:v>
                </c:pt>
                <c:pt idx="9589">
                  <c:v>7.0069999999999993E-3</c:v>
                </c:pt>
                <c:pt idx="9590">
                  <c:v>6.0039999999999998E-3</c:v>
                </c:pt>
                <c:pt idx="9591">
                  <c:v>4.9610000000000001E-3</c:v>
                </c:pt>
                <c:pt idx="9592">
                  <c:v>3.1960000000000001E-3</c:v>
                </c:pt>
                <c:pt idx="9593">
                  <c:v>2.369E-3</c:v>
                </c:pt>
                <c:pt idx="9594">
                  <c:v>7.8529999999999989E-3</c:v>
                </c:pt>
                <c:pt idx="9595">
                  <c:v>5.6470000000000001E-3</c:v>
                </c:pt>
                <c:pt idx="9596">
                  <c:v>5.6639999999999998E-3</c:v>
                </c:pt>
                <c:pt idx="9597">
                  <c:v>4.4869999999999997E-3</c:v>
                </c:pt>
                <c:pt idx="9598">
                  <c:v>4.5760000000000002E-3</c:v>
                </c:pt>
                <c:pt idx="9599">
                  <c:v>3.6400000000000004E-3</c:v>
                </c:pt>
                <c:pt idx="9600">
                  <c:v>3.261E-3</c:v>
                </c:pt>
                <c:pt idx="9601">
                  <c:v>2.3469999999999997E-3</c:v>
                </c:pt>
                <c:pt idx="9602">
                  <c:v>1.7439999999999999E-3</c:v>
                </c:pt>
                <c:pt idx="9603">
                  <c:v>1.4159999999999999E-3</c:v>
                </c:pt>
                <c:pt idx="9604">
                  <c:v>1.3849999999999999E-3</c:v>
                </c:pt>
                <c:pt idx="9605">
                  <c:v>1.4219999999999999E-3</c:v>
                </c:pt>
                <c:pt idx="9606">
                  <c:v>2.2550000000000001E-3</c:v>
                </c:pt>
                <c:pt idx="9607">
                  <c:v>2.248E-3</c:v>
                </c:pt>
                <c:pt idx="9608">
                  <c:v>1.8419999999999999E-3</c:v>
                </c:pt>
                <c:pt idx="9609">
                  <c:v>1.3579999999999998E-3</c:v>
                </c:pt>
                <c:pt idx="9610">
                  <c:v>2.9500000000000004E-3</c:v>
                </c:pt>
                <c:pt idx="9611">
                  <c:v>2.4979999999999998E-3</c:v>
                </c:pt>
                <c:pt idx="9612">
                  <c:v>2.1059999999999998E-3</c:v>
                </c:pt>
                <c:pt idx="9613">
                  <c:v>9.3100000000000006E-3</c:v>
                </c:pt>
                <c:pt idx="9614">
                  <c:v>6.0159999999999996E-3</c:v>
                </c:pt>
                <c:pt idx="9615">
                  <c:v>1.8134999999999998E-2</c:v>
                </c:pt>
                <c:pt idx="9616">
                  <c:v>2.4274999999999998E-2</c:v>
                </c:pt>
                <c:pt idx="9617">
                  <c:v>2.2376999999999998E-2</c:v>
                </c:pt>
                <c:pt idx="9618">
                  <c:v>3.8709E-2</c:v>
                </c:pt>
                <c:pt idx="9619">
                  <c:v>4.1768E-2</c:v>
                </c:pt>
                <c:pt idx="9620">
                  <c:v>3.6138999999999998E-2</c:v>
                </c:pt>
                <c:pt idx="9621">
                  <c:v>3.8123999999999998E-2</c:v>
                </c:pt>
                <c:pt idx="9622">
                  <c:v>4.1277999999999995E-2</c:v>
                </c:pt>
                <c:pt idx="9623">
                  <c:v>4.1551999999999999E-2</c:v>
                </c:pt>
                <c:pt idx="9624">
                  <c:v>3.7279E-2</c:v>
                </c:pt>
                <c:pt idx="9625">
                  <c:v>3.7475000000000001E-2</c:v>
                </c:pt>
                <c:pt idx="9626">
                  <c:v>3.1320000000000001E-2</c:v>
                </c:pt>
                <c:pt idx="9627">
                  <c:v>2.5744E-2</c:v>
                </c:pt>
                <c:pt idx="9628">
                  <c:v>2.3431E-2</c:v>
                </c:pt>
                <c:pt idx="9629">
                  <c:v>1.8418999999999998E-2</c:v>
                </c:pt>
                <c:pt idx="9630">
                  <c:v>1.6747999999999999E-2</c:v>
                </c:pt>
                <c:pt idx="9631">
                  <c:v>1.4119E-2</c:v>
                </c:pt>
                <c:pt idx="9632">
                  <c:v>1.1269E-2</c:v>
                </c:pt>
                <c:pt idx="9633">
                  <c:v>1.2444E-2</c:v>
                </c:pt>
                <c:pt idx="9634">
                  <c:v>1.0255E-2</c:v>
                </c:pt>
                <c:pt idx="9635">
                  <c:v>1.1573999999999999E-2</c:v>
                </c:pt>
                <c:pt idx="9636">
                  <c:v>1.2950000000000001E-2</c:v>
                </c:pt>
                <c:pt idx="9637">
                  <c:v>1.6150000000000001E-2</c:v>
                </c:pt>
                <c:pt idx="9638">
                  <c:v>1.3054E-2</c:v>
                </c:pt>
                <c:pt idx="9639">
                  <c:v>1.1601E-2</c:v>
                </c:pt>
                <c:pt idx="9640">
                  <c:v>9.2429999999999995E-3</c:v>
                </c:pt>
                <c:pt idx="9641">
                  <c:v>1.8173999999999999E-2</c:v>
                </c:pt>
                <c:pt idx="9642">
                  <c:v>1.7204000000000001E-2</c:v>
                </c:pt>
                <c:pt idx="9643">
                  <c:v>1.7260999999999999E-2</c:v>
                </c:pt>
                <c:pt idx="9644">
                  <c:v>1.7762E-2</c:v>
                </c:pt>
                <c:pt idx="9645">
                  <c:v>1.4530000000000001E-2</c:v>
                </c:pt>
                <c:pt idx="9646">
                  <c:v>1.2200000000000001E-2</c:v>
                </c:pt>
                <c:pt idx="9647">
                  <c:v>1.1224E-2</c:v>
                </c:pt>
                <c:pt idx="9648">
                  <c:v>9.5219999999999992E-3</c:v>
                </c:pt>
                <c:pt idx="9649">
                  <c:v>8.5500000000000003E-3</c:v>
                </c:pt>
                <c:pt idx="9650">
                  <c:v>5.4949999999999999E-3</c:v>
                </c:pt>
                <c:pt idx="9651">
                  <c:v>4.9959999999999996E-3</c:v>
                </c:pt>
                <c:pt idx="9652">
                  <c:v>3.9639999999999996E-3</c:v>
                </c:pt>
                <c:pt idx="9653">
                  <c:v>2.9429999999999999E-3</c:v>
                </c:pt>
                <c:pt idx="9654">
                  <c:v>3.6809999999999998E-3</c:v>
                </c:pt>
                <c:pt idx="9655">
                  <c:v>4.0939999999999995E-3</c:v>
                </c:pt>
                <c:pt idx="9656">
                  <c:v>8.5439999999999995E-3</c:v>
                </c:pt>
                <c:pt idx="9657">
                  <c:v>1.1545999999999999E-2</c:v>
                </c:pt>
                <c:pt idx="9658">
                  <c:v>1.0652999999999999E-2</c:v>
                </c:pt>
                <c:pt idx="9659">
                  <c:v>1.0367999999999999E-2</c:v>
                </c:pt>
                <c:pt idx="9660">
                  <c:v>1.1604E-2</c:v>
                </c:pt>
                <c:pt idx="9661">
                  <c:v>1.3035999999999999E-2</c:v>
                </c:pt>
                <c:pt idx="9662">
                  <c:v>1.3536999999999999E-2</c:v>
                </c:pt>
                <c:pt idx="9663">
                  <c:v>1.2310999999999999E-2</c:v>
                </c:pt>
                <c:pt idx="9664">
                  <c:v>9.8639999999999995E-3</c:v>
                </c:pt>
                <c:pt idx="9665">
                  <c:v>1.1646E-2</c:v>
                </c:pt>
                <c:pt idx="9666">
                  <c:v>1.0064E-2</c:v>
                </c:pt>
                <c:pt idx="9667">
                  <c:v>1.017E-2</c:v>
                </c:pt>
                <c:pt idx="9668">
                  <c:v>1.1363999999999999E-2</c:v>
                </c:pt>
                <c:pt idx="9669">
                  <c:v>1.2641999999999999E-2</c:v>
                </c:pt>
                <c:pt idx="9670">
                  <c:v>1.2888E-2</c:v>
                </c:pt>
                <c:pt idx="9671">
                  <c:v>1.272E-2</c:v>
                </c:pt>
                <c:pt idx="9672">
                  <c:v>1.0175E-2</c:v>
                </c:pt>
                <c:pt idx="9673">
                  <c:v>6.8569999999999994E-3</c:v>
                </c:pt>
                <c:pt idx="9674">
                  <c:v>9.1000000000000004E-3</c:v>
                </c:pt>
                <c:pt idx="9675">
                  <c:v>8.3350000000000004E-3</c:v>
                </c:pt>
                <c:pt idx="9676">
                  <c:v>8.6039999999999988E-3</c:v>
                </c:pt>
                <c:pt idx="9677">
                  <c:v>6.4519999999999994E-3</c:v>
                </c:pt>
                <c:pt idx="9678">
                  <c:v>6.143E-3</c:v>
                </c:pt>
                <c:pt idx="9679">
                  <c:v>6.3409999999999994E-3</c:v>
                </c:pt>
                <c:pt idx="9680">
                  <c:v>5.9100000000000003E-3</c:v>
                </c:pt>
                <c:pt idx="9681">
                  <c:v>5.5659999999999998E-3</c:v>
                </c:pt>
                <c:pt idx="9682">
                  <c:v>6.0300000000000006E-3</c:v>
                </c:pt>
                <c:pt idx="9683">
                  <c:v>4.3949999999999996E-3</c:v>
                </c:pt>
                <c:pt idx="9684">
                  <c:v>4.4780000000000002E-3</c:v>
                </c:pt>
                <c:pt idx="9685">
                  <c:v>4.7549999999999997E-3</c:v>
                </c:pt>
                <c:pt idx="9686">
                  <c:v>7.2829999999999995E-3</c:v>
                </c:pt>
                <c:pt idx="9687">
                  <c:v>7.0759999999999998E-3</c:v>
                </c:pt>
                <c:pt idx="9688">
                  <c:v>6.3429999999999997E-3</c:v>
                </c:pt>
                <c:pt idx="9689">
                  <c:v>7.4549999999999998E-3</c:v>
                </c:pt>
                <c:pt idx="9690">
                  <c:v>6.5439999999999995E-3</c:v>
                </c:pt>
                <c:pt idx="9691">
                  <c:v>6.2879999999999993E-3</c:v>
                </c:pt>
                <c:pt idx="9692">
                  <c:v>6.0329999999999993E-3</c:v>
                </c:pt>
                <c:pt idx="9693">
                  <c:v>6.0769999999999999E-3</c:v>
                </c:pt>
                <c:pt idx="9694">
                  <c:v>4.4229999999999998E-3</c:v>
                </c:pt>
                <c:pt idx="9695">
                  <c:v>9.5440000000000004E-3</c:v>
                </c:pt>
                <c:pt idx="9696">
                  <c:v>9.3209999999999994E-3</c:v>
                </c:pt>
                <c:pt idx="9697">
                  <c:v>7.0659999999999994E-3</c:v>
                </c:pt>
                <c:pt idx="9698">
                  <c:v>5.9020000000000001E-3</c:v>
                </c:pt>
                <c:pt idx="9699">
                  <c:v>3.6500000000000005E-3</c:v>
                </c:pt>
                <c:pt idx="9700">
                  <c:v>2.6609999999999997E-3</c:v>
                </c:pt>
                <c:pt idx="9701">
                  <c:v>2.3739999999999998E-3</c:v>
                </c:pt>
                <c:pt idx="9702">
                  <c:v>1.6639999999999999E-3</c:v>
                </c:pt>
                <c:pt idx="9703">
                  <c:v>1.5939999999999999E-3</c:v>
                </c:pt>
                <c:pt idx="9704">
                  <c:v>1.2459999999999999E-3</c:v>
                </c:pt>
                <c:pt idx="9705">
                  <c:v>2.1749999999999999E-3</c:v>
                </c:pt>
                <c:pt idx="9706">
                  <c:v>4.1159999999999999E-3</c:v>
                </c:pt>
                <c:pt idx="9707">
                  <c:v>4.3990000000000001E-3</c:v>
                </c:pt>
                <c:pt idx="9708">
                  <c:v>3.5600000000000002E-3</c:v>
                </c:pt>
                <c:pt idx="9709">
                  <c:v>8.9789999999999991E-3</c:v>
                </c:pt>
                <c:pt idx="9710">
                  <c:v>8.3020000000000004E-3</c:v>
                </c:pt>
                <c:pt idx="9711">
                  <c:v>6.4679999999999998E-3</c:v>
                </c:pt>
                <c:pt idx="9712">
                  <c:v>4.8509999999999994E-3</c:v>
                </c:pt>
                <c:pt idx="9713">
                  <c:v>4.6759999999999996E-3</c:v>
                </c:pt>
                <c:pt idx="9714">
                  <c:v>4.3010000000000001E-3</c:v>
                </c:pt>
                <c:pt idx="9715">
                  <c:v>4.2139999999999999E-3</c:v>
                </c:pt>
                <c:pt idx="9716">
                  <c:v>3.9369999999999995E-3</c:v>
                </c:pt>
                <c:pt idx="9717">
                  <c:v>3.5629999999999998E-3</c:v>
                </c:pt>
                <c:pt idx="9718">
                  <c:v>2.666E-3</c:v>
                </c:pt>
                <c:pt idx="9719">
                  <c:v>1.8969999999999998E-3</c:v>
                </c:pt>
                <c:pt idx="9720">
                  <c:v>1.6800000000000001E-3</c:v>
                </c:pt>
                <c:pt idx="9721">
                  <c:v>1.8269999999999998E-3</c:v>
                </c:pt>
                <c:pt idx="9722">
                  <c:v>2.1689999999999999E-3</c:v>
                </c:pt>
                <c:pt idx="9723">
                  <c:v>2.2910000000000001E-3</c:v>
                </c:pt>
                <c:pt idx="9724">
                  <c:v>4.496E-3</c:v>
                </c:pt>
                <c:pt idx="9725">
                  <c:v>4.2059999999999997E-3</c:v>
                </c:pt>
                <c:pt idx="9726">
                  <c:v>6.097E-3</c:v>
                </c:pt>
                <c:pt idx="9727">
                  <c:v>4.6540000000000002E-3</c:v>
                </c:pt>
                <c:pt idx="9728">
                  <c:v>5.9119999999999997E-3</c:v>
                </c:pt>
                <c:pt idx="9729">
                  <c:v>7.4529999999999996E-3</c:v>
                </c:pt>
                <c:pt idx="9730">
                  <c:v>5.921E-3</c:v>
                </c:pt>
                <c:pt idx="9731">
                  <c:v>6.2429999999999994E-3</c:v>
                </c:pt>
                <c:pt idx="9732">
                  <c:v>6.4339999999999996E-3</c:v>
                </c:pt>
                <c:pt idx="9733">
                  <c:v>1.0630000000000001E-2</c:v>
                </c:pt>
                <c:pt idx="9734">
                  <c:v>1.2841999999999999E-2</c:v>
                </c:pt>
                <c:pt idx="9735">
                  <c:v>8.9879999999999995E-3</c:v>
                </c:pt>
                <c:pt idx="9736">
                  <c:v>6.3679999999999995E-3</c:v>
                </c:pt>
                <c:pt idx="9737">
                  <c:v>5.2469999999999999E-3</c:v>
                </c:pt>
                <c:pt idx="9738">
                  <c:v>3.8859999999999997E-3</c:v>
                </c:pt>
                <c:pt idx="9739">
                  <c:v>2.3779999999999999E-3</c:v>
                </c:pt>
                <c:pt idx="9740">
                  <c:v>2.251E-3</c:v>
                </c:pt>
                <c:pt idx="9741">
                  <c:v>1.977E-3</c:v>
                </c:pt>
                <c:pt idx="9742">
                  <c:v>1.3179999999999999E-3</c:v>
                </c:pt>
                <c:pt idx="9743">
                  <c:v>1.5429999999999999E-3</c:v>
                </c:pt>
                <c:pt idx="9744">
                  <c:v>1.923E-3</c:v>
                </c:pt>
                <c:pt idx="9745">
                  <c:v>1.5739999999999999E-3</c:v>
                </c:pt>
                <c:pt idx="9746">
                  <c:v>1.593E-3</c:v>
                </c:pt>
                <c:pt idx="9747">
                  <c:v>2.346E-3</c:v>
                </c:pt>
                <c:pt idx="9748">
                  <c:v>1.544E-3</c:v>
                </c:pt>
                <c:pt idx="9749">
                  <c:v>2.7910000000000001E-3</c:v>
                </c:pt>
                <c:pt idx="9750">
                  <c:v>3.8898999999999996E-2</c:v>
                </c:pt>
                <c:pt idx="9751">
                  <c:v>3.0217999999999998E-2</c:v>
                </c:pt>
                <c:pt idx="9752">
                  <c:v>2.5380000000000003E-2</c:v>
                </c:pt>
                <c:pt idx="9753">
                  <c:v>1.9206000000000001E-2</c:v>
                </c:pt>
                <c:pt idx="9754">
                  <c:v>1.4294999999999999E-2</c:v>
                </c:pt>
                <c:pt idx="9755">
                  <c:v>1.0459E-2</c:v>
                </c:pt>
                <c:pt idx="9756">
                  <c:v>7.9600000000000001E-3</c:v>
                </c:pt>
                <c:pt idx="9757">
                  <c:v>6.4619999999999999E-3</c:v>
                </c:pt>
                <c:pt idx="9758">
                  <c:v>5.365E-3</c:v>
                </c:pt>
                <c:pt idx="9759">
                  <c:v>5.1379999999999993E-3</c:v>
                </c:pt>
                <c:pt idx="9760">
                  <c:v>4.6549999999999994E-3</c:v>
                </c:pt>
                <c:pt idx="9761">
                  <c:v>5.594E-3</c:v>
                </c:pt>
                <c:pt idx="9762">
                  <c:v>6.5819999999999993E-3</c:v>
                </c:pt>
                <c:pt idx="9763">
                  <c:v>5.2429999999999994E-3</c:v>
                </c:pt>
                <c:pt idx="9764">
                  <c:v>5.7419999999999997E-3</c:v>
                </c:pt>
                <c:pt idx="9765">
                  <c:v>7.2849999999999998E-3</c:v>
                </c:pt>
                <c:pt idx="9766">
                  <c:v>6.2579999999999997E-3</c:v>
                </c:pt>
                <c:pt idx="9767">
                  <c:v>9.2359999999999994E-3</c:v>
                </c:pt>
                <c:pt idx="9768">
                  <c:v>9.3209999999999994E-3</c:v>
                </c:pt>
                <c:pt idx="9769">
                  <c:v>6.1459999999999996E-3</c:v>
                </c:pt>
                <c:pt idx="9770">
                  <c:v>7.6709999999999999E-3</c:v>
                </c:pt>
                <c:pt idx="9771">
                  <c:v>1.1896E-2</c:v>
                </c:pt>
                <c:pt idx="9772">
                  <c:v>8.062999999999999E-3</c:v>
                </c:pt>
                <c:pt idx="9773">
                  <c:v>6.3070000000000001E-3</c:v>
                </c:pt>
                <c:pt idx="9774">
                  <c:v>6.7159999999999997E-3</c:v>
                </c:pt>
                <c:pt idx="9775">
                  <c:v>5.1389999999999995E-3</c:v>
                </c:pt>
                <c:pt idx="9776">
                  <c:v>3.6279999999999997E-3</c:v>
                </c:pt>
                <c:pt idx="9777">
                  <c:v>2.297E-3</c:v>
                </c:pt>
                <c:pt idx="9778">
                  <c:v>1.7959999999999999E-3</c:v>
                </c:pt>
                <c:pt idx="9779">
                  <c:v>7.1179999999999993E-3</c:v>
                </c:pt>
                <c:pt idx="9780">
                  <c:v>7.077E-3</c:v>
                </c:pt>
                <c:pt idx="9781">
                  <c:v>9.9930000000000001E-3</c:v>
                </c:pt>
                <c:pt idx="9782">
                  <c:v>8.6859999999999993E-3</c:v>
                </c:pt>
                <c:pt idx="9783">
                  <c:v>1.2650000000000002E-2</c:v>
                </c:pt>
                <c:pt idx="9784">
                  <c:v>1.0857E-2</c:v>
                </c:pt>
                <c:pt idx="9785">
                  <c:v>9.9150000000000002E-3</c:v>
                </c:pt>
                <c:pt idx="9786">
                  <c:v>1.6284E-2</c:v>
                </c:pt>
                <c:pt idx="9787">
                  <c:v>1.4001999999999999E-2</c:v>
                </c:pt>
                <c:pt idx="9788">
                  <c:v>1.1963E-2</c:v>
                </c:pt>
                <c:pt idx="9789">
                  <c:v>1.1113999999999999E-2</c:v>
                </c:pt>
                <c:pt idx="9790">
                  <c:v>8.4659999999999996E-3</c:v>
                </c:pt>
                <c:pt idx="9791">
                  <c:v>6.6800000000000002E-3</c:v>
                </c:pt>
                <c:pt idx="9792">
                  <c:v>6.4400000000000004E-3</c:v>
                </c:pt>
                <c:pt idx="9793">
                  <c:v>4.1970000000000002E-3</c:v>
                </c:pt>
                <c:pt idx="9794">
                  <c:v>9.0069999999999994E-3</c:v>
                </c:pt>
                <c:pt idx="9795">
                  <c:v>5.9200000000000008E-3</c:v>
                </c:pt>
                <c:pt idx="9796">
                  <c:v>5.757E-3</c:v>
                </c:pt>
                <c:pt idx="9797">
                  <c:v>4.764E-3</c:v>
                </c:pt>
                <c:pt idx="9798">
                  <c:v>3.4919999999999999E-3</c:v>
                </c:pt>
                <c:pt idx="9799">
                  <c:v>5.9930000000000001E-3</c:v>
                </c:pt>
                <c:pt idx="9800">
                  <c:v>8.8719999999999997E-3</c:v>
                </c:pt>
                <c:pt idx="9801">
                  <c:v>9.7710000000000002E-3</c:v>
                </c:pt>
                <c:pt idx="9802">
                  <c:v>9.7079999999999996E-3</c:v>
                </c:pt>
                <c:pt idx="9803">
                  <c:v>8.9629999999999987E-3</c:v>
                </c:pt>
                <c:pt idx="9804">
                  <c:v>1.0416E-2</c:v>
                </c:pt>
                <c:pt idx="9805">
                  <c:v>1.2204E-2</c:v>
                </c:pt>
                <c:pt idx="9806">
                  <c:v>1.6645E-2</c:v>
                </c:pt>
                <c:pt idx="9807">
                  <c:v>1.8700000000000001E-2</c:v>
                </c:pt>
                <c:pt idx="9808">
                  <c:v>1.8421E-2</c:v>
                </c:pt>
                <c:pt idx="9809">
                  <c:v>1.8172999999999998E-2</c:v>
                </c:pt>
                <c:pt idx="9810">
                  <c:v>1.7906999999999999E-2</c:v>
                </c:pt>
                <c:pt idx="9811">
                  <c:v>3.7243999999999999E-2</c:v>
                </c:pt>
                <c:pt idx="9812">
                  <c:v>3.1391999999999996E-2</c:v>
                </c:pt>
                <c:pt idx="9813">
                  <c:v>3.2208000000000001E-2</c:v>
                </c:pt>
                <c:pt idx="9814">
                  <c:v>3.3347999999999996E-2</c:v>
                </c:pt>
                <c:pt idx="9815">
                  <c:v>2.9612999999999997E-2</c:v>
                </c:pt>
                <c:pt idx="9816">
                  <c:v>4.5991999999999998E-2</c:v>
                </c:pt>
                <c:pt idx="9817">
                  <c:v>3.5368999999999998E-2</c:v>
                </c:pt>
                <c:pt idx="9818">
                  <c:v>3.1557999999999996E-2</c:v>
                </c:pt>
                <c:pt idx="9819">
                  <c:v>3.0951999999999997E-2</c:v>
                </c:pt>
                <c:pt idx="9820">
                  <c:v>3.2143999999999999E-2</c:v>
                </c:pt>
                <c:pt idx="9821">
                  <c:v>2.7531E-2</c:v>
                </c:pt>
                <c:pt idx="9822">
                  <c:v>2.4974999999999997E-2</c:v>
                </c:pt>
                <c:pt idx="9823">
                  <c:v>2.5335E-2</c:v>
                </c:pt>
                <c:pt idx="9824">
                  <c:v>2.1516999999999998E-2</c:v>
                </c:pt>
                <c:pt idx="9825">
                  <c:v>2.4149E-2</c:v>
                </c:pt>
                <c:pt idx="9826">
                  <c:v>1.9230999999999998E-2</c:v>
                </c:pt>
                <c:pt idx="9827">
                  <c:v>1.5361999999999999E-2</c:v>
                </c:pt>
                <c:pt idx="9828">
                  <c:v>1.2836999999999999E-2</c:v>
                </c:pt>
                <c:pt idx="9829">
                  <c:v>2.2404E-2</c:v>
                </c:pt>
                <c:pt idx="9830">
                  <c:v>1.7153999999999999E-2</c:v>
                </c:pt>
                <c:pt idx="9831">
                  <c:v>1.9126000000000001E-2</c:v>
                </c:pt>
                <c:pt idx="9832">
                  <c:v>1.6194E-2</c:v>
                </c:pt>
                <c:pt idx="9833">
                  <c:v>2.0708000000000001E-2</c:v>
                </c:pt>
                <c:pt idx="9834">
                  <c:v>1.8270000000000002E-2</c:v>
                </c:pt>
                <c:pt idx="9835">
                  <c:v>1.4443999999999999E-2</c:v>
                </c:pt>
                <c:pt idx="9836">
                  <c:v>1.1791999999999999E-2</c:v>
                </c:pt>
                <c:pt idx="9837">
                  <c:v>1.0128E-2</c:v>
                </c:pt>
                <c:pt idx="9838">
                  <c:v>9.2619999999999994E-3</c:v>
                </c:pt>
                <c:pt idx="9839">
                  <c:v>8.9309999999999997E-3</c:v>
                </c:pt>
                <c:pt idx="9840">
                  <c:v>9.9670000000000002E-3</c:v>
                </c:pt>
                <c:pt idx="9841">
                  <c:v>1.1462999999999999E-2</c:v>
                </c:pt>
                <c:pt idx="9842">
                  <c:v>1.2322999999999999E-2</c:v>
                </c:pt>
                <c:pt idx="9843">
                  <c:v>1.6513E-2</c:v>
                </c:pt>
                <c:pt idx="9844">
                  <c:v>1.6555999999999998E-2</c:v>
                </c:pt>
                <c:pt idx="9845">
                  <c:v>2.1401E-2</c:v>
                </c:pt>
                <c:pt idx="9846">
                  <c:v>1.8685E-2</c:v>
                </c:pt>
                <c:pt idx="9847">
                  <c:v>1.6201999999999998E-2</c:v>
                </c:pt>
                <c:pt idx="9848">
                  <c:v>1.797E-2</c:v>
                </c:pt>
                <c:pt idx="9849">
                  <c:v>1.6140000000000002E-2</c:v>
                </c:pt>
                <c:pt idx="9850">
                  <c:v>1.9462E-2</c:v>
                </c:pt>
                <c:pt idx="9851">
                  <c:v>1.7842E-2</c:v>
                </c:pt>
                <c:pt idx="9852">
                  <c:v>2.1160000000000002E-2</c:v>
                </c:pt>
                <c:pt idx="9853">
                  <c:v>2.1304E-2</c:v>
                </c:pt>
                <c:pt idx="9854">
                  <c:v>1.9046999999999998E-2</c:v>
                </c:pt>
                <c:pt idx="9855">
                  <c:v>1.9230999999999998E-2</c:v>
                </c:pt>
                <c:pt idx="9856">
                  <c:v>2.2102E-2</c:v>
                </c:pt>
                <c:pt idx="9857">
                  <c:v>2.0194E-2</c:v>
                </c:pt>
                <c:pt idx="9858">
                  <c:v>1.9088000000000001E-2</c:v>
                </c:pt>
                <c:pt idx="9859">
                  <c:v>2.0413999999999998E-2</c:v>
                </c:pt>
                <c:pt idx="9860">
                  <c:v>1.8289E-2</c:v>
                </c:pt>
                <c:pt idx="9861">
                  <c:v>1.8782E-2</c:v>
                </c:pt>
                <c:pt idx="9862">
                  <c:v>2.1637999999999998E-2</c:v>
                </c:pt>
                <c:pt idx="9863">
                  <c:v>2.1640000000000003E-2</c:v>
                </c:pt>
                <c:pt idx="9864">
                  <c:v>1.8793000000000001E-2</c:v>
                </c:pt>
                <c:pt idx="9865">
                  <c:v>2.0441999999999998E-2</c:v>
                </c:pt>
                <c:pt idx="9866">
                  <c:v>2.0662999999999997E-2</c:v>
                </c:pt>
                <c:pt idx="9867">
                  <c:v>2.0395E-2</c:v>
                </c:pt>
                <c:pt idx="9868">
                  <c:v>2.2078E-2</c:v>
                </c:pt>
                <c:pt idx="9869">
                  <c:v>1.6566999999999998E-2</c:v>
                </c:pt>
                <c:pt idx="9870">
                  <c:v>1.3075999999999999E-2</c:v>
                </c:pt>
                <c:pt idx="9871">
                  <c:v>1.1547E-2</c:v>
                </c:pt>
                <c:pt idx="9872">
                  <c:v>1.0650999999999999E-2</c:v>
                </c:pt>
                <c:pt idx="9873">
                  <c:v>1.1181E-2</c:v>
                </c:pt>
                <c:pt idx="9874">
                  <c:v>9.7359999999999999E-3</c:v>
                </c:pt>
                <c:pt idx="9875">
                  <c:v>7.8009999999999998E-3</c:v>
                </c:pt>
                <c:pt idx="9876">
                  <c:v>9.6609999999999994E-3</c:v>
                </c:pt>
                <c:pt idx="9877">
                  <c:v>1.1641E-2</c:v>
                </c:pt>
                <c:pt idx="9878">
                  <c:v>9.3379999999999991E-3</c:v>
                </c:pt>
                <c:pt idx="9879">
                  <c:v>1.1571E-2</c:v>
                </c:pt>
                <c:pt idx="9880">
                  <c:v>1.5696999999999999E-2</c:v>
                </c:pt>
                <c:pt idx="9881">
                  <c:v>1.3415999999999999E-2</c:v>
                </c:pt>
                <c:pt idx="9882">
                  <c:v>1.4124999999999999E-2</c:v>
                </c:pt>
                <c:pt idx="9883">
                  <c:v>1.2725999999999999E-2</c:v>
                </c:pt>
                <c:pt idx="9884">
                  <c:v>1.0178E-2</c:v>
                </c:pt>
                <c:pt idx="9885">
                  <c:v>1.6094999999999998E-2</c:v>
                </c:pt>
                <c:pt idx="9886">
                  <c:v>1.566E-2</c:v>
                </c:pt>
                <c:pt idx="9887">
                  <c:v>1.7558000000000001E-2</c:v>
                </c:pt>
                <c:pt idx="9888">
                  <c:v>1.8648999999999999E-2</c:v>
                </c:pt>
                <c:pt idx="9889">
                  <c:v>1.8093999999999999E-2</c:v>
                </c:pt>
                <c:pt idx="9890">
                  <c:v>1.8984999999999998E-2</c:v>
                </c:pt>
                <c:pt idx="9891">
                  <c:v>2.1928E-2</c:v>
                </c:pt>
                <c:pt idx="9892">
                  <c:v>2.2931E-2</c:v>
                </c:pt>
                <c:pt idx="9893">
                  <c:v>2.2518999999999997E-2</c:v>
                </c:pt>
                <c:pt idx="9894">
                  <c:v>2.1617999999999998E-2</c:v>
                </c:pt>
                <c:pt idx="9895">
                  <c:v>1.8988999999999999E-2</c:v>
                </c:pt>
                <c:pt idx="9896">
                  <c:v>1.9404999999999999E-2</c:v>
                </c:pt>
                <c:pt idx="9897">
                  <c:v>2.0218999999999997E-2</c:v>
                </c:pt>
                <c:pt idx="9898">
                  <c:v>1.4442E-2</c:v>
                </c:pt>
                <c:pt idx="9899">
                  <c:v>1.9352999999999999E-2</c:v>
                </c:pt>
                <c:pt idx="9900">
                  <c:v>2.6596999999999999E-2</c:v>
                </c:pt>
                <c:pt idx="9901">
                  <c:v>2.4967999999999997E-2</c:v>
                </c:pt>
                <c:pt idx="9902">
                  <c:v>2.2055999999999999E-2</c:v>
                </c:pt>
                <c:pt idx="9903">
                  <c:v>1.7769E-2</c:v>
                </c:pt>
                <c:pt idx="9904">
                  <c:v>2.4246E-2</c:v>
                </c:pt>
                <c:pt idx="9905">
                  <c:v>2.4284E-2</c:v>
                </c:pt>
                <c:pt idx="9906">
                  <c:v>1.7951999999999999E-2</c:v>
                </c:pt>
                <c:pt idx="9907">
                  <c:v>1.5828999999999999E-2</c:v>
                </c:pt>
                <c:pt idx="9908">
                  <c:v>1.3847999999999999E-2</c:v>
                </c:pt>
                <c:pt idx="9909">
                  <c:v>8.8329999999999988E-3</c:v>
                </c:pt>
                <c:pt idx="9910">
                  <c:v>1.0546E-2</c:v>
                </c:pt>
                <c:pt idx="9911">
                  <c:v>1.0280000000000001E-2</c:v>
                </c:pt>
                <c:pt idx="9912">
                  <c:v>1.3531999999999999E-2</c:v>
                </c:pt>
                <c:pt idx="9913">
                  <c:v>1.2648999999999999E-2</c:v>
                </c:pt>
                <c:pt idx="9914">
                  <c:v>1.4346999999999999E-2</c:v>
                </c:pt>
                <c:pt idx="9915">
                  <c:v>1.4015999999999999E-2</c:v>
                </c:pt>
                <c:pt idx="9916">
                  <c:v>1.4201E-2</c:v>
                </c:pt>
                <c:pt idx="9917">
                  <c:v>1.2055999999999999E-2</c:v>
                </c:pt>
                <c:pt idx="9918">
                  <c:v>9.5820000000000002E-3</c:v>
                </c:pt>
                <c:pt idx="9919">
                  <c:v>1.1668E-2</c:v>
                </c:pt>
                <c:pt idx="9920">
                  <c:v>1.6378E-2</c:v>
                </c:pt>
                <c:pt idx="9921">
                  <c:v>1.4641E-2</c:v>
                </c:pt>
                <c:pt idx="9922">
                  <c:v>1.7680000000000001E-2</c:v>
                </c:pt>
                <c:pt idx="9923">
                  <c:v>1.9316E-2</c:v>
                </c:pt>
                <c:pt idx="9924">
                  <c:v>1.4437999999999999E-2</c:v>
                </c:pt>
                <c:pt idx="9925">
                  <c:v>1.6385E-2</c:v>
                </c:pt>
                <c:pt idx="9926">
                  <c:v>1.5886999999999998E-2</c:v>
                </c:pt>
                <c:pt idx="9927">
                  <c:v>1.3923999999999999E-2</c:v>
                </c:pt>
                <c:pt idx="9928">
                  <c:v>1.5567999999999999E-2</c:v>
                </c:pt>
                <c:pt idx="9929">
                  <c:v>1.7767999999999999E-2</c:v>
                </c:pt>
                <c:pt idx="9930">
                  <c:v>2.0532999999999999E-2</c:v>
                </c:pt>
                <c:pt idx="9931">
                  <c:v>2.0400999999999999E-2</c:v>
                </c:pt>
                <c:pt idx="9932">
                  <c:v>2.3229E-2</c:v>
                </c:pt>
                <c:pt idx="9933">
                  <c:v>2.6383E-2</c:v>
                </c:pt>
                <c:pt idx="9934">
                  <c:v>3.5402999999999997E-2</c:v>
                </c:pt>
                <c:pt idx="9935">
                  <c:v>2.8250999999999998E-2</c:v>
                </c:pt>
                <c:pt idx="9936">
                  <c:v>2.9054E-2</c:v>
                </c:pt>
                <c:pt idx="9937">
                  <c:v>6.1709E-2</c:v>
                </c:pt>
                <c:pt idx="9938">
                  <c:v>9.7561999999999996E-2</c:v>
                </c:pt>
                <c:pt idx="9939">
                  <c:v>8.1160999999999997E-2</c:v>
                </c:pt>
                <c:pt idx="9940">
                  <c:v>7.4450000000000002E-2</c:v>
                </c:pt>
                <c:pt idx="9941">
                  <c:v>8.0366999999999994E-2</c:v>
                </c:pt>
                <c:pt idx="9942">
                  <c:v>6.5095E-2</c:v>
                </c:pt>
                <c:pt idx="9943">
                  <c:v>5.0615999999999994E-2</c:v>
                </c:pt>
                <c:pt idx="9944">
                  <c:v>4.4644999999999997E-2</c:v>
                </c:pt>
                <c:pt idx="9945">
                  <c:v>4.265E-2</c:v>
                </c:pt>
                <c:pt idx="9946">
                  <c:v>3.4881999999999996E-2</c:v>
                </c:pt>
                <c:pt idx="9947">
                  <c:v>2.9921999999999997E-2</c:v>
                </c:pt>
                <c:pt idx="9948">
                  <c:v>2.4726999999999999E-2</c:v>
                </c:pt>
                <c:pt idx="9949">
                  <c:v>2.5502E-2</c:v>
                </c:pt>
                <c:pt idx="9950">
                  <c:v>2.4326E-2</c:v>
                </c:pt>
                <c:pt idx="9951">
                  <c:v>2.3855999999999999E-2</c:v>
                </c:pt>
                <c:pt idx="9952">
                  <c:v>2.017E-2</c:v>
                </c:pt>
                <c:pt idx="9953">
                  <c:v>1.6052999999999998E-2</c:v>
                </c:pt>
                <c:pt idx="9954">
                  <c:v>1.5782000000000001E-2</c:v>
                </c:pt>
                <c:pt idx="9955">
                  <c:v>1.5793999999999999E-2</c:v>
                </c:pt>
                <c:pt idx="9956">
                  <c:v>1.6114E-2</c:v>
                </c:pt>
                <c:pt idx="9957">
                  <c:v>1.4553999999999999E-2</c:v>
                </c:pt>
                <c:pt idx="9958">
                  <c:v>1.0506E-2</c:v>
                </c:pt>
                <c:pt idx="9959">
                  <c:v>1.0964E-2</c:v>
                </c:pt>
                <c:pt idx="9960">
                  <c:v>8.7379999999999992E-3</c:v>
                </c:pt>
                <c:pt idx="9961">
                  <c:v>7.3800000000000003E-3</c:v>
                </c:pt>
                <c:pt idx="9962">
                  <c:v>5.5379999999999995E-3</c:v>
                </c:pt>
                <c:pt idx="9963">
                  <c:v>4.6589999999999999E-3</c:v>
                </c:pt>
                <c:pt idx="9964">
                  <c:v>4.4600000000000004E-3</c:v>
                </c:pt>
                <c:pt idx="9965">
                  <c:v>4.3769999999999998E-3</c:v>
                </c:pt>
                <c:pt idx="9966">
                  <c:v>4.1879999999999999E-3</c:v>
                </c:pt>
                <c:pt idx="9967">
                  <c:v>4.8110000000000002E-3</c:v>
                </c:pt>
                <c:pt idx="9968">
                  <c:v>5.1779999999999994E-3</c:v>
                </c:pt>
                <c:pt idx="9969">
                  <c:v>5.1180000000000002E-3</c:v>
                </c:pt>
                <c:pt idx="9970">
                  <c:v>5.6019999999999993E-3</c:v>
                </c:pt>
                <c:pt idx="9971">
                  <c:v>1.4782999999999999E-2</c:v>
                </c:pt>
                <c:pt idx="9972">
                  <c:v>2.1531999999999999E-2</c:v>
                </c:pt>
                <c:pt idx="9973">
                  <c:v>1.8592999999999998E-2</c:v>
                </c:pt>
                <c:pt idx="9974">
                  <c:v>2.0950000000000003E-2</c:v>
                </c:pt>
                <c:pt idx="9975">
                  <c:v>2.7740999999999998E-2</c:v>
                </c:pt>
                <c:pt idx="9976">
                  <c:v>2.6643999999999998E-2</c:v>
                </c:pt>
                <c:pt idx="9977">
                  <c:v>2.4580000000000001E-2</c:v>
                </c:pt>
                <c:pt idx="9978">
                  <c:v>2.5080000000000002E-2</c:v>
                </c:pt>
                <c:pt idx="9979">
                  <c:v>2.4990999999999999E-2</c:v>
                </c:pt>
                <c:pt idx="9980">
                  <c:v>2.3056999999999998E-2</c:v>
                </c:pt>
                <c:pt idx="9981">
                  <c:v>1.9040000000000001E-2</c:v>
                </c:pt>
                <c:pt idx="9982">
                  <c:v>2.1786999999999997E-2</c:v>
                </c:pt>
                <c:pt idx="9983">
                  <c:v>1.8724999999999999E-2</c:v>
                </c:pt>
                <c:pt idx="9984">
                  <c:v>1.7502E-2</c:v>
                </c:pt>
                <c:pt idx="9985">
                  <c:v>1.7148E-2</c:v>
                </c:pt>
                <c:pt idx="9986">
                  <c:v>1.4574E-2</c:v>
                </c:pt>
                <c:pt idx="9987">
                  <c:v>1.4176999999999999E-2</c:v>
                </c:pt>
                <c:pt idx="9988">
                  <c:v>1.336E-2</c:v>
                </c:pt>
                <c:pt idx="9989">
                  <c:v>1.2159E-2</c:v>
                </c:pt>
                <c:pt idx="9990">
                  <c:v>1.1679E-2</c:v>
                </c:pt>
                <c:pt idx="9991">
                  <c:v>1.1637999999999999E-2</c:v>
                </c:pt>
                <c:pt idx="9992">
                  <c:v>1.0222999999999999E-2</c:v>
                </c:pt>
                <c:pt idx="9993">
                  <c:v>8.9009999999999992E-3</c:v>
                </c:pt>
                <c:pt idx="9994">
                  <c:v>7.7859999999999995E-3</c:v>
                </c:pt>
                <c:pt idx="9995">
                  <c:v>6.6049999999999998E-3</c:v>
                </c:pt>
                <c:pt idx="9996">
                  <c:v>5.7389999999999993E-3</c:v>
                </c:pt>
                <c:pt idx="9997">
                  <c:v>5.3249999999999999E-3</c:v>
                </c:pt>
                <c:pt idx="9998">
                  <c:v>4.287E-3</c:v>
                </c:pt>
                <c:pt idx="9999">
                  <c:v>4.5789999999999997E-3</c:v>
                </c:pt>
                <c:pt idx="10000">
                  <c:v>3.9919999999999999E-3</c:v>
                </c:pt>
                <c:pt idx="10001">
                  <c:v>3.5049999999999999E-3</c:v>
                </c:pt>
                <c:pt idx="10002">
                  <c:v>2.9269999999999999E-3</c:v>
                </c:pt>
                <c:pt idx="10003">
                  <c:v>3.0429999999999997E-3</c:v>
                </c:pt>
                <c:pt idx="10004">
                  <c:v>3.1359999999999999E-3</c:v>
                </c:pt>
                <c:pt idx="10005">
                  <c:v>3.4119999999999997E-3</c:v>
                </c:pt>
                <c:pt idx="10006">
                  <c:v>3.7400000000000003E-3</c:v>
                </c:pt>
                <c:pt idx="10007">
                  <c:v>5.0279999999999995E-3</c:v>
                </c:pt>
                <c:pt idx="10008">
                  <c:v>5.4949999999999999E-3</c:v>
                </c:pt>
                <c:pt idx="10009">
                  <c:v>8.9219999999999994E-3</c:v>
                </c:pt>
                <c:pt idx="10010">
                  <c:v>9.7579999999999993E-3</c:v>
                </c:pt>
                <c:pt idx="10011">
                  <c:v>9.6670000000000002E-3</c:v>
                </c:pt>
                <c:pt idx="10012">
                  <c:v>1.0378E-2</c:v>
                </c:pt>
                <c:pt idx="10013">
                  <c:v>9.6919999999999992E-3</c:v>
                </c:pt>
                <c:pt idx="10014">
                  <c:v>9.4539999999999989E-3</c:v>
                </c:pt>
                <c:pt idx="10015">
                  <c:v>1.3772999999999999E-2</c:v>
                </c:pt>
                <c:pt idx="10016">
                  <c:v>1.6253999999999998E-2</c:v>
                </c:pt>
                <c:pt idx="10017">
                  <c:v>1.6437999999999998E-2</c:v>
                </c:pt>
                <c:pt idx="10018">
                  <c:v>1.3455E-2</c:v>
                </c:pt>
                <c:pt idx="10019">
                  <c:v>4.2748999999999995E-2</c:v>
                </c:pt>
                <c:pt idx="10020">
                  <c:v>3.8793999999999995E-2</c:v>
                </c:pt>
                <c:pt idx="10021">
                  <c:v>3.6317999999999996E-2</c:v>
                </c:pt>
                <c:pt idx="10022">
                  <c:v>3.5890999999999999E-2</c:v>
                </c:pt>
                <c:pt idx="10023">
                  <c:v>2.9585999999999998E-2</c:v>
                </c:pt>
                <c:pt idx="10024">
                  <c:v>2.6590000000000003E-2</c:v>
                </c:pt>
                <c:pt idx="10025">
                  <c:v>2.9480000000000003E-2</c:v>
                </c:pt>
                <c:pt idx="10026">
                  <c:v>2.6626999999999998E-2</c:v>
                </c:pt>
                <c:pt idx="10027">
                  <c:v>2.5027999999999998E-2</c:v>
                </c:pt>
                <c:pt idx="10028">
                  <c:v>2.6379E-2</c:v>
                </c:pt>
                <c:pt idx="10029">
                  <c:v>2.8093999999999997E-2</c:v>
                </c:pt>
                <c:pt idx="10030">
                  <c:v>2.9276E-2</c:v>
                </c:pt>
                <c:pt idx="10031">
                  <c:v>3.4283000000000001E-2</c:v>
                </c:pt>
                <c:pt idx="10032">
                  <c:v>3.3924999999999997E-2</c:v>
                </c:pt>
                <c:pt idx="10033">
                  <c:v>3.2221E-2</c:v>
                </c:pt>
                <c:pt idx="10034">
                  <c:v>3.4616999999999995E-2</c:v>
                </c:pt>
                <c:pt idx="10035">
                  <c:v>3.3359E-2</c:v>
                </c:pt>
                <c:pt idx="10036">
                  <c:v>3.7687999999999999E-2</c:v>
                </c:pt>
                <c:pt idx="10037">
                  <c:v>3.7580000000000002E-2</c:v>
                </c:pt>
                <c:pt idx="10038">
                  <c:v>5.1137999999999996E-2</c:v>
                </c:pt>
                <c:pt idx="10039">
                  <c:v>4.4266E-2</c:v>
                </c:pt>
                <c:pt idx="10040">
                  <c:v>5.0144000000000001E-2</c:v>
                </c:pt>
                <c:pt idx="10041">
                  <c:v>4.5054999999999998E-2</c:v>
                </c:pt>
                <c:pt idx="10042">
                  <c:v>3.7450000000000004E-2</c:v>
                </c:pt>
                <c:pt idx="10043">
                  <c:v>2.9840000000000002E-2</c:v>
                </c:pt>
                <c:pt idx="10044">
                  <c:v>2.8149E-2</c:v>
                </c:pt>
                <c:pt idx="10045">
                  <c:v>2.2613999999999999E-2</c:v>
                </c:pt>
                <c:pt idx="10046">
                  <c:v>2.2962999999999997E-2</c:v>
                </c:pt>
                <c:pt idx="10047">
                  <c:v>2.4777E-2</c:v>
                </c:pt>
                <c:pt idx="10048">
                  <c:v>3.1287999999999996E-2</c:v>
                </c:pt>
                <c:pt idx="10049">
                  <c:v>3.1459000000000001E-2</c:v>
                </c:pt>
                <c:pt idx="10050">
                  <c:v>4.0084000000000002E-2</c:v>
                </c:pt>
                <c:pt idx="10051">
                  <c:v>4.0267999999999998E-2</c:v>
                </c:pt>
                <c:pt idx="10052">
                  <c:v>3.8335999999999995E-2</c:v>
                </c:pt>
                <c:pt idx="10053">
                  <c:v>4.0793999999999997E-2</c:v>
                </c:pt>
                <c:pt idx="10054">
                  <c:v>3.7457999999999998E-2</c:v>
                </c:pt>
                <c:pt idx="10055">
                  <c:v>4.5870999999999995E-2</c:v>
                </c:pt>
                <c:pt idx="10056">
                  <c:v>4.5171999999999997E-2</c:v>
                </c:pt>
                <c:pt idx="10057">
                  <c:v>5.0745999999999999E-2</c:v>
                </c:pt>
                <c:pt idx="10058">
                  <c:v>4.9568000000000001E-2</c:v>
                </c:pt>
                <c:pt idx="10059">
                  <c:v>4.1388999999999995E-2</c:v>
                </c:pt>
                <c:pt idx="10060">
                  <c:v>3.7995999999999995E-2</c:v>
                </c:pt>
                <c:pt idx="10061">
                  <c:v>3.8641999999999996E-2</c:v>
                </c:pt>
                <c:pt idx="10062">
                  <c:v>3.8332999999999999E-2</c:v>
                </c:pt>
                <c:pt idx="10063">
                  <c:v>3.7553999999999997E-2</c:v>
                </c:pt>
                <c:pt idx="10064">
                  <c:v>3.6426E-2</c:v>
                </c:pt>
                <c:pt idx="10065">
                  <c:v>3.5792999999999998E-2</c:v>
                </c:pt>
                <c:pt idx="10066">
                  <c:v>3.6831999999999997E-2</c:v>
                </c:pt>
                <c:pt idx="10067">
                  <c:v>3.6921999999999996E-2</c:v>
                </c:pt>
                <c:pt idx="10068">
                  <c:v>2.9530999999999998E-2</c:v>
                </c:pt>
                <c:pt idx="10069">
                  <c:v>2.9391999999999998E-2</c:v>
                </c:pt>
                <c:pt idx="10070">
                  <c:v>2.9991E-2</c:v>
                </c:pt>
                <c:pt idx="10071">
                  <c:v>3.2563000000000002E-2</c:v>
                </c:pt>
                <c:pt idx="10072">
                  <c:v>5.7623999999999995E-2</c:v>
                </c:pt>
                <c:pt idx="10073">
                  <c:v>5.5622999999999999E-2</c:v>
                </c:pt>
                <c:pt idx="10074">
                  <c:v>4.9183999999999999E-2</c:v>
                </c:pt>
                <c:pt idx="10075">
                  <c:v>5.8006999999999996E-2</c:v>
                </c:pt>
                <c:pt idx="10076">
                  <c:v>5.7897999999999998E-2</c:v>
                </c:pt>
                <c:pt idx="10077">
                  <c:v>5.0903999999999998E-2</c:v>
                </c:pt>
                <c:pt idx="10078">
                  <c:v>4.9430999999999996E-2</c:v>
                </c:pt>
                <c:pt idx="10079">
                  <c:v>3.8920999999999997E-2</c:v>
                </c:pt>
                <c:pt idx="10080">
                  <c:v>3.5965999999999998E-2</c:v>
                </c:pt>
                <c:pt idx="10081">
                  <c:v>3.4605999999999998E-2</c:v>
                </c:pt>
                <c:pt idx="10082">
                  <c:v>3.0740000000000003E-2</c:v>
                </c:pt>
                <c:pt idx="10083">
                  <c:v>2.6601E-2</c:v>
                </c:pt>
                <c:pt idx="10084">
                  <c:v>2.3635999999999997E-2</c:v>
                </c:pt>
                <c:pt idx="10085">
                  <c:v>2.3990999999999998E-2</c:v>
                </c:pt>
                <c:pt idx="10086">
                  <c:v>2.8851999999999999E-2</c:v>
                </c:pt>
                <c:pt idx="10087">
                  <c:v>2.4118999999999998E-2</c:v>
                </c:pt>
                <c:pt idx="10088">
                  <c:v>2.1446E-2</c:v>
                </c:pt>
                <c:pt idx="10089">
                  <c:v>2.0435999999999999E-2</c:v>
                </c:pt>
                <c:pt idx="10090">
                  <c:v>2.0660000000000001E-2</c:v>
                </c:pt>
                <c:pt idx="10091">
                  <c:v>2.3635E-2</c:v>
                </c:pt>
                <c:pt idx="10092">
                  <c:v>2.6282999999999997E-2</c:v>
                </c:pt>
                <c:pt idx="10093">
                  <c:v>2.3112999999999998E-2</c:v>
                </c:pt>
                <c:pt idx="10094">
                  <c:v>2.2075999999999998E-2</c:v>
                </c:pt>
                <c:pt idx="10095">
                  <c:v>1.8414E-2</c:v>
                </c:pt>
                <c:pt idx="10096">
                  <c:v>1.7828E-2</c:v>
                </c:pt>
                <c:pt idx="10097">
                  <c:v>1.5267999999999999E-2</c:v>
                </c:pt>
                <c:pt idx="10098">
                  <c:v>1.6120000000000002E-2</c:v>
                </c:pt>
                <c:pt idx="10099">
                  <c:v>1.5198E-2</c:v>
                </c:pt>
                <c:pt idx="10100">
                  <c:v>1.5775999999999998E-2</c:v>
                </c:pt>
                <c:pt idx="10101">
                  <c:v>1.5726999999999998E-2</c:v>
                </c:pt>
                <c:pt idx="10102">
                  <c:v>1.4407E-2</c:v>
                </c:pt>
                <c:pt idx="10103">
                  <c:v>2.0948999999999999E-2</c:v>
                </c:pt>
                <c:pt idx="10104">
                  <c:v>2.1068E-2</c:v>
                </c:pt>
                <c:pt idx="10105">
                  <c:v>2.8624E-2</c:v>
                </c:pt>
                <c:pt idx="10106">
                  <c:v>3.0023999999999999E-2</c:v>
                </c:pt>
                <c:pt idx="10107">
                  <c:v>2.5158E-2</c:v>
                </c:pt>
                <c:pt idx="10108">
                  <c:v>1.9771999999999998E-2</c:v>
                </c:pt>
                <c:pt idx="10109">
                  <c:v>2.1530000000000001E-2</c:v>
                </c:pt>
                <c:pt idx="10110">
                  <c:v>3.2136999999999999E-2</c:v>
                </c:pt>
                <c:pt idx="10111">
                  <c:v>3.6186999999999997E-2</c:v>
                </c:pt>
                <c:pt idx="10112">
                  <c:v>3.4886E-2</c:v>
                </c:pt>
                <c:pt idx="10113">
                  <c:v>3.1598999999999995E-2</c:v>
                </c:pt>
                <c:pt idx="10114">
                  <c:v>4.3833999999999998E-2</c:v>
                </c:pt>
                <c:pt idx="10115">
                  <c:v>9.6666000000000002E-2</c:v>
                </c:pt>
                <c:pt idx="10116">
                  <c:v>0.11404199999999999</c:v>
                </c:pt>
                <c:pt idx="10117">
                  <c:v>9.5498E-2</c:v>
                </c:pt>
                <c:pt idx="10118">
                  <c:v>8.4516999999999995E-2</c:v>
                </c:pt>
                <c:pt idx="10119">
                  <c:v>7.3172000000000001E-2</c:v>
                </c:pt>
                <c:pt idx="10120">
                  <c:v>6.4586999999999992E-2</c:v>
                </c:pt>
                <c:pt idx="10121">
                  <c:v>6.4107999999999998E-2</c:v>
                </c:pt>
                <c:pt idx="10122">
                  <c:v>6.3580999999999999E-2</c:v>
                </c:pt>
                <c:pt idx="10123">
                  <c:v>6.3291E-2</c:v>
                </c:pt>
                <c:pt idx="10124">
                  <c:v>6.0686999999999998E-2</c:v>
                </c:pt>
                <c:pt idx="10125">
                  <c:v>7.1647000000000002E-2</c:v>
                </c:pt>
                <c:pt idx="10126">
                  <c:v>6.8411E-2</c:v>
                </c:pt>
                <c:pt idx="10127">
                  <c:v>6.7090000000000011E-2</c:v>
                </c:pt>
                <c:pt idx="10128">
                  <c:v>6.4450999999999994E-2</c:v>
                </c:pt>
                <c:pt idx="10129">
                  <c:v>5.7443999999999995E-2</c:v>
                </c:pt>
                <c:pt idx="10130">
                  <c:v>5.0730000000000004E-2</c:v>
                </c:pt>
                <c:pt idx="10131">
                  <c:v>4.4125999999999999E-2</c:v>
                </c:pt>
                <c:pt idx="10132">
                  <c:v>3.8020000000000005E-2</c:v>
                </c:pt>
                <c:pt idx="10133">
                  <c:v>3.6762999999999997E-2</c:v>
                </c:pt>
                <c:pt idx="10134">
                  <c:v>3.3327999999999997E-2</c:v>
                </c:pt>
                <c:pt idx="10135">
                  <c:v>2.9308999999999998E-2</c:v>
                </c:pt>
                <c:pt idx="10136">
                  <c:v>2.4620000000000003E-2</c:v>
                </c:pt>
                <c:pt idx="10137">
                  <c:v>2.7220999999999999E-2</c:v>
                </c:pt>
                <c:pt idx="10138">
                  <c:v>3.0251999999999998E-2</c:v>
                </c:pt>
                <c:pt idx="10139">
                  <c:v>2.8043999999999999E-2</c:v>
                </c:pt>
                <c:pt idx="10140">
                  <c:v>2.9033E-2</c:v>
                </c:pt>
                <c:pt idx="10141">
                  <c:v>2.6359E-2</c:v>
                </c:pt>
                <c:pt idx="10142">
                  <c:v>2.0108999999999998E-2</c:v>
                </c:pt>
                <c:pt idx="10143">
                  <c:v>2.1090999999999999E-2</c:v>
                </c:pt>
                <c:pt idx="10144">
                  <c:v>3.0565999999999999E-2</c:v>
                </c:pt>
                <c:pt idx="10145">
                  <c:v>3.2808999999999998E-2</c:v>
                </c:pt>
                <c:pt idx="10146">
                  <c:v>3.1858999999999998E-2</c:v>
                </c:pt>
                <c:pt idx="10147">
                  <c:v>3.3522999999999997E-2</c:v>
                </c:pt>
                <c:pt idx="10148">
                  <c:v>3.1982999999999998E-2</c:v>
                </c:pt>
                <c:pt idx="10149">
                  <c:v>3.3671E-2</c:v>
                </c:pt>
                <c:pt idx="10150">
                  <c:v>3.3385999999999999E-2</c:v>
                </c:pt>
                <c:pt idx="10151">
                  <c:v>2.7736E-2</c:v>
                </c:pt>
                <c:pt idx="10152">
                  <c:v>2.3816999999999998E-2</c:v>
                </c:pt>
                <c:pt idx="10153">
                  <c:v>2.4220000000000002E-2</c:v>
                </c:pt>
                <c:pt idx="10154">
                  <c:v>4.6792E-2</c:v>
                </c:pt>
                <c:pt idx="10155">
                  <c:v>5.1947E-2</c:v>
                </c:pt>
                <c:pt idx="10156">
                  <c:v>6.4403000000000002E-2</c:v>
                </c:pt>
                <c:pt idx="10157">
                  <c:v>8.0010000000000012E-2</c:v>
                </c:pt>
                <c:pt idx="10158">
                  <c:v>7.9357999999999998E-2</c:v>
                </c:pt>
                <c:pt idx="10159">
                  <c:v>8.1657999999999994E-2</c:v>
                </c:pt>
                <c:pt idx="10160">
                  <c:v>7.973899999999999E-2</c:v>
                </c:pt>
                <c:pt idx="10161">
                  <c:v>7.9044000000000003E-2</c:v>
                </c:pt>
                <c:pt idx="10162">
                  <c:v>8.0852999999999994E-2</c:v>
                </c:pt>
                <c:pt idx="10163">
                  <c:v>8.2643999999999995E-2</c:v>
                </c:pt>
                <c:pt idx="10164">
                  <c:v>8.1096000000000001E-2</c:v>
                </c:pt>
                <c:pt idx="10165">
                  <c:v>8.6391999999999997E-2</c:v>
                </c:pt>
                <c:pt idx="10166">
                  <c:v>8.2068000000000002E-2</c:v>
                </c:pt>
                <c:pt idx="10167">
                  <c:v>9.2980000000000007E-2</c:v>
                </c:pt>
                <c:pt idx="10168">
                  <c:v>9.9270999999999998E-2</c:v>
                </c:pt>
                <c:pt idx="10169">
                  <c:v>9.8444999999999991E-2</c:v>
                </c:pt>
                <c:pt idx="10170">
                  <c:v>9.1430000000000011E-2</c:v>
                </c:pt>
                <c:pt idx="10171">
                  <c:v>8.8410000000000002E-2</c:v>
                </c:pt>
                <c:pt idx="10172">
                  <c:v>8.466499999999999E-2</c:v>
                </c:pt>
                <c:pt idx="10173">
                  <c:v>8.7873999999999994E-2</c:v>
                </c:pt>
                <c:pt idx="10174">
                  <c:v>9.0629000000000001E-2</c:v>
                </c:pt>
                <c:pt idx="10175">
                  <c:v>8.3149000000000001E-2</c:v>
                </c:pt>
                <c:pt idx="10176">
                  <c:v>8.8875999999999997E-2</c:v>
                </c:pt>
                <c:pt idx="10177">
                  <c:v>0.104028</c:v>
                </c:pt>
                <c:pt idx="10178">
                  <c:v>0.11765199999999999</c:v>
                </c:pt>
                <c:pt idx="10179">
                  <c:v>0.11898399999999999</c:v>
                </c:pt>
                <c:pt idx="10180">
                  <c:v>0.11147799999999999</c:v>
                </c:pt>
                <c:pt idx="10181">
                  <c:v>0.106526</c:v>
                </c:pt>
                <c:pt idx="10182">
                  <c:v>0.10054199999999999</c:v>
                </c:pt>
                <c:pt idx="10183">
                  <c:v>9.8575999999999997E-2</c:v>
                </c:pt>
                <c:pt idx="10184">
                  <c:v>9.0947E-2</c:v>
                </c:pt>
                <c:pt idx="10185">
                  <c:v>8.105699999999999E-2</c:v>
                </c:pt>
                <c:pt idx="10186">
                  <c:v>7.6382999999999993E-2</c:v>
                </c:pt>
                <c:pt idx="10187">
                  <c:v>6.9531999999999997E-2</c:v>
                </c:pt>
                <c:pt idx="10188">
                  <c:v>6.6860000000000003E-2</c:v>
                </c:pt>
                <c:pt idx="10189">
                  <c:v>7.2162999999999991E-2</c:v>
                </c:pt>
                <c:pt idx="10190">
                  <c:v>6.3380999999999993E-2</c:v>
                </c:pt>
                <c:pt idx="10191">
                  <c:v>5.6878999999999999E-2</c:v>
                </c:pt>
                <c:pt idx="10192">
                  <c:v>5.9614999999999994E-2</c:v>
                </c:pt>
                <c:pt idx="10193">
                  <c:v>6.3397999999999996E-2</c:v>
                </c:pt>
                <c:pt idx="10194">
                  <c:v>5.8879000000000001E-2</c:v>
                </c:pt>
                <c:pt idx="10195">
                  <c:v>6.5612999999999991E-2</c:v>
                </c:pt>
                <c:pt idx="10196">
                  <c:v>5.6210999999999997E-2</c:v>
                </c:pt>
                <c:pt idx="10197">
                  <c:v>4.7448999999999998E-2</c:v>
                </c:pt>
                <c:pt idx="10198">
                  <c:v>4.4621999999999995E-2</c:v>
                </c:pt>
                <c:pt idx="10199">
                  <c:v>4.3725E-2</c:v>
                </c:pt>
                <c:pt idx="10200">
                  <c:v>4.3947E-2</c:v>
                </c:pt>
                <c:pt idx="10201">
                  <c:v>4.6907999999999998E-2</c:v>
                </c:pt>
                <c:pt idx="10202">
                  <c:v>4.3430000000000003E-2</c:v>
                </c:pt>
                <c:pt idx="10203">
                  <c:v>4.0027E-2</c:v>
                </c:pt>
                <c:pt idx="10204">
                  <c:v>3.9281999999999997E-2</c:v>
                </c:pt>
                <c:pt idx="10205">
                  <c:v>3.8200000000000005E-2</c:v>
                </c:pt>
                <c:pt idx="10206">
                  <c:v>3.6115999999999995E-2</c:v>
                </c:pt>
                <c:pt idx="10207">
                  <c:v>3.2091000000000001E-2</c:v>
                </c:pt>
                <c:pt idx="10208">
                  <c:v>3.1062999999999997E-2</c:v>
                </c:pt>
                <c:pt idx="10209">
                  <c:v>3.0301999999999999E-2</c:v>
                </c:pt>
                <c:pt idx="10210">
                  <c:v>2.5617999999999998E-2</c:v>
                </c:pt>
                <c:pt idx="10211">
                  <c:v>2.6960999999999999E-2</c:v>
                </c:pt>
                <c:pt idx="10212">
                  <c:v>2.6776999999999999E-2</c:v>
                </c:pt>
                <c:pt idx="10213">
                  <c:v>2.6737999999999998E-2</c:v>
                </c:pt>
                <c:pt idx="10214">
                  <c:v>2.3518999999999998E-2</c:v>
                </c:pt>
                <c:pt idx="10215">
                  <c:v>2.0343E-2</c:v>
                </c:pt>
                <c:pt idx="10216">
                  <c:v>1.9910000000000001E-2</c:v>
                </c:pt>
                <c:pt idx="10217">
                  <c:v>2.0380000000000002E-2</c:v>
                </c:pt>
                <c:pt idx="10218">
                  <c:v>2.0194E-2</c:v>
                </c:pt>
                <c:pt idx="10219">
                  <c:v>2.0202999999999999E-2</c:v>
                </c:pt>
                <c:pt idx="10220">
                  <c:v>2.3354E-2</c:v>
                </c:pt>
                <c:pt idx="10221">
                  <c:v>1.9941999999999998E-2</c:v>
                </c:pt>
                <c:pt idx="10222">
                  <c:v>2.2242999999999999E-2</c:v>
                </c:pt>
                <c:pt idx="10223">
                  <c:v>1.6256E-2</c:v>
                </c:pt>
                <c:pt idx="10224">
                  <c:v>1.5712E-2</c:v>
                </c:pt>
                <c:pt idx="10225">
                  <c:v>1.3630999999999999E-2</c:v>
                </c:pt>
                <c:pt idx="10226">
                  <c:v>1.3132E-2</c:v>
                </c:pt>
                <c:pt idx="10227">
                  <c:v>1.0695E-2</c:v>
                </c:pt>
                <c:pt idx="10228">
                  <c:v>9.6609999999999994E-3</c:v>
                </c:pt>
                <c:pt idx="10229">
                  <c:v>9.9759999999999988E-3</c:v>
                </c:pt>
                <c:pt idx="10230">
                  <c:v>7.6500000000000005E-3</c:v>
                </c:pt>
                <c:pt idx="10231">
                  <c:v>5.5800000000000008E-3</c:v>
                </c:pt>
                <c:pt idx="10232">
                  <c:v>1.7541999999999999E-2</c:v>
                </c:pt>
                <c:pt idx="10233">
                  <c:v>1.8029E-2</c:v>
                </c:pt>
                <c:pt idx="10234">
                  <c:v>1.6664999999999999E-2</c:v>
                </c:pt>
                <c:pt idx="10235">
                  <c:v>1.6427999999999998E-2</c:v>
                </c:pt>
                <c:pt idx="10236">
                  <c:v>1.4211E-2</c:v>
                </c:pt>
                <c:pt idx="10237">
                  <c:v>1.1613999999999999E-2</c:v>
                </c:pt>
                <c:pt idx="10238">
                  <c:v>1.1582E-2</c:v>
                </c:pt>
                <c:pt idx="10239">
                  <c:v>9.4439999999999993E-3</c:v>
                </c:pt>
                <c:pt idx="10240">
                  <c:v>7.810000000000001E-3</c:v>
                </c:pt>
                <c:pt idx="10241">
                  <c:v>6.8639999999999994E-3</c:v>
                </c:pt>
                <c:pt idx="10242">
                  <c:v>6.3439999999999998E-3</c:v>
                </c:pt>
                <c:pt idx="10243">
                  <c:v>4.5319999999999996E-3</c:v>
                </c:pt>
                <c:pt idx="10244">
                  <c:v>4.7879999999999997E-3</c:v>
                </c:pt>
                <c:pt idx="10245">
                  <c:v>4.3809999999999995E-3</c:v>
                </c:pt>
                <c:pt idx="10246">
                  <c:v>3.6000000000000003E-3</c:v>
                </c:pt>
                <c:pt idx="10247">
                  <c:v>3.784E-3</c:v>
                </c:pt>
                <c:pt idx="10248">
                  <c:v>3.0739999999999999E-3</c:v>
                </c:pt>
                <c:pt idx="10249">
                  <c:v>3.6519999999999999E-3</c:v>
                </c:pt>
                <c:pt idx="10250">
                  <c:v>4.999E-3</c:v>
                </c:pt>
                <c:pt idx="10251">
                  <c:v>6.3409999999999994E-3</c:v>
                </c:pt>
                <c:pt idx="10252">
                  <c:v>5.8279999999999998E-3</c:v>
                </c:pt>
                <c:pt idx="10253">
                  <c:v>5.509E-3</c:v>
                </c:pt>
                <c:pt idx="10254">
                  <c:v>5.5989999999999998E-3</c:v>
                </c:pt>
                <c:pt idx="10255">
                  <c:v>5.398E-3</c:v>
                </c:pt>
                <c:pt idx="10256">
                  <c:v>5.1079999999999997E-3</c:v>
                </c:pt>
                <c:pt idx="10257">
                  <c:v>4.666E-3</c:v>
                </c:pt>
                <c:pt idx="10258">
                  <c:v>4.3319999999999999E-3</c:v>
                </c:pt>
                <c:pt idx="10259">
                  <c:v>5.0100000000000006E-3</c:v>
                </c:pt>
                <c:pt idx="10260">
                  <c:v>6.9619999999999994E-3</c:v>
                </c:pt>
                <c:pt idx="10261">
                  <c:v>8.6449999999999999E-3</c:v>
                </c:pt>
                <c:pt idx="10262">
                  <c:v>1.0312E-2</c:v>
                </c:pt>
                <c:pt idx="10263">
                  <c:v>1.098E-2</c:v>
                </c:pt>
                <c:pt idx="10264">
                  <c:v>2.6075999999999998E-2</c:v>
                </c:pt>
                <c:pt idx="10265">
                  <c:v>2.1073999999999999E-2</c:v>
                </c:pt>
                <c:pt idx="10266">
                  <c:v>1.7017999999999998E-2</c:v>
                </c:pt>
                <c:pt idx="10267">
                  <c:v>1.4272E-2</c:v>
                </c:pt>
                <c:pt idx="10268">
                  <c:v>4.3686999999999997E-2</c:v>
                </c:pt>
                <c:pt idx="10269">
                  <c:v>3.5893000000000001E-2</c:v>
                </c:pt>
                <c:pt idx="10270">
                  <c:v>2.8962999999999999E-2</c:v>
                </c:pt>
                <c:pt idx="10271">
                  <c:v>2.3472999999999997E-2</c:v>
                </c:pt>
                <c:pt idx="10272">
                  <c:v>2.1915E-2</c:v>
                </c:pt>
                <c:pt idx="10273">
                  <c:v>1.9952999999999999E-2</c:v>
                </c:pt>
                <c:pt idx="10274">
                  <c:v>1.6971999999999998E-2</c:v>
                </c:pt>
                <c:pt idx="10275">
                  <c:v>1.4522E-2</c:v>
                </c:pt>
                <c:pt idx="10276">
                  <c:v>2.0152E-2</c:v>
                </c:pt>
                <c:pt idx="10277">
                  <c:v>1.8494E-2</c:v>
                </c:pt>
                <c:pt idx="10278">
                  <c:v>1.4742999999999999E-2</c:v>
                </c:pt>
                <c:pt idx="10279">
                  <c:v>1.5663E-2</c:v>
                </c:pt>
                <c:pt idx="10280">
                  <c:v>1.5056999999999999E-2</c:v>
                </c:pt>
                <c:pt idx="10281">
                  <c:v>1.1963E-2</c:v>
                </c:pt>
                <c:pt idx="10282">
                  <c:v>1.9372E-2</c:v>
                </c:pt>
                <c:pt idx="10283">
                  <c:v>1.8928E-2</c:v>
                </c:pt>
                <c:pt idx="10284">
                  <c:v>2.4545999999999998E-2</c:v>
                </c:pt>
                <c:pt idx="10285">
                  <c:v>2.3171000000000001E-2</c:v>
                </c:pt>
                <c:pt idx="10286">
                  <c:v>1.89E-2</c:v>
                </c:pt>
                <c:pt idx="10287">
                  <c:v>1.583E-2</c:v>
                </c:pt>
                <c:pt idx="10288">
                  <c:v>1.5117999999999999E-2</c:v>
                </c:pt>
                <c:pt idx="10289">
                  <c:v>9.887E-3</c:v>
                </c:pt>
                <c:pt idx="10290">
                  <c:v>7.2789999999999999E-3</c:v>
                </c:pt>
                <c:pt idx="10291">
                  <c:v>4.9909999999999998E-3</c:v>
                </c:pt>
                <c:pt idx="10292">
                  <c:v>3.9700000000000004E-3</c:v>
                </c:pt>
                <c:pt idx="10293">
                  <c:v>3.1579999999999998E-3</c:v>
                </c:pt>
                <c:pt idx="10294">
                  <c:v>3.6349999999999998E-3</c:v>
                </c:pt>
                <c:pt idx="10295">
                  <c:v>2.9329999999999998E-3</c:v>
                </c:pt>
                <c:pt idx="10296">
                  <c:v>6.4500000000000009E-3</c:v>
                </c:pt>
                <c:pt idx="10297">
                  <c:v>4.5400000000000006E-3</c:v>
                </c:pt>
                <c:pt idx="10298">
                  <c:v>3.7939999999999996E-3</c:v>
                </c:pt>
                <c:pt idx="10299">
                  <c:v>2.7519999999999997E-3</c:v>
                </c:pt>
                <c:pt idx="10300">
                  <c:v>2.5639999999999999E-3</c:v>
                </c:pt>
                <c:pt idx="10301">
                  <c:v>2.1709999999999998E-3</c:v>
                </c:pt>
                <c:pt idx="10302">
                  <c:v>1.9549999999999997E-3</c:v>
                </c:pt>
                <c:pt idx="10303">
                  <c:v>3.0600000000000002E-3</c:v>
                </c:pt>
                <c:pt idx="10304">
                  <c:v>2.9009999999999999E-3</c:v>
                </c:pt>
                <c:pt idx="10305">
                  <c:v>3.4119999999999997E-3</c:v>
                </c:pt>
                <c:pt idx="10306">
                  <c:v>4.5230000000000001E-3</c:v>
                </c:pt>
                <c:pt idx="10307">
                  <c:v>3.2539999999999999E-3</c:v>
                </c:pt>
                <c:pt idx="10308">
                  <c:v>3.3449999999999999E-3</c:v>
                </c:pt>
                <c:pt idx="10309">
                  <c:v>3.9090000000000001E-3</c:v>
                </c:pt>
                <c:pt idx="10310">
                  <c:v>4.1339999999999997E-3</c:v>
                </c:pt>
                <c:pt idx="10311">
                  <c:v>3.9490000000000003E-3</c:v>
                </c:pt>
                <c:pt idx="10312">
                  <c:v>3.5639999999999999E-3</c:v>
                </c:pt>
                <c:pt idx="10313">
                  <c:v>3.2189999999999996E-3</c:v>
                </c:pt>
                <c:pt idx="10314">
                  <c:v>2.8660000000000001E-3</c:v>
                </c:pt>
                <c:pt idx="10315">
                  <c:v>2.6349999999999998E-3</c:v>
                </c:pt>
                <c:pt idx="10316">
                  <c:v>3.6849999999999999E-3</c:v>
                </c:pt>
                <c:pt idx="10317">
                  <c:v>3.202E-3</c:v>
                </c:pt>
                <c:pt idx="10318">
                  <c:v>2.124E-3</c:v>
                </c:pt>
                <c:pt idx="10319">
                  <c:v>3.2919999999999998E-3</c:v>
                </c:pt>
                <c:pt idx="10320">
                  <c:v>4.561E-3</c:v>
                </c:pt>
                <c:pt idx="10321">
                  <c:v>6.9109999999999996E-3</c:v>
                </c:pt>
                <c:pt idx="10322">
                  <c:v>7.6609999999999994E-3</c:v>
                </c:pt>
                <c:pt idx="10323">
                  <c:v>9.5579999999999988E-3</c:v>
                </c:pt>
                <c:pt idx="10324">
                  <c:v>1.0097999999999999E-2</c:v>
                </c:pt>
                <c:pt idx="10325">
                  <c:v>1.5540999999999999E-2</c:v>
                </c:pt>
                <c:pt idx="10326">
                  <c:v>5.2693999999999998E-2</c:v>
                </c:pt>
                <c:pt idx="10327">
                  <c:v>5.0941E-2</c:v>
                </c:pt>
                <c:pt idx="10328">
                  <c:v>9.8672999999999997E-2</c:v>
                </c:pt>
                <c:pt idx="10329">
                  <c:v>8.5500000000000007E-2</c:v>
                </c:pt>
                <c:pt idx="10330">
                  <c:v>8.3270999999999998E-2</c:v>
                </c:pt>
                <c:pt idx="10331">
                  <c:v>7.2280999999999998E-2</c:v>
                </c:pt>
                <c:pt idx="10332">
                  <c:v>6.4169000000000004E-2</c:v>
                </c:pt>
                <c:pt idx="10333">
                  <c:v>6.5698999999999994E-2</c:v>
                </c:pt>
                <c:pt idx="10334">
                  <c:v>6.5682999999999991E-2</c:v>
                </c:pt>
                <c:pt idx="10335">
                  <c:v>9.0350000000000014E-2</c:v>
                </c:pt>
                <c:pt idx="10336">
                  <c:v>8.6404999999999996E-2</c:v>
                </c:pt>
                <c:pt idx="10337">
                  <c:v>7.7032000000000003E-2</c:v>
                </c:pt>
                <c:pt idx="10338">
                  <c:v>6.8391999999999994E-2</c:v>
                </c:pt>
                <c:pt idx="10339">
                  <c:v>6.4447999999999991E-2</c:v>
                </c:pt>
                <c:pt idx="10340">
                  <c:v>5.8643000000000001E-2</c:v>
                </c:pt>
                <c:pt idx="10341">
                  <c:v>5.2810999999999997E-2</c:v>
                </c:pt>
                <c:pt idx="10342">
                  <c:v>6.4971000000000001E-2</c:v>
                </c:pt>
                <c:pt idx="10343">
                  <c:v>6.3980999999999996E-2</c:v>
                </c:pt>
                <c:pt idx="10344">
                  <c:v>5.8814999999999999E-2</c:v>
                </c:pt>
                <c:pt idx="10345">
                  <c:v>5.1837999999999995E-2</c:v>
                </c:pt>
                <c:pt idx="10346">
                  <c:v>4.4840000000000005E-2</c:v>
                </c:pt>
                <c:pt idx="10347">
                  <c:v>3.5656E-2</c:v>
                </c:pt>
                <c:pt idx="10348">
                  <c:v>2.7190000000000002E-2</c:v>
                </c:pt>
                <c:pt idx="10349">
                  <c:v>2.4990999999999999E-2</c:v>
                </c:pt>
                <c:pt idx="10350">
                  <c:v>2.0732999999999998E-2</c:v>
                </c:pt>
                <c:pt idx="10351">
                  <c:v>2.2720000000000001E-2</c:v>
                </c:pt>
                <c:pt idx="10352">
                  <c:v>1.8726E-2</c:v>
                </c:pt>
                <c:pt idx="10353">
                  <c:v>1.7873999999999998E-2</c:v>
                </c:pt>
                <c:pt idx="10354">
                  <c:v>1.5255999999999999E-2</c:v>
                </c:pt>
                <c:pt idx="10355">
                  <c:v>1.4180999999999999E-2</c:v>
                </c:pt>
                <c:pt idx="10356">
                  <c:v>1.2933999999999999E-2</c:v>
                </c:pt>
                <c:pt idx="10357">
                  <c:v>1.1224E-2</c:v>
                </c:pt>
                <c:pt idx="10358">
                  <c:v>8.0059999999999992E-3</c:v>
                </c:pt>
                <c:pt idx="10359">
                  <c:v>5.9800000000000001E-3</c:v>
                </c:pt>
                <c:pt idx="10360">
                  <c:v>4.8259999999999996E-3</c:v>
                </c:pt>
                <c:pt idx="10361">
                  <c:v>4.5369999999999994E-3</c:v>
                </c:pt>
                <c:pt idx="10362">
                  <c:v>6.1549999999999999E-3</c:v>
                </c:pt>
                <c:pt idx="10363">
                  <c:v>5.8200000000000005E-3</c:v>
                </c:pt>
                <c:pt idx="10364">
                  <c:v>9.9179999999999997E-3</c:v>
                </c:pt>
                <c:pt idx="10365">
                  <c:v>8.2500000000000004E-3</c:v>
                </c:pt>
                <c:pt idx="10366">
                  <c:v>7.5729999999999999E-3</c:v>
                </c:pt>
                <c:pt idx="10367">
                  <c:v>7.6579999999999999E-3</c:v>
                </c:pt>
                <c:pt idx="10368">
                  <c:v>4.5690000000000001E-3</c:v>
                </c:pt>
                <c:pt idx="10369">
                  <c:v>1.4496999999999999E-2</c:v>
                </c:pt>
                <c:pt idx="10370">
                  <c:v>3.1633999999999995E-2</c:v>
                </c:pt>
                <c:pt idx="10371">
                  <c:v>3.1476999999999998E-2</c:v>
                </c:pt>
                <c:pt idx="10372">
                  <c:v>2.8810000000000002E-2</c:v>
                </c:pt>
                <c:pt idx="10373">
                  <c:v>2.4573999999999999E-2</c:v>
                </c:pt>
                <c:pt idx="10374">
                  <c:v>3.0275999999999997E-2</c:v>
                </c:pt>
                <c:pt idx="10375">
                  <c:v>2.5522E-2</c:v>
                </c:pt>
                <c:pt idx="10376">
                  <c:v>2.1010999999999998E-2</c:v>
                </c:pt>
                <c:pt idx="10377">
                  <c:v>1.9643999999999998E-2</c:v>
                </c:pt>
                <c:pt idx="10378">
                  <c:v>1.7285999999999999E-2</c:v>
                </c:pt>
                <c:pt idx="10379">
                  <c:v>1.4751999999999999E-2</c:v>
                </c:pt>
                <c:pt idx="10380">
                  <c:v>1.2426E-2</c:v>
                </c:pt>
                <c:pt idx="10381">
                  <c:v>1.1018999999999999E-2</c:v>
                </c:pt>
                <c:pt idx="10382">
                  <c:v>1.0270000000000001E-2</c:v>
                </c:pt>
                <c:pt idx="10383">
                  <c:v>1.0714999999999999E-2</c:v>
                </c:pt>
                <c:pt idx="10384">
                  <c:v>1.2310000000000001E-2</c:v>
                </c:pt>
                <c:pt idx="10385">
                  <c:v>1.2999E-2</c:v>
                </c:pt>
                <c:pt idx="10386">
                  <c:v>1.4830999999999999E-2</c:v>
                </c:pt>
                <c:pt idx="10387">
                  <c:v>1.6330000000000001E-2</c:v>
                </c:pt>
                <c:pt idx="10388">
                  <c:v>1.7203E-2</c:v>
                </c:pt>
                <c:pt idx="10389">
                  <c:v>1.7772E-2</c:v>
                </c:pt>
                <c:pt idx="10390">
                  <c:v>2.0472000000000001E-2</c:v>
                </c:pt>
                <c:pt idx="10391">
                  <c:v>3.0457999999999999E-2</c:v>
                </c:pt>
                <c:pt idx="10392">
                  <c:v>2.4319E-2</c:v>
                </c:pt>
                <c:pt idx="10393">
                  <c:v>1.9640000000000001E-2</c:v>
                </c:pt>
                <c:pt idx="10394">
                  <c:v>2.1061999999999997E-2</c:v>
                </c:pt>
                <c:pt idx="10395">
                  <c:v>1.3384E-2</c:v>
                </c:pt>
                <c:pt idx="10396">
                  <c:v>9.7129999999999994E-3</c:v>
                </c:pt>
                <c:pt idx="10397">
                  <c:v>8.7180000000000001E-3</c:v>
                </c:pt>
                <c:pt idx="10398">
                  <c:v>8.1689999999999992E-3</c:v>
                </c:pt>
                <c:pt idx="10399">
                  <c:v>6.2889999999999995E-3</c:v>
                </c:pt>
                <c:pt idx="10400">
                  <c:v>6.5469999999999999E-3</c:v>
                </c:pt>
                <c:pt idx="10401">
                  <c:v>6.1729999999999997E-3</c:v>
                </c:pt>
                <c:pt idx="10402">
                  <c:v>7.4579999999999994E-3</c:v>
                </c:pt>
                <c:pt idx="10403">
                  <c:v>6.6900000000000006E-3</c:v>
                </c:pt>
                <c:pt idx="10404">
                  <c:v>8.5849999999999989E-3</c:v>
                </c:pt>
                <c:pt idx="10405">
                  <c:v>1.2811999999999999E-2</c:v>
                </c:pt>
                <c:pt idx="10406">
                  <c:v>1.3422999999999999E-2</c:v>
                </c:pt>
                <c:pt idx="10407">
                  <c:v>1.4197E-2</c:v>
                </c:pt>
                <c:pt idx="10408">
                  <c:v>1.4515999999999999E-2</c:v>
                </c:pt>
                <c:pt idx="10409">
                  <c:v>1.5748999999999999E-2</c:v>
                </c:pt>
                <c:pt idx="10410">
                  <c:v>1.6888E-2</c:v>
                </c:pt>
                <c:pt idx="10411">
                  <c:v>1.7624000000000001E-2</c:v>
                </c:pt>
                <c:pt idx="10412">
                  <c:v>2.1527999999999999E-2</c:v>
                </c:pt>
                <c:pt idx="10413">
                  <c:v>3.3861999999999996E-2</c:v>
                </c:pt>
                <c:pt idx="10414">
                  <c:v>5.3516999999999995E-2</c:v>
                </c:pt>
                <c:pt idx="10415">
                  <c:v>5.9163999999999994E-2</c:v>
                </c:pt>
                <c:pt idx="10416">
                  <c:v>4.1411999999999997E-2</c:v>
                </c:pt>
                <c:pt idx="10417">
                  <c:v>3.9702000000000001E-2</c:v>
                </c:pt>
                <c:pt idx="10418">
                  <c:v>3.3297E-2</c:v>
                </c:pt>
                <c:pt idx="10419">
                  <c:v>2.5020999999999998E-2</c:v>
                </c:pt>
                <c:pt idx="10420">
                  <c:v>2.0486000000000001E-2</c:v>
                </c:pt>
                <c:pt idx="10421">
                  <c:v>2.4204E-2</c:v>
                </c:pt>
                <c:pt idx="10422">
                  <c:v>1.9785999999999998E-2</c:v>
                </c:pt>
                <c:pt idx="10423">
                  <c:v>1.7141999999999998E-2</c:v>
                </c:pt>
                <c:pt idx="10424">
                  <c:v>1.4260999999999999E-2</c:v>
                </c:pt>
                <c:pt idx="10425">
                  <c:v>1.5018999999999999E-2</c:v>
                </c:pt>
                <c:pt idx="10426">
                  <c:v>1.4064999999999999E-2</c:v>
                </c:pt>
                <c:pt idx="10427">
                  <c:v>1.5160000000000002E-2</c:v>
                </c:pt>
                <c:pt idx="10428">
                  <c:v>1.5071999999999999E-2</c:v>
                </c:pt>
                <c:pt idx="10429">
                  <c:v>1.6917999999999999E-2</c:v>
                </c:pt>
                <c:pt idx="10430">
                  <c:v>1.8043999999999998E-2</c:v>
                </c:pt>
                <c:pt idx="10431">
                  <c:v>1.9850000000000003E-2</c:v>
                </c:pt>
                <c:pt idx="10432">
                  <c:v>2.5950999999999998E-2</c:v>
                </c:pt>
                <c:pt idx="10433">
                  <c:v>3.1761999999999999E-2</c:v>
                </c:pt>
                <c:pt idx="10434">
                  <c:v>3.5824999999999996E-2</c:v>
                </c:pt>
                <c:pt idx="10435">
                  <c:v>3.3874000000000001E-2</c:v>
                </c:pt>
                <c:pt idx="10436">
                  <c:v>2.8511999999999999E-2</c:v>
                </c:pt>
                <c:pt idx="10437">
                  <c:v>4.5073999999999996E-2</c:v>
                </c:pt>
                <c:pt idx="10438">
                  <c:v>3.5172000000000002E-2</c:v>
                </c:pt>
                <c:pt idx="10439">
                  <c:v>3.8718999999999996E-2</c:v>
                </c:pt>
                <c:pt idx="10440">
                  <c:v>3.4890999999999998E-2</c:v>
                </c:pt>
                <c:pt idx="10441">
                  <c:v>3.4425999999999998E-2</c:v>
                </c:pt>
                <c:pt idx="10442">
                  <c:v>3.4556999999999997E-2</c:v>
                </c:pt>
                <c:pt idx="10443">
                  <c:v>2.9418E-2</c:v>
                </c:pt>
                <c:pt idx="10444">
                  <c:v>2.8431999999999999E-2</c:v>
                </c:pt>
                <c:pt idx="10445">
                  <c:v>2.7994999999999999E-2</c:v>
                </c:pt>
                <c:pt idx="10446">
                  <c:v>3.0816E-2</c:v>
                </c:pt>
                <c:pt idx="10447">
                  <c:v>3.1531999999999998E-2</c:v>
                </c:pt>
                <c:pt idx="10448">
                  <c:v>2.4760999999999998E-2</c:v>
                </c:pt>
                <c:pt idx="10449">
                  <c:v>2.3264E-2</c:v>
                </c:pt>
                <c:pt idx="10450">
                  <c:v>2.0205999999999998E-2</c:v>
                </c:pt>
                <c:pt idx="10451">
                  <c:v>1.8082000000000001E-2</c:v>
                </c:pt>
                <c:pt idx="10452">
                  <c:v>2.9664999999999997E-2</c:v>
                </c:pt>
                <c:pt idx="10453">
                  <c:v>5.2932E-2</c:v>
                </c:pt>
                <c:pt idx="10454">
                  <c:v>4.2337E-2</c:v>
                </c:pt>
                <c:pt idx="10455">
                  <c:v>3.8281999999999997E-2</c:v>
                </c:pt>
                <c:pt idx="10456">
                  <c:v>3.2390999999999996E-2</c:v>
                </c:pt>
                <c:pt idx="10457">
                  <c:v>4.8576000000000001E-2</c:v>
                </c:pt>
                <c:pt idx="10458">
                  <c:v>3.9418000000000002E-2</c:v>
                </c:pt>
                <c:pt idx="10459">
                  <c:v>3.8526999999999999E-2</c:v>
                </c:pt>
                <c:pt idx="10460">
                  <c:v>2.9224999999999998E-2</c:v>
                </c:pt>
                <c:pt idx="10461">
                  <c:v>2.3115E-2</c:v>
                </c:pt>
                <c:pt idx="10462">
                  <c:v>2.3073E-2</c:v>
                </c:pt>
                <c:pt idx="10463">
                  <c:v>1.8013999999999999E-2</c:v>
                </c:pt>
                <c:pt idx="10464">
                  <c:v>1.5460999999999999E-2</c:v>
                </c:pt>
                <c:pt idx="10465">
                  <c:v>1.5580000000000002E-2</c:v>
                </c:pt>
                <c:pt idx="10466">
                  <c:v>1.7624000000000001E-2</c:v>
                </c:pt>
                <c:pt idx="10467">
                  <c:v>1.8717999999999999E-2</c:v>
                </c:pt>
                <c:pt idx="10468">
                  <c:v>2.0937999999999998E-2</c:v>
                </c:pt>
                <c:pt idx="10469">
                  <c:v>2.6484999999999998E-2</c:v>
                </c:pt>
                <c:pt idx="10470">
                  <c:v>3.3187999999999995E-2</c:v>
                </c:pt>
                <c:pt idx="10471">
                  <c:v>3.4777999999999996E-2</c:v>
                </c:pt>
                <c:pt idx="10472">
                  <c:v>5.0087E-2</c:v>
                </c:pt>
                <c:pt idx="10473">
                  <c:v>9.3117999999999992E-2</c:v>
                </c:pt>
                <c:pt idx="10474">
                  <c:v>9.526599999999999E-2</c:v>
                </c:pt>
                <c:pt idx="10475">
                  <c:v>8.710699999999999E-2</c:v>
                </c:pt>
                <c:pt idx="10476">
                  <c:v>0.109778</c:v>
                </c:pt>
                <c:pt idx="10477">
                  <c:v>0.14091799999999999</c:v>
                </c:pt>
                <c:pt idx="10478">
                  <c:v>0.165547</c:v>
                </c:pt>
                <c:pt idx="10479">
                  <c:v>0.194772</c:v>
                </c:pt>
                <c:pt idx="10480">
                  <c:v>0.20293899999999998</c:v>
                </c:pt>
                <c:pt idx="10481">
                  <c:v>0.22711599999999998</c:v>
                </c:pt>
                <c:pt idx="10482">
                  <c:v>0.27151700000000001</c:v>
                </c:pt>
                <c:pt idx="10483">
                  <c:v>0.35481299999999999</c:v>
                </c:pt>
                <c:pt idx="10484">
                  <c:v>0.38194499999999998</c:v>
                </c:pt>
                <c:pt idx="10485">
                  <c:v>0.41996899999999998</c:v>
                </c:pt>
                <c:pt idx="10486">
                  <c:v>0.488487</c:v>
                </c:pt>
                <c:pt idx="10487">
                  <c:v>0.50066599999999994</c:v>
                </c:pt>
                <c:pt idx="10488">
                  <c:v>0.53832400000000002</c:v>
                </c:pt>
                <c:pt idx="10489">
                  <c:v>0.56525399999999992</c:v>
                </c:pt>
                <c:pt idx="10490">
                  <c:v>0.59740499999999996</c:v>
                </c:pt>
                <c:pt idx="10491">
                  <c:v>0.63535399999999997</c:v>
                </c:pt>
                <c:pt idx="10492">
                  <c:v>0.634961</c:v>
                </c:pt>
                <c:pt idx="10493">
                  <c:v>0.68107600000000001</c:v>
                </c:pt>
                <c:pt idx="10494">
                  <c:v>0.68511699999999998</c:v>
                </c:pt>
                <c:pt idx="10495">
                  <c:v>0.69268600000000002</c:v>
                </c:pt>
                <c:pt idx="10496">
                  <c:v>0.70987299999999998</c:v>
                </c:pt>
                <c:pt idx="10497">
                  <c:v>0.71328399999999992</c:v>
                </c:pt>
                <c:pt idx="10498">
                  <c:v>0.71411799999999992</c:v>
                </c:pt>
                <c:pt idx="10499">
                  <c:v>0.713418</c:v>
                </c:pt>
                <c:pt idx="10500">
                  <c:v>0.71926599999999996</c:v>
                </c:pt>
                <c:pt idx="10501">
                  <c:v>0.71166200000000002</c:v>
                </c:pt>
                <c:pt idx="10502">
                  <c:v>0.711565</c:v>
                </c:pt>
                <c:pt idx="10503">
                  <c:v>0.65080899999999997</c:v>
                </c:pt>
                <c:pt idx="10504">
                  <c:v>0.67385399999999995</c:v>
                </c:pt>
                <c:pt idx="10505">
                  <c:v>0.66396100000000002</c:v>
                </c:pt>
                <c:pt idx="10506">
                  <c:v>0.64360499999999998</c:v>
                </c:pt>
                <c:pt idx="10507">
                  <c:v>0.62429499999999993</c:v>
                </c:pt>
                <c:pt idx="10508">
                  <c:v>0.59485599999999994</c:v>
                </c:pt>
                <c:pt idx="10509">
                  <c:v>0.58002399999999998</c:v>
                </c:pt>
                <c:pt idx="10510">
                  <c:v>0.60823300000000002</c:v>
                </c:pt>
                <c:pt idx="10511">
                  <c:v>0.58261600000000002</c:v>
                </c:pt>
                <c:pt idx="10512">
                  <c:v>0.57430499999999995</c:v>
                </c:pt>
                <c:pt idx="10513">
                  <c:v>0.55194699999999997</c:v>
                </c:pt>
                <c:pt idx="10514">
                  <c:v>0.52682399999999996</c:v>
                </c:pt>
                <c:pt idx="10515">
                  <c:v>0.50566699999999998</c:v>
                </c:pt>
                <c:pt idx="10516">
                  <c:v>0.48100299999999996</c:v>
                </c:pt>
                <c:pt idx="10517">
                  <c:v>0.445853</c:v>
                </c:pt>
                <c:pt idx="10518">
                  <c:v>0.38113000000000002</c:v>
                </c:pt>
                <c:pt idx="10519">
                  <c:v>0.36083799999999999</c:v>
                </c:pt>
                <c:pt idx="10520">
                  <c:v>0.36582300000000001</c:v>
                </c:pt>
                <c:pt idx="10521">
                  <c:v>0.34224099999999996</c:v>
                </c:pt>
                <c:pt idx="10522">
                  <c:v>0.30011399999999999</c:v>
                </c:pt>
                <c:pt idx="10523">
                  <c:v>0.27956300000000001</c:v>
                </c:pt>
                <c:pt idx="10524">
                  <c:v>0.26892499999999997</c:v>
                </c:pt>
                <c:pt idx="10525">
                  <c:v>0.26401799999999997</c:v>
                </c:pt>
                <c:pt idx="10526">
                  <c:v>0.26817000000000002</c:v>
                </c:pt>
                <c:pt idx="10527">
                  <c:v>0.27205699999999999</c:v>
                </c:pt>
                <c:pt idx="10528">
                  <c:v>0.26226299999999997</c:v>
                </c:pt>
                <c:pt idx="10529">
                  <c:v>0.261631</c:v>
                </c:pt>
                <c:pt idx="10530">
                  <c:v>0.27368000000000003</c:v>
                </c:pt>
                <c:pt idx="10531">
                  <c:v>0.26210800000000001</c:v>
                </c:pt>
                <c:pt idx="10532">
                  <c:v>0.25564599999999998</c:v>
                </c:pt>
                <c:pt idx="10533">
                  <c:v>0.25211099999999997</c:v>
                </c:pt>
                <c:pt idx="10534">
                  <c:v>0.25506699999999999</c:v>
                </c:pt>
                <c:pt idx="10535">
                  <c:v>0.263683</c:v>
                </c:pt>
                <c:pt idx="10536">
                  <c:v>0.24487599999999998</c:v>
                </c:pt>
                <c:pt idx="10537">
                  <c:v>0.23613799999999999</c:v>
                </c:pt>
                <c:pt idx="10538">
                  <c:v>0.222163</c:v>
                </c:pt>
                <c:pt idx="10539">
                  <c:v>0.22423399999999999</c:v>
                </c:pt>
                <c:pt idx="10540">
                  <c:v>0.22390499999999999</c:v>
                </c:pt>
                <c:pt idx="10541">
                  <c:v>0.22298000000000001</c:v>
                </c:pt>
                <c:pt idx="10542">
                  <c:v>0.213585</c:v>
                </c:pt>
                <c:pt idx="10543">
                  <c:v>0.211064</c:v>
                </c:pt>
                <c:pt idx="10544">
                  <c:v>0.19430499999999998</c:v>
                </c:pt>
                <c:pt idx="10545">
                  <c:v>0.18739899999999998</c:v>
                </c:pt>
                <c:pt idx="10546">
                  <c:v>0.199762</c:v>
                </c:pt>
                <c:pt idx="10547">
                  <c:v>0.20877399999999999</c:v>
                </c:pt>
                <c:pt idx="10548">
                  <c:v>0.18676199999999998</c:v>
                </c:pt>
                <c:pt idx="10549">
                  <c:v>0.18261000000000002</c:v>
                </c:pt>
                <c:pt idx="10550">
                  <c:v>0.188693</c:v>
                </c:pt>
                <c:pt idx="10551">
                  <c:v>0.23214499999999999</c:v>
                </c:pt>
                <c:pt idx="10552">
                  <c:v>0.25198000000000004</c:v>
                </c:pt>
                <c:pt idx="10553">
                  <c:v>0.25405499999999998</c:v>
                </c:pt>
                <c:pt idx="10554">
                  <c:v>0.25774599999999998</c:v>
                </c:pt>
                <c:pt idx="10555">
                  <c:v>0.24631000000000003</c:v>
                </c:pt>
                <c:pt idx="10556">
                  <c:v>0.235594</c:v>
                </c:pt>
                <c:pt idx="10557">
                  <c:v>0.22264599999999998</c:v>
                </c:pt>
                <c:pt idx="10558">
                  <c:v>0.21429899999999999</c:v>
                </c:pt>
                <c:pt idx="10559">
                  <c:v>0.20197599999999999</c:v>
                </c:pt>
                <c:pt idx="10560">
                  <c:v>0.20813699999999999</c:v>
                </c:pt>
                <c:pt idx="10561">
                  <c:v>0.200794</c:v>
                </c:pt>
                <c:pt idx="10562">
                  <c:v>0.197653</c:v>
                </c:pt>
                <c:pt idx="10563">
                  <c:v>0.183612</c:v>
                </c:pt>
                <c:pt idx="10564">
                  <c:v>0.17633299999999999</c:v>
                </c:pt>
                <c:pt idx="10565">
                  <c:v>0.16473399999999999</c:v>
                </c:pt>
                <c:pt idx="10566">
                  <c:v>0.15535099999999999</c:v>
                </c:pt>
                <c:pt idx="10567">
                  <c:v>0.14958099999999999</c:v>
                </c:pt>
                <c:pt idx="10568">
                  <c:v>0.13444399999999998</c:v>
                </c:pt>
                <c:pt idx="10569">
                  <c:v>0.12883500000000001</c:v>
                </c:pt>
                <c:pt idx="10570">
                  <c:v>0.117546</c:v>
                </c:pt>
                <c:pt idx="10571">
                  <c:v>0.107267</c:v>
                </c:pt>
                <c:pt idx="10572">
                  <c:v>9.8320999999999992E-2</c:v>
                </c:pt>
                <c:pt idx="10573">
                  <c:v>9.2756999999999992E-2</c:v>
                </c:pt>
                <c:pt idx="10574">
                  <c:v>8.9991000000000002E-2</c:v>
                </c:pt>
                <c:pt idx="10575">
                  <c:v>9.4195000000000001E-2</c:v>
                </c:pt>
                <c:pt idx="10576">
                  <c:v>8.6850999999999998E-2</c:v>
                </c:pt>
                <c:pt idx="10577">
                  <c:v>8.6545999999999998E-2</c:v>
                </c:pt>
                <c:pt idx="10578">
                  <c:v>9.328199999999999E-2</c:v>
                </c:pt>
                <c:pt idx="10579">
                  <c:v>8.9906E-2</c:v>
                </c:pt>
                <c:pt idx="10580">
                  <c:v>7.9426999999999998E-2</c:v>
                </c:pt>
                <c:pt idx="10581">
                  <c:v>7.6010999999999995E-2</c:v>
                </c:pt>
                <c:pt idx="10582">
                  <c:v>7.1466000000000002E-2</c:v>
                </c:pt>
                <c:pt idx="10583">
                  <c:v>6.3084000000000001E-2</c:v>
                </c:pt>
                <c:pt idx="10584">
                  <c:v>6.3074999999999992E-2</c:v>
                </c:pt>
                <c:pt idx="10585">
                  <c:v>7.1659E-2</c:v>
                </c:pt>
                <c:pt idx="10586">
                  <c:v>7.4713000000000002E-2</c:v>
                </c:pt>
                <c:pt idx="10587">
                  <c:v>7.0098999999999995E-2</c:v>
                </c:pt>
                <c:pt idx="10588">
                  <c:v>7.1591000000000002E-2</c:v>
                </c:pt>
                <c:pt idx="10589">
                  <c:v>6.0851999999999996E-2</c:v>
                </c:pt>
                <c:pt idx="10590">
                  <c:v>6.902599999999999E-2</c:v>
                </c:pt>
                <c:pt idx="10591">
                  <c:v>6.9750000000000006E-2</c:v>
                </c:pt>
                <c:pt idx="10592">
                  <c:v>6.9594000000000003E-2</c:v>
                </c:pt>
                <c:pt idx="10593">
                  <c:v>6.6931999999999992E-2</c:v>
                </c:pt>
                <c:pt idx="10594">
                  <c:v>4.9540000000000001E-2</c:v>
                </c:pt>
                <c:pt idx="10595">
                  <c:v>5.9806999999999999E-2</c:v>
                </c:pt>
                <c:pt idx="10596">
                  <c:v>5.6344999999999999E-2</c:v>
                </c:pt>
                <c:pt idx="10597">
                  <c:v>5.3020999999999999E-2</c:v>
                </c:pt>
                <c:pt idx="10598">
                  <c:v>5.5591999999999996E-2</c:v>
                </c:pt>
                <c:pt idx="10599">
                  <c:v>5.0651999999999996E-2</c:v>
                </c:pt>
                <c:pt idx="10600">
                  <c:v>4.2301999999999999E-2</c:v>
                </c:pt>
                <c:pt idx="10601">
                  <c:v>4.0995999999999998E-2</c:v>
                </c:pt>
                <c:pt idx="10602">
                  <c:v>3.7648000000000001E-2</c:v>
                </c:pt>
                <c:pt idx="10603">
                  <c:v>3.5949000000000002E-2</c:v>
                </c:pt>
                <c:pt idx="10604">
                  <c:v>3.1314000000000002E-2</c:v>
                </c:pt>
                <c:pt idx="10605">
                  <c:v>3.1784E-2</c:v>
                </c:pt>
                <c:pt idx="10606">
                  <c:v>2.9390000000000003E-2</c:v>
                </c:pt>
                <c:pt idx="10607">
                  <c:v>2.0222999999999998E-2</c:v>
                </c:pt>
                <c:pt idx="10608">
                  <c:v>2.2813999999999997E-2</c:v>
                </c:pt>
                <c:pt idx="10609">
                  <c:v>2.3302E-2</c:v>
                </c:pt>
                <c:pt idx="10610">
                  <c:v>2.5075999999999998E-2</c:v>
                </c:pt>
                <c:pt idx="10611">
                  <c:v>3.8986E-2</c:v>
                </c:pt>
                <c:pt idx="10612">
                  <c:v>4.0798000000000001E-2</c:v>
                </c:pt>
                <c:pt idx="10613">
                  <c:v>4.4540999999999997E-2</c:v>
                </c:pt>
                <c:pt idx="10614">
                  <c:v>6.7474999999999993E-2</c:v>
                </c:pt>
                <c:pt idx="10615">
                  <c:v>7.1881E-2</c:v>
                </c:pt>
                <c:pt idx="10616">
                  <c:v>7.7643999999999991E-2</c:v>
                </c:pt>
                <c:pt idx="10617">
                  <c:v>7.9762E-2</c:v>
                </c:pt>
                <c:pt idx="10618">
                  <c:v>7.8486E-2</c:v>
                </c:pt>
                <c:pt idx="10619">
                  <c:v>8.0547999999999995E-2</c:v>
                </c:pt>
                <c:pt idx="10620">
                  <c:v>8.1301999999999999E-2</c:v>
                </c:pt>
                <c:pt idx="10621">
                  <c:v>8.3872000000000002E-2</c:v>
                </c:pt>
                <c:pt idx="10622">
                  <c:v>8.3541999999999991E-2</c:v>
                </c:pt>
                <c:pt idx="10623">
                  <c:v>9.6960999999999992E-2</c:v>
                </c:pt>
                <c:pt idx="10624">
                  <c:v>0.10256899999999999</c:v>
                </c:pt>
                <c:pt idx="10625">
                  <c:v>0.116104</c:v>
                </c:pt>
                <c:pt idx="10626">
                  <c:v>0.117199</c:v>
                </c:pt>
                <c:pt idx="10627">
                  <c:v>0.11484499999999999</c:v>
                </c:pt>
                <c:pt idx="10628">
                  <c:v>0.116745</c:v>
                </c:pt>
                <c:pt idx="10629">
                  <c:v>0.11030799999999999</c:v>
                </c:pt>
                <c:pt idx="10630">
                  <c:v>0.11762199999999999</c:v>
                </c:pt>
                <c:pt idx="10631">
                  <c:v>0.11484499999999999</c:v>
                </c:pt>
                <c:pt idx="10632">
                  <c:v>0.11672199999999999</c:v>
                </c:pt>
                <c:pt idx="10633">
                  <c:v>0.10186099999999999</c:v>
                </c:pt>
                <c:pt idx="10634">
                  <c:v>0.10633000000000001</c:v>
                </c:pt>
                <c:pt idx="10635">
                  <c:v>9.9913999999999989E-2</c:v>
                </c:pt>
                <c:pt idx="10636">
                  <c:v>0.101516</c:v>
                </c:pt>
                <c:pt idx="10637">
                  <c:v>9.7660999999999998E-2</c:v>
                </c:pt>
                <c:pt idx="10638">
                  <c:v>9.4414999999999999E-2</c:v>
                </c:pt>
                <c:pt idx="10639">
                  <c:v>8.7730000000000002E-2</c:v>
                </c:pt>
                <c:pt idx="10640">
                  <c:v>8.6064000000000002E-2</c:v>
                </c:pt>
                <c:pt idx="10641">
                  <c:v>8.5353999999999999E-2</c:v>
                </c:pt>
                <c:pt idx="10642">
                  <c:v>8.1903999999999991E-2</c:v>
                </c:pt>
                <c:pt idx="10643">
                  <c:v>8.0889000000000003E-2</c:v>
                </c:pt>
                <c:pt idx="10644">
                  <c:v>7.6272999999999994E-2</c:v>
                </c:pt>
                <c:pt idx="10645">
                  <c:v>6.4752000000000004E-2</c:v>
                </c:pt>
                <c:pt idx="10646">
                  <c:v>6.1786999999999995E-2</c:v>
                </c:pt>
                <c:pt idx="10647">
                  <c:v>6.0393999999999996E-2</c:v>
                </c:pt>
                <c:pt idx="10648">
                  <c:v>7.4036999999999992E-2</c:v>
                </c:pt>
                <c:pt idx="10649">
                  <c:v>7.6010999999999995E-2</c:v>
                </c:pt>
                <c:pt idx="10650">
                  <c:v>0.1051</c:v>
                </c:pt>
                <c:pt idx="10651">
                  <c:v>9.8698999999999995E-2</c:v>
                </c:pt>
                <c:pt idx="10652">
                  <c:v>0.10944699999999999</c:v>
                </c:pt>
                <c:pt idx="10653">
                  <c:v>0.11150199999999999</c:v>
                </c:pt>
                <c:pt idx="10654">
                  <c:v>0.10670299999999999</c:v>
                </c:pt>
                <c:pt idx="10655">
                  <c:v>8.8092999999999991E-2</c:v>
                </c:pt>
                <c:pt idx="10656">
                  <c:v>7.0812E-2</c:v>
                </c:pt>
                <c:pt idx="10657">
                  <c:v>7.4687999999999991E-2</c:v>
                </c:pt>
                <c:pt idx="10658">
                  <c:v>7.3458999999999997E-2</c:v>
                </c:pt>
                <c:pt idx="10659">
                  <c:v>8.0197999999999992E-2</c:v>
                </c:pt>
                <c:pt idx="10660">
                  <c:v>9.1357999999999995E-2</c:v>
                </c:pt>
                <c:pt idx="10661">
                  <c:v>9.4816999999999999E-2</c:v>
                </c:pt>
                <c:pt idx="10662">
                  <c:v>0.102603</c:v>
                </c:pt>
                <c:pt idx="10663">
                  <c:v>9.7196999999999992E-2</c:v>
                </c:pt>
                <c:pt idx="10664">
                  <c:v>0.10113599999999999</c:v>
                </c:pt>
                <c:pt idx="10665">
                  <c:v>9.4083E-2</c:v>
                </c:pt>
                <c:pt idx="10666">
                  <c:v>9.0762999999999996E-2</c:v>
                </c:pt>
                <c:pt idx="10667">
                  <c:v>8.2132999999999998E-2</c:v>
                </c:pt>
                <c:pt idx="10668">
                  <c:v>7.4872999999999995E-2</c:v>
                </c:pt>
                <c:pt idx="10669">
                  <c:v>7.2116E-2</c:v>
                </c:pt>
                <c:pt idx="10670">
                  <c:v>6.5012E-2</c:v>
                </c:pt>
                <c:pt idx="10671">
                  <c:v>6.0888999999999999E-2</c:v>
                </c:pt>
                <c:pt idx="10672">
                  <c:v>5.6337999999999999E-2</c:v>
                </c:pt>
                <c:pt idx="10673">
                  <c:v>5.2972999999999999E-2</c:v>
                </c:pt>
                <c:pt idx="10674">
                  <c:v>4.6744000000000001E-2</c:v>
                </c:pt>
                <c:pt idx="10675">
                  <c:v>4.7055E-2</c:v>
                </c:pt>
                <c:pt idx="10676">
                  <c:v>3.9751000000000002E-2</c:v>
                </c:pt>
                <c:pt idx="10677">
                  <c:v>3.4272999999999998E-2</c:v>
                </c:pt>
                <c:pt idx="10678">
                  <c:v>3.7240999999999996E-2</c:v>
                </c:pt>
                <c:pt idx="10679">
                  <c:v>3.0940000000000002E-2</c:v>
                </c:pt>
                <c:pt idx="10680">
                  <c:v>2.3559E-2</c:v>
                </c:pt>
                <c:pt idx="10681">
                  <c:v>1.8089000000000001E-2</c:v>
                </c:pt>
                <c:pt idx="10682">
                  <c:v>1.7748E-2</c:v>
                </c:pt>
                <c:pt idx="10683">
                  <c:v>1.6544E-2</c:v>
                </c:pt>
                <c:pt idx="10684">
                  <c:v>1.6589E-2</c:v>
                </c:pt>
                <c:pt idx="10685">
                  <c:v>1.9876999999999999E-2</c:v>
                </c:pt>
                <c:pt idx="10686">
                  <c:v>1.9434E-2</c:v>
                </c:pt>
                <c:pt idx="10687">
                  <c:v>1.7514999999999999E-2</c:v>
                </c:pt>
                <c:pt idx="10688">
                  <c:v>1.8508E-2</c:v>
                </c:pt>
                <c:pt idx="10689">
                  <c:v>1.6729000000000001E-2</c:v>
                </c:pt>
                <c:pt idx="10690">
                  <c:v>1.6985999999999998E-2</c:v>
                </c:pt>
                <c:pt idx="10691">
                  <c:v>1.6271000000000001E-2</c:v>
                </c:pt>
                <c:pt idx="10692">
                  <c:v>1.5975E-2</c:v>
                </c:pt>
                <c:pt idx="10693">
                  <c:v>1.5050000000000001E-2</c:v>
                </c:pt>
                <c:pt idx="10694">
                  <c:v>1.5063E-2</c:v>
                </c:pt>
                <c:pt idx="10695">
                  <c:v>1.3488999999999999E-2</c:v>
                </c:pt>
                <c:pt idx="10696">
                  <c:v>1.1165999999999999E-2</c:v>
                </c:pt>
                <c:pt idx="10697">
                  <c:v>1.2468E-2</c:v>
                </c:pt>
                <c:pt idx="10698">
                  <c:v>1.0572E-2</c:v>
                </c:pt>
                <c:pt idx="10699">
                  <c:v>9.1579999999999995E-3</c:v>
                </c:pt>
                <c:pt idx="10700">
                  <c:v>8.7759999999999991E-3</c:v>
                </c:pt>
                <c:pt idx="10701">
                  <c:v>9.0219999999999988E-3</c:v>
                </c:pt>
                <c:pt idx="10702">
                  <c:v>8.4349999999999998E-3</c:v>
                </c:pt>
                <c:pt idx="10703">
                  <c:v>7.4739999999999997E-3</c:v>
                </c:pt>
                <c:pt idx="10704">
                  <c:v>5.8579999999999995E-3</c:v>
                </c:pt>
                <c:pt idx="10705">
                  <c:v>5.4349999999999997E-3</c:v>
                </c:pt>
                <c:pt idx="10706">
                  <c:v>4.4539999999999996E-3</c:v>
                </c:pt>
                <c:pt idx="10707">
                  <c:v>4.5760000000000002E-3</c:v>
                </c:pt>
                <c:pt idx="10708">
                  <c:v>3.8269999999999997E-3</c:v>
                </c:pt>
                <c:pt idx="10709">
                  <c:v>3.3449999999999999E-3</c:v>
                </c:pt>
                <c:pt idx="10710">
                  <c:v>3.5000000000000001E-3</c:v>
                </c:pt>
                <c:pt idx="10711">
                  <c:v>3.8449999999999999E-3</c:v>
                </c:pt>
                <c:pt idx="10712">
                  <c:v>4.5079999999999999E-3</c:v>
                </c:pt>
                <c:pt idx="10713">
                  <c:v>3.9519999999999998E-3</c:v>
                </c:pt>
                <c:pt idx="10714">
                  <c:v>3.3679999999999999E-3</c:v>
                </c:pt>
                <c:pt idx="10715">
                  <c:v>2.421E-3</c:v>
                </c:pt>
                <c:pt idx="10716">
                  <c:v>1.3760000000000001E-2</c:v>
                </c:pt>
                <c:pt idx="10717">
                  <c:v>1.6676E-2</c:v>
                </c:pt>
                <c:pt idx="10718">
                  <c:v>2.1801999999999998E-2</c:v>
                </c:pt>
                <c:pt idx="10719">
                  <c:v>2.3876999999999999E-2</c:v>
                </c:pt>
                <c:pt idx="10720">
                  <c:v>2.3501999999999999E-2</c:v>
                </c:pt>
                <c:pt idx="10721">
                  <c:v>2.3380000000000001E-2</c:v>
                </c:pt>
                <c:pt idx="10722">
                  <c:v>2.5490000000000002E-2</c:v>
                </c:pt>
                <c:pt idx="10723">
                  <c:v>2.3857999999999997E-2</c:v>
                </c:pt>
                <c:pt idx="10724">
                  <c:v>2.5920000000000002E-2</c:v>
                </c:pt>
                <c:pt idx="10725">
                  <c:v>2.2058999999999999E-2</c:v>
                </c:pt>
                <c:pt idx="10726">
                  <c:v>2.0857999999999998E-2</c:v>
                </c:pt>
                <c:pt idx="10727">
                  <c:v>1.9064999999999999E-2</c:v>
                </c:pt>
                <c:pt idx="10728">
                  <c:v>1.66E-2</c:v>
                </c:pt>
                <c:pt idx="10729">
                  <c:v>1.3663E-2</c:v>
                </c:pt>
                <c:pt idx="10730">
                  <c:v>9.3010000000000002E-3</c:v>
                </c:pt>
                <c:pt idx="10731">
                  <c:v>6.8789999999999997E-3</c:v>
                </c:pt>
                <c:pt idx="10732">
                  <c:v>6.7159999999999997E-3</c:v>
                </c:pt>
                <c:pt idx="10733">
                  <c:v>8.3850000000000001E-3</c:v>
                </c:pt>
                <c:pt idx="10734">
                  <c:v>8.9289999999999994E-3</c:v>
                </c:pt>
                <c:pt idx="10735">
                  <c:v>9.5940000000000001E-3</c:v>
                </c:pt>
                <c:pt idx="10736">
                  <c:v>7.456E-3</c:v>
                </c:pt>
                <c:pt idx="10737">
                  <c:v>8.9540000000000002E-3</c:v>
                </c:pt>
                <c:pt idx="10738">
                  <c:v>1.6344000000000001E-2</c:v>
                </c:pt>
                <c:pt idx="10739">
                  <c:v>2.4169E-2</c:v>
                </c:pt>
                <c:pt idx="10740">
                  <c:v>2.4200000000000003E-2</c:v>
                </c:pt>
                <c:pt idx="10741">
                  <c:v>2.3330999999999998E-2</c:v>
                </c:pt>
                <c:pt idx="10742">
                  <c:v>2.2945E-2</c:v>
                </c:pt>
                <c:pt idx="10743">
                  <c:v>2.2967999999999999E-2</c:v>
                </c:pt>
                <c:pt idx="10744">
                  <c:v>2.3997999999999998E-2</c:v>
                </c:pt>
                <c:pt idx="10745">
                  <c:v>2.1838999999999997E-2</c:v>
                </c:pt>
                <c:pt idx="10746">
                  <c:v>1.9268E-2</c:v>
                </c:pt>
                <c:pt idx="10747">
                  <c:v>1.8482999999999999E-2</c:v>
                </c:pt>
                <c:pt idx="10748">
                  <c:v>1.6052E-2</c:v>
                </c:pt>
                <c:pt idx="10749">
                  <c:v>2.0368000000000001E-2</c:v>
                </c:pt>
                <c:pt idx="10750">
                  <c:v>1.9354E-2</c:v>
                </c:pt>
                <c:pt idx="10751">
                  <c:v>1.7066999999999999E-2</c:v>
                </c:pt>
                <c:pt idx="10752">
                  <c:v>1.2787999999999999E-2</c:v>
                </c:pt>
                <c:pt idx="10753">
                  <c:v>1.1226E-2</c:v>
                </c:pt>
                <c:pt idx="10754">
                  <c:v>1.2190999999999999E-2</c:v>
                </c:pt>
                <c:pt idx="10755">
                  <c:v>9.6039999999999997E-3</c:v>
                </c:pt>
                <c:pt idx="10756">
                  <c:v>8.6669999999999994E-3</c:v>
                </c:pt>
                <c:pt idx="10757">
                  <c:v>5.9719999999999999E-3</c:v>
                </c:pt>
                <c:pt idx="10758">
                  <c:v>4.8709999999999995E-3</c:v>
                </c:pt>
                <c:pt idx="10759">
                  <c:v>4.8729999999999997E-3</c:v>
                </c:pt>
                <c:pt idx="10760">
                  <c:v>6.8519999999999996E-3</c:v>
                </c:pt>
                <c:pt idx="10761">
                  <c:v>6.0279999999999995E-3</c:v>
                </c:pt>
                <c:pt idx="10762">
                  <c:v>6.0429999999999998E-3</c:v>
                </c:pt>
                <c:pt idx="10763">
                  <c:v>6.4689999999999999E-3</c:v>
                </c:pt>
                <c:pt idx="10764">
                  <c:v>7.8259999999999996E-3</c:v>
                </c:pt>
                <c:pt idx="10765">
                  <c:v>7.6229999999999996E-3</c:v>
                </c:pt>
                <c:pt idx="10766">
                  <c:v>8.036999999999999E-3</c:v>
                </c:pt>
                <c:pt idx="10767">
                  <c:v>8.9619999999999995E-3</c:v>
                </c:pt>
                <c:pt idx="10768">
                  <c:v>8.829E-3</c:v>
                </c:pt>
                <c:pt idx="10769">
                  <c:v>8.005E-3</c:v>
                </c:pt>
                <c:pt idx="10770">
                  <c:v>8.3350000000000004E-3</c:v>
                </c:pt>
                <c:pt idx="10771">
                  <c:v>9.245999999999999E-3</c:v>
                </c:pt>
                <c:pt idx="10772">
                  <c:v>1.2917999999999999E-2</c:v>
                </c:pt>
                <c:pt idx="10773">
                  <c:v>1.5671999999999998E-2</c:v>
                </c:pt>
                <c:pt idx="10774">
                  <c:v>1.8446999999999998E-2</c:v>
                </c:pt>
                <c:pt idx="10775">
                  <c:v>1.4830000000000001E-2</c:v>
                </c:pt>
                <c:pt idx="10776">
                  <c:v>1.7301E-2</c:v>
                </c:pt>
                <c:pt idx="10777">
                  <c:v>2.4892999999999998E-2</c:v>
                </c:pt>
                <c:pt idx="10778">
                  <c:v>1.9087E-2</c:v>
                </c:pt>
                <c:pt idx="10779">
                  <c:v>1.8575999999999999E-2</c:v>
                </c:pt>
                <c:pt idx="10780">
                  <c:v>1.2539E-2</c:v>
                </c:pt>
                <c:pt idx="10781">
                  <c:v>9.3729999999999994E-3</c:v>
                </c:pt>
                <c:pt idx="10782">
                  <c:v>7.979E-3</c:v>
                </c:pt>
                <c:pt idx="10783">
                  <c:v>6.7069999999999994E-3</c:v>
                </c:pt>
                <c:pt idx="10784">
                  <c:v>4.8049999999999994E-3</c:v>
                </c:pt>
                <c:pt idx="10785">
                  <c:v>6.6929999999999993E-3</c:v>
                </c:pt>
                <c:pt idx="10786">
                  <c:v>5.3079999999999994E-3</c:v>
                </c:pt>
                <c:pt idx="10787">
                  <c:v>6.424E-3</c:v>
                </c:pt>
                <c:pt idx="10788">
                  <c:v>4.8219999999999999E-3</c:v>
                </c:pt>
                <c:pt idx="10789">
                  <c:v>3.186E-3</c:v>
                </c:pt>
                <c:pt idx="10790">
                  <c:v>3.8159999999999999E-3</c:v>
                </c:pt>
                <c:pt idx="10791">
                  <c:v>6.6819999999999996E-3</c:v>
                </c:pt>
                <c:pt idx="10792">
                  <c:v>7.195E-3</c:v>
                </c:pt>
                <c:pt idx="10793">
                  <c:v>2.0586999999999998E-2</c:v>
                </c:pt>
                <c:pt idx="10794">
                  <c:v>1.4749E-2</c:v>
                </c:pt>
                <c:pt idx="10795">
                  <c:v>1.0100000000000001E-2</c:v>
                </c:pt>
                <c:pt idx="10796">
                  <c:v>7.489E-3</c:v>
                </c:pt>
                <c:pt idx="10797">
                  <c:v>7.7739999999999997E-3</c:v>
                </c:pt>
                <c:pt idx="10798">
                  <c:v>7.1579999999999994E-3</c:v>
                </c:pt>
                <c:pt idx="10799">
                  <c:v>5.803E-3</c:v>
                </c:pt>
                <c:pt idx="10800">
                  <c:v>4.5760000000000002E-3</c:v>
                </c:pt>
                <c:pt idx="10801">
                  <c:v>3.8729999999999997E-3</c:v>
                </c:pt>
                <c:pt idx="10802">
                  <c:v>5.3990000000000002E-3</c:v>
                </c:pt>
                <c:pt idx="10803">
                  <c:v>5.7469999999999995E-3</c:v>
                </c:pt>
                <c:pt idx="10804">
                  <c:v>5.9449999999999998E-3</c:v>
                </c:pt>
                <c:pt idx="10805">
                  <c:v>7.4669999999999997E-3</c:v>
                </c:pt>
                <c:pt idx="10806">
                  <c:v>1.0494E-2</c:v>
                </c:pt>
                <c:pt idx="10807">
                  <c:v>1.2577E-2</c:v>
                </c:pt>
                <c:pt idx="10808">
                  <c:v>1.3935999999999999E-2</c:v>
                </c:pt>
                <c:pt idx="10809">
                  <c:v>1.9399E-2</c:v>
                </c:pt>
                <c:pt idx="10810">
                  <c:v>2.3625E-2</c:v>
                </c:pt>
                <c:pt idx="10811">
                  <c:v>2.0267999999999998E-2</c:v>
                </c:pt>
                <c:pt idx="10812">
                  <c:v>2.1898999999999998E-2</c:v>
                </c:pt>
                <c:pt idx="10813">
                  <c:v>2.0742999999999998E-2</c:v>
                </c:pt>
                <c:pt idx="10814">
                  <c:v>2.3209E-2</c:v>
                </c:pt>
                <c:pt idx="10815">
                  <c:v>2.426E-2</c:v>
                </c:pt>
                <c:pt idx="10816">
                  <c:v>2.1545999999999999E-2</c:v>
                </c:pt>
                <c:pt idx="10817">
                  <c:v>2.2369E-2</c:v>
                </c:pt>
                <c:pt idx="10818">
                  <c:v>1.804E-2</c:v>
                </c:pt>
                <c:pt idx="10819">
                  <c:v>2.1613999999999998E-2</c:v>
                </c:pt>
                <c:pt idx="10820">
                  <c:v>5.1836999999999994E-2</c:v>
                </c:pt>
                <c:pt idx="10821">
                  <c:v>6.1688E-2</c:v>
                </c:pt>
                <c:pt idx="10822">
                  <c:v>5.1090000000000003E-2</c:v>
                </c:pt>
                <c:pt idx="10823">
                  <c:v>3.9602999999999999E-2</c:v>
                </c:pt>
                <c:pt idx="10824">
                  <c:v>3.1938000000000001E-2</c:v>
                </c:pt>
                <c:pt idx="10825">
                  <c:v>2.2990000000000003E-2</c:v>
                </c:pt>
                <c:pt idx="10826">
                  <c:v>1.8098E-2</c:v>
                </c:pt>
                <c:pt idx="10827">
                  <c:v>1.6750999999999999E-2</c:v>
                </c:pt>
                <c:pt idx="10828">
                  <c:v>1.2652E-2</c:v>
                </c:pt>
                <c:pt idx="10829">
                  <c:v>1.0990999999999999E-2</c:v>
                </c:pt>
                <c:pt idx="10830">
                  <c:v>9.2639999999999997E-3</c:v>
                </c:pt>
                <c:pt idx="10831">
                  <c:v>9.6290000000000004E-3</c:v>
                </c:pt>
                <c:pt idx="10832">
                  <c:v>7.9909999999999998E-3</c:v>
                </c:pt>
                <c:pt idx="10833">
                  <c:v>9.3759999999999989E-3</c:v>
                </c:pt>
                <c:pt idx="10834">
                  <c:v>8.012E-3</c:v>
                </c:pt>
                <c:pt idx="10835">
                  <c:v>1.2385999999999999E-2</c:v>
                </c:pt>
                <c:pt idx="10836">
                  <c:v>9.6689999999999988E-3</c:v>
                </c:pt>
                <c:pt idx="10837">
                  <c:v>6.4739999999999997E-3</c:v>
                </c:pt>
                <c:pt idx="10838">
                  <c:v>7.2039999999999995E-3</c:v>
                </c:pt>
                <c:pt idx="10839">
                  <c:v>7.7529999999999995E-3</c:v>
                </c:pt>
                <c:pt idx="10840">
                  <c:v>7.208E-3</c:v>
                </c:pt>
                <c:pt idx="10841">
                  <c:v>7.5569999999999995E-3</c:v>
                </c:pt>
                <c:pt idx="10842">
                  <c:v>1.7821E-2</c:v>
                </c:pt>
                <c:pt idx="10843">
                  <c:v>1.7562999999999999E-2</c:v>
                </c:pt>
                <c:pt idx="10844">
                  <c:v>1.5580000000000002E-2</c:v>
                </c:pt>
                <c:pt idx="10845">
                  <c:v>1.3712999999999999E-2</c:v>
                </c:pt>
                <c:pt idx="10846">
                  <c:v>1.2520000000000002E-2</c:v>
                </c:pt>
                <c:pt idx="10847">
                  <c:v>9.7190000000000002E-3</c:v>
                </c:pt>
                <c:pt idx="10848">
                  <c:v>8.5259999999999989E-3</c:v>
                </c:pt>
                <c:pt idx="10849">
                  <c:v>6.9340000000000001E-3</c:v>
                </c:pt>
                <c:pt idx="10850">
                  <c:v>5.4200000000000003E-3</c:v>
                </c:pt>
                <c:pt idx="10851">
                  <c:v>5.437E-3</c:v>
                </c:pt>
                <c:pt idx="10852">
                  <c:v>5.8449999999999995E-3</c:v>
                </c:pt>
                <c:pt idx="10853">
                  <c:v>5.0929999999999994E-3</c:v>
                </c:pt>
                <c:pt idx="10854">
                  <c:v>5.3669999999999994E-3</c:v>
                </c:pt>
                <c:pt idx="10855">
                  <c:v>4.4800000000000005E-3</c:v>
                </c:pt>
                <c:pt idx="10856">
                  <c:v>4.7520000000000001E-3</c:v>
                </c:pt>
                <c:pt idx="10857">
                  <c:v>3.6849999999999999E-3</c:v>
                </c:pt>
                <c:pt idx="10858">
                  <c:v>2.6879999999999999E-3</c:v>
                </c:pt>
                <c:pt idx="10859">
                  <c:v>1.931E-3</c:v>
                </c:pt>
                <c:pt idx="10860">
                  <c:v>1.7049999999999999E-3</c:v>
                </c:pt>
                <c:pt idx="10861">
                  <c:v>4.4129999999999994E-3</c:v>
                </c:pt>
                <c:pt idx="10862">
                  <c:v>4.5690000000000001E-3</c:v>
                </c:pt>
                <c:pt idx="10863">
                  <c:v>7.4119999999999993E-3</c:v>
                </c:pt>
                <c:pt idx="10864">
                  <c:v>1.0138999999999999E-2</c:v>
                </c:pt>
                <c:pt idx="10865">
                  <c:v>7.6689999999999996E-3</c:v>
                </c:pt>
                <c:pt idx="10866">
                  <c:v>6.0859999999999994E-3</c:v>
                </c:pt>
                <c:pt idx="10867">
                  <c:v>4.725E-3</c:v>
                </c:pt>
                <c:pt idx="10868">
                  <c:v>3.2539999999999999E-3</c:v>
                </c:pt>
                <c:pt idx="10869">
                  <c:v>2.5019999999999999E-3</c:v>
                </c:pt>
                <c:pt idx="10870">
                  <c:v>3.2049999999999999E-3</c:v>
                </c:pt>
                <c:pt idx="10871">
                  <c:v>1.954E-3</c:v>
                </c:pt>
                <c:pt idx="10872">
                  <c:v>2.2600000000000003E-3</c:v>
                </c:pt>
                <c:pt idx="10873">
                  <c:v>2.209E-3</c:v>
                </c:pt>
                <c:pt idx="10874">
                  <c:v>2.2900000000000004E-3</c:v>
                </c:pt>
                <c:pt idx="10875">
                  <c:v>2.2329999999999997E-3</c:v>
                </c:pt>
                <c:pt idx="10876">
                  <c:v>3.0989999999999998E-3</c:v>
                </c:pt>
                <c:pt idx="10877">
                  <c:v>3.8469999999999997E-3</c:v>
                </c:pt>
                <c:pt idx="10878">
                  <c:v>4.4200000000000003E-3</c:v>
                </c:pt>
                <c:pt idx="10879">
                  <c:v>5.0949999999999997E-3</c:v>
                </c:pt>
                <c:pt idx="10880">
                  <c:v>5.6419999999999994E-3</c:v>
                </c:pt>
                <c:pt idx="10881">
                  <c:v>9.3989999999999994E-3</c:v>
                </c:pt>
                <c:pt idx="10882">
                  <c:v>9.2110000000000004E-3</c:v>
                </c:pt>
                <c:pt idx="10883">
                  <c:v>1.4799E-2</c:v>
                </c:pt>
                <c:pt idx="10884">
                  <c:v>1.4280999999999999E-2</c:v>
                </c:pt>
                <c:pt idx="10885">
                  <c:v>1.4330000000000001E-2</c:v>
                </c:pt>
                <c:pt idx="10886">
                  <c:v>1.6455999999999998E-2</c:v>
                </c:pt>
                <c:pt idx="10887">
                  <c:v>3.3915000000000001E-2</c:v>
                </c:pt>
                <c:pt idx="10888">
                  <c:v>2.7303999999999998E-2</c:v>
                </c:pt>
                <c:pt idx="10889">
                  <c:v>2.1373E-2</c:v>
                </c:pt>
                <c:pt idx="10890">
                  <c:v>2.0820000000000002E-2</c:v>
                </c:pt>
                <c:pt idx="10891">
                  <c:v>1.7321E-2</c:v>
                </c:pt>
                <c:pt idx="10892">
                  <c:v>1.2813999999999999E-2</c:v>
                </c:pt>
                <c:pt idx="10893">
                  <c:v>2.0830000000000001E-2</c:v>
                </c:pt>
                <c:pt idx="10894">
                  <c:v>1.7226999999999999E-2</c:v>
                </c:pt>
                <c:pt idx="10895">
                  <c:v>1.7298999999999998E-2</c:v>
                </c:pt>
                <c:pt idx="10896">
                  <c:v>1.6208999999999998E-2</c:v>
                </c:pt>
                <c:pt idx="10897">
                  <c:v>1.6251999999999999E-2</c:v>
                </c:pt>
                <c:pt idx="10898">
                  <c:v>1.5332E-2</c:v>
                </c:pt>
                <c:pt idx="10899">
                  <c:v>1.2511999999999999E-2</c:v>
                </c:pt>
                <c:pt idx="10900">
                  <c:v>1.1061999999999999E-2</c:v>
                </c:pt>
                <c:pt idx="10901">
                  <c:v>9.6559999999999997E-3</c:v>
                </c:pt>
                <c:pt idx="10902">
                  <c:v>8.8900000000000003E-3</c:v>
                </c:pt>
                <c:pt idx="10903">
                  <c:v>7.9000000000000008E-3</c:v>
                </c:pt>
                <c:pt idx="10904">
                  <c:v>7.182E-3</c:v>
                </c:pt>
                <c:pt idx="10905">
                  <c:v>6.8379999999999995E-3</c:v>
                </c:pt>
                <c:pt idx="10906">
                  <c:v>5.3019999999999994E-3</c:v>
                </c:pt>
                <c:pt idx="10907">
                  <c:v>4.2889999999999994E-3</c:v>
                </c:pt>
                <c:pt idx="10908">
                  <c:v>3.7489999999999997E-3</c:v>
                </c:pt>
                <c:pt idx="10909">
                  <c:v>3.7229999999999997E-3</c:v>
                </c:pt>
                <c:pt idx="10910">
                  <c:v>4.058E-3</c:v>
                </c:pt>
                <c:pt idx="10911">
                  <c:v>4.9359999999999994E-3</c:v>
                </c:pt>
                <c:pt idx="10912">
                  <c:v>5.0039999999999998E-3</c:v>
                </c:pt>
                <c:pt idx="10913">
                  <c:v>5.7989999999999995E-3</c:v>
                </c:pt>
                <c:pt idx="10914">
                  <c:v>1.1002999999999999E-2</c:v>
                </c:pt>
                <c:pt idx="10915">
                  <c:v>8.9210000000000001E-3</c:v>
                </c:pt>
                <c:pt idx="10916">
                  <c:v>9.637999999999999E-3</c:v>
                </c:pt>
                <c:pt idx="10917">
                  <c:v>7.816E-3</c:v>
                </c:pt>
                <c:pt idx="10918">
                  <c:v>5.6439999999999997E-3</c:v>
                </c:pt>
                <c:pt idx="10919">
                  <c:v>5.6509999999999998E-3</c:v>
                </c:pt>
                <c:pt idx="10920">
                  <c:v>7.3789999999999993E-3</c:v>
                </c:pt>
                <c:pt idx="10921">
                  <c:v>7.7500000000000008E-3</c:v>
                </c:pt>
                <c:pt idx="10922">
                  <c:v>6.8300000000000001E-3</c:v>
                </c:pt>
                <c:pt idx="10923">
                  <c:v>9.0060000000000001E-3</c:v>
                </c:pt>
                <c:pt idx="10924">
                  <c:v>1.7062000000000001E-2</c:v>
                </c:pt>
                <c:pt idx="10925">
                  <c:v>1.4081E-2</c:v>
                </c:pt>
                <c:pt idx="10926">
                  <c:v>1.2076E-2</c:v>
                </c:pt>
                <c:pt idx="10927">
                  <c:v>9.3340000000000003E-3</c:v>
                </c:pt>
                <c:pt idx="10928">
                  <c:v>8.1900000000000011E-3</c:v>
                </c:pt>
                <c:pt idx="10929">
                  <c:v>1.2362999999999999E-2</c:v>
                </c:pt>
                <c:pt idx="10930">
                  <c:v>1.1002E-2</c:v>
                </c:pt>
                <c:pt idx="10931">
                  <c:v>1.1146E-2</c:v>
                </c:pt>
                <c:pt idx="10932">
                  <c:v>1.7453E-2</c:v>
                </c:pt>
                <c:pt idx="10933">
                  <c:v>1.7760000000000001E-2</c:v>
                </c:pt>
                <c:pt idx="10934">
                  <c:v>1.4710000000000001E-2</c:v>
                </c:pt>
                <c:pt idx="10935">
                  <c:v>1.3110999999999999E-2</c:v>
                </c:pt>
                <c:pt idx="10936">
                  <c:v>6.565399999999999E-2</c:v>
                </c:pt>
                <c:pt idx="10937">
                  <c:v>5.8137999999999995E-2</c:v>
                </c:pt>
                <c:pt idx="10938">
                  <c:v>6.5777000000000002E-2</c:v>
                </c:pt>
                <c:pt idx="10939">
                  <c:v>7.3668999999999998E-2</c:v>
                </c:pt>
                <c:pt idx="10940">
                  <c:v>6.0693999999999998E-2</c:v>
                </c:pt>
                <c:pt idx="10941">
                  <c:v>5.8344E-2</c:v>
                </c:pt>
                <c:pt idx="10942">
                  <c:v>4.9787999999999999E-2</c:v>
                </c:pt>
                <c:pt idx="10943">
                  <c:v>4.1010999999999999E-2</c:v>
                </c:pt>
                <c:pt idx="10944">
                  <c:v>3.3160999999999996E-2</c:v>
                </c:pt>
                <c:pt idx="10945">
                  <c:v>2.8436999999999997E-2</c:v>
                </c:pt>
                <c:pt idx="10946">
                  <c:v>2.1585E-2</c:v>
                </c:pt>
                <c:pt idx="10947">
                  <c:v>1.9503E-2</c:v>
                </c:pt>
                <c:pt idx="10948">
                  <c:v>1.6093E-2</c:v>
                </c:pt>
                <c:pt idx="10949">
                  <c:v>1.3860000000000001E-2</c:v>
                </c:pt>
                <c:pt idx="10950">
                  <c:v>1.1961999999999999E-2</c:v>
                </c:pt>
                <c:pt idx="10951">
                  <c:v>1.1474999999999999E-2</c:v>
                </c:pt>
                <c:pt idx="10952">
                  <c:v>1.2681999999999999E-2</c:v>
                </c:pt>
                <c:pt idx="10953">
                  <c:v>1.3035999999999999E-2</c:v>
                </c:pt>
                <c:pt idx="10954">
                  <c:v>1.1313999999999999E-2</c:v>
                </c:pt>
                <c:pt idx="10955">
                  <c:v>9.2509999999999988E-3</c:v>
                </c:pt>
                <c:pt idx="10956">
                  <c:v>7.3850000000000001E-3</c:v>
                </c:pt>
                <c:pt idx="10957">
                  <c:v>6.5829999999999994E-3</c:v>
                </c:pt>
                <c:pt idx="10958">
                  <c:v>4.8249999999999994E-3</c:v>
                </c:pt>
                <c:pt idx="10959">
                  <c:v>4.4520000000000002E-3</c:v>
                </c:pt>
                <c:pt idx="10960">
                  <c:v>4.5589999999999997E-3</c:v>
                </c:pt>
                <c:pt idx="10961">
                  <c:v>5.1249999999999993E-3</c:v>
                </c:pt>
                <c:pt idx="10962">
                  <c:v>7.2100000000000003E-3</c:v>
                </c:pt>
                <c:pt idx="10963">
                  <c:v>6.5519999999999997E-3</c:v>
                </c:pt>
                <c:pt idx="10964">
                  <c:v>7.9229999999999995E-3</c:v>
                </c:pt>
                <c:pt idx="10965">
                  <c:v>6.7970000000000001E-3</c:v>
                </c:pt>
                <c:pt idx="10966">
                  <c:v>7.5579999999999996E-3</c:v>
                </c:pt>
                <c:pt idx="10967">
                  <c:v>6.3089999999999995E-3</c:v>
                </c:pt>
                <c:pt idx="10968">
                  <c:v>7.0479999999999996E-3</c:v>
                </c:pt>
                <c:pt idx="10969">
                  <c:v>4.7580000000000001E-3</c:v>
                </c:pt>
                <c:pt idx="10970">
                  <c:v>4.189E-3</c:v>
                </c:pt>
                <c:pt idx="10971">
                  <c:v>4.2209999999999999E-3</c:v>
                </c:pt>
                <c:pt idx="10972">
                  <c:v>3.153E-3</c:v>
                </c:pt>
                <c:pt idx="10973">
                  <c:v>8.6449999999999999E-3</c:v>
                </c:pt>
                <c:pt idx="10974">
                  <c:v>1.0950999999999999E-2</c:v>
                </c:pt>
                <c:pt idx="10975">
                  <c:v>1.2055E-2</c:v>
                </c:pt>
                <c:pt idx="10976">
                  <c:v>2.2265999999999998E-2</c:v>
                </c:pt>
                <c:pt idx="10977">
                  <c:v>2.6643999999999998E-2</c:v>
                </c:pt>
                <c:pt idx="10978">
                  <c:v>2.9531999999999999E-2</c:v>
                </c:pt>
                <c:pt idx="10979">
                  <c:v>2.9825999999999998E-2</c:v>
                </c:pt>
                <c:pt idx="10980">
                  <c:v>2.4027E-2</c:v>
                </c:pt>
                <c:pt idx="10981">
                  <c:v>2.6268999999999997E-2</c:v>
                </c:pt>
                <c:pt idx="10982">
                  <c:v>2.3913999999999998E-2</c:v>
                </c:pt>
                <c:pt idx="10983">
                  <c:v>1.5587E-2</c:v>
                </c:pt>
                <c:pt idx="10984">
                  <c:v>1.2948999999999999E-2</c:v>
                </c:pt>
                <c:pt idx="10985">
                  <c:v>1.5814999999999999E-2</c:v>
                </c:pt>
                <c:pt idx="10986">
                  <c:v>2.1007999999999999E-2</c:v>
                </c:pt>
                <c:pt idx="10987">
                  <c:v>1.9814999999999999E-2</c:v>
                </c:pt>
                <c:pt idx="10988">
                  <c:v>2.0025999999999999E-2</c:v>
                </c:pt>
                <c:pt idx="10989">
                  <c:v>1.8582999999999999E-2</c:v>
                </c:pt>
                <c:pt idx="10990">
                  <c:v>2.3021E-2</c:v>
                </c:pt>
                <c:pt idx="10991">
                  <c:v>2.4226999999999999E-2</c:v>
                </c:pt>
                <c:pt idx="10992">
                  <c:v>2.6668999999999998E-2</c:v>
                </c:pt>
                <c:pt idx="10993">
                  <c:v>2.8570000000000002E-2</c:v>
                </c:pt>
                <c:pt idx="10994">
                  <c:v>2.6417E-2</c:v>
                </c:pt>
                <c:pt idx="10995">
                  <c:v>2.7231999999999999E-2</c:v>
                </c:pt>
                <c:pt idx="10996">
                  <c:v>2.7156999999999997E-2</c:v>
                </c:pt>
                <c:pt idx="10997">
                  <c:v>2.4187E-2</c:v>
                </c:pt>
                <c:pt idx="10998">
                  <c:v>2.2950000000000002E-2</c:v>
                </c:pt>
                <c:pt idx="10999">
                  <c:v>2.3257E-2</c:v>
                </c:pt>
                <c:pt idx="11000">
                  <c:v>2.9270000000000001E-2</c:v>
                </c:pt>
                <c:pt idx="11001">
                  <c:v>3.8311999999999999E-2</c:v>
                </c:pt>
                <c:pt idx="11002">
                  <c:v>6.0335E-2</c:v>
                </c:pt>
                <c:pt idx="11003">
                  <c:v>8.9144000000000001E-2</c:v>
                </c:pt>
                <c:pt idx="11004">
                  <c:v>9.9094999999999989E-2</c:v>
                </c:pt>
                <c:pt idx="11005">
                  <c:v>0.10525699999999999</c:v>
                </c:pt>
                <c:pt idx="11006">
                  <c:v>0.12089599999999999</c:v>
                </c:pt>
                <c:pt idx="11007">
                  <c:v>0.14019499999999999</c:v>
                </c:pt>
                <c:pt idx="11008">
                  <c:v>0.15143299999999998</c:v>
                </c:pt>
                <c:pt idx="11009">
                  <c:v>0.157967</c:v>
                </c:pt>
                <c:pt idx="11010">
                  <c:v>0.15756599999999998</c:v>
                </c:pt>
                <c:pt idx="11011">
                  <c:v>0.14749699999999999</c:v>
                </c:pt>
                <c:pt idx="11012">
                  <c:v>0.145367</c:v>
                </c:pt>
                <c:pt idx="11013">
                  <c:v>0.14173000000000002</c:v>
                </c:pt>
                <c:pt idx="11014">
                  <c:v>0.12931000000000001</c:v>
                </c:pt>
                <c:pt idx="11015">
                  <c:v>0.126328</c:v>
                </c:pt>
                <c:pt idx="11016">
                  <c:v>0.113898</c:v>
                </c:pt>
                <c:pt idx="11017">
                  <c:v>0.11795299999999999</c:v>
                </c:pt>
                <c:pt idx="11018">
                  <c:v>9.4187999999999994E-2</c:v>
                </c:pt>
                <c:pt idx="11019">
                  <c:v>9.1160999999999992E-2</c:v>
                </c:pt>
                <c:pt idx="11020">
                  <c:v>7.7315999999999996E-2</c:v>
                </c:pt>
                <c:pt idx="11021">
                  <c:v>6.8070999999999993E-2</c:v>
                </c:pt>
                <c:pt idx="11022">
                  <c:v>6.4139000000000002E-2</c:v>
                </c:pt>
                <c:pt idx="11023">
                  <c:v>6.6693000000000002E-2</c:v>
                </c:pt>
                <c:pt idx="11024">
                  <c:v>6.2307999999999995E-2</c:v>
                </c:pt>
                <c:pt idx="11025">
                  <c:v>5.9230999999999999E-2</c:v>
                </c:pt>
                <c:pt idx="11026">
                  <c:v>5.6672999999999994E-2</c:v>
                </c:pt>
                <c:pt idx="11027">
                  <c:v>5.6387E-2</c:v>
                </c:pt>
                <c:pt idx="11028">
                  <c:v>6.1462999999999997E-2</c:v>
                </c:pt>
                <c:pt idx="11029">
                  <c:v>5.7875999999999997E-2</c:v>
                </c:pt>
                <c:pt idx="11030">
                  <c:v>5.3046999999999997E-2</c:v>
                </c:pt>
                <c:pt idx="11031">
                  <c:v>4.5687999999999999E-2</c:v>
                </c:pt>
                <c:pt idx="11032">
                  <c:v>4.6905999999999996E-2</c:v>
                </c:pt>
                <c:pt idx="11033">
                  <c:v>4.1304E-2</c:v>
                </c:pt>
                <c:pt idx="11034">
                  <c:v>3.7442999999999997E-2</c:v>
                </c:pt>
                <c:pt idx="11035">
                  <c:v>3.9683999999999997E-2</c:v>
                </c:pt>
                <c:pt idx="11036">
                  <c:v>3.2573999999999999E-2</c:v>
                </c:pt>
                <c:pt idx="11037">
                  <c:v>2.6875E-2</c:v>
                </c:pt>
                <c:pt idx="11038">
                  <c:v>3.1801999999999997E-2</c:v>
                </c:pt>
                <c:pt idx="11039">
                  <c:v>3.8115999999999997E-2</c:v>
                </c:pt>
                <c:pt idx="11040">
                  <c:v>4.7226999999999998E-2</c:v>
                </c:pt>
                <c:pt idx="11041">
                  <c:v>6.2361999999999994E-2</c:v>
                </c:pt>
                <c:pt idx="11042">
                  <c:v>6.7555999999999991E-2</c:v>
                </c:pt>
                <c:pt idx="11043">
                  <c:v>7.1483999999999992E-2</c:v>
                </c:pt>
                <c:pt idx="11044">
                  <c:v>7.9176999999999997E-2</c:v>
                </c:pt>
                <c:pt idx="11045">
                  <c:v>8.6820999999999995E-2</c:v>
                </c:pt>
                <c:pt idx="11046">
                  <c:v>9.7665000000000002E-2</c:v>
                </c:pt>
                <c:pt idx="11047">
                  <c:v>0.113381</c:v>
                </c:pt>
                <c:pt idx="11048">
                  <c:v>0.112249</c:v>
                </c:pt>
                <c:pt idx="11049">
                  <c:v>0.104932</c:v>
                </c:pt>
                <c:pt idx="11050">
                  <c:v>0.113465</c:v>
                </c:pt>
                <c:pt idx="11051">
                  <c:v>0.10799299999999999</c:v>
                </c:pt>
                <c:pt idx="11052">
                  <c:v>0.12291099999999999</c:v>
                </c:pt>
                <c:pt idx="11053">
                  <c:v>0.12364299999999999</c:v>
                </c:pt>
                <c:pt idx="11054">
                  <c:v>0.12909099999999998</c:v>
                </c:pt>
                <c:pt idx="11055">
                  <c:v>0.15551499999999999</c:v>
                </c:pt>
                <c:pt idx="11056">
                  <c:v>0.17482</c:v>
                </c:pt>
                <c:pt idx="11057">
                  <c:v>0.183119</c:v>
                </c:pt>
                <c:pt idx="11058">
                  <c:v>0.19950099999999998</c:v>
                </c:pt>
                <c:pt idx="11059">
                  <c:v>0.21632099999999999</c:v>
                </c:pt>
                <c:pt idx="11060">
                  <c:v>0.22733599999999998</c:v>
                </c:pt>
                <c:pt idx="11061">
                  <c:v>0.22000799999999998</c:v>
                </c:pt>
                <c:pt idx="11062">
                  <c:v>0.215945</c:v>
                </c:pt>
                <c:pt idx="11063">
                  <c:v>0.218444</c:v>
                </c:pt>
                <c:pt idx="11064">
                  <c:v>0.208061</c:v>
                </c:pt>
                <c:pt idx="11065">
                  <c:v>0.19773399999999999</c:v>
                </c:pt>
                <c:pt idx="11066">
                  <c:v>0.184837</c:v>
                </c:pt>
                <c:pt idx="11067">
                  <c:v>0.173567</c:v>
                </c:pt>
                <c:pt idx="11068">
                  <c:v>0.18603499999999998</c:v>
                </c:pt>
                <c:pt idx="11069">
                  <c:v>0.19661199999999998</c:v>
                </c:pt>
                <c:pt idx="11070">
                  <c:v>0.19107000000000002</c:v>
                </c:pt>
                <c:pt idx="11071">
                  <c:v>0.18229399999999998</c:v>
                </c:pt>
                <c:pt idx="11072">
                  <c:v>0.17447599999999999</c:v>
                </c:pt>
                <c:pt idx="11073">
                  <c:v>0.16042499999999998</c:v>
                </c:pt>
                <c:pt idx="11074">
                  <c:v>0.153894</c:v>
                </c:pt>
                <c:pt idx="11075">
                  <c:v>0.15911799999999998</c:v>
                </c:pt>
                <c:pt idx="11076">
                  <c:v>0.18157599999999999</c:v>
                </c:pt>
                <c:pt idx="11077">
                  <c:v>0.210787</c:v>
                </c:pt>
                <c:pt idx="11078">
                  <c:v>0.20611099999999999</c:v>
                </c:pt>
                <c:pt idx="11079">
                  <c:v>0.20429599999999998</c:v>
                </c:pt>
                <c:pt idx="11080">
                  <c:v>0.20938000000000001</c:v>
                </c:pt>
                <c:pt idx="11081">
                  <c:v>0.224826</c:v>
                </c:pt>
                <c:pt idx="11082">
                  <c:v>0.22645499999999999</c:v>
                </c:pt>
                <c:pt idx="11083">
                  <c:v>0.22420000000000001</c:v>
                </c:pt>
                <c:pt idx="11084">
                  <c:v>0.22146000000000002</c:v>
                </c:pt>
                <c:pt idx="11085">
                  <c:v>0.23003399999999999</c:v>
                </c:pt>
                <c:pt idx="11086">
                  <c:v>0.226632</c:v>
                </c:pt>
                <c:pt idx="11087">
                  <c:v>0.218808</c:v>
                </c:pt>
                <c:pt idx="11088">
                  <c:v>0.219861</c:v>
                </c:pt>
                <c:pt idx="11089">
                  <c:v>0.21696199999999999</c:v>
                </c:pt>
                <c:pt idx="11090">
                  <c:v>0.21545199999999998</c:v>
                </c:pt>
                <c:pt idx="11091">
                  <c:v>0.21354199999999998</c:v>
                </c:pt>
                <c:pt idx="11092">
                  <c:v>0.20331000000000002</c:v>
                </c:pt>
                <c:pt idx="11093">
                  <c:v>0.22819499999999998</c:v>
                </c:pt>
                <c:pt idx="11094">
                  <c:v>0.221442</c:v>
                </c:pt>
                <c:pt idx="11095">
                  <c:v>0.21253799999999998</c:v>
                </c:pt>
                <c:pt idx="11096">
                  <c:v>0.19661899999999999</c:v>
                </c:pt>
                <c:pt idx="11097">
                  <c:v>0.20758199999999999</c:v>
                </c:pt>
                <c:pt idx="11098">
                  <c:v>0.16828799999999999</c:v>
                </c:pt>
                <c:pt idx="11099">
                  <c:v>0.192964</c:v>
                </c:pt>
                <c:pt idx="11100">
                  <c:v>0.21920499999999998</c:v>
                </c:pt>
                <c:pt idx="11101">
                  <c:v>0.23014199999999999</c:v>
                </c:pt>
                <c:pt idx="11102">
                  <c:v>0.26222200000000001</c:v>
                </c:pt>
                <c:pt idx="11103">
                  <c:v>0.25716699999999998</c:v>
                </c:pt>
                <c:pt idx="11104">
                  <c:v>0.22807000000000002</c:v>
                </c:pt>
                <c:pt idx="11105">
                  <c:v>0.221167</c:v>
                </c:pt>
                <c:pt idx="11106">
                  <c:v>0.22240000000000001</c:v>
                </c:pt>
                <c:pt idx="11107">
                  <c:v>0.233458</c:v>
                </c:pt>
                <c:pt idx="11108">
                  <c:v>0.22726000000000002</c:v>
                </c:pt>
                <c:pt idx="11109">
                  <c:v>0.21538099999999999</c:v>
                </c:pt>
                <c:pt idx="11110">
                  <c:v>0.20832099999999998</c:v>
                </c:pt>
                <c:pt idx="11111">
                  <c:v>0.204624</c:v>
                </c:pt>
                <c:pt idx="11112">
                  <c:v>0.22311399999999998</c:v>
                </c:pt>
                <c:pt idx="11113">
                  <c:v>0.226936</c:v>
                </c:pt>
                <c:pt idx="11114">
                  <c:v>0.21807399999999999</c:v>
                </c:pt>
                <c:pt idx="11115">
                  <c:v>0.20288799999999999</c:v>
                </c:pt>
                <c:pt idx="11116">
                  <c:v>0.22982899999999998</c:v>
                </c:pt>
                <c:pt idx="11117">
                  <c:v>0.23097399999999998</c:v>
                </c:pt>
                <c:pt idx="11118">
                  <c:v>0.21856</c:v>
                </c:pt>
                <c:pt idx="11119">
                  <c:v>0.252828</c:v>
                </c:pt>
                <c:pt idx="11120">
                  <c:v>0.24000299999999999</c:v>
                </c:pt>
                <c:pt idx="11121">
                  <c:v>0.241732</c:v>
                </c:pt>
                <c:pt idx="11122">
                  <c:v>0.25145200000000001</c:v>
                </c:pt>
                <c:pt idx="11123">
                  <c:v>0.23269199999999998</c:v>
                </c:pt>
                <c:pt idx="11124">
                  <c:v>0.21867699999999998</c:v>
                </c:pt>
                <c:pt idx="11125">
                  <c:v>0.20301000000000002</c:v>
                </c:pt>
                <c:pt idx="11126">
                  <c:v>0.227654</c:v>
                </c:pt>
                <c:pt idx="11127">
                  <c:v>0.24087399999999998</c:v>
                </c:pt>
                <c:pt idx="11128">
                  <c:v>0.22556000000000001</c:v>
                </c:pt>
                <c:pt idx="11129">
                  <c:v>0.20771599999999998</c:v>
                </c:pt>
                <c:pt idx="11130">
                  <c:v>0.20017799999999999</c:v>
                </c:pt>
                <c:pt idx="11131">
                  <c:v>0.20382399999999998</c:v>
                </c:pt>
                <c:pt idx="11132">
                  <c:v>0.205036</c:v>
                </c:pt>
                <c:pt idx="11133">
                  <c:v>0.18506</c:v>
                </c:pt>
                <c:pt idx="11134">
                  <c:v>0.166878</c:v>
                </c:pt>
                <c:pt idx="11135">
                  <c:v>0.18845899999999999</c:v>
                </c:pt>
                <c:pt idx="11136">
                  <c:v>0.18490000000000001</c:v>
                </c:pt>
                <c:pt idx="11137">
                  <c:v>0.17252199999999998</c:v>
                </c:pt>
                <c:pt idx="11138">
                  <c:v>0.186833</c:v>
                </c:pt>
                <c:pt idx="11139">
                  <c:v>0.190387</c:v>
                </c:pt>
                <c:pt idx="11140">
                  <c:v>0.17626599999999998</c:v>
                </c:pt>
                <c:pt idx="11141">
                  <c:v>0.183508</c:v>
                </c:pt>
                <c:pt idx="11142">
                  <c:v>0.189863</c:v>
                </c:pt>
                <c:pt idx="11143">
                  <c:v>0.22800199999999998</c:v>
                </c:pt>
                <c:pt idx="11144">
                  <c:v>0.20011000000000001</c:v>
                </c:pt>
                <c:pt idx="11145">
                  <c:v>0.18362799999999999</c:v>
                </c:pt>
                <c:pt idx="11146">
                  <c:v>0.174264</c:v>
                </c:pt>
                <c:pt idx="11147">
                  <c:v>0.17008299999999998</c:v>
                </c:pt>
                <c:pt idx="11148">
                  <c:v>0.162911</c:v>
                </c:pt>
                <c:pt idx="11149">
                  <c:v>0.168241</c:v>
                </c:pt>
                <c:pt idx="11150">
                  <c:v>0.18631399999999998</c:v>
                </c:pt>
                <c:pt idx="11151">
                  <c:v>0.19223199999999999</c:v>
                </c:pt>
                <c:pt idx="11152">
                  <c:v>0.21313499999999999</c:v>
                </c:pt>
                <c:pt idx="11153">
                  <c:v>0.20508099999999999</c:v>
                </c:pt>
                <c:pt idx="11154">
                  <c:v>0.22131299999999998</c:v>
                </c:pt>
                <c:pt idx="11155">
                  <c:v>0.24032099999999998</c:v>
                </c:pt>
                <c:pt idx="11156">
                  <c:v>0.24276099999999998</c:v>
                </c:pt>
                <c:pt idx="11157">
                  <c:v>0.24639799999999998</c:v>
                </c:pt>
                <c:pt idx="11158">
                  <c:v>0.186914</c:v>
                </c:pt>
                <c:pt idx="11159">
                  <c:v>0.215529</c:v>
                </c:pt>
                <c:pt idx="11160">
                  <c:v>0.193743</c:v>
                </c:pt>
                <c:pt idx="11161">
                  <c:v>0.20757399999999998</c:v>
                </c:pt>
                <c:pt idx="11162">
                  <c:v>0.22325499999999998</c:v>
                </c:pt>
                <c:pt idx="11163">
                  <c:v>0.23568899999999998</c:v>
                </c:pt>
                <c:pt idx="11164">
                  <c:v>0.22964699999999999</c:v>
                </c:pt>
                <c:pt idx="11165">
                  <c:v>0.23796799999999999</c:v>
                </c:pt>
                <c:pt idx="11166">
                  <c:v>0.231652</c:v>
                </c:pt>
                <c:pt idx="11167">
                  <c:v>0.253166</c:v>
                </c:pt>
                <c:pt idx="11168">
                  <c:v>0.24280199999999999</c:v>
                </c:pt>
                <c:pt idx="11169">
                  <c:v>0.24563699999999999</c:v>
                </c:pt>
                <c:pt idx="11170">
                  <c:v>0.23982099999999998</c:v>
                </c:pt>
                <c:pt idx="11171">
                  <c:v>0.249752</c:v>
                </c:pt>
                <c:pt idx="11172">
                  <c:v>0.26606399999999997</c:v>
                </c:pt>
                <c:pt idx="11173">
                  <c:v>0.27176699999999998</c:v>
                </c:pt>
                <c:pt idx="11174">
                  <c:v>0.272173</c:v>
                </c:pt>
                <c:pt idx="11175">
                  <c:v>0.24593299999999998</c:v>
                </c:pt>
                <c:pt idx="11176">
                  <c:v>0.25402799999999998</c:v>
                </c:pt>
                <c:pt idx="11177">
                  <c:v>0.272816</c:v>
                </c:pt>
                <c:pt idx="11178">
                  <c:v>0.25511400000000001</c:v>
                </c:pt>
                <c:pt idx="11179">
                  <c:v>0.21509499999999998</c:v>
                </c:pt>
                <c:pt idx="11180">
                  <c:v>0.22970599999999999</c:v>
                </c:pt>
                <c:pt idx="11181">
                  <c:v>0.24604799999999999</c:v>
                </c:pt>
                <c:pt idx="11182">
                  <c:v>0.23893199999999998</c:v>
                </c:pt>
                <c:pt idx="11183">
                  <c:v>0.24768000000000001</c:v>
                </c:pt>
                <c:pt idx="11184">
                  <c:v>0.25102399999999997</c:v>
                </c:pt>
                <c:pt idx="11185">
                  <c:v>0.30712699999999998</c:v>
                </c:pt>
                <c:pt idx="11186">
                  <c:v>0.30737799999999998</c:v>
                </c:pt>
                <c:pt idx="11187">
                  <c:v>0.32073799999999997</c:v>
                </c:pt>
                <c:pt idx="11188">
                  <c:v>0.307506</c:v>
                </c:pt>
                <c:pt idx="11189">
                  <c:v>0.301174</c:v>
                </c:pt>
                <c:pt idx="11190">
                  <c:v>0.29272899999999996</c:v>
                </c:pt>
                <c:pt idx="11191">
                  <c:v>0.27612399999999998</c:v>
                </c:pt>
                <c:pt idx="11192">
                  <c:v>0.279449</c:v>
                </c:pt>
                <c:pt idx="11193">
                  <c:v>0.26443</c:v>
                </c:pt>
                <c:pt idx="11194">
                  <c:v>0.24911799999999998</c:v>
                </c:pt>
                <c:pt idx="11195">
                  <c:v>0.23160599999999998</c:v>
                </c:pt>
                <c:pt idx="11196">
                  <c:v>0.21606000000000003</c:v>
                </c:pt>
                <c:pt idx="11197">
                  <c:v>0.209699</c:v>
                </c:pt>
                <c:pt idx="11198">
                  <c:v>0.21255299999999999</c:v>
                </c:pt>
                <c:pt idx="11199">
                  <c:v>0.20441899999999999</c:v>
                </c:pt>
                <c:pt idx="11200">
                  <c:v>0.203567</c:v>
                </c:pt>
                <c:pt idx="11201">
                  <c:v>0.23275199999999999</c:v>
                </c:pt>
                <c:pt idx="11202">
                  <c:v>0.21882000000000001</c:v>
                </c:pt>
                <c:pt idx="11203">
                  <c:v>0.22892699999999999</c:v>
                </c:pt>
                <c:pt idx="11204">
                  <c:v>0.217832</c:v>
                </c:pt>
                <c:pt idx="11205">
                  <c:v>0.198714</c:v>
                </c:pt>
                <c:pt idx="11206">
                  <c:v>0.18607199999999999</c:v>
                </c:pt>
                <c:pt idx="11207">
                  <c:v>0.17205000000000001</c:v>
                </c:pt>
                <c:pt idx="11208">
                  <c:v>0.16801099999999999</c:v>
                </c:pt>
                <c:pt idx="11209">
                  <c:v>0.170463</c:v>
                </c:pt>
                <c:pt idx="11210">
                  <c:v>0.15515499999999999</c:v>
                </c:pt>
                <c:pt idx="11211">
                  <c:v>0.15748799999999999</c:v>
                </c:pt>
                <c:pt idx="11212">
                  <c:v>0.14261799999999999</c:v>
                </c:pt>
                <c:pt idx="11213">
                  <c:v>0.13705599999999998</c:v>
                </c:pt>
                <c:pt idx="11214">
                  <c:v>0.13750799999999999</c:v>
                </c:pt>
                <c:pt idx="11215">
                  <c:v>0.13605399999999998</c:v>
                </c:pt>
                <c:pt idx="11216">
                  <c:v>0.131519</c:v>
                </c:pt>
                <c:pt idx="11217">
                  <c:v>0.124844</c:v>
                </c:pt>
                <c:pt idx="11218">
                  <c:v>0.111924</c:v>
                </c:pt>
                <c:pt idx="11219">
                  <c:v>0.12419000000000001</c:v>
                </c:pt>
                <c:pt idx="11220">
                  <c:v>0.11941099999999999</c:v>
                </c:pt>
                <c:pt idx="11221">
                  <c:v>0.119848</c:v>
                </c:pt>
                <c:pt idx="11222">
                  <c:v>0.104295</c:v>
                </c:pt>
                <c:pt idx="11223">
                  <c:v>9.1620000000000007E-2</c:v>
                </c:pt>
                <c:pt idx="11224">
                  <c:v>9.2170999999999989E-2</c:v>
                </c:pt>
                <c:pt idx="11225">
                  <c:v>0.103073</c:v>
                </c:pt>
                <c:pt idx="11226">
                  <c:v>0.11311000000000002</c:v>
                </c:pt>
                <c:pt idx="11227">
                  <c:v>0.140629</c:v>
                </c:pt>
                <c:pt idx="11228">
                  <c:v>0.15018000000000001</c:v>
                </c:pt>
                <c:pt idx="11229">
                  <c:v>0.150031</c:v>
                </c:pt>
                <c:pt idx="11230">
                  <c:v>0.14588000000000001</c:v>
                </c:pt>
                <c:pt idx="11231">
                  <c:v>0.13874699999999998</c:v>
                </c:pt>
                <c:pt idx="11232">
                  <c:v>0.12945499999999999</c:v>
                </c:pt>
                <c:pt idx="11233">
                  <c:v>0.11505599999999999</c:v>
                </c:pt>
                <c:pt idx="11234">
                  <c:v>0.11640399999999999</c:v>
                </c:pt>
                <c:pt idx="11235">
                  <c:v>0.12839200000000001</c:v>
                </c:pt>
                <c:pt idx="11236">
                  <c:v>0.123485</c:v>
                </c:pt>
                <c:pt idx="11237">
                  <c:v>0.13323699999999999</c:v>
                </c:pt>
                <c:pt idx="11238">
                  <c:v>0.13336199999999998</c:v>
                </c:pt>
                <c:pt idx="11239">
                  <c:v>0.12160199999999999</c:v>
                </c:pt>
                <c:pt idx="11240">
                  <c:v>0.10839399999999999</c:v>
                </c:pt>
                <c:pt idx="11241">
                  <c:v>0.10439000000000001</c:v>
                </c:pt>
                <c:pt idx="11242">
                  <c:v>9.5854999999999996E-2</c:v>
                </c:pt>
                <c:pt idx="11243">
                  <c:v>9.4550999999999996E-2</c:v>
                </c:pt>
                <c:pt idx="11244">
                  <c:v>8.6643999999999999E-2</c:v>
                </c:pt>
                <c:pt idx="11245">
                  <c:v>8.2633999999999999E-2</c:v>
                </c:pt>
                <c:pt idx="11246">
                  <c:v>6.9783999999999999E-2</c:v>
                </c:pt>
                <c:pt idx="11247">
                  <c:v>8.0166000000000001E-2</c:v>
                </c:pt>
                <c:pt idx="11248">
                  <c:v>7.1086999999999997E-2</c:v>
                </c:pt>
                <c:pt idx="11249">
                  <c:v>6.7308999999999994E-2</c:v>
                </c:pt>
                <c:pt idx="11250">
                  <c:v>6.2480000000000008E-2</c:v>
                </c:pt>
                <c:pt idx="11251">
                  <c:v>7.0782999999999999E-2</c:v>
                </c:pt>
                <c:pt idx="11252">
                  <c:v>7.2089E-2</c:v>
                </c:pt>
                <c:pt idx="11253">
                  <c:v>7.1593999999999991E-2</c:v>
                </c:pt>
                <c:pt idx="11254">
                  <c:v>6.4065999999999998E-2</c:v>
                </c:pt>
                <c:pt idx="11255">
                  <c:v>5.5445999999999995E-2</c:v>
                </c:pt>
                <c:pt idx="11256">
                  <c:v>5.5437999999999994E-2</c:v>
                </c:pt>
                <c:pt idx="11257">
                  <c:v>4.4247999999999996E-2</c:v>
                </c:pt>
                <c:pt idx="11258">
                  <c:v>3.5775999999999995E-2</c:v>
                </c:pt>
                <c:pt idx="11259">
                  <c:v>4.6288999999999997E-2</c:v>
                </c:pt>
                <c:pt idx="11260">
                  <c:v>3.3236000000000002E-2</c:v>
                </c:pt>
                <c:pt idx="11261">
                  <c:v>2.9571E-2</c:v>
                </c:pt>
                <c:pt idx="11262">
                  <c:v>3.3480999999999997E-2</c:v>
                </c:pt>
                <c:pt idx="11263">
                  <c:v>2.07E-2</c:v>
                </c:pt>
                <c:pt idx="11264">
                  <c:v>1.4955E-2</c:v>
                </c:pt>
                <c:pt idx="11265">
                  <c:v>1.3325E-2</c:v>
                </c:pt>
                <c:pt idx="11266">
                  <c:v>1.3644E-2</c:v>
                </c:pt>
                <c:pt idx="11267">
                  <c:v>1.5812E-2</c:v>
                </c:pt>
                <c:pt idx="11268">
                  <c:v>1.0194E-2</c:v>
                </c:pt>
                <c:pt idx="11269">
                  <c:v>3.0845999999999998E-2</c:v>
                </c:pt>
                <c:pt idx="11270">
                  <c:v>3.9366999999999999E-2</c:v>
                </c:pt>
                <c:pt idx="11271">
                  <c:v>6.4815999999999999E-2</c:v>
                </c:pt>
                <c:pt idx="11272">
                  <c:v>0.104534</c:v>
                </c:pt>
                <c:pt idx="11273">
                  <c:v>0.148006</c:v>
                </c:pt>
                <c:pt idx="11274">
                  <c:v>0.15542899999999998</c:v>
                </c:pt>
                <c:pt idx="11275">
                  <c:v>0.208283</c:v>
                </c:pt>
                <c:pt idx="11276">
                  <c:v>0.224551</c:v>
                </c:pt>
                <c:pt idx="11277">
                  <c:v>0.25843699999999997</c:v>
                </c:pt>
                <c:pt idx="11278">
                  <c:v>0.274671</c:v>
                </c:pt>
                <c:pt idx="11279">
                  <c:v>0.290522</c:v>
                </c:pt>
                <c:pt idx="11280">
                  <c:v>0.30604300000000001</c:v>
                </c:pt>
                <c:pt idx="11281">
                  <c:v>0.32755299999999998</c:v>
                </c:pt>
                <c:pt idx="11282">
                  <c:v>0.35177700000000001</c:v>
                </c:pt>
                <c:pt idx="11283">
                  <c:v>0.35289199999999998</c:v>
                </c:pt>
                <c:pt idx="11284">
                  <c:v>0.35430099999999998</c:v>
                </c:pt>
                <c:pt idx="11285">
                  <c:v>0.35577899999999996</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28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6C6-4189-9B4B-EED0263A0792}"/>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Sheet1!$A$2:$A$11287</c:f>
              <c:numCache>
                <c:formatCode>yyyy\-mm\-dd</c:formatCode>
                <c:ptCount val="1128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numCache>
            </c:numRef>
          </c:cat>
          <c:val>
            <c:numRef>
              <c:f>Sheet1!$B$2:$B$11287</c:f>
              <c:numCache>
                <c:formatCode>General</c:formatCode>
                <c:ptCount val="1128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0.22226699999999999</c:v>
                </c:pt>
                <c:pt idx="4958">
                  <c:v>0.25428699999999999</c:v>
                </c:pt>
                <c:pt idx="4959">
                  <c:v>0.24227799999999999</c:v>
                </c:pt>
                <c:pt idx="4960">
                  <c:v>0.25851000000000002</c:v>
                </c:pt>
                <c:pt idx="4961">
                  <c:v>0.26632899999999998</c:v>
                </c:pt>
                <c:pt idx="4962">
                  <c:v>0.26808100000000001</c:v>
                </c:pt>
                <c:pt idx="4963">
                  <c:v>0.28766700000000001</c:v>
                </c:pt>
                <c:pt idx="4964">
                  <c:v>0.279503</c:v>
                </c:pt>
                <c:pt idx="4965">
                  <c:v>0.33012799999999998</c:v>
                </c:pt>
                <c:pt idx="4966">
                  <c:v>0.31140499999999999</c:v>
                </c:pt>
                <c:pt idx="4967">
                  <c:v>0.32614099999999996</c:v>
                </c:pt>
                <c:pt idx="4968">
                  <c:v>0.30831599999999998</c:v>
                </c:pt>
                <c:pt idx="4969">
                  <c:v>0.30042799999999997</c:v>
                </c:pt>
                <c:pt idx="4970">
                  <c:v>0.28594199999999997</c:v>
                </c:pt>
                <c:pt idx="4971">
                  <c:v>0.269679</c:v>
                </c:pt>
                <c:pt idx="4972">
                  <c:v>0.27664099999999997</c:v>
                </c:pt>
                <c:pt idx="4973">
                  <c:v>0.25982699999999997</c:v>
                </c:pt>
                <c:pt idx="4974">
                  <c:v>0.233569</c:v>
                </c:pt>
                <c:pt idx="4975">
                  <c:v>0.224274</c:v>
                </c:pt>
                <c:pt idx="4976">
                  <c:v>0.20325799999999999</c:v>
                </c:pt>
                <c:pt idx="4977">
                  <c:v>0.18188499999999999</c:v>
                </c:pt>
                <c:pt idx="4978">
                  <c:v>0.16756099999999999</c:v>
                </c:pt>
                <c:pt idx="4979">
                  <c:v>0.16667199999999999</c:v>
                </c:pt>
                <c:pt idx="4980">
                  <c:v>0.15302199999999999</c:v>
                </c:pt>
                <c:pt idx="4981">
                  <c:v>0.14058899999999999</c:v>
                </c:pt>
                <c:pt idx="4982">
                  <c:v>0.12228499999999999</c:v>
                </c:pt>
                <c:pt idx="4983">
                  <c:v>0.12540299999999999</c:v>
                </c:pt>
                <c:pt idx="4984">
                  <c:v>0.13123199999999999</c:v>
                </c:pt>
                <c:pt idx="4985">
                  <c:v>0.124127</c:v>
                </c:pt>
                <c:pt idx="4986">
                  <c:v>0.113562</c:v>
                </c:pt>
                <c:pt idx="4987">
                  <c:v>0.115593</c:v>
                </c:pt>
                <c:pt idx="4988">
                  <c:v>0.11819299999999999</c:v>
                </c:pt>
                <c:pt idx="4989">
                  <c:v>0.12523199999999998</c:v>
                </c:pt>
                <c:pt idx="4990">
                  <c:v>0.124746</c:v>
                </c:pt>
                <c:pt idx="4991">
                  <c:v>0.123498</c:v>
                </c:pt>
                <c:pt idx="4992">
                  <c:v>0.117797</c:v>
                </c:pt>
                <c:pt idx="4993">
                  <c:v>0.11430899999999999</c:v>
                </c:pt>
                <c:pt idx="4994">
                  <c:v>0.11524799999999999</c:v>
                </c:pt>
                <c:pt idx="4995">
                  <c:v>0.11039599999999999</c:v>
                </c:pt>
                <c:pt idx="4996">
                  <c:v>0.12248000000000001</c:v>
                </c:pt>
                <c:pt idx="4997">
                  <c:v>0.12117799999999999</c:v>
                </c:pt>
                <c:pt idx="4998">
                  <c:v>0.15049799999999999</c:v>
                </c:pt>
                <c:pt idx="4999">
                  <c:v>0.147955</c:v>
                </c:pt>
                <c:pt idx="5000">
                  <c:v>0.16861499999999999</c:v>
                </c:pt>
                <c:pt idx="5001">
                  <c:v>0.16340399999999999</c:v>
                </c:pt>
                <c:pt idx="5002">
                  <c:v>0.154308</c:v>
                </c:pt>
                <c:pt idx="5003">
                  <c:v>0.164188</c:v>
                </c:pt>
                <c:pt idx="5004">
                  <c:v>0.15645499999999998</c:v>
                </c:pt>
                <c:pt idx="5005">
                  <c:v>0.14494499999999999</c:v>
                </c:pt>
                <c:pt idx="5006">
                  <c:v>0.122237</c:v>
                </c:pt>
                <c:pt idx="5007">
                  <c:v>0.147339</c:v>
                </c:pt>
                <c:pt idx="5008">
                  <c:v>0.15102199999999999</c:v>
                </c:pt>
                <c:pt idx="5009">
                  <c:v>0.13352899999999998</c:v>
                </c:pt>
                <c:pt idx="5010">
                  <c:v>0.13092399999999998</c:v>
                </c:pt>
                <c:pt idx="5011">
                  <c:v>0.120836</c:v>
                </c:pt>
                <c:pt idx="5012">
                  <c:v>0.128663</c:v>
                </c:pt>
                <c:pt idx="5013">
                  <c:v>0.12139599999999999</c:v>
                </c:pt>
                <c:pt idx="5014">
                  <c:v>0.13981199999999999</c:v>
                </c:pt>
                <c:pt idx="5015">
                  <c:v>0.13780399999999998</c:v>
                </c:pt>
                <c:pt idx="5016">
                  <c:v>0.122295</c:v>
                </c:pt>
                <c:pt idx="5017">
                  <c:v>0.13161599999999998</c:v>
                </c:pt>
                <c:pt idx="5018">
                  <c:v>0.12880800000000001</c:v>
                </c:pt>
                <c:pt idx="5019">
                  <c:v>0.11394699999999999</c:v>
                </c:pt>
                <c:pt idx="5020">
                  <c:v>0.11228199999999999</c:v>
                </c:pt>
                <c:pt idx="5021">
                  <c:v>0.120793</c:v>
                </c:pt>
                <c:pt idx="5022">
                  <c:v>0.11383599999999999</c:v>
                </c:pt>
                <c:pt idx="5023">
                  <c:v>0.10400899999999999</c:v>
                </c:pt>
                <c:pt idx="5024">
                  <c:v>9.3175999999999995E-2</c:v>
                </c:pt>
                <c:pt idx="5025">
                  <c:v>8.6627999999999997E-2</c:v>
                </c:pt>
                <c:pt idx="5026">
                  <c:v>7.726899999999999E-2</c:v>
                </c:pt>
                <c:pt idx="5027">
                  <c:v>8.5723999999999995E-2</c:v>
                </c:pt>
                <c:pt idx="5028">
                  <c:v>9.0396999999999991E-2</c:v>
                </c:pt>
                <c:pt idx="5029">
                  <c:v>9.4190999999999997E-2</c:v>
                </c:pt>
                <c:pt idx="5030">
                  <c:v>8.737099999999999E-2</c:v>
                </c:pt>
                <c:pt idx="5031">
                  <c:v>7.8520999999999994E-2</c:v>
                </c:pt>
                <c:pt idx="5032">
                  <c:v>7.8338999999999992E-2</c:v>
                </c:pt>
                <c:pt idx="5033">
                  <c:v>7.8660999999999995E-2</c:v>
                </c:pt>
                <c:pt idx="5034">
                  <c:v>0.11234000000000001</c:v>
                </c:pt>
                <c:pt idx="5035">
                  <c:v>0.111025</c:v>
                </c:pt>
                <c:pt idx="5036">
                  <c:v>0.101411</c:v>
                </c:pt>
                <c:pt idx="5037">
                  <c:v>9.2412999999999995E-2</c:v>
                </c:pt>
                <c:pt idx="5038">
                  <c:v>8.846699999999999E-2</c:v>
                </c:pt>
                <c:pt idx="5039">
                  <c:v>9.2011999999999997E-2</c:v>
                </c:pt>
                <c:pt idx="5040">
                  <c:v>9.3602999999999992E-2</c:v>
                </c:pt>
                <c:pt idx="5041">
                  <c:v>7.7758999999999995E-2</c:v>
                </c:pt>
                <c:pt idx="5042">
                  <c:v>8.6310999999999999E-2</c:v>
                </c:pt>
                <c:pt idx="5043">
                  <c:v>8.4230000000000013E-2</c:v>
                </c:pt>
                <c:pt idx="5044">
                  <c:v>8.270799999999999E-2</c:v>
                </c:pt>
                <c:pt idx="5045">
                  <c:v>7.1717000000000003E-2</c:v>
                </c:pt>
                <c:pt idx="5046">
                  <c:v>7.7566999999999997E-2</c:v>
                </c:pt>
                <c:pt idx="5047">
                  <c:v>6.8137000000000003E-2</c:v>
                </c:pt>
                <c:pt idx="5048">
                  <c:v>5.8511999999999995E-2</c:v>
                </c:pt>
                <c:pt idx="5049">
                  <c:v>5.4660000000000007E-2</c:v>
                </c:pt>
                <c:pt idx="5050">
                  <c:v>3.9904999999999996E-2</c:v>
                </c:pt>
                <c:pt idx="5051">
                  <c:v>3.2368000000000001E-2</c:v>
                </c:pt>
                <c:pt idx="5052">
                  <c:v>5.7582999999999995E-2</c:v>
                </c:pt>
                <c:pt idx="5053">
                  <c:v>6.0636999999999996E-2</c:v>
                </c:pt>
                <c:pt idx="5054">
                  <c:v>5.8167999999999997E-2</c:v>
                </c:pt>
                <c:pt idx="5055">
                  <c:v>6.1582999999999999E-2</c:v>
                </c:pt>
                <c:pt idx="5056">
                  <c:v>5.5648999999999997E-2</c:v>
                </c:pt>
                <c:pt idx="5057">
                  <c:v>4.9984000000000001E-2</c:v>
                </c:pt>
                <c:pt idx="5058">
                  <c:v>4.5420000000000002E-2</c:v>
                </c:pt>
                <c:pt idx="5059">
                  <c:v>5.5320000000000001E-2</c:v>
                </c:pt>
                <c:pt idx="5060">
                  <c:v>4.1780000000000005E-2</c:v>
                </c:pt>
                <c:pt idx="5061">
                  <c:v>6.4874000000000001E-2</c:v>
                </c:pt>
                <c:pt idx="5062">
                  <c:v>7.0507E-2</c:v>
                </c:pt>
                <c:pt idx="5063">
                  <c:v>6.4461999999999992E-2</c:v>
                </c:pt>
                <c:pt idx="5064">
                  <c:v>6.7056999999999992E-2</c:v>
                </c:pt>
                <c:pt idx="5065">
                  <c:v>5.7641999999999999E-2</c:v>
                </c:pt>
                <c:pt idx="5066">
                  <c:v>5.0852999999999995E-2</c:v>
                </c:pt>
                <c:pt idx="5067">
                  <c:v>5.5685999999999999E-2</c:v>
                </c:pt>
                <c:pt idx="5068">
                  <c:v>6.2551999999999996E-2</c:v>
                </c:pt>
                <c:pt idx="5069">
                  <c:v>7.4432999999999999E-2</c:v>
                </c:pt>
                <c:pt idx="5070">
                  <c:v>8.048799999999999E-2</c:v>
                </c:pt>
                <c:pt idx="5071">
                  <c:v>9.0628E-2</c:v>
                </c:pt>
                <c:pt idx="5072">
                  <c:v>8.8386999999999993E-2</c:v>
                </c:pt>
                <c:pt idx="5073">
                  <c:v>9.0735999999999997E-2</c:v>
                </c:pt>
                <c:pt idx="5074">
                  <c:v>9.6547999999999995E-2</c:v>
                </c:pt>
                <c:pt idx="5075">
                  <c:v>0.11440599999999999</c:v>
                </c:pt>
                <c:pt idx="5076">
                  <c:v>0.10888199999999999</c:v>
                </c:pt>
                <c:pt idx="5077">
                  <c:v>0.120755</c:v>
                </c:pt>
                <c:pt idx="5078">
                  <c:v>0.117531</c:v>
                </c:pt>
                <c:pt idx="5079">
                  <c:v>0.10073399999999999</c:v>
                </c:pt>
                <c:pt idx="5080">
                  <c:v>9.3876000000000001E-2</c:v>
                </c:pt>
                <c:pt idx="5081">
                  <c:v>8.9691999999999994E-2</c:v>
                </c:pt>
                <c:pt idx="5082">
                  <c:v>6.4120999999999997E-2</c:v>
                </c:pt>
                <c:pt idx="5083">
                  <c:v>6.3671999999999992E-2</c:v>
                </c:pt>
                <c:pt idx="5084">
                  <c:v>5.6513999999999995E-2</c:v>
                </c:pt>
                <c:pt idx="5085">
                  <c:v>5.2405999999999994E-2</c:v>
                </c:pt>
                <c:pt idx="5086">
                  <c:v>9.4530000000000003E-2</c:v>
                </c:pt>
                <c:pt idx="5087">
                  <c:v>8.9695999999999998E-2</c:v>
                </c:pt>
                <c:pt idx="5088">
                  <c:v>0.105346</c:v>
                </c:pt>
                <c:pt idx="5089">
                  <c:v>0.109705</c:v>
                </c:pt>
                <c:pt idx="5090">
                  <c:v>0.100184</c:v>
                </c:pt>
                <c:pt idx="5091">
                  <c:v>8.4496000000000002E-2</c:v>
                </c:pt>
                <c:pt idx="5092">
                  <c:v>8.8503999999999999E-2</c:v>
                </c:pt>
                <c:pt idx="5093">
                  <c:v>7.8310999999999992E-2</c:v>
                </c:pt>
                <c:pt idx="5094">
                  <c:v>8.8650999999999994E-2</c:v>
                </c:pt>
                <c:pt idx="5095">
                  <c:v>8.4502999999999995E-2</c:v>
                </c:pt>
                <c:pt idx="5096">
                  <c:v>9.8177E-2</c:v>
                </c:pt>
                <c:pt idx="5097">
                  <c:v>7.2611999999999996E-2</c:v>
                </c:pt>
                <c:pt idx="5098">
                  <c:v>5.7125999999999996E-2</c:v>
                </c:pt>
                <c:pt idx="5099">
                  <c:v>9.0191999999999994E-2</c:v>
                </c:pt>
                <c:pt idx="5100">
                  <c:v>0.12155099999999999</c:v>
                </c:pt>
                <c:pt idx="5101">
                  <c:v>0.145427</c:v>
                </c:pt>
                <c:pt idx="5102">
                  <c:v>0.151534</c:v>
                </c:pt>
                <c:pt idx="5103">
                  <c:v>0.185588</c:v>
                </c:pt>
                <c:pt idx="5104">
                  <c:v>0.18815599999999999</c:v>
                </c:pt>
                <c:pt idx="5105">
                  <c:v>0.180086</c:v>
                </c:pt>
                <c:pt idx="5106">
                  <c:v>0.199797</c:v>
                </c:pt>
                <c:pt idx="5107">
                  <c:v>0.204986</c:v>
                </c:pt>
                <c:pt idx="5108">
                  <c:v>0.19839899999999999</c:v>
                </c:pt>
                <c:pt idx="5109">
                  <c:v>0.19928000000000001</c:v>
                </c:pt>
                <c:pt idx="5110">
                  <c:v>0.21284599999999998</c:v>
                </c:pt>
                <c:pt idx="5111">
                  <c:v>0.226517</c:v>
                </c:pt>
                <c:pt idx="5112">
                  <c:v>0.213252</c:v>
                </c:pt>
                <c:pt idx="5113">
                  <c:v>0.20460399999999998</c:v>
                </c:pt>
                <c:pt idx="5114">
                  <c:v>0.21166000000000001</c:v>
                </c:pt>
                <c:pt idx="5115">
                  <c:v>0.205901</c:v>
                </c:pt>
                <c:pt idx="5116">
                  <c:v>0.21544000000000002</c:v>
                </c:pt>
                <c:pt idx="5117">
                  <c:v>0.202211</c:v>
                </c:pt>
                <c:pt idx="5118">
                  <c:v>0.192223</c:v>
                </c:pt>
                <c:pt idx="5119">
                  <c:v>0.18540399999999999</c:v>
                </c:pt>
                <c:pt idx="5120">
                  <c:v>0.183975</c:v>
                </c:pt>
                <c:pt idx="5121">
                  <c:v>0.19590399999999999</c:v>
                </c:pt>
                <c:pt idx="5122">
                  <c:v>0.20361099999999999</c:v>
                </c:pt>
                <c:pt idx="5123">
                  <c:v>0.23914299999999999</c:v>
                </c:pt>
                <c:pt idx="5124">
                  <c:v>0.24929199999999999</c:v>
                </c:pt>
                <c:pt idx="5125">
                  <c:v>0.263741</c:v>
                </c:pt>
                <c:pt idx="5126">
                  <c:v>0.249441</c:v>
                </c:pt>
                <c:pt idx="5127">
                  <c:v>0.23663399999999998</c:v>
                </c:pt>
                <c:pt idx="5128">
                  <c:v>0.22173199999999998</c:v>
                </c:pt>
                <c:pt idx="5129">
                  <c:v>0.23178000000000001</c:v>
                </c:pt>
                <c:pt idx="5130">
                  <c:v>0.21040899999999998</c:v>
                </c:pt>
                <c:pt idx="5131">
                  <c:v>0.23508199999999999</c:v>
                </c:pt>
                <c:pt idx="5132">
                  <c:v>0.23403399999999999</c:v>
                </c:pt>
                <c:pt idx="5133">
                  <c:v>0.22888599999999998</c:v>
                </c:pt>
                <c:pt idx="5134">
                  <c:v>0.215368</c:v>
                </c:pt>
                <c:pt idx="5135">
                  <c:v>0.20949599999999999</c:v>
                </c:pt>
                <c:pt idx="5136">
                  <c:v>0.236677</c:v>
                </c:pt>
                <c:pt idx="5137">
                  <c:v>0.26041700000000001</c:v>
                </c:pt>
                <c:pt idx="5138">
                  <c:v>0.26119199999999998</c:v>
                </c:pt>
                <c:pt idx="5139">
                  <c:v>0.25667400000000001</c:v>
                </c:pt>
                <c:pt idx="5140">
                  <c:v>0.24593599999999999</c:v>
                </c:pt>
                <c:pt idx="5141">
                  <c:v>0.23079899999999998</c:v>
                </c:pt>
                <c:pt idx="5142">
                  <c:v>0.241284</c:v>
                </c:pt>
                <c:pt idx="5143">
                  <c:v>0.23408199999999998</c:v>
                </c:pt>
                <c:pt idx="5144">
                  <c:v>0.24738000000000002</c:v>
                </c:pt>
                <c:pt idx="5145">
                  <c:v>0.23685299999999998</c:v>
                </c:pt>
                <c:pt idx="5146">
                  <c:v>0.22236699999999998</c:v>
                </c:pt>
                <c:pt idx="5147">
                  <c:v>0.23661799999999999</c:v>
                </c:pt>
                <c:pt idx="5148">
                  <c:v>0.22602899999999998</c:v>
                </c:pt>
                <c:pt idx="5149">
                  <c:v>0.22886499999999999</c:v>
                </c:pt>
                <c:pt idx="5150">
                  <c:v>0.233599</c:v>
                </c:pt>
                <c:pt idx="5151">
                  <c:v>0.242509</c:v>
                </c:pt>
                <c:pt idx="5152">
                  <c:v>0.24887699999999999</c:v>
                </c:pt>
                <c:pt idx="5153">
                  <c:v>0.25533400000000001</c:v>
                </c:pt>
                <c:pt idx="5154">
                  <c:v>0.24808899999999998</c:v>
                </c:pt>
                <c:pt idx="5155">
                  <c:v>0.23677799999999999</c:v>
                </c:pt>
                <c:pt idx="5156">
                  <c:v>0.220502</c:v>
                </c:pt>
                <c:pt idx="5157">
                  <c:v>0.219666</c:v>
                </c:pt>
                <c:pt idx="5158">
                  <c:v>0.19304399999999999</c:v>
                </c:pt>
                <c:pt idx="5159">
                  <c:v>0.223775</c:v>
                </c:pt>
                <c:pt idx="5160">
                  <c:v>0.22523099999999999</c:v>
                </c:pt>
                <c:pt idx="5161">
                  <c:v>0.23870799999999998</c:v>
                </c:pt>
                <c:pt idx="5162">
                  <c:v>0.28348799999999996</c:v>
                </c:pt>
                <c:pt idx="5163">
                  <c:v>0.31514599999999998</c:v>
                </c:pt>
                <c:pt idx="5164">
                  <c:v>0.31274799999999997</c:v>
                </c:pt>
                <c:pt idx="5165">
                  <c:v>0.30753599999999998</c:v>
                </c:pt>
                <c:pt idx="5166">
                  <c:v>0.29078300000000001</c:v>
                </c:pt>
                <c:pt idx="5167">
                  <c:v>0.32238699999999998</c:v>
                </c:pt>
                <c:pt idx="5168">
                  <c:v>0.31957799999999997</c:v>
                </c:pt>
                <c:pt idx="5169">
                  <c:v>0.31239499999999998</c:v>
                </c:pt>
                <c:pt idx="5170">
                  <c:v>0.31476499999999996</c:v>
                </c:pt>
                <c:pt idx="5171">
                  <c:v>0.30936000000000002</c:v>
                </c:pt>
                <c:pt idx="5172">
                  <c:v>0.27726699999999999</c:v>
                </c:pt>
                <c:pt idx="5173">
                  <c:v>0.25744600000000001</c:v>
                </c:pt>
                <c:pt idx="5174">
                  <c:v>0.22356499999999999</c:v>
                </c:pt>
                <c:pt idx="5175">
                  <c:v>0.20491799999999999</c:v>
                </c:pt>
                <c:pt idx="5176">
                  <c:v>0.202239</c:v>
                </c:pt>
                <c:pt idx="5177">
                  <c:v>0.21621499999999999</c:v>
                </c:pt>
                <c:pt idx="5178">
                  <c:v>0.19798299999999999</c:v>
                </c:pt>
                <c:pt idx="5179">
                  <c:v>0.19087499999999999</c:v>
                </c:pt>
                <c:pt idx="5180">
                  <c:v>0.176259</c:v>
                </c:pt>
                <c:pt idx="5181">
                  <c:v>0.16691399999999998</c:v>
                </c:pt>
                <c:pt idx="5182">
                  <c:v>0.152531</c:v>
                </c:pt>
                <c:pt idx="5183">
                  <c:v>0.151785</c:v>
                </c:pt>
                <c:pt idx="5184">
                  <c:v>0.140157</c:v>
                </c:pt>
                <c:pt idx="5185">
                  <c:v>0.12402199999999999</c:v>
                </c:pt>
                <c:pt idx="5186">
                  <c:v>0.13008899999999998</c:v>
                </c:pt>
                <c:pt idx="5187">
                  <c:v>0.11779199999999999</c:v>
                </c:pt>
                <c:pt idx="5188">
                  <c:v>0.13192000000000001</c:v>
                </c:pt>
                <c:pt idx="5189">
                  <c:v>0.12609399999999998</c:v>
                </c:pt>
                <c:pt idx="5190">
                  <c:v>0.12660199999999999</c:v>
                </c:pt>
                <c:pt idx="5191">
                  <c:v>0.14254799999999998</c:v>
                </c:pt>
                <c:pt idx="5192">
                  <c:v>0.149147</c:v>
                </c:pt>
                <c:pt idx="5193">
                  <c:v>0.14366599999999999</c:v>
                </c:pt>
                <c:pt idx="5194">
                  <c:v>0.12211699999999999</c:v>
                </c:pt>
                <c:pt idx="5195">
                  <c:v>0.119336</c:v>
                </c:pt>
                <c:pt idx="5196">
                  <c:v>0.11100399999999999</c:v>
                </c:pt>
                <c:pt idx="5197">
                  <c:v>0.12438</c:v>
                </c:pt>
                <c:pt idx="5198">
                  <c:v>0.15503699999999998</c:v>
                </c:pt>
                <c:pt idx="5199">
                  <c:v>0.175729</c:v>
                </c:pt>
                <c:pt idx="5200">
                  <c:v>0.18009000000000003</c:v>
                </c:pt>
                <c:pt idx="5201">
                  <c:v>0.18088199999999999</c:v>
                </c:pt>
                <c:pt idx="5202">
                  <c:v>0.163692</c:v>
                </c:pt>
                <c:pt idx="5203">
                  <c:v>0.170678</c:v>
                </c:pt>
                <c:pt idx="5204">
                  <c:v>0.17488000000000001</c:v>
                </c:pt>
                <c:pt idx="5205">
                  <c:v>0.15812000000000001</c:v>
                </c:pt>
                <c:pt idx="5206">
                  <c:v>0.17226000000000002</c:v>
                </c:pt>
                <c:pt idx="5207">
                  <c:v>0.172679</c:v>
                </c:pt>
                <c:pt idx="5208">
                  <c:v>0.16101099999999999</c:v>
                </c:pt>
                <c:pt idx="5209">
                  <c:v>0.14366899999999999</c:v>
                </c:pt>
                <c:pt idx="5210">
                  <c:v>0.137709</c:v>
                </c:pt>
                <c:pt idx="5211">
                  <c:v>0.15065699999999999</c:v>
                </c:pt>
                <c:pt idx="5212">
                  <c:v>0.14473800000000001</c:v>
                </c:pt>
                <c:pt idx="5213">
                  <c:v>0.13702799999999998</c:v>
                </c:pt>
                <c:pt idx="5214">
                  <c:v>0.11538599999999999</c:v>
                </c:pt>
                <c:pt idx="5215">
                  <c:v>8.3166999999999991E-2</c:v>
                </c:pt>
                <c:pt idx="5216">
                  <c:v>8.7630000000000013E-2</c:v>
                </c:pt>
                <c:pt idx="5217">
                  <c:v>8.1781999999999994E-2</c:v>
                </c:pt>
                <c:pt idx="5218">
                  <c:v>7.5964999999999991E-2</c:v>
                </c:pt>
                <c:pt idx="5219">
                  <c:v>0.123041</c:v>
                </c:pt>
                <c:pt idx="5220">
                  <c:v>0.14890100000000001</c:v>
                </c:pt>
                <c:pt idx="5221">
                  <c:v>0.15646299999999999</c:v>
                </c:pt>
                <c:pt idx="5222">
                  <c:v>0.158355</c:v>
                </c:pt>
                <c:pt idx="5223">
                  <c:v>0.162519</c:v>
                </c:pt>
                <c:pt idx="5224">
                  <c:v>0.17072899999999999</c:v>
                </c:pt>
                <c:pt idx="5225">
                  <c:v>0.16663500000000001</c:v>
                </c:pt>
                <c:pt idx="5226">
                  <c:v>0.15806599999999998</c:v>
                </c:pt>
                <c:pt idx="5227">
                  <c:v>0.18430000000000002</c:v>
                </c:pt>
                <c:pt idx="5228">
                  <c:v>0.17770899999999998</c:v>
                </c:pt>
                <c:pt idx="5229">
                  <c:v>0.15845299999999998</c:v>
                </c:pt>
                <c:pt idx="5230">
                  <c:v>0.138876</c:v>
                </c:pt>
                <c:pt idx="5231">
                  <c:v>0.137378</c:v>
                </c:pt>
                <c:pt idx="5232">
                  <c:v>0.14464199999999999</c:v>
                </c:pt>
                <c:pt idx="5233">
                  <c:v>0.14091299999999998</c:v>
                </c:pt>
                <c:pt idx="5234">
                  <c:v>0.139293</c:v>
                </c:pt>
                <c:pt idx="5235">
                  <c:v>0.131854</c:v>
                </c:pt>
                <c:pt idx="5236">
                  <c:v>0.15562799999999999</c:v>
                </c:pt>
                <c:pt idx="5237">
                  <c:v>0.19276199999999999</c:v>
                </c:pt>
                <c:pt idx="5238">
                  <c:v>0.20838099999999998</c:v>
                </c:pt>
                <c:pt idx="5239">
                  <c:v>0.229909</c:v>
                </c:pt>
                <c:pt idx="5240">
                  <c:v>0.24599199999999999</c:v>
                </c:pt>
                <c:pt idx="5241">
                  <c:v>0.27020899999999998</c:v>
                </c:pt>
                <c:pt idx="5242">
                  <c:v>0.30162699999999998</c:v>
                </c:pt>
                <c:pt idx="5243">
                  <c:v>0.292908</c:v>
                </c:pt>
                <c:pt idx="5244">
                  <c:v>0.30145000000000005</c:v>
                </c:pt>
                <c:pt idx="5245">
                  <c:v>0.29935099999999998</c:v>
                </c:pt>
                <c:pt idx="5246">
                  <c:v>0.28994399999999998</c:v>
                </c:pt>
                <c:pt idx="5247">
                  <c:v>0.28057899999999997</c:v>
                </c:pt>
                <c:pt idx="5248">
                  <c:v>0.26028400000000002</c:v>
                </c:pt>
                <c:pt idx="5249">
                  <c:v>0.23274000000000003</c:v>
                </c:pt>
                <c:pt idx="5250">
                  <c:v>0.22320699999999999</c:v>
                </c:pt>
                <c:pt idx="5251">
                  <c:v>0.22475399999999998</c:v>
                </c:pt>
                <c:pt idx="5252">
                  <c:v>0.20439299999999999</c:v>
                </c:pt>
                <c:pt idx="5253">
                  <c:v>0.18810199999999999</c:v>
                </c:pt>
                <c:pt idx="5254">
                  <c:v>0.22556899999999999</c:v>
                </c:pt>
                <c:pt idx="5255">
                  <c:v>0.22695299999999999</c:v>
                </c:pt>
                <c:pt idx="5256">
                  <c:v>0.22616899999999998</c:v>
                </c:pt>
                <c:pt idx="5257">
                  <c:v>0.27642</c:v>
                </c:pt>
                <c:pt idx="5258">
                  <c:v>0.263264</c:v>
                </c:pt>
                <c:pt idx="5259">
                  <c:v>0.265988</c:v>
                </c:pt>
                <c:pt idx="5260">
                  <c:v>0.25905499999999998</c:v>
                </c:pt>
                <c:pt idx="5261">
                  <c:v>0.246228</c:v>
                </c:pt>
                <c:pt idx="5262">
                  <c:v>0.231986</c:v>
                </c:pt>
                <c:pt idx="5263">
                  <c:v>0.22952699999999998</c:v>
                </c:pt>
                <c:pt idx="5264">
                  <c:v>0.202518</c:v>
                </c:pt>
                <c:pt idx="5265">
                  <c:v>0.18233099999999999</c:v>
                </c:pt>
                <c:pt idx="5266">
                  <c:v>0.19982000000000003</c:v>
                </c:pt>
                <c:pt idx="5267">
                  <c:v>0.19720000000000001</c:v>
                </c:pt>
                <c:pt idx="5268">
                  <c:v>0.20108899999999999</c:v>
                </c:pt>
                <c:pt idx="5269">
                  <c:v>0.19231899999999999</c:v>
                </c:pt>
                <c:pt idx="5270">
                  <c:v>0.170957</c:v>
                </c:pt>
                <c:pt idx="5271">
                  <c:v>0.14907099999999998</c:v>
                </c:pt>
                <c:pt idx="5272">
                  <c:v>0.15348899999999999</c:v>
                </c:pt>
                <c:pt idx="5273">
                  <c:v>0.138795</c:v>
                </c:pt>
                <c:pt idx="5274">
                  <c:v>0.14396599999999998</c:v>
                </c:pt>
                <c:pt idx="5275">
                  <c:v>0.13056299999999998</c:v>
                </c:pt>
                <c:pt idx="5276">
                  <c:v>0.14174499999999998</c:v>
                </c:pt>
                <c:pt idx="5277">
                  <c:v>0.134881</c:v>
                </c:pt>
                <c:pt idx="5278">
                  <c:v>0.15252099999999999</c:v>
                </c:pt>
                <c:pt idx="5279">
                  <c:v>0.16602899999999998</c:v>
                </c:pt>
                <c:pt idx="5280">
                  <c:v>0.17483499999999999</c:v>
                </c:pt>
                <c:pt idx="5281">
                  <c:v>0.17332599999999998</c:v>
                </c:pt>
                <c:pt idx="5282">
                  <c:v>0.18598099999999998</c:v>
                </c:pt>
                <c:pt idx="5283">
                  <c:v>0.196963</c:v>
                </c:pt>
                <c:pt idx="5284">
                  <c:v>0.23038599999999998</c:v>
                </c:pt>
                <c:pt idx="5285">
                  <c:v>0.24442499999999998</c:v>
                </c:pt>
                <c:pt idx="5286">
                  <c:v>0.23603000000000002</c:v>
                </c:pt>
                <c:pt idx="5287">
                  <c:v>0.220528</c:v>
                </c:pt>
                <c:pt idx="5288">
                  <c:v>0.24024399999999999</c:v>
                </c:pt>
                <c:pt idx="5289">
                  <c:v>0.242727</c:v>
                </c:pt>
                <c:pt idx="5290">
                  <c:v>0.24315499999999998</c:v>
                </c:pt>
                <c:pt idx="5291">
                  <c:v>0.241813</c:v>
                </c:pt>
                <c:pt idx="5292">
                  <c:v>0.25204399999999999</c:v>
                </c:pt>
                <c:pt idx="5293">
                  <c:v>0.25809100000000001</c:v>
                </c:pt>
                <c:pt idx="5294">
                  <c:v>0.24860499999999999</c:v>
                </c:pt>
                <c:pt idx="5295">
                  <c:v>0.24741000000000002</c:v>
                </c:pt>
                <c:pt idx="5296">
                  <c:v>0.23504799999999998</c:v>
                </c:pt>
                <c:pt idx="5297">
                  <c:v>0.214392</c:v>
                </c:pt>
                <c:pt idx="5298">
                  <c:v>0.19006799999999999</c:v>
                </c:pt>
                <c:pt idx="5299">
                  <c:v>0.23063799999999998</c:v>
                </c:pt>
                <c:pt idx="5300">
                  <c:v>0.21580000000000002</c:v>
                </c:pt>
                <c:pt idx="5301">
                  <c:v>0.24201299999999998</c:v>
                </c:pt>
                <c:pt idx="5302">
                  <c:v>0.270513</c:v>
                </c:pt>
                <c:pt idx="5303">
                  <c:v>0.26950499999999999</c:v>
                </c:pt>
                <c:pt idx="5304">
                  <c:v>0.26472299999999999</c:v>
                </c:pt>
                <c:pt idx="5305">
                  <c:v>0.28339000000000003</c:v>
                </c:pt>
                <c:pt idx="5306">
                  <c:v>0.29477300000000001</c:v>
                </c:pt>
                <c:pt idx="5307">
                  <c:v>0.31417400000000001</c:v>
                </c:pt>
                <c:pt idx="5308">
                  <c:v>0.31371399999999999</c:v>
                </c:pt>
                <c:pt idx="5309">
                  <c:v>0.32158000000000003</c:v>
                </c:pt>
                <c:pt idx="5310">
                  <c:v>0.318359</c:v>
                </c:pt>
                <c:pt idx="5311">
                  <c:v>0.31823299999999999</c:v>
                </c:pt>
                <c:pt idx="5312">
                  <c:v>0.34011399999999997</c:v>
                </c:pt>
                <c:pt idx="5313">
                  <c:v>0.33263899999999996</c:v>
                </c:pt>
                <c:pt idx="5314">
                  <c:v>0.348219</c:v>
                </c:pt>
                <c:pt idx="5315">
                  <c:v>0.356074</c:v>
                </c:pt>
                <c:pt idx="5316">
                  <c:v>0.36396599999999996</c:v>
                </c:pt>
                <c:pt idx="5317">
                  <c:v>0.36976799999999999</c:v>
                </c:pt>
                <c:pt idx="5318">
                  <c:v>0.37382199999999999</c:v>
                </c:pt>
                <c:pt idx="5319">
                  <c:v>0.38043399999999999</c:v>
                </c:pt>
                <c:pt idx="5320">
                  <c:v>0.373643</c:v>
                </c:pt>
                <c:pt idx="5321">
                  <c:v>0.37569399999999997</c:v>
                </c:pt>
                <c:pt idx="5322">
                  <c:v>0.40163099999999996</c:v>
                </c:pt>
                <c:pt idx="5323">
                  <c:v>0.39110299999999998</c:v>
                </c:pt>
                <c:pt idx="5324">
                  <c:v>0.38267199999999996</c:v>
                </c:pt>
                <c:pt idx="5325">
                  <c:v>0.39047399999999999</c:v>
                </c:pt>
                <c:pt idx="5326">
                  <c:v>0.386658</c:v>
                </c:pt>
                <c:pt idx="5327">
                  <c:v>0.40477199999999997</c:v>
                </c:pt>
                <c:pt idx="5328">
                  <c:v>0.40029799999999999</c:v>
                </c:pt>
                <c:pt idx="5329">
                  <c:v>0.37934599999999996</c:v>
                </c:pt>
                <c:pt idx="5330">
                  <c:v>0.37212299999999998</c:v>
                </c:pt>
                <c:pt idx="5331">
                  <c:v>0.31421299999999996</c:v>
                </c:pt>
                <c:pt idx="5332">
                  <c:v>0.33796799999999999</c:v>
                </c:pt>
                <c:pt idx="5333">
                  <c:v>0.300871</c:v>
                </c:pt>
                <c:pt idx="5334">
                  <c:v>0.305174</c:v>
                </c:pt>
                <c:pt idx="5335">
                  <c:v>0.282995</c:v>
                </c:pt>
                <c:pt idx="5336">
                  <c:v>0.26802799999999999</c:v>
                </c:pt>
                <c:pt idx="5337">
                  <c:v>0.26649899999999999</c:v>
                </c:pt>
                <c:pt idx="5338">
                  <c:v>0.26274599999999998</c:v>
                </c:pt>
                <c:pt idx="5339">
                  <c:v>0.24563199999999999</c:v>
                </c:pt>
                <c:pt idx="5340">
                  <c:v>0.24642499999999998</c:v>
                </c:pt>
                <c:pt idx="5341">
                  <c:v>0.261797</c:v>
                </c:pt>
                <c:pt idx="5342">
                  <c:v>0.25032100000000002</c:v>
                </c:pt>
                <c:pt idx="5343">
                  <c:v>0.247308</c:v>
                </c:pt>
                <c:pt idx="5344">
                  <c:v>0.26033600000000001</c:v>
                </c:pt>
                <c:pt idx="5345">
                  <c:v>0.246196</c:v>
                </c:pt>
                <c:pt idx="5346">
                  <c:v>0.27283199999999996</c:v>
                </c:pt>
                <c:pt idx="5347">
                  <c:v>0.26298499999999997</c:v>
                </c:pt>
                <c:pt idx="5348">
                  <c:v>0.25748799999999999</c:v>
                </c:pt>
                <c:pt idx="5349">
                  <c:v>0.24070599999999998</c:v>
                </c:pt>
                <c:pt idx="5350">
                  <c:v>0.237925</c:v>
                </c:pt>
                <c:pt idx="5351">
                  <c:v>0.21408099999999999</c:v>
                </c:pt>
                <c:pt idx="5352">
                  <c:v>0.20070000000000002</c:v>
                </c:pt>
                <c:pt idx="5353">
                  <c:v>0.18559099999999998</c:v>
                </c:pt>
                <c:pt idx="5354">
                  <c:v>0.168601</c:v>
                </c:pt>
                <c:pt idx="5355">
                  <c:v>0.16584199999999999</c:v>
                </c:pt>
                <c:pt idx="5356">
                  <c:v>0.15943299999999999</c:v>
                </c:pt>
                <c:pt idx="5357">
                  <c:v>0.14462700000000001</c:v>
                </c:pt>
                <c:pt idx="5358">
                  <c:v>0.135295</c:v>
                </c:pt>
                <c:pt idx="5359">
                  <c:v>0.15531399999999998</c:v>
                </c:pt>
                <c:pt idx="5360">
                  <c:v>0.15179399999999998</c:v>
                </c:pt>
                <c:pt idx="5361">
                  <c:v>0.149066</c:v>
                </c:pt>
                <c:pt idx="5362">
                  <c:v>0.16582000000000002</c:v>
                </c:pt>
                <c:pt idx="5363">
                  <c:v>0.167463</c:v>
                </c:pt>
                <c:pt idx="5364">
                  <c:v>0.17524799999999999</c:v>
                </c:pt>
                <c:pt idx="5365">
                  <c:v>0.16558</c:v>
                </c:pt>
                <c:pt idx="5366">
                  <c:v>0.21576799999999999</c:v>
                </c:pt>
                <c:pt idx="5367">
                  <c:v>0.21328699999999998</c:v>
                </c:pt>
                <c:pt idx="5368">
                  <c:v>0.19972699999999999</c:v>
                </c:pt>
                <c:pt idx="5369">
                  <c:v>0.19806099999999999</c:v>
                </c:pt>
                <c:pt idx="5370">
                  <c:v>0.19242499999999998</c:v>
                </c:pt>
                <c:pt idx="5371">
                  <c:v>0.19389499999999998</c:v>
                </c:pt>
                <c:pt idx="5372">
                  <c:v>0.18994799999999998</c:v>
                </c:pt>
                <c:pt idx="5373">
                  <c:v>0.17724299999999998</c:v>
                </c:pt>
                <c:pt idx="5374">
                  <c:v>0.17685499999999998</c:v>
                </c:pt>
                <c:pt idx="5375">
                  <c:v>0.166212</c:v>
                </c:pt>
                <c:pt idx="5376">
                  <c:v>0.18355099999999999</c:v>
                </c:pt>
                <c:pt idx="5377">
                  <c:v>0.17335199999999998</c:v>
                </c:pt>
                <c:pt idx="5378">
                  <c:v>0.17702099999999998</c:v>
                </c:pt>
                <c:pt idx="5379">
                  <c:v>0.19292099999999998</c:v>
                </c:pt>
                <c:pt idx="5380">
                  <c:v>0.18020899999999998</c:v>
                </c:pt>
                <c:pt idx="5381">
                  <c:v>0.16567000000000001</c:v>
                </c:pt>
                <c:pt idx="5382">
                  <c:v>0.180983</c:v>
                </c:pt>
                <c:pt idx="5383">
                  <c:v>0.164745</c:v>
                </c:pt>
                <c:pt idx="5384">
                  <c:v>0.169209</c:v>
                </c:pt>
                <c:pt idx="5385">
                  <c:v>0.16569799999999998</c:v>
                </c:pt>
                <c:pt idx="5386">
                  <c:v>0.13983499999999999</c:v>
                </c:pt>
                <c:pt idx="5387">
                  <c:v>0.142621</c:v>
                </c:pt>
                <c:pt idx="5388">
                  <c:v>0.135544</c:v>
                </c:pt>
                <c:pt idx="5389">
                  <c:v>0.137574</c:v>
                </c:pt>
                <c:pt idx="5390">
                  <c:v>0.112799</c:v>
                </c:pt>
                <c:pt idx="5391">
                  <c:v>0.108706</c:v>
                </c:pt>
                <c:pt idx="5392">
                  <c:v>0.12394799999999999</c:v>
                </c:pt>
                <c:pt idx="5393">
                  <c:v>0.110833</c:v>
                </c:pt>
                <c:pt idx="5394">
                  <c:v>0.12923199999999999</c:v>
                </c:pt>
                <c:pt idx="5395">
                  <c:v>0.17399499999999998</c:v>
                </c:pt>
                <c:pt idx="5396">
                  <c:v>0.184756</c:v>
                </c:pt>
                <c:pt idx="5397">
                  <c:v>0.19407099999999999</c:v>
                </c:pt>
                <c:pt idx="5398">
                  <c:v>0.19808399999999998</c:v>
                </c:pt>
                <c:pt idx="5399">
                  <c:v>0.191833</c:v>
                </c:pt>
                <c:pt idx="5400">
                  <c:v>0.187113</c:v>
                </c:pt>
                <c:pt idx="5401">
                  <c:v>0.19616000000000003</c:v>
                </c:pt>
                <c:pt idx="5402">
                  <c:v>0.20477299999999998</c:v>
                </c:pt>
                <c:pt idx="5403">
                  <c:v>0.18440499999999999</c:v>
                </c:pt>
                <c:pt idx="5404">
                  <c:v>0.183888</c:v>
                </c:pt>
                <c:pt idx="5405">
                  <c:v>0.17635899999999999</c:v>
                </c:pt>
                <c:pt idx="5406">
                  <c:v>0.18943000000000002</c:v>
                </c:pt>
                <c:pt idx="5407">
                  <c:v>0.213423</c:v>
                </c:pt>
                <c:pt idx="5408">
                  <c:v>0.211532</c:v>
                </c:pt>
                <c:pt idx="5409">
                  <c:v>0.23174499999999998</c:v>
                </c:pt>
                <c:pt idx="5410">
                  <c:v>0.22595499999999999</c:v>
                </c:pt>
                <c:pt idx="5411">
                  <c:v>0.24241099999999999</c:v>
                </c:pt>
                <c:pt idx="5412">
                  <c:v>0.24249099999999998</c:v>
                </c:pt>
                <c:pt idx="5413">
                  <c:v>0.243227</c:v>
                </c:pt>
                <c:pt idx="5414">
                  <c:v>0.22803399999999999</c:v>
                </c:pt>
                <c:pt idx="5415">
                  <c:v>0.20610599999999998</c:v>
                </c:pt>
                <c:pt idx="5416">
                  <c:v>0.192611</c:v>
                </c:pt>
                <c:pt idx="5417">
                  <c:v>0.18712799999999999</c:v>
                </c:pt>
                <c:pt idx="5418">
                  <c:v>0.178512</c:v>
                </c:pt>
                <c:pt idx="5419">
                  <c:v>0.17317099999999999</c:v>
                </c:pt>
                <c:pt idx="5420">
                  <c:v>0.19079000000000002</c:v>
                </c:pt>
                <c:pt idx="5421">
                  <c:v>0.194414</c:v>
                </c:pt>
                <c:pt idx="5422">
                  <c:v>0.19457000000000002</c:v>
                </c:pt>
                <c:pt idx="5423">
                  <c:v>0.19004299999999999</c:v>
                </c:pt>
                <c:pt idx="5424">
                  <c:v>0.187613</c:v>
                </c:pt>
                <c:pt idx="5425">
                  <c:v>0.24912099999999998</c:v>
                </c:pt>
                <c:pt idx="5426">
                  <c:v>0.27393099999999998</c:v>
                </c:pt>
                <c:pt idx="5427">
                  <c:v>0.27370800000000001</c:v>
                </c:pt>
                <c:pt idx="5428">
                  <c:v>0.28836899999999999</c:v>
                </c:pt>
                <c:pt idx="5429">
                  <c:v>0.30129299999999998</c:v>
                </c:pt>
                <c:pt idx="5430">
                  <c:v>0.30035499999999998</c:v>
                </c:pt>
                <c:pt idx="5431">
                  <c:v>0.285769</c:v>
                </c:pt>
                <c:pt idx="5432">
                  <c:v>0.29414799999999997</c:v>
                </c:pt>
                <c:pt idx="5433">
                  <c:v>0.28652499999999997</c:v>
                </c:pt>
                <c:pt idx="5434">
                  <c:v>0.32259699999999997</c:v>
                </c:pt>
                <c:pt idx="5435">
                  <c:v>0.32266899999999998</c:v>
                </c:pt>
                <c:pt idx="5436">
                  <c:v>0.30906800000000001</c:v>
                </c:pt>
                <c:pt idx="5437">
                  <c:v>0.291877</c:v>
                </c:pt>
                <c:pt idx="5438">
                  <c:v>0.26923599999999998</c:v>
                </c:pt>
                <c:pt idx="5439">
                  <c:v>0.24586799999999998</c:v>
                </c:pt>
                <c:pt idx="5440">
                  <c:v>0.223075</c:v>
                </c:pt>
                <c:pt idx="5441">
                  <c:v>0.23719399999999999</c:v>
                </c:pt>
                <c:pt idx="5442">
                  <c:v>0.22897099999999998</c:v>
                </c:pt>
                <c:pt idx="5443">
                  <c:v>0.22966499999999998</c:v>
                </c:pt>
                <c:pt idx="5444">
                  <c:v>0.233157</c:v>
                </c:pt>
                <c:pt idx="5445">
                  <c:v>0.224162</c:v>
                </c:pt>
                <c:pt idx="5446">
                  <c:v>0.21014000000000002</c:v>
                </c:pt>
                <c:pt idx="5447">
                  <c:v>0.19298299999999999</c:v>
                </c:pt>
                <c:pt idx="5448">
                  <c:v>0.19423599999999999</c:v>
                </c:pt>
                <c:pt idx="5449">
                  <c:v>0.20108199999999998</c:v>
                </c:pt>
                <c:pt idx="5450">
                  <c:v>0.19625199999999998</c:v>
                </c:pt>
                <c:pt idx="5451">
                  <c:v>0.195967</c:v>
                </c:pt>
                <c:pt idx="5452">
                  <c:v>0.19166899999999998</c:v>
                </c:pt>
                <c:pt idx="5453">
                  <c:v>0.211978</c:v>
                </c:pt>
                <c:pt idx="5454">
                  <c:v>0.20624000000000001</c:v>
                </c:pt>
                <c:pt idx="5455">
                  <c:v>0.20936299999999999</c:v>
                </c:pt>
                <c:pt idx="5456">
                  <c:v>0.24687699999999999</c:v>
                </c:pt>
                <c:pt idx="5457">
                  <c:v>0.22778199999999998</c:v>
                </c:pt>
                <c:pt idx="5458">
                  <c:v>0.24839399999999998</c:v>
                </c:pt>
                <c:pt idx="5459">
                  <c:v>0.257606</c:v>
                </c:pt>
                <c:pt idx="5460">
                  <c:v>0.256573</c:v>
                </c:pt>
                <c:pt idx="5461">
                  <c:v>0.249333</c:v>
                </c:pt>
                <c:pt idx="5462">
                  <c:v>0.239841</c:v>
                </c:pt>
                <c:pt idx="5463">
                  <c:v>0.27399099999999998</c:v>
                </c:pt>
                <c:pt idx="5464">
                  <c:v>0.26819100000000001</c:v>
                </c:pt>
                <c:pt idx="5465">
                  <c:v>0.25809499999999996</c:v>
                </c:pt>
                <c:pt idx="5466">
                  <c:v>0.27202499999999996</c:v>
                </c:pt>
                <c:pt idx="5467">
                  <c:v>0.26634099999999999</c:v>
                </c:pt>
                <c:pt idx="5468">
                  <c:v>0.26067699999999999</c:v>
                </c:pt>
                <c:pt idx="5469">
                  <c:v>0.25146299999999999</c:v>
                </c:pt>
                <c:pt idx="5470">
                  <c:v>0.28353800000000001</c:v>
                </c:pt>
                <c:pt idx="5471">
                  <c:v>0.28086299999999997</c:v>
                </c:pt>
                <c:pt idx="5472">
                  <c:v>0.28037699999999999</c:v>
                </c:pt>
                <c:pt idx="5473">
                  <c:v>0.273337</c:v>
                </c:pt>
                <c:pt idx="5474">
                  <c:v>0.27422799999999997</c:v>
                </c:pt>
                <c:pt idx="5475">
                  <c:v>0.279366</c:v>
                </c:pt>
                <c:pt idx="5476">
                  <c:v>0.249943</c:v>
                </c:pt>
                <c:pt idx="5477">
                  <c:v>0.25730399999999998</c:v>
                </c:pt>
                <c:pt idx="5478">
                  <c:v>0.24394399999999999</c:v>
                </c:pt>
                <c:pt idx="5479">
                  <c:v>0.24560799999999999</c:v>
                </c:pt>
                <c:pt idx="5480">
                  <c:v>0.26748899999999998</c:v>
                </c:pt>
                <c:pt idx="5481">
                  <c:v>0.300259</c:v>
                </c:pt>
                <c:pt idx="5482">
                  <c:v>0.31802199999999997</c:v>
                </c:pt>
                <c:pt idx="5483">
                  <c:v>0.32449899999999998</c:v>
                </c:pt>
                <c:pt idx="5484">
                  <c:v>0.32795000000000002</c:v>
                </c:pt>
                <c:pt idx="5485">
                  <c:v>0.338725</c:v>
                </c:pt>
                <c:pt idx="5486">
                  <c:v>0.351074</c:v>
                </c:pt>
                <c:pt idx="5487">
                  <c:v>0.35314099999999998</c:v>
                </c:pt>
                <c:pt idx="5488">
                  <c:v>0.34754699999999999</c:v>
                </c:pt>
                <c:pt idx="5489">
                  <c:v>0.33955199999999996</c:v>
                </c:pt>
                <c:pt idx="5490">
                  <c:v>0.353298</c:v>
                </c:pt>
                <c:pt idx="5491">
                  <c:v>0.347306</c:v>
                </c:pt>
                <c:pt idx="5492">
                  <c:v>0.34750500000000001</c:v>
                </c:pt>
                <c:pt idx="5493">
                  <c:v>0.33702000000000004</c:v>
                </c:pt>
                <c:pt idx="5494">
                  <c:v>0.32733000000000001</c:v>
                </c:pt>
                <c:pt idx="5495">
                  <c:v>0.322274</c:v>
                </c:pt>
                <c:pt idx="5496">
                  <c:v>0.29445899999999997</c:v>
                </c:pt>
                <c:pt idx="5497">
                  <c:v>0.28039799999999998</c:v>
                </c:pt>
                <c:pt idx="5498">
                  <c:v>0.26754800000000001</c:v>
                </c:pt>
                <c:pt idx="5499">
                  <c:v>0.25225900000000001</c:v>
                </c:pt>
                <c:pt idx="5500">
                  <c:v>0.25365699999999997</c:v>
                </c:pt>
                <c:pt idx="5501">
                  <c:v>0.246916</c:v>
                </c:pt>
                <c:pt idx="5502">
                  <c:v>0.23669499999999999</c:v>
                </c:pt>
                <c:pt idx="5503">
                  <c:v>0.21756599999999998</c:v>
                </c:pt>
                <c:pt idx="5504">
                  <c:v>0.20883399999999999</c:v>
                </c:pt>
                <c:pt idx="5505">
                  <c:v>0.20062199999999999</c:v>
                </c:pt>
                <c:pt idx="5506">
                  <c:v>0.18854099999999999</c:v>
                </c:pt>
                <c:pt idx="5507">
                  <c:v>0.18779099999999999</c:v>
                </c:pt>
                <c:pt idx="5508">
                  <c:v>0.17782199999999998</c:v>
                </c:pt>
                <c:pt idx="5509">
                  <c:v>0.19264899999999999</c:v>
                </c:pt>
                <c:pt idx="5510">
                  <c:v>0.17908199999999999</c:v>
                </c:pt>
                <c:pt idx="5511">
                  <c:v>0.18190499999999998</c:v>
                </c:pt>
                <c:pt idx="5512">
                  <c:v>0.18584699999999998</c:v>
                </c:pt>
                <c:pt idx="5513">
                  <c:v>0.189856</c:v>
                </c:pt>
                <c:pt idx="5514">
                  <c:v>0.18305299999999999</c:v>
                </c:pt>
                <c:pt idx="5515">
                  <c:v>0.18116699999999999</c:v>
                </c:pt>
                <c:pt idx="5516">
                  <c:v>0.19783299999999998</c:v>
                </c:pt>
                <c:pt idx="5517">
                  <c:v>0.227074</c:v>
                </c:pt>
                <c:pt idx="5518">
                  <c:v>0.24048499999999998</c:v>
                </c:pt>
                <c:pt idx="5519">
                  <c:v>0.233123</c:v>
                </c:pt>
                <c:pt idx="5520">
                  <c:v>0.22820399999999999</c:v>
                </c:pt>
                <c:pt idx="5521">
                  <c:v>0.238673</c:v>
                </c:pt>
                <c:pt idx="5522">
                  <c:v>0.25192399999999998</c:v>
                </c:pt>
                <c:pt idx="5523">
                  <c:v>0.25382699999999997</c:v>
                </c:pt>
                <c:pt idx="5524">
                  <c:v>0.25920100000000001</c:v>
                </c:pt>
                <c:pt idx="5525">
                  <c:v>0.25171499999999997</c:v>
                </c:pt>
                <c:pt idx="5526">
                  <c:v>0.23714299999999999</c:v>
                </c:pt>
                <c:pt idx="5527">
                  <c:v>0.218608</c:v>
                </c:pt>
                <c:pt idx="5528">
                  <c:v>0.22593000000000002</c:v>
                </c:pt>
                <c:pt idx="5529">
                  <c:v>0.267208</c:v>
                </c:pt>
                <c:pt idx="5530">
                  <c:v>0.26630399999999999</c:v>
                </c:pt>
                <c:pt idx="5531">
                  <c:v>0.27549799999999997</c:v>
                </c:pt>
                <c:pt idx="5532">
                  <c:v>0.26906099999999999</c:v>
                </c:pt>
                <c:pt idx="5533">
                  <c:v>0.258102</c:v>
                </c:pt>
                <c:pt idx="5534">
                  <c:v>0.26227099999999998</c:v>
                </c:pt>
                <c:pt idx="5535">
                  <c:v>0.28495500000000001</c:v>
                </c:pt>
                <c:pt idx="5536">
                  <c:v>0.27969099999999997</c:v>
                </c:pt>
                <c:pt idx="5537">
                  <c:v>0.28846699999999997</c:v>
                </c:pt>
                <c:pt idx="5538">
                  <c:v>0.298429</c:v>
                </c:pt>
                <c:pt idx="5539">
                  <c:v>0.29072700000000001</c:v>
                </c:pt>
                <c:pt idx="5540">
                  <c:v>0.32605000000000001</c:v>
                </c:pt>
                <c:pt idx="5541">
                  <c:v>0.31767699999999999</c:v>
                </c:pt>
                <c:pt idx="5542">
                  <c:v>0.33399399999999996</c:v>
                </c:pt>
                <c:pt idx="5543">
                  <c:v>0.32697699999999996</c:v>
                </c:pt>
                <c:pt idx="5544">
                  <c:v>0.37976599999999999</c:v>
                </c:pt>
                <c:pt idx="5545">
                  <c:v>0.36240800000000001</c:v>
                </c:pt>
                <c:pt idx="5546">
                  <c:v>0.35971599999999998</c:v>
                </c:pt>
                <c:pt idx="5547">
                  <c:v>0.345308</c:v>
                </c:pt>
                <c:pt idx="5548">
                  <c:v>0.35592199999999996</c:v>
                </c:pt>
                <c:pt idx="5549">
                  <c:v>0.34782599999999997</c:v>
                </c:pt>
                <c:pt idx="5550">
                  <c:v>0.32556299999999999</c:v>
                </c:pt>
                <c:pt idx="5551">
                  <c:v>0.34864099999999998</c:v>
                </c:pt>
                <c:pt idx="5552">
                  <c:v>0.34247099999999997</c:v>
                </c:pt>
                <c:pt idx="5553">
                  <c:v>0.32206499999999999</c:v>
                </c:pt>
                <c:pt idx="5554">
                  <c:v>0.32049000000000005</c:v>
                </c:pt>
                <c:pt idx="5555">
                  <c:v>0.30904599999999999</c:v>
                </c:pt>
                <c:pt idx="5556">
                  <c:v>0.33716699999999999</c:v>
                </c:pt>
                <c:pt idx="5557">
                  <c:v>0.36748500000000001</c:v>
                </c:pt>
                <c:pt idx="5558">
                  <c:v>0.36348799999999998</c:v>
                </c:pt>
                <c:pt idx="5559">
                  <c:v>0.34847600000000001</c:v>
                </c:pt>
                <c:pt idx="5560">
                  <c:v>0.331042</c:v>
                </c:pt>
                <c:pt idx="5561">
                  <c:v>0.34005299999999999</c:v>
                </c:pt>
                <c:pt idx="5562">
                  <c:v>0.37648100000000001</c:v>
                </c:pt>
                <c:pt idx="5563">
                  <c:v>0.379859</c:v>
                </c:pt>
                <c:pt idx="5564">
                  <c:v>0.36926699999999996</c:v>
                </c:pt>
                <c:pt idx="5565">
                  <c:v>0.35051899999999997</c:v>
                </c:pt>
                <c:pt idx="5566">
                  <c:v>0.358485</c:v>
                </c:pt>
                <c:pt idx="5567">
                  <c:v>0.33921099999999998</c:v>
                </c:pt>
                <c:pt idx="5568">
                  <c:v>0.306031</c:v>
                </c:pt>
                <c:pt idx="5569">
                  <c:v>0.28143499999999999</c:v>
                </c:pt>
                <c:pt idx="5570">
                  <c:v>0.25820399999999999</c:v>
                </c:pt>
                <c:pt idx="5571">
                  <c:v>0.26852500000000001</c:v>
                </c:pt>
                <c:pt idx="5572">
                  <c:v>0.27410099999999998</c:v>
                </c:pt>
                <c:pt idx="5573">
                  <c:v>0.25681300000000001</c:v>
                </c:pt>
                <c:pt idx="5574">
                  <c:v>0.239145</c:v>
                </c:pt>
                <c:pt idx="5575">
                  <c:v>0.22361599999999998</c:v>
                </c:pt>
                <c:pt idx="5576">
                  <c:v>0.21312499999999998</c:v>
                </c:pt>
                <c:pt idx="5577">
                  <c:v>0.201431</c:v>
                </c:pt>
                <c:pt idx="5578">
                  <c:v>0.197129</c:v>
                </c:pt>
                <c:pt idx="5579">
                  <c:v>0.195439</c:v>
                </c:pt>
                <c:pt idx="5580">
                  <c:v>0.20380899999999999</c:v>
                </c:pt>
                <c:pt idx="5581">
                  <c:v>0.20400099999999999</c:v>
                </c:pt>
                <c:pt idx="5582">
                  <c:v>0.21144099999999999</c:v>
                </c:pt>
                <c:pt idx="5583">
                  <c:v>0.19917499999999999</c:v>
                </c:pt>
                <c:pt idx="5584">
                  <c:v>0.20302899999999999</c:v>
                </c:pt>
                <c:pt idx="5585">
                  <c:v>0.20411699999999999</c:v>
                </c:pt>
                <c:pt idx="5586">
                  <c:v>0.21148899999999998</c:v>
                </c:pt>
                <c:pt idx="5587">
                  <c:v>0.21124599999999999</c:v>
                </c:pt>
                <c:pt idx="5588">
                  <c:v>0.20511299999999999</c:v>
                </c:pt>
                <c:pt idx="5589">
                  <c:v>0.226354</c:v>
                </c:pt>
                <c:pt idx="5590">
                  <c:v>0.23737899999999998</c:v>
                </c:pt>
                <c:pt idx="5591">
                  <c:v>0.222528</c:v>
                </c:pt>
                <c:pt idx="5592">
                  <c:v>0.22068699999999999</c:v>
                </c:pt>
                <c:pt idx="5593">
                  <c:v>0.21538199999999999</c:v>
                </c:pt>
                <c:pt idx="5594">
                  <c:v>0.23618899999999998</c:v>
                </c:pt>
                <c:pt idx="5595">
                  <c:v>0.23036799999999999</c:v>
                </c:pt>
                <c:pt idx="5596">
                  <c:v>0.25026199999999998</c:v>
                </c:pt>
                <c:pt idx="5597">
                  <c:v>0.25436799999999998</c:v>
                </c:pt>
                <c:pt idx="5598">
                  <c:v>0.25019399999999997</c:v>
                </c:pt>
                <c:pt idx="5599">
                  <c:v>0.25177299999999997</c:v>
                </c:pt>
                <c:pt idx="5600">
                  <c:v>0.233319</c:v>
                </c:pt>
                <c:pt idx="5601">
                  <c:v>0.23283599999999999</c:v>
                </c:pt>
                <c:pt idx="5602">
                  <c:v>0.20515899999999998</c:v>
                </c:pt>
                <c:pt idx="5603">
                  <c:v>0.17916299999999999</c:v>
                </c:pt>
                <c:pt idx="5604">
                  <c:v>0.16267699999999999</c:v>
                </c:pt>
                <c:pt idx="5605">
                  <c:v>0.14880000000000002</c:v>
                </c:pt>
                <c:pt idx="5606">
                  <c:v>0.17365000000000003</c:v>
                </c:pt>
                <c:pt idx="5607">
                  <c:v>0.203156</c:v>
                </c:pt>
                <c:pt idx="5608">
                  <c:v>0.24935299999999999</c:v>
                </c:pt>
                <c:pt idx="5609">
                  <c:v>0.22586899999999999</c:v>
                </c:pt>
                <c:pt idx="5610">
                  <c:v>0.226052</c:v>
                </c:pt>
                <c:pt idx="5611">
                  <c:v>0.21887199999999998</c:v>
                </c:pt>
                <c:pt idx="5612">
                  <c:v>0.26998800000000001</c:v>
                </c:pt>
                <c:pt idx="5613">
                  <c:v>0.260849</c:v>
                </c:pt>
                <c:pt idx="5614">
                  <c:v>0.24885399999999999</c:v>
                </c:pt>
                <c:pt idx="5615">
                  <c:v>0.26284199999999996</c:v>
                </c:pt>
                <c:pt idx="5616">
                  <c:v>0.261488</c:v>
                </c:pt>
                <c:pt idx="5617">
                  <c:v>0.24704399999999999</c:v>
                </c:pt>
                <c:pt idx="5618">
                  <c:v>0.22681000000000001</c:v>
                </c:pt>
                <c:pt idx="5619">
                  <c:v>0.21747899999999998</c:v>
                </c:pt>
                <c:pt idx="5620">
                  <c:v>0.235681</c:v>
                </c:pt>
                <c:pt idx="5621">
                  <c:v>0.23345299999999999</c:v>
                </c:pt>
                <c:pt idx="5622">
                  <c:v>0.21813399999999999</c:v>
                </c:pt>
                <c:pt idx="5623">
                  <c:v>0.21266599999999999</c:v>
                </c:pt>
                <c:pt idx="5624">
                  <c:v>0.200935</c:v>
                </c:pt>
                <c:pt idx="5625">
                  <c:v>0.205593</c:v>
                </c:pt>
                <c:pt idx="5626">
                  <c:v>0.18917399999999998</c:v>
                </c:pt>
                <c:pt idx="5627">
                  <c:v>0.16934099999999999</c:v>
                </c:pt>
                <c:pt idx="5628">
                  <c:v>0.16490000000000002</c:v>
                </c:pt>
                <c:pt idx="5629">
                  <c:v>0.148815</c:v>
                </c:pt>
                <c:pt idx="5630">
                  <c:v>0.135209</c:v>
                </c:pt>
                <c:pt idx="5631">
                  <c:v>0.12325299999999999</c:v>
                </c:pt>
                <c:pt idx="5632">
                  <c:v>0.111178</c:v>
                </c:pt>
                <c:pt idx="5633">
                  <c:v>0.10650699999999999</c:v>
                </c:pt>
                <c:pt idx="5634">
                  <c:v>9.8213999999999996E-2</c:v>
                </c:pt>
                <c:pt idx="5635">
                  <c:v>9.7626999999999992E-2</c:v>
                </c:pt>
                <c:pt idx="5636">
                  <c:v>9.9834999999999993E-2</c:v>
                </c:pt>
                <c:pt idx="5637">
                  <c:v>9.7298999999999997E-2</c:v>
                </c:pt>
                <c:pt idx="5638">
                  <c:v>9.6160999999999996E-2</c:v>
                </c:pt>
                <c:pt idx="5639">
                  <c:v>9.8324999999999996E-2</c:v>
                </c:pt>
                <c:pt idx="5640">
                  <c:v>0.10275899999999999</c:v>
                </c:pt>
                <c:pt idx="5641">
                  <c:v>0.103311</c:v>
                </c:pt>
                <c:pt idx="5642">
                  <c:v>0.12483000000000001</c:v>
                </c:pt>
                <c:pt idx="5643">
                  <c:v>0.126775</c:v>
                </c:pt>
                <c:pt idx="5644">
                  <c:v>0.117226</c:v>
                </c:pt>
                <c:pt idx="5645">
                  <c:v>0.10832399999999999</c:v>
                </c:pt>
                <c:pt idx="5646">
                  <c:v>9.9015999999999993E-2</c:v>
                </c:pt>
                <c:pt idx="5647">
                  <c:v>9.8341999999999999E-2</c:v>
                </c:pt>
                <c:pt idx="5648">
                  <c:v>9.2355999999999994E-2</c:v>
                </c:pt>
                <c:pt idx="5649">
                  <c:v>9.3267000000000003E-2</c:v>
                </c:pt>
                <c:pt idx="5650">
                  <c:v>8.1550000000000011E-2</c:v>
                </c:pt>
                <c:pt idx="5651">
                  <c:v>9.5020999999999994E-2</c:v>
                </c:pt>
                <c:pt idx="5652">
                  <c:v>8.2832000000000003E-2</c:v>
                </c:pt>
                <c:pt idx="5653">
                  <c:v>8.3616999999999997E-2</c:v>
                </c:pt>
                <c:pt idx="5654">
                  <c:v>0.11683299999999999</c:v>
                </c:pt>
                <c:pt idx="5655">
                  <c:v>0.172929</c:v>
                </c:pt>
                <c:pt idx="5656">
                  <c:v>0.226912</c:v>
                </c:pt>
                <c:pt idx="5657">
                  <c:v>0.26902599999999999</c:v>
                </c:pt>
                <c:pt idx="5658">
                  <c:v>0.27858099999999997</c:v>
                </c:pt>
                <c:pt idx="5659">
                  <c:v>0.30585299999999999</c:v>
                </c:pt>
                <c:pt idx="5660">
                  <c:v>0.339671</c:v>
                </c:pt>
                <c:pt idx="5661">
                  <c:v>0.338864</c:v>
                </c:pt>
                <c:pt idx="5662">
                  <c:v>0.39232299999999998</c:v>
                </c:pt>
                <c:pt idx="5663">
                  <c:v>0.40075899999999998</c:v>
                </c:pt>
                <c:pt idx="5664">
                  <c:v>0.41183799999999998</c:v>
                </c:pt>
                <c:pt idx="5665">
                  <c:v>0.407694</c:v>
                </c:pt>
                <c:pt idx="5666">
                  <c:v>0.38833399999999996</c:v>
                </c:pt>
                <c:pt idx="5667">
                  <c:v>0.41897899999999999</c:v>
                </c:pt>
                <c:pt idx="5668">
                  <c:v>0.40910299999999999</c:v>
                </c:pt>
                <c:pt idx="5669">
                  <c:v>0.42293700000000001</c:v>
                </c:pt>
                <c:pt idx="5670">
                  <c:v>0.41056399999999998</c:v>
                </c:pt>
                <c:pt idx="5671">
                  <c:v>0.42635099999999998</c:v>
                </c:pt>
                <c:pt idx="5672">
                  <c:v>0.434309</c:v>
                </c:pt>
                <c:pt idx="5673">
                  <c:v>0.425147</c:v>
                </c:pt>
                <c:pt idx="5674">
                  <c:v>0.42973099999999997</c:v>
                </c:pt>
                <c:pt idx="5675">
                  <c:v>0.44178899999999999</c:v>
                </c:pt>
                <c:pt idx="5676">
                  <c:v>0.42561000000000004</c:v>
                </c:pt>
                <c:pt idx="5677">
                  <c:v>0.39726799999999995</c:v>
                </c:pt>
                <c:pt idx="5678">
                  <c:v>0.37984199999999996</c:v>
                </c:pt>
                <c:pt idx="5679">
                  <c:v>0.37902000000000002</c:v>
                </c:pt>
                <c:pt idx="5680">
                  <c:v>0.35416199999999998</c:v>
                </c:pt>
                <c:pt idx="5681">
                  <c:v>0.33108099999999996</c:v>
                </c:pt>
                <c:pt idx="5682">
                  <c:v>0.33740599999999998</c:v>
                </c:pt>
                <c:pt idx="5683">
                  <c:v>0.32128099999999998</c:v>
                </c:pt>
                <c:pt idx="5684">
                  <c:v>0.29936099999999999</c:v>
                </c:pt>
                <c:pt idx="5685">
                  <c:v>0.28187299999999998</c:v>
                </c:pt>
                <c:pt idx="5686">
                  <c:v>0.26543899999999998</c:v>
                </c:pt>
                <c:pt idx="5687">
                  <c:v>0.25317800000000001</c:v>
                </c:pt>
                <c:pt idx="5688">
                  <c:v>0.253467</c:v>
                </c:pt>
                <c:pt idx="5689">
                  <c:v>0.23965299999999998</c:v>
                </c:pt>
                <c:pt idx="5690">
                  <c:v>0.21557299999999999</c:v>
                </c:pt>
                <c:pt idx="5691">
                  <c:v>0.19916199999999998</c:v>
                </c:pt>
                <c:pt idx="5692">
                  <c:v>0.192967</c:v>
                </c:pt>
                <c:pt idx="5693">
                  <c:v>0.18609099999999998</c:v>
                </c:pt>
                <c:pt idx="5694">
                  <c:v>0.19625099999999998</c:v>
                </c:pt>
                <c:pt idx="5695">
                  <c:v>0.20203299999999999</c:v>
                </c:pt>
                <c:pt idx="5696">
                  <c:v>0.215555</c:v>
                </c:pt>
                <c:pt idx="5697">
                  <c:v>0.22419699999999998</c:v>
                </c:pt>
                <c:pt idx="5698">
                  <c:v>0.224518</c:v>
                </c:pt>
                <c:pt idx="5699">
                  <c:v>0.21668099999999998</c:v>
                </c:pt>
                <c:pt idx="5700">
                  <c:v>0.23357699999999998</c:v>
                </c:pt>
                <c:pt idx="5701">
                  <c:v>0.219111</c:v>
                </c:pt>
                <c:pt idx="5702">
                  <c:v>0.226351</c:v>
                </c:pt>
                <c:pt idx="5703">
                  <c:v>0.23966499999999999</c:v>
                </c:pt>
                <c:pt idx="5704">
                  <c:v>0.22200699999999998</c:v>
                </c:pt>
                <c:pt idx="5705">
                  <c:v>0.23649699999999999</c:v>
                </c:pt>
                <c:pt idx="5706">
                  <c:v>0.234044</c:v>
                </c:pt>
                <c:pt idx="5707">
                  <c:v>0.22942899999999999</c:v>
                </c:pt>
                <c:pt idx="5708">
                  <c:v>0.22076199999999999</c:v>
                </c:pt>
                <c:pt idx="5709">
                  <c:v>0.22362899999999999</c:v>
                </c:pt>
                <c:pt idx="5710">
                  <c:v>0.22535899999999998</c:v>
                </c:pt>
                <c:pt idx="5711">
                  <c:v>0.224133</c:v>
                </c:pt>
                <c:pt idx="5712">
                  <c:v>0.220024</c:v>
                </c:pt>
                <c:pt idx="5713">
                  <c:v>0.21660599999999999</c:v>
                </c:pt>
                <c:pt idx="5714">
                  <c:v>0.223414</c:v>
                </c:pt>
                <c:pt idx="5715">
                  <c:v>0.223827</c:v>
                </c:pt>
                <c:pt idx="5716">
                  <c:v>0.22192699999999999</c:v>
                </c:pt>
                <c:pt idx="5717">
                  <c:v>0.17307899999999998</c:v>
                </c:pt>
                <c:pt idx="5718">
                  <c:v>0.18648399999999998</c:v>
                </c:pt>
                <c:pt idx="5719">
                  <c:v>0.190659</c:v>
                </c:pt>
                <c:pt idx="5720">
                  <c:v>0.21263099999999999</c:v>
                </c:pt>
                <c:pt idx="5721">
                  <c:v>0.182785</c:v>
                </c:pt>
                <c:pt idx="5722">
                  <c:v>0.16864799999999999</c:v>
                </c:pt>
                <c:pt idx="5723">
                  <c:v>0.17623800000000001</c:v>
                </c:pt>
                <c:pt idx="5724">
                  <c:v>0.17413699999999999</c:v>
                </c:pt>
                <c:pt idx="5725">
                  <c:v>0.168516</c:v>
                </c:pt>
                <c:pt idx="5726">
                  <c:v>0.161047</c:v>
                </c:pt>
                <c:pt idx="5727">
                  <c:v>0.13345499999999999</c:v>
                </c:pt>
                <c:pt idx="5728">
                  <c:v>0.14799099999999998</c:v>
                </c:pt>
                <c:pt idx="5729">
                  <c:v>0.15043599999999999</c:v>
                </c:pt>
                <c:pt idx="5730">
                  <c:v>0.14868599999999998</c:v>
                </c:pt>
                <c:pt idx="5731">
                  <c:v>0.145063</c:v>
                </c:pt>
                <c:pt idx="5732">
                  <c:v>0.14744099999999999</c:v>
                </c:pt>
                <c:pt idx="5733">
                  <c:v>0.175626</c:v>
                </c:pt>
                <c:pt idx="5734">
                  <c:v>0.19373899999999999</c:v>
                </c:pt>
                <c:pt idx="5735">
                  <c:v>0.19773299999999999</c:v>
                </c:pt>
                <c:pt idx="5736">
                  <c:v>0.205175</c:v>
                </c:pt>
                <c:pt idx="5737">
                  <c:v>0.18343099999999998</c:v>
                </c:pt>
                <c:pt idx="5738">
                  <c:v>0.195664</c:v>
                </c:pt>
                <c:pt idx="5739">
                  <c:v>0.191195</c:v>
                </c:pt>
                <c:pt idx="5740">
                  <c:v>0.22450599999999998</c:v>
                </c:pt>
                <c:pt idx="5741">
                  <c:v>0.233267</c:v>
                </c:pt>
                <c:pt idx="5742">
                  <c:v>0.22652499999999998</c:v>
                </c:pt>
                <c:pt idx="5743">
                  <c:v>0.23160799999999998</c:v>
                </c:pt>
                <c:pt idx="5744">
                  <c:v>0.21951199999999998</c:v>
                </c:pt>
                <c:pt idx="5745">
                  <c:v>0.197881</c:v>
                </c:pt>
                <c:pt idx="5746">
                  <c:v>0.191326</c:v>
                </c:pt>
                <c:pt idx="5747">
                  <c:v>0.17425499999999999</c:v>
                </c:pt>
                <c:pt idx="5748">
                  <c:v>0.19117299999999998</c:v>
                </c:pt>
                <c:pt idx="5749">
                  <c:v>0.21185000000000001</c:v>
                </c:pt>
                <c:pt idx="5750">
                  <c:v>0.20339199999999999</c:v>
                </c:pt>
                <c:pt idx="5751">
                  <c:v>0.20056299999999999</c:v>
                </c:pt>
                <c:pt idx="5752">
                  <c:v>0.18787000000000001</c:v>
                </c:pt>
                <c:pt idx="5753">
                  <c:v>0.17645000000000002</c:v>
                </c:pt>
                <c:pt idx="5754">
                  <c:v>0.18370399999999998</c:v>
                </c:pt>
                <c:pt idx="5755">
                  <c:v>0.17796499999999998</c:v>
                </c:pt>
                <c:pt idx="5756">
                  <c:v>0.17449299999999998</c:v>
                </c:pt>
                <c:pt idx="5757">
                  <c:v>0.192525</c:v>
                </c:pt>
                <c:pt idx="5758">
                  <c:v>0.19950299999999999</c:v>
                </c:pt>
                <c:pt idx="5759">
                  <c:v>0.19314899999999999</c:v>
                </c:pt>
                <c:pt idx="5760">
                  <c:v>0.191692</c:v>
                </c:pt>
                <c:pt idx="5761">
                  <c:v>0.17599299999999998</c:v>
                </c:pt>
                <c:pt idx="5762">
                  <c:v>0.16594100000000001</c:v>
                </c:pt>
                <c:pt idx="5763">
                  <c:v>0.17119000000000001</c:v>
                </c:pt>
                <c:pt idx="5764">
                  <c:v>0.175816</c:v>
                </c:pt>
                <c:pt idx="5765">
                  <c:v>0.16375099999999998</c:v>
                </c:pt>
                <c:pt idx="5766">
                  <c:v>0.16522799999999999</c:v>
                </c:pt>
                <c:pt idx="5767">
                  <c:v>0.16008600000000001</c:v>
                </c:pt>
                <c:pt idx="5768">
                  <c:v>0.15476799999999999</c:v>
                </c:pt>
                <c:pt idx="5769">
                  <c:v>0.14306000000000002</c:v>
                </c:pt>
                <c:pt idx="5770">
                  <c:v>0.13412199999999999</c:v>
                </c:pt>
                <c:pt idx="5771">
                  <c:v>0.13299</c:v>
                </c:pt>
                <c:pt idx="5772">
                  <c:v>0.13376000000000002</c:v>
                </c:pt>
                <c:pt idx="5773">
                  <c:v>0.12408899999999999</c:v>
                </c:pt>
                <c:pt idx="5774">
                  <c:v>0.12672600000000001</c:v>
                </c:pt>
                <c:pt idx="5775">
                  <c:v>0.11901099999999999</c:v>
                </c:pt>
                <c:pt idx="5776">
                  <c:v>0.12025599999999999</c:v>
                </c:pt>
                <c:pt idx="5777">
                  <c:v>0.12421399999999999</c:v>
                </c:pt>
                <c:pt idx="5778">
                  <c:v>0.126832</c:v>
                </c:pt>
                <c:pt idx="5779">
                  <c:v>0.11698499999999999</c:v>
                </c:pt>
                <c:pt idx="5780">
                  <c:v>0.11554</c:v>
                </c:pt>
                <c:pt idx="5781">
                  <c:v>9.7804999999999989E-2</c:v>
                </c:pt>
                <c:pt idx="5782">
                  <c:v>9.2275999999999997E-2</c:v>
                </c:pt>
                <c:pt idx="5783">
                  <c:v>9.4820000000000002E-2</c:v>
                </c:pt>
                <c:pt idx="5784">
                  <c:v>9.7037999999999999E-2</c:v>
                </c:pt>
                <c:pt idx="5785">
                  <c:v>9.1286999999999993E-2</c:v>
                </c:pt>
                <c:pt idx="5786">
                  <c:v>9.651499999999999E-2</c:v>
                </c:pt>
                <c:pt idx="5787">
                  <c:v>8.7988999999999998E-2</c:v>
                </c:pt>
                <c:pt idx="5788">
                  <c:v>9.2725999999999989E-2</c:v>
                </c:pt>
                <c:pt idx="5789">
                  <c:v>9.0214000000000003E-2</c:v>
                </c:pt>
                <c:pt idx="5790">
                  <c:v>8.9716999999999991E-2</c:v>
                </c:pt>
                <c:pt idx="5791">
                  <c:v>7.8857999999999998E-2</c:v>
                </c:pt>
                <c:pt idx="5792">
                  <c:v>7.9141000000000003E-2</c:v>
                </c:pt>
                <c:pt idx="5793">
                  <c:v>8.9082999999999996E-2</c:v>
                </c:pt>
                <c:pt idx="5794">
                  <c:v>8.6479E-2</c:v>
                </c:pt>
                <c:pt idx="5795">
                  <c:v>8.5290999999999992E-2</c:v>
                </c:pt>
                <c:pt idx="5796">
                  <c:v>7.9970000000000013E-2</c:v>
                </c:pt>
                <c:pt idx="5797">
                  <c:v>7.1535000000000001E-2</c:v>
                </c:pt>
                <c:pt idx="5798">
                  <c:v>6.2071999999999995E-2</c:v>
                </c:pt>
                <c:pt idx="5799">
                  <c:v>5.5563999999999995E-2</c:v>
                </c:pt>
                <c:pt idx="5800">
                  <c:v>4.6563E-2</c:v>
                </c:pt>
                <c:pt idx="5801">
                  <c:v>4.8311E-2</c:v>
                </c:pt>
                <c:pt idx="5802">
                  <c:v>4.5907999999999997E-2</c:v>
                </c:pt>
                <c:pt idx="5803">
                  <c:v>4.2187999999999996E-2</c:v>
                </c:pt>
                <c:pt idx="5804">
                  <c:v>4.0264000000000001E-2</c:v>
                </c:pt>
                <c:pt idx="5805">
                  <c:v>3.2634999999999997E-2</c:v>
                </c:pt>
                <c:pt idx="5806">
                  <c:v>2.9193E-2</c:v>
                </c:pt>
                <c:pt idx="5807">
                  <c:v>2.7656999999999998E-2</c:v>
                </c:pt>
                <c:pt idx="5808">
                  <c:v>3.805E-2</c:v>
                </c:pt>
                <c:pt idx="5809">
                  <c:v>3.7621999999999996E-2</c:v>
                </c:pt>
                <c:pt idx="5810">
                  <c:v>4.2421E-2</c:v>
                </c:pt>
                <c:pt idx="5811">
                  <c:v>4.8280999999999998E-2</c:v>
                </c:pt>
                <c:pt idx="5812">
                  <c:v>5.2895999999999999E-2</c:v>
                </c:pt>
                <c:pt idx="5813">
                  <c:v>5.8075999999999996E-2</c:v>
                </c:pt>
                <c:pt idx="5814">
                  <c:v>6.0441999999999996E-2</c:v>
                </c:pt>
                <c:pt idx="5815">
                  <c:v>5.6290000000000007E-2</c:v>
                </c:pt>
                <c:pt idx="5816">
                  <c:v>5.7772999999999998E-2</c:v>
                </c:pt>
                <c:pt idx="5817">
                  <c:v>6.1994999999999995E-2</c:v>
                </c:pt>
                <c:pt idx="5818">
                  <c:v>5.8192999999999995E-2</c:v>
                </c:pt>
                <c:pt idx="5819">
                  <c:v>5.9430000000000004E-2</c:v>
                </c:pt>
                <c:pt idx="5820">
                  <c:v>5.9401999999999996E-2</c:v>
                </c:pt>
                <c:pt idx="5821">
                  <c:v>7.1197999999999997E-2</c:v>
                </c:pt>
                <c:pt idx="5822">
                  <c:v>7.214799999999999E-2</c:v>
                </c:pt>
                <c:pt idx="5823">
                  <c:v>6.9444999999999993E-2</c:v>
                </c:pt>
                <c:pt idx="5824">
                  <c:v>5.7035999999999996E-2</c:v>
                </c:pt>
                <c:pt idx="5825">
                  <c:v>5.1531999999999994E-2</c:v>
                </c:pt>
                <c:pt idx="5826">
                  <c:v>6.0370000000000007E-2</c:v>
                </c:pt>
                <c:pt idx="5827">
                  <c:v>4.0611000000000001E-2</c:v>
                </c:pt>
                <c:pt idx="5828">
                  <c:v>4.4520999999999998E-2</c:v>
                </c:pt>
                <c:pt idx="5829">
                  <c:v>5.0601E-2</c:v>
                </c:pt>
                <c:pt idx="5830">
                  <c:v>7.3391999999999999E-2</c:v>
                </c:pt>
                <c:pt idx="5831">
                  <c:v>7.9198999999999992E-2</c:v>
                </c:pt>
                <c:pt idx="5832">
                  <c:v>8.0990999999999994E-2</c:v>
                </c:pt>
                <c:pt idx="5833">
                  <c:v>7.9448999999999992E-2</c:v>
                </c:pt>
                <c:pt idx="5834">
                  <c:v>8.3865999999999996E-2</c:v>
                </c:pt>
                <c:pt idx="5835">
                  <c:v>9.1464999999999991E-2</c:v>
                </c:pt>
                <c:pt idx="5836">
                  <c:v>8.5527999999999993E-2</c:v>
                </c:pt>
                <c:pt idx="5837">
                  <c:v>8.2017999999999994E-2</c:v>
                </c:pt>
                <c:pt idx="5838">
                  <c:v>9.2288999999999996E-2</c:v>
                </c:pt>
                <c:pt idx="5839">
                  <c:v>8.236099999999999E-2</c:v>
                </c:pt>
                <c:pt idx="5840">
                  <c:v>8.4681999999999993E-2</c:v>
                </c:pt>
                <c:pt idx="5841">
                  <c:v>7.5233999999999995E-2</c:v>
                </c:pt>
                <c:pt idx="5842">
                  <c:v>7.0238999999999996E-2</c:v>
                </c:pt>
                <c:pt idx="5843">
                  <c:v>6.2543000000000001E-2</c:v>
                </c:pt>
                <c:pt idx="5844">
                  <c:v>5.8958999999999998E-2</c:v>
                </c:pt>
                <c:pt idx="5845">
                  <c:v>5.5088999999999999E-2</c:v>
                </c:pt>
                <c:pt idx="5846">
                  <c:v>6.0648000000000001E-2</c:v>
                </c:pt>
                <c:pt idx="5847">
                  <c:v>5.3795999999999997E-2</c:v>
                </c:pt>
                <c:pt idx="5848">
                  <c:v>5.5986999999999995E-2</c:v>
                </c:pt>
                <c:pt idx="5849">
                  <c:v>6.0329000000000001E-2</c:v>
                </c:pt>
                <c:pt idx="5850">
                  <c:v>5.9961E-2</c:v>
                </c:pt>
                <c:pt idx="5851">
                  <c:v>5.7801999999999999E-2</c:v>
                </c:pt>
                <c:pt idx="5852">
                  <c:v>6.1534999999999999E-2</c:v>
                </c:pt>
                <c:pt idx="5853">
                  <c:v>5.9220000000000002E-2</c:v>
                </c:pt>
                <c:pt idx="5854">
                  <c:v>5.2980000000000006E-2</c:v>
                </c:pt>
                <c:pt idx="5855">
                  <c:v>5.5652E-2</c:v>
                </c:pt>
                <c:pt idx="5856">
                  <c:v>4.8176999999999998E-2</c:v>
                </c:pt>
                <c:pt idx="5857">
                  <c:v>5.5618999999999995E-2</c:v>
                </c:pt>
                <c:pt idx="5858">
                  <c:v>6.3630999999999993E-2</c:v>
                </c:pt>
                <c:pt idx="5859">
                  <c:v>6.0537999999999995E-2</c:v>
                </c:pt>
                <c:pt idx="5860">
                  <c:v>6.1410000000000006E-2</c:v>
                </c:pt>
                <c:pt idx="5861">
                  <c:v>6.2085999999999995E-2</c:v>
                </c:pt>
                <c:pt idx="5862">
                  <c:v>5.4640000000000001E-2</c:v>
                </c:pt>
                <c:pt idx="5863">
                  <c:v>6.4238999999999991E-2</c:v>
                </c:pt>
                <c:pt idx="5864">
                  <c:v>6.8638999999999992E-2</c:v>
                </c:pt>
                <c:pt idx="5865">
                  <c:v>8.0800999999999998E-2</c:v>
                </c:pt>
                <c:pt idx="5866">
                  <c:v>9.5625999999999989E-2</c:v>
                </c:pt>
                <c:pt idx="5867">
                  <c:v>0.10767599999999999</c:v>
                </c:pt>
                <c:pt idx="5868">
                  <c:v>0.10954799999999999</c:v>
                </c:pt>
                <c:pt idx="5869">
                  <c:v>0.11775099999999999</c:v>
                </c:pt>
                <c:pt idx="5870">
                  <c:v>0.113631</c:v>
                </c:pt>
                <c:pt idx="5871">
                  <c:v>0.118502</c:v>
                </c:pt>
                <c:pt idx="5872">
                  <c:v>0.117507</c:v>
                </c:pt>
                <c:pt idx="5873">
                  <c:v>0.12784899999999999</c:v>
                </c:pt>
                <c:pt idx="5874">
                  <c:v>0.131381</c:v>
                </c:pt>
                <c:pt idx="5875">
                  <c:v>0.133881</c:v>
                </c:pt>
                <c:pt idx="5876">
                  <c:v>0.138651</c:v>
                </c:pt>
                <c:pt idx="5877">
                  <c:v>0.139463</c:v>
                </c:pt>
                <c:pt idx="5878">
                  <c:v>0.14424000000000001</c:v>
                </c:pt>
                <c:pt idx="5879">
                  <c:v>0.14426</c:v>
                </c:pt>
                <c:pt idx="5880">
                  <c:v>0.15043899999999999</c:v>
                </c:pt>
                <c:pt idx="5881">
                  <c:v>0.14429799999999998</c:v>
                </c:pt>
                <c:pt idx="5882">
                  <c:v>0.141822</c:v>
                </c:pt>
                <c:pt idx="5883">
                  <c:v>0.13364799999999999</c:v>
                </c:pt>
                <c:pt idx="5884">
                  <c:v>0.13880499999999998</c:v>
                </c:pt>
                <c:pt idx="5885">
                  <c:v>0.15498799999999999</c:v>
                </c:pt>
                <c:pt idx="5886">
                  <c:v>0.156278</c:v>
                </c:pt>
                <c:pt idx="5887">
                  <c:v>0.165937</c:v>
                </c:pt>
                <c:pt idx="5888">
                  <c:v>0.17711099999999999</c:v>
                </c:pt>
                <c:pt idx="5889">
                  <c:v>0.174764</c:v>
                </c:pt>
                <c:pt idx="5890">
                  <c:v>0.17135</c:v>
                </c:pt>
                <c:pt idx="5891">
                  <c:v>0.17430899999999999</c:v>
                </c:pt>
                <c:pt idx="5892">
                  <c:v>0.181168</c:v>
                </c:pt>
                <c:pt idx="5893">
                  <c:v>0.19096199999999999</c:v>
                </c:pt>
                <c:pt idx="5894">
                  <c:v>0.18661000000000003</c:v>
                </c:pt>
                <c:pt idx="5895">
                  <c:v>0.20410799999999998</c:v>
                </c:pt>
                <c:pt idx="5896">
                  <c:v>0.206952</c:v>
                </c:pt>
                <c:pt idx="5897">
                  <c:v>0.21277499999999999</c:v>
                </c:pt>
                <c:pt idx="5898">
                  <c:v>0.21759000000000001</c:v>
                </c:pt>
                <c:pt idx="5899">
                  <c:v>0.21872799999999998</c:v>
                </c:pt>
                <c:pt idx="5900">
                  <c:v>0.200269</c:v>
                </c:pt>
                <c:pt idx="5901">
                  <c:v>0.20827000000000001</c:v>
                </c:pt>
                <c:pt idx="5902">
                  <c:v>0.191495</c:v>
                </c:pt>
                <c:pt idx="5903">
                  <c:v>0.188278</c:v>
                </c:pt>
                <c:pt idx="5904">
                  <c:v>0.17405699999999999</c:v>
                </c:pt>
                <c:pt idx="5905">
                  <c:v>0.173869</c:v>
                </c:pt>
                <c:pt idx="5906">
                  <c:v>0.18025099999999999</c:v>
                </c:pt>
                <c:pt idx="5907">
                  <c:v>0.170436</c:v>
                </c:pt>
                <c:pt idx="5908">
                  <c:v>0.167658</c:v>
                </c:pt>
                <c:pt idx="5909">
                  <c:v>0.17724799999999999</c:v>
                </c:pt>
                <c:pt idx="5910">
                  <c:v>0.17748899999999998</c:v>
                </c:pt>
                <c:pt idx="5911">
                  <c:v>0.17288699999999999</c:v>
                </c:pt>
                <c:pt idx="5912">
                  <c:v>0.16126399999999999</c:v>
                </c:pt>
                <c:pt idx="5913">
                  <c:v>0.15976599999999999</c:v>
                </c:pt>
                <c:pt idx="5914">
                  <c:v>0.17540699999999998</c:v>
                </c:pt>
                <c:pt idx="5915">
                  <c:v>0.166548</c:v>
                </c:pt>
                <c:pt idx="5916">
                  <c:v>0.15900499999999998</c:v>
                </c:pt>
                <c:pt idx="5917">
                  <c:v>0.15343000000000001</c:v>
                </c:pt>
                <c:pt idx="5918">
                  <c:v>0.148122</c:v>
                </c:pt>
                <c:pt idx="5919">
                  <c:v>0.15232699999999999</c:v>
                </c:pt>
                <c:pt idx="5920">
                  <c:v>0.149422</c:v>
                </c:pt>
                <c:pt idx="5921">
                  <c:v>0.158835</c:v>
                </c:pt>
                <c:pt idx="5922">
                  <c:v>0.16770199999999999</c:v>
                </c:pt>
                <c:pt idx="5923">
                  <c:v>0.16588600000000001</c:v>
                </c:pt>
                <c:pt idx="5924">
                  <c:v>0.155365</c:v>
                </c:pt>
                <c:pt idx="5925">
                  <c:v>0.15437499999999998</c:v>
                </c:pt>
                <c:pt idx="5926">
                  <c:v>0.15456300000000001</c:v>
                </c:pt>
                <c:pt idx="5927">
                  <c:v>0.155802</c:v>
                </c:pt>
                <c:pt idx="5928">
                  <c:v>0.179532</c:v>
                </c:pt>
                <c:pt idx="5929">
                  <c:v>0.18766000000000002</c:v>
                </c:pt>
                <c:pt idx="5930">
                  <c:v>0.180837</c:v>
                </c:pt>
                <c:pt idx="5931">
                  <c:v>0.17983299999999999</c:v>
                </c:pt>
                <c:pt idx="5932">
                  <c:v>0.17086299999999999</c:v>
                </c:pt>
                <c:pt idx="5933">
                  <c:v>0.19091899999999998</c:v>
                </c:pt>
                <c:pt idx="5934">
                  <c:v>0.17657299999999998</c:v>
                </c:pt>
                <c:pt idx="5935">
                  <c:v>0.183283</c:v>
                </c:pt>
                <c:pt idx="5936">
                  <c:v>0.18049899999999999</c:v>
                </c:pt>
                <c:pt idx="5937">
                  <c:v>0.17829899999999999</c:v>
                </c:pt>
                <c:pt idx="5938">
                  <c:v>0.173064</c:v>
                </c:pt>
                <c:pt idx="5939">
                  <c:v>0.188439</c:v>
                </c:pt>
                <c:pt idx="5940">
                  <c:v>0.195377</c:v>
                </c:pt>
                <c:pt idx="5941">
                  <c:v>0.19841799999999998</c:v>
                </c:pt>
                <c:pt idx="5942">
                  <c:v>0.21229199999999998</c:v>
                </c:pt>
                <c:pt idx="5943">
                  <c:v>0.221191</c:v>
                </c:pt>
                <c:pt idx="5944">
                  <c:v>0.214535</c:v>
                </c:pt>
                <c:pt idx="5945">
                  <c:v>0.21535000000000001</c:v>
                </c:pt>
                <c:pt idx="5946">
                  <c:v>0.19445399999999999</c:v>
                </c:pt>
                <c:pt idx="5947">
                  <c:v>0.19634699999999999</c:v>
                </c:pt>
                <c:pt idx="5948">
                  <c:v>0.20048199999999999</c:v>
                </c:pt>
                <c:pt idx="5949">
                  <c:v>0.19192199999999998</c:v>
                </c:pt>
                <c:pt idx="5950">
                  <c:v>0.19010099999999999</c:v>
                </c:pt>
                <c:pt idx="5951">
                  <c:v>0.19371000000000002</c:v>
                </c:pt>
                <c:pt idx="5952">
                  <c:v>0.200877</c:v>
                </c:pt>
                <c:pt idx="5953">
                  <c:v>0.194855</c:v>
                </c:pt>
                <c:pt idx="5954">
                  <c:v>0.20105099999999998</c:v>
                </c:pt>
                <c:pt idx="5955">
                  <c:v>0.20672299999999999</c:v>
                </c:pt>
                <c:pt idx="5956">
                  <c:v>0.202792</c:v>
                </c:pt>
                <c:pt idx="5957">
                  <c:v>0.18285199999999999</c:v>
                </c:pt>
                <c:pt idx="5958">
                  <c:v>0.183089</c:v>
                </c:pt>
                <c:pt idx="5959">
                  <c:v>0.18624099999999999</c:v>
                </c:pt>
                <c:pt idx="5960">
                  <c:v>0.179121</c:v>
                </c:pt>
                <c:pt idx="5961">
                  <c:v>0.17286199999999999</c:v>
                </c:pt>
                <c:pt idx="5962">
                  <c:v>0.18838299999999999</c:v>
                </c:pt>
                <c:pt idx="5963">
                  <c:v>0.192796</c:v>
                </c:pt>
                <c:pt idx="5964">
                  <c:v>0.20782599999999998</c:v>
                </c:pt>
                <c:pt idx="5965">
                  <c:v>0.20791699999999999</c:v>
                </c:pt>
                <c:pt idx="5966">
                  <c:v>0.20931899999999998</c:v>
                </c:pt>
                <c:pt idx="5967">
                  <c:v>0.19905799999999998</c:v>
                </c:pt>
                <c:pt idx="5968">
                  <c:v>0.196079</c:v>
                </c:pt>
                <c:pt idx="5969">
                  <c:v>0.18684499999999998</c:v>
                </c:pt>
                <c:pt idx="5970">
                  <c:v>0.18248200000000001</c:v>
                </c:pt>
                <c:pt idx="5971">
                  <c:v>0.19183699999999998</c:v>
                </c:pt>
                <c:pt idx="5972">
                  <c:v>0.177678</c:v>
                </c:pt>
                <c:pt idx="5973">
                  <c:v>0.15326699999999999</c:v>
                </c:pt>
                <c:pt idx="5974">
                  <c:v>0.153471</c:v>
                </c:pt>
                <c:pt idx="5975">
                  <c:v>0.15299000000000001</c:v>
                </c:pt>
                <c:pt idx="5976">
                  <c:v>0.150227</c:v>
                </c:pt>
                <c:pt idx="5977">
                  <c:v>0.14757000000000001</c:v>
                </c:pt>
                <c:pt idx="5978">
                  <c:v>0.12127199999999999</c:v>
                </c:pt>
                <c:pt idx="5979">
                  <c:v>0.13139199999999998</c:v>
                </c:pt>
                <c:pt idx="5980">
                  <c:v>0.133496</c:v>
                </c:pt>
                <c:pt idx="5981">
                  <c:v>0.13576000000000002</c:v>
                </c:pt>
                <c:pt idx="5982">
                  <c:v>0.12803200000000001</c:v>
                </c:pt>
                <c:pt idx="5983">
                  <c:v>0.130604</c:v>
                </c:pt>
                <c:pt idx="5984">
                  <c:v>0.12617300000000001</c:v>
                </c:pt>
                <c:pt idx="5985">
                  <c:v>0.118449</c:v>
                </c:pt>
                <c:pt idx="5986">
                  <c:v>0.10549299999999999</c:v>
                </c:pt>
                <c:pt idx="5987">
                  <c:v>9.6312999999999996E-2</c:v>
                </c:pt>
                <c:pt idx="5988">
                  <c:v>9.6652000000000002E-2</c:v>
                </c:pt>
                <c:pt idx="5989">
                  <c:v>8.7892999999999999E-2</c:v>
                </c:pt>
                <c:pt idx="5990">
                  <c:v>8.2302E-2</c:v>
                </c:pt>
                <c:pt idx="5991">
                  <c:v>8.2675999999999999E-2</c:v>
                </c:pt>
                <c:pt idx="5992">
                  <c:v>8.3360000000000004E-2</c:v>
                </c:pt>
                <c:pt idx="5993">
                  <c:v>8.1432999999999992E-2</c:v>
                </c:pt>
                <c:pt idx="5994">
                  <c:v>7.8244999999999995E-2</c:v>
                </c:pt>
                <c:pt idx="5995">
                  <c:v>7.7616999999999992E-2</c:v>
                </c:pt>
                <c:pt idx="5996">
                  <c:v>7.4425999999999992E-2</c:v>
                </c:pt>
                <c:pt idx="5997">
                  <c:v>6.7858000000000002E-2</c:v>
                </c:pt>
                <c:pt idx="5998">
                  <c:v>6.6871E-2</c:v>
                </c:pt>
                <c:pt idx="5999">
                  <c:v>7.4333999999999997E-2</c:v>
                </c:pt>
                <c:pt idx="6000">
                  <c:v>7.8911999999999996E-2</c:v>
                </c:pt>
                <c:pt idx="6001">
                  <c:v>7.9470000000000013E-2</c:v>
                </c:pt>
                <c:pt idx="6002">
                  <c:v>8.6472999999999994E-2</c:v>
                </c:pt>
                <c:pt idx="6003">
                  <c:v>8.9371999999999993E-2</c:v>
                </c:pt>
                <c:pt idx="6004">
                  <c:v>9.1692999999999997E-2</c:v>
                </c:pt>
                <c:pt idx="6005">
                  <c:v>9.6196999999999991E-2</c:v>
                </c:pt>
                <c:pt idx="6006">
                  <c:v>9.8941000000000001E-2</c:v>
                </c:pt>
                <c:pt idx="6007">
                  <c:v>8.3291999999999991E-2</c:v>
                </c:pt>
                <c:pt idx="6008">
                  <c:v>7.9596E-2</c:v>
                </c:pt>
                <c:pt idx="6009">
                  <c:v>7.4940000000000007E-2</c:v>
                </c:pt>
                <c:pt idx="6010">
                  <c:v>7.2870000000000004E-2</c:v>
                </c:pt>
                <c:pt idx="6011">
                  <c:v>6.5185999999999994E-2</c:v>
                </c:pt>
                <c:pt idx="6012">
                  <c:v>7.3884999999999992E-2</c:v>
                </c:pt>
                <c:pt idx="6013">
                  <c:v>7.7562999999999993E-2</c:v>
                </c:pt>
                <c:pt idx="6014">
                  <c:v>7.5006000000000003E-2</c:v>
                </c:pt>
                <c:pt idx="6015">
                  <c:v>7.9643999999999993E-2</c:v>
                </c:pt>
                <c:pt idx="6016">
                  <c:v>7.9946000000000003E-2</c:v>
                </c:pt>
                <c:pt idx="6017">
                  <c:v>8.584399999999999E-2</c:v>
                </c:pt>
                <c:pt idx="6018">
                  <c:v>9.3378000000000003E-2</c:v>
                </c:pt>
                <c:pt idx="6019">
                  <c:v>9.303199999999999E-2</c:v>
                </c:pt>
                <c:pt idx="6020">
                  <c:v>9.5634999999999998E-2</c:v>
                </c:pt>
                <c:pt idx="6021">
                  <c:v>9.4426999999999997E-2</c:v>
                </c:pt>
                <c:pt idx="6022">
                  <c:v>9.0215999999999991E-2</c:v>
                </c:pt>
                <c:pt idx="6023">
                  <c:v>8.7369000000000002E-2</c:v>
                </c:pt>
                <c:pt idx="6024">
                  <c:v>8.7523999999999991E-2</c:v>
                </c:pt>
                <c:pt idx="6025">
                  <c:v>7.767099999999999E-2</c:v>
                </c:pt>
                <c:pt idx="6026">
                  <c:v>7.8638E-2</c:v>
                </c:pt>
                <c:pt idx="6027">
                  <c:v>7.1993000000000001E-2</c:v>
                </c:pt>
                <c:pt idx="6028">
                  <c:v>7.2230000000000003E-2</c:v>
                </c:pt>
                <c:pt idx="6029">
                  <c:v>8.0517999999999992E-2</c:v>
                </c:pt>
                <c:pt idx="6030">
                  <c:v>8.3670000000000008E-2</c:v>
                </c:pt>
                <c:pt idx="6031">
                  <c:v>8.5931999999999994E-2</c:v>
                </c:pt>
                <c:pt idx="6032">
                  <c:v>8.1734000000000001E-2</c:v>
                </c:pt>
                <c:pt idx="6033">
                  <c:v>8.8081999999999994E-2</c:v>
                </c:pt>
                <c:pt idx="6034">
                  <c:v>7.3100999999999999E-2</c:v>
                </c:pt>
                <c:pt idx="6035">
                  <c:v>7.675499999999999E-2</c:v>
                </c:pt>
                <c:pt idx="6036">
                  <c:v>8.6607999999999991E-2</c:v>
                </c:pt>
                <c:pt idx="6037">
                  <c:v>9.1292999999999999E-2</c:v>
                </c:pt>
                <c:pt idx="6038">
                  <c:v>0.11469499999999999</c:v>
                </c:pt>
                <c:pt idx="6039">
                  <c:v>0.13791</c:v>
                </c:pt>
                <c:pt idx="6040">
                  <c:v>0.14938199999999999</c:v>
                </c:pt>
                <c:pt idx="6041">
                  <c:v>0.148398</c:v>
                </c:pt>
                <c:pt idx="6042">
                  <c:v>0.180115</c:v>
                </c:pt>
                <c:pt idx="6043">
                  <c:v>0.180449</c:v>
                </c:pt>
                <c:pt idx="6044">
                  <c:v>0.201705</c:v>
                </c:pt>
                <c:pt idx="6045">
                  <c:v>0.19583399999999998</c:v>
                </c:pt>
                <c:pt idx="6046">
                  <c:v>0.188308</c:v>
                </c:pt>
                <c:pt idx="6047">
                  <c:v>0.21387799999999998</c:v>
                </c:pt>
                <c:pt idx="6048">
                  <c:v>0.23016199999999998</c:v>
                </c:pt>
                <c:pt idx="6049">
                  <c:v>0.23768299999999998</c:v>
                </c:pt>
                <c:pt idx="6050">
                  <c:v>0.261735</c:v>
                </c:pt>
                <c:pt idx="6051">
                  <c:v>0.27642899999999998</c:v>
                </c:pt>
                <c:pt idx="6052">
                  <c:v>0.307282</c:v>
                </c:pt>
                <c:pt idx="6053">
                  <c:v>0.32422799999999996</c:v>
                </c:pt>
                <c:pt idx="6054">
                  <c:v>0.34313099999999996</c:v>
                </c:pt>
                <c:pt idx="6055">
                  <c:v>0.34205799999999997</c:v>
                </c:pt>
                <c:pt idx="6056">
                  <c:v>0.35736799999999996</c:v>
                </c:pt>
                <c:pt idx="6057">
                  <c:v>0.35128299999999996</c:v>
                </c:pt>
                <c:pt idx="6058">
                  <c:v>0.368008</c:v>
                </c:pt>
                <c:pt idx="6059">
                  <c:v>0.35939199999999999</c:v>
                </c:pt>
                <c:pt idx="6060">
                  <c:v>0.34424699999999997</c:v>
                </c:pt>
                <c:pt idx="6061">
                  <c:v>0.34446199999999999</c:v>
                </c:pt>
                <c:pt idx="6062">
                  <c:v>0.32657000000000003</c:v>
                </c:pt>
                <c:pt idx="6063">
                  <c:v>0.36577099999999996</c:v>
                </c:pt>
                <c:pt idx="6064">
                  <c:v>0.35434499999999997</c:v>
                </c:pt>
                <c:pt idx="6065">
                  <c:v>0.34093000000000001</c:v>
                </c:pt>
                <c:pt idx="6066">
                  <c:v>0.32876699999999998</c:v>
                </c:pt>
                <c:pt idx="6067">
                  <c:v>0.32120199999999999</c:v>
                </c:pt>
                <c:pt idx="6068">
                  <c:v>0.28402899999999998</c:v>
                </c:pt>
                <c:pt idx="6069">
                  <c:v>0.26142199999999999</c:v>
                </c:pt>
                <c:pt idx="6070">
                  <c:v>0.228987</c:v>
                </c:pt>
                <c:pt idx="6071">
                  <c:v>0.230431</c:v>
                </c:pt>
                <c:pt idx="6072">
                  <c:v>0.207513</c:v>
                </c:pt>
                <c:pt idx="6073">
                  <c:v>0.18130000000000002</c:v>
                </c:pt>
                <c:pt idx="6074">
                  <c:v>0.16262099999999999</c:v>
                </c:pt>
                <c:pt idx="6075">
                  <c:v>0.159773</c:v>
                </c:pt>
                <c:pt idx="6076">
                  <c:v>0.148927</c:v>
                </c:pt>
                <c:pt idx="6077">
                  <c:v>0.13284099999999999</c:v>
                </c:pt>
                <c:pt idx="6078">
                  <c:v>0.11773499999999999</c:v>
                </c:pt>
                <c:pt idx="6079">
                  <c:v>0.11888699999999999</c:v>
                </c:pt>
                <c:pt idx="6080">
                  <c:v>0.11306099999999999</c:v>
                </c:pt>
                <c:pt idx="6081">
                  <c:v>0.117257</c:v>
                </c:pt>
                <c:pt idx="6082">
                  <c:v>0.108168</c:v>
                </c:pt>
                <c:pt idx="6083">
                  <c:v>0.10549299999999999</c:v>
                </c:pt>
                <c:pt idx="6084">
                  <c:v>9.7991999999999996E-2</c:v>
                </c:pt>
                <c:pt idx="6085">
                  <c:v>9.6983E-2</c:v>
                </c:pt>
                <c:pt idx="6086">
                  <c:v>9.4588999999999993E-2</c:v>
                </c:pt>
                <c:pt idx="6087">
                  <c:v>7.3672000000000001E-2</c:v>
                </c:pt>
                <c:pt idx="6088">
                  <c:v>7.3106999999999991E-2</c:v>
                </c:pt>
                <c:pt idx="6089">
                  <c:v>8.0426999999999998E-2</c:v>
                </c:pt>
                <c:pt idx="6090">
                  <c:v>7.8921999999999992E-2</c:v>
                </c:pt>
                <c:pt idx="6091">
                  <c:v>0.10877199999999999</c:v>
                </c:pt>
                <c:pt idx="6092">
                  <c:v>0.11956399999999999</c:v>
                </c:pt>
                <c:pt idx="6093">
                  <c:v>0.12303099999999999</c:v>
                </c:pt>
                <c:pt idx="6094">
                  <c:v>0.123136</c:v>
                </c:pt>
                <c:pt idx="6095">
                  <c:v>0.125115</c:v>
                </c:pt>
                <c:pt idx="6096">
                  <c:v>0.13700499999999999</c:v>
                </c:pt>
                <c:pt idx="6097">
                  <c:v>0.167878</c:v>
                </c:pt>
                <c:pt idx="6098">
                  <c:v>0.22602899999999998</c:v>
                </c:pt>
                <c:pt idx="6099">
                  <c:v>0.22947199999999998</c:v>
                </c:pt>
                <c:pt idx="6100">
                  <c:v>0.23208299999999998</c:v>
                </c:pt>
                <c:pt idx="6101">
                  <c:v>0.22300499999999998</c:v>
                </c:pt>
                <c:pt idx="6102">
                  <c:v>0.245335</c:v>
                </c:pt>
                <c:pt idx="6103">
                  <c:v>0.23535099999999998</c:v>
                </c:pt>
                <c:pt idx="6104">
                  <c:v>0.24155499999999999</c:v>
                </c:pt>
                <c:pt idx="6105">
                  <c:v>0.24714599999999998</c:v>
                </c:pt>
                <c:pt idx="6106">
                  <c:v>0.23442399999999999</c:v>
                </c:pt>
                <c:pt idx="6107">
                  <c:v>0.22398899999999999</c:v>
                </c:pt>
                <c:pt idx="6108">
                  <c:v>0.22212299999999999</c:v>
                </c:pt>
                <c:pt idx="6109">
                  <c:v>0.21534699999999998</c:v>
                </c:pt>
                <c:pt idx="6110">
                  <c:v>0.22165599999999999</c:v>
                </c:pt>
                <c:pt idx="6111">
                  <c:v>0.223301</c:v>
                </c:pt>
                <c:pt idx="6112">
                  <c:v>0.23493599999999998</c:v>
                </c:pt>
                <c:pt idx="6113">
                  <c:v>0.226129</c:v>
                </c:pt>
                <c:pt idx="6114">
                  <c:v>0.20926399999999998</c:v>
                </c:pt>
                <c:pt idx="6115">
                  <c:v>0.202261</c:v>
                </c:pt>
                <c:pt idx="6116">
                  <c:v>0.18277399999999999</c:v>
                </c:pt>
                <c:pt idx="6117">
                  <c:v>0.17461599999999999</c:v>
                </c:pt>
                <c:pt idx="6118">
                  <c:v>0.16485900000000001</c:v>
                </c:pt>
                <c:pt idx="6119">
                  <c:v>0.153032</c:v>
                </c:pt>
                <c:pt idx="6120">
                  <c:v>0.14469000000000001</c:v>
                </c:pt>
                <c:pt idx="6121">
                  <c:v>0.131773</c:v>
                </c:pt>
                <c:pt idx="6122">
                  <c:v>0.12319899999999999</c:v>
                </c:pt>
                <c:pt idx="6123">
                  <c:v>0.12307399999999999</c:v>
                </c:pt>
                <c:pt idx="6124">
                  <c:v>0.112983</c:v>
                </c:pt>
                <c:pt idx="6125">
                  <c:v>0.101589</c:v>
                </c:pt>
                <c:pt idx="6126">
                  <c:v>0.101839</c:v>
                </c:pt>
                <c:pt idx="6127">
                  <c:v>9.5180000000000015E-2</c:v>
                </c:pt>
                <c:pt idx="6128">
                  <c:v>8.8755000000000001E-2</c:v>
                </c:pt>
                <c:pt idx="6129">
                  <c:v>9.1933000000000001E-2</c:v>
                </c:pt>
                <c:pt idx="6130">
                  <c:v>9.0999999999999998E-2</c:v>
                </c:pt>
                <c:pt idx="6131">
                  <c:v>8.3710999999999994E-2</c:v>
                </c:pt>
                <c:pt idx="6132">
                  <c:v>7.0740000000000011E-2</c:v>
                </c:pt>
                <c:pt idx="6133">
                  <c:v>9.7532999999999995E-2</c:v>
                </c:pt>
                <c:pt idx="6134">
                  <c:v>0.10374599999999999</c:v>
                </c:pt>
                <c:pt idx="6135">
                  <c:v>9.1881999999999991E-2</c:v>
                </c:pt>
                <c:pt idx="6136">
                  <c:v>8.4490999999999997E-2</c:v>
                </c:pt>
                <c:pt idx="6137">
                  <c:v>8.4351999999999996E-2</c:v>
                </c:pt>
                <c:pt idx="6138">
                  <c:v>8.3399000000000001E-2</c:v>
                </c:pt>
                <c:pt idx="6139">
                  <c:v>9.2564999999999995E-2</c:v>
                </c:pt>
                <c:pt idx="6140">
                  <c:v>8.3912E-2</c:v>
                </c:pt>
                <c:pt idx="6141">
                  <c:v>7.5200000000000003E-2</c:v>
                </c:pt>
                <c:pt idx="6142">
                  <c:v>7.3300000000000004E-2</c:v>
                </c:pt>
                <c:pt idx="6143">
                  <c:v>6.7864999999999995E-2</c:v>
                </c:pt>
                <c:pt idx="6144">
                  <c:v>5.9397999999999999E-2</c:v>
                </c:pt>
                <c:pt idx="6145">
                  <c:v>6.4332E-2</c:v>
                </c:pt>
                <c:pt idx="6146">
                  <c:v>7.3798000000000002E-2</c:v>
                </c:pt>
                <c:pt idx="6147">
                  <c:v>7.0532999999999998E-2</c:v>
                </c:pt>
                <c:pt idx="6148">
                  <c:v>7.7669000000000002E-2</c:v>
                </c:pt>
                <c:pt idx="6149">
                  <c:v>7.2017999999999999E-2</c:v>
                </c:pt>
                <c:pt idx="6150">
                  <c:v>6.7984000000000003E-2</c:v>
                </c:pt>
                <c:pt idx="6151">
                  <c:v>7.8608999999999998E-2</c:v>
                </c:pt>
                <c:pt idx="6152">
                  <c:v>6.9971999999999993E-2</c:v>
                </c:pt>
                <c:pt idx="6153">
                  <c:v>6.7090999999999998E-2</c:v>
                </c:pt>
                <c:pt idx="6154">
                  <c:v>6.2920999999999991E-2</c:v>
                </c:pt>
                <c:pt idx="6155">
                  <c:v>6.8515999999999994E-2</c:v>
                </c:pt>
                <c:pt idx="6156">
                  <c:v>5.5335999999999996E-2</c:v>
                </c:pt>
                <c:pt idx="6157">
                  <c:v>5.5874E-2</c:v>
                </c:pt>
                <c:pt idx="6158">
                  <c:v>5.3983999999999997E-2</c:v>
                </c:pt>
                <c:pt idx="6159">
                  <c:v>5.2738999999999994E-2</c:v>
                </c:pt>
                <c:pt idx="6160">
                  <c:v>4.4912000000000001E-2</c:v>
                </c:pt>
                <c:pt idx="6161">
                  <c:v>4.3792999999999999E-2</c:v>
                </c:pt>
                <c:pt idx="6162">
                  <c:v>3.7067999999999997E-2</c:v>
                </c:pt>
                <c:pt idx="6163">
                  <c:v>3.7624999999999999E-2</c:v>
                </c:pt>
                <c:pt idx="6164">
                  <c:v>2.9727E-2</c:v>
                </c:pt>
                <c:pt idx="6165">
                  <c:v>2.4560999999999999E-2</c:v>
                </c:pt>
                <c:pt idx="6166">
                  <c:v>3.6990000000000002E-2</c:v>
                </c:pt>
                <c:pt idx="6167">
                  <c:v>3.9244000000000001E-2</c:v>
                </c:pt>
                <c:pt idx="6168">
                  <c:v>3.8046999999999997E-2</c:v>
                </c:pt>
                <c:pt idx="6169">
                  <c:v>3.5865000000000001E-2</c:v>
                </c:pt>
                <c:pt idx="6170">
                  <c:v>3.4722999999999997E-2</c:v>
                </c:pt>
                <c:pt idx="6171">
                  <c:v>2.8546999999999999E-2</c:v>
                </c:pt>
                <c:pt idx="6172">
                  <c:v>2.9855E-2</c:v>
                </c:pt>
                <c:pt idx="6173">
                  <c:v>3.0122999999999997E-2</c:v>
                </c:pt>
                <c:pt idx="6174">
                  <c:v>6.8487999999999993E-2</c:v>
                </c:pt>
                <c:pt idx="6175">
                  <c:v>8.7920999999999999E-2</c:v>
                </c:pt>
                <c:pt idx="6176">
                  <c:v>9.6597999999999989E-2</c:v>
                </c:pt>
                <c:pt idx="6177">
                  <c:v>0.11554299999999999</c:v>
                </c:pt>
                <c:pt idx="6178">
                  <c:v>0.11411299999999999</c:v>
                </c:pt>
                <c:pt idx="6179">
                  <c:v>0.12584199999999998</c:v>
                </c:pt>
                <c:pt idx="6180">
                  <c:v>0.12959000000000001</c:v>
                </c:pt>
                <c:pt idx="6181">
                  <c:v>0.12052499999999999</c:v>
                </c:pt>
                <c:pt idx="6182">
                  <c:v>0.122664</c:v>
                </c:pt>
                <c:pt idx="6183">
                  <c:v>0.110136</c:v>
                </c:pt>
                <c:pt idx="6184">
                  <c:v>0.11393099999999999</c:v>
                </c:pt>
                <c:pt idx="6185">
                  <c:v>0.10877099999999999</c:v>
                </c:pt>
                <c:pt idx="6186">
                  <c:v>0.10984099999999999</c:v>
                </c:pt>
                <c:pt idx="6187">
                  <c:v>0.10499000000000001</c:v>
                </c:pt>
                <c:pt idx="6188">
                  <c:v>0.115075</c:v>
                </c:pt>
                <c:pt idx="6189">
                  <c:v>0.10228799999999999</c:v>
                </c:pt>
                <c:pt idx="6190">
                  <c:v>8.9654999999999999E-2</c:v>
                </c:pt>
                <c:pt idx="6191">
                  <c:v>7.7047999999999991E-2</c:v>
                </c:pt>
                <c:pt idx="6192">
                  <c:v>6.9141999999999995E-2</c:v>
                </c:pt>
                <c:pt idx="6193">
                  <c:v>6.6774E-2</c:v>
                </c:pt>
                <c:pt idx="6194">
                  <c:v>8.1041000000000002E-2</c:v>
                </c:pt>
                <c:pt idx="6195">
                  <c:v>7.5116000000000002E-2</c:v>
                </c:pt>
                <c:pt idx="6196">
                  <c:v>7.4435000000000001E-2</c:v>
                </c:pt>
                <c:pt idx="6197">
                  <c:v>9.2432E-2</c:v>
                </c:pt>
                <c:pt idx="6198">
                  <c:v>0.108678</c:v>
                </c:pt>
                <c:pt idx="6199">
                  <c:v>0.113925</c:v>
                </c:pt>
                <c:pt idx="6200">
                  <c:v>0.103155</c:v>
                </c:pt>
                <c:pt idx="6201">
                  <c:v>0.114908</c:v>
                </c:pt>
                <c:pt idx="6202">
                  <c:v>0.10591099999999999</c:v>
                </c:pt>
                <c:pt idx="6203">
                  <c:v>0.11386199999999999</c:v>
                </c:pt>
                <c:pt idx="6204">
                  <c:v>0.10098499999999999</c:v>
                </c:pt>
                <c:pt idx="6205">
                  <c:v>0.102411</c:v>
                </c:pt>
                <c:pt idx="6206">
                  <c:v>8.7965000000000002E-2</c:v>
                </c:pt>
                <c:pt idx="6207">
                  <c:v>8.1342999999999999E-2</c:v>
                </c:pt>
                <c:pt idx="6208">
                  <c:v>7.2403999999999996E-2</c:v>
                </c:pt>
                <c:pt idx="6209">
                  <c:v>6.3553999999999999E-2</c:v>
                </c:pt>
                <c:pt idx="6210">
                  <c:v>7.3136999999999994E-2</c:v>
                </c:pt>
                <c:pt idx="6211">
                  <c:v>6.4985000000000001E-2</c:v>
                </c:pt>
                <c:pt idx="6212">
                  <c:v>5.3842000000000001E-2</c:v>
                </c:pt>
                <c:pt idx="6213">
                  <c:v>4.7545999999999998E-2</c:v>
                </c:pt>
                <c:pt idx="6214">
                  <c:v>5.0477999999999995E-2</c:v>
                </c:pt>
                <c:pt idx="6215">
                  <c:v>4.2325999999999996E-2</c:v>
                </c:pt>
                <c:pt idx="6216">
                  <c:v>3.9844999999999998E-2</c:v>
                </c:pt>
                <c:pt idx="6217">
                  <c:v>3.3850000000000005E-2</c:v>
                </c:pt>
                <c:pt idx="6218">
                  <c:v>5.0580000000000007E-2</c:v>
                </c:pt>
                <c:pt idx="6219">
                  <c:v>3.9683999999999997E-2</c:v>
                </c:pt>
                <c:pt idx="6220">
                  <c:v>3.6795999999999995E-2</c:v>
                </c:pt>
                <c:pt idx="6221">
                  <c:v>3.4296E-2</c:v>
                </c:pt>
                <c:pt idx="6222">
                  <c:v>3.8786999999999995E-2</c:v>
                </c:pt>
                <c:pt idx="6223">
                  <c:v>3.5230000000000004E-2</c:v>
                </c:pt>
                <c:pt idx="6224">
                  <c:v>3.1177E-2</c:v>
                </c:pt>
                <c:pt idx="6225">
                  <c:v>3.0640999999999998E-2</c:v>
                </c:pt>
                <c:pt idx="6226">
                  <c:v>2.9234999999999997E-2</c:v>
                </c:pt>
                <c:pt idx="6227">
                  <c:v>2.4746999999999998E-2</c:v>
                </c:pt>
                <c:pt idx="6228">
                  <c:v>3.6824999999999997E-2</c:v>
                </c:pt>
                <c:pt idx="6229">
                  <c:v>5.7560999999999994E-2</c:v>
                </c:pt>
                <c:pt idx="6230">
                  <c:v>6.2075999999999999E-2</c:v>
                </c:pt>
                <c:pt idx="6231">
                  <c:v>5.6371999999999998E-2</c:v>
                </c:pt>
                <c:pt idx="6232">
                  <c:v>4.9175999999999997E-2</c:v>
                </c:pt>
                <c:pt idx="6233">
                  <c:v>7.1558999999999998E-2</c:v>
                </c:pt>
                <c:pt idx="6234">
                  <c:v>6.2700999999999993E-2</c:v>
                </c:pt>
                <c:pt idx="6235">
                  <c:v>5.8622E-2</c:v>
                </c:pt>
                <c:pt idx="6236">
                  <c:v>5.5587999999999999E-2</c:v>
                </c:pt>
                <c:pt idx="6237">
                  <c:v>4.9320999999999997E-2</c:v>
                </c:pt>
                <c:pt idx="6238">
                  <c:v>5.1573000000000001E-2</c:v>
                </c:pt>
                <c:pt idx="6239">
                  <c:v>4.9835999999999998E-2</c:v>
                </c:pt>
                <c:pt idx="6240">
                  <c:v>4.7001000000000001E-2</c:v>
                </c:pt>
                <c:pt idx="6241">
                  <c:v>3.9247999999999998E-2</c:v>
                </c:pt>
                <c:pt idx="6242">
                  <c:v>3.9906999999999998E-2</c:v>
                </c:pt>
                <c:pt idx="6243">
                  <c:v>3.5012999999999996E-2</c:v>
                </c:pt>
                <c:pt idx="6244">
                  <c:v>2.9333999999999999E-2</c:v>
                </c:pt>
                <c:pt idx="6245">
                  <c:v>2.3635E-2</c:v>
                </c:pt>
                <c:pt idx="6246">
                  <c:v>1.9307999999999999E-2</c:v>
                </c:pt>
                <c:pt idx="6247">
                  <c:v>1.6278999999999998E-2</c:v>
                </c:pt>
                <c:pt idx="6248">
                  <c:v>1.1918999999999999E-2</c:v>
                </c:pt>
                <c:pt idx="6249">
                  <c:v>9.4629999999999992E-3</c:v>
                </c:pt>
                <c:pt idx="6250">
                  <c:v>8.4600000000000005E-3</c:v>
                </c:pt>
                <c:pt idx="6251">
                  <c:v>6.7979999999999994E-3</c:v>
                </c:pt>
                <c:pt idx="6252">
                  <c:v>6.7189999999999993E-3</c:v>
                </c:pt>
                <c:pt idx="6253">
                  <c:v>5.8149999999999999E-3</c:v>
                </c:pt>
                <c:pt idx="6254">
                  <c:v>5.5360000000000001E-3</c:v>
                </c:pt>
                <c:pt idx="6255">
                  <c:v>4.6860000000000001E-3</c:v>
                </c:pt>
                <c:pt idx="6256">
                  <c:v>4.0850000000000001E-3</c:v>
                </c:pt>
                <c:pt idx="6257">
                  <c:v>3.519E-3</c:v>
                </c:pt>
                <c:pt idx="6258">
                  <c:v>2.7049999999999999E-3</c:v>
                </c:pt>
                <c:pt idx="6259">
                  <c:v>1.392E-3</c:v>
                </c:pt>
                <c:pt idx="6260">
                  <c:v>6.8799999999999992E-4</c:v>
                </c:pt>
                <c:pt idx="6261">
                  <c:v>6.4099999999999997E-4</c:v>
                </c:pt>
                <c:pt idx="6262">
                  <c:v>1.949E-3</c:v>
                </c:pt>
                <c:pt idx="6263">
                  <c:v>1.766E-3</c:v>
                </c:pt>
                <c:pt idx="6264">
                  <c:v>2.2849999999999997E-3</c:v>
                </c:pt>
                <c:pt idx="6265">
                  <c:v>3.9399999999999999E-3</c:v>
                </c:pt>
                <c:pt idx="6266">
                  <c:v>9.2849999999999999E-3</c:v>
                </c:pt>
                <c:pt idx="6267">
                  <c:v>1.5901999999999999E-2</c:v>
                </c:pt>
                <c:pt idx="6268">
                  <c:v>1.5826E-2</c:v>
                </c:pt>
                <c:pt idx="6269">
                  <c:v>1.1141999999999999E-2</c:v>
                </c:pt>
                <c:pt idx="6270">
                  <c:v>1.7942E-2</c:v>
                </c:pt>
                <c:pt idx="6271">
                  <c:v>1.6274999999999998E-2</c:v>
                </c:pt>
                <c:pt idx="6272">
                  <c:v>2.4032999999999999E-2</c:v>
                </c:pt>
                <c:pt idx="6273">
                  <c:v>2.018E-2</c:v>
                </c:pt>
                <c:pt idx="6274">
                  <c:v>2.5208999999999999E-2</c:v>
                </c:pt>
                <c:pt idx="6275">
                  <c:v>2.1505999999999997E-2</c:v>
                </c:pt>
                <c:pt idx="6276">
                  <c:v>1.7225999999999998E-2</c:v>
                </c:pt>
                <c:pt idx="6277">
                  <c:v>1.5337E-2</c:v>
                </c:pt>
                <c:pt idx="6278">
                  <c:v>2.1180000000000001E-2</c:v>
                </c:pt>
                <c:pt idx="6279">
                  <c:v>2.1231999999999997E-2</c:v>
                </c:pt>
                <c:pt idx="6280">
                  <c:v>2.0757999999999999E-2</c:v>
                </c:pt>
                <c:pt idx="6281">
                  <c:v>2.5246999999999999E-2</c:v>
                </c:pt>
                <c:pt idx="6282">
                  <c:v>2.4708999999999998E-2</c:v>
                </c:pt>
                <c:pt idx="6283">
                  <c:v>2.3356999999999999E-2</c:v>
                </c:pt>
                <c:pt idx="6284">
                  <c:v>2.3354E-2</c:v>
                </c:pt>
                <c:pt idx="6285">
                  <c:v>1.9622999999999998E-2</c:v>
                </c:pt>
                <c:pt idx="6286">
                  <c:v>1.6683E-2</c:v>
                </c:pt>
                <c:pt idx="6287">
                  <c:v>1.9354E-2</c:v>
                </c:pt>
                <c:pt idx="6288">
                  <c:v>1.4891E-2</c:v>
                </c:pt>
                <c:pt idx="6289">
                  <c:v>1.1904999999999999E-2</c:v>
                </c:pt>
                <c:pt idx="6290">
                  <c:v>1.2747E-2</c:v>
                </c:pt>
                <c:pt idx="6291">
                  <c:v>9.7339999999999996E-3</c:v>
                </c:pt>
                <c:pt idx="6292">
                  <c:v>7.4779999999999994E-3</c:v>
                </c:pt>
                <c:pt idx="6293">
                  <c:v>6.0269999999999994E-3</c:v>
                </c:pt>
                <c:pt idx="6294">
                  <c:v>5.8069999999999997E-3</c:v>
                </c:pt>
                <c:pt idx="6295">
                  <c:v>5.0109999999999998E-3</c:v>
                </c:pt>
                <c:pt idx="6296">
                  <c:v>5.176E-3</c:v>
                </c:pt>
                <c:pt idx="6297">
                  <c:v>3.9429999999999995E-3</c:v>
                </c:pt>
                <c:pt idx="6298">
                  <c:v>2.5800000000000003E-3</c:v>
                </c:pt>
                <c:pt idx="6299">
                  <c:v>4.614E-3</c:v>
                </c:pt>
                <c:pt idx="6300">
                  <c:v>3.9119999999999997E-3</c:v>
                </c:pt>
                <c:pt idx="6301">
                  <c:v>2.4989999999999999E-3</c:v>
                </c:pt>
                <c:pt idx="6302">
                  <c:v>2.0089999999999999E-3</c:v>
                </c:pt>
                <c:pt idx="6303">
                  <c:v>1.4839999999999999E-3</c:v>
                </c:pt>
                <c:pt idx="6304">
                  <c:v>1.467E-3</c:v>
                </c:pt>
                <c:pt idx="6305">
                  <c:v>1.5039999999999999E-3</c:v>
                </c:pt>
                <c:pt idx="6306">
                  <c:v>1.7159999999999999E-3</c:v>
                </c:pt>
                <c:pt idx="6307">
                  <c:v>1.2608999999999999E-2</c:v>
                </c:pt>
                <c:pt idx="6308">
                  <c:v>1.4888E-2</c:v>
                </c:pt>
                <c:pt idx="6309">
                  <c:v>1.3611999999999999E-2</c:v>
                </c:pt>
                <c:pt idx="6310">
                  <c:v>1.3786999999999999E-2</c:v>
                </c:pt>
                <c:pt idx="6311">
                  <c:v>2.9293999999999997E-2</c:v>
                </c:pt>
                <c:pt idx="6312">
                  <c:v>3.7803999999999997E-2</c:v>
                </c:pt>
                <c:pt idx="6313">
                  <c:v>5.2171999999999996E-2</c:v>
                </c:pt>
                <c:pt idx="6314">
                  <c:v>6.0384E-2</c:v>
                </c:pt>
                <c:pt idx="6315">
                  <c:v>6.759699999999999E-2</c:v>
                </c:pt>
                <c:pt idx="6316">
                  <c:v>6.6487999999999992E-2</c:v>
                </c:pt>
                <c:pt idx="6317">
                  <c:v>6.9192000000000004E-2</c:v>
                </c:pt>
                <c:pt idx="6318">
                  <c:v>7.5561000000000003E-2</c:v>
                </c:pt>
                <c:pt idx="6319">
                  <c:v>6.6071999999999992E-2</c:v>
                </c:pt>
                <c:pt idx="6320">
                  <c:v>7.7837999999999991E-2</c:v>
                </c:pt>
                <c:pt idx="6321">
                  <c:v>7.3868000000000003E-2</c:v>
                </c:pt>
                <c:pt idx="6322">
                  <c:v>7.1431999999999995E-2</c:v>
                </c:pt>
                <c:pt idx="6323">
                  <c:v>6.3322000000000003E-2</c:v>
                </c:pt>
                <c:pt idx="6324">
                  <c:v>5.9935999999999996E-2</c:v>
                </c:pt>
                <c:pt idx="6325">
                  <c:v>5.7520000000000002E-2</c:v>
                </c:pt>
                <c:pt idx="6326">
                  <c:v>5.2512999999999997E-2</c:v>
                </c:pt>
                <c:pt idx="6327">
                  <c:v>7.6669000000000001E-2</c:v>
                </c:pt>
                <c:pt idx="6328">
                  <c:v>8.3609000000000003E-2</c:v>
                </c:pt>
                <c:pt idx="6329">
                  <c:v>9.6163999999999999E-2</c:v>
                </c:pt>
                <c:pt idx="6330">
                  <c:v>9.2830999999999997E-2</c:v>
                </c:pt>
                <c:pt idx="6331">
                  <c:v>8.7543999999999997E-2</c:v>
                </c:pt>
                <c:pt idx="6332">
                  <c:v>7.6513999999999999E-2</c:v>
                </c:pt>
                <c:pt idx="6333">
                  <c:v>6.9725999999999996E-2</c:v>
                </c:pt>
                <c:pt idx="6334">
                  <c:v>7.2894E-2</c:v>
                </c:pt>
                <c:pt idx="6335">
                  <c:v>0.10255199999999999</c:v>
                </c:pt>
                <c:pt idx="6336">
                  <c:v>9.3613999999999989E-2</c:v>
                </c:pt>
                <c:pt idx="6337">
                  <c:v>8.5474999999999995E-2</c:v>
                </c:pt>
                <c:pt idx="6338">
                  <c:v>7.1400000000000005E-2</c:v>
                </c:pt>
                <c:pt idx="6339">
                  <c:v>7.7613000000000001E-2</c:v>
                </c:pt>
                <c:pt idx="6340">
                  <c:v>7.0036000000000001E-2</c:v>
                </c:pt>
                <c:pt idx="6341">
                  <c:v>5.9635999999999995E-2</c:v>
                </c:pt>
                <c:pt idx="6342">
                  <c:v>5.0971999999999996E-2</c:v>
                </c:pt>
                <c:pt idx="6343">
                  <c:v>4.1221000000000001E-2</c:v>
                </c:pt>
                <c:pt idx="6344">
                  <c:v>3.5300999999999999E-2</c:v>
                </c:pt>
                <c:pt idx="6345">
                  <c:v>3.5643999999999995E-2</c:v>
                </c:pt>
                <c:pt idx="6346">
                  <c:v>4.1950000000000001E-2</c:v>
                </c:pt>
                <c:pt idx="6347">
                  <c:v>3.6420000000000001E-2</c:v>
                </c:pt>
                <c:pt idx="6348">
                  <c:v>3.0514999999999997E-2</c:v>
                </c:pt>
                <c:pt idx="6349">
                  <c:v>2.9477999999999997E-2</c:v>
                </c:pt>
                <c:pt idx="6350">
                  <c:v>2.6291999999999999E-2</c:v>
                </c:pt>
                <c:pt idx="6351">
                  <c:v>3.8550999999999995E-2</c:v>
                </c:pt>
                <c:pt idx="6352">
                  <c:v>4.7157999999999999E-2</c:v>
                </c:pt>
                <c:pt idx="6353">
                  <c:v>6.6807999999999992E-2</c:v>
                </c:pt>
                <c:pt idx="6354">
                  <c:v>7.1478E-2</c:v>
                </c:pt>
                <c:pt idx="6355">
                  <c:v>7.2453000000000004E-2</c:v>
                </c:pt>
                <c:pt idx="6356">
                  <c:v>6.8543999999999994E-2</c:v>
                </c:pt>
                <c:pt idx="6357">
                  <c:v>6.3536999999999996E-2</c:v>
                </c:pt>
                <c:pt idx="6358">
                  <c:v>7.7947000000000002E-2</c:v>
                </c:pt>
                <c:pt idx="6359">
                  <c:v>7.9582E-2</c:v>
                </c:pt>
                <c:pt idx="6360">
                  <c:v>8.0486000000000002E-2</c:v>
                </c:pt>
                <c:pt idx="6361">
                  <c:v>7.3826000000000003E-2</c:v>
                </c:pt>
                <c:pt idx="6362">
                  <c:v>6.3355999999999996E-2</c:v>
                </c:pt>
                <c:pt idx="6363">
                  <c:v>5.5121999999999997E-2</c:v>
                </c:pt>
                <c:pt idx="6364">
                  <c:v>5.0557999999999999E-2</c:v>
                </c:pt>
                <c:pt idx="6365">
                  <c:v>4.0661999999999997E-2</c:v>
                </c:pt>
                <c:pt idx="6366">
                  <c:v>3.8474000000000001E-2</c:v>
                </c:pt>
                <c:pt idx="6367">
                  <c:v>3.4054000000000001E-2</c:v>
                </c:pt>
                <c:pt idx="6368">
                  <c:v>2.4920000000000001E-2</c:v>
                </c:pt>
                <c:pt idx="6369">
                  <c:v>2.3903000000000001E-2</c:v>
                </c:pt>
                <c:pt idx="6370">
                  <c:v>2.0250000000000001E-2</c:v>
                </c:pt>
                <c:pt idx="6371">
                  <c:v>1.5408999999999999E-2</c:v>
                </c:pt>
                <c:pt idx="6372">
                  <c:v>1.5292E-2</c:v>
                </c:pt>
                <c:pt idx="6373">
                  <c:v>1.3616999999999999E-2</c:v>
                </c:pt>
                <c:pt idx="6374">
                  <c:v>1.1316E-2</c:v>
                </c:pt>
                <c:pt idx="6375">
                  <c:v>2.1727999999999997E-2</c:v>
                </c:pt>
                <c:pt idx="6376">
                  <c:v>1.5245999999999999E-2</c:v>
                </c:pt>
                <c:pt idx="6377">
                  <c:v>1.1680000000000001E-2</c:v>
                </c:pt>
                <c:pt idx="6378">
                  <c:v>1.3656E-2</c:v>
                </c:pt>
                <c:pt idx="6379">
                  <c:v>1.2303999999999999E-2</c:v>
                </c:pt>
                <c:pt idx="6380">
                  <c:v>1.2218E-2</c:v>
                </c:pt>
                <c:pt idx="6381">
                  <c:v>8.9040000000000005E-3</c:v>
                </c:pt>
                <c:pt idx="6382">
                  <c:v>7.0279999999999995E-3</c:v>
                </c:pt>
                <c:pt idx="6383">
                  <c:v>6.0139999999999994E-3</c:v>
                </c:pt>
                <c:pt idx="6384">
                  <c:v>7.4700000000000009E-3</c:v>
                </c:pt>
                <c:pt idx="6385">
                  <c:v>7.7269999999999995E-3</c:v>
                </c:pt>
                <c:pt idx="6386">
                  <c:v>9.6769999999999998E-3</c:v>
                </c:pt>
                <c:pt idx="6387">
                  <c:v>9.474999999999999E-3</c:v>
                </c:pt>
                <c:pt idx="6388">
                  <c:v>1.4341999999999999E-2</c:v>
                </c:pt>
                <c:pt idx="6389">
                  <c:v>1.4230999999999999E-2</c:v>
                </c:pt>
                <c:pt idx="6390">
                  <c:v>1.4322999999999999E-2</c:v>
                </c:pt>
                <c:pt idx="6391">
                  <c:v>1.1642999999999999E-2</c:v>
                </c:pt>
                <c:pt idx="6392">
                  <c:v>1.4067999999999999E-2</c:v>
                </c:pt>
                <c:pt idx="6393">
                  <c:v>1.1273E-2</c:v>
                </c:pt>
                <c:pt idx="6394">
                  <c:v>1.1860000000000001E-2</c:v>
                </c:pt>
                <c:pt idx="6395">
                  <c:v>9.8230000000000001E-3</c:v>
                </c:pt>
                <c:pt idx="6396">
                  <c:v>1.0338E-2</c:v>
                </c:pt>
                <c:pt idx="6397">
                  <c:v>1.2197999999999999E-2</c:v>
                </c:pt>
                <c:pt idx="6398">
                  <c:v>1.6316000000000001E-2</c:v>
                </c:pt>
                <c:pt idx="6399">
                  <c:v>1.8872E-2</c:v>
                </c:pt>
                <c:pt idx="6400">
                  <c:v>2.2485999999999999E-2</c:v>
                </c:pt>
                <c:pt idx="6401">
                  <c:v>2.9568999999999998E-2</c:v>
                </c:pt>
                <c:pt idx="6402">
                  <c:v>3.1883000000000002E-2</c:v>
                </c:pt>
                <c:pt idx="6403">
                  <c:v>2.9898999999999998E-2</c:v>
                </c:pt>
                <c:pt idx="6404">
                  <c:v>2.8871999999999998E-2</c:v>
                </c:pt>
                <c:pt idx="6405">
                  <c:v>3.0665999999999999E-2</c:v>
                </c:pt>
                <c:pt idx="6406">
                  <c:v>4.5290000000000004E-2</c:v>
                </c:pt>
                <c:pt idx="6407">
                  <c:v>4.7542999999999995E-2</c:v>
                </c:pt>
                <c:pt idx="6408">
                  <c:v>4.5117999999999998E-2</c:v>
                </c:pt>
                <c:pt idx="6409">
                  <c:v>4.1810000000000007E-2</c:v>
                </c:pt>
                <c:pt idx="6410">
                  <c:v>3.6195999999999999E-2</c:v>
                </c:pt>
                <c:pt idx="6411">
                  <c:v>3.5047999999999996E-2</c:v>
                </c:pt>
                <c:pt idx="6412">
                  <c:v>3.1965E-2</c:v>
                </c:pt>
                <c:pt idx="6413">
                  <c:v>3.0910999999999998E-2</c:v>
                </c:pt>
                <c:pt idx="6414">
                  <c:v>2.9706999999999997E-2</c:v>
                </c:pt>
                <c:pt idx="6415">
                  <c:v>3.0110000000000001E-2</c:v>
                </c:pt>
                <c:pt idx="6416">
                  <c:v>2.9820000000000003E-2</c:v>
                </c:pt>
                <c:pt idx="6417">
                  <c:v>7.3766999999999999E-2</c:v>
                </c:pt>
                <c:pt idx="6418">
                  <c:v>6.5395999999999996E-2</c:v>
                </c:pt>
                <c:pt idx="6419">
                  <c:v>5.7597999999999996E-2</c:v>
                </c:pt>
                <c:pt idx="6420">
                  <c:v>5.1830999999999995E-2</c:v>
                </c:pt>
                <c:pt idx="6421">
                  <c:v>4.6647000000000001E-2</c:v>
                </c:pt>
                <c:pt idx="6422">
                  <c:v>4.3782000000000001E-2</c:v>
                </c:pt>
                <c:pt idx="6423">
                  <c:v>3.8779000000000001E-2</c:v>
                </c:pt>
                <c:pt idx="6424">
                  <c:v>3.3361000000000002E-2</c:v>
                </c:pt>
                <c:pt idx="6425">
                  <c:v>2.6747999999999997E-2</c:v>
                </c:pt>
                <c:pt idx="6426">
                  <c:v>2.2827999999999998E-2</c:v>
                </c:pt>
                <c:pt idx="6427">
                  <c:v>1.9528E-2</c:v>
                </c:pt>
                <c:pt idx="6428">
                  <c:v>3.4971999999999996E-2</c:v>
                </c:pt>
                <c:pt idx="6429">
                  <c:v>2.7347999999999997E-2</c:v>
                </c:pt>
                <c:pt idx="6430">
                  <c:v>2.4232E-2</c:v>
                </c:pt>
                <c:pt idx="6431">
                  <c:v>2.5252999999999998E-2</c:v>
                </c:pt>
                <c:pt idx="6432">
                  <c:v>2.6997999999999998E-2</c:v>
                </c:pt>
                <c:pt idx="6433">
                  <c:v>2.6724999999999999E-2</c:v>
                </c:pt>
                <c:pt idx="6434">
                  <c:v>2.9078E-2</c:v>
                </c:pt>
                <c:pt idx="6435">
                  <c:v>2.4960000000000003E-2</c:v>
                </c:pt>
                <c:pt idx="6436">
                  <c:v>2.4590000000000001E-2</c:v>
                </c:pt>
                <c:pt idx="6437">
                  <c:v>2.6466999999999997E-2</c:v>
                </c:pt>
                <c:pt idx="6438">
                  <c:v>2.1177999999999999E-2</c:v>
                </c:pt>
                <c:pt idx="6439">
                  <c:v>1.7513999999999998E-2</c:v>
                </c:pt>
                <c:pt idx="6440">
                  <c:v>1.6393999999999999E-2</c:v>
                </c:pt>
                <c:pt idx="6441">
                  <c:v>1.7925E-2</c:v>
                </c:pt>
                <c:pt idx="6442">
                  <c:v>1.8494999999999998E-2</c:v>
                </c:pt>
                <c:pt idx="6443">
                  <c:v>2.2313E-2</c:v>
                </c:pt>
                <c:pt idx="6444">
                  <c:v>2.2251E-2</c:v>
                </c:pt>
                <c:pt idx="6445">
                  <c:v>2.3844999999999998E-2</c:v>
                </c:pt>
                <c:pt idx="6446">
                  <c:v>2.5453E-2</c:v>
                </c:pt>
                <c:pt idx="6447">
                  <c:v>2.3947E-2</c:v>
                </c:pt>
                <c:pt idx="6448">
                  <c:v>2.2040999999999998E-2</c:v>
                </c:pt>
                <c:pt idx="6449">
                  <c:v>3.5387000000000002E-2</c:v>
                </c:pt>
                <c:pt idx="6450">
                  <c:v>3.7131999999999998E-2</c:v>
                </c:pt>
                <c:pt idx="6451">
                  <c:v>3.8571999999999995E-2</c:v>
                </c:pt>
                <c:pt idx="6452">
                  <c:v>3.1842999999999996E-2</c:v>
                </c:pt>
                <c:pt idx="6453">
                  <c:v>3.4041999999999996E-2</c:v>
                </c:pt>
                <c:pt idx="6454">
                  <c:v>2.7202999999999998E-2</c:v>
                </c:pt>
                <c:pt idx="6455">
                  <c:v>4.8021999999999995E-2</c:v>
                </c:pt>
                <c:pt idx="6456">
                  <c:v>4.8683999999999998E-2</c:v>
                </c:pt>
                <c:pt idx="6457">
                  <c:v>5.6651999999999994E-2</c:v>
                </c:pt>
                <c:pt idx="6458">
                  <c:v>4.9918999999999998E-2</c:v>
                </c:pt>
                <c:pt idx="6459">
                  <c:v>4.0697999999999998E-2</c:v>
                </c:pt>
                <c:pt idx="6460">
                  <c:v>2.9260000000000001E-2</c:v>
                </c:pt>
                <c:pt idx="6461">
                  <c:v>2.3348999999999998E-2</c:v>
                </c:pt>
                <c:pt idx="6462">
                  <c:v>3.2797E-2</c:v>
                </c:pt>
                <c:pt idx="6463">
                  <c:v>2.8617999999999998E-2</c:v>
                </c:pt>
                <c:pt idx="6464">
                  <c:v>2.9534999999999999E-2</c:v>
                </c:pt>
                <c:pt idx="6465">
                  <c:v>2.4541999999999998E-2</c:v>
                </c:pt>
                <c:pt idx="6466">
                  <c:v>2.4496999999999998E-2</c:v>
                </c:pt>
                <c:pt idx="6467">
                  <c:v>2.5160999999999999E-2</c:v>
                </c:pt>
                <c:pt idx="6468">
                  <c:v>2.4645E-2</c:v>
                </c:pt>
                <c:pt idx="6469">
                  <c:v>2.5718999999999999E-2</c:v>
                </c:pt>
                <c:pt idx="6470">
                  <c:v>3.3626999999999997E-2</c:v>
                </c:pt>
                <c:pt idx="6471">
                  <c:v>2.9767999999999999E-2</c:v>
                </c:pt>
                <c:pt idx="6472">
                  <c:v>2.9450000000000004E-2</c:v>
                </c:pt>
                <c:pt idx="6473">
                  <c:v>5.0745999999999999E-2</c:v>
                </c:pt>
                <c:pt idx="6474">
                  <c:v>3.9934999999999998E-2</c:v>
                </c:pt>
                <c:pt idx="6475">
                  <c:v>3.5538E-2</c:v>
                </c:pt>
                <c:pt idx="6476">
                  <c:v>2.9484E-2</c:v>
                </c:pt>
                <c:pt idx="6477">
                  <c:v>2.2956999999999998E-2</c:v>
                </c:pt>
                <c:pt idx="6478">
                  <c:v>1.7624999999999998E-2</c:v>
                </c:pt>
                <c:pt idx="6479">
                  <c:v>1.6094000000000001E-2</c:v>
                </c:pt>
                <c:pt idx="6480">
                  <c:v>1.8817E-2</c:v>
                </c:pt>
                <c:pt idx="6481">
                  <c:v>2.1035999999999999E-2</c:v>
                </c:pt>
                <c:pt idx="6482">
                  <c:v>2.0240999999999999E-2</c:v>
                </c:pt>
                <c:pt idx="6483">
                  <c:v>1.9587E-2</c:v>
                </c:pt>
                <c:pt idx="6484">
                  <c:v>1.7746999999999999E-2</c:v>
                </c:pt>
                <c:pt idx="6485">
                  <c:v>2.0031999999999998E-2</c:v>
                </c:pt>
                <c:pt idx="6486">
                  <c:v>2.2910000000000003E-2</c:v>
                </c:pt>
                <c:pt idx="6487">
                  <c:v>1.9440000000000002E-2</c:v>
                </c:pt>
                <c:pt idx="6488">
                  <c:v>1.9469E-2</c:v>
                </c:pt>
                <c:pt idx="6489">
                  <c:v>2.1558999999999998E-2</c:v>
                </c:pt>
                <c:pt idx="6490">
                  <c:v>2.2969E-2</c:v>
                </c:pt>
                <c:pt idx="6491">
                  <c:v>2.3774999999999998E-2</c:v>
                </c:pt>
                <c:pt idx="6492">
                  <c:v>2.4020000000000003E-2</c:v>
                </c:pt>
                <c:pt idx="6493">
                  <c:v>2.2074E-2</c:v>
                </c:pt>
                <c:pt idx="6494">
                  <c:v>1.8244E-2</c:v>
                </c:pt>
                <c:pt idx="6495">
                  <c:v>1.5266E-2</c:v>
                </c:pt>
                <c:pt idx="6496">
                  <c:v>1.3878999999999999E-2</c:v>
                </c:pt>
                <c:pt idx="6497">
                  <c:v>1.1646E-2</c:v>
                </c:pt>
                <c:pt idx="6498">
                  <c:v>1.0468999999999999E-2</c:v>
                </c:pt>
                <c:pt idx="6499">
                  <c:v>1.3904E-2</c:v>
                </c:pt>
                <c:pt idx="6500">
                  <c:v>1.6210000000000002E-2</c:v>
                </c:pt>
                <c:pt idx="6501">
                  <c:v>1.5554999999999999E-2</c:v>
                </c:pt>
                <c:pt idx="6502">
                  <c:v>3.1461999999999997E-2</c:v>
                </c:pt>
                <c:pt idx="6503">
                  <c:v>2.6934999999999997E-2</c:v>
                </c:pt>
                <c:pt idx="6504">
                  <c:v>1.8022E-2</c:v>
                </c:pt>
                <c:pt idx="6505">
                  <c:v>1.5132E-2</c:v>
                </c:pt>
                <c:pt idx="6506">
                  <c:v>1.6503E-2</c:v>
                </c:pt>
                <c:pt idx="6507">
                  <c:v>1.3595999999999999E-2</c:v>
                </c:pt>
                <c:pt idx="6508">
                  <c:v>1.2192999999999999E-2</c:v>
                </c:pt>
                <c:pt idx="6509">
                  <c:v>9.9950000000000004E-3</c:v>
                </c:pt>
                <c:pt idx="6510">
                  <c:v>1.1656999999999999E-2</c:v>
                </c:pt>
                <c:pt idx="6511">
                  <c:v>1.2643E-2</c:v>
                </c:pt>
                <c:pt idx="6512">
                  <c:v>1.5080000000000001E-2</c:v>
                </c:pt>
                <c:pt idx="6513">
                  <c:v>1.3928999999999999E-2</c:v>
                </c:pt>
                <c:pt idx="6514">
                  <c:v>1.2660999999999999E-2</c:v>
                </c:pt>
                <c:pt idx="6515">
                  <c:v>1.2036E-2</c:v>
                </c:pt>
                <c:pt idx="6516">
                  <c:v>1.1500999999999999E-2</c:v>
                </c:pt>
                <c:pt idx="6517">
                  <c:v>8.8919999999999989E-3</c:v>
                </c:pt>
                <c:pt idx="6518">
                  <c:v>7.9609999999999993E-3</c:v>
                </c:pt>
                <c:pt idx="6519">
                  <c:v>6.646E-3</c:v>
                </c:pt>
                <c:pt idx="6520">
                  <c:v>7.4079999999999997E-3</c:v>
                </c:pt>
                <c:pt idx="6521">
                  <c:v>1.1547999999999999E-2</c:v>
                </c:pt>
                <c:pt idx="6522">
                  <c:v>1.6923000000000001E-2</c:v>
                </c:pt>
                <c:pt idx="6523">
                  <c:v>2.3858999999999998E-2</c:v>
                </c:pt>
                <c:pt idx="6524">
                  <c:v>2.1766999999999998E-2</c:v>
                </c:pt>
                <c:pt idx="6525">
                  <c:v>2.2013999999999999E-2</c:v>
                </c:pt>
                <c:pt idx="6526">
                  <c:v>1.9081999999999998E-2</c:v>
                </c:pt>
                <c:pt idx="6527">
                  <c:v>1.9226999999999998E-2</c:v>
                </c:pt>
                <c:pt idx="6528">
                  <c:v>1.5156999999999999E-2</c:v>
                </c:pt>
                <c:pt idx="6529">
                  <c:v>2.0584999999999999E-2</c:v>
                </c:pt>
                <c:pt idx="6530">
                  <c:v>1.8680000000000002E-2</c:v>
                </c:pt>
                <c:pt idx="6531">
                  <c:v>1.5517E-2</c:v>
                </c:pt>
                <c:pt idx="6532">
                  <c:v>1.5195E-2</c:v>
                </c:pt>
                <c:pt idx="6533">
                  <c:v>1.1224E-2</c:v>
                </c:pt>
                <c:pt idx="6534">
                  <c:v>9.6010000000000002E-3</c:v>
                </c:pt>
                <c:pt idx="6535">
                  <c:v>7.6079999999999993E-3</c:v>
                </c:pt>
                <c:pt idx="6536">
                  <c:v>1.0815E-2</c:v>
                </c:pt>
                <c:pt idx="6537">
                  <c:v>8.0229999999999989E-3</c:v>
                </c:pt>
                <c:pt idx="6538">
                  <c:v>6.9039999999999995E-3</c:v>
                </c:pt>
                <c:pt idx="6539">
                  <c:v>7.2259999999999998E-3</c:v>
                </c:pt>
                <c:pt idx="6540">
                  <c:v>5.7949999999999998E-3</c:v>
                </c:pt>
                <c:pt idx="6541">
                  <c:v>5.9129999999999999E-3</c:v>
                </c:pt>
                <c:pt idx="6542">
                  <c:v>6.2200000000000007E-3</c:v>
                </c:pt>
                <c:pt idx="6543">
                  <c:v>5.548E-3</c:v>
                </c:pt>
                <c:pt idx="6544">
                  <c:v>4.3059999999999999E-3</c:v>
                </c:pt>
                <c:pt idx="6545">
                  <c:v>3.029E-3</c:v>
                </c:pt>
                <c:pt idx="6546">
                  <c:v>3.0769999999999999E-3</c:v>
                </c:pt>
                <c:pt idx="6547">
                  <c:v>1.2478E-2</c:v>
                </c:pt>
                <c:pt idx="6548">
                  <c:v>1.2175999999999999E-2</c:v>
                </c:pt>
                <c:pt idx="6549">
                  <c:v>1.1177999999999999E-2</c:v>
                </c:pt>
                <c:pt idx="6550">
                  <c:v>1.0171999999999999E-2</c:v>
                </c:pt>
                <c:pt idx="6551">
                  <c:v>9.9019999999999993E-3</c:v>
                </c:pt>
                <c:pt idx="6552">
                  <c:v>1.1195E-2</c:v>
                </c:pt>
                <c:pt idx="6553">
                  <c:v>1.2220000000000002E-2</c:v>
                </c:pt>
                <c:pt idx="6554">
                  <c:v>1.1063E-2</c:v>
                </c:pt>
                <c:pt idx="6555">
                  <c:v>1.9781E-2</c:v>
                </c:pt>
                <c:pt idx="6556">
                  <c:v>1.6071999999999999E-2</c:v>
                </c:pt>
                <c:pt idx="6557">
                  <c:v>1.5231999999999999E-2</c:v>
                </c:pt>
                <c:pt idx="6558">
                  <c:v>1.3087E-2</c:v>
                </c:pt>
                <c:pt idx="6559">
                  <c:v>2.7118E-2</c:v>
                </c:pt>
                <c:pt idx="6560">
                  <c:v>2.2616999999999998E-2</c:v>
                </c:pt>
                <c:pt idx="6561">
                  <c:v>1.6605999999999999E-2</c:v>
                </c:pt>
                <c:pt idx="6562">
                  <c:v>1.7107000000000001E-2</c:v>
                </c:pt>
                <c:pt idx="6563">
                  <c:v>1.4790000000000001E-2</c:v>
                </c:pt>
                <c:pt idx="6564">
                  <c:v>1.3087999999999999E-2</c:v>
                </c:pt>
                <c:pt idx="6565">
                  <c:v>9.9369999999999997E-3</c:v>
                </c:pt>
                <c:pt idx="6566">
                  <c:v>8.4609999999999998E-3</c:v>
                </c:pt>
                <c:pt idx="6567">
                  <c:v>1.0110000000000001E-2</c:v>
                </c:pt>
                <c:pt idx="6568">
                  <c:v>6.1969999999999994E-3</c:v>
                </c:pt>
                <c:pt idx="6569">
                  <c:v>9.7800000000000005E-3</c:v>
                </c:pt>
                <c:pt idx="6570">
                  <c:v>1.0666999999999999E-2</c:v>
                </c:pt>
                <c:pt idx="6571">
                  <c:v>1.2995999999999999E-2</c:v>
                </c:pt>
                <c:pt idx="6572">
                  <c:v>1.0133E-2</c:v>
                </c:pt>
                <c:pt idx="6573">
                  <c:v>9.3489999999999997E-3</c:v>
                </c:pt>
                <c:pt idx="6574">
                  <c:v>9.7300000000000008E-3</c:v>
                </c:pt>
                <c:pt idx="6575">
                  <c:v>2.4383999999999999E-2</c:v>
                </c:pt>
                <c:pt idx="6576">
                  <c:v>2.0062E-2</c:v>
                </c:pt>
                <c:pt idx="6577">
                  <c:v>1.7870999999999998E-2</c:v>
                </c:pt>
                <c:pt idx="6578">
                  <c:v>1.8867999999999999E-2</c:v>
                </c:pt>
                <c:pt idx="6579">
                  <c:v>1.4926999999999999E-2</c:v>
                </c:pt>
                <c:pt idx="6580">
                  <c:v>1.2173E-2</c:v>
                </c:pt>
                <c:pt idx="6581">
                  <c:v>1.1240999999999999E-2</c:v>
                </c:pt>
                <c:pt idx="6582">
                  <c:v>9.3769999999999999E-3</c:v>
                </c:pt>
                <c:pt idx="6583">
                  <c:v>9.4389999999999995E-3</c:v>
                </c:pt>
                <c:pt idx="6584">
                  <c:v>1.1310000000000001E-2</c:v>
                </c:pt>
                <c:pt idx="6585">
                  <c:v>1.1477999999999999E-2</c:v>
                </c:pt>
                <c:pt idx="6586">
                  <c:v>1.2327999999999999E-2</c:v>
                </c:pt>
                <c:pt idx="6587">
                  <c:v>1.2159E-2</c:v>
                </c:pt>
                <c:pt idx="6588">
                  <c:v>1.4485E-2</c:v>
                </c:pt>
                <c:pt idx="6589">
                  <c:v>1.3531E-2</c:v>
                </c:pt>
                <c:pt idx="6590">
                  <c:v>1.1684E-2</c:v>
                </c:pt>
                <c:pt idx="6591">
                  <c:v>1.1283999999999999E-2</c:v>
                </c:pt>
                <c:pt idx="6592">
                  <c:v>1.0739E-2</c:v>
                </c:pt>
                <c:pt idx="6593">
                  <c:v>9.9900000000000006E-3</c:v>
                </c:pt>
                <c:pt idx="6594">
                  <c:v>1.2853E-2</c:v>
                </c:pt>
                <c:pt idx="6595">
                  <c:v>1.1937E-2</c:v>
                </c:pt>
                <c:pt idx="6596">
                  <c:v>1.4265999999999999E-2</c:v>
                </c:pt>
                <c:pt idx="6597">
                  <c:v>5.2274999999999995E-2</c:v>
                </c:pt>
                <c:pt idx="6598">
                  <c:v>7.3042999999999997E-2</c:v>
                </c:pt>
                <c:pt idx="6599">
                  <c:v>6.2895999999999994E-2</c:v>
                </c:pt>
                <c:pt idx="6600">
                  <c:v>5.2266E-2</c:v>
                </c:pt>
                <c:pt idx="6601">
                  <c:v>4.2040000000000001E-2</c:v>
                </c:pt>
                <c:pt idx="6602">
                  <c:v>3.6570999999999999E-2</c:v>
                </c:pt>
                <c:pt idx="6603">
                  <c:v>3.5914000000000001E-2</c:v>
                </c:pt>
                <c:pt idx="6604">
                  <c:v>3.1787999999999997E-2</c:v>
                </c:pt>
                <c:pt idx="6605">
                  <c:v>3.9460000000000002E-2</c:v>
                </c:pt>
                <c:pt idx="6606">
                  <c:v>3.3771999999999996E-2</c:v>
                </c:pt>
                <c:pt idx="6607">
                  <c:v>3.5307999999999999E-2</c:v>
                </c:pt>
                <c:pt idx="6608">
                  <c:v>3.1830999999999998E-2</c:v>
                </c:pt>
                <c:pt idx="6609">
                  <c:v>2.7078999999999999E-2</c:v>
                </c:pt>
                <c:pt idx="6610">
                  <c:v>2.4354999999999998E-2</c:v>
                </c:pt>
                <c:pt idx="6611">
                  <c:v>2.2578999999999998E-2</c:v>
                </c:pt>
                <c:pt idx="6612">
                  <c:v>3.0133E-2</c:v>
                </c:pt>
                <c:pt idx="6613">
                  <c:v>3.4170000000000006E-2</c:v>
                </c:pt>
                <c:pt idx="6614">
                  <c:v>3.6004999999999995E-2</c:v>
                </c:pt>
                <c:pt idx="6615">
                  <c:v>3.1753999999999998E-2</c:v>
                </c:pt>
                <c:pt idx="6616">
                  <c:v>3.4192E-2</c:v>
                </c:pt>
                <c:pt idx="6617">
                  <c:v>3.0792999999999997E-2</c:v>
                </c:pt>
                <c:pt idx="6618">
                  <c:v>2.53E-2</c:v>
                </c:pt>
                <c:pt idx="6619">
                  <c:v>2.1211999999999998E-2</c:v>
                </c:pt>
                <c:pt idx="6620">
                  <c:v>2.7580000000000004E-2</c:v>
                </c:pt>
                <c:pt idx="6621">
                  <c:v>2.4763999999999998E-2</c:v>
                </c:pt>
                <c:pt idx="6622">
                  <c:v>2.6879E-2</c:v>
                </c:pt>
                <c:pt idx="6623">
                  <c:v>2.7116999999999999E-2</c:v>
                </c:pt>
                <c:pt idx="6624">
                  <c:v>2.6221999999999999E-2</c:v>
                </c:pt>
                <c:pt idx="6625">
                  <c:v>2.2248E-2</c:v>
                </c:pt>
                <c:pt idx="6626">
                  <c:v>2.3805999999999997E-2</c:v>
                </c:pt>
                <c:pt idx="6627">
                  <c:v>2.3004E-2</c:v>
                </c:pt>
                <c:pt idx="6628">
                  <c:v>3.0834999999999998E-2</c:v>
                </c:pt>
                <c:pt idx="6629">
                  <c:v>4.9641999999999999E-2</c:v>
                </c:pt>
                <c:pt idx="6630">
                  <c:v>5.0317999999999995E-2</c:v>
                </c:pt>
                <c:pt idx="6631">
                  <c:v>3.9513E-2</c:v>
                </c:pt>
                <c:pt idx="6632">
                  <c:v>3.4873999999999995E-2</c:v>
                </c:pt>
                <c:pt idx="6633">
                  <c:v>2.7612999999999999E-2</c:v>
                </c:pt>
                <c:pt idx="6634">
                  <c:v>2.6712999999999997E-2</c:v>
                </c:pt>
                <c:pt idx="6635">
                  <c:v>2.3493E-2</c:v>
                </c:pt>
                <c:pt idx="6636">
                  <c:v>1.8252000000000001E-2</c:v>
                </c:pt>
                <c:pt idx="6637">
                  <c:v>1.694E-2</c:v>
                </c:pt>
                <c:pt idx="6638">
                  <c:v>1.8171E-2</c:v>
                </c:pt>
                <c:pt idx="6639">
                  <c:v>2.0069E-2</c:v>
                </c:pt>
                <c:pt idx="6640">
                  <c:v>1.8051999999999999E-2</c:v>
                </c:pt>
                <c:pt idx="6641">
                  <c:v>1.306E-2</c:v>
                </c:pt>
                <c:pt idx="6642">
                  <c:v>1.9443999999999999E-2</c:v>
                </c:pt>
                <c:pt idx="6643">
                  <c:v>1.8880000000000001E-2</c:v>
                </c:pt>
                <c:pt idx="6644">
                  <c:v>1.8030999999999998E-2</c:v>
                </c:pt>
                <c:pt idx="6645">
                  <c:v>1.3942E-2</c:v>
                </c:pt>
                <c:pt idx="6646">
                  <c:v>1.1993E-2</c:v>
                </c:pt>
                <c:pt idx="6647">
                  <c:v>9.8879999999999992E-3</c:v>
                </c:pt>
                <c:pt idx="6648">
                  <c:v>1.1181E-2</c:v>
                </c:pt>
                <c:pt idx="6649">
                  <c:v>8.8269999999999998E-3</c:v>
                </c:pt>
                <c:pt idx="6650">
                  <c:v>7.4649999999999994E-3</c:v>
                </c:pt>
                <c:pt idx="6651">
                  <c:v>7.4349999999999998E-3</c:v>
                </c:pt>
                <c:pt idx="6652">
                  <c:v>5.7889999999999999E-3</c:v>
                </c:pt>
                <c:pt idx="6653">
                  <c:v>4.5430000000000002E-3</c:v>
                </c:pt>
                <c:pt idx="6654">
                  <c:v>3.5269999999999998E-3</c:v>
                </c:pt>
                <c:pt idx="6655">
                  <c:v>3.9839999999999997E-3</c:v>
                </c:pt>
                <c:pt idx="6656">
                  <c:v>9.4900000000000002E-3</c:v>
                </c:pt>
                <c:pt idx="6657">
                  <c:v>7.7749999999999998E-3</c:v>
                </c:pt>
                <c:pt idx="6658">
                  <c:v>5.0850000000000001E-3</c:v>
                </c:pt>
                <c:pt idx="6659">
                  <c:v>4.692E-3</c:v>
                </c:pt>
                <c:pt idx="6660">
                  <c:v>4.5139999999999998E-3</c:v>
                </c:pt>
                <c:pt idx="6661">
                  <c:v>3.6909999999999998E-3</c:v>
                </c:pt>
                <c:pt idx="6662">
                  <c:v>3.4019999999999996E-3</c:v>
                </c:pt>
                <c:pt idx="6663">
                  <c:v>4.6349999999999994E-3</c:v>
                </c:pt>
                <c:pt idx="6664">
                  <c:v>6.8779999999999996E-3</c:v>
                </c:pt>
                <c:pt idx="6665">
                  <c:v>7.6689999999999996E-3</c:v>
                </c:pt>
                <c:pt idx="6666">
                  <c:v>9.1760000000000001E-3</c:v>
                </c:pt>
                <c:pt idx="6667">
                  <c:v>7.7529999999999995E-3</c:v>
                </c:pt>
                <c:pt idx="6668">
                  <c:v>5.7349999999999996E-3</c:v>
                </c:pt>
                <c:pt idx="6669">
                  <c:v>4.9759999999999995E-3</c:v>
                </c:pt>
                <c:pt idx="6670">
                  <c:v>4.5000000000000005E-3</c:v>
                </c:pt>
                <c:pt idx="6671">
                  <c:v>5.4209999999999996E-3</c:v>
                </c:pt>
                <c:pt idx="6672">
                  <c:v>8.6219999999999995E-3</c:v>
                </c:pt>
                <c:pt idx="6673">
                  <c:v>9.9239999999999988E-3</c:v>
                </c:pt>
                <c:pt idx="6674">
                  <c:v>8.5570000000000004E-3</c:v>
                </c:pt>
                <c:pt idx="6675">
                  <c:v>1.3731999999999999E-2</c:v>
                </c:pt>
                <c:pt idx="6676">
                  <c:v>1.7564E-2</c:v>
                </c:pt>
                <c:pt idx="6677">
                  <c:v>1.6960000000000003E-2</c:v>
                </c:pt>
                <c:pt idx="6678">
                  <c:v>1.6975999999999998E-2</c:v>
                </c:pt>
                <c:pt idx="6679">
                  <c:v>1.5997000000000001E-2</c:v>
                </c:pt>
                <c:pt idx="6680">
                  <c:v>1.9896E-2</c:v>
                </c:pt>
                <c:pt idx="6681">
                  <c:v>2.1041999999999998E-2</c:v>
                </c:pt>
                <c:pt idx="6682">
                  <c:v>2.5728999999999998E-2</c:v>
                </c:pt>
                <c:pt idx="6683">
                  <c:v>2.5056999999999999E-2</c:v>
                </c:pt>
                <c:pt idx="6684">
                  <c:v>2.3293999999999999E-2</c:v>
                </c:pt>
                <c:pt idx="6685">
                  <c:v>2.6241E-2</c:v>
                </c:pt>
                <c:pt idx="6686">
                  <c:v>2.7320999999999998E-2</c:v>
                </c:pt>
                <c:pt idx="6687">
                  <c:v>2.4482999999999998E-2</c:v>
                </c:pt>
                <c:pt idx="6688">
                  <c:v>1.9931999999999998E-2</c:v>
                </c:pt>
                <c:pt idx="6689">
                  <c:v>2.1252E-2</c:v>
                </c:pt>
                <c:pt idx="6690">
                  <c:v>1.8485999999999999E-2</c:v>
                </c:pt>
                <c:pt idx="6691">
                  <c:v>2.3108E-2</c:v>
                </c:pt>
                <c:pt idx="6692">
                  <c:v>2.2085E-2</c:v>
                </c:pt>
                <c:pt idx="6693">
                  <c:v>1.7506000000000001E-2</c:v>
                </c:pt>
                <c:pt idx="6694">
                  <c:v>1.4433999999999999E-2</c:v>
                </c:pt>
                <c:pt idx="6695">
                  <c:v>2.4288000000000001E-2</c:v>
                </c:pt>
                <c:pt idx="6696">
                  <c:v>3.2344999999999999E-2</c:v>
                </c:pt>
                <c:pt idx="6697">
                  <c:v>2.5676999999999998E-2</c:v>
                </c:pt>
                <c:pt idx="6698">
                  <c:v>2.2470999999999998E-2</c:v>
                </c:pt>
                <c:pt idx="6699">
                  <c:v>2.2494999999999998E-2</c:v>
                </c:pt>
                <c:pt idx="6700">
                  <c:v>1.6926999999999998E-2</c:v>
                </c:pt>
                <c:pt idx="6701">
                  <c:v>1.4863999999999999E-2</c:v>
                </c:pt>
                <c:pt idx="6702">
                  <c:v>1.3243E-2</c:v>
                </c:pt>
                <c:pt idx="6703">
                  <c:v>1.8846999999999999E-2</c:v>
                </c:pt>
                <c:pt idx="6704">
                  <c:v>2.1242E-2</c:v>
                </c:pt>
                <c:pt idx="6705">
                  <c:v>1.4957E-2</c:v>
                </c:pt>
                <c:pt idx="6706">
                  <c:v>1.3297999999999999E-2</c:v>
                </c:pt>
                <c:pt idx="6707">
                  <c:v>1.2764999999999999E-2</c:v>
                </c:pt>
                <c:pt idx="6708">
                  <c:v>1.7750000000000002E-2</c:v>
                </c:pt>
                <c:pt idx="6709">
                  <c:v>1.2560999999999999E-2</c:v>
                </c:pt>
                <c:pt idx="6710">
                  <c:v>2.3916999999999997E-2</c:v>
                </c:pt>
                <c:pt idx="6711">
                  <c:v>2.2994999999999998E-2</c:v>
                </c:pt>
                <c:pt idx="6712">
                  <c:v>1.9200000000000002E-2</c:v>
                </c:pt>
                <c:pt idx="6713">
                  <c:v>2.0465999999999998E-2</c:v>
                </c:pt>
                <c:pt idx="6714">
                  <c:v>1.9077999999999998E-2</c:v>
                </c:pt>
                <c:pt idx="6715">
                  <c:v>1.4960999999999999E-2</c:v>
                </c:pt>
                <c:pt idx="6716">
                  <c:v>1.6753000000000001E-2</c:v>
                </c:pt>
                <c:pt idx="6717">
                  <c:v>1.1963999999999999E-2</c:v>
                </c:pt>
                <c:pt idx="6718">
                  <c:v>1.3273999999999999E-2</c:v>
                </c:pt>
                <c:pt idx="6719">
                  <c:v>1.0880000000000001E-2</c:v>
                </c:pt>
                <c:pt idx="6720">
                  <c:v>1.7484E-2</c:v>
                </c:pt>
                <c:pt idx="6721">
                  <c:v>4.0132000000000001E-2</c:v>
                </c:pt>
                <c:pt idx="6722">
                  <c:v>3.5005000000000001E-2</c:v>
                </c:pt>
                <c:pt idx="6723">
                  <c:v>2.8228E-2</c:v>
                </c:pt>
                <c:pt idx="6724">
                  <c:v>2.2065999999999999E-2</c:v>
                </c:pt>
                <c:pt idx="6725">
                  <c:v>2.3493999999999998E-2</c:v>
                </c:pt>
                <c:pt idx="6726">
                  <c:v>2.8097E-2</c:v>
                </c:pt>
                <c:pt idx="6727">
                  <c:v>2.2896E-2</c:v>
                </c:pt>
                <c:pt idx="6728">
                  <c:v>2.2370999999999999E-2</c:v>
                </c:pt>
                <c:pt idx="6729">
                  <c:v>2.3837000000000001E-2</c:v>
                </c:pt>
                <c:pt idx="6730">
                  <c:v>3.1104999999999997E-2</c:v>
                </c:pt>
                <c:pt idx="6731">
                  <c:v>2.7791E-2</c:v>
                </c:pt>
                <c:pt idx="6732">
                  <c:v>2.5984999999999998E-2</c:v>
                </c:pt>
                <c:pt idx="6733">
                  <c:v>2.1548999999999999E-2</c:v>
                </c:pt>
                <c:pt idx="6734">
                  <c:v>2.0868999999999999E-2</c:v>
                </c:pt>
                <c:pt idx="6735">
                  <c:v>2.0153000000000001E-2</c:v>
                </c:pt>
                <c:pt idx="6736">
                  <c:v>2.7881E-2</c:v>
                </c:pt>
                <c:pt idx="6737">
                  <c:v>2.6178E-2</c:v>
                </c:pt>
                <c:pt idx="6738">
                  <c:v>2.6422999999999999E-2</c:v>
                </c:pt>
                <c:pt idx="6739">
                  <c:v>2.2959E-2</c:v>
                </c:pt>
                <c:pt idx="6740">
                  <c:v>1.9702000000000001E-2</c:v>
                </c:pt>
                <c:pt idx="6741">
                  <c:v>1.9861E-2</c:v>
                </c:pt>
                <c:pt idx="6742">
                  <c:v>1.9276999999999999E-2</c:v>
                </c:pt>
                <c:pt idx="6743">
                  <c:v>1.5365999999999999E-2</c:v>
                </c:pt>
                <c:pt idx="6744">
                  <c:v>1.4416999999999999E-2</c:v>
                </c:pt>
                <c:pt idx="6745">
                  <c:v>1.2768E-2</c:v>
                </c:pt>
                <c:pt idx="6746">
                  <c:v>1.2062E-2</c:v>
                </c:pt>
                <c:pt idx="6747">
                  <c:v>1.0997999999999999E-2</c:v>
                </c:pt>
                <c:pt idx="6748">
                  <c:v>1.0411E-2</c:v>
                </c:pt>
                <c:pt idx="6749">
                  <c:v>9.8049999999999995E-3</c:v>
                </c:pt>
                <c:pt idx="6750">
                  <c:v>1.0154E-2</c:v>
                </c:pt>
                <c:pt idx="6751">
                  <c:v>9.528E-3</c:v>
                </c:pt>
                <c:pt idx="6752">
                  <c:v>7.9430000000000004E-3</c:v>
                </c:pt>
                <c:pt idx="6753">
                  <c:v>6.2779999999999997E-3</c:v>
                </c:pt>
                <c:pt idx="6754">
                  <c:v>6.3209999999999994E-3</c:v>
                </c:pt>
                <c:pt idx="6755">
                  <c:v>4.1710000000000002E-3</c:v>
                </c:pt>
                <c:pt idx="6756">
                  <c:v>3.199E-3</c:v>
                </c:pt>
                <c:pt idx="6757">
                  <c:v>2.2979999999999997E-3</c:v>
                </c:pt>
                <c:pt idx="6758">
                  <c:v>2.6289999999999998E-3</c:v>
                </c:pt>
                <c:pt idx="6759">
                  <c:v>1.8479999999999998E-3</c:v>
                </c:pt>
                <c:pt idx="6760">
                  <c:v>1.9879999999999997E-3</c:v>
                </c:pt>
                <c:pt idx="6761">
                  <c:v>3.8679999999999999E-3</c:v>
                </c:pt>
                <c:pt idx="6762">
                  <c:v>2.8509999999999998E-3</c:v>
                </c:pt>
                <c:pt idx="6763">
                  <c:v>3.4639999999999996E-3</c:v>
                </c:pt>
                <c:pt idx="6764">
                  <c:v>1.0219999999999999E-3</c:v>
                </c:pt>
                <c:pt idx="6765">
                  <c:v>1.2600000000000001E-3</c:v>
                </c:pt>
                <c:pt idx="6766">
                  <c:v>1.403E-3</c:v>
                </c:pt>
                <c:pt idx="6767">
                  <c:v>8.4699999999999999E-4</c:v>
                </c:pt>
                <c:pt idx="6768">
                  <c:v>1.5869999999999999E-3</c:v>
                </c:pt>
                <c:pt idx="6769">
                  <c:v>1.0859999999999999E-3</c:v>
                </c:pt>
                <c:pt idx="6770">
                  <c:v>4.5179999999999994E-3</c:v>
                </c:pt>
                <c:pt idx="6771">
                  <c:v>3.4400000000000003E-3</c:v>
                </c:pt>
                <c:pt idx="6772">
                  <c:v>2.8049999999999998E-3</c:v>
                </c:pt>
                <c:pt idx="6773">
                  <c:v>3.7549999999999997E-3</c:v>
                </c:pt>
                <c:pt idx="6774">
                  <c:v>6.6239999999999997E-3</c:v>
                </c:pt>
                <c:pt idx="6775">
                  <c:v>5.7749999999999998E-3</c:v>
                </c:pt>
                <c:pt idx="6776">
                  <c:v>6.6539999999999993E-3</c:v>
                </c:pt>
                <c:pt idx="6777">
                  <c:v>6.2039999999999994E-3</c:v>
                </c:pt>
                <c:pt idx="6778">
                  <c:v>7.5800000000000008E-3</c:v>
                </c:pt>
                <c:pt idx="6779">
                  <c:v>1.0744E-2</c:v>
                </c:pt>
                <c:pt idx="6780">
                  <c:v>1.3722E-2</c:v>
                </c:pt>
                <c:pt idx="6781">
                  <c:v>1.3474E-2</c:v>
                </c:pt>
                <c:pt idx="6782">
                  <c:v>1.8438E-2</c:v>
                </c:pt>
                <c:pt idx="6783">
                  <c:v>1.8180000000000002E-2</c:v>
                </c:pt>
                <c:pt idx="6784">
                  <c:v>2.4444E-2</c:v>
                </c:pt>
                <c:pt idx="6785">
                  <c:v>3.5649E-2</c:v>
                </c:pt>
                <c:pt idx="6786">
                  <c:v>2.7392999999999997E-2</c:v>
                </c:pt>
                <c:pt idx="6787">
                  <c:v>2.5550999999999997E-2</c:v>
                </c:pt>
                <c:pt idx="6788">
                  <c:v>2.3141999999999999E-2</c:v>
                </c:pt>
                <c:pt idx="6789">
                  <c:v>2.3066999999999997E-2</c:v>
                </c:pt>
                <c:pt idx="6790">
                  <c:v>2.4256E-2</c:v>
                </c:pt>
                <c:pt idx="6791">
                  <c:v>2.9640999999999997E-2</c:v>
                </c:pt>
                <c:pt idx="6792">
                  <c:v>3.7942999999999998E-2</c:v>
                </c:pt>
                <c:pt idx="6793">
                  <c:v>3.2217999999999997E-2</c:v>
                </c:pt>
                <c:pt idx="6794">
                  <c:v>3.6816999999999996E-2</c:v>
                </c:pt>
                <c:pt idx="6795">
                  <c:v>4.2350000000000006E-2</c:v>
                </c:pt>
                <c:pt idx="6796">
                  <c:v>4.6623999999999999E-2</c:v>
                </c:pt>
                <c:pt idx="6797">
                  <c:v>5.0257999999999997E-2</c:v>
                </c:pt>
                <c:pt idx="6798">
                  <c:v>5.0495999999999999E-2</c:v>
                </c:pt>
                <c:pt idx="6799">
                  <c:v>4.1314999999999998E-2</c:v>
                </c:pt>
                <c:pt idx="6800">
                  <c:v>4.2477000000000001E-2</c:v>
                </c:pt>
                <c:pt idx="6801">
                  <c:v>3.4096000000000001E-2</c:v>
                </c:pt>
                <c:pt idx="6802">
                  <c:v>2.6404E-2</c:v>
                </c:pt>
                <c:pt idx="6803">
                  <c:v>2.1582E-2</c:v>
                </c:pt>
                <c:pt idx="6804">
                  <c:v>1.6757999999999999E-2</c:v>
                </c:pt>
                <c:pt idx="6805">
                  <c:v>1.7510999999999999E-2</c:v>
                </c:pt>
                <c:pt idx="6806">
                  <c:v>1.9290000000000002E-2</c:v>
                </c:pt>
                <c:pt idx="6807">
                  <c:v>1.7874999999999999E-2</c:v>
                </c:pt>
                <c:pt idx="6808">
                  <c:v>1.4587999999999999E-2</c:v>
                </c:pt>
                <c:pt idx="6809">
                  <c:v>1.6163E-2</c:v>
                </c:pt>
                <c:pt idx="6810">
                  <c:v>1.5285E-2</c:v>
                </c:pt>
                <c:pt idx="6811">
                  <c:v>1.4282999999999999E-2</c:v>
                </c:pt>
                <c:pt idx="6812">
                  <c:v>3.09E-2</c:v>
                </c:pt>
                <c:pt idx="6813">
                  <c:v>2.1492000000000001E-2</c:v>
                </c:pt>
                <c:pt idx="6814">
                  <c:v>1.8969E-2</c:v>
                </c:pt>
                <c:pt idx="6815">
                  <c:v>1.8585999999999998E-2</c:v>
                </c:pt>
                <c:pt idx="6816">
                  <c:v>1.2612E-2</c:v>
                </c:pt>
                <c:pt idx="6817">
                  <c:v>1.3724999999999999E-2</c:v>
                </c:pt>
                <c:pt idx="6818">
                  <c:v>1.1814E-2</c:v>
                </c:pt>
                <c:pt idx="6819">
                  <c:v>1.2230000000000001E-2</c:v>
                </c:pt>
                <c:pt idx="6820">
                  <c:v>1.1153E-2</c:v>
                </c:pt>
                <c:pt idx="6821">
                  <c:v>1.9056E-2</c:v>
                </c:pt>
                <c:pt idx="6822">
                  <c:v>1.8586999999999999E-2</c:v>
                </c:pt>
                <c:pt idx="6823">
                  <c:v>1.924E-2</c:v>
                </c:pt>
                <c:pt idx="6824">
                  <c:v>3.2597000000000001E-2</c:v>
                </c:pt>
                <c:pt idx="6825">
                  <c:v>2.6046999999999997E-2</c:v>
                </c:pt>
                <c:pt idx="6826">
                  <c:v>4.3947E-2</c:v>
                </c:pt>
                <c:pt idx="6827">
                  <c:v>3.8136999999999997E-2</c:v>
                </c:pt>
                <c:pt idx="6828">
                  <c:v>3.3902000000000002E-2</c:v>
                </c:pt>
                <c:pt idx="6829">
                  <c:v>3.8883999999999995E-2</c:v>
                </c:pt>
                <c:pt idx="6830">
                  <c:v>3.4828999999999999E-2</c:v>
                </c:pt>
                <c:pt idx="6831">
                  <c:v>2.8298E-2</c:v>
                </c:pt>
                <c:pt idx="6832">
                  <c:v>2.4843E-2</c:v>
                </c:pt>
                <c:pt idx="6833">
                  <c:v>1.7364999999999998E-2</c:v>
                </c:pt>
                <c:pt idx="6834">
                  <c:v>1.6960000000000003E-2</c:v>
                </c:pt>
                <c:pt idx="6835">
                  <c:v>1.2735E-2</c:v>
                </c:pt>
                <c:pt idx="6836">
                  <c:v>1.3968E-2</c:v>
                </c:pt>
                <c:pt idx="6837">
                  <c:v>1.4071999999999999E-2</c:v>
                </c:pt>
                <c:pt idx="6838">
                  <c:v>1.5702999999999998E-2</c:v>
                </c:pt>
                <c:pt idx="6839">
                  <c:v>1.6800000000000002E-2</c:v>
                </c:pt>
                <c:pt idx="6840">
                  <c:v>1.7625999999999999E-2</c:v>
                </c:pt>
                <c:pt idx="6841">
                  <c:v>2.0295999999999998E-2</c:v>
                </c:pt>
                <c:pt idx="6842">
                  <c:v>2.1315999999999998E-2</c:v>
                </c:pt>
                <c:pt idx="6843">
                  <c:v>2.9538999999999999E-2</c:v>
                </c:pt>
                <c:pt idx="6844">
                  <c:v>4.0517999999999998E-2</c:v>
                </c:pt>
                <c:pt idx="6845">
                  <c:v>3.5789000000000001E-2</c:v>
                </c:pt>
                <c:pt idx="6846">
                  <c:v>4.0040000000000006E-2</c:v>
                </c:pt>
                <c:pt idx="6847">
                  <c:v>3.2391999999999997E-2</c:v>
                </c:pt>
                <c:pt idx="6848">
                  <c:v>2.5838E-2</c:v>
                </c:pt>
                <c:pt idx="6849">
                  <c:v>2.9343999999999999E-2</c:v>
                </c:pt>
                <c:pt idx="6850">
                  <c:v>2.1720000000000003E-2</c:v>
                </c:pt>
                <c:pt idx="6851">
                  <c:v>1.8872999999999997E-2</c:v>
                </c:pt>
                <c:pt idx="6852">
                  <c:v>2.5696E-2</c:v>
                </c:pt>
                <c:pt idx="6853">
                  <c:v>1.7839000000000001E-2</c:v>
                </c:pt>
                <c:pt idx="6854">
                  <c:v>2.4045999999999998E-2</c:v>
                </c:pt>
                <c:pt idx="6855">
                  <c:v>2.1963999999999997E-2</c:v>
                </c:pt>
                <c:pt idx="6856">
                  <c:v>1.8510000000000002E-2</c:v>
                </c:pt>
                <c:pt idx="6857">
                  <c:v>1.4674999999999999E-2</c:v>
                </c:pt>
                <c:pt idx="6858">
                  <c:v>1.3597999999999999E-2</c:v>
                </c:pt>
                <c:pt idx="6859">
                  <c:v>1.0803999999999999E-2</c:v>
                </c:pt>
                <c:pt idx="6860">
                  <c:v>1.2827E-2</c:v>
                </c:pt>
                <c:pt idx="6861">
                  <c:v>1.1908E-2</c:v>
                </c:pt>
                <c:pt idx="6862">
                  <c:v>1.0933E-2</c:v>
                </c:pt>
                <c:pt idx="6863">
                  <c:v>1.626E-2</c:v>
                </c:pt>
                <c:pt idx="6864">
                  <c:v>1.7398E-2</c:v>
                </c:pt>
                <c:pt idx="6865">
                  <c:v>1.2107999999999999E-2</c:v>
                </c:pt>
                <c:pt idx="6866">
                  <c:v>1.5737999999999999E-2</c:v>
                </c:pt>
                <c:pt idx="6867">
                  <c:v>2.1003999999999998E-2</c:v>
                </c:pt>
                <c:pt idx="6868">
                  <c:v>1.9729E-2</c:v>
                </c:pt>
                <c:pt idx="6869">
                  <c:v>1.7964000000000001E-2</c:v>
                </c:pt>
                <c:pt idx="6870">
                  <c:v>1.9141999999999999E-2</c:v>
                </c:pt>
                <c:pt idx="6871">
                  <c:v>1.7115999999999999E-2</c:v>
                </c:pt>
                <c:pt idx="6872">
                  <c:v>1.8225999999999999E-2</c:v>
                </c:pt>
                <c:pt idx="6873">
                  <c:v>1.5028999999999999E-2</c:v>
                </c:pt>
                <c:pt idx="6874">
                  <c:v>1.1960999999999999E-2</c:v>
                </c:pt>
                <c:pt idx="6875">
                  <c:v>1.4825E-2</c:v>
                </c:pt>
                <c:pt idx="6876">
                  <c:v>2.5838999999999997E-2</c:v>
                </c:pt>
                <c:pt idx="6877">
                  <c:v>4.5335E-2</c:v>
                </c:pt>
                <c:pt idx="6878">
                  <c:v>5.2601999999999996E-2</c:v>
                </c:pt>
                <c:pt idx="6879">
                  <c:v>4.3480999999999999E-2</c:v>
                </c:pt>
                <c:pt idx="6880">
                  <c:v>5.8242999999999996E-2</c:v>
                </c:pt>
                <c:pt idx="6881">
                  <c:v>6.3788999999999998E-2</c:v>
                </c:pt>
                <c:pt idx="6882">
                  <c:v>6.0840000000000005E-2</c:v>
                </c:pt>
                <c:pt idx="6883">
                  <c:v>7.0751999999999995E-2</c:v>
                </c:pt>
                <c:pt idx="6884">
                  <c:v>6.4605999999999997E-2</c:v>
                </c:pt>
                <c:pt idx="6885">
                  <c:v>6.5092999999999998E-2</c:v>
                </c:pt>
                <c:pt idx="6886">
                  <c:v>5.8680000000000003E-2</c:v>
                </c:pt>
                <c:pt idx="6887">
                  <c:v>5.4328999999999995E-2</c:v>
                </c:pt>
                <c:pt idx="6888">
                  <c:v>4.8285999999999996E-2</c:v>
                </c:pt>
                <c:pt idx="6889">
                  <c:v>5.2867999999999998E-2</c:v>
                </c:pt>
                <c:pt idx="6890">
                  <c:v>5.1644999999999996E-2</c:v>
                </c:pt>
                <c:pt idx="6891">
                  <c:v>4.5168E-2</c:v>
                </c:pt>
                <c:pt idx="6892">
                  <c:v>4.6066999999999997E-2</c:v>
                </c:pt>
                <c:pt idx="6893">
                  <c:v>4.2670000000000007E-2</c:v>
                </c:pt>
                <c:pt idx="6894">
                  <c:v>4.8993999999999996E-2</c:v>
                </c:pt>
                <c:pt idx="6895">
                  <c:v>4.3761000000000001E-2</c:v>
                </c:pt>
                <c:pt idx="6896">
                  <c:v>6.0845999999999997E-2</c:v>
                </c:pt>
                <c:pt idx="6897">
                  <c:v>6.6465999999999997E-2</c:v>
                </c:pt>
                <c:pt idx="6898">
                  <c:v>6.7945999999999993E-2</c:v>
                </c:pt>
                <c:pt idx="6899">
                  <c:v>7.5310000000000002E-2</c:v>
                </c:pt>
                <c:pt idx="6900">
                  <c:v>7.7840000000000006E-2</c:v>
                </c:pt>
                <c:pt idx="6901">
                  <c:v>8.2323999999999994E-2</c:v>
                </c:pt>
                <c:pt idx="6902">
                  <c:v>8.0600000000000005E-2</c:v>
                </c:pt>
                <c:pt idx="6903">
                  <c:v>8.1450000000000009E-2</c:v>
                </c:pt>
                <c:pt idx="6904">
                  <c:v>7.9374E-2</c:v>
                </c:pt>
                <c:pt idx="6905">
                  <c:v>7.1301000000000003E-2</c:v>
                </c:pt>
                <c:pt idx="6906">
                  <c:v>7.0471999999999993E-2</c:v>
                </c:pt>
                <c:pt idx="6907">
                  <c:v>6.9109000000000004E-2</c:v>
                </c:pt>
                <c:pt idx="6908">
                  <c:v>6.1503999999999996E-2</c:v>
                </c:pt>
                <c:pt idx="6909">
                  <c:v>6.7265999999999992E-2</c:v>
                </c:pt>
                <c:pt idx="6910">
                  <c:v>6.6167000000000004E-2</c:v>
                </c:pt>
                <c:pt idx="6911">
                  <c:v>6.3255999999999993E-2</c:v>
                </c:pt>
                <c:pt idx="6912">
                  <c:v>6.1002999999999995E-2</c:v>
                </c:pt>
                <c:pt idx="6913">
                  <c:v>5.9145999999999997E-2</c:v>
                </c:pt>
                <c:pt idx="6914">
                  <c:v>5.7424999999999997E-2</c:v>
                </c:pt>
                <c:pt idx="6915">
                  <c:v>5.6877999999999998E-2</c:v>
                </c:pt>
                <c:pt idx="6916">
                  <c:v>5.2745999999999994E-2</c:v>
                </c:pt>
                <c:pt idx="6917">
                  <c:v>4.7356999999999996E-2</c:v>
                </c:pt>
                <c:pt idx="6918">
                  <c:v>4.6087999999999997E-2</c:v>
                </c:pt>
                <c:pt idx="6919">
                  <c:v>5.0637999999999996E-2</c:v>
                </c:pt>
                <c:pt idx="6920">
                  <c:v>4.8416000000000001E-2</c:v>
                </c:pt>
                <c:pt idx="6921">
                  <c:v>5.8652999999999997E-2</c:v>
                </c:pt>
                <c:pt idx="6922">
                  <c:v>6.7983000000000002E-2</c:v>
                </c:pt>
                <c:pt idx="6923">
                  <c:v>6.4103999999999994E-2</c:v>
                </c:pt>
                <c:pt idx="6924">
                  <c:v>5.9808999999999994E-2</c:v>
                </c:pt>
                <c:pt idx="6925">
                  <c:v>6.4875000000000002E-2</c:v>
                </c:pt>
                <c:pt idx="6926">
                  <c:v>6.0735999999999998E-2</c:v>
                </c:pt>
                <c:pt idx="6927">
                  <c:v>6.0908999999999998E-2</c:v>
                </c:pt>
                <c:pt idx="6928">
                  <c:v>5.5675999999999996E-2</c:v>
                </c:pt>
                <c:pt idx="6929">
                  <c:v>4.8064999999999997E-2</c:v>
                </c:pt>
                <c:pt idx="6930">
                  <c:v>4.1670000000000006E-2</c:v>
                </c:pt>
                <c:pt idx="6931">
                  <c:v>3.5593E-2</c:v>
                </c:pt>
                <c:pt idx="6932">
                  <c:v>3.2826999999999995E-2</c:v>
                </c:pt>
                <c:pt idx="6933">
                  <c:v>3.0467999999999999E-2</c:v>
                </c:pt>
                <c:pt idx="6934">
                  <c:v>2.8818999999999997E-2</c:v>
                </c:pt>
                <c:pt idx="6935">
                  <c:v>2.7656E-2</c:v>
                </c:pt>
                <c:pt idx="6936">
                  <c:v>2.3647999999999999E-2</c:v>
                </c:pt>
                <c:pt idx="6937">
                  <c:v>1.9800000000000002E-2</c:v>
                </c:pt>
                <c:pt idx="6938">
                  <c:v>2.1058E-2</c:v>
                </c:pt>
                <c:pt idx="6939">
                  <c:v>2.0790000000000003E-2</c:v>
                </c:pt>
                <c:pt idx="6940">
                  <c:v>1.9018E-2</c:v>
                </c:pt>
                <c:pt idx="6941">
                  <c:v>1.8046E-2</c:v>
                </c:pt>
                <c:pt idx="6942">
                  <c:v>1.5674E-2</c:v>
                </c:pt>
                <c:pt idx="6943">
                  <c:v>1.7496999999999999E-2</c:v>
                </c:pt>
                <c:pt idx="6944">
                  <c:v>1.8404E-2</c:v>
                </c:pt>
                <c:pt idx="6945">
                  <c:v>1.7158E-2</c:v>
                </c:pt>
                <c:pt idx="6946">
                  <c:v>1.6479000000000001E-2</c:v>
                </c:pt>
                <c:pt idx="6947">
                  <c:v>1.6531999999999998E-2</c:v>
                </c:pt>
                <c:pt idx="6948">
                  <c:v>1.5440000000000001E-2</c:v>
                </c:pt>
                <c:pt idx="6949">
                  <c:v>1.2973999999999999E-2</c:v>
                </c:pt>
                <c:pt idx="6950">
                  <c:v>1.2555E-2</c:v>
                </c:pt>
                <c:pt idx="6951">
                  <c:v>1.1082999999999999E-2</c:v>
                </c:pt>
                <c:pt idx="6952">
                  <c:v>8.9359999999999995E-3</c:v>
                </c:pt>
                <c:pt idx="6953">
                  <c:v>9.7769999999999992E-3</c:v>
                </c:pt>
                <c:pt idx="6954">
                  <c:v>9.1700000000000011E-3</c:v>
                </c:pt>
                <c:pt idx="6955">
                  <c:v>7.8799999999999999E-3</c:v>
                </c:pt>
                <c:pt idx="6956">
                  <c:v>6.0149999999999995E-3</c:v>
                </c:pt>
                <c:pt idx="6957">
                  <c:v>4.5509999999999995E-3</c:v>
                </c:pt>
                <c:pt idx="6958">
                  <c:v>4.6259999999999999E-3</c:v>
                </c:pt>
                <c:pt idx="6959">
                  <c:v>5.5069999999999997E-3</c:v>
                </c:pt>
                <c:pt idx="6960">
                  <c:v>1.1837E-2</c:v>
                </c:pt>
                <c:pt idx="6961">
                  <c:v>1.5306999999999999E-2</c:v>
                </c:pt>
                <c:pt idx="6962">
                  <c:v>1.1637E-2</c:v>
                </c:pt>
                <c:pt idx="6963">
                  <c:v>1.0076E-2</c:v>
                </c:pt>
                <c:pt idx="6964">
                  <c:v>1.3210999999999999E-2</c:v>
                </c:pt>
                <c:pt idx="6965">
                  <c:v>1.0588E-2</c:v>
                </c:pt>
                <c:pt idx="6966">
                  <c:v>8.1650000000000004E-3</c:v>
                </c:pt>
                <c:pt idx="6967">
                  <c:v>6.6229999999999995E-3</c:v>
                </c:pt>
                <c:pt idx="6968">
                  <c:v>8.0829999999999999E-3</c:v>
                </c:pt>
                <c:pt idx="6969">
                  <c:v>6.8439999999999994E-3</c:v>
                </c:pt>
                <c:pt idx="6970">
                  <c:v>9.7389999999999994E-3</c:v>
                </c:pt>
                <c:pt idx="6971">
                  <c:v>9.4850000000000004E-3</c:v>
                </c:pt>
                <c:pt idx="6972">
                  <c:v>1.4572999999999999E-2</c:v>
                </c:pt>
                <c:pt idx="6973">
                  <c:v>1.2114999999999999E-2</c:v>
                </c:pt>
                <c:pt idx="6974">
                  <c:v>1.2638999999999999E-2</c:v>
                </c:pt>
                <c:pt idx="6975">
                  <c:v>1.1637999999999999E-2</c:v>
                </c:pt>
                <c:pt idx="6976">
                  <c:v>1.2914999999999999E-2</c:v>
                </c:pt>
                <c:pt idx="6977">
                  <c:v>1.1394999999999999E-2</c:v>
                </c:pt>
                <c:pt idx="6978">
                  <c:v>9.0150000000000004E-3</c:v>
                </c:pt>
                <c:pt idx="6979">
                  <c:v>8.9470000000000001E-3</c:v>
                </c:pt>
                <c:pt idx="6980">
                  <c:v>1.3620999999999999E-2</c:v>
                </c:pt>
                <c:pt idx="6981">
                  <c:v>1.2621E-2</c:v>
                </c:pt>
                <c:pt idx="6982">
                  <c:v>1.0560999999999999E-2</c:v>
                </c:pt>
                <c:pt idx="6983">
                  <c:v>1.0782999999999999E-2</c:v>
                </c:pt>
                <c:pt idx="6984">
                  <c:v>1.1220000000000001E-2</c:v>
                </c:pt>
                <c:pt idx="6985">
                  <c:v>1.0758E-2</c:v>
                </c:pt>
                <c:pt idx="6986">
                  <c:v>1.0161999999999999E-2</c:v>
                </c:pt>
                <c:pt idx="6987">
                  <c:v>9.6010000000000002E-3</c:v>
                </c:pt>
                <c:pt idx="6988">
                  <c:v>9.273E-3</c:v>
                </c:pt>
                <c:pt idx="6989">
                  <c:v>6.6219999999999994E-3</c:v>
                </c:pt>
                <c:pt idx="6990">
                  <c:v>7.3269999999999993E-3</c:v>
                </c:pt>
                <c:pt idx="6991">
                  <c:v>6.2489999999999993E-3</c:v>
                </c:pt>
                <c:pt idx="6992">
                  <c:v>6.2639999999999996E-3</c:v>
                </c:pt>
                <c:pt idx="6993">
                  <c:v>5.9309999999999996E-3</c:v>
                </c:pt>
                <c:pt idx="6994">
                  <c:v>5.8230000000000001E-3</c:v>
                </c:pt>
                <c:pt idx="6995">
                  <c:v>5.2220000000000001E-3</c:v>
                </c:pt>
                <c:pt idx="6996">
                  <c:v>4.4009999999999995E-3</c:v>
                </c:pt>
                <c:pt idx="6997">
                  <c:v>3.8189999999999999E-3</c:v>
                </c:pt>
                <c:pt idx="6998">
                  <c:v>3.2069999999999998E-3</c:v>
                </c:pt>
                <c:pt idx="6999">
                  <c:v>2.5119999999999999E-3</c:v>
                </c:pt>
                <c:pt idx="7000">
                  <c:v>1.9840000000000001E-3</c:v>
                </c:pt>
                <c:pt idx="7001">
                  <c:v>1.7489999999999999E-3</c:v>
                </c:pt>
                <c:pt idx="7002">
                  <c:v>1.268E-3</c:v>
                </c:pt>
                <c:pt idx="7003">
                  <c:v>1.539E-3</c:v>
                </c:pt>
                <c:pt idx="7004">
                  <c:v>1.684E-3</c:v>
                </c:pt>
                <c:pt idx="7005">
                  <c:v>1.266E-3</c:v>
                </c:pt>
                <c:pt idx="7006">
                  <c:v>9.7299999999999991E-4</c:v>
                </c:pt>
                <c:pt idx="7007">
                  <c:v>7.3699999999999992E-4</c:v>
                </c:pt>
                <c:pt idx="7008">
                  <c:v>8.8199999999999997E-4</c:v>
                </c:pt>
                <c:pt idx="7009">
                  <c:v>8.7299999999999997E-4</c:v>
                </c:pt>
                <c:pt idx="7010">
                  <c:v>9.2499999999999993E-4</c:v>
                </c:pt>
                <c:pt idx="7011">
                  <c:v>8.1599999999999999E-4</c:v>
                </c:pt>
                <c:pt idx="7012">
                  <c:v>8.7599999999999993E-4</c:v>
                </c:pt>
                <c:pt idx="7013">
                  <c:v>5.4500000000000002E-4</c:v>
                </c:pt>
                <c:pt idx="7014">
                  <c:v>7.7000000000000007E-4</c:v>
                </c:pt>
                <c:pt idx="7015">
                  <c:v>7.0799999999999997E-4</c:v>
                </c:pt>
                <c:pt idx="7016">
                  <c:v>7.4599999999999992E-4</c:v>
                </c:pt>
                <c:pt idx="7017">
                  <c:v>6.548E-3</c:v>
                </c:pt>
                <c:pt idx="7018">
                  <c:v>1.9044999999999999E-2</c:v>
                </c:pt>
                <c:pt idx="7019">
                  <c:v>1.8086999999999999E-2</c:v>
                </c:pt>
                <c:pt idx="7020">
                  <c:v>1.6645E-2</c:v>
                </c:pt>
                <c:pt idx="7021">
                  <c:v>2.1083999999999999E-2</c:v>
                </c:pt>
                <c:pt idx="7022">
                  <c:v>2.6995999999999999E-2</c:v>
                </c:pt>
                <c:pt idx="7023">
                  <c:v>2.1089E-2</c:v>
                </c:pt>
                <c:pt idx="7024">
                  <c:v>1.6656000000000001E-2</c:v>
                </c:pt>
                <c:pt idx="7025">
                  <c:v>1.2447E-2</c:v>
                </c:pt>
                <c:pt idx="7026">
                  <c:v>9.670999999999999E-3</c:v>
                </c:pt>
                <c:pt idx="7027">
                  <c:v>8.1060000000000004E-3</c:v>
                </c:pt>
                <c:pt idx="7028">
                  <c:v>7.3700000000000007E-3</c:v>
                </c:pt>
                <c:pt idx="7029">
                  <c:v>5.2919999999999998E-3</c:v>
                </c:pt>
                <c:pt idx="7030">
                  <c:v>5.5849999999999997E-3</c:v>
                </c:pt>
                <c:pt idx="7031">
                  <c:v>4.8649999999999995E-3</c:v>
                </c:pt>
                <c:pt idx="7032">
                  <c:v>4.5459999999999997E-3</c:v>
                </c:pt>
                <c:pt idx="7033">
                  <c:v>3.3269999999999997E-3</c:v>
                </c:pt>
                <c:pt idx="7034">
                  <c:v>5.8800000000000007E-3</c:v>
                </c:pt>
                <c:pt idx="7035">
                  <c:v>3.052E-3</c:v>
                </c:pt>
                <c:pt idx="7036">
                  <c:v>1.818E-3</c:v>
                </c:pt>
                <c:pt idx="7037">
                  <c:v>1.8779999999999999E-3</c:v>
                </c:pt>
                <c:pt idx="7038">
                  <c:v>1.2409999999999999E-3</c:v>
                </c:pt>
                <c:pt idx="7039">
                  <c:v>1.3629999999999998E-3</c:v>
                </c:pt>
                <c:pt idx="7040">
                  <c:v>1.851E-3</c:v>
                </c:pt>
                <c:pt idx="7041">
                  <c:v>1.7749999999999999E-3</c:v>
                </c:pt>
                <c:pt idx="7042">
                  <c:v>1.5819999999999999E-3</c:v>
                </c:pt>
                <c:pt idx="7043">
                  <c:v>2.0820000000000001E-3</c:v>
                </c:pt>
                <c:pt idx="7044">
                  <c:v>1.3859999999999999E-3</c:v>
                </c:pt>
                <c:pt idx="7045">
                  <c:v>1.8129999999999999E-3</c:v>
                </c:pt>
                <c:pt idx="7046">
                  <c:v>3.493E-3</c:v>
                </c:pt>
                <c:pt idx="7047">
                  <c:v>9.3429999999999989E-3</c:v>
                </c:pt>
                <c:pt idx="7048">
                  <c:v>5.8389999999999996E-3</c:v>
                </c:pt>
                <c:pt idx="7049">
                  <c:v>5.6849999999999999E-3</c:v>
                </c:pt>
                <c:pt idx="7050">
                  <c:v>6.9579999999999998E-3</c:v>
                </c:pt>
                <c:pt idx="7051">
                  <c:v>1.3764999999999999E-2</c:v>
                </c:pt>
                <c:pt idx="7052">
                  <c:v>1.3953999999999999E-2</c:v>
                </c:pt>
                <c:pt idx="7053">
                  <c:v>9.8119999999999995E-3</c:v>
                </c:pt>
                <c:pt idx="7054">
                  <c:v>7.8729999999999998E-3</c:v>
                </c:pt>
                <c:pt idx="7055">
                  <c:v>5.7039999999999999E-3</c:v>
                </c:pt>
                <c:pt idx="7056">
                  <c:v>6.9849999999999999E-3</c:v>
                </c:pt>
                <c:pt idx="7057">
                  <c:v>6.9000000000000008E-3</c:v>
                </c:pt>
                <c:pt idx="7058">
                  <c:v>8.650999999999999E-3</c:v>
                </c:pt>
                <c:pt idx="7059">
                  <c:v>1.1091E-2</c:v>
                </c:pt>
                <c:pt idx="7060">
                  <c:v>1.5082999999999999E-2</c:v>
                </c:pt>
                <c:pt idx="7061">
                  <c:v>1.7020999999999998E-2</c:v>
                </c:pt>
                <c:pt idx="7062">
                  <c:v>1.7240000000000002E-2</c:v>
                </c:pt>
                <c:pt idx="7063">
                  <c:v>1.8395999999999999E-2</c:v>
                </c:pt>
                <c:pt idx="7064">
                  <c:v>1.7148E-2</c:v>
                </c:pt>
                <c:pt idx="7065">
                  <c:v>1.9698E-2</c:v>
                </c:pt>
                <c:pt idx="7066">
                  <c:v>1.9623999999999999E-2</c:v>
                </c:pt>
                <c:pt idx="7067">
                  <c:v>2.1361999999999999E-2</c:v>
                </c:pt>
                <c:pt idx="7068">
                  <c:v>2.4905E-2</c:v>
                </c:pt>
                <c:pt idx="7069">
                  <c:v>1.9892E-2</c:v>
                </c:pt>
                <c:pt idx="7070">
                  <c:v>2.2019E-2</c:v>
                </c:pt>
                <c:pt idx="7071">
                  <c:v>3.9778999999999995E-2</c:v>
                </c:pt>
                <c:pt idx="7072">
                  <c:v>3.3898999999999999E-2</c:v>
                </c:pt>
                <c:pt idx="7073">
                  <c:v>3.4965999999999997E-2</c:v>
                </c:pt>
                <c:pt idx="7074">
                  <c:v>3.2680000000000001E-2</c:v>
                </c:pt>
                <c:pt idx="7075">
                  <c:v>3.3301999999999998E-2</c:v>
                </c:pt>
                <c:pt idx="7076">
                  <c:v>4.8596E-2</c:v>
                </c:pt>
                <c:pt idx="7077">
                  <c:v>3.7600999999999996E-2</c:v>
                </c:pt>
                <c:pt idx="7078">
                  <c:v>3.0730000000000004E-2</c:v>
                </c:pt>
                <c:pt idx="7079">
                  <c:v>2.9135999999999999E-2</c:v>
                </c:pt>
                <c:pt idx="7080">
                  <c:v>3.0480999999999998E-2</c:v>
                </c:pt>
                <c:pt idx="7081">
                  <c:v>2.8835999999999997E-2</c:v>
                </c:pt>
                <c:pt idx="7082">
                  <c:v>2.6832999999999999E-2</c:v>
                </c:pt>
                <c:pt idx="7083">
                  <c:v>2.5293E-2</c:v>
                </c:pt>
                <c:pt idx="7084">
                  <c:v>0.10211000000000001</c:v>
                </c:pt>
                <c:pt idx="7085">
                  <c:v>9.1493999999999992E-2</c:v>
                </c:pt>
                <c:pt idx="7086">
                  <c:v>8.5077E-2</c:v>
                </c:pt>
                <c:pt idx="7087">
                  <c:v>8.3426E-2</c:v>
                </c:pt>
                <c:pt idx="7088">
                  <c:v>8.7216000000000002E-2</c:v>
                </c:pt>
                <c:pt idx="7089">
                  <c:v>7.4403999999999998E-2</c:v>
                </c:pt>
                <c:pt idx="7090">
                  <c:v>6.4748E-2</c:v>
                </c:pt>
                <c:pt idx="7091">
                  <c:v>5.4327E-2</c:v>
                </c:pt>
                <c:pt idx="7092">
                  <c:v>4.6343999999999996E-2</c:v>
                </c:pt>
                <c:pt idx="7093">
                  <c:v>4.2967999999999999E-2</c:v>
                </c:pt>
                <c:pt idx="7094">
                  <c:v>4.5301000000000001E-2</c:v>
                </c:pt>
                <c:pt idx="7095">
                  <c:v>5.1947E-2</c:v>
                </c:pt>
                <c:pt idx="7096">
                  <c:v>4.5974000000000001E-2</c:v>
                </c:pt>
                <c:pt idx="7097">
                  <c:v>4.3991999999999996E-2</c:v>
                </c:pt>
                <c:pt idx="7098">
                  <c:v>3.8962999999999998E-2</c:v>
                </c:pt>
                <c:pt idx="7099">
                  <c:v>3.3420999999999999E-2</c:v>
                </c:pt>
                <c:pt idx="7100">
                  <c:v>2.9721999999999998E-2</c:v>
                </c:pt>
                <c:pt idx="7101">
                  <c:v>2.4060000000000002E-2</c:v>
                </c:pt>
                <c:pt idx="7102">
                  <c:v>1.8546999999999998E-2</c:v>
                </c:pt>
                <c:pt idx="7103">
                  <c:v>1.67E-2</c:v>
                </c:pt>
                <c:pt idx="7104">
                  <c:v>1.37E-2</c:v>
                </c:pt>
                <c:pt idx="7105">
                  <c:v>1.4867E-2</c:v>
                </c:pt>
                <c:pt idx="7106">
                  <c:v>1.4535999999999999E-2</c:v>
                </c:pt>
                <c:pt idx="7107">
                  <c:v>1.3521999999999999E-2</c:v>
                </c:pt>
                <c:pt idx="7108">
                  <c:v>1.2246999999999999E-2</c:v>
                </c:pt>
                <c:pt idx="7109">
                  <c:v>1.3084999999999999E-2</c:v>
                </c:pt>
                <c:pt idx="7110">
                  <c:v>1.0537999999999999E-2</c:v>
                </c:pt>
                <c:pt idx="7111">
                  <c:v>7.5500000000000003E-3</c:v>
                </c:pt>
                <c:pt idx="7112">
                  <c:v>6.5400000000000007E-3</c:v>
                </c:pt>
                <c:pt idx="7113">
                  <c:v>5.4539999999999996E-3</c:v>
                </c:pt>
                <c:pt idx="7114">
                  <c:v>4.529E-3</c:v>
                </c:pt>
                <c:pt idx="7115">
                  <c:v>3.457E-3</c:v>
                </c:pt>
                <c:pt idx="7116">
                  <c:v>2.908E-3</c:v>
                </c:pt>
                <c:pt idx="7117">
                  <c:v>2.5149999999999999E-3</c:v>
                </c:pt>
                <c:pt idx="7118">
                  <c:v>3.8429999999999996E-3</c:v>
                </c:pt>
                <c:pt idx="7119">
                  <c:v>2.748E-3</c:v>
                </c:pt>
                <c:pt idx="7120">
                  <c:v>2.3089999999999999E-3</c:v>
                </c:pt>
                <c:pt idx="7121">
                  <c:v>1.8659999999999998E-3</c:v>
                </c:pt>
                <c:pt idx="7122">
                  <c:v>3.3E-3</c:v>
                </c:pt>
                <c:pt idx="7123">
                  <c:v>2.941E-3</c:v>
                </c:pt>
                <c:pt idx="7124">
                  <c:v>1.794E-3</c:v>
                </c:pt>
                <c:pt idx="7125">
                  <c:v>2.209E-3</c:v>
                </c:pt>
                <c:pt idx="7126">
                  <c:v>1.9889999999999999E-3</c:v>
                </c:pt>
                <c:pt idx="7127">
                  <c:v>1.338E-3</c:v>
                </c:pt>
                <c:pt idx="7128">
                  <c:v>1.0369999999999999E-3</c:v>
                </c:pt>
                <c:pt idx="7129">
                  <c:v>1.0759999999999999E-3</c:v>
                </c:pt>
                <c:pt idx="7130">
                  <c:v>1.495E-3</c:v>
                </c:pt>
                <c:pt idx="7131">
                  <c:v>9.3000000000000005E-4</c:v>
                </c:pt>
                <c:pt idx="7132">
                  <c:v>1.209E-3</c:v>
                </c:pt>
                <c:pt idx="7133">
                  <c:v>1.214E-3</c:v>
                </c:pt>
                <c:pt idx="7134">
                  <c:v>1.397E-3</c:v>
                </c:pt>
                <c:pt idx="7135">
                  <c:v>1.2289999999999998E-3</c:v>
                </c:pt>
                <c:pt idx="7136">
                  <c:v>2.5539999999999998E-3</c:v>
                </c:pt>
                <c:pt idx="7137">
                  <c:v>2.4449999999999997E-3</c:v>
                </c:pt>
                <c:pt idx="7138">
                  <c:v>2.8170000000000001E-3</c:v>
                </c:pt>
                <c:pt idx="7139">
                  <c:v>1.807E-3</c:v>
                </c:pt>
                <c:pt idx="7140">
                  <c:v>1.25E-3</c:v>
                </c:pt>
                <c:pt idx="7141">
                  <c:v>6.9899999999999997E-4</c:v>
                </c:pt>
                <c:pt idx="7142">
                  <c:v>8.1499999999999997E-4</c:v>
                </c:pt>
                <c:pt idx="7143">
                  <c:v>1.1529999999999999E-3</c:v>
                </c:pt>
                <c:pt idx="7144">
                  <c:v>6.6799999999999997E-4</c:v>
                </c:pt>
                <c:pt idx="7145">
                  <c:v>1.3809999999999998E-3</c:v>
                </c:pt>
                <c:pt idx="7146">
                  <c:v>4.019E-3</c:v>
                </c:pt>
                <c:pt idx="7147">
                  <c:v>3.1419999999999998E-3</c:v>
                </c:pt>
                <c:pt idx="7148">
                  <c:v>2.006E-3</c:v>
                </c:pt>
                <c:pt idx="7149">
                  <c:v>1.005E-3</c:v>
                </c:pt>
                <c:pt idx="7150">
                  <c:v>6.2500000000000001E-4</c:v>
                </c:pt>
                <c:pt idx="7151">
                  <c:v>1.8900000000000002E-3</c:v>
                </c:pt>
                <c:pt idx="7152">
                  <c:v>2.6619999999999999E-3</c:v>
                </c:pt>
                <c:pt idx="7153">
                  <c:v>2.4109999999999999E-3</c:v>
                </c:pt>
                <c:pt idx="7154">
                  <c:v>3.3500000000000001E-3</c:v>
                </c:pt>
                <c:pt idx="7155">
                  <c:v>1.3044999999999999E-2</c:v>
                </c:pt>
                <c:pt idx="7156">
                  <c:v>2.7710000000000002E-2</c:v>
                </c:pt>
                <c:pt idx="7157">
                  <c:v>2.8301999999999997E-2</c:v>
                </c:pt>
                <c:pt idx="7158">
                  <c:v>2.7403E-2</c:v>
                </c:pt>
                <c:pt idx="7159">
                  <c:v>2.9966E-2</c:v>
                </c:pt>
                <c:pt idx="7160">
                  <c:v>2.7826E-2</c:v>
                </c:pt>
                <c:pt idx="7161">
                  <c:v>2.8280999999999997E-2</c:v>
                </c:pt>
                <c:pt idx="7162">
                  <c:v>2.4402999999999998E-2</c:v>
                </c:pt>
                <c:pt idx="7163">
                  <c:v>2.0424999999999999E-2</c:v>
                </c:pt>
                <c:pt idx="7164">
                  <c:v>1.8682999999999998E-2</c:v>
                </c:pt>
                <c:pt idx="7165">
                  <c:v>1.5882999999999998E-2</c:v>
                </c:pt>
                <c:pt idx="7166">
                  <c:v>1.3744999999999999E-2</c:v>
                </c:pt>
                <c:pt idx="7167">
                  <c:v>1.0778999999999999E-2</c:v>
                </c:pt>
                <c:pt idx="7168">
                  <c:v>9.4300000000000009E-3</c:v>
                </c:pt>
                <c:pt idx="7169">
                  <c:v>8.6470000000000002E-3</c:v>
                </c:pt>
                <c:pt idx="7170">
                  <c:v>9.3879999999999988E-3</c:v>
                </c:pt>
                <c:pt idx="7171">
                  <c:v>1.0685E-2</c:v>
                </c:pt>
                <c:pt idx="7172">
                  <c:v>8.1770000000000002E-3</c:v>
                </c:pt>
                <c:pt idx="7173">
                  <c:v>9.4739999999999998E-3</c:v>
                </c:pt>
                <c:pt idx="7174">
                  <c:v>1.2320999999999999E-2</c:v>
                </c:pt>
                <c:pt idx="7175">
                  <c:v>1.3006E-2</c:v>
                </c:pt>
                <c:pt idx="7176">
                  <c:v>1.2546E-2</c:v>
                </c:pt>
                <c:pt idx="7177">
                  <c:v>1.3790000000000002E-2</c:v>
                </c:pt>
                <c:pt idx="7178">
                  <c:v>1.1779E-2</c:v>
                </c:pt>
                <c:pt idx="7179">
                  <c:v>1.6181999999999998E-2</c:v>
                </c:pt>
                <c:pt idx="7180">
                  <c:v>1.6403999999999998E-2</c:v>
                </c:pt>
                <c:pt idx="7181">
                  <c:v>2.5212999999999999E-2</c:v>
                </c:pt>
                <c:pt idx="7182">
                  <c:v>2.6880999999999999E-2</c:v>
                </c:pt>
                <c:pt idx="7183">
                  <c:v>3.0418999999999998E-2</c:v>
                </c:pt>
                <c:pt idx="7184">
                  <c:v>2.4015999999999999E-2</c:v>
                </c:pt>
                <c:pt idx="7185">
                  <c:v>2.7851999999999998E-2</c:v>
                </c:pt>
                <c:pt idx="7186">
                  <c:v>3.3121999999999999E-2</c:v>
                </c:pt>
                <c:pt idx="7187">
                  <c:v>4.8610000000000007E-2</c:v>
                </c:pt>
                <c:pt idx="7188">
                  <c:v>5.2063999999999999E-2</c:v>
                </c:pt>
                <c:pt idx="7189">
                  <c:v>5.1527999999999997E-2</c:v>
                </c:pt>
                <c:pt idx="7190">
                  <c:v>5.1484999999999996E-2</c:v>
                </c:pt>
                <c:pt idx="7191">
                  <c:v>6.5933999999999993E-2</c:v>
                </c:pt>
                <c:pt idx="7192">
                  <c:v>7.8360000000000013E-2</c:v>
                </c:pt>
                <c:pt idx="7193">
                  <c:v>8.7244000000000002E-2</c:v>
                </c:pt>
                <c:pt idx="7194">
                  <c:v>9.6660999999999997E-2</c:v>
                </c:pt>
                <c:pt idx="7195">
                  <c:v>0.10470399999999999</c:v>
                </c:pt>
                <c:pt idx="7196">
                  <c:v>0.101355</c:v>
                </c:pt>
                <c:pt idx="7197">
                  <c:v>0.11029799999999999</c:v>
                </c:pt>
                <c:pt idx="7198">
                  <c:v>0.11632899999999999</c:v>
                </c:pt>
                <c:pt idx="7199">
                  <c:v>0.11963199999999999</c:v>
                </c:pt>
                <c:pt idx="7200">
                  <c:v>0.13875399999999999</c:v>
                </c:pt>
                <c:pt idx="7201">
                  <c:v>0.174399</c:v>
                </c:pt>
                <c:pt idx="7202">
                  <c:v>0.21157599999999999</c:v>
                </c:pt>
                <c:pt idx="7203">
                  <c:v>0.22085399999999999</c:v>
                </c:pt>
                <c:pt idx="7204">
                  <c:v>0.22895099999999999</c:v>
                </c:pt>
                <c:pt idx="7205">
                  <c:v>0.23195099999999999</c:v>
                </c:pt>
                <c:pt idx="7206">
                  <c:v>0.28641299999999997</c:v>
                </c:pt>
                <c:pt idx="7207">
                  <c:v>0.27893099999999998</c:v>
                </c:pt>
                <c:pt idx="7208">
                  <c:v>0.27787600000000001</c:v>
                </c:pt>
                <c:pt idx="7209">
                  <c:v>0.28226499999999999</c:v>
                </c:pt>
                <c:pt idx="7210">
                  <c:v>0.27962899999999996</c:v>
                </c:pt>
                <c:pt idx="7211">
                  <c:v>0.27444299999999999</c:v>
                </c:pt>
                <c:pt idx="7212">
                  <c:v>0.25646399999999997</c:v>
                </c:pt>
                <c:pt idx="7213">
                  <c:v>0.25399499999999997</c:v>
                </c:pt>
                <c:pt idx="7214">
                  <c:v>0.25390799999999997</c:v>
                </c:pt>
                <c:pt idx="7215">
                  <c:v>0.243756</c:v>
                </c:pt>
                <c:pt idx="7216">
                  <c:v>0.234731</c:v>
                </c:pt>
                <c:pt idx="7217">
                  <c:v>0.22627000000000003</c:v>
                </c:pt>
                <c:pt idx="7218">
                  <c:v>0.220252</c:v>
                </c:pt>
                <c:pt idx="7219">
                  <c:v>0.212785</c:v>
                </c:pt>
                <c:pt idx="7220">
                  <c:v>0.221246</c:v>
                </c:pt>
                <c:pt idx="7221">
                  <c:v>0.214894</c:v>
                </c:pt>
                <c:pt idx="7222">
                  <c:v>0.23404000000000003</c:v>
                </c:pt>
                <c:pt idx="7223">
                  <c:v>0.24309799999999998</c:v>
                </c:pt>
                <c:pt idx="7224">
                  <c:v>0.24471699999999999</c:v>
                </c:pt>
                <c:pt idx="7225">
                  <c:v>0.222639</c:v>
                </c:pt>
                <c:pt idx="7226">
                  <c:v>0.22495899999999999</c:v>
                </c:pt>
                <c:pt idx="7227">
                  <c:v>0.21210499999999999</c:v>
                </c:pt>
                <c:pt idx="7228">
                  <c:v>0.206874</c:v>
                </c:pt>
                <c:pt idx="7229">
                  <c:v>0.21890499999999999</c:v>
                </c:pt>
                <c:pt idx="7230">
                  <c:v>0.217447</c:v>
                </c:pt>
                <c:pt idx="7231">
                  <c:v>0.20705799999999999</c:v>
                </c:pt>
                <c:pt idx="7232">
                  <c:v>0.201013</c:v>
                </c:pt>
                <c:pt idx="7233">
                  <c:v>0.193408</c:v>
                </c:pt>
                <c:pt idx="7234">
                  <c:v>0.18557499999999999</c:v>
                </c:pt>
                <c:pt idx="7235">
                  <c:v>0.17896799999999999</c:v>
                </c:pt>
                <c:pt idx="7236">
                  <c:v>0.18268899999999999</c:v>
                </c:pt>
                <c:pt idx="7237">
                  <c:v>0.166772</c:v>
                </c:pt>
                <c:pt idx="7238">
                  <c:v>0.160968</c:v>
                </c:pt>
                <c:pt idx="7239">
                  <c:v>0.144843</c:v>
                </c:pt>
                <c:pt idx="7240">
                  <c:v>0.133385</c:v>
                </c:pt>
                <c:pt idx="7241">
                  <c:v>0.12467299999999999</c:v>
                </c:pt>
                <c:pt idx="7242">
                  <c:v>0.12514500000000001</c:v>
                </c:pt>
                <c:pt idx="7243">
                  <c:v>0.111314</c:v>
                </c:pt>
                <c:pt idx="7244">
                  <c:v>0.10726899999999999</c:v>
                </c:pt>
                <c:pt idx="7245">
                  <c:v>0.101198</c:v>
                </c:pt>
                <c:pt idx="7246">
                  <c:v>9.3211999999999989E-2</c:v>
                </c:pt>
                <c:pt idx="7247">
                  <c:v>9.1054999999999997E-2</c:v>
                </c:pt>
                <c:pt idx="7248">
                  <c:v>9.1327999999999993E-2</c:v>
                </c:pt>
                <c:pt idx="7249">
                  <c:v>7.8004999999999991E-2</c:v>
                </c:pt>
                <c:pt idx="7250">
                  <c:v>7.8956999999999999E-2</c:v>
                </c:pt>
                <c:pt idx="7251">
                  <c:v>7.9626000000000002E-2</c:v>
                </c:pt>
                <c:pt idx="7252">
                  <c:v>7.9951999999999995E-2</c:v>
                </c:pt>
                <c:pt idx="7253">
                  <c:v>7.9850000000000004E-2</c:v>
                </c:pt>
                <c:pt idx="7254">
                  <c:v>8.3398E-2</c:v>
                </c:pt>
                <c:pt idx="7255">
                  <c:v>9.3240000000000003E-2</c:v>
                </c:pt>
                <c:pt idx="7256">
                  <c:v>0.102577</c:v>
                </c:pt>
                <c:pt idx="7257">
                  <c:v>0.10034599999999999</c:v>
                </c:pt>
                <c:pt idx="7258">
                  <c:v>0.10452599999999999</c:v>
                </c:pt>
                <c:pt idx="7259">
                  <c:v>9.5712999999999993E-2</c:v>
                </c:pt>
                <c:pt idx="7260">
                  <c:v>0.104975</c:v>
                </c:pt>
                <c:pt idx="7261">
                  <c:v>0.116675</c:v>
                </c:pt>
                <c:pt idx="7262">
                  <c:v>0.12128799999999999</c:v>
                </c:pt>
                <c:pt idx="7263">
                  <c:v>0.121013</c:v>
                </c:pt>
                <c:pt idx="7264">
                  <c:v>0.116185</c:v>
                </c:pt>
                <c:pt idx="7265">
                  <c:v>0.116853</c:v>
                </c:pt>
                <c:pt idx="7266">
                  <c:v>0.11726</c:v>
                </c:pt>
                <c:pt idx="7267">
                  <c:v>0.118044</c:v>
                </c:pt>
                <c:pt idx="7268">
                  <c:v>0.11055899999999999</c:v>
                </c:pt>
                <c:pt idx="7269">
                  <c:v>0.109584</c:v>
                </c:pt>
                <c:pt idx="7270">
                  <c:v>0.11564199999999999</c:v>
                </c:pt>
                <c:pt idx="7271">
                  <c:v>0.12678699999999998</c:v>
                </c:pt>
                <c:pt idx="7272">
                  <c:v>0.130167</c:v>
                </c:pt>
                <c:pt idx="7273">
                  <c:v>0.16642199999999999</c:v>
                </c:pt>
                <c:pt idx="7274">
                  <c:v>0.174508</c:v>
                </c:pt>
                <c:pt idx="7275">
                  <c:v>0.213556</c:v>
                </c:pt>
                <c:pt idx="7276">
                  <c:v>0.22697399999999998</c:v>
                </c:pt>
                <c:pt idx="7277">
                  <c:v>0.22884699999999999</c:v>
                </c:pt>
                <c:pt idx="7278">
                  <c:v>0.22623000000000001</c:v>
                </c:pt>
                <c:pt idx="7279">
                  <c:v>0.22531399999999999</c:v>
                </c:pt>
                <c:pt idx="7280">
                  <c:v>0.235904</c:v>
                </c:pt>
                <c:pt idx="7281">
                  <c:v>0.239561</c:v>
                </c:pt>
                <c:pt idx="7282">
                  <c:v>0.23633299999999999</c:v>
                </c:pt>
                <c:pt idx="7283">
                  <c:v>0.23970699999999998</c:v>
                </c:pt>
                <c:pt idx="7284">
                  <c:v>0.255324</c:v>
                </c:pt>
                <c:pt idx="7285">
                  <c:v>0.245477</c:v>
                </c:pt>
                <c:pt idx="7286">
                  <c:v>0.240703</c:v>
                </c:pt>
                <c:pt idx="7287">
                  <c:v>0.244421</c:v>
                </c:pt>
                <c:pt idx="7288">
                  <c:v>0.236958</c:v>
                </c:pt>
                <c:pt idx="7289">
                  <c:v>0.24373099999999998</c:v>
                </c:pt>
                <c:pt idx="7290">
                  <c:v>0.24365000000000003</c:v>
                </c:pt>
                <c:pt idx="7291">
                  <c:v>0.25156600000000001</c:v>
                </c:pt>
                <c:pt idx="7292">
                  <c:v>0.24307699999999999</c:v>
                </c:pt>
                <c:pt idx="7293">
                  <c:v>0.26103599999999999</c:v>
                </c:pt>
                <c:pt idx="7294">
                  <c:v>0.271063</c:v>
                </c:pt>
                <c:pt idx="7295">
                  <c:v>0.27678199999999997</c:v>
                </c:pt>
                <c:pt idx="7296">
                  <c:v>0.27525099999999997</c:v>
                </c:pt>
                <c:pt idx="7297">
                  <c:v>0.28420299999999998</c:v>
                </c:pt>
                <c:pt idx="7298">
                  <c:v>0.26872699999999999</c:v>
                </c:pt>
                <c:pt idx="7299">
                  <c:v>0.24555299999999999</c:v>
                </c:pt>
                <c:pt idx="7300">
                  <c:v>0.228077</c:v>
                </c:pt>
                <c:pt idx="7301">
                  <c:v>0.20511699999999999</c:v>
                </c:pt>
                <c:pt idx="7302">
                  <c:v>0.20283599999999999</c:v>
                </c:pt>
                <c:pt idx="7303">
                  <c:v>0.20615699999999998</c:v>
                </c:pt>
                <c:pt idx="7304">
                  <c:v>0.18981599999999998</c:v>
                </c:pt>
                <c:pt idx="7305">
                  <c:v>0.24261199999999999</c:v>
                </c:pt>
                <c:pt idx="7306">
                  <c:v>0.245368</c:v>
                </c:pt>
                <c:pt idx="7307">
                  <c:v>0.27976600000000001</c:v>
                </c:pt>
                <c:pt idx="7308">
                  <c:v>0.280638</c:v>
                </c:pt>
                <c:pt idx="7309">
                  <c:v>0.269957</c:v>
                </c:pt>
                <c:pt idx="7310">
                  <c:v>0.28912599999999999</c:v>
                </c:pt>
                <c:pt idx="7311">
                  <c:v>0.294014</c:v>
                </c:pt>
                <c:pt idx="7312">
                  <c:v>0.288437</c:v>
                </c:pt>
                <c:pt idx="7313">
                  <c:v>0.28453499999999998</c:v>
                </c:pt>
                <c:pt idx="7314">
                  <c:v>0.346555</c:v>
                </c:pt>
                <c:pt idx="7315">
                  <c:v>0.3765</c:v>
                </c:pt>
                <c:pt idx="7316">
                  <c:v>0.38271899999999998</c:v>
                </c:pt>
                <c:pt idx="7317">
                  <c:v>0.37536799999999998</c:v>
                </c:pt>
                <c:pt idx="7318">
                  <c:v>0.467532</c:v>
                </c:pt>
                <c:pt idx="7319">
                  <c:v>0.52145699999999995</c:v>
                </c:pt>
                <c:pt idx="7320">
                  <c:v>0.55160100000000001</c:v>
                </c:pt>
                <c:pt idx="7321">
                  <c:v>0.55621000000000009</c:v>
                </c:pt>
                <c:pt idx="7322">
                  <c:v>0.58449899999999999</c:v>
                </c:pt>
                <c:pt idx="7323">
                  <c:v>0.593893</c:v>
                </c:pt>
                <c:pt idx="7324">
                  <c:v>0.57771499999999998</c:v>
                </c:pt>
                <c:pt idx="7325">
                  <c:v>0.57516599999999996</c:v>
                </c:pt>
                <c:pt idx="7326">
                  <c:v>0.56423699999999999</c:v>
                </c:pt>
                <c:pt idx="7327">
                  <c:v>0.54690099999999997</c:v>
                </c:pt>
                <c:pt idx="7328">
                  <c:v>0.51732299999999998</c:v>
                </c:pt>
                <c:pt idx="7329">
                  <c:v>0.58100399999999996</c:v>
                </c:pt>
                <c:pt idx="7330">
                  <c:v>0.56549000000000005</c:v>
                </c:pt>
                <c:pt idx="7331">
                  <c:v>0.55944099999999997</c:v>
                </c:pt>
                <c:pt idx="7332">
                  <c:v>0.53652</c:v>
                </c:pt>
                <c:pt idx="7333">
                  <c:v>0.51138399999999995</c:v>
                </c:pt>
                <c:pt idx="7334">
                  <c:v>0.49742599999999998</c:v>
                </c:pt>
                <c:pt idx="7335">
                  <c:v>0.472829</c:v>
                </c:pt>
                <c:pt idx="7336">
                  <c:v>0.44636299999999995</c:v>
                </c:pt>
                <c:pt idx="7337">
                  <c:v>0.434423</c:v>
                </c:pt>
                <c:pt idx="7338">
                  <c:v>0.41009799999999996</c:v>
                </c:pt>
                <c:pt idx="7339">
                  <c:v>0.39866499999999999</c:v>
                </c:pt>
                <c:pt idx="7340">
                  <c:v>0.38469599999999998</c:v>
                </c:pt>
                <c:pt idx="7341">
                  <c:v>0.36834600000000001</c:v>
                </c:pt>
                <c:pt idx="7342">
                  <c:v>0.35495099999999996</c:v>
                </c:pt>
                <c:pt idx="7343">
                  <c:v>0.33909600000000001</c:v>
                </c:pt>
                <c:pt idx="7344">
                  <c:v>0.30650299999999997</c:v>
                </c:pt>
                <c:pt idx="7345">
                  <c:v>0.31872200000000001</c:v>
                </c:pt>
                <c:pt idx="7346">
                  <c:v>0.34666599999999997</c:v>
                </c:pt>
                <c:pt idx="7347">
                  <c:v>0.34901799999999999</c:v>
                </c:pt>
                <c:pt idx="7348">
                  <c:v>0.35514199999999996</c:v>
                </c:pt>
                <c:pt idx="7349">
                  <c:v>0.35406599999999999</c:v>
                </c:pt>
                <c:pt idx="7350">
                  <c:v>0.34803299999999998</c:v>
                </c:pt>
                <c:pt idx="7351">
                  <c:v>0.35982700000000001</c:v>
                </c:pt>
                <c:pt idx="7352">
                  <c:v>0.37987399999999999</c:v>
                </c:pt>
                <c:pt idx="7353">
                  <c:v>0.39636299999999997</c:v>
                </c:pt>
                <c:pt idx="7354">
                  <c:v>0.41019800000000001</c:v>
                </c:pt>
                <c:pt idx="7355">
                  <c:v>0.40579099999999996</c:v>
                </c:pt>
                <c:pt idx="7356">
                  <c:v>0.42131399999999997</c:v>
                </c:pt>
                <c:pt idx="7357">
                  <c:v>0.446523</c:v>
                </c:pt>
                <c:pt idx="7358">
                  <c:v>0.50830500000000001</c:v>
                </c:pt>
                <c:pt idx="7359">
                  <c:v>0.54301199999999994</c:v>
                </c:pt>
                <c:pt idx="7360">
                  <c:v>0.54706399999999999</c:v>
                </c:pt>
                <c:pt idx="7361">
                  <c:v>0.56862599999999996</c:v>
                </c:pt>
                <c:pt idx="7362">
                  <c:v>0.56315000000000004</c:v>
                </c:pt>
                <c:pt idx="7363">
                  <c:v>0.55224699999999993</c:v>
                </c:pt>
                <c:pt idx="7364">
                  <c:v>0.60309899999999994</c:v>
                </c:pt>
                <c:pt idx="7365">
                  <c:v>0.61374799999999996</c:v>
                </c:pt>
                <c:pt idx="7366">
                  <c:v>0.60377499999999995</c:v>
                </c:pt>
                <c:pt idx="7367">
                  <c:v>0.58862399999999993</c:v>
                </c:pt>
                <c:pt idx="7368">
                  <c:v>0.57257099999999994</c:v>
                </c:pt>
                <c:pt idx="7369">
                  <c:v>0.58573699999999995</c:v>
                </c:pt>
                <c:pt idx="7370">
                  <c:v>0.56776599999999999</c:v>
                </c:pt>
                <c:pt idx="7371">
                  <c:v>0.54204699999999995</c:v>
                </c:pt>
                <c:pt idx="7372">
                  <c:v>0.51835799999999999</c:v>
                </c:pt>
                <c:pt idx="7373">
                  <c:v>0.494309</c:v>
                </c:pt>
                <c:pt idx="7374">
                  <c:v>0.46984599999999999</c:v>
                </c:pt>
                <c:pt idx="7375">
                  <c:v>0.45789299999999999</c:v>
                </c:pt>
                <c:pt idx="7376">
                  <c:v>0.44380000000000003</c:v>
                </c:pt>
                <c:pt idx="7377">
                  <c:v>0.43897599999999998</c:v>
                </c:pt>
                <c:pt idx="7378">
                  <c:v>0.41009199999999996</c:v>
                </c:pt>
                <c:pt idx="7379">
                  <c:v>0.39350000000000002</c:v>
                </c:pt>
                <c:pt idx="7380">
                  <c:v>0.41727799999999998</c:v>
                </c:pt>
                <c:pt idx="7381">
                  <c:v>0.418852</c:v>
                </c:pt>
                <c:pt idx="7382">
                  <c:v>0.413798</c:v>
                </c:pt>
                <c:pt idx="7383">
                  <c:v>0.40428899999999995</c:v>
                </c:pt>
                <c:pt idx="7384">
                  <c:v>0.39500399999999997</c:v>
                </c:pt>
                <c:pt idx="7385">
                  <c:v>0.38801199999999997</c:v>
                </c:pt>
                <c:pt idx="7386">
                  <c:v>0.39676899999999998</c:v>
                </c:pt>
                <c:pt idx="7387">
                  <c:v>0.38655200000000001</c:v>
                </c:pt>
                <c:pt idx="7388">
                  <c:v>0.36571599999999999</c:v>
                </c:pt>
                <c:pt idx="7389">
                  <c:v>0.36761099999999997</c:v>
                </c:pt>
                <c:pt idx="7390">
                  <c:v>0.35003299999999998</c:v>
                </c:pt>
                <c:pt idx="7391">
                  <c:v>0.33246300000000001</c:v>
                </c:pt>
                <c:pt idx="7392">
                  <c:v>0.32428799999999997</c:v>
                </c:pt>
                <c:pt idx="7393">
                  <c:v>0.30065199999999997</c:v>
                </c:pt>
                <c:pt idx="7394">
                  <c:v>0.27648800000000001</c:v>
                </c:pt>
                <c:pt idx="7395">
                  <c:v>0.25825500000000001</c:v>
                </c:pt>
                <c:pt idx="7396">
                  <c:v>0.241171</c:v>
                </c:pt>
                <c:pt idx="7397">
                  <c:v>0.25187500000000002</c:v>
                </c:pt>
                <c:pt idx="7398">
                  <c:v>0.23128899999999999</c:v>
                </c:pt>
                <c:pt idx="7399">
                  <c:v>0.22109899999999999</c:v>
                </c:pt>
                <c:pt idx="7400">
                  <c:v>0.206678</c:v>
                </c:pt>
                <c:pt idx="7401">
                  <c:v>0.18731100000000001</c:v>
                </c:pt>
                <c:pt idx="7402">
                  <c:v>0.17565899999999998</c:v>
                </c:pt>
                <c:pt idx="7403">
                  <c:v>0.17018800000000001</c:v>
                </c:pt>
                <c:pt idx="7404">
                  <c:v>0.20141099999999998</c:v>
                </c:pt>
                <c:pt idx="7405">
                  <c:v>0.23960799999999999</c:v>
                </c:pt>
                <c:pt idx="7406">
                  <c:v>0.25311800000000001</c:v>
                </c:pt>
                <c:pt idx="7407">
                  <c:v>0.27309</c:v>
                </c:pt>
                <c:pt idx="7408">
                  <c:v>0.26741100000000001</c:v>
                </c:pt>
                <c:pt idx="7409">
                  <c:v>0.26270399999999999</c:v>
                </c:pt>
                <c:pt idx="7410">
                  <c:v>0.26386199999999999</c:v>
                </c:pt>
                <c:pt idx="7411">
                  <c:v>0.271426</c:v>
                </c:pt>
                <c:pt idx="7412">
                  <c:v>0.26551199999999997</c:v>
                </c:pt>
                <c:pt idx="7413">
                  <c:v>0.26951000000000003</c:v>
                </c:pt>
                <c:pt idx="7414">
                  <c:v>0.27147899999999997</c:v>
                </c:pt>
                <c:pt idx="7415">
                  <c:v>0.27841299999999997</c:v>
                </c:pt>
                <c:pt idx="7416">
                  <c:v>0.26077899999999998</c:v>
                </c:pt>
                <c:pt idx="7417">
                  <c:v>0.31130599999999997</c:v>
                </c:pt>
                <c:pt idx="7418">
                  <c:v>0.37820899999999996</c:v>
                </c:pt>
                <c:pt idx="7419">
                  <c:v>0.41084299999999996</c:v>
                </c:pt>
                <c:pt idx="7420">
                  <c:v>0.43579799999999996</c:v>
                </c:pt>
                <c:pt idx="7421">
                  <c:v>0.43575700000000001</c:v>
                </c:pt>
                <c:pt idx="7422">
                  <c:v>0.43631300000000001</c:v>
                </c:pt>
                <c:pt idx="7423">
                  <c:v>0.42673000000000005</c:v>
                </c:pt>
                <c:pt idx="7424">
                  <c:v>0.41804799999999998</c:v>
                </c:pt>
                <c:pt idx="7425">
                  <c:v>0.41575899999999999</c:v>
                </c:pt>
                <c:pt idx="7426">
                  <c:v>0.42230899999999999</c:v>
                </c:pt>
                <c:pt idx="7427">
                  <c:v>0.44123599999999996</c:v>
                </c:pt>
                <c:pt idx="7428">
                  <c:v>0.43476899999999996</c:v>
                </c:pt>
                <c:pt idx="7429">
                  <c:v>0.41266700000000001</c:v>
                </c:pt>
                <c:pt idx="7430">
                  <c:v>0.40360299999999999</c:v>
                </c:pt>
                <c:pt idx="7431">
                  <c:v>0.42001099999999997</c:v>
                </c:pt>
                <c:pt idx="7432">
                  <c:v>0.39656399999999997</c:v>
                </c:pt>
                <c:pt idx="7433">
                  <c:v>0.38280199999999998</c:v>
                </c:pt>
                <c:pt idx="7434">
                  <c:v>0.372531</c:v>
                </c:pt>
                <c:pt idx="7435">
                  <c:v>0.36596099999999998</c:v>
                </c:pt>
                <c:pt idx="7436">
                  <c:v>0.379799</c:v>
                </c:pt>
                <c:pt idx="7437">
                  <c:v>0.387322</c:v>
                </c:pt>
                <c:pt idx="7438">
                  <c:v>0.38493099999999997</c:v>
                </c:pt>
                <c:pt idx="7439">
                  <c:v>0.37410899999999997</c:v>
                </c:pt>
                <c:pt idx="7440">
                  <c:v>0.35548399999999997</c:v>
                </c:pt>
                <c:pt idx="7441">
                  <c:v>0.343999</c:v>
                </c:pt>
                <c:pt idx="7442">
                  <c:v>0.33993799999999996</c:v>
                </c:pt>
                <c:pt idx="7443">
                  <c:v>0.32726699999999997</c:v>
                </c:pt>
                <c:pt idx="7444">
                  <c:v>0.30145899999999998</c:v>
                </c:pt>
                <c:pt idx="7445">
                  <c:v>0.29339599999999999</c:v>
                </c:pt>
                <c:pt idx="7446">
                  <c:v>0.27844599999999997</c:v>
                </c:pt>
                <c:pt idx="7447">
                  <c:v>0.29263499999999998</c:v>
                </c:pt>
                <c:pt idx="7448">
                  <c:v>0.29079000000000005</c:v>
                </c:pt>
                <c:pt idx="7449">
                  <c:v>0.280055</c:v>
                </c:pt>
                <c:pt idx="7450">
                  <c:v>0.27874899999999997</c:v>
                </c:pt>
                <c:pt idx="7451">
                  <c:v>0.30179899999999998</c:v>
                </c:pt>
                <c:pt idx="7452">
                  <c:v>0.30937399999999998</c:v>
                </c:pt>
                <c:pt idx="7453">
                  <c:v>0.31612499999999999</c:v>
                </c:pt>
                <c:pt idx="7454">
                  <c:v>0.30162699999999998</c:v>
                </c:pt>
                <c:pt idx="7455">
                  <c:v>0.30020000000000002</c:v>
                </c:pt>
                <c:pt idx="7456">
                  <c:v>0.29233599999999998</c:v>
                </c:pt>
                <c:pt idx="7457">
                  <c:v>0.29563600000000001</c:v>
                </c:pt>
                <c:pt idx="7458">
                  <c:v>0.29086099999999998</c:v>
                </c:pt>
                <c:pt idx="7459">
                  <c:v>0.27943899999999999</c:v>
                </c:pt>
                <c:pt idx="7460">
                  <c:v>0.26877299999999998</c:v>
                </c:pt>
                <c:pt idx="7461">
                  <c:v>0.27096500000000001</c:v>
                </c:pt>
                <c:pt idx="7462">
                  <c:v>0.29721500000000001</c:v>
                </c:pt>
                <c:pt idx="7463">
                  <c:v>0.32849899999999999</c:v>
                </c:pt>
                <c:pt idx="7464">
                  <c:v>0.35923299999999997</c:v>
                </c:pt>
                <c:pt idx="7465">
                  <c:v>0.39963599999999999</c:v>
                </c:pt>
                <c:pt idx="7466">
                  <c:v>0.40275299999999997</c:v>
                </c:pt>
                <c:pt idx="7467">
                  <c:v>0.40350799999999998</c:v>
                </c:pt>
                <c:pt idx="7468">
                  <c:v>0.39329500000000001</c:v>
                </c:pt>
                <c:pt idx="7469">
                  <c:v>0.398204</c:v>
                </c:pt>
                <c:pt idx="7470">
                  <c:v>0.37960199999999999</c:v>
                </c:pt>
                <c:pt idx="7471">
                  <c:v>0.38337199999999999</c:v>
                </c:pt>
                <c:pt idx="7472">
                  <c:v>0.39013399999999998</c:v>
                </c:pt>
                <c:pt idx="7473">
                  <c:v>0.40361599999999997</c:v>
                </c:pt>
                <c:pt idx="7474">
                  <c:v>0.39735799999999999</c:v>
                </c:pt>
                <c:pt idx="7475">
                  <c:v>0.40227199999999996</c:v>
                </c:pt>
                <c:pt idx="7476">
                  <c:v>0.38924300000000001</c:v>
                </c:pt>
                <c:pt idx="7477">
                  <c:v>0.36530399999999996</c:v>
                </c:pt>
                <c:pt idx="7478">
                  <c:v>0.36576199999999998</c:v>
                </c:pt>
                <c:pt idx="7479">
                  <c:v>0.36728000000000005</c:v>
                </c:pt>
                <c:pt idx="7480">
                  <c:v>0.35822899999999996</c:v>
                </c:pt>
                <c:pt idx="7481">
                  <c:v>0.47336499999999998</c:v>
                </c:pt>
                <c:pt idx="7482">
                  <c:v>0.50087399999999993</c:v>
                </c:pt>
                <c:pt idx="7483">
                  <c:v>0.52169699999999997</c:v>
                </c:pt>
                <c:pt idx="7484">
                  <c:v>0.51691100000000001</c:v>
                </c:pt>
                <c:pt idx="7485">
                  <c:v>0.52765099999999998</c:v>
                </c:pt>
                <c:pt idx="7486">
                  <c:v>0.51702099999999995</c:v>
                </c:pt>
                <c:pt idx="7487">
                  <c:v>0.54832499999999995</c:v>
                </c:pt>
                <c:pt idx="7488">
                  <c:v>0.55649199999999999</c:v>
                </c:pt>
                <c:pt idx="7489">
                  <c:v>0.55440699999999998</c:v>
                </c:pt>
                <c:pt idx="7490">
                  <c:v>0.56009599999999993</c:v>
                </c:pt>
                <c:pt idx="7491">
                  <c:v>0.52059199999999994</c:v>
                </c:pt>
                <c:pt idx="7492">
                  <c:v>0.51279299999999994</c:v>
                </c:pt>
                <c:pt idx="7493">
                  <c:v>0.53761899999999996</c:v>
                </c:pt>
                <c:pt idx="7494">
                  <c:v>0.55992000000000008</c:v>
                </c:pt>
                <c:pt idx="7495">
                  <c:v>0.56959599999999999</c:v>
                </c:pt>
                <c:pt idx="7496">
                  <c:v>0.58426899999999993</c:v>
                </c:pt>
                <c:pt idx="7497">
                  <c:v>0.59944500000000001</c:v>
                </c:pt>
                <c:pt idx="7498">
                  <c:v>0.658883</c:v>
                </c:pt>
                <c:pt idx="7499">
                  <c:v>0.68730000000000002</c:v>
                </c:pt>
                <c:pt idx="7500">
                  <c:v>0.68853599999999993</c:v>
                </c:pt>
                <c:pt idx="7501">
                  <c:v>0.71781099999999998</c:v>
                </c:pt>
                <c:pt idx="7502">
                  <c:v>0.71813899999999997</c:v>
                </c:pt>
                <c:pt idx="7503">
                  <c:v>0.765648</c:v>
                </c:pt>
                <c:pt idx="7504">
                  <c:v>0.790848</c:v>
                </c:pt>
                <c:pt idx="7505">
                  <c:v>0.830063</c:v>
                </c:pt>
                <c:pt idx="7506">
                  <c:v>0.84733799999999992</c:v>
                </c:pt>
                <c:pt idx="7507">
                  <c:v>0.87204199999999998</c:v>
                </c:pt>
                <c:pt idx="7508">
                  <c:v>0.87325799999999998</c:v>
                </c:pt>
                <c:pt idx="7509">
                  <c:v>0.87772299999999992</c:v>
                </c:pt>
                <c:pt idx="7510">
                  <c:v>0.88735299999999995</c:v>
                </c:pt>
                <c:pt idx="7511">
                  <c:v>0.89482600000000001</c:v>
                </c:pt>
                <c:pt idx="7512">
                  <c:v>0.88929199999999997</c:v>
                </c:pt>
                <c:pt idx="7513">
                  <c:v>0.87889499999999998</c:v>
                </c:pt>
                <c:pt idx="7514">
                  <c:v>0.88950299999999993</c:v>
                </c:pt>
                <c:pt idx="7515">
                  <c:v>0.91068199999999999</c:v>
                </c:pt>
                <c:pt idx="7516">
                  <c:v>0.91205599999999998</c:v>
                </c:pt>
                <c:pt idx="7517">
                  <c:v>0.91533000000000009</c:v>
                </c:pt>
                <c:pt idx="7518">
                  <c:v>0.92335499999999993</c:v>
                </c:pt>
                <c:pt idx="7519">
                  <c:v>0.90963399999999994</c:v>
                </c:pt>
                <c:pt idx="7520">
                  <c:v>0.90671399999999991</c:v>
                </c:pt>
                <c:pt idx="7521">
                  <c:v>0.90209699999999993</c:v>
                </c:pt>
                <c:pt idx="7522">
                  <c:v>0.91040499999999991</c:v>
                </c:pt>
                <c:pt idx="7523">
                  <c:v>0.91173199999999999</c:v>
                </c:pt>
                <c:pt idx="7524">
                  <c:v>0.90985899999999997</c:v>
                </c:pt>
                <c:pt idx="7525">
                  <c:v>0.911026</c:v>
                </c:pt>
                <c:pt idx="7526">
                  <c:v>0.92037199999999997</c:v>
                </c:pt>
                <c:pt idx="7527">
                  <c:v>0.91351000000000004</c:v>
                </c:pt>
                <c:pt idx="7528">
                  <c:v>0.90431799999999996</c:v>
                </c:pt>
                <c:pt idx="7529">
                  <c:v>0.90084599999999992</c:v>
                </c:pt>
                <c:pt idx="7530">
                  <c:v>0.90987699999999994</c:v>
                </c:pt>
                <c:pt idx="7531">
                  <c:v>0.90801100000000001</c:v>
                </c:pt>
                <c:pt idx="7532">
                  <c:v>0.90602000000000005</c:v>
                </c:pt>
                <c:pt idx="7533">
                  <c:v>0.90151399999999993</c:v>
                </c:pt>
                <c:pt idx="7534">
                  <c:v>0.89242499999999991</c:v>
                </c:pt>
                <c:pt idx="7535">
                  <c:v>0.92511699999999997</c:v>
                </c:pt>
                <c:pt idx="7536">
                  <c:v>0.93895399999999996</c:v>
                </c:pt>
                <c:pt idx="7537">
                  <c:v>0.93724000000000007</c:v>
                </c:pt>
                <c:pt idx="7538">
                  <c:v>0.93184099999999992</c:v>
                </c:pt>
                <c:pt idx="7539">
                  <c:v>0.92932599999999999</c:v>
                </c:pt>
                <c:pt idx="7540">
                  <c:v>0.92617499999999997</c:v>
                </c:pt>
                <c:pt idx="7541">
                  <c:v>0.91937599999999997</c:v>
                </c:pt>
                <c:pt idx="7542">
                  <c:v>0.91552499999999992</c:v>
                </c:pt>
                <c:pt idx="7543">
                  <c:v>0.93286499999999994</c:v>
                </c:pt>
                <c:pt idx="7544">
                  <c:v>0.92943799999999999</c:v>
                </c:pt>
                <c:pt idx="7545">
                  <c:v>0.91191199999999994</c:v>
                </c:pt>
                <c:pt idx="7546">
                  <c:v>0.92180699999999993</c:v>
                </c:pt>
                <c:pt idx="7547">
                  <c:v>0.92795699999999992</c:v>
                </c:pt>
                <c:pt idx="7548">
                  <c:v>0.93475399999999997</c:v>
                </c:pt>
                <c:pt idx="7549">
                  <c:v>0.930705</c:v>
                </c:pt>
                <c:pt idx="7550">
                  <c:v>0.92577599999999993</c:v>
                </c:pt>
                <c:pt idx="7551">
                  <c:v>0.928504</c:v>
                </c:pt>
                <c:pt idx="7552">
                  <c:v>0.93093399999999993</c:v>
                </c:pt>
                <c:pt idx="7553">
                  <c:v>0.93216299999999996</c:v>
                </c:pt>
                <c:pt idx="7554">
                  <c:v>0.92803399999999991</c:v>
                </c:pt>
                <c:pt idx="7555">
                  <c:v>0.929643</c:v>
                </c:pt>
                <c:pt idx="7556">
                  <c:v>0.925701</c:v>
                </c:pt>
                <c:pt idx="7557">
                  <c:v>0.92563499999999999</c:v>
                </c:pt>
                <c:pt idx="7558">
                  <c:v>0.92530499999999993</c:v>
                </c:pt>
                <c:pt idx="7559">
                  <c:v>0.91944199999999998</c:v>
                </c:pt>
                <c:pt idx="7560">
                  <c:v>0.91169800000000001</c:v>
                </c:pt>
                <c:pt idx="7561">
                  <c:v>0.900667</c:v>
                </c:pt>
                <c:pt idx="7562">
                  <c:v>0.88709699999999991</c:v>
                </c:pt>
                <c:pt idx="7563">
                  <c:v>0.87394499999999997</c:v>
                </c:pt>
                <c:pt idx="7564">
                  <c:v>0.86935899999999999</c:v>
                </c:pt>
                <c:pt idx="7565">
                  <c:v>0.85197599999999996</c:v>
                </c:pt>
                <c:pt idx="7566">
                  <c:v>0.83164399999999994</c:v>
                </c:pt>
                <c:pt idx="7567">
                  <c:v>0.83954899999999999</c:v>
                </c:pt>
                <c:pt idx="7568">
                  <c:v>0.85076000000000007</c:v>
                </c:pt>
                <c:pt idx="7569">
                  <c:v>0.85406000000000004</c:v>
                </c:pt>
                <c:pt idx="7570">
                  <c:v>0.84228700000000001</c:v>
                </c:pt>
                <c:pt idx="7571">
                  <c:v>0.84319199999999994</c:v>
                </c:pt>
                <c:pt idx="7572">
                  <c:v>0.87933799999999995</c:v>
                </c:pt>
                <c:pt idx="7573">
                  <c:v>0.88122400000000001</c:v>
                </c:pt>
                <c:pt idx="7574">
                  <c:v>0.885073</c:v>
                </c:pt>
                <c:pt idx="7575">
                  <c:v>0.90810599999999997</c:v>
                </c:pt>
                <c:pt idx="7576">
                  <c:v>0.90798099999999993</c:v>
                </c:pt>
                <c:pt idx="7577">
                  <c:v>0.904362</c:v>
                </c:pt>
                <c:pt idx="7578">
                  <c:v>0.90391599999999994</c:v>
                </c:pt>
                <c:pt idx="7579">
                  <c:v>0.904976</c:v>
                </c:pt>
                <c:pt idx="7580">
                  <c:v>0.8981889999999999</c:v>
                </c:pt>
                <c:pt idx="7581">
                  <c:v>0.90504799999999996</c:v>
                </c:pt>
                <c:pt idx="7582">
                  <c:v>0.90095000000000003</c:v>
                </c:pt>
                <c:pt idx="7583">
                  <c:v>0.90506699999999995</c:v>
                </c:pt>
                <c:pt idx="7584">
                  <c:v>0.89888699999999999</c:v>
                </c:pt>
                <c:pt idx="7585">
                  <c:v>0.89298199999999994</c:v>
                </c:pt>
                <c:pt idx="7586">
                  <c:v>0.89584699999999995</c:v>
                </c:pt>
                <c:pt idx="7587">
                  <c:v>0.88821600000000001</c:v>
                </c:pt>
                <c:pt idx="7588">
                  <c:v>0.88589399999999996</c:v>
                </c:pt>
                <c:pt idx="7589">
                  <c:v>0.87924099999999994</c:v>
                </c:pt>
                <c:pt idx="7590">
                  <c:v>0.86304899999999996</c:v>
                </c:pt>
                <c:pt idx="7591">
                  <c:v>0.86035899999999998</c:v>
                </c:pt>
                <c:pt idx="7592">
                  <c:v>0.85047099999999998</c:v>
                </c:pt>
                <c:pt idx="7593">
                  <c:v>0.83904800000000002</c:v>
                </c:pt>
                <c:pt idx="7594">
                  <c:v>0.84135799999999994</c:v>
                </c:pt>
                <c:pt idx="7595">
                  <c:v>0.85575499999999993</c:v>
                </c:pt>
                <c:pt idx="7596">
                  <c:v>0.86028699999999991</c:v>
                </c:pt>
                <c:pt idx="7597">
                  <c:v>0.85355300000000001</c:v>
                </c:pt>
                <c:pt idx="7598">
                  <c:v>0.85468299999999997</c:v>
                </c:pt>
                <c:pt idx="7599">
                  <c:v>0.86392099999999994</c:v>
                </c:pt>
                <c:pt idx="7600">
                  <c:v>0.86212299999999997</c:v>
                </c:pt>
                <c:pt idx="7601">
                  <c:v>0.85931099999999994</c:v>
                </c:pt>
                <c:pt idx="7602">
                  <c:v>0.87090299999999998</c:v>
                </c:pt>
                <c:pt idx="7603">
                  <c:v>0.864456</c:v>
                </c:pt>
                <c:pt idx="7604">
                  <c:v>0.86262399999999995</c:v>
                </c:pt>
                <c:pt idx="7605">
                  <c:v>0.84590100000000001</c:v>
                </c:pt>
                <c:pt idx="7606">
                  <c:v>0.84611700000000001</c:v>
                </c:pt>
                <c:pt idx="7607">
                  <c:v>0.83276000000000006</c:v>
                </c:pt>
                <c:pt idx="7608">
                  <c:v>0.84689000000000003</c:v>
                </c:pt>
                <c:pt idx="7609">
                  <c:v>0.83725499999999997</c:v>
                </c:pt>
                <c:pt idx="7610">
                  <c:v>0.82764599999999999</c:v>
                </c:pt>
                <c:pt idx="7611">
                  <c:v>0.82888299999999993</c:v>
                </c:pt>
                <c:pt idx="7612">
                  <c:v>0.84212100000000001</c:v>
                </c:pt>
                <c:pt idx="7613">
                  <c:v>0.83525699999999992</c:v>
                </c:pt>
                <c:pt idx="7614">
                  <c:v>0.82686399999999993</c:v>
                </c:pt>
                <c:pt idx="7615">
                  <c:v>0.84570499999999993</c:v>
                </c:pt>
                <c:pt idx="7616">
                  <c:v>0.84396599999999999</c:v>
                </c:pt>
                <c:pt idx="7617">
                  <c:v>0.82506099999999993</c:v>
                </c:pt>
                <c:pt idx="7618">
                  <c:v>0.8029400000000001</c:v>
                </c:pt>
                <c:pt idx="7619">
                  <c:v>0.78268799999999994</c:v>
                </c:pt>
                <c:pt idx="7620">
                  <c:v>0.83089399999999991</c:v>
                </c:pt>
                <c:pt idx="7621">
                  <c:v>0.83743599999999996</c:v>
                </c:pt>
                <c:pt idx="7622">
                  <c:v>0.84093299999999993</c:v>
                </c:pt>
                <c:pt idx="7623">
                  <c:v>0.85161900000000001</c:v>
                </c:pt>
                <c:pt idx="7624">
                  <c:v>0.84057699999999991</c:v>
                </c:pt>
                <c:pt idx="7625">
                  <c:v>0.82434199999999991</c:v>
                </c:pt>
                <c:pt idx="7626">
                  <c:v>0.81284199999999995</c:v>
                </c:pt>
                <c:pt idx="7627">
                  <c:v>0.839561</c:v>
                </c:pt>
                <c:pt idx="7628">
                  <c:v>0.83970599999999995</c:v>
                </c:pt>
                <c:pt idx="7629">
                  <c:v>0.83897899999999992</c:v>
                </c:pt>
                <c:pt idx="7630">
                  <c:v>0.82855599999999996</c:v>
                </c:pt>
                <c:pt idx="7631">
                  <c:v>0.84077299999999999</c:v>
                </c:pt>
                <c:pt idx="7632">
                  <c:v>0.84042799999999995</c:v>
                </c:pt>
                <c:pt idx="7633">
                  <c:v>0.82896199999999998</c:v>
                </c:pt>
                <c:pt idx="7634">
                  <c:v>0.82127899999999998</c:v>
                </c:pt>
                <c:pt idx="7635">
                  <c:v>0.81556499999999998</c:v>
                </c:pt>
                <c:pt idx="7636">
                  <c:v>0.79659399999999991</c:v>
                </c:pt>
                <c:pt idx="7637">
                  <c:v>0.77594799999999997</c:v>
                </c:pt>
                <c:pt idx="7638">
                  <c:v>0.76183099999999992</c:v>
                </c:pt>
                <c:pt idx="7639">
                  <c:v>0.76967799999999997</c:v>
                </c:pt>
                <c:pt idx="7640">
                  <c:v>0.76396900000000001</c:v>
                </c:pt>
                <c:pt idx="7641">
                  <c:v>0.74287599999999998</c:v>
                </c:pt>
                <c:pt idx="7642">
                  <c:v>0.73270899999999994</c:v>
                </c:pt>
                <c:pt idx="7643">
                  <c:v>0.74826099999999995</c:v>
                </c:pt>
                <c:pt idx="7644">
                  <c:v>0.73322000000000009</c:v>
                </c:pt>
                <c:pt idx="7645">
                  <c:v>0.70631899999999992</c:v>
                </c:pt>
                <c:pt idx="7646">
                  <c:v>0.69957399999999992</c:v>
                </c:pt>
                <c:pt idx="7647">
                  <c:v>0.679427</c:v>
                </c:pt>
                <c:pt idx="7648">
                  <c:v>0.686944</c:v>
                </c:pt>
                <c:pt idx="7649">
                  <c:v>0.68024899999999999</c:v>
                </c:pt>
                <c:pt idx="7650">
                  <c:v>0.66442699999999999</c:v>
                </c:pt>
                <c:pt idx="7651">
                  <c:v>0.64687499999999998</c:v>
                </c:pt>
                <c:pt idx="7652">
                  <c:v>0.62953599999999998</c:v>
                </c:pt>
                <c:pt idx="7653">
                  <c:v>0.63367399999999996</c:v>
                </c:pt>
                <c:pt idx="7654">
                  <c:v>0.61430699999999994</c:v>
                </c:pt>
                <c:pt idx="7655">
                  <c:v>0.575129</c:v>
                </c:pt>
                <c:pt idx="7656">
                  <c:v>0.59101499999999996</c:v>
                </c:pt>
                <c:pt idx="7657">
                  <c:v>0.59780199999999994</c:v>
                </c:pt>
                <c:pt idx="7658">
                  <c:v>0.60628599999999999</c:v>
                </c:pt>
                <c:pt idx="7659">
                  <c:v>0.60752399999999995</c:v>
                </c:pt>
                <c:pt idx="7660">
                  <c:v>0.61199399999999993</c:v>
                </c:pt>
                <c:pt idx="7661">
                  <c:v>0.60467700000000002</c:v>
                </c:pt>
                <c:pt idx="7662">
                  <c:v>0.61788500000000002</c:v>
                </c:pt>
                <c:pt idx="7663">
                  <c:v>0.62259100000000001</c:v>
                </c:pt>
                <c:pt idx="7664">
                  <c:v>0.62794399999999995</c:v>
                </c:pt>
                <c:pt idx="7665">
                  <c:v>0.620313</c:v>
                </c:pt>
                <c:pt idx="7666">
                  <c:v>0.59603899999999999</c:v>
                </c:pt>
                <c:pt idx="7667">
                  <c:v>0.60859299999999994</c:v>
                </c:pt>
                <c:pt idx="7668">
                  <c:v>0.59688699999999995</c:v>
                </c:pt>
                <c:pt idx="7669">
                  <c:v>0.55115599999999998</c:v>
                </c:pt>
                <c:pt idx="7670">
                  <c:v>0.57272199999999995</c:v>
                </c:pt>
                <c:pt idx="7671">
                  <c:v>0.56520199999999998</c:v>
                </c:pt>
                <c:pt idx="7672">
                  <c:v>0.55752000000000002</c:v>
                </c:pt>
                <c:pt idx="7673">
                  <c:v>0.57002799999999998</c:v>
                </c:pt>
                <c:pt idx="7674">
                  <c:v>0.56304500000000002</c:v>
                </c:pt>
                <c:pt idx="7675">
                  <c:v>0.58252000000000004</c:v>
                </c:pt>
                <c:pt idx="7676">
                  <c:v>0.57166799999999995</c:v>
                </c:pt>
                <c:pt idx="7677">
                  <c:v>0.57075900000000002</c:v>
                </c:pt>
                <c:pt idx="7678">
                  <c:v>0.56334099999999998</c:v>
                </c:pt>
                <c:pt idx="7679">
                  <c:v>0.54514899999999999</c:v>
                </c:pt>
                <c:pt idx="7680">
                  <c:v>0.53564699999999998</c:v>
                </c:pt>
                <c:pt idx="7681">
                  <c:v>0.51938899999999999</c:v>
                </c:pt>
                <c:pt idx="7682">
                  <c:v>0.49772299999999997</c:v>
                </c:pt>
                <c:pt idx="7683">
                  <c:v>0.55457299999999998</c:v>
                </c:pt>
                <c:pt idx="7684">
                  <c:v>0.54603899999999994</c:v>
                </c:pt>
                <c:pt idx="7685">
                  <c:v>0.53824399999999994</c:v>
                </c:pt>
                <c:pt idx="7686">
                  <c:v>0.52895799999999993</c:v>
                </c:pt>
                <c:pt idx="7687">
                  <c:v>0.51222499999999993</c:v>
                </c:pt>
                <c:pt idx="7688">
                  <c:v>0.52512199999999998</c:v>
                </c:pt>
                <c:pt idx="7689">
                  <c:v>0.53445799999999999</c:v>
                </c:pt>
                <c:pt idx="7690">
                  <c:v>0.53936499999999998</c:v>
                </c:pt>
                <c:pt idx="7691">
                  <c:v>0.56868299999999994</c:v>
                </c:pt>
                <c:pt idx="7692">
                  <c:v>0.57691300000000001</c:v>
                </c:pt>
                <c:pt idx="7693">
                  <c:v>0.58084000000000002</c:v>
                </c:pt>
                <c:pt idx="7694">
                  <c:v>0.56276599999999999</c:v>
                </c:pt>
                <c:pt idx="7695">
                  <c:v>0.57232499999999997</c:v>
                </c:pt>
                <c:pt idx="7696">
                  <c:v>0.62839199999999995</c:v>
                </c:pt>
                <c:pt idx="7697">
                  <c:v>0.61541699999999999</c:v>
                </c:pt>
                <c:pt idx="7698">
                  <c:v>0.61248799999999992</c:v>
                </c:pt>
                <c:pt idx="7699">
                  <c:v>0.60116799999999992</c:v>
                </c:pt>
                <c:pt idx="7700">
                  <c:v>0.60206199999999999</c:v>
                </c:pt>
                <c:pt idx="7701">
                  <c:v>0.61337900000000001</c:v>
                </c:pt>
                <c:pt idx="7702">
                  <c:v>0.61581799999999998</c:v>
                </c:pt>
                <c:pt idx="7703">
                  <c:v>0.60245700000000002</c:v>
                </c:pt>
                <c:pt idx="7704">
                  <c:v>0.59905799999999998</c:v>
                </c:pt>
                <c:pt idx="7705">
                  <c:v>0.62440000000000007</c:v>
                </c:pt>
                <c:pt idx="7706">
                  <c:v>0.59377000000000002</c:v>
                </c:pt>
                <c:pt idx="7707">
                  <c:v>0.57956099999999999</c:v>
                </c:pt>
                <c:pt idx="7708">
                  <c:v>0.565056</c:v>
                </c:pt>
                <c:pt idx="7709">
                  <c:v>0.53750900000000001</c:v>
                </c:pt>
                <c:pt idx="7710">
                  <c:v>0.495278</c:v>
                </c:pt>
                <c:pt idx="7711">
                  <c:v>0.49830000000000002</c:v>
                </c:pt>
                <c:pt idx="7712">
                  <c:v>0.47764199999999996</c:v>
                </c:pt>
                <c:pt idx="7713">
                  <c:v>0.44792000000000004</c:v>
                </c:pt>
                <c:pt idx="7714">
                  <c:v>0.43603799999999998</c:v>
                </c:pt>
                <c:pt idx="7715">
                  <c:v>0.42579400000000001</c:v>
                </c:pt>
                <c:pt idx="7716">
                  <c:v>0.41950299999999996</c:v>
                </c:pt>
                <c:pt idx="7717">
                  <c:v>0.42950099999999997</c:v>
                </c:pt>
                <c:pt idx="7718">
                  <c:v>0.439274</c:v>
                </c:pt>
                <c:pt idx="7719">
                  <c:v>0.40698899999999999</c:v>
                </c:pt>
                <c:pt idx="7720">
                  <c:v>0.385822</c:v>
                </c:pt>
                <c:pt idx="7721">
                  <c:v>0.38210699999999997</c:v>
                </c:pt>
                <c:pt idx="7722">
                  <c:v>0.42250399999999999</c:v>
                </c:pt>
                <c:pt idx="7723">
                  <c:v>0.43422699999999997</c:v>
                </c:pt>
                <c:pt idx="7724">
                  <c:v>0.436556</c:v>
                </c:pt>
                <c:pt idx="7725">
                  <c:v>0.42502499999999999</c:v>
                </c:pt>
                <c:pt idx="7726">
                  <c:v>0.408246</c:v>
                </c:pt>
                <c:pt idx="7727">
                  <c:v>0.41214299999999998</c:v>
                </c:pt>
                <c:pt idx="7728">
                  <c:v>0.42753799999999997</c:v>
                </c:pt>
                <c:pt idx="7729">
                  <c:v>0.43615399999999999</c:v>
                </c:pt>
                <c:pt idx="7730">
                  <c:v>0.43430000000000002</c:v>
                </c:pt>
                <c:pt idx="7731">
                  <c:v>0.424155</c:v>
                </c:pt>
                <c:pt idx="7732">
                  <c:v>0.43503500000000001</c:v>
                </c:pt>
                <c:pt idx="7733">
                  <c:v>0.41542299999999999</c:v>
                </c:pt>
                <c:pt idx="7734">
                  <c:v>0.383077</c:v>
                </c:pt>
                <c:pt idx="7735">
                  <c:v>0.36127399999999998</c:v>
                </c:pt>
                <c:pt idx="7736">
                  <c:v>0.343501</c:v>
                </c:pt>
                <c:pt idx="7737">
                  <c:v>0.32357599999999997</c:v>
                </c:pt>
                <c:pt idx="7738">
                  <c:v>0.30458199999999996</c:v>
                </c:pt>
                <c:pt idx="7739">
                  <c:v>0.29790099999999997</c:v>
                </c:pt>
                <c:pt idx="7740">
                  <c:v>0.27736899999999998</c:v>
                </c:pt>
                <c:pt idx="7741">
                  <c:v>0.261438</c:v>
                </c:pt>
                <c:pt idx="7742">
                  <c:v>0.239756</c:v>
                </c:pt>
                <c:pt idx="7743">
                  <c:v>0.23774199999999998</c:v>
                </c:pt>
                <c:pt idx="7744">
                  <c:v>0.20645000000000002</c:v>
                </c:pt>
                <c:pt idx="7745">
                  <c:v>0.19863399999999998</c:v>
                </c:pt>
                <c:pt idx="7746">
                  <c:v>0.20476899999999998</c:v>
                </c:pt>
                <c:pt idx="7747">
                  <c:v>0.19689299999999998</c:v>
                </c:pt>
                <c:pt idx="7748">
                  <c:v>0.20649799999999999</c:v>
                </c:pt>
                <c:pt idx="7749">
                  <c:v>0.2162</c:v>
                </c:pt>
                <c:pt idx="7750">
                  <c:v>0.22763499999999998</c:v>
                </c:pt>
                <c:pt idx="7751">
                  <c:v>0.231595</c:v>
                </c:pt>
                <c:pt idx="7752">
                  <c:v>0.22816599999999998</c:v>
                </c:pt>
                <c:pt idx="7753">
                  <c:v>0.22525799999999999</c:v>
                </c:pt>
                <c:pt idx="7754">
                  <c:v>0.209761</c:v>
                </c:pt>
                <c:pt idx="7755">
                  <c:v>0.20457399999999998</c:v>
                </c:pt>
                <c:pt idx="7756">
                  <c:v>0.22416000000000003</c:v>
                </c:pt>
                <c:pt idx="7757">
                  <c:v>0.22229299999999999</c:v>
                </c:pt>
                <c:pt idx="7758">
                  <c:v>0.245948</c:v>
                </c:pt>
                <c:pt idx="7759">
                  <c:v>0.24224899999999999</c:v>
                </c:pt>
                <c:pt idx="7760">
                  <c:v>0.23148299999999999</c:v>
                </c:pt>
                <c:pt idx="7761">
                  <c:v>0.248831</c:v>
                </c:pt>
                <c:pt idx="7762">
                  <c:v>0.266013</c:v>
                </c:pt>
                <c:pt idx="7763">
                  <c:v>0.26456000000000002</c:v>
                </c:pt>
                <c:pt idx="7764">
                  <c:v>0.27394199999999996</c:v>
                </c:pt>
                <c:pt idx="7765">
                  <c:v>0.272706</c:v>
                </c:pt>
                <c:pt idx="7766">
                  <c:v>0.25460699999999997</c:v>
                </c:pt>
                <c:pt idx="7767">
                  <c:v>0.27820299999999998</c:v>
                </c:pt>
                <c:pt idx="7768">
                  <c:v>0.27974499999999997</c:v>
                </c:pt>
                <c:pt idx="7769">
                  <c:v>0.27030499999999996</c:v>
                </c:pt>
                <c:pt idx="7770">
                  <c:v>0.27597000000000005</c:v>
                </c:pt>
                <c:pt idx="7771">
                  <c:v>0.31025700000000001</c:v>
                </c:pt>
                <c:pt idx="7772">
                  <c:v>0.31809499999999996</c:v>
                </c:pt>
                <c:pt idx="7773">
                  <c:v>0.31328699999999998</c:v>
                </c:pt>
                <c:pt idx="7774">
                  <c:v>0.310809</c:v>
                </c:pt>
                <c:pt idx="7775">
                  <c:v>0.31071299999999996</c:v>
                </c:pt>
                <c:pt idx="7776">
                  <c:v>0.311888</c:v>
                </c:pt>
                <c:pt idx="7777">
                  <c:v>0.31759699999999996</c:v>
                </c:pt>
                <c:pt idx="7778">
                  <c:v>0.31462000000000001</c:v>
                </c:pt>
                <c:pt idx="7779">
                  <c:v>0.32570399999999999</c:v>
                </c:pt>
                <c:pt idx="7780">
                  <c:v>0.364597</c:v>
                </c:pt>
                <c:pt idx="7781">
                  <c:v>0.38100899999999999</c:v>
                </c:pt>
                <c:pt idx="7782">
                  <c:v>0.39847299999999997</c:v>
                </c:pt>
                <c:pt idx="7783">
                  <c:v>0.39887499999999998</c:v>
                </c:pt>
                <c:pt idx="7784">
                  <c:v>0.41694100000000001</c:v>
                </c:pt>
                <c:pt idx="7785">
                  <c:v>0.42784899999999998</c:v>
                </c:pt>
                <c:pt idx="7786">
                  <c:v>0.422516</c:v>
                </c:pt>
                <c:pt idx="7787">
                  <c:v>0.42110399999999998</c:v>
                </c:pt>
                <c:pt idx="7788">
                  <c:v>0.41850699999999996</c:v>
                </c:pt>
                <c:pt idx="7789">
                  <c:v>0.41567899999999997</c:v>
                </c:pt>
                <c:pt idx="7790">
                  <c:v>0.40922199999999997</c:v>
                </c:pt>
                <c:pt idx="7791">
                  <c:v>0.40842099999999998</c:v>
                </c:pt>
                <c:pt idx="7792">
                  <c:v>0.39581699999999997</c:v>
                </c:pt>
                <c:pt idx="7793">
                  <c:v>0.386494</c:v>
                </c:pt>
                <c:pt idx="7794">
                  <c:v>0.38176199999999999</c:v>
                </c:pt>
                <c:pt idx="7795">
                  <c:v>0.37247799999999998</c:v>
                </c:pt>
                <c:pt idx="7796">
                  <c:v>0.37466699999999997</c:v>
                </c:pt>
                <c:pt idx="7797">
                  <c:v>0.362124</c:v>
                </c:pt>
                <c:pt idx="7798">
                  <c:v>0.36099899999999996</c:v>
                </c:pt>
                <c:pt idx="7799">
                  <c:v>0.340698</c:v>
                </c:pt>
                <c:pt idx="7800">
                  <c:v>0.34256500000000001</c:v>
                </c:pt>
                <c:pt idx="7801">
                  <c:v>0.413605</c:v>
                </c:pt>
                <c:pt idx="7802">
                  <c:v>0.41367599999999999</c:v>
                </c:pt>
                <c:pt idx="7803">
                  <c:v>0.412298</c:v>
                </c:pt>
                <c:pt idx="7804">
                  <c:v>0.412497</c:v>
                </c:pt>
                <c:pt idx="7805">
                  <c:v>0.39539799999999997</c:v>
                </c:pt>
                <c:pt idx="7806">
                  <c:v>0.38538800000000001</c:v>
                </c:pt>
                <c:pt idx="7807">
                  <c:v>0.40420899999999998</c:v>
                </c:pt>
                <c:pt idx="7808">
                  <c:v>0.38523599999999997</c:v>
                </c:pt>
                <c:pt idx="7809">
                  <c:v>0.39446599999999998</c:v>
                </c:pt>
                <c:pt idx="7810">
                  <c:v>0.39590599999999998</c:v>
                </c:pt>
                <c:pt idx="7811">
                  <c:v>0.37393899999999997</c:v>
                </c:pt>
                <c:pt idx="7812">
                  <c:v>0.37158799999999997</c:v>
                </c:pt>
                <c:pt idx="7813">
                  <c:v>0.352246</c:v>
                </c:pt>
                <c:pt idx="7814">
                  <c:v>0.34989199999999998</c:v>
                </c:pt>
                <c:pt idx="7815">
                  <c:v>0.336003</c:v>
                </c:pt>
                <c:pt idx="7816">
                  <c:v>0.34812299999999996</c:v>
                </c:pt>
                <c:pt idx="7817">
                  <c:v>0.334588</c:v>
                </c:pt>
                <c:pt idx="7818">
                  <c:v>0.32867599999999997</c:v>
                </c:pt>
                <c:pt idx="7819">
                  <c:v>0.30836000000000002</c:v>
                </c:pt>
                <c:pt idx="7820">
                  <c:v>0.30499599999999999</c:v>
                </c:pt>
                <c:pt idx="7821">
                  <c:v>0.29184299999999996</c:v>
                </c:pt>
                <c:pt idx="7822">
                  <c:v>0.262882</c:v>
                </c:pt>
                <c:pt idx="7823">
                  <c:v>0.23541399999999998</c:v>
                </c:pt>
                <c:pt idx="7824">
                  <c:v>0.20719099999999999</c:v>
                </c:pt>
                <c:pt idx="7825">
                  <c:v>0.189831</c:v>
                </c:pt>
                <c:pt idx="7826">
                  <c:v>0.17898699999999998</c:v>
                </c:pt>
                <c:pt idx="7827">
                  <c:v>0.16578499999999999</c:v>
                </c:pt>
                <c:pt idx="7828">
                  <c:v>0.17754799999999998</c:v>
                </c:pt>
                <c:pt idx="7829">
                  <c:v>0.17523000000000002</c:v>
                </c:pt>
                <c:pt idx="7830">
                  <c:v>0.16967099999999999</c:v>
                </c:pt>
                <c:pt idx="7831">
                  <c:v>0.16350699999999999</c:v>
                </c:pt>
                <c:pt idx="7832">
                  <c:v>0.15618499999999999</c:v>
                </c:pt>
                <c:pt idx="7833">
                  <c:v>0.14524199999999998</c:v>
                </c:pt>
                <c:pt idx="7834">
                  <c:v>0.145648</c:v>
                </c:pt>
                <c:pt idx="7835">
                  <c:v>0.15170799999999998</c:v>
                </c:pt>
                <c:pt idx="7836">
                  <c:v>0.150779</c:v>
                </c:pt>
                <c:pt idx="7837">
                  <c:v>0.155607</c:v>
                </c:pt>
                <c:pt idx="7838">
                  <c:v>0.158355</c:v>
                </c:pt>
                <c:pt idx="7839">
                  <c:v>0.158775</c:v>
                </c:pt>
                <c:pt idx="7840">
                  <c:v>0.18362199999999998</c:v>
                </c:pt>
                <c:pt idx="7841">
                  <c:v>0.216836</c:v>
                </c:pt>
                <c:pt idx="7842">
                  <c:v>0.23411199999999999</c:v>
                </c:pt>
                <c:pt idx="7843">
                  <c:v>0.24453899999999998</c:v>
                </c:pt>
                <c:pt idx="7844">
                  <c:v>0.25000099999999997</c:v>
                </c:pt>
                <c:pt idx="7845">
                  <c:v>0.25468000000000002</c:v>
                </c:pt>
                <c:pt idx="7846">
                  <c:v>0.25523599999999996</c:v>
                </c:pt>
                <c:pt idx="7847">
                  <c:v>0.25040899999999999</c:v>
                </c:pt>
                <c:pt idx="7848">
                  <c:v>0.24745799999999998</c:v>
                </c:pt>
                <c:pt idx="7849">
                  <c:v>0.24016899999999999</c:v>
                </c:pt>
                <c:pt idx="7850">
                  <c:v>0.21457799999999999</c:v>
                </c:pt>
                <c:pt idx="7851">
                  <c:v>0.24261199999999999</c:v>
                </c:pt>
                <c:pt idx="7852">
                  <c:v>0.23324299999999998</c:v>
                </c:pt>
                <c:pt idx="7853">
                  <c:v>0.22248299999999999</c:v>
                </c:pt>
                <c:pt idx="7854">
                  <c:v>0.22880699999999998</c:v>
                </c:pt>
                <c:pt idx="7855">
                  <c:v>0.23289199999999999</c:v>
                </c:pt>
                <c:pt idx="7856">
                  <c:v>0.25011699999999998</c:v>
                </c:pt>
                <c:pt idx="7857">
                  <c:v>0.24979499999999999</c:v>
                </c:pt>
                <c:pt idx="7858">
                  <c:v>0.237232</c:v>
                </c:pt>
                <c:pt idx="7859">
                  <c:v>0.25292799999999999</c:v>
                </c:pt>
                <c:pt idx="7860">
                  <c:v>0.26331699999999997</c:v>
                </c:pt>
                <c:pt idx="7861">
                  <c:v>0.25545699999999999</c:v>
                </c:pt>
                <c:pt idx="7862">
                  <c:v>0.25523399999999996</c:v>
                </c:pt>
                <c:pt idx="7863">
                  <c:v>0.25030000000000002</c:v>
                </c:pt>
                <c:pt idx="7864">
                  <c:v>0.273669</c:v>
                </c:pt>
                <c:pt idx="7865">
                  <c:v>0.26763199999999998</c:v>
                </c:pt>
                <c:pt idx="7866">
                  <c:v>0.28417300000000001</c:v>
                </c:pt>
                <c:pt idx="7867">
                  <c:v>0.28131200000000001</c:v>
                </c:pt>
                <c:pt idx="7868">
                  <c:v>0.28487299999999999</c:v>
                </c:pt>
                <c:pt idx="7869">
                  <c:v>0.26971299999999998</c:v>
                </c:pt>
                <c:pt idx="7870">
                  <c:v>0.25810299999999997</c:v>
                </c:pt>
                <c:pt idx="7871">
                  <c:v>0.24848099999999998</c:v>
                </c:pt>
                <c:pt idx="7872">
                  <c:v>0.26996000000000003</c:v>
                </c:pt>
                <c:pt idx="7873">
                  <c:v>0.24939499999999998</c:v>
                </c:pt>
                <c:pt idx="7874">
                  <c:v>0.23141699999999998</c:v>
                </c:pt>
                <c:pt idx="7875">
                  <c:v>0.22583099999999998</c:v>
                </c:pt>
                <c:pt idx="7876">
                  <c:v>0.21187299999999998</c:v>
                </c:pt>
                <c:pt idx="7877">
                  <c:v>0.19665099999999999</c:v>
                </c:pt>
                <c:pt idx="7878">
                  <c:v>0.182309</c:v>
                </c:pt>
                <c:pt idx="7879">
                  <c:v>0.18403699999999998</c:v>
                </c:pt>
                <c:pt idx="7880">
                  <c:v>0.17677499999999999</c:v>
                </c:pt>
                <c:pt idx="7881">
                  <c:v>0.17048099999999999</c:v>
                </c:pt>
                <c:pt idx="7882">
                  <c:v>0.170624</c:v>
                </c:pt>
                <c:pt idx="7883">
                  <c:v>0.151562</c:v>
                </c:pt>
                <c:pt idx="7884">
                  <c:v>0.13930199999999998</c:v>
                </c:pt>
                <c:pt idx="7885">
                  <c:v>0.13214399999999998</c:v>
                </c:pt>
                <c:pt idx="7886">
                  <c:v>0.128827</c:v>
                </c:pt>
                <c:pt idx="7887">
                  <c:v>0.132553</c:v>
                </c:pt>
                <c:pt idx="7888">
                  <c:v>0.12493699999999999</c:v>
                </c:pt>
                <c:pt idx="7889">
                  <c:v>0.13441500000000001</c:v>
                </c:pt>
                <c:pt idx="7890">
                  <c:v>0.133878</c:v>
                </c:pt>
                <c:pt idx="7891">
                  <c:v>0.141071</c:v>
                </c:pt>
                <c:pt idx="7892">
                  <c:v>0.142263</c:v>
                </c:pt>
                <c:pt idx="7893">
                  <c:v>0.14376700000000001</c:v>
                </c:pt>
                <c:pt idx="7894">
                  <c:v>0.13470799999999999</c:v>
                </c:pt>
                <c:pt idx="7895">
                  <c:v>0.13483299999999998</c:v>
                </c:pt>
                <c:pt idx="7896">
                  <c:v>0.12568499999999999</c:v>
                </c:pt>
                <c:pt idx="7897">
                  <c:v>0.13342799999999999</c:v>
                </c:pt>
                <c:pt idx="7898">
                  <c:v>0.150335</c:v>
                </c:pt>
                <c:pt idx="7899">
                  <c:v>0.142481</c:v>
                </c:pt>
                <c:pt idx="7900">
                  <c:v>0.135296</c:v>
                </c:pt>
                <c:pt idx="7901">
                  <c:v>0.140455</c:v>
                </c:pt>
                <c:pt idx="7902">
                  <c:v>0.15742399999999998</c:v>
                </c:pt>
                <c:pt idx="7903">
                  <c:v>0.149947</c:v>
                </c:pt>
                <c:pt idx="7904">
                  <c:v>0.15413299999999999</c:v>
                </c:pt>
                <c:pt idx="7905">
                  <c:v>0.16316</c:v>
                </c:pt>
                <c:pt idx="7906">
                  <c:v>0.16975199999999999</c:v>
                </c:pt>
                <c:pt idx="7907">
                  <c:v>0.188328</c:v>
                </c:pt>
                <c:pt idx="7908">
                  <c:v>0.183173</c:v>
                </c:pt>
                <c:pt idx="7909">
                  <c:v>0.23935000000000001</c:v>
                </c:pt>
                <c:pt idx="7910">
                  <c:v>0.25628400000000001</c:v>
                </c:pt>
                <c:pt idx="7911">
                  <c:v>0.264042</c:v>
                </c:pt>
                <c:pt idx="7912">
                  <c:v>0.27107399999999998</c:v>
                </c:pt>
                <c:pt idx="7913">
                  <c:v>0.276285</c:v>
                </c:pt>
                <c:pt idx="7914">
                  <c:v>0.32952699999999996</c:v>
                </c:pt>
                <c:pt idx="7915">
                  <c:v>0.36944199999999999</c:v>
                </c:pt>
                <c:pt idx="7916">
                  <c:v>0.40165599999999996</c:v>
                </c:pt>
                <c:pt idx="7917">
                  <c:v>0.43085799999999996</c:v>
                </c:pt>
                <c:pt idx="7918">
                  <c:v>0.43352099999999999</c:v>
                </c:pt>
                <c:pt idx="7919">
                  <c:v>0.46191899999999997</c:v>
                </c:pt>
                <c:pt idx="7920">
                  <c:v>0.46682599999999996</c:v>
                </c:pt>
                <c:pt idx="7921">
                  <c:v>0.47109299999999998</c:v>
                </c:pt>
                <c:pt idx="7922">
                  <c:v>0.49692000000000003</c:v>
                </c:pt>
                <c:pt idx="7923">
                  <c:v>0.50121099999999996</c:v>
                </c:pt>
                <c:pt idx="7924">
                  <c:v>0.48522499999999996</c:v>
                </c:pt>
                <c:pt idx="7925">
                  <c:v>0.51390099999999994</c:v>
                </c:pt>
                <c:pt idx="7926">
                  <c:v>0.53330899999999992</c:v>
                </c:pt>
                <c:pt idx="7927">
                  <c:v>0.54233000000000009</c:v>
                </c:pt>
                <c:pt idx="7928">
                  <c:v>0.55762800000000001</c:v>
                </c:pt>
                <c:pt idx="7929">
                  <c:v>0.58085699999999996</c:v>
                </c:pt>
                <c:pt idx="7930">
                  <c:v>0.58596799999999993</c:v>
                </c:pt>
                <c:pt idx="7931">
                  <c:v>0.58895199999999992</c:v>
                </c:pt>
                <c:pt idx="7932">
                  <c:v>0.59276899999999999</c:v>
                </c:pt>
                <c:pt idx="7933">
                  <c:v>0.58487899999999993</c:v>
                </c:pt>
                <c:pt idx="7934">
                  <c:v>0.59722599999999992</c:v>
                </c:pt>
                <c:pt idx="7935">
                  <c:v>0.59168599999999993</c:v>
                </c:pt>
                <c:pt idx="7936">
                  <c:v>0.58668399999999998</c:v>
                </c:pt>
                <c:pt idx="7937">
                  <c:v>0.62720699999999996</c:v>
                </c:pt>
                <c:pt idx="7938">
                  <c:v>0.61759399999999998</c:v>
                </c:pt>
                <c:pt idx="7939">
                  <c:v>0.62009499999999995</c:v>
                </c:pt>
                <c:pt idx="7940">
                  <c:v>0.604823</c:v>
                </c:pt>
                <c:pt idx="7941">
                  <c:v>0.60362000000000005</c:v>
                </c:pt>
                <c:pt idx="7942">
                  <c:v>0.59884799999999994</c:v>
                </c:pt>
                <c:pt idx="7943">
                  <c:v>0.59170800000000001</c:v>
                </c:pt>
                <c:pt idx="7944">
                  <c:v>0.56993700000000003</c:v>
                </c:pt>
                <c:pt idx="7945">
                  <c:v>0.54370200000000002</c:v>
                </c:pt>
                <c:pt idx="7946">
                  <c:v>0.52252500000000002</c:v>
                </c:pt>
                <c:pt idx="7947">
                  <c:v>0.49740399999999996</c:v>
                </c:pt>
                <c:pt idx="7948">
                  <c:v>0.47192899999999999</c:v>
                </c:pt>
                <c:pt idx="7949">
                  <c:v>0.46481099999999997</c:v>
                </c:pt>
                <c:pt idx="7950">
                  <c:v>0.464335</c:v>
                </c:pt>
                <c:pt idx="7951">
                  <c:v>0.46153000000000005</c:v>
                </c:pt>
                <c:pt idx="7952">
                  <c:v>0.43599499999999997</c:v>
                </c:pt>
                <c:pt idx="7953">
                  <c:v>0.443301</c:v>
                </c:pt>
                <c:pt idx="7954">
                  <c:v>0.49618399999999996</c:v>
                </c:pt>
                <c:pt idx="7955">
                  <c:v>0.49451299999999998</c:v>
                </c:pt>
                <c:pt idx="7956">
                  <c:v>0.52399899999999999</c:v>
                </c:pt>
                <c:pt idx="7957">
                  <c:v>0.51053499999999996</c:v>
                </c:pt>
                <c:pt idx="7958">
                  <c:v>0.500691</c:v>
                </c:pt>
                <c:pt idx="7959">
                  <c:v>0.49414799999999998</c:v>
                </c:pt>
                <c:pt idx="7960">
                  <c:v>0.47245399999999999</c:v>
                </c:pt>
                <c:pt idx="7961">
                  <c:v>0.46470799999999995</c:v>
                </c:pt>
                <c:pt idx="7962">
                  <c:v>0.42002599999999995</c:v>
                </c:pt>
                <c:pt idx="7963">
                  <c:v>0.40048799999999996</c:v>
                </c:pt>
                <c:pt idx="7964">
                  <c:v>0.40620299999999998</c:v>
                </c:pt>
                <c:pt idx="7965">
                  <c:v>0.38422799999999996</c:v>
                </c:pt>
                <c:pt idx="7966">
                  <c:v>0.377224</c:v>
                </c:pt>
                <c:pt idx="7967">
                  <c:v>0.40994599999999998</c:v>
                </c:pt>
                <c:pt idx="7968">
                  <c:v>0.39797399999999999</c:v>
                </c:pt>
                <c:pt idx="7969">
                  <c:v>0.38391700000000001</c:v>
                </c:pt>
                <c:pt idx="7970">
                  <c:v>0.363618</c:v>
                </c:pt>
                <c:pt idx="7971">
                  <c:v>0.358655</c:v>
                </c:pt>
                <c:pt idx="7972">
                  <c:v>0.36649699999999996</c:v>
                </c:pt>
                <c:pt idx="7973">
                  <c:v>0.35312299999999996</c:v>
                </c:pt>
                <c:pt idx="7974">
                  <c:v>0.34962599999999999</c:v>
                </c:pt>
                <c:pt idx="7975">
                  <c:v>0.325743</c:v>
                </c:pt>
                <c:pt idx="7976">
                  <c:v>0.31218899999999999</c:v>
                </c:pt>
                <c:pt idx="7977">
                  <c:v>0.30748199999999998</c:v>
                </c:pt>
                <c:pt idx="7978">
                  <c:v>0.33963199999999999</c:v>
                </c:pt>
                <c:pt idx="7979">
                  <c:v>0.34588199999999997</c:v>
                </c:pt>
                <c:pt idx="7980">
                  <c:v>0.337507</c:v>
                </c:pt>
                <c:pt idx="7981">
                  <c:v>0.31950699999999999</c:v>
                </c:pt>
                <c:pt idx="7982">
                  <c:v>0.32121899999999998</c:v>
                </c:pt>
                <c:pt idx="7983">
                  <c:v>0.30269399999999996</c:v>
                </c:pt>
                <c:pt idx="7984">
                  <c:v>0.27699399999999996</c:v>
                </c:pt>
                <c:pt idx="7985">
                  <c:v>0.41372399999999998</c:v>
                </c:pt>
                <c:pt idx="7986">
                  <c:v>0.42359599999999997</c:v>
                </c:pt>
                <c:pt idx="7987">
                  <c:v>0.42477299999999996</c:v>
                </c:pt>
                <c:pt idx="7988">
                  <c:v>0.41539299999999996</c:v>
                </c:pt>
                <c:pt idx="7989">
                  <c:v>0.422759</c:v>
                </c:pt>
                <c:pt idx="7990">
                  <c:v>0.41278499999999996</c:v>
                </c:pt>
                <c:pt idx="7991">
                  <c:v>0.41223299999999996</c:v>
                </c:pt>
                <c:pt idx="7992">
                  <c:v>0.417458</c:v>
                </c:pt>
                <c:pt idx="7993">
                  <c:v>0.40248499999999998</c:v>
                </c:pt>
                <c:pt idx="7994">
                  <c:v>0.43805000000000005</c:v>
                </c:pt>
                <c:pt idx="7995">
                  <c:v>0.42472299999999996</c:v>
                </c:pt>
                <c:pt idx="7996">
                  <c:v>0.40012899999999996</c:v>
                </c:pt>
                <c:pt idx="7997">
                  <c:v>0.38177499999999998</c:v>
                </c:pt>
                <c:pt idx="7998">
                  <c:v>0.38525499999999996</c:v>
                </c:pt>
                <c:pt idx="7999">
                  <c:v>0.375606</c:v>
                </c:pt>
                <c:pt idx="8000">
                  <c:v>0.42366899999999996</c:v>
                </c:pt>
                <c:pt idx="8001">
                  <c:v>0.40707599999999999</c:v>
                </c:pt>
                <c:pt idx="8002">
                  <c:v>0.40289599999999998</c:v>
                </c:pt>
                <c:pt idx="8003">
                  <c:v>0.38253799999999999</c:v>
                </c:pt>
                <c:pt idx="8004">
                  <c:v>0.449264</c:v>
                </c:pt>
                <c:pt idx="8005">
                  <c:v>0.44236000000000003</c:v>
                </c:pt>
                <c:pt idx="8006">
                  <c:v>0.43251899999999999</c:v>
                </c:pt>
                <c:pt idx="8007">
                  <c:v>0.42035400000000001</c:v>
                </c:pt>
                <c:pt idx="8008">
                  <c:v>0.436419</c:v>
                </c:pt>
                <c:pt idx="8009">
                  <c:v>0.41936499999999999</c:v>
                </c:pt>
                <c:pt idx="8010">
                  <c:v>0.43819599999999997</c:v>
                </c:pt>
                <c:pt idx="8011">
                  <c:v>0.43207199999999996</c:v>
                </c:pt>
                <c:pt idx="8012">
                  <c:v>0.42168000000000005</c:v>
                </c:pt>
                <c:pt idx="8013">
                  <c:v>0.411138</c:v>
                </c:pt>
                <c:pt idx="8014">
                  <c:v>0.39872199999999997</c:v>
                </c:pt>
                <c:pt idx="8015">
                  <c:v>0.44266499999999998</c:v>
                </c:pt>
                <c:pt idx="8016">
                  <c:v>0.44570000000000004</c:v>
                </c:pt>
                <c:pt idx="8017">
                  <c:v>0.451511</c:v>
                </c:pt>
                <c:pt idx="8018">
                  <c:v>0.43423200000000001</c:v>
                </c:pt>
                <c:pt idx="8019">
                  <c:v>0.42894899999999997</c:v>
                </c:pt>
                <c:pt idx="8020">
                  <c:v>0.39945199999999997</c:v>
                </c:pt>
                <c:pt idx="8021">
                  <c:v>0.36789899999999998</c:v>
                </c:pt>
                <c:pt idx="8022">
                  <c:v>0.32521099999999997</c:v>
                </c:pt>
                <c:pt idx="8023">
                  <c:v>0.33517599999999997</c:v>
                </c:pt>
                <c:pt idx="8024">
                  <c:v>0.364533</c:v>
                </c:pt>
                <c:pt idx="8025">
                  <c:v>0.36765799999999998</c:v>
                </c:pt>
                <c:pt idx="8026">
                  <c:v>0.35632199999999997</c:v>
                </c:pt>
                <c:pt idx="8027">
                  <c:v>0.33770499999999998</c:v>
                </c:pt>
                <c:pt idx="8028">
                  <c:v>0.30970199999999998</c:v>
                </c:pt>
                <c:pt idx="8029">
                  <c:v>0.29507800000000001</c:v>
                </c:pt>
                <c:pt idx="8030">
                  <c:v>0.29331799999999997</c:v>
                </c:pt>
                <c:pt idx="8031">
                  <c:v>0.29066799999999998</c:v>
                </c:pt>
                <c:pt idx="8032">
                  <c:v>0.29946699999999998</c:v>
                </c:pt>
                <c:pt idx="8033">
                  <c:v>0.27918799999999999</c:v>
                </c:pt>
                <c:pt idx="8034">
                  <c:v>0.28748099999999999</c:v>
                </c:pt>
                <c:pt idx="8035">
                  <c:v>0.29271399999999997</c:v>
                </c:pt>
                <c:pt idx="8036">
                  <c:v>0.30271100000000001</c:v>
                </c:pt>
                <c:pt idx="8037">
                  <c:v>0.27914499999999998</c:v>
                </c:pt>
                <c:pt idx="8038">
                  <c:v>0.26791500000000001</c:v>
                </c:pt>
                <c:pt idx="8039">
                  <c:v>0.262322</c:v>
                </c:pt>
                <c:pt idx="8040">
                  <c:v>0.24887199999999998</c:v>
                </c:pt>
                <c:pt idx="8041">
                  <c:v>0.22789099999999998</c:v>
                </c:pt>
                <c:pt idx="8042">
                  <c:v>0.208512</c:v>
                </c:pt>
                <c:pt idx="8043">
                  <c:v>0.20282899999999998</c:v>
                </c:pt>
                <c:pt idx="8044">
                  <c:v>0.204369</c:v>
                </c:pt>
                <c:pt idx="8045">
                  <c:v>0.206756</c:v>
                </c:pt>
                <c:pt idx="8046">
                  <c:v>0.20555599999999999</c:v>
                </c:pt>
                <c:pt idx="8047">
                  <c:v>0.232958</c:v>
                </c:pt>
                <c:pt idx="8048">
                  <c:v>0.236285</c:v>
                </c:pt>
                <c:pt idx="8049">
                  <c:v>0.23580599999999999</c:v>
                </c:pt>
                <c:pt idx="8050">
                  <c:v>0.24614799999999998</c:v>
                </c:pt>
                <c:pt idx="8051">
                  <c:v>0.25753399999999999</c:v>
                </c:pt>
                <c:pt idx="8052">
                  <c:v>0.25592100000000001</c:v>
                </c:pt>
                <c:pt idx="8053">
                  <c:v>0.250834</c:v>
                </c:pt>
                <c:pt idx="8054">
                  <c:v>0.26703099999999996</c:v>
                </c:pt>
                <c:pt idx="8055">
                  <c:v>0.26780799999999999</c:v>
                </c:pt>
                <c:pt idx="8056">
                  <c:v>0.293956</c:v>
                </c:pt>
                <c:pt idx="8057">
                  <c:v>0.294682</c:v>
                </c:pt>
                <c:pt idx="8058">
                  <c:v>0.29087000000000002</c:v>
                </c:pt>
                <c:pt idx="8059">
                  <c:v>0.37009300000000001</c:v>
                </c:pt>
                <c:pt idx="8060">
                  <c:v>0.38167299999999998</c:v>
                </c:pt>
                <c:pt idx="8061">
                  <c:v>0.38014300000000001</c:v>
                </c:pt>
                <c:pt idx="8062">
                  <c:v>0.37224299999999999</c:v>
                </c:pt>
                <c:pt idx="8063">
                  <c:v>0.39444199999999996</c:v>
                </c:pt>
                <c:pt idx="8064">
                  <c:v>0.43538000000000004</c:v>
                </c:pt>
                <c:pt idx="8065">
                  <c:v>0.47133399999999998</c:v>
                </c:pt>
                <c:pt idx="8066">
                  <c:v>0.48522399999999999</c:v>
                </c:pt>
                <c:pt idx="8067">
                  <c:v>0.48038199999999998</c:v>
                </c:pt>
                <c:pt idx="8068">
                  <c:v>0.46848899999999999</c:v>
                </c:pt>
                <c:pt idx="8069">
                  <c:v>0.47006699999999996</c:v>
                </c:pt>
                <c:pt idx="8070">
                  <c:v>0.45013799999999998</c:v>
                </c:pt>
                <c:pt idx="8071">
                  <c:v>0.43641000000000002</c:v>
                </c:pt>
                <c:pt idx="8072">
                  <c:v>0.42796099999999998</c:v>
                </c:pt>
                <c:pt idx="8073">
                  <c:v>0.43021899999999996</c:v>
                </c:pt>
                <c:pt idx="8074">
                  <c:v>0.41401699999999997</c:v>
                </c:pt>
                <c:pt idx="8075">
                  <c:v>0.40137699999999998</c:v>
                </c:pt>
                <c:pt idx="8076">
                  <c:v>0.374585</c:v>
                </c:pt>
                <c:pt idx="8077">
                  <c:v>0.34906299999999996</c:v>
                </c:pt>
                <c:pt idx="8078">
                  <c:v>0.34990599999999999</c:v>
                </c:pt>
                <c:pt idx="8079">
                  <c:v>0.32214799999999999</c:v>
                </c:pt>
                <c:pt idx="8080">
                  <c:v>0.30249899999999996</c:v>
                </c:pt>
                <c:pt idx="8081">
                  <c:v>0.26045399999999996</c:v>
                </c:pt>
                <c:pt idx="8082">
                  <c:v>0.222444</c:v>
                </c:pt>
                <c:pt idx="8083">
                  <c:v>0.21504099999999998</c:v>
                </c:pt>
                <c:pt idx="8084">
                  <c:v>0.20369199999999998</c:v>
                </c:pt>
                <c:pt idx="8085">
                  <c:v>0.18668899999999999</c:v>
                </c:pt>
                <c:pt idx="8086">
                  <c:v>0.190692</c:v>
                </c:pt>
                <c:pt idx="8087">
                  <c:v>0.18554099999999998</c:v>
                </c:pt>
                <c:pt idx="8088">
                  <c:v>0.18239000000000002</c:v>
                </c:pt>
                <c:pt idx="8089">
                  <c:v>0.183062</c:v>
                </c:pt>
                <c:pt idx="8090">
                  <c:v>0.187219</c:v>
                </c:pt>
                <c:pt idx="8091">
                  <c:v>0.17933399999999999</c:v>
                </c:pt>
                <c:pt idx="8092">
                  <c:v>0.191223</c:v>
                </c:pt>
                <c:pt idx="8093">
                  <c:v>0.19445499999999999</c:v>
                </c:pt>
                <c:pt idx="8094">
                  <c:v>0.201158</c:v>
                </c:pt>
                <c:pt idx="8095">
                  <c:v>0.26577000000000001</c:v>
                </c:pt>
                <c:pt idx="8096">
                  <c:v>0.29374499999999998</c:v>
                </c:pt>
                <c:pt idx="8097">
                  <c:v>0.29945000000000005</c:v>
                </c:pt>
                <c:pt idx="8098">
                  <c:v>0.305952</c:v>
                </c:pt>
                <c:pt idx="8099">
                  <c:v>0.30965000000000004</c:v>
                </c:pt>
                <c:pt idx="8100">
                  <c:v>0.29186699999999999</c:v>
                </c:pt>
                <c:pt idx="8101">
                  <c:v>0.29827399999999998</c:v>
                </c:pt>
                <c:pt idx="8102">
                  <c:v>0.28240599999999999</c:v>
                </c:pt>
                <c:pt idx="8103">
                  <c:v>0.263378</c:v>
                </c:pt>
                <c:pt idx="8104">
                  <c:v>0.253965</c:v>
                </c:pt>
                <c:pt idx="8105">
                  <c:v>0.23679599999999998</c:v>
                </c:pt>
                <c:pt idx="8106">
                  <c:v>0.21940699999999999</c:v>
                </c:pt>
                <c:pt idx="8107">
                  <c:v>0.23238899999999998</c:v>
                </c:pt>
                <c:pt idx="8108">
                  <c:v>0.22722099999999998</c:v>
                </c:pt>
                <c:pt idx="8109">
                  <c:v>0.25824599999999998</c:v>
                </c:pt>
                <c:pt idx="8110">
                  <c:v>0.24201799999999998</c:v>
                </c:pt>
                <c:pt idx="8111">
                  <c:v>0.25883099999999998</c:v>
                </c:pt>
                <c:pt idx="8112">
                  <c:v>0.244948</c:v>
                </c:pt>
                <c:pt idx="8113">
                  <c:v>0.22514299999999998</c:v>
                </c:pt>
                <c:pt idx="8114">
                  <c:v>0.20655499999999999</c:v>
                </c:pt>
                <c:pt idx="8115">
                  <c:v>0.194353</c:v>
                </c:pt>
                <c:pt idx="8116">
                  <c:v>0.19656499999999999</c:v>
                </c:pt>
                <c:pt idx="8117">
                  <c:v>0.17798600000000001</c:v>
                </c:pt>
                <c:pt idx="8118">
                  <c:v>0.17104899999999998</c:v>
                </c:pt>
                <c:pt idx="8119">
                  <c:v>0.149698</c:v>
                </c:pt>
                <c:pt idx="8120">
                  <c:v>0.15145</c:v>
                </c:pt>
                <c:pt idx="8121">
                  <c:v>0.13439199999999998</c:v>
                </c:pt>
                <c:pt idx="8122">
                  <c:v>0.13120099999999998</c:v>
                </c:pt>
                <c:pt idx="8123">
                  <c:v>0.108177</c:v>
                </c:pt>
                <c:pt idx="8124">
                  <c:v>0.10175000000000001</c:v>
                </c:pt>
                <c:pt idx="8125">
                  <c:v>9.2990000000000003E-2</c:v>
                </c:pt>
                <c:pt idx="8126">
                  <c:v>9.8893999999999996E-2</c:v>
                </c:pt>
                <c:pt idx="8127">
                  <c:v>9.1310000000000002E-2</c:v>
                </c:pt>
                <c:pt idx="8128">
                  <c:v>9.3036999999999995E-2</c:v>
                </c:pt>
                <c:pt idx="8129">
                  <c:v>8.474000000000001E-2</c:v>
                </c:pt>
                <c:pt idx="8130">
                  <c:v>8.0500000000000002E-2</c:v>
                </c:pt>
                <c:pt idx="8131">
                  <c:v>8.814799999999999E-2</c:v>
                </c:pt>
                <c:pt idx="8132">
                  <c:v>8.5081999999999991E-2</c:v>
                </c:pt>
                <c:pt idx="8133">
                  <c:v>9.7710999999999992E-2</c:v>
                </c:pt>
                <c:pt idx="8134">
                  <c:v>9.9658999999999998E-2</c:v>
                </c:pt>
                <c:pt idx="8135">
                  <c:v>9.8833999999999991E-2</c:v>
                </c:pt>
                <c:pt idx="8136">
                  <c:v>9.1355999999999993E-2</c:v>
                </c:pt>
                <c:pt idx="8137">
                  <c:v>0.103795</c:v>
                </c:pt>
                <c:pt idx="8138">
                  <c:v>0.10700499999999999</c:v>
                </c:pt>
                <c:pt idx="8139">
                  <c:v>0.18099799999999999</c:v>
                </c:pt>
                <c:pt idx="8140">
                  <c:v>0.23286099999999998</c:v>
                </c:pt>
                <c:pt idx="8141">
                  <c:v>0.27501700000000001</c:v>
                </c:pt>
                <c:pt idx="8142">
                  <c:v>0.313724</c:v>
                </c:pt>
                <c:pt idx="8143">
                  <c:v>0.32523799999999997</c:v>
                </c:pt>
                <c:pt idx="8144">
                  <c:v>0.32804800000000001</c:v>
                </c:pt>
                <c:pt idx="8145">
                  <c:v>0.32300399999999996</c:v>
                </c:pt>
                <c:pt idx="8146">
                  <c:v>0.34909099999999998</c:v>
                </c:pt>
                <c:pt idx="8147">
                  <c:v>0.348883</c:v>
                </c:pt>
                <c:pt idx="8148">
                  <c:v>0.33187099999999997</c:v>
                </c:pt>
                <c:pt idx="8149">
                  <c:v>0.32402500000000001</c:v>
                </c:pt>
                <c:pt idx="8150">
                  <c:v>0.30239299999999997</c:v>
                </c:pt>
                <c:pt idx="8151">
                  <c:v>0.299398</c:v>
                </c:pt>
                <c:pt idx="8152">
                  <c:v>0.28766700000000001</c:v>
                </c:pt>
                <c:pt idx="8153">
                  <c:v>0.27235799999999999</c:v>
                </c:pt>
                <c:pt idx="8154">
                  <c:v>0.27401000000000003</c:v>
                </c:pt>
                <c:pt idx="8155">
                  <c:v>0.26275699999999996</c:v>
                </c:pt>
                <c:pt idx="8156">
                  <c:v>0.24363899999999999</c:v>
                </c:pt>
                <c:pt idx="8157">
                  <c:v>0.23936099999999999</c:v>
                </c:pt>
                <c:pt idx="8158">
                  <c:v>0.23260699999999998</c:v>
                </c:pt>
                <c:pt idx="8159">
                  <c:v>0.24398899999999998</c:v>
                </c:pt>
                <c:pt idx="8160">
                  <c:v>0.23052899999999998</c:v>
                </c:pt>
                <c:pt idx="8161">
                  <c:v>0.23264000000000001</c:v>
                </c:pt>
                <c:pt idx="8162">
                  <c:v>0.21865299999999999</c:v>
                </c:pt>
                <c:pt idx="8163">
                  <c:v>0.28576499999999999</c:v>
                </c:pt>
                <c:pt idx="8164">
                  <c:v>0.311141</c:v>
                </c:pt>
                <c:pt idx="8165">
                  <c:v>0.34972000000000003</c:v>
                </c:pt>
                <c:pt idx="8166">
                  <c:v>0.34578799999999998</c:v>
                </c:pt>
                <c:pt idx="8167">
                  <c:v>0.32705000000000001</c:v>
                </c:pt>
                <c:pt idx="8168">
                  <c:v>0.30361199999999999</c:v>
                </c:pt>
                <c:pt idx="8169">
                  <c:v>0.29523199999999999</c:v>
                </c:pt>
                <c:pt idx="8170">
                  <c:v>0.301452</c:v>
                </c:pt>
                <c:pt idx="8171">
                  <c:v>0.28370699999999999</c:v>
                </c:pt>
                <c:pt idx="8172">
                  <c:v>0.26785900000000001</c:v>
                </c:pt>
                <c:pt idx="8173">
                  <c:v>0.240421</c:v>
                </c:pt>
                <c:pt idx="8174">
                  <c:v>0.218135</c:v>
                </c:pt>
                <c:pt idx="8175">
                  <c:v>0.21251799999999998</c:v>
                </c:pt>
                <c:pt idx="8176">
                  <c:v>0.26396900000000001</c:v>
                </c:pt>
                <c:pt idx="8177">
                  <c:v>0.30194299999999996</c:v>
                </c:pt>
                <c:pt idx="8178">
                  <c:v>0.32524700000000001</c:v>
                </c:pt>
                <c:pt idx="8179">
                  <c:v>0.33082</c:v>
                </c:pt>
                <c:pt idx="8180">
                  <c:v>0.32207599999999997</c:v>
                </c:pt>
                <c:pt idx="8181">
                  <c:v>0.31107099999999999</c:v>
                </c:pt>
                <c:pt idx="8182">
                  <c:v>0.29651899999999998</c:v>
                </c:pt>
                <c:pt idx="8183">
                  <c:v>0.27096100000000001</c:v>
                </c:pt>
                <c:pt idx="8184">
                  <c:v>0.257073</c:v>
                </c:pt>
                <c:pt idx="8185">
                  <c:v>0.241091</c:v>
                </c:pt>
                <c:pt idx="8186">
                  <c:v>0.22371199999999999</c:v>
                </c:pt>
                <c:pt idx="8187">
                  <c:v>0.23765899999999998</c:v>
                </c:pt>
                <c:pt idx="8188">
                  <c:v>0.26979799999999998</c:v>
                </c:pt>
                <c:pt idx="8189">
                  <c:v>0.26992099999999997</c:v>
                </c:pt>
                <c:pt idx="8190">
                  <c:v>0.26699400000000001</c:v>
                </c:pt>
                <c:pt idx="8191">
                  <c:v>0.25244099999999997</c:v>
                </c:pt>
                <c:pt idx="8192">
                  <c:v>0.26449800000000001</c:v>
                </c:pt>
                <c:pt idx="8193">
                  <c:v>0.242617</c:v>
                </c:pt>
                <c:pt idx="8194">
                  <c:v>0.27788299999999999</c:v>
                </c:pt>
                <c:pt idx="8195">
                  <c:v>0.27635799999999999</c:v>
                </c:pt>
                <c:pt idx="8196">
                  <c:v>0.30307699999999999</c:v>
                </c:pt>
                <c:pt idx="8197">
                  <c:v>0.290188</c:v>
                </c:pt>
                <c:pt idx="8198">
                  <c:v>0.27800799999999998</c:v>
                </c:pt>
                <c:pt idx="8199">
                  <c:v>0.26275599999999999</c:v>
                </c:pt>
                <c:pt idx="8200">
                  <c:v>0.25883299999999998</c:v>
                </c:pt>
                <c:pt idx="8201">
                  <c:v>0.24437000000000003</c:v>
                </c:pt>
                <c:pt idx="8202">
                  <c:v>0.25966299999999998</c:v>
                </c:pt>
                <c:pt idx="8203">
                  <c:v>0.270899</c:v>
                </c:pt>
                <c:pt idx="8204">
                  <c:v>0.26004299999999997</c:v>
                </c:pt>
                <c:pt idx="8205">
                  <c:v>0.30231399999999997</c:v>
                </c:pt>
                <c:pt idx="8206">
                  <c:v>0.32627800000000001</c:v>
                </c:pt>
                <c:pt idx="8207">
                  <c:v>0.32803199999999999</c:v>
                </c:pt>
                <c:pt idx="8208">
                  <c:v>0.32167299999999999</c:v>
                </c:pt>
                <c:pt idx="8209">
                  <c:v>0.32459899999999997</c:v>
                </c:pt>
                <c:pt idx="8210">
                  <c:v>0.313143</c:v>
                </c:pt>
                <c:pt idx="8211">
                  <c:v>0.34023000000000003</c:v>
                </c:pt>
                <c:pt idx="8212">
                  <c:v>0.33570499999999998</c:v>
                </c:pt>
                <c:pt idx="8213">
                  <c:v>0.34400700000000001</c:v>
                </c:pt>
                <c:pt idx="8214">
                  <c:v>0.34446399999999999</c:v>
                </c:pt>
                <c:pt idx="8215">
                  <c:v>0.33416099999999999</c:v>
                </c:pt>
                <c:pt idx="8216">
                  <c:v>0.31067800000000001</c:v>
                </c:pt>
                <c:pt idx="8217">
                  <c:v>0.275256</c:v>
                </c:pt>
                <c:pt idx="8218">
                  <c:v>0.24101099999999998</c:v>
                </c:pt>
                <c:pt idx="8219">
                  <c:v>0.23146599999999998</c:v>
                </c:pt>
                <c:pt idx="8220">
                  <c:v>0.249357</c:v>
                </c:pt>
                <c:pt idx="8221">
                  <c:v>0.23935699999999999</c:v>
                </c:pt>
                <c:pt idx="8222">
                  <c:v>0.29694699999999996</c:v>
                </c:pt>
                <c:pt idx="8223">
                  <c:v>0.41344700000000001</c:v>
                </c:pt>
                <c:pt idx="8224">
                  <c:v>0.44557799999999997</c:v>
                </c:pt>
                <c:pt idx="8225">
                  <c:v>0.46057199999999998</c:v>
                </c:pt>
                <c:pt idx="8226">
                  <c:v>0.47963899999999998</c:v>
                </c:pt>
                <c:pt idx="8227">
                  <c:v>0.467227</c:v>
                </c:pt>
                <c:pt idx="8228">
                  <c:v>0.47868299999999997</c:v>
                </c:pt>
                <c:pt idx="8229">
                  <c:v>0.46502299999999996</c:v>
                </c:pt>
                <c:pt idx="8230">
                  <c:v>0.45161399999999996</c:v>
                </c:pt>
                <c:pt idx="8231">
                  <c:v>0.46239000000000002</c:v>
                </c:pt>
                <c:pt idx="8232">
                  <c:v>0.43796199999999996</c:v>
                </c:pt>
                <c:pt idx="8233">
                  <c:v>0.42364099999999999</c:v>
                </c:pt>
                <c:pt idx="8234">
                  <c:v>0.413997</c:v>
                </c:pt>
                <c:pt idx="8235">
                  <c:v>0.43840699999999999</c:v>
                </c:pt>
                <c:pt idx="8236">
                  <c:v>0.42973899999999998</c:v>
                </c:pt>
                <c:pt idx="8237">
                  <c:v>0.43206299999999997</c:v>
                </c:pt>
                <c:pt idx="8238">
                  <c:v>0.44724899999999995</c:v>
                </c:pt>
                <c:pt idx="8239">
                  <c:v>0.45496899999999996</c:v>
                </c:pt>
                <c:pt idx="8240">
                  <c:v>0.46407299999999996</c:v>
                </c:pt>
                <c:pt idx="8241">
                  <c:v>0.49552399999999996</c:v>
                </c:pt>
                <c:pt idx="8242">
                  <c:v>0.48077499999999995</c:v>
                </c:pt>
                <c:pt idx="8243">
                  <c:v>0.52976099999999993</c:v>
                </c:pt>
                <c:pt idx="8244">
                  <c:v>0.56856699999999993</c:v>
                </c:pt>
                <c:pt idx="8245">
                  <c:v>0.629189</c:v>
                </c:pt>
                <c:pt idx="8246">
                  <c:v>0.64679699999999996</c:v>
                </c:pt>
                <c:pt idx="8247">
                  <c:v>0.64794499999999999</c:v>
                </c:pt>
                <c:pt idx="8248">
                  <c:v>0.67088799999999993</c:v>
                </c:pt>
                <c:pt idx="8249">
                  <c:v>0.67204000000000008</c:v>
                </c:pt>
                <c:pt idx="8250">
                  <c:v>0.66384799999999999</c:v>
                </c:pt>
                <c:pt idx="8251">
                  <c:v>0.69124599999999992</c:v>
                </c:pt>
                <c:pt idx="8252">
                  <c:v>0.691778</c:v>
                </c:pt>
                <c:pt idx="8253">
                  <c:v>0.66490499999999997</c:v>
                </c:pt>
                <c:pt idx="8254">
                  <c:v>0.641876</c:v>
                </c:pt>
                <c:pt idx="8255">
                  <c:v>0.61610299999999996</c:v>
                </c:pt>
                <c:pt idx="8256">
                  <c:v>0.585287</c:v>
                </c:pt>
                <c:pt idx="8257">
                  <c:v>0.57049099999999997</c:v>
                </c:pt>
                <c:pt idx="8258">
                  <c:v>0.53470299999999993</c:v>
                </c:pt>
                <c:pt idx="8259">
                  <c:v>0.50925699999999996</c:v>
                </c:pt>
                <c:pt idx="8260">
                  <c:v>0.48110799999999998</c:v>
                </c:pt>
                <c:pt idx="8261">
                  <c:v>0.46359699999999998</c:v>
                </c:pt>
                <c:pt idx="8262">
                  <c:v>0.48430899999999999</c:v>
                </c:pt>
                <c:pt idx="8263">
                  <c:v>0.49893299999999996</c:v>
                </c:pt>
                <c:pt idx="8264">
                  <c:v>0.49210499999999996</c:v>
                </c:pt>
                <c:pt idx="8265">
                  <c:v>0.48587799999999998</c:v>
                </c:pt>
                <c:pt idx="8266">
                  <c:v>0.52957199999999993</c:v>
                </c:pt>
                <c:pt idx="8267">
                  <c:v>0.585673</c:v>
                </c:pt>
                <c:pt idx="8268">
                  <c:v>0.61922699999999997</c:v>
                </c:pt>
                <c:pt idx="8269">
                  <c:v>0.624807</c:v>
                </c:pt>
                <c:pt idx="8270">
                  <c:v>0.62426399999999993</c:v>
                </c:pt>
                <c:pt idx="8271">
                  <c:v>0.63766</c:v>
                </c:pt>
                <c:pt idx="8272">
                  <c:v>0.62926799999999994</c:v>
                </c:pt>
                <c:pt idx="8273">
                  <c:v>0.65367199999999992</c:v>
                </c:pt>
                <c:pt idx="8274">
                  <c:v>0.63595400000000002</c:v>
                </c:pt>
                <c:pt idx="8275">
                  <c:v>0.65119399999999994</c:v>
                </c:pt>
                <c:pt idx="8276">
                  <c:v>0.67417899999999997</c:v>
                </c:pt>
                <c:pt idx="8277">
                  <c:v>0.66987799999999997</c:v>
                </c:pt>
                <c:pt idx="8278">
                  <c:v>0.64917000000000002</c:v>
                </c:pt>
                <c:pt idx="8279">
                  <c:v>0.63148199999999999</c:v>
                </c:pt>
                <c:pt idx="8280">
                  <c:v>0.60471299999999995</c:v>
                </c:pt>
                <c:pt idx="8281">
                  <c:v>0.57965800000000001</c:v>
                </c:pt>
                <c:pt idx="8282">
                  <c:v>0.65979699999999997</c:v>
                </c:pt>
                <c:pt idx="8283">
                  <c:v>0.69259399999999993</c:v>
                </c:pt>
                <c:pt idx="8284">
                  <c:v>0.71707699999999996</c:v>
                </c:pt>
                <c:pt idx="8285">
                  <c:v>0.70964299999999991</c:v>
                </c:pt>
                <c:pt idx="8286">
                  <c:v>0.70658399999999999</c:v>
                </c:pt>
                <c:pt idx="8287">
                  <c:v>0.68994800000000001</c:v>
                </c:pt>
                <c:pt idx="8288">
                  <c:v>0.706318</c:v>
                </c:pt>
                <c:pt idx="8289">
                  <c:v>0.69906000000000001</c:v>
                </c:pt>
                <c:pt idx="8290">
                  <c:v>0.69938000000000011</c:v>
                </c:pt>
                <c:pt idx="8291">
                  <c:v>0.69316599999999995</c:v>
                </c:pt>
                <c:pt idx="8292">
                  <c:v>0.68527899999999997</c:v>
                </c:pt>
                <c:pt idx="8293">
                  <c:v>0.68184</c:v>
                </c:pt>
                <c:pt idx="8294">
                  <c:v>0.67214699999999994</c:v>
                </c:pt>
                <c:pt idx="8295">
                  <c:v>0.64887099999999998</c:v>
                </c:pt>
                <c:pt idx="8296">
                  <c:v>0.63744099999999992</c:v>
                </c:pt>
                <c:pt idx="8297">
                  <c:v>0.62253399999999992</c:v>
                </c:pt>
                <c:pt idx="8298">
                  <c:v>0.59116599999999997</c:v>
                </c:pt>
                <c:pt idx="8299">
                  <c:v>0.56064000000000003</c:v>
                </c:pt>
                <c:pt idx="8300">
                  <c:v>0.53035500000000002</c:v>
                </c:pt>
                <c:pt idx="8301">
                  <c:v>0.63210499999999992</c:v>
                </c:pt>
                <c:pt idx="8302">
                  <c:v>0.61695699999999998</c:v>
                </c:pt>
                <c:pt idx="8303">
                  <c:v>0.65912700000000002</c:v>
                </c:pt>
                <c:pt idx="8304">
                  <c:v>0.683836</c:v>
                </c:pt>
                <c:pt idx="8305">
                  <c:v>0.67643699999999995</c:v>
                </c:pt>
                <c:pt idx="8306">
                  <c:v>0.66436099999999998</c:v>
                </c:pt>
                <c:pt idx="8307">
                  <c:v>0.61565300000000001</c:v>
                </c:pt>
                <c:pt idx="8308">
                  <c:v>0.63298100000000002</c:v>
                </c:pt>
                <c:pt idx="8309">
                  <c:v>0.63267499999999999</c:v>
                </c:pt>
                <c:pt idx="8310">
                  <c:v>0.70552799999999993</c:v>
                </c:pt>
                <c:pt idx="8311">
                  <c:v>0.69337199999999999</c:v>
                </c:pt>
                <c:pt idx="8312">
                  <c:v>0.69320799999999994</c:v>
                </c:pt>
                <c:pt idx="8313">
                  <c:v>0.68421299999999996</c:v>
                </c:pt>
                <c:pt idx="8314">
                  <c:v>0.67071199999999997</c:v>
                </c:pt>
                <c:pt idx="8315">
                  <c:v>0.65434499999999995</c:v>
                </c:pt>
                <c:pt idx="8316">
                  <c:v>0.63758399999999993</c:v>
                </c:pt>
                <c:pt idx="8317">
                  <c:v>0.62838000000000005</c:v>
                </c:pt>
                <c:pt idx="8318">
                  <c:v>0.647505</c:v>
                </c:pt>
                <c:pt idx="8319">
                  <c:v>0.61701099999999998</c:v>
                </c:pt>
                <c:pt idx="8320">
                  <c:v>0.64037699999999997</c:v>
                </c:pt>
                <c:pt idx="8321">
                  <c:v>0.61773199999999995</c:v>
                </c:pt>
                <c:pt idx="8322">
                  <c:v>0.60858599999999996</c:v>
                </c:pt>
                <c:pt idx="8323">
                  <c:v>0.60268199999999994</c:v>
                </c:pt>
                <c:pt idx="8324">
                  <c:v>0.591275</c:v>
                </c:pt>
                <c:pt idx="8325">
                  <c:v>0.57891199999999998</c:v>
                </c:pt>
                <c:pt idx="8326">
                  <c:v>0.55521500000000001</c:v>
                </c:pt>
                <c:pt idx="8327">
                  <c:v>0.53134599999999998</c:v>
                </c:pt>
                <c:pt idx="8328">
                  <c:v>0.500282</c:v>
                </c:pt>
                <c:pt idx="8329">
                  <c:v>0.47292799999999996</c:v>
                </c:pt>
                <c:pt idx="8330">
                  <c:v>0.46050399999999997</c:v>
                </c:pt>
                <c:pt idx="8331">
                  <c:v>0.44308799999999998</c:v>
                </c:pt>
                <c:pt idx="8332">
                  <c:v>0.45029599999999997</c:v>
                </c:pt>
                <c:pt idx="8333">
                  <c:v>0.47681199999999996</c:v>
                </c:pt>
                <c:pt idx="8334">
                  <c:v>0.49167499999999997</c:v>
                </c:pt>
                <c:pt idx="8335">
                  <c:v>0.51697000000000004</c:v>
                </c:pt>
                <c:pt idx="8336">
                  <c:v>0.51685599999999998</c:v>
                </c:pt>
                <c:pt idx="8337">
                  <c:v>0.50490400000000002</c:v>
                </c:pt>
                <c:pt idx="8338">
                  <c:v>0.48789699999999997</c:v>
                </c:pt>
                <c:pt idx="8339">
                  <c:v>0.48079099999999997</c:v>
                </c:pt>
                <c:pt idx="8340">
                  <c:v>0.46351000000000003</c:v>
                </c:pt>
                <c:pt idx="8341">
                  <c:v>0.44264799999999999</c:v>
                </c:pt>
                <c:pt idx="8342">
                  <c:v>0.418736</c:v>
                </c:pt>
                <c:pt idx="8343">
                  <c:v>0.40034500000000001</c:v>
                </c:pt>
                <c:pt idx="8344">
                  <c:v>0.383826</c:v>
                </c:pt>
                <c:pt idx="8345">
                  <c:v>0.35855899999999996</c:v>
                </c:pt>
                <c:pt idx="8346">
                  <c:v>0.36982199999999998</c:v>
                </c:pt>
                <c:pt idx="8347">
                  <c:v>0.34703699999999998</c:v>
                </c:pt>
                <c:pt idx="8348">
                  <c:v>0.37515199999999999</c:v>
                </c:pt>
                <c:pt idx="8349">
                  <c:v>0.35484399999999999</c:v>
                </c:pt>
                <c:pt idx="8350">
                  <c:v>0.35090199999999999</c:v>
                </c:pt>
                <c:pt idx="8351">
                  <c:v>0.38020899999999996</c:v>
                </c:pt>
                <c:pt idx="8352">
                  <c:v>0.38156799999999996</c:v>
                </c:pt>
                <c:pt idx="8353">
                  <c:v>0.37856000000000001</c:v>
                </c:pt>
                <c:pt idx="8354">
                  <c:v>0.38091900000000001</c:v>
                </c:pt>
                <c:pt idx="8355">
                  <c:v>0.37282699999999996</c:v>
                </c:pt>
                <c:pt idx="8356">
                  <c:v>0.364122</c:v>
                </c:pt>
                <c:pt idx="8357">
                  <c:v>0.40875600000000001</c:v>
                </c:pt>
                <c:pt idx="8358">
                  <c:v>0.42217299999999996</c:v>
                </c:pt>
                <c:pt idx="8359">
                  <c:v>0.43219299999999999</c:v>
                </c:pt>
                <c:pt idx="8360">
                  <c:v>0.42641699999999999</c:v>
                </c:pt>
                <c:pt idx="8361">
                  <c:v>0.44529599999999997</c:v>
                </c:pt>
                <c:pt idx="8362">
                  <c:v>0.47608200000000001</c:v>
                </c:pt>
                <c:pt idx="8363">
                  <c:v>0.49593599999999999</c:v>
                </c:pt>
                <c:pt idx="8364">
                  <c:v>0.49205499999999996</c:v>
                </c:pt>
                <c:pt idx="8365">
                  <c:v>0.48743699999999995</c:v>
                </c:pt>
                <c:pt idx="8366">
                  <c:v>0.48660799999999998</c:v>
                </c:pt>
                <c:pt idx="8367">
                  <c:v>0.50245399999999996</c:v>
                </c:pt>
                <c:pt idx="8368">
                  <c:v>0.53373999999999999</c:v>
                </c:pt>
                <c:pt idx="8369">
                  <c:v>0.52470899999999998</c:v>
                </c:pt>
                <c:pt idx="8370">
                  <c:v>0.52680499999999997</c:v>
                </c:pt>
                <c:pt idx="8371">
                  <c:v>0.49441299999999999</c:v>
                </c:pt>
                <c:pt idx="8372">
                  <c:v>0.47913099999999997</c:v>
                </c:pt>
                <c:pt idx="8373">
                  <c:v>0.43198899999999996</c:v>
                </c:pt>
                <c:pt idx="8374">
                  <c:v>0.45160899999999998</c:v>
                </c:pt>
                <c:pt idx="8375">
                  <c:v>0.44570899999999997</c:v>
                </c:pt>
                <c:pt idx="8376">
                  <c:v>0.42759599999999998</c:v>
                </c:pt>
                <c:pt idx="8377">
                  <c:v>0.43521599999999999</c:v>
                </c:pt>
                <c:pt idx="8378">
                  <c:v>0.40278900000000001</c:v>
                </c:pt>
                <c:pt idx="8379">
                  <c:v>0.37181399999999998</c:v>
                </c:pt>
                <c:pt idx="8380">
                  <c:v>0.34784199999999998</c:v>
                </c:pt>
                <c:pt idx="8381">
                  <c:v>0.33508599999999999</c:v>
                </c:pt>
                <c:pt idx="8382">
                  <c:v>0.32505799999999996</c:v>
                </c:pt>
                <c:pt idx="8383">
                  <c:v>0.309172</c:v>
                </c:pt>
                <c:pt idx="8384">
                  <c:v>0.292933</c:v>
                </c:pt>
                <c:pt idx="8385">
                  <c:v>0.28856499999999996</c:v>
                </c:pt>
                <c:pt idx="8386">
                  <c:v>0.27347899999999997</c:v>
                </c:pt>
                <c:pt idx="8387">
                  <c:v>0.26812900000000001</c:v>
                </c:pt>
                <c:pt idx="8388">
                  <c:v>0.262021</c:v>
                </c:pt>
                <c:pt idx="8389">
                  <c:v>0.251141</c:v>
                </c:pt>
                <c:pt idx="8390">
                  <c:v>0.24554699999999999</c:v>
                </c:pt>
                <c:pt idx="8391">
                  <c:v>0.26258199999999998</c:v>
                </c:pt>
                <c:pt idx="8392">
                  <c:v>0.27705099999999999</c:v>
                </c:pt>
                <c:pt idx="8393">
                  <c:v>0.27699399999999996</c:v>
                </c:pt>
                <c:pt idx="8394">
                  <c:v>0.32839499999999999</c:v>
                </c:pt>
                <c:pt idx="8395">
                  <c:v>0.32938899999999999</c:v>
                </c:pt>
                <c:pt idx="8396">
                  <c:v>0.34547699999999998</c:v>
                </c:pt>
                <c:pt idx="8397">
                  <c:v>0.35246299999999997</c:v>
                </c:pt>
                <c:pt idx="8398">
                  <c:v>0.34611399999999998</c:v>
                </c:pt>
                <c:pt idx="8399">
                  <c:v>0.34958299999999998</c:v>
                </c:pt>
                <c:pt idx="8400">
                  <c:v>0.36609000000000003</c:v>
                </c:pt>
                <c:pt idx="8401">
                  <c:v>0.36447000000000002</c:v>
                </c:pt>
                <c:pt idx="8402">
                  <c:v>0.36769799999999997</c:v>
                </c:pt>
                <c:pt idx="8403">
                  <c:v>0.361346</c:v>
                </c:pt>
                <c:pt idx="8404">
                  <c:v>0.34328199999999998</c:v>
                </c:pt>
                <c:pt idx="8405">
                  <c:v>0.31973499999999999</c:v>
                </c:pt>
                <c:pt idx="8406">
                  <c:v>0.33734900000000001</c:v>
                </c:pt>
                <c:pt idx="8407">
                  <c:v>0.32508100000000001</c:v>
                </c:pt>
                <c:pt idx="8408">
                  <c:v>0.33202599999999999</c:v>
                </c:pt>
                <c:pt idx="8409">
                  <c:v>0.321519</c:v>
                </c:pt>
                <c:pt idx="8410">
                  <c:v>0.32378399999999996</c:v>
                </c:pt>
                <c:pt idx="8411">
                  <c:v>0.32701799999999998</c:v>
                </c:pt>
                <c:pt idx="8412">
                  <c:v>0.32706399999999997</c:v>
                </c:pt>
                <c:pt idx="8413">
                  <c:v>0.32874399999999998</c:v>
                </c:pt>
                <c:pt idx="8414">
                  <c:v>0.32294200000000001</c:v>
                </c:pt>
                <c:pt idx="8415">
                  <c:v>0.32735300000000001</c:v>
                </c:pt>
                <c:pt idx="8416">
                  <c:v>0.32134299999999999</c:v>
                </c:pt>
                <c:pt idx="8417">
                  <c:v>0.311529</c:v>
                </c:pt>
                <c:pt idx="8418">
                  <c:v>0.29836199999999996</c:v>
                </c:pt>
                <c:pt idx="8419">
                  <c:v>0.34628199999999998</c:v>
                </c:pt>
                <c:pt idx="8420">
                  <c:v>0.350329</c:v>
                </c:pt>
                <c:pt idx="8421">
                  <c:v>0.341588</c:v>
                </c:pt>
                <c:pt idx="8422">
                  <c:v>0.342055</c:v>
                </c:pt>
                <c:pt idx="8423">
                  <c:v>0.32954499999999998</c:v>
                </c:pt>
                <c:pt idx="8424">
                  <c:v>0.32608799999999999</c:v>
                </c:pt>
                <c:pt idx="8425">
                  <c:v>0.30938199999999999</c:v>
                </c:pt>
                <c:pt idx="8426">
                  <c:v>0.30438199999999999</c:v>
                </c:pt>
                <c:pt idx="8427">
                  <c:v>0.28365699999999999</c:v>
                </c:pt>
                <c:pt idx="8428">
                  <c:v>0.29015199999999997</c:v>
                </c:pt>
                <c:pt idx="8429">
                  <c:v>0.29534899999999997</c:v>
                </c:pt>
                <c:pt idx="8430">
                  <c:v>0.302402</c:v>
                </c:pt>
                <c:pt idx="8431">
                  <c:v>0.30420599999999998</c:v>
                </c:pt>
                <c:pt idx="8432">
                  <c:v>0.29447299999999998</c:v>
                </c:pt>
                <c:pt idx="8433">
                  <c:v>0.28930099999999997</c:v>
                </c:pt>
                <c:pt idx="8434">
                  <c:v>0.28439599999999998</c:v>
                </c:pt>
                <c:pt idx="8435">
                  <c:v>0.27605199999999996</c:v>
                </c:pt>
                <c:pt idx="8436">
                  <c:v>0.27505099999999999</c:v>
                </c:pt>
                <c:pt idx="8437">
                  <c:v>0.27132299999999998</c:v>
                </c:pt>
                <c:pt idx="8438">
                  <c:v>0.263739</c:v>
                </c:pt>
                <c:pt idx="8439">
                  <c:v>0.27516099999999999</c:v>
                </c:pt>
                <c:pt idx="8440">
                  <c:v>0.26227800000000001</c:v>
                </c:pt>
                <c:pt idx="8441">
                  <c:v>0.26144499999999998</c:v>
                </c:pt>
                <c:pt idx="8442">
                  <c:v>0.25319900000000001</c:v>
                </c:pt>
                <c:pt idx="8443">
                  <c:v>0.24790299999999998</c:v>
                </c:pt>
                <c:pt idx="8444">
                  <c:v>0.24565099999999998</c:v>
                </c:pt>
                <c:pt idx="8445">
                  <c:v>0.249086</c:v>
                </c:pt>
                <c:pt idx="8446">
                  <c:v>0.25026300000000001</c:v>
                </c:pt>
                <c:pt idx="8447">
                  <c:v>0.24890899999999999</c:v>
                </c:pt>
                <c:pt idx="8448">
                  <c:v>0.24796899999999999</c:v>
                </c:pt>
                <c:pt idx="8449">
                  <c:v>0.23405599999999999</c:v>
                </c:pt>
                <c:pt idx="8450">
                  <c:v>0.27998099999999998</c:v>
                </c:pt>
                <c:pt idx="8451">
                  <c:v>0.29905499999999996</c:v>
                </c:pt>
                <c:pt idx="8452">
                  <c:v>0.29876000000000003</c:v>
                </c:pt>
                <c:pt idx="8453">
                  <c:v>0.28941299999999998</c:v>
                </c:pt>
                <c:pt idx="8454">
                  <c:v>0.27834100000000001</c:v>
                </c:pt>
                <c:pt idx="8455">
                  <c:v>0.30729799999999996</c:v>
                </c:pt>
                <c:pt idx="8456">
                  <c:v>0.332646</c:v>
                </c:pt>
                <c:pt idx="8457">
                  <c:v>0.33768399999999998</c:v>
                </c:pt>
                <c:pt idx="8458">
                  <c:v>0.35377500000000001</c:v>
                </c:pt>
                <c:pt idx="8459">
                  <c:v>0.35433199999999998</c:v>
                </c:pt>
                <c:pt idx="8460">
                  <c:v>0.38932899999999998</c:v>
                </c:pt>
                <c:pt idx="8461">
                  <c:v>0.38335399999999997</c:v>
                </c:pt>
                <c:pt idx="8462">
                  <c:v>0.38436399999999998</c:v>
                </c:pt>
                <c:pt idx="8463">
                  <c:v>0.36496899999999999</c:v>
                </c:pt>
                <c:pt idx="8464">
                  <c:v>0.36773000000000006</c:v>
                </c:pt>
                <c:pt idx="8465">
                  <c:v>0.34712499999999996</c:v>
                </c:pt>
                <c:pt idx="8466">
                  <c:v>0.34490000000000004</c:v>
                </c:pt>
                <c:pt idx="8467">
                  <c:v>0.36426399999999998</c:v>
                </c:pt>
                <c:pt idx="8468">
                  <c:v>0.36269499999999999</c:v>
                </c:pt>
                <c:pt idx="8469">
                  <c:v>0.36883499999999997</c:v>
                </c:pt>
                <c:pt idx="8470">
                  <c:v>0.37288899999999997</c:v>
                </c:pt>
                <c:pt idx="8471">
                  <c:v>0.352794</c:v>
                </c:pt>
                <c:pt idx="8472">
                  <c:v>0.35581599999999997</c:v>
                </c:pt>
                <c:pt idx="8473">
                  <c:v>0.40371199999999996</c:v>
                </c:pt>
                <c:pt idx="8474">
                  <c:v>0.41106699999999996</c:v>
                </c:pt>
                <c:pt idx="8475">
                  <c:v>0.40396699999999996</c:v>
                </c:pt>
                <c:pt idx="8476">
                  <c:v>0.39619099999999996</c:v>
                </c:pt>
                <c:pt idx="8477">
                  <c:v>0.444245</c:v>
                </c:pt>
                <c:pt idx="8478">
                  <c:v>0.45329000000000003</c:v>
                </c:pt>
                <c:pt idx="8479">
                  <c:v>0.44444499999999998</c:v>
                </c:pt>
                <c:pt idx="8480">
                  <c:v>0.42800899999999997</c:v>
                </c:pt>
                <c:pt idx="8481">
                  <c:v>0.43692399999999998</c:v>
                </c:pt>
                <c:pt idx="8482">
                  <c:v>0.42991699999999999</c:v>
                </c:pt>
                <c:pt idx="8483">
                  <c:v>0.442963</c:v>
                </c:pt>
                <c:pt idx="8484">
                  <c:v>0.45257899999999995</c:v>
                </c:pt>
                <c:pt idx="8485">
                  <c:v>0.44725899999999996</c:v>
                </c:pt>
                <c:pt idx="8486">
                  <c:v>0.44312399999999996</c:v>
                </c:pt>
                <c:pt idx="8487">
                  <c:v>0.434083</c:v>
                </c:pt>
                <c:pt idx="8488">
                  <c:v>0.41430899999999998</c:v>
                </c:pt>
                <c:pt idx="8489">
                  <c:v>0.39189099999999999</c:v>
                </c:pt>
                <c:pt idx="8490">
                  <c:v>0.37468399999999996</c:v>
                </c:pt>
                <c:pt idx="8491">
                  <c:v>0.35457299999999997</c:v>
                </c:pt>
                <c:pt idx="8492">
                  <c:v>0.386905</c:v>
                </c:pt>
                <c:pt idx="8493">
                  <c:v>0.38433599999999996</c:v>
                </c:pt>
                <c:pt idx="8494">
                  <c:v>0.38469699999999996</c:v>
                </c:pt>
                <c:pt idx="8495">
                  <c:v>0.36957799999999996</c:v>
                </c:pt>
                <c:pt idx="8496">
                  <c:v>0.39502199999999998</c:v>
                </c:pt>
                <c:pt idx="8497">
                  <c:v>0.39835799999999999</c:v>
                </c:pt>
                <c:pt idx="8498">
                  <c:v>0.38807599999999998</c:v>
                </c:pt>
                <c:pt idx="8499">
                  <c:v>0.37243699999999996</c:v>
                </c:pt>
                <c:pt idx="8500">
                  <c:v>0.357902</c:v>
                </c:pt>
                <c:pt idx="8501">
                  <c:v>0.35939899999999997</c:v>
                </c:pt>
                <c:pt idx="8502">
                  <c:v>0.409916</c:v>
                </c:pt>
                <c:pt idx="8503">
                  <c:v>0.40996099999999996</c:v>
                </c:pt>
                <c:pt idx="8504">
                  <c:v>0.40247000000000005</c:v>
                </c:pt>
                <c:pt idx="8505">
                  <c:v>0.39743400000000001</c:v>
                </c:pt>
                <c:pt idx="8506">
                  <c:v>0.38129599999999997</c:v>
                </c:pt>
                <c:pt idx="8507">
                  <c:v>0.37267800000000001</c:v>
                </c:pt>
                <c:pt idx="8508">
                  <c:v>0.349881</c:v>
                </c:pt>
                <c:pt idx="8509">
                  <c:v>0.32267299999999999</c:v>
                </c:pt>
                <c:pt idx="8510">
                  <c:v>0.29840099999999997</c:v>
                </c:pt>
                <c:pt idx="8511">
                  <c:v>0.28897299999999998</c:v>
                </c:pt>
                <c:pt idx="8512">
                  <c:v>0.26731699999999997</c:v>
                </c:pt>
                <c:pt idx="8513">
                  <c:v>0.24785299999999999</c:v>
                </c:pt>
                <c:pt idx="8514">
                  <c:v>0.2293</c:v>
                </c:pt>
                <c:pt idx="8515">
                  <c:v>0.23324399999999998</c:v>
                </c:pt>
                <c:pt idx="8516">
                  <c:v>0.23300199999999999</c:v>
                </c:pt>
                <c:pt idx="8517">
                  <c:v>0.22391699999999998</c:v>
                </c:pt>
                <c:pt idx="8518">
                  <c:v>0.21538599999999999</c:v>
                </c:pt>
                <c:pt idx="8519">
                  <c:v>0.20291899999999999</c:v>
                </c:pt>
                <c:pt idx="8520">
                  <c:v>0.19191000000000003</c:v>
                </c:pt>
                <c:pt idx="8521">
                  <c:v>0.19420299999999999</c:v>
                </c:pt>
                <c:pt idx="8522">
                  <c:v>0.192214</c:v>
                </c:pt>
                <c:pt idx="8523">
                  <c:v>0.190358</c:v>
                </c:pt>
                <c:pt idx="8524">
                  <c:v>0.19330899999999998</c:v>
                </c:pt>
                <c:pt idx="8525">
                  <c:v>0.185944</c:v>
                </c:pt>
                <c:pt idx="8526">
                  <c:v>0.20529000000000003</c:v>
                </c:pt>
                <c:pt idx="8527">
                  <c:v>0.155246</c:v>
                </c:pt>
                <c:pt idx="8528">
                  <c:v>0.15431699999999998</c:v>
                </c:pt>
                <c:pt idx="8529">
                  <c:v>0.154584</c:v>
                </c:pt>
                <c:pt idx="8530">
                  <c:v>0.16237199999999999</c:v>
                </c:pt>
                <c:pt idx="8531">
                  <c:v>0.16413000000000003</c:v>
                </c:pt>
                <c:pt idx="8532">
                  <c:v>0.159804</c:v>
                </c:pt>
                <c:pt idx="8533">
                  <c:v>0.16599000000000003</c:v>
                </c:pt>
                <c:pt idx="8534">
                  <c:v>0.17383099999999999</c:v>
                </c:pt>
                <c:pt idx="8535">
                  <c:v>0.171985</c:v>
                </c:pt>
                <c:pt idx="8536">
                  <c:v>0.16691499999999998</c:v>
                </c:pt>
                <c:pt idx="8537">
                  <c:v>0.152418</c:v>
                </c:pt>
                <c:pt idx="8538">
                  <c:v>0.148787</c:v>
                </c:pt>
                <c:pt idx="8539">
                  <c:v>0.13663</c:v>
                </c:pt>
                <c:pt idx="8540">
                  <c:v>0.166854</c:v>
                </c:pt>
                <c:pt idx="8541">
                  <c:v>0.16767299999999999</c:v>
                </c:pt>
                <c:pt idx="8542">
                  <c:v>0.17567099999999999</c:v>
                </c:pt>
                <c:pt idx="8543">
                  <c:v>0.16262199999999999</c:v>
                </c:pt>
                <c:pt idx="8544">
                  <c:v>0.157578</c:v>
                </c:pt>
                <c:pt idx="8545">
                  <c:v>0.15335599999999999</c:v>
                </c:pt>
                <c:pt idx="8546">
                  <c:v>0.13981499999999999</c:v>
                </c:pt>
                <c:pt idx="8547">
                  <c:v>0.14389299999999999</c:v>
                </c:pt>
                <c:pt idx="8548">
                  <c:v>0.14386399999999999</c:v>
                </c:pt>
                <c:pt idx="8549">
                  <c:v>0.12906899999999999</c:v>
                </c:pt>
                <c:pt idx="8550">
                  <c:v>0.125942</c:v>
                </c:pt>
                <c:pt idx="8551">
                  <c:v>0.11912499999999999</c:v>
                </c:pt>
                <c:pt idx="8552">
                  <c:v>0.11953799999999999</c:v>
                </c:pt>
                <c:pt idx="8553">
                  <c:v>0.118045</c:v>
                </c:pt>
                <c:pt idx="8554">
                  <c:v>0.113631</c:v>
                </c:pt>
                <c:pt idx="8555">
                  <c:v>0.12600899999999998</c:v>
                </c:pt>
                <c:pt idx="8556">
                  <c:v>0.11441399999999999</c:v>
                </c:pt>
                <c:pt idx="8557">
                  <c:v>0.11570699999999999</c:v>
                </c:pt>
                <c:pt idx="8558">
                  <c:v>0.11204399999999999</c:v>
                </c:pt>
                <c:pt idx="8559">
                  <c:v>0.12673099999999998</c:v>
                </c:pt>
                <c:pt idx="8560">
                  <c:v>0.11861000000000001</c:v>
                </c:pt>
                <c:pt idx="8561">
                  <c:v>0.10779899999999999</c:v>
                </c:pt>
                <c:pt idx="8562">
                  <c:v>0.11350099999999999</c:v>
                </c:pt>
                <c:pt idx="8563">
                  <c:v>0.12277099999999999</c:v>
                </c:pt>
                <c:pt idx="8564">
                  <c:v>0.12565499999999999</c:v>
                </c:pt>
                <c:pt idx="8565">
                  <c:v>0.12631000000000001</c:v>
                </c:pt>
                <c:pt idx="8566">
                  <c:v>0.130442</c:v>
                </c:pt>
                <c:pt idx="8567">
                  <c:v>0.12078000000000001</c:v>
                </c:pt>
                <c:pt idx="8568">
                  <c:v>0.12667599999999998</c:v>
                </c:pt>
                <c:pt idx="8569">
                  <c:v>0.12767299999999998</c:v>
                </c:pt>
                <c:pt idx="8570">
                  <c:v>0.13799</c:v>
                </c:pt>
                <c:pt idx="8571">
                  <c:v>0.13611199999999998</c:v>
                </c:pt>
                <c:pt idx="8572">
                  <c:v>0.13934299999999999</c:v>
                </c:pt>
                <c:pt idx="8573">
                  <c:v>0.133743</c:v>
                </c:pt>
                <c:pt idx="8574">
                  <c:v>0.127414</c:v>
                </c:pt>
                <c:pt idx="8575">
                  <c:v>0.110457</c:v>
                </c:pt>
                <c:pt idx="8576">
                  <c:v>0.115324</c:v>
                </c:pt>
                <c:pt idx="8577">
                  <c:v>0.12868399999999999</c:v>
                </c:pt>
                <c:pt idx="8578">
                  <c:v>0.14120000000000002</c:v>
                </c:pt>
                <c:pt idx="8579">
                  <c:v>0.13884299999999999</c:v>
                </c:pt>
                <c:pt idx="8580">
                  <c:v>0.14516399999999999</c:v>
                </c:pt>
                <c:pt idx="8581">
                  <c:v>0.13941299999999998</c:v>
                </c:pt>
                <c:pt idx="8582">
                  <c:v>0.13805399999999998</c:v>
                </c:pt>
                <c:pt idx="8583">
                  <c:v>0.141462</c:v>
                </c:pt>
                <c:pt idx="8584">
                  <c:v>0.13302899999999998</c:v>
                </c:pt>
                <c:pt idx="8585">
                  <c:v>0.117226</c:v>
                </c:pt>
                <c:pt idx="8586">
                  <c:v>0.12178499999999999</c:v>
                </c:pt>
                <c:pt idx="8587">
                  <c:v>0.107141</c:v>
                </c:pt>
                <c:pt idx="8588">
                  <c:v>9.6860999999999989E-2</c:v>
                </c:pt>
                <c:pt idx="8589">
                  <c:v>9.0471999999999997E-2</c:v>
                </c:pt>
                <c:pt idx="8590">
                  <c:v>8.1463999999999995E-2</c:v>
                </c:pt>
                <c:pt idx="8591">
                  <c:v>6.5835999999999992E-2</c:v>
                </c:pt>
                <c:pt idx="8592">
                  <c:v>6.4130999999999994E-2</c:v>
                </c:pt>
                <c:pt idx="8593">
                  <c:v>7.0370000000000002E-2</c:v>
                </c:pt>
                <c:pt idx="8594">
                  <c:v>5.7346999999999995E-2</c:v>
                </c:pt>
                <c:pt idx="8595">
                  <c:v>5.5555E-2</c:v>
                </c:pt>
                <c:pt idx="8596">
                  <c:v>5.9611999999999998E-2</c:v>
                </c:pt>
                <c:pt idx="8597">
                  <c:v>5.3808999999999996E-2</c:v>
                </c:pt>
                <c:pt idx="8598">
                  <c:v>5.0974999999999999E-2</c:v>
                </c:pt>
                <c:pt idx="8599">
                  <c:v>4.7086999999999997E-2</c:v>
                </c:pt>
                <c:pt idx="8600">
                  <c:v>4.2727999999999995E-2</c:v>
                </c:pt>
                <c:pt idx="8601">
                  <c:v>4.3018000000000001E-2</c:v>
                </c:pt>
                <c:pt idx="8602">
                  <c:v>4.018E-2</c:v>
                </c:pt>
                <c:pt idx="8603">
                  <c:v>2.7845999999999999E-2</c:v>
                </c:pt>
                <c:pt idx="8604">
                  <c:v>2.8150999999999999E-2</c:v>
                </c:pt>
                <c:pt idx="8605">
                  <c:v>2.6372999999999997E-2</c:v>
                </c:pt>
                <c:pt idx="8606">
                  <c:v>2.3996E-2</c:v>
                </c:pt>
                <c:pt idx="8607">
                  <c:v>1.8286E-2</c:v>
                </c:pt>
                <c:pt idx="8608">
                  <c:v>2.0527E-2</c:v>
                </c:pt>
                <c:pt idx="8609">
                  <c:v>2.2742999999999999E-2</c:v>
                </c:pt>
                <c:pt idx="8610">
                  <c:v>1.9866999999999999E-2</c:v>
                </c:pt>
                <c:pt idx="8611">
                  <c:v>2.6806E-2</c:v>
                </c:pt>
                <c:pt idx="8612">
                  <c:v>3.6777999999999998E-2</c:v>
                </c:pt>
                <c:pt idx="8613">
                  <c:v>4.1410000000000002E-2</c:v>
                </c:pt>
                <c:pt idx="8614">
                  <c:v>4.6481999999999996E-2</c:v>
                </c:pt>
                <c:pt idx="8615">
                  <c:v>4.8468999999999998E-2</c:v>
                </c:pt>
                <c:pt idx="8616">
                  <c:v>3.9538999999999998E-2</c:v>
                </c:pt>
                <c:pt idx="8617">
                  <c:v>3.9536999999999996E-2</c:v>
                </c:pt>
                <c:pt idx="8618">
                  <c:v>3.8779000000000001E-2</c:v>
                </c:pt>
                <c:pt idx="8619">
                  <c:v>4.0527000000000001E-2</c:v>
                </c:pt>
                <c:pt idx="8620">
                  <c:v>4.0280999999999997E-2</c:v>
                </c:pt>
                <c:pt idx="8621">
                  <c:v>4.1484E-2</c:v>
                </c:pt>
                <c:pt idx="8622">
                  <c:v>4.2410999999999997E-2</c:v>
                </c:pt>
                <c:pt idx="8623">
                  <c:v>3.9480999999999995E-2</c:v>
                </c:pt>
                <c:pt idx="8624">
                  <c:v>3.6151999999999997E-2</c:v>
                </c:pt>
                <c:pt idx="8625">
                  <c:v>3.4590999999999997E-2</c:v>
                </c:pt>
                <c:pt idx="8626">
                  <c:v>3.5417999999999998E-2</c:v>
                </c:pt>
                <c:pt idx="8627">
                  <c:v>4.3028999999999998E-2</c:v>
                </c:pt>
                <c:pt idx="8628">
                  <c:v>4.6793000000000001E-2</c:v>
                </c:pt>
                <c:pt idx="8629">
                  <c:v>4.9626999999999998E-2</c:v>
                </c:pt>
                <c:pt idx="8630">
                  <c:v>5.3567999999999998E-2</c:v>
                </c:pt>
                <c:pt idx="8631">
                  <c:v>6.4926999999999999E-2</c:v>
                </c:pt>
                <c:pt idx="8632">
                  <c:v>7.9620999999999997E-2</c:v>
                </c:pt>
                <c:pt idx="8633">
                  <c:v>0.11050599999999999</c:v>
                </c:pt>
                <c:pt idx="8634">
                  <c:v>0.12831000000000001</c:v>
                </c:pt>
                <c:pt idx="8635">
                  <c:v>0.13939099999999999</c:v>
                </c:pt>
                <c:pt idx="8636">
                  <c:v>0.14408399999999999</c:v>
                </c:pt>
                <c:pt idx="8637">
                  <c:v>0.146811</c:v>
                </c:pt>
                <c:pt idx="8638">
                  <c:v>0.144125</c:v>
                </c:pt>
                <c:pt idx="8639">
                  <c:v>0.14027199999999998</c:v>
                </c:pt>
                <c:pt idx="8640">
                  <c:v>0.134524</c:v>
                </c:pt>
                <c:pt idx="8641">
                  <c:v>0.12840000000000001</c:v>
                </c:pt>
                <c:pt idx="8642">
                  <c:v>0.12166199999999999</c:v>
                </c:pt>
                <c:pt idx="8643">
                  <c:v>0.10907199999999999</c:v>
                </c:pt>
                <c:pt idx="8644">
                  <c:v>0.10612099999999999</c:v>
                </c:pt>
                <c:pt idx="8645">
                  <c:v>9.8517999999999994E-2</c:v>
                </c:pt>
                <c:pt idx="8646">
                  <c:v>0.11505399999999999</c:v>
                </c:pt>
                <c:pt idx="8647">
                  <c:v>0.119866</c:v>
                </c:pt>
                <c:pt idx="8648">
                  <c:v>0.11517899999999999</c:v>
                </c:pt>
                <c:pt idx="8649">
                  <c:v>0.139602</c:v>
                </c:pt>
                <c:pt idx="8650">
                  <c:v>0.152341</c:v>
                </c:pt>
                <c:pt idx="8651">
                  <c:v>0.15779499999999999</c:v>
                </c:pt>
                <c:pt idx="8652">
                  <c:v>0.16448599999999999</c:v>
                </c:pt>
                <c:pt idx="8653">
                  <c:v>0.16712399999999999</c:v>
                </c:pt>
                <c:pt idx="8654">
                  <c:v>0.17436000000000001</c:v>
                </c:pt>
                <c:pt idx="8655">
                  <c:v>0.158801</c:v>
                </c:pt>
                <c:pt idx="8656">
                  <c:v>0.161245</c:v>
                </c:pt>
                <c:pt idx="8657">
                  <c:v>0.15894800000000001</c:v>
                </c:pt>
                <c:pt idx="8658">
                  <c:v>0.14857099999999998</c:v>
                </c:pt>
                <c:pt idx="8659">
                  <c:v>0.13120799999999999</c:v>
                </c:pt>
                <c:pt idx="8660">
                  <c:v>0.118932</c:v>
                </c:pt>
                <c:pt idx="8661">
                  <c:v>0.11060299999999999</c:v>
                </c:pt>
                <c:pt idx="8662">
                  <c:v>9.4790000000000013E-2</c:v>
                </c:pt>
                <c:pt idx="8663">
                  <c:v>0.102697</c:v>
                </c:pt>
                <c:pt idx="8664">
                  <c:v>0.11225199999999999</c:v>
                </c:pt>
                <c:pt idx="8665">
                  <c:v>0.119875</c:v>
                </c:pt>
                <c:pt idx="8666">
                  <c:v>0.12206499999999999</c:v>
                </c:pt>
                <c:pt idx="8667">
                  <c:v>0.114228</c:v>
                </c:pt>
                <c:pt idx="8668">
                  <c:v>0.12411499999999999</c:v>
                </c:pt>
                <c:pt idx="8669">
                  <c:v>0.12038399999999999</c:v>
                </c:pt>
                <c:pt idx="8670">
                  <c:v>0.12798199999999998</c:v>
                </c:pt>
                <c:pt idx="8671">
                  <c:v>0.121293</c:v>
                </c:pt>
                <c:pt idx="8672">
                  <c:v>0.107584</c:v>
                </c:pt>
                <c:pt idx="8673">
                  <c:v>0.10317599999999999</c:v>
                </c:pt>
                <c:pt idx="8674">
                  <c:v>0.10230399999999999</c:v>
                </c:pt>
                <c:pt idx="8675">
                  <c:v>9.9273E-2</c:v>
                </c:pt>
                <c:pt idx="8676">
                  <c:v>0.112508</c:v>
                </c:pt>
                <c:pt idx="8677">
                  <c:v>0.125361</c:v>
                </c:pt>
                <c:pt idx="8678">
                  <c:v>0.140843</c:v>
                </c:pt>
                <c:pt idx="8679">
                  <c:v>0.13391</c:v>
                </c:pt>
                <c:pt idx="8680">
                  <c:v>0.14502899999999999</c:v>
                </c:pt>
                <c:pt idx="8681">
                  <c:v>0.141455</c:v>
                </c:pt>
                <c:pt idx="8682">
                  <c:v>0.14321200000000001</c:v>
                </c:pt>
                <c:pt idx="8683">
                  <c:v>0.13978099999999999</c:v>
                </c:pt>
                <c:pt idx="8684">
                  <c:v>0.12335499999999999</c:v>
                </c:pt>
                <c:pt idx="8685">
                  <c:v>0.129912</c:v>
                </c:pt>
                <c:pt idx="8686">
                  <c:v>0.133858</c:v>
                </c:pt>
                <c:pt idx="8687">
                  <c:v>0.13664599999999999</c:v>
                </c:pt>
                <c:pt idx="8688">
                  <c:v>0.136186</c:v>
                </c:pt>
                <c:pt idx="8689">
                  <c:v>0.14738199999999999</c:v>
                </c:pt>
                <c:pt idx="8690">
                  <c:v>0.13492599999999999</c:v>
                </c:pt>
                <c:pt idx="8691">
                  <c:v>0.115657</c:v>
                </c:pt>
                <c:pt idx="8692">
                  <c:v>0.115906</c:v>
                </c:pt>
                <c:pt idx="8693">
                  <c:v>0.10906399999999999</c:v>
                </c:pt>
                <c:pt idx="8694">
                  <c:v>0.100923</c:v>
                </c:pt>
                <c:pt idx="8695">
                  <c:v>9.1934999999999989E-2</c:v>
                </c:pt>
                <c:pt idx="8696">
                  <c:v>7.3129E-2</c:v>
                </c:pt>
                <c:pt idx="8697">
                  <c:v>7.3737999999999998E-2</c:v>
                </c:pt>
                <c:pt idx="8698">
                  <c:v>6.5852999999999995E-2</c:v>
                </c:pt>
                <c:pt idx="8699">
                  <c:v>5.4574999999999999E-2</c:v>
                </c:pt>
                <c:pt idx="8700">
                  <c:v>5.1580999999999995E-2</c:v>
                </c:pt>
                <c:pt idx="8701">
                  <c:v>4.3948999999999995E-2</c:v>
                </c:pt>
                <c:pt idx="8702">
                  <c:v>3.5465999999999998E-2</c:v>
                </c:pt>
                <c:pt idx="8703">
                  <c:v>3.2806999999999996E-2</c:v>
                </c:pt>
                <c:pt idx="8704">
                  <c:v>3.1682999999999996E-2</c:v>
                </c:pt>
                <c:pt idx="8705">
                  <c:v>2.5311E-2</c:v>
                </c:pt>
                <c:pt idx="8706">
                  <c:v>2.1606E-2</c:v>
                </c:pt>
                <c:pt idx="8707">
                  <c:v>1.9507E-2</c:v>
                </c:pt>
                <c:pt idx="8708">
                  <c:v>1.7430000000000001E-2</c:v>
                </c:pt>
                <c:pt idx="8709">
                  <c:v>1.4733999999999999E-2</c:v>
                </c:pt>
                <c:pt idx="8710">
                  <c:v>1.3151999999999999E-2</c:v>
                </c:pt>
                <c:pt idx="8711">
                  <c:v>1.5927999999999998E-2</c:v>
                </c:pt>
                <c:pt idx="8712">
                  <c:v>1.2844999999999999E-2</c:v>
                </c:pt>
                <c:pt idx="8713">
                  <c:v>1.1224E-2</c:v>
                </c:pt>
                <c:pt idx="8714">
                  <c:v>1.0494999999999999E-2</c:v>
                </c:pt>
                <c:pt idx="8715">
                  <c:v>9.3379999999999991E-3</c:v>
                </c:pt>
                <c:pt idx="8716">
                  <c:v>7.9039999999999996E-3</c:v>
                </c:pt>
                <c:pt idx="8717">
                  <c:v>8.1759999999999992E-3</c:v>
                </c:pt>
                <c:pt idx="8718">
                  <c:v>9.1079999999999998E-3</c:v>
                </c:pt>
                <c:pt idx="8719">
                  <c:v>8.9219999999999994E-3</c:v>
                </c:pt>
                <c:pt idx="8720">
                  <c:v>1.1205999999999999E-2</c:v>
                </c:pt>
                <c:pt idx="8721">
                  <c:v>1.9366999999999999E-2</c:v>
                </c:pt>
                <c:pt idx="8722">
                  <c:v>2.1368999999999999E-2</c:v>
                </c:pt>
                <c:pt idx="8723">
                  <c:v>2.8990999999999999E-2</c:v>
                </c:pt>
                <c:pt idx="8724">
                  <c:v>4.4476999999999996E-2</c:v>
                </c:pt>
                <c:pt idx="8725">
                  <c:v>5.0931999999999998E-2</c:v>
                </c:pt>
                <c:pt idx="8726">
                  <c:v>5.5229E-2</c:v>
                </c:pt>
                <c:pt idx="8727">
                  <c:v>6.2420000000000003E-2</c:v>
                </c:pt>
                <c:pt idx="8728">
                  <c:v>6.6219E-2</c:v>
                </c:pt>
                <c:pt idx="8729">
                  <c:v>6.0400999999999996E-2</c:v>
                </c:pt>
                <c:pt idx="8730">
                  <c:v>6.0047999999999997E-2</c:v>
                </c:pt>
                <c:pt idx="8731">
                  <c:v>0.11178199999999999</c:v>
                </c:pt>
                <c:pt idx="8732">
                  <c:v>0.14208699999999999</c:v>
                </c:pt>
                <c:pt idx="8733">
                  <c:v>0.16535900000000001</c:v>
                </c:pt>
                <c:pt idx="8734">
                  <c:v>0.171818</c:v>
                </c:pt>
                <c:pt idx="8735">
                  <c:v>0.16597000000000001</c:v>
                </c:pt>
                <c:pt idx="8736">
                  <c:v>0.15779499999999999</c:v>
                </c:pt>
                <c:pt idx="8737">
                  <c:v>0.16223000000000001</c:v>
                </c:pt>
                <c:pt idx="8738">
                  <c:v>0.163741</c:v>
                </c:pt>
                <c:pt idx="8739">
                  <c:v>0.15042899999999998</c:v>
                </c:pt>
                <c:pt idx="8740">
                  <c:v>0.16100699999999998</c:v>
                </c:pt>
                <c:pt idx="8741">
                  <c:v>0.15055299999999999</c:v>
                </c:pt>
                <c:pt idx="8742">
                  <c:v>0.14737899999999998</c:v>
                </c:pt>
                <c:pt idx="8743">
                  <c:v>0.13609299999999999</c:v>
                </c:pt>
                <c:pt idx="8744">
                  <c:v>0.11830199999999999</c:v>
                </c:pt>
                <c:pt idx="8745">
                  <c:v>0.10570599999999999</c:v>
                </c:pt>
                <c:pt idx="8746">
                  <c:v>0.104129</c:v>
                </c:pt>
                <c:pt idx="8747">
                  <c:v>0.109181</c:v>
                </c:pt>
                <c:pt idx="8748">
                  <c:v>0.103604</c:v>
                </c:pt>
                <c:pt idx="8749">
                  <c:v>0.10041599999999999</c:v>
                </c:pt>
                <c:pt idx="8750">
                  <c:v>9.1106999999999994E-2</c:v>
                </c:pt>
                <c:pt idx="8751">
                  <c:v>8.8318999999999995E-2</c:v>
                </c:pt>
                <c:pt idx="8752">
                  <c:v>7.8770999999999994E-2</c:v>
                </c:pt>
                <c:pt idx="8753">
                  <c:v>6.5622E-2</c:v>
                </c:pt>
                <c:pt idx="8754">
                  <c:v>5.8195999999999998E-2</c:v>
                </c:pt>
                <c:pt idx="8755">
                  <c:v>6.0826999999999999E-2</c:v>
                </c:pt>
                <c:pt idx="8756">
                  <c:v>5.4172999999999999E-2</c:v>
                </c:pt>
                <c:pt idx="8757">
                  <c:v>4.5635999999999996E-2</c:v>
                </c:pt>
                <c:pt idx="8758">
                  <c:v>4.0552999999999999E-2</c:v>
                </c:pt>
                <c:pt idx="8759">
                  <c:v>3.5927000000000001E-2</c:v>
                </c:pt>
                <c:pt idx="8760">
                  <c:v>3.1094999999999998E-2</c:v>
                </c:pt>
                <c:pt idx="8761">
                  <c:v>3.2465000000000001E-2</c:v>
                </c:pt>
                <c:pt idx="8762">
                  <c:v>2.5290000000000003E-2</c:v>
                </c:pt>
                <c:pt idx="8763">
                  <c:v>1.8401000000000001E-2</c:v>
                </c:pt>
                <c:pt idx="8764">
                  <c:v>1.6184E-2</c:v>
                </c:pt>
                <c:pt idx="8765">
                  <c:v>1.1223E-2</c:v>
                </c:pt>
                <c:pt idx="8766">
                  <c:v>9.665E-3</c:v>
                </c:pt>
                <c:pt idx="8767">
                  <c:v>7.8500000000000011E-3</c:v>
                </c:pt>
                <c:pt idx="8768">
                  <c:v>7.0989999999999994E-3</c:v>
                </c:pt>
                <c:pt idx="8769">
                  <c:v>6.5539999999999999E-3</c:v>
                </c:pt>
                <c:pt idx="8770">
                  <c:v>5.7549999999999997E-3</c:v>
                </c:pt>
                <c:pt idx="8771">
                  <c:v>5.0379999999999999E-3</c:v>
                </c:pt>
                <c:pt idx="8772">
                  <c:v>5.8019999999999999E-3</c:v>
                </c:pt>
                <c:pt idx="8773">
                  <c:v>5.3929999999999994E-3</c:v>
                </c:pt>
                <c:pt idx="8774">
                  <c:v>4.738E-3</c:v>
                </c:pt>
                <c:pt idx="8775">
                  <c:v>4.5909999999999996E-3</c:v>
                </c:pt>
                <c:pt idx="8776">
                  <c:v>4.1669999999999997E-3</c:v>
                </c:pt>
                <c:pt idx="8777">
                  <c:v>3.8479999999999999E-3</c:v>
                </c:pt>
                <c:pt idx="8778">
                  <c:v>3.6879999999999999E-3</c:v>
                </c:pt>
                <c:pt idx="8779">
                  <c:v>1.1540000000000002E-2</c:v>
                </c:pt>
                <c:pt idx="8780">
                  <c:v>1.5316E-2</c:v>
                </c:pt>
                <c:pt idx="8781">
                  <c:v>1.3394E-2</c:v>
                </c:pt>
                <c:pt idx="8782">
                  <c:v>1.4142E-2</c:v>
                </c:pt>
                <c:pt idx="8783">
                  <c:v>1.6344000000000001E-2</c:v>
                </c:pt>
                <c:pt idx="8784">
                  <c:v>1.4695999999999999E-2</c:v>
                </c:pt>
                <c:pt idx="8785">
                  <c:v>1.2621E-2</c:v>
                </c:pt>
                <c:pt idx="8786">
                  <c:v>1.2643E-2</c:v>
                </c:pt>
                <c:pt idx="8787">
                  <c:v>1.1564E-2</c:v>
                </c:pt>
                <c:pt idx="8788">
                  <c:v>9.9759999999999988E-3</c:v>
                </c:pt>
                <c:pt idx="8789">
                  <c:v>1.8776999999999999E-2</c:v>
                </c:pt>
                <c:pt idx="8790">
                  <c:v>1.7537999999999998E-2</c:v>
                </c:pt>
                <c:pt idx="8791">
                  <c:v>1.8870999999999999E-2</c:v>
                </c:pt>
                <c:pt idx="8792">
                  <c:v>1.5037E-2</c:v>
                </c:pt>
                <c:pt idx="8793">
                  <c:v>1.753E-2</c:v>
                </c:pt>
                <c:pt idx="8794">
                  <c:v>1.5633999999999999E-2</c:v>
                </c:pt>
                <c:pt idx="8795">
                  <c:v>6.7539999999999996E-3</c:v>
                </c:pt>
                <c:pt idx="8796">
                  <c:v>1.1923E-2</c:v>
                </c:pt>
                <c:pt idx="8797">
                  <c:v>9.0720000000000002E-3</c:v>
                </c:pt>
                <c:pt idx="8798">
                  <c:v>7.1300000000000009E-3</c:v>
                </c:pt>
                <c:pt idx="8799">
                  <c:v>6.8560000000000001E-3</c:v>
                </c:pt>
                <c:pt idx="8800">
                  <c:v>6.0559999999999998E-3</c:v>
                </c:pt>
                <c:pt idx="8801">
                  <c:v>5.5279999999999999E-3</c:v>
                </c:pt>
                <c:pt idx="8802">
                  <c:v>4.2769999999999996E-3</c:v>
                </c:pt>
                <c:pt idx="8803">
                  <c:v>4.0629999999999998E-3</c:v>
                </c:pt>
                <c:pt idx="8804">
                  <c:v>6.0049999999999999E-3</c:v>
                </c:pt>
                <c:pt idx="8805">
                  <c:v>5.6059999999999999E-3</c:v>
                </c:pt>
                <c:pt idx="8806">
                  <c:v>4.2849999999999997E-3</c:v>
                </c:pt>
                <c:pt idx="8807">
                  <c:v>5.0029999999999996E-3</c:v>
                </c:pt>
                <c:pt idx="8808">
                  <c:v>3.8039999999999997E-3</c:v>
                </c:pt>
                <c:pt idx="8809">
                  <c:v>3.1900000000000001E-3</c:v>
                </c:pt>
                <c:pt idx="8810">
                  <c:v>3.1219999999999998E-3</c:v>
                </c:pt>
                <c:pt idx="8811">
                  <c:v>4.9789999999999999E-3</c:v>
                </c:pt>
                <c:pt idx="8812">
                  <c:v>4.535E-3</c:v>
                </c:pt>
                <c:pt idx="8813">
                  <c:v>4.0289999999999996E-3</c:v>
                </c:pt>
                <c:pt idx="8814">
                  <c:v>3.4069999999999999E-3</c:v>
                </c:pt>
                <c:pt idx="8815">
                  <c:v>2.617E-3</c:v>
                </c:pt>
                <c:pt idx="8816">
                  <c:v>2.2469999999999999E-3</c:v>
                </c:pt>
                <c:pt idx="8817">
                  <c:v>3.2079999999999999E-3</c:v>
                </c:pt>
                <c:pt idx="8818">
                  <c:v>3.156E-3</c:v>
                </c:pt>
                <c:pt idx="8819">
                  <c:v>2.777E-3</c:v>
                </c:pt>
                <c:pt idx="8820">
                  <c:v>3.271E-3</c:v>
                </c:pt>
                <c:pt idx="8821">
                  <c:v>2.9150000000000001E-3</c:v>
                </c:pt>
                <c:pt idx="8822">
                  <c:v>2.2550000000000001E-3</c:v>
                </c:pt>
                <c:pt idx="8823">
                  <c:v>2.0079999999999998E-3</c:v>
                </c:pt>
                <c:pt idx="8824">
                  <c:v>2.264E-3</c:v>
                </c:pt>
                <c:pt idx="8825">
                  <c:v>3.0639999999999999E-3</c:v>
                </c:pt>
                <c:pt idx="8826">
                  <c:v>4.444E-3</c:v>
                </c:pt>
                <c:pt idx="8827">
                  <c:v>4.5729999999999998E-3</c:v>
                </c:pt>
                <c:pt idx="8828">
                  <c:v>2.356E-3</c:v>
                </c:pt>
                <c:pt idx="8829">
                  <c:v>4.1099999999999999E-3</c:v>
                </c:pt>
                <c:pt idx="8830">
                  <c:v>2.3709999999999998E-3</c:v>
                </c:pt>
                <c:pt idx="8831">
                  <c:v>7.0609999999999996E-3</c:v>
                </c:pt>
                <c:pt idx="8832">
                  <c:v>8.5519999999999988E-3</c:v>
                </c:pt>
                <c:pt idx="8833">
                  <c:v>6.5959999999999994E-3</c:v>
                </c:pt>
                <c:pt idx="8834">
                  <c:v>7.123E-3</c:v>
                </c:pt>
                <c:pt idx="8835">
                  <c:v>6.3070000000000001E-3</c:v>
                </c:pt>
                <c:pt idx="8836">
                  <c:v>5.2569999999999995E-3</c:v>
                </c:pt>
                <c:pt idx="8837">
                  <c:v>4.4729999999999995E-3</c:v>
                </c:pt>
                <c:pt idx="8838">
                  <c:v>3.9870000000000001E-3</c:v>
                </c:pt>
                <c:pt idx="8839">
                  <c:v>2.8739999999999998E-3</c:v>
                </c:pt>
                <c:pt idx="8840">
                  <c:v>3.4259999999999998E-3</c:v>
                </c:pt>
                <c:pt idx="8841">
                  <c:v>3.8689999999999996E-3</c:v>
                </c:pt>
                <c:pt idx="8842">
                  <c:v>4.431E-3</c:v>
                </c:pt>
                <c:pt idx="8843">
                  <c:v>5.8259999999999996E-3</c:v>
                </c:pt>
                <c:pt idx="8844">
                  <c:v>6.9509999999999997E-3</c:v>
                </c:pt>
                <c:pt idx="8845">
                  <c:v>6.7189999999999993E-3</c:v>
                </c:pt>
                <c:pt idx="8846">
                  <c:v>5.0159999999999996E-3</c:v>
                </c:pt>
                <c:pt idx="8847">
                  <c:v>4.3809999999999995E-3</c:v>
                </c:pt>
                <c:pt idx="8848">
                  <c:v>7.7449999999999993E-3</c:v>
                </c:pt>
                <c:pt idx="8849">
                  <c:v>2.3556000000000001E-2</c:v>
                </c:pt>
                <c:pt idx="8850">
                  <c:v>2.4258999999999999E-2</c:v>
                </c:pt>
                <c:pt idx="8851">
                  <c:v>2.8967E-2</c:v>
                </c:pt>
                <c:pt idx="8852">
                  <c:v>2.8440000000000003E-2</c:v>
                </c:pt>
                <c:pt idx="8853">
                  <c:v>2.4194999999999998E-2</c:v>
                </c:pt>
                <c:pt idx="8854">
                  <c:v>2.2057999999999998E-2</c:v>
                </c:pt>
                <c:pt idx="8855">
                  <c:v>2.2860000000000002E-2</c:v>
                </c:pt>
                <c:pt idx="8856">
                  <c:v>2.4140000000000002E-2</c:v>
                </c:pt>
                <c:pt idx="8857">
                  <c:v>2.2068999999999998E-2</c:v>
                </c:pt>
                <c:pt idx="8858">
                  <c:v>2.0050999999999999E-2</c:v>
                </c:pt>
                <c:pt idx="8859">
                  <c:v>1.7808999999999998E-2</c:v>
                </c:pt>
                <c:pt idx="8860">
                  <c:v>2.2098E-2</c:v>
                </c:pt>
                <c:pt idx="8861">
                  <c:v>1.6375999999999998E-2</c:v>
                </c:pt>
                <c:pt idx="8862">
                  <c:v>1.1542999999999999E-2</c:v>
                </c:pt>
                <c:pt idx="8863">
                  <c:v>8.088999999999999E-3</c:v>
                </c:pt>
                <c:pt idx="8864">
                  <c:v>6.587E-3</c:v>
                </c:pt>
                <c:pt idx="8865">
                  <c:v>5.7559999999999998E-3</c:v>
                </c:pt>
                <c:pt idx="8866">
                  <c:v>5.9769999999999997E-3</c:v>
                </c:pt>
                <c:pt idx="8867">
                  <c:v>7.646E-3</c:v>
                </c:pt>
                <c:pt idx="8868">
                  <c:v>8.0809999999999996E-3</c:v>
                </c:pt>
                <c:pt idx="8869">
                  <c:v>7.1419999999999999E-3</c:v>
                </c:pt>
                <c:pt idx="8870">
                  <c:v>6.2189999999999997E-3</c:v>
                </c:pt>
                <c:pt idx="8871">
                  <c:v>1.3934999999999999E-2</c:v>
                </c:pt>
                <c:pt idx="8872">
                  <c:v>1.4584E-2</c:v>
                </c:pt>
                <c:pt idx="8873">
                  <c:v>1.3928999999999999E-2</c:v>
                </c:pt>
                <c:pt idx="8874">
                  <c:v>9.9159999999999995E-3</c:v>
                </c:pt>
                <c:pt idx="8875">
                  <c:v>8.114999999999999E-3</c:v>
                </c:pt>
                <c:pt idx="8876">
                  <c:v>5.9449999999999998E-3</c:v>
                </c:pt>
                <c:pt idx="8877">
                  <c:v>7.0459999999999993E-3</c:v>
                </c:pt>
                <c:pt idx="8878">
                  <c:v>8.0389999999999993E-3</c:v>
                </c:pt>
                <c:pt idx="8879">
                  <c:v>9.6740000000000003E-3</c:v>
                </c:pt>
                <c:pt idx="8880">
                  <c:v>8.4569999999999992E-3</c:v>
                </c:pt>
                <c:pt idx="8881">
                  <c:v>1.0501E-2</c:v>
                </c:pt>
                <c:pt idx="8882">
                  <c:v>1.1934999999999999E-2</c:v>
                </c:pt>
                <c:pt idx="8883">
                  <c:v>8.6940000000000003E-3</c:v>
                </c:pt>
                <c:pt idx="8884">
                  <c:v>6.6470000000000001E-3</c:v>
                </c:pt>
                <c:pt idx="8885">
                  <c:v>5.326E-3</c:v>
                </c:pt>
                <c:pt idx="8886">
                  <c:v>7.1219999999999999E-3</c:v>
                </c:pt>
                <c:pt idx="8887">
                  <c:v>2.9814999999999998E-2</c:v>
                </c:pt>
                <c:pt idx="8888">
                  <c:v>3.2681999999999996E-2</c:v>
                </c:pt>
                <c:pt idx="8889">
                  <c:v>2.8243999999999998E-2</c:v>
                </c:pt>
                <c:pt idx="8890">
                  <c:v>2.6983999999999998E-2</c:v>
                </c:pt>
                <c:pt idx="8891">
                  <c:v>2.5728999999999998E-2</c:v>
                </c:pt>
                <c:pt idx="8892">
                  <c:v>3.0251E-2</c:v>
                </c:pt>
                <c:pt idx="8893">
                  <c:v>3.8710999999999995E-2</c:v>
                </c:pt>
                <c:pt idx="8894">
                  <c:v>3.6761999999999996E-2</c:v>
                </c:pt>
                <c:pt idx="8895">
                  <c:v>2.5634999999999998E-2</c:v>
                </c:pt>
                <c:pt idx="8896">
                  <c:v>2.8754999999999999E-2</c:v>
                </c:pt>
                <c:pt idx="8897">
                  <c:v>2.5037E-2</c:v>
                </c:pt>
                <c:pt idx="8898">
                  <c:v>2.0336E-2</c:v>
                </c:pt>
                <c:pt idx="8899">
                  <c:v>1.7686999999999998E-2</c:v>
                </c:pt>
                <c:pt idx="8900">
                  <c:v>1.7263999999999998E-2</c:v>
                </c:pt>
                <c:pt idx="8901">
                  <c:v>1.4152999999999999E-2</c:v>
                </c:pt>
                <c:pt idx="8902">
                  <c:v>1.2371999999999999E-2</c:v>
                </c:pt>
                <c:pt idx="8903">
                  <c:v>1.0678E-2</c:v>
                </c:pt>
                <c:pt idx="8904">
                  <c:v>9.6220000000000003E-3</c:v>
                </c:pt>
                <c:pt idx="8905">
                  <c:v>8.402999999999999E-3</c:v>
                </c:pt>
                <c:pt idx="8906">
                  <c:v>8.7790000000000003E-3</c:v>
                </c:pt>
                <c:pt idx="8907">
                  <c:v>8.8919999999999989E-3</c:v>
                </c:pt>
                <c:pt idx="8908">
                  <c:v>9.3130000000000001E-3</c:v>
                </c:pt>
                <c:pt idx="8909">
                  <c:v>9.4979999999999995E-3</c:v>
                </c:pt>
                <c:pt idx="8910">
                  <c:v>1.0218999999999999E-2</c:v>
                </c:pt>
                <c:pt idx="8911">
                  <c:v>1.0714E-2</c:v>
                </c:pt>
                <c:pt idx="8912">
                  <c:v>8.2989999999999991E-3</c:v>
                </c:pt>
                <c:pt idx="8913">
                  <c:v>3.5806999999999999E-2</c:v>
                </c:pt>
                <c:pt idx="8914">
                  <c:v>2.7987999999999999E-2</c:v>
                </c:pt>
                <c:pt idx="8915">
                  <c:v>2.1122999999999999E-2</c:v>
                </c:pt>
                <c:pt idx="8916">
                  <c:v>2.4156E-2</c:v>
                </c:pt>
                <c:pt idx="8917">
                  <c:v>2.4152E-2</c:v>
                </c:pt>
                <c:pt idx="8918">
                  <c:v>2.0674999999999999E-2</c:v>
                </c:pt>
                <c:pt idx="8919">
                  <c:v>1.5896E-2</c:v>
                </c:pt>
                <c:pt idx="8920">
                  <c:v>1.4234999999999999E-2</c:v>
                </c:pt>
                <c:pt idx="8921">
                  <c:v>1.685E-2</c:v>
                </c:pt>
                <c:pt idx="8922">
                  <c:v>1.4494E-2</c:v>
                </c:pt>
                <c:pt idx="8923">
                  <c:v>1.2993999999999999E-2</c:v>
                </c:pt>
                <c:pt idx="8924">
                  <c:v>1.0092E-2</c:v>
                </c:pt>
                <c:pt idx="8925">
                  <c:v>7.980000000000001E-3</c:v>
                </c:pt>
                <c:pt idx="8926">
                  <c:v>7.1239999999999993E-3</c:v>
                </c:pt>
                <c:pt idx="8927">
                  <c:v>5.953E-3</c:v>
                </c:pt>
                <c:pt idx="8928">
                  <c:v>5.9670000000000001E-3</c:v>
                </c:pt>
                <c:pt idx="8929">
                  <c:v>5.3679999999999995E-3</c:v>
                </c:pt>
                <c:pt idx="8930">
                  <c:v>4.666E-3</c:v>
                </c:pt>
                <c:pt idx="8931">
                  <c:v>3.9589999999999998E-3</c:v>
                </c:pt>
                <c:pt idx="8932">
                  <c:v>4.0700000000000007E-3</c:v>
                </c:pt>
                <c:pt idx="8933">
                  <c:v>3.5959999999999998E-3</c:v>
                </c:pt>
                <c:pt idx="8934">
                  <c:v>3.336E-3</c:v>
                </c:pt>
                <c:pt idx="8935">
                  <c:v>3.5400000000000002E-3</c:v>
                </c:pt>
                <c:pt idx="8936">
                  <c:v>3.1849999999999999E-3</c:v>
                </c:pt>
                <c:pt idx="8937">
                  <c:v>4.287E-3</c:v>
                </c:pt>
                <c:pt idx="8938">
                  <c:v>5.4300000000000008E-3</c:v>
                </c:pt>
                <c:pt idx="8939">
                  <c:v>6.6309999999999997E-3</c:v>
                </c:pt>
                <c:pt idx="8940">
                  <c:v>6.2200000000000007E-3</c:v>
                </c:pt>
                <c:pt idx="8941">
                  <c:v>8.8019999999999991E-3</c:v>
                </c:pt>
                <c:pt idx="8942">
                  <c:v>8.3280000000000003E-3</c:v>
                </c:pt>
                <c:pt idx="8943">
                  <c:v>7.986E-3</c:v>
                </c:pt>
                <c:pt idx="8944">
                  <c:v>1.0626E-2</c:v>
                </c:pt>
                <c:pt idx="8945">
                  <c:v>8.8640000000000004E-3</c:v>
                </c:pt>
                <c:pt idx="8946">
                  <c:v>7.3919999999999993E-3</c:v>
                </c:pt>
                <c:pt idx="8947">
                  <c:v>5.3189999999999999E-3</c:v>
                </c:pt>
                <c:pt idx="8948">
                  <c:v>4.0100000000000005E-3</c:v>
                </c:pt>
                <c:pt idx="8949">
                  <c:v>3.5619999999999996E-3</c:v>
                </c:pt>
                <c:pt idx="8950">
                  <c:v>2.8170000000000001E-3</c:v>
                </c:pt>
                <c:pt idx="8951">
                  <c:v>2.5200000000000001E-3</c:v>
                </c:pt>
                <c:pt idx="8952">
                  <c:v>3.8100000000000005E-3</c:v>
                </c:pt>
                <c:pt idx="8953">
                  <c:v>3.1649999999999998E-3</c:v>
                </c:pt>
                <c:pt idx="8954">
                  <c:v>2.4020000000000001E-3</c:v>
                </c:pt>
                <c:pt idx="8955">
                  <c:v>2.6440000000000001E-3</c:v>
                </c:pt>
                <c:pt idx="8956">
                  <c:v>2.5479999999999999E-3</c:v>
                </c:pt>
                <c:pt idx="8957">
                  <c:v>3.0639999999999999E-3</c:v>
                </c:pt>
                <c:pt idx="8958">
                  <c:v>3.2209999999999999E-3</c:v>
                </c:pt>
                <c:pt idx="8959">
                  <c:v>3.3239999999999997E-3</c:v>
                </c:pt>
                <c:pt idx="8960">
                  <c:v>2.99E-3</c:v>
                </c:pt>
                <c:pt idx="8961">
                  <c:v>3.3790000000000001E-3</c:v>
                </c:pt>
                <c:pt idx="8962">
                  <c:v>2.7459999999999997E-3</c:v>
                </c:pt>
                <c:pt idx="8963">
                  <c:v>1.8400000000000001E-3</c:v>
                </c:pt>
                <c:pt idx="8964">
                  <c:v>1.9400000000000001E-3</c:v>
                </c:pt>
                <c:pt idx="8965">
                  <c:v>3.722E-3</c:v>
                </c:pt>
                <c:pt idx="8966">
                  <c:v>1.3368E-2</c:v>
                </c:pt>
                <c:pt idx="8967">
                  <c:v>1.2581E-2</c:v>
                </c:pt>
                <c:pt idx="8968">
                  <c:v>1.0976E-2</c:v>
                </c:pt>
                <c:pt idx="8969">
                  <c:v>8.3529999999999993E-3</c:v>
                </c:pt>
                <c:pt idx="8970">
                  <c:v>7.2489999999999994E-3</c:v>
                </c:pt>
                <c:pt idx="8971">
                  <c:v>5.8219999999999999E-3</c:v>
                </c:pt>
                <c:pt idx="8972">
                  <c:v>4.0549999999999996E-3</c:v>
                </c:pt>
                <c:pt idx="8973">
                  <c:v>2.7559999999999998E-3</c:v>
                </c:pt>
                <c:pt idx="8974">
                  <c:v>2E-3</c:v>
                </c:pt>
                <c:pt idx="8975">
                  <c:v>3.1819999999999999E-3</c:v>
                </c:pt>
                <c:pt idx="8976">
                  <c:v>2.6289999999999998E-3</c:v>
                </c:pt>
                <c:pt idx="8977">
                  <c:v>2.0869999999999999E-3</c:v>
                </c:pt>
                <c:pt idx="8978">
                  <c:v>1.9509999999999998E-3</c:v>
                </c:pt>
                <c:pt idx="8979">
                  <c:v>3.5600000000000002E-3</c:v>
                </c:pt>
                <c:pt idx="8980">
                  <c:v>3.8189999999999999E-3</c:v>
                </c:pt>
                <c:pt idx="8981">
                  <c:v>3.3419999999999999E-3</c:v>
                </c:pt>
                <c:pt idx="8982">
                  <c:v>8.4790000000000004E-3</c:v>
                </c:pt>
                <c:pt idx="8983">
                  <c:v>7.9419999999999994E-3</c:v>
                </c:pt>
                <c:pt idx="8984">
                  <c:v>7.084E-3</c:v>
                </c:pt>
                <c:pt idx="8985">
                  <c:v>6.6569999999999997E-3</c:v>
                </c:pt>
                <c:pt idx="8986">
                  <c:v>6.1960000000000001E-3</c:v>
                </c:pt>
                <c:pt idx="8987">
                  <c:v>4.8929999999999998E-3</c:v>
                </c:pt>
                <c:pt idx="8988">
                  <c:v>4.1099999999999999E-3</c:v>
                </c:pt>
                <c:pt idx="8989">
                  <c:v>4.4349999999999997E-3</c:v>
                </c:pt>
                <c:pt idx="8990">
                  <c:v>3.7489999999999997E-3</c:v>
                </c:pt>
                <c:pt idx="8991">
                  <c:v>3.5929999999999998E-3</c:v>
                </c:pt>
                <c:pt idx="8992">
                  <c:v>3.1029999999999999E-3</c:v>
                </c:pt>
                <c:pt idx="8993">
                  <c:v>3.1349999999999998E-3</c:v>
                </c:pt>
                <c:pt idx="8994">
                  <c:v>2.9200000000000003E-3</c:v>
                </c:pt>
                <c:pt idx="8995">
                  <c:v>4.8379999999999994E-3</c:v>
                </c:pt>
                <c:pt idx="8996">
                  <c:v>4.5959999999999994E-3</c:v>
                </c:pt>
                <c:pt idx="8997">
                  <c:v>4.5919999999999997E-3</c:v>
                </c:pt>
                <c:pt idx="8998">
                  <c:v>5.215E-3</c:v>
                </c:pt>
                <c:pt idx="8999">
                  <c:v>5.6279999999999993E-3</c:v>
                </c:pt>
                <c:pt idx="9000">
                  <c:v>5.457E-3</c:v>
                </c:pt>
                <c:pt idx="9001">
                  <c:v>5.3539999999999994E-3</c:v>
                </c:pt>
                <c:pt idx="9002">
                  <c:v>4.9779999999999998E-3</c:v>
                </c:pt>
                <c:pt idx="9003">
                  <c:v>6.8629999999999993E-3</c:v>
                </c:pt>
                <c:pt idx="9004">
                  <c:v>1.0881E-2</c:v>
                </c:pt>
                <c:pt idx="9005">
                  <c:v>9.016999999999999E-3</c:v>
                </c:pt>
                <c:pt idx="9006">
                  <c:v>1.3500999999999999E-2</c:v>
                </c:pt>
                <c:pt idx="9007">
                  <c:v>1.2156999999999999E-2</c:v>
                </c:pt>
                <c:pt idx="9008">
                  <c:v>1.1087999999999999E-2</c:v>
                </c:pt>
                <c:pt idx="9009">
                  <c:v>1.2886E-2</c:v>
                </c:pt>
                <c:pt idx="9010">
                  <c:v>1.2227999999999999E-2</c:v>
                </c:pt>
                <c:pt idx="9011">
                  <c:v>1.3151999999999999E-2</c:v>
                </c:pt>
                <c:pt idx="9012">
                  <c:v>1.1387999999999999E-2</c:v>
                </c:pt>
                <c:pt idx="9013">
                  <c:v>1.1146E-2</c:v>
                </c:pt>
                <c:pt idx="9014">
                  <c:v>1.0263E-2</c:v>
                </c:pt>
                <c:pt idx="9015">
                  <c:v>8.4460000000000004E-3</c:v>
                </c:pt>
                <c:pt idx="9016">
                  <c:v>6.8139999999999997E-3</c:v>
                </c:pt>
                <c:pt idx="9017">
                  <c:v>6.803E-3</c:v>
                </c:pt>
                <c:pt idx="9018">
                  <c:v>5.6379999999999998E-3</c:v>
                </c:pt>
                <c:pt idx="9019">
                  <c:v>4.8800000000000007E-3</c:v>
                </c:pt>
                <c:pt idx="9020">
                  <c:v>4.9500000000000004E-3</c:v>
                </c:pt>
                <c:pt idx="9021">
                  <c:v>5.9749999999999994E-3</c:v>
                </c:pt>
                <c:pt idx="9022">
                  <c:v>8.9459999999999991E-3</c:v>
                </c:pt>
                <c:pt idx="9023">
                  <c:v>8.3800000000000003E-3</c:v>
                </c:pt>
                <c:pt idx="9024">
                  <c:v>8.395999999999999E-3</c:v>
                </c:pt>
                <c:pt idx="9025">
                  <c:v>1.3125999999999999E-2</c:v>
                </c:pt>
                <c:pt idx="9026">
                  <c:v>1.7197E-2</c:v>
                </c:pt>
                <c:pt idx="9027">
                  <c:v>1.9702000000000001E-2</c:v>
                </c:pt>
                <c:pt idx="9028">
                  <c:v>2.0270999999999997E-2</c:v>
                </c:pt>
                <c:pt idx="9029">
                  <c:v>1.8765999999999998E-2</c:v>
                </c:pt>
                <c:pt idx="9030">
                  <c:v>1.8286E-2</c:v>
                </c:pt>
                <c:pt idx="9031">
                  <c:v>1.5495E-2</c:v>
                </c:pt>
                <c:pt idx="9032">
                  <c:v>1.6035000000000001E-2</c:v>
                </c:pt>
                <c:pt idx="9033">
                  <c:v>1.6732E-2</c:v>
                </c:pt>
                <c:pt idx="9034">
                  <c:v>1.3463999999999999E-2</c:v>
                </c:pt>
                <c:pt idx="9035">
                  <c:v>1.1420999999999999E-2</c:v>
                </c:pt>
                <c:pt idx="9036">
                  <c:v>1.0898E-2</c:v>
                </c:pt>
                <c:pt idx="9037">
                  <c:v>9.9300000000000013E-3</c:v>
                </c:pt>
                <c:pt idx="9038">
                  <c:v>8.5559999999999994E-3</c:v>
                </c:pt>
                <c:pt idx="9039">
                  <c:v>6.1389999999999995E-3</c:v>
                </c:pt>
                <c:pt idx="9040">
                  <c:v>5.6709999999999998E-3</c:v>
                </c:pt>
                <c:pt idx="9041">
                  <c:v>5.3239999999999997E-3</c:v>
                </c:pt>
                <c:pt idx="9042">
                  <c:v>4.8700000000000002E-3</c:v>
                </c:pt>
                <c:pt idx="9043">
                  <c:v>4.9879999999999994E-3</c:v>
                </c:pt>
                <c:pt idx="9044">
                  <c:v>9.3119999999999991E-3</c:v>
                </c:pt>
                <c:pt idx="9045">
                  <c:v>7.0359999999999997E-3</c:v>
                </c:pt>
                <c:pt idx="9046">
                  <c:v>1.1370000000000002E-2</c:v>
                </c:pt>
                <c:pt idx="9047">
                  <c:v>1.2456999999999999E-2</c:v>
                </c:pt>
                <c:pt idx="9048">
                  <c:v>1.1472E-2</c:v>
                </c:pt>
                <c:pt idx="9049">
                  <c:v>1.0027999999999999E-2</c:v>
                </c:pt>
                <c:pt idx="9050">
                  <c:v>7.9769999999999997E-3</c:v>
                </c:pt>
                <c:pt idx="9051">
                  <c:v>5.3949999999999996E-3</c:v>
                </c:pt>
                <c:pt idx="9052">
                  <c:v>4.9629999999999995E-3</c:v>
                </c:pt>
                <c:pt idx="9053">
                  <c:v>4.0429999999999997E-3</c:v>
                </c:pt>
                <c:pt idx="9054">
                  <c:v>3.7289999999999997E-3</c:v>
                </c:pt>
                <c:pt idx="9055">
                  <c:v>4.8209999999999998E-3</c:v>
                </c:pt>
                <c:pt idx="9056">
                  <c:v>5.7060000000000001E-3</c:v>
                </c:pt>
                <c:pt idx="9057">
                  <c:v>7.3109999999999998E-3</c:v>
                </c:pt>
                <c:pt idx="9058">
                  <c:v>7.5680000000000001E-3</c:v>
                </c:pt>
                <c:pt idx="9059">
                  <c:v>1.1380000000000001E-2</c:v>
                </c:pt>
                <c:pt idx="9060">
                  <c:v>1.0872999999999999E-2</c:v>
                </c:pt>
                <c:pt idx="9061">
                  <c:v>1.247E-2</c:v>
                </c:pt>
                <c:pt idx="9062">
                  <c:v>1.2612E-2</c:v>
                </c:pt>
                <c:pt idx="9063">
                  <c:v>1.1073E-2</c:v>
                </c:pt>
                <c:pt idx="9064">
                  <c:v>1.0896999999999999E-2</c:v>
                </c:pt>
                <c:pt idx="9065">
                  <c:v>1.3698E-2</c:v>
                </c:pt>
                <c:pt idx="9066">
                  <c:v>2.1562999999999999E-2</c:v>
                </c:pt>
                <c:pt idx="9067">
                  <c:v>2.2046E-2</c:v>
                </c:pt>
                <c:pt idx="9068">
                  <c:v>2.3404999999999999E-2</c:v>
                </c:pt>
                <c:pt idx="9069">
                  <c:v>2.4500000000000001E-2</c:v>
                </c:pt>
                <c:pt idx="9070">
                  <c:v>2.5007999999999999E-2</c:v>
                </c:pt>
                <c:pt idx="9071">
                  <c:v>2.4540000000000003E-2</c:v>
                </c:pt>
                <c:pt idx="9072">
                  <c:v>2.5957999999999998E-2</c:v>
                </c:pt>
                <c:pt idx="9073">
                  <c:v>2.5217999999999997E-2</c:v>
                </c:pt>
                <c:pt idx="9074">
                  <c:v>2.4740000000000002E-2</c:v>
                </c:pt>
                <c:pt idx="9075">
                  <c:v>6.1258999999999994E-2</c:v>
                </c:pt>
                <c:pt idx="9076">
                  <c:v>8.7306999999999996E-2</c:v>
                </c:pt>
                <c:pt idx="9077">
                  <c:v>9.2712000000000003E-2</c:v>
                </c:pt>
                <c:pt idx="9078">
                  <c:v>9.6389000000000002E-2</c:v>
                </c:pt>
                <c:pt idx="9079">
                  <c:v>8.7310000000000013E-2</c:v>
                </c:pt>
                <c:pt idx="9080">
                  <c:v>7.9806000000000002E-2</c:v>
                </c:pt>
                <c:pt idx="9081">
                  <c:v>6.2425999999999995E-2</c:v>
                </c:pt>
                <c:pt idx="9082">
                  <c:v>5.6507999999999996E-2</c:v>
                </c:pt>
                <c:pt idx="9083">
                  <c:v>4.9335999999999998E-2</c:v>
                </c:pt>
                <c:pt idx="9084">
                  <c:v>4.0181999999999995E-2</c:v>
                </c:pt>
                <c:pt idx="9085">
                  <c:v>4.0864999999999999E-2</c:v>
                </c:pt>
                <c:pt idx="9086">
                  <c:v>3.7641999999999995E-2</c:v>
                </c:pt>
                <c:pt idx="9087">
                  <c:v>2.8860000000000004E-2</c:v>
                </c:pt>
                <c:pt idx="9088">
                  <c:v>2.1107999999999998E-2</c:v>
                </c:pt>
                <c:pt idx="9089">
                  <c:v>2.1545999999999999E-2</c:v>
                </c:pt>
                <c:pt idx="9090">
                  <c:v>1.8950999999999999E-2</c:v>
                </c:pt>
                <c:pt idx="9091">
                  <c:v>1.9084E-2</c:v>
                </c:pt>
                <c:pt idx="9092">
                  <c:v>1.9011999999999998E-2</c:v>
                </c:pt>
                <c:pt idx="9093">
                  <c:v>1.7731999999999998E-2</c:v>
                </c:pt>
                <c:pt idx="9094">
                  <c:v>1.7672E-2</c:v>
                </c:pt>
                <c:pt idx="9095">
                  <c:v>1.7427999999999999E-2</c:v>
                </c:pt>
                <c:pt idx="9096">
                  <c:v>1.4117999999999999E-2</c:v>
                </c:pt>
                <c:pt idx="9097">
                  <c:v>1.3316E-2</c:v>
                </c:pt>
                <c:pt idx="9098">
                  <c:v>1.1928999999999999E-2</c:v>
                </c:pt>
                <c:pt idx="9099">
                  <c:v>1.2116E-2</c:v>
                </c:pt>
                <c:pt idx="9100">
                  <c:v>1.1140000000000001E-2</c:v>
                </c:pt>
                <c:pt idx="9101">
                  <c:v>9.5839999999999988E-3</c:v>
                </c:pt>
                <c:pt idx="9102">
                  <c:v>1.6687E-2</c:v>
                </c:pt>
                <c:pt idx="9103">
                  <c:v>1.7798999999999999E-2</c:v>
                </c:pt>
                <c:pt idx="9104">
                  <c:v>1.5231E-2</c:v>
                </c:pt>
                <c:pt idx="9105">
                  <c:v>1.2431999999999999E-2</c:v>
                </c:pt>
                <c:pt idx="9106">
                  <c:v>1.0201E-2</c:v>
                </c:pt>
                <c:pt idx="9107">
                  <c:v>1.0260999999999999E-2</c:v>
                </c:pt>
                <c:pt idx="9108">
                  <c:v>8.2179999999999996E-3</c:v>
                </c:pt>
                <c:pt idx="9109">
                  <c:v>9.2900000000000014E-3</c:v>
                </c:pt>
                <c:pt idx="9110">
                  <c:v>8.4939999999999998E-3</c:v>
                </c:pt>
                <c:pt idx="9111">
                  <c:v>8.4859999999999988E-3</c:v>
                </c:pt>
                <c:pt idx="9112">
                  <c:v>1.0350000000000002E-2</c:v>
                </c:pt>
                <c:pt idx="9113">
                  <c:v>9.0489999999999998E-3</c:v>
                </c:pt>
                <c:pt idx="9114">
                  <c:v>1.0584E-2</c:v>
                </c:pt>
                <c:pt idx="9115">
                  <c:v>9.4500000000000001E-3</c:v>
                </c:pt>
                <c:pt idx="9116">
                  <c:v>7.2969999999999997E-3</c:v>
                </c:pt>
                <c:pt idx="9117">
                  <c:v>1.1524999999999999E-2</c:v>
                </c:pt>
                <c:pt idx="9118">
                  <c:v>1.5403999999999999E-2</c:v>
                </c:pt>
                <c:pt idx="9119">
                  <c:v>1.4390000000000002E-2</c:v>
                </c:pt>
                <c:pt idx="9120">
                  <c:v>1.9588999999999999E-2</c:v>
                </c:pt>
                <c:pt idx="9121">
                  <c:v>2.0427999999999998E-2</c:v>
                </c:pt>
                <c:pt idx="9122">
                  <c:v>2.2627999999999999E-2</c:v>
                </c:pt>
                <c:pt idx="9123">
                  <c:v>2.0040000000000002E-2</c:v>
                </c:pt>
                <c:pt idx="9124">
                  <c:v>1.8373999999999998E-2</c:v>
                </c:pt>
                <c:pt idx="9125">
                  <c:v>1.5361999999999999E-2</c:v>
                </c:pt>
                <c:pt idx="9126">
                  <c:v>1.2806999999999999E-2</c:v>
                </c:pt>
                <c:pt idx="9127">
                  <c:v>1.1590000000000001E-2</c:v>
                </c:pt>
                <c:pt idx="9128">
                  <c:v>8.7609999999999997E-3</c:v>
                </c:pt>
                <c:pt idx="9129">
                  <c:v>6.9169999999999995E-3</c:v>
                </c:pt>
                <c:pt idx="9130">
                  <c:v>6.4929999999999996E-3</c:v>
                </c:pt>
                <c:pt idx="9131">
                  <c:v>5.3800000000000002E-3</c:v>
                </c:pt>
                <c:pt idx="9132">
                  <c:v>5.6229999999999995E-3</c:v>
                </c:pt>
                <c:pt idx="9133">
                  <c:v>1.1103999999999999E-2</c:v>
                </c:pt>
                <c:pt idx="9134">
                  <c:v>2.3465E-2</c:v>
                </c:pt>
                <c:pt idx="9135">
                  <c:v>2.7850000000000003E-2</c:v>
                </c:pt>
                <c:pt idx="9136">
                  <c:v>2.5583999999999999E-2</c:v>
                </c:pt>
                <c:pt idx="9137">
                  <c:v>3.0934E-2</c:v>
                </c:pt>
                <c:pt idx="9138">
                  <c:v>2.6161999999999998E-2</c:v>
                </c:pt>
                <c:pt idx="9139">
                  <c:v>2.2831000000000001E-2</c:v>
                </c:pt>
                <c:pt idx="9140">
                  <c:v>2.5416999999999999E-2</c:v>
                </c:pt>
                <c:pt idx="9141">
                  <c:v>3.6130000000000002E-2</c:v>
                </c:pt>
                <c:pt idx="9142">
                  <c:v>4.1091999999999997E-2</c:v>
                </c:pt>
                <c:pt idx="9143">
                  <c:v>4.3143999999999995E-2</c:v>
                </c:pt>
                <c:pt idx="9144">
                  <c:v>4.7264E-2</c:v>
                </c:pt>
                <c:pt idx="9145">
                  <c:v>4.7345999999999999E-2</c:v>
                </c:pt>
                <c:pt idx="9146">
                  <c:v>8.884199999999999E-2</c:v>
                </c:pt>
                <c:pt idx="9147">
                  <c:v>0.113635</c:v>
                </c:pt>
                <c:pt idx="9148">
                  <c:v>0.12310599999999999</c:v>
                </c:pt>
                <c:pt idx="9149">
                  <c:v>0.117492</c:v>
                </c:pt>
                <c:pt idx="9150">
                  <c:v>0.11639899999999999</c:v>
                </c:pt>
                <c:pt idx="9151">
                  <c:v>0.119793</c:v>
                </c:pt>
                <c:pt idx="9152">
                  <c:v>0.114439</c:v>
                </c:pt>
                <c:pt idx="9153">
                  <c:v>0.11009000000000001</c:v>
                </c:pt>
                <c:pt idx="9154">
                  <c:v>0.13155899999999998</c:v>
                </c:pt>
                <c:pt idx="9155">
                  <c:v>0.133245</c:v>
                </c:pt>
                <c:pt idx="9156">
                  <c:v>0.12391000000000001</c:v>
                </c:pt>
                <c:pt idx="9157">
                  <c:v>0.11067299999999999</c:v>
                </c:pt>
                <c:pt idx="9158">
                  <c:v>9.9005999999999997E-2</c:v>
                </c:pt>
                <c:pt idx="9159">
                  <c:v>9.7908999999999996E-2</c:v>
                </c:pt>
                <c:pt idx="9160">
                  <c:v>8.5353999999999999E-2</c:v>
                </c:pt>
                <c:pt idx="9161">
                  <c:v>9.4432000000000002E-2</c:v>
                </c:pt>
                <c:pt idx="9162">
                  <c:v>9.0120999999999993E-2</c:v>
                </c:pt>
                <c:pt idx="9163">
                  <c:v>7.4051999999999993E-2</c:v>
                </c:pt>
                <c:pt idx="9164">
                  <c:v>7.5576999999999991E-2</c:v>
                </c:pt>
                <c:pt idx="9165">
                  <c:v>8.0035999999999996E-2</c:v>
                </c:pt>
                <c:pt idx="9166">
                  <c:v>7.255099999999999E-2</c:v>
                </c:pt>
                <c:pt idx="9167">
                  <c:v>6.1392999999999996E-2</c:v>
                </c:pt>
                <c:pt idx="9168">
                  <c:v>5.7880000000000008E-2</c:v>
                </c:pt>
                <c:pt idx="9169">
                  <c:v>4.8277999999999995E-2</c:v>
                </c:pt>
                <c:pt idx="9170">
                  <c:v>3.4661999999999998E-2</c:v>
                </c:pt>
                <c:pt idx="9171">
                  <c:v>5.2040999999999997E-2</c:v>
                </c:pt>
                <c:pt idx="9172">
                  <c:v>4.2604999999999997E-2</c:v>
                </c:pt>
                <c:pt idx="9173">
                  <c:v>3.3098999999999996E-2</c:v>
                </c:pt>
                <c:pt idx="9174">
                  <c:v>2.5054E-2</c:v>
                </c:pt>
                <c:pt idx="9175">
                  <c:v>2.8014999999999998E-2</c:v>
                </c:pt>
                <c:pt idx="9176">
                  <c:v>2.6668999999999998E-2</c:v>
                </c:pt>
                <c:pt idx="9177">
                  <c:v>3.2901E-2</c:v>
                </c:pt>
                <c:pt idx="9178">
                  <c:v>3.2247999999999999E-2</c:v>
                </c:pt>
                <c:pt idx="9179">
                  <c:v>6.2837999999999991E-2</c:v>
                </c:pt>
                <c:pt idx="9180">
                  <c:v>0.113923</c:v>
                </c:pt>
                <c:pt idx="9181">
                  <c:v>0.13888</c:v>
                </c:pt>
                <c:pt idx="9182">
                  <c:v>0.15060199999999999</c:v>
                </c:pt>
                <c:pt idx="9183">
                  <c:v>0.16006299999999998</c:v>
                </c:pt>
                <c:pt idx="9184">
                  <c:v>0.154837</c:v>
                </c:pt>
                <c:pt idx="9185">
                  <c:v>0.175709</c:v>
                </c:pt>
                <c:pt idx="9186">
                  <c:v>0.18277199999999999</c:v>
                </c:pt>
                <c:pt idx="9187">
                  <c:v>0.20097599999999999</c:v>
                </c:pt>
                <c:pt idx="9188">
                  <c:v>0.20135399999999998</c:v>
                </c:pt>
                <c:pt idx="9189">
                  <c:v>0.201793</c:v>
                </c:pt>
                <c:pt idx="9190">
                  <c:v>0.18626199999999998</c:v>
                </c:pt>
                <c:pt idx="9191">
                  <c:v>0.18213299999999999</c:v>
                </c:pt>
                <c:pt idx="9192">
                  <c:v>0.16906599999999999</c:v>
                </c:pt>
                <c:pt idx="9193">
                  <c:v>0.173876</c:v>
                </c:pt>
                <c:pt idx="9194">
                  <c:v>0.17377000000000001</c:v>
                </c:pt>
                <c:pt idx="9195">
                  <c:v>0.16575199999999998</c:v>
                </c:pt>
                <c:pt idx="9196">
                  <c:v>0.167238</c:v>
                </c:pt>
                <c:pt idx="9197">
                  <c:v>0.147842</c:v>
                </c:pt>
                <c:pt idx="9198">
                  <c:v>0.12536800000000001</c:v>
                </c:pt>
                <c:pt idx="9199">
                  <c:v>0.13031699999999999</c:v>
                </c:pt>
                <c:pt idx="9200">
                  <c:v>0.111968</c:v>
                </c:pt>
                <c:pt idx="9201">
                  <c:v>0.11786199999999999</c:v>
                </c:pt>
                <c:pt idx="9202">
                  <c:v>0.11484699999999999</c:v>
                </c:pt>
                <c:pt idx="9203">
                  <c:v>0.10692599999999999</c:v>
                </c:pt>
                <c:pt idx="9204">
                  <c:v>8.6455999999999991E-2</c:v>
                </c:pt>
                <c:pt idx="9205">
                  <c:v>7.2510000000000005E-2</c:v>
                </c:pt>
                <c:pt idx="9206">
                  <c:v>6.3031000000000004E-2</c:v>
                </c:pt>
                <c:pt idx="9207">
                  <c:v>6.8373000000000003E-2</c:v>
                </c:pt>
                <c:pt idx="9208">
                  <c:v>7.2930999999999996E-2</c:v>
                </c:pt>
                <c:pt idx="9209">
                  <c:v>6.7677000000000001E-2</c:v>
                </c:pt>
                <c:pt idx="9210">
                  <c:v>5.8420000000000007E-2</c:v>
                </c:pt>
                <c:pt idx="9211">
                  <c:v>6.4607999999999999E-2</c:v>
                </c:pt>
                <c:pt idx="9212">
                  <c:v>6.5891999999999992E-2</c:v>
                </c:pt>
                <c:pt idx="9213">
                  <c:v>7.4181999999999998E-2</c:v>
                </c:pt>
                <c:pt idx="9214">
                  <c:v>7.1680999999999995E-2</c:v>
                </c:pt>
                <c:pt idx="9215">
                  <c:v>7.864199999999999E-2</c:v>
                </c:pt>
                <c:pt idx="9216">
                  <c:v>0.104197</c:v>
                </c:pt>
                <c:pt idx="9217">
                  <c:v>0.114269</c:v>
                </c:pt>
                <c:pt idx="9218">
                  <c:v>0.11844399999999999</c:v>
                </c:pt>
                <c:pt idx="9219">
                  <c:v>0.11832799999999999</c:v>
                </c:pt>
                <c:pt idx="9220">
                  <c:v>0.134656</c:v>
                </c:pt>
                <c:pt idx="9221">
                  <c:v>0.12815000000000001</c:v>
                </c:pt>
                <c:pt idx="9222">
                  <c:v>0.140708</c:v>
                </c:pt>
                <c:pt idx="9223">
                  <c:v>0.137823</c:v>
                </c:pt>
                <c:pt idx="9224">
                  <c:v>0.12581399999999998</c:v>
                </c:pt>
                <c:pt idx="9225">
                  <c:v>0.131332</c:v>
                </c:pt>
                <c:pt idx="9226">
                  <c:v>0.12272899999999999</c:v>
                </c:pt>
                <c:pt idx="9227">
                  <c:v>0.116157</c:v>
                </c:pt>
                <c:pt idx="9228">
                  <c:v>0.113423</c:v>
                </c:pt>
                <c:pt idx="9229">
                  <c:v>0.129581</c:v>
                </c:pt>
                <c:pt idx="9230">
                  <c:v>0.122779</c:v>
                </c:pt>
                <c:pt idx="9231">
                  <c:v>0.11507000000000001</c:v>
                </c:pt>
                <c:pt idx="9232">
                  <c:v>0.10729599999999999</c:v>
                </c:pt>
                <c:pt idx="9233">
                  <c:v>9.7584999999999991E-2</c:v>
                </c:pt>
                <c:pt idx="9234">
                  <c:v>9.6812999999999996E-2</c:v>
                </c:pt>
                <c:pt idx="9235">
                  <c:v>0.10041899999999999</c:v>
                </c:pt>
                <c:pt idx="9236">
                  <c:v>9.0983999999999995E-2</c:v>
                </c:pt>
                <c:pt idx="9237">
                  <c:v>9.4404999999999989E-2</c:v>
                </c:pt>
                <c:pt idx="9238">
                  <c:v>9.1274999999999995E-2</c:v>
                </c:pt>
                <c:pt idx="9239">
                  <c:v>0.110179</c:v>
                </c:pt>
                <c:pt idx="9240">
                  <c:v>0.11822299999999999</c:v>
                </c:pt>
                <c:pt idx="9241">
                  <c:v>0.12037</c:v>
                </c:pt>
                <c:pt idx="9242">
                  <c:v>0.128578</c:v>
                </c:pt>
                <c:pt idx="9243">
                  <c:v>0.144874</c:v>
                </c:pt>
                <c:pt idx="9244">
                  <c:v>0.145922</c:v>
                </c:pt>
                <c:pt idx="9245">
                  <c:v>0.15929299999999999</c:v>
                </c:pt>
                <c:pt idx="9246">
                  <c:v>0.15024699999999999</c:v>
                </c:pt>
                <c:pt idx="9247">
                  <c:v>0.15474399999999999</c:v>
                </c:pt>
                <c:pt idx="9248">
                  <c:v>0.16048499999999999</c:v>
                </c:pt>
                <c:pt idx="9249">
                  <c:v>0.15698000000000001</c:v>
                </c:pt>
                <c:pt idx="9250">
                  <c:v>0.15803200000000001</c:v>
                </c:pt>
                <c:pt idx="9251">
                  <c:v>0.16049099999999999</c:v>
                </c:pt>
                <c:pt idx="9252">
                  <c:v>0.15095699999999998</c:v>
                </c:pt>
                <c:pt idx="9253">
                  <c:v>0.15983899999999998</c:v>
                </c:pt>
                <c:pt idx="9254">
                  <c:v>0.171956</c:v>
                </c:pt>
                <c:pt idx="9255">
                  <c:v>0.16344599999999998</c:v>
                </c:pt>
                <c:pt idx="9256">
                  <c:v>0.15535199999999999</c:v>
                </c:pt>
                <c:pt idx="9257">
                  <c:v>0.148921</c:v>
                </c:pt>
                <c:pt idx="9258">
                  <c:v>0.17593200000000001</c:v>
                </c:pt>
                <c:pt idx="9259">
                  <c:v>0.194689</c:v>
                </c:pt>
                <c:pt idx="9260">
                  <c:v>0.202039</c:v>
                </c:pt>
                <c:pt idx="9261">
                  <c:v>0.20100399999999999</c:v>
                </c:pt>
                <c:pt idx="9262">
                  <c:v>0.20231099999999999</c:v>
                </c:pt>
                <c:pt idx="9263">
                  <c:v>0.20802199999999998</c:v>
                </c:pt>
                <c:pt idx="9264">
                  <c:v>0.22839499999999999</c:v>
                </c:pt>
                <c:pt idx="9265">
                  <c:v>0.22873599999999999</c:v>
                </c:pt>
                <c:pt idx="9266">
                  <c:v>0.23076099999999999</c:v>
                </c:pt>
                <c:pt idx="9267">
                  <c:v>0.23347099999999998</c:v>
                </c:pt>
                <c:pt idx="9268">
                  <c:v>0.26436799999999999</c:v>
                </c:pt>
                <c:pt idx="9269">
                  <c:v>0.265403</c:v>
                </c:pt>
                <c:pt idx="9270">
                  <c:v>0.26629900000000001</c:v>
                </c:pt>
                <c:pt idx="9271">
                  <c:v>0.26113500000000001</c:v>
                </c:pt>
                <c:pt idx="9272">
                  <c:v>0.24992799999999998</c:v>
                </c:pt>
                <c:pt idx="9273">
                  <c:v>0.23739000000000002</c:v>
                </c:pt>
                <c:pt idx="9274">
                  <c:v>0.23579399999999998</c:v>
                </c:pt>
                <c:pt idx="9275">
                  <c:v>0.218472</c:v>
                </c:pt>
                <c:pt idx="9276">
                  <c:v>0.20483299999999999</c:v>
                </c:pt>
                <c:pt idx="9277">
                  <c:v>0.187864</c:v>
                </c:pt>
                <c:pt idx="9278">
                  <c:v>0.19778399999999999</c:v>
                </c:pt>
                <c:pt idx="9279">
                  <c:v>0.19426599999999999</c:v>
                </c:pt>
                <c:pt idx="9280">
                  <c:v>0.18701699999999999</c:v>
                </c:pt>
                <c:pt idx="9281">
                  <c:v>0.17860299999999998</c:v>
                </c:pt>
                <c:pt idx="9282">
                  <c:v>0.16594</c:v>
                </c:pt>
                <c:pt idx="9283">
                  <c:v>0.150172</c:v>
                </c:pt>
                <c:pt idx="9284">
                  <c:v>0.14288399999999998</c:v>
                </c:pt>
                <c:pt idx="9285">
                  <c:v>0.14034199999999999</c:v>
                </c:pt>
                <c:pt idx="9286">
                  <c:v>0.132052</c:v>
                </c:pt>
                <c:pt idx="9287">
                  <c:v>0.123891</c:v>
                </c:pt>
                <c:pt idx="9288">
                  <c:v>0.11400199999999999</c:v>
                </c:pt>
                <c:pt idx="9289">
                  <c:v>0.11268099999999999</c:v>
                </c:pt>
                <c:pt idx="9290">
                  <c:v>0.136794</c:v>
                </c:pt>
                <c:pt idx="9291">
                  <c:v>0.135212</c:v>
                </c:pt>
                <c:pt idx="9292">
                  <c:v>0.13359199999999999</c:v>
                </c:pt>
                <c:pt idx="9293">
                  <c:v>0.129248</c:v>
                </c:pt>
                <c:pt idx="9294">
                  <c:v>0.13234899999999999</c:v>
                </c:pt>
                <c:pt idx="9295">
                  <c:v>0.13250699999999999</c:v>
                </c:pt>
                <c:pt idx="9296">
                  <c:v>0.16800899999999999</c:v>
                </c:pt>
                <c:pt idx="9297">
                  <c:v>0.20913799999999999</c:v>
                </c:pt>
                <c:pt idx="9298">
                  <c:v>0.24549000000000001</c:v>
                </c:pt>
                <c:pt idx="9299">
                  <c:v>0.265017</c:v>
                </c:pt>
                <c:pt idx="9300">
                  <c:v>0.287464</c:v>
                </c:pt>
                <c:pt idx="9301">
                  <c:v>0.28443099999999999</c:v>
                </c:pt>
                <c:pt idx="9302">
                  <c:v>0.29047299999999998</c:v>
                </c:pt>
                <c:pt idx="9303">
                  <c:v>0.29572399999999999</c:v>
                </c:pt>
                <c:pt idx="9304">
                  <c:v>0.30360799999999999</c:v>
                </c:pt>
                <c:pt idx="9305">
                  <c:v>0.30873400000000001</c:v>
                </c:pt>
                <c:pt idx="9306">
                  <c:v>0.298294</c:v>
                </c:pt>
                <c:pt idx="9307">
                  <c:v>0.30877199999999999</c:v>
                </c:pt>
                <c:pt idx="9308">
                  <c:v>0.30934299999999998</c:v>
                </c:pt>
                <c:pt idx="9309">
                  <c:v>0.30137399999999998</c:v>
                </c:pt>
                <c:pt idx="9310">
                  <c:v>0.28798000000000001</c:v>
                </c:pt>
                <c:pt idx="9311">
                  <c:v>0.284883</c:v>
                </c:pt>
                <c:pt idx="9312">
                  <c:v>0.28660599999999997</c:v>
                </c:pt>
                <c:pt idx="9313">
                  <c:v>0.27452000000000004</c:v>
                </c:pt>
                <c:pt idx="9314">
                  <c:v>0.27206900000000001</c:v>
                </c:pt>
                <c:pt idx="9315">
                  <c:v>0.262741</c:v>
                </c:pt>
                <c:pt idx="9316">
                  <c:v>0.25523599999999996</c:v>
                </c:pt>
                <c:pt idx="9317">
                  <c:v>0.31003900000000001</c:v>
                </c:pt>
                <c:pt idx="9318">
                  <c:v>0.32468000000000002</c:v>
                </c:pt>
                <c:pt idx="9319">
                  <c:v>0.36039499999999997</c:v>
                </c:pt>
                <c:pt idx="9320">
                  <c:v>0.37823699999999999</c:v>
                </c:pt>
                <c:pt idx="9321">
                  <c:v>0.381494</c:v>
                </c:pt>
                <c:pt idx="9322">
                  <c:v>0.36937300000000001</c:v>
                </c:pt>
                <c:pt idx="9323">
                  <c:v>0.366705</c:v>
                </c:pt>
                <c:pt idx="9324">
                  <c:v>0.33985499999999996</c:v>
                </c:pt>
                <c:pt idx="9325">
                  <c:v>0.33113699999999996</c:v>
                </c:pt>
                <c:pt idx="9326">
                  <c:v>0.31028699999999998</c:v>
                </c:pt>
                <c:pt idx="9327">
                  <c:v>0.29154199999999997</c:v>
                </c:pt>
                <c:pt idx="9328">
                  <c:v>0.27455399999999996</c:v>
                </c:pt>
                <c:pt idx="9329">
                  <c:v>0.26412000000000002</c:v>
                </c:pt>
                <c:pt idx="9330">
                  <c:v>0.26326499999999997</c:v>
                </c:pt>
                <c:pt idx="9331">
                  <c:v>0.24664599999999998</c:v>
                </c:pt>
                <c:pt idx="9332">
                  <c:v>0.237119</c:v>
                </c:pt>
                <c:pt idx="9333">
                  <c:v>0.231596</c:v>
                </c:pt>
                <c:pt idx="9334">
                  <c:v>0.23166299999999998</c:v>
                </c:pt>
                <c:pt idx="9335">
                  <c:v>0.23613199999999998</c:v>
                </c:pt>
                <c:pt idx="9336">
                  <c:v>0.221718</c:v>
                </c:pt>
                <c:pt idx="9337">
                  <c:v>0.211781</c:v>
                </c:pt>
                <c:pt idx="9338">
                  <c:v>0.19567299999999999</c:v>
                </c:pt>
                <c:pt idx="9339">
                  <c:v>0.19569699999999998</c:v>
                </c:pt>
                <c:pt idx="9340">
                  <c:v>0.19423499999999999</c:v>
                </c:pt>
                <c:pt idx="9341">
                  <c:v>0.224743</c:v>
                </c:pt>
                <c:pt idx="9342">
                  <c:v>0.226468</c:v>
                </c:pt>
                <c:pt idx="9343">
                  <c:v>0.22210299999999999</c:v>
                </c:pt>
                <c:pt idx="9344">
                  <c:v>0.22752000000000003</c:v>
                </c:pt>
                <c:pt idx="9345">
                  <c:v>0.23085599999999998</c:v>
                </c:pt>
                <c:pt idx="9346">
                  <c:v>0.234901</c:v>
                </c:pt>
                <c:pt idx="9347">
                  <c:v>0.226105</c:v>
                </c:pt>
                <c:pt idx="9348">
                  <c:v>0.21446799999999999</c:v>
                </c:pt>
                <c:pt idx="9349">
                  <c:v>0.201824</c:v>
                </c:pt>
                <c:pt idx="9350">
                  <c:v>0.19337000000000001</c:v>
                </c:pt>
                <c:pt idx="9351">
                  <c:v>0.185562</c:v>
                </c:pt>
                <c:pt idx="9352">
                  <c:v>0.19145599999999999</c:v>
                </c:pt>
                <c:pt idx="9353">
                  <c:v>0.20197099999999998</c:v>
                </c:pt>
                <c:pt idx="9354">
                  <c:v>0.19395299999999999</c:v>
                </c:pt>
                <c:pt idx="9355">
                  <c:v>0.183169</c:v>
                </c:pt>
                <c:pt idx="9356">
                  <c:v>0.206876</c:v>
                </c:pt>
                <c:pt idx="9357">
                  <c:v>0.20884799999999998</c:v>
                </c:pt>
                <c:pt idx="9358">
                  <c:v>0.21434899999999998</c:v>
                </c:pt>
                <c:pt idx="9359">
                  <c:v>0.21452199999999999</c:v>
                </c:pt>
                <c:pt idx="9360">
                  <c:v>0.20338199999999998</c:v>
                </c:pt>
                <c:pt idx="9361">
                  <c:v>0.20170099999999999</c:v>
                </c:pt>
                <c:pt idx="9362">
                  <c:v>0.184419</c:v>
                </c:pt>
                <c:pt idx="9363">
                  <c:v>0.172593</c:v>
                </c:pt>
                <c:pt idx="9364">
                  <c:v>0.171343</c:v>
                </c:pt>
                <c:pt idx="9365">
                  <c:v>0.167771</c:v>
                </c:pt>
                <c:pt idx="9366">
                  <c:v>0.145922</c:v>
                </c:pt>
                <c:pt idx="9367">
                  <c:v>0.127771</c:v>
                </c:pt>
                <c:pt idx="9368">
                  <c:v>0.11136000000000001</c:v>
                </c:pt>
                <c:pt idx="9369">
                  <c:v>9.5174999999999996E-2</c:v>
                </c:pt>
                <c:pt idx="9370">
                  <c:v>8.834199999999999E-2</c:v>
                </c:pt>
                <c:pt idx="9371">
                  <c:v>0.19297599999999998</c:v>
                </c:pt>
                <c:pt idx="9372">
                  <c:v>0.21534000000000003</c:v>
                </c:pt>
                <c:pt idx="9373">
                  <c:v>0.231991</c:v>
                </c:pt>
                <c:pt idx="9374">
                  <c:v>0.26422200000000001</c:v>
                </c:pt>
                <c:pt idx="9375">
                  <c:v>0.27034199999999997</c:v>
                </c:pt>
                <c:pt idx="9376">
                  <c:v>0.28316799999999998</c:v>
                </c:pt>
                <c:pt idx="9377">
                  <c:v>0.29416100000000001</c:v>
                </c:pt>
                <c:pt idx="9378">
                  <c:v>0.30704500000000001</c:v>
                </c:pt>
                <c:pt idx="9379">
                  <c:v>0.30121700000000001</c:v>
                </c:pt>
                <c:pt idx="9380">
                  <c:v>0.28698099999999999</c:v>
                </c:pt>
                <c:pt idx="9381">
                  <c:v>0.28336099999999997</c:v>
                </c:pt>
                <c:pt idx="9382">
                  <c:v>0.28201000000000004</c:v>
                </c:pt>
                <c:pt idx="9383">
                  <c:v>0.28291299999999997</c:v>
                </c:pt>
                <c:pt idx="9384">
                  <c:v>0.28186600000000001</c:v>
                </c:pt>
                <c:pt idx="9385">
                  <c:v>0.277312</c:v>
                </c:pt>
                <c:pt idx="9386">
                  <c:v>0.26804299999999998</c:v>
                </c:pt>
                <c:pt idx="9387">
                  <c:v>0.25087199999999998</c:v>
                </c:pt>
                <c:pt idx="9388">
                  <c:v>0.24782000000000001</c:v>
                </c:pt>
                <c:pt idx="9389">
                  <c:v>0.23780099999999998</c:v>
                </c:pt>
                <c:pt idx="9390">
                  <c:v>0.219557</c:v>
                </c:pt>
                <c:pt idx="9391">
                  <c:v>0.20069199999999998</c:v>
                </c:pt>
                <c:pt idx="9392">
                  <c:v>0.180592</c:v>
                </c:pt>
                <c:pt idx="9393">
                  <c:v>0.20103399999999999</c:v>
                </c:pt>
                <c:pt idx="9394">
                  <c:v>0.183922</c:v>
                </c:pt>
                <c:pt idx="9395">
                  <c:v>0.18434499999999998</c:v>
                </c:pt>
                <c:pt idx="9396">
                  <c:v>0.21423299999999998</c:v>
                </c:pt>
                <c:pt idx="9397">
                  <c:v>0.23438599999999998</c:v>
                </c:pt>
                <c:pt idx="9398">
                  <c:v>0.24678799999999998</c:v>
                </c:pt>
                <c:pt idx="9399">
                  <c:v>0.246527</c:v>
                </c:pt>
                <c:pt idx="9400">
                  <c:v>0.23882199999999998</c:v>
                </c:pt>
                <c:pt idx="9401">
                  <c:v>0.23899499999999999</c:v>
                </c:pt>
                <c:pt idx="9402">
                  <c:v>0.26636399999999999</c:v>
                </c:pt>
                <c:pt idx="9403">
                  <c:v>0.262936</c:v>
                </c:pt>
                <c:pt idx="9404">
                  <c:v>0.25336000000000003</c:v>
                </c:pt>
                <c:pt idx="9405">
                  <c:v>0.27879899999999996</c:v>
                </c:pt>
                <c:pt idx="9406">
                  <c:v>0.275003</c:v>
                </c:pt>
                <c:pt idx="9407">
                  <c:v>0.26339599999999996</c:v>
                </c:pt>
                <c:pt idx="9408">
                  <c:v>0.259355</c:v>
                </c:pt>
                <c:pt idx="9409">
                  <c:v>0.26015299999999997</c:v>
                </c:pt>
                <c:pt idx="9410">
                  <c:v>0.25620100000000001</c:v>
                </c:pt>
                <c:pt idx="9411">
                  <c:v>0.26035599999999998</c:v>
                </c:pt>
                <c:pt idx="9412">
                  <c:v>0.24974299999999999</c:v>
                </c:pt>
                <c:pt idx="9413">
                  <c:v>0.24151699999999998</c:v>
                </c:pt>
                <c:pt idx="9414">
                  <c:v>0.24921399999999999</c:v>
                </c:pt>
                <c:pt idx="9415">
                  <c:v>0.25667499999999999</c:v>
                </c:pt>
                <c:pt idx="9416">
                  <c:v>0.273563</c:v>
                </c:pt>
                <c:pt idx="9417">
                  <c:v>0.28160799999999997</c:v>
                </c:pt>
                <c:pt idx="9418">
                  <c:v>0.32314499999999996</c:v>
                </c:pt>
                <c:pt idx="9419">
                  <c:v>0.34018799999999999</c:v>
                </c:pt>
                <c:pt idx="9420">
                  <c:v>0.30786599999999997</c:v>
                </c:pt>
                <c:pt idx="9421">
                  <c:v>0.358186</c:v>
                </c:pt>
                <c:pt idx="9422">
                  <c:v>0.36884000000000006</c:v>
                </c:pt>
                <c:pt idx="9423">
                  <c:v>0.377249</c:v>
                </c:pt>
                <c:pt idx="9424">
                  <c:v>0.36586299999999999</c:v>
                </c:pt>
                <c:pt idx="9425">
                  <c:v>0.345696</c:v>
                </c:pt>
                <c:pt idx="9426">
                  <c:v>0.327768</c:v>
                </c:pt>
                <c:pt idx="9427">
                  <c:v>0.31572600000000001</c:v>
                </c:pt>
                <c:pt idx="9428">
                  <c:v>0.32019700000000001</c:v>
                </c:pt>
                <c:pt idx="9429">
                  <c:v>0.31296399999999996</c:v>
                </c:pt>
                <c:pt idx="9430">
                  <c:v>0.31567400000000001</c:v>
                </c:pt>
                <c:pt idx="9431">
                  <c:v>0.29799900000000001</c:v>
                </c:pt>
                <c:pt idx="9432">
                  <c:v>0.28693299999999999</c:v>
                </c:pt>
                <c:pt idx="9433">
                  <c:v>0.30006000000000005</c:v>
                </c:pt>
                <c:pt idx="9434">
                  <c:v>0.309313</c:v>
                </c:pt>
                <c:pt idx="9435">
                  <c:v>0.32384000000000002</c:v>
                </c:pt>
                <c:pt idx="9436">
                  <c:v>0.31046499999999999</c:v>
                </c:pt>
                <c:pt idx="9437">
                  <c:v>0.304788</c:v>
                </c:pt>
                <c:pt idx="9438">
                  <c:v>0.30201499999999998</c:v>
                </c:pt>
                <c:pt idx="9439">
                  <c:v>0.29769899999999999</c:v>
                </c:pt>
                <c:pt idx="9440">
                  <c:v>0.29282799999999998</c:v>
                </c:pt>
                <c:pt idx="9441">
                  <c:v>0.30384</c:v>
                </c:pt>
                <c:pt idx="9442">
                  <c:v>0.32327899999999998</c:v>
                </c:pt>
                <c:pt idx="9443">
                  <c:v>0.32152000000000003</c:v>
                </c:pt>
                <c:pt idx="9444">
                  <c:v>0.31629000000000002</c:v>
                </c:pt>
                <c:pt idx="9445">
                  <c:v>0.31275000000000003</c:v>
                </c:pt>
                <c:pt idx="9446">
                  <c:v>0.32455299999999998</c:v>
                </c:pt>
                <c:pt idx="9447">
                  <c:v>0.31448699999999996</c:v>
                </c:pt>
                <c:pt idx="9448">
                  <c:v>0.29542799999999997</c:v>
                </c:pt>
                <c:pt idx="9449">
                  <c:v>0.28083199999999997</c:v>
                </c:pt>
                <c:pt idx="9450">
                  <c:v>0.258185</c:v>
                </c:pt>
                <c:pt idx="9451">
                  <c:v>0.25335299999999999</c:v>
                </c:pt>
                <c:pt idx="9452">
                  <c:v>0.230737</c:v>
                </c:pt>
                <c:pt idx="9453">
                  <c:v>0.21227499999999999</c:v>
                </c:pt>
                <c:pt idx="9454">
                  <c:v>0.20153299999999999</c:v>
                </c:pt>
                <c:pt idx="9455">
                  <c:v>0.201544</c:v>
                </c:pt>
                <c:pt idx="9456">
                  <c:v>0.19765000000000002</c:v>
                </c:pt>
                <c:pt idx="9457">
                  <c:v>0.19531299999999999</c:v>
                </c:pt>
                <c:pt idx="9458">
                  <c:v>0.18689799999999998</c:v>
                </c:pt>
                <c:pt idx="9459">
                  <c:v>0.19345499999999999</c:v>
                </c:pt>
                <c:pt idx="9460">
                  <c:v>0.19067899999999999</c:v>
                </c:pt>
                <c:pt idx="9461">
                  <c:v>0.18857299999999999</c:v>
                </c:pt>
                <c:pt idx="9462">
                  <c:v>0.19583399999999998</c:v>
                </c:pt>
                <c:pt idx="9463">
                  <c:v>0.19559699999999999</c:v>
                </c:pt>
                <c:pt idx="9464">
                  <c:v>0.18399000000000001</c:v>
                </c:pt>
                <c:pt idx="9465">
                  <c:v>0.187776</c:v>
                </c:pt>
                <c:pt idx="9466">
                  <c:v>0.18751799999999999</c:v>
                </c:pt>
                <c:pt idx="9467">
                  <c:v>0.176817</c:v>
                </c:pt>
                <c:pt idx="9468">
                  <c:v>0.16792000000000001</c:v>
                </c:pt>
                <c:pt idx="9469">
                  <c:v>0.16644100000000001</c:v>
                </c:pt>
                <c:pt idx="9470">
                  <c:v>0.15922799999999998</c:v>
                </c:pt>
                <c:pt idx="9471">
                  <c:v>0.14999299999999999</c:v>
                </c:pt>
                <c:pt idx="9472">
                  <c:v>0.16383699999999998</c:v>
                </c:pt>
                <c:pt idx="9473">
                  <c:v>0.17485499999999998</c:v>
                </c:pt>
                <c:pt idx="9474">
                  <c:v>0.17616199999999999</c:v>
                </c:pt>
                <c:pt idx="9475">
                  <c:v>0.17646000000000001</c:v>
                </c:pt>
                <c:pt idx="9476">
                  <c:v>0.18729000000000001</c:v>
                </c:pt>
                <c:pt idx="9477">
                  <c:v>0.22020199999999998</c:v>
                </c:pt>
                <c:pt idx="9478">
                  <c:v>0.21574699999999999</c:v>
                </c:pt>
                <c:pt idx="9479">
                  <c:v>0.25767599999999996</c:v>
                </c:pt>
                <c:pt idx="9480">
                  <c:v>0.26223199999999997</c:v>
                </c:pt>
                <c:pt idx="9481">
                  <c:v>0.261042</c:v>
                </c:pt>
                <c:pt idx="9482">
                  <c:v>0.259071</c:v>
                </c:pt>
                <c:pt idx="9483">
                  <c:v>0.25153199999999998</c:v>
                </c:pt>
                <c:pt idx="9484">
                  <c:v>0.246034</c:v>
                </c:pt>
                <c:pt idx="9485">
                  <c:v>0.23455099999999998</c:v>
                </c:pt>
                <c:pt idx="9486">
                  <c:v>0.22294499999999998</c:v>
                </c:pt>
                <c:pt idx="9487">
                  <c:v>0.20458899999999999</c:v>
                </c:pt>
                <c:pt idx="9488">
                  <c:v>0.183892</c:v>
                </c:pt>
                <c:pt idx="9489">
                  <c:v>0.16637399999999999</c:v>
                </c:pt>
                <c:pt idx="9490">
                  <c:v>0.16292099999999998</c:v>
                </c:pt>
                <c:pt idx="9491">
                  <c:v>0.151504</c:v>
                </c:pt>
                <c:pt idx="9492">
                  <c:v>0.14753000000000002</c:v>
                </c:pt>
                <c:pt idx="9493">
                  <c:v>0.149394</c:v>
                </c:pt>
                <c:pt idx="9494">
                  <c:v>0.16655799999999998</c:v>
                </c:pt>
                <c:pt idx="9495">
                  <c:v>0.175009</c:v>
                </c:pt>
                <c:pt idx="9496">
                  <c:v>0.17722599999999999</c:v>
                </c:pt>
                <c:pt idx="9497">
                  <c:v>0.16705899999999999</c:v>
                </c:pt>
                <c:pt idx="9498">
                  <c:v>0.16256599999999999</c:v>
                </c:pt>
                <c:pt idx="9499">
                  <c:v>0.16764000000000001</c:v>
                </c:pt>
                <c:pt idx="9500">
                  <c:v>0.165524</c:v>
                </c:pt>
                <c:pt idx="9501">
                  <c:v>0.16054599999999999</c:v>
                </c:pt>
                <c:pt idx="9502">
                  <c:v>0.14259000000000002</c:v>
                </c:pt>
                <c:pt idx="9503">
                  <c:v>0.15465699999999999</c:v>
                </c:pt>
                <c:pt idx="9504">
                  <c:v>0.156108</c:v>
                </c:pt>
                <c:pt idx="9505">
                  <c:v>0.15699399999999999</c:v>
                </c:pt>
                <c:pt idx="9506">
                  <c:v>0.158388</c:v>
                </c:pt>
                <c:pt idx="9507">
                  <c:v>0.19438000000000002</c:v>
                </c:pt>
                <c:pt idx="9508">
                  <c:v>0.21485099999999999</c:v>
                </c:pt>
                <c:pt idx="9509">
                  <c:v>0.22763000000000003</c:v>
                </c:pt>
                <c:pt idx="9510">
                  <c:v>0.23194599999999999</c:v>
                </c:pt>
                <c:pt idx="9511">
                  <c:v>0.25356800000000002</c:v>
                </c:pt>
                <c:pt idx="9512">
                  <c:v>0.25412299999999999</c:v>
                </c:pt>
                <c:pt idx="9513">
                  <c:v>0.26883599999999996</c:v>
                </c:pt>
                <c:pt idx="9514">
                  <c:v>0.26179199999999997</c:v>
                </c:pt>
                <c:pt idx="9515">
                  <c:v>0.26716299999999998</c:v>
                </c:pt>
                <c:pt idx="9516">
                  <c:v>0.28149399999999997</c:v>
                </c:pt>
                <c:pt idx="9517">
                  <c:v>0.36518899999999999</c:v>
                </c:pt>
                <c:pt idx="9518">
                  <c:v>0.42402000000000001</c:v>
                </c:pt>
                <c:pt idx="9519">
                  <c:v>0.45439199999999996</c:v>
                </c:pt>
                <c:pt idx="9520">
                  <c:v>0.46890699999999996</c:v>
                </c:pt>
                <c:pt idx="9521">
                  <c:v>0.47730499999999998</c:v>
                </c:pt>
                <c:pt idx="9522">
                  <c:v>0.47059599999999996</c:v>
                </c:pt>
                <c:pt idx="9523">
                  <c:v>0.462696</c:v>
                </c:pt>
                <c:pt idx="9524">
                  <c:v>0.47090899999999997</c:v>
                </c:pt>
                <c:pt idx="9525">
                  <c:v>0.46449099999999999</c:v>
                </c:pt>
                <c:pt idx="9526">
                  <c:v>0.451955</c:v>
                </c:pt>
                <c:pt idx="9527">
                  <c:v>0.43424000000000001</c:v>
                </c:pt>
                <c:pt idx="9528">
                  <c:v>0.417547</c:v>
                </c:pt>
                <c:pt idx="9529">
                  <c:v>0.41289000000000003</c:v>
                </c:pt>
                <c:pt idx="9530">
                  <c:v>0.39946799999999999</c:v>
                </c:pt>
                <c:pt idx="9531">
                  <c:v>0.38835900000000001</c:v>
                </c:pt>
                <c:pt idx="9532">
                  <c:v>0.38281499999999996</c:v>
                </c:pt>
                <c:pt idx="9533">
                  <c:v>0.36935899999999999</c:v>
                </c:pt>
                <c:pt idx="9534">
                  <c:v>0.33774799999999999</c:v>
                </c:pt>
                <c:pt idx="9535">
                  <c:v>0.34754399999999996</c:v>
                </c:pt>
                <c:pt idx="9536">
                  <c:v>0.33446399999999998</c:v>
                </c:pt>
                <c:pt idx="9537">
                  <c:v>0.321436</c:v>
                </c:pt>
                <c:pt idx="9538">
                  <c:v>0.30767299999999997</c:v>
                </c:pt>
                <c:pt idx="9539">
                  <c:v>0.29365000000000002</c:v>
                </c:pt>
                <c:pt idx="9540">
                  <c:v>0.29742399999999997</c:v>
                </c:pt>
                <c:pt idx="9541">
                  <c:v>0.28655000000000003</c:v>
                </c:pt>
                <c:pt idx="9542">
                  <c:v>0.27841199999999999</c:v>
                </c:pt>
                <c:pt idx="9543">
                  <c:v>0.26605299999999998</c:v>
                </c:pt>
                <c:pt idx="9544">
                  <c:v>0.28939199999999998</c:v>
                </c:pt>
                <c:pt idx="9545">
                  <c:v>0.27533799999999997</c:v>
                </c:pt>
                <c:pt idx="9546">
                  <c:v>0.292236</c:v>
                </c:pt>
                <c:pt idx="9547">
                  <c:v>0.29203699999999999</c:v>
                </c:pt>
                <c:pt idx="9548">
                  <c:v>0.28627599999999997</c:v>
                </c:pt>
                <c:pt idx="9549">
                  <c:v>0.28166199999999997</c:v>
                </c:pt>
                <c:pt idx="9550">
                  <c:v>0.26824100000000001</c:v>
                </c:pt>
                <c:pt idx="9551">
                  <c:v>0.25404699999999997</c:v>
                </c:pt>
                <c:pt idx="9552">
                  <c:v>0.239894</c:v>
                </c:pt>
                <c:pt idx="9553">
                  <c:v>0.22719299999999998</c:v>
                </c:pt>
                <c:pt idx="9554">
                  <c:v>0.21141699999999999</c:v>
                </c:pt>
                <c:pt idx="9555">
                  <c:v>0.204845</c:v>
                </c:pt>
                <c:pt idx="9556">
                  <c:v>0.191972</c:v>
                </c:pt>
                <c:pt idx="9557">
                  <c:v>0.19122400000000001</c:v>
                </c:pt>
                <c:pt idx="9558">
                  <c:v>0.18812199999999998</c:v>
                </c:pt>
                <c:pt idx="9559">
                  <c:v>0.187192</c:v>
                </c:pt>
                <c:pt idx="9560">
                  <c:v>0.18021299999999998</c:v>
                </c:pt>
                <c:pt idx="9561">
                  <c:v>0.17421899999999998</c:v>
                </c:pt>
                <c:pt idx="9562">
                  <c:v>0.15865599999999999</c:v>
                </c:pt>
                <c:pt idx="9563">
                  <c:v>0.152975</c:v>
                </c:pt>
                <c:pt idx="9564">
                  <c:v>0.148315</c:v>
                </c:pt>
                <c:pt idx="9565">
                  <c:v>0.14541499999999999</c:v>
                </c:pt>
                <c:pt idx="9566">
                  <c:v>0.146593</c:v>
                </c:pt>
                <c:pt idx="9567">
                  <c:v>0.134238</c:v>
                </c:pt>
                <c:pt idx="9568">
                  <c:v>0.124152</c:v>
                </c:pt>
                <c:pt idx="9569">
                  <c:v>0.11674799999999999</c:v>
                </c:pt>
                <c:pt idx="9570">
                  <c:v>0.12207599999999999</c:v>
                </c:pt>
                <c:pt idx="9571">
                  <c:v>0.12408899999999999</c:v>
                </c:pt>
                <c:pt idx="9572">
                  <c:v>0.11287499999999999</c:v>
                </c:pt>
                <c:pt idx="9573">
                  <c:v>0.11860599999999999</c:v>
                </c:pt>
                <c:pt idx="9574">
                  <c:v>0.14014599999999999</c:v>
                </c:pt>
                <c:pt idx="9575">
                  <c:v>0.13924</c:v>
                </c:pt>
                <c:pt idx="9576">
                  <c:v>0.134219</c:v>
                </c:pt>
                <c:pt idx="9577">
                  <c:v>0.14268400000000001</c:v>
                </c:pt>
                <c:pt idx="9578">
                  <c:v>0.142038</c:v>
                </c:pt>
                <c:pt idx="9579">
                  <c:v>0.14410399999999998</c:v>
                </c:pt>
                <c:pt idx="9580">
                  <c:v>0.13328000000000001</c:v>
                </c:pt>
                <c:pt idx="9581">
                  <c:v>0.162717</c:v>
                </c:pt>
                <c:pt idx="9582">
                  <c:v>0.18524199999999999</c:v>
                </c:pt>
                <c:pt idx="9583">
                  <c:v>0.20522899999999999</c:v>
                </c:pt>
                <c:pt idx="9584">
                  <c:v>0.21171000000000001</c:v>
                </c:pt>
                <c:pt idx="9585">
                  <c:v>0.20980199999999999</c:v>
                </c:pt>
                <c:pt idx="9586">
                  <c:v>0.20300199999999999</c:v>
                </c:pt>
                <c:pt idx="9587">
                  <c:v>0.19544599999999998</c:v>
                </c:pt>
                <c:pt idx="9588">
                  <c:v>0.193721</c:v>
                </c:pt>
                <c:pt idx="9589">
                  <c:v>0.17753000000000002</c:v>
                </c:pt>
                <c:pt idx="9590">
                  <c:v>0.18137299999999998</c:v>
                </c:pt>
                <c:pt idx="9591">
                  <c:v>0.17370099999999999</c:v>
                </c:pt>
                <c:pt idx="9592">
                  <c:v>0.17603000000000002</c:v>
                </c:pt>
                <c:pt idx="9593">
                  <c:v>0.174566</c:v>
                </c:pt>
                <c:pt idx="9594">
                  <c:v>0.16215399999999999</c:v>
                </c:pt>
                <c:pt idx="9595">
                  <c:v>0.14976299999999998</c:v>
                </c:pt>
                <c:pt idx="9596">
                  <c:v>0.15802099999999999</c:v>
                </c:pt>
                <c:pt idx="9597">
                  <c:v>0.160828</c:v>
                </c:pt>
                <c:pt idx="9598">
                  <c:v>0.16590099999999999</c:v>
                </c:pt>
                <c:pt idx="9599">
                  <c:v>0.18058199999999999</c:v>
                </c:pt>
                <c:pt idx="9600">
                  <c:v>0.17671499999999998</c:v>
                </c:pt>
                <c:pt idx="9601">
                  <c:v>0.173679</c:v>
                </c:pt>
                <c:pt idx="9602">
                  <c:v>0.15509199999999998</c:v>
                </c:pt>
                <c:pt idx="9603">
                  <c:v>0.14905000000000002</c:v>
                </c:pt>
                <c:pt idx="9604">
                  <c:v>0.14482</c:v>
                </c:pt>
                <c:pt idx="9605">
                  <c:v>0.14407200000000001</c:v>
                </c:pt>
                <c:pt idx="9606">
                  <c:v>0.14613299999999999</c:v>
                </c:pt>
                <c:pt idx="9607">
                  <c:v>0.14269699999999999</c:v>
                </c:pt>
                <c:pt idx="9608">
                  <c:v>0.151119</c:v>
                </c:pt>
                <c:pt idx="9609">
                  <c:v>0.14621099999999998</c:v>
                </c:pt>
                <c:pt idx="9610">
                  <c:v>0.15614400000000001</c:v>
                </c:pt>
                <c:pt idx="9611">
                  <c:v>0.17250499999999999</c:v>
                </c:pt>
                <c:pt idx="9612">
                  <c:v>0.17491000000000001</c:v>
                </c:pt>
                <c:pt idx="9613">
                  <c:v>0.16295699999999999</c:v>
                </c:pt>
                <c:pt idx="9614">
                  <c:v>0.16162499999999999</c:v>
                </c:pt>
                <c:pt idx="9615">
                  <c:v>0.16376000000000002</c:v>
                </c:pt>
                <c:pt idx="9616">
                  <c:v>0.17335899999999999</c:v>
                </c:pt>
                <c:pt idx="9617">
                  <c:v>0.177173</c:v>
                </c:pt>
                <c:pt idx="9618">
                  <c:v>0.168127</c:v>
                </c:pt>
                <c:pt idx="9619">
                  <c:v>0.173315</c:v>
                </c:pt>
                <c:pt idx="9620">
                  <c:v>0.176761</c:v>
                </c:pt>
                <c:pt idx="9621">
                  <c:v>0.17582399999999998</c:v>
                </c:pt>
                <c:pt idx="9622">
                  <c:v>0.17117499999999999</c:v>
                </c:pt>
                <c:pt idx="9623">
                  <c:v>0.16882800000000001</c:v>
                </c:pt>
                <c:pt idx="9624">
                  <c:v>0.17966399999999999</c:v>
                </c:pt>
                <c:pt idx="9625">
                  <c:v>0.177263</c:v>
                </c:pt>
                <c:pt idx="9626">
                  <c:v>0.16639399999999999</c:v>
                </c:pt>
                <c:pt idx="9627">
                  <c:v>0.16463000000000003</c:v>
                </c:pt>
                <c:pt idx="9628">
                  <c:v>0.16814399999999999</c:v>
                </c:pt>
                <c:pt idx="9629">
                  <c:v>0.162499</c:v>
                </c:pt>
                <c:pt idx="9630">
                  <c:v>0.160689</c:v>
                </c:pt>
                <c:pt idx="9631">
                  <c:v>0.15384699999999998</c:v>
                </c:pt>
                <c:pt idx="9632">
                  <c:v>0.17333899999999999</c:v>
                </c:pt>
                <c:pt idx="9633">
                  <c:v>0.16583199999999998</c:v>
                </c:pt>
                <c:pt idx="9634">
                  <c:v>0.17412000000000002</c:v>
                </c:pt>
                <c:pt idx="9635">
                  <c:v>0.17596499999999998</c:v>
                </c:pt>
                <c:pt idx="9636">
                  <c:v>0.175731</c:v>
                </c:pt>
                <c:pt idx="9637">
                  <c:v>0.187832</c:v>
                </c:pt>
                <c:pt idx="9638">
                  <c:v>0.193968</c:v>
                </c:pt>
                <c:pt idx="9639">
                  <c:v>0.19456099999999998</c:v>
                </c:pt>
                <c:pt idx="9640">
                  <c:v>0.20740799999999998</c:v>
                </c:pt>
                <c:pt idx="9641">
                  <c:v>0.20725299999999999</c:v>
                </c:pt>
                <c:pt idx="9642">
                  <c:v>0.203039</c:v>
                </c:pt>
                <c:pt idx="9643">
                  <c:v>0.20726499999999998</c:v>
                </c:pt>
                <c:pt idx="9644">
                  <c:v>0.20058399999999998</c:v>
                </c:pt>
                <c:pt idx="9645">
                  <c:v>0.193885</c:v>
                </c:pt>
                <c:pt idx="9646">
                  <c:v>0.189525</c:v>
                </c:pt>
                <c:pt idx="9647">
                  <c:v>0.17568699999999998</c:v>
                </c:pt>
                <c:pt idx="9648">
                  <c:v>0.16056299999999998</c:v>
                </c:pt>
                <c:pt idx="9649">
                  <c:v>0.14757499999999998</c:v>
                </c:pt>
                <c:pt idx="9650">
                  <c:v>0.13341799999999998</c:v>
                </c:pt>
                <c:pt idx="9651">
                  <c:v>0.12528899999999998</c:v>
                </c:pt>
                <c:pt idx="9652">
                  <c:v>0.11768199999999999</c:v>
                </c:pt>
                <c:pt idx="9653">
                  <c:v>0.10326199999999999</c:v>
                </c:pt>
                <c:pt idx="9654">
                  <c:v>0.10714299999999999</c:v>
                </c:pt>
                <c:pt idx="9655">
                  <c:v>0.10155399999999999</c:v>
                </c:pt>
                <c:pt idx="9656">
                  <c:v>9.9700999999999998E-2</c:v>
                </c:pt>
                <c:pt idx="9657">
                  <c:v>9.8316000000000001E-2</c:v>
                </c:pt>
                <c:pt idx="9658">
                  <c:v>9.9759E-2</c:v>
                </c:pt>
                <c:pt idx="9659">
                  <c:v>0.101225</c:v>
                </c:pt>
                <c:pt idx="9660">
                  <c:v>9.9930999999999992E-2</c:v>
                </c:pt>
                <c:pt idx="9661">
                  <c:v>9.9890999999999994E-2</c:v>
                </c:pt>
                <c:pt idx="9662">
                  <c:v>9.3181E-2</c:v>
                </c:pt>
                <c:pt idx="9663">
                  <c:v>9.3752000000000002E-2</c:v>
                </c:pt>
                <c:pt idx="9664">
                  <c:v>0.102978</c:v>
                </c:pt>
                <c:pt idx="9665">
                  <c:v>0.104101</c:v>
                </c:pt>
                <c:pt idx="9666">
                  <c:v>0.103894</c:v>
                </c:pt>
                <c:pt idx="9667">
                  <c:v>0.102017</c:v>
                </c:pt>
                <c:pt idx="9668">
                  <c:v>0.10481000000000001</c:v>
                </c:pt>
                <c:pt idx="9669">
                  <c:v>0.10102699999999999</c:v>
                </c:pt>
                <c:pt idx="9670">
                  <c:v>0.10241699999999999</c:v>
                </c:pt>
                <c:pt idx="9671">
                  <c:v>0.100954</c:v>
                </c:pt>
                <c:pt idx="9672">
                  <c:v>0.102308</c:v>
                </c:pt>
                <c:pt idx="9673">
                  <c:v>0.10417399999999999</c:v>
                </c:pt>
                <c:pt idx="9674">
                  <c:v>0.107208</c:v>
                </c:pt>
                <c:pt idx="9675">
                  <c:v>0.11193299999999999</c:v>
                </c:pt>
                <c:pt idx="9676">
                  <c:v>0.12250699999999999</c:v>
                </c:pt>
                <c:pt idx="9677">
                  <c:v>0.122434</c:v>
                </c:pt>
                <c:pt idx="9678">
                  <c:v>0.13362599999999999</c:v>
                </c:pt>
                <c:pt idx="9679">
                  <c:v>0.13822499999999999</c:v>
                </c:pt>
                <c:pt idx="9680">
                  <c:v>0.14522699999999999</c:v>
                </c:pt>
                <c:pt idx="9681">
                  <c:v>0.13259399999999999</c:v>
                </c:pt>
                <c:pt idx="9682">
                  <c:v>0.123538</c:v>
                </c:pt>
                <c:pt idx="9683">
                  <c:v>0.11101799999999999</c:v>
                </c:pt>
                <c:pt idx="9684">
                  <c:v>0.104783</c:v>
                </c:pt>
                <c:pt idx="9685">
                  <c:v>9.8238999999999993E-2</c:v>
                </c:pt>
                <c:pt idx="9686">
                  <c:v>9.3636999999999998E-2</c:v>
                </c:pt>
                <c:pt idx="9687">
                  <c:v>9.2114000000000001E-2</c:v>
                </c:pt>
                <c:pt idx="9688">
                  <c:v>8.8174999999999989E-2</c:v>
                </c:pt>
                <c:pt idx="9689">
                  <c:v>8.0443000000000001E-2</c:v>
                </c:pt>
                <c:pt idx="9690">
                  <c:v>8.0795999999999993E-2</c:v>
                </c:pt>
                <c:pt idx="9691">
                  <c:v>8.2681999999999992E-2</c:v>
                </c:pt>
                <c:pt idx="9692">
                  <c:v>8.4114999999999995E-2</c:v>
                </c:pt>
                <c:pt idx="9693">
                  <c:v>8.1283999999999995E-2</c:v>
                </c:pt>
                <c:pt idx="9694">
                  <c:v>7.7745999999999996E-2</c:v>
                </c:pt>
                <c:pt idx="9695">
                  <c:v>8.0114999999999992E-2</c:v>
                </c:pt>
                <c:pt idx="9696">
                  <c:v>8.402599999999999E-2</c:v>
                </c:pt>
                <c:pt idx="9697">
                  <c:v>8.2314999999999999E-2</c:v>
                </c:pt>
                <c:pt idx="9698">
                  <c:v>8.5390999999999995E-2</c:v>
                </c:pt>
                <c:pt idx="9699">
                  <c:v>8.8200000000000001E-2</c:v>
                </c:pt>
                <c:pt idx="9700">
                  <c:v>8.9535999999999991E-2</c:v>
                </c:pt>
                <c:pt idx="9701">
                  <c:v>8.8384999999999991E-2</c:v>
                </c:pt>
                <c:pt idx="9702">
                  <c:v>8.8968999999999993E-2</c:v>
                </c:pt>
                <c:pt idx="9703">
                  <c:v>9.6192E-2</c:v>
                </c:pt>
                <c:pt idx="9704">
                  <c:v>9.3978999999999993E-2</c:v>
                </c:pt>
                <c:pt idx="9705">
                  <c:v>8.5637999999999992E-2</c:v>
                </c:pt>
                <c:pt idx="9706">
                  <c:v>8.8070000000000009E-2</c:v>
                </c:pt>
                <c:pt idx="9707">
                  <c:v>8.4075999999999998E-2</c:v>
                </c:pt>
                <c:pt idx="9708">
                  <c:v>8.1145999999999996E-2</c:v>
                </c:pt>
                <c:pt idx="9709">
                  <c:v>6.9544999999999996E-2</c:v>
                </c:pt>
                <c:pt idx="9710">
                  <c:v>6.8237999999999993E-2</c:v>
                </c:pt>
                <c:pt idx="9711">
                  <c:v>6.1914999999999998E-2</c:v>
                </c:pt>
                <c:pt idx="9712">
                  <c:v>6.0703999999999994E-2</c:v>
                </c:pt>
                <c:pt idx="9713">
                  <c:v>5.2797999999999998E-2</c:v>
                </c:pt>
                <c:pt idx="9714">
                  <c:v>5.0575999999999996E-2</c:v>
                </c:pt>
                <c:pt idx="9715">
                  <c:v>5.1707999999999997E-2</c:v>
                </c:pt>
                <c:pt idx="9716">
                  <c:v>5.1121E-2</c:v>
                </c:pt>
                <c:pt idx="9717">
                  <c:v>5.3041999999999999E-2</c:v>
                </c:pt>
                <c:pt idx="9718">
                  <c:v>6.1775999999999998E-2</c:v>
                </c:pt>
                <c:pt idx="9719">
                  <c:v>7.0441999999999991E-2</c:v>
                </c:pt>
                <c:pt idx="9720">
                  <c:v>7.1290999999999993E-2</c:v>
                </c:pt>
                <c:pt idx="9721">
                  <c:v>7.1081999999999992E-2</c:v>
                </c:pt>
                <c:pt idx="9722">
                  <c:v>7.1107000000000004E-2</c:v>
                </c:pt>
                <c:pt idx="9723">
                  <c:v>6.4690999999999999E-2</c:v>
                </c:pt>
                <c:pt idx="9724">
                  <c:v>5.5541E-2</c:v>
                </c:pt>
                <c:pt idx="9725">
                  <c:v>5.6152999999999995E-2</c:v>
                </c:pt>
                <c:pt idx="9726">
                  <c:v>4.9640000000000004E-2</c:v>
                </c:pt>
                <c:pt idx="9727">
                  <c:v>5.0504999999999994E-2</c:v>
                </c:pt>
                <c:pt idx="9728">
                  <c:v>4.8756000000000001E-2</c:v>
                </c:pt>
                <c:pt idx="9729">
                  <c:v>4.3493999999999998E-2</c:v>
                </c:pt>
                <c:pt idx="9730">
                  <c:v>4.2136E-2</c:v>
                </c:pt>
                <c:pt idx="9731">
                  <c:v>4.1755E-2</c:v>
                </c:pt>
                <c:pt idx="9732">
                  <c:v>4.3540999999999996E-2</c:v>
                </c:pt>
                <c:pt idx="9733">
                  <c:v>4.1371999999999999E-2</c:v>
                </c:pt>
                <c:pt idx="9734">
                  <c:v>6.4590000000000009E-2</c:v>
                </c:pt>
                <c:pt idx="9735">
                  <c:v>7.5560000000000002E-2</c:v>
                </c:pt>
                <c:pt idx="9736">
                  <c:v>8.4130999999999997E-2</c:v>
                </c:pt>
                <c:pt idx="9737">
                  <c:v>8.4848999999999994E-2</c:v>
                </c:pt>
                <c:pt idx="9738">
                  <c:v>8.3356E-2</c:v>
                </c:pt>
                <c:pt idx="9739">
                  <c:v>8.1005999999999995E-2</c:v>
                </c:pt>
                <c:pt idx="9740">
                  <c:v>7.0893999999999999E-2</c:v>
                </c:pt>
                <c:pt idx="9741">
                  <c:v>7.4306999999999998E-2</c:v>
                </c:pt>
                <c:pt idx="9742">
                  <c:v>7.3404999999999998E-2</c:v>
                </c:pt>
                <c:pt idx="9743">
                  <c:v>6.1778E-2</c:v>
                </c:pt>
                <c:pt idx="9744">
                  <c:v>5.6353E-2</c:v>
                </c:pt>
                <c:pt idx="9745">
                  <c:v>4.8451999999999995E-2</c:v>
                </c:pt>
                <c:pt idx="9746">
                  <c:v>3.9488999999999996E-2</c:v>
                </c:pt>
                <c:pt idx="9747">
                  <c:v>3.9072999999999997E-2</c:v>
                </c:pt>
                <c:pt idx="9748">
                  <c:v>3.6510000000000001E-2</c:v>
                </c:pt>
                <c:pt idx="9749">
                  <c:v>3.2314999999999997E-2</c:v>
                </c:pt>
                <c:pt idx="9750">
                  <c:v>4.1702999999999997E-2</c:v>
                </c:pt>
                <c:pt idx="9751">
                  <c:v>4.0403000000000001E-2</c:v>
                </c:pt>
                <c:pt idx="9752">
                  <c:v>4.1408E-2</c:v>
                </c:pt>
                <c:pt idx="9753">
                  <c:v>3.8315999999999996E-2</c:v>
                </c:pt>
                <c:pt idx="9754">
                  <c:v>3.1592999999999996E-2</c:v>
                </c:pt>
                <c:pt idx="9755">
                  <c:v>2.4600999999999998E-2</c:v>
                </c:pt>
                <c:pt idx="9756">
                  <c:v>1.9528E-2</c:v>
                </c:pt>
                <c:pt idx="9757">
                  <c:v>1.9507E-2</c:v>
                </c:pt>
                <c:pt idx="9758">
                  <c:v>1.7346999999999998E-2</c:v>
                </c:pt>
                <c:pt idx="9759">
                  <c:v>1.4981999999999999E-2</c:v>
                </c:pt>
                <c:pt idx="9760">
                  <c:v>1.1847999999999999E-2</c:v>
                </c:pt>
                <c:pt idx="9761">
                  <c:v>1.0041999999999999E-2</c:v>
                </c:pt>
                <c:pt idx="9762">
                  <c:v>9.108999999999999E-3</c:v>
                </c:pt>
                <c:pt idx="9763">
                  <c:v>7.5759999999999994E-3</c:v>
                </c:pt>
                <c:pt idx="9764">
                  <c:v>5.0409999999999995E-3</c:v>
                </c:pt>
                <c:pt idx="9765">
                  <c:v>5.1800000000000006E-3</c:v>
                </c:pt>
                <c:pt idx="9766">
                  <c:v>4.9800000000000001E-3</c:v>
                </c:pt>
                <c:pt idx="9767">
                  <c:v>1.1493E-2</c:v>
                </c:pt>
                <c:pt idx="9768">
                  <c:v>1.0324999999999999E-2</c:v>
                </c:pt>
                <c:pt idx="9769">
                  <c:v>1.2624999999999999E-2</c:v>
                </c:pt>
                <c:pt idx="9770">
                  <c:v>1.2409E-2</c:v>
                </c:pt>
                <c:pt idx="9771">
                  <c:v>6.9589999999999999E-3</c:v>
                </c:pt>
                <c:pt idx="9772">
                  <c:v>7.2870000000000001E-3</c:v>
                </c:pt>
                <c:pt idx="9773">
                  <c:v>7.6949999999999996E-3</c:v>
                </c:pt>
                <c:pt idx="9774">
                  <c:v>8.4440000000000001E-3</c:v>
                </c:pt>
                <c:pt idx="9775">
                  <c:v>9.3289999999999988E-3</c:v>
                </c:pt>
                <c:pt idx="9776">
                  <c:v>1.0275999999999999E-2</c:v>
                </c:pt>
                <c:pt idx="9777">
                  <c:v>9.6619999999999987E-3</c:v>
                </c:pt>
                <c:pt idx="9778">
                  <c:v>1.004E-2</c:v>
                </c:pt>
                <c:pt idx="9779">
                  <c:v>8.3549999999999996E-3</c:v>
                </c:pt>
                <c:pt idx="9780">
                  <c:v>9.2179999999999988E-3</c:v>
                </c:pt>
                <c:pt idx="9781">
                  <c:v>1.6854000000000001E-2</c:v>
                </c:pt>
                <c:pt idx="9782">
                  <c:v>1.7073999999999999E-2</c:v>
                </c:pt>
                <c:pt idx="9783">
                  <c:v>1.6695999999999999E-2</c:v>
                </c:pt>
                <c:pt idx="9784">
                  <c:v>1.4924999999999999E-2</c:v>
                </c:pt>
                <c:pt idx="9785">
                  <c:v>1.2478E-2</c:v>
                </c:pt>
                <c:pt idx="9786">
                  <c:v>1.4896E-2</c:v>
                </c:pt>
                <c:pt idx="9787">
                  <c:v>1.2426E-2</c:v>
                </c:pt>
                <c:pt idx="9788">
                  <c:v>1.2012999999999999E-2</c:v>
                </c:pt>
                <c:pt idx="9789">
                  <c:v>9.1600000000000015E-3</c:v>
                </c:pt>
                <c:pt idx="9790">
                  <c:v>1.2588999999999999E-2</c:v>
                </c:pt>
                <c:pt idx="9791">
                  <c:v>1.2100999999999999E-2</c:v>
                </c:pt>
                <c:pt idx="9792">
                  <c:v>1.1604999999999999E-2</c:v>
                </c:pt>
                <c:pt idx="9793">
                  <c:v>1.1403999999999999E-2</c:v>
                </c:pt>
                <c:pt idx="9794">
                  <c:v>9.3349999999999995E-3</c:v>
                </c:pt>
                <c:pt idx="9795">
                  <c:v>9.4240000000000001E-3</c:v>
                </c:pt>
                <c:pt idx="9796">
                  <c:v>8.1720000000000004E-3</c:v>
                </c:pt>
                <c:pt idx="9797">
                  <c:v>9.0670000000000004E-3</c:v>
                </c:pt>
                <c:pt idx="9798">
                  <c:v>7.7739999999999997E-3</c:v>
                </c:pt>
                <c:pt idx="9799">
                  <c:v>7.9349999999999993E-3</c:v>
                </c:pt>
                <c:pt idx="9800">
                  <c:v>7.1000000000000004E-3</c:v>
                </c:pt>
                <c:pt idx="9801">
                  <c:v>6.4229999999999999E-3</c:v>
                </c:pt>
                <c:pt idx="9802">
                  <c:v>5.2889999999999994E-3</c:v>
                </c:pt>
                <c:pt idx="9803">
                  <c:v>4.0130000000000001E-3</c:v>
                </c:pt>
                <c:pt idx="9804">
                  <c:v>4.751E-3</c:v>
                </c:pt>
                <c:pt idx="9805">
                  <c:v>4.156E-3</c:v>
                </c:pt>
                <c:pt idx="9806">
                  <c:v>4.7859999999999995E-3</c:v>
                </c:pt>
                <c:pt idx="9807">
                  <c:v>4.3309999999999998E-3</c:v>
                </c:pt>
                <c:pt idx="9808">
                  <c:v>4.4780000000000002E-3</c:v>
                </c:pt>
                <c:pt idx="9809">
                  <c:v>4.6979999999999999E-3</c:v>
                </c:pt>
                <c:pt idx="9810">
                  <c:v>6.9959999999999996E-3</c:v>
                </c:pt>
                <c:pt idx="9811">
                  <c:v>7.868E-3</c:v>
                </c:pt>
                <c:pt idx="9812">
                  <c:v>9.6290000000000004E-3</c:v>
                </c:pt>
                <c:pt idx="9813">
                  <c:v>1.0499E-2</c:v>
                </c:pt>
                <c:pt idx="9814">
                  <c:v>8.9549999999999994E-3</c:v>
                </c:pt>
                <c:pt idx="9815">
                  <c:v>7.7549999999999997E-3</c:v>
                </c:pt>
                <c:pt idx="9816">
                  <c:v>7.1269999999999997E-3</c:v>
                </c:pt>
                <c:pt idx="9817">
                  <c:v>6.4329999999999995E-3</c:v>
                </c:pt>
                <c:pt idx="9818">
                  <c:v>5.8760000000000001E-3</c:v>
                </c:pt>
                <c:pt idx="9819">
                  <c:v>5.731E-3</c:v>
                </c:pt>
                <c:pt idx="9820">
                  <c:v>4.4000000000000003E-3</c:v>
                </c:pt>
                <c:pt idx="9821">
                  <c:v>4.0819999999999997E-3</c:v>
                </c:pt>
                <c:pt idx="9822">
                  <c:v>1.8169999999999998E-3</c:v>
                </c:pt>
                <c:pt idx="9823">
                  <c:v>1.6719999999999999E-3</c:v>
                </c:pt>
                <c:pt idx="9824">
                  <c:v>3.2300000000000002E-3</c:v>
                </c:pt>
                <c:pt idx="9825">
                  <c:v>3.8009999999999997E-3</c:v>
                </c:pt>
                <c:pt idx="9826">
                  <c:v>3.1189999999999998E-3</c:v>
                </c:pt>
                <c:pt idx="9827">
                  <c:v>2.3630000000000001E-3</c:v>
                </c:pt>
                <c:pt idx="9828">
                  <c:v>1.9959999999999999E-3</c:v>
                </c:pt>
                <c:pt idx="9829">
                  <c:v>2.5119999999999999E-3</c:v>
                </c:pt>
                <c:pt idx="9830">
                  <c:v>2.081E-3</c:v>
                </c:pt>
                <c:pt idx="9831">
                  <c:v>1.8009999999999999E-3</c:v>
                </c:pt>
                <c:pt idx="9832">
                  <c:v>1.9580000000000001E-3</c:v>
                </c:pt>
                <c:pt idx="9833">
                  <c:v>3.1719999999999999E-3</c:v>
                </c:pt>
                <c:pt idx="9834">
                  <c:v>7.247E-3</c:v>
                </c:pt>
                <c:pt idx="9835">
                  <c:v>7.0389999999999993E-3</c:v>
                </c:pt>
                <c:pt idx="9836">
                  <c:v>9.3989999999999994E-3</c:v>
                </c:pt>
                <c:pt idx="9837">
                  <c:v>1.0744E-2</c:v>
                </c:pt>
                <c:pt idx="9838">
                  <c:v>1.0605999999999999E-2</c:v>
                </c:pt>
                <c:pt idx="9839">
                  <c:v>1.0090999999999999E-2</c:v>
                </c:pt>
                <c:pt idx="9840">
                  <c:v>8.0020000000000004E-3</c:v>
                </c:pt>
                <c:pt idx="9841">
                  <c:v>7.6729999999999993E-3</c:v>
                </c:pt>
                <c:pt idx="9842">
                  <c:v>9.3819999999999997E-3</c:v>
                </c:pt>
                <c:pt idx="9843">
                  <c:v>5.8430000000000001E-3</c:v>
                </c:pt>
                <c:pt idx="9844">
                  <c:v>6.5709999999999996E-3</c:v>
                </c:pt>
                <c:pt idx="9845">
                  <c:v>5.3109999999999997E-3</c:v>
                </c:pt>
                <c:pt idx="9846">
                  <c:v>6.5909999999999996E-3</c:v>
                </c:pt>
                <c:pt idx="9847">
                  <c:v>8.7779999999999993E-3</c:v>
                </c:pt>
                <c:pt idx="9848">
                  <c:v>8.6540000000000002E-3</c:v>
                </c:pt>
                <c:pt idx="9849">
                  <c:v>1.1243999999999999E-2</c:v>
                </c:pt>
                <c:pt idx="9850">
                  <c:v>1.0109E-2</c:v>
                </c:pt>
                <c:pt idx="9851">
                  <c:v>1.2225999999999999E-2</c:v>
                </c:pt>
                <c:pt idx="9852">
                  <c:v>1.3013E-2</c:v>
                </c:pt>
                <c:pt idx="9853">
                  <c:v>1.5439E-2</c:v>
                </c:pt>
                <c:pt idx="9854">
                  <c:v>1.4331E-2</c:v>
                </c:pt>
                <c:pt idx="9855">
                  <c:v>1.366E-2</c:v>
                </c:pt>
                <c:pt idx="9856">
                  <c:v>1.3337999999999999E-2</c:v>
                </c:pt>
                <c:pt idx="9857">
                  <c:v>1.0057E-2</c:v>
                </c:pt>
                <c:pt idx="9858">
                  <c:v>8.0590000000000002E-3</c:v>
                </c:pt>
                <c:pt idx="9859">
                  <c:v>6.9600000000000009E-3</c:v>
                </c:pt>
                <c:pt idx="9860">
                  <c:v>4.0879999999999996E-3</c:v>
                </c:pt>
                <c:pt idx="9861">
                  <c:v>5.0639999999999999E-3</c:v>
                </c:pt>
                <c:pt idx="9862">
                  <c:v>4.614E-3</c:v>
                </c:pt>
                <c:pt idx="9863">
                  <c:v>4.3249999999999999E-3</c:v>
                </c:pt>
                <c:pt idx="9864">
                  <c:v>4.398E-3</c:v>
                </c:pt>
                <c:pt idx="9865">
                  <c:v>4.3779999999999999E-3</c:v>
                </c:pt>
                <c:pt idx="9866">
                  <c:v>7.840999999999999E-3</c:v>
                </c:pt>
                <c:pt idx="9867">
                  <c:v>9.8129999999999988E-3</c:v>
                </c:pt>
                <c:pt idx="9868">
                  <c:v>9.5110000000000004E-3</c:v>
                </c:pt>
                <c:pt idx="9869">
                  <c:v>9.2619999999999994E-3</c:v>
                </c:pt>
                <c:pt idx="9870">
                  <c:v>7.8510000000000003E-3</c:v>
                </c:pt>
                <c:pt idx="9871">
                  <c:v>9.6340000000000002E-3</c:v>
                </c:pt>
                <c:pt idx="9872">
                  <c:v>8.1659999999999996E-3</c:v>
                </c:pt>
                <c:pt idx="9873">
                  <c:v>7.7609999999999997E-3</c:v>
                </c:pt>
                <c:pt idx="9874">
                  <c:v>6.7219999999999997E-3</c:v>
                </c:pt>
                <c:pt idx="9875">
                  <c:v>8.2779999999999989E-3</c:v>
                </c:pt>
                <c:pt idx="9876">
                  <c:v>3.5149999999999999E-3</c:v>
                </c:pt>
                <c:pt idx="9877">
                  <c:v>3.9700000000000004E-3</c:v>
                </c:pt>
                <c:pt idx="9878">
                  <c:v>4.4169999999999999E-3</c:v>
                </c:pt>
                <c:pt idx="9879">
                  <c:v>2.2409999999999999E-3</c:v>
                </c:pt>
                <c:pt idx="9880">
                  <c:v>2.3219999999999998E-3</c:v>
                </c:pt>
                <c:pt idx="9881">
                  <c:v>2.7600000000000003E-3</c:v>
                </c:pt>
                <c:pt idx="9882">
                  <c:v>2.3059999999999999E-3</c:v>
                </c:pt>
                <c:pt idx="9883">
                  <c:v>3.2559999999999998E-3</c:v>
                </c:pt>
                <c:pt idx="9884">
                  <c:v>3.4449999999999997E-3</c:v>
                </c:pt>
                <c:pt idx="9885">
                  <c:v>2.4359999999999998E-3</c:v>
                </c:pt>
                <c:pt idx="9886">
                  <c:v>2.8639999999999998E-3</c:v>
                </c:pt>
                <c:pt idx="9887">
                  <c:v>1.3979999999999999E-3</c:v>
                </c:pt>
                <c:pt idx="9888">
                  <c:v>9.3000000000000005E-4</c:v>
                </c:pt>
                <c:pt idx="9889">
                  <c:v>1.557E-3</c:v>
                </c:pt>
                <c:pt idx="9890">
                  <c:v>1.1169999999999999E-3</c:v>
                </c:pt>
                <c:pt idx="9891">
                  <c:v>1.047E-3</c:v>
                </c:pt>
                <c:pt idx="9892">
                  <c:v>3.5069999999999997E-3</c:v>
                </c:pt>
                <c:pt idx="9893">
                  <c:v>4.3E-3</c:v>
                </c:pt>
                <c:pt idx="9894">
                  <c:v>3.4889999999999999E-3</c:v>
                </c:pt>
                <c:pt idx="9895">
                  <c:v>3.578E-3</c:v>
                </c:pt>
                <c:pt idx="9896">
                  <c:v>2.578E-3</c:v>
                </c:pt>
                <c:pt idx="9897">
                  <c:v>2.6300000000000004E-3</c:v>
                </c:pt>
                <c:pt idx="9898">
                  <c:v>2.8109999999999997E-3</c:v>
                </c:pt>
                <c:pt idx="9899">
                  <c:v>2.8709999999999999E-3</c:v>
                </c:pt>
                <c:pt idx="9900">
                  <c:v>1.8109999999999999E-3</c:v>
                </c:pt>
                <c:pt idx="9901">
                  <c:v>1.2749999999999999E-3</c:v>
                </c:pt>
                <c:pt idx="9902">
                  <c:v>1.753E-3</c:v>
                </c:pt>
                <c:pt idx="9903">
                  <c:v>1.6769999999999999E-3</c:v>
                </c:pt>
                <c:pt idx="9904">
                  <c:v>2.415E-3</c:v>
                </c:pt>
                <c:pt idx="9905">
                  <c:v>2.9870000000000001E-3</c:v>
                </c:pt>
                <c:pt idx="9906">
                  <c:v>2.0209999999999998E-3</c:v>
                </c:pt>
                <c:pt idx="9907">
                  <c:v>1.6689999999999999E-3</c:v>
                </c:pt>
                <c:pt idx="9908">
                  <c:v>1.511E-3</c:v>
                </c:pt>
                <c:pt idx="9909">
                  <c:v>1.7009999999999998E-3</c:v>
                </c:pt>
                <c:pt idx="9910">
                  <c:v>2E-3</c:v>
                </c:pt>
                <c:pt idx="9911">
                  <c:v>1.8909999999999999E-3</c:v>
                </c:pt>
                <c:pt idx="9912">
                  <c:v>1.7829999999999999E-3</c:v>
                </c:pt>
                <c:pt idx="9913">
                  <c:v>2.0179999999999998E-3</c:v>
                </c:pt>
                <c:pt idx="9914">
                  <c:v>1.5789999999999999E-3</c:v>
                </c:pt>
                <c:pt idx="9915">
                  <c:v>1.467E-3</c:v>
                </c:pt>
                <c:pt idx="9916">
                  <c:v>1.534E-3</c:v>
                </c:pt>
                <c:pt idx="9917">
                  <c:v>1.3259999999999999E-3</c:v>
                </c:pt>
                <c:pt idx="9918">
                  <c:v>1.2079999999999999E-3</c:v>
                </c:pt>
                <c:pt idx="9919">
                  <c:v>1.1609999999999999E-3</c:v>
                </c:pt>
                <c:pt idx="9920">
                  <c:v>1.593E-3</c:v>
                </c:pt>
                <c:pt idx="9921">
                  <c:v>3.3569999999999997E-3</c:v>
                </c:pt>
                <c:pt idx="9922">
                  <c:v>6.313E-3</c:v>
                </c:pt>
                <c:pt idx="9923">
                  <c:v>3.5589999999999997E-3</c:v>
                </c:pt>
                <c:pt idx="9924">
                  <c:v>1.8619999999999999E-3</c:v>
                </c:pt>
                <c:pt idx="9925">
                  <c:v>2.1819999999999999E-3</c:v>
                </c:pt>
                <c:pt idx="9926">
                  <c:v>1.1069999999999999E-3</c:v>
                </c:pt>
                <c:pt idx="9927">
                  <c:v>9.41E-4</c:v>
                </c:pt>
                <c:pt idx="9928">
                  <c:v>7.5499999999999992E-4</c:v>
                </c:pt>
                <c:pt idx="9929">
                  <c:v>1.0269999999999999E-3</c:v>
                </c:pt>
                <c:pt idx="9930">
                  <c:v>1.4969999999999998E-3</c:v>
                </c:pt>
                <c:pt idx="9931">
                  <c:v>1.436E-3</c:v>
                </c:pt>
                <c:pt idx="9932">
                  <c:v>1.0579999999999999E-3</c:v>
                </c:pt>
                <c:pt idx="9933">
                  <c:v>1.0369999999999999E-3</c:v>
                </c:pt>
                <c:pt idx="9934">
                  <c:v>1.3489999999999999E-3</c:v>
                </c:pt>
                <c:pt idx="9935">
                  <c:v>7.5799999999999999E-4</c:v>
                </c:pt>
                <c:pt idx="9936">
                  <c:v>8.8199999999999997E-4</c:v>
                </c:pt>
                <c:pt idx="9937">
                  <c:v>5.7349999999999996E-3</c:v>
                </c:pt>
                <c:pt idx="9938">
                  <c:v>1.8997999999999998E-2</c:v>
                </c:pt>
                <c:pt idx="9939">
                  <c:v>3.3148999999999998E-2</c:v>
                </c:pt>
                <c:pt idx="9940">
                  <c:v>4.4366999999999997E-2</c:v>
                </c:pt>
                <c:pt idx="9941">
                  <c:v>5.0692999999999995E-2</c:v>
                </c:pt>
                <c:pt idx="9942">
                  <c:v>5.0667999999999998E-2</c:v>
                </c:pt>
                <c:pt idx="9943">
                  <c:v>4.7334000000000001E-2</c:v>
                </c:pt>
                <c:pt idx="9944">
                  <c:v>4.3290000000000002E-2</c:v>
                </c:pt>
                <c:pt idx="9945">
                  <c:v>3.7614000000000002E-2</c:v>
                </c:pt>
                <c:pt idx="9946">
                  <c:v>3.3782E-2</c:v>
                </c:pt>
                <c:pt idx="9947">
                  <c:v>3.3957000000000001E-2</c:v>
                </c:pt>
                <c:pt idx="9948">
                  <c:v>3.2106999999999997E-2</c:v>
                </c:pt>
                <c:pt idx="9949">
                  <c:v>2.6824999999999998E-2</c:v>
                </c:pt>
                <c:pt idx="9950">
                  <c:v>2.3496E-2</c:v>
                </c:pt>
                <c:pt idx="9951">
                  <c:v>2.0707E-2</c:v>
                </c:pt>
                <c:pt idx="9952">
                  <c:v>1.8064999999999998E-2</c:v>
                </c:pt>
                <c:pt idx="9953">
                  <c:v>1.5526999999999999E-2</c:v>
                </c:pt>
                <c:pt idx="9954">
                  <c:v>1.281E-2</c:v>
                </c:pt>
                <c:pt idx="9955">
                  <c:v>9.7539999999999988E-3</c:v>
                </c:pt>
                <c:pt idx="9956">
                  <c:v>1.1412E-2</c:v>
                </c:pt>
                <c:pt idx="9957">
                  <c:v>1.6406E-2</c:v>
                </c:pt>
                <c:pt idx="9958">
                  <c:v>1.6593999999999998E-2</c:v>
                </c:pt>
                <c:pt idx="9959">
                  <c:v>1.4286E-2</c:v>
                </c:pt>
                <c:pt idx="9960">
                  <c:v>1.3842999999999999E-2</c:v>
                </c:pt>
                <c:pt idx="9961">
                  <c:v>1.1660999999999999E-2</c:v>
                </c:pt>
                <c:pt idx="9962">
                  <c:v>1.034E-2</c:v>
                </c:pt>
                <c:pt idx="9963">
                  <c:v>9.2960000000000004E-3</c:v>
                </c:pt>
                <c:pt idx="9964">
                  <c:v>9.5090000000000001E-3</c:v>
                </c:pt>
                <c:pt idx="9965">
                  <c:v>8.208E-3</c:v>
                </c:pt>
                <c:pt idx="9966">
                  <c:v>6.2459999999999998E-3</c:v>
                </c:pt>
                <c:pt idx="9967">
                  <c:v>5.3969999999999999E-3</c:v>
                </c:pt>
                <c:pt idx="9968">
                  <c:v>6.5979999999999997E-3</c:v>
                </c:pt>
                <c:pt idx="9969">
                  <c:v>5.509E-3</c:v>
                </c:pt>
                <c:pt idx="9970">
                  <c:v>4.8589999999999996E-3</c:v>
                </c:pt>
                <c:pt idx="9971">
                  <c:v>1.5788E-2</c:v>
                </c:pt>
                <c:pt idx="9972">
                  <c:v>2.3820000000000001E-2</c:v>
                </c:pt>
                <c:pt idx="9973">
                  <c:v>3.2535000000000001E-2</c:v>
                </c:pt>
                <c:pt idx="9974">
                  <c:v>3.6864000000000001E-2</c:v>
                </c:pt>
                <c:pt idx="9975">
                  <c:v>3.8432999999999995E-2</c:v>
                </c:pt>
                <c:pt idx="9976">
                  <c:v>3.6297999999999997E-2</c:v>
                </c:pt>
                <c:pt idx="9977">
                  <c:v>3.2098000000000002E-2</c:v>
                </c:pt>
                <c:pt idx="9978">
                  <c:v>2.6380999999999998E-2</c:v>
                </c:pt>
                <c:pt idx="9979">
                  <c:v>2.2051999999999999E-2</c:v>
                </c:pt>
                <c:pt idx="9980">
                  <c:v>1.9424E-2</c:v>
                </c:pt>
                <c:pt idx="9981">
                  <c:v>2.2040000000000001E-2</c:v>
                </c:pt>
                <c:pt idx="9982">
                  <c:v>2.0361000000000001E-2</c:v>
                </c:pt>
                <c:pt idx="9983">
                  <c:v>2.0360000000000003E-2</c:v>
                </c:pt>
                <c:pt idx="9984">
                  <c:v>1.8623999999999998E-2</c:v>
                </c:pt>
                <c:pt idx="9985">
                  <c:v>1.8338999999999998E-2</c:v>
                </c:pt>
                <c:pt idx="9986">
                  <c:v>1.4841999999999999E-2</c:v>
                </c:pt>
                <c:pt idx="9987">
                  <c:v>1.4981999999999999E-2</c:v>
                </c:pt>
                <c:pt idx="9988">
                  <c:v>1.3203999999999999E-2</c:v>
                </c:pt>
                <c:pt idx="9989">
                  <c:v>1.3467999999999999E-2</c:v>
                </c:pt>
                <c:pt idx="9990">
                  <c:v>1.0314E-2</c:v>
                </c:pt>
                <c:pt idx="9991">
                  <c:v>4.7669999999999995E-3</c:v>
                </c:pt>
                <c:pt idx="9992">
                  <c:v>4.1939999999999998E-3</c:v>
                </c:pt>
                <c:pt idx="9993">
                  <c:v>2.8879999999999999E-3</c:v>
                </c:pt>
                <c:pt idx="9994">
                  <c:v>3.0829999999999998E-3</c:v>
                </c:pt>
                <c:pt idx="9995">
                  <c:v>3.019E-3</c:v>
                </c:pt>
                <c:pt idx="9996">
                  <c:v>2.248E-3</c:v>
                </c:pt>
                <c:pt idx="9997">
                  <c:v>2.1979999999999999E-3</c:v>
                </c:pt>
                <c:pt idx="9998">
                  <c:v>2.761E-3</c:v>
                </c:pt>
                <c:pt idx="9999">
                  <c:v>3.166E-3</c:v>
                </c:pt>
                <c:pt idx="10000">
                  <c:v>3.1149999999999997E-3</c:v>
                </c:pt>
                <c:pt idx="10001">
                  <c:v>2.4500000000000004E-3</c:v>
                </c:pt>
                <c:pt idx="10002">
                  <c:v>2.8239999999999997E-3</c:v>
                </c:pt>
                <c:pt idx="10003">
                  <c:v>3.9759999999999995E-3</c:v>
                </c:pt>
                <c:pt idx="10004">
                  <c:v>3.8109999999999997E-3</c:v>
                </c:pt>
                <c:pt idx="10005">
                  <c:v>4.7039999999999998E-3</c:v>
                </c:pt>
                <c:pt idx="10006">
                  <c:v>5.9930000000000001E-3</c:v>
                </c:pt>
                <c:pt idx="10007">
                  <c:v>7.1529999999999996E-3</c:v>
                </c:pt>
                <c:pt idx="10008">
                  <c:v>5.7749999999999998E-3</c:v>
                </c:pt>
                <c:pt idx="10009">
                  <c:v>5.1770000000000002E-3</c:v>
                </c:pt>
                <c:pt idx="10010">
                  <c:v>3.3219999999999999E-3</c:v>
                </c:pt>
                <c:pt idx="10011">
                  <c:v>4.5059999999999996E-3</c:v>
                </c:pt>
                <c:pt idx="10012">
                  <c:v>6.7749999999999998E-3</c:v>
                </c:pt>
                <c:pt idx="10013">
                  <c:v>1.1384E-2</c:v>
                </c:pt>
                <c:pt idx="10014">
                  <c:v>1.4515999999999999E-2</c:v>
                </c:pt>
                <c:pt idx="10015">
                  <c:v>1.2947999999999999E-2</c:v>
                </c:pt>
                <c:pt idx="10016">
                  <c:v>1.8026E-2</c:v>
                </c:pt>
                <c:pt idx="10017">
                  <c:v>2.4025999999999999E-2</c:v>
                </c:pt>
                <c:pt idx="10018">
                  <c:v>3.0492999999999999E-2</c:v>
                </c:pt>
                <c:pt idx="10019">
                  <c:v>5.7188999999999997E-2</c:v>
                </c:pt>
                <c:pt idx="10020">
                  <c:v>7.2570999999999997E-2</c:v>
                </c:pt>
                <c:pt idx="10021">
                  <c:v>8.4794999999999995E-2</c:v>
                </c:pt>
                <c:pt idx="10022">
                  <c:v>8.5680000000000006E-2</c:v>
                </c:pt>
                <c:pt idx="10023">
                  <c:v>8.5250999999999993E-2</c:v>
                </c:pt>
                <c:pt idx="10024">
                  <c:v>8.8162999999999991E-2</c:v>
                </c:pt>
                <c:pt idx="10025">
                  <c:v>9.2562999999999993E-2</c:v>
                </c:pt>
                <c:pt idx="10026">
                  <c:v>8.8672000000000001E-2</c:v>
                </c:pt>
                <c:pt idx="10027">
                  <c:v>8.9660999999999991E-2</c:v>
                </c:pt>
                <c:pt idx="10028">
                  <c:v>8.9367999999999989E-2</c:v>
                </c:pt>
                <c:pt idx="10029">
                  <c:v>8.5282999999999998E-2</c:v>
                </c:pt>
                <c:pt idx="10030">
                  <c:v>8.1424999999999997E-2</c:v>
                </c:pt>
                <c:pt idx="10031">
                  <c:v>8.5928999999999991E-2</c:v>
                </c:pt>
                <c:pt idx="10032">
                  <c:v>9.7073999999999994E-2</c:v>
                </c:pt>
                <c:pt idx="10033">
                  <c:v>9.2120999999999995E-2</c:v>
                </c:pt>
                <c:pt idx="10034">
                  <c:v>9.0073E-2</c:v>
                </c:pt>
                <c:pt idx="10035">
                  <c:v>8.2707000000000003E-2</c:v>
                </c:pt>
                <c:pt idx="10036">
                  <c:v>7.862799999999999E-2</c:v>
                </c:pt>
                <c:pt idx="10037">
                  <c:v>7.3454999999999993E-2</c:v>
                </c:pt>
                <c:pt idx="10038">
                  <c:v>7.17E-2</c:v>
                </c:pt>
                <c:pt idx="10039">
                  <c:v>6.7736999999999992E-2</c:v>
                </c:pt>
                <c:pt idx="10040">
                  <c:v>6.8705000000000002E-2</c:v>
                </c:pt>
                <c:pt idx="10041">
                  <c:v>6.5069000000000002E-2</c:v>
                </c:pt>
                <c:pt idx="10042">
                  <c:v>6.8485999999999991E-2</c:v>
                </c:pt>
                <c:pt idx="10043">
                  <c:v>7.4023999999999993E-2</c:v>
                </c:pt>
                <c:pt idx="10044">
                  <c:v>7.2487999999999997E-2</c:v>
                </c:pt>
                <c:pt idx="10045">
                  <c:v>6.5255999999999995E-2</c:v>
                </c:pt>
                <c:pt idx="10046">
                  <c:v>6.1002999999999995E-2</c:v>
                </c:pt>
                <c:pt idx="10047">
                  <c:v>5.7345999999999994E-2</c:v>
                </c:pt>
                <c:pt idx="10048">
                  <c:v>5.2706999999999997E-2</c:v>
                </c:pt>
                <c:pt idx="10049">
                  <c:v>5.1604999999999998E-2</c:v>
                </c:pt>
                <c:pt idx="10050">
                  <c:v>5.3078E-2</c:v>
                </c:pt>
                <c:pt idx="10051">
                  <c:v>5.4827000000000001E-2</c:v>
                </c:pt>
                <c:pt idx="10052">
                  <c:v>5.4880000000000005E-2</c:v>
                </c:pt>
                <c:pt idx="10053">
                  <c:v>5.2384E-2</c:v>
                </c:pt>
                <c:pt idx="10054">
                  <c:v>4.8835999999999997E-2</c:v>
                </c:pt>
                <c:pt idx="10055">
                  <c:v>5.0658999999999996E-2</c:v>
                </c:pt>
                <c:pt idx="10056">
                  <c:v>4.7090000000000007E-2</c:v>
                </c:pt>
                <c:pt idx="10057">
                  <c:v>4.0652000000000001E-2</c:v>
                </c:pt>
                <c:pt idx="10058">
                  <c:v>3.8676999999999996E-2</c:v>
                </c:pt>
                <c:pt idx="10059">
                  <c:v>3.4134999999999999E-2</c:v>
                </c:pt>
                <c:pt idx="10060">
                  <c:v>3.7530999999999995E-2</c:v>
                </c:pt>
                <c:pt idx="10061">
                  <c:v>3.2490000000000005E-2</c:v>
                </c:pt>
                <c:pt idx="10062">
                  <c:v>3.5410000000000004E-2</c:v>
                </c:pt>
                <c:pt idx="10063">
                  <c:v>2.8083999999999998E-2</c:v>
                </c:pt>
                <c:pt idx="10064">
                  <c:v>2.8028999999999998E-2</c:v>
                </c:pt>
                <c:pt idx="10065">
                  <c:v>2.1079000000000001E-2</c:v>
                </c:pt>
                <c:pt idx="10066">
                  <c:v>1.4905999999999999E-2</c:v>
                </c:pt>
                <c:pt idx="10067">
                  <c:v>1.5528999999999999E-2</c:v>
                </c:pt>
                <c:pt idx="10068">
                  <c:v>1.8537999999999999E-2</c:v>
                </c:pt>
                <c:pt idx="10069">
                  <c:v>1.7687999999999999E-2</c:v>
                </c:pt>
                <c:pt idx="10070">
                  <c:v>1.7646999999999999E-2</c:v>
                </c:pt>
                <c:pt idx="10071">
                  <c:v>1.5956999999999999E-2</c:v>
                </c:pt>
                <c:pt idx="10072">
                  <c:v>1.2690999999999999E-2</c:v>
                </c:pt>
                <c:pt idx="10073">
                  <c:v>1.7650000000000002E-2</c:v>
                </c:pt>
                <c:pt idx="10074">
                  <c:v>1.9567999999999999E-2</c:v>
                </c:pt>
                <c:pt idx="10075">
                  <c:v>2.1335E-2</c:v>
                </c:pt>
                <c:pt idx="10076">
                  <c:v>2.1505E-2</c:v>
                </c:pt>
                <c:pt idx="10077">
                  <c:v>2.0284999999999997E-2</c:v>
                </c:pt>
                <c:pt idx="10078">
                  <c:v>2.0263E-2</c:v>
                </c:pt>
                <c:pt idx="10079">
                  <c:v>1.6239E-2</c:v>
                </c:pt>
                <c:pt idx="10080">
                  <c:v>1.4947999999999999E-2</c:v>
                </c:pt>
                <c:pt idx="10081">
                  <c:v>1.5280999999999999E-2</c:v>
                </c:pt>
                <c:pt idx="10082">
                  <c:v>1.3852E-2</c:v>
                </c:pt>
                <c:pt idx="10083">
                  <c:v>1.2670000000000001E-2</c:v>
                </c:pt>
                <c:pt idx="10084">
                  <c:v>1.5165999999999999E-2</c:v>
                </c:pt>
                <c:pt idx="10085">
                  <c:v>9.9169999999999987E-3</c:v>
                </c:pt>
                <c:pt idx="10086">
                  <c:v>1.0498E-2</c:v>
                </c:pt>
                <c:pt idx="10087">
                  <c:v>1.6229E-2</c:v>
                </c:pt>
                <c:pt idx="10088">
                  <c:v>2.1908E-2</c:v>
                </c:pt>
                <c:pt idx="10089">
                  <c:v>2.4114999999999998E-2</c:v>
                </c:pt>
                <c:pt idx="10090">
                  <c:v>2.7081999999999998E-2</c:v>
                </c:pt>
                <c:pt idx="10091">
                  <c:v>3.2536999999999996E-2</c:v>
                </c:pt>
                <c:pt idx="10092">
                  <c:v>3.5885E-2</c:v>
                </c:pt>
                <c:pt idx="10093">
                  <c:v>3.6025000000000001E-2</c:v>
                </c:pt>
                <c:pt idx="10094">
                  <c:v>3.6184999999999995E-2</c:v>
                </c:pt>
                <c:pt idx="10095">
                  <c:v>3.7242999999999998E-2</c:v>
                </c:pt>
                <c:pt idx="10096">
                  <c:v>2.8742999999999998E-2</c:v>
                </c:pt>
                <c:pt idx="10097">
                  <c:v>2.5890000000000003E-2</c:v>
                </c:pt>
                <c:pt idx="10098">
                  <c:v>2.4513999999999998E-2</c:v>
                </c:pt>
                <c:pt idx="10099">
                  <c:v>2.4503E-2</c:v>
                </c:pt>
                <c:pt idx="10100">
                  <c:v>2.3844999999999998E-2</c:v>
                </c:pt>
                <c:pt idx="10101">
                  <c:v>1.5436E-2</c:v>
                </c:pt>
                <c:pt idx="10102">
                  <c:v>1.4197999999999999E-2</c:v>
                </c:pt>
                <c:pt idx="10103">
                  <c:v>1.3512999999999999E-2</c:v>
                </c:pt>
                <c:pt idx="10104">
                  <c:v>1.3470999999999999E-2</c:v>
                </c:pt>
                <c:pt idx="10105">
                  <c:v>1.4364E-2</c:v>
                </c:pt>
                <c:pt idx="10106">
                  <c:v>1.3276999999999999E-2</c:v>
                </c:pt>
                <c:pt idx="10107">
                  <c:v>1.2518999999999999E-2</c:v>
                </c:pt>
                <c:pt idx="10108">
                  <c:v>1.6725999999999998E-2</c:v>
                </c:pt>
                <c:pt idx="10109">
                  <c:v>2.4671999999999999E-2</c:v>
                </c:pt>
                <c:pt idx="10110">
                  <c:v>2.9541999999999999E-2</c:v>
                </c:pt>
                <c:pt idx="10111">
                  <c:v>3.1600999999999997E-2</c:v>
                </c:pt>
                <c:pt idx="10112">
                  <c:v>3.5563999999999998E-2</c:v>
                </c:pt>
                <c:pt idx="10113">
                  <c:v>4.4546999999999996E-2</c:v>
                </c:pt>
                <c:pt idx="10114">
                  <c:v>4.9458999999999996E-2</c:v>
                </c:pt>
                <c:pt idx="10115">
                  <c:v>6.2966999999999995E-2</c:v>
                </c:pt>
                <c:pt idx="10116">
                  <c:v>8.7415999999999994E-2</c:v>
                </c:pt>
                <c:pt idx="10117">
                  <c:v>0.101285</c:v>
                </c:pt>
                <c:pt idx="10118">
                  <c:v>0.10691000000000001</c:v>
                </c:pt>
                <c:pt idx="10119">
                  <c:v>0.11254399999999999</c:v>
                </c:pt>
                <c:pt idx="10120">
                  <c:v>0.11186199999999999</c:v>
                </c:pt>
                <c:pt idx="10121">
                  <c:v>0.11475199999999999</c:v>
                </c:pt>
                <c:pt idx="10122">
                  <c:v>0.112355</c:v>
                </c:pt>
                <c:pt idx="10123">
                  <c:v>0.112161</c:v>
                </c:pt>
                <c:pt idx="10124">
                  <c:v>0.13347399999999998</c:v>
                </c:pt>
                <c:pt idx="10125">
                  <c:v>0.12950499999999998</c:v>
                </c:pt>
                <c:pt idx="10126">
                  <c:v>0.13205500000000001</c:v>
                </c:pt>
                <c:pt idx="10127">
                  <c:v>0.14171699999999998</c:v>
                </c:pt>
                <c:pt idx="10128">
                  <c:v>0.15130099999999999</c:v>
                </c:pt>
                <c:pt idx="10129">
                  <c:v>0.14458299999999999</c:v>
                </c:pt>
                <c:pt idx="10130">
                  <c:v>0.13575499999999999</c:v>
                </c:pt>
                <c:pt idx="10131">
                  <c:v>0.113454</c:v>
                </c:pt>
                <c:pt idx="10132">
                  <c:v>0.116836</c:v>
                </c:pt>
                <c:pt idx="10133">
                  <c:v>0.121821</c:v>
                </c:pt>
                <c:pt idx="10134">
                  <c:v>0.11918799999999999</c:v>
                </c:pt>
                <c:pt idx="10135">
                  <c:v>0.127994</c:v>
                </c:pt>
                <c:pt idx="10136">
                  <c:v>0.122406</c:v>
                </c:pt>
                <c:pt idx="10137">
                  <c:v>0.111412</c:v>
                </c:pt>
                <c:pt idx="10138">
                  <c:v>9.0941999999999995E-2</c:v>
                </c:pt>
                <c:pt idx="10139">
                  <c:v>8.7260999999999991E-2</c:v>
                </c:pt>
                <c:pt idx="10140">
                  <c:v>9.1604999999999992E-2</c:v>
                </c:pt>
                <c:pt idx="10141">
                  <c:v>9.8188999999999999E-2</c:v>
                </c:pt>
                <c:pt idx="10142">
                  <c:v>0.101129</c:v>
                </c:pt>
                <c:pt idx="10143">
                  <c:v>0.11383000000000001</c:v>
                </c:pt>
                <c:pt idx="10144">
                  <c:v>0.136074</c:v>
                </c:pt>
                <c:pt idx="10145">
                  <c:v>0.150141</c:v>
                </c:pt>
                <c:pt idx="10146">
                  <c:v>0.16645299999999999</c:v>
                </c:pt>
                <c:pt idx="10147">
                  <c:v>0.15678899999999998</c:v>
                </c:pt>
                <c:pt idx="10148">
                  <c:v>0.164858</c:v>
                </c:pt>
                <c:pt idx="10149">
                  <c:v>0.16734099999999999</c:v>
                </c:pt>
                <c:pt idx="10150">
                  <c:v>0.15396499999999999</c:v>
                </c:pt>
                <c:pt idx="10151">
                  <c:v>0.15202299999999999</c:v>
                </c:pt>
                <c:pt idx="10152">
                  <c:v>0.13620599999999999</c:v>
                </c:pt>
                <c:pt idx="10153">
                  <c:v>0.14873</c:v>
                </c:pt>
                <c:pt idx="10154">
                  <c:v>0.14535699999999999</c:v>
                </c:pt>
                <c:pt idx="10155">
                  <c:v>0.15115499999999998</c:v>
                </c:pt>
                <c:pt idx="10156">
                  <c:v>0.16575099999999998</c:v>
                </c:pt>
                <c:pt idx="10157">
                  <c:v>0.171346</c:v>
                </c:pt>
                <c:pt idx="10158">
                  <c:v>0.200294</c:v>
                </c:pt>
                <c:pt idx="10159">
                  <c:v>0.206179</c:v>
                </c:pt>
                <c:pt idx="10160">
                  <c:v>0.211899</c:v>
                </c:pt>
                <c:pt idx="10161">
                  <c:v>0.21473299999999998</c:v>
                </c:pt>
                <c:pt idx="10162">
                  <c:v>0.20325699999999999</c:v>
                </c:pt>
                <c:pt idx="10163">
                  <c:v>0.20916599999999999</c:v>
                </c:pt>
                <c:pt idx="10164">
                  <c:v>0.20694799999999999</c:v>
                </c:pt>
                <c:pt idx="10165">
                  <c:v>0.202349</c:v>
                </c:pt>
                <c:pt idx="10166">
                  <c:v>0.20536000000000001</c:v>
                </c:pt>
                <c:pt idx="10167">
                  <c:v>0.18759199999999998</c:v>
                </c:pt>
                <c:pt idx="10168">
                  <c:v>0.189003</c:v>
                </c:pt>
                <c:pt idx="10169">
                  <c:v>0.183114</c:v>
                </c:pt>
                <c:pt idx="10170">
                  <c:v>0.17033299999999998</c:v>
                </c:pt>
                <c:pt idx="10171">
                  <c:v>0.17170199999999999</c:v>
                </c:pt>
                <c:pt idx="10172">
                  <c:v>0.18144399999999999</c:v>
                </c:pt>
                <c:pt idx="10173">
                  <c:v>0.17883599999999999</c:v>
                </c:pt>
                <c:pt idx="10174">
                  <c:v>0.182031</c:v>
                </c:pt>
                <c:pt idx="10175">
                  <c:v>0.122195</c:v>
                </c:pt>
                <c:pt idx="10176">
                  <c:v>0.142593</c:v>
                </c:pt>
                <c:pt idx="10177">
                  <c:v>0.16991099999999998</c:v>
                </c:pt>
                <c:pt idx="10178">
                  <c:v>0.178065</c:v>
                </c:pt>
                <c:pt idx="10179">
                  <c:v>0.18226799999999999</c:v>
                </c:pt>
                <c:pt idx="10180">
                  <c:v>0.17590500000000001</c:v>
                </c:pt>
                <c:pt idx="10181">
                  <c:v>0.17625099999999999</c:v>
                </c:pt>
                <c:pt idx="10182">
                  <c:v>0.16456899999999999</c:v>
                </c:pt>
                <c:pt idx="10183">
                  <c:v>0.16786599999999999</c:v>
                </c:pt>
                <c:pt idx="10184">
                  <c:v>0.15975300000000001</c:v>
                </c:pt>
                <c:pt idx="10185">
                  <c:v>0.164241</c:v>
                </c:pt>
                <c:pt idx="10186">
                  <c:v>0.16758399999999998</c:v>
                </c:pt>
                <c:pt idx="10187">
                  <c:v>0.18514000000000003</c:v>
                </c:pt>
                <c:pt idx="10188">
                  <c:v>0.187139</c:v>
                </c:pt>
                <c:pt idx="10189">
                  <c:v>0.18640899999999999</c:v>
                </c:pt>
                <c:pt idx="10190">
                  <c:v>0.187165</c:v>
                </c:pt>
                <c:pt idx="10191">
                  <c:v>0.16303000000000001</c:v>
                </c:pt>
                <c:pt idx="10192">
                  <c:v>0.146763</c:v>
                </c:pt>
                <c:pt idx="10193">
                  <c:v>0.156107</c:v>
                </c:pt>
                <c:pt idx="10194">
                  <c:v>0.16043000000000002</c:v>
                </c:pt>
                <c:pt idx="10195">
                  <c:v>0.15121000000000001</c:v>
                </c:pt>
                <c:pt idx="10196">
                  <c:v>0.14633599999999999</c:v>
                </c:pt>
                <c:pt idx="10197">
                  <c:v>0.136411</c:v>
                </c:pt>
                <c:pt idx="10198">
                  <c:v>0.126917</c:v>
                </c:pt>
                <c:pt idx="10199">
                  <c:v>0.13555799999999998</c:v>
                </c:pt>
                <c:pt idx="10200">
                  <c:v>0.131469</c:v>
                </c:pt>
                <c:pt idx="10201">
                  <c:v>0.13679000000000002</c:v>
                </c:pt>
                <c:pt idx="10202">
                  <c:v>0.138155</c:v>
                </c:pt>
                <c:pt idx="10203">
                  <c:v>0.13420599999999999</c:v>
                </c:pt>
                <c:pt idx="10204">
                  <c:v>0.129112</c:v>
                </c:pt>
                <c:pt idx="10205">
                  <c:v>0.12687499999999999</c:v>
                </c:pt>
                <c:pt idx="10206">
                  <c:v>0.127417</c:v>
                </c:pt>
                <c:pt idx="10207">
                  <c:v>0.13641</c:v>
                </c:pt>
                <c:pt idx="10208">
                  <c:v>0.135432</c:v>
                </c:pt>
                <c:pt idx="10209">
                  <c:v>0.13308200000000001</c:v>
                </c:pt>
                <c:pt idx="10210">
                  <c:v>0.13508299999999998</c:v>
                </c:pt>
                <c:pt idx="10211">
                  <c:v>0.12190799999999999</c:v>
                </c:pt>
                <c:pt idx="10212">
                  <c:v>0.111608</c:v>
                </c:pt>
                <c:pt idx="10213">
                  <c:v>0.104959</c:v>
                </c:pt>
                <c:pt idx="10214">
                  <c:v>9.6752999999999992E-2</c:v>
                </c:pt>
                <c:pt idx="10215">
                  <c:v>9.0481999999999993E-2</c:v>
                </c:pt>
                <c:pt idx="10216">
                  <c:v>8.9731999999999992E-2</c:v>
                </c:pt>
                <c:pt idx="10217">
                  <c:v>8.7653999999999996E-2</c:v>
                </c:pt>
                <c:pt idx="10218">
                  <c:v>8.1927E-2</c:v>
                </c:pt>
                <c:pt idx="10219">
                  <c:v>8.1528000000000003E-2</c:v>
                </c:pt>
                <c:pt idx="10220">
                  <c:v>7.5661999999999993E-2</c:v>
                </c:pt>
                <c:pt idx="10221">
                  <c:v>5.3717999999999995E-2</c:v>
                </c:pt>
                <c:pt idx="10222">
                  <c:v>6.7450999999999997E-2</c:v>
                </c:pt>
                <c:pt idx="10223">
                  <c:v>8.4950999999999999E-2</c:v>
                </c:pt>
                <c:pt idx="10224">
                  <c:v>9.207499999999999E-2</c:v>
                </c:pt>
                <c:pt idx="10225">
                  <c:v>0.100341</c:v>
                </c:pt>
                <c:pt idx="10226">
                  <c:v>9.8726999999999995E-2</c:v>
                </c:pt>
                <c:pt idx="10227">
                  <c:v>9.6750000000000003E-2</c:v>
                </c:pt>
                <c:pt idx="10228">
                  <c:v>9.9941000000000002E-2</c:v>
                </c:pt>
                <c:pt idx="10229">
                  <c:v>9.3552999999999997E-2</c:v>
                </c:pt>
                <c:pt idx="10230">
                  <c:v>9.351799999999999E-2</c:v>
                </c:pt>
                <c:pt idx="10231">
                  <c:v>9.4531999999999991E-2</c:v>
                </c:pt>
                <c:pt idx="10232">
                  <c:v>9.3421999999999991E-2</c:v>
                </c:pt>
                <c:pt idx="10233">
                  <c:v>0.108926</c:v>
                </c:pt>
                <c:pt idx="10234">
                  <c:v>0.11268599999999999</c:v>
                </c:pt>
                <c:pt idx="10235">
                  <c:v>0.12579899999999999</c:v>
                </c:pt>
                <c:pt idx="10236">
                  <c:v>0.134046</c:v>
                </c:pt>
                <c:pt idx="10237">
                  <c:v>0.13064499999999998</c:v>
                </c:pt>
                <c:pt idx="10238">
                  <c:v>0.13339099999999998</c:v>
                </c:pt>
                <c:pt idx="10239">
                  <c:v>0.13050300000000001</c:v>
                </c:pt>
                <c:pt idx="10240">
                  <c:v>0.12216</c:v>
                </c:pt>
                <c:pt idx="10241">
                  <c:v>0.11957799999999999</c:v>
                </c:pt>
                <c:pt idx="10242">
                  <c:v>0.111052</c:v>
                </c:pt>
                <c:pt idx="10243">
                  <c:v>0.10295699999999999</c:v>
                </c:pt>
                <c:pt idx="10244">
                  <c:v>8.9825000000000002E-2</c:v>
                </c:pt>
                <c:pt idx="10245">
                  <c:v>8.0026E-2</c:v>
                </c:pt>
                <c:pt idx="10246">
                  <c:v>7.2015999999999997E-2</c:v>
                </c:pt>
                <c:pt idx="10247">
                  <c:v>6.8784999999999999E-2</c:v>
                </c:pt>
                <c:pt idx="10248">
                  <c:v>6.5121999999999999E-2</c:v>
                </c:pt>
                <c:pt idx="10249">
                  <c:v>6.0370000000000007E-2</c:v>
                </c:pt>
                <c:pt idx="10250">
                  <c:v>5.5098999999999995E-2</c:v>
                </c:pt>
                <c:pt idx="10251">
                  <c:v>5.2246999999999995E-2</c:v>
                </c:pt>
                <c:pt idx="10252">
                  <c:v>5.0581999999999995E-2</c:v>
                </c:pt>
                <c:pt idx="10253">
                  <c:v>4.9350000000000005E-2</c:v>
                </c:pt>
                <c:pt idx="10254">
                  <c:v>4.6940000000000003E-2</c:v>
                </c:pt>
                <c:pt idx="10255">
                  <c:v>4.7264999999999995E-2</c:v>
                </c:pt>
                <c:pt idx="10256">
                  <c:v>4.4122999999999996E-2</c:v>
                </c:pt>
                <c:pt idx="10257">
                  <c:v>4.2726E-2</c:v>
                </c:pt>
                <c:pt idx="10258">
                  <c:v>3.8585999999999995E-2</c:v>
                </c:pt>
                <c:pt idx="10259">
                  <c:v>3.4735999999999996E-2</c:v>
                </c:pt>
                <c:pt idx="10260">
                  <c:v>3.3050000000000003E-2</c:v>
                </c:pt>
                <c:pt idx="10261">
                  <c:v>3.0367999999999999E-2</c:v>
                </c:pt>
                <c:pt idx="10262">
                  <c:v>2.6088999999999998E-2</c:v>
                </c:pt>
                <c:pt idx="10263">
                  <c:v>1.8534999999999999E-2</c:v>
                </c:pt>
                <c:pt idx="10264">
                  <c:v>1.6371E-2</c:v>
                </c:pt>
                <c:pt idx="10265">
                  <c:v>2.2064E-2</c:v>
                </c:pt>
                <c:pt idx="10266">
                  <c:v>3.3808999999999999E-2</c:v>
                </c:pt>
                <c:pt idx="10267">
                  <c:v>4.2202999999999997E-2</c:v>
                </c:pt>
                <c:pt idx="10268">
                  <c:v>5.5335999999999996E-2</c:v>
                </c:pt>
                <c:pt idx="10269">
                  <c:v>6.7050999999999999E-2</c:v>
                </c:pt>
                <c:pt idx="10270">
                  <c:v>7.2645000000000001E-2</c:v>
                </c:pt>
                <c:pt idx="10271">
                  <c:v>7.9120999999999997E-2</c:v>
                </c:pt>
                <c:pt idx="10272">
                  <c:v>8.0246999999999999E-2</c:v>
                </c:pt>
                <c:pt idx="10273">
                  <c:v>9.1961000000000001E-2</c:v>
                </c:pt>
                <c:pt idx="10274">
                  <c:v>9.0378E-2</c:v>
                </c:pt>
                <c:pt idx="10275">
                  <c:v>9.0917999999999999E-2</c:v>
                </c:pt>
                <c:pt idx="10276">
                  <c:v>0.10438799999999999</c:v>
                </c:pt>
                <c:pt idx="10277">
                  <c:v>0.110206</c:v>
                </c:pt>
                <c:pt idx="10278">
                  <c:v>0.111264</c:v>
                </c:pt>
                <c:pt idx="10279">
                  <c:v>0.10581499999999999</c:v>
                </c:pt>
                <c:pt idx="10280">
                  <c:v>0.121059</c:v>
                </c:pt>
                <c:pt idx="10281">
                  <c:v>0.12266299999999999</c:v>
                </c:pt>
                <c:pt idx="10282">
                  <c:v>0.123819</c:v>
                </c:pt>
                <c:pt idx="10283">
                  <c:v>0.12162199999999999</c:v>
                </c:pt>
                <c:pt idx="10284">
                  <c:v>0.12909299999999999</c:v>
                </c:pt>
                <c:pt idx="10285">
                  <c:v>0.125638</c:v>
                </c:pt>
                <c:pt idx="10286">
                  <c:v>0.119795</c:v>
                </c:pt>
                <c:pt idx="10287">
                  <c:v>0.116492</c:v>
                </c:pt>
                <c:pt idx="10288">
                  <c:v>0.10671399999999999</c:v>
                </c:pt>
                <c:pt idx="10289">
                  <c:v>0.103877</c:v>
                </c:pt>
                <c:pt idx="10290">
                  <c:v>0.10084499999999999</c:v>
                </c:pt>
                <c:pt idx="10291">
                  <c:v>9.4855999999999996E-2</c:v>
                </c:pt>
                <c:pt idx="10292">
                  <c:v>8.6962999999999999E-2</c:v>
                </c:pt>
                <c:pt idx="10293">
                  <c:v>7.6077999999999993E-2</c:v>
                </c:pt>
                <c:pt idx="10294">
                  <c:v>5.7024999999999999E-2</c:v>
                </c:pt>
                <c:pt idx="10295">
                  <c:v>4.5910000000000006E-2</c:v>
                </c:pt>
                <c:pt idx="10296">
                  <c:v>4.7174999999999995E-2</c:v>
                </c:pt>
                <c:pt idx="10297">
                  <c:v>4.0561E-2</c:v>
                </c:pt>
                <c:pt idx="10298">
                  <c:v>4.1867000000000001E-2</c:v>
                </c:pt>
                <c:pt idx="10299">
                  <c:v>4.2026000000000001E-2</c:v>
                </c:pt>
                <c:pt idx="10300">
                  <c:v>4.0694000000000001E-2</c:v>
                </c:pt>
                <c:pt idx="10301">
                  <c:v>4.2195999999999997E-2</c:v>
                </c:pt>
                <c:pt idx="10302">
                  <c:v>4.2330000000000007E-2</c:v>
                </c:pt>
                <c:pt idx="10303">
                  <c:v>3.7430999999999999E-2</c:v>
                </c:pt>
                <c:pt idx="10304">
                  <c:v>3.6141E-2</c:v>
                </c:pt>
                <c:pt idx="10305">
                  <c:v>3.338E-2</c:v>
                </c:pt>
                <c:pt idx="10306">
                  <c:v>3.3381000000000001E-2</c:v>
                </c:pt>
                <c:pt idx="10307">
                  <c:v>2.8478E-2</c:v>
                </c:pt>
                <c:pt idx="10308">
                  <c:v>3.0882E-2</c:v>
                </c:pt>
                <c:pt idx="10309">
                  <c:v>3.0984999999999999E-2</c:v>
                </c:pt>
                <c:pt idx="10310">
                  <c:v>2.8940000000000004E-2</c:v>
                </c:pt>
                <c:pt idx="10311">
                  <c:v>3.0647999999999998E-2</c:v>
                </c:pt>
                <c:pt idx="10312">
                  <c:v>3.2392999999999998E-2</c:v>
                </c:pt>
                <c:pt idx="10313">
                  <c:v>3.4502999999999999E-2</c:v>
                </c:pt>
                <c:pt idx="10314">
                  <c:v>3.0521E-2</c:v>
                </c:pt>
                <c:pt idx="10315">
                  <c:v>3.1140000000000001E-2</c:v>
                </c:pt>
                <c:pt idx="10316">
                  <c:v>2.8357E-2</c:v>
                </c:pt>
                <c:pt idx="10317">
                  <c:v>2.6997E-2</c:v>
                </c:pt>
                <c:pt idx="10318">
                  <c:v>2.8166E-2</c:v>
                </c:pt>
                <c:pt idx="10319">
                  <c:v>2.1488E-2</c:v>
                </c:pt>
                <c:pt idx="10320">
                  <c:v>2.0298E-2</c:v>
                </c:pt>
                <c:pt idx="10321">
                  <c:v>1.8624999999999999E-2</c:v>
                </c:pt>
                <c:pt idx="10322">
                  <c:v>1.6923999999999998E-2</c:v>
                </c:pt>
                <c:pt idx="10323">
                  <c:v>1.2817E-2</c:v>
                </c:pt>
                <c:pt idx="10324">
                  <c:v>1.4797999999999999E-2</c:v>
                </c:pt>
                <c:pt idx="10325">
                  <c:v>1.9736E-2</c:v>
                </c:pt>
                <c:pt idx="10326">
                  <c:v>2.1734E-2</c:v>
                </c:pt>
                <c:pt idx="10327">
                  <c:v>4.0736999999999995E-2</c:v>
                </c:pt>
                <c:pt idx="10328">
                  <c:v>7.0800000000000002E-2</c:v>
                </c:pt>
                <c:pt idx="10329">
                  <c:v>9.0465999999999991E-2</c:v>
                </c:pt>
                <c:pt idx="10330">
                  <c:v>0.10216299999999999</c:v>
                </c:pt>
                <c:pt idx="10331">
                  <c:v>0.11068399999999999</c:v>
                </c:pt>
                <c:pt idx="10332">
                  <c:v>0.13831000000000002</c:v>
                </c:pt>
                <c:pt idx="10333">
                  <c:v>0.15059</c:v>
                </c:pt>
                <c:pt idx="10334">
                  <c:v>0.142674</c:v>
                </c:pt>
                <c:pt idx="10335">
                  <c:v>0.15388000000000002</c:v>
                </c:pt>
                <c:pt idx="10336">
                  <c:v>0.16106799999999999</c:v>
                </c:pt>
                <c:pt idx="10337">
                  <c:v>0.178064</c:v>
                </c:pt>
                <c:pt idx="10338">
                  <c:v>0.184498</c:v>
                </c:pt>
                <c:pt idx="10339">
                  <c:v>0.19413899999999998</c:v>
                </c:pt>
                <c:pt idx="10340">
                  <c:v>0.191248</c:v>
                </c:pt>
                <c:pt idx="10341">
                  <c:v>0.206201</c:v>
                </c:pt>
                <c:pt idx="10342">
                  <c:v>0.210535</c:v>
                </c:pt>
                <c:pt idx="10343">
                  <c:v>0.202593</c:v>
                </c:pt>
                <c:pt idx="10344">
                  <c:v>0.198964</c:v>
                </c:pt>
                <c:pt idx="10345">
                  <c:v>0.19625199999999998</c:v>
                </c:pt>
                <c:pt idx="10346">
                  <c:v>0.18429199999999998</c:v>
                </c:pt>
                <c:pt idx="10347">
                  <c:v>0.15951199999999999</c:v>
                </c:pt>
                <c:pt idx="10348">
                  <c:v>0.149948</c:v>
                </c:pt>
                <c:pt idx="10349">
                  <c:v>0.14293899999999998</c:v>
                </c:pt>
                <c:pt idx="10350">
                  <c:v>0.12905900000000001</c:v>
                </c:pt>
                <c:pt idx="10351">
                  <c:v>0.149143</c:v>
                </c:pt>
                <c:pt idx="10352">
                  <c:v>0.15706399999999998</c:v>
                </c:pt>
                <c:pt idx="10353">
                  <c:v>0.15681599999999998</c:v>
                </c:pt>
                <c:pt idx="10354">
                  <c:v>0.15021699999999999</c:v>
                </c:pt>
                <c:pt idx="10355">
                  <c:v>0.149122</c:v>
                </c:pt>
                <c:pt idx="10356">
                  <c:v>0.13403599999999999</c:v>
                </c:pt>
                <c:pt idx="10357">
                  <c:v>0.16400499999999998</c:v>
                </c:pt>
                <c:pt idx="10358">
                  <c:v>0.14993199999999998</c:v>
                </c:pt>
                <c:pt idx="10359">
                  <c:v>0.137628</c:v>
                </c:pt>
                <c:pt idx="10360">
                  <c:v>0.140766</c:v>
                </c:pt>
                <c:pt idx="10361">
                  <c:v>0.14515799999999998</c:v>
                </c:pt>
                <c:pt idx="10362">
                  <c:v>0.13594799999999999</c:v>
                </c:pt>
                <c:pt idx="10363">
                  <c:v>0.140982</c:v>
                </c:pt>
                <c:pt idx="10364">
                  <c:v>0.13555300000000001</c:v>
                </c:pt>
                <c:pt idx="10365">
                  <c:v>0.12569900000000001</c:v>
                </c:pt>
                <c:pt idx="10366">
                  <c:v>0.11841299999999999</c:v>
                </c:pt>
                <c:pt idx="10367">
                  <c:v>0.110954</c:v>
                </c:pt>
                <c:pt idx="10368">
                  <c:v>0.101645</c:v>
                </c:pt>
                <c:pt idx="10369">
                  <c:v>8.849499999999999E-2</c:v>
                </c:pt>
                <c:pt idx="10370">
                  <c:v>8.6164999999999992E-2</c:v>
                </c:pt>
                <c:pt idx="10371">
                  <c:v>0.10013699999999999</c:v>
                </c:pt>
                <c:pt idx="10372">
                  <c:v>0.1033</c:v>
                </c:pt>
                <c:pt idx="10373">
                  <c:v>9.9705999999999989E-2</c:v>
                </c:pt>
                <c:pt idx="10374">
                  <c:v>9.7617999999999996E-2</c:v>
                </c:pt>
                <c:pt idx="10375">
                  <c:v>0.10067699999999999</c:v>
                </c:pt>
                <c:pt idx="10376">
                  <c:v>0.10350000000000001</c:v>
                </c:pt>
                <c:pt idx="10377">
                  <c:v>0.12665699999999999</c:v>
                </c:pt>
                <c:pt idx="10378">
                  <c:v>0.13386599999999999</c:v>
                </c:pt>
                <c:pt idx="10379">
                  <c:v>0.14488099999999998</c:v>
                </c:pt>
                <c:pt idx="10380">
                  <c:v>0.147033</c:v>
                </c:pt>
                <c:pt idx="10381">
                  <c:v>0.14335399999999998</c:v>
                </c:pt>
                <c:pt idx="10382">
                  <c:v>0.137207</c:v>
                </c:pt>
                <c:pt idx="10383">
                  <c:v>0.13597099999999998</c:v>
                </c:pt>
                <c:pt idx="10384">
                  <c:v>0.12892199999999998</c:v>
                </c:pt>
                <c:pt idx="10385">
                  <c:v>0.12177299999999999</c:v>
                </c:pt>
                <c:pt idx="10386">
                  <c:v>0.11181099999999999</c:v>
                </c:pt>
                <c:pt idx="10387">
                  <c:v>0.10504799999999999</c:v>
                </c:pt>
                <c:pt idx="10388">
                  <c:v>9.6565999999999999E-2</c:v>
                </c:pt>
                <c:pt idx="10389">
                  <c:v>8.8280000000000011E-2</c:v>
                </c:pt>
                <c:pt idx="10390">
                  <c:v>8.3412E-2</c:v>
                </c:pt>
                <c:pt idx="10391">
                  <c:v>8.0675999999999998E-2</c:v>
                </c:pt>
                <c:pt idx="10392">
                  <c:v>7.6756999999999992E-2</c:v>
                </c:pt>
                <c:pt idx="10393">
                  <c:v>7.4242000000000002E-2</c:v>
                </c:pt>
                <c:pt idx="10394">
                  <c:v>7.0640999999999995E-2</c:v>
                </c:pt>
                <c:pt idx="10395">
                  <c:v>6.4413999999999999E-2</c:v>
                </c:pt>
                <c:pt idx="10396">
                  <c:v>6.8835999999999994E-2</c:v>
                </c:pt>
                <c:pt idx="10397">
                  <c:v>6.7902999999999991E-2</c:v>
                </c:pt>
                <c:pt idx="10398">
                  <c:v>6.3690999999999998E-2</c:v>
                </c:pt>
                <c:pt idx="10399">
                  <c:v>5.9038999999999994E-2</c:v>
                </c:pt>
                <c:pt idx="10400">
                  <c:v>6.4990000000000006E-2</c:v>
                </c:pt>
                <c:pt idx="10401">
                  <c:v>6.6450000000000009E-2</c:v>
                </c:pt>
                <c:pt idx="10402">
                  <c:v>6.5280000000000005E-2</c:v>
                </c:pt>
                <c:pt idx="10403">
                  <c:v>6.0430000000000005E-2</c:v>
                </c:pt>
                <c:pt idx="10404">
                  <c:v>5.6333999999999995E-2</c:v>
                </c:pt>
                <c:pt idx="10405">
                  <c:v>5.3994E-2</c:v>
                </c:pt>
                <c:pt idx="10406">
                  <c:v>5.2303999999999996E-2</c:v>
                </c:pt>
                <c:pt idx="10407">
                  <c:v>5.3810000000000004E-2</c:v>
                </c:pt>
                <c:pt idx="10408">
                  <c:v>4.7264E-2</c:v>
                </c:pt>
                <c:pt idx="10409">
                  <c:v>4.8558999999999998E-2</c:v>
                </c:pt>
                <c:pt idx="10410">
                  <c:v>4.1350000000000005E-2</c:v>
                </c:pt>
                <c:pt idx="10411">
                  <c:v>3.8776999999999999E-2</c:v>
                </c:pt>
                <c:pt idx="10412">
                  <c:v>3.7810000000000003E-2</c:v>
                </c:pt>
                <c:pt idx="10413">
                  <c:v>2.2445E-2</c:v>
                </c:pt>
                <c:pt idx="10414">
                  <c:v>2.9973999999999997E-2</c:v>
                </c:pt>
                <c:pt idx="10415">
                  <c:v>3.3609E-2</c:v>
                </c:pt>
                <c:pt idx="10416">
                  <c:v>3.8561999999999999E-2</c:v>
                </c:pt>
                <c:pt idx="10417">
                  <c:v>4.0272999999999996E-2</c:v>
                </c:pt>
                <c:pt idx="10418">
                  <c:v>4.0080999999999999E-2</c:v>
                </c:pt>
                <c:pt idx="10419">
                  <c:v>3.7901999999999998E-2</c:v>
                </c:pt>
                <c:pt idx="10420">
                  <c:v>3.8873999999999999E-2</c:v>
                </c:pt>
                <c:pt idx="10421">
                  <c:v>3.5062999999999997E-2</c:v>
                </c:pt>
                <c:pt idx="10422">
                  <c:v>3.4583999999999997E-2</c:v>
                </c:pt>
                <c:pt idx="10423">
                  <c:v>3.4638999999999996E-2</c:v>
                </c:pt>
                <c:pt idx="10424">
                  <c:v>3.6941000000000002E-2</c:v>
                </c:pt>
                <c:pt idx="10425">
                  <c:v>3.8381999999999999E-2</c:v>
                </c:pt>
                <c:pt idx="10426">
                  <c:v>3.7516000000000001E-2</c:v>
                </c:pt>
                <c:pt idx="10427">
                  <c:v>3.4548999999999996E-2</c:v>
                </c:pt>
                <c:pt idx="10428">
                  <c:v>3.8040000000000004E-2</c:v>
                </c:pt>
                <c:pt idx="10429">
                  <c:v>4.0187E-2</c:v>
                </c:pt>
                <c:pt idx="10430">
                  <c:v>4.0010000000000004E-2</c:v>
                </c:pt>
                <c:pt idx="10431">
                  <c:v>4.0834999999999996E-2</c:v>
                </c:pt>
                <c:pt idx="10432">
                  <c:v>3.9147000000000001E-2</c:v>
                </c:pt>
                <c:pt idx="10433">
                  <c:v>3.1490999999999998E-2</c:v>
                </c:pt>
                <c:pt idx="10434">
                  <c:v>4.1839000000000001E-2</c:v>
                </c:pt>
                <c:pt idx="10435">
                  <c:v>4.4503999999999995E-2</c:v>
                </c:pt>
                <c:pt idx="10436">
                  <c:v>3.2381E-2</c:v>
                </c:pt>
                <c:pt idx="10437">
                  <c:v>3.6148E-2</c:v>
                </c:pt>
                <c:pt idx="10438">
                  <c:v>3.4637000000000001E-2</c:v>
                </c:pt>
                <c:pt idx="10439">
                  <c:v>3.2767999999999999E-2</c:v>
                </c:pt>
                <c:pt idx="10440">
                  <c:v>3.2511999999999999E-2</c:v>
                </c:pt>
                <c:pt idx="10441">
                  <c:v>3.0974999999999999E-2</c:v>
                </c:pt>
                <c:pt idx="10442">
                  <c:v>3.0193999999999999E-2</c:v>
                </c:pt>
                <c:pt idx="10443">
                  <c:v>3.2497999999999999E-2</c:v>
                </c:pt>
                <c:pt idx="10444">
                  <c:v>3.2481999999999997E-2</c:v>
                </c:pt>
                <c:pt idx="10445">
                  <c:v>2.8975999999999998E-2</c:v>
                </c:pt>
                <c:pt idx="10446">
                  <c:v>2.6696999999999999E-2</c:v>
                </c:pt>
                <c:pt idx="10447">
                  <c:v>1.9987999999999999E-2</c:v>
                </c:pt>
                <c:pt idx="10448">
                  <c:v>1.7870999999999998E-2</c:v>
                </c:pt>
                <c:pt idx="10449">
                  <c:v>1.6130000000000002E-2</c:v>
                </c:pt>
                <c:pt idx="10450">
                  <c:v>1.5270000000000001E-2</c:v>
                </c:pt>
                <c:pt idx="10451">
                  <c:v>1.2695E-2</c:v>
                </c:pt>
                <c:pt idx="10452">
                  <c:v>1.0820000000000001E-2</c:v>
                </c:pt>
                <c:pt idx="10453">
                  <c:v>2.0760000000000001E-2</c:v>
                </c:pt>
                <c:pt idx="10454">
                  <c:v>2.6152999999999999E-2</c:v>
                </c:pt>
                <c:pt idx="10455">
                  <c:v>2.6006999999999999E-2</c:v>
                </c:pt>
                <c:pt idx="10456">
                  <c:v>3.0683999999999999E-2</c:v>
                </c:pt>
                <c:pt idx="10457">
                  <c:v>4.0908E-2</c:v>
                </c:pt>
                <c:pt idx="10458">
                  <c:v>3.6173999999999998E-2</c:v>
                </c:pt>
                <c:pt idx="10459">
                  <c:v>4.1449E-2</c:v>
                </c:pt>
                <c:pt idx="10460">
                  <c:v>4.5240000000000002E-2</c:v>
                </c:pt>
                <c:pt idx="10461">
                  <c:v>4.1960999999999998E-2</c:v>
                </c:pt>
                <c:pt idx="10462">
                  <c:v>3.4480000000000004E-2</c:v>
                </c:pt>
                <c:pt idx="10463">
                  <c:v>3.0223999999999997E-2</c:v>
                </c:pt>
                <c:pt idx="10464">
                  <c:v>3.1645E-2</c:v>
                </c:pt>
                <c:pt idx="10465">
                  <c:v>3.2674000000000002E-2</c:v>
                </c:pt>
                <c:pt idx="10466">
                  <c:v>3.3503999999999999E-2</c:v>
                </c:pt>
                <c:pt idx="10467">
                  <c:v>3.1780000000000003E-2</c:v>
                </c:pt>
                <c:pt idx="10468">
                  <c:v>3.1347E-2</c:v>
                </c:pt>
                <c:pt idx="10469">
                  <c:v>2.9330000000000002E-2</c:v>
                </c:pt>
                <c:pt idx="10470">
                  <c:v>2.3994999999999999E-2</c:v>
                </c:pt>
                <c:pt idx="10471">
                  <c:v>2.3782999999999999E-2</c:v>
                </c:pt>
                <c:pt idx="10472">
                  <c:v>2.1016999999999997E-2</c:v>
                </c:pt>
                <c:pt idx="10473">
                  <c:v>4.1398999999999998E-2</c:v>
                </c:pt>
                <c:pt idx="10474">
                  <c:v>5.5020000000000006E-2</c:v>
                </c:pt>
                <c:pt idx="10475">
                  <c:v>7.6773999999999995E-2</c:v>
                </c:pt>
                <c:pt idx="10476">
                  <c:v>0.128472</c:v>
                </c:pt>
                <c:pt idx="10477">
                  <c:v>0.19190499999999999</c:v>
                </c:pt>
                <c:pt idx="10478">
                  <c:v>0.24585099999999999</c:v>
                </c:pt>
                <c:pt idx="10479">
                  <c:v>0.28199299999999999</c:v>
                </c:pt>
                <c:pt idx="10480">
                  <c:v>0.29031799999999996</c:v>
                </c:pt>
                <c:pt idx="10481">
                  <c:v>0.32259000000000004</c:v>
                </c:pt>
                <c:pt idx="10482">
                  <c:v>0.36162899999999998</c:v>
                </c:pt>
                <c:pt idx="10483">
                  <c:v>0.46276799999999996</c:v>
                </c:pt>
                <c:pt idx="10484">
                  <c:v>0.51603199999999994</c:v>
                </c:pt>
                <c:pt idx="10485">
                  <c:v>0.54794900000000002</c:v>
                </c:pt>
                <c:pt idx="10486">
                  <c:v>0.58250599999999997</c:v>
                </c:pt>
                <c:pt idx="10487">
                  <c:v>0.65536399999999995</c:v>
                </c:pt>
                <c:pt idx="10488">
                  <c:v>0.64877899999999999</c:v>
                </c:pt>
                <c:pt idx="10489">
                  <c:v>0.68907699999999994</c:v>
                </c:pt>
                <c:pt idx="10490">
                  <c:v>0.67801400000000001</c:v>
                </c:pt>
                <c:pt idx="10491">
                  <c:v>0.65738000000000008</c:v>
                </c:pt>
                <c:pt idx="10492">
                  <c:v>0.69942599999999999</c:v>
                </c:pt>
                <c:pt idx="10493">
                  <c:v>0.68818099999999993</c:v>
                </c:pt>
                <c:pt idx="10494">
                  <c:v>0.65954400000000002</c:v>
                </c:pt>
                <c:pt idx="10495">
                  <c:v>0.66457100000000002</c:v>
                </c:pt>
                <c:pt idx="10496">
                  <c:v>0.642872</c:v>
                </c:pt>
                <c:pt idx="10497">
                  <c:v>0.65105000000000002</c:v>
                </c:pt>
                <c:pt idx="10498">
                  <c:v>0.654192</c:v>
                </c:pt>
                <c:pt idx="10499">
                  <c:v>0.63311799999999996</c:v>
                </c:pt>
                <c:pt idx="10500">
                  <c:v>0.65472599999999992</c:v>
                </c:pt>
                <c:pt idx="10501">
                  <c:v>0.64789299999999994</c:v>
                </c:pt>
                <c:pt idx="10502">
                  <c:v>0.64353399999999994</c:v>
                </c:pt>
                <c:pt idx="10503">
                  <c:v>0.63181900000000002</c:v>
                </c:pt>
                <c:pt idx="10504">
                  <c:v>0.61920000000000008</c:v>
                </c:pt>
                <c:pt idx="10505">
                  <c:v>0.60489999999999999</c:v>
                </c:pt>
                <c:pt idx="10506">
                  <c:v>0.58557000000000003</c:v>
                </c:pt>
                <c:pt idx="10507">
                  <c:v>0.55607099999999998</c:v>
                </c:pt>
                <c:pt idx="10508">
                  <c:v>0.54409799999999997</c:v>
                </c:pt>
                <c:pt idx="10509">
                  <c:v>0.51326399999999994</c:v>
                </c:pt>
                <c:pt idx="10510">
                  <c:v>0.51837199999999994</c:v>
                </c:pt>
                <c:pt idx="10511">
                  <c:v>0.50707599999999997</c:v>
                </c:pt>
                <c:pt idx="10512">
                  <c:v>0.48606000000000005</c:v>
                </c:pt>
                <c:pt idx="10513">
                  <c:v>0.46415199999999995</c:v>
                </c:pt>
                <c:pt idx="10514">
                  <c:v>0.48059499999999999</c:v>
                </c:pt>
                <c:pt idx="10515">
                  <c:v>0.478155</c:v>
                </c:pt>
                <c:pt idx="10516">
                  <c:v>0.46198599999999995</c:v>
                </c:pt>
                <c:pt idx="10517">
                  <c:v>0.44649899999999998</c:v>
                </c:pt>
                <c:pt idx="10518">
                  <c:v>0.43121299999999996</c:v>
                </c:pt>
                <c:pt idx="10519">
                  <c:v>0.41572499999999996</c:v>
                </c:pt>
                <c:pt idx="10520">
                  <c:v>0.40197699999999997</c:v>
                </c:pt>
                <c:pt idx="10521">
                  <c:v>0.39290599999999998</c:v>
                </c:pt>
                <c:pt idx="10522">
                  <c:v>0.40556199999999998</c:v>
                </c:pt>
                <c:pt idx="10523">
                  <c:v>0.39246899999999996</c:v>
                </c:pt>
                <c:pt idx="10524">
                  <c:v>0.39062199999999997</c:v>
                </c:pt>
                <c:pt idx="10525">
                  <c:v>0.39522799999999997</c:v>
                </c:pt>
                <c:pt idx="10526">
                  <c:v>0.39482299999999998</c:v>
                </c:pt>
                <c:pt idx="10527">
                  <c:v>0.39299099999999998</c:v>
                </c:pt>
                <c:pt idx="10528">
                  <c:v>0.37781799999999999</c:v>
                </c:pt>
                <c:pt idx="10529">
                  <c:v>0.38409099999999996</c:v>
                </c:pt>
                <c:pt idx="10530">
                  <c:v>0.37664700000000001</c:v>
                </c:pt>
                <c:pt idx="10531">
                  <c:v>0.367396</c:v>
                </c:pt>
                <c:pt idx="10532">
                  <c:v>0.37605699999999997</c:v>
                </c:pt>
                <c:pt idx="10533">
                  <c:v>0.35732900000000001</c:v>
                </c:pt>
                <c:pt idx="10534">
                  <c:v>0.35441099999999998</c:v>
                </c:pt>
                <c:pt idx="10535">
                  <c:v>0.346883</c:v>
                </c:pt>
                <c:pt idx="10536">
                  <c:v>0.346271</c:v>
                </c:pt>
                <c:pt idx="10537">
                  <c:v>0.32691199999999998</c:v>
                </c:pt>
                <c:pt idx="10538">
                  <c:v>0.31759599999999999</c:v>
                </c:pt>
                <c:pt idx="10539">
                  <c:v>0.31435599999999997</c:v>
                </c:pt>
                <c:pt idx="10540">
                  <c:v>0.31947199999999998</c:v>
                </c:pt>
                <c:pt idx="10541">
                  <c:v>0.29969899999999999</c:v>
                </c:pt>
                <c:pt idx="10542">
                  <c:v>0.299487</c:v>
                </c:pt>
                <c:pt idx="10543">
                  <c:v>0.31462399999999996</c:v>
                </c:pt>
                <c:pt idx="10544">
                  <c:v>0.29413600000000001</c:v>
                </c:pt>
                <c:pt idx="10545">
                  <c:v>0.29202299999999998</c:v>
                </c:pt>
                <c:pt idx="10546">
                  <c:v>0.28691</c:v>
                </c:pt>
                <c:pt idx="10547">
                  <c:v>0.28177599999999997</c:v>
                </c:pt>
                <c:pt idx="10548">
                  <c:v>0.28576299999999999</c:v>
                </c:pt>
                <c:pt idx="10549">
                  <c:v>0.28746299999999997</c:v>
                </c:pt>
                <c:pt idx="10550">
                  <c:v>0.28727199999999997</c:v>
                </c:pt>
                <c:pt idx="10551">
                  <c:v>0.31400699999999998</c:v>
                </c:pt>
                <c:pt idx="10552">
                  <c:v>0.30781000000000003</c:v>
                </c:pt>
                <c:pt idx="10553">
                  <c:v>0.29726000000000002</c:v>
                </c:pt>
                <c:pt idx="10554">
                  <c:v>0.28409499999999999</c:v>
                </c:pt>
                <c:pt idx="10555">
                  <c:v>0.275814</c:v>
                </c:pt>
                <c:pt idx="10556">
                  <c:v>0.27457899999999996</c:v>
                </c:pt>
                <c:pt idx="10557">
                  <c:v>0.26593699999999998</c:v>
                </c:pt>
                <c:pt idx="10558">
                  <c:v>0.24371599999999999</c:v>
                </c:pt>
                <c:pt idx="10559">
                  <c:v>0.225188</c:v>
                </c:pt>
                <c:pt idx="10560">
                  <c:v>0.22221199999999999</c:v>
                </c:pt>
                <c:pt idx="10561">
                  <c:v>0.21900499999999998</c:v>
                </c:pt>
                <c:pt idx="10562">
                  <c:v>0.21244099999999999</c:v>
                </c:pt>
                <c:pt idx="10563">
                  <c:v>0.20161399999999999</c:v>
                </c:pt>
                <c:pt idx="10564">
                  <c:v>0.20049499999999998</c:v>
                </c:pt>
                <c:pt idx="10565">
                  <c:v>0.211474</c:v>
                </c:pt>
                <c:pt idx="10566">
                  <c:v>0.21939899999999998</c:v>
                </c:pt>
                <c:pt idx="10567">
                  <c:v>0.214473</c:v>
                </c:pt>
                <c:pt idx="10568">
                  <c:v>0.203988</c:v>
                </c:pt>
                <c:pt idx="10569">
                  <c:v>0.19832000000000002</c:v>
                </c:pt>
                <c:pt idx="10570">
                  <c:v>0.19048799999999999</c:v>
                </c:pt>
                <c:pt idx="10571">
                  <c:v>0.17942900000000001</c:v>
                </c:pt>
                <c:pt idx="10572">
                  <c:v>0.17070199999999999</c:v>
                </c:pt>
                <c:pt idx="10573">
                  <c:v>0.170685</c:v>
                </c:pt>
                <c:pt idx="10574">
                  <c:v>0.17439499999999999</c:v>
                </c:pt>
                <c:pt idx="10575">
                  <c:v>0.179622</c:v>
                </c:pt>
                <c:pt idx="10576">
                  <c:v>0.17600199999999999</c:v>
                </c:pt>
                <c:pt idx="10577">
                  <c:v>0.16631399999999999</c:v>
                </c:pt>
                <c:pt idx="10578">
                  <c:v>0.16034399999999999</c:v>
                </c:pt>
                <c:pt idx="10579">
                  <c:v>0.141125</c:v>
                </c:pt>
                <c:pt idx="10580">
                  <c:v>0.130742</c:v>
                </c:pt>
                <c:pt idx="10581">
                  <c:v>0.12465699999999999</c:v>
                </c:pt>
                <c:pt idx="10582">
                  <c:v>0.121193</c:v>
                </c:pt>
                <c:pt idx="10583">
                  <c:v>0.114426</c:v>
                </c:pt>
                <c:pt idx="10584">
                  <c:v>0.10688299999999999</c:v>
                </c:pt>
                <c:pt idx="10585">
                  <c:v>9.9362999999999993E-2</c:v>
                </c:pt>
                <c:pt idx="10586">
                  <c:v>0.122155</c:v>
                </c:pt>
                <c:pt idx="10587">
                  <c:v>0.117838</c:v>
                </c:pt>
                <c:pt idx="10588">
                  <c:v>0.126087</c:v>
                </c:pt>
                <c:pt idx="10589">
                  <c:v>0.12153299999999999</c:v>
                </c:pt>
                <c:pt idx="10590">
                  <c:v>0.11548699999999999</c:v>
                </c:pt>
                <c:pt idx="10591">
                  <c:v>0.12350899999999999</c:v>
                </c:pt>
                <c:pt idx="10592">
                  <c:v>0.11571899999999999</c:v>
                </c:pt>
                <c:pt idx="10593">
                  <c:v>0.10639499999999999</c:v>
                </c:pt>
                <c:pt idx="10594">
                  <c:v>0.11768099999999999</c:v>
                </c:pt>
                <c:pt idx="10595">
                  <c:v>0.107763</c:v>
                </c:pt>
                <c:pt idx="10596">
                  <c:v>0.11276299999999999</c:v>
                </c:pt>
                <c:pt idx="10597">
                  <c:v>0.11574699999999999</c:v>
                </c:pt>
                <c:pt idx="10598">
                  <c:v>0.11775099999999999</c:v>
                </c:pt>
                <c:pt idx="10599">
                  <c:v>0.105406</c:v>
                </c:pt>
                <c:pt idx="10600">
                  <c:v>9.6330000000000013E-2</c:v>
                </c:pt>
                <c:pt idx="10601">
                  <c:v>9.3090000000000006E-2</c:v>
                </c:pt>
                <c:pt idx="10602">
                  <c:v>8.2294999999999993E-2</c:v>
                </c:pt>
                <c:pt idx="10603">
                  <c:v>9.1064999999999993E-2</c:v>
                </c:pt>
                <c:pt idx="10604">
                  <c:v>7.8351999999999991E-2</c:v>
                </c:pt>
                <c:pt idx="10605">
                  <c:v>7.5073000000000001E-2</c:v>
                </c:pt>
                <c:pt idx="10606">
                  <c:v>7.9071000000000002E-2</c:v>
                </c:pt>
                <c:pt idx="10607">
                  <c:v>6.9135000000000002E-2</c:v>
                </c:pt>
                <c:pt idx="10608">
                  <c:v>6.6030000000000005E-2</c:v>
                </c:pt>
                <c:pt idx="10609">
                  <c:v>5.7598999999999997E-2</c:v>
                </c:pt>
                <c:pt idx="10610">
                  <c:v>6.1565999999999996E-2</c:v>
                </c:pt>
                <c:pt idx="10611">
                  <c:v>6.3105999999999995E-2</c:v>
                </c:pt>
                <c:pt idx="10612">
                  <c:v>6.6375000000000003E-2</c:v>
                </c:pt>
                <c:pt idx="10613">
                  <c:v>5.7963000000000001E-2</c:v>
                </c:pt>
                <c:pt idx="10614">
                  <c:v>5.9752E-2</c:v>
                </c:pt>
                <c:pt idx="10615">
                  <c:v>6.7403999999999992E-2</c:v>
                </c:pt>
                <c:pt idx="10616">
                  <c:v>7.8556000000000001E-2</c:v>
                </c:pt>
                <c:pt idx="10617">
                  <c:v>9.1151999999999997E-2</c:v>
                </c:pt>
                <c:pt idx="10618">
                  <c:v>9.3960000000000002E-2</c:v>
                </c:pt>
                <c:pt idx="10619">
                  <c:v>8.9861999999999997E-2</c:v>
                </c:pt>
                <c:pt idx="10620">
                  <c:v>8.1586999999999993E-2</c:v>
                </c:pt>
                <c:pt idx="10621">
                  <c:v>7.8486E-2</c:v>
                </c:pt>
                <c:pt idx="10622">
                  <c:v>8.2007999999999998E-2</c:v>
                </c:pt>
                <c:pt idx="10623">
                  <c:v>0.11396099999999999</c:v>
                </c:pt>
                <c:pt idx="10624">
                  <c:v>0.11319499999999999</c:v>
                </c:pt>
                <c:pt idx="10625">
                  <c:v>0.112923</c:v>
                </c:pt>
                <c:pt idx="10626">
                  <c:v>0.113439</c:v>
                </c:pt>
                <c:pt idx="10627">
                  <c:v>0.11237599999999999</c:v>
                </c:pt>
                <c:pt idx="10628">
                  <c:v>0.11974399999999999</c:v>
                </c:pt>
                <c:pt idx="10629">
                  <c:v>0.10918399999999999</c:v>
                </c:pt>
                <c:pt idx="10630">
                  <c:v>0.111302</c:v>
                </c:pt>
                <c:pt idx="10631">
                  <c:v>0.11258000000000001</c:v>
                </c:pt>
                <c:pt idx="10632">
                  <c:v>0.116533</c:v>
                </c:pt>
                <c:pt idx="10633">
                  <c:v>0.102169</c:v>
                </c:pt>
                <c:pt idx="10634">
                  <c:v>9.7500000000000003E-2</c:v>
                </c:pt>
                <c:pt idx="10635">
                  <c:v>9.1286999999999993E-2</c:v>
                </c:pt>
                <c:pt idx="10636">
                  <c:v>8.4586999999999996E-2</c:v>
                </c:pt>
                <c:pt idx="10637">
                  <c:v>8.1450999999999996E-2</c:v>
                </c:pt>
                <c:pt idx="10638">
                  <c:v>7.9125000000000001E-2</c:v>
                </c:pt>
                <c:pt idx="10639">
                  <c:v>7.4561000000000002E-2</c:v>
                </c:pt>
                <c:pt idx="10640">
                  <c:v>7.1503999999999998E-2</c:v>
                </c:pt>
                <c:pt idx="10641">
                  <c:v>8.8745999999999992E-2</c:v>
                </c:pt>
                <c:pt idx="10642">
                  <c:v>9.2200999999999991E-2</c:v>
                </c:pt>
                <c:pt idx="10643">
                  <c:v>9.3761999999999998E-2</c:v>
                </c:pt>
                <c:pt idx="10644">
                  <c:v>8.8381000000000001E-2</c:v>
                </c:pt>
                <c:pt idx="10645">
                  <c:v>0.105949</c:v>
                </c:pt>
                <c:pt idx="10646">
                  <c:v>0.11078499999999999</c:v>
                </c:pt>
                <c:pt idx="10647">
                  <c:v>0.11603799999999999</c:v>
                </c:pt>
                <c:pt idx="10648">
                  <c:v>0.133823</c:v>
                </c:pt>
                <c:pt idx="10649">
                  <c:v>0.13683099999999998</c:v>
                </c:pt>
                <c:pt idx="10650">
                  <c:v>0.14982499999999999</c:v>
                </c:pt>
                <c:pt idx="10651">
                  <c:v>0.14677899999999999</c:v>
                </c:pt>
                <c:pt idx="10652">
                  <c:v>0.14192399999999999</c:v>
                </c:pt>
                <c:pt idx="10653">
                  <c:v>0.14837599999999998</c:v>
                </c:pt>
                <c:pt idx="10654">
                  <c:v>0.143122</c:v>
                </c:pt>
                <c:pt idx="10655">
                  <c:v>0.151674</c:v>
                </c:pt>
                <c:pt idx="10656">
                  <c:v>0.13927100000000001</c:v>
                </c:pt>
                <c:pt idx="10657">
                  <c:v>0.13633699999999999</c:v>
                </c:pt>
                <c:pt idx="10658">
                  <c:v>7.8370000000000009E-2</c:v>
                </c:pt>
                <c:pt idx="10659">
                  <c:v>8.119599999999999E-2</c:v>
                </c:pt>
                <c:pt idx="10660">
                  <c:v>7.9388E-2</c:v>
                </c:pt>
                <c:pt idx="10661">
                  <c:v>9.4362000000000001E-2</c:v>
                </c:pt>
                <c:pt idx="10662">
                  <c:v>0.10045699999999999</c:v>
                </c:pt>
                <c:pt idx="10663">
                  <c:v>0.101478</c:v>
                </c:pt>
                <c:pt idx="10664">
                  <c:v>9.9361999999999992E-2</c:v>
                </c:pt>
                <c:pt idx="10665">
                  <c:v>0.101383</c:v>
                </c:pt>
                <c:pt idx="10666">
                  <c:v>9.7991999999999996E-2</c:v>
                </c:pt>
                <c:pt idx="10667">
                  <c:v>9.4050999999999996E-2</c:v>
                </c:pt>
                <c:pt idx="10668">
                  <c:v>8.7904999999999997E-2</c:v>
                </c:pt>
                <c:pt idx="10669">
                  <c:v>8.2500999999999991E-2</c:v>
                </c:pt>
                <c:pt idx="10670">
                  <c:v>7.2584999999999997E-2</c:v>
                </c:pt>
                <c:pt idx="10671">
                  <c:v>6.5126000000000003E-2</c:v>
                </c:pt>
                <c:pt idx="10672">
                  <c:v>5.9455999999999995E-2</c:v>
                </c:pt>
                <c:pt idx="10673">
                  <c:v>5.7936999999999995E-2</c:v>
                </c:pt>
                <c:pt idx="10674">
                  <c:v>5.2684999999999996E-2</c:v>
                </c:pt>
                <c:pt idx="10675">
                  <c:v>3.1205999999999998E-2</c:v>
                </c:pt>
                <c:pt idx="10676">
                  <c:v>3.1226E-2</c:v>
                </c:pt>
                <c:pt idx="10677">
                  <c:v>3.0340000000000002E-2</c:v>
                </c:pt>
                <c:pt idx="10678">
                  <c:v>2.9874999999999999E-2</c:v>
                </c:pt>
                <c:pt idx="10679">
                  <c:v>3.0086999999999999E-2</c:v>
                </c:pt>
                <c:pt idx="10680">
                  <c:v>2.5356999999999998E-2</c:v>
                </c:pt>
                <c:pt idx="10681">
                  <c:v>2.3037999999999999E-2</c:v>
                </c:pt>
                <c:pt idx="10682">
                  <c:v>2.6202999999999997E-2</c:v>
                </c:pt>
                <c:pt idx="10683">
                  <c:v>3.2267999999999998E-2</c:v>
                </c:pt>
                <c:pt idx="10684">
                  <c:v>3.4930999999999997E-2</c:v>
                </c:pt>
                <c:pt idx="10685">
                  <c:v>4.0159E-2</c:v>
                </c:pt>
                <c:pt idx="10686">
                  <c:v>3.5471999999999997E-2</c:v>
                </c:pt>
                <c:pt idx="10687">
                  <c:v>3.4750999999999997E-2</c:v>
                </c:pt>
                <c:pt idx="10688">
                  <c:v>3.6986999999999999E-2</c:v>
                </c:pt>
                <c:pt idx="10689">
                  <c:v>3.8328000000000001E-2</c:v>
                </c:pt>
                <c:pt idx="10690">
                  <c:v>3.9167E-2</c:v>
                </c:pt>
                <c:pt idx="10691">
                  <c:v>3.7164999999999997E-2</c:v>
                </c:pt>
                <c:pt idx="10692">
                  <c:v>3.8150999999999997E-2</c:v>
                </c:pt>
                <c:pt idx="10693">
                  <c:v>3.6954000000000001E-2</c:v>
                </c:pt>
                <c:pt idx="10694">
                  <c:v>4.6815999999999997E-2</c:v>
                </c:pt>
                <c:pt idx="10695">
                  <c:v>4.3886000000000001E-2</c:v>
                </c:pt>
                <c:pt idx="10696">
                  <c:v>4.1235999999999995E-2</c:v>
                </c:pt>
                <c:pt idx="10697">
                  <c:v>3.6863E-2</c:v>
                </c:pt>
                <c:pt idx="10698">
                  <c:v>3.0168999999999998E-2</c:v>
                </c:pt>
                <c:pt idx="10699">
                  <c:v>2.4256999999999997E-2</c:v>
                </c:pt>
                <c:pt idx="10700">
                  <c:v>2.0028999999999998E-2</c:v>
                </c:pt>
                <c:pt idx="10701">
                  <c:v>1.9643000000000001E-2</c:v>
                </c:pt>
                <c:pt idx="10702">
                  <c:v>1.9784E-2</c:v>
                </c:pt>
                <c:pt idx="10703">
                  <c:v>1.9227999999999999E-2</c:v>
                </c:pt>
                <c:pt idx="10704">
                  <c:v>1.3580000000000002E-2</c:v>
                </c:pt>
                <c:pt idx="10705">
                  <c:v>1.2565E-2</c:v>
                </c:pt>
                <c:pt idx="10706">
                  <c:v>1.1382999999999999E-2</c:v>
                </c:pt>
                <c:pt idx="10707">
                  <c:v>1.4565E-2</c:v>
                </c:pt>
                <c:pt idx="10708">
                  <c:v>8.8789999999999997E-3</c:v>
                </c:pt>
                <c:pt idx="10709">
                  <c:v>9.3270000000000002E-3</c:v>
                </c:pt>
                <c:pt idx="10710">
                  <c:v>7.868E-3</c:v>
                </c:pt>
                <c:pt idx="10711">
                  <c:v>7.5879999999999993E-3</c:v>
                </c:pt>
                <c:pt idx="10712">
                  <c:v>6.4319999999999993E-3</c:v>
                </c:pt>
                <c:pt idx="10713">
                  <c:v>8.1639999999999994E-3</c:v>
                </c:pt>
                <c:pt idx="10714">
                  <c:v>7.2829999999999995E-3</c:v>
                </c:pt>
                <c:pt idx="10715">
                  <c:v>7.6349999999999994E-3</c:v>
                </c:pt>
                <c:pt idx="10716">
                  <c:v>9.7710000000000002E-3</c:v>
                </c:pt>
                <c:pt idx="10717">
                  <c:v>1.2574999999999999E-2</c:v>
                </c:pt>
                <c:pt idx="10718">
                  <c:v>1.4726E-2</c:v>
                </c:pt>
                <c:pt idx="10719">
                  <c:v>1.6818E-2</c:v>
                </c:pt>
                <c:pt idx="10720">
                  <c:v>1.8581E-2</c:v>
                </c:pt>
                <c:pt idx="10721">
                  <c:v>2.3257999999999997E-2</c:v>
                </c:pt>
                <c:pt idx="10722">
                  <c:v>1.7340999999999999E-2</c:v>
                </c:pt>
                <c:pt idx="10723">
                  <c:v>1.4385999999999999E-2</c:v>
                </c:pt>
                <c:pt idx="10724">
                  <c:v>1.7603999999999998E-2</c:v>
                </c:pt>
                <c:pt idx="10725">
                  <c:v>1.4669E-2</c:v>
                </c:pt>
                <c:pt idx="10726">
                  <c:v>1.5418999999999999E-2</c:v>
                </c:pt>
                <c:pt idx="10727">
                  <c:v>1.6035000000000001E-2</c:v>
                </c:pt>
                <c:pt idx="10728">
                  <c:v>1.4879E-2</c:v>
                </c:pt>
                <c:pt idx="10729">
                  <c:v>1.3574999999999999E-2</c:v>
                </c:pt>
                <c:pt idx="10730">
                  <c:v>1.0796999999999999E-2</c:v>
                </c:pt>
                <c:pt idx="10731">
                  <c:v>9.0219999999999988E-3</c:v>
                </c:pt>
                <c:pt idx="10732">
                  <c:v>8.345E-3</c:v>
                </c:pt>
                <c:pt idx="10733">
                  <c:v>8.2729999999999991E-3</c:v>
                </c:pt>
                <c:pt idx="10734">
                  <c:v>9.722999999999999E-3</c:v>
                </c:pt>
                <c:pt idx="10735">
                  <c:v>7.0879999999999997E-3</c:v>
                </c:pt>
                <c:pt idx="10736">
                  <c:v>6.6359999999999995E-3</c:v>
                </c:pt>
                <c:pt idx="10737">
                  <c:v>6.6109999999999997E-3</c:v>
                </c:pt>
                <c:pt idx="10738">
                  <c:v>6.352E-3</c:v>
                </c:pt>
                <c:pt idx="10739">
                  <c:v>1.0928E-2</c:v>
                </c:pt>
                <c:pt idx="10740">
                  <c:v>1.5371999999999999E-2</c:v>
                </c:pt>
                <c:pt idx="10741">
                  <c:v>1.5165E-2</c:v>
                </c:pt>
                <c:pt idx="10742">
                  <c:v>1.4365999999999999E-2</c:v>
                </c:pt>
                <c:pt idx="10743">
                  <c:v>1.3604E-2</c:v>
                </c:pt>
                <c:pt idx="10744">
                  <c:v>1.2513E-2</c:v>
                </c:pt>
                <c:pt idx="10745">
                  <c:v>1.5181999999999999E-2</c:v>
                </c:pt>
                <c:pt idx="10746">
                  <c:v>1.4711999999999999E-2</c:v>
                </c:pt>
                <c:pt idx="10747">
                  <c:v>1.3975E-2</c:v>
                </c:pt>
                <c:pt idx="10748">
                  <c:v>1.1993999999999999E-2</c:v>
                </c:pt>
                <c:pt idx="10749">
                  <c:v>1.0026E-2</c:v>
                </c:pt>
                <c:pt idx="10750">
                  <c:v>1.1701999999999999E-2</c:v>
                </c:pt>
                <c:pt idx="10751">
                  <c:v>1.0968E-2</c:v>
                </c:pt>
                <c:pt idx="10752">
                  <c:v>1.0050999999999999E-2</c:v>
                </c:pt>
                <c:pt idx="10753">
                  <c:v>8.5489999999999993E-3</c:v>
                </c:pt>
                <c:pt idx="10754">
                  <c:v>7.8309999999999994E-3</c:v>
                </c:pt>
                <c:pt idx="10755">
                  <c:v>7.3409999999999994E-3</c:v>
                </c:pt>
                <c:pt idx="10756">
                  <c:v>6.0689999999999997E-3</c:v>
                </c:pt>
                <c:pt idx="10757">
                  <c:v>4.5739999999999999E-3</c:v>
                </c:pt>
                <c:pt idx="10758">
                  <c:v>3.225E-3</c:v>
                </c:pt>
                <c:pt idx="10759">
                  <c:v>3.2069999999999998E-3</c:v>
                </c:pt>
                <c:pt idx="10760">
                  <c:v>2.6700000000000001E-3</c:v>
                </c:pt>
                <c:pt idx="10761">
                  <c:v>2.3040000000000001E-3</c:v>
                </c:pt>
                <c:pt idx="10762">
                  <c:v>2.745E-3</c:v>
                </c:pt>
                <c:pt idx="10763">
                  <c:v>2.3249999999999998E-3</c:v>
                </c:pt>
                <c:pt idx="10764">
                  <c:v>2.9729999999999999E-3</c:v>
                </c:pt>
                <c:pt idx="10765">
                  <c:v>4.1180000000000001E-3</c:v>
                </c:pt>
                <c:pt idx="10766">
                  <c:v>5.3730000000000002E-3</c:v>
                </c:pt>
                <c:pt idx="10767">
                  <c:v>9.4070000000000004E-3</c:v>
                </c:pt>
                <c:pt idx="10768">
                  <c:v>9.9939999999999994E-3</c:v>
                </c:pt>
                <c:pt idx="10769">
                  <c:v>9.528E-3</c:v>
                </c:pt>
                <c:pt idx="10770">
                  <c:v>1.0490000000000001E-2</c:v>
                </c:pt>
                <c:pt idx="10771">
                  <c:v>9.9369999999999997E-3</c:v>
                </c:pt>
                <c:pt idx="10772">
                  <c:v>8.9020000000000002E-3</c:v>
                </c:pt>
                <c:pt idx="10773">
                  <c:v>7.626E-3</c:v>
                </c:pt>
                <c:pt idx="10774">
                  <c:v>9.4970000000000002E-3</c:v>
                </c:pt>
                <c:pt idx="10775">
                  <c:v>1.2324E-2</c:v>
                </c:pt>
                <c:pt idx="10776">
                  <c:v>1.4881999999999999E-2</c:v>
                </c:pt>
                <c:pt idx="10777">
                  <c:v>2.9224999999999998E-2</c:v>
                </c:pt>
                <c:pt idx="10778">
                  <c:v>2.2534999999999999E-2</c:v>
                </c:pt>
                <c:pt idx="10779">
                  <c:v>1.8484999999999998E-2</c:v>
                </c:pt>
                <c:pt idx="10780">
                  <c:v>1.6625999999999998E-2</c:v>
                </c:pt>
                <c:pt idx="10781">
                  <c:v>1.2515999999999999E-2</c:v>
                </c:pt>
                <c:pt idx="10782">
                  <c:v>1.1160000000000002E-2</c:v>
                </c:pt>
                <c:pt idx="10783">
                  <c:v>9.0709999999999992E-3</c:v>
                </c:pt>
                <c:pt idx="10784">
                  <c:v>9.0689999999999989E-3</c:v>
                </c:pt>
                <c:pt idx="10785">
                  <c:v>1.1328999999999999E-2</c:v>
                </c:pt>
                <c:pt idx="10786">
                  <c:v>1.1373999999999999E-2</c:v>
                </c:pt>
                <c:pt idx="10787">
                  <c:v>1.7507999999999999E-2</c:v>
                </c:pt>
                <c:pt idx="10788">
                  <c:v>1.1977999999999999E-2</c:v>
                </c:pt>
                <c:pt idx="10789">
                  <c:v>1.0609E-2</c:v>
                </c:pt>
                <c:pt idx="10790">
                  <c:v>9.2619999999999994E-3</c:v>
                </c:pt>
                <c:pt idx="10791">
                  <c:v>1.2617E-2</c:v>
                </c:pt>
                <c:pt idx="10792">
                  <c:v>1.5236E-2</c:v>
                </c:pt>
                <c:pt idx="10793">
                  <c:v>1.4905999999999999E-2</c:v>
                </c:pt>
                <c:pt idx="10794">
                  <c:v>1.2178999999999999E-2</c:v>
                </c:pt>
                <c:pt idx="10795">
                  <c:v>9.6359999999999987E-3</c:v>
                </c:pt>
                <c:pt idx="10796">
                  <c:v>7.2859999999999999E-3</c:v>
                </c:pt>
                <c:pt idx="10797">
                  <c:v>7.1209999999999997E-3</c:v>
                </c:pt>
                <c:pt idx="10798">
                  <c:v>6.241E-3</c:v>
                </c:pt>
                <c:pt idx="10799">
                  <c:v>5.019E-3</c:v>
                </c:pt>
                <c:pt idx="10800">
                  <c:v>4.0219999999999995E-3</c:v>
                </c:pt>
                <c:pt idx="10801">
                  <c:v>3.9940000000000002E-3</c:v>
                </c:pt>
                <c:pt idx="10802">
                  <c:v>5.7759999999999999E-3</c:v>
                </c:pt>
                <c:pt idx="10803">
                  <c:v>9.2549999999999993E-3</c:v>
                </c:pt>
                <c:pt idx="10804">
                  <c:v>1.2702E-2</c:v>
                </c:pt>
                <c:pt idx="10805">
                  <c:v>1.1618E-2</c:v>
                </c:pt>
                <c:pt idx="10806">
                  <c:v>1.4045999999999999E-2</c:v>
                </c:pt>
                <c:pt idx="10807">
                  <c:v>1.3950000000000001E-2</c:v>
                </c:pt>
                <c:pt idx="10808">
                  <c:v>1.4992E-2</c:v>
                </c:pt>
                <c:pt idx="10809">
                  <c:v>1.6954999999999998E-2</c:v>
                </c:pt>
                <c:pt idx="10810">
                  <c:v>1.5740999999999998E-2</c:v>
                </c:pt>
                <c:pt idx="10811">
                  <c:v>9.5300000000000003E-3</c:v>
                </c:pt>
                <c:pt idx="10812">
                  <c:v>1.2733999999999999E-2</c:v>
                </c:pt>
                <c:pt idx="10813">
                  <c:v>1.1982E-2</c:v>
                </c:pt>
                <c:pt idx="10814">
                  <c:v>1.1510000000000001E-2</c:v>
                </c:pt>
                <c:pt idx="10815">
                  <c:v>1.1762999999999999E-2</c:v>
                </c:pt>
                <c:pt idx="10816">
                  <c:v>1.0504999999999999E-2</c:v>
                </c:pt>
                <c:pt idx="10817">
                  <c:v>8.4840000000000002E-3</c:v>
                </c:pt>
                <c:pt idx="10818">
                  <c:v>8.1619999999999991E-3</c:v>
                </c:pt>
                <c:pt idx="10819">
                  <c:v>1.3260000000000001E-2</c:v>
                </c:pt>
                <c:pt idx="10820">
                  <c:v>2.0147999999999999E-2</c:v>
                </c:pt>
                <c:pt idx="10821">
                  <c:v>3.8471999999999999E-2</c:v>
                </c:pt>
                <c:pt idx="10822">
                  <c:v>3.7158999999999998E-2</c:v>
                </c:pt>
                <c:pt idx="10823">
                  <c:v>3.0400999999999997E-2</c:v>
                </c:pt>
                <c:pt idx="10824">
                  <c:v>2.8770000000000004E-2</c:v>
                </c:pt>
                <c:pt idx="10825">
                  <c:v>2.3479E-2</c:v>
                </c:pt>
                <c:pt idx="10826">
                  <c:v>2.0402999999999998E-2</c:v>
                </c:pt>
                <c:pt idx="10827">
                  <c:v>2.2005E-2</c:v>
                </c:pt>
                <c:pt idx="10828">
                  <c:v>1.7086E-2</c:v>
                </c:pt>
                <c:pt idx="10829">
                  <c:v>2.0614E-2</c:v>
                </c:pt>
                <c:pt idx="10830">
                  <c:v>1.7814E-2</c:v>
                </c:pt>
                <c:pt idx="10831">
                  <c:v>1.7915E-2</c:v>
                </c:pt>
                <c:pt idx="10832">
                  <c:v>1.4737999999999999E-2</c:v>
                </c:pt>
                <c:pt idx="10833">
                  <c:v>2.1833999999999999E-2</c:v>
                </c:pt>
                <c:pt idx="10834">
                  <c:v>1.9520000000000003E-2</c:v>
                </c:pt>
                <c:pt idx="10835">
                  <c:v>3.1865999999999998E-2</c:v>
                </c:pt>
                <c:pt idx="10836">
                  <c:v>3.0008999999999997E-2</c:v>
                </c:pt>
                <c:pt idx="10837">
                  <c:v>2.171E-2</c:v>
                </c:pt>
                <c:pt idx="10838">
                  <c:v>1.8050999999999998E-2</c:v>
                </c:pt>
                <c:pt idx="10839">
                  <c:v>1.4268999999999999E-2</c:v>
                </c:pt>
                <c:pt idx="10840">
                  <c:v>1.3842999999999999E-2</c:v>
                </c:pt>
                <c:pt idx="10841">
                  <c:v>1.1941999999999999E-2</c:v>
                </c:pt>
                <c:pt idx="10842">
                  <c:v>1.8734000000000001E-2</c:v>
                </c:pt>
                <c:pt idx="10843">
                  <c:v>1.6553999999999999E-2</c:v>
                </c:pt>
                <c:pt idx="10844">
                  <c:v>1.4071999999999999E-2</c:v>
                </c:pt>
                <c:pt idx="10845">
                  <c:v>1.2485E-2</c:v>
                </c:pt>
                <c:pt idx="10846">
                  <c:v>9.4659999999999987E-3</c:v>
                </c:pt>
                <c:pt idx="10847">
                  <c:v>7.5600000000000007E-3</c:v>
                </c:pt>
                <c:pt idx="10848">
                  <c:v>6.332E-3</c:v>
                </c:pt>
                <c:pt idx="10849">
                  <c:v>5.1589999999999995E-3</c:v>
                </c:pt>
                <c:pt idx="10850">
                  <c:v>4.4780000000000002E-3</c:v>
                </c:pt>
                <c:pt idx="10851">
                  <c:v>3.565E-3</c:v>
                </c:pt>
                <c:pt idx="10852">
                  <c:v>3.4579999999999997E-3</c:v>
                </c:pt>
                <c:pt idx="10853">
                  <c:v>2.9459999999999998E-3</c:v>
                </c:pt>
                <c:pt idx="10854">
                  <c:v>2.8679999999999999E-3</c:v>
                </c:pt>
                <c:pt idx="10855">
                  <c:v>2.6059999999999998E-3</c:v>
                </c:pt>
                <c:pt idx="10856">
                  <c:v>2.4159999999999997E-3</c:v>
                </c:pt>
                <c:pt idx="10857">
                  <c:v>2.163E-3</c:v>
                </c:pt>
                <c:pt idx="10858">
                  <c:v>2.3379999999999998E-3</c:v>
                </c:pt>
                <c:pt idx="10859">
                  <c:v>2.183E-3</c:v>
                </c:pt>
                <c:pt idx="10860">
                  <c:v>2.3370000000000001E-3</c:v>
                </c:pt>
                <c:pt idx="10861">
                  <c:v>2.4009999999999999E-3</c:v>
                </c:pt>
                <c:pt idx="10862">
                  <c:v>3.7109999999999999E-3</c:v>
                </c:pt>
                <c:pt idx="10863">
                  <c:v>4.0900000000000008E-3</c:v>
                </c:pt>
                <c:pt idx="10864">
                  <c:v>3.4100000000000003E-3</c:v>
                </c:pt>
                <c:pt idx="10865">
                  <c:v>1.0274999999999999E-2</c:v>
                </c:pt>
                <c:pt idx="10866">
                  <c:v>8.6789999999999992E-3</c:v>
                </c:pt>
                <c:pt idx="10867">
                  <c:v>7.9100000000000004E-3</c:v>
                </c:pt>
                <c:pt idx="10868">
                  <c:v>6.0329999999999993E-3</c:v>
                </c:pt>
                <c:pt idx="10869">
                  <c:v>7.4879999999999999E-3</c:v>
                </c:pt>
                <c:pt idx="10870">
                  <c:v>6.6229999999999995E-3</c:v>
                </c:pt>
                <c:pt idx="10871">
                  <c:v>6.1189999999999994E-3</c:v>
                </c:pt>
                <c:pt idx="10872">
                  <c:v>5.7129999999999993E-3</c:v>
                </c:pt>
                <c:pt idx="10873">
                  <c:v>8.1519999999999995E-3</c:v>
                </c:pt>
                <c:pt idx="10874">
                  <c:v>9.382999999999999E-3</c:v>
                </c:pt>
                <c:pt idx="10875">
                  <c:v>7.8200000000000006E-3</c:v>
                </c:pt>
                <c:pt idx="10876">
                  <c:v>1.0274999999999999E-2</c:v>
                </c:pt>
                <c:pt idx="10877">
                  <c:v>8.1989999999999997E-3</c:v>
                </c:pt>
                <c:pt idx="10878">
                  <c:v>9.474999999999999E-3</c:v>
                </c:pt>
                <c:pt idx="10879">
                  <c:v>1.3304E-2</c:v>
                </c:pt>
                <c:pt idx="10880">
                  <c:v>1.4430999999999999E-2</c:v>
                </c:pt>
                <c:pt idx="10881">
                  <c:v>1.055E-2</c:v>
                </c:pt>
                <c:pt idx="10882">
                  <c:v>1.0829E-2</c:v>
                </c:pt>
                <c:pt idx="10883">
                  <c:v>1.1080000000000001E-2</c:v>
                </c:pt>
                <c:pt idx="10884">
                  <c:v>1.5385999999999999E-2</c:v>
                </c:pt>
                <c:pt idx="10885">
                  <c:v>1.2607E-2</c:v>
                </c:pt>
                <c:pt idx="10886">
                  <c:v>1.3732999999999999E-2</c:v>
                </c:pt>
                <c:pt idx="10887">
                  <c:v>3.2614999999999998E-2</c:v>
                </c:pt>
                <c:pt idx="10888">
                  <c:v>2.5026E-2</c:v>
                </c:pt>
                <c:pt idx="10889">
                  <c:v>1.8588E-2</c:v>
                </c:pt>
                <c:pt idx="10890">
                  <c:v>1.8817E-2</c:v>
                </c:pt>
                <c:pt idx="10891">
                  <c:v>1.5893999999999998E-2</c:v>
                </c:pt>
                <c:pt idx="10892">
                  <c:v>1.2473999999999999E-2</c:v>
                </c:pt>
                <c:pt idx="10893">
                  <c:v>1.8588999999999998E-2</c:v>
                </c:pt>
                <c:pt idx="10894">
                  <c:v>1.5813999999999998E-2</c:v>
                </c:pt>
                <c:pt idx="10895">
                  <c:v>1.506E-2</c:v>
                </c:pt>
                <c:pt idx="10896">
                  <c:v>1.3214999999999999E-2</c:v>
                </c:pt>
                <c:pt idx="10897">
                  <c:v>1.3588999999999999E-2</c:v>
                </c:pt>
                <c:pt idx="10898">
                  <c:v>1.4554999999999998E-2</c:v>
                </c:pt>
                <c:pt idx="10899">
                  <c:v>1.4074E-2</c:v>
                </c:pt>
                <c:pt idx="10900">
                  <c:v>1.5090999999999999E-2</c:v>
                </c:pt>
                <c:pt idx="10901">
                  <c:v>1.3002E-2</c:v>
                </c:pt>
                <c:pt idx="10902">
                  <c:v>1.0563999999999999E-2</c:v>
                </c:pt>
                <c:pt idx="10903">
                  <c:v>1.0218E-2</c:v>
                </c:pt>
                <c:pt idx="10904">
                  <c:v>7.5929999999999999E-3</c:v>
                </c:pt>
                <c:pt idx="10905">
                  <c:v>7.2519999999999998E-3</c:v>
                </c:pt>
                <c:pt idx="10906">
                  <c:v>8.9629999999999987E-3</c:v>
                </c:pt>
                <c:pt idx="10907">
                  <c:v>8.4720000000000004E-3</c:v>
                </c:pt>
                <c:pt idx="10908">
                  <c:v>9.1919999999999988E-3</c:v>
                </c:pt>
                <c:pt idx="10909">
                  <c:v>8.9100000000000013E-3</c:v>
                </c:pt>
                <c:pt idx="10910">
                  <c:v>7.0780000000000001E-3</c:v>
                </c:pt>
                <c:pt idx="10911">
                  <c:v>5.9280000000000001E-3</c:v>
                </c:pt>
                <c:pt idx="10912">
                  <c:v>5.1269999999999996E-3</c:v>
                </c:pt>
                <c:pt idx="10913">
                  <c:v>4.7879999999999997E-3</c:v>
                </c:pt>
                <c:pt idx="10914">
                  <c:v>5.1729999999999996E-3</c:v>
                </c:pt>
                <c:pt idx="10915">
                  <c:v>4.3049999999999998E-3</c:v>
                </c:pt>
                <c:pt idx="10916">
                  <c:v>5.666E-3</c:v>
                </c:pt>
                <c:pt idx="10917">
                  <c:v>4.9480000000000001E-3</c:v>
                </c:pt>
                <c:pt idx="10918">
                  <c:v>6.4079999999999996E-3</c:v>
                </c:pt>
                <c:pt idx="10919">
                  <c:v>7.0789999999999994E-3</c:v>
                </c:pt>
                <c:pt idx="10920">
                  <c:v>8.6179999999999989E-3</c:v>
                </c:pt>
                <c:pt idx="10921">
                  <c:v>9.8059999999999987E-3</c:v>
                </c:pt>
                <c:pt idx="10922">
                  <c:v>9.1050000000000002E-3</c:v>
                </c:pt>
                <c:pt idx="10923">
                  <c:v>1.1344E-2</c:v>
                </c:pt>
                <c:pt idx="10924">
                  <c:v>1.3346E-2</c:v>
                </c:pt>
                <c:pt idx="10925">
                  <c:v>1.6820000000000002E-2</c:v>
                </c:pt>
                <c:pt idx="10926">
                  <c:v>1.9143E-2</c:v>
                </c:pt>
                <c:pt idx="10927">
                  <c:v>2.1672E-2</c:v>
                </c:pt>
                <c:pt idx="10928">
                  <c:v>2.5085999999999997E-2</c:v>
                </c:pt>
                <c:pt idx="10929">
                  <c:v>2.8131E-2</c:v>
                </c:pt>
                <c:pt idx="10930">
                  <c:v>2.9710999999999998E-2</c:v>
                </c:pt>
                <c:pt idx="10931">
                  <c:v>2.8690999999999998E-2</c:v>
                </c:pt>
                <c:pt idx="10932">
                  <c:v>3.3109E-2</c:v>
                </c:pt>
                <c:pt idx="10933">
                  <c:v>3.2087999999999998E-2</c:v>
                </c:pt>
                <c:pt idx="10934">
                  <c:v>3.6837999999999996E-2</c:v>
                </c:pt>
                <c:pt idx="10935">
                  <c:v>4.2266999999999999E-2</c:v>
                </c:pt>
                <c:pt idx="10936">
                  <c:v>8.3628999999999995E-2</c:v>
                </c:pt>
                <c:pt idx="10937">
                  <c:v>0.107112</c:v>
                </c:pt>
                <c:pt idx="10938">
                  <c:v>0.12421699999999999</c:v>
                </c:pt>
                <c:pt idx="10939">
                  <c:v>0.123418</c:v>
                </c:pt>
                <c:pt idx="10940">
                  <c:v>0.129658</c:v>
                </c:pt>
                <c:pt idx="10941">
                  <c:v>0.130662</c:v>
                </c:pt>
                <c:pt idx="10942">
                  <c:v>0.13411899999999999</c:v>
                </c:pt>
                <c:pt idx="10943">
                  <c:v>0.132356</c:v>
                </c:pt>
                <c:pt idx="10944">
                  <c:v>0.136319</c:v>
                </c:pt>
                <c:pt idx="10945">
                  <c:v>0.138659</c:v>
                </c:pt>
                <c:pt idx="10946">
                  <c:v>0.12631299999999998</c:v>
                </c:pt>
                <c:pt idx="10947">
                  <c:v>0.12864100000000001</c:v>
                </c:pt>
                <c:pt idx="10948">
                  <c:v>0.126833</c:v>
                </c:pt>
                <c:pt idx="10949">
                  <c:v>0.118503</c:v>
                </c:pt>
                <c:pt idx="10950">
                  <c:v>0.108984</c:v>
                </c:pt>
                <c:pt idx="10951">
                  <c:v>9.4861000000000001E-2</c:v>
                </c:pt>
                <c:pt idx="10952">
                  <c:v>9.2071E-2</c:v>
                </c:pt>
                <c:pt idx="10953">
                  <c:v>9.5518999999999993E-2</c:v>
                </c:pt>
                <c:pt idx="10954">
                  <c:v>9.8855999999999999E-2</c:v>
                </c:pt>
                <c:pt idx="10955">
                  <c:v>0.101953</c:v>
                </c:pt>
                <c:pt idx="10956">
                  <c:v>9.7282999999999994E-2</c:v>
                </c:pt>
                <c:pt idx="10957">
                  <c:v>9.2552999999999996E-2</c:v>
                </c:pt>
                <c:pt idx="10958">
                  <c:v>8.3660999999999999E-2</c:v>
                </c:pt>
                <c:pt idx="10959">
                  <c:v>9.2709E-2</c:v>
                </c:pt>
                <c:pt idx="10960">
                  <c:v>8.6390000000000008E-2</c:v>
                </c:pt>
                <c:pt idx="10961">
                  <c:v>6.8655999999999995E-2</c:v>
                </c:pt>
                <c:pt idx="10962">
                  <c:v>6.1147999999999994E-2</c:v>
                </c:pt>
                <c:pt idx="10963">
                  <c:v>6.1508E-2</c:v>
                </c:pt>
                <c:pt idx="10964">
                  <c:v>5.8417999999999998E-2</c:v>
                </c:pt>
                <c:pt idx="10965">
                  <c:v>5.7634999999999999E-2</c:v>
                </c:pt>
                <c:pt idx="10966">
                  <c:v>4.9925999999999998E-2</c:v>
                </c:pt>
                <c:pt idx="10967">
                  <c:v>4.3490000000000001E-2</c:v>
                </c:pt>
                <c:pt idx="10968">
                  <c:v>4.1519E-2</c:v>
                </c:pt>
                <c:pt idx="10969">
                  <c:v>3.7922999999999998E-2</c:v>
                </c:pt>
                <c:pt idx="10970">
                  <c:v>3.6202999999999999E-2</c:v>
                </c:pt>
                <c:pt idx="10971">
                  <c:v>3.2697999999999998E-2</c:v>
                </c:pt>
                <c:pt idx="10972">
                  <c:v>3.1938999999999995E-2</c:v>
                </c:pt>
                <c:pt idx="10973">
                  <c:v>2.3440000000000003E-2</c:v>
                </c:pt>
                <c:pt idx="10974">
                  <c:v>2.2185E-2</c:v>
                </c:pt>
                <c:pt idx="10975">
                  <c:v>2.0614999999999998E-2</c:v>
                </c:pt>
                <c:pt idx="10976">
                  <c:v>2.2865999999999997E-2</c:v>
                </c:pt>
                <c:pt idx="10977">
                  <c:v>5.3161E-2</c:v>
                </c:pt>
                <c:pt idx="10978">
                  <c:v>6.4828999999999998E-2</c:v>
                </c:pt>
                <c:pt idx="10979">
                  <c:v>7.0208999999999994E-2</c:v>
                </c:pt>
                <c:pt idx="10980">
                  <c:v>6.9311999999999999E-2</c:v>
                </c:pt>
                <c:pt idx="10981">
                  <c:v>7.6985999999999999E-2</c:v>
                </c:pt>
                <c:pt idx="10982">
                  <c:v>6.3674999999999995E-2</c:v>
                </c:pt>
                <c:pt idx="10983">
                  <c:v>6.9093000000000002E-2</c:v>
                </c:pt>
                <c:pt idx="10984">
                  <c:v>7.0763999999999994E-2</c:v>
                </c:pt>
                <c:pt idx="10985">
                  <c:v>7.3324E-2</c:v>
                </c:pt>
                <c:pt idx="10986">
                  <c:v>9.9693999999999991E-2</c:v>
                </c:pt>
                <c:pt idx="10987">
                  <c:v>0.12715399999999999</c:v>
                </c:pt>
                <c:pt idx="10988">
                  <c:v>0.140738</c:v>
                </c:pt>
                <c:pt idx="10989">
                  <c:v>0.14652399999999999</c:v>
                </c:pt>
                <c:pt idx="10990">
                  <c:v>0.14894399999999999</c:v>
                </c:pt>
                <c:pt idx="10991">
                  <c:v>0.15396799999999999</c:v>
                </c:pt>
                <c:pt idx="10992">
                  <c:v>0.1731</c:v>
                </c:pt>
                <c:pt idx="10993">
                  <c:v>0.18230000000000002</c:v>
                </c:pt>
                <c:pt idx="10994">
                  <c:v>0.180947</c:v>
                </c:pt>
                <c:pt idx="10995">
                  <c:v>0.17683499999999999</c:v>
                </c:pt>
                <c:pt idx="10996">
                  <c:v>0.172069</c:v>
                </c:pt>
                <c:pt idx="10997">
                  <c:v>0.17360199999999998</c:v>
                </c:pt>
                <c:pt idx="10998">
                  <c:v>0.17308399999999999</c:v>
                </c:pt>
                <c:pt idx="10999">
                  <c:v>0.16764899999999999</c:v>
                </c:pt>
                <c:pt idx="11000">
                  <c:v>0.17082699999999998</c:v>
                </c:pt>
                <c:pt idx="11001">
                  <c:v>0.16567000000000001</c:v>
                </c:pt>
                <c:pt idx="11002">
                  <c:v>0.181029</c:v>
                </c:pt>
                <c:pt idx="11003">
                  <c:v>0.21524599999999999</c:v>
                </c:pt>
                <c:pt idx="11004">
                  <c:v>0.22495899999999999</c:v>
                </c:pt>
                <c:pt idx="11005">
                  <c:v>0.24365000000000003</c:v>
                </c:pt>
                <c:pt idx="11006">
                  <c:v>0.30799299999999996</c:v>
                </c:pt>
                <c:pt idx="11007">
                  <c:v>0.37671899999999997</c:v>
                </c:pt>
                <c:pt idx="11008">
                  <c:v>0.39893299999999998</c:v>
                </c:pt>
                <c:pt idx="11009">
                  <c:v>0.42666899999999996</c:v>
                </c:pt>
                <c:pt idx="11010">
                  <c:v>0.45876599999999995</c:v>
                </c:pt>
                <c:pt idx="11011">
                  <c:v>0.47017000000000003</c:v>
                </c:pt>
                <c:pt idx="11012">
                  <c:v>0.46351799999999999</c:v>
                </c:pt>
                <c:pt idx="11013">
                  <c:v>0.459175</c:v>
                </c:pt>
                <c:pt idx="11014">
                  <c:v>0.45379399999999998</c:v>
                </c:pt>
                <c:pt idx="11015">
                  <c:v>0.44395199999999996</c:v>
                </c:pt>
                <c:pt idx="11016">
                  <c:v>0.43827499999999997</c:v>
                </c:pt>
                <c:pt idx="11017">
                  <c:v>0.42012899999999997</c:v>
                </c:pt>
                <c:pt idx="11018">
                  <c:v>0.41520099999999999</c:v>
                </c:pt>
                <c:pt idx="11019">
                  <c:v>0.40625499999999998</c:v>
                </c:pt>
                <c:pt idx="11020">
                  <c:v>0.39935099999999996</c:v>
                </c:pt>
                <c:pt idx="11021">
                  <c:v>0.37639099999999998</c:v>
                </c:pt>
                <c:pt idx="11022">
                  <c:v>0.35374800000000001</c:v>
                </c:pt>
                <c:pt idx="11023">
                  <c:v>0.35775899999999999</c:v>
                </c:pt>
                <c:pt idx="11024">
                  <c:v>0.36090699999999998</c:v>
                </c:pt>
                <c:pt idx="11025">
                  <c:v>0.393092</c:v>
                </c:pt>
                <c:pt idx="11026">
                  <c:v>0.38121499999999997</c:v>
                </c:pt>
                <c:pt idx="11027">
                  <c:v>0.39519399999999999</c:v>
                </c:pt>
                <c:pt idx="11028">
                  <c:v>0.40393000000000001</c:v>
                </c:pt>
                <c:pt idx="11029">
                  <c:v>0.39384199999999997</c:v>
                </c:pt>
                <c:pt idx="11030">
                  <c:v>0.36985299999999999</c:v>
                </c:pt>
                <c:pt idx="11031">
                  <c:v>0.348972</c:v>
                </c:pt>
                <c:pt idx="11032">
                  <c:v>0.34875299999999998</c:v>
                </c:pt>
                <c:pt idx="11033">
                  <c:v>0.33594799999999997</c:v>
                </c:pt>
                <c:pt idx="11034">
                  <c:v>0.32266</c:v>
                </c:pt>
                <c:pt idx="11035">
                  <c:v>0.30404500000000001</c:v>
                </c:pt>
                <c:pt idx="11036">
                  <c:v>0.28206500000000001</c:v>
                </c:pt>
                <c:pt idx="11037">
                  <c:v>0.26200499999999999</c:v>
                </c:pt>
                <c:pt idx="11038">
                  <c:v>0.27229900000000001</c:v>
                </c:pt>
                <c:pt idx="11039">
                  <c:v>0.27308299999999996</c:v>
                </c:pt>
                <c:pt idx="11040">
                  <c:v>0.271536</c:v>
                </c:pt>
                <c:pt idx="11041">
                  <c:v>0.28570299999999998</c:v>
                </c:pt>
                <c:pt idx="11042">
                  <c:v>0.32086199999999998</c:v>
                </c:pt>
                <c:pt idx="11043">
                  <c:v>0.33845799999999998</c:v>
                </c:pt>
                <c:pt idx="11044">
                  <c:v>0.34018799999999999</c:v>
                </c:pt>
                <c:pt idx="11045">
                  <c:v>0.35680699999999999</c:v>
                </c:pt>
                <c:pt idx="11046">
                  <c:v>0.358655</c:v>
                </c:pt>
                <c:pt idx="11047">
                  <c:v>0.35159399999999996</c:v>
                </c:pt>
                <c:pt idx="11048">
                  <c:v>0.35289699999999996</c:v>
                </c:pt>
                <c:pt idx="11049">
                  <c:v>0.34149299999999999</c:v>
                </c:pt>
                <c:pt idx="11050">
                  <c:v>0.37866899999999998</c:v>
                </c:pt>
                <c:pt idx="11051">
                  <c:v>0.402005</c:v>
                </c:pt>
                <c:pt idx="11052">
                  <c:v>0.414634</c:v>
                </c:pt>
                <c:pt idx="11053">
                  <c:v>0.39739199999999997</c:v>
                </c:pt>
                <c:pt idx="11054">
                  <c:v>0.38673799999999997</c:v>
                </c:pt>
                <c:pt idx="11055">
                  <c:v>0.44939399999999996</c:v>
                </c:pt>
                <c:pt idx="11056">
                  <c:v>0.46360599999999996</c:v>
                </c:pt>
                <c:pt idx="11057">
                  <c:v>0.45407000000000003</c:v>
                </c:pt>
                <c:pt idx="11058">
                  <c:v>0.473804</c:v>
                </c:pt>
                <c:pt idx="11059">
                  <c:v>0.49266000000000004</c:v>
                </c:pt>
                <c:pt idx="11060">
                  <c:v>0.50556599999999996</c:v>
                </c:pt>
                <c:pt idx="11061">
                  <c:v>0.498751</c:v>
                </c:pt>
                <c:pt idx="11062">
                  <c:v>0.47720799999999997</c:v>
                </c:pt>
                <c:pt idx="11063">
                  <c:v>0.509212</c:v>
                </c:pt>
                <c:pt idx="11064">
                  <c:v>0.511876</c:v>
                </c:pt>
                <c:pt idx="11065">
                  <c:v>0.49820799999999998</c:v>
                </c:pt>
                <c:pt idx="11066">
                  <c:v>0.47769499999999998</c:v>
                </c:pt>
                <c:pt idx="11067">
                  <c:v>0.44714499999999996</c:v>
                </c:pt>
                <c:pt idx="11068">
                  <c:v>0.458347</c:v>
                </c:pt>
                <c:pt idx="11069">
                  <c:v>0.44547100000000001</c:v>
                </c:pt>
                <c:pt idx="11070">
                  <c:v>0.433585</c:v>
                </c:pt>
                <c:pt idx="11071">
                  <c:v>0.41217799999999999</c:v>
                </c:pt>
                <c:pt idx="11072">
                  <c:v>0.40107799999999999</c:v>
                </c:pt>
                <c:pt idx="11073">
                  <c:v>0.39159499999999997</c:v>
                </c:pt>
                <c:pt idx="11074">
                  <c:v>0.397399</c:v>
                </c:pt>
                <c:pt idx="11075">
                  <c:v>0.43688899999999997</c:v>
                </c:pt>
                <c:pt idx="11076">
                  <c:v>0.49682099999999996</c:v>
                </c:pt>
                <c:pt idx="11077">
                  <c:v>0.53306500000000001</c:v>
                </c:pt>
                <c:pt idx="11078">
                  <c:v>0.565164</c:v>
                </c:pt>
                <c:pt idx="11079">
                  <c:v>0.58548</c:v>
                </c:pt>
                <c:pt idx="11080">
                  <c:v>0.60523199999999999</c:v>
                </c:pt>
                <c:pt idx="11081">
                  <c:v>0.61871199999999993</c:v>
                </c:pt>
                <c:pt idx="11082">
                  <c:v>0.59695000000000009</c:v>
                </c:pt>
                <c:pt idx="11083">
                  <c:v>0.583762</c:v>
                </c:pt>
                <c:pt idx="11084">
                  <c:v>0.57325799999999993</c:v>
                </c:pt>
                <c:pt idx="11085">
                  <c:v>0.57608399999999993</c:v>
                </c:pt>
                <c:pt idx="11086">
                  <c:v>0.55743799999999999</c:v>
                </c:pt>
                <c:pt idx="11087">
                  <c:v>0.52987600000000001</c:v>
                </c:pt>
                <c:pt idx="11088">
                  <c:v>0.50602899999999995</c:v>
                </c:pt>
                <c:pt idx="11089">
                  <c:v>0.50003399999999998</c:v>
                </c:pt>
                <c:pt idx="11090">
                  <c:v>0.482904</c:v>
                </c:pt>
                <c:pt idx="11091">
                  <c:v>0.47273299999999996</c:v>
                </c:pt>
                <c:pt idx="11092">
                  <c:v>0.42808599999999997</c:v>
                </c:pt>
                <c:pt idx="11093">
                  <c:v>0.48601800000000001</c:v>
                </c:pt>
                <c:pt idx="11094">
                  <c:v>0.49257399999999996</c:v>
                </c:pt>
                <c:pt idx="11095">
                  <c:v>0.50197199999999997</c:v>
                </c:pt>
                <c:pt idx="11096">
                  <c:v>0.50862600000000002</c:v>
                </c:pt>
                <c:pt idx="11097">
                  <c:v>0.52117800000000003</c:v>
                </c:pt>
                <c:pt idx="11098">
                  <c:v>0.50672399999999995</c:v>
                </c:pt>
                <c:pt idx="11099">
                  <c:v>0.49735499999999999</c:v>
                </c:pt>
                <c:pt idx="11100">
                  <c:v>0.49030899999999999</c:v>
                </c:pt>
                <c:pt idx="11101">
                  <c:v>0.49824799999999997</c:v>
                </c:pt>
                <c:pt idx="11102">
                  <c:v>0.47974099999999997</c:v>
                </c:pt>
                <c:pt idx="11103">
                  <c:v>0.48192599999999997</c:v>
                </c:pt>
                <c:pt idx="11104">
                  <c:v>0.47604199999999997</c:v>
                </c:pt>
                <c:pt idx="11105">
                  <c:v>0.43644099999999997</c:v>
                </c:pt>
                <c:pt idx="11106">
                  <c:v>0.45394899999999999</c:v>
                </c:pt>
                <c:pt idx="11107">
                  <c:v>0.43693799999999999</c:v>
                </c:pt>
                <c:pt idx="11108">
                  <c:v>0.43974299999999999</c:v>
                </c:pt>
                <c:pt idx="11109">
                  <c:v>0.45012599999999997</c:v>
                </c:pt>
                <c:pt idx="11110">
                  <c:v>0.46284599999999998</c:v>
                </c:pt>
                <c:pt idx="11111">
                  <c:v>0.45797299999999996</c:v>
                </c:pt>
                <c:pt idx="11112">
                  <c:v>0.44414499999999996</c:v>
                </c:pt>
                <c:pt idx="11113">
                  <c:v>0.44858599999999998</c:v>
                </c:pt>
                <c:pt idx="11114">
                  <c:v>0.43998599999999999</c:v>
                </c:pt>
                <c:pt idx="11115">
                  <c:v>0.42746599999999996</c:v>
                </c:pt>
                <c:pt idx="11116">
                  <c:v>0.43151000000000006</c:v>
                </c:pt>
                <c:pt idx="11117">
                  <c:v>0.41601199999999999</c:v>
                </c:pt>
                <c:pt idx="11118">
                  <c:v>0.40005199999999996</c:v>
                </c:pt>
                <c:pt idx="11119">
                  <c:v>0.40801899999999997</c:v>
                </c:pt>
                <c:pt idx="11120">
                  <c:v>0.38552000000000003</c:v>
                </c:pt>
                <c:pt idx="11121">
                  <c:v>0.36954000000000004</c:v>
                </c:pt>
                <c:pt idx="11122">
                  <c:v>0.37599499999999997</c:v>
                </c:pt>
                <c:pt idx="11123">
                  <c:v>0.35919799999999996</c:v>
                </c:pt>
                <c:pt idx="11124">
                  <c:v>0.35292199999999996</c:v>
                </c:pt>
                <c:pt idx="11125">
                  <c:v>0.355184</c:v>
                </c:pt>
                <c:pt idx="11126">
                  <c:v>0.36709900000000001</c:v>
                </c:pt>
                <c:pt idx="11127">
                  <c:v>0.40065399999999995</c:v>
                </c:pt>
                <c:pt idx="11128">
                  <c:v>0.390874</c:v>
                </c:pt>
                <c:pt idx="11129">
                  <c:v>0.37469599999999997</c:v>
                </c:pt>
                <c:pt idx="11130">
                  <c:v>0.35427900000000001</c:v>
                </c:pt>
                <c:pt idx="11131">
                  <c:v>0.349748</c:v>
                </c:pt>
                <c:pt idx="11132">
                  <c:v>0.33933199999999997</c:v>
                </c:pt>
                <c:pt idx="11133">
                  <c:v>0.32942899999999997</c:v>
                </c:pt>
                <c:pt idx="11134">
                  <c:v>0.33072699999999999</c:v>
                </c:pt>
                <c:pt idx="11135">
                  <c:v>0.35730499999999998</c:v>
                </c:pt>
                <c:pt idx="11136">
                  <c:v>0.37419199999999997</c:v>
                </c:pt>
                <c:pt idx="11137">
                  <c:v>0.37474399999999997</c:v>
                </c:pt>
                <c:pt idx="11138">
                  <c:v>0.37315699999999996</c:v>
                </c:pt>
                <c:pt idx="11139">
                  <c:v>0.40715499999999999</c:v>
                </c:pt>
                <c:pt idx="11140">
                  <c:v>0.419881</c:v>
                </c:pt>
                <c:pt idx="11141">
                  <c:v>0.43789799999999995</c:v>
                </c:pt>
                <c:pt idx="11142">
                  <c:v>0.44603499999999996</c:v>
                </c:pt>
                <c:pt idx="11143">
                  <c:v>0.46952899999999997</c:v>
                </c:pt>
                <c:pt idx="11144">
                  <c:v>0.47275599999999995</c:v>
                </c:pt>
                <c:pt idx="11145">
                  <c:v>0.47681799999999996</c:v>
                </c:pt>
                <c:pt idx="11146">
                  <c:v>0.476769</c:v>
                </c:pt>
                <c:pt idx="11147">
                  <c:v>0.45967399999999997</c:v>
                </c:pt>
                <c:pt idx="11148">
                  <c:v>0.45929199999999998</c:v>
                </c:pt>
                <c:pt idx="11149">
                  <c:v>0.48797799999999997</c:v>
                </c:pt>
                <c:pt idx="11150">
                  <c:v>0.49428499999999997</c:v>
                </c:pt>
                <c:pt idx="11151">
                  <c:v>0.59279399999999993</c:v>
                </c:pt>
                <c:pt idx="11152">
                  <c:v>0.60858000000000001</c:v>
                </c:pt>
                <c:pt idx="11153">
                  <c:v>0.62803500000000001</c:v>
                </c:pt>
                <c:pt idx="11154">
                  <c:v>0.65585700000000002</c:v>
                </c:pt>
                <c:pt idx="11155">
                  <c:v>0.68849699999999991</c:v>
                </c:pt>
                <c:pt idx="11156">
                  <c:v>0.68758900000000001</c:v>
                </c:pt>
                <c:pt idx="11157">
                  <c:v>0.67954799999999993</c:v>
                </c:pt>
                <c:pt idx="11158">
                  <c:v>0.70797199999999993</c:v>
                </c:pt>
                <c:pt idx="11159">
                  <c:v>0.71086399999999994</c:v>
                </c:pt>
                <c:pt idx="11160">
                  <c:v>0.71335799999999994</c:v>
                </c:pt>
                <c:pt idx="11161">
                  <c:v>0.71364499999999997</c:v>
                </c:pt>
                <c:pt idx="11162">
                  <c:v>0.70037099999999997</c:v>
                </c:pt>
                <c:pt idx="11163">
                  <c:v>0.69518899999999995</c:v>
                </c:pt>
                <c:pt idx="11164">
                  <c:v>0.69782499999999992</c:v>
                </c:pt>
                <c:pt idx="11165">
                  <c:v>0.70716699999999999</c:v>
                </c:pt>
                <c:pt idx="11166">
                  <c:v>0.69507599999999992</c:v>
                </c:pt>
                <c:pt idx="11167">
                  <c:v>0.73327100000000001</c:v>
                </c:pt>
                <c:pt idx="11168">
                  <c:v>0.70784000000000002</c:v>
                </c:pt>
                <c:pt idx="11169">
                  <c:v>0.69828400000000002</c:v>
                </c:pt>
                <c:pt idx="11170">
                  <c:v>0.66830400000000001</c:v>
                </c:pt>
                <c:pt idx="11171">
                  <c:v>0.66288499999999995</c:v>
                </c:pt>
                <c:pt idx="11172">
                  <c:v>0.64534799999999992</c:v>
                </c:pt>
                <c:pt idx="11173">
                  <c:v>0.63277099999999997</c:v>
                </c:pt>
                <c:pt idx="11174">
                  <c:v>0.60600900000000002</c:v>
                </c:pt>
                <c:pt idx="11175">
                  <c:v>0.607101</c:v>
                </c:pt>
                <c:pt idx="11176">
                  <c:v>0.58489899999999995</c:v>
                </c:pt>
                <c:pt idx="11177">
                  <c:v>0.55902200000000002</c:v>
                </c:pt>
                <c:pt idx="11178">
                  <c:v>0.53005599999999997</c:v>
                </c:pt>
                <c:pt idx="11179">
                  <c:v>0.51824799999999993</c:v>
                </c:pt>
                <c:pt idx="11180">
                  <c:v>0.52797399999999994</c:v>
                </c:pt>
                <c:pt idx="11181">
                  <c:v>0.56673600000000002</c:v>
                </c:pt>
                <c:pt idx="11182">
                  <c:v>0.55397699999999994</c:v>
                </c:pt>
                <c:pt idx="11183">
                  <c:v>0.53809299999999993</c:v>
                </c:pt>
                <c:pt idx="11184">
                  <c:v>0.52604600000000001</c:v>
                </c:pt>
                <c:pt idx="11185">
                  <c:v>0.57284899999999994</c:v>
                </c:pt>
                <c:pt idx="11186">
                  <c:v>0.55726900000000001</c:v>
                </c:pt>
                <c:pt idx="11187">
                  <c:v>0.53953799999999996</c:v>
                </c:pt>
                <c:pt idx="11188">
                  <c:v>0.51929799999999993</c:v>
                </c:pt>
                <c:pt idx="11189">
                  <c:v>0.50614199999999998</c:v>
                </c:pt>
                <c:pt idx="11190">
                  <c:v>0.48581299999999999</c:v>
                </c:pt>
                <c:pt idx="11191">
                  <c:v>0.462505</c:v>
                </c:pt>
                <c:pt idx="11192">
                  <c:v>0.44008199999999997</c:v>
                </c:pt>
                <c:pt idx="11193">
                  <c:v>0.417014</c:v>
                </c:pt>
                <c:pt idx="11194">
                  <c:v>0.40537799999999996</c:v>
                </c:pt>
                <c:pt idx="11195">
                  <c:v>0.38881000000000004</c:v>
                </c:pt>
                <c:pt idx="11196">
                  <c:v>0.36348900000000001</c:v>
                </c:pt>
                <c:pt idx="11197">
                  <c:v>0.36190800000000001</c:v>
                </c:pt>
                <c:pt idx="11198">
                  <c:v>0.35953399999999996</c:v>
                </c:pt>
                <c:pt idx="11199">
                  <c:v>0.33154</c:v>
                </c:pt>
                <c:pt idx="11200">
                  <c:v>0.32389199999999996</c:v>
                </c:pt>
                <c:pt idx="11201">
                  <c:v>0.331177</c:v>
                </c:pt>
                <c:pt idx="11202">
                  <c:v>0.31189699999999998</c:v>
                </c:pt>
                <c:pt idx="11203">
                  <c:v>0.30705899999999997</c:v>
                </c:pt>
                <c:pt idx="11204">
                  <c:v>0.300483</c:v>
                </c:pt>
                <c:pt idx="11205">
                  <c:v>0.28628100000000001</c:v>
                </c:pt>
                <c:pt idx="11206">
                  <c:v>0.27453899999999998</c:v>
                </c:pt>
                <c:pt idx="11207">
                  <c:v>0.25300299999999998</c:v>
                </c:pt>
                <c:pt idx="11208">
                  <c:v>0.24721299999999999</c:v>
                </c:pt>
                <c:pt idx="11209">
                  <c:v>0.24054899999999999</c:v>
                </c:pt>
                <c:pt idx="11210">
                  <c:v>0.24041899999999999</c:v>
                </c:pt>
                <c:pt idx="11211">
                  <c:v>0.26816299999999998</c:v>
                </c:pt>
                <c:pt idx="11212">
                  <c:v>0.30889800000000001</c:v>
                </c:pt>
                <c:pt idx="11213">
                  <c:v>0.30525000000000002</c:v>
                </c:pt>
                <c:pt idx="11214">
                  <c:v>0.31770599999999999</c:v>
                </c:pt>
                <c:pt idx="11215">
                  <c:v>0.326125</c:v>
                </c:pt>
                <c:pt idx="11216">
                  <c:v>0.333621</c:v>
                </c:pt>
                <c:pt idx="11217">
                  <c:v>0.33625899999999997</c:v>
                </c:pt>
                <c:pt idx="11218">
                  <c:v>0.328291</c:v>
                </c:pt>
                <c:pt idx="11219">
                  <c:v>0.32222200000000001</c:v>
                </c:pt>
                <c:pt idx="11220">
                  <c:v>0.32598099999999997</c:v>
                </c:pt>
                <c:pt idx="11221">
                  <c:v>0.31397399999999998</c:v>
                </c:pt>
                <c:pt idx="11222">
                  <c:v>0.31372899999999998</c:v>
                </c:pt>
                <c:pt idx="11223">
                  <c:v>0.28584100000000001</c:v>
                </c:pt>
                <c:pt idx="11224">
                  <c:v>0.253828</c:v>
                </c:pt>
                <c:pt idx="11225">
                  <c:v>0.25977600000000001</c:v>
                </c:pt>
                <c:pt idx="11226">
                  <c:v>0.24660499999999999</c:v>
                </c:pt>
                <c:pt idx="11227">
                  <c:v>0.25433800000000001</c:v>
                </c:pt>
                <c:pt idx="11228">
                  <c:v>0.25450099999999998</c:v>
                </c:pt>
                <c:pt idx="11229">
                  <c:v>0.247584</c:v>
                </c:pt>
                <c:pt idx="11230">
                  <c:v>0.24046599999999999</c:v>
                </c:pt>
                <c:pt idx="11231">
                  <c:v>0.24635299999999999</c:v>
                </c:pt>
                <c:pt idx="11232">
                  <c:v>0.24007599999999998</c:v>
                </c:pt>
                <c:pt idx="11233">
                  <c:v>0.227293</c:v>
                </c:pt>
                <c:pt idx="11234">
                  <c:v>0.19334699999999999</c:v>
                </c:pt>
                <c:pt idx="11235">
                  <c:v>0.185497</c:v>
                </c:pt>
                <c:pt idx="11236">
                  <c:v>0.19232299999999999</c:v>
                </c:pt>
                <c:pt idx="11237">
                  <c:v>0.19821799999999998</c:v>
                </c:pt>
                <c:pt idx="11238">
                  <c:v>0.19477699999999998</c:v>
                </c:pt>
                <c:pt idx="11239">
                  <c:v>0.19205799999999998</c:v>
                </c:pt>
                <c:pt idx="11240">
                  <c:v>0.18740499999999999</c:v>
                </c:pt>
                <c:pt idx="11241">
                  <c:v>0.18182599999999999</c:v>
                </c:pt>
                <c:pt idx="11242">
                  <c:v>0.176652</c:v>
                </c:pt>
                <c:pt idx="11243">
                  <c:v>0.160164</c:v>
                </c:pt>
                <c:pt idx="11244">
                  <c:v>0.15115699999999999</c:v>
                </c:pt>
                <c:pt idx="11245">
                  <c:v>0.11532099999999999</c:v>
                </c:pt>
                <c:pt idx="11246">
                  <c:v>0.13267399999999999</c:v>
                </c:pt>
                <c:pt idx="11247">
                  <c:v>0.13824400000000001</c:v>
                </c:pt>
                <c:pt idx="11248">
                  <c:v>0.147399</c:v>
                </c:pt>
                <c:pt idx="11249">
                  <c:v>0.15670499999999998</c:v>
                </c:pt>
                <c:pt idx="11250">
                  <c:v>0.147421</c:v>
                </c:pt>
                <c:pt idx="11251">
                  <c:v>0.141462</c:v>
                </c:pt>
                <c:pt idx="11252">
                  <c:v>0.13719399999999998</c:v>
                </c:pt>
                <c:pt idx="11253">
                  <c:v>0.14422000000000001</c:v>
                </c:pt>
                <c:pt idx="11254">
                  <c:v>0.14163599999999998</c:v>
                </c:pt>
                <c:pt idx="11255">
                  <c:v>0.12875200000000001</c:v>
                </c:pt>
                <c:pt idx="11256">
                  <c:v>0.11973299999999999</c:v>
                </c:pt>
                <c:pt idx="11257">
                  <c:v>0.11906000000000001</c:v>
                </c:pt>
                <c:pt idx="11258">
                  <c:v>0.113729</c:v>
                </c:pt>
                <c:pt idx="11259">
                  <c:v>9.6312999999999996E-2</c:v>
                </c:pt>
                <c:pt idx="11260">
                  <c:v>8.5951E-2</c:v>
                </c:pt>
                <c:pt idx="11261">
                  <c:v>8.3940000000000001E-2</c:v>
                </c:pt>
                <c:pt idx="11262">
                  <c:v>8.2461999999999994E-2</c:v>
                </c:pt>
                <c:pt idx="11263">
                  <c:v>8.3275000000000002E-2</c:v>
                </c:pt>
                <c:pt idx="11264">
                  <c:v>9.4251000000000001E-2</c:v>
                </c:pt>
                <c:pt idx="11265">
                  <c:v>8.7883000000000003E-2</c:v>
                </c:pt>
                <c:pt idx="11266">
                  <c:v>8.7503999999999998E-2</c:v>
                </c:pt>
                <c:pt idx="11267">
                  <c:v>9.1946E-2</c:v>
                </c:pt>
                <c:pt idx="11268">
                  <c:v>9.2870000000000008E-2</c:v>
                </c:pt>
                <c:pt idx="11269">
                  <c:v>9.2013999999999999E-2</c:v>
                </c:pt>
                <c:pt idx="11270">
                  <c:v>9.7453999999999999E-2</c:v>
                </c:pt>
                <c:pt idx="11271">
                  <c:v>9.5681999999999989E-2</c:v>
                </c:pt>
                <c:pt idx="11272">
                  <c:v>0.12147699999999999</c:v>
                </c:pt>
                <c:pt idx="11273">
                  <c:v>0.16795399999999999</c:v>
                </c:pt>
                <c:pt idx="11274">
                  <c:v>0.171651</c:v>
                </c:pt>
                <c:pt idx="11275">
                  <c:v>0.24851599999999999</c:v>
                </c:pt>
                <c:pt idx="11276">
                  <c:v>0.269069</c:v>
                </c:pt>
                <c:pt idx="11277">
                  <c:v>0.289794</c:v>
                </c:pt>
                <c:pt idx="11278">
                  <c:v>0.29341</c:v>
                </c:pt>
                <c:pt idx="11279">
                  <c:v>0.30891199999999996</c:v>
                </c:pt>
                <c:pt idx="11280">
                  <c:v>0.33688499999999999</c:v>
                </c:pt>
                <c:pt idx="11281">
                  <c:v>0.34895899999999996</c:v>
                </c:pt>
                <c:pt idx="11282">
                  <c:v>0.372415</c:v>
                </c:pt>
                <c:pt idx="11283">
                  <c:v>0.371612</c:v>
                </c:pt>
                <c:pt idx="11284">
                  <c:v>0.35698299999999999</c:v>
                </c:pt>
                <c:pt idx="11285">
                  <c:v>0.35371199999999997</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285"/>
              <c:layout>
                <c:manualLayout>
                  <c:x val="0"/>
                  <c:y val="-9.2217945566073087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C6-4189-9B4B-EED0263A0792}"/>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Sheet1!$A$2:$A$11287</c:f>
              <c:numCache>
                <c:formatCode>yyyy\-mm\-dd</c:formatCode>
                <c:ptCount val="1128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numCache>
            </c:numRef>
          </c:cat>
          <c:val>
            <c:numRef>
              <c:f>Sheet1!$C$2:$C$11287</c:f>
              <c:numCache>
                <c:formatCode>General</c:formatCode>
                <c:ptCount val="11286"/>
                <c:pt idx="0">
                  <c:v>0.21860399999999999</c:v>
                </c:pt>
                <c:pt idx="1">
                  <c:v>0.21990199999999999</c:v>
                </c:pt>
                <c:pt idx="2">
                  <c:v>0.23413699999999998</c:v>
                </c:pt>
                <c:pt idx="3">
                  <c:v>0.23739399999999999</c:v>
                </c:pt>
                <c:pt idx="4">
                  <c:v>0.236733</c:v>
                </c:pt>
                <c:pt idx="5">
                  <c:v>0.22717699999999999</c:v>
                </c:pt>
                <c:pt idx="6">
                  <c:v>0.22404199999999999</c:v>
                </c:pt>
                <c:pt idx="7">
                  <c:v>0.20818099999999998</c:v>
                </c:pt>
                <c:pt idx="8">
                  <c:v>0.19237000000000001</c:v>
                </c:pt>
                <c:pt idx="9">
                  <c:v>0.18873299999999998</c:v>
                </c:pt>
                <c:pt idx="10">
                  <c:v>0.175429</c:v>
                </c:pt>
                <c:pt idx="11">
                  <c:v>0.156473</c:v>
                </c:pt>
                <c:pt idx="12">
                  <c:v>0.14912599999999998</c:v>
                </c:pt>
                <c:pt idx="13">
                  <c:v>0.15366099999999999</c:v>
                </c:pt>
                <c:pt idx="14">
                  <c:v>0.14402099999999998</c:v>
                </c:pt>
                <c:pt idx="15">
                  <c:v>0.15205199999999999</c:v>
                </c:pt>
                <c:pt idx="16">
                  <c:v>0.15248899999999999</c:v>
                </c:pt>
                <c:pt idx="17">
                  <c:v>0.13883499999999999</c:v>
                </c:pt>
                <c:pt idx="18">
                  <c:v>0.14238299999999998</c:v>
                </c:pt>
                <c:pt idx="19">
                  <c:v>0.12961400000000001</c:v>
                </c:pt>
                <c:pt idx="20">
                  <c:v>0.13053000000000001</c:v>
                </c:pt>
                <c:pt idx="21">
                  <c:v>0.112798</c:v>
                </c:pt>
                <c:pt idx="22">
                  <c:v>0.11420699999999999</c:v>
                </c:pt>
                <c:pt idx="23">
                  <c:v>0.11003199999999999</c:v>
                </c:pt>
                <c:pt idx="24">
                  <c:v>0.107275</c:v>
                </c:pt>
                <c:pt idx="25">
                  <c:v>0.10928199999999999</c:v>
                </c:pt>
                <c:pt idx="26">
                  <c:v>0.10055299999999999</c:v>
                </c:pt>
                <c:pt idx="27">
                  <c:v>9.6250000000000002E-2</c:v>
                </c:pt>
                <c:pt idx="28">
                  <c:v>8.8341000000000003E-2</c:v>
                </c:pt>
                <c:pt idx="29">
                  <c:v>9.5028000000000001E-2</c:v>
                </c:pt>
                <c:pt idx="30">
                  <c:v>8.6516999999999997E-2</c:v>
                </c:pt>
                <c:pt idx="31">
                  <c:v>8.1749000000000002E-2</c:v>
                </c:pt>
                <c:pt idx="32">
                  <c:v>8.4082999999999991E-2</c:v>
                </c:pt>
                <c:pt idx="33">
                  <c:v>9.637699999999999E-2</c:v>
                </c:pt>
                <c:pt idx="34">
                  <c:v>9.4228999999999993E-2</c:v>
                </c:pt>
                <c:pt idx="35">
                  <c:v>0.12327299999999999</c:v>
                </c:pt>
                <c:pt idx="36">
                  <c:v>0.12956099999999998</c:v>
                </c:pt>
                <c:pt idx="37">
                  <c:v>0.142097</c:v>
                </c:pt>
                <c:pt idx="38">
                  <c:v>0.15934199999999998</c:v>
                </c:pt>
                <c:pt idx="39">
                  <c:v>0.17205699999999999</c:v>
                </c:pt>
                <c:pt idx="40">
                  <c:v>0.19337199999999999</c:v>
                </c:pt>
                <c:pt idx="41">
                  <c:v>0.207984</c:v>
                </c:pt>
                <c:pt idx="42">
                  <c:v>0.18185000000000001</c:v>
                </c:pt>
                <c:pt idx="43">
                  <c:v>0.15618799999999999</c:v>
                </c:pt>
                <c:pt idx="44">
                  <c:v>0.21540699999999999</c:v>
                </c:pt>
                <c:pt idx="45">
                  <c:v>0.274955</c:v>
                </c:pt>
                <c:pt idx="46">
                  <c:v>0.346086</c:v>
                </c:pt>
                <c:pt idx="47">
                  <c:v>0.38938400000000001</c:v>
                </c:pt>
                <c:pt idx="48">
                  <c:v>0.394345</c:v>
                </c:pt>
                <c:pt idx="49">
                  <c:v>0.393341</c:v>
                </c:pt>
                <c:pt idx="50">
                  <c:v>0.39543299999999998</c:v>
                </c:pt>
                <c:pt idx="51">
                  <c:v>0.39577899999999999</c:v>
                </c:pt>
                <c:pt idx="52">
                  <c:v>0.39247599999999999</c:v>
                </c:pt>
                <c:pt idx="53">
                  <c:v>0.43136199999999997</c:v>
                </c:pt>
                <c:pt idx="54">
                  <c:v>0.453654</c:v>
                </c:pt>
                <c:pt idx="55">
                  <c:v>0.469856</c:v>
                </c:pt>
                <c:pt idx="56">
                  <c:v>0.48157000000000005</c:v>
                </c:pt>
                <c:pt idx="57">
                  <c:v>0.50822899999999993</c:v>
                </c:pt>
                <c:pt idx="58">
                  <c:v>0.51919799999999994</c:v>
                </c:pt>
                <c:pt idx="59">
                  <c:v>0.52932000000000001</c:v>
                </c:pt>
                <c:pt idx="60">
                  <c:v>0.52182899999999999</c:v>
                </c:pt>
                <c:pt idx="61">
                  <c:v>0.55297699999999994</c:v>
                </c:pt>
                <c:pt idx="62">
                  <c:v>0.54261499999999996</c:v>
                </c:pt>
                <c:pt idx="63">
                  <c:v>0.55451499999999998</c:v>
                </c:pt>
                <c:pt idx="64">
                  <c:v>0.52702599999999999</c:v>
                </c:pt>
                <c:pt idx="65">
                  <c:v>0.55193399999999992</c:v>
                </c:pt>
                <c:pt idx="66">
                  <c:v>0.56853799999999999</c:v>
                </c:pt>
                <c:pt idx="67">
                  <c:v>0.57650400000000002</c:v>
                </c:pt>
                <c:pt idx="68">
                  <c:v>0.60802099999999992</c:v>
                </c:pt>
                <c:pt idx="69">
                  <c:v>0.63915599999999995</c:v>
                </c:pt>
                <c:pt idx="70">
                  <c:v>0.700264</c:v>
                </c:pt>
                <c:pt idx="71">
                  <c:v>0.70686000000000004</c:v>
                </c:pt>
                <c:pt idx="72">
                  <c:v>0.707229</c:v>
                </c:pt>
                <c:pt idx="73">
                  <c:v>0.73483199999999993</c:v>
                </c:pt>
                <c:pt idx="74">
                  <c:v>0.74808399999999997</c:v>
                </c:pt>
                <c:pt idx="75">
                  <c:v>0.76157599999999992</c:v>
                </c:pt>
                <c:pt idx="76">
                  <c:v>0.75017800000000001</c:v>
                </c:pt>
                <c:pt idx="77">
                  <c:v>0.72840699999999992</c:v>
                </c:pt>
                <c:pt idx="78">
                  <c:v>0.72479300000000002</c:v>
                </c:pt>
                <c:pt idx="79">
                  <c:v>0.75147000000000008</c:v>
                </c:pt>
                <c:pt idx="80">
                  <c:v>0.77905199999999997</c:v>
                </c:pt>
                <c:pt idx="81">
                  <c:v>0.75342199999999993</c:v>
                </c:pt>
                <c:pt idx="82">
                  <c:v>0.74595899999999993</c:v>
                </c:pt>
                <c:pt idx="83">
                  <c:v>0.74242000000000008</c:v>
                </c:pt>
                <c:pt idx="84">
                  <c:v>0.71701499999999996</c:v>
                </c:pt>
                <c:pt idx="85">
                  <c:v>0.68325000000000002</c:v>
                </c:pt>
                <c:pt idx="86">
                  <c:v>0.65628399999999998</c:v>
                </c:pt>
                <c:pt idx="87">
                  <c:v>0.64978499999999995</c:v>
                </c:pt>
                <c:pt idx="88">
                  <c:v>0.63988099999999992</c:v>
                </c:pt>
                <c:pt idx="89">
                  <c:v>0.663246</c:v>
                </c:pt>
                <c:pt idx="90">
                  <c:v>0.62837399999999999</c:v>
                </c:pt>
                <c:pt idx="91">
                  <c:v>0.61321199999999998</c:v>
                </c:pt>
                <c:pt idx="92">
                  <c:v>0.64635599999999993</c:v>
                </c:pt>
                <c:pt idx="93">
                  <c:v>0.65048699999999993</c:v>
                </c:pt>
                <c:pt idx="94">
                  <c:v>0.66154400000000002</c:v>
                </c:pt>
                <c:pt idx="95">
                  <c:v>0.641154</c:v>
                </c:pt>
                <c:pt idx="96">
                  <c:v>0.56606099999999993</c:v>
                </c:pt>
                <c:pt idx="97">
                  <c:v>0.52419499999999997</c:v>
                </c:pt>
                <c:pt idx="98">
                  <c:v>0.52286199999999994</c:v>
                </c:pt>
                <c:pt idx="99">
                  <c:v>0.51060899999999998</c:v>
                </c:pt>
                <c:pt idx="100">
                  <c:v>0.51826300000000003</c:v>
                </c:pt>
                <c:pt idx="101">
                  <c:v>0.49051499999999998</c:v>
                </c:pt>
                <c:pt idx="102">
                  <c:v>0.49356899999999998</c:v>
                </c:pt>
                <c:pt idx="103">
                  <c:v>0.47348199999999996</c:v>
                </c:pt>
                <c:pt idx="104">
                  <c:v>0.42696099999999998</c:v>
                </c:pt>
                <c:pt idx="105">
                  <c:v>0.41073199999999999</c:v>
                </c:pt>
                <c:pt idx="106">
                  <c:v>0.41858000000000001</c:v>
                </c:pt>
                <c:pt idx="107">
                  <c:v>0.42620199999999997</c:v>
                </c:pt>
                <c:pt idx="108">
                  <c:v>0.43512899999999999</c:v>
                </c:pt>
                <c:pt idx="109">
                  <c:v>0.44144000000000005</c:v>
                </c:pt>
                <c:pt idx="110">
                  <c:v>0.42122599999999999</c:v>
                </c:pt>
                <c:pt idx="111">
                  <c:v>0.40096799999999999</c:v>
                </c:pt>
                <c:pt idx="112">
                  <c:v>0.39361399999999996</c:v>
                </c:pt>
                <c:pt idx="113">
                  <c:v>0.39498699999999998</c:v>
                </c:pt>
                <c:pt idx="114">
                  <c:v>0.35400199999999998</c:v>
                </c:pt>
                <c:pt idx="115">
                  <c:v>0.352767</c:v>
                </c:pt>
                <c:pt idx="116">
                  <c:v>0.33380699999999996</c:v>
                </c:pt>
                <c:pt idx="117">
                  <c:v>0.30638000000000004</c:v>
                </c:pt>
                <c:pt idx="118">
                  <c:v>0.28529899999999997</c:v>
                </c:pt>
                <c:pt idx="119">
                  <c:v>0.26719599999999999</c:v>
                </c:pt>
                <c:pt idx="120">
                  <c:v>0.24380199999999999</c:v>
                </c:pt>
                <c:pt idx="121">
                  <c:v>0.233289</c:v>
                </c:pt>
                <c:pt idx="122">
                  <c:v>0.22548699999999999</c:v>
                </c:pt>
                <c:pt idx="123">
                  <c:v>0.20267499999999999</c:v>
                </c:pt>
                <c:pt idx="124">
                  <c:v>0.182536</c:v>
                </c:pt>
                <c:pt idx="125">
                  <c:v>0.19625299999999998</c:v>
                </c:pt>
                <c:pt idx="126">
                  <c:v>0.176534</c:v>
                </c:pt>
                <c:pt idx="127">
                  <c:v>0.161278</c:v>
                </c:pt>
                <c:pt idx="128">
                  <c:v>0.17347099999999999</c:v>
                </c:pt>
                <c:pt idx="129">
                  <c:v>0.16637399999999999</c:v>
                </c:pt>
                <c:pt idx="130">
                  <c:v>0.16595399999999999</c:v>
                </c:pt>
                <c:pt idx="131">
                  <c:v>0.171292</c:v>
                </c:pt>
                <c:pt idx="132">
                  <c:v>0.165324</c:v>
                </c:pt>
                <c:pt idx="133">
                  <c:v>0.138789</c:v>
                </c:pt>
                <c:pt idx="134">
                  <c:v>0.13684499999999999</c:v>
                </c:pt>
                <c:pt idx="135">
                  <c:v>0.12565699999999999</c:v>
                </c:pt>
                <c:pt idx="136">
                  <c:v>0.119238</c:v>
                </c:pt>
                <c:pt idx="137">
                  <c:v>0.11680099999999999</c:v>
                </c:pt>
                <c:pt idx="138">
                  <c:v>0.120014</c:v>
                </c:pt>
                <c:pt idx="139">
                  <c:v>0.11565599999999999</c:v>
                </c:pt>
                <c:pt idx="140">
                  <c:v>0.114563</c:v>
                </c:pt>
                <c:pt idx="141">
                  <c:v>0.126751</c:v>
                </c:pt>
                <c:pt idx="142">
                  <c:v>0.11844099999999999</c:v>
                </c:pt>
                <c:pt idx="143">
                  <c:v>0.117809</c:v>
                </c:pt>
                <c:pt idx="144">
                  <c:v>0.11575299999999999</c:v>
                </c:pt>
                <c:pt idx="145">
                  <c:v>9.6710999999999991E-2</c:v>
                </c:pt>
                <c:pt idx="146">
                  <c:v>9.8083999999999991E-2</c:v>
                </c:pt>
                <c:pt idx="147">
                  <c:v>8.5815000000000002E-2</c:v>
                </c:pt>
                <c:pt idx="148">
                  <c:v>9.1750000000000012E-2</c:v>
                </c:pt>
                <c:pt idx="149">
                  <c:v>0.104669</c:v>
                </c:pt>
                <c:pt idx="150">
                  <c:v>9.339299999999999E-2</c:v>
                </c:pt>
                <c:pt idx="151">
                  <c:v>0.11035099999999999</c:v>
                </c:pt>
                <c:pt idx="152">
                  <c:v>0.106637</c:v>
                </c:pt>
                <c:pt idx="153">
                  <c:v>0.11856899999999999</c:v>
                </c:pt>
                <c:pt idx="154">
                  <c:v>0.12584799999999999</c:v>
                </c:pt>
                <c:pt idx="155">
                  <c:v>0.12007699999999999</c:v>
                </c:pt>
                <c:pt idx="156">
                  <c:v>0.10979000000000001</c:v>
                </c:pt>
                <c:pt idx="157">
                  <c:v>0.12185199999999999</c:v>
                </c:pt>
                <c:pt idx="158">
                  <c:v>0.121226</c:v>
                </c:pt>
                <c:pt idx="159">
                  <c:v>9.8233000000000001E-2</c:v>
                </c:pt>
                <c:pt idx="160">
                  <c:v>9.972099999999999E-2</c:v>
                </c:pt>
                <c:pt idx="161">
                  <c:v>0.10441499999999999</c:v>
                </c:pt>
                <c:pt idx="162">
                  <c:v>0.115784</c:v>
                </c:pt>
                <c:pt idx="163">
                  <c:v>9.4980000000000009E-2</c:v>
                </c:pt>
                <c:pt idx="164">
                  <c:v>9.9093000000000001E-2</c:v>
                </c:pt>
                <c:pt idx="165">
                  <c:v>0.10527299999999999</c:v>
                </c:pt>
                <c:pt idx="166">
                  <c:v>0.110218</c:v>
                </c:pt>
                <c:pt idx="167">
                  <c:v>0.123484</c:v>
                </c:pt>
                <c:pt idx="168">
                  <c:v>0.12393499999999999</c:v>
                </c:pt>
                <c:pt idx="169">
                  <c:v>0.13950399999999999</c:v>
                </c:pt>
                <c:pt idx="170">
                  <c:v>0.14536199999999999</c:v>
                </c:pt>
                <c:pt idx="171">
                  <c:v>0.13191800000000001</c:v>
                </c:pt>
                <c:pt idx="172">
                  <c:v>0.136543</c:v>
                </c:pt>
                <c:pt idx="173">
                  <c:v>0.123335</c:v>
                </c:pt>
                <c:pt idx="174">
                  <c:v>0.145568</c:v>
                </c:pt>
                <c:pt idx="175">
                  <c:v>0.168097</c:v>
                </c:pt>
                <c:pt idx="176">
                  <c:v>0.15437099999999998</c:v>
                </c:pt>
                <c:pt idx="177">
                  <c:v>0.16258499999999998</c:v>
                </c:pt>
                <c:pt idx="178">
                  <c:v>0.16004099999999999</c:v>
                </c:pt>
                <c:pt idx="179">
                  <c:v>0.16489099999999998</c:v>
                </c:pt>
                <c:pt idx="180">
                  <c:v>0.169294</c:v>
                </c:pt>
                <c:pt idx="181">
                  <c:v>0.17527000000000001</c:v>
                </c:pt>
                <c:pt idx="182">
                  <c:v>0.17288099999999998</c:v>
                </c:pt>
                <c:pt idx="183">
                  <c:v>0.15667399999999998</c:v>
                </c:pt>
                <c:pt idx="184">
                  <c:v>0.17252299999999998</c:v>
                </c:pt>
                <c:pt idx="185">
                  <c:v>0.16026799999999999</c:v>
                </c:pt>
                <c:pt idx="186">
                  <c:v>0.160083</c:v>
                </c:pt>
                <c:pt idx="187">
                  <c:v>0.189133</c:v>
                </c:pt>
                <c:pt idx="188">
                  <c:v>0.18043899999999999</c:v>
                </c:pt>
                <c:pt idx="189">
                  <c:v>0.177983</c:v>
                </c:pt>
                <c:pt idx="190">
                  <c:v>0.18479699999999999</c:v>
                </c:pt>
                <c:pt idx="191">
                  <c:v>0.167715</c:v>
                </c:pt>
                <c:pt idx="192">
                  <c:v>0.18393099999999998</c:v>
                </c:pt>
                <c:pt idx="193">
                  <c:v>0.221383</c:v>
                </c:pt>
                <c:pt idx="194">
                  <c:v>0.25509799999999999</c:v>
                </c:pt>
                <c:pt idx="195">
                  <c:v>0.262376</c:v>
                </c:pt>
                <c:pt idx="196">
                  <c:v>0.26303599999999999</c:v>
                </c:pt>
                <c:pt idx="197">
                  <c:v>0.31760699999999997</c:v>
                </c:pt>
                <c:pt idx="198">
                  <c:v>0.31822899999999998</c:v>
                </c:pt>
                <c:pt idx="199">
                  <c:v>0.28958800000000001</c:v>
                </c:pt>
                <c:pt idx="200">
                  <c:v>0.26971099999999998</c:v>
                </c:pt>
                <c:pt idx="201">
                  <c:v>0.28689500000000001</c:v>
                </c:pt>
                <c:pt idx="202">
                  <c:v>0.272424</c:v>
                </c:pt>
                <c:pt idx="203">
                  <c:v>0.27932899999999999</c:v>
                </c:pt>
                <c:pt idx="204">
                  <c:v>0.28136299999999997</c:v>
                </c:pt>
                <c:pt idx="205">
                  <c:v>0.28309400000000001</c:v>
                </c:pt>
                <c:pt idx="206">
                  <c:v>0.26323199999999997</c:v>
                </c:pt>
                <c:pt idx="207">
                  <c:v>0.23811499999999999</c:v>
                </c:pt>
                <c:pt idx="208">
                  <c:v>0.223494</c:v>
                </c:pt>
                <c:pt idx="209">
                  <c:v>0.193637</c:v>
                </c:pt>
                <c:pt idx="210">
                  <c:v>0.180313</c:v>
                </c:pt>
                <c:pt idx="211">
                  <c:v>0.18988000000000002</c:v>
                </c:pt>
                <c:pt idx="212">
                  <c:v>0.20793899999999998</c:v>
                </c:pt>
                <c:pt idx="213">
                  <c:v>0.16475899999999999</c:v>
                </c:pt>
                <c:pt idx="214">
                  <c:v>0.16694299999999998</c:v>
                </c:pt>
                <c:pt idx="215">
                  <c:v>0.17577599999999999</c:v>
                </c:pt>
                <c:pt idx="216">
                  <c:v>0.17615499999999998</c:v>
                </c:pt>
                <c:pt idx="217">
                  <c:v>0.190165</c:v>
                </c:pt>
                <c:pt idx="218">
                  <c:v>0.18530199999999999</c:v>
                </c:pt>
                <c:pt idx="219">
                  <c:v>0.18948099999999998</c:v>
                </c:pt>
                <c:pt idx="220">
                  <c:v>0.16444799999999998</c:v>
                </c:pt>
                <c:pt idx="221">
                  <c:v>0.18262100000000001</c:v>
                </c:pt>
                <c:pt idx="222">
                  <c:v>0.20103399999999999</c:v>
                </c:pt>
                <c:pt idx="223">
                  <c:v>0.24909699999999999</c:v>
                </c:pt>
                <c:pt idx="224">
                  <c:v>0.26755000000000001</c:v>
                </c:pt>
                <c:pt idx="225">
                  <c:v>0.32844499999999999</c:v>
                </c:pt>
                <c:pt idx="226">
                  <c:v>0.34134000000000003</c:v>
                </c:pt>
                <c:pt idx="227">
                  <c:v>0.33296500000000001</c:v>
                </c:pt>
                <c:pt idx="228">
                  <c:v>0.32219000000000003</c:v>
                </c:pt>
                <c:pt idx="229">
                  <c:v>0.35189999999999999</c:v>
                </c:pt>
                <c:pt idx="230">
                  <c:v>0.32631499999999997</c:v>
                </c:pt>
                <c:pt idx="231">
                  <c:v>0.310807</c:v>
                </c:pt>
                <c:pt idx="232">
                  <c:v>0.30576500000000001</c:v>
                </c:pt>
                <c:pt idx="233">
                  <c:v>0.29129299999999997</c:v>
                </c:pt>
                <c:pt idx="234">
                  <c:v>0.28555199999999997</c:v>
                </c:pt>
                <c:pt idx="235">
                  <c:v>0.292078</c:v>
                </c:pt>
                <c:pt idx="236">
                  <c:v>0.26885100000000001</c:v>
                </c:pt>
                <c:pt idx="237">
                  <c:v>0.247942</c:v>
                </c:pt>
                <c:pt idx="238">
                  <c:v>0.241148</c:v>
                </c:pt>
                <c:pt idx="239">
                  <c:v>0.23147000000000001</c:v>
                </c:pt>
                <c:pt idx="240">
                  <c:v>0.230375</c:v>
                </c:pt>
                <c:pt idx="241">
                  <c:v>0.217389</c:v>
                </c:pt>
                <c:pt idx="242">
                  <c:v>0.22494000000000003</c:v>
                </c:pt>
                <c:pt idx="243">
                  <c:v>0.26417000000000002</c:v>
                </c:pt>
                <c:pt idx="244">
                  <c:v>0.285134</c:v>
                </c:pt>
                <c:pt idx="245">
                  <c:v>0.31137100000000001</c:v>
                </c:pt>
                <c:pt idx="246">
                  <c:v>0.348829</c:v>
                </c:pt>
                <c:pt idx="247">
                  <c:v>0.350601</c:v>
                </c:pt>
                <c:pt idx="248">
                  <c:v>0.36649699999999996</c:v>
                </c:pt>
                <c:pt idx="249">
                  <c:v>0.38375899999999996</c:v>
                </c:pt>
                <c:pt idx="250">
                  <c:v>0.39665799999999996</c:v>
                </c:pt>
                <c:pt idx="251">
                  <c:v>0.40394399999999997</c:v>
                </c:pt>
                <c:pt idx="252">
                  <c:v>0.45002899999999996</c:v>
                </c:pt>
                <c:pt idx="253">
                  <c:v>0.466281</c:v>
                </c:pt>
                <c:pt idx="254">
                  <c:v>0.45975099999999997</c:v>
                </c:pt>
                <c:pt idx="255">
                  <c:v>0.44469199999999998</c:v>
                </c:pt>
                <c:pt idx="256">
                  <c:v>0.42857499999999998</c:v>
                </c:pt>
                <c:pt idx="257">
                  <c:v>0.41946600000000001</c:v>
                </c:pt>
                <c:pt idx="258">
                  <c:v>0.413379</c:v>
                </c:pt>
                <c:pt idx="259">
                  <c:v>0.39999599999999996</c:v>
                </c:pt>
                <c:pt idx="260">
                  <c:v>0.40350900000000001</c:v>
                </c:pt>
                <c:pt idx="261">
                  <c:v>0.39012000000000002</c:v>
                </c:pt>
                <c:pt idx="262">
                  <c:v>0.36597000000000002</c:v>
                </c:pt>
                <c:pt idx="263">
                  <c:v>0.45393899999999998</c:v>
                </c:pt>
                <c:pt idx="264">
                  <c:v>0.45418500000000001</c:v>
                </c:pt>
                <c:pt idx="265">
                  <c:v>0.42745099999999997</c:v>
                </c:pt>
                <c:pt idx="266">
                  <c:v>0.447768</c:v>
                </c:pt>
                <c:pt idx="267">
                  <c:v>0.435722</c:v>
                </c:pt>
                <c:pt idx="268">
                  <c:v>0.41538399999999998</c:v>
                </c:pt>
                <c:pt idx="269">
                  <c:v>0.40842499999999998</c:v>
                </c:pt>
                <c:pt idx="270">
                  <c:v>0.37872099999999997</c:v>
                </c:pt>
                <c:pt idx="271">
                  <c:v>0.34944599999999998</c:v>
                </c:pt>
                <c:pt idx="272">
                  <c:v>0.32690000000000002</c:v>
                </c:pt>
                <c:pt idx="273">
                  <c:v>0.28461000000000003</c:v>
                </c:pt>
                <c:pt idx="274">
                  <c:v>0.30763399999999996</c:v>
                </c:pt>
                <c:pt idx="275">
                  <c:v>0.28371799999999997</c:v>
                </c:pt>
                <c:pt idx="276">
                  <c:v>0.31260199999999999</c:v>
                </c:pt>
                <c:pt idx="277">
                  <c:v>0.32126000000000005</c:v>
                </c:pt>
                <c:pt idx="278">
                  <c:v>0.32831899999999997</c:v>
                </c:pt>
                <c:pt idx="279">
                  <c:v>0.32631399999999999</c:v>
                </c:pt>
                <c:pt idx="280">
                  <c:v>0.32819300000000001</c:v>
                </c:pt>
                <c:pt idx="281">
                  <c:v>0.30873299999999998</c:v>
                </c:pt>
                <c:pt idx="282">
                  <c:v>0.32639899999999999</c:v>
                </c:pt>
                <c:pt idx="283">
                  <c:v>0.33756700000000001</c:v>
                </c:pt>
                <c:pt idx="284">
                  <c:v>0.34842000000000001</c:v>
                </c:pt>
                <c:pt idx="285">
                  <c:v>0.35878899999999997</c:v>
                </c:pt>
                <c:pt idx="286">
                  <c:v>0.34757000000000005</c:v>
                </c:pt>
                <c:pt idx="287">
                  <c:v>0.31696199999999997</c:v>
                </c:pt>
                <c:pt idx="288">
                  <c:v>0.29183399999999998</c:v>
                </c:pt>
                <c:pt idx="289">
                  <c:v>0.28529000000000004</c:v>
                </c:pt>
                <c:pt idx="290">
                  <c:v>0.26656799999999997</c:v>
                </c:pt>
                <c:pt idx="291">
                  <c:v>0.26999200000000001</c:v>
                </c:pt>
                <c:pt idx="292">
                  <c:v>0.27307199999999998</c:v>
                </c:pt>
                <c:pt idx="293">
                  <c:v>0.26470899999999997</c:v>
                </c:pt>
                <c:pt idx="294">
                  <c:v>0.28884699999999996</c:v>
                </c:pt>
                <c:pt idx="295">
                  <c:v>0.27847499999999997</c:v>
                </c:pt>
                <c:pt idx="296">
                  <c:v>0.30372399999999999</c:v>
                </c:pt>
                <c:pt idx="297">
                  <c:v>0.294352</c:v>
                </c:pt>
                <c:pt idx="298">
                  <c:v>0.247198</c:v>
                </c:pt>
                <c:pt idx="299">
                  <c:v>0.25269599999999998</c:v>
                </c:pt>
                <c:pt idx="300">
                  <c:v>0.24152599999999999</c:v>
                </c:pt>
                <c:pt idx="301">
                  <c:v>0.22322799999999998</c:v>
                </c:pt>
                <c:pt idx="302">
                  <c:v>0.23008000000000001</c:v>
                </c:pt>
                <c:pt idx="303">
                  <c:v>0.22015799999999999</c:v>
                </c:pt>
                <c:pt idx="304">
                  <c:v>0.262625</c:v>
                </c:pt>
                <c:pt idx="305">
                  <c:v>0.251251</c:v>
                </c:pt>
                <c:pt idx="306">
                  <c:v>0.25440099999999999</c:v>
                </c:pt>
                <c:pt idx="307">
                  <c:v>0.26658000000000004</c:v>
                </c:pt>
                <c:pt idx="308">
                  <c:v>0.27765299999999998</c:v>
                </c:pt>
                <c:pt idx="309">
                  <c:v>0.28396199999999999</c:v>
                </c:pt>
                <c:pt idx="310">
                  <c:v>0.26261299999999999</c:v>
                </c:pt>
                <c:pt idx="311">
                  <c:v>0.24922599999999998</c:v>
                </c:pt>
                <c:pt idx="312">
                  <c:v>0.253913</c:v>
                </c:pt>
                <c:pt idx="313">
                  <c:v>0.25160399999999999</c:v>
                </c:pt>
                <c:pt idx="314">
                  <c:v>0.249834</c:v>
                </c:pt>
                <c:pt idx="315">
                  <c:v>0.24449799999999999</c:v>
                </c:pt>
                <c:pt idx="316">
                  <c:v>0.222246</c:v>
                </c:pt>
                <c:pt idx="317">
                  <c:v>0.22066899999999998</c:v>
                </c:pt>
                <c:pt idx="318">
                  <c:v>0.21892399999999998</c:v>
                </c:pt>
                <c:pt idx="319">
                  <c:v>0.202067</c:v>
                </c:pt>
                <c:pt idx="320">
                  <c:v>0.19539000000000001</c:v>
                </c:pt>
                <c:pt idx="321">
                  <c:v>0.17537799999999998</c:v>
                </c:pt>
                <c:pt idx="322">
                  <c:v>0.172374</c:v>
                </c:pt>
                <c:pt idx="323">
                  <c:v>0.17852599999999999</c:v>
                </c:pt>
                <c:pt idx="324">
                  <c:v>0.189744</c:v>
                </c:pt>
                <c:pt idx="325">
                  <c:v>0.17700199999999999</c:v>
                </c:pt>
                <c:pt idx="326">
                  <c:v>0.15845099999999998</c:v>
                </c:pt>
                <c:pt idx="327">
                  <c:v>0.14866000000000001</c:v>
                </c:pt>
                <c:pt idx="328">
                  <c:v>0.12391099999999999</c:v>
                </c:pt>
                <c:pt idx="329">
                  <c:v>0.14780399999999999</c:v>
                </c:pt>
                <c:pt idx="330">
                  <c:v>0.13176399999999999</c:v>
                </c:pt>
                <c:pt idx="331">
                  <c:v>0.139714</c:v>
                </c:pt>
                <c:pt idx="332">
                  <c:v>0.133604</c:v>
                </c:pt>
                <c:pt idx="333">
                  <c:v>0.13886699999999999</c:v>
                </c:pt>
                <c:pt idx="334">
                  <c:v>0.141016</c:v>
                </c:pt>
                <c:pt idx="335">
                  <c:v>0.13664699999999999</c:v>
                </c:pt>
                <c:pt idx="336">
                  <c:v>0.14705199999999999</c:v>
                </c:pt>
                <c:pt idx="337">
                  <c:v>0.14497499999999999</c:v>
                </c:pt>
                <c:pt idx="338">
                  <c:v>0.14484900000000001</c:v>
                </c:pt>
                <c:pt idx="339">
                  <c:v>0.12836600000000001</c:v>
                </c:pt>
                <c:pt idx="340">
                  <c:v>0.12800300000000001</c:v>
                </c:pt>
                <c:pt idx="341">
                  <c:v>0.115868</c:v>
                </c:pt>
                <c:pt idx="342">
                  <c:v>0.100757</c:v>
                </c:pt>
                <c:pt idx="343">
                  <c:v>8.674599999999999E-2</c:v>
                </c:pt>
                <c:pt idx="344">
                  <c:v>8.4256999999999999E-2</c:v>
                </c:pt>
                <c:pt idx="345">
                  <c:v>8.9355999999999991E-2</c:v>
                </c:pt>
                <c:pt idx="346">
                  <c:v>8.2217999999999999E-2</c:v>
                </c:pt>
                <c:pt idx="347">
                  <c:v>9.6960000000000005E-2</c:v>
                </c:pt>
                <c:pt idx="348">
                  <c:v>0.103917</c:v>
                </c:pt>
                <c:pt idx="349">
                  <c:v>0.16044600000000001</c:v>
                </c:pt>
                <c:pt idx="350">
                  <c:v>0.16525499999999999</c:v>
                </c:pt>
                <c:pt idx="351">
                  <c:v>0.16849500000000001</c:v>
                </c:pt>
                <c:pt idx="352">
                  <c:v>0.15779699999999999</c:v>
                </c:pt>
                <c:pt idx="353">
                  <c:v>0.160523</c:v>
                </c:pt>
                <c:pt idx="354">
                  <c:v>0.168292</c:v>
                </c:pt>
                <c:pt idx="355">
                  <c:v>0.17313199999999998</c:v>
                </c:pt>
                <c:pt idx="356">
                  <c:v>0.174814</c:v>
                </c:pt>
                <c:pt idx="357">
                  <c:v>0.17057000000000003</c:v>
                </c:pt>
                <c:pt idx="358">
                  <c:v>0.165268</c:v>
                </c:pt>
                <c:pt idx="359">
                  <c:v>0.159856</c:v>
                </c:pt>
                <c:pt idx="360">
                  <c:v>0.167075</c:v>
                </c:pt>
                <c:pt idx="361">
                  <c:v>0.17517199999999999</c:v>
                </c:pt>
                <c:pt idx="362">
                  <c:v>0.202708</c:v>
                </c:pt>
                <c:pt idx="363">
                  <c:v>0.213307</c:v>
                </c:pt>
                <c:pt idx="364">
                  <c:v>0.20334099999999999</c:v>
                </c:pt>
                <c:pt idx="365">
                  <c:v>0.175922</c:v>
                </c:pt>
                <c:pt idx="366">
                  <c:v>0.19008699999999998</c:v>
                </c:pt>
                <c:pt idx="367">
                  <c:v>0.18822000000000003</c:v>
                </c:pt>
                <c:pt idx="368">
                  <c:v>0.16350599999999998</c:v>
                </c:pt>
                <c:pt idx="369">
                  <c:v>0.18778499999999998</c:v>
                </c:pt>
                <c:pt idx="370">
                  <c:v>0.19634699999999999</c:v>
                </c:pt>
                <c:pt idx="371">
                  <c:v>0.216476</c:v>
                </c:pt>
                <c:pt idx="372">
                  <c:v>0.20320199999999999</c:v>
                </c:pt>
                <c:pt idx="373">
                  <c:v>0.22602599999999998</c:v>
                </c:pt>
                <c:pt idx="374">
                  <c:v>0.23493399999999998</c:v>
                </c:pt>
                <c:pt idx="375">
                  <c:v>0.240921</c:v>
                </c:pt>
                <c:pt idx="376">
                  <c:v>0.22178699999999998</c:v>
                </c:pt>
                <c:pt idx="377">
                  <c:v>0.231713</c:v>
                </c:pt>
                <c:pt idx="378">
                  <c:v>0.27948000000000001</c:v>
                </c:pt>
                <c:pt idx="379">
                  <c:v>0.27441299999999996</c:v>
                </c:pt>
                <c:pt idx="380">
                  <c:v>0.26364399999999999</c:v>
                </c:pt>
                <c:pt idx="381">
                  <c:v>0.25635000000000002</c:v>
                </c:pt>
                <c:pt idx="382">
                  <c:v>0.28447899999999998</c:v>
                </c:pt>
                <c:pt idx="383">
                  <c:v>0.27873399999999998</c:v>
                </c:pt>
                <c:pt idx="384">
                  <c:v>0.25962799999999997</c:v>
                </c:pt>
                <c:pt idx="385">
                  <c:v>0.24585499999999999</c:v>
                </c:pt>
                <c:pt idx="386">
                  <c:v>0.257994</c:v>
                </c:pt>
                <c:pt idx="387">
                  <c:v>0.250973</c:v>
                </c:pt>
                <c:pt idx="388">
                  <c:v>0.24214899999999998</c:v>
                </c:pt>
                <c:pt idx="389">
                  <c:v>0.239535</c:v>
                </c:pt>
                <c:pt idx="390">
                  <c:v>0.230769</c:v>
                </c:pt>
                <c:pt idx="391">
                  <c:v>0.24007499999999998</c:v>
                </c:pt>
                <c:pt idx="392">
                  <c:v>0.24512699999999998</c:v>
                </c:pt>
                <c:pt idx="393">
                  <c:v>0.27848000000000001</c:v>
                </c:pt>
                <c:pt idx="394">
                  <c:v>0.27235599999999999</c:v>
                </c:pt>
                <c:pt idx="395">
                  <c:v>0.26579799999999998</c:v>
                </c:pt>
                <c:pt idx="396">
                  <c:v>0.25342500000000001</c:v>
                </c:pt>
                <c:pt idx="397">
                  <c:v>0.25933</c:v>
                </c:pt>
                <c:pt idx="398">
                  <c:v>0.25734499999999999</c:v>
                </c:pt>
                <c:pt idx="399">
                  <c:v>0.26366600000000001</c:v>
                </c:pt>
                <c:pt idx="400">
                  <c:v>0.27568100000000001</c:v>
                </c:pt>
                <c:pt idx="401">
                  <c:v>0.27976299999999998</c:v>
                </c:pt>
                <c:pt idx="402">
                  <c:v>0.2792</c:v>
                </c:pt>
                <c:pt idx="403">
                  <c:v>0.238423</c:v>
                </c:pt>
                <c:pt idx="404">
                  <c:v>0.240755</c:v>
                </c:pt>
                <c:pt idx="405">
                  <c:v>0.25634799999999996</c:v>
                </c:pt>
                <c:pt idx="406">
                  <c:v>0.26104299999999997</c:v>
                </c:pt>
                <c:pt idx="407">
                  <c:v>0.268007</c:v>
                </c:pt>
                <c:pt idx="408">
                  <c:v>0.275897</c:v>
                </c:pt>
                <c:pt idx="409">
                  <c:v>0.289744</c:v>
                </c:pt>
                <c:pt idx="410">
                  <c:v>0.29747599999999996</c:v>
                </c:pt>
                <c:pt idx="411">
                  <c:v>0.29329499999999997</c:v>
                </c:pt>
                <c:pt idx="412">
                  <c:v>0.28192</c:v>
                </c:pt>
                <c:pt idx="413">
                  <c:v>0.33238200000000001</c:v>
                </c:pt>
                <c:pt idx="414">
                  <c:v>0.35223599999999999</c:v>
                </c:pt>
                <c:pt idx="415">
                  <c:v>0.34653899999999999</c:v>
                </c:pt>
                <c:pt idx="416">
                  <c:v>0.35840699999999998</c:v>
                </c:pt>
                <c:pt idx="417">
                  <c:v>0.35943399999999998</c:v>
                </c:pt>
                <c:pt idx="418">
                  <c:v>0.36538499999999996</c:v>
                </c:pt>
                <c:pt idx="419">
                  <c:v>0.33382899999999999</c:v>
                </c:pt>
                <c:pt idx="420">
                  <c:v>0.35914199999999996</c:v>
                </c:pt>
                <c:pt idx="421">
                  <c:v>0.37186399999999997</c:v>
                </c:pt>
                <c:pt idx="422">
                  <c:v>0.390233</c:v>
                </c:pt>
                <c:pt idx="423">
                  <c:v>0.38058399999999998</c:v>
                </c:pt>
                <c:pt idx="424">
                  <c:v>0.386438</c:v>
                </c:pt>
                <c:pt idx="425">
                  <c:v>0.39479500000000001</c:v>
                </c:pt>
                <c:pt idx="426">
                  <c:v>0.40860599999999997</c:v>
                </c:pt>
                <c:pt idx="427">
                  <c:v>0.40595199999999998</c:v>
                </c:pt>
                <c:pt idx="428">
                  <c:v>0.41370099999999999</c:v>
                </c:pt>
                <c:pt idx="429">
                  <c:v>0.46588000000000002</c:v>
                </c:pt>
                <c:pt idx="430">
                  <c:v>0.47630299999999998</c:v>
                </c:pt>
                <c:pt idx="431">
                  <c:v>0.48438399999999998</c:v>
                </c:pt>
                <c:pt idx="432">
                  <c:v>0.48187099999999999</c:v>
                </c:pt>
                <c:pt idx="433">
                  <c:v>0.48328299999999996</c:v>
                </c:pt>
                <c:pt idx="434">
                  <c:v>0.47694899999999996</c:v>
                </c:pt>
                <c:pt idx="435">
                  <c:v>0.46441299999999996</c:v>
                </c:pt>
                <c:pt idx="436">
                  <c:v>0.48253299999999999</c:v>
                </c:pt>
                <c:pt idx="437">
                  <c:v>0.46836899999999998</c:v>
                </c:pt>
                <c:pt idx="438">
                  <c:v>0.44175000000000003</c:v>
                </c:pt>
                <c:pt idx="439">
                  <c:v>0.46736099999999997</c:v>
                </c:pt>
                <c:pt idx="440">
                  <c:v>0.46574699999999997</c:v>
                </c:pt>
                <c:pt idx="441">
                  <c:v>0.52312899999999996</c:v>
                </c:pt>
                <c:pt idx="442">
                  <c:v>0.50480400000000003</c:v>
                </c:pt>
                <c:pt idx="443">
                  <c:v>0.50927</c:v>
                </c:pt>
                <c:pt idx="444">
                  <c:v>0.55373399999999995</c:v>
                </c:pt>
                <c:pt idx="445">
                  <c:v>0.542767</c:v>
                </c:pt>
                <c:pt idx="446">
                  <c:v>0.54829399999999995</c:v>
                </c:pt>
                <c:pt idx="447">
                  <c:v>0.53779599999999994</c:v>
                </c:pt>
                <c:pt idx="448">
                  <c:v>0.54434199999999999</c:v>
                </c:pt>
                <c:pt idx="449">
                  <c:v>0.52253499999999997</c:v>
                </c:pt>
                <c:pt idx="450">
                  <c:v>0.51557699999999995</c:v>
                </c:pt>
                <c:pt idx="451">
                  <c:v>0.50434499999999993</c:v>
                </c:pt>
                <c:pt idx="452">
                  <c:v>0.52907300000000002</c:v>
                </c:pt>
                <c:pt idx="453">
                  <c:v>0.58122299999999993</c:v>
                </c:pt>
                <c:pt idx="454">
                  <c:v>0.57180900000000001</c:v>
                </c:pt>
                <c:pt idx="455">
                  <c:v>0.56548500000000002</c:v>
                </c:pt>
                <c:pt idx="456">
                  <c:v>0.54049000000000003</c:v>
                </c:pt>
                <c:pt idx="457">
                  <c:v>0.50610500000000003</c:v>
                </c:pt>
                <c:pt idx="458">
                  <c:v>0.53694299999999995</c:v>
                </c:pt>
                <c:pt idx="459">
                  <c:v>0.52716799999999997</c:v>
                </c:pt>
                <c:pt idx="460">
                  <c:v>0.52439099999999994</c:v>
                </c:pt>
                <c:pt idx="461">
                  <c:v>0.52457399999999998</c:v>
                </c:pt>
                <c:pt idx="462">
                  <c:v>0.54686599999999996</c:v>
                </c:pt>
                <c:pt idx="463">
                  <c:v>0.53940699999999997</c:v>
                </c:pt>
                <c:pt idx="464">
                  <c:v>0.51467600000000002</c:v>
                </c:pt>
                <c:pt idx="465">
                  <c:v>0.55345800000000001</c:v>
                </c:pt>
                <c:pt idx="466">
                  <c:v>0.53186</c:v>
                </c:pt>
                <c:pt idx="467">
                  <c:v>0.50039199999999995</c:v>
                </c:pt>
                <c:pt idx="468">
                  <c:v>0.47921199999999997</c:v>
                </c:pt>
                <c:pt idx="469">
                  <c:v>0.45399399999999995</c:v>
                </c:pt>
                <c:pt idx="470">
                  <c:v>0.440029</c:v>
                </c:pt>
                <c:pt idx="471">
                  <c:v>0.40675499999999998</c:v>
                </c:pt>
                <c:pt idx="472">
                  <c:v>0.39083699999999999</c:v>
                </c:pt>
                <c:pt idx="473">
                  <c:v>0.40594000000000002</c:v>
                </c:pt>
                <c:pt idx="474">
                  <c:v>0.38584000000000002</c:v>
                </c:pt>
                <c:pt idx="475">
                  <c:v>0.36536299999999999</c:v>
                </c:pt>
                <c:pt idx="476">
                  <c:v>0.35507000000000005</c:v>
                </c:pt>
                <c:pt idx="477">
                  <c:v>0.37905000000000005</c:v>
                </c:pt>
                <c:pt idx="478">
                  <c:v>0.41575899999999999</c:v>
                </c:pt>
                <c:pt idx="479">
                  <c:v>0.426678</c:v>
                </c:pt>
                <c:pt idx="480">
                  <c:v>0.44167899999999999</c:v>
                </c:pt>
                <c:pt idx="481">
                  <c:v>0.44630300000000001</c:v>
                </c:pt>
                <c:pt idx="482">
                  <c:v>0.43589699999999998</c:v>
                </c:pt>
                <c:pt idx="483">
                  <c:v>0.46111099999999999</c:v>
                </c:pt>
                <c:pt idx="484">
                  <c:v>0.46910099999999999</c:v>
                </c:pt>
                <c:pt idx="485">
                  <c:v>0.45294399999999996</c:v>
                </c:pt>
                <c:pt idx="486">
                  <c:v>0.43154100000000001</c:v>
                </c:pt>
                <c:pt idx="487">
                  <c:v>0.421462</c:v>
                </c:pt>
                <c:pt idx="488">
                  <c:v>0.41497299999999998</c:v>
                </c:pt>
                <c:pt idx="489">
                  <c:v>0.404503</c:v>
                </c:pt>
                <c:pt idx="490">
                  <c:v>0.42602899999999999</c:v>
                </c:pt>
                <c:pt idx="491">
                  <c:v>0.42656899999999998</c:v>
                </c:pt>
                <c:pt idx="492">
                  <c:v>0.43021099999999995</c:v>
                </c:pt>
                <c:pt idx="493">
                  <c:v>0.38776099999999997</c:v>
                </c:pt>
                <c:pt idx="494">
                  <c:v>0.42186799999999997</c:v>
                </c:pt>
                <c:pt idx="495">
                  <c:v>0.40271899999999999</c:v>
                </c:pt>
                <c:pt idx="496">
                  <c:v>0.38113799999999998</c:v>
                </c:pt>
                <c:pt idx="497">
                  <c:v>0.36006199999999999</c:v>
                </c:pt>
                <c:pt idx="498">
                  <c:v>0.33984900000000001</c:v>
                </c:pt>
                <c:pt idx="499">
                  <c:v>0.34009299999999998</c:v>
                </c:pt>
                <c:pt idx="500">
                  <c:v>0.32325599999999999</c:v>
                </c:pt>
                <c:pt idx="501">
                  <c:v>0.33285699999999996</c:v>
                </c:pt>
                <c:pt idx="502">
                  <c:v>0.33496599999999999</c:v>
                </c:pt>
                <c:pt idx="503">
                  <c:v>0.31736799999999998</c:v>
                </c:pt>
                <c:pt idx="504">
                  <c:v>0.31253900000000001</c:v>
                </c:pt>
                <c:pt idx="505">
                  <c:v>0.28965799999999997</c:v>
                </c:pt>
                <c:pt idx="506">
                  <c:v>0.28314299999999998</c:v>
                </c:pt>
                <c:pt idx="507">
                  <c:v>0.28772500000000001</c:v>
                </c:pt>
                <c:pt idx="508">
                  <c:v>0.31975899999999996</c:v>
                </c:pt>
                <c:pt idx="509">
                  <c:v>0.37405299999999997</c:v>
                </c:pt>
                <c:pt idx="510">
                  <c:v>0.38514799999999999</c:v>
                </c:pt>
                <c:pt idx="511">
                  <c:v>0.38076599999999999</c:v>
                </c:pt>
                <c:pt idx="512">
                  <c:v>0.39218199999999998</c:v>
                </c:pt>
                <c:pt idx="513">
                  <c:v>0.38961699999999999</c:v>
                </c:pt>
                <c:pt idx="514">
                  <c:v>0.38985000000000003</c:v>
                </c:pt>
                <c:pt idx="515">
                  <c:v>0.376662</c:v>
                </c:pt>
                <c:pt idx="516">
                  <c:v>0.37672899999999998</c:v>
                </c:pt>
                <c:pt idx="517">
                  <c:v>0.35946099999999997</c:v>
                </c:pt>
                <c:pt idx="518">
                  <c:v>0.34426399999999996</c:v>
                </c:pt>
                <c:pt idx="519">
                  <c:v>0.33068500000000001</c:v>
                </c:pt>
                <c:pt idx="520">
                  <c:v>0.33926600000000001</c:v>
                </c:pt>
                <c:pt idx="521">
                  <c:v>0.34485499999999997</c:v>
                </c:pt>
                <c:pt idx="522">
                  <c:v>0.34018799999999999</c:v>
                </c:pt>
                <c:pt idx="523">
                  <c:v>0.29725799999999997</c:v>
                </c:pt>
                <c:pt idx="524">
                  <c:v>0.24582899999999999</c:v>
                </c:pt>
                <c:pt idx="525">
                  <c:v>0.24277199999999999</c:v>
                </c:pt>
                <c:pt idx="526">
                  <c:v>0.24848699999999999</c:v>
                </c:pt>
                <c:pt idx="527">
                  <c:v>0.25529099999999999</c:v>
                </c:pt>
                <c:pt idx="528">
                  <c:v>0.25565899999999997</c:v>
                </c:pt>
                <c:pt idx="529">
                  <c:v>0.30057</c:v>
                </c:pt>
                <c:pt idx="530">
                  <c:v>0.30651099999999998</c:v>
                </c:pt>
                <c:pt idx="531">
                  <c:v>0.327125</c:v>
                </c:pt>
                <c:pt idx="532">
                  <c:v>0.31725199999999998</c:v>
                </c:pt>
                <c:pt idx="533">
                  <c:v>0.33440700000000001</c:v>
                </c:pt>
                <c:pt idx="534">
                  <c:v>0.30627299999999996</c:v>
                </c:pt>
                <c:pt idx="535">
                  <c:v>0.31419199999999997</c:v>
                </c:pt>
                <c:pt idx="536">
                  <c:v>0.301981</c:v>
                </c:pt>
                <c:pt idx="537">
                  <c:v>0.25737000000000004</c:v>
                </c:pt>
                <c:pt idx="538">
                  <c:v>0.297873</c:v>
                </c:pt>
                <c:pt idx="539">
                  <c:v>0.30857000000000001</c:v>
                </c:pt>
                <c:pt idx="540">
                  <c:v>0.296265</c:v>
                </c:pt>
                <c:pt idx="541">
                  <c:v>0.32417299999999999</c:v>
                </c:pt>
                <c:pt idx="542">
                  <c:v>0.33058000000000004</c:v>
                </c:pt>
                <c:pt idx="543">
                  <c:v>0.35336400000000001</c:v>
                </c:pt>
                <c:pt idx="544">
                  <c:v>0.39638599999999996</c:v>
                </c:pt>
                <c:pt idx="545">
                  <c:v>0.398372</c:v>
                </c:pt>
                <c:pt idx="546">
                  <c:v>0.39911799999999997</c:v>
                </c:pt>
                <c:pt idx="547">
                  <c:v>0.40615399999999996</c:v>
                </c:pt>
                <c:pt idx="548">
                  <c:v>0.40689199999999998</c:v>
                </c:pt>
                <c:pt idx="549">
                  <c:v>0.42975399999999997</c:v>
                </c:pt>
                <c:pt idx="550">
                  <c:v>0.440029</c:v>
                </c:pt>
                <c:pt idx="551">
                  <c:v>0.44561399999999995</c:v>
                </c:pt>
                <c:pt idx="552">
                  <c:v>0.43292700000000001</c:v>
                </c:pt>
                <c:pt idx="553">
                  <c:v>0.4108</c:v>
                </c:pt>
                <c:pt idx="554">
                  <c:v>0.44213399999999997</c:v>
                </c:pt>
                <c:pt idx="555">
                  <c:v>0.433896</c:v>
                </c:pt>
                <c:pt idx="556">
                  <c:v>0.46417199999999997</c:v>
                </c:pt>
                <c:pt idx="557">
                  <c:v>0.44686099999999995</c:v>
                </c:pt>
                <c:pt idx="558">
                  <c:v>0.50836599999999998</c:v>
                </c:pt>
                <c:pt idx="559">
                  <c:v>0.53006000000000009</c:v>
                </c:pt>
                <c:pt idx="560">
                  <c:v>0.54091299999999998</c:v>
                </c:pt>
                <c:pt idx="561">
                  <c:v>0.52797799999999995</c:v>
                </c:pt>
                <c:pt idx="562">
                  <c:v>0.53441799999999995</c:v>
                </c:pt>
                <c:pt idx="563">
                  <c:v>0.54710700000000001</c:v>
                </c:pt>
                <c:pt idx="564">
                  <c:v>0.53725299999999998</c:v>
                </c:pt>
                <c:pt idx="565">
                  <c:v>0.54333100000000001</c:v>
                </c:pt>
                <c:pt idx="566">
                  <c:v>0.55437000000000003</c:v>
                </c:pt>
                <c:pt idx="567">
                  <c:v>0.564106</c:v>
                </c:pt>
                <c:pt idx="568">
                  <c:v>0.55803499999999995</c:v>
                </c:pt>
                <c:pt idx="569">
                  <c:v>0.573102</c:v>
                </c:pt>
                <c:pt idx="570">
                  <c:v>0.56247599999999998</c:v>
                </c:pt>
                <c:pt idx="571">
                  <c:v>0.54302699999999993</c:v>
                </c:pt>
                <c:pt idx="572">
                  <c:v>0.53083799999999992</c:v>
                </c:pt>
                <c:pt idx="573">
                  <c:v>0.53701699999999997</c:v>
                </c:pt>
                <c:pt idx="574">
                  <c:v>0.53039899999999995</c:v>
                </c:pt>
                <c:pt idx="575">
                  <c:v>0.49445099999999997</c:v>
                </c:pt>
                <c:pt idx="576">
                  <c:v>0.45577000000000006</c:v>
                </c:pt>
                <c:pt idx="577">
                  <c:v>0.45241599999999998</c:v>
                </c:pt>
                <c:pt idx="578">
                  <c:v>0.495336</c:v>
                </c:pt>
                <c:pt idx="579">
                  <c:v>0.46858099999999997</c:v>
                </c:pt>
                <c:pt idx="580">
                  <c:v>0.46538399999999996</c:v>
                </c:pt>
                <c:pt idx="581">
                  <c:v>0.46439399999999997</c:v>
                </c:pt>
                <c:pt idx="582">
                  <c:v>0.448992</c:v>
                </c:pt>
                <c:pt idx="583">
                  <c:v>0.447212</c:v>
                </c:pt>
                <c:pt idx="584">
                  <c:v>0.44493899999999997</c:v>
                </c:pt>
                <c:pt idx="585">
                  <c:v>0.446216</c:v>
                </c:pt>
                <c:pt idx="586">
                  <c:v>0.43542599999999998</c:v>
                </c:pt>
                <c:pt idx="587">
                  <c:v>0.41565299999999999</c:v>
                </c:pt>
                <c:pt idx="588">
                  <c:v>0.40920599999999996</c:v>
                </c:pt>
                <c:pt idx="589">
                  <c:v>0.37721000000000005</c:v>
                </c:pt>
                <c:pt idx="590">
                  <c:v>0.35823899999999997</c:v>
                </c:pt>
                <c:pt idx="591">
                  <c:v>0.37964399999999998</c:v>
                </c:pt>
                <c:pt idx="592">
                  <c:v>0.35440099999999997</c:v>
                </c:pt>
                <c:pt idx="593">
                  <c:v>0.34320600000000001</c:v>
                </c:pt>
                <c:pt idx="594">
                  <c:v>0.35437799999999997</c:v>
                </c:pt>
                <c:pt idx="595">
                  <c:v>0.365782</c:v>
                </c:pt>
                <c:pt idx="596">
                  <c:v>0.375081</c:v>
                </c:pt>
                <c:pt idx="597">
                  <c:v>0.37555499999999997</c:v>
                </c:pt>
                <c:pt idx="598">
                  <c:v>0.389237</c:v>
                </c:pt>
                <c:pt idx="599">
                  <c:v>0.389845</c:v>
                </c:pt>
                <c:pt idx="600">
                  <c:v>0.38522599999999996</c:v>
                </c:pt>
                <c:pt idx="601">
                  <c:v>0.35080299999999998</c:v>
                </c:pt>
                <c:pt idx="602">
                  <c:v>0.32931199999999999</c:v>
                </c:pt>
                <c:pt idx="603">
                  <c:v>0.29558699999999999</c:v>
                </c:pt>
                <c:pt idx="604">
                  <c:v>0.29614799999999997</c:v>
                </c:pt>
                <c:pt idx="605">
                  <c:v>0.29395099999999996</c:v>
                </c:pt>
                <c:pt idx="606">
                  <c:v>0.29820599999999997</c:v>
                </c:pt>
                <c:pt idx="607">
                  <c:v>0.28997299999999998</c:v>
                </c:pt>
                <c:pt idx="608">
                  <c:v>0.27673599999999998</c:v>
                </c:pt>
                <c:pt idx="609">
                  <c:v>0.28850199999999998</c:v>
                </c:pt>
                <c:pt idx="610">
                  <c:v>0.31202299999999999</c:v>
                </c:pt>
                <c:pt idx="611">
                  <c:v>0.33930699999999997</c:v>
                </c:pt>
                <c:pt idx="612">
                  <c:v>0.33449299999999998</c:v>
                </c:pt>
                <c:pt idx="613">
                  <c:v>0.30440899999999999</c:v>
                </c:pt>
                <c:pt idx="614">
                  <c:v>0.33650199999999997</c:v>
                </c:pt>
                <c:pt idx="615">
                  <c:v>0.35900599999999999</c:v>
                </c:pt>
                <c:pt idx="616">
                  <c:v>0.34052000000000004</c:v>
                </c:pt>
                <c:pt idx="617">
                  <c:v>0.36477299999999996</c:v>
                </c:pt>
                <c:pt idx="618">
                  <c:v>0.3619</c:v>
                </c:pt>
                <c:pt idx="619">
                  <c:v>0.36410000000000003</c:v>
                </c:pt>
                <c:pt idx="620">
                  <c:v>0.36558499999999999</c:v>
                </c:pt>
                <c:pt idx="621">
                  <c:v>0.38426199999999999</c:v>
                </c:pt>
                <c:pt idx="622">
                  <c:v>0.37693599999999999</c:v>
                </c:pt>
                <c:pt idx="623">
                  <c:v>0.366062</c:v>
                </c:pt>
                <c:pt idx="624">
                  <c:v>0.34599399999999997</c:v>
                </c:pt>
                <c:pt idx="625">
                  <c:v>0.32144299999999998</c:v>
                </c:pt>
                <c:pt idx="626">
                  <c:v>0.32131099999999996</c:v>
                </c:pt>
                <c:pt idx="627">
                  <c:v>0.346333</c:v>
                </c:pt>
                <c:pt idx="628">
                  <c:v>0.340366</c:v>
                </c:pt>
                <c:pt idx="629">
                  <c:v>0.34776199999999996</c:v>
                </c:pt>
                <c:pt idx="630">
                  <c:v>0.36528699999999997</c:v>
                </c:pt>
                <c:pt idx="631">
                  <c:v>0.35595599999999999</c:v>
                </c:pt>
                <c:pt idx="632">
                  <c:v>0.34376299999999999</c:v>
                </c:pt>
                <c:pt idx="633">
                  <c:v>0.37235000000000001</c:v>
                </c:pt>
                <c:pt idx="634">
                  <c:v>0.37071599999999999</c:v>
                </c:pt>
                <c:pt idx="635">
                  <c:v>0.37140499999999999</c:v>
                </c:pt>
                <c:pt idx="636">
                  <c:v>0.35372199999999998</c:v>
                </c:pt>
                <c:pt idx="637">
                  <c:v>0.33974099999999996</c:v>
                </c:pt>
                <c:pt idx="638">
                  <c:v>0.46243799999999996</c:v>
                </c:pt>
                <c:pt idx="639">
                  <c:v>0.511737</c:v>
                </c:pt>
                <c:pt idx="640">
                  <c:v>0.53264199999999995</c:v>
                </c:pt>
                <c:pt idx="641">
                  <c:v>0.55982900000000002</c:v>
                </c:pt>
                <c:pt idx="642">
                  <c:v>0.58175599999999994</c:v>
                </c:pt>
                <c:pt idx="643">
                  <c:v>0.58875500000000003</c:v>
                </c:pt>
                <c:pt idx="644">
                  <c:v>0.58664399999999994</c:v>
                </c:pt>
                <c:pt idx="645">
                  <c:v>0.59169799999999995</c:v>
                </c:pt>
                <c:pt idx="646">
                  <c:v>0.61057000000000006</c:v>
                </c:pt>
                <c:pt idx="647">
                  <c:v>0.62173699999999998</c:v>
                </c:pt>
                <c:pt idx="648">
                  <c:v>0.61580199999999996</c:v>
                </c:pt>
                <c:pt idx="649">
                  <c:v>0.60470499999999994</c:v>
                </c:pt>
                <c:pt idx="650">
                  <c:v>0.60221000000000002</c:v>
                </c:pt>
                <c:pt idx="651">
                  <c:v>0.59442299999999992</c:v>
                </c:pt>
                <c:pt idx="652">
                  <c:v>0.576322</c:v>
                </c:pt>
                <c:pt idx="653">
                  <c:v>0.552014</c:v>
                </c:pt>
                <c:pt idx="654">
                  <c:v>0.51922299999999999</c:v>
                </c:pt>
                <c:pt idx="655">
                  <c:v>0.50334800000000002</c:v>
                </c:pt>
                <c:pt idx="656">
                  <c:v>0.53368499999999996</c:v>
                </c:pt>
                <c:pt idx="657">
                  <c:v>0.52191199999999993</c:v>
                </c:pt>
                <c:pt idx="658">
                  <c:v>0.51273199999999997</c:v>
                </c:pt>
                <c:pt idx="659">
                  <c:v>0.52450399999999997</c:v>
                </c:pt>
                <c:pt idx="660">
                  <c:v>0.50371500000000002</c:v>
                </c:pt>
                <c:pt idx="661">
                  <c:v>0.498</c:v>
                </c:pt>
                <c:pt idx="662">
                  <c:v>0.50109300000000001</c:v>
                </c:pt>
                <c:pt idx="663">
                  <c:v>0.48796000000000006</c:v>
                </c:pt>
                <c:pt idx="664">
                  <c:v>0.46664600000000001</c:v>
                </c:pt>
                <c:pt idx="665">
                  <c:v>0.44930199999999998</c:v>
                </c:pt>
                <c:pt idx="666">
                  <c:v>0.46448599999999995</c:v>
                </c:pt>
                <c:pt idx="667">
                  <c:v>0.46993699999999999</c:v>
                </c:pt>
                <c:pt idx="668">
                  <c:v>0.44774799999999998</c:v>
                </c:pt>
                <c:pt idx="669">
                  <c:v>0.45123099999999999</c:v>
                </c:pt>
                <c:pt idx="670">
                  <c:v>0.45474000000000003</c:v>
                </c:pt>
                <c:pt idx="671">
                  <c:v>0.48623699999999997</c:v>
                </c:pt>
                <c:pt idx="672">
                  <c:v>0.50558599999999998</c:v>
                </c:pt>
                <c:pt idx="673">
                  <c:v>0.54061899999999996</c:v>
                </c:pt>
                <c:pt idx="674">
                  <c:v>0.53663399999999994</c:v>
                </c:pt>
                <c:pt idx="675">
                  <c:v>0.56986199999999998</c:v>
                </c:pt>
                <c:pt idx="676">
                  <c:v>0.57987100000000003</c:v>
                </c:pt>
                <c:pt idx="677">
                  <c:v>0.56440800000000002</c:v>
                </c:pt>
                <c:pt idx="678">
                  <c:v>0.65239899999999995</c:v>
                </c:pt>
                <c:pt idx="679">
                  <c:v>0.637239</c:v>
                </c:pt>
                <c:pt idx="680">
                  <c:v>0.61215000000000008</c:v>
                </c:pt>
                <c:pt idx="681">
                  <c:v>0.60818899999999998</c:v>
                </c:pt>
                <c:pt idx="682">
                  <c:v>0.62700699999999998</c:v>
                </c:pt>
                <c:pt idx="683">
                  <c:v>0.61471799999999999</c:v>
                </c:pt>
                <c:pt idx="684">
                  <c:v>0.68809199999999993</c:v>
                </c:pt>
                <c:pt idx="685">
                  <c:v>0.70481000000000005</c:v>
                </c:pt>
                <c:pt idx="686">
                  <c:v>0.74135299999999993</c:v>
                </c:pt>
                <c:pt idx="687">
                  <c:v>0.76242599999999994</c:v>
                </c:pt>
                <c:pt idx="688">
                  <c:v>0.78336000000000006</c:v>
                </c:pt>
                <c:pt idx="689">
                  <c:v>0.79489699999999996</c:v>
                </c:pt>
                <c:pt idx="690">
                  <c:v>0.78441699999999992</c:v>
                </c:pt>
                <c:pt idx="691">
                  <c:v>0.78123199999999993</c:v>
                </c:pt>
                <c:pt idx="692">
                  <c:v>0.78859499999999993</c:v>
                </c:pt>
                <c:pt idx="693">
                  <c:v>0.78410199999999997</c:v>
                </c:pt>
                <c:pt idx="694">
                  <c:v>0.76113399999999998</c:v>
                </c:pt>
                <c:pt idx="695">
                  <c:v>0.75237199999999993</c:v>
                </c:pt>
                <c:pt idx="696">
                  <c:v>0.73135399999999995</c:v>
                </c:pt>
                <c:pt idx="697">
                  <c:v>0.70933599999999997</c:v>
                </c:pt>
                <c:pt idx="698">
                  <c:v>0.690917</c:v>
                </c:pt>
                <c:pt idx="699">
                  <c:v>0.66301100000000002</c:v>
                </c:pt>
                <c:pt idx="700">
                  <c:v>0.64232899999999993</c:v>
                </c:pt>
                <c:pt idx="701">
                  <c:v>0.61735200000000001</c:v>
                </c:pt>
                <c:pt idx="702">
                  <c:v>0.64452100000000001</c:v>
                </c:pt>
                <c:pt idx="703">
                  <c:v>0.64778099999999994</c:v>
                </c:pt>
                <c:pt idx="704">
                  <c:v>0.62988199999999994</c:v>
                </c:pt>
                <c:pt idx="705">
                  <c:v>0.60531000000000001</c:v>
                </c:pt>
                <c:pt idx="706">
                  <c:v>0.57318400000000003</c:v>
                </c:pt>
                <c:pt idx="707">
                  <c:v>0.55256899999999998</c:v>
                </c:pt>
                <c:pt idx="708">
                  <c:v>0.52740900000000002</c:v>
                </c:pt>
                <c:pt idx="709">
                  <c:v>0.55028199999999994</c:v>
                </c:pt>
                <c:pt idx="710">
                  <c:v>0.538663</c:v>
                </c:pt>
                <c:pt idx="711">
                  <c:v>0.51647500000000002</c:v>
                </c:pt>
                <c:pt idx="712">
                  <c:v>0.50678199999999995</c:v>
                </c:pt>
                <c:pt idx="713">
                  <c:v>0.50106799999999996</c:v>
                </c:pt>
                <c:pt idx="714">
                  <c:v>0.47684599999999999</c:v>
                </c:pt>
                <c:pt idx="715">
                  <c:v>0.47635299999999997</c:v>
                </c:pt>
                <c:pt idx="716">
                  <c:v>0.46414099999999997</c:v>
                </c:pt>
                <c:pt idx="717">
                  <c:v>0.44980399999999998</c:v>
                </c:pt>
                <c:pt idx="718">
                  <c:v>0.45650499999999999</c:v>
                </c:pt>
                <c:pt idx="719">
                  <c:v>0.42884899999999998</c:v>
                </c:pt>
                <c:pt idx="720">
                  <c:v>0.432531</c:v>
                </c:pt>
                <c:pt idx="721">
                  <c:v>0.42930799999999997</c:v>
                </c:pt>
                <c:pt idx="722">
                  <c:v>0.41358000000000006</c:v>
                </c:pt>
                <c:pt idx="723">
                  <c:v>0.39146399999999998</c:v>
                </c:pt>
                <c:pt idx="724">
                  <c:v>0.429232</c:v>
                </c:pt>
                <c:pt idx="725">
                  <c:v>0.45653299999999997</c:v>
                </c:pt>
                <c:pt idx="726">
                  <c:v>0.44036000000000003</c:v>
                </c:pt>
                <c:pt idx="727">
                  <c:v>0.43158299999999999</c:v>
                </c:pt>
                <c:pt idx="728">
                  <c:v>0.448766</c:v>
                </c:pt>
                <c:pt idx="729">
                  <c:v>0.44663899999999995</c:v>
                </c:pt>
                <c:pt idx="730">
                  <c:v>0.44546599999999997</c:v>
                </c:pt>
                <c:pt idx="731">
                  <c:v>0.43604299999999996</c:v>
                </c:pt>
                <c:pt idx="732">
                  <c:v>0.41548099999999999</c:v>
                </c:pt>
                <c:pt idx="733">
                  <c:v>0.37900600000000001</c:v>
                </c:pt>
                <c:pt idx="734">
                  <c:v>0.38594099999999998</c:v>
                </c:pt>
                <c:pt idx="735">
                  <c:v>0.371307</c:v>
                </c:pt>
                <c:pt idx="736">
                  <c:v>0.358601</c:v>
                </c:pt>
                <c:pt idx="737">
                  <c:v>0.34977900000000001</c:v>
                </c:pt>
                <c:pt idx="738">
                  <c:v>0.34766199999999997</c:v>
                </c:pt>
                <c:pt idx="739">
                  <c:v>0.34973000000000004</c:v>
                </c:pt>
                <c:pt idx="740">
                  <c:v>0.35452899999999998</c:v>
                </c:pt>
                <c:pt idx="741">
                  <c:v>0.34196699999999997</c:v>
                </c:pt>
                <c:pt idx="742">
                  <c:v>0.34123899999999996</c:v>
                </c:pt>
                <c:pt idx="743">
                  <c:v>0.30071599999999998</c:v>
                </c:pt>
                <c:pt idx="744">
                  <c:v>0.34526099999999998</c:v>
                </c:pt>
                <c:pt idx="745">
                  <c:v>0.33027000000000001</c:v>
                </c:pt>
                <c:pt idx="746">
                  <c:v>0.33563599999999999</c:v>
                </c:pt>
                <c:pt idx="747">
                  <c:v>0.31418799999999997</c:v>
                </c:pt>
                <c:pt idx="748">
                  <c:v>0.30168699999999998</c:v>
                </c:pt>
                <c:pt idx="749">
                  <c:v>0.31329699999999999</c:v>
                </c:pt>
                <c:pt idx="750">
                  <c:v>0.28650500000000001</c:v>
                </c:pt>
                <c:pt idx="751">
                  <c:v>0.29794499999999996</c:v>
                </c:pt>
                <c:pt idx="752">
                  <c:v>0.28617100000000001</c:v>
                </c:pt>
                <c:pt idx="753">
                  <c:v>0.28446899999999997</c:v>
                </c:pt>
                <c:pt idx="754">
                  <c:v>0.30295800000000001</c:v>
                </c:pt>
                <c:pt idx="755">
                  <c:v>0.31367400000000001</c:v>
                </c:pt>
                <c:pt idx="756">
                  <c:v>0.30963399999999996</c:v>
                </c:pt>
                <c:pt idx="757">
                  <c:v>0.289468</c:v>
                </c:pt>
                <c:pt idx="758">
                  <c:v>0.313637</c:v>
                </c:pt>
                <c:pt idx="759">
                  <c:v>0.34645300000000001</c:v>
                </c:pt>
                <c:pt idx="760">
                  <c:v>0.34289399999999998</c:v>
                </c:pt>
                <c:pt idx="761">
                  <c:v>0.33691399999999999</c:v>
                </c:pt>
                <c:pt idx="762">
                  <c:v>0.35133599999999998</c:v>
                </c:pt>
                <c:pt idx="763">
                  <c:v>0.38599600000000001</c:v>
                </c:pt>
                <c:pt idx="764">
                  <c:v>0.37554099999999996</c:v>
                </c:pt>
                <c:pt idx="765">
                  <c:v>0.353572</c:v>
                </c:pt>
                <c:pt idx="766">
                  <c:v>0.35891299999999998</c:v>
                </c:pt>
                <c:pt idx="767">
                  <c:v>0.34511700000000001</c:v>
                </c:pt>
                <c:pt idx="768">
                  <c:v>0.38891199999999998</c:v>
                </c:pt>
                <c:pt idx="769">
                  <c:v>0.39863499999999996</c:v>
                </c:pt>
                <c:pt idx="770">
                  <c:v>0.41007699999999997</c:v>
                </c:pt>
                <c:pt idx="771">
                  <c:v>0.399594</c:v>
                </c:pt>
                <c:pt idx="772">
                  <c:v>0.40259899999999998</c:v>
                </c:pt>
                <c:pt idx="773">
                  <c:v>0.40502699999999997</c:v>
                </c:pt>
                <c:pt idx="774">
                  <c:v>0.40619299999999997</c:v>
                </c:pt>
                <c:pt idx="775">
                  <c:v>0.36958299999999999</c:v>
                </c:pt>
                <c:pt idx="776">
                  <c:v>0.36293899999999996</c:v>
                </c:pt>
                <c:pt idx="777">
                  <c:v>0.33474799999999999</c:v>
                </c:pt>
                <c:pt idx="778">
                  <c:v>0.332951</c:v>
                </c:pt>
                <c:pt idx="779">
                  <c:v>0.30135600000000001</c:v>
                </c:pt>
                <c:pt idx="780">
                  <c:v>0.26566800000000002</c:v>
                </c:pt>
                <c:pt idx="781">
                  <c:v>0.24072399999999999</c:v>
                </c:pt>
                <c:pt idx="782">
                  <c:v>0.24917599999999998</c:v>
                </c:pt>
                <c:pt idx="783">
                  <c:v>0.26459899999999997</c:v>
                </c:pt>
                <c:pt idx="784">
                  <c:v>0.25213199999999997</c:v>
                </c:pt>
                <c:pt idx="785">
                  <c:v>0.240476</c:v>
                </c:pt>
                <c:pt idx="786">
                  <c:v>0.24847000000000002</c:v>
                </c:pt>
                <c:pt idx="787">
                  <c:v>0.231797</c:v>
                </c:pt>
                <c:pt idx="788">
                  <c:v>0.240982</c:v>
                </c:pt>
                <c:pt idx="789">
                  <c:v>0.22154699999999999</c:v>
                </c:pt>
                <c:pt idx="790">
                  <c:v>0.21606599999999998</c:v>
                </c:pt>
                <c:pt idx="791">
                  <c:v>0.19403099999999998</c:v>
                </c:pt>
                <c:pt idx="792">
                  <c:v>0.18360299999999999</c:v>
                </c:pt>
                <c:pt idx="793">
                  <c:v>0.16553399999999999</c:v>
                </c:pt>
                <c:pt idx="794">
                  <c:v>0.18267799999999998</c:v>
                </c:pt>
                <c:pt idx="795">
                  <c:v>0.17488399999999998</c:v>
                </c:pt>
                <c:pt idx="796">
                  <c:v>0.16974599999999998</c:v>
                </c:pt>
                <c:pt idx="797">
                  <c:v>0.158083</c:v>
                </c:pt>
                <c:pt idx="798">
                  <c:v>0.22203599999999998</c:v>
                </c:pt>
                <c:pt idx="799">
                  <c:v>0.26707399999999998</c:v>
                </c:pt>
                <c:pt idx="800">
                  <c:v>0.271009</c:v>
                </c:pt>
                <c:pt idx="801">
                  <c:v>0.272731</c:v>
                </c:pt>
                <c:pt idx="802">
                  <c:v>0.257162</c:v>
                </c:pt>
                <c:pt idx="803">
                  <c:v>0.25933699999999998</c:v>
                </c:pt>
                <c:pt idx="804">
                  <c:v>0.250473</c:v>
                </c:pt>
                <c:pt idx="805">
                  <c:v>0.23655799999999999</c:v>
                </c:pt>
                <c:pt idx="806">
                  <c:v>0.23449799999999998</c:v>
                </c:pt>
                <c:pt idx="807">
                  <c:v>0.24515399999999998</c:v>
                </c:pt>
                <c:pt idx="808">
                  <c:v>0.24641000000000002</c:v>
                </c:pt>
                <c:pt idx="809">
                  <c:v>0.24499199999999999</c:v>
                </c:pt>
                <c:pt idx="810">
                  <c:v>0.22414699999999999</c:v>
                </c:pt>
                <c:pt idx="811">
                  <c:v>0.233566</c:v>
                </c:pt>
                <c:pt idx="812">
                  <c:v>0.23511899999999999</c:v>
                </c:pt>
                <c:pt idx="813">
                  <c:v>0.23043000000000002</c:v>
                </c:pt>
                <c:pt idx="814">
                  <c:v>0.20847099999999999</c:v>
                </c:pt>
                <c:pt idx="815">
                  <c:v>0.19248000000000001</c:v>
                </c:pt>
                <c:pt idx="816">
                  <c:v>0.174063</c:v>
                </c:pt>
                <c:pt idx="817">
                  <c:v>0.16724600000000001</c:v>
                </c:pt>
                <c:pt idx="818">
                  <c:v>0.14499299999999998</c:v>
                </c:pt>
                <c:pt idx="819">
                  <c:v>0.137355</c:v>
                </c:pt>
                <c:pt idx="820">
                  <c:v>0.14472399999999999</c:v>
                </c:pt>
                <c:pt idx="821">
                  <c:v>0.17336499999999999</c:v>
                </c:pt>
                <c:pt idx="822">
                  <c:v>0.17074399999999998</c:v>
                </c:pt>
                <c:pt idx="823">
                  <c:v>0.164797</c:v>
                </c:pt>
                <c:pt idx="824">
                  <c:v>0.184723</c:v>
                </c:pt>
                <c:pt idx="825">
                  <c:v>0.17405099999999998</c:v>
                </c:pt>
                <c:pt idx="826">
                  <c:v>0.16478299999999999</c:v>
                </c:pt>
                <c:pt idx="827">
                  <c:v>0.14641899999999999</c:v>
                </c:pt>
                <c:pt idx="828">
                  <c:v>0.142814</c:v>
                </c:pt>
                <c:pt idx="829">
                  <c:v>0.145039</c:v>
                </c:pt>
                <c:pt idx="830">
                  <c:v>0.14875000000000002</c:v>
                </c:pt>
                <c:pt idx="831">
                  <c:v>0.139487</c:v>
                </c:pt>
                <c:pt idx="832">
                  <c:v>0.129464</c:v>
                </c:pt>
                <c:pt idx="833">
                  <c:v>0.11983099999999999</c:v>
                </c:pt>
                <c:pt idx="834">
                  <c:v>0.11089299999999999</c:v>
                </c:pt>
                <c:pt idx="835">
                  <c:v>0.104029</c:v>
                </c:pt>
                <c:pt idx="836">
                  <c:v>9.9198999999999996E-2</c:v>
                </c:pt>
                <c:pt idx="837">
                  <c:v>8.5703000000000001E-2</c:v>
                </c:pt>
                <c:pt idx="838">
                  <c:v>9.1802999999999996E-2</c:v>
                </c:pt>
                <c:pt idx="839">
                  <c:v>8.3615999999999996E-2</c:v>
                </c:pt>
                <c:pt idx="840">
                  <c:v>8.8270000000000001E-2</c:v>
                </c:pt>
                <c:pt idx="841">
                  <c:v>8.8548000000000002E-2</c:v>
                </c:pt>
                <c:pt idx="842">
                  <c:v>8.0389000000000002E-2</c:v>
                </c:pt>
                <c:pt idx="843">
                  <c:v>7.8127000000000002E-2</c:v>
                </c:pt>
                <c:pt idx="844">
                  <c:v>7.7216999999999994E-2</c:v>
                </c:pt>
                <c:pt idx="845">
                  <c:v>7.6576999999999992E-2</c:v>
                </c:pt>
                <c:pt idx="846">
                  <c:v>6.4373E-2</c:v>
                </c:pt>
                <c:pt idx="847">
                  <c:v>5.9248999999999996E-2</c:v>
                </c:pt>
                <c:pt idx="848">
                  <c:v>5.9678999999999996E-2</c:v>
                </c:pt>
                <c:pt idx="849">
                  <c:v>4.4287E-2</c:v>
                </c:pt>
                <c:pt idx="850">
                  <c:v>4.4946E-2</c:v>
                </c:pt>
                <c:pt idx="851">
                  <c:v>4.8390000000000002E-2</c:v>
                </c:pt>
                <c:pt idx="852">
                  <c:v>4.9148999999999998E-2</c:v>
                </c:pt>
                <c:pt idx="853">
                  <c:v>3.9334000000000001E-2</c:v>
                </c:pt>
                <c:pt idx="854">
                  <c:v>4.7664999999999999E-2</c:v>
                </c:pt>
                <c:pt idx="855">
                  <c:v>4.9450000000000001E-2</c:v>
                </c:pt>
                <c:pt idx="856">
                  <c:v>4.7202999999999995E-2</c:v>
                </c:pt>
                <c:pt idx="857">
                  <c:v>5.1315E-2</c:v>
                </c:pt>
                <c:pt idx="858">
                  <c:v>4.8014000000000001E-2</c:v>
                </c:pt>
                <c:pt idx="859">
                  <c:v>4.3078999999999999E-2</c:v>
                </c:pt>
                <c:pt idx="860">
                  <c:v>4.8911999999999997E-2</c:v>
                </c:pt>
                <c:pt idx="861">
                  <c:v>4.5784999999999999E-2</c:v>
                </c:pt>
                <c:pt idx="862">
                  <c:v>4.8600999999999998E-2</c:v>
                </c:pt>
                <c:pt idx="863">
                  <c:v>4.1957000000000001E-2</c:v>
                </c:pt>
                <c:pt idx="864">
                  <c:v>5.4058999999999996E-2</c:v>
                </c:pt>
                <c:pt idx="865">
                  <c:v>5.5447999999999997E-2</c:v>
                </c:pt>
                <c:pt idx="866">
                  <c:v>5.4077999999999994E-2</c:v>
                </c:pt>
                <c:pt idx="867">
                  <c:v>5.1742999999999997E-2</c:v>
                </c:pt>
                <c:pt idx="868">
                  <c:v>5.5433999999999997E-2</c:v>
                </c:pt>
                <c:pt idx="869">
                  <c:v>5.6397999999999997E-2</c:v>
                </c:pt>
                <c:pt idx="870">
                  <c:v>5.7750999999999997E-2</c:v>
                </c:pt>
                <c:pt idx="871">
                  <c:v>5.9800000000000006E-2</c:v>
                </c:pt>
                <c:pt idx="872">
                  <c:v>6.386399999999999E-2</c:v>
                </c:pt>
                <c:pt idx="873">
                  <c:v>5.1542999999999999E-2</c:v>
                </c:pt>
                <c:pt idx="874">
                  <c:v>4.6914999999999998E-2</c:v>
                </c:pt>
                <c:pt idx="875">
                  <c:v>3.8675000000000001E-2</c:v>
                </c:pt>
                <c:pt idx="876">
                  <c:v>3.7655999999999995E-2</c:v>
                </c:pt>
                <c:pt idx="877">
                  <c:v>3.3812000000000002E-2</c:v>
                </c:pt>
                <c:pt idx="878">
                  <c:v>2.1443999999999998E-2</c:v>
                </c:pt>
                <c:pt idx="879">
                  <c:v>2.3216999999999998E-2</c:v>
                </c:pt>
                <c:pt idx="880">
                  <c:v>2.2511999999999997E-2</c:v>
                </c:pt>
                <c:pt idx="881">
                  <c:v>1.6960000000000003E-2</c:v>
                </c:pt>
                <c:pt idx="882">
                  <c:v>1.9440000000000002E-2</c:v>
                </c:pt>
                <c:pt idx="883">
                  <c:v>2.0402999999999998E-2</c:v>
                </c:pt>
                <c:pt idx="884">
                  <c:v>1.9837999999999998E-2</c:v>
                </c:pt>
                <c:pt idx="885">
                  <c:v>2.1058E-2</c:v>
                </c:pt>
                <c:pt idx="886">
                  <c:v>2.2490000000000003E-2</c:v>
                </c:pt>
                <c:pt idx="887">
                  <c:v>1.6875999999999999E-2</c:v>
                </c:pt>
                <c:pt idx="888">
                  <c:v>1.6886999999999999E-2</c:v>
                </c:pt>
                <c:pt idx="889">
                  <c:v>1.3932999999999999E-2</c:v>
                </c:pt>
                <c:pt idx="890">
                  <c:v>1.9932999999999999E-2</c:v>
                </c:pt>
                <c:pt idx="891">
                  <c:v>2.2293E-2</c:v>
                </c:pt>
                <c:pt idx="892">
                  <c:v>1.8362E-2</c:v>
                </c:pt>
                <c:pt idx="893">
                  <c:v>2.1770000000000001E-2</c:v>
                </c:pt>
                <c:pt idx="894">
                  <c:v>1.8276000000000001E-2</c:v>
                </c:pt>
                <c:pt idx="895">
                  <c:v>1.7866999999999997E-2</c:v>
                </c:pt>
                <c:pt idx="896">
                  <c:v>2.0280000000000003E-2</c:v>
                </c:pt>
                <c:pt idx="897">
                  <c:v>2.2204999999999999E-2</c:v>
                </c:pt>
                <c:pt idx="898">
                  <c:v>1.8305999999999999E-2</c:v>
                </c:pt>
                <c:pt idx="899">
                  <c:v>2.1682E-2</c:v>
                </c:pt>
                <c:pt idx="900">
                  <c:v>2.7560000000000001E-2</c:v>
                </c:pt>
                <c:pt idx="901">
                  <c:v>2.8714999999999997E-2</c:v>
                </c:pt>
                <c:pt idx="902">
                  <c:v>2.7281999999999997E-2</c:v>
                </c:pt>
                <c:pt idx="903">
                  <c:v>2.5458999999999999E-2</c:v>
                </c:pt>
                <c:pt idx="904">
                  <c:v>2.9290000000000004E-2</c:v>
                </c:pt>
                <c:pt idx="905">
                  <c:v>2.6084E-2</c:v>
                </c:pt>
                <c:pt idx="906">
                  <c:v>1.9046999999999998E-2</c:v>
                </c:pt>
                <c:pt idx="907">
                  <c:v>2.3951E-2</c:v>
                </c:pt>
                <c:pt idx="908">
                  <c:v>1.7176E-2</c:v>
                </c:pt>
                <c:pt idx="909">
                  <c:v>2.9710000000000004E-2</c:v>
                </c:pt>
                <c:pt idx="910">
                  <c:v>3.6622999999999996E-2</c:v>
                </c:pt>
                <c:pt idx="911">
                  <c:v>4.1853999999999995E-2</c:v>
                </c:pt>
                <c:pt idx="912">
                  <c:v>4.7466999999999995E-2</c:v>
                </c:pt>
                <c:pt idx="913">
                  <c:v>4.9956E-2</c:v>
                </c:pt>
                <c:pt idx="914">
                  <c:v>5.9332999999999997E-2</c:v>
                </c:pt>
                <c:pt idx="915">
                  <c:v>6.9131999999999999E-2</c:v>
                </c:pt>
                <c:pt idx="916">
                  <c:v>6.2875E-2</c:v>
                </c:pt>
                <c:pt idx="917">
                  <c:v>6.0878999999999996E-2</c:v>
                </c:pt>
                <c:pt idx="918">
                  <c:v>6.5043999999999991E-2</c:v>
                </c:pt>
                <c:pt idx="919">
                  <c:v>7.0357000000000003E-2</c:v>
                </c:pt>
                <c:pt idx="920">
                  <c:v>7.2872999999999993E-2</c:v>
                </c:pt>
                <c:pt idx="921">
                  <c:v>7.1773000000000003E-2</c:v>
                </c:pt>
                <c:pt idx="922">
                  <c:v>6.5564999999999998E-2</c:v>
                </c:pt>
                <c:pt idx="923">
                  <c:v>6.2223999999999995E-2</c:v>
                </c:pt>
                <c:pt idx="924">
                  <c:v>6.3272999999999996E-2</c:v>
                </c:pt>
                <c:pt idx="925">
                  <c:v>8.7484999999999993E-2</c:v>
                </c:pt>
                <c:pt idx="926">
                  <c:v>8.5252999999999995E-2</c:v>
                </c:pt>
                <c:pt idx="927">
                  <c:v>8.2192000000000001E-2</c:v>
                </c:pt>
                <c:pt idx="928">
                  <c:v>8.5614999999999997E-2</c:v>
                </c:pt>
                <c:pt idx="929">
                  <c:v>8.0016999999999991E-2</c:v>
                </c:pt>
                <c:pt idx="930">
                  <c:v>7.6840000000000006E-2</c:v>
                </c:pt>
                <c:pt idx="931">
                  <c:v>7.2616E-2</c:v>
                </c:pt>
                <c:pt idx="932">
                  <c:v>6.7450999999999997E-2</c:v>
                </c:pt>
                <c:pt idx="933">
                  <c:v>6.7985000000000004E-2</c:v>
                </c:pt>
                <c:pt idx="934">
                  <c:v>7.6898999999999995E-2</c:v>
                </c:pt>
                <c:pt idx="935">
                  <c:v>7.1985999999999994E-2</c:v>
                </c:pt>
                <c:pt idx="936">
                  <c:v>8.6011999999999991E-2</c:v>
                </c:pt>
                <c:pt idx="937">
                  <c:v>7.8726999999999991E-2</c:v>
                </c:pt>
                <c:pt idx="938">
                  <c:v>9.7885E-2</c:v>
                </c:pt>
                <c:pt idx="939">
                  <c:v>9.6000999999999989E-2</c:v>
                </c:pt>
                <c:pt idx="940">
                  <c:v>9.1240000000000002E-2</c:v>
                </c:pt>
                <c:pt idx="941">
                  <c:v>8.8870000000000005E-2</c:v>
                </c:pt>
                <c:pt idx="942">
                  <c:v>8.2277000000000003E-2</c:v>
                </c:pt>
                <c:pt idx="943">
                  <c:v>7.704699999999999E-2</c:v>
                </c:pt>
                <c:pt idx="944">
                  <c:v>5.7570999999999997E-2</c:v>
                </c:pt>
                <c:pt idx="945">
                  <c:v>6.2425999999999995E-2</c:v>
                </c:pt>
                <c:pt idx="946">
                  <c:v>6.1942999999999998E-2</c:v>
                </c:pt>
                <c:pt idx="947">
                  <c:v>6.0885999999999996E-2</c:v>
                </c:pt>
                <c:pt idx="948">
                  <c:v>5.9928999999999996E-2</c:v>
                </c:pt>
                <c:pt idx="949">
                  <c:v>8.1433999999999993E-2</c:v>
                </c:pt>
                <c:pt idx="950">
                  <c:v>0.106512</c:v>
                </c:pt>
                <c:pt idx="951">
                  <c:v>0.11348000000000001</c:v>
                </c:pt>
                <c:pt idx="952">
                  <c:v>0.11142199999999999</c:v>
                </c:pt>
                <c:pt idx="953">
                  <c:v>0.11866599999999999</c:v>
                </c:pt>
                <c:pt idx="954">
                  <c:v>0.113524</c:v>
                </c:pt>
                <c:pt idx="955">
                  <c:v>0.10128899999999999</c:v>
                </c:pt>
                <c:pt idx="956">
                  <c:v>9.2760000000000009E-2</c:v>
                </c:pt>
                <c:pt idx="957">
                  <c:v>7.9797999999999994E-2</c:v>
                </c:pt>
                <c:pt idx="958">
                  <c:v>7.1983999999999992E-2</c:v>
                </c:pt>
                <c:pt idx="959">
                  <c:v>6.6784999999999997E-2</c:v>
                </c:pt>
                <c:pt idx="960">
                  <c:v>6.0603999999999998E-2</c:v>
                </c:pt>
                <c:pt idx="961">
                  <c:v>5.9226999999999995E-2</c:v>
                </c:pt>
                <c:pt idx="962">
                  <c:v>5.6895999999999995E-2</c:v>
                </c:pt>
                <c:pt idx="963">
                  <c:v>5.5090000000000007E-2</c:v>
                </c:pt>
                <c:pt idx="964">
                  <c:v>5.2734999999999997E-2</c:v>
                </c:pt>
                <c:pt idx="965">
                  <c:v>4.8555999999999995E-2</c:v>
                </c:pt>
                <c:pt idx="966">
                  <c:v>4.3547999999999996E-2</c:v>
                </c:pt>
                <c:pt idx="967">
                  <c:v>3.7503999999999996E-2</c:v>
                </c:pt>
                <c:pt idx="968">
                  <c:v>2.8795999999999999E-2</c:v>
                </c:pt>
                <c:pt idx="969">
                  <c:v>3.0563999999999997E-2</c:v>
                </c:pt>
                <c:pt idx="970">
                  <c:v>2.8554999999999997E-2</c:v>
                </c:pt>
                <c:pt idx="971">
                  <c:v>2.5592E-2</c:v>
                </c:pt>
                <c:pt idx="972">
                  <c:v>2.1738E-2</c:v>
                </c:pt>
                <c:pt idx="973">
                  <c:v>2.4367E-2</c:v>
                </c:pt>
                <c:pt idx="974">
                  <c:v>2.2332999999999999E-2</c:v>
                </c:pt>
                <c:pt idx="975">
                  <c:v>2.6224999999999998E-2</c:v>
                </c:pt>
                <c:pt idx="976">
                  <c:v>2.2120999999999998E-2</c:v>
                </c:pt>
                <c:pt idx="977">
                  <c:v>1.7167999999999999E-2</c:v>
                </c:pt>
                <c:pt idx="978">
                  <c:v>1.9805E-2</c:v>
                </c:pt>
                <c:pt idx="979">
                  <c:v>1.5695999999999998E-2</c:v>
                </c:pt>
                <c:pt idx="980">
                  <c:v>1.5240000000000002E-2</c:v>
                </c:pt>
                <c:pt idx="981">
                  <c:v>1.5116999999999998E-2</c:v>
                </c:pt>
                <c:pt idx="982">
                  <c:v>1.6306999999999999E-2</c:v>
                </c:pt>
                <c:pt idx="983">
                  <c:v>1.7929E-2</c:v>
                </c:pt>
                <c:pt idx="984">
                  <c:v>2.2563E-2</c:v>
                </c:pt>
                <c:pt idx="985">
                  <c:v>2.4542999999999999E-2</c:v>
                </c:pt>
                <c:pt idx="986">
                  <c:v>2.6747E-2</c:v>
                </c:pt>
                <c:pt idx="987">
                  <c:v>2.4421999999999999E-2</c:v>
                </c:pt>
                <c:pt idx="988">
                  <c:v>2.3306999999999998E-2</c:v>
                </c:pt>
                <c:pt idx="989">
                  <c:v>3.4527999999999996E-2</c:v>
                </c:pt>
                <c:pt idx="990">
                  <c:v>4.0001999999999996E-2</c:v>
                </c:pt>
                <c:pt idx="991">
                  <c:v>3.9777E-2</c:v>
                </c:pt>
                <c:pt idx="992">
                  <c:v>4.5888999999999999E-2</c:v>
                </c:pt>
                <c:pt idx="993">
                  <c:v>5.0187999999999997E-2</c:v>
                </c:pt>
                <c:pt idx="994">
                  <c:v>4.7768999999999999E-2</c:v>
                </c:pt>
                <c:pt idx="995">
                  <c:v>4.3657000000000001E-2</c:v>
                </c:pt>
                <c:pt idx="996">
                  <c:v>4.0812999999999995E-2</c:v>
                </c:pt>
                <c:pt idx="997">
                  <c:v>3.8904000000000001E-2</c:v>
                </c:pt>
                <c:pt idx="998">
                  <c:v>3.4000999999999997E-2</c:v>
                </c:pt>
                <c:pt idx="999">
                  <c:v>3.0731999999999999E-2</c:v>
                </c:pt>
                <c:pt idx="1000">
                  <c:v>2.6976E-2</c:v>
                </c:pt>
                <c:pt idx="1001">
                  <c:v>2.5561E-2</c:v>
                </c:pt>
                <c:pt idx="1002">
                  <c:v>2.4490000000000001E-2</c:v>
                </c:pt>
                <c:pt idx="1003">
                  <c:v>2.4728999999999998E-2</c:v>
                </c:pt>
                <c:pt idx="1004">
                  <c:v>2.5666999999999999E-2</c:v>
                </c:pt>
                <c:pt idx="1005">
                  <c:v>1.5793999999999999E-2</c:v>
                </c:pt>
                <c:pt idx="1006">
                  <c:v>1.4050999999999999E-2</c:v>
                </c:pt>
                <c:pt idx="1007">
                  <c:v>1.0170999999999999E-2</c:v>
                </c:pt>
                <c:pt idx="1008">
                  <c:v>8.8120000000000004E-3</c:v>
                </c:pt>
                <c:pt idx="1009">
                  <c:v>9.6039999999999997E-3</c:v>
                </c:pt>
                <c:pt idx="1010">
                  <c:v>9.5459999999999989E-3</c:v>
                </c:pt>
                <c:pt idx="1011">
                  <c:v>9.7669999999999996E-3</c:v>
                </c:pt>
                <c:pt idx="1012">
                  <c:v>1.0735999999999999E-2</c:v>
                </c:pt>
                <c:pt idx="1013">
                  <c:v>8.5529999999999998E-3</c:v>
                </c:pt>
                <c:pt idx="1014">
                  <c:v>7.4969999999999993E-3</c:v>
                </c:pt>
                <c:pt idx="1015">
                  <c:v>9.0779999999999993E-3</c:v>
                </c:pt>
                <c:pt idx="1016">
                  <c:v>1.0999E-2</c:v>
                </c:pt>
                <c:pt idx="1017">
                  <c:v>1.1967999999999999E-2</c:v>
                </c:pt>
                <c:pt idx="1018">
                  <c:v>1.3000999999999999E-2</c:v>
                </c:pt>
                <c:pt idx="1019">
                  <c:v>1.1536999999999999E-2</c:v>
                </c:pt>
                <c:pt idx="1020">
                  <c:v>5.7329999999999994E-3</c:v>
                </c:pt>
                <c:pt idx="1021">
                  <c:v>6.5359999999999993E-3</c:v>
                </c:pt>
                <c:pt idx="1022">
                  <c:v>2.0449999999999999E-3</c:v>
                </c:pt>
                <c:pt idx="1023">
                  <c:v>4.3869999999999994E-3</c:v>
                </c:pt>
                <c:pt idx="1024">
                  <c:v>6.3889999999999997E-3</c:v>
                </c:pt>
                <c:pt idx="1025">
                  <c:v>6.9289999999999994E-3</c:v>
                </c:pt>
                <c:pt idx="1026">
                  <c:v>7.5029999999999993E-3</c:v>
                </c:pt>
                <c:pt idx="1027">
                  <c:v>1.0874E-2</c:v>
                </c:pt>
                <c:pt idx="1028">
                  <c:v>1.1042999999999999E-2</c:v>
                </c:pt>
                <c:pt idx="1029">
                  <c:v>1.5380000000000001E-2</c:v>
                </c:pt>
                <c:pt idx="1030">
                  <c:v>2.3605999999999999E-2</c:v>
                </c:pt>
                <c:pt idx="1031">
                  <c:v>3.1641999999999997E-2</c:v>
                </c:pt>
                <c:pt idx="1032">
                  <c:v>3.6227999999999996E-2</c:v>
                </c:pt>
                <c:pt idx="1033">
                  <c:v>4.4560999999999996E-2</c:v>
                </c:pt>
                <c:pt idx="1034">
                  <c:v>5.3530000000000001E-2</c:v>
                </c:pt>
                <c:pt idx="1035">
                  <c:v>5.6838E-2</c:v>
                </c:pt>
                <c:pt idx="1036">
                  <c:v>6.3280000000000003E-2</c:v>
                </c:pt>
                <c:pt idx="1037">
                  <c:v>7.0566999999999991E-2</c:v>
                </c:pt>
                <c:pt idx="1038">
                  <c:v>7.9510999999999998E-2</c:v>
                </c:pt>
                <c:pt idx="1039">
                  <c:v>7.8848000000000001E-2</c:v>
                </c:pt>
                <c:pt idx="1040">
                  <c:v>7.5563999999999992E-2</c:v>
                </c:pt>
                <c:pt idx="1041">
                  <c:v>7.1123999999999993E-2</c:v>
                </c:pt>
                <c:pt idx="1042">
                  <c:v>7.2449E-2</c:v>
                </c:pt>
                <c:pt idx="1043">
                  <c:v>7.7093999999999996E-2</c:v>
                </c:pt>
                <c:pt idx="1044">
                  <c:v>6.3112000000000001E-2</c:v>
                </c:pt>
                <c:pt idx="1045">
                  <c:v>3.5666999999999997E-2</c:v>
                </c:pt>
                <c:pt idx="1046">
                  <c:v>2.2334E-2</c:v>
                </c:pt>
                <c:pt idx="1047">
                  <c:v>2.5942999999999997E-2</c:v>
                </c:pt>
                <c:pt idx="1048">
                  <c:v>2.7333999999999997E-2</c:v>
                </c:pt>
                <c:pt idx="1049">
                  <c:v>2.9252999999999998E-2</c:v>
                </c:pt>
                <c:pt idx="1050">
                  <c:v>2.7358E-2</c:v>
                </c:pt>
                <c:pt idx="1051">
                  <c:v>2.6286E-2</c:v>
                </c:pt>
                <c:pt idx="1052">
                  <c:v>2.2170000000000002E-2</c:v>
                </c:pt>
                <c:pt idx="1053">
                  <c:v>2.6175999999999998E-2</c:v>
                </c:pt>
                <c:pt idx="1054">
                  <c:v>2.4764999999999999E-2</c:v>
                </c:pt>
                <c:pt idx="1055">
                  <c:v>2.3368E-2</c:v>
                </c:pt>
                <c:pt idx="1056">
                  <c:v>2.4087999999999998E-2</c:v>
                </c:pt>
                <c:pt idx="1057">
                  <c:v>2.3323E-2</c:v>
                </c:pt>
                <c:pt idx="1058">
                  <c:v>2.3858999999999998E-2</c:v>
                </c:pt>
                <c:pt idx="1059">
                  <c:v>2.5866E-2</c:v>
                </c:pt>
                <c:pt idx="1060">
                  <c:v>2.7795999999999998E-2</c:v>
                </c:pt>
                <c:pt idx="1061">
                  <c:v>3.1701E-2</c:v>
                </c:pt>
                <c:pt idx="1062">
                  <c:v>3.3343999999999999E-2</c:v>
                </c:pt>
                <c:pt idx="1063">
                  <c:v>3.0844E-2</c:v>
                </c:pt>
                <c:pt idx="1064">
                  <c:v>3.2396000000000001E-2</c:v>
                </c:pt>
                <c:pt idx="1065">
                  <c:v>3.2153999999999995E-2</c:v>
                </c:pt>
                <c:pt idx="1066">
                  <c:v>3.4840000000000003E-2</c:v>
                </c:pt>
                <c:pt idx="1067">
                  <c:v>2.9180000000000001E-2</c:v>
                </c:pt>
                <c:pt idx="1068">
                  <c:v>2.9328E-2</c:v>
                </c:pt>
                <c:pt idx="1069">
                  <c:v>3.1986000000000001E-2</c:v>
                </c:pt>
                <c:pt idx="1070">
                  <c:v>4.5191999999999996E-2</c:v>
                </c:pt>
                <c:pt idx="1071">
                  <c:v>5.4850000000000003E-2</c:v>
                </c:pt>
                <c:pt idx="1072">
                  <c:v>5.5381E-2</c:v>
                </c:pt>
                <c:pt idx="1073">
                  <c:v>5.4986999999999994E-2</c:v>
                </c:pt>
                <c:pt idx="1074">
                  <c:v>5.0976E-2</c:v>
                </c:pt>
                <c:pt idx="1075">
                  <c:v>5.8302E-2</c:v>
                </c:pt>
                <c:pt idx="1076">
                  <c:v>5.8560000000000008E-2</c:v>
                </c:pt>
                <c:pt idx="1077">
                  <c:v>5.3322999999999995E-2</c:v>
                </c:pt>
                <c:pt idx="1078">
                  <c:v>5.3171999999999997E-2</c:v>
                </c:pt>
                <c:pt idx="1079">
                  <c:v>5.2114000000000001E-2</c:v>
                </c:pt>
                <c:pt idx="1080">
                  <c:v>5.3475999999999996E-2</c:v>
                </c:pt>
                <c:pt idx="1081">
                  <c:v>5.0203999999999999E-2</c:v>
                </c:pt>
                <c:pt idx="1082">
                  <c:v>4.7946999999999997E-2</c:v>
                </c:pt>
                <c:pt idx="1083">
                  <c:v>5.4223E-2</c:v>
                </c:pt>
                <c:pt idx="1084">
                  <c:v>7.529000000000001E-2</c:v>
                </c:pt>
                <c:pt idx="1085">
                  <c:v>7.972499999999999E-2</c:v>
                </c:pt>
                <c:pt idx="1086">
                  <c:v>7.0502999999999996E-2</c:v>
                </c:pt>
                <c:pt idx="1087">
                  <c:v>6.2053999999999998E-2</c:v>
                </c:pt>
                <c:pt idx="1088">
                  <c:v>8.617699999999999E-2</c:v>
                </c:pt>
                <c:pt idx="1089">
                  <c:v>0.10274599999999999</c:v>
                </c:pt>
                <c:pt idx="1090">
                  <c:v>0.11776499999999999</c:v>
                </c:pt>
                <c:pt idx="1091">
                  <c:v>0.13011899999999998</c:v>
                </c:pt>
                <c:pt idx="1092">
                  <c:v>0.13834299999999999</c:v>
                </c:pt>
                <c:pt idx="1093">
                  <c:v>0.14590400000000001</c:v>
                </c:pt>
                <c:pt idx="1094">
                  <c:v>0.14965199999999998</c:v>
                </c:pt>
                <c:pt idx="1095">
                  <c:v>0.14352099999999998</c:v>
                </c:pt>
                <c:pt idx="1096">
                  <c:v>0.144095</c:v>
                </c:pt>
                <c:pt idx="1097">
                  <c:v>0.14264499999999999</c:v>
                </c:pt>
                <c:pt idx="1098">
                  <c:v>0.147873</c:v>
                </c:pt>
                <c:pt idx="1099">
                  <c:v>0.14132</c:v>
                </c:pt>
                <c:pt idx="1100">
                  <c:v>0.133352</c:v>
                </c:pt>
                <c:pt idx="1101">
                  <c:v>0.135849</c:v>
                </c:pt>
                <c:pt idx="1102">
                  <c:v>0.130328</c:v>
                </c:pt>
                <c:pt idx="1103">
                  <c:v>0.12718399999999999</c:v>
                </c:pt>
                <c:pt idx="1104">
                  <c:v>0.13053199999999998</c:v>
                </c:pt>
                <c:pt idx="1105">
                  <c:v>0.12017899999999999</c:v>
                </c:pt>
                <c:pt idx="1106">
                  <c:v>0.11200399999999999</c:v>
                </c:pt>
                <c:pt idx="1107">
                  <c:v>0.102896</c:v>
                </c:pt>
                <c:pt idx="1108">
                  <c:v>0.10893399999999999</c:v>
                </c:pt>
                <c:pt idx="1109">
                  <c:v>0.104406</c:v>
                </c:pt>
                <c:pt idx="1110">
                  <c:v>9.6610000000000001E-2</c:v>
                </c:pt>
                <c:pt idx="1111">
                  <c:v>9.6818000000000001E-2</c:v>
                </c:pt>
                <c:pt idx="1112">
                  <c:v>7.8220999999999999E-2</c:v>
                </c:pt>
                <c:pt idx="1113">
                  <c:v>7.5523999999999994E-2</c:v>
                </c:pt>
                <c:pt idx="1114">
                  <c:v>7.4747999999999995E-2</c:v>
                </c:pt>
                <c:pt idx="1115">
                  <c:v>6.5151000000000001E-2</c:v>
                </c:pt>
                <c:pt idx="1116">
                  <c:v>5.8213999999999995E-2</c:v>
                </c:pt>
                <c:pt idx="1117">
                  <c:v>6.2532999999999991E-2</c:v>
                </c:pt>
                <c:pt idx="1118">
                  <c:v>7.3277999999999996E-2</c:v>
                </c:pt>
                <c:pt idx="1119">
                  <c:v>7.3710999999999999E-2</c:v>
                </c:pt>
                <c:pt idx="1120">
                  <c:v>8.2374000000000003E-2</c:v>
                </c:pt>
                <c:pt idx="1121">
                  <c:v>9.3303999999999998E-2</c:v>
                </c:pt>
                <c:pt idx="1122">
                  <c:v>9.3216999999999994E-2</c:v>
                </c:pt>
                <c:pt idx="1123">
                  <c:v>9.2922999999999992E-2</c:v>
                </c:pt>
                <c:pt idx="1124">
                  <c:v>8.1240000000000007E-2</c:v>
                </c:pt>
                <c:pt idx="1125">
                  <c:v>8.2730000000000012E-2</c:v>
                </c:pt>
                <c:pt idx="1126">
                  <c:v>7.8980000000000009E-2</c:v>
                </c:pt>
                <c:pt idx="1127">
                  <c:v>7.3754E-2</c:v>
                </c:pt>
                <c:pt idx="1128">
                  <c:v>7.8333E-2</c:v>
                </c:pt>
                <c:pt idx="1129">
                  <c:v>6.5457000000000001E-2</c:v>
                </c:pt>
                <c:pt idx="1130">
                  <c:v>6.8712999999999996E-2</c:v>
                </c:pt>
                <c:pt idx="1131">
                  <c:v>7.2767999999999999E-2</c:v>
                </c:pt>
                <c:pt idx="1132">
                  <c:v>6.1380999999999998E-2</c:v>
                </c:pt>
                <c:pt idx="1133">
                  <c:v>6.5933999999999993E-2</c:v>
                </c:pt>
                <c:pt idx="1134">
                  <c:v>8.6549000000000001E-2</c:v>
                </c:pt>
                <c:pt idx="1135">
                  <c:v>0.11178399999999999</c:v>
                </c:pt>
                <c:pt idx="1136">
                  <c:v>0.142178</c:v>
                </c:pt>
                <c:pt idx="1137">
                  <c:v>0.160715</c:v>
                </c:pt>
                <c:pt idx="1138">
                  <c:v>0.17208299999999999</c:v>
                </c:pt>
                <c:pt idx="1139">
                  <c:v>0.17044499999999999</c:v>
                </c:pt>
                <c:pt idx="1140">
                  <c:v>0.182362</c:v>
                </c:pt>
                <c:pt idx="1141">
                  <c:v>0.16672099999999998</c:v>
                </c:pt>
                <c:pt idx="1142">
                  <c:v>0.163879</c:v>
                </c:pt>
                <c:pt idx="1143">
                  <c:v>0.16561899999999999</c:v>
                </c:pt>
                <c:pt idx="1144">
                  <c:v>0.156777</c:v>
                </c:pt>
                <c:pt idx="1145">
                  <c:v>0.16472799999999999</c:v>
                </c:pt>
                <c:pt idx="1146">
                  <c:v>0.18514799999999998</c:v>
                </c:pt>
                <c:pt idx="1147">
                  <c:v>0.197103</c:v>
                </c:pt>
                <c:pt idx="1148">
                  <c:v>0.20147099999999998</c:v>
                </c:pt>
                <c:pt idx="1149">
                  <c:v>0.207925</c:v>
                </c:pt>
                <c:pt idx="1150">
                  <c:v>0.215145</c:v>
                </c:pt>
                <c:pt idx="1151">
                  <c:v>0.22189000000000003</c:v>
                </c:pt>
                <c:pt idx="1152">
                  <c:v>0.20980399999999999</c:v>
                </c:pt>
                <c:pt idx="1153">
                  <c:v>0.20166799999999999</c:v>
                </c:pt>
                <c:pt idx="1154">
                  <c:v>0.206508</c:v>
                </c:pt>
                <c:pt idx="1155">
                  <c:v>0.22419899999999998</c:v>
                </c:pt>
                <c:pt idx="1156">
                  <c:v>0.23469899999999999</c:v>
                </c:pt>
                <c:pt idx="1157">
                  <c:v>0.23427599999999998</c:v>
                </c:pt>
                <c:pt idx="1158">
                  <c:v>0.237984</c:v>
                </c:pt>
                <c:pt idx="1159">
                  <c:v>0.23524899999999999</c:v>
                </c:pt>
                <c:pt idx="1160">
                  <c:v>0.23088299999999998</c:v>
                </c:pt>
                <c:pt idx="1161">
                  <c:v>0.219469</c:v>
                </c:pt>
                <c:pt idx="1162">
                  <c:v>0.20661099999999999</c:v>
                </c:pt>
                <c:pt idx="1163">
                  <c:v>0.22074299999999999</c:v>
                </c:pt>
                <c:pt idx="1164">
                  <c:v>0.231325</c:v>
                </c:pt>
                <c:pt idx="1165">
                  <c:v>0.25752799999999998</c:v>
                </c:pt>
                <c:pt idx="1166">
                  <c:v>0.27054800000000001</c:v>
                </c:pt>
                <c:pt idx="1167">
                  <c:v>0.25351000000000001</c:v>
                </c:pt>
                <c:pt idx="1168">
                  <c:v>0.23911000000000002</c:v>
                </c:pt>
                <c:pt idx="1169">
                  <c:v>0.24273799999999998</c:v>
                </c:pt>
                <c:pt idx="1170">
                  <c:v>0.230986</c:v>
                </c:pt>
                <c:pt idx="1171">
                  <c:v>0.22798099999999999</c:v>
                </c:pt>
                <c:pt idx="1172">
                  <c:v>0.20996499999999998</c:v>
                </c:pt>
                <c:pt idx="1173">
                  <c:v>0.19577899999999998</c:v>
                </c:pt>
                <c:pt idx="1174">
                  <c:v>0.19870599999999999</c:v>
                </c:pt>
                <c:pt idx="1175">
                  <c:v>0.19769899999999999</c:v>
                </c:pt>
                <c:pt idx="1176">
                  <c:v>0.186726</c:v>
                </c:pt>
                <c:pt idx="1177">
                  <c:v>0.18943699999999999</c:v>
                </c:pt>
                <c:pt idx="1178">
                  <c:v>0.19608799999999998</c:v>
                </c:pt>
                <c:pt idx="1179">
                  <c:v>0.19975099999999998</c:v>
                </c:pt>
                <c:pt idx="1180">
                  <c:v>0.19221099999999999</c:v>
                </c:pt>
                <c:pt idx="1181">
                  <c:v>0.203592</c:v>
                </c:pt>
                <c:pt idx="1182">
                  <c:v>0.21648299999999998</c:v>
                </c:pt>
                <c:pt idx="1183">
                  <c:v>0.21731299999999998</c:v>
                </c:pt>
                <c:pt idx="1184">
                  <c:v>0.21171599999999999</c:v>
                </c:pt>
                <c:pt idx="1185">
                  <c:v>0.20007000000000003</c:v>
                </c:pt>
                <c:pt idx="1186">
                  <c:v>0.18713000000000002</c:v>
                </c:pt>
                <c:pt idx="1187">
                  <c:v>0.17858399999999999</c:v>
                </c:pt>
                <c:pt idx="1188">
                  <c:v>0.17496699999999998</c:v>
                </c:pt>
                <c:pt idx="1189">
                  <c:v>0.17418400000000001</c:v>
                </c:pt>
                <c:pt idx="1190">
                  <c:v>0.19548000000000001</c:v>
                </c:pt>
                <c:pt idx="1191">
                  <c:v>0.179564</c:v>
                </c:pt>
                <c:pt idx="1192">
                  <c:v>0.18643199999999999</c:v>
                </c:pt>
                <c:pt idx="1193">
                  <c:v>0.202158</c:v>
                </c:pt>
                <c:pt idx="1194">
                  <c:v>0.21865699999999999</c:v>
                </c:pt>
                <c:pt idx="1195">
                  <c:v>0.228798</c:v>
                </c:pt>
                <c:pt idx="1196">
                  <c:v>0.26511099999999999</c:v>
                </c:pt>
                <c:pt idx="1197">
                  <c:v>0.27840799999999999</c:v>
                </c:pt>
                <c:pt idx="1198">
                  <c:v>0.29943199999999998</c:v>
                </c:pt>
                <c:pt idx="1199">
                  <c:v>0.34241699999999997</c:v>
                </c:pt>
                <c:pt idx="1200">
                  <c:v>0.35116700000000001</c:v>
                </c:pt>
                <c:pt idx="1201">
                  <c:v>0.35598099999999999</c:v>
                </c:pt>
                <c:pt idx="1202">
                  <c:v>0.32653099999999996</c:v>
                </c:pt>
                <c:pt idx="1203">
                  <c:v>0.32380199999999998</c:v>
                </c:pt>
                <c:pt idx="1204">
                  <c:v>0.33290900000000001</c:v>
                </c:pt>
                <c:pt idx="1205">
                  <c:v>0.32272200000000001</c:v>
                </c:pt>
                <c:pt idx="1206">
                  <c:v>0.301311</c:v>
                </c:pt>
                <c:pt idx="1207">
                  <c:v>0.26474900000000001</c:v>
                </c:pt>
                <c:pt idx="1208">
                  <c:v>0.231019</c:v>
                </c:pt>
                <c:pt idx="1209">
                  <c:v>0.21414000000000002</c:v>
                </c:pt>
                <c:pt idx="1210">
                  <c:v>0.189468</c:v>
                </c:pt>
                <c:pt idx="1211">
                  <c:v>0.170323</c:v>
                </c:pt>
                <c:pt idx="1212">
                  <c:v>0.14567000000000002</c:v>
                </c:pt>
                <c:pt idx="1213">
                  <c:v>0.12382399999999999</c:v>
                </c:pt>
                <c:pt idx="1214">
                  <c:v>0.110915</c:v>
                </c:pt>
                <c:pt idx="1215">
                  <c:v>9.5367999999999994E-2</c:v>
                </c:pt>
                <c:pt idx="1216">
                  <c:v>8.7802999999999992E-2</c:v>
                </c:pt>
                <c:pt idx="1217">
                  <c:v>7.8087999999999991E-2</c:v>
                </c:pt>
                <c:pt idx="1218">
                  <c:v>6.9103999999999999E-2</c:v>
                </c:pt>
                <c:pt idx="1219">
                  <c:v>6.6211999999999993E-2</c:v>
                </c:pt>
                <c:pt idx="1220">
                  <c:v>6.0482999999999995E-2</c:v>
                </c:pt>
                <c:pt idx="1221">
                  <c:v>5.4690000000000003E-2</c:v>
                </c:pt>
                <c:pt idx="1222">
                  <c:v>5.9624999999999997E-2</c:v>
                </c:pt>
                <c:pt idx="1223">
                  <c:v>7.1329000000000004E-2</c:v>
                </c:pt>
                <c:pt idx="1224">
                  <c:v>7.8612000000000001E-2</c:v>
                </c:pt>
                <c:pt idx="1225">
                  <c:v>8.7702999999999989E-2</c:v>
                </c:pt>
                <c:pt idx="1226">
                  <c:v>7.4999999999999997E-2</c:v>
                </c:pt>
                <c:pt idx="1227">
                  <c:v>7.6059000000000002E-2</c:v>
                </c:pt>
                <c:pt idx="1228">
                  <c:v>8.5241999999999998E-2</c:v>
                </c:pt>
                <c:pt idx="1229">
                  <c:v>9.4035999999999995E-2</c:v>
                </c:pt>
                <c:pt idx="1230">
                  <c:v>9.9125999999999992E-2</c:v>
                </c:pt>
                <c:pt idx="1231">
                  <c:v>9.6323999999999993E-2</c:v>
                </c:pt>
                <c:pt idx="1232">
                  <c:v>8.738499999999999E-2</c:v>
                </c:pt>
                <c:pt idx="1233">
                  <c:v>9.1370000000000007E-2</c:v>
                </c:pt>
                <c:pt idx="1234">
                  <c:v>8.7524999999999992E-2</c:v>
                </c:pt>
                <c:pt idx="1235">
                  <c:v>8.4142999999999996E-2</c:v>
                </c:pt>
                <c:pt idx="1236">
                  <c:v>8.9867000000000002E-2</c:v>
                </c:pt>
                <c:pt idx="1237">
                  <c:v>8.2962999999999995E-2</c:v>
                </c:pt>
                <c:pt idx="1238">
                  <c:v>8.2320000000000004E-2</c:v>
                </c:pt>
                <c:pt idx="1239">
                  <c:v>8.8785000000000003E-2</c:v>
                </c:pt>
                <c:pt idx="1240">
                  <c:v>9.3897999999999995E-2</c:v>
                </c:pt>
                <c:pt idx="1241">
                  <c:v>9.9040000000000003E-2</c:v>
                </c:pt>
                <c:pt idx="1242">
                  <c:v>9.8764999999999992E-2</c:v>
                </c:pt>
                <c:pt idx="1243">
                  <c:v>9.8611999999999991E-2</c:v>
                </c:pt>
                <c:pt idx="1244">
                  <c:v>0.10463799999999999</c:v>
                </c:pt>
                <c:pt idx="1245">
                  <c:v>9.1660000000000005E-2</c:v>
                </c:pt>
                <c:pt idx="1246">
                  <c:v>8.1925999999999999E-2</c:v>
                </c:pt>
                <c:pt idx="1247">
                  <c:v>6.6595000000000001E-2</c:v>
                </c:pt>
                <c:pt idx="1248">
                  <c:v>5.2301999999999994E-2</c:v>
                </c:pt>
                <c:pt idx="1249">
                  <c:v>4.7813999999999995E-2</c:v>
                </c:pt>
                <c:pt idx="1250">
                  <c:v>4.8860999999999995E-2</c:v>
                </c:pt>
                <c:pt idx="1251">
                  <c:v>4.5125999999999999E-2</c:v>
                </c:pt>
                <c:pt idx="1252">
                  <c:v>5.7206999999999994E-2</c:v>
                </c:pt>
                <c:pt idx="1253">
                  <c:v>6.633399999999999E-2</c:v>
                </c:pt>
                <c:pt idx="1254">
                  <c:v>7.1094999999999992E-2</c:v>
                </c:pt>
                <c:pt idx="1255">
                  <c:v>7.5450000000000003E-2</c:v>
                </c:pt>
                <c:pt idx="1256">
                  <c:v>7.9723000000000002E-2</c:v>
                </c:pt>
                <c:pt idx="1257">
                  <c:v>7.6270000000000004E-2</c:v>
                </c:pt>
                <c:pt idx="1258">
                  <c:v>7.2097999999999995E-2</c:v>
                </c:pt>
                <c:pt idx="1259">
                  <c:v>7.6440000000000008E-2</c:v>
                </c:pt>
                <c:pt idx="1260">
                  <c:v>7.8134999999999996E-2</c:v>
                </c:pt>
                <c:pt idx="1261">
                  <c:v>8.6431999999999995E-2</c:v>
                </c:pt>
                <c:pt idx="1262">
                  <c:v>7.4275999999999995E-2</c:v>
                </c:pt>
                <c:pt idx="1263">
                  <c:v>7.7871999999999997E-2</c:v>
                </c:pt>
                <c:pt idx="1264">
                  <c:v>8.2105999999999998E-2</c:v>
                </c:pt>
                <c:pt idx="1265">
                  <c:v>7.9043000000000002E-2</c:v>
                </c:pt>
                <c:pt idx="1266">
                  <c:v>6.7534999999999998E-2</c:v>
                </c:pt>
                <c:pt idx="1267">
                  <c:v>6.3810999999999993E-2</c:v>
                </c:pt>
                <c:pt idx="1268">
                  <c:v>5.4640999999999995E-2</c:v>
                </c:pt>
                <c:pt idx="1269">
                  <c:v>4.4961000000000001E-2</c:v>
                </c:pt>
                <c:pt idx="1270">
                  <c:v>4.1933999999999999E-2</c:v>
                </c:pt>
                <c:pt idx="1271">
                  <c:v>4.5773999999999995E-2</c:v>
                </c:pt>
                <c:pt idx="1272">
                  <c:v>4.2888999999999997E-2</c:v>
                </c:pt>
                <c:pt idx="1273">
                  <c:v>4.6841999999999995E-2</c:v>
                </c:pt>
                <c:pt idx="1274">
                  <c:v>4.4858999999999996E-2</c:v>
                </c:pt>
                <c:pt idx="1275">
                  <c:v>5.7260999999999999E-2</c:v>
                </c:pt>
                <c:pt idx="1276">
                  <c:v>5.7053E-2</c:v>
                </c:pt>
                <c:pt idx="1277">
                  <c:v>6.0752E-2</c:v>
                </c:pt>
                <c:pt idx="1278">
                  <c:v>6.6673999999999997E-2</c:v>
                </c:pt>
                <c:pt idx="1279">
                  <c:v>6.2093999999999996E-2</c:v>
                </c:pt>
                <c:pt idx="1280">
                  <c:v>6.1216E-2</c:v>
                </c:pt>
                <c:pt idx="1281">
                  <c:v>5.6953999999999998E-2</c:v>
                </c:pt>
                <c:pt idx="1282">
                  <c:v>5.2756999999999998E-2</c:v>
                </c:pt>
                <c:pt idx="1283">
                  <c:v>4.4681999999999999E-2</c:v>
                </c:pt>
                <c:pt idx="1284">
                  <c:v>4.7572999999999997E-2</c:v>
                </c:pt>
                <c:pt idx="1285">
                  <c:v>4.7988999999999997E-2</c:v>
                </c:pt>
                <c:pt idx="1286">
                  <c:v>4.7227999999999999E-2</c:v>
                </c:pt>
                <c:pt idx="1287">
                  <c:v>3.9350999999999997E-2</c:v>
                </c:pt>
                <c:pt idx="1288">
                  <c:v>3.8110999999999999E-2</c:v>
                </c:pt>
                <c:pt idx="1289">
                  <c:v>3.8093999999999996E-2</c:v>
                </c:pt>
                <c:pt idx="1290">
                  <c:v>3.7900000000000003E-2</c:v>
                </c:pt>
                <c:pt idx="1291">
                  <c:v>4.3927999999999995E-2</c:v>
                </c:pt>
                <c:pt idx="1292">
                  <c:v>3.9351999999999998E-2</c:v>
                </c:pt>
                <c:pt idx="1293">
                  <c:v>4.5516000000000001E-2</c:v>
                </c:pt>
                <c:pt idx="1294">
                  <c:v>4.2626999999999998E-2</c:v>
                </c:pt>
                <c:pt idx="1295">
                  <c:v>4.8075E-2</c:v>
                </c:pt>
                <c:pt idx="1296">
                  <c:v>5.3061999999999998E-2</c:v>
                </c:pt>
                <c:pt idx="1297">
                  <c:v>5.5142999999999998E-2</c:v>
                </c:pt>
                <c:pt idx="1298">
                  <c:v>5.9154999999999999E-2</c:v>
                </c:pt>
                <c:pt idx="1299">
                  <c:v>6.0312999999999999E-2</c:v>
                </c:pt>
                <c:pt idx="1300">
                  <c:v>6.2922999999999993E-2</c:v>
                </c:pt>
                <c:pt idx="1301">
                  <c:v>5.2172999999999997E-2</c:v>
                </c:pt>
                <c:pt idx="1302">
                  <c:v>5.0910000000000004E-2</c:v>
                </c:pt>
                <c:pt idx="1303">
                  <c:v>4.6080999999999997E-2</c:v>
                </c:pt>
                <c:pt idx="1304">
                  <c:v>4.3195999999999998E-2</c:v>
                </c:pt>
                <c:pt idx="1305">
                  <c:v>3.5881999999999997E-2</c:v>
                </c:pt>
                <c:pt idx="1306">
                  <c:v>3.4777999999999996E-2</c:v>
                </c:pt>
                <c:pt idx="1307">
                  <c:v>3.3773999999999998E-2</c:v>
                </c:pt>
                <c:pt idx="1308">
                  <c:v>3.0934999999999997E-2</c:v>
                </c:pt>
                <c:pt idx="1309">
                  <c:v>3.2267999999999998E-2</c:v>
                </c:pt>
                <c:pt idx="1310">
                  <c:v>3.1370999999999996E-2</c:v>
                </c:pt>
                <c:pt idx="1311">
                  <c:v>2.1658E-2</c:v>
                </c:pt>
                <c:pt idx="1312">
                  <c:v>2.2012999999999998E-2</c:v>
                </c:pt>
                <c:pt idx="1313">
                  <c:v>1.1882999999999999E-2</c:v>
                </c:pt>
                <c:pt idx="1314">
                  <c:v>1.8017999999999999E-2</c:v>
                </c:pt>
                <c:pt idx="1315">
                  <c:v>1.8661999999999998E-2</c:v>
                </c:pt>
                <c:pt idx="1316">
                  <c:v>1.7224E-2</c:v>
                </c:pt>
                <c:pt idx="1317">
                  <c:v>1.9667E-2</c:v>
                </c:pt>
                <c:pt idx="1318">
                  <c:v>2.5985999999999999E-2</c:v>
                </c:pt>
                <c:pt idx="1319">
                  <c:v>3.2391999999999997E-2</c:v>
                </c:pt>
                <c:pt idx="1320">
                  <c:v>3.8137999999999998E-2</c:v>
                </c:pt>
                <c:pt idx="1321">
                  <c:v>4.0580000000000005E-2</c:v>
                </c:pt>
                <c:pt idx="1322">
                  <c:v>4.2665000000000002E-2</c:v>
                </c:pt>
                <c:pt idx="1323">
                  <c:v>4.4160000000000005E-2</c:v>
                </c:pt>
                <c:pt idx="1324">
                  <c:v>4.7514999999999995E-2</c:v>
                </c:pt>
                <c:pt idx="1325">
                  <c:v>4.9540000000000001E-2</c:v>
                </c:pt>
                <c:pt idx="1326">
                  <c:v>5.2843999999999995E-2</c:v>
                </c:pt>
                <c:pt idx="1327">
                  <c:v>3.7933999999999996E-2</c:v>
                </c:pt>
                <c:pt idx="1328">
                  <c:v>2.5630999999999998E-2</c:v>
                </c:pt>
                <c:pt idx="1329">
                  <c:v>2.8450000000000003E-2</c:v>
                </c:pt>
                <c:pt idx="1330">
                  <c:v>2.9058999999999998E-2</c:v>
                </c:pt>
                <c:pt idx="1331">
                  <c:v>2.3630999999999999E-2</c:v>
                </c:pt>
                <c:pt idx="1332">
                  <c:v>1.8775E-2</c:v>
                </c:pt>
                <c:pt idx="1333">
                  <c:v>1.2305999999999999E-2</c:v>
                </c:pt>
                <c:pt idx="1334">
                  <c:v>9.075999999999999E-3</c:v>
                </c:pt>
                <c:pt idx="1335">
                  <c:v>1.1691999999999999E-2</c:v>
                </c:pt>
                <c:pt idx="1336">
                  <c:v>8.3379999999999999E-3</c:v>
                </c:pt>
                <c:pt idx="1337">
                  <c:v>5.8959999999999993E-3</c:v>
                </c:pt>
                <c:pt idx="1338">
                  <c:v>4.9449999999999997E-3</c:v>
                </c:pt>
                <c:pt idx="1339">
                  <c:v>6.5689999999999993E-3</c:v>
                </c:pt>
                <c:pt idx="1340">
                  <c:v>8.490000000000001E-3</c:v>
                </c:pt>
                <c:pt idx="1341">
                  <c:v>2.2678999999999998E-2</c:v>
                </c:pt>
                <c:pt idx="1342">
                  <c:v>3.7898999999999995E-2</c:v>
                </c:pt>
                <c:pt idx="1343">
                  <c:v>5.1427E-2</c:v>
                </c:pt>
                <c:pt idx="1344">
                  <c:v>5.0077999999999998E-2</c:v>
                </c:pt>
                <c:pt idx="1345">
                  <c:v>6.3770000000000007E-2</c:v>
                </c:pt>
                <c:pt idx="1346">
                  <c:v>7.1909000000000001E-2</c:v>
                </c:pt>
                <c:pt idx="1347">
                  <c:v>6.6891999999999993E-2</c:v>
                </c:pt>
                <c:pt idx="1348">
                  <c:v>6.3240000000000005E-2</c:v>
                </c:pt>
                <c:pt idx="1349">
                  <c:v>6.8715999999999999E-2</c:v>
                </c:pt>
                <c:pt idx="1350">
                  <c:v>6.0267999999999995E-2</c:v>
                </c:pt>
                <c:pt idx="1351">
                  <c:v>5.5600000000000004E-2</c:v>
                </c:pt>
                <c:pt idx="1352">
                  <c:v>5.9805999999999998E-2</c:v>
                </c:pt>
                <c:pt idx="1353">
                  <c:v>6.9206999999999991E-2</c:v>
                </c:pt>
                <c:pt idx="1354">
                  <c:v>7.2625999999999996E-2</c:v>
                </c:pt>
                <c:pt idx="1355">
                  <c:v>6.0696E-2</c:v>
                </c:pt>
                <c:pt idx="1356">
                  <c:v>6.1006999999999999E-2</c:v>
                </c:pt>
                <c:pt idx="1357">
                  <c:v>5.3391999999999995E-2</c:v>
                </c:pt>
                <c:pt idx="1358">
                  <c:v>6.1950000000000005E-2</c:v>
                </c:pt>
                <c:pt idx="1359">
                  <c:v>4.4310999999999996E-2</c:v>
                </c:pt>
                <c:pt idx="1360">
                  <c:v>4.9707999999999995E-2</c:v>
                </c:pt>
                <c:pt idx="1361">
                  <c:v>5.3880999999999998E-2</c:v>
                </c:pt>
                <c:pt idx="1362">
                  <c:v>6.269000000000001E-2</c:v>
                </c:pt>
                <c:pt idx="1363">
                  <c:v>5.1941999999999995E-2</c:v>
                </c:pt>
                <c:pt idx="1364">
                  <c:v>5.8908999999999996E-2</c:v>
                </c:pt>
                <c:pt idx="1365">
                  <c:v>7.3030000000000012E-2</c:v>
                </c:pt>
                <c:pt idx="1366">
                  <c:v>8.0460000000000004E-2</c:v>
                </c:pt>
                <c:pt idx="1367">
                  <c:v>9.7300000000000011E-2</c:v>
                </c:pt>
                <c:pt idx="1368">
                  <c:v>0.102461</c:v>
                </c:pt>
                <c:pt idx="1369">
                  <c:v>0.10258299999999999</c:v>
                </c:pt>
                <c:pt idx="1370">
                  <c:v>8.8800000000000004E-2</c:v>
                </c:pt>
                <c:pt idx="1371">
                  <c:v>8.9099999999999999E-2</c:v>
                </c:pt>
                <c:pt idx="1372">
                  <c:v>8.3837999999999996E-2</c:v>
                </c:pt>
                <c:pt idx="1373">
                  <c:v>7.5991000000000003E-2</c:v>
                </c:pt>
                <c:pt idx="1374">
                  <c:v>7.217599999999999E-2</c:v>
                </c:pt>
                <c:pt idx="1375">
                  <c:v>6.5500000000000003E-2</c:v>
                </c:pt>
                <c:pt idx="1376">
                  <c:v>8.3438999999999999E-2</c:v>
                </c:pt>
                <c:pt idx="1377">
                  <c:v>8.9557999999999999E-2</c:v>
                </c:pt>
                <c:pt idx="1378">
                  <c:v>9.014599999999999E-2</c:v>
                </c:pt>
                <c:pt idx="1379">
                  <c:v>8.9695999999999998E-2</c:v>
                </c:pt>
                <c:pt idx="1380">
                  <c:v>9.0265999999999999E-2</c:v>
                </c:pt>
                <c:pt idx="1381">
                  <c:v>0.10830899999999999</c:v>
                </c:pt>
                <c:pt idx="1382">
                  <c:v>0.107946</c:v>
                </c:pt>
                <c:pt idx="1383">
                  <c:v>0.10048000000000001</c:v>
                </c:pt>
                <c:pt idx="1384">
                  <c:v>0.108847</c:v>
                </c:pt>
                <c:pt idx="1385">
                  <c:v>0.10373499999999999</c:v>
                </c:pt>
                <c:pt idx="1386">
                  <c:v>9.8863999999999994E-2</c:v>
                </c:pt>
                <c:pt idx="1387">
                  <c:v>8.319399999999999E-2</c:v>
                </c:pt>
                <c:pt idx="1388">
                  <c:v>7.2724999999999998E-2</c:v>
                </c:pt>
                <c:pt idx="1389">
                  <c:v>6.2599000000000002E-2</c:v>
                </c:pt>
                <c:pt idx="1390">
                  <c:v>5.8456999999999995E-2</c:v>
                </c:pt>
                <c:pt idx="1391">
                  <c:v>6.490499999999999E-2</c:v>
                </c:pt>
                <c:pt idx="1392">
                  <c:v>7.5787999999999994E-2</c:v>
                </c:pt>
                <c:pt idx="1393">
                  <c:v>8.6316999999999991E-2</c:v>
                </c:pt>
                <c:pt idx="1394">
                  <c:v>8.5181999999999994E-2</c:v>
                </c:pt>
                <c:pt idx="1395">
                  <c:v>9.8670000000000008E-2</c:v>
                </c:pt>
                <c:pt idx="1396">
                  <c:v>9.1233999999999996E-2</c:v>
                </c:pt>
                <c:pt idx="1397">
                  <c:v>9.9701999999999999E-2</c:v>
                </c:pt>
                <c:pt idx="1398">
                  <c:v>0.10486000000000001</c:v>
                </c:pt>
                <c:pt idx="1399">
                  <c:v>8.9366000000000001E-2</c:v>
                </c:pt>
                <c:pt idx="1400">
                  <c:v>8.7718999999999991E-2</c:v>
                </c:pt>
                <c:pt idx="1401">
                  <c:v>7.8928999999999999E-2</c:v>
                </c:pt>
                <c:pt idx="1402">
                  <c:v>7.2636999999999993E-2</c:v>
                </c:pt>
                <c:pt idx="1403">
                  <c:v>0.10553599999999999</c:v>
                </c:pt>
                <c:pt idx="1404">
                  <c:v>0.112901</c:v>
                </c:pt>
                <c:pt idx="1405">
                  <c:v>0.109251</c:v>
                </c:pt>
                <c:pt idx="1406">
                  <c:v>9.5916000000000001E-2</c:v>
                </c:pt>
                <c:pt idx="1407">
                  <c:v>9.2200000000000004E-2</c:v>
                </c:pt>
                <c:pt idx="1408">
                  <c:v>8.4944999999999993E-2</c:v>
                </c:pt>
                <c:pt idx="1409">
                  <c:v>9.6685999999999994E-2</c:v>
                </c:pt>
                <c:pt idx="1410">
                  <c:v>9.8266999999999993E-2</c:v>
                </c:pt>
                <c:pt idx="1411">
                  <c:v>9.1534999999999991E-2</c:v>
                </c:pt>
                <c:pt idx="1412">
                  <c:v>8.5734999999999992E-2</c:v>
                </c:pt>
                <c:pt idx="1413">
                  <c:v>9.2724000000000001E-2</c:v>
                </c:pt>
                <c:pt idx="1414">
                  <c:v>8.8797000000000001E-2</c:v>
                </c:pt>
                <c:pt idx="1415">
                  <c:v>0.10746699999999999</c:v>
                </c:pt>
                <c:pt idx="1416">
                  <c:v>0.102143</c:v>
                </c:pt>
                <c:pt idx="1417">
                  <c:v>9.2394999999999991E-2</c:v>
                </c:pt>
                <c:pt idx="1418">
                  <c:v>9.2064999999999994E-2</c:v>
                </c:pt>
                <c:pt idx="1419">
                  <c:v>8.5988999999999996E-2</c:v>
                </c:pt>
                <c:pt idx="1420">
                  <c:v>7.6608999999999997E-2</c:v>
                </c:pt>
                <c:pt idx="1421">
                  <c:v>4.2693999999999996E-2</c:v>
                </c:pt>
                <c:pt idx="1422">
                  <c:v>5.1417999999999998E-2</c:v>
                </c:pt>
                <c:pt idx="1423">
                  <c:v>6.4903000000000002E-2</c:v>
                </c:pt>
                <c:pt idx="1424">
                  <c:v>7.6383999999999994E-2</c:v>
                </c:pt>
                <c:pt idx="1425">
                  <c:v>8.7388999999999994E-2</c:v>
                </c:pt>
                <c:pt idx="1426">
                  <c:v>8.7920000000000012E-2</c:v>
                </c:pt>
                <c:pt idx="1427">
                  <c:v>7.8474000000000002E-2</c:v>
                </c:pt>
                <c:pt idx="1428">
                  <c:v>6.5373000000000001E-2</c:v>
                </c:pt>
                <c:pt idx="1429">
                  <c:v>5.8435999999999995E-2</c:v>
                </c:pt>
                <c:pt idx="1430">
                  <c:v>5.5933999999999998E-2</c:v>
                </c:pt>
                <c:pt idx="1431">
                  <c:v>5.9890000000000006E-2</c:v>
                </c:pt>
                <c:pt idx="1432">
                  <c:v>7.2725999999999999E-2</c:v>
                </c:pt>
                <c:pt idx="1433">
                  <c:v>7.9121999999999998E-2</c:v>
                </c:pt>
                <c:pt idx="1434">
                  <c:v>7.475699999999999E-2</c:v>
                </c:pt>
                <c:pt idx="1435">
                  <c:v>7.2021000000000002E-2</c:v>
                </c:pt>
                <c:pt idx="1436">
                  <c:v>6.7385E-2</c:v>
                </c:pt>
                <c:pt idx="1437">
                  <c:v>8.0957000000000001E-2</c:v>
                </c:pt>
                <c:pt idx="1438">
                  <c:v>8.0575999999999995E-2</c:v>
                </c:pt>
                <c:pt idx="1439">
                  <c:v>6.9973999999999995E-2</c:v>
                </c:pt>
                <c:pt idx="1440">
                  <c:v>6.9506999999999999E-2</c:v>
                </c:pt>
                <c:pt idx="1441">
                  <c:v>7.0885999999999991E-2</c:v>
                </c:pt>
                <c:pt idx="1442">
                  <c:v>6.2612000000000001E-2</c:v>
                </c:pt>
                <c:pt idx="1443">
                  <c:v>5.1880000000000003E-2</c:v>
                </c:pt>
                <c:pt idx="1444">
                  <c:v>4.8800000000000003E-2</c:v>
                </c:pt>
                <c:pt idx="1445">
                  <c:v>5.9143999999999995E-2</c:v>
                </c:pt>
                <c:pt idx="1446">
                  <c:v>5.3613000000000001E-2</c:v>
                </c:pt>
                <c:pt idx="1447">
                  <c:v>5.3453000000000001E-2</c:v>
                </c:pt>
                <c:pt idx="1448">
                  <c:v>5.2504999999999996E-2</c:v>
                </c:pt>
                <c:pt idx="1449">
                  <c:v>4.6070000000000007E-2</c:v>
                </c:pt>
                <c:pt idx="1450">
                  <c:v>4.2655999999999999E-2</c:v>
                </c:pt>
                <c:pt idx="1451">
                  <c:v>4.9703999999999998E-2</c:v>
                </c:pt>
                <c:pt idx="1452">
                  <c:v>4.9741999999999995E-2</c:v>
                </c:pt>
                <c:pt idx="1453">
                  <c:v>4.8153999999999995E-2</c:v>
                </c:pt>
                <c:pt idx="1454">
                  <c:v>4.7278000000000001E-2</c:v>
                </c:pt>
                <c:pt idx="1455">
                  <c:v>5.1136999999999995E-2</c:v>
                </c:pt>
                <c:pt idx="1456">
                  <c:v>5.4075999999999999E-2</c:v>
                </c:pt>
                <c:pt idx="1457">
                  <c:v>5.3002000000000001E-2</c:v>
                </c:pt>
                <c:pt idx="1458">
                  <c:v>5.1427999999999995E-2</c:v>
                </c:pt>
                <c:pt idx="1459">
                  <c:v>4.3504999999999995E-2</c:v>
                </c:pt>
                <c:pt idx="1460">
                  <c:v>4.9384999999999998E-2</c:v>
                </c:pt>
                <c:pt idx="1461">
                  <c:v>5.9151999999999996E-2</c:v>
                </c:pt>
                <c:pt idx="1462">
                  <c:v>5.9410999999999999E-2</c:v>
                </c:pt>
                <c:pt idx="1463">
                  <c:v>6.0846999999999998E-2</c:v>
                </c:pt>
                <c:pt idx="1464">
                  <c:v>6.0890000000000007E-2</c:v>
                </c:pt>
                <c:pt idx="1465">
                  <c:v>6.4306000000000002E-2</c:v>
                </c:pt>
                <c:pt idx="1466">
                  <c:v>5.3141999999999995E-2</c:v>
                </c:pt>
                <c:pt idx="1467">
                  <c:v>6.405000000000001E-2</c:v>
                </c:pt>
                <c:pt idx="1468">
                  <c:v>5.9241999999999996E-2</c:v>
                </c:pt>
                <c:pt idx="1469">
                  <c:v>5.1228999999999997E-2</c:v>
                </c:pt>
                <c:pt idx="1470">
                  <c:v>5.2588999999999997E-2</c:v>
                </c:pt>
                <c:pt idx="1471">
                  <c:v>4.8681999999999996E-2</c:v>
                </c:pt>
                <c:pt idx="1472">
                  <c:v>4.7237999999999995E-2</c:v>
                </c:pt>
                <c:pt idx="1473">
                  <c:v>4.2803999999999995E-2</c:v>
                </c:pt>
                <c:pt idx="1474">
                  <c:v>4.6619000000000001E-2</c:v>
                </c:pt>
                <c:pt idx="1475">
                  <c:v>4.7675999999999996E-2</c:v>
                </c:pt>
                <c:pt idx="1476">
                  <c:v>4.6414999999999998E-2</c:v>
                </c:pt>
                <c:pt idx="1477">
                  <c:v>3.1851999999999998E-2</c:v>
                </c:pt>
                <c:pt idx="1478">
                  <c:v>4.1742000000000001E-2</c:v>
                </c:pt>
                <c:pt idx="1479">
                  <c:v>4.9182999999999998E-2</c:v>
                </c:pt>
                <c:pt idx="1480">
                  <c:v>6.0555999999999999E-2</c:v>
                </c:pt>
                <c:pt idx="1481">
                  <c:v>5.7640000000000004E-2</c:v>
                </c:pt>
                <c:pt idx="1482">
                  <c:v>5.2720000000000003E-2</c:v>
                </c:pt>
                <c:pt idx="1483">
                  <c:v>7.7672999999999992E-2</c:v>
                </c:pt>
                <c:pt idx="1484">
                  <c:v>9.2928999999999998E-2</c:v>
                </c:pt>
                <c:pt idx="1485">
                  <c:v>0.10073000000000001</c:v>
                </c:pt>
                <c:pt idx="1486">
                  <c:v>0.11539199999999999</c:v>
                </c:pt>
                <c:pt idx="1487">
                  <c:v>0.14305199999999998</c:v>
                </c:pt>
                <c:pt idx="1488">
                  <c:v>0.14904399999999998</c:v>
                </c:pt>
                <c:pt idx="1489">
                  <c:v>0.142706</c:v>
                </c:pt>
                <c:pt idx="1490">
                  <c:v>0.14377299999999998</c:v>
                </c:pt>
                <c:pt idx="1491">
                  <c:v>0.125581</c:v>
                </c:pt>
                <c:pt idx="1492">
                  <c:v>0.129361</c:v>
                </c:pt>
                <c:pt idx="1493">
                  <c:v>0.13620699999999999</c:v>
                </c:pt>
                <c:pt idx="1494">
                  <c:v>0.18177599999999999</c:v>
                </c:pt>
                <c:pt idx="1495">
                  <c:v>0.213618</c:v>
                </c:pt>
                <c:pt idx="1496">
                  <c:v>0.232347</c:v>
                </c:pt>
                <c:pt idx="1497">
                  <c:v>0.24962699999999999</c:v>
                </c:pt>
                <c:pt idx="1498">
                  <c:v>0.26712199999999997</c:v>
                </c:pt>
                <c:pt idx="1499">
                  <c:v>0.26583000000000001</c:v>
                </c:pt>
                <c:pt idx="1500">
                  <c:v>0.280524</c:v>
                </c:pt>
                <c:pt idx="1501">
                  <c:v>0.28700000000000003</c:v>
                </c:pt>
                <c:pt idx="1502">
                  <c:v>0.28577000000000002</c:v>
                </c:pt>
                <c:pt idx="1503">
                  <c:v>0.274233</c:v>
                </c:pt>
                <c:pt idx="1504">
                  <c:v>0.26169999999999999</c:v>
                </c:pt>
                <c:pt idx="1505">
                  <c:v>0.25697000000000003</c:v>
                </c:pt>
                <c:pt idx="1506">
                  <c:v>0.25451299999999999</c:v>
                </c:pt>
                <c:pt idx="1507">
                  <c:v>0.22446199999999999</c:v>
                </c:pt>
                <c:pt idx="1508">
                  <c:v>0.193914</c:v>
                </c:pt>
                <c:pt idx="1509">
                  <c:v>0.19113000000000002</c:v>
                </c:pt>
                <c:pt idx="1510">
                  <c:v>0.177896</c:v>
                </c:pt>
                <c:pt idx="1511">
                  <c:v>0.187745</c:v>
                </c:pt>
                <c:pt idx="1512">
                  <c:v>0.17588299999999998</c:v>
                </c:pt>
                <c:pt idx="1513">
                  <c:v>0.17095399999999999</c:v>
                </c:pt>
                <c:pt idx="1514">
                  <c:v>0.15343699999999999</c:v>
                </c:pt>
                <c:pt idx="1515">
                  <c:v>0.128305</c:v>
                </c:pt>
                <c:pt idx="1516">
                  <c:v>0.12540399999999999</c:v>
                </c:pt>
                <c:pt idx="1517">
                  <c:v>0.12010499999999999</c:v>
                </c:pt>
                <c:pt idx="1518">
                  <c:v>0.110747</c:v>
                </c:pt>
                <c:pt idx="1519">
                  <c:v>8.5540999999999992E-2</c:v>
                </c:pt>
                <c:pt idx="1520">
                  <c:v>6.4722000000000002E-2</c:v>
                </c:pt>
                <c:pt idx="1521">
                  <c:v>5.9413999999999995E-2</c:v>
                </c:pt>
                <c:pt idx="1522">
                  <c:v>5.7146999999999996E-2</c:v>
                </c:pt>
                <c:pt idx="1523">
                  <c:v>5.3141000000000001E-2</c:v>
                </c:pt>
                <c:pt idx="1524">
                  <c:v>4.4968999999999995E-2</c:v>
                </c:pt>
                <c:pt idx="1525">
                  <c:v>4.9947999999999999E-2</c:v>
                </c:pt>
                <c:pt idx="1526">
                  <c:v>4.6375E-2</c:v>
                </c:pt>
                <c:pt idx="1527">
                  <c:v>4.1685E-2</c:v>
                </c:pt>
                <c:pt idx="1528">
                  <c:v>3.1281999999999997E-2</c:v>
                </c:pt>
                <c:pt idx="1529">
                  <c:v>3.0834E-2</c:v>
                </c:pt>
                <c:pt idx="1530">
                  <c:v>2.4898E-2</c:v>
                </c:pt>
                <c:pt idx="1531">
                  <c:v>2.1933999999999999E-2</c:v>
                </c:pt>
                <c:pt idx="1532">
                  <c:v>2.5530999999999998E-2</c:v>
                </c:pt>
                <c:pt idx="1533">
                  <c:v>3.841E-2</c:v>
                </c:pt>
                <c:pt idx="1534">
                  <c:v>3.7274999999999996E-2</c:v>
                </c:pt>
                <c:pt idx="1535">
                  <c:v>3.3248E-2</c:v>
                </c:pt>
                <c:pt idx="1536">
                  <c:v>3.0436999999999999E-2</c:v>
                </c:pt>
                <c:pt idx="1537">
                  <c:v>2.6420000000000003E-2</c:v>
                </c:pt>
                <c:pt idx="1538">
                  <c:v>2.0583999999999998E-2</c:v>
                </c:pt>
                <c:pt idx="1539">
                  <c:v>1.8998999999999999E-2</c:v>
                </c:pt>
                <c:pt idx="1540">
                  <c:v>1.7536E-2</c:v>
                </c:pt>
                <c:pt idx="1541">
                  <c:v>1.7246999999999998E-2</c:v>
                </c:pt>
                <c:pt idx="1542">
                  <c:v>1.2934999999999999E-2</c:v>
                </c:pt>
                <c:pt idx="1543">
                  <c:v>7.9760000000000005E-3</c:v>
                </c:pt>
                <c:pt idx="1544">
                  <c:v>1.0284E-2</c:v>
                </c:pt>
                <c:pt idx="1545">
                  <c:v>1.2251999999999999E-2</c:v>
                </c:pt>
                <c:pt idx="1546">
                  <c:v>1.1583E-2</c:v>
                </c:pt>
                <c:pt idx="1547">
                  <c:v>1.0548E-2</c:v>
                </c:pt>
                <c:pt idx="1548">
                  <c:v>1.2541E-2</c:v>
                </c:pt>
                <c:pt idx="1549">
                  <c:v>1.7040000000000003E-2</c:v>
                </c:pt>
                <c:pt idx="1550">
                  <c:v>2.7685999999999999E-2</c:v>
                </c:pt>
                <c:pt idx="1551">
                  <c:v>2.5477999999999997E-2</c:v>
                </c:pt>
                <c:pt idx="1552">
                  <c:v>3.3750999999999996E-2</c:v>
                </c:pt>
                <c:pt idx="1553">
                  <c:v>3.6368999999999999E-2</c:v>
                </c:pt>
                <c:pt idx="1554">
                  <c:v>3.2996999999999999E-2</c:v>
                </c:pt>
                <c:pt idx="1555">
                  <c:v>2.1089E-2</c:v>
                </c:pt>
                <c:pt idx="1556">
                  <c:v>2.1869E-2</c:v>
                </c:pt>
                <c:pt idx="1557">
                  <c:v>2.1166999999999998E-2</c:v>
                </c:pt>
                <c:pt idx="1558">
                  <c:v>1.5458999999999999E-2</c:v>
                </c:pt>
                <c:pt idx="1559">
                  <c:v>1.2388999999999999E-2</c:v>
                </c:pt>
                <c:pt idx="1560">
                  <c:v>1.0971E-2</c:v>
                </c:pt>
                <c:pt idx="1561">
                  <c:v>1.1195999999999999E-2</c:v>
                </c:pt>
                <c:pt idx="1562">
                  <c:v>8.150000000000001E-3</c:v>
                </c:pt>
                <c:pt idx="1563">
                  <c:v>8.0590000000000002E-3</c:v>
                </c:pt>
                <c:pt idx="1564">
                  <c:v>7.8009999999999998E-3</c:v>
                </c:pt>
                <c:pt idx="1565">
                  <c:v>1.1712999999999999E-2</c:v>
                </c:pt>
                <c:pt idx="1566">
                  <c:v>1.0161999999999999E-2</c:v>
                </c:pt>
                <c:pt idx="1567">
                  <c:v>1.7655999999999998E-2</c:v>
                </c:pt>
                <c:pt idx="1568">
                  <c:v>2.9179E-2</c:v>
                </c:pt>
                <c:pt idx="1569">
                  <c:v>2.7777999999999997E-2</c:v>
                </c:pt>
                <c:pt idx="1570">
                  <c:v>3.7566999999999996E-2</c:v>
                </c:pt>
                <c:pt idx="1571">
                  <c:v>6.0350999999999995E-2</c:v>
                </c:pt>
                <c:pt idx="1572">
                  <c:v>7.0644999999999999E-2</c:v>
                </c:pt>
                <c:pt idx="1573">
                  <c:v>9.8878999999999995E-2</c:v>
                </c:pt>
                <c:pt idx="1574">
                  <c:v>0.105959</c:v>
                </c:pt>
                <c:pt idx="1575">
                  <c:v>0.11923399999999999</c:v>
                </c:pt>
                <c:pt idx="1576">
                  <c:v>0.122443</c:v>
                </c:pt>
                <c:pt idx="1577">
                  <c:v>0.11402699999999999</c:v>
                </c:pt>
                <c:pt idx="1578">
                  <c:v>0.10266299999999999</c:v>
                </c:pt>
                <c:pt idx="1579">
                  <c:v>9.9053000000000002E-2</c:v>
                </c:pt>
                <c:pt idx="1580">
                  <c:v>9.1706999999999997E-2</c:v>
                </c:pt>
                <c:pt idx="1581">
                  <c:v>8.3130999999999997E-2</c:v>
                </c:pt>
                <c:pt idx="1582">
                  <c:v>9.464199999999999E-2</c:v>
                </c:pt>
                <c:pt idx="1583">
                  <c:v>0.11488599999999999</c:v>
                </c:pt>
                <c:pt idx="1584">
                  <c:v>0.136126</c:v>
                </c:pt>
                <c:pt idx="1585">
                  <c:v>0.13386100000000001</c:v>
                </c:pt>
                <c:pt idx="1586">
                  <c:v>0.1265</c:v>
                </c:pt>
                <c:pt idx="1587">
                  <c:v>0.13311699999999999</c:v>
                </c:pt>
                <c:pt idx="1588">
                  <c:v>0.14835199999999998</c:v>
                </c:pt>
                <c:pt idx="1589">
                  <c:v>0.14088000000000001</c:v>
                </c:pt>
                <c:pt idx="1590">
                  <c:v>0.14180899999999999</c:v>
                </c:pt>
                <c:pt idx="1591">
                  <c:v>0.12399199999999999</c:v>
                </c:pt>
                <c:pt idx="1592">
                  <c:v>9.8303000000000001E-2</c:v>
                </c:pt>
                <c:pt idx="1593">
                  <c:v>0.103946</c:v>
                </c:pt>
                <c:pt idx="1594">
                  <c:v>0.101061</c:v>
                </c:pt>
                <c:pt idx="1595">
                  <c:v>0.10066499999999999</c:v>
                </c:pt>
                <c:pt idx="1596">
                  <c:v>0.10866199999999999</c:v>
                </c:pt>
                <c:pt idx="1597">
                  <c:v>0.11090599999999999</c:v>
                </c:pt>
                <c:pt idx="1598">
                  <c:v>0.112077</c:v>
                </c:pt>
                <c:pt idx="1599">
                  <c:v>0.10152599999999999</c:v>
                </c:pt>
                <c:pt idx="1600">
                  <c:v>0.10313599999999999</c:v>
                </c:pt>
                <c:pt idx="1601">
                  <c:v>0.105724</c:v>
                </c:pt>
                <c:pt idx="1602">
                  <c:v>0.119765</c:v>
                </c:pt>
                <c:pt idx="1603">
                  <c:v>0.13619599999999998</c:v>
                </c:pt>
                <c:pt idx="1604">
                  <c:v>0.13222300000000001</c:v>
                </c:pt>
                <c:pt idx="1605">
                  <c:v>0.132244</c:v>
                </c:pt>
                <c:pt idx="1606">
                  <c:v>0.16039299999999998</c:v>
                </c:pt>
                <c:pt idx="1607">
                  <c:v>0.14726</c:v>
                </c:pt>
                <c:pt idx="1608">
                  <c:v>0.147039</c:v>
                </c:pt>
                <c:pt idx="1609">
                  <c:v>0.13978499999999999</c:v>
                </c:pt>
                <c:pt idx="1610">
                  <c:v>0.13750299999999999</c:v>
                </c:pt>
                <c:pt idx="1611">
                  <c:v>0.150534</c:v>
                </c:pt>
                <c:pt idx="1612">
                  <c:v>0.15572000000000003</c:v>
                </c:pt>
                <c:pt idx="1613">
                  <c:v>0.17152399999999998</c:v>
                </c:pt>
                <c:pt idx="1614">
                  <c:v>0.16065199999999999</c:v>
                </c:pt>
                <c:pt idx="1615">
                  <c:v>0.15665199999999999</c:v>
                </c:pt>
                <c:pt idx="1616">
                  <c:v>0.16808899999999999</c:v>
                </c:pt>
                <c:pt idx="1617">
                  <c:v>0.19783899999999999</c:v>
                </c:pt>
                <c:pt idx="1618">
                  <c:v>0.19184099999999998</c:v>
                </c:pt>
                <c:pt idx="1619">
                  <c:v>0.20085799999999998</c:v>
                </c:pt>
                <c:pt idx="1620">
                  <c:v>0.198075</c:v>
                </c:pt>
                <c:pt idx="1621">
                  <c:v>0.19625899999999999</c:v>
                </c:pt>
                <c:pt idx="1622">
                  <c:v>0.172819</c:v>
                </c:pt>
                <c:pt idx="1623">
                  <c:v>0.191078</c:v>
                </c:pt>
                <c:pt idx="1624">
                  <c:v>0.17621399999999998</c:v>
                </c:pt>
                <c:pt idx="1625">
                  <c:v>0.18771199999999999</c:v>
                </c:pt>
                <c:pt idx="1626">
                  <c:v>0.20414199999999999</c:v>
                </c:pt>
                <c:pt idx="1627">
                  <c:v>0.18669000000000002</c:v>
                </c:pt>
                <c:pt idx="1628">
                  <c:v>0.17846099999999998</c:v>
                </c:pt>
                <c:pt idx="1629">
                  <c:v>0.16001599999999999</c:v>
                </c:pt>
                <c:pt idx="1630">
                  <c:v>0.15304399999999999</c:v>
                </c:pt>
                <c:pt idx="1631">
                  <c:v>0.143347</c:v>
                </c:pt>
                <c:pt idx="1632">
                  <c:v>0.14869000000000002</c:v>
                </c:pt>
                <c:pt idx="1633">
                  <c:v>0.148781</c:v>
                </c:pt>
                <c:pt idx="1634">
                  <c:v>0.20095199999999999</c:v>
                </c:pt>
                <c:pt idx="1635">
                  <c:v>0.20125199999999999</c:v>
                </c:pt>
                <c:pt idx="1636">
                  <c:v>0.22051499999999999</c:v>
                </c:pt>
                <c:pt idx="1637">
                  <c:v>0.21709299999999998</c:v>
                </c:pt>
                <c:pt idx="1638">
                  <c:v>0.24410099999999998</c:v>
                </c:pt>
                <c:pt idx="1639">
                  <c:v>0.23893299999999998</c:v>
                </c:pt>
                <c:pt idx="1640">
                  <c:v>0.30419099999999999</c:v>
                </c:pt>
                <c:pt idx="1641">
                  <c:v>0.259965</c:v>
                </c:pt>
                <c:pt idx="1642">
                  <c:v>0.233791</c:v>
                </c:pt>
                <c:pt idx="1643">
                  <c:v>0.238179</c:v>
                </c:pt>
                <c:pt idx="1644">
                  <c:v>0.21585799999999999</c:v>
                </c:pt>
                <c:pt idx="1645">
                  <c:v>0.19562000000000002</c:v>
                </c:pt>
                <c:pt idx="1646">
                  <c:v>0.17826699999999998</c:v>
                </c:pt>
                <c:pt idx="1647">
                  <c:v>0.148119</c:v>
                </c:pt>
                <c:pt idx="1648">
                  <c:v>0.136155</c:v>
                </c:pt>
                <c:pt idx="1649">
                  <c:v>0.12181099999999999</c:v>
                </c:pt>
                <c:pt idx="1650">
                  <c:v>0.12421199999999999</c:v>
                </c:pt>
                <c:pt idx="1651">
                  <c:v>0.130329</c:v>
                </c:pt>
                <c:pt idx="1652">
                  <c:v>0.11763799999999999</c:v>
                </c:pt>
                <c:pt idx="1653">
                  <c:v>0.13885899999999998</c:v>
                </c:pt>
                <c:pt idx="1654">
                  <c:v>0.12686</c:v>
                </c:pt>
                <c:pt idx="1655">
                  <c:v>0.11249099999999999</c:v>
                </c:pt>
                <c:pt idx="1656">
                  <c:v>0.103059</c:v>
                </c:pt>
                <c:pt idx="1657">
                  <c:v>8.3613999999999994E-2</c:v>
                </c:pt>
                <c:pt idx="1658">
                  <c:v>6.8957999999999992E-2</c:v>
                </c:pt>
                <c:pt idx="1659">
                  <c:v>6.0433999999999995E-2</c:v>
                </c:pt>
                <c:pt idx="1660">
                  <c:v>5.0616999999999995E-2</c:v>
                </c:pt>
                <c:pt idx="1661">
                  <c:v>4.6082999999999999E-2</c:v>
                </c:pt>
                <c:pt idx="1662">
                  <c:v>4.3310999999999995E-2</c:v>
                </c:pt>
                <c:pt idx="1663">
                  <c:v>3.8704999999999996E-2</c:v>
                </c:pt>
                <c:pt idx="1664">
                  <c:v>4.6952999999999995E-2</c:v>
                </c:pt>
                <c:pt idx="1665">
                  <c:v>4.2472999999999997E-2</c:v>
                </c:pt>
                <c:pt idx="1666">
                  <c:v>6.5444000000000002E-2</c:v>
                </c:pt>
                <c:pt idx="1667">
                  <c:v>7.8140000000000001E-2</c:v>
                </c:pt>
                <c:pt idx="1668">
                  <c:v>7.4525999999999995E-2</c:v>
                </c:pt>
                <c:pt idx="1669">
                  <c:v>9.869399999999999E-2</c:v>
                </c:pt>
                <c:pt idx="1670">
                  <c:v>9.2900999999999997E-2</c:v>
                </c:pt>
                <c:pt idx="1671">
                  <c:v>0.10409599999999999</c:v>
                </c:pt>
                <c:pt idx="1672">
                  <c:v>9.382299999999999E-2</c:v>
                </c:pt>
                <c:pt idx="1673">
                  <c:v>8.9768000000000001E-2</c:v>
                </c:pt>
                <c:pt idx="1674">
                  <c:v>9.2745999999999995E-2</c:v>
                </c:pt>
                <c:pt idx="1675">
                  <c:v>8.2230999999999999E-2</c:v>
                </c:pt>
                <c:pt idx="1676">
                  <c:v>7.8656999999999991E-2</c:v>
                </c:pt>
                <c:pt idx="1677">
                  <c:v>6.935899999999999E-2</c:v>
                </c:pt>
                <c:pt idx="1678">
                  <c:v>8.1500000000000003E-2</c:v>
                </c:pt>
                <c:pt idx="1679">
                  <c:v>8.5450999999999999E-2</c:v>
                </c:pt>
                <c:pt idx="1680">
                  <c:v>8.8485999999999995E-2</c:v>
                </c:pt>
                <c:pt idx="1681">
                  <c:v>8.3620000000000014E-2</c:v>
                </c:pt>
                <c:pt idx="1682">
                  <c:v>0.111981</c:v>
                </c:pt>
                <c:pt idx="1683">
                  <c:v>0.115896</c:v>
                </c:pt>
                <c:pt idx="1684">
                  <c:v>0.125637</c:v>
                </c:pt>
                <c:pt idx="1685">
                  <c:v>0.12303499999999999</c:v>
                </c:pt>
                <c:pt idx="1686">
                  <c:v>0.11116699999999999</c:v>
                </c:pt>
                <c:pt idx="1687">
                  <c:v>0.131435</c:v>
                </c:pt>
                <c:pt idx="1688">
                  <c:v>0.12728799999999998</c:v>
                </c:pt>
                <c:pt idx="1689">
                  <c:v>0.140207</c:v>
                </c:pt>
                <c:pt idx="1690">
                  <c:v>0.137684</c:v>
                </c:pt>
                <c:pt idx="1691">
                  <c:v>0.13406499999999999</c:v>
                </c:pt>
                <c:pt idx="1692">
                  <c:v>0.13139000000000001</c:v>
                </c:pt>
                <c:pt idx="1693">
                  <c:v>0.133659</c:v>
                </c:pt>
                <c:pt idx="1694">
                  <c:v>0.121751</c:v>
                </c:pt>
                <c:pt idx="1695">
                  <c:v>0.11004000000000001</c:v>
                </c:pt>
                <c:pt idx="1696">
                  <c:v>0.110611</c:v>
                </c:pt>
                <c:pt idx="1697">
                  <c:v>9.5898999999999998E-2</c:v>
                </c:pt>
                <c:pt idx="1698">
                  <c:v>8.9250999999999997E-2</c:v>
                </c:pt>
                <c:pt idx="1699">
                  <c:v>9.913799999999999E-2</c:v>
                </c:pt>
                <c:pt idx="1700">
                  <c:v>0.11724899999999999</c:v>
                </c:pt>
                <c:pt idx="1701">
                  <c:v>0.117156</c:v>
                </c:pt>
                <c:pt idx="1702">
                  <c:v>0.112138</c:v>
                </c:pt>
                <c:pt idx="1703">
                  <c:v>0.13384000000000001</c:v>
                </c:pt>
                <c:pt idx="1704">
                  <c:v>0.13735</c:v>
                </c:pt>
                <c:pt idx="1705">
                  <c:v>0.132351</c:v>
                </c:pt>
                <c:pt idx="1706">
                  <c:v>0.12492199999999999</c:v>
                </c:pt>
                <c:pt idx="1707">
                  <c:v>0.12303399999999999</c:v>
                </c:pt>
                <c:pt idx="1708">
                  <c:v>0.111896</c:v>
                </c:pt>
                <c:pt idx="1709">
                  <c:v>0.102075</c:v>
                </c:pt>
                <c:pt idx="1710">
                  <c:v>8.8186E-2</c:v>
                </c:pt>
                <c:pt idx="1711">
                  <c:v>7.4805999999999997E-2</c:v>
                </c:pt>
                <c:pt idx="1712">
                  <c:v>6.787E-2</c:v>
                </c:pt>
                <c:pt idx="1713">
                  <c:v>9.6035999999999996E-2</c:v>
                </c:pt>
                <c:pt idx="1714">
                  <c:v>9.4014E-2</c:v>
                </c:pt>
                <c:pt idx="1715">
                  <c:v>8.8151999999999994E-2</c:v>
                </c:pt>
                <c:pt idx="1716">
                  <c:v>8.4694999999999993E-2</c:v>
                </c:pt>
                <c:pt idx="1717">
                  <c:v>8.0813999999999997E-2</c:v>
                </c:pt>
                <c:pt idx="1718">
                  <c:v>6.5098000000000003E-2</c:v>
                </c:pt>
                <c:pt idx="1719">
                  <c:v>5.4903999999999994E-2</c:v>
                </c:pt>
                <c:pt idx="1720">
                  <c:v>4.6153E-2</c:v>
                </c:pt>
                <c:pt idx="1721">
                  <c:v>3.9619000000000001E-2</c:v>
                </c:pt>
                <c:pt idx="1722">
                  <c:v>3.7732000000000002E-2</c:v>
                </c:pt>
                <c:pt idx="1723">
                  <c:v>3.5534999999999997E-2</c:v>
                </c:pt>
                <c:pt idx="1724">
                  <c:v>3.6950000000000004E-2</c:v>
                </c:pt>
                <c:pt idx="1725">
                  <c:v>3.6220000000000002E-2</c:v>
                </c:pt>
                <c:pt idx="1726">
                  <c:v>3.3583999999999996E-2</c:v>
                </c:pt>
                <c:pt idx="1727">
                  <c:v>2.6133999999999998E-2</c:v>
                </c:pt>
                <c:pt idx="1728">
                  <c:v>2.1663999999999999E-2</c:v>
                </c:pt>
                <c:pt idx="1729">
                  <c:v>2.0997999999999999E-2</c:v>
                </c:pt>
                <c:pt idx="1730">
                  <c:v>1.9386E-2</c:v>
                </c:pt>
                <c:pt idx="1731">
                  <c:v>1.6767000000000001E-2</c:v>
                </c:pt>
                <c:pt idx="1732">
                  <c:v>1.6101999999999998E-2</c:v>
                </c:pt>
                <c:pt idx="1733">
                  <c:v>1.1108E-2</c:v>
                </c:pt>
                <c:pt idx="1734">
                  <c:v>2.4180999999999998E-2</c:v>
                </c:pt>
                <c:pt idx="1735">
                  <c:v>3.0183999999999999E-2</c:v>
                </c:pt>
                <c:pt idx="1736">
                  <c:v>2.9087999999999999E-2</c:v>
                </c:pt>
                <c:pt idx="1737">
                  <c:v>2.8646999999999999E-2</c:v>
                </c:pt>
                <c:pt idx="1738">
                  <c:v>2.9831E-2</c:v>
                </c:pt>
                <c:pt idx="1739">
                  <c:v>2.7990999999999999E-2</c:v>
                </c:pt>
                <c:pt idx="1740">
                  <c:v>3.1142E-2</c:v>
                </c:pt>
                <c:pt idx="1741">
                  <c:v>3.4520000000000002E-2</c:v>
                </c:pt>
                <c:pt idx="1742">
                  <c:v>2.7958E-2</c:v>
                </c:pt>
                <c:pt idx="1743">
                  <c:v>2.8443E-2</c:v>
                </c:pt>
                <c:pt idx="1744">
                  <c:v>2.9745999999999998E-2</c:v>
                </c:pt>
                <c:pt idx="1745">
                  <c:v>2.9360000000000001E-2</c:v>
                </c:pt>
                <c:pt idx="1746">
                  <c:v>8.3281999999999995E-2</c:v>
                </c:pt>
                <c:pt idx="1747">
                  <c:v>0.13068199999999999</c:v>
                </c:pt>
                <c:pt idx="1748">
                  <c:v>0.150676</c:v>
                </c:pt>
                <c:pt idx="1749">
                  <c:v>0.170402</c:v>
                </c:pt>
                <c:pt idx="1750">
                  <c:v>0.18667899999999998</c:v>
                </c:pt>
                <c:pt idx="1751">
                  <c:v>0.19325099999999998</c:v>
                </c:pt>
                <c:pt idx="1752">
                  <c:v>0.19689099999999998</c:v>
                </c:pt>
                <c:pt idx="1753">
                  <c:v>0.19427799999999998</c:v>
                </c:pt>
                <c:pt idx="1754">
                  <c:v>0.19839699999999999</c:v>
                </c:pt>
                <c:pt idx="1755">
                  <c:v>0.19479199999999999</c:v>
                </c:pt>
                <c:pt idx="1756">
                  <c:v>0.20196899999999998</c:v>
                </c:pt>
                <c:pt idx="1757">
                  <c:v>0.19275699999999998</c:v>
                </c:pt>
                <c:pt idx="1758">
                  <c:v>0.20044299999999998</c:v>
                </c:pt>
                <c:pt idx="1759">
                  <c:v>0.20714399999999999</c:v>
                </c:pt>
                <c:pt idx="1760">
                  <c:v>0.201016</c:v>
                </c:pt>
                <c:pt idx="1761">
                  <c:v>0.19040099999999999</c:v>
                </c:pt>
                <c:pt idx="1762">
                  <c:v>0.186282</c:v>
                </c:pt>
                <c:pt idx="1763">
                  <c:v>0.165765</c:v>
                </c:pt>
                <c:pt idx="1764">
                  <c:v>0.14404899999999998</c:v>
                </c:pt>
                <c:pt idx="1765">
                  <c:v>0.13111399999999998</c:v>
                </c:pt>
                <c:pt idx="1766">
                  <c:v>0.11467899999999999</c:v>
                </c:pt>
                <c:pt idx="1767">
                  <c:v>0.10598</c:v>
                </c:pt>
                <c:pt idx="1768">
                  <c:v>9.1360000000000011E-2</c:v>
                </c:pt>
                <c:pt idx="1769">
                  <c:v>8.2705000000000001E-2</c:v>
                </c:pt>
                <c:pt idx="1770">
                  <c:v>7.9615999999999992E-2</c:v>
                </c:pt>
                <c:pt idx="1771">
                  <c:v>6.8157999999999996E-2</c:v>
                </c:pt>
                <c:pt idx="1772">
                  <c:v>5.5421999999999999E-2</c:v>
                </c:pt>
                <c:pt idx="1773">
                  <c:v>5.6704999999999998E-2</c:v>
                </c:pt>
                <c:pt idx="1774">
                  <c:v>5.0842999999999999E-2</c:v>
                </c:pt>
                <c:pt idx="1775">
                  <c:v>4.3676E-2</c:v>
                </c:pt>
                <c:pt idx="1776">
                  <c:v>4.1250000000000002E-2</c:v>
                </c:pt>
                <c:pt idx="1777">
                  <c:v>5.1005999999999996E-2</c:v>
                </c:pt>
                <c:pt idx="1778">
                  <c:v>5.8431999999999998E-2</c:v>
                </c:pt>
                <c:pt idx="1779">
                  <c:v>6.0662000000000001E-2</c:v>
                </c:pt>
                <c:pt idx="1780">
                  <c:v>5.8666999999999997E-2</c:v>
                </c:pt>
                <c:pt idx="1781">
                  <c:v>4.4880999999999997E-2</c:v>
                </c:pt>
                <c:pt idx="1782">
                  <c:v>4.0290000000000006E-2</c:v>
                </c:pt>
                <c:pt idx="1783">
                  <c:v>3.5227999999999995E-2</c:v>
                </c:pt>
                <c:pt idx="1784">
                  <c:v>3.0526999999999999E-2</c:v>
                </c:pt>
                <c:pt idx="1785">
                  <c:v>2.4992E-2</c:v>
                </c:pt>
                <c:pt idx="1786">
                  <c:v>2.3014E-2</c:v>
                </c:pt>
                <c:pt idx="1787">
                  <c:v>2.0371E-2</c:v>
                </c:pt>
                <c:pt idx="1788">
                  <c:v>2.3795E-2</c:v>
                </c:pt>
                <c:pt idx="1789">
                  <c:v>2.2827E-2</c:v>
                </c:pt>
                <c:pt idx="1790">
                  <c:v>2.4303999999999999E-2</c:v>
                </c:pt>
                <c:pt idx="1791">
                  <c:v>1.5163999999999999E-2</c:v>
                </c:pt>
                <c:pt idx="1792">
                  <c:v>1.4903E-2</c:v>
                </c:pt>
                <c:pt idx="1793">
                  <c:v>1.5146999999999999E-2</c:v>
                </c:pt>
                <c:pt idx="1794">
                  <c:v>2.0818E-2</c:v>
                </c:pt>
                <c:pt idx="1795">
                  <c:v>2.5683999999999998E-2</c:v>
                </c:pt>
                <c:pt idx="1796">
                  <c:v>2.7466999999999998E-2</c:v>
                </c:pt>
                <c:pt idx="1797">
                  <c:v>2.7150000000000001E-2</c:v>
                </c:pt>
                <c:pt idx="1798">
                  <c:v>2.5100999999999998E-2</c:v>
                </c:pt>
                <c:pt idx="1799">
                  <c:v>2.7653999999999998E-2</c:v>
                </c:pt>
                <c:pt idx="1800">
                  <c:v>2.8133999999999999E-2</c:v>
                </c:pt>
                <c:pt idx="1801">
                  <c:v>2.7288E-2</c:v>
                </c:pt>
                <c:pt idx="1802">
                  <c:v>2.5537999999999998E-2</c:v>
                </c:pt>
                <c:pt idx="1803">
                  <c:v>2.1699E-2</c:v>
                </c:pt>
                <c:pt idx="1804">
                  <c:v>2.4260999999999998E-2</c:v>
                </c:pt>
                <c:pt idx="1805">
                  <c:v>2.0201E-2</c:v>
                </c:pt>
                <c:pt idx="1806">
                  <c:v>1.7440999999999998E-2</c:v>
                </c:pt>
                <c:pt idx="1807">
                  <c:v>1.3160000000000002E-2</c:v>
                </c:pt>
                <c:pt idx="1808">
                  <c:v>1.3481999999999999E-2</c:v>
                </c:pt>
                <c:pt idx="1809">
                  <c:v>1.1467999999999999E-2</c:v>
                </c:pt>
                <c:pt idx="1810">
                  <c:v>1.2097E-2</c:v>
                </c:pt>
                <c:pt idx="1811">
                  <c:v>1.0501999999999999E-2</c:v>
                </c:pt>
                <c:pt idx="1812">
                  <c:v>8.5100000000000002E-3</c:v>
                </c:pt>
                <c:pt idx="1813">
                  <c:v>4.9789999999999999E-3</c:v>
                </c:pt>
                <c:pt idx="1814">
                  <c:v>4.7980000000000002E-3</c:v>
                </c:pt>
                <c:pt idx="1815">
                  <c:v>7.0910000000000001E-3</c:v>
                </c:pt>
                <c:pt idx="1816">
                  <c:v>8.9700000000000005E-3</c:v>
                </c:pt>
                <c:pt idx="1817">
                  <c:v>1.7056999999999999E-2</c:v>
                </c:pt>
                <c:pt idx="1818">
                  <c:v>2.9626999999999997E-2</c:v>
                </c:pt>
                <c:pt idx="1819">
                  <c:v>3.9161000000000001E-2</c:v>
                </c:pt>
                <c:pt idx="1820">
                  <c:v>4.1940000000000005E-2</c:v>
                </c:pt>
                <c:pt idx="1821">
                  <c:v>4.5276999999999998E-2</c:v>
                </c:pt>
                <c:pt idx="1822">
                  <c:v>4.5982999999999996E-2</c:v>
                </c:pt>
                <c:pt idx="1823">
                  <c:v>4.1623E-2</c:v>
                </c:pt>
                <c:pt idx="1824">
                  <c:v>4.9417999999999997E-2</c:v>
                </c:pt>
                <c:pt idx="1825">
                  <c:v>5.8562999999999997E-2</c:v>
                </c:pt>
                <c:pt idx="1826">
                  <c:v>7.1031999999999998E-2</c:v>
                </c:pt>
                <c:pt idx="1827">
                  <c:v>5.6875999999999996E-2</c:v>
                </c:pt>
                <c:pt idx="1828">
                  <c:v>6.6348999999999991E-2</c:v>
                </c:pt>
                <c:pt idx="1829">
                  <c:v>7.2821999999999998E-2</c:v>
                </c:pt>
                <c:pt idx="1830">
                  <c:v>7.5644000000000003E-2</c:v>
                </c:pt>
                <c:pt idx="1831">
                  <c:v>7.0937E-2</c:v>
                </c:pt>
                <c:pt idx="1832">
                  <c:v>6.2016999999999996E-2</c:v>
                </c:pt>
                <c:pt idx="1833">
                  <c:v>6.3818E-2</c:v>
                </c:pt>
                <c:pt idx="1834">
                  <c:v>5.9690999999999994E-2</c:v>
                </c:pt>
                <c:pt idx="1835">
                  <c:v>8.1312999999999996E-2</c:v>
                </c:pt>
                <c:pt idx="1836">
                  <c:v>8.2448999999999995E-2</c:v>
                </c:pt>
                <c:pt idx="1837">
                  <c:v>7.6747999999999997E-2</c:v>
                </c:pt>
                <c:pt idx="1838">
                  <c:v>8.5471999999999992E-2</c:v>
                </c:pt>
                <c:pt idx="1839">
                  <c:v>7.4188999999999991E-2</c:v>
                </c:pt>
                <c:pt idx="1840">
                  <c:v>6.8762999999999991E-2</c:v>
                </c:pt>
                <c:pt idx="1841">
                  <c:v>9.2716999999999994E-2</c:v>
                </c:pt>
                <c:pt idx="1842">
                  <c:v>7.8650000000000012E-2</c:v>
                </c:pt>
                <c:pt idx="1843">
                  <c:v>5.2547999999999997E-2</c:v>
                </c:pt>
                <c:pt idx="1844">
                  <c:v>6.5267999999999993E-2</c:v>
                </c:pt>
                <c:pt idx="1845">
                  <c:v>6.8507999999999999E-2</c:v>
                </c:pt>
                <c:pt idx="1846">
                  <c:v>6.5300999999999998E-2</c:v>
                </c:pt>
                <c:pt idx="1847">
                  <c:v>7.1492E-2</c:v>
                </c:pt>
                <c:pt idx="1848">
                  <c:v>7.1760999999999991E-2</c:v>
                </c:pt>
                <c:pt idx="1849">
                  <c:v>5.9464999999999997E-2</c:v>
                </c:pt>
                <c:pt idx="1850">
                  <c:v>7.203699999999999E-2</c:v>
                </c:pt>
                <c:pt idx="1851">
                  <c:v>7.1453000000000003E-2</c:v>
                </c:pt>
                <c:pt idx="1852">
                  <c:v>6.7476999999999995E-2</c:v>
                </c:pt>
                <c:pt idx="1853">
                  <c:v>6.8328E-2</c:v>
                </c:pt>
                <c:pt idx="1854">
                  <c:v>5.7430000000000002E-2</c:v>
                </c:pt>
                <c:pt idx="1855">
                  <c:v>6.1987999999999994E-2</c:v>
                </c:pt>
                <c:pt idx="1856">
                  <c:v>4.9332000000000001E-2</c:v>
                </c:pt>
                <c:pt idx="1857">
                  <c:v>5.8968E-2</c:v>
                </c:pt>
                <c:pt idx="1858">
                  <c:v>5.5273999999999997E-2</c:v>
                </c:pt>
                <c:pt idx="1859">
                  <c:v>7.8532999999999992E-2</c:v>
                </c:pt>
                <c:pt idx="1860">
                  <c:v>8.4414000000000003E-2</c:v>
                </c:pt>
                <c:pt idx="1861">
                  <c:v>9.4388E-2</c:v>
                </c:pt>
                <c:pt idx="1862">
                  <c:v>9.5450000000000007E-2</c:v>
                </c:pt>
                <c:pt idx="1863">
                  <c:v>9.3380999999999992E-2</c:v>
                </c:pt>
                <c:pt idx="1864">
                  <c:v>9.0481999999999993E-2</c:v>
                </c:pt>
                <c:pt idx="1865">
                  <c:v>8.8517999999999999E-2</c:v>
                </c:pt>
                <c:pt idx="1866">
                  <c:v>8.0961999999999992E-2</c:v>
                </c:pt>
                <c:pt idx="1867">
                  <c:v>7.5536999999999993E-2</c:v>
                </c:pt>
                <c:pt idx="1868">
                  <c:v>6.4917000000000002E-2</c:v>
                </c:pt>
                <c:pt idx="1869">
                  <c:v>5.0826999999999997E-2</c:v>
                </c:pt>
                <c:pt idx="1870">
                  <c:v>5.0051999999999999E-2</c:v>
                </c:pt>
                <c:pt idx="1871">
                  <c:v>4.3418999999999999E-2</c:v>
                </c:pt>
                <c:pt idx="1872">
                  <c:v>3.0060000000000003E-2</c:v>
                </c:pt>
                <c:pt idx="1873">
                  <c:v>3.3930000000000002E-2</c:v>
                </c:pt>
                <c:pt idx="1874">
                  <c:v>3.0383999999999998E-2</c:v>
                </c:pt>
                <c:pt idx="1875">
                  <c:v>3.7512999999999998E-2</c:v>
                </c:pt>
                <c:pt idx="1876">
                  <c:v>3.3330000000000005E-2</c:v>
                </c:pt>
                <c:pt idx="1877">
                  <c:v>2.7673999999999997E-2</c:v>
                </c:pt>
                <c:pt idx="1878">
                  <c:v>2.5531999999999999E-2</c:v>
                </c:pt>
                <c:pt idx="1879">
                  <c:v>2.7990999999999999E-2</c:v>
                </c:pt>
                <c:pt idx="1880">
                  <c:v>2.7245999999999999E-2</c:v>
                </c:pt>
                <c:pt idx="1881">
                  <c:v>2.5798999999999999E-2</c:v>
                </c:pt>
                <c:pt idx="1882">
                  <c:v>2.7715E-2</c:v>
                </c:pt>
                <c:pt idx="1883">
                  <c:v>2.2720000000000001E-2</c:v>
                </c:pt>
                <c:pt idx="1884">
                  <c:v>2.2674E-2</c:v>
                </c:pt>
                <c:pt idx="1885">
                  <c:v>2.1801999999999998E-2</c:v>
                </c:pt>
                <c:pt idx="1886">
                  <c:v>2.2498000000000001E-2</c:v>
                </c:pt>
                <c:pt idx="1887">
                  <c:v>1.2459E-2</c:v>
                </c:pt>
                <c:pt idx="1888">
                  <c:v>3.9774999999999998E-2</c:v>
                </c:pt>
                <c:pt idx="1889">
                  <c:v>5.3041999999999999E-2</c:v>
                </c:pt>
                <c:pt idx="1890">
                  <c:v>6.5790000000000001E-2</c:v>
                </c:pt>
                <c:pt idx="1891">
                  <c:v>6.5008999999999997E-2</c:v>
                </c:pt>
                <c:pt idx="1892">
                  <c:v>6.8613999999999994E-2</c:v>
                </c:pt>
                <c:pt idx="1893">
                  <c:v>6.3164999999999999E-2</c:v>
                </c:pt>
                <c:pt idx="1894">
                  <c:v>5.7905999999999999E-2</c:v>
                </c:pt>
                <c:pt idx="1895">
                  <c:v>5.4190999999999996E-2</c:v>
                </c:pt>
                <c:pt idx="1896">
                  <c:v>4.6986E-2</c:v>
                </c:pt>
                <c:pt idx="1897">
                  <c:v>5.0650999999999995E-2</c:v>
                </c:pt>
                <c:pt idx="1898">
                  <c:v>6.9750000000000006E-2</c:v>
                </c:pt>
                <c:pt idx="1899">
                  <c:v>0.18210599999999999</c:v>
                </c:pt>
                <c:pt idx="1900">
                  <c:v>0.21626399999999998</c:v>
                </c:pt>
                <c:pt idx="1901">
                  <c:v>0.22647599999999998</c:v>
                </c:pt>
                <c:pt idx="1902">
                  <c:v>0.22615299999999999</c:v>
                </c:pt>
                <c:pt idx="1903">
                  <c:v>0.230547</c:v>
                </c:pt>
                <c:pt idx="1904">
                  <c:v>0.227099</c:v>
                </c:pt>
                <c:pt idx="1905">
                  <c:v>0.23439399999999999</c:v>
                </c:pt>
                <c:pt idx="1906">
                  <c:v>0.24033000000000002</c:v>
                </c:pt>
                <c:pt idx="1907">
                  <c:v>0.24060699999999999</c:v>
                </c:pt>
                <c:pt idx="1908">
                  <c:v>0.25228699999999998</c:v>
                </c:pt>
                <c:pt idx="1909">
                  <c:v>0.25327899999999998</c:v>
                </c:pt>
                <c:pt idx="1910">
                  <c:v>0.25082299999999996</c:v>
                </c:pt>
                <c:pt idx="1911">
                  <c:v>0.26476099999999997</c:v>
                </c:pt>
                <c:pt idx="1912">
                  <c:v>0.26217799999999997</c:v>
                </c:pt>
                <c:pt idx="1913">
                  <c:v>0.25865699999999997</c:v>
                </c:pt>
                <c:pt idx="1914">
                  <c:v>0.25073699999999999</c:v>
                </c:pt>
                <c:pt idx="1915">
                  <c:v>0.242924</c:v>
                </c:pt>
                <c:pt idx="1916">
                  <c:v>0.224796</c:v>
                </c:pt>
                <c:pt idx="1917">
                  <c:v>0.21524799999999999</c:v>
                </c:pt>
                <c:pt idx="1918">
                  <c:v>0.19226499999999999</c:v>
                </c:pt>
                <c:pt idx="1919">
                  <c:v>0.171788</c:v>
                </c:pt>
                <c:pt idx="1920">
                  <c:v>0.150066</c:v>
                </c:pt>
                <c:pt idx="1921">
                  <c:v>0.123017</c:v>
                </c:pt>
                <c:pt idx="1922">
                  <c:v>0.13497399999999998</c:v>
                </c:pt>
                <c:pt idx="1923">
                  <c:v>0.14035899999999998</c:v>
                </c:pt>
                <c:pt idx="1924">
                  <c:v>0.15946199999999999</c:v>
                </c:pt>
                <c:pt idx="1925">
                  <c:v>0.17733199999999999</c:v>
                </c:pt>
                <c:pt idx="1926">
                  <c:v>0.175568</c:v>
                </c:pt>
                <c:pt idx="1927">
                  <c:v>0.15864599999999998</c:v>
                </c:pt>
                <c:pt idx="1928">
                  <c:v>0.15110799999999999</c:v>
                </c:pt>
                <c:pt idx="1929">
                  <c:v>0.15279499999999999</c:v>
                </c:pt>
                <c:pt idx="1930">
                  <c:v>0.162858</c:v>
                </c:pt>
                <c:pt idx="1931">
                  <c:v>0.168269</c:v>
                </c:pt>
                <c:pt idx="1932">
                  <c:v>0.17402399999999998</c:v>
                </c:pt>
                <c:pt idx="1933">
                  <c:v>0.17469399999999999</c:v>
                </c:pt>
                <c:pt idx="1934">
                  <c:v>0.20443599999999998</c:v>
                </c:pt>
                <c:pt idx="1935">
                  <c:v>0.214923</c:v>
                </c:pt>
                <c:pt idx="1936">
                  <c:v>0.20865299999999998</c:v>
                </c:pt>
                <c:pt idx="1937">
                  <c:v>0.20233000000000001</c:v>
                </c:pt>
                <c:pt idx="1938">
                  <c:v>0.20294699999999999</c:v>
                </c:pt>
                <c:pt idx="1939">
                  <c:v>0.19373699999999999</c:v>
                </c:pt>
                <c:pt idx="1940">
                  <c:v>0.17354699999999998</c:v>
                </c:pt>
                <c:pt idx="1941">
                  <c:v>0.157026</c:v>
                </c:pt>
                <c:pt idx="1942">
                  <c:v>0.16289799999999999</c:v>
                </c:pt>
                <c:pt idx="1943">
                  <c:v>0.16725099999999998</c:v>
                </c:pt>
                <c:pt idx="1944">
                  <c:v>0.15224499999999999</c:v>
                </c:pt>
                <c:pt idx="1945">
                  <c:v>0.13229099999999999</c:v>
                </c:pt>
                <c:pt idx="1946">
                  <c:v>0.11302000000000001</c:v>
                </c:pt>
                <c:pt idx="1947">
                  <c:v>9.3768999999999991E-2</c:v>
                </c:pt>
                <c:pt idx="1948">
                  <c:v>8.7651999999999994E-2</c:v>
                </c:pt>
                <c:pt idx="1949">
                  <c:v>7.2902999999999996E-2</c:v>
                </c:pt>
                <c:pt idx="1950">
                  <c:v>7.0485999999999993E-2</c:v>
                </c:pt>
                <c:pt idx="1951">
                  <c:v>6.7724999999999994E-2</c:v>
                </c:pt>
                <c:pt idx="1952">
                  <c:v>5.7180000000000002E-2</c:v>
                </c:pt>
                <c:pt idx="1953">
                  <c:v>5.3120999999999995E-2</c:v>
                </c:pt>
                <c:pt idx="1954">
                  <c:v>4.0992000000000001E-2</c:v>
                </c:pt>
                <c:pt idx="1955">
                  <c:v>3.5437999999999997E-2</c:v>
                </c:pt>
                <c:pt idx="1956">
                  <c:v>3.3612999999999997E-2</c:v>
                </c:pt>
                <c:pt idx="1957">
                  <c:v>3.0785999999999997E-2</c:v>
                </c:pt>
                <c:pt idx="1958">
                  <c:v>2.6490000000000003E-2</c:v>
                </c:pt>
                <c:pt idx="1959">
                  <c:v>2.4834999999999999E-2</c:v>
                </c:pt>
                <c:pt idx="1960">
                  <c:v>2.3406999999999997E-2</c:v>
                </c:pt>
                <c:pt idx="1961">
                  <c:v>2.1652999999999999E-2</c:v>
                </c:pt>
                <c:pt idx="1962">
                  <c:v>2.1460000000000003E-2</c:v>
                </c:pt>
                <c:pt idx="1963">
                  <c:v>1.9469E-2</c:v>
                </c:pt>
                <c:pt idx="1964">
                  <c:v>1.8598999999999997E-2</c:v>
                </c:pt>
                <c:pt idx="1965">
                  <c:v>1.7658E-2</c:v>
                </c:pt>
                <c:pt idx="1966">
                  <c:v>2.2674E-2</c:v>
                </c:pt>
                <c:pt idx="1967">
                  <c:v>2.8065999999999997E-2</c:v>
                </c:pt>
                <c:pt idx="1968">
                  <c:v>2.7420000000000003E-2</c:v>
                </c:pt>
                <c:pt idx="1969">
                  <c:v>2.4850999999999998E-2</c:v>
                </c:pt>
                <c:pt idx="1970">
                  <c:v>2.5111999999999999E-2</c:v>
                </c:pt>
                <c:pt idx="1971">
                  <c:v>2.9488999999999998E-2</c:v>
                </c:pt>
                <c:pt idx="1972">
                  <c:v>3.6473999999999999E-2</c:v>
                </c:pt>
                <c:pt idx="1973">
                  <c:v>3.8682000000000001E-2</c:v>
                </c:pt>
                <c:pt idx="1974">
                  <c:v>3.6490999999999996E-2</c:v>
                </c:pt>
                <c:pt idx="1975">
                  <c:v>3.5060000000000001E-2</c:v>
                </c:pt>
                <c:pt idx="1976">
                  <c:v>3.1440000000000003E-2</c:v>
                </c:pt>
                <c:pt idx="1977">
                  <c:v>3.3354999999999996E-2</c:v>
                </c:pt>
                <c:pt idx="1978">
                  <c:v>2.5793E-2</c:v>
                </c:pt>
                <c:pt idx="1979">
                  <c:v>2.8494999999999999E-2</c:v>
                </c:pt>
                <c:pt idx="1980">
                  <c:v>2.7053999999999998E-2</c:v>
                </c:pt>
                <c:pt idx="1981">
                  <c:v>1.8960999999999999E-2</c:v>
                </c:pt>
                <c:pt idx="1982">
                  <c:v>1.9518999999999998E-2</c:v>
                </c:pt>
                <c:pt idx="1983">
                  <c:v>1.4671E-2</c:v>
                </c:pt>
                <c:pt idx="1984">
                  <c:v>1.4247999999999999E-2</c:v>
                </c:pt>
                <c:pt idx="1985">
                  <c:v>1.3574999999999999E-2</c:v>
                </c:pt>
                <c:pt idx="1986">
                  <c:v>1.3594999999999999E-2</c:v>
                </c:pt>
                <c:pt idx="1987">
                  <c:v>1.1781999999999999E-2</c:v>
                </c:pt>
                <c:pt idx="1988">
                  <c:v>1.1250000000000001E-2</c:v>
                </c:pt>
                <c:pt idx="1989">
                  <c:v>2.7326E-2</c:v>
                </c:pt>
                <c:pt idx="1990">
                  <c:v>3.1703000000000002E-2</c:v>
                </c:pt>
                <c:pt idx="1991">
                  <c:v>3.7200000000000004E-2</c:v>
                </c:pt>
                <c:pt idx="1992">
                  <c:v>3.6823999999999996E-2</c:v>
                </c:pt>
                <c:pt idx="1993">
                  <c:v>2.6705E-2</c:v>
                </c:pt>
                <c:pt idx="1994">
                  <c:v>2.8378999999999998E-2</c:v>
                </c:pt>
                <c:pt idx="1995">
                  <c:v>1.9520000000000003E-2</c:v>
                </c:pt>
                <c:pt idx="1996">
                  <c:v>1.5311E-2</c:v>
                </c:pt>
                <c:pt idx="1997">
                  <c:v>1.7075E-2</c:v>
                </c:pt>
                <c:pt idx="1998">
                  <c:v>1.9996E-2</c:v>
                </c:pt>
                <c:pt idx="1999">
                  <c:v>3.2592999999999997E-2</c:v>
                </c:pt>
                <c:pt idx="2000">
                  <c:v>4.4052999999999995E-2</c:v>
                </c:pt>
                <c:pt idx="2001">
                  <c:v>4.2823E-2</c:v>
                </c:pt>
                <c:pt idx="2002">
                  <c:v>4.2945999999999998E-2</c:v>
                </c:pt>
                <c:pt idx="2003">
                  <c:v>4.5745999999999995E-2</c:v>
                </c:pt>
                <c:pt idx="2004">
                  <c:v>6.8097999999999992E-2</c:v>
                </c:pt>
                <c:pt idx="2005">
                  <c:v>7.4317999999999995E-2</c:v>
                </c:pt>
                <c:pt idx="2006">
                  <c:v>7.4441999999999994E-2</c:v>
                </c:pt>
                <c:pt idx="2007">
                  <c:v>7.7578999999999995E-2</c:v>
                </c:pt>
                <c:pt idx="2008">
                  <c:v>6.7320000000000005E-2</c:v>
                </c:pt>
                <c:pt idx="2009">
                  <c:v>8.6503999999999998E-2</c:v>
                </c:pt>
                <c:pt idx="2010">
                  <c:v>9.3790000000000012E-2</c:v>
                </c:pt>
                <c:pt idx="2011">
                  <c:v>8.8190000000000004E-2</c:v>
                </c:pt>
                <c:pt idx="2012">
                  <c:v>7.9413999999999998E-2</c:v>
                </c:pt>
                <c:pt idx="2013">
                  <c:v>8.0304E-2</c:v>
                </c:pt>
                <c:pt idx="2014">
                  <c:v>9.0472999999999998E-2</c:v>
                </c:pt>
                <c:pt idx="2015">
                  <c:v>8.3280999999999994E-2</c:v>
                </c:pt>
                <c:pt idx="2016">
                  <c:v>8.5212999999999997E-2</c:v>
                </c:pt>
                <c:pt idx="2017">
                  <c:v>7.1121999999999991E-2</c:v>
                </c:pt>
                <c:pt idx="2018">
                  <c:v>6.1927999999999997E-2</c:v>
                </c:pt>
                <c:pt idx="2019">
                  <c:v>5.6410000000000002E-2</c:v>
                </c:pt>
                <c:pt idx="2020">
                  <c:v>6.3121999999999998E-2</c:v>
                </c:pt>
                <c:pt idx="2021">
                  <c:v>5.7942E-2</c:v>
                </c:pt>
                <c:pt idx="2022">
                  <c:v>5.2240999999999996E-2</c:v>
                </c:pt>
                <c:pt idx="2023">
                  <c:v>4.8416000000000001E-2</c:v>
                </c:pt>
                <c:pt idx="2024">
                  <c:v>5.1312999999999998E-2</c:v>
                </c:pt>
                <c:pt idx="2025">
                  <c:v>5.4962999999999998E-2</c:v>
                </c:pt>
                <c:pt idx="2026">
                  <c:v>7.9473000000000002E-2</c:v>
                </c:pt>
                <c:pt idx="2027">
                  <c:v>8.6675999999999989E-2</c:v>
                </c:pt>
                <c:pt idx="2028">
                  <c:v>9.1748999999999997E-2</c:v>
                </c:pt>
                <c:pt idx="2029">
                  <c:v>9.5703999999999997E-2</c:v>
                </c:pt>
                <c:pt idx="2030">
                  <c:v>0.13334000000000001</c:v>
                </c:pt>
                <c:pt idx="2031">
                  <c:v>0.152005</c:v>
                </c:pt>
                <c:pt idx="2032">
                  <c:v>0.17499599999999998</c:v>
                </c:pt>
                <c:pt idx="2033">
                  <c:v>0.21915399999999999</c:v>
                </c:pt>
                <c:pt idx="2034">
                  <c:v>0.36990799999999996</c:v>
                </c:pt>
                <c:pt idx="2035">
                  <c:v>0.43519199999999997</c:v>
                </c:pt>
                <c:pt idx="2036">
                  <c:v>0.50809099999999996</c:v>
                </c:pt>
                <c:pt idx="2037">
                  <c:v>0.58367400000000003</c:v>
                </c:pt>
                <c:pt idx="2038">
                  <c:v>0.645146</c:v>
                </c:pt>
                <c:pt idx="2039">
                  <c:v>0.66661399999999993</c:v>
                </c:pt>
                <c:pt idx="2040">
                  <c:v>0.69140800000000002</c:v>
                </c:pt>
                <c:pt idx="2041">
                  <c:v>0.6986500000000001</c:v>
                </c:pt>
                <c:pt idx="2042">
                  <c:v>0.67403499999999994</c:v>
                </c:pt>
                <c:pt idx="2043">
                  <c:v>0.66809200000000002</c:v>
                </c:pt>
                <c:pt idx="2044">
                  <c:v>0.68213199999999996</c:v>
                </c:pt>
                <c:pt idx="2045">
                  <c:v>0.67741499999999999</c:v>
                </c:pt>
                <c:pt idx="2046">
                  <c:v>0.71191599999999999</c:v>
                </c:pt>
                <c:pt idx="2047">
                  <c:v>0.71282499999999993</c:v>
                </c:pt>
                <c:pt idx="2048">
                  <c:v>0.72233799999999992</c:v>
                </c:pt>
                <c:pt idx="2049">
                  <c:v>0.71852000000000005</c:v>
                </c:pt>
                <c:pt idx="2050">
                  <c:v>0.70007799999999998</c:v>
                </c:pt>
                <c:pt idx="2051">
                  <c:v>0.68693499999999996</c:v>
                </c:pt>
                <c:pt idx="2052">
                  <c:v>0.66389199999999993</c:v>
                </c:pt>
                <c:pt idx="2053">
                  <c:v>0.66400700000000001</c:v>
                </c:pt>
                <c:pt idx="2054">
                  <c:v>0.66307399999999994</c:v>
                </c:pt>
                <c:pt idx="2055">
                  <c:v>0.63892899999999997</c:v>
                </c:pt>
                <c:pt idx="2056">
                  <c:v>0.63288</c:v>
                </c:pt>
                <c:pt idx="2057">
                  <c:v>0.61425200000000002</c:v>
                </c:pt>
                <c:pt idx="2058">
                  <c:v>0.59309699999999999</c:v>
                </c:pt>
                <c:pt idx="2059">
                  <c:v>0.58131199999999994</c:v>
                </c:pt>
                <c:pt idx="2060">
                  <c:v>0.57782100000000003</c:v>
                </c:pt>
                <c:pt idx="2061">
                  <c:v>0.54055799999999998</c:v>
                </c:pt>
                <c:pt idx="2062">
                  <c:v>0.53884199999999993</c:v>
                </c:pt>
                <c:pt idx="2063">
                  <c:v>0.61491699999999994</c:v>
                </c:pt>
                <c:pt idx="2064">
                  <c:v>0.62431300000000001</c:v>
                </c:pt>
                <c:pt idx="2065">
                  <c:v>0.60408000000000006</c:v>
                </c:pt>
                <c:pt idx="2066">
                  <c:v>0.60721499999999995</c:v>
                </c:pt>
                <c:pt idx="2067">
                  <c:v>0.57603199999999999</c:v>
                </c:pt>
                <c:pt idx="2068">
                  <c:v>0.54580600000000001</c:v>
                </c:pt>
                <c:pt idx="2069">
                  <c:v>0.51581900000000003</c:v>
                </c:pt>
                <c:pt idx="2070">
                  <c:v>0.49250299999999997</c:v>
                </c:pt>
                <c:pt idx="2071">
                  <c:v>0.55742199999999997</c:v>
                </c:pt>
                <c:pt idx="2072">
                  <c:v>0.55317099999999997</c:v>
                </c:pt>
                <c:pt idx="2073">
                  <c:v>0.54443799999999998</c:v>
                </c:pt>
                <c:pt idx="2074">
                  <c:v>0.55060900000000002</c:v>
                </c:pt>
                <c:pt idx="2075">
                  <c:v>0.53753899999999999</c:v>
                </c:pt>
                <c:pt idx="2076">
                  <c:v>0.52658300000000002</c:v>
                </c:pt>
                <c:pt idx="2077">
                  <c:v>0.54921699999999996</c:v>
                </c:pt>
                <c:pt idx="2078">
                  <c:v>0.52897399999999994</c:v>
                </c:pt>
                <c:pt idx="2079">
                  <c:v>0.50786399999999998</c:v>
                </c:pt>
                <c:pt idx="2080">
                  <c:v>0.50270799999999993</c:v>
                </c:pt>
                <c:pt idx="2081">
                  <c:v>0.48388299999999995</c:v>
                </c:pt>
                <c:pt idx="2082">
                  <c:v>0.45765599999999995</c:v>
                </c:pt>
                <c:pt idx="2083">
                  <c:v>0.47736599999999996</c:v>
                </c:pt>
                <c:pt idx="2084">
                  <c:v>0.492064</c:v>
                </c:pt>
                <c:pt idx="2085">
                  <c:v>0.51210199999999995</c:v>
                </c:pt>
                <c:pt idx="2086">
                  <c:v>0.52339000000000002</c:v>
                </c:pt>
                <c:pt idx="2087">
                  <c:v>0.519899</c:v>
                </c:pt>
                <c:pt idx="2088">
                  <c:v>0.52332800000000002</c:v>
                </c:pt>
                <c:pt idx="2089">
                  <c:v>0.53731699999999993</c:v>
                </c:pt>
                <c:pt idx="2090">
                  <c:v>0.516764</c:v>
                </c:pt>
                <c:pt idx="2091">
                  <c:v>0.51856599999999997</c:v>
                </c:pt>
                <c:pt idx="2092">
                  <c:v>0.57025799999999993</c:v>
                </c:pt>
                <c:pt idx="2093">
                  <c:v>0.58449399999999996</c:v>
                </c:pt>
                <c:pt idx="2094">
                  <c:v>0.58273299999999995</c:v>
                </c:pt>
                <c:pt idx="2095">
                  <c:v>0.58745199999999997</c:v>
                </c:pt>
                <c:pt idx="2096">
                  <c:v>0.57607200000000003</c:v>
                </c:pt>
                <c:pt idx="2097">
                  <c:v>0.61631799999999992</c:v>
                </c:pt>
                <c:pt idx="2098">
                  <c:v>0.60803299999999993</c:v>
                </c:pt>
                <c:pt idx="2099">
                  <c:v>0.58950499999999995</c:v>
                </c:pt>
                <c:pt idx="2100">
                  <c:v>0.60943899999999995</c:v>
                </c:pt>
                <c:pt idx="2101">
                  <c:v>0.59471799999999997</c:v>
                </c:pt>
                <c:pt idx="2102">
                  <c:v>0.57450499999999993</c:v>
                </c:pt>
                <c:pt idx="2103">
                  <c:v>0.55287599999999992</c:v>
                </c:pt>
                <c:pt idx="2104">
                  <c:v>0.53625</c:v>
                </c:pt>
                <c:pt idx="2105">
                  <c:v>0.54061399999999993</c:v>
                </c:pt>
                <c:pt idx="2106">
                  <c:v>0.52138399999999996</c:v>
                </c:pt>
                <c:pt idx="2107">
                  <c:v>0.51640699999999995</c:v>
                </c:pt>
                <c:pt idx="2108">
                  <c:v>0.50420399999999999</c:v>
                </c:pt>
                <c:pt idx="2109">
                  <c:v>0.49129000000000006</c:v>
                </c:pt>
                <c:pt idx="2110">
                  <c:v>0.47906399999999999</c:v>
                </c:pt>
                <c:pt idx="2111">
                  <c:v>0.45593099999999998</c:v>
                </c:pt>
                <c:pt idx="2112">
                  <c:v>0.44488899999999998</c:v>
                </c:pt>
                <c:pt idx="2113">
                  <c:v>0.42390899999999998</c:v>
                </c:pt>
                <c:pt idx="2114">
                  <c:v>0.40445799999999998</c:v>
                </c:pt>
                <c:pt idx="2115">
                  <c:v>0.38818000000000003</c:v>
                </c:pt>
                <c:pt idx="2116">
                  <c:v>0.35547299999999998</c:v>
                </c:pt>
                <c:pt idx="2117">
                  <c:v>0.36207699999999998</c:v>
                </c:pt>
                <c:pt idx="2118">
                  <c:v>0.34315499999999999</c:v>
                </c:pt>
                <c:pt idx="2119">
                  <c:v>0.33909600000000001</c:v>
                </c:pt>
                <c:pt idx="2120">
                  <c:v>0.316749</c:v>
                </c:pt>
                <c:pt idx="2121">
                  <c:v>0.29998399999999997</c:v>
                </c:pt>
                <c:pt idx="2122">
                  <c:v>0.28184700000000001</c:v>
                </c:pt>
                <c:pt idx="2123">
                  <c:v>0.27161399999999997</c:v>
                </c:pt>
                <c:pt idx="2124">
                  <c:v>0.26332699999999998</c:v>
                </c:pt>
                <c:pt idx="2125">
                  <c:v>0.24692599999999998</c:v>
                </c:pt>
                <c:pt idx="2126">
                  <c:v>0.234735</c:v>
                </c:pt>
                <c:pt idx="2127">
                  <c:v>0.222381</c:v>
                </c:pt>
                <c:pt idx="2128">
                  <c:v>0.20689000000000002</c:v>
                </c:pt>
                <c:pt idx="2129">
                  <c:v>0.19875599999999999</c:v>
                </c:pt>
                <c:pt idx="2130">
                  <c:v>0.18429000000000001</c:v>
                </c:pt>
                <c:pt idx="2131">
                  <c:v>0.17619199999999999</c:v>
                </c:pt>
                <c:pt idx="2132">
                  <c:v>0.153529</c:v>
                </c:pt>
                <c:pt idx="2133">
                  <c:v>0.13926000000000002</c:v>
                </c:pt>
                <c:pt idx="2134">
                  <c:v>0.13067499999999999</c:v>
                </c:pt>
                <c:pt idx="2135">
                  <c:v>0.12397899999999999</c:v>
                </c:pt>
                <c:pt idx="2136">
                  <c:v>0.124639</c:v>
                </c:pt>
                <c:pt idx="2137">
                  <c:v>0.12350699999999999</c:v>
                </c:pt>
                <c:pt idx="2138">
                  <c:v>0.12331000000000002</c:v>
                </c:pt>
                <c:pt idx="2139">
                  <c:v>0.127133</c:v>
                </c:pt>
                <c:pt idx="2140">
                  <c:v>0.118544</c:v>
                </c:pt>
                <c:pt idx="2141">
                  <c:v>0.10166299999999999</c:v>
                </c:pt>
                <c:pt idx="2142">
                  <c:v>9.7327999999999998E-2</c:v>
                </c:pt>
                <c:pt idx="2143">
                  <c:v>9.6243999999999996E-2</c:v>
                </c:pt>
                <c:pt idx="2144">
                  <c:v>9.5960000000000004E-2</c:v>
                </c:pt>
                <c:pt idx="2145">
                  <c:v>9.071499999999999E-2</c:v>
                </c:pt>
                <c:pt idx="2146">
                  <c:v>9.3668000000000001E-2</c:v>
                </c:pt>
                <c:pt idx="2147">
                  <c:v>0.11306799999999999</c:v>
                </c:pt>
                <c:pt idx="2148">
                  <c:v>0.123387</c:v>
                </c:pt>
                <c:pt idx="2149">
                  <c:v>0.151395</c:v>
                </c:pt>
                <c:pt idx="2150">
                  <c:v>0.15950699999999998</c:v>
                </c:pt>
                <c:pt idx="2151">
                  <c:v>0.16323299999999999</c:v>
                </c:pt>
                <c:pt idx="2152">
                  <c:v>0.160356</c:v>
                </c:pt>
                <c:pt idx="2153">
                  <c:v>0.152314</c:v>
                </c:pt>
                <c:pt idx="2154">
                  <c:v>0.14424599999999999</c:v>
                </c:pt>
                <c:pt idx="2155">
                  <c:v>0.15088099999999999</c:v>
                </c:pt>
                <c:pt idx="2156">
                  <c:v>0.14777000000000001</c:v>
                </c:pt>
                <c:pt idx="2157">
                  <c:v>0.158247</c:v>
                </c:pt>
                <c:pt idx="2158">
                  <c:v>0.176901</c:v>
                </c:pt>
                <c:pt idx="2159">
                  <c:v>0.18681199999999998</c:v>
                </c:pt>
                <c:pt idx="2160">
                  <c:v>0.182195</c:v>
                </c:pt>
                <c:pt idx="2161">
                  <c:v>0.29616399999999998</c:v>
                </c:pt>
                <c:pt idx="2162">
                  <c:v>0.34071299999999999</c:v>
                </c:pt>
                <c:pt idx="2163">
                  <c:v>0.348742</c:v>
                </c:pt>
                <c:pt idx="2164">
                  <c:v>0.35263600000000001</c:v>
                </c:pt>
                <c:pt idx="2165">
                  <c:v>0.357825</c:v>
                </c:pt>
                <c:pt idx="2166">
                  <c:v>0.34410099999999999</c:v>
                </c:pt>
                <c:pt idx="2167">
                  <c:v>0.33266599999999996</c:v>
                </c:pt>
                <c:pt idx="2168">
                  <c:v>0.306923</c:v>
                </c:pt>
                <c:pt idx="2169">
                  <c:v>0.28551000000000004</c:v>
                </c:pt>
                <c:pt idx="2170">
                  <c:v>0.26244899999999999</c:v>
                </c:pt>
                <c:pt idx="2171">
                  <c:v>0.23268000000000003</c:v>
                </c:pt>
                <c:pt idx="2172">
                  <c:v>0.209234</c:v>
                </c:pt>
                <c:pt idx="2173">
                  <c:v>0.18925799999999998</c:v>
                </c:pt>
                <c:pt idx="2174">
                  <c:v>0.18276699999999999</c:v>
                </c:pt>
                <c:pt idx="2175">
                  <c:v>0.17230499999999999</c:v>
                </c:pt>
                <c:pt idx="2176">
                  <c:v>0.16665099999999999</c:v>
                </c:pt>
                <c:pt idx="2177">
                  <c:v>0.15712499999999999</c:v>
                </c:pt>
                <c:pt idx="2178">
                  <c:v>0.15065099999999998</c:v>
                </c:pt>
                <c:pt idx="2179">
                  <c:v>0.12828299999999998</c:v>
                </c:pt>
                <c:pt idx="2180">
                  <c:v>0.157827</c:v>
                </c:pt>
                <c:pt idx="2181">
                  <c:v>0.159273</c:v>
                </c:pt>
                <c:pt idx="2182">
                  <c:v>0.16475699999999999</c:v>
                </c:pt>
                <c:pt idx="2183">
                  <c:v>0.16162499999999999</c:v>
                </c:pt>
                <c:pt idx="2184">
                  <c:v>0.13143099999999999</c:v>
                </c:pt>
                <c:pt idx="2185">
                  <c:v>0.133156</c:v>
                </c:pt>
                <c:pt idx="2186">
                  <c:v>0.13584499999999999</c:v>
                </c:pt>
                <c:pt idx="2187">
                  <c:v>0.129464</c:v>
                </c:pt>
                <c:pt idx="2188">
                  <c:v>0.12879699999999999</c:v>
                </c:pt>
                <c:pt idx="2189">
                  <c:v>0.119407</c:v>
                </c:pt>
                <c:pt idx="2190">
                  <c:v>0.11203299999999999</c:v>
                </c:pt>
                <c:pt idx="2191">
                  <c:v>0.11187000000000001</c:v>
                </c:pt>
                <c:pt idx="2192">
                  <c:v>0.11102899999999999</c:v>
                </c:pt>
                <c:pt idx="2193">
                  <c:v>0.113857</c:v>
                </c:pt>
                <c:pt idx="2194">
                  <c:v>0.14308499999999999</c:v>
                </c:pt>
                <c:pt idx="2195">
                  <c:v>0.167408</c:v>
                </c:pt>
                <c:pt idx="2196">
                  <c:v>0.189831</c:v>
                </c:pt>
                <c:pt idx="2197">
                  <c:v>0.212753</c:v>
                </c:pt>
                <c:pt idx="2198">
                  <c:v>0.21338399999999999</c:v>
                </c:pt>
                <c:pt idx="2199">
                  <c:v>0.21632599999999999</c:v>
                </c:pt>
                <c:pt idx="2200">
                  <c:v>0.25725599999999998</c:v>
                </c:pt>
                <c:pt idx="2201">
                  <c:v>0.25043899999999997</c:v>
                </c:pt>
                <c:pt idx="2202">
                  <c:v>0.247803</c:v>
                </c:pt>
                <c:pt idx="2203">
                  <c:v>0.23633099999999999</c:v>
                </c:pt>
                <c:pt idx="2204">
                  <c:v>0.231597</c:v>
                </c:pt>
                <c:pt idx="2205">
                  <c:v>0.22675899999999999</c:v>
                </c:pt>
                <c:pt idx="2206">
                  <c:v>0.246059</c:v>
                </c:pt>
                <c:pt idx="2207">
                  <c:v>0.22867199999999999</c:v>
                </c:pt>
                <c:pt idx="2208">
                  <c:v>0.22791399999999998</c:v>
                </c:pt>
                <c:pt idx="2209">
                  <c:v>0.213174</c:v>
                </c:pt>
                <c:pt idx="2210">
                  <c:v>0.220718</c:v>
                </c:pt>
                <c:pt idx="2211">
                  <c:v>0.24437299999999998</c:v>
                </c:pt>
                <c:pt idx="2212">
                  <c:v>0.26026899999999997</c:v>
                </c:pt>
                <c:pt idx="2213">
                  <c:v>0.30502799999999997</c:v>
                </c:pt>
                <c:pt idx="2214">
                  <c:v>0.32474700000000001</c:v>
                </c:pt>
                <c:pt idx="2215">
                  <c:v>0.34595300000000001</c:v>
                </c:pt>
                <c:pt idx="2216">
                  <c:v>0.36608799999999997</c:v>
                </c:pt>
                <c:pt idx="2217">
                  <c:v>0.363645</c:v>
                </c:pt>
                <c:pt idx="2218">
                  <c:v>0.34490499999999996</c:v>
                </c:pt>
                <c:pt idx="2219">
                  <c:v>0.34865699999999999</c:v>
                </c:pt>
                <c:pt idx="2220">
                  <c:v>0.361711</c:v>
                </c:pt>
                <c:pt idx="2221">
                  <c:v>0.34515599999999996</c:v>
                </c:pt>
                <c:pt idx="2222">
                  <c:v>0.335422</c:v>
                </c:pt>
                <c:pt idx="2223">
                  <c:v>0.31558199999999997</c:v>
                </c:pt>
                <c:pt idx="2224">
                  <c:v>0.30780299999999999</c:v>
                </c:pt>
                <c:pt idx="2225">
                  <c:v>0.28382799999999997</c:v>
                </c:pt>
                <c:pt idx="2226">
                  <c:v>0.25107399999999996</c:v>
                </c:pt>
                <c:pt idx="2227">
                  <c:v>0.27791899999999997</c:v>
                </c:pt>
                <c:pt idx="2228">
                  <c:v>0.27785199999999999</c:v>
                </c:pt>
                <c:pt idx="2229">
                  <c:v>0.29761199999999999</c:v>
                </c:pt>
                <c:pt idx="2230">
                  <c:v>0.29173499999999997</c:v>
                </c:pt>
                <c:pt idx="2231">
                  <c:v>0.28686800000000001</c:v>
                </c:pt>
                <c:pt idx="2232">
                  <c:v>0.292879</c:v>
                </c:pt>
                <c:pt idx="2233">
                  <c:v>0.306892</c:v>
                </c:pt>
                <c:pt idx="2234">
                  <c:v>0.30169399999999996</c:v>
                </c:pt>
                <c:pt idx="2235">
                  <c:v>0.28970299999999999</c:v>
                </c:pt>
                <c:pt idx="2236">
                  <c:v>0.28908499999999998</c:v>
                </c:pt>
                <c:pt idx="2237">
                  <c:v>0.28622500000000001</c:v>
                </c:pt>
                <c:pt idx="2238">
                  <c:v>0.28795799999999999</c:v>
                </c:pt>
                <c:pt idx="2239">
                  <c:v>0.27545900000000001</c:v>
                </c:pt>
                <c:pt idx="2240">
                  <c:v>0.26264100000000001</c:v>
                </c:pt>
                <c:pt idx="2241">
                  <c:v>0.25526799999999999</c:v>
                </c:pt>
                <c:pt idx="2242">
                  <c:v>0.224074</c:v>
                </c:pt>
                <c:pt idx="2243">
                  <c:v>0.22670399999999999</c:v>
                </c:pt>
                <c:pt idx="2244">
                  <c:v>0.230541</c:v>
                </c:pt>
                <c:pt idx="2245">
                  <c:v>0.26244600000000001</c:v>
                </c:pt>
                <c:pt idx="2246">
                  <c:v>0.28435699999999997</c:v>
                </c:pt>
                <c:pt idx="2247">
                  <c:v>0.29273199999999999</c:v>
                </c:pt>
                <c:pt idx="2248">
                  <c:v>0.30126900000000001</c:v>
                </c:pt>
                <c:pt idx="2249">
                  <c:v>0.29706000000000005</c:v>
                </c:pt>
                <c:pt idx="2250">
                  <c:v>0.30391099999999999</c:v>
                </c:pt>
                <c:pt idx="2251">
                  <c:v>0.28901399999999999</c:v>
                </c:pt>
                <c:pt idx="2252">
                  <c:v>0.26743</c:v>
                </c:pt>
                <c:pt idx="2253">
                  <c:v>0.26999099999999998</c:v>
                </c:pt>
                <c:pt idx="2254">
                  <c:v>0.24631899999999998</c:v>
                </c:pt>
                <c:pt idx="2255">
                  <c:v>0.23397000000000001</c:v>
                </c:pt>
                <c:pt idx="2256">
                  <c:v>0.22302799999999998</c:v>
                </c:pt>
                <c:pt idx="2257">
                  <c:v>0.20686199999999999</c:v>
                </c:pt>
                <c:pt idx="2258">
                  <c:v>0.186778</c:v>
                </c:pt>
                <c:pt idx="2259">
                  <c:v>0.18076299999999998</c:v>
                </c:pt>
                <c:pt idx="2260">
                  <c:v>0.17574699999999999</c:v>
                </c:pt>
                <c:pt idx="2261">
                  <c:v>0.181952</c:v>
                </c:pt>
                <c:pt idx="2262">
                  <c:v>0.18357399999999999</c:v>
                </c:pt>
                <c:pt idx="2263">
                  <c:v>0.190027</c:v>
                </c:pt>
                <c:pt idx="2264">
                  <c:v>0.194268</c:v>
                </c:pt>
                <c:pt idx="2265">
                  <c:v>0.20277499999999998</c:v>
                </c:pt>
                <c:pt idx="2266">
                  <c:v>0.20828000000000002</c:v>
                </c:pt>
                <c:pt idx="2267">
                  <c:v>0.19956199999999999</c:v>
                </c:pt>
                <c:pt idx="2268">
                  <c:v>0.180645</c:v>
                </c:pt>
                <c:pt idx="2269">
                  <c:v>0.176705</c:v>
                </c:pt>
                <c:pt idx="2270">
                  <c:v>0.19598699999999999</c:v>
                </c:pt>
                <c:pt idx="2271">
                  <c:v>0.18729399999999999</c:v>
                </c:pt>
                <c:pt idx="2272">
                  <c:v>0.16846899999999998</c:v>
                </c:pt>
                <c:pt idx="2273">
                  <c:v>0.16114000000000001</c:v>
                </c:pt>
                <c:pt idx="2274">
                  <c:v>0.150643</c:v>
                </c:pt>
                <c:pt idx="2275">
                  <c:v>0.151951</c:v>
                </c:pt>
                <c:pt idx="2276">
                  <c:v>0.14883099999999999</c:v>
                </c:pt>
                <c:pt idx="2277">
                  <c:v>0.133742</c:v>
                </c:pt>
                <c:pt idx="2278">
                  <c:v>0.123691</c:v>
                </c:pt>
                <c:pt idx="2279">
                  <c:v>0.11867499999999999</c:v>
                </c:pt>
                <c:pt idx="2280">
                  <c:v>0.10932799999999999</c:v>
                </c:pt>
                <c:pt idx="2281">
                  <c:v>9.8108000000000001E-2</c:v>
                </c:pt>
                <c:pt idx="2282">
                  <c:v>8.2380000000000009E-2</c:v>
                </c:pt>
                <c:pt idx="2283">
                  <c:v>9.1105999999999993E-2</c:v>
                </c:pt>
                <c:pt idx="2284">
                  <c:v>8.8701999999999989E-2</c:v>
                </c:pt>
                <c:pt idx="2285">
                  <c:v>7.5413999999999995E-2</c:v>
                </c:pt>
                <c:pt idx="2286">
                  <c:v>7.3891999999999999E-2</c:v>
                </c:pt>
                <c:pt idx="2287">
                  <c:v>4.2089000000000001E-2</c:v>
                </c:pt>
                <c:pt idx="2288">
                  <c:v>4.3074999999999995E-2</c:v>
                </c:pt>
                <c:pt idx="2289">
                  <c:v>4.2555999999999997E-2</c:v>
                </c:pt>
                <c:pt idx="2290">
                  <c:v>4.6891999999999996E-2</c:v>
                </c:pt>
                <c:pt idx="2291">
                  <c:v>4.9412999999999999E-2</c:v>
                </c:pt>
                <c:pt idx="2292">
                  <c:v>5.6834999999999997E-2</c:v>
                </c:pt>
                <c:pt idx="2293">
                  <c:v>5.6130000000000006E-2</c:v>
                </c:pt>
                <c:pt idx="2294">
                  <c:v>5.7154999999999997E-2</c:v>
                </c:pt>
                <c:pt idx="2295">
                  <c:v>5.6163999999999999E-2</c:v>
                </c:pt>
                <c:pt idx="2296">
                  <c:v>4.9755999999999995E-2</c:v>
                </c:pt>
                <c:pt idx="2297">
                  <c:v>5.5024999999999998E-2</c:v>
                </c:pt>
                <c:pt idx="2298">
                  <c:v>6.2954999999999997E-2</c:v>
                </c:pt>
                <c:pt idx="2299">
                  <c:v>6.7472999999999991E-2</c:v>
                </c:pt>
                <c:pt idx="2300">
                  <c:v>7.4324000000000001E-2</c:v>
                </c:pt>
                <c:pt idx="2301">
                  <c:v>7.9977999999999994E-2</c:v>
                </c:pt>
                <c:pt idx="2302">
                  <c:v>8.0805000000000002E-2</c:v>
                </c:pt>
                <c:pt idx="2303">
                  <c:v>8.4407999999999997E-2</c:v>
                </c:pt>
                <c:pt idx="2304">
                  <c:v>7.9658999999999994E-2</c:v>
                </c:pt>
                <c:pt idx="2305">
                  <c:v>8.5000999999999993E-2</c:v>
                </c:pt>
                <c:pt idx="2306">
                  <c:v>8.6045999999999997E-2</c:v>
                </c:pt>
                <c:pt idx="2307">
                  <c:v>7.1093999999999991E-2</c:v>
                </c:pt>
                <c:pt idx="2308">
                  <c:v>7.7156000000000002E-2</c:v>
                </c:pt>
                <c:pt idx="2309">
                  <c:v>8.344E-2</c:v>
                </c:pt>
                <c:pt idx="2310">
                  <c:v>0.110065</c:v>
                </c:pt>
                <c:pt idx="2311">
                  <c:v>0.118311</c:v>
                </c:pt>
                <c:pt idx="2312">
                  <c:v>0.13143000000000002</c:v>
                </c:pt>
                <c:pt idx="2313">
                  <c:v>0.13819099999999998</c:v>
                </c:pt>
                <c:pt idx="2314">
                  <c:v>0.134964</c:v>
                </c:pt>
                <c:pt idx="2315">
                  <c:v>0.16379099999999999</c:v>
                </c:pt>
                <c:pt idx="2316">
                  <c:v>0.17619399999999999</c:v>
                </c:pt>
                <c:pt idx="2317">
                  <c:v>0.17800299999999999</c:v>
                </c:pt>
                <c:pt idx="2318">
                  <c:v>0.18468699999999999</c:v>
                </c:pt>
                <c:pt idx="2319">
                  <c:v>0.184833</c:v>
                </c:pt>
                <c:pt idx="2320">
                  <c:v>0.18098399999999998</c:v>
                </c:pt>
                <c:pt idx="2321">
                  <c:v>0.17135399999999998</c:v>
                </c:pt>
                <c:pt idx="2322">
                  <c:v>0.16534000000000001</c:v>
                </c:pt>
                <c:pt idx="2323">
                  <c:v>0.18439000000000003</c:v>
                </c:pt>
                <c:pt idx="2324">
                  <c:v>0.177121</c:v>
                </c:pt>
                <c:pt idx="2325">
                  <c:v>0.16383399999999998</c:v>
                </c:pt>
                <c:pt idx="2326">
                  <c:v>0.16147400000000001</c:v>
                </c:pt>
                <c:pt idx="2327">
                  <c:v>0.142369</c:v>
                </c:pt>
                <c:pt idx="2328">
                  <c:v>0.14538199999999998</c:v>
                </c:pt>
                <c:pt idx="2329">
                  <c:v>0.13329000000000002</c:v>
                </c:pt>
                <c:pt idx="2330">
                  <c:v>0.15789499999999998</c:v>
                </c:pt>
                <c:pt idx="2331">
                  <c:v>0.18813000000000002</c:v>
                </c:pt>
                <c:pt idx="2332">
                  <c:v>0.21394000000000002</c:v>
                </c:pt>
                <c:pt idx="2333">
                  <c:v>0.225492</c:v>
                </c:pt>
                <c:pt idx="2334">
                  <c:v>0.22880599999999998</c:v>
                </c:pt>
                <c:pt idx="2335">
                  <c:v>0.23034099999999999</c:v>
                </c:pt>
                <c:pt idx="2336">
                  <c:v>0.23821099999999998</c:v>
                </c:pt>
                <c:pt idx="2337">
                  <c:v>0.239977</c:v>
                </c:pt>
                <c:pt idx="2338">
                  <c:v>0.220191</c:v>
                </c:pt>
                <c:pt idx="2339">
                  <c:v>0.22328299999999998</c:v>
                </c:pt>
                <c:pt idx="2340">
                  <c:v>0.22322699999999998</c:v>
                </c:pt>
                <c:pt idx="2341">
                  <c:v>0.218803</c:v>
                </c:pt>
                <c:pt idx="2342">
                  <c:v>0.198405</c:v>
                </c:pt>
                <c:pt idx="2343">
                  <c:v>0.181501</c:v>
                </c:pt>
                <c:pt idx="2344">
                  <c:v>0.162383</c:v>
                </c:pt>
                <c:pt idx="2345">
                  <c:v>0.15869899999999998</c:v>
                </c:pt>
                <c:pt idx="2346">
                  <c:v>0.14216699999999999</c:v>
                </c:pt>
                <c:pt idx="2347">
                  <c:v>0.13637099999999999</c:v>
                </c:pt>
                <c:pt idx="2348">
                  <c:v>0.13156699999999999</c:v>
                </c:pt>
                <c:pt idx="2349">
                  <c:v>0.11702899999999999</c:v>
                </c:pt>
                <c:pt idx="2350">
                  <c:v>0.100323</c:v>
                </c:pt>
                <c:pt idx="2351">
                  <c:v>0.108514</c:v>
                </c:pt>
                <c:pt idx="2352">
                  <c:v>0.121403</c:v>
                </c:pt>
                <c:pt idx="2353">
                  <c:v>0.127165</c:v>
                </c:pt>
                <c:pt idx="2354">
                  <c:v>0.13200399999999998</c:v>
                </c:pt>
                <c:pt idx="2355">
                  <c:v>0.12956000000000001</c:v>
                </c:pt>
                <c:pt idx="2356">
                  <c:v>0.121486</c:v>
                </c:pt>
                <c:pt idx="2357">
                  <c:v>0.108415</c:v>
                </c:pt>
                <c:pt idx="2358">
                  <c:v>0.11533499999999999</c:v>
                </c:pt>
                <c:pt idx="2359">
                  <c:v>0.11395799999999999</c:v>
                </c:pt>
                <c:pt idx="2360">
                  <c:v>0.10339799999999999</c:v>
                </c:pt>
                <c:pt idx="2361">
                  <c:v>0.11204299999999999</c:v>
                </c:pt>
                <c:pt idx="2362">
                  <c:v>0.128775</c:v>
                </c:pt>
                <c:pt idx="2363">
                  <c:v>0.1246</c:v>
                </c:pt>
                <c:pt idx="2364">
                  <c:v>0.101726</c:v>
                </c:pt>
                <c:pt idx="2365">
                  <c:v>9.483599999999999E-2</c:v>
                </c:pt>
                <c:pt idx="2366">
                  <c:v>8.406799999999999E-2</c:v>
                </c:pt>
                <c:pt idx="2367">
                  <c:v>8.6294999999999997E-2</c:v>
                </c:pt>
                <c:pt idx="2368">
                  <c:v>9.5645999999999995E-2</c:v>
                </c:pt>
                <c:pt idx="2369">
                  <c:v>9.4191999999999998E-2</c:v>
                </c:pt>
                <c:pt idx="2370">
                  <c:v>0.10557499999999999</c:v>
                </c:pt>
                <c:pt idx="2371">
                  <c:v>0.10882299999999999</c:v>
                </c:pt>
                <c:pt idx="2372">
                  <c:v>9.8900000000000002E-2</c:v>
                </c:pt>
                <c:pt idx="2373">
                  <c:v>9.8210000000000006E-2</c:v>
                </c:pt>
                <c:pt idx="2374">
                  <c:v>8.0463999999999994E-2</c:v>
                </c:pt>
                <c:pt idx="2375">
                  <c:v>8.2350999999999994E-2</c:v>
                </c:pt>
                <c:pt idx="2376">
                  <c:v>6.8460999999999994E-2</c:v>
                </c:pt>
                <c:pt idx="2377">
                  <c:v>5.4063E-2</c:v>
                </c:pt>
                <c:pt idx="2378">
                  <c:v>5.9720000000000002E-2</c:v>
                </c:pt>
                <c:pt idx="2379">
                  <c:v>8.0810999999999994E-2</c:v>
                </c:pt>
                <c:pt idx="2380">
                  <c:v>8.6730000000000002E-2</c:v>
                </c:pt>
                <c:pt idx="2381">
                  <c:v>9.6544999999999992E-2</c:v>
                </c:pt>
                <c:pt idx="2382">
                  <c:v>9.4378999999999991E-2</c:v>
                </c:pt>
                <c:pt idx="2383">
                  <c:v>9.6258999999999997E-2</c:v>
                </c:pt>
                <c:pt idx="2384">
                  <c:v>9.9082999999999991E-2</c:v>
                </c:pt>
                <c:pt idx="2385">
                  <c:v>8.8532E-2</c:v>
                </c:pt>
                <c:pt idx="2386">
                  <c:v>9.3403E-2</c:v>
                </c:pt>
                <c:pt idx="2387">
                  <c:v>0.11468199999999999</c:v>
                </c:pt>
                <c:pt idx="2388">
                  <c:v>0.137382</c:v>
                </c:pt>
                <c:pt idx="2389">
                  <c:v>0.134385</c:v>
                </c:pt>
                <c:pt idx="2390">
                  <c:v>0.136216</c:v>
                </c:pt>
                <c:pt idx="2391">
                  <c:v>0.14172099999999999</c:v>
                </c:pt>
                <c:pt idx="2392">
                  <c:v>0.13678699999999999</c:v>
                </c:pt>
                <c:pt idx="2393">
                  <c:v>0.13109199999999999</c:v>
                </c:pt>
                <c:pt idx="2394">
                  <c:v>0.13240099999999999</c:v>
                </c:pt>
                <c:pt idx="2395">
                  <c:v>0.12590399999999999</c:v>
                </c:pt>
                <c:pt idx="2396">
                  <c:v>0.12152399999999999</c:v>
                </c:pt>
                <c:pt idx="2397">
                  <c:v>0.112465</c:v>
                </c:pt>
                <c:pt idx="2398">
                  <c:v>0.105194</c:v>
                </c:pt>
                <c:pt idx="2399">
                  <c:v>0.101561</c:v>
                </c:pt>
                <c:pt idx="2400">
                  <c:v>9.0883999999999993E-2</c:v>
                </c:pt>
                <c:pt idx="2401">
                  <c:v>7.6880000000000004E-2</c:v>
                </c:pt>
                <c:pt idx="2402">
                  <c:v>7.127E-2</c:v>
                </c:pt>
                <c:pt idx="2403">
                  <c:v>8.8117000000000001E-2</c:v>
                </c:pt>
                <c:pt idx="2404">
                  <c:v>9.0476000000000001E-2</c:v>
                </c:pt>
                <c:pt idx="2405">
                  <c:v>9.2471999999999999E-2</c:v>
                </c:pt>
                <c:pt idx="2406">
                  <c:v>8.9101E-2</c:v>
                </c:pt>
                <c:pt idx="2407">
                  <c:v>8.5832999999999993E-2</c:v>
                </c:pt>
                <c:pt idx="2408">
                  <c:v>7.3786999999999991E-2</c:v>
                </c:pt>
                <c:pt idx="2409">
                  <c:v>5.9857E-2</c:v>
                </c:pt>
                <c:pt idx="2410">
                  <c:v>5.6503999999999999E-2</c:v>
                </c:pt>
                <c:pt idx="2411">
                  <c:v>5.5793999999999996E-2</c:v>
                </c:pt>
                <c:pt idx="2412">
                  <c:v>5.0860000000000002E-2</c:v>
                </c:pt>
                <c:pt idx="2413">
                  <c:v>4.3720000000000002E-2</c:v>
                </c:pt>
                <c:pt idx="2414">
                  <c:v>3.8461999999999996E-2</c:v>
                </c:pt>
                <c:pt idx="2415">
                  <c:v>3.9265000000000001E-2</c:v>
                </c:pt>
                <c:pt idx="2416">
                  <c:v>4.0811E-2</c:v>
                </c:pt>
                <c:pt idx="2417">
                  <c:v>4.0861000000000001E-2</c:v>
                </c:pt>
                <c:pt idx="2418">
                  <c:v>4.3220000000000001E-2</c:v>
                </c:pt>
                <c:pt idx="2419">
                  <c:v>4.3098999999999998E-2</c:v>
                </c:pt>
                <c:pt idx="2420">
                  <c:v>4.3688999999999999E-2</c:v>
                </c:pt>
                <c:pt idx="2421">
                  <c:v>3.5993999999999998E-2</c:v>
                </c:pt>
                <c:pt idx="2422">
                  <c:v>1.8830000000000003E-2</c:v>
                </c:pt>
                <c:pt idx="2423">
                  <c:v>1.9494999999999998E-2</c:v>
                </c:pt>
                <c:pt idx="2424">
                  <c:v>1.9625E-2</c:v>
                </c:pt>
                <c:pt idx="2425">
                  <c:v>1.9591000000000001E-2</c:v>
                </c:pt>
                <c:pt idx="2426">
                  <c:v>2.0962999999999999E-2</c:v>
                </c:pt>
                <c:pt idx="2427">
                  <c:v>2.2747E-2</c:v>
                </c:pt>
                <c:pt idx="2428">
                  <c:v>2.1141E-2</c:v>
                </c:pt>
                <c:pt idx="2429">
                  <c:v>2.2440999999999999E-2</c:v>
                </c:pt>
                <c:pt idx="2430">
                  <c:v>2.0840999999999998E-2</c:v>
                </c:pt>
                <c:pt idx="2431">
                  <c:v>1.7210000000000003E-2</c:v>
                </c:pt>
                <c:pt idx="2432">
                  <c:v>1.3937999999999999E-2</c:v>
                </c:pt>
                <c:pt idx="2433">
                  <c:v>1.7377999999999998E-2</c:v>
                </c:pt>
                <c:pt idx="2434">
                  <c:v>2.0246999999999998E-2</c:v>
                </c:pt>
                <c:pt idx="2435">
                  <c:v>2.2699E-2</c:v>
                </c:pt>
                <c:pt idx="2436">
                  <c:v>2.3434999999999997E-2</c:v>
                </c:pt>
                <c:pt idx="2437">
                  <c:v>2.3937999999999997E-2</c:v>
                </c:pt>
                <c:pt idx="2438">
                  <c:v>2.3039E-2</c:v>
                </c:pt>
                <c:pt idx="2439">
                  <c:v>2.3438000000000001E-2</c:v>
                </c:pt>
                <c:pt idx="2440">
                  <c:v>2.2943999999999999E-2</c:v>
                </c:pt>
                <c:pt idx="2441">
                  <c:v>2.0365999999999999E-2</c:v>
                </c:pt>
                <c:pt idx="2442">
                  <c:v>2.1238999999999997E-2</c:v>
                </c:pt>
                <c:pt idx="2443">
                  <c:v>2.6930000000000003E-2</c:v>
                </c:pt>
                <c:pt idx="2444">
                  <c:v>2.7618999999999998E-2</c:v>
                </c:pt>
                <c:pt idx="2445">
                  <c:v>4.0811E-2</c:v>
                </c:pt>
                <c:pt idx="2446">
                  <c:v>4.0174999999999995E-2</c:v>
                </c:pt>
                <c:pt idx="2447">
                  <c:v>4.0571999999999997E-2</c:v>
                </c:pt>
                <c:pt idx="2448">
                  <c:v>5.7890000000000004E-2</c:v>
                </c:pt>
                <c:pt idx="2449">
                  <c:v>6.2012999999999999E-2</c:v>
                </c:pt>
                <c:pt idx="2450">
                  <c:v>5.8803999999999995E-2</c:v>
                </c:pt>
                <c:pt idx="2451">
                  <c:v>6.6753999999999994E-2</c:v>
                </c:pt>
                <c:pt idx="2452">
                  <c:v>7.2403999999999996E-2</c:v>
                </c:pt>
                <c:pt idx="2453">
                  <c:v>6.6561999999999996E-2</c:v>
                </c:pt>
                <c:pt idx="2454">
                  <c:v>6.6200999999999996E-2</c:v>
                </c:pt>
                <c:pt idx="2455">
                  <c:v>6.3905000000000003E-2</c:v>
                </c:pt>
                <c:pt idx="2456">
                  <c:v>5.5851999999999999E-2</c:v>
                </c:pt>
                <c:pt idx="2457">
                  <c:v>7.1411000000000002E-2</c:v>
                </c:pt>
                <c:pt idx="2458">
                  <c:v>8.1376999999999991E-2</c:v>
                </c:pt>
                <c:pt idx="2459">
                  <c:v>8.2440000000000013E-2</c:v>
                </c:pt>
                <c:pt idx="2460">
                  <c:v>8.4692999999999991E-2</c:v>
                </c:pt>
                <c:pt idx="2461">
                  <c:v>8.251E-2</c:v>
                </c:pt>
                <c:pt idx="2462">
                  <c:v>9.0231999999999993E-2</c:v>
                </c:pt>
                <c:pt idx="2463">
                  <c:v>8.8180000000000008E-2</c:v>
                </c:pt>
                <c:pt idx="2464">
                  <c:v>8.2206000000000001E-2</c:v>
                </c:pt>
                <c:pt idx="2465">
                  <c:v>8.2623000000000002E-2</c:v>
                </c:pt>
                <c:pt idx="2466">
                  <c:v>6.9964999999999999E-2</c:v>
                </c:pt>
                <c:pt idx="2467">
                  <c:v>7.8086000000000003E-2</c:v>
                </c:pt>
                <c:pt idx="2468">
                  <c:v>8.0673999999999996E-2</c:v>
                </c:pt>
                <c:pt idx="2469">
                  <c:v>8.0368999999999996E-2</c:v>
                </c:pt>
                <c:pt idx="2470">
                  <c:v>7.9950000000000007E-2</c:v>
                </c:pt>
                <c:pt idx="2471">
                  <c:v>7.9864999999999992E-2</c:v>
                </c:pt>
                <c:pt idx="2472">
                  <c:v>6.3017000000000004E-2</c:v>
                </c:pt>
                <c:pt idx="2473">
                  <c:v>6.5096000000000001E-2</c:v>
                </c:pt>
                <c:pt idx="2474">
                  <c:v>6.3747999999999999E-2</c:v>
                </c:pt>
                <c:pt idx="2475">
                  <c:v>6.0020000000000004E-2</c:v>
                </c:pt>
                <c:pt idx="2476">
                  <c:v>5.4878999999999997E-2</c:v>
                </c:pt>
                <c:pt idx="2477">
                  <c:v>5.5683999999999997E-2</c:v>
                </c:pt>
                <c:pt idx="2478">
                  <c:v>6.3472000000000001E-2</c:v>
                </c:pt>
                <c:pt idx="2479">
                  <c:v>5.9355999999999999E-2</c:v>
                </c:pt>
                <c:pt idx="2480">
                  <c:v>6.5681000000000003E-2</c:v>
                </c:pt>
                <c:pt idx="2481">
                  <c:v>6.1626E-2</c:v>
                </c:pt>
                <c:pt idx="2482">
                  <c:v>5.6547999999999994E-2</c:v>
                </c:pt>
                <c:pt idx="2483">
                  <c:v>5.3733999999999997E-2</c:v>
                </c:pt>
                <c:pt idx="2484">
                  <c:v>4.8190999999999998E-2</c:v>
                </c:pt>
                <c:pt idx="2485">
                  <c:v>4.4384E-2</c:v>
                </c:pt>
                <c:pt idx="2486">
                  <c:v>3.9625E-2</c:v>
                </c:pt>
                <c:pt idx="2487">
                  <c:v>3.8203000000000001E-2</c:v>
                </c:pt>
                <c:pt idx="2488">
                  <c:v>3.6274000000000001E-2</c:v>
                </c:pt>
                <c:pt idx="2489">
                  <c:v>3.3362999999999997E-2</c:v>
                </c:pt>
                <c:pt idx="2490">
                  <c:v>2.8423999999999998E-2</c:v>
                </c:pt>
                <c:pt idx="2491">
                  <c:v>2.4686E-2</c:v>
                </c:pt>
                <c:pt idx="2492">
                  <c:v>2.0338999999999999E-2</c:v>
                </c:pt>
                <c:pt idx="2493">
                  <c:v>2.0200000000000003E-2</c:v>
                </c:pt>
                <c:pt idx="2494">
                  <c:v>2.4030000000000003E-2</c:v>
                </c:pt>
                <c:pt idx="2495">
                  <c:v>2.7016999999999999E-2</c:v>
                </c:pt>
                <c:pt idx="2496">
                  <c:v>2.5658E-2</c:v>
                </c:pt>
                <c:pt idx="2497">
                  <c:v>2.6672999999999999E-2</c:v>
                </c:pt>
                <c:pt idx="2498">
                  <c:v>3.1515000000000001E-2</c:v>
                </c:pt>
                <c:pt idx="2499">
                  <c:v>3.5256999999999997E-2</c:v>
                </c:pt>
                <c:pt idx="2500">
                  <c:v>3.8408999999999999E-2</c:v>
                </c:pt>
                <c:pt idx="2501">
                  <c:v>3.8876999999999995E-2</c:v>
                </c:pt>
                <c:pt idx="2502">
                  <c:v>3.5342999999999999E-2</c:v>
                </c:pt>
                <c:pt idx="2503">
                  <c:v>3.8965E-2</c:v>
                </c:pt>
                <c:pt idx="2504">
                  <c:v>4.1154999999999997E-2</c:v>
                </c:pt>
                <c:pt idx="2505">
                  <c:v>3.9204999999999997E-2</c:v>
                </c:pt>
                <c:pt idx="2506">
                  <c:v>4.3281E-2</c:v>
                </c:pt>
                <c:pt idx="2507">
                  <c:v>3.5062999999999997E-2</c:v>
                </c:pt>
                <c:pt idx="2508">
                  <c:v>3.4068000000000001E-2</c:v>
                </c:pt>
                <c:pt idx="2509">
                  <c:v>4.3137999999999996E-2</c:v>
                </c:pt>
                <c:pt idx="2510">
                  <c:v>4.7420999999999998E-2</c:v>
                </c:pt>
                <c:pt idx="2511">
                  <c:v>5.2801999999999995E-2</c:v>
                </c:pt>
                <c:pt idx="2512">
                  <c:v>5.3133E-2</c:v>
                </c:pt>
                <c:pt idx="2513">
                  <c:v>3.8836999999999997E-2</c:v>
                </c:pt>
                <c:pt idx="2514">
                  <c:v>3.9265000000000001E-2</c:v>
                </c:pt>
                <c:pt idx="2515">
                  <c:v>3.9893999999999999E-2</c:v>
                </c:pt>
                <c:pt idx="2516">
                  <c:v>4.0264999999999995E-2</c:v>
                </c:pt>
                <c:pt idx="2517">
                  <c:v>3.7405000000000001E-2</c:v>
                </c:pt>
                <c:pt idx="2518">
                  <c:v>3.9220999999999999E-2</c:v>
                </c:pt>
                <c:pt idx="2519">
                  <c:v>3.5113999999999999E-2</c:v>
                </c:pt>
                <c:pt idx="2520">
                  <c:v>3.3144E-2</c:v>
                </c:pt>
                <c:pt idx="2521">
                  <c:v>3.0053E-2</c:v>
                </c:pt>
                <c:pt idx="2522">
                  <c:v>3.4157E-2</c:v>
                </c:pt>
                <c:pt idx="2523">
                  <c:v>2.7282999999999998E-2</c:v>
                </c:pt>
                <c:pt idx="2524">
                  <c:v>2.2376999999999998E-2</c:v>
                </c:pt>
                <c:pt idx="2525">
                  <c:v>1.6249E-2</c:v>
                </c:pt>
                <c:pt idx="2526">
                  <c:v>1.4851999999999999E-2</c:v>
                </c:pt>
                <c:pt idx="2527">
                  <c:v>1.2048999999999999E-2</c:v>
                </c:pt>
                <c:pt idx="2528">
                  <c:v>9.0419999999999997E-3</c:v>
                </c:pt>
                <c:pt idx="2529">
                  <c:v>7.8980000000000005E-3</c:v>
                </c:pt>
                <c:pt idx="2530">
                  <c:v>4.4339999999999996E-3</c:v>
                </c:pt>
                <c:pt idx="2531">
                  <c:v>2.2200000000000002E-3</c:v>
                </c:pt>
                <c:pt idx="2532">
                  <c:v>5.267E-3</c:v>
                </c:pt>
                <c:pt idx="2533">
                  <c:v>7.5569999999999995E-3</c:v>
                </c:pt>
                <c:pt idx="2534">
                  <c:v>6.7419999999999997E-3</c:v>
                </c:pt>
                <c:pt idx="2535">
                  <c:v>4.5700000000000003E-3</c:v>
                </c:pt>
                <c:pt idx="2536">
                  <c:v>4.5869999999999999E-3</c:v>
                </c:pt>
                <c:pt idx="2537">
                  <c:v>6.6089999999999994E-3</c:v>
                </c:pt>
                <c:pt idx="2538">
                  <c:v>9.8019999999999999E-3</c:v>
                </c:pt>
                <c:pt idx="2539">
                  <c:v>1.4501999999999999E-2</c:v>
                </c:pt>
                <c:pt idx="2540">
                  <c:v>1.821E-2</c:v>
                </c:pt>
                <c:pt idx="2541">
                  <c:v>1.8710999999999998E-2</c:v>
                </c:pt>
                <c:pt idx="2542">
                  <c:v>1.6341999999999999E-2</c:v>
                </c:pt>
                <c:pt idx="2543">
                  <c:v>1.5925999999999999E-2</c:v>
                </c:pt>
                <c:pt idx="2544">
                  <c:v>1.1542E-2</c:v>
                </c:pt>
                <c:pt idx="2545">
                  <c:v>1.0829E-2</c:v>
                </c:pt>
                <c:pt idx="2546">
                  <c:v>8.2819999999999994E-3</c:v>
                </c:pt>
                <c:pt idx="2547">
                  <c:v>6.1300000000000009E-3</c:v>
                </c:pt>
                <c:pt idx="2548">
                  <c:v>3.7389999999999997E-3</c:v>
                </c:pt>
                <c:pt idx="2549">
                  <c:v>4.8939999999999999E-3</c:v>
                </c:pt>
                <c:pt idx="2550">
                  <c:v>4.8900000000000002E-3</c:v>
                </c:pt>
                <c:pt idx="2551">
                  <c:v>4.7809999999999997E-3</c:v>
                </c:pt>
                <c:pt idx="2552">
                  <c:v>4.9807999999999998E-2</c:v>
                </c:pt>
                <c:pt idx="2553">
                  <c:v>6.9777999999999993E-2</c:v>
                </c:pt>
                <c:pt idx="2554">
                  <c:v>8.5276999999999992E-2</c:v>
                </c:pt>
                <c:pt idx="2555">
                  <c:v>9.308000000000001E-2</c:v>
                </c:pt>
                <c:pt idx="2556">
                  <c:v>9.2442999999999997E-2</c:v>
                </c:pt>
                <c:pt idx="2557">
                  <c:v>8.9198E-2</c:v>
                </c:pt>
                <c:pt idx="2558">
                  <c:v>8.667699999999999E-2</c:v>
                </c:pt>
                <c:pt idx="2559">
                  <c:v>8.682899999999999E-2</c:v>
                </c:pt>
                <c:pt idx="2560">
                  <c:v>7.5001999999999999E-2</c:v>
                </c:pt>
                <c:pt idx="2561">
                  <c:v>6.6920999999999994E-2</c:v>
                </c:pt>
                <c:pt idx="2562">
                  <c:v>5.8620999999999999E-2</c:v>
                </c:pt>
                <c:pt idx="2563">
                  <c:v>5.1170000000000007E-2</c:v>
                </c:pt>
                <c:pt idx="2564">
                  <c:v>4.5037000000000001E-2</c:v>
                </c:pt>
                <c:pt idx="2565">
                  <c:v>3.9334000000000001E-2</c:v>
                </c:pt>
                <c:pt idx="2566">
                  <c:v>3.4175999999999998E-2</c:v>
                </c:pt>
                <c:pt idx="2567">
                  <c:v>3.3176999999999998E-2</c:v>
                </c:pt>
                <c:pt idx="2568">
                  <c:v>3.3246999999999999E-2</c:v>
                </c:pt>
                <c:pt idx="2569">
                  <c:v>3.2898999999999998E-2</c:v>
                </c:pt>
                <c:pt idx="2570">
                  <c:v>3.3871999999999999E-2</c:v>
                </c:pt>
                <c:pt idx="2571">
                  <c:v>2.8884E-2</c:v>
                </c:pt>
                <c:pt idx="2572">
                  <c:v>2.2821999999999999E-2</c:v>
                </c:pt>
                <c:pt idx="2573">
                  <c:v>1.9332999999999999E-2</c:v>
                </c:pt>
                <c:pt idx="2574">
                  <c:v>1.6514000000000001E-2</c:v>
                </c:pt>
                <c:pt idx="2575">
                  <c:v>1.4149E-2</c:v>
                </c:pt>
                <c:pt idx="2576">
                  <c:v>1.1375E-2</c:v>
                </c:pt>
                <c:pt idx="2577">
                  <c:v>9.6469999999999993E-3</c:v>
                </c:pt>
                <c:pt idx="2578">
                  <c:v>8.7309999999999992E-3</c:v>
                </c:pt>
                <c:pt idx="2579">
                  <c:v>6.463E-3</c:v>
                </c:pt>
                <c:pt idx="2580">
                  <c:v>5.4749999999999998E-3</c:v>
                </c:pt>
                <c:pt idx="2581">
                  <c:v>3.8309999999999998E-3</c:v>
                </c:pt>
                <c:pt idx="2582">
                  <c:v>4.2339999999999999E-3</c:v>
                </c:pt>
                <c:pt idx="2583">
                  <c:v>3.5349999999999999E-3</c:v>
                </c:pt>
                <c:pt idx="2584">
                  <c:v>3.3E-3</c:v>
                </c:pt>
                <c:pt idx="2585">
                  <c:v>4.287E-3</c:v>
                </c:pt>
                <c:pt idx="2586">
                  <c:v>4.0029999999999996E-3</c:v>
                </c:pt>
                <c:pt idx="2587">
                  <c:v>4.8200000000000005E-3</c:v>
                </c:pt>
                <c:pt idx="2588">
                  <c:v>3.9259999999999998E-3</c:v>
                </c:pt>
                <c:pt idx="2589">
                  <c:v>3.558E-3</c:v>
                </c:pt>
                <c:pt idx="2590">
                  <c:v>2.7309999999999999E-3</c:v>
                </c:pt>
                <c:pt idx="2591">
                  <c:v>2.6279999999999997E-3</c:v>
                </c:pt>
                <c:pt idx="2592">
                  <c:v>3.9049999999999996E-3</c:v>
                </c:pt>
                <c:pt idx="2593">
                  <c:v>3.9490000000000003E-3</c:v>
                </c:pt>
                <c:pt idx="2594">
                  <c:v>4.7139999999999994E-3</c:v>
                </c:pt>
                <c:pt idx="2595">
                  <c:v>7.4709999999999993E-3</c:v>
                </c:pt>
                <c:pt idx="2596">
                  <c:v>1.4494999999999999E-2</c:v>
                </c:pt>
                <c:pt idx="2597">
                  <c:v>1.9182999999999999E-2</c:v>
                </c:pt>
                <c:pt idx="2598">
                  <c:v>2.9030999999999998E-2</c:v>
                </c:pt>
                <c:pt idx="2599">
                  <c:v>3.2307999999999996E-2</c:v>
                </c:pt>
                <c:pt idx="2600">
                  <c:v>3.7561999999999998E-2</c:v>
                </c:pt>
                <c:pt idx="2601">
                  <c:v>4.4670999999999995E-2</c:v>
                </c:pt>
                <c:pt idx="2602">
                  <c:v>4.9285999999999996E-2</c:v>
                </c:pt>
                <c:pt idx="2603">
                  <c:v>5.3111999999999999E-2</c:v>
                </c:pt>
                <c:pt idx="2604">
                  <c:v>3.7802999999999996E-2</c:v>
                </c:pt>
                <c:pt idx="2605">
                  <c:v>4.5551999999999995E-2</c:v>
                </c:pt>
                <c:pt idx="2606">
                  <c:v>3.1985E-2</c:v>
                </c:pt>
                <c:pt idx="2607">
                  <c:v>3.5012000000000001E-2</c:v>
                </c:pt>
                <c:pt idx="2608">
                  <c:v>3.338E-2</c:v>
                </c:pt>
                <c:pt idx="2609">
                  <c:v>3.2105999999999996E-2</c:v>
                </c:pt>
                <c:pt idx="2610">
                  <c:v>2.8648999999999997E-2</c:v>
                </c:pt>
                <c:pt idx="2611">
                  <c:v>3.5757999999999998E-2</c:v>
                </c:pt>
                <c:pt idx="2612">
                  <c:v>3.6597999999999999E-2</c:v>
                </c:pt>
                <c:pt idx="2613">
                  <c:v>3.5660999999999998E-2</c:v>
                </c:pt>
                <c:pt idx="2614">
                  <c:v>3.4377999999999999E-2</c:v>
                </c:pt>
                <c:pt idx="2615">
                  <c:v>3.4671E-2</c:v>
                </c:pt>
                <c:pt idx="2616">
                  <c:v>2.8833999999999999E-2</c:v>
                </c:pt>
                <c:pt idx="2617">
                  <c:v>3.8907999999999998E-2</c:v>
                </c:pt>
                <c:pt idx="2618">
                  <c:v>4.3870000000000006E-2</c:v>
                </c:pt>
                <c:pt idx="2619">
                  <c:v>2.8860000000000004E-2</c:v>
                </c:pt>
                <c:pt idx="2620">
                  <c:v>2.8638999999999998E-2</c:v>
                </c:pt>
                <c:pt idx="2621">
                  <c:v>2.9482999999999999E-2</c:v>
                </c:pt>
                <c:pt idx="2622">
                  <c:v>2.3674000000000001E-2</c:v>
                </c:pt>
                <c:pt idx="2623">
                  <c:v>4.4517000000000001E-2</c:v>
                </c:pt>
                <c:pt idx="2624">
                  <c:v>4.9249000000000001E-2</c:v>
                </c:pt>
                <c:pt idx="2625">
                  <c:v>5.3325999999999998E-2</c:v>
                </c:pt>
                <c:pt idx="2626">
                  <c:v>6.3194E-2</c:v>
                </c:pt>
                <c:pt idx="2627">
                  <c:v>6.894299999999999E-2</c:v>
                </c:pt>
                <c:pt idx="2628">
                  <c:v>8.1667999999999991E-2</c:v>
                </c:pt>
                <c:pt idx="2629">
                  <c:v>9.6641999999999992E-2</c:v>
                </c:pt>
                <c:pt idx="2630">
                  <c:v>0.104541</c:v>
                </c:pt>
                <c:pt idx="2631">
                  <c:v>0.10498299999999999</c:v>
                </c:pt>
                <c:pt idx="2632">
                  <c:v>0.106127</c:v>
                </c:pt>
                <c:pt idx="2633">
                  <c:v>0.10782799999999999</c:v>
                </c:pt>
                <c:pt idx="2634">
                  <c:v>0.10541099999999999</c:v>
                </c:pt>
                <c:pt idx="2635">
                  <c:v>0.100518</c:v>
                </c:pt>
                <c:pt idx="2636">
                  <c:v>9.5700000000000007E-2</c:v>
                </c:pt>
                <c:pt idx="2637">
                  <c:v>6.6963999999999996E-2</c:v>
                </c:pt>
                <c:pt idx="2638">
                  <c:v>7.5868999999999992E-2</c:v>
                </c:pt>
                <c:pt idx="2639">
                  <c:v>5.1667999999999999E-2</c:v>
                </c:pt>
                <c:pt idx="2640">
                  <c:v>4.5447999999999995E-2</c:v>
                </c:pt>
                <c:pt idx="2641">
                  <c:v>4.7227999999999999E-2</c:v>
                </c:pt>
                <c:pt idx="2642">
                  <c:v>3.9262999999999999E-2</c:v>
                </c:pt>
                <c:pt idx="2643">
                  <c:v>2.9464999999999998E-2</c:v>
                </c:pt>
                <c:pt idx="2644">
                  <c:v>5.4835999999999996E-2</c:v>
                </c:pt>
                <c:pt idx="2645">
                  <c:v>4.5495999999999995E-2</c:v>
                </c:pt>
                <c:pt idx="2646">
                  <c:v>3.9823999999999998E-2</c:v>
                </c:pt>
                <c:pt idx="2647">
                  <c:v>3.1441999999999998E-2</c:v>
                </c:pt>
                <c:pt idx="2648">
                  <c:v>3.3580000000000006E-2</c:v>
                </c:pt>
                <c:pt idx="2649">
                  <c:v>3.0497E-2</c:v>
                </c:pt>
                <c:pt idx="2650">
                  <c:v>2.9822999999999999E-2</c:v>
                </c:pt>
                <c:pt idx="2651">
                  <c:v>2.6616999999999998E-2</c:v>
                </c:pt>
                <c:pt idx="2652">
                  <c:v>1.9996999999999997E-2</c:v>
                </c:pt>
                <c:pt idx="2653">
                  <c:v>2.3906999999999998E-2</c:v>
                </c:pt>
                <c:pt idx="2654">
                  <c:v>2.5034999999999998E-2</c:v>
                </c:pt>
                <c:pt idx="2655">
                  <c:v>2.3904999999999999E-2</c:v>
                </c:pt>
                <c:pt idx="2656">
                  <c:v>2.2062999999999999E-2</c:v>
                </c:pt>
                <c:pt idx="2657">
                  <c:v>2.5052999999999999E-2</c:v>
                </c:pt>
                <c:pt idx="2658">
                  <c:v>2.0152E-2</c:v>
                </c:pt>
                <c:pt idx="2659">
                  <c:v>1.8794999999999999E-2</c:v>
                </c:pt>
                <c:pt idx="2660">
                  <c:v>1.5311E-2</c:v>
                </c:pt>
                <c:pt idx="2661">
                  <c:v>1.4591999999999999E-2</c:v>
                </c:pt>
                <c:pt idx="2662">
                  <c:v>1.2880000000000001E-2</c:v>
                </c:pt>
                <c:pt idx="2663">
                  <c:v>1.2983999999999999E-2</c:v>
                </c:pt>
                <c:pt idx="2664">
                  <c:v>1.2223999999999999E-2</c:v>
                </c:pt>
                <c:pt idx="2665">
                  <c:v>1.0694E-2</c:v>
                </c:pt>
                <c:pt idx="2666">
                  <c:v>1.089E-2</c:v>
                </c:pt>
                <c:pt idx="2667">
                  <c:v>8.4239999999999992E-3</c:v>
                </c:pt>
                <c:pt idx="2668">
                  <c:v>6.3539999999999994E-3</c:v>
                </c:pt>
                <c:pt idx="2669">
                  <c:v>6.6270000000000001E-3</c:v>
                </c:pt>
                <c:pt idx="2670">
                  <c:v>4.8259999999999996E-3</c:v>
                </c:pt>
                <c:pt idx="2671">
                  <c:v>4.2039999999999994E-3</c:v>
                </c:pt>
                <c:pt idx="2672">
                  <c:v>4.8040000000000001E-3</c:v>
                </c:pt>
                <c:pt idx="2673">
                  <c:v>6.3939999999999995E-3</c:v>
                </c:pt>
                <c:pt idx="2674">
                  <c:v>4.2969999999999996E-3</c:v>
                </c:pt>
                <c:pt idx="2675">
                  <c:v>5.7479999999999996E-3</c:v>
                </c:pt>
                <c:pt idx="2676">
                  <c:v>4.9779999999999998E-3</c:v>
                </c:pt>
                <c:pt idx="2677">
                  <c:v>5.2989999999999999E-3</c:v>
                </c:pt>
                <c:pt idx="2678">
                  <c:v>3.774E-3</c:v>
                </c:pt>
                <c:pt idx="2679">
                  <c:v>3.6959999999999996E-3</c:v>
                </c:pt>
                <c:pt idx="2680">
                  <c:v>3.264E-3</c:v>
                </c:pt>
                <c:pt idx="2681">
                  <c:v>3.1100000000000004E-3</c:v>
                </c:pt>
                <c:pt idx="2682">
                  <c:v>3.4509999999999996E-3</c:v>
                </c:pt>
                <c:pt idx="2683">
                  <c:v>4.0260000000000001E-3</c:v>
                </c:pt>
                <c:pt idx="2684">
                  <c:v>5.1009999999999996E-3</c:v>
                </c:pt>
                <c:pt idx="2685">
                  <c:v>8.428999999999999E-3</c:v>
                </c:pt>
                <c:pt idx="2686">
                  <c:v>1.1640000000000001E-2</c:v>
                </c:pt>
                <c:pt idx="2687">
                  <c:v>2.1977999999999998E-2</c:v>
                </c:pt>
                <c:pt idx="2688">
                  <c:v>3.2341000000000002E-2</c:v>
                </c:pt>
                <c:pt idx="2689">
                  <c:v>3.3984E-2</c:v>
                </c:pt>
                <c:pt idx="2690">
                  <c:v>3.0633999999999998E-2</c:v>
                </c:pt>
                <c:pt idx="2691">
                  <c:v>2.6830000000000003E-2</c:v>
                </c:pt>
                <c:pt idx="2692">
                  <c:v>2.8407999999999999E-2</c:v>
                </c:pt>
                <c:pt idx="2693">
                  <c:v>2.4236000000000001E-2</c:v>
                </c:pt>
                <c:pt idx="2694">
                  <c:v>1.8766999999999999E-2</c:v>
                </c:pt>
                <c:pt idx="2695">
                  <c:v>1.8565999999999999E-2</c:v>
                </c:pt>
                <c:pt idx="2696">
                  <c:v>1.6361999999999998E-2</c:v>
                </c:pt>
                <c:pt idx="2697">
                  <c:v>1.6417999999999999E-2</c:v>
                </c:pt>
                <c:pt idx="2698">
                  <c:v>1.3207E-2</c:v>
                </c:pt>
                <c:pt idx="2699">
                  <c:v>1.1304999999999999E-2</c:v>
                </c:pt>
                <c:pt idx="2700">
                  <c:v>9.7459999999999995E-3</c:v>
                </c:pt>
                <c:pt idx="2701">
                  <c:v>7.901E-3</c:v>
                </c:pt>
                <c:pt idx="2702">
                  <c:v>6.6280999999999993E-2</c:v>
                </c:pt>
                <c:pt idx="2703">
                  <c:v>7.4465999999999991E-2</c:v>
                </c:pt>
                <c:pt idx="2704">
                  <c:v>7.2003999999999999E-2</c:v>
                </c:pt>
                <c:pt idx="2705">
                  <c:v>6.6587999999999994E-2</c:v>
                </c:pt>
                <c:pt idx="2706">
                  <c:v>5.7734000000000001E-2</c:v>
                </c:pt>
                <c:pt idx="2707">
                  <c:v>4.9424999999999997E-2</c:v>
                </c:pt>
                <c:pt idx="2708">
                  <c:v>4.5003000000000001E-2</c:v>
                </c:pt>
                <c:pt idx="2709">
                  <c:v>4.1240000000000006E-2</c:v>
                </c:pt>
                <c:pt idx="2710">
                  <c:v>3.5902999999999997E-2</c:v>
                </c:pt>
                <c:pt idx="2711">
                  <c:v>2.8882999999999999E-2</c:v>
                </c:pt>
                <c:pt idx="2712">
                  <c:v>2.5658E-2</c:v>
                </c:pt>
                <c:pt idx="2713">
                  <c:v>2.1082E-2</c:v>
                </c:pt>
                <c:pt idx="2714">
                  <c:v>2.1701999999999999E-2</c:v>
                </c:pt>
                <c:pt idx="2715">
                  <c:v>1.7864999999999999E-2</c:v>
                </c:pt>
                <c:pt idx="2716">
                  <c:v>1.4376999999999999E-2</c:v>
                </c:pt>
                <c:pt idx="2717">
                  <c:v>1.3316E-2</c:v>
                </c:pt>
                <c:pt idx="2718">
                  <c:v>1.3221999999999999E-2</c:v>
                </c:pt>
                <c:pt idx="2719">
                  <c:v>1.0782999999999999E-2</c:v>
                </c:pt>
                <c:pt idx="2720">
                  <c:v>1.0010000000000002E-2</c:v>
                </c:pt>
                <c:pt idx="2721">
                  <c:v>9.5319999999999988E-3</c:v>
                </c:pt>
                <c:pt idx="2722">
                  <c:v>9.5440000000000004E-3</c:v>
                </c:pt>
                <c:pt idx="2723">
                  <c:v>9.2929999999999992E-3</c:v>
                </c:pt>
                <c:pt idx="2724">
                  <c:v>8.7829999999999991E-3</c:v>
                </c:pt>
                <c:pt idx="2725">
                  <c:v>8.0190000000000001E-3</c:v>
                </c:pt>
                <c:pt idx="2726">
                  <c:v>6.6429999999999996E-3</c:v>
                </c:pt>
                <c:pt idx="2727">
                  <c:v>5.672E-3</c:v>
                </c:pt>
                <c:pt idx="2728">
                  <c:v>1.3016999999999999E-2</c:v>
                </c:pt>
                <c:pt idx="2729">
                  <c:v>1.1051E-2</c:v>
                </c:pt>
                <c:pt idx="2730">
                  <c:v>9.2560000000000003E-3</c:v>
                </c:pt>
                <c:pt idx="2731">
                  <c:v>7.2649999999999998E-3</c:v>
                </c:pt>
                <c:pt idx="2732">
                  <c:v>1.0008E-2</c:v>
                </c:pt>
                <c:pt idx="2733">
                  <c:v>1.3044E-2</c:v>
                </c:pt>
                <c:pt idx="2734">
                  <c:v>1.2355E-2</c:v>
                </c:pt>
                <c:pt idx="2735">
                  <c:v>1.0220999999999999E-2</c:v>
                </c:pt>
                <c:pt idx="2736">
                  <c:v>6.502E-3</c:v>
                </c:pt>
                <c:pt idx="2737">
                  <c:v>4.5700000000000003E-3</c:v>
                </c:pt>
                <c:pt idx="2738">
                  <c:v>3.8959999999999997E-3</c:v>
                </c:pt>
                <c:pt idx="2739">
                  <c:v>3.114E-3</c:v>
                </c:pt>
                <c:pt idx="2740">
                  <c:v>3.503E-3</c:v>
                </c:pt>
                <c:pt idx="2741">
                  <c:v>2.4840000000000001E-3</c:v>
                </c:pt>
                <c:pt idx="2742">
                  <c:v>2.7810000000000001E-3</c:v>
                </c:pt>
                <c:pt idx="2743">
                  <c:v>4.4469999999999996E-3</c:v>
                </c:pt>
                <c:pt idx="2744">
                  <c:v>4.5769999999999995E-3</c:v>
                </c:pt>
                <c:pt idx="2745">
                  <c:v>5.4600000000000004E-3</c:v>
                </c:pt>
                <c:pt idx="2746">
                  <c:v>4.7269999999999994E-3</c:v>
                </c:pt>
                <c:pt idx="2747">
                  <c:v>3.7879999999999997E-3</c:v>
                </c:pt>
                <c:pt idx="2748">
                  <c:v>2.9150000000000001E-3</c:v>
                </c:pt>
                <c:pt idx="2749">
                  <c:v>2.3800000000000002E-3</c:v>
                </c:pt>
                <c:pt idx="2750">
                  <c:v>3.1929999999999997E-3</c:v>
                </c:pt>
                <c:pt idx="2751">
                  <c:v>2.9389999999999998E-3</c:v>
                </c:pt>
                <c:pt idx="2752">
                  <c:v>3.7369999999999999E-3</c:v>
                </c:pt>
                <c:pt idx="2753">
                  <c:v>1.2248999999999999E-2</c:v>
                </c:pt>
                <c:pt idx="2754">
                  <c:v>9.7959999999999992E-3</c:v>
                </c:pt>
                <c:pt idx="2755">
                  <c:v>8.1209999999999997E-3</c:v>
                </c:pt>
                <c:pt idx="2756">
                  <c:v>6.7189999999999993E-3</c:v>
                </c:pt>
                <c:pt idx="2757">
                  <c:v>6.2069999999999998E-3</c:v>
                </c:pt>
                <c:pt idx="2758">
                  <c:v>4.8379999999999994E-3</c:v>
                </c:pt>
                <c:pt idx="2759">
                  <c:v>6.3279999999999994E-3</c:v>
                </c:pt>
                <c:pt idx="2760">
                  <c:v>6.8230000000000001E-3</c:v>
                </c:pt>
                <c:pt idx="2761">
                  <c:v>1.5382999999999999E-2</c:v>
                </c:pt>
                <c:pt idx="2762">
                  <c:v>3.6493999999999999E-2</c:v>
                </c:pt>
                <c:pt idx="2763">
                  <c:v>9.114499999999999E-2</c:v>
                </c:pt>
                <c:pt idx="2764">
                  <c:v>0.102878</c:v>
                </c:pt>
                <c:pt idx="2765">
                  <c:v>0.11108899999999999</c:v>
                </c:pt>
                <c:pt idx="2766">
                  <c:v>0.10943000000000001</c:v>
                </c:pt>
                <c:pt idx="2767">
                  <c:v>0.10692599999999999</c:v>
                </c:pt>
                <c:pt idx="2768">
                  <c:v>0.11040899999999999</c:v>
                </c:pt>
                <c:pt idx="2769">
                  <c:v>0.113354</c:v>
                </c:pt>
                <c:pt idx="2770">
                  <c:v>0.10784000000000001</c:v>
                </c:pt>
                <c:pt idx="2771">
                  <c:v>0.11606000000000001</c:v>
                </c:pt>
                <c:pt idx="2772">
                  <c:v>0.10667199999999999</c:v>
                </c:pt>
                <c:pt idx="2773">
                  <c:v>0.11394799999999999</c:v>
                </c:pt>
                <c:pt idx="2774">
                  <c:v>0.11762000000000002</c:v>
                </c:pt>
                <c:pt idx="2775">
                  <c:v>0.117517</c:v>
                </c:pt>
                <c:pt idx="2776">
                  <c:v>0.11867599999999999</c:v>
                </c:pt>
                <c:pt idx="2777">
                  <c:v>0.11788899999999999</c:v>
                </c:pt>
                <c:pt idx="2778">
                  <c:v>0.138405</c:v>
                </c:pt>
                <c:pt idx="2779">
                  <c:v>0.14926599999999998</c:v>
                </c:pt>
                <c:pt idx="2780">
                  <c:v>0.148589</c:v>
                </c:pt>
                <c:pt idx="2781">
                  <c:v>0.154059</c:v>
                </c:pt>
                <c:pt idx="2782">
                  <c:v>0.14689199999999999</c:v>
                </c:pt>
                <c:pt idx="2783">
                  <c:v>0.13697099999999998</c:v>
                </c:pt>
                <c:pt idx="2784">
                  <c:v>0.13106099999999998</c:v>
                </c:pt>
                <c:pt idx="2785">
                  <c:v>0.14885399999999999</c:v>
                </c:pt>
                <c:pt idx="2786">
                  <c:v>0.15329899999999999</c:v>
                </c:pt>
                <c:pt idx="2787">
                  <c:v>0.14030499999999999</c:v>
                </c:pt>
                <c:pt idx="2788">
                  <c:v>0.14358399999999999</c:v>
                </c:pt>
                <c:pt idx="2789">
                  <c:v>0.13470099999999999</c:v>
                </c:pt>
                <c:pt idx="2790">
                  <c:v>0.13616899999999998</c:v>
                </c:pt>
                <c:pt idx="2791">
                  <c:v>0.15475700000000001</c:v>
                </c:pt>
                <c:pt idx="2792">
                  <c:v>0.16611399999999998</c:v>
                </c:pt>
                <c:pt idx="2793">
                  <c:v>0.164798</c:v>
                </c:pt>
                <c:pt idx="2794">
                  <c:v>0.166966</c:v>
                </c:pt>
                <c:pt idx="2795">
                  <c:v>0.17152399999999998</c:v>
                </c:pt>
                <c:pt idx="2796">
                  <c:v>0.19433299999999998</c:v>
                </c:pt>
                <c:pt idx="2797">
                  <c:v>0.18764899999999998</c:v>
                </c:pt>
                <c:pt idx="2798">
                  <c:v>0.22331799999999999</c:v>
                </c:pt>
                <c:pt idx="2799">
                  <c:v>0.228076</c:v>
                </c:pt>
                <c:pt idx="2800">
                  <c:v>0.24216699999999999</c:v>
                </c:pt>
                <c:pt idx="2801">
                  <c:v>0.24237599999999998</c:v>
                </c:pt>
                <c:pt idx="2802">
                  <c:v>0.23183699999999999</c:v>
                </c:pt>
                <c:pt idx="2803">
                  <c:v>0.26415</c:v>
                </c:pt>
                <c:pt idx="2804">
                  <c:v>0.27175000000000005</c:v>
                </c:pt>
                <c:pt idx="2805">
                  <c:v>0.28769</c:v>
                </c:pt>
                <c:pt idx="2806">
                  <c:v>0.31547199999999997</c:v>
                </c:pt>
                <c:pt idx="2807">
                  <c:v>0.346138</c:v>
                </c:pt>
                <c:pt idx="2808">
                  <c:v>0.34614200000000001</c:v>
                </c:pt>
                <c:pt idx="2809">
                  <c:v>0.35252499999999998</c:v>
                </c:pt>
                <c:pt idx="2810">
                  <c:v>0.35453699999999999</c:v>
                </c:pt>
                <c:pt idx="2811">
                  <c:v>0.35053299999999998</c:v>
                </c:pt>
                <c:pt idx="2812">
                  <c:v>0.36866899999999997</c:v>
                </c:pt>
                <c:pt idx="2813">
                  <c:v>0.37256299999999998</c:v>
                </c:pt>
                <c:pt idx="2814">
                  <c:v>0.37262000000000001</c:v>
                </c:pt>
                <c:pt idx="2815">
                  <c:v>0.378021</c:v>
                </c:pt>
                <c:pt idx="2816">
                  <c:v>0.37128000000000005</c:v>
                </c:pt>
                <c:pt idx="2817">
                  <c:v>0.38153100000000001</c:v>
                </c:pt>
                <c:pt idx="2818">
                  <c:v>0.37633099999999997</c:v>
                </c:pt>
                <c:pt idx="2819">
                  <c:v>0.37596199999999996</c:v>
                </c:pt>
                <c:pt idx="2820">
                  <c:v>0.37749099999999997</c:v>
                </c:pt>
                <c:pt idx="2821">
                  <c:v>0.37068799999999996</c:v>
                </c:pt>
                <c:pt idx="2822">
                  <c:v>0.36607599999999996</c:v>
                </c:pt>
                <c:pt idx="2823">
                  <c:v>0.32816299999999998</c:v>
                </c:pt>
                <c:pt idx="2824">
                  <c:v>0.32012299999999999</c:v>
                </c:pt>
                <c:pt idx="2825">
                  <c:v>0.31728299999999998</c:v>
                </c:pt>
                <c:pt idx="2826">
                  <c:v>0.30874099999999999</c:v>
                </c:pt>
                <c:pt idx="2827">
                  <c:v>0.32400499999999999</c:v>
                </c:pt>
                <c:pt idx="2828">
                  <c:v>0.32270399999999999</c:v>
                </c:pt>
                <c:pt idx="2829">
                  <c:v>0.32982699999999998</c:v>
                </c:pt>
                <c:pt idx="2830">
                  <c:v>0.33604699999999998</c:v>
                </c:pt>
                <c:pt idx="2831">
                  <c:v>0.33948299999999998</c:v>
                </c:pt>
                <c:pt idx="2832">
                  <c:v>0.33253099999999997</c:v>
                </c:pt>
                <c:pt idx="2833">
                  <c:v>0.328125</c:v>
                </c:pt>
                <c:pt idx="2834">
                  <c:v>0.30976699999999996</c:v>
                </c:pt>
                <c:pt idx="2835">
                  <c:v>0.30291399999999996</c:v>
                </c:pt>
                <c:pt idx="2836">
                  <c:v>0.30350099999999997</c:v>
                </c:pt>
                <c:pt idx="2837">
                  <c:v>0.286993</c:v>
                </c:pt>
                <c:pt idx="2838">
                  <c:v>0.26691599999999999</c:v>
                </c:pt>
                <c:pt idx="2839">
                  <c:v>0.27260000000000001</c:v>
                </c:pt>
                <c:pt idx="2840">
                  <c:v>0.28560599999999997</c:v>
                </c:pt>
                <c:pt idx="2841">
                  <c:v>0.27555799999999997</c:v>
                </c:pt>
                <c:pt idx="2842">
                  <c:v>0.25656599999999996</c:v>
                </c:pt>
                <c:pt idx="2843">
                  <c:v>0.25279699999999999</c:v>
                </c:pt>
                <c:pt idx="2844">
                  <c:v>0.233984</c:v>
                </c:pt>
                <c:pt idx="2845">
                  <c:v>0.224326</c:v>
                </c:pt>
                <c:pt idx="2846">
                  <c:v>0.22465399999999999</c:v>
                </c:pt>
                <c:pt idx="2847">
                  <c:v>0.23965499999999998</c:v>
                </c:pt>
                <c:pt idx="2848">
                  <c:v>0.24027799999999999</c:v>
                </c:pt>
                <c:pt idx="2849">
                  <c:v>0.24891000000000002</c:v>
                </c:pt>
                <c:pt idx="2850">
                  <c:v>0.25516699999999998</c:v>
                </c:pt>
                <c:pt idx="2851">
                  <c:v>0.25633800000000001</c:v>
                </c:pt>
                <c:pt idx="2852">
                  <c:v>0.23325899999999999</c:v>
                </c:pt>
                <c:pt idx="2853">
                  <c:v>0.21724000000000002</c:v>
                </c:pt>
                <c:pt idx="2854">
                  <c:v>0.21937199999999998</c:v>
                </c:pt>
                <c:pt idx="2855">
                  <c:v>0.224075</c:v>
                </c:pt>
                <c:pt idx="2856">
                  <c:v>0.21731499999999998</c:v>
                </c:pt>
                <c:pt idx="2857">
                  <c:v>0.22048499999999999</c:v>
                </c:pt>
                <c:pt idx="2858">
                  <c:v>0.23407399999999998</c:v>
                </c:pt>
                <c:pt idx="2859">
                  <c:v>0.23488000000000001</c:v>
                </c:pt>
                <c:pt idx="2860">
                  <c:v>0.22950000000000001</c:v>
                </c:pt>
                <c:pt idx="2861">
                  <c:v>0.23172299999999998</c:v>
                </c:pt>
                <c:pt idx="2862">
                  <c:v>0.25409399999999999</c:v>
                </c:pt>
                <c:pt idx="2863">
                  <c:v>0.261855</c:v>
                </c:pt>
                <c:pt idx="2864">
                  <c:v>0.268349</c:v>
                </c:pt>
                <c:pt idx="2865">
                  <c:v>0.27402399999999999</c:v>
                </c:pt>
                <c:pt idx="2866">
                  <c:v>0.27545900000000001</c:v>
                </c:pt>
                <c:pt idx="2867">
                  <c:v>0.293267</c:v>
                </c:pt>
                <c:pt idx="2868">
                  <c:v>0.29089499999999996</c:v>
                </c:pt>
                <c:pt idx="2869">
                  <c:v>0.29140099999999997</c:v>
                </c:pt>
                <c:pt idx="2870">
                  <c:v>0.26821200000000001</c:v>
                </c:pt>
                <c:pt idx="2871">
                  <c:v>0.24513199999999999</c:v>
                </c:pt>
                <c:pt idx="2872">
                  <c:v>0.23647399999999999</c:v>
                </c:pt>
                <c:pt idx="2873">
                  <c:v>0.27936499999999997</c:v>
                </c:pt>
                <c:pt idx="2874">
                  <c:v>0.30548900000000001</c:v>
                </c:pt>
                <c:pt idx="2875">
                  <c:v>0.31248899999999996</c:v>
                </c:pt>
                <c:pt idx="2876">
                  <c:v>0.35020099999999998</c:v>
                </c:pt>
                <c:pt idx="2877">
                  <c:v>0.36629</c:v>
                </c:pt>
                <c:pt idx="2878">
                  <c:v>0.39662599999999998</c:v>
                </c:pt>
                <c:pt idx="2879">
                  <c:v>0.390602</c:v>
                </c:pt>
                <c:pt idx="2880">
                  <c:v>0.38361099999999998</c:v>
                </c:pt>
                <c:pt idx="2881">
                  <c:v>0.48433199999999998</c:v>
                </c:pt>
                <c:pt idx="2882">
                  <c:v>0.51069399999999998</c:v>
                </c:pt>
                <c:pt idx="2883">
                  <c:v>0.51526099999999997</c:v>
                </c:pt>
                <c:pt idx="2884">
                  <c:v>0.51259900000000003</c:v>
                </c:pt>
                <c:pt idx="2885">
                  <c:v>0.50067899999999999</c:v>
                </c:pt>
                <c:pt idx="2886">
                  <c:v>0.47191099999999997</c:v>
                </c:pt>
                <c:pt idx="2887">
                  <c:v>0.45670699999999997</c:v>
                </c:pt>
                <c:pt idx="2888">
                  <c:v>0.43132699999999996</c:v>
                </c:pt>
                <c:pt idx="2889">
                  <c:v>0.41620599999999996</c:v>
                </c:pt>
                <c:pt idx="2890">
                  <c:v>0.39897299999999997</c:v>
                </c:pt>
                <c:pt idx="2891">
                  <c:v>0.38132099999999997</c:v>
                </c:pt>
                <c:pt idx="2892">
                  <c:v>0.38210499999999997</c:v>
                </c:pt>
                <c:pt idx="2893">
                  <c:v>0.33239399999999997</c:v>
                </c:pt>
                <c:pt idx="2894">
                  <c:v>0.29605599999999999</c:v>
                </c:pt>
                <c:pt idx="2895">
                  <c:v>0.28631099999999998</c:v>
                </c:pt>
                <c:pt idx="2896">
                  <c:v>0.25612000000000001</c:v>
                </c:pt>
                <c:pt idx="2897">
                  <c:v>0.23124299999999998</c:v>
                </c:pt>
                <c:pt idx="2898">
                  <c:v>0.22599899999999998</c:v>
                </c:pt>
                <c:pt idx="2899">
                  <c:v>0.21704399999999999</c:v>
                </c:pt>
                <c:pt idx="2900">
                  <c:v>0.20954099999999998</c:v>
                </c:pt>
                <c:pt idx="2901">
                  <c:v>0.19908899999999999</c:v>
                </c:pt>
                <c:pt idx="2902">
                  <c:v>0.18992000000000001</c:v>
                </c:pt>
                <c:pt idx="2903">
                  <c:v>0.177651</c:v>
                </c:pt>
                <c:pt idx="2904">
                  <c:v>0.16744000000000001</c:v>
                </c:pt>
                <c:pt idx="2905">
                  <c:v>0.15296000000000001</c:v>
                </c:pt>
                <c:pt idx="2906">
                  <c:v>0.13509699999999999</c:v>
                </c:pt>
                <c:pt idx="2907">
                  <c:v>0.13284199999999999</c:v>
                </c:pt>
                <c:pt idx="2908">
                  <c:v>0.148871</c:v>
                </c:pt>
                <c:pt idx="2909">
                  <c:v>0.142955</c:v>
                </c:pt>
                <c:pt idx="2910">
                  <c:v>0.14580799999999999</c:v>
                </c:pt>
                <c:pt idx="2911">
                  <c:v>0.13420599999999999</c:v>
                </c:pt>
                <c:pt idx="2912">
                  <c:v>0.12540499999999999</c:v>
                </c:pt>
                <c:pt idx="2913">
                  <c:v>0.111856</c:v>
                </c:pt>
                <c:pt idx="2914">
                  <c:v>0.11347199999999999</c:v>
                </c:pt>
                <c:pt idx="2915">
                  <c:v>9.3150000000000011E-2</c:v>
                </c:pt>
                <c:pt idx="2916">
                  <c:v>8.6084999999999995E-2</c:v>
                </c:pt>
                <c:pt idx="2917">
                  <c:v>8.4947999999999996E-2</c:v>
                </c:pt>
                <c:pt idx="2918">
                  <c:v>8.9581999999999995E-2</c:v>
                </c:pt>
                <c:pt idx="2919">
                  <c:v>9.4966999999999996E-2</c:v>
                </c:pt>
                <c:pt idx="2920">
                  <c:v>9.9213999999999997E-2</c:v>
                </c:pt>
                <c:pt idx="2921">
                  <c:v>9.4588999999999993E-2</c:v>
                </c:pt>
                <c:pt idx="2922">
                  <c:v>8.0887000000000001E-2</c:v>
                </c:pt>
                <c:pt idx="2923">
                  <c:v>6.5417000000000003E-2</c:v>
                </c:pt>
                <c:pt idx="2924">
                  <c:v>5.9068999999999997E-2</c:v>
                </c:pt>
                <c:pt idx="2925">
                  <c:v>5.2644999999999997E-2</c:v>
                </c:pt>
                <c:pt idx="2926">
                  <c:v>4.8076000000000001E-2</c:v>
                </c:pt>
                <c:pt idx="2927">
                  <c:v>4.2608E-2</c:v>
                </c:pt>
                <c:pt idx="2928">
                  <c:v>4.5926999999999996E-2</c:v>
                </c:pt>
                <c:pt idx="2929">
                  <c:v>5.7808999999999999E-2</c:v>
                </c:pt>
                <c:pt idx="2930">
                  <c:v>5.1505999999999996E-2</c:v>
                </c:pt>
                <c:pt idx="2931">
                  <c:v>4.7625000000000001E-2</c:v>
                </c:pt>
                <c:pt idx="2932">
                  <c:v>4.2345999999999995E-2</c:v>
                </c:pt>
                <c:pt idx="2933">
                  <c:v>4.0375999999999995E-2</c:v>
                </c:pt>
                <c:pt idx="2934">
                  <c:v>5.6827999999999997E-2</c:v>
                </c:pt>
                <c:pt idx="2935">
                  <c:v>4.8974999999999998E-2</c:v>
                </c:pt>
                <c:pt idx="2936">
                  <c:v>4.7410000000000001E-2</c:v>
                </c:pt>
                <c:pt idx="2937">
                  <c:v>4.2111999999999997E-2</c:v>
                </c:pt>
                <c:pt idx="2938">
                  <c:v>4.6411000000000001E-2</c:v>
                </c:pt>
                <c:pt idx="2939">
                  <c:v>4.0897999999999997E-2</c:v>
                </c:pt>
                <c:pt idx="2940">
                  <c:v>3.4681999999999998E-2</c:v>
                </c:pt>
                <c:pt idx="2941">
                  <c:v>3.7304999999999998E-2</c:v>
                </c:pt>
                <c:pt idx="2942">
                  <c:v>3.6348999999999999E-2</c:v>
                </c:pt>
                <c:pt idx="2943">
                  <c:v>4.7398999999999997E-2</c:v>
                </c:pt>
                <c:pt idx="2944">
                  <c:v>5.4470000000000005E-2</c:v>
                </c:pt>
                <c:pt idx="2945">
                  <c:v>5.0438999999999998E-2</c:v>
                </c:pt>
                <c:pt idx="2946">
                  <c:v>4.7390000000000002E-2</c:v>
                </c:pt>
                <c:pt idx="2947">
                  <c:v>4.3397999999999999E-2</c:v>
                </c:pt>
                <c:pt idx="2948">
                  <c:v>2.8922E-2</c:v>
                </c:pt>
                <c:pt idx="2949">
                  <c:v>2.5949E-2</c:v>
                </c:pt>
                <c:pt idx="2950">
                  <c:v>2.1204000000000001E-2</c:v>
                </c:pt>
                <c:pt idx="2951">
                  <c:v>1.8276000000000001E-2</c:v>
                </c:pt>
                <c:pt idx="2952">
                  <c:v>1.4093E-2</c:v>
                </c:pt>
                <c:pt idx="2953">
                  <c:v>1.6917999999999999E-2</c:v>
                </c:pt>
                <c:pt idx="2954">
                  <c:v>2.2126E-2</c:v>
                </c:pt>
                <c:pt idx="2955">
                  <c:v>3.6136000000000001E-2</c:v>
                </c:pt>
                <c:pt idx="2956">
                  <c:v>2.7371999999999997E-2</c:v>
                </c:pt>
                <c:pt idx="2957">
                  <c:v>2.1002999999999997E-2</c:v>
                </c:pt>
                <c:pt idx="2958">
                  <c:v>1.668E-2</c:v>
                </c:pt>
                <c:pt idx="2959">
                  <c:v>1.3986E-2</c:v>
                </c:pt>
                <c:pt idx="2960">
                  <c:v>1.1427999999999999E-2</c:v>
                </c:pt>
                <c:pt idx="2961">
                  <c:v>1.3953999999999999E-2</c:v>
                </c:pt>
                <c:pt idx="2962">
                  <c:v>1.3137999999999999E-2</c:v>
                </c:pt>
                <c:pt idx="2963">
                  <c:v>1.0322999999999999E-2</c:v>
                </c:pt>
                <c:pt idx="2964">
                  <c:v>1.2166E-2</c:v>
                </c:pt>
                <c:pt idx="2965">
                  <c:v>1.3431999999999999E-2</c:v>
                </c:pt>
                <c:pt idx="2966">
                  <c:v>1.3186E-2</c:v>
                </c:pt>
                <c:pt idx="2967">
                  <c:v>1.4008E-2</c:v>
                </c:pt>
                <c:pt idx="2968">
                  <c:v>1.2678E-2</c:v>
                </c:pt>
                <c:pt idx="2969">
                  <c:v>1.2568999999999999E-2</c:v>
                </c:pt>
                <c:pt idx="2970">
                  <c:v>1.0482999999999999E-2</c:v>
                </c:pt>
                <c:pt idx="2971">
                  <c:v>8.2950000000000003E-3</c:v>
                </c:pt>
                <c:pt idx="2972">
                  <c:v>8.4049999999999993E-3</c:v>
                </c:pt>
                <c:pt idx="2973">
                  <c:v>7.6749999999999995E-3</c:v>
                </c:pt>
                <c:pt idx="2974">
                  <c:v>9.323999999999999E-3</c:v>
                </c:pt>
                <c:pt idx="2975">
                  <c:v>9.604999999999999E-3</c:v>
                </c:pt>
                <c:pt idx="2976">
                  <c:v>9.0959999999999999E-3</c:v>
                </c:pt>
                <c:pt idx="2977">
                  <c:v>9.9620000000000004E-3</c:v>
                </c:pt>
                <c:pt idx="2978">
                  <c:v>1.3214E-2</c:v>
                </c:pt>
                <c:pt idx="2979">
                  <c:v>1.4893999999999999E-2</c:v>
                </c:pt>
                <c:pt idx="2980">
                  <c:v>1.6239E-2</c:v>
                </c:pt>
                <c:pt idx="2981">
                  <c:v>1.3798E-2</c:v>
                </c:pt>
                <c:pt idx="2982">
                  <c:v>1.8768E-2</c:v>
                </c:pt>
                <c:pt idx="2983">
                  <c:v>1.7783E-2</c:v>
                </c:pt>
                <c:pt idx="2984">
                  <c:v>1.3876999999999999E-2</c:v>
                </c:pt>
                <c:pt idx="2985">
                  <c:v>1.6423999999999998E-2</c:v>
                </c:pt>
                <c:pt idx="2986">
                  <c:v>1.2778999999999999E-2</c:v>
                </c:pt>
                <c:pt idx="2987">
                  <c:v>1.2756E-2</c:v>
                </c:pt>
                <c:pt idx="2988">
                  <c:v>1.111E-2</c:v>
                </c:pt>
                <c:pt idx="2989">
                  <c:v>8.6189999999999999E-3</c:v>
                </c:pt>
                <c:pt idx="2990">
                  <c:v>1.0253999999999999E-2</c:v>
                </c:pt>
                <c:pt idx="2991">
                  <c:v>1.2322E-2</c:v>
                </c:pt>
                <c:pt idx="2992">
                  <c:v>1.0074999999999999E-2</c:v>
                </c:pt>
                <c:pt idx="2993">
                  <c:v>1.9466000000000001E-2</c:v>
                </c:pt>
                <c:pt idx="2994">
                  <c:v>1.8168E-2</c:v>
                </c:pt>
                <c:pt idx="2995">
                  <c:v>1.55E-2</c:v>
                </c:pt>
                <c:pt idx="2996">
                  <c:v>1.3599E-2</c:v>
                </c:pt>
                <c:pt idx="2997">
                  <c:v>1.3441E-2</c:v>
                </c:pt>
                <c:pt idx="2998">
                  <c:v>1.2555E-2</c:v>
                </c:pt>
                <c:pt idx="2999">
                  <c:v>9.6729999999999993E-3</c:v>
                </c:pt>
                <c:pt idx="3000">
                  <c:v>1.1687999999999999E-2</c:v>
                </c:pt>
                <c:pt idx="3001">
                  <c:v>9.9609999999999994E-3</c:v>
                </c:pt>
                <c:pt idx="3002">
                  <c:v>1.0371E-2</c:v>
                </c:pt>
                <c:pt idx="3003">
                  <c:v>8.9259999999999999E-3</c:v>
                </c:pt>
                <c:pt idx="3004">
                  <c:v>1.009E-2</c:v>
                </c:pt>
                <c:pt idx="3005">
                  <c:v>1.1227000000000001E-2</c:v>
                </c:pt>
                <c:pt idx="3006">
                  <c:v>1.0223999999999999E-2</c:v>
                </c:pt>
                <c:pt idx="3007">
                  <c:v>1.357E-2</c:v>
                </c:pt>
                <c:pt idx="3008">
                  <c:v>1.3431999999999999E-2</c:v>
                </c:pt>
                <c:pt idx="3009">
                  <c:v>1.0978E-2</c:v>
                </c:pt>
                <c:pt idx="3010">
                  <c:v>9.5370000000000003E-3</c:v>
                </c:pt>
                <c:pt idx="3011">
                  <c:v>1.4990000000000002E-2</c:v>
                </c:pt>
                <c:pt idx="3012">
                  <c:v>1.4447E-2</c:v>
                </c:pt>
                <c:pt idx="3013">
                  <c:v>1.2853999999999999E-2</c:v>
                </c:pt>
                <c:pt idx="3014">
                  <c:v>1.2440999999999999E-2</c:v>
                </c:pt>
                <c:pt idx="3015">
                  <c:v>1.2562E-2</c:v>
                </c:pt>
                <c:pt idx="3016">
                  <c:v>9.887E-3</c:v>
                </c:pt>
                <c:pt idx="3017">
                  <c:v>6.0369999999999998E-3</c:v>
                </c:pt>
                <c:pt idx="3018">
                  <c:v>4.96E-3</c:v>
                </c:pt>
                <c:pt idx="3019">
                  <c:v>5.6349999999999994E-3</c:v>
                </c:pt>
                <c:pt idx="3020">
                  <c:v>7.2569999999999996E-3</c:v>
                </c:pt>
                <c:pt idx="3021">
                  <c:v>7.0459999999999993E-3</c:v>
                </c:pt>
                <c:pt idx="3022">
                  <c:v>1.2267999999999999E-2</c:v>
                </c:pt>
                <c:pt idx="3023">
                  <c:v>1.1314999999999999E-2</c:v>
                </c:pt>
                <c:pt idx="3024">
                  <c:v>1.8353999999999999E-2</c:v>
                </c:pt>
                <c:pt idx="3025">
                  <c:v>1.4057E-2</c:v>
                </c:pt>
                <c:pt idx="3026">
                  <c:v>1.1011999999999999E-2</c:v>
                </c:pt>
                <c:pt idx="3027">
                  <c:v>1.0289E-2</c:v>
                </c:pt>
                <c:pt idx="3028">
                  <c:v>9.3349999999999995E-3</c:v>
                </c:pt>
                <c:pt idx="3029">
                  <c:v>1.2670000000000001E-2</c:v>
                </c:pt>
                <c:pt idx="3030">
                  <c:v>1.4437999999999999E-2</c:v>
                </c:pt>
                <c:pt idx="3031">
                  <c:v>1.3715999999999999E-2</c:v>
                </c:pt>
                <c:pt idx="3032">
                  <c:v>1.5505999999999999E-2</c:v>
                </c:pt>
                <c:pt idx="3033">
                  <c:v>5.2650999999999996E-2</c:v>
                </c:pt>
                <c:pt idx="3034">
                  <c:v>4.8615999999999999E-2</c:v>
                </c:pt>
                <c:pt idx="3035">
                  <c:v>2.8504999999999999E-2</c:v>
                </c:pt>
                <c:pt idx="3036">
                  <c:v>2.1640000000000003E-2</c:v>
                </c:pt>
                <c:pt idx="3037">
                  <c:v>1.7108999999999999E-2</c:v>
                </c:pt>
                <c:pt idx="3038">
                  <c:v>1.3346E-2</c:v>
                </c:pt>
                <c:pt idx="3039">
                  <c:v>1.1224999999999999E-2</c:v>
                </c:pt>
                <c:pt idx="3040">
                  <c:v>1.0435E-2</c:v>
                </c:pt>
                <c:pt idx="3041">
                  <c:v>9.3759999999999989E-3</c:v>
                </c:pt>
                <c:pt idx="3042">
                  <c:v>7.626E-3</c:v>
                </c:pt>
                <c:pt idx="3043">
                  <c:v>7.3679999999999995E-3</c:v>
                </c:pt>
                <c:pt idx="3044">
                  <c:v>9.3860000000000002E-3</c:v>
                </c:pt>
                <c:pt idx="3045">
                  <c:v>9.8230000000000001E-3</c:v>
                </c:pt>
                <c:pt idx="3046">
                  <c:v>9.9919999999999991E-3</c:v>
                </c:pt>
                <c:pt idx="3047">
                  <c:v>1.3685999999999999E-2</c:v>
                </c:pt>
                <c:pt idx="3048">
                  <c:v>1.2865E-2</c:v>
                </c:pt>
                <c:pt idx="3049">
                  <c:v>1.6050000000000002E-2</c:v>
                </c:pt>
                <c:pt idx="3050">
                  <c:v>1.5507E-2</c:v>
                </c:pt>
                <c:pt idx="3051">
                  <c:v>1.9223999999999998E-2</c:v>
                </c:pt>
                <c:pt idx="3052">
                  <c:v>2.1243999999999999E-2</c:v>
                </c:pt>
                <c:pt idx="3053">
                  <c:v>1.6500999999999998E-2</c:v>
                </c:pt>
                <c:pt idx="3054">
                  <c:v>1.4584999999999999E-2</c:v>
                </c:pt>
                <c:pt idx="3055">
                  <c:v>1.2560000000000002E-2</c:v>
                </c:pt>
                <c:pt idx="3056">
                  <c:v>1.0416E-2</c:v>
                </c:pt>
                <c:pt idx="3057">
                  <c:v>9.2750000000000003E-3</c:v>
                </c:pt>
                <c:pt idx="3058">
                  <c:v>1.1672E-2</c:v>
                </c:pt>
                <c:pt idx="3059">
                  <c:v>1.1181999999999999E-2</c:v>
                </c:pt>
                <c:pt idx="3060">
                  <c:v>9.6619999999999987E-3</c:v>
                </c:pt>
                <c:pt idx="3061">
                  <c:v>1.0307999999999999E-2</c:v>
                </c:pt>
                <c:pt idx="3062">
                  <c:v>1.3051999999999999E-2</c:v>
                </c:pt>
                <c:pt idx="3063">
                  <c:v>8.650999999999999E-3</c:v>
                </c:pt>
                <c:pt idx="3064">
                  <c:v>7.5559999999999993E-3</c:v>
                </c:pt>
                <c:pt idx="3065">
                  <c:v>7.7409999999999996E-3</c:v>
                </c:pt>
                <c:pt idx="3066">
                  <c:v>2.0577999999999999E-2</c:v>
                </c:pt>
                <c:pt idx="3067">
                  <c:v>2.3413999999999997E-2</c:v>
                </c:pt>
                <c:pt idx="3068">
                  <c:v>2.6476E-2</c:v>
                </c:pt>
                <c:pt idx="3069">
                  <c:v>2.0555999999999998E-2</c:v>
                </c:pt>
                <c:pt idx="3070">
                  <c:v>2.7463999999999999E-2</c:v>
                </c:pt>
                <c:pt idx="3071">
                  <c:v>2.9502999999999998E-2</c:v>
                </c:pt>
                <c:pt idx="3072">
                  <c:v>2.8750000000000001E-2</c:v>
                </c:pt>
                <c:pt idx="3073">
                  <c:v>2.6868999999999997E-2</c:v>
                </c:pt>
                <c:pt idx="3074">
                  <c:v>2.1779E-2</c:v>
                </c:pt>
                <c:pt idx="3075">
                  <c:v>1.5803999999999999E-2</c:v>
                </c:pt>
                <c:pt idx="3076">
                  <c:v>1.8686999999999999E-2</c:v>
                </c:pt>
                <c:pt idx="3077">
                  <c:v>1.5540999999999999E-2</c:v>
                </c:pt>
                <c:pt idx="3078">
                  <c:v>2.1575999999999998E-2</c:v>
                </c:pt>
                <c:pt idx="3079">
                  <c:v>2.5977999999999998E-2</c:v>
                </c:pt>
                <c:pt idx="3080">
                  <c:v>2.9387E-2</c:v>
                </c:pt>
                <c:pt idx="3081">
                  <c:v>4.0212999999999999E-2</c:v>
                </c:pt>
                <c:pt idx="3082">
                  <c:v>3.6691000000000001E-2</c:v>
                </c:pt>
                <c:pt idx="3083">
                  <c:v>3.7887999999999998E-2</c:v>
                </c:pt>
                <c:pt idx="3084">
                  <c:v>4.9536999999999998E-2</c:v>
                </c:pt>
                <c:pt idx="3085">
                  <c:v>4.2175999999999998E-2</c:v>
                </c:pt>
                <c:pt idx="3086">
                  <c:v>3.2163999999999998E-2</c:v>
                </c:pt>
                <c:pt idx="3087">
                  <c:v>2.8476999999999999E-2</c:v>
                </c:pt>
                <c:pt idx="3088">
                  <c:v>2.2474999999999998E-2</c:v>
                </c:pt>
                <c:pt idx="3089">
                  <c:v>1.7280999999999998E-2</c:v>
                </c:pt>
                <c:pt idx="3090">
                  <c:v>1.5429E-2</c:v>
                </c:pt>
                <c:pt idx="3091">
                  <c:v>1.4964999999999999E-2</c:v>
                </c:pt>
                <c:pt idx="3092">
                  <c:v>1.2603999999999999E-2</c:v>
                </c:pt>
                <c:pt idx="3093">
                  <c:v>9.4050000000000002E-3</c:v>
                </c:pt>
                <c:pt idx="3094">
                  <c:v>1.0211E-2</c:v>
                </c:pt>
                <c:pt idx="3095">
                  <c:v>1.0177E-2</c:v>
                </c:pt>
                <c:pt idx="3096">
                  <c:v>9.3980000000000001E-3</c:v>
                </c:pt>
                <c:pt idx="3097">
                  <c:v>3.8627000000000002E-2</c:v>
                </c:pt>
                <c:pt idx="3098">
                  <c:v>3.6402999999999998E-2</c:v>
                </c:pt>
                <c:pt idx="3099">
                  <c:v>4.4207999999999997E-2</c:v>
                </c:pt>
                <c:pt idx="3100">
                  <c:v>5.4573999999999998E-2</c:v>
                </c:pt>
                <c:pt idx="3101">
                  <c:v>5.3700000000000005E-2</c:v>
                </c:pt>
                <c:pt idx="3102">
                  <c:v>5.4350000000000002E-2</c:v>
                </c:pt>
                <c:pt idx="3103">
                  <c:v>4.7066999999999998E-2</c:v>
                </c:pt>
                <c:pt idx="3104">
                  <c:v>4.9158E-2</c:v>
                </c:pt>
                <c:pt idx="3105">
                  <c:v>6.1924E-2</c:v>
                </c:pt>
                <c:pt idx="3106">
                  <c:v>6.3606999999999997E-2</c:v>
                </c:pt>
                <c:pt idx="3107">
                  <c:v>6.4127999999999991E-2</c:v>
                </c:pt>
                <c:pt idx="3108">
                  <c:v>6.6124000000000002E-2</c:v>
                </c:pt>
                <c:pt idx="3109">
                  <c:v>5.9201999999999998E-2</c:v>
                </c:pt>
                <c:pt idx="3110">
                  <c:v>4.65E-2</c:v>
                </c:pt>
                <c:pt idx="3111">
                  <c:v>4.2710999999999999E-2</c:v>
                </c:pt>
                <c:pt idx="3112">
                  <c:v>3.1028999999999998E-2</c:v>
                </c:pt>
                <c:pt idx="3113">
                  <c:v>2.7375999999999998E-2</c:v>
                </c:pt>
                <c:pt idx="3114">
                  <c:v>1.9792999999999998E-2</c:v>
                </c:pt>
                <c:pt idx="3115">
                  <c:v>1.7058E-2</c:v>
                </c:pt>
                <c:pt idx="3116">
                  <c:v>1.5824999999999999E-2</c:v>
                </c:pt>
                <c:pt idx="3117">
                  <c:v>1.6671999999999999E-2</c:v>
                </c:pt>
                <c:pt idx="3118">
                  <c:v>1.8010999999999999E-2</c:v>
                </c:pt>
                <c:pt idx="3119">
                  <c:v>1.9191E-2</c:v>
                </c:pt>
                <c:pt idx="3120">
                  <c:v>1.8815999999999999E-2</c:v>
                </c:pt>
                <c:pt idx="3121">
                  <c:v>2.3653E-2</c:v>
                </c:pt>
                <c:pt idx="3122">
                  <c:v>4.1204999999999999E-2</c:v>
                </c:pt>
                <c:pt idx="3123">
                  <c:v>6.4502000000000004E-2</c:v>
                </c:pt>
                <c:pt idx="3124">
                  <c:v>6.8465999999999999E-2</c:v>
                </c:pt>
                <c:pt idx="3125">
                  <c:v>6.3548999999999994E-2</c:v>
                </c:pt>
                <c:pt idx="3126">
                  <c:v>6.5833000000000003E-2</c:v>
                </c:pt>
                <c:pt idx="3127">
                  <c:v>5.4857999999999997E-2</c:v>
                </c:pt>
                <c:pt idx="3128">
                  <c:v>5.6520000000000008E-2</c:v>
                </c:pt>
                <c:pt idx="3129">
                  <c:v>4.5394999999999998E-2</c:v>
                </c:pt>
                <c:pt idx="3130">
                  <c:v>3.6466999999999999E-2</c:v>
                </c:pt>
                <c:pt idx="3131">
                  <c:v>2.9599E-2</c:v>
                </c:pt>
                <c:pt idx="3132">
                  <c:v>3.2417000000000001E-2</c:v>
                </c:pt>
                <c:pt idx="3133">
                  <c:v>3.2625000000000001E-2</c:v>
                </c:pt>
                <c:pt idx="3134">
                  <c:v>2.8617999999999998E-2</c:v>
                </c:pt>
                <c:pt idx="3135">
                  <c:v>2.5855E-2</c:v>
                </c:pt>
                <c:pt idx="3136">
                  <c:v>3.0543999999999998E-2</c:v>
                </c:pt>
                <c:pt idx="3137">
                  <c:v>2.7060000000000001E-2</c:v>
                </c:pt>
                <c:pt idx="3138">
                  <c:v>2.3091E-2</c:v>
                </c:pt>
                <c:pt idx="3139">
                  <c:v>2.5693999999999998E-2</c:v>
                </c:pt>
                <c:pt idx="3140">
                  <c:v>3.0018E-2</c:v>
                </c:pt>
                <c:pt idx="3141">
                  <c:v>2.1918E-2</c:v>
                </c:pt>
                <c:pt idx="3142">
                  <c:v>2.7761999999999998E-2</c:v>
                </c:pt>
                <c:pt idx="3143">
                  <c:v>2.5224999999999997E-2</c:v>
                </c:pt>
                <c:pt idx="3144">
                  <c:v>2.1122999999999999E-2</c:v>
                </c:pt>
                <c:pt idx="3145">
                  <c:v>2.5370000000000004E-2</c:v>
                </c:pt>
                <c:pt idx="3146">
                  <c:v>2.6105E-2</c:v>
                </c:pt>
                <c:pt idx="3147">
                  <c:v>3.1540000000000006E-2</c:v>
                </c:pt>
                <c:pt idx="3148">
                  <c:v>3.1678999999999999E-2</c:v>
                </c:pt>
                <c:pt idx="3149">
                  <c:v>2.8865999999999999E-2</c:v>
                </c:pt>
                <c:pt idx="3150">
                  <c:v>2.9322999999999998E-2</c:v>
                </c:pt>
                <c:pt idx="3151">
                  <c:v>2.5628999999999999E-2</c:v>
                </c:pt>
                <c:pt idx="3152">
                  <c:v>2.0794E-2</c:v>
                </c:pt>
                <c:pt idx="3153">
                  <c:v>1.7996999999999999E-2</c:v>
                </c:pt>
                <c:pt idx="3154">
                  <c:v>1.9042E-2</c:v>
                </c:pt>
                <c:pt idx="3155">
                  <c:v>1.9063999999999998E-2</c:v>
                </c:pt>
                <c:pt idx="3156">
                  <c:v>1.5186999999999999E-2</c:v>
                </c:pt>
                <c:pt idx="3157">
                  <c:v>9.3879999999999988E-3</c:v>
                </c:pt>
                <c:pt idx="3158">
                  <c:v>1.0768999999999999E-2</c:v>
                </c:pt>
                <c:pt idx="3159">
                  <c:v>1.0825999999999999E-2</c:v>
                </c:pt>
                <c:pt idx="3160">
                  <c:v>1.1037E-2</c:v>
                </c:pt>
                <c:pt idx="3161">
                  <c:v>1.0808E-2</c:v>
                </c:pt>
                <c:pt idx="3162">
                  <c:v>9.0479999999999988E-3</c:v>
                </c:pt>
                <c:pt idx="3163">
                  <c:v>7.3949999999999997E-3</c:v>
                </c:pt>
                <c:pt idx="3164">
                  <c:v>8.7379999999999992E-3</c:v>
                </c:pt>
                <c:pt idx="3165">
                  <c:v>7.8799999999999999E-3</c:v>
                </c:pt>
                <c:pt idx="3166">
                  <c:v>7.1760000000000001E-3</c:v>
                </c:pt>
                <c:pt idx="3167">
                  <c:v>6.2800000000000009E-3</c:v>
                </c:pt>
                <c:pt idx="3168">
                  <c:v>4.9949999999999994E-3</c:v>
                </c:pt>
                <c:pt idx="3169">
                  <c:v>4.0149999999999995E-3</c:v>
                </c:pt>
                <c:pt idx="3170">
                  <c:v>5.7060000000000001E-3</c:v>
                </c:pt>
                <c:pt idx="3171">
                  <c:v>3.9500000000000004E-3</c:v>
                </c:pt>
                <c:pt idx="3172">
                  <c:v>6.3269999999999993E-3</c:v>
                </c:pt>
                <c:pt idx="3173">
                  <c:v>7.4570000000000001E-3</c:v>
                </c:pt>
                <c:pt idx="3174">
                  <c:v>8.395999999999999E-3</c:v>
                </c:pt>
                <c:pt idx="3175">
                  <c:v>8.9100000000000013E-3</c:v>
                </c:pt>
                <c:pt idx="3176">
                  <c:v>1.2801E-2</c:v>
                </c:pt>
                <c:pt idx="3177">
                  <c:v>1.4397E-2</c:v>
                </c:pt>
                <c:pt idx="3178">
                  <c:v>1.1944E-2</c:v>
                </c:pt>
                <c:pt idx="3179">
                  <c:v>1.298E-2</c:v>
                </c:pt>
                <c:pt idx="3180">
                  <c:v>1.9134999999999999E-2</c:v>
                </c:pt>
                <c:pt idx="3181">
                  <c:v>1.6583000000000001E-2</c:v>
                </c:pt>
                <c:pt idx="3182">
                  <c:v>1.1098E-2</c:v>
                </c:pt>
                <c:pt idx="3183">
                  <c:v>1.1002E-2</c:v>
                </c:pt>
                <c:pt idx="3184">
                  <c:v>1.0593E-2</c:v>
                </c:pt>
                <c:pt idx="3185">
                  <c:v>1.0670000000000001E-2</c:v>
                </c:pt>
                <c:pt idx="3186">
                  <c:v>9.2110000000000004E-3</c:v>
                </c:pt>
                <c:pt idx="3187">
                  <c:v>7.528E-3</c:v>
                </c:pt>
                <c:pt idx="3188">
                  <c:v>8.0439999999999991E-3</c:v>
                </c:pt>
                <c:pt idx="3189">
                  <c:v>7.809E-3</c:v>
                </c:pt>
                <c:pt idx="3190">
                  <c:v>7.136E-3</c:v>
                </c:pt>
                <c:pt idx="3191">
                  <c:v>7.4319999999999994E-3</c:v>
                </c:pt>
                <c:pt idx="3192">
                  <c:v>1.2641999999999999E-2</c:v>
                </c:pt>
                <c:pt idx="3193">
                  <c:v>1.1970999999999999E-2</c:v>
                </c:pt>
                <c:pt idx="3194">
                  <c:v>1.1639E-2</c:v>
                </c:pt>
                <c:pt idx="3195">
                  <c:v>1.9611999999999997E-2</c:v>
                </c:pt>
                <c:pt idx="3196">
                  <c:v>2.7365E-2</c:v>
                </c:pt>
                <c:pt idx="3197">
                  <c:v>2.2940000000000002E-2</c:v>
                </c:pt>
                <c:pt idx="3198">
                  <c:v>2.6311999999999999E-2</c:v>
                </c:pt>
                <c:pt idx="3199">
                  <c:v>4.5558000000000001E-2</c:v>
                </c:pt>
                <c:pt idx="3200">
                  <c:v>4.4717E-2</c:v>
                </c:pt>
                <c:pt idx="3201">
                  <c:v>5.9434999999999995E-2</c:v>
                </c:pt>
                <c:pt idx="3202">
                  <c:v>4.3164000000000001E-2</c:v>
                </c:pt>
                <c:pt idx="3203">
                  <c:v>3.5556999999999998E-2</c:v>
                </c:pt>
                <c:pt idx="3204">
                  <c:v>2.7118999999999997E-2</c:v>
                </c:pt>
                <c:pt idx="3205">
                  <c:v>2.0632999999999999E-2</c:v>
                </c:pt>
                <c:pt idx="3206">
                  <c:v>1.6310000000000002E-2</c:v>
                </c:pt>
                <c:pt idx="3207">
                  <c:v>1.3820000000000001E-2</c:v>
                </c:pt>
                <c:pt idx="3208">
                  <c:v>1.4570999999999999E-2</c:v>
                </c:pt>
                <c:pt idx="3209">
                  <c:v>1.3632E-2</c:v>
                </c:pt>
                <c:pt idx="3210">
                  <c:v>1.3446E-2</c:v>
                </c:pt>
                <c:pt idx="3211">
                  <c:v>1.4232E-2</c:v>
                </c:pt>
                <c:pt idx="3212">
                  <c:v>1.6933999999999998E-2</c:v>
                </c:pt>
                <c:pt idx="3213">
                  <c:v>1.941E-2</c:v>
                </c:pt>
                <c:pt idx="3214">
                  <c:v>2.0402E-2</c:v>
                </c:pt>
                <c:pt idx="3215">
                  <c:v>1.7547999999999998E-2</c:v>
                </c:pt>
                <c:pt idx="3216">
                  <c:v>1.8082000000000001E-2</c:v>
                </c:pt>
                <c:pt idx="3217">
                  <c:v>2.3380000000000001E-2</c:v>
                </c:pt>
                <c:pt idx="3218">
                  <c:v>2.1117999999999998E-2</c:v>
                </c:pt>
                <c:pt idx="3219">
                  <c:v>2.2928999999999998E-2</c:v>
                </c:pt>
                <c:pt idx="3220">
                  <c:v>2.6966E-2</c:v>
                </c:pt>
                <c:pt idx="3221">
                  <c:v>2.8194999999999998E-2</c:v>
                </c:pt>
                <c:pt idx="3222">
                  <c:v>3.3092999999999997E-2</c:v>
                </c:pt>
                <c:pt idx="3223">
                  <c:v>2.7893999999999999E-2</c:v>
                </c:pt>
                <c:pt idx="3224">
                  <c:v>3.8209E-2</c:v>
                </c:pt>
                <c:pt idx="3225">
                  <c:v>2.9200999999999998E-2</c:v>
                </c:pt>
                <c:pt idx="3226">
                  <c:v>3.1656999999999998E-2</c:v>
                </c:pt>
                <c:pt idx="3227">
                  <c:v>3.4584999999999998E-2</c:v>
                </c:pt>
                <c:pt idx="3228">
                  <c:v>2.6098E-2</c:v>
                </c:pt>
                <c:pt idx="3229">
                  <c:v>2.6270999999999999E-2</c:v>
                </c:pt>
                <c:pt idx="3230">
                  <c:v>2.162E-2</c:v>
                </c:pt>
                <c:pt idx="3231">
                  <c:v>3.0918999999999999E-2</c:v>
                </c:pt>
                <c:pt idx="3232">
                  <c:v>2.5026999999999997E-2</c:v>
                </c:pt>
                <c:pt idx="3233">
                  <c:v>2.3715E-2</c:v>
                </c:pt>
                <c:pt idx="3234">
                  <c:v>2.6952E-2</c:v>
                </c:pt>
                <c:pt idx="3235">
                  <c:v>2.3207999999999999E-2</c:v>
                </c:pt>
                <c:pt idx="3236">
                  <c:v>2.2432000000000001E-2</c:v>
                </c:pt>
                <c:pt idx="3237">
                  <c:v>1.7845E-2</c:v>
                </c:pt>
                <c:pt idx="3238">
                  <c:v>1.4685E-2</c:v>
                </c:pt>
                <c:pt idx="3239">
                  <c:v>1.6974E-2</c:v>
                </c:pt>
                <c:pt idx="3240">
                  <c:v>1.6083E-2</c:v>
                </c:pt>
                <c:pt idx="3241">
                  <c:v>1.8449E-2</c:v>
                </c:pt>
                <c:pt idx="3242">
                  <c:v>1.5186E-2</c:v>
                </c:pt>
                <c:pt idx="3243">
                  <c:v>1.4872999999999999E-2</c:v>
                </c:pt>
                <c:pt idx="3244">
                  <c:v>2.4684999999999999E-2</c:v>
                </c:pt>
                <c:pt idx="3245">
                  <c:v>3.3530000000000004E-2</c:v>
                </c:pt>
                <c:pt idx="3246">
                  <c:v>3.0962E-2</c:v>
                </c:pt>
                <c:pt idx="3247">
                  <c:v>3.3298000000000001E-2</c:v>
                </c:pt>
                <c:pt idx="3248">
                  <c:v>3.5657999999999995E-2</c:v>
                </c:pt>
                <c:pt idx="3249">
                  <c:v>4.3014999999999998E-2</c:v>
                </c:pt>
                <c:pt idx="3250">
                  <c:v>6.8445999999999993E-2</c:v>
                </c:pt>
                <c:pt idx="3251">
                  <c:v>6.4990000000000006E-2</c:v>
                </c:pt>
                <c:pt idx="3252">
                  <c:v>5.5747999999999999E-2</c:v>
                </c:pt>
                <c:pt idx="3253">
                  <c:v>5.6867999999999995E-2</c:v>
                </c:pt>
                <c:pt idx="3254">
                  <c:v>5.4851999999999998E-2</c:v>
                </c:pt>
                <c:pt idx="3255">
                  <c:v>5.5650999999999999E-2</c:v>
                </c:pt>
                <c:pt idx="3256">
                  <c:v>5.7571999999999998E-2</c:v>
                </c:pt>
                <c:pt idx="3257">
                  <c:v>5.1686999999999997E-2</c:v>
                </c:pt>
                <c:pt idx="3258">
                  <c:v>5.7453999999999998E-2</c:v>
                </c:pt>
                <c:pt idx="3259">
                  <c:v>5.0776999999999996E-2</c:v>
                </c:pt>
                <c:pt idx="3260">
                  <c:v>5.1635E-2</c:v>
                </c:pt>
                <c:pt idx="3261">
                  <c:v>9.2457999999999999E-2</c:v>
                </c:pt>
                <c:pt idx="3262">
                  <c:v>6.1908999999999999E-2</c:v>
                </c:pt>
                <c:pt idx="3263">
                  <c:v>4.7890000000000002E-2</c:v>
                </c:pt>
                <c:pt idx="3264">
                  <c:v>4.6750000000000007E-2</c:v>
                </c:pt>
                <c:pt idx="3265">
                  <c:v>3.8234999999999998E-2</c:v>
                </c:pt>
                <c:pt idx="3266">
                  <c:v>3.3707000000000001E-2</c:v>
                </c:pt>
                <c:pt idx="3267">
                  <c:v>2.5307999999999997E-2</c:v>
                </c:pt>
                <c:pt idx="3268">
                  <c:v>2.0139000000000001E-2</c:v>
                </c:pt>
                <c:pt idx="3269">
                  <c:v>1.4952E-2</c:v>
                </c:pt>
                <c:pt idx="3270">
                  <c:v>1.4322999999999999E-2</c:v>
                </c:pt>
                <c:pt idx="3271">
                  <c:v>1.2683E-2</c:v>
                </c:pt>
                <c:pt idx="3272">
                  <c:v>1.1795999999999999E-2</c:v>
                </c:pt>
                <c:pt idx="3273">
                  <c:v>9.8279999999999999E-3</c:v>
                </c:pt>
                <c:pt idx="3274">
                  <c:v>8.2760000000000004E-3</c:v>
                </c:pt>
                <c:pt idx="3275">
                  <c:v>1.1840000000000002E-2</c:v>
                </c:pt>
                <c:pt idx="3276">
                  <c:v>1.4718E-2</c:v>
                </c:pt>
                <c:pt idx="3277">
                  <c:v>1.3516E-2</c:v>
                </c:pt>
                <c:pt idx="3278">
                  <c:v>1.1370000000000002E-2</c:v>
                </c:pt>
                <c:pt idx="3279">
                  <c:v>1.4142999999999999E-2</c:v>
                </c:pt>
                <c:pt idx="3280">
                  <c:v>1.1840999999999999E-2</c:v>
                </c:pt>
                <c:pt idx="3281">
                  <c:v>1.3900000000000001E-2</c:v>
                </c:pt>
                <c:pt idx="3282">
                  <c:v>1.1561999999999999E-2</c:v>
                </c:pt>
                <c:pt idx="3283">
                  <c:v>1.0343999999999999E-2</c:v>
                </c:pt>
                <c:pt idx="3284">
                  <c:v>1.0880000000000001E-2</c:v>
                </c:pt>
                <c:pt idx="3285">
                  <c:v>1.1394E-2</c:v>
                </c:pt>
                <c:pt idx="3286">
                  <c:v>1.2985E-2</c:v>
                </c:pt>
                <c:pt idx="3287">
                  <c:v>1.1719E-2</c:v>
                </c:pt>
                <c:pt idx="3288">
                  <c:v>1.1554E-2</c:v>
                </c:pt>
                <c:pt idx="3289">
                  <c:v>8.0689999999999998E-3</c:v>
                </c:pt>
                <c:pt idx="3290">
                  <c:v>6.8319999999999995E-3</c:v>
                </c:pt>
                <c:pt idx="3291">
                  <c:v>8.26E-3</c:v>
                </c:pt>
                <c:pt idx="3292">
                  <c:v>6.1189999999999994E-3</c:v>
                </c:pt>
                <c:pt idx="3293">
                  <c:v>5.3669999999999994E-3</c:v>
                </c:pt>
                <c:pt idx="3294">
                  <c:v>5.9119999999999997E-3</c:v>
                </c:pt>
                <c:pt idx="3295">
                  <c:v>1.0393999999999999E-2</c:v>
                </c:pt>
                <c:pt idx="3296">
                  <c:v>7.8069999999999997E-3</c:v>
                </c:pt>
                <c:pt idx="3297">
                  <c:v>1.3141999999999999E-2</c:v>
                </c:pt>
                <c:pt idx="3298">
                  <c:v>3.8563E-2</c:v>
                </c:pt>
                <c:pt idx="3299">
                  <c:v>3.1819E-2</c:v>
                </c:pt>
                <c:pt idx="3300">
                  <c:v>2.4868999999999999E-2</c:v>
                </c:pt>
                <c:pt idx="3301">
                  <c:v>1.7713E-2</c:v>
                </c:pt>
                <c:pt idx="3302">
                  <c:v>1.8244E-2</c:v>
                </c:pt>
                <c:pt idx="3303">
                  <c:v>1.5969000000000001E-2</c:v>
                </c:pt>
                <c:pt idx="3304">
                  <c:v>1.3568999999999999E-2</c:v>
                </c:pt>
                <c:pt idx="3305">
                  <c:v>1.1235E-2</c:v>
                </c:pt>
                <c:pt idx="3306">
                  <c:v>8.9160000000000003E-3</c:v>
                </c:pt>
                <c:pt idx="3307">
                  <c:v>2.4416999999999998E-2</c:v>
                </c:pt>
                <c:pt idx="3308">
                  <c:v>1.7700999999999998E-2</c:v>
                </c:pt>
                <c:pt idx="3309">
                  <c:v>2.2574E-2</c:v>
                </c:pt>
                <c:pt idx="3310">
                  <c:v>2.2151999999999998E-2</c:v>
                </c:pt>
                <c:pt idx="3311">
                  <c:v>1.8037999999999998E-2</c:v>
                </c:pt>
                <c:pt idx="3312">
                  <c:v>1.6192999999999999E-2</c:v>
                </c:pt>
                <c:pt idx="3313">
                  <c:v>1.5962E-2</c:v>
                </c:pt>
                <c:pt idx="3314">
                  <c:v>1.7058999999999998E-2</c:v>
                </c:pt>
                <c:pt idx="3315">
                  <c:v>1.3986999999999999E-2</c:v>
                </c:pt>
                <c:pt idx="3316">
                  <c:v>1.0610999999999999E-2</c:v>
                </c:pt>
                <c:pt idx="3317">
                  <c:v>8.3420000000000005E-3</c:v>
                </c:pt>
                <c:pt idx="3318">
                  <c:v>5.9129999999999999E-3</c:v>
                </c:pt>
                <c:pt idx="3319">
                  <c:v>1.1330000000000002E-2</c:v>
                </c:pt>
                <c:pt idx="3320">
                  <c:v>9.7129999999999994E-3</c:v>
                </c:pt>
                <c:pt idx="3321">
                  <c:v>8.9409999999999993E-3</c:v>
                </c:pt>
                <c:pt idx="3322">
                  <c:v>1.1667E-2</c:v>
                </c:pt>
                <c:pt idx="3323">
                  <c:v>1.0406E-2</c:v>
                </c:pt>
                <c:pt idx="3324">
                  <c:v>8.7749999999999998E-3</c:v>
                </c:pt>
                <c:pt idx="3325">
                  <c:v>8.6649999999999991E-3</c:v>
                </c:pt>
                <c:pt idx="3326">
                  <c:v>1.1639E-2</c:v>
                </c:pt>
                <c:pt idx="3327">
                  <c:v>1.2669E-2</c:v>
                </c:pt>
                <c:pt idx="3328">
                  <c:v>1.3753999999999999E-2</c:v>
                </c:pt>
                <c:pt idx="3329">
                  <c:v>1.0808999999999999E-2</c:v>
                </c:pt>
                <c:pt idx="3330">
                  <c:v>1.026E-2</c:v>
                </c:pt>
                <c:pt idx="3331">
                  <c:v>1.2553999999999999E-2</c:v>
                </c:pt>
                <c:pt idx="3332">
                  <c:v>1.4504999999999999E-2</c:v>
                </c:pt>
                <c:pt idx="3333">
                  <c:v>1.4060999999999999E-2</c:v>
                </c:pt>
                <c:pt idx="3334">
                  <c:v>1.2392E-2</c:v>
                </c:pt>
                <c:pt idx="3335">
                  <c:v>1.0742E-2</c:v>
                </c:pt>
                <c:pt idx="3336">
                  <c:v>9.467999999999999E-3</c:v>
                </c:pt>
                <c:pt idx="3337">
                  <c:v>8.7809999999999989E-3</c:v>
                </c:pt>
                <c:pt idx="3338">
                  <c:v>7.660000000000001E-3</c:v>
                </c:pt>
                <c:pt idx="3339">
                  <c:v>1.3094E-2</c:v>
                </c:pt>
                <c:pt idx="3340">
                  <c:v>1.4161999999999999E-2</c:v>
                </c:pt>
                <c:pt idx="3341">
                  <c:v>1.6761999999999999E-2</c:v>
                </c:pt>
                <c:pt idx="3342">
                  <c:v>1.7971999999999998E-2</c:v>
                </c:pt>
                <c:pt idx="3343">
                  <c:v>1.7176E-2</c:v>
                </c:pt>
                <c:pt idx="3344">
                  <c:v>1.9862999999999999E-2</c:v>
                </c:pt>
                <c:pt idx="3345">
                  <c:v>2.0567999999999999E-2</c:v>
                </c:pt>
                <c:pt idx="3346">
                  <c:v>2.0011999999999999E-2</c:v>
                </c:pt>
                <c:pt idx="3347">
                  <c:v>1.6683E-2</c:v>
                </c:pt>
                <c:pt idx="3348">
                  <c:v>1.5349E-2</c:v>
                </c:pt>
                <c:pt idx="3349">
                  <c:v>1.3037999999999999E-2</c:v>
                </c:pt>
                <c:pt idx="3350">
                  <c:v>1.0111E-2</c:v>
                </c:pt>
                <c:pt idx="3351">
                  <c:v>9.5940000000000001E-3</c:v>
                </c:pt>
                <c:pt idx="3352">
                  <c:v>1.0910000000000001E-2</c:v>
                </c:pt>
                <c:pt idx="3353">
                  <c:v>9.9030000000000003E-3</c:v>
                </c:pt>
                <c:pt idx="3354">
                  <c:v>1.0574999999999999E-2</c:v>
                </c:pt>
                <c:pt idx="3355">
                  <c:v>8.1079999999999989E-3</c:v>
                </c:pt>
                <c:pt idx="3356">
                  <c:v>8.855E-3</c:v>
                </c:pt>
                <c:pt idx="3357">
                  <c:v>7.8109999999999994E-3</c:v>
                </c:pt>
                <c:pt idx="3358">
                  <c:v>1.1091E-2</c:v>
                </c:pt>
                <c:pt idx="3359">
                  <c:v>1.4126999999999999E-2</c:v>
                </c:pt>
                <c:pt idx="3360">
                  <c:v>1.6073999999999998E-2</c:v>
                </c:pt>
                <c:pt idx="3361">
                  <c:v>1.6063000000000001E-2</c:v>
                </c:pt>
                <c:pt idx="3362">
                  <c:v>1.5970999999999999E-2</c:v>
                </c:pt>
                <c:pt idx="3363">
                  <c:v>1.4027E-2</c:v>
                </c:pt>
                <c:pt idx="3364">
                  <c:v>1.4463999999999999E-2</c:v>
                </c:pt>
                <c:pt idx="3365">
                  <c:v>1.3155999999999999E-2</c:v>
                </c:pt>
                <c:pt idx="3366">
                  <c:v>1.1160000000000002E-2</c:v>
                </c:pt>
                <c:pt idx="3367">
                  <c:v>1.076E-2</c:v>
                </c:pt>
                <c:pt idx="3368">
                  <c:v>9.3469999999999994E-3</c:v>
                </c:pt>
                <c:pt idx="3369">
                  <c:v>7.6779999999999999E-3</c:v>
                </c:pt>
                <c:pt idx="3370">
                  <c:v>8.0289999999999997E-3</c:v>
                </c:pt>
                <c:pt idx="3371">
                  <c:v>8.1469999999999997E-3</c:v>
                </c:pt>
                <c:pt idx="3372">
                  <c:v>9.2639999999999997E-3</c:v>
                </c:pt>
                <c:pt idx="3373">
                  <c:v>9.2179999999999988E-3</c:v>
                </c:pt>
                <c:pt idx="3374">
                  <c:v>7.4859999999999996E-3</c:v>
                </c:pt>
                <c:pt idx="3375">
                  <c:v>5.7009999999999995E-3</c:v>
                </c:pt>
                <c:pt idx="3376">
                  <c:v>4.816E-3</c:v>
                </c:pt>
                <c:pt idx="3377">
                  <c:v>5.574E-3</c:v>
                </c:pt>
                <c:pt idx="3378">
                  <c:v>5.8900000000000003E-3</c:v>
                </c:pt>
                <c:pt idx="3379">
                  <c:v>6.2740000000000001E-3</c:v>
                </c:pt>
                <c:pt idx="3380">
                  <c:v>7.1919999999999996E-3</c:v>
                </c:pt>
                <c:pt idx="3381">
                  <c:v>7.0559999999999998E-3</c:v>
                </c:pt>
                <c:pt idx="3382">
                  <c:v>9.4120000000000002E-3</c:v>
                </c:pt>
                <c:pt idx="3383">
                  <c:v>7.4469999999999996E-3</c:v>
                </c:pt>
                <c:pt idx="3384">
                  <c:v>5.267E-3</c:v>
                </c:pt>
                <c:pt idx="3385">
                  <c:v>3.8629999999999997E-3</c:v>
                </c:pt>
                <c:pt idx="3386">
                  <c:v>2.7200000000000002E-3</c:v>
                </c:pt>
                <c:pt idx="3387">
                  <c:v>2.6000000000000003E-3</c:v>
                </c:pt>
                <c:pt idx="3388">
                  <c:v>4.0879999999999996E-3</c:v>
                </c:pt>
                <c:pt idx="3389">
                  <c:v>2.545E-3</c:v>
                </c:pt>
                <c:pt idx="3390">
                  <c:v>2.2339999999999999E-3</c:v>
                </c:pt>
                <c:pt idx="3391">
                  <c:v>2.5950000000000001E-3</c:v>
                </c:pt>
                <c:pt idx="3392">
                  <c:v>3.2009999999999999E-3</c:v>
                </c:pt>
                <c:pt idx="3393">
                  <c:v>6.0229999999999997E-3</c:v>
                </c:pt>
                <c:pt idx="3394">
                  <c:v>5.8409999999999998E-3</c:v>
                </c:pt>
                <c:pt idx="3395">
                  <c:v>5.0409999999999995E-3</c:v>
                </c:pt>
                <c:pt idx="3396">
                  <c:v>1.0638E-2</c:v>
                </c:pt>
                <c:pt idx="3397">
                  <c:v>1.1245E-2</c:v>
                </c:pt>
                <c:pt idx="3398">
                  <c:v>7.646E-3</c:v>
                </c:pt>
                <c:pt idx="3399">
                  <c:v>6.574E-3</c:v>
                </c:pt>
                <c:pt idx="3400">
                  <c:v>5.2989999999999999E-3</c:v>
                </c:pt>
                <c:pt idx="3401">
                  <c:v>4.2059999999999997E-3</c:v>
                </c:pt>
                <c:pt idx="3402">
                  <c:v>3.3800000000000002E-3</c:v>
                </c:pt>
                <c:pt idx="3403">
                  <c:v>2.2669999999999999E-3</c:v>
                </c:pt>
                <c:pt idx="3404">
                  <c:v>1.601E-3</c:v>
                </c:pt>
                <c:pt idx="3405">
                  <c:v>1.4809999999999999E-3</c:v>
                </c:pt>
                <c:pt idx="3406">
                  <c:v>9.6899999999999992E-4</c:v>
                </c:pt>
                <c:pt idx="3407">
                  <c:v>1.5319999999999999E-3</c:v>
                </c:pt>
                <c:pt idx="3408">
                  <c:v>2.7179999999999999E-3</c:v>
                </c:pt>
                <c:pt idx="3409">
                  <c:v>3.0529999999999997E-3</c:v>
                </c:pt>
                <c:pt idx="3410">
                  <c:v>3.2169999999999998E-3</c:v>
                </c:pt>
                <c:pt idx="3411">
                  <c:v>2.7069999999999998E-3</c:v>
                </c:pt>
                <c:pt idx="3412">
                  <c:v>2.787E-3</c:v>
                </c:pt>
                <c:pt idx="3413">
                  <c:v>3.0839999999999999E-3</c:v>
                </c:pt>
                <c:pt idx="3414">
                  <c:v>1.98E-3</c:v>
                </c:pt>
                <c:pt idx="3415">
                  <c:v>1.4800000000000002E-3</c:v>
                </c:pt>
                <c:pt idx="3416">
                  <c:v>1.3439999999999999E-3</c:v>
                </c:pt>
                <c:pt idx="3417">
                  <c:v>1.379E-3</c:v>
                </c:pt>
                <c:pt idx="3418">
                  <c:v>1.3469999999999999E-3</c:v>
                </c:pt>
                <c:pt idx="3419">
                  <c:v>4.9200000000000008E-3</c:v>
                </c:pt>
                <c:pt idx="3420">
                  <c:v>3.3239999999999997E-3</c:v>
                </c:pt>
                <c:pt idx="3421">
                  <c:v>2.2439999999999999E-3</c:v>
                </c:pt>
                <c:pt idx="3422">
                  <c:v>1.8879999999999999E-3</c:v>
                </c:pt>
                <c:pt idx="3423">
                  <c:v>1.449E-3</c:v>
                </c:pt>
                <c:pt idx="3424">
                  <c:v>1.5564E-2</c:v>
                </c:pt>
                <c:pt idx="3425">
                  <c:v>1.7757999999999999E-2</c:v>
                </c:pt>
                <c:pt idx="3426">
                  <c:v>2.1446999999999997E-2</c:v>
                </c:pt>
                <c:pt idx="3427">
                  <c:v>1.8376999999999998E-2</c:v>
                </c:pt>
                <c:pt idx="3428">
                  <c:v>1.9977999999999999E-2</c:v>
                </c:pt>
                <c:pt idx="3429">
                  <c:v>2.7230999999999998E-2</c:v>
                </c:pt>
                <c:pt idx="3430">
                  <c:v>3.4329999999999999E-2</c:v>
                </c:pt>
                <c:pt idx="3431">
                  <c:v>3.2930000000000001E-2</c:v>
                </c:pt>
                <c:pt idx="3432">
                  <c:v>2.7710000000000002E-2</c:v>
                </c:pt>
                <c:pt idx="3433">
                  <c:v>2.6567999999999998E-2</c:v>
                </c:pt>
                <c:pt idx="3434">
                  <c:v>2.9131999999999998E-2</c:v>
                </c:pt>
                <c:pt idx="3435">
                  <c:v>2.7942999999999999E-2</c:v>
                </c:pt>
                <c:pt idx="3436">
                  <c:v>2.1541999999999999E-2</c:v>
                </c:pt>
                <c:pt idx="3437">
                  <c:v>2.0715000000000001E-2</c:v>
                </c:pt>
                <c:pt idx="3438">
                  <c:v>3.7506999999999999E-2</c:v>
                </c:pt>
                <c:pt idx="3439">
                  <c:v>3.7013999999999998E-2</c:v>
                </c:pt>
                <c:pt idx="3440">
                  <c:v>3.4800999999999999E-2</c:v>
                </c:pt>
                <c:pt idx="3441">
                  <c:v>2.6199E-2</c:v>
                </c:pt>
                <c:pt idx="3442">
                  <c:v>2.341E-2</c:v>
                </c:pt>
                <c:pt idx="3443">
                  <c:v>1.8969E-2</c:v>
                </c:pt>
                <c:pt idx="3444">
                  <c:v>1.975E-2</c:v>
                </c:pt>
                <c:pt idx="3445">
                  <c:v>1.4086E-2</c:v>
                </c:pt>
                <c:pt idx="3446">
                  <c:v>1.6226000000000001E-2</c:v>
                </c:pt>
                <c:pt idx="3447">
                  <c:v>1.4060999999999999E-2</c:v>
                </c:pt>
                <c:pt idx="3448">
                  <c:v>9.0119999999999992E-3</c:v>
                </c:pt>
                <c:pt idx="3449">
                  <c:v>7.208E-3</c:v>
                </c:pt>
                <c:pt idx="3450">
                  <c:v>7.6369999999999997E-3</c:v>
                </c:pt>
                <c:pt idx="3451">
                  <c:v>6.7629999999999999E-3</c:v>
                </c:pt>
                <c:pt idx="3452">
                  <c:v>6.5319999999999996E-3</c:v>
                </c:pt>
                <c:pt idx="3453">
                  <c:v>5.6210000000000001E-3</c:v>
                </c:pt>
                <c:pt idx="3454">
                  <c:v>6.4739999999999997E-3</c:v>
                </c:pt>
                <c:pt idx="3455">
                  <c:v>8.5719999999999998E-3</c:v>
                </c:pt>
                <c:pt idx="3456">
                  <c:v>7.195E-3</c:v>
                </c:pt>
                <c:pt idx="3457">
                  <c:v>6.855E-3</c:v>
                </c:pt>
                <c:pt idx="3458">
                  <c:v>6.1000000000000004E-3</c:v>
                </c:pt>
                <c:pt idx="3459">
                  <c:v>6.417E-3</c:v>
                </c:pt>
                <c:pt idx="3460">
                  <c:v>5.5639999999999995E-3</c:v>
                </c:pt>
                <c:pt idx="3461">
                  <c:v>5.6700000000000006E-3</c:v>
                </c:pt>
                <c:pt idx="3462">
                  <c:v>3.9300000000000003E-3</c:v>
                </c:pt>
                <c:pt idx="3463">
                  <c:v>5.751E-3</c:v>
                </c:pt>
                <c:pt idx="3464">
                  <c:v>5.7419999999999997E-3</c:v>
                </c:pt>
                <c:pt idx="3465">
                  <c:v>3.8829999999999997E-3</c:v>
                </c:pt>
                <c:pt idx="3466">
                  <c:v>3.0239999999999998E-3</c:v>
                </c:pt>
                <c:pt idx="3467">
                  <c:v>2.4000000000000002E-3</c:v>
                </c:pt>
                <c:pt idx="3468">
                  <c:v>2.4029999999999998E-3</c:v>
                </c:pt>
                <c:pt idx="3469">
                  <c:v>3.6619999999999999E-3</c:v>
                </c:pt>
                <c:pt idx="3470">
                  <c:v>3.375E-3</c:v>
                </c:pt>
                <c:pt idx="3471">
                  <c:v>3.7709999999999996E-3</c:v>
                </c:pt>
                <c:pt idx="3472">
                  <c:v>4.6229999999999995E-3</c:v>
                </c:pt>
                <c:pt idx="3473">
                  <c:v>8.7340000000000004E-3</c:v>
                </c:pt>
                <c:pt idx="3474">
                  <c:v>1.5162999999999999E-2</c:v>
                </c:pt>
                <c:pt idx="3475">
                  <c:v>1.5675999999999999E-2</c:v>
                </c:pt>
                <c:pt idx="3476">
                  <c:v>1.6461E-2</c:v>
                </c:pt>
                <c:pt idx="3477">
                  <c:v>1.4756E-2</c:v>
                </c:pt>
                <c:pt idx="3478">
                  <c:v>1.0881999999999999E-2</c:v>
                </c:pt>
                <c:pt idx="3479">
                  <c:v>1.1795E-2</c:v>
                </c:pt>
                <c:pt idx="3480">
                  <c:v>1.0562E-2</c:v>
                </c:pt>
                <c:pt idx="3481">
                  <c:v>8.4229999999999999E-3</c:v>
                </c:pt>
                <c:pt idx="3482">
                  <c:v>7.0780000000000001E-3</c:v>
                </c:pt>
                <c:pt idx="3483">
                  <c:v>9.6460000000000001E-3</c:v>
                </c:pt>
                <c:pt idx="3484">
                  <c:v>1.0201E-2</c:v>
                </c:pt>
                <c:pt idx="3485">
                  <c:v>6.7619999999999998E-3</c:v>
                </c:pt>
                <c:pt idx="3486">
                  <c:v>5.6619999999999995E-3</c:v>
                </c:pt>
                <c:pt idx="3487">
                  <c:v>8.5050000000000004E-3</c:v>
                </c:pt>
                <c:pt idx="3488">
                  <c:v>8.2819999999999994E-3</c:v>
                </c:pt>
                <c:pt idx="3489">
                  <c:v>6.1040000000000001E-3</c:v>
                </c:pt>
                <c:pt idx="3490">
                  <c:v>6.0600000000000003E-3</c:v>
                </c:pt>
                <c:pt idx="3491">
                  <c:v>5.4559999999999999E-3</c:v>
                </c:pt>
                <c:pt idx="3492">
                  <c:v>3.8429999999999996E-3</c:v>
                </c:pt>
                <c:pt idx="3493">
                  <c:v>3.3049999999999998E-3</c:v>
                </c:pt>
                <c:pt idx="3494">
                  <c:v>4.0439999999999999E-3</c:v>
                </c:pt>
                <c:pt idx="3495">
                  <c:v>5.5539999999999999E-3</c:v>
                </c:pt>
                <c:pt idx="3496">
                  <c:v>6.0359999999999997E-3</c:v>
                </c:pt>
                <c:pt idx="3497">
                  <c:v>7.3409999999999994E-3</c:v>
                </c:pt>
                <c:pt idx="3498">
                  <c:v>6.1800000000000006E-3</c:v>
                </c:pt>
                <c:pt idx="3499">
                  <c:v>3.8919999999999996E-3</c:v>
                </c:pt>
                <c:pt idx="3500">
                  <c:v>3.7369999999999999E-3</c:v>
                </c:pt>
                <c:pt idx="3501">
                  <c:v>3.715E-3</c:v>
                </c:pt>
                <c:pt idx="3502">
                  <c:v>4.3670000000000002E-3</c:v>
                </c:pt>
                <c:pt idx="3503">
                  <c:v>5.4050000000000001E-3</c:v>
                </c:pt>
                <c:pt idx="3504">
                  <c:v>6.1709999999999994E-3</c:v>
                </c:pt>
                <c:pt idx="3505">
                  <c:v>5.496E-3</c:v>
                </c:pt>
                <c:pt idx="3506">
                  <c:v>4.5469999999999998E-3</c:v>
                </c:pt>
                <c:pt idx="3507">
                  <c:v>3.1129999999999999E-3</c:v>
                </c:pt>
                <c:pt idx="3508">
                  <c:v>3.5600000000000002E-3</c:v>
                </c:pt>
                <c:pt idx="3509">
                  <c:v>4.0200000000000001E-3</c:v>
                </c:pt>
                <c:pt idx="3510">
                  <c:v>3.7500000000000003E-3</c:v>
                </c:pt>
                <c:pt idx="3511">
                  <c:v>4.0990000000000002E-3</c:v>
                </c:pt>
                <c:pt idx="3512">
                  <c:v>5.2139999999999999E-3</c:v>
                </c:pt>
                <c:pt idx="3513">
                  <c:v>3.1819999999999999E-3</c:v>
                </c:pt>
                <c:pt idx="3514">
                  <c:v>2.601E-3</c:v>
                </c:pt>
                <c:pt idx="3515">
                  <c:v>2.2209999999999999E-3</c:v>
                </c:pt>
                <c:pt idx="3516">
                  <c:v>1.609E-3</c:v>
                </c:pt>
                <c:pt idx="3517">
                  <c:v>1.1900000000000001E-3</c:v>
                </c:pt>
                <c:pt idx="3518">
                  <c:v>1.315E-3</c:v>
                </c:pt>
                <c:pt idx="3519">
                  <c:v>1.116E-3</c:v>
                </c:pt>
                <c:pt idx="3520">
                  <c:v>1.2589999999999999E-3</c:v>
                </c:pt>
                <c:pt idx="3521">
                  <c:v>9.7000000000000005E-4</c:v>
                </c:pt>
                <c:pt idx="3522">
                  <c:v>1.2819999999999999E-3</c:v>
                </c:pt>
                <c:pt idx="3523">
                  <c:v>1.34E-3</c:v>
                </c:pt>
                <c:pt idx="3524">
                  <c:v>3.1479999999999998E-3</c:v>
                </c:pt>
                <c:pt idx="3525">
                  <c:v>3.045E-3</c:v>
                </c:pt>
                <c:pt idx="3526">
                  <c:v>4.5789999999999997E-3</c:v>
                </c:pt>
                <c:pt idx="3527">
                  <c:v>3.5139999999999998E-3</c:v>
                </c:pt>
                <c:pt idx="3528">
                  <c:v>2.4400000000000003E-3</c:v>
                </c:pt>
                <c:pt idx="3529">
                  <c:v>1.7639999999999999E-3</c:v>
                </c:pt>
                <c:pt idx="3530">
                  <c:v>1.7100000000000001E-3</c:v>
                </c:pt>
                <c:pt idx="3531">
                  <c:v>1.322E-3</c:v>
                </c:pt>
                <c:pt idx="3532">
                  <c:v>1.5149999999999999E-3</c:v>
                </c:pt>
                <c:pt idx="3533">
                  <c:v>1.516E-3</c:v>
                </c:pt>
                <c:pt idx="3534">
                  <c:v>1.155E-3</c:v>
                </c:pt>
                <c:pt idx="3535">
                  <c:v>1.565E-3</c:v>
                </c:pt>
                <c:pt idx="3536">
                  <c:v>2.003E-3</c:v>
                </c:pt>
                <c:pt idx="3537">
                  <c:v>1.9400000000000001E-3</c:v>
                </c:pt>
                <c:pt idx="3538">
                  <c:v>1.9509999999999998E-3</c:v>
                </c:pt>
                <c:pt idx="3539">
                  <c:v>2.3519999999999999E-3</c:v>
                </c:pt>
                <c:pt idx="3540">
                  <c:v>2.5269999999999997E-3</c:v>
                </c:pt>
                <c:pt idx="3541">
                  <c:v>3.8159999999999999E-3</c:v>
                </c:pt>
                <c:pt idx="3542">
                  <c:v>3.4419999999999997E-3</c:v>
                </c:pt>
                <c:pt idx="3543">
                  <c:v>2.6409999999999997E-3</c:v>
                </c:pt>
                <c:pt idx="3544">
                  <c:v>2.7659999999999998E-3</c:v>
                </c:pt>
                <c:pt idx="3545">
                  <c:v>2.415E-3</c:v>
                </c:pt>
                <c:pt idx="3546">
                  <c:v>1.931E-3</c:v>
                </c:pt>
                <c:pt idx="3547">
                  <c:v>1.7589999999999999E-3</c:v>
                </c:pt>
                <c:pt idx="3548">
                  <c:v>1.9810000000000001E-3</c:v>
                </c:pt>
                <c:pt idx="3549">
                  <c:v>1.9719999999999998E-3</c:v>
                </c:pt>
                <c:pt idx="3550">
                  <c:v>4.1089999999999998E-3</c:v>
                </c:pt>
                <c:pt idx="3551">
                  <c:v>4.1989999999999996E-3</c:v>
                </c:pt>
                <c:pt idx="3552">
                  <c:v>3.4509999999999996E-3</c:v>
                </c:pt>
                <c:pt idx="3553">
                  <c:v>5.4659999999999995E-3</c:v>
                </c:pt>
                <c:pt idx="3554">
                  <c:v>4.8389999999999996E-3</c:v>
                </c:pt>
                <c:pt idx="3555">
                  <c:v>6.267E-3</c:v>
                </c:pt>
                <c:pt idx="3556">
                  <c:v>9.774999999999999E-3</c:v>
                </c:pt>
                <c:pt idx="3557">
                  <c:v>8.371E-3</c:v>
                </c:pt>
                <c:pt idx="3558">
                  <c:v>7.5509999999999996E-3</c:v>
                </c:pt>
                <c:pt idx="3559">
                  <c:v>7.208E-3</c:v>
                </c:pt>
                <c:pt idx="3560">
                  <c:v>7.4869999999999997E-3</c:v>
                </c:pt>
                <c:pt idx="3561">
                  <c:v>8.147999999999999E-3</c:v>
                </c:pt>
                <c:pt idx="3562">
                  <c:v>6.6369999999999997E-3</c:v>
                </c:pt>
                <c:pt idx="3563">
                  <c:v>5.9639999999999997E-3</c:v>
                </c:pt>
                <c:pt idx="3564">
                  <c:v>6.1379999999999994E-3</c:v>
                </c:pt>
                <c:pt idx="3565">
                  <c:v>7.4949999999999999E-3</c:v>
                </c:pt>
                <c:pt idx="3566">
                  <c:v>5.8659999999999997E-3</c:v>
                </c:pt>
                <c:pt idx="3567">
                  <c:v>5.8189999999999995E-3</c:v>
                </c:pt>
                <c:pt idx="3568">
                  <c:v>5.8469999999999998E-3</c:v>
                </c:pt>
                <c:pt idx="3569">
                  <c:v>4.6489999999999995E-3</c:v>
                </c:pt>
                <c:pt idx="3570">
                  <c:v>5.7419999999999997E-3</c:v>
                </c:pt>
                <c:pt idx="3571">
                  <c:v>7.0789999999999994E-3</c:v>
                </c:pt>
                <c:pt idx="3572">
                  <c:v>6.0460000000000002E-3</c:v>
                </c:pt>
                <c:pt idx="3573">
                  <c:v>5.6839999999999998E-3</c:v>
                </c:pt>
                <c:pt idx="3574">
                  <c:v>5.1189999999999994E-3</c:v>
                </c:pt>
                <c:pt idx="3575">
                  <c:v>5.5329999999999997E-3</c:v>
                </c:pt>
                <c:pt idx="3576">
                  <c:v>6.9670000000000001E-3</c:v>
                </c:pt>
                <c:pt idx="3577">
                  <c:v>6.980000000000001E-3</c:v>
                </c:pt>
                <c:pt idx="3578">
                  <c:v>4.8370000000000002E-3</c:v>
                </c:pt>
                <c:pt idx="3579">
                  <c:v>2.7389999999999997E-3</c:v>
                </c:pt>
                <c:pt idx="3580">
                  <c:v>1.9509999999999998E-3</c:v>
                </c:pt>
                <c:pt idx="3581">
                  <c:v>2.928E-3</c:v>
                </c:pt>
                <c:pt idx="3582">
                  <c:v>3.0859999999999998E-3</c:v>
                </c:pt>
                <c:pt idx="3583">
                  <c:v>6.7689999999999998E-3</c:v>
                </c:pt>
                <c:pt idx="3584">
                  <c:v>7.332E-3</c:v>
                </c:pt>
                <c:pt idx="3585">
                  <c:v>6.4159999999999998E-3</c:v>
                </c:pt>
                <c:pt idx="3586">
                  <c:v>8.7549999999999989E-3</c:v>
                </c:pt>
                <c:pt idx="3587">
                  <c:v>8.6029999999999995E-3</c:v>
                </c:pt>
                <c:pt idx="3588">
                  <c:v>4.3920000000000001E-3</c:v>
                </c:pt>
                <c:pt idx="3589">
                  <c:v>3.9109999999999995E-3</c:v>
                </c:pt>
                <c:pt idx="3590">
                  <c:v>3.163E-3</c:v>
                </c:pt>
                <c:pt idx="3591">
                  <c:v>3.0169999999999997E-3</c:v>
                </c:pt>
                <c:pt idx="3592">
                  <c:v>5.3900000000000007E-3</c:v>
                </c:pt>
                <c:pt idx="3593">
                  <c:v>3.8739999999999998E-3</c:v>
                </c:pt>
                <c:pt idx="3594">
                  <c:v>3.689E-3</c:v>
                </c:pt>
                <c:pt idx="3595">
                  <c:v>3.5619999999999996E-3</c:v>
                </c:pt>
                <c:pt idx="3596">
                  <c:v>5.1200000000000004E-3</c:v>
                </c:pt>
                <c:pt idx="3597">
                  <c:v>4.7710000000000001E-3</c:v>
                </c:pt>
                <c:pt idx="3598">
                  <c:v>6.2509999999999996E-3</c:v>
                </c:pt>
                <c:pt idx="3599">
                  <c:v>6.1319999999999994E-3</c:v>
                </c:pt>
                <c:pt idx="3600">
                  <c:v>5.0949999999999997E-3</c:v>
                </c:pt>
                <c:pt idx="3601">
                  <c:v>6.2129999999999998E-3</c:v>
                </c:pt>
                <c:pt idx="3602">
                  <c:v>6.234E-3</c:v>
                </c:pt>
                <c:pt idx="3603">
                  <c:v>5.4089999999999997E-3</c:v>
                </c:pt>
                <c:pt idx="3604">
                  <c:v>5.8139999999999997E-3</c:v>
                </c:pt>
                <c:pt idx="3605">
                  <c:v>5.8009999999999997E-3</c:v>
                </c:pt>
                <c:pt idx="3606">
                  <c:v>6.5059999999999996E-3</c:v>
                </c:pt>
                <c:pt idx="3607">
                  <c:v>5.4559999999999999E-3</c:v>
                </c:pt>
                <c:pt idx="3608">
                  <c:v>9.3390000000000001E-3</c:v>
                </c:pt>
                <c:pt idx="3609">
                  <c:v>1.5051E-2</c:v>
                </c:pt>
                <c:pt idx="3610">
                  <c:v>2.7678999999999999E-2</c:v>
                </c:pt>
                <c:pt idx="3611">
                  <c:v>3.4262000000000001E-2</c:v>
                </c:pt>
                <c:pt idx="3612">
                  <c:v>3.0393999999999997E-2</c:v>
                </c:pt>
                <c:pt idx="3613">
                  <c:v>2.5160999999999999E-2</c:v>
                </c:pt>
                <c:pt idx="3614">
                  <c:v>1.9230000000000001E-2</c:v>
                </c:pt>
                <c:pt idx="3615">
                  <c:v>1.7492999999999998E-2</c:v>
                </c:pt>
                <c:pt idx="3616">
                  <c:v>1.4473E-2</c:v>
                </c:pt>
                <c:pt idx="3617">
                  <c:v>1.4114E-2</c:v>
                </c:pt>
                <c:pt idx="3618">
                  <c:v>1.3470999999999999E-2</c:v>
                </c:pt>
                <c:pt idx="3619">
                  <c:v>1.0534999999999999E-2</c:v>
                </c:pt>
                <c:pt idx="3620">
                  <c:v>9.3559999999999997E-3</c:v>
                </c:pt>
                <c:pt idx="3621">
                  <c:v>7.9319999999999998E-3</c:v>
                </c:pt>
                <c:pt idx="3622">
                  <c:v>9.3109999999999998E-3</c:v>
                </c:pt>
                <c:pt idx="3623">
                  <c:v>1.0022E-2</c:v>
                </c:pt>
                <c:pt idx="3624">
                  <c:v>9.6869999999999994E-3</c:v>
                </c:pt>
                <c:pt idx="3625">
                  <c:v>7.8600000000000007E-3</c:v>
                </c:pt>
                <c:pt idx="3626">
                  <c:v>6.2350000000000001E-3</c:v>
                </c:pt>
                <c:pt idx="3627">
                  <c:v>5.7719999999999994E-3</c:v>
                </c:pt>
                <c:pt idx="3628">
                  <c:v>4.6870000000000002E-3</c:v>
                </c:pt>
                <c:pt idx="3629">
                  <c:v>4.3959999999999997E-3</c:v>
                </c:pt>
                <c:pt idx="3630">
                  <c:v>4.3700000000000006E-3</c:v>
                </c:pt>
                <c:pt idx="3631">
                  <c:v>4.1149999999999997E-3</c:v>
                </c:pt>
                <c:pt idx="3632">
                  <c:v>4.3629999999999997E-3</c:v>
                </c:pt>
                <c:pt idx="3633">
                  <c:v>8.0800000000000004E-3</c:v>
                </c:pt>
                <c:pt idx="3634">
                  <c:v>5.6500000000000005E-3</c:v>
                </c:pt>
                <c:pt idx="3635">
                  <c:v>6.5379999999999995E-3</c:v>
                </c:pt>
                <c:pt idx="3636">
                  <c:v>5.378E-3</c:v>
                </c:pt>
                <c:pt idx="3637">
                  <c:v>5.6249999999999998E-3</c:v>
                </c:pt>
                <c:pt idx="3638">
                  <c:v>6.9129999999999999E-3</c:v>
                </c:pt>
                <c:pt idx="3639">
                  <c:v>8.397E-3</c:v>
                </c:pt>
                <c:pt idx="3640">
                  <c:v>8.5039999999999994E-3</c:v>
                </c:pt>
                <c:pt idx="3641">
                  <c:v>8.9300000000000004E-3</c:v>
                </c:pt>
                <c:pt idx="3642">
                  <c:v>7.9550000000000003E-3</c:v>
                </c:pt>
                <c:pt idx="3643">
                  <c:v>5.8609999999999999E-3</c:v>
                </c:pt>
                <c:pt idx="3644">
                  <c:v>5.4719999999999994E-3</c:v>
                </c:pt>
                <c:pt idx="3645">
                  <c:v>8.1589999999999996E-3</c:v>
                </c:pt>
                <c:pt idx="3646">
                  <c:v>5.9449999999999998E-3</c:v>
                </c:pt>
                <c:pt idx="3647">
                  <c:v>3.8379999999999998E-3</c:v>
                </c:pt>
                <c:pt idx="3648">
                  <c:v>2.8909999999999999E-3</c:v>
                </c:pt>
                <c:pt idx="3649">
                  <c:v>2.0279999999999999E-3</c:v>
                </c:pt>
                <c:pt idx="3650">
                  <c:v>3.173E-3</c:v>
                </c:pt>
                <c:pt idx="3651">
                  <c:v>5.0239999999999998E-3</c:v>
                </c:pt>
                <c:pt idx="3652">
                  <c:v>3.4839999999999997E-3</c:v>
                </c:pt>
                <c:pt idx="3653">
                  <c:v>9.1269999999999997E-3</c:v>
                </c:pt>
                <c:pt idx="3654">
                  <c:v>7.3569999999999998E-3</c:v>
                </c:pt>
                <c:pt idx="3655">
                  <c:v>5.9789999999999999E-3</c:v>
                </c:pt>
                <c:pt idx="3656">
                  <c:v>5.7900000000000009E-3</c:v>
                </c:pt>
                <c:pt idx="3657">
                  <c:v>1.3077999999999999E-2</c:v>
                </c:pt>
                <c:pt idx="3658">
                  <c:v>1.1937E-2</c:v>
                </c:pt>
                <c:pt idx="3659">
                  <c:v>9.2909999999999989E-3</c:v>
                </c:pt>
                <c:pt idx="3660">
                  <c:v>7.9019999999999993E-3</c:v>
                </c:pt>
                <c:pt idx="3661">
                  <c:v>7.8969999999999995E-3</c:v>
                </c:pt>
                <c:pt idx="3662">
                  <c:v>7.3239999999999998E-3</c:v>
                </c:pt>
                <c:pt idx="3663">
                  <c:v>6.692E-3</c:v>
                </c:pt>
                <c:pt idx="3664">
                  <c:v>5.7239999999999999E-3</c:v>
                </c:pt>
                <c:pt idx="3665">
                  <c:v>5.0829999999999998E-3</c:v>
                </c:pt>
                <c:pt idx="3666">
                  <c:v>5.1019999999999998E-3</c:v>
                </c:pt>
                <c:pt idx="3667">
                  <c:v>5.1089999999999998E-3</c:v>
                </c:pt>
                <c:pt idx="3668">
                  <c:v>5.2600000000000008E-3</c:v>
                </c:pt>
                <c:pt idx="3669">
                  <c:v>5.6900000000000006E-3</c:v>
                </c:pt>
                <c:pt idx="3670">
                  <c:v>7.7400000000000004E-3</c:v>
                </c:pt>
                <c:pt idx="3671">
                  <c:v>1.2433999999999999E-2</c:v>
                </c:pt>
                <c:pt idx="3672">
                  <c:v>1.4234E-2</c:v>
                </c:pt>
                <c:pt idx="3673">
                  <c:v>1.3607999999999999E-2</c:v>
                </c:pt>
                <c:pt idx="3674">
                  <c:v>1.4213999999999999E-2</c:v>
                </c:pt>
                <c:pt idx="3675">
                  <c:v>1.0742999999999999E-2</c:v>
                </c:pt>
                <c:pt idx="3676">
                  <c:v>1.145E-2</c:v>
                </c:pt>
                <c:pt idx="3677">
                  <c:v>4.6734999999999999E-2</c:v>
                </c:pt>
                <c:pt idx="3678">
                  <c:v>7.4175999999999992E-2</c:v>
                </c:pt>
                <c:pt idx="3679">
                  <c:v>6.8931999999999993E-2</c:v>
                </c:pt>
                <c:pt idx="3680">
                  <c:v>5.9107999999999994E-2</c:v>
                </c:pt>
                <c:pt idx="3681">
                  <c:v>5.4330999999999997E-2</c:v>
                </c:pt>
                <c:pt idx="3682">
                  <c:v>4.0570000000000002E-2</c:v>
                </c:pt>
                <c:pt idx="3683">
                  <c:v>3.7724000000000001E-2</c:v>
                </c:pt>
                <c:pt idx="3684">
                  <c:v>3.4103999999999995E-2</c:v>
                </c:pt>
                <c:pt idx="3685">
                  <c:v>2.7860000000000003E-2</c:v>
                </c:pt>
                <c:pt idx="3686">
                  <c:v>2.5635999999999999E-2</c:v>
                </c:pt>
                <c:pt idx="3687">
                  <c:v>2.6622999999999997E-2</c:v>
                </c:pt>
                <c:pt idx="3688">
                  <c:v>2.3628999999999997E-2</c:v>
                </c:pt>
                <c:pt idx="3689">
                  <c:v>1.9182999999999999E-2</c:v>
                </c:pt>
                <c:pt idx="3690">
                  <c:v>1.7703999999999998E-2</c:v>
                </c:pt>
                <c:pt idx="3691">
                  <c:v>1.7832999999999998E-2</c:v>
                </c:pt>
                <c:pt idx="3692">
                  <c:v>1.9082999999999999E-2</c:v>
                </c:pt>
                <c:pt idx="3693">
                  <c:v>1.6157999999999999E-2</c:v>
                </c:pt>
                <c:pt idx="3694">
                  <c:v>1.9497E-2</c:v>
                </c:pt>
                <c:pt idx="3695">
                  <c:v>1.6874E-2</c:v>
                </c:pt>
                <c:pt idx="3696">
                  <c:v>1.4783999999999999E-2</c:v>
                </c:pt>
                <c:pt idx="3697">
                  <c:v>1.4372999999999999E-2</c:v>
                </c:pt>
                <c:pt idx="3698">
                  <c:v>1.0834999999999999E-2</c:v>
                </c:pt>
                <c:pt idx="3699">
                  <c:v>9.7979999999999994E-3</c:v>
                </c:pt>
                <c:pt idx="3700">
                  <c:v>8.6959999999999989E-3</c:v>
                </c:pt>
                <c:pt idx="3701">
                  <c:v>9.8600000000000007E-3</c:v>
                </c:pt>
                <c:pt idx="3702">
                  <c:v>7.4479999999999998E-3</c:v>
                </c:pt>
                <c:pt idx="3703">
                  <c:v>8.3289999999999996E-3</c:v>
                </c:pt>
                <c:pt idx="3704">
                  <c:v>7.1469999999999997E-3</c:v>
                </c:pt>
                <c:pt idx="3705">
                  <c:v>5.5189999999999996E-3</c:v>
                </c:pt>
                <c:pt idx="3706">
                  <c:v>5.2309999999999995E-3</c:v>
                </c:pt>
                <c:pt idx="3707">
                  <c:v>7.2919999999999999E-3</c:v>
                </c:pt>
                <c:pt idx="3708">
                  <c:v>7.2039999999999995E-3</c:v>
                </c:pt>
                <c:pt idx="3709">
                  <c:v>5.3790000000000001E-3</c:v>
                </c:pt>
                <c:pt idx="3710">
                  <c:v>4.0229999999999997E-3</c:v>
                </c:pt>
                <c:pt idx="3711">
                  <c:v>1.1868999999999999E-2</c:v>
                </c:pt>
                <c:pt idx="3712">
                  <c:v>1.0319E-2</c:v>
                </c:pt>
                <c:pt idx="3713">
                  <c:v>9.724E-3</c:v>
                </c:pt>
                <c:pt idx="3714">
                  <c:v>9.9049999999999989E-3</c:v>
                </c:pt>
                <c:pt idx="3715">
                  <c:v>1.8081E-2</c:v>
                </c:pt>
                <c:pt idx="3716">
                  <c:v>2.0077999999999999E-2</c:v>
                </c:pt>
                <c:pt idx="3717">
                  <c:v>3.0342999999999998E-2</c:v>
                </c:pt>
                <c:pt idx="3718">
                  <c:v>6.3397999999999996E-2</c:v>
                </c:pt>
                <c:pt idx="3719">
                  <c:v>9.2575999999999992E-2</c:v>
                </c:pt>
                <c:pt idx="3720">
                  <c:v>9.9032999999999996E-2</c:v>
                </c:pt>
                <c:pt idx="3721">
                  <c:v>9.3200999999999992E-2</c:v>
                </c:pt>
                <c:pt idx="3722">
                  <c:v>8.9741000000000001E-2</c:v>
                </c:pt>
                <c:pt idx="3723">
                  <c:v>9.2270000000000005E-2</c:v>
                </c:pt>
                <c:pt idx="3724">
                  <c:v>9.1110999999999998E-2</c:v>
                </c:pt>
                <c:pt idx="3725">
                  <c:v>8.5297999999999999E-2</c:v>
                </c:pt>
                <c:pt idx="3726">
                  <c:v>7.5811000000000003E-2</c:v>
                </c:pt>
                <c:pt idx="3727">
                  <c:v>6.3563999999999996E-2</c:v>
                </c:pt>
                <c:pt idx="3728">
                  <c:v>6.3707E-2</c:v>
                </c:pt>
                <c:pt idx="3729">
                  <c:v>5.2471999999999998E-2</c:v>
                </c:pt>
                <c:pt idx="3730">
                  <c:v>4.3956999999999996E-2</c:v>
                </c:pt>
                <c:pt idx="3731">
                  <c:v>4.3311999999999996E-2</c:v>
                </c:pt>
                <c:pt idx="3732">
                  <c:v>3.8113000000000001E-2</c:v>
                </c:pt>
                <c:pt idx="3733">
                  <c:v>3.5123000000000001E-2</c:v>
                </c:pt>
                <c:pt idx="3734">
                  <c:v>3.9570999999999995E-2</c:v>
                </c:pt>
                <c:pt idx="3735">
                  <c:v>3.5116000000000001E-2</c:v>
                </c:pt>
                <c:pt idx="3736">
                  <c:v>4.2994999999999998E-2</c:v>
                </c:pt>
                <c:pt idx="3737">
                  <c:v>3.3285999999999996E-2</c:v>
                </c:pt>
                <c:pt idx="3738">
                  <c:v>2.7112999999999998E-2</c:v>
                </c:pt>
                <c:pt idx="3739">
                  <c:v>2.5575000000000001E-2</c:v>
                </c:pt>
                <c:pt idx="3740">
                  <c:v>2.5502E-2</c:v>
                </c:pt>
                <c:pt idx="3741">
                  <c:v>2.1271999999999999E-2</c:v>
                </c:pt>
                <c:pt idx="3742">
                  <c:v>3.1470000000000005E-2</c:v>
                </c:pt>
                <c:pt idx="3743">
                  <c:v>3.5732E-2</c:v>
                </c:pt>
                <c:pt idx="3744">
                  <c:v>4.7525999999999999E-2</c:v>
                </c:pt>
                <c:pt idx="3745">
                  <c:v>5.2165999999999997E-2</c:v>
                </c:pt>
                <c:pt idx="3746">
                  <c:v>4.8291000000000001E-2</c:v>
                </c:pt>
                <c:pt idx="3747">
                  <c:v>4.2950999999999996E-2</c:v>
                </c:pt>
                <c:pt idx="3748">
                  <c:v>3.8095999999999998E-2</c:v>
                </c:pt>
                <c:pt idx="3749">
                  <c:v>2.7393999999999998E-2</c:v>
                </c:pt>
                <c:pt idx="3750">
                  <c:v>2.4944999999999998E-2</c:v>
                </c:pt>
                <c:pt idx="3751">
                  <c:v>2.1763999999999999E-2</c:v>
                </c:pt>
                <c:pt idx="3752">
                  <c:v>2.3380999999999999E-2</c:v>
                </c:pt>
                <c:pt idx="3753">
                  <c:v>2.4236999999999998E-2</c:v>
                </c:pt>
                <c:pt idx="3754">
                  <c:v>2.2433999999999999E-2</c:v>
                </c:pt>
                <c:pt idx="3755">
                  <c:v>2.0702999999999999E-2</c:v>
                </c:pt>
                <c:pt idx="3756">
                  <c:v>1.9406E-2</c:v>
                </c:pt>
                <c:pt idx="3757">
                  <c:v>1.8838999999999998E-2</c:v>
                </c:pt>
                <c:pt idx="3758">
                  <c:v>1.7346E-2</c:v>
                </c:pt>
                <c:pt idx="3759">
                  <c:v>1.6531000000000001E-2</c:v>
                </c:pt>
                <c:pt idx="3760">
                  <c:v>1.4839E-2</c:v>
                </c:pt>
                <c:pt idx="3761">
                  <c:v>1.4178E-2</c:v>
                </c:pt>
                <c:pt idx="3762">
                  <c:v>1.5613E-2</c:v>
                </c:pt>
                <c:pt idx="3763">
                  <c:v>1.7160000000000002E-2</c:v>
                </c:pt>
                <c:pt idx="3764">
                  <c:v>1.7566999999999999E-2</c:v>
                </c:pt>
                <c:pt idx="3765">
                  <c:v>1.4374E-2</c:v>
                </c:pt>
                <c:pt idx="3766">
                  <c:v>1.1724E-2</c:v>
                </c:pt>
                <c:pt idx="3767">
                  <c:v>1.119E-2</c:v>
                </c:pt>
                <c:pt idx="3768">
                  <c:v>1.1845E-2</c:v>
                </c:pt>
                <c:pt idx="3769">
                  <c:v>1.1854999999999999E-2</c:v>
                </c:pt>
                <c:pt idx="3770">
                  <c:v>1.0229E-2</c:v>
                </c:pt>
                <c:pt idx="3771">
                  <c:v>1.0074999999999999E-2</c:v>
                </c:pt>
                <c:pt idx="3772">
                  <c:v>1.0215E-2</c:v>
                </c:pt>
                <c:pt idx="3773">
                  <c:v>2.1679E-2</c:v>
                </c:pt>
                <c:pt idx="3774">
                  <c:v>3.8324999999999998E-2</c:v>
                </c:pt>
                <c:pt idx="3775">
                  <c:v>3.8736E-2</c:v>
                </c:pt>
                <c:pt idx="3776">
                  <c:v>3.7794000000000001E-2</c:v>
                </c:pt>
                <c:pt idx="3777">
                  <c:v>5.3961999999999996E-2</c:v>
                </c:pt>
                <c:pt idx="3778">
                  <c:v>6.2116999999999999E-2</c:v>
                </c:pt>
                <c:pt idx="3779">
                  <c:v>6.1647E-2</c:v>
                </c:pt>
                <c:pt idx="3780">
                  <c:v>6.2174999999999994E-2</c:v>
                </c:pt>
                <c:pt idx="3781">
                  <c:v>6.9373999999999991E-2</c:v>
                </c:pt>
                <c:pt idx="3782">
                  <c:v>5.9480999999999999E-2</c:v>
                </c:pt>
                <c:pt idx="3783">
                  <c:v>4.8550999999999997E-2</c:v>
                </c:pt>
                <c:pt idx="3784">
                  <c:v>4.4871999999999995E-2</c:v>
                </c:pt>
                <c:pt idx="3785">
                  <c:v>3.7252E-2</c:v>
                </c:pt>
                <c:pt idx="3786">
                  <c:v>2.9620999999999998E-2</c:v>
                </c:pt>
                <c:pt idx="3787">
                  <c:v>2.8797999999999997E-2</c:v>
                </c:pt>
                <c:pt idx="3788">
                  <c:v>2.9554999999999998E-2</c:v>
                </c:pt>
                <c:pt idx="3789">
                  <c:v>2.7800999999999999E-2</c:v>
                </c:pt>
                <c:pt idx="3790">
                  <c:v>2.6334999999999997E-2</c:v>
                </c:pt>
                <c:pt idx="3791">
                  <c:v>2.0875999999999999E-2</c:v>
                </c:pt>
                <c:pt idx="3792">
                  <c:v>2.1696999999999998E-2</c:v>
                </c:pt>
                <c:pt idx="3793">
                  <c:v>1.9170000000000003E-2</c:v>
                </c:pt>
                <c:pt idx="3794">
                  <c:v>1.9785000000000001E-2</c:v>
                </c:pt>
                <c:pt idx="3795">
                  <c:v>2.2464999999999999E-2</c:v>
                </c:pt>
                <c:pt idx="3796">
                  <c:v>1.8869E-2</c:v>
                </c:pt>
                <c:pt idx="3797">
                  <c:v>2.0032999999999999E-2</c:v>
                </c:pt>
                <c:pt idx="3798">
                  <c:v>1.6900000000000002E-2</c:v>
                </c:pt>
                <c:pt idx="3799">
                  <c:v>1.5647999999999999E-2</c:v>
                </c:pt>
                <c:pt idx="3800">
                  <c:v>1.4500000000000001E-2</c:v>
                </c:pt>
                <c:pt idx="3801">
                  <c:v>1.2817E-2</c:v>
                </c:pt>
                <c:pt idx="3802">
                  <c:v>1.2074E-2</c:v>
                </c:pt>
                <c:pt idx="3803">
                  <c:v>1.2030000000000001E-2</c:v>
                </c:pt>
                <c:pt idx="3804">
                  <c:v>1.1231E-2</c:v>
                </c:pt>
                <c:pt idx="3805">
                  <c:v>9.7780000000000002E-3</c:v>
                </c:pt>
                <c:pt idx="3806">
                  <c:v>9.0889999999999999E-3</c:v>
                </c:pt>
                <c:pt idx="3807">
                  <c:v>1.0784E-2</c:v>
                </c:pt>
                <c:pt idx="3808">
                  <c:v>1.3179E-2</c:v>
                </c:pt>
                <c:pt idx="3809">
                  <c:v>1.3592E-2</c:v>
                </c:pt>
                <c:pt idx="3810">
                  <c:v>9.9539999999999993E-3</c:v>
                </c:pt>
                <c:pt idx="3811">
                  <c:v>1.0725E-2</c:v>
                </c:pt>
                <c:pt idx="3812">
                  <c:v>1.0659E-2</c:v>
                </c:pt>
                <c:pt idx="3813">
                  <c:v>1.0933E-2</c:v>
                </c:pt>
                <c:pt idx="3814">
                  <c:v>1.1608E-2</c:v>
                </c:pt>
                <c:pt idx="3815">
                  <c:v>1.1720999999999999E-2</c:v>
                </c:pt>
                <c:pt idx="3816">
                  <c:v>1.7666999999999999E-2</c:v>
                </c:pt>
                <c:pt idx="3817">
                  <c:v>1.6088999999999999E-2</c:v>
                </c:pt>
                <c:pt idx="3818">
                  <c:v>1.5110000000000002E-2</c:v>
                </c:pt>
                <c:pt idx="3819">
                  <c:v>1.3810000000000001E-2</c:v>
                </c:pt>
                <c:pt idx="3820">
                  <c:v>1.3774E-2</c:v>
                </c:pt>
                <c:pt idx="3821">
                  <c:v>1.5136E-2</c:v>
                </c:pt>
                <c:pt idx="3822">
                  <c:v>1.3182999999999999E-2</c:v>
                </c:pt>
                <c:pt idx="3823">
                  <c:v>1.0737E-2</c:v>
                </c:pt>
                <c:pt idx="3824">
                  <c:v>1.0602E-2</c:v>
                </c:pt>
                <c:pt idx="3825">
                  <c:v>1.3923999999999999E-2</c:v>
                </c:pt>
                <c:pt idx="3826">
                  <c:v>1.7971000000000001E-2</c:v>
                </c:pt>
                <c:pt idx="3827">
                  <c:v>1.7226999999999999E-2</c:v>
                </c:pt>
                <c:pt idx="3828">
                  <c:v>1.7271999999999999E-2</c:v>
                </c:pt>
                <c:pt idx="3829">
                  <c:v>1.8253999999999999E-2</c:v>
                </c:pt>
                <c:pt idx="3830">
                  <c:v>1.7273999999999998E-2</c:v>
                </c:pt>
                <c:pt idx="3831">
                  <c:v>1.8508999999999998E-2</c:v>
                </c:pt>
                <c:pt idx="3832">
                  <c:v>3.4442E-2</c:v>
                </c:pt>
                <c:pt idx="3833">
                  <c:v>3.1538999999999998E-2</c:v>
                </c:pt>
                <c:pt idx="3834">
                  <c:v>3.3926999999999999E-2</c:v>
                </c:pt>
                <c:pt idx="3835">
                  <c:v>2.6453999999999998E-2</c:v>
                </c:pt>
                <c:pt idx="3836">
                  <c:v>2.6650000000000004E-2</c:v>
                </c:pt>
                <c:pt idx="3837">
                  <c:v>2.9288999999999999E-2</c:v>
                </c:pt>
                <c:pt idx="3838">
                  <c:v>2.7174E-2</c:v>
                </c:pt>
                <c:pt idx="3839">
                  <c:v>4.3941999999999995E-2</c:v>
                </c:pt>
                <c:pt idx="3840">
                  <c:v>3.4225999999999999E-2</c:v>
                </c:pt>
                <c:pt idx="3841">
                  <c:v>3.3026E-2</c:v>
                </c:pt>
                <c:pt idx="3842">
                  <c:v>2.6466999999999997E-2</c:v>
                </c:pt>
                <c:pt idx="3843">
                  <c:v>2.0298999999999998E-2</c:v>
                </c:pt>
                <c:pt idx="3844">
                  <c:v>1.7034999999999998E-2</c:v>
                </c:pt>
                <c:pt idx="3845">
                  <c:v>1.8671999999999998E-2</c:v>
                </c:pt>
                <c:pt idx="3846">
                  <c:v>1.8110999999999999E-2</c:v>
                </c:pt>
                <c:pt idx="3847">
                  <c:v>1.6746E-2</c:v>
                </c:pt>
                <c:pt idx="3848">
                  <c:v>2.1420000000000002E-2</c:v>
                </c:pt>
                <c:pt idx="3849">
                  <c:v>2.4060999999999999E-2</c:v>
                </c:pt>
                <c:pt idx="3850">
                  <c:v>2.2109E-2</c:v>
                </c:pt>
                <c:pt idx="3851">
                  <c:v>2.0628999999999998E-2</c:v>
                </c:pt>
                <c:pt idx="3852">
                  <c:v>2.0766E-2</c:v>
                </c:pt>
                <c:pt idx="3853">
                  <c:v>1.7060000000000002E-2</c:v>
                </c:pt>
                <c:pt idx="3854">
                  <c:v>1.3472E-2</c:v>
                </c:pt>
                <c:pt idx="3855">
                  <c:v>9.5849999999999998E-3</c:v>
                </c:pt>
                <c:pt idx="3856">
                  <c:v>9.4190000000000003E-3</c:v>
                </c:pt>
                <c:pt idx="3857">
                  <c:v>1.0187999999999999E-2</c:v>
                </c:pt>
                <c:pt idx="3858">
                  <c:v>1.0083999999999999E-2</c:v>
                </c:pt>
                <c:pt idx="3859">
                  <c:v>8.4849999999999995E-3</c:v>
                </c:pt>
                <c:pt idx="3860">
                  <c:v>7.8849999999999996E-3</c:v>
                </c:pt>
                <c:pt idx="3861">
                  <c:v>5.9659999999999999E-3</c:v>
                </c:pt>
                <c:pt idx="3862">
                  <c:v>6.6509999999999998E-3</c:v>
                </c:pt>
                <c:pt idx="3863">
                  <c:v>7.3900000000000007E-3</c:v>
                </c:pt>
                <c:pt idx="3864">
                  <c:v>7.9240000000000005E-3</c:v>
                </c:pt>
                <c:pt idx="3865">
                  <c:v>7.4939999999999998E-3</c:v>
                </c:pt>
                <c:pt idx="3866">
                  <c:v>7.3709999999999999E-3</c:v>
                </c:pt>
                <c:pt idx="3867">
                  <c:v>1.4926999999999999E-2</c:v>
                </c:pt>
                <c:pt idx="3868">
                  <c:v>1.0650999999999999E-2</c:v>
                </c:pt>
                <c:pt idx="3869">
                  <c:v>1.1366999999999999E-2</c:v>
                </c:pt>
                <c:pt idx="3870">
                  <c:v>1.1958E-2</c:v>
                </c:pt>
                <c:pt idx="3871">
                  <c:v>1.0220999999999999E-2</c:v>
                </c:pt>
                <c:pt idx="3872">
                  <c:v>1.0631E-2</c:v>
                </c:pt>
                <c:pt idx="3873">
                  <c:v>7.8569999999999994E-3</c:v>
                </c:pt>
                <c:pt idx="3874">
                  <c:v>6.1379999999999994E-3</c:v>
                </c:pt>
                <c:pt idx="3875">
                  <c:v>6.3429999999999997E-3</c:v>
                </c:pt>
                <c:pt idx="3876">
                  <c:v>5.2889999999999994E-3</c:v>
                </c:pt>
                <c:pt idx="3877">
                  <c:v>3.2819999999999998E-3</c:v>
                </c:pt>
                <c:pt idx="3878">
                  <c:v>2.6189999999999998E-3</c:v>
                </c:pt>
                <c:pt idx="3879">
                  <c:v>2.9479999999999997E-3</c:v>
                </c:pt>
                <c:pt idx="3880">
                  <c:v>3.3349999999999999E-3</c:v>
                </c:pt>
                <c:pt idx="3881">
                  <c:v>3.3569999999999997E-3</c:v>
                </c:pt>
                <c:pt idx="3882">
                  <c:v>3.5859999999999998E-3</c:v>
                </c:pt>
                <c:pt idx="3883">
                  <c:v>4.5239999999999994E-3</c:v>
                </c:pt>
                <c:pt idx="3884">
                  <c:v>2.3271999999999998E-2</c:v>
                </c:pt>
                <c:pt idx="3885">
                  <c:v>3.8293000000000001E-2</c:v>
                </c:pt>
                <c:pt idx="3886">
                  <c:v>3.6424999999999999E-2</c:v>
                </c:pt>
                <c:pt idx="3887">
                  <c:v>3.3942E-2</c:v>
                </c:pt>
                <c:pt idx="3888">
                  <c:v>3.0276999999999998E-2</c:v>
                </c:pt>
                <c:pt idx="3889">
                  <c:v>2.4416E-2</c:v>
                </c:pt>
                <c:pt idx="3890">
                  <c:v>2.1800999999999997E-2</c:v>
                </c:pt>
                <c:pt idx="3891">
                  <c:v>2.1663999999999999E-2</c:v>
                </c:pt>
                <c:pt idx="3892">
                  <c:v>2.5248999999999997E-2</c:v>
                </c:pt>
                <c:pt idx="3893">
                  <c:v>1.8949000000000001E-2</c:v>
                </c:pt>
                <c:pt idx="3894">
                  <c:v>1.7609E-2</c:v>
                </c:pt>
                <c:pt idx="3895">
                  <c:v>2.1735999999999998E-2</c:v>
                </c:pt>
                <c:pt idx="3896">
                  <c:v>2.9808999999999999E-2</c:v>
                </c:pt>
                <c:pt idx="3897">
                  <c:v>2.8114E-2</c:v>
                </c:pt>
                <c:pt idx="3898">
                  <c:v>2.5155999999999998E-2</c:v>
                </c:pt>
                <c:pt idx="3899">
                  <c:v>2.1949E-2</c:v>
                </c:pt>
                <c:pt idx="3900">
                  <c:v>1.8414E-2</c:v>
                </c:pt>
                <c:pt idx="3901">
                  <c:v>1.4105999999999999E-2</c:v>
                </c:pt>
                <c:pt idx="3902">
                  <c:v>1.0976999999999999E-2</c:v>
                </c:pt>
                <c:pt idx="3903">
                  <c:v>9.6930000000000002E-3</c:v>
                </c:pt>
                <c:pt idx="3904">
                  <c:v>7.5719999999999997E-3</c:v>
                </c:pt>
                <c:pt idx="3905">
                  <c:v>5.6189999999999999E-3</c:v>
                </c:pt>
                <c:pt idx="3906">
                  <c:v>4.8119999999999994E-3</c:v>
                </c:pt>
                <c:pt idx="3907">
                  <c:v>3.7959999999999999E-3</c:v>
                </c:pt>
                <c:pt idx="3908">
                  <c:v>3.143E-3</c:v>
                </c:pt>
                <c:pt idx="3909">
                  <c:v>2.6349999999999998E-3</c:v>
                </c:pt>
                <c:pt idx="3910">
                  <c:v>2.4610000000000001E-3</c:v>
                </c:pt>
                <c:pt idx="3911">
                  <c:v>3.143E-3</c:v>
                </c:pt>
                <c:pt idx="3912">
                  <c:v>3.4139999999999999E-3</c:v>
                </c:pt>
                <c:pt idx="3913">
                  <c:v>3.836E-3</c:v>
                </c:pt>
                <c:pt idx="3914">
                  <c:v>4.7279999999999996E-3</c:v>
                </c:pt>
                <c:pt idx="3915">
                  <c:v>3.8889999999999997E-3</c:v>
                </c:pt>
                <c:pt idx="3916">
                  <c:v>3.5669999999999999E-3</c:v>
                </c:pt>
                <c:pt idx="3917">
                  <c:v>3.1669999999999997E-3</c:v>
                </c:pt>
                <c:pt idx="3918">
                  <c:v>4.5579999999999996E-3</c:v>
                </c:pt>
                <c:pt idx="3919">
                  <c:v>6.7869999999999996E-3</c:v>
                </c:pt>
                <c:pt idx="3920">
                  <c:v>5.3559999999999997E-3</c:v>
                </c:pt>
                <c:pt idx="3921">
                  <c:v>5.274E-3</c:v>
                </c:pt>
                <c:pt idx="3922">
                  <c:v>8.9230000000000004E-3</c:v>
                </c:pt>
                <c:pt idx="3923">
                  <c:v>8.0200000000000011E-3</c:v>
                </c:pt>
                <c:pt idx="3924">
                  <c:v>5.8560000000000001E-3</c:v>
                </c:pt>
                <c:pt idx="3925">
                  <c:v>4.7959999999999999E-3</c:v>
                </c:pt>
                <c:pt idx="3926">
                  <c:v>4.4459999999999994E-3</c:v>
                </c:pt>
                <c:pt idx="3927">
                  <c:v>4.4359999999999998E-3</c:v>
                </c:pt>
                <c:pt idx="3928">
                  <c:v>3.4000000000000002E-3</c:v>
                </c:pt>
                <c:pt idx="3929">
                  <c:v>3.382E-3</c:v>
                </c:pt>
                <c:pt idx="3930">
                  <c:v>3.0400000000000002E-3</c:v>
                </c:pt>
                <c:pt idx="3931">
                  <c:v>3.088E-3</c:v>
                </c:pt>
                <c:pt idx="3932">
                  <c:v>5.5909999999999996E-3</c:v>
                </c:pt>
                <c:pt idx="3933">
                  <c:v>5.8789999999999997E-3</c:v>
                </c:pt>
                <c:pt idx="3934">
                  <c:v>4.9449999999999997E-3</c:v>
                </c:pt>
                <c:pt idx="3935">
                  <c:v>3.6469999999999996E-3</c:v>
                </c:pt>
                <c:pt idx="3936">
                  <c:v>2.6930000000000001E-3</c:v>
                </c:pt>
                <c:pt idx="3937">
                  <c:v>8.0610000000000005E-3</c:v>
                </c:pt>
                <c:pt idx="3938">
                  <c:v>6.4869999999999997E-3</c:v>
                </c:pt>
                <c:pt idx="3939">
                  <c:v>4.7539999999999995E-3</c:v>
                </c:pt>
                <c:pt idx="3940">
                  <c:v>3.7849999999999997E-3</c:v>
                </c:pt>
                <c:pt idx="3941">
                  <c:v>3.3729999999999997E-3</c:v>
                </c:pt>
                <c:pt idx="3942">
                  <c:v>3.3669999999999998E-3</c:v>
                </c:pt>
                <c:pt idx="3943">
                  <c:v>3.2749999999999997E-3</c:v>
                </c:pt>
                <c:pt idx="3944">
                  <c:v>3.3369999999999997E-3</c:v>
                </c:pt>
                <c:pt idx="3945">
                  <c:v>3.5479999999999999E-3</c:v>
                </c:pt>
                <c:pt idx="3946">
                  <c:v>5.8909999999999995E-3</c:v>
                </c:pt>
                <c:pt idx="3947">
                  <c:v>5.7009999999999995E-3</c:v>
                </c:pt>
                <c:pt idx="3948">
                  <c:v>7.3439999999999998E-3</c:v>
                </c:pt>
                <c:pt idx="3949">
                  <c:v>5.7710000000000001E-3</c:v>
                </c:pt>
                <c:pt idx="3950">
                  <c:v>6.1440000000000002E-3</c:v>
                </c:pt>
                <c:pt idx="3951">
                  <c:v>5.8959999999999993E-3</c:v>
                </c:pt>
                <c:pt idx="3952">
                  <c:v>7.6449999999999999E-3</c:v>
                </c:pt>
                <c:pt idx="3953">
                  <c:v>1.3290999999999999E-2</c:v>
                </c:pt>
                <c:pt idx="3954">
                  <c:v>1.0995E-2</c:v>
                </c:pt>
                <c:pt idx="3955">
                  <c:v>1.1010000000000001E-2</c:v>
                </c:pt>
                <c:pt idx="3956">
                  <c:v>1.4213999999999999E-2</c:v>
                </c:pt>
                <c:pt idx="3957">
                  <c:v>1.8690000000000002E-2</c:v>
                </c:pt>
                <c:pt idx="3958">
                  <c:v>2.0643999999999999E-2</c:v>
                </c:pt>
                <c:pt idx="3959">
                  <c:v>2.4603999999999997E-2</c:v>
                </c:pt>
                <c:pt idx="3960">
                  <c:v>2.4152999999999997E-2</c:v>
                </c:pt>
                <c:pt idx="3961">
                  <c:v>2.4371999999999998E-2</c:v>
                </c:pt>
                <c:pt idx="3962">
                  <c:v>2.4347999999999998E-2</c:v>
                </c:pt>
                <c:pt idx="3963">
                  <c:v>2.0683999999999998E-2</c:v>
                </c:pt>
                <c:pt idx="3964">
                  <c:v>1.8380000000000001E-2</c:v>
                </c:pt>
                <c:pt idx="3965">
                  <c:v>1.6324999999999999E-2</c:v>
                </c:pt>
                <c:pt idx="3966">
                  <c:v>1.3677E-2</c:v>
                </c:pt>
                <c:pt idx="3967">
                  <c:v>1.3094999999999999E-2</c:v>
                </c:pt>
                <c:pt idx="3968">
                  <c:v>1.2070000000000001E-2</c:v>
                </c:pt>
                <c:pt idx="3969">
                  <c:v>1.0496999999999999E-2</c:v>
                </c:pt>
                <c:pt idx="3970">
                  <c:v>9.3150000000000004E-3</c:v>
                </c:pt>
                <c:pt idx="3971">
                  <c:v>8.4510000000000002E-3</c:v>
                </c:pt>
                <c:pt idx="3972">
                  <c:v>5.4539999999999996E-3</c:v>
                </c:pt>
                <c:pt idx="3973">
                  <c:v>4.6719999999999999E-3</c:v>
                </c:pt>
                <c:pt idx="3974">
                  <c:v>5.5239999999999994E-3</c:v>
                </c:pt>
                <c:pt idx="3975">
                  <c:v>5.5690000000000002E-3</c:v>
                </c:pt>
                <c:pt idx="3976">
                  <c:v>8.3600000000000011E-3</c:v>
                </c:pt>
                <c:pt idx="3977">
                  <c:v>7.5079999999999999E-3</c:v>
                </c:pt>
                <c:pt idx="3978">
                  <c:v>6.5559999999999993E-3</c:v>
                </c:pt>
                <c:pt idx="3979">
                  <c:v>7.424E-3</c:v>
                </c:pt>
                <c:pt idx="3980">
                  <c:v>6.7089999999999997E-3</c:v>
                </c:pt>
                <c:pt idx="3981">
                  <c:v>6.4479999999999997E-3</c:v>
                </c:pt>
                <c:pt idx="3982">
                  <c:v>8.6029999999999995E-3</c:v>
                </c:pt>
                <c:pt idx="3983">
                  <c:v>1.0695999999999999E-2</c:v>
                </c:pt>
                <c:pt idx="3984">
                  <c:v>9.6000000000000009E-3</c:v>
                </c:pt>
                <c:pt idx="3985">
                  <c:v>1.0175E-2</c:v>
                </c:pt>
                <c:pt idx="3986">
                  <c:v>1.1124999999999999E-2</c:v>
                </c:pt>
                <c:pt idx="3987">
                  <c:v>1.2929E-2</c:v>
                </c:pt>
                <c:pt idx="3988">
                  <c:v>1.0645999999999999E-2</c:v>
                </c:pt>
                <c:pt idx="3989">
                  <c:v>1.1445E-2</c:v>
                </c:pt>
                <c:pt idx="3990">
                  <c:v>1.0099E-2</c:v>
                </c:pt>
                <c:pt idx="3991">
                  <c:v>9.7520000000000003E-3</c:v>
                </c:pt>
                <c:pt idx="3992">
                  <c:v>1.0262E-2</c:v>
                </c:pt>
                <c:pt idx="3993">
                  <c:v>9.4469999999999988E-3</c:v>
                </c:pt>
                <c:pt idx="3994">
                  <c:v>9.3689999999999989E-3</c:v>
                </c:pt>
                <c:pt idx="3995">
                  <c:v>1.0277E-2</c:v>
                </c:pt>
                <c:pt idx="3996">
                  <c:v>9.7999999999999997E-3</c:v>
                </c:pt>
                <c:pt idx="3997">
                  <c:v>9.8789999999999989E-3</c:v>
                </c:pt>
                <c:pt idx="3998">
                  <c:v>9.2759999999999995E-3</c:v>
                </c:pt>
                <c:pt idx="3999">
                  <c:v>9.1229999999999992E-3</c:v>
                </c:pt>
                <c:pt idx="4000">
                  <c:v>6.8950000000000001E-3</c:v>
                </c:pt>
                <c:pt idx="4001">
                  <c:v>4.2789999999999998E-3</c:v>
                </c:pt>
                <c:pt idx="4002">
                  <c:v>7.8659999999999997E-3</c:v>
                </c:pt>
                <c:pt idx="4003">
                  <c:v>7.868E-3</c:v>
                </c:pt>
                <c:pt idx="4004">
                  <c:v>6.6489999999999995E-3</c:v>
                </c:pt>
                <c:pt idx="4005">
                  <c:v>7.0869999999999995E-3</c:v>
                </c:pt>
                <c:pt idx="4006">
                  <c:v>1.1323E-2</c:v>
                </c:pt>
                <c:pt idx="4007">
                  <c:v>1.3814999999999999E-2</c:v>
                </c:pt>
                <c:pt idx="4008">
                  <c:v>1.3562999999999999E-2</c:v>
                </c:pt>
                <c:pt idx="4009">
                  <c:v>1.2877E-2</c:v>
                </c:pt>
                <c:pt idx="4010">
                  <c:v>9.1159999999999991E-3</c:v>
                </c:pt>
                <c:pt idx="4011">
                  <c:v>4.019E-3</c:v>
                </c:pt>
                <c:pt idx="4012">
                  <c:v>3.6769999999999997E-3</c:v>
                </c:pt>
                <c:pt idx="4013">
                  <c:v>5.1579999999999994E-3</c:v>
                </c:pt>
                <c:pt idx="4014">
                  <c:v>4.555E-3</c:v>
                </c:pt>
                <c:pt idx="4015">
                  <c:v>3.908E-3</c:v>
                </c:pt>
                <c:pt idx="4016">
                  <c:v>9.5739999999999992E-3</c:v>
                </c:pt>
                <c:pt idx="4017">
                  <c:v>7.4979999999999995E-3</c:v>
                </c:pt>
                <c:pt idx="4018">
                  <c:v>7.3769999999999999E-3</c:v>
                </c:pt>
                <c:pt idx="4019">
                  <c:v>8.1829999999999993E-3</c:v>
                </c:pt>
                <c:pt idx="4020">
                  <c:v>5.4329999999999995E-3</c:v>
                </c:pt>
                <c:pt idx="4021">
                  <c:v>7.502E-3</c:v>
                </c:pt>
                <c:pt idx="4022">
                  <c:v>8.5509999999999996E-3</c:v>
                </c:pt>
                <c:pt idx="4023">
                  <c:v>8.9439999999999988E-3</c:v>
                </c:pt>
                <c:pt idx="4024">
                  <c:v>6.9689999999999995E-3</c:v>
                </c:pt>
                <c:pt idx="4025">
                  <c:v>7.2150000000000001E-3</c:v>
                </c:pt>
                <c:pt idx="4026">
                  <c:v>7.6139999999999992E-3</c:v>
                </c:pt>
                <c:pt idx="4027">
                  <c:v>1.5654999999999999E-2</c:v>
                </c:pt>
                <c:pt idx="4028">
                  <c:v>1.6920000000000001E-2</c:v>
                </c:pt>
                <c:pt idx="4029">
                  <c:v>2.1160000000000002E-2</c:v>
                </c:pt>
                <c:pt idx="4030">
                  <c:v>2.2170000000000002E-2</c:v>
                </c:pt>
                <c:pt idx="4031">
                  <c:v>2.2602000000000001E-2</c:v>
                </c:pt>
                <c:pt idx="4032">
                  <c:v>1.8783999999999999E-2</c:v>
                </c:pt>
                <c:pt idx="4033">
                  <c:v>1.5983999999999998E-2</c:v>
                </c:pt>
                <c:pt idx="4034">
                  <c:v>1.3755999999999999E-2</c:v>
                </c:pt>
                <c:pt idx="4035">
                  <c:v>1.1306E-2</c:v>
                </c:pt>
                <c:pt idx="4036">
                  <c:v>9.776E-3</c:v>
                </c:pt>
                <c:pt idx="4037">
                  <c:v>8.0429999999999998E-3</c:v>
                </c:pt>
                <c:pt idx="4038">
                  <c:v>6.5100000000000002E-3</c:v>
                </c:pt>
                <c:pt idx="4039">
                  <c:v>6.0980000000000001E-3</c:v>
                </c:pt>
                <c:pt idx="4040">
                  <c:v>6.4459999999999995E-3</c:v>
                </c:pt>
                <c:pt idx="4041">
                  <c:v>7.953E-3</c:v>
                </c:pt>
                <c:pt idx="4042">
                  <c:v>8.4250000000000002E-3</c:v>
                </c:pt>
                <c:pt idx="4043">
                  <c:v>9.606E-3</c:v>
                </c:pt>
                <c:pt idx="4044">
                  <c:v>1.0083E-2</c:v>
                </c:pt>
                <c:pt idx="4045">
                  <c:v>1.1313999999999999E-2</c:v>
                </c:pt>
                <c:pt idx="4046">
                  <c:v>1.6142E-2</c:v>
                </c:pt>
                <c:pt idx="4047">
                  <c:v>3.1900000000000005E-2</c:v>
                </c:pt>
                <c:pt idx="4048">
                  <c:v>3.0558999999999999E-2</c:v>
                </c:pt>
                <c:pt idx="4049">
                  <c:v>2.2897000000000001E-2</c:v>
                </c:pt>
                <c:pt idx="4050">
                  <c:v>2.0864999999999998E-2</c:v>
                </c:pt>
                <c:pt idx="4051">
                  <c:v>1.7544999999999998E-2</c:v>
                </c:pt>
                <c:pt idx="4052">
                  <c:v>1.4454E-2</c:v>
                </c:pt>
                <c:pt idx="4053">
                  <c:v>1.2215E-2</c:v>
                </c:pt>
                <c:pt idx="4054">
                  <c:v>1.3011E-2</c:v>
                </c:pt>
                <c:pt idx="4055">
                  <c:v>2.1420000000000002E-2</c:v>
                </c:pt>
                <c:pt idx="4056">
                  <c:v>2.0218E-2</c:v>
                </c:pt>
                <c:pt idx="4057">
                  <c:v>1.6419E-2</c:v>
                </c:pt>
                <c:pt idx="4058">
                  <c:v>1.3951999999999999E-2</c:v>
                </c:pt>
                <c:pt idx="4059">
                  <c:v>1.2940000000000002E-2</c:v>
                </c:pt>
                <c:pt idx="4060">
                  <c:v>1.0428E-2</c:v>
                </c:pt>
                <c:pt idx="4061">
                  <c:v>1.0617999999999999E-2</c:v>
                </c:pt>
                <c:pt idx="4062">
                  <c:v>1.0992E-2</c:v>
                </c:pt>
                <c:pt idx="4063">
                  <c:v>1.021E-2</c:v>
                </c:pt>
                <c:pt idx="4064">
                  <c:v>1.1299E-2</c:v>
                </c:pt>
                <c:pt idx="4065">
                  <c:v>1.0999999999999999E-2</c:v>
                </c:pt>
                <c:pt idx="4066">
                  <c:v>8.5830000000000004E-3</c:v>
                </c:pt>
                <c:pt idx="4067">
                  <c:v>6.6969999999999998E-3</c:v>
                </c:pt>
                <c:pt idx="4068">
                  <c:v>6.4089999999999998E-3</c:v>
                </c:pt>
                <c:pt idx="4069">
                  <c:v>6.0590000000000001E-3</c:v>
                </c:pt>
                <c:pt idx="4070">
                  <c:v>5.6239999999999997E-3</c:v>
                </c:pt>
                <c:pt idx="4071">
                  <c:v>6.2289999999999993E-3</c:v>
                </c:pt>
                <c:pt idx="4072">
                  <c:v>5.8989999999999997E-3</c:v>
                </c:pt>
                <c:pt idx="4073">
                  <c:v>5.9359999999999994E-3</c:v>
                </c:pt>
                <c:pt idx="4074">
                  <c:v>5.0629999999999998E-3</c:v>
                </c:pt>
                <c:pt idx="4075">
                  <c:v>3.6339999999999996E-3</c:v>
                </c:pt>
                <c:pt idx="4076">
                  <c:v>2.565E-3</c:v>
                </c:pt>
                <c:pt idx="4077">
                  <c:v>2.4300000000000003E-3</c:v>
                </c:pt>
                <c:pt idx="4078">
                  <c:v>2.6809999999999998E-3</c:v>
                </c:pt>
                <c:pt idx="4079">
                  <c:v>2.2910000000000001E-3</c:v>
                </c:pt>
                <c:pt idx="4080">
                  <c:v>3.3089999999999999E-3</c:v>
                </c:pt>
                <c:pt idx="4081">
                  <c:v>6.3489999999999996E-3</c:v>
                </c:pt>
                <c:pt idx="4082">
                  <c:v>1.2770000000000002E-2</c:v>
                </c:pt>
                <c:pt idx="4083">
                  <c:v>1.4584999999999999E-2</c:v>
                </c:pt>
                <c:pt idx="4084">
                  <c:v>9.2490000000000003E-3</c:v>
                </c:pt>
                <c:pt idx="4085">
                  <c:v>8.404E-3</c:v>
                </c:pt>
                <c:pt idx="4086">
                  <c:v>6.9589999999999999E-3</c:v>
                </c:pt>
                <c:pt idx="4087">
                  <c:v>6.3689999999999997E-3</c:v>
                </c:pt>
                <c:pt idx="4088">
                  <c:v>5.7979999999999993E-3</c:v>
                </c:pt>
                <c:pt idx="4089">
                  <c:v>6.9930000000000001E-3</c:v>
                </c:pt>
                <c:pt idx="4090">
                  <c:v>5.0959999999999998E-3</c:v>
                </c:pt>
                <c:pt idx="4091">
                  <c:v>5.4319999999999993E-3</c:v>
                </c:pt>
                <c:pt idx="4092">
                  <c:v>4.9810000000000002E-3</c:v>
                </c:pt>
                <c:pt idx="4093">
                  <c:v>5.5929999999999999E-3</c:v>
                </c:pt>
                <c:pt idx="4094">
                  <c:v>8.2489999999999994E-3</c:v>
                </c:pt>
                <c:pt idx="4095">
                  <c:v>6.6649999999999999E-3</c:v>
                </c:pt>
                <c:pt idx="4096">
                  <c:v>1.2791E-2</c:v>
                </c:pt>
                <c:pt idx="4097">
                  <c:v>9.0900000000000009E-3</c:v>
                </c:pt>
                <c:pt idx="4098">
                  <c:v>9.101999999999999E-3</c:v>
                </c:pt>
                <c:pt idx="4099">
                  <c:v>8.4219999999999989E-3</c:v>
                </c:pt>
                <c:pt idx="4100">
                  <c:v>8.8900000000000003E-3</c:v>
                </c:pt>
                <c:pt idx="4101">
                  <c:v>1.4452E-2</c:v>
                </c:pt>
                <c:pt idx="4102">
                  <c:v>1.5448E-2</c:v>
                </c:pt>
                <c:pt idx="4103">
                  <c:v>1.1481E-2</c:v>
                </c:pt>
                <c:pt idx="4104">
                  <c:v>7.8779999999999996E-3</c:v>
                </c:pt>
                <c:pt idx="4105">
                  <c:v>7.1739999999999998E-3</c:v>
                </c:pt>
                <c:pt idx="4106">
                  <c:v>6.0219999999999996E-3</c:v>
                </c:pt>
                <c:pt idx="4107">
                  <c:v>8.9820000000000004E-3</c:v>
                </c:pt>
                <c:pt idx="4108">
                  <c:v>7.8900000000000012E-3</c:v>
                </c:pt>
                <c:pt idx="4109">
                  <c:v>5.287E-3</c:v>
                </c:pt>
                <c:pt idx="4110">
                  <c:v>4.6809999999999994E-3</c:v>
                </c:pt>
                <c:pt idx="4111">
                  <c:v>4.6730000000000001E-3</c:v>
                </c:pt>
                <c:pt idx="4112">
                  <c:v>3.9160000000000002E-3</c:v>
                </c:pt>
                <c:pt idx="4113">
                  <c:v>3.7759999999999998E-3</c:v>
                </c:pt>
                <c:pt idx="4114">
                  <c:v>3.4169999999999999E-3</c:v>
                </c:pt>
                <c:pt idx="4115">
                  <c:v>2.875E-3</c:v>
                </c:pt>
                <c:pt idx="4116">
                  <c:v>2.5119999999999999E-3</c:v>
                </c:pt>
                <c:pt idx="4117">
                  <c:v>3.2189999999999996E-3</c:v>
                </c:pt>
                <c:pt idx="4118">
                  <c:v>3.9229999999999994E-3</c:v>
                </c:pt>
                <c:pt idx="4119">
                  <c:v>3.6179999999999997E-3</c:v>
                </c:pt>
                <c:pt idx="4120">
                  <c:v>3.2859999999999999E-3</c:v>
                </c:pt>
                <c:pt idx="4121">
                  <c:v>3.5719999999999997E-3</c:v>
                </c:pt>
                <c:pt idx="4122">
                  <c:v>6.3449999999999999E-3</c:v>
                </c:pt>
                <c:pt idx="4123">
                  <c:v>5.3089999999999995E-3</c:v>
                </c:pt>
                <c:pt idx="4124">
                  <c:v>6.182E-3</c:v>
                </c:pt>
                <c:pt idx="4125">
                  <c:v>8.1469999999999997E-3</c:v>
                </c:pt>
                <c:pt idx="4126">
                  <c:v>1.0709E-2</c:v>
                </c:pt>
                <c:pt idx="4127">
                  <c:v>8.6389999999999991E-3</c:v>
                </c:pt>
                <c:pt idx="4128">
                  <c:v>7.2589999999999998E-3</c:v>
                </c:pt>
                <c:pt idx="4129">
                  <c:v>8.0200000000000011E-3</c:v>
                </c:pt>
                <c:pt idx="4130">
                  <c:v>5.7689999999999998E-3</c:v>
                </c:pt>
                <c:pt idx="4131">
                  <c:v>4.9810000000000002E-3</c:v>
                </c:pt>
                <c:pt idx="4132">
                  <c:v>4.1459999999999995E-3</c:v>
                </c:pt>
                <c:pt idx="4133">
                  <c:v>4.3619999999999996E-3</c:v>
                </c:pt>
                <c:pt idx="4134">
                  <c:v>5.3700000000000006E-3</c:v>
                </c:pt>
                <c:pt idx="4135">
                  <c:v>5.9029999999999994E-3</c:v>
                </c:pt>
                <c:pt idx="4136">
                  <c:v>3.026E-3</c:v>
                </c:pt>
                <c:pt idx="4137">
                  <c:v>2.2989999999999998E-3</c:v>
                </c:pt>
                <c:pt idx="4138">
                  <c:v>2.0839999999999999E-3</c:v>
                </c:pt>
                <c:pt idx="4139">
                  <c:v>3.1419999999999998E-3</c:v>
                </c:pt>
                <c:pt idx="4140">
                  <c:v>3.6379999999999997E-3</c:v>
                </c:pt>
                <c:pt idx="4141">
                  <c:v>5.5329999999999997E-3</c:v>
                </c:pt>
                <c:pt idx="4142">
                  <c:v>4.6249999999999998E-3</c:v>
                </c:pt>
                <c:pt idx="4143">
                  <c:v>5.7600000000000004E-3</c:v>
                </c:pt>
                <c:pt idx="4144">
                  <c:v>5.5030000000000001E-3</c:v>
                </c:pt>
                <c:pt idx="4145">
                  <c:v>6.3169999999999997E-3</c:v>
                </c:pt>
                <c:pt idx="4146">
                  <c:v>7.3279999999999994E-3</c:v>
                </c:pt>
                <c:pt idx="4147">
                  <c:v>8.371E-3</c:v>
                </c:pt>
                <c:pt idx="4148">
                  <c:v>1.3491999999999999E-2</c:v>
                </c:pt>
                <c:pt idx="4149">
                  <c:v>1.1630000000000001E-2</c:v>
                </c:pt>
                <c:pt idx="4150">
                  <c:v>1.3063999999999999E-2</c:v>
                </c:pt>
                <c:pt idx="4151">
                  <c:v>2.1156999999999999E-2</c:v>
                </c:pt>
                <c:pt idx="4152">
                  <c:v>1.6132000000000001E-2</c:v>
                </c:pt>
                <c:pt idx="4153">
                  <c:v>2.3174999999999998E-2</c:v>
                </c:pt>
                <c:pt idx="4154">
                  <c:v>2.0930000000000001E-2</c:v>
                </c:pt>
                <c:pt idx="4155">
                  <c:v>1.8629E-2</c:v>
                </c:pt>
                <c:pt idx="4156">
                  <c:v>2.4166999999999998E-2</c:v>
                </c:pt>
                <c:pt idx="4157">
                  <c:v>1.8023999999999998E-2</c:v>
                </c:pt>
                <c:pt idx="4158">
                  <c:v>1.4182E-2</c:v>
                </c:pt>
                <c:pt idx="4159">
                  <c:v>1.8154999999999998E-2</c:v>
                </c:pt>
                <c:pt idx="4160">
                  <c:v>1.52E-2</c:v>
                </c:pt>
                <c:pt idx="4161">
                  <c:v>2.2838000000000001E-2</c:v>
                </c:pt>
                <c:pt idx="4162">
                  <c:v>2.6261E-2</c:v>
                </c:pt>
                <c:pt idx="4163">
                  <c:v>6.3006999999999994E-2</c:v>
                </c:pt>
                <c:pt idx="4164">
                  <c:v>6.532099999999999E-2</c:v>
                </c:pt>
                <c:pt idx="4165">
                  <c:v>7.2602E-2</c:v>
                </c:pt>
                <c:pt idx="4166">
                  <c:v>6.4987000000000003E-2</c:v>
                </c:pt>
                <c:pt idx="4167">
                  <c:v>6.0156999999999995E-2</c:v>
                </c:pt>
                <c:pt idx="4168">
                  <c:v>4.8430999999999995E-2</c:v>
                </c:pt>
                <c:pt idx="4169">
                  <c:v>4.0448999999999999E-2</c:v>
                </c:pt>
                <c:pt idx="4170">
                  <c:v>3.3000999999999996E-2</c:v>
                </c:pt>
                <c:pt idx="4171">
                  <c:v>2.7481999999999999E-2</c:v>
                </c:pt>
                <c:pt idx="4172">
                  <c:v>2.0676E-2</c:v>
                </c:pt>
                <c:pt idx="4173">
                  <c:v>1.8033999999999998E-2</c:v>
                </c:pt>
                <c:pt idx="4174">
                  <c:v>1.7853000000000001E-2</c:v>
                </c:pt>
                <c:pt idx="4175">
                  <c:v>1.6870000000000003E-2</c:v>
                </c:pt>
                <c:pt idx="4176">
                  <c:v>3.0388999999999999E-2</c:v>
                </c:pt>
                <c:pt idx="4177">
                  <c:v>3.2572999999999998E-2</c:v>
                </c:pt>
                <c:pt idx="4178">
                  <c:v>2.6250000000000002E-2</c:v>
                </c:pt>
                <c:pt idx="4179">
                  <c:v>4.6889E-2</c:v>
                </c:pt>
                <c:pt idx="4180">
                  <c:v>6.7214999999999997E-2</c:v>
                </c:pt>
                <c:pt idx="4181">
                  <c:v>5.5486000000000001E-2</c:v>
                </c:pt>
                <c:pt idx="4182">
                  <c:v>5.0212E-2</c:v>
                </c:pt>
                <c:pt idx="4183">
                  <c:v>4.5790000000000004E-2</c:v>
                </c:pt>
                <c:pt idx="4184">
                  <c:v>4.9770000000000002E-2</c:v>
                </c:pt>
                <c:pt idx="4185">
                  <c:v>4.9607999999999999E-2</c:v>
                </c:pt>
                <c:pt idx="4186">
                  <c:v>4.0403000000000001E-2</c:v>
                </c:pt>
                <c:pt idx="4187">
                  <c:v>3.3555999999999996E-2</c:v>
                </c:pt>
                <c:pt idx="4188">
                  <c:v>3.0397999999999998E-2</c:v>
                </c:pt>
                <c:pt idx="4189">
                  <c:v>3.1891999999999997E-2</c:v>
                </c:pt>
                <c:pt idx="4190">
                  <c:v>3.8405000000000002E-2</c:v>
                </c:pt>
                <c:pt idx="4191">
                  <c:v>3.2114999999999998E-2</c:v>
                </c:pt>
                <c:pt idx="4192">
                  <c:v>3.0657999999999998E-2</c:v>
                </c:pt>
                <c:pt idx="4193">
                  <c:v>2.4917999999999999E-2</c:v>
                </c:pt>
                <c:pt idx="4194">
                  <c:v>2.4160000000000001E-2</c:v>
                </c:pt>
                <c:pt idx="4195">
                  <c:v>2.7240999999999998E-2</c:v>
                </c:pt>
                <c:pt idx="4196">
                  <c:v>2.7888E-2</c:v>
                </c:pt>
                <c:pt idx="4197">
                  <c:v>3.1383000000000001E-2</c:v>
                </c:pt>
                <c:pt idx="4198">
                  <c:v>3.7580999999999996E-2</c:v>
                </c:pt>
                <c:pt idx="4199">
                  <c:v>2.9474999999999998E-2</c:v>
                </c:pt>
                <c:pt idx="4200">
                  <c:v>2.5803E-2</c:v>
                </c:pt>
                <c:pt idx="4201">
                  <c:v>2.3885999999999998E-2</c:v>
                </c:pt>
                <c:pt idx="4202">
                  <c:v>1.7964999999999998E-2</c:v>
                </c:pt>
                <c:pt idx="4203">
                  <c:v>1.6191000000000001E-2</c:v>
                </c:pt>
                <c:pt idx="4204">
                  <c:v>1.6910000000000001E-2</c:v>
                </c:pt>
                <c:pt idx="4205">
                  <c:v>1.6955999999999999E-2</c:v>
                </c:pt>
                <c:pt idx="4206">
                  <c:v>2.0636999999999999E-2</c:v>
                </c:pt>
                <c:pt idx="4207">
                  <c:v>2.6005999999999998E-2</c:v>
                </c:pt>
                <c:pt idx="4208">
                  <c:v>2.8607999999999998E-2</c:v>
                </c:pt>
                <c:pt idx="4209">
                  <c:v>4.2750999999999997E-2</c:v>
                </c:pt>
                <c:pt idx="4210">
                  <c:v>4.0043999999999996E-2</c:v>
                </c:pt>
                <c:pt idx="4211">
                  <c:v>3.1550000000000002E-2</c:v>
                </c:pt>
                <c:pt idx="4212">
                  <c:v>2.4931999999999999E-2</c:v>
                </c:pt>
                <c:pt idx="4213">
                  <c:v>2.5392999999999999E-2</c:v>
                </c:pt>
                <c:pt idx="4214">
                  <c:v>2.2714999999999999E-2</c:v>
                </c:pt>
                <c:pt idx="4215">
                  <c:v>2.1226999999999999E-2</c:v>
                </c:pt>
                <c:pt idx="4216">
                  <c:v>2.6010000000000002E-2</c:v>
                </c:pt>
                <c:pt idx="4217">
                  <c:v>2.5332E-2</c:v>
                </c:pt>
                <c:pt idx="4218">
                  <c:v>1.8454999999999999E-2</c:v>
                </c:pt>
                <c:pt idx="4219">
                  <c:v>1.4162999999999999E-2</c:v>
                </c:pt>
                <c:pt idx="4220">
                  <c:v>1.3413999999999999E-2</c:v>
                </c:pt>
                <c:pt idx="4221">
                  <c:v>1.2667999999999999E-2</c:v>
                </c:pt>
                <c:pt idx="4222">
                  <c:v>3.7006999999999998E-2</c:v>
                </c:pt>
                <c:pt idx="4223">
                  <c:v>2.8627999999999997E-2</c:v>
                </c:pt>
                <c:pt idx="4224">
                  <c:v>2.5937999999999999E-2</c:v>
                </c:pt>
                <c:pt idx="4225">
                  <c:v>2.2037999999999999E-2</c:v>
                </c:pt>
                <c:pt idx="4226">
                  <c:v>1.7212999999999999E-2</c:v>
                </c:pt>
                <c:pt idx="4227">
                  <c:v>1.3666999999999999E-2</c:v>
                </c:pt>
                <c:pt idx="4228">
                  <c:v>1.0110000000000001E-2</c:v>
                </c:pt>
                <c:pt idx="4229">
                  <c:v>7.980000000000001E-3</c:v>
                </c:pt>
                <c:pt idx="4230">
                  <c:v>6.8789999999999997E-3</c:v>
                </c:pt>
                <c:pt idx="4231">
                  <c:v>7.6100000000000004E-3</c:v>
                </c:pt>
                <c:pt idx="4232">
                  <c:v>6.5569999999999995E-3</c:v>
                </c:pt>
                <c:pt idx="4233">
                  <c:v>8.9519999999999999E-3</c:v>
                </c:pt>
                <c:pt idx="4234">
                  <c:v>8.1259999999999995E-3</c:v>
                </c:pt>
                <c:pt idx="4235">
                  <c:v>1.0551E-2</c:v>
                </c:pt>
                <c:pt idx="4236">
                  <c:v>1.2930000000000001E-2</c:v>
                </c:pt>
                <c:pt idx="4237">
                  <c:v>2.0454E-2</c:v>
                </c:pt>
                <c:pt idx="4238">
                  <c:v>2.5693999999999998E-2</c:v>
                </c:pt>
                <c:pt idx="4239">
                  <c:v>2.1769E-2</c:v>
                </c:pt>
                <c:pt idx="4240">
                  <c:v>2.2320000000000003E-2</c:v>
                </c:pt>
                <c:pt idx="4241">
                  <c:v>2.1353E-2</c:v>
                </c:pt>
                <c:pt idx="4242">
                  <c:v>1.2020000000000001E-2</c:v>
                </c:pt>
                <c:pt idx="4243">
                  <c:v>2.9010000000000001E-2</c:v>
                </c:pt>
                <c:pt idx="4244">
                  <c:v>3.4646999999999997E-2</c:v>
                </c:pt>
                <c:pt idx="4245">
                  <c:v>3.9732999999999997E-2</c:v>
                </c:pt>
                <c:pt idx="4246">
                  <c:v>3.5338000000000001E-2</c:v>
                </c:pt>
                <c:pt idx="4247">
                  <c:v>3.0542999999999997E-2</c:v>
                </c:pt>
                <c:pt idx="4248">
                  <c:v>2.8892999999999999E-2</c:v>
                </c:pt>
                <c:pt idx="4249">
                  <c:v>2.7264999999999998E-2</c:v>
                </c:pt>
                <c:pt idx="4250">
                  <c:v>2.5321E-2</c:v>
                </c:pt>
                <c:pt idx="4251">
                  <c:v>2.7552999999999998E-2</c:v>
                </c:pt>
                <c:pt idx="4252">
                  <c:v>2.1360999999999998E-2</c:v>
                </c:pt>
                <c:pt idx="4253">
                  <c:v>1.8539E-2</c:v>
                </c:pt>
                <c:pt idx="4254">
                  <c:v>1.4027E-2</c:v>
                </c:pt>
                <c:pt idx="4255">
                  <c:v>1.2860999999999999E-2</c:v>
                </c:pt>
                <c:pt idx="4256">
                  <c:v>1.6913000000000001E-2</c:v>
                </c:pt>
                <c:pt idx="4257">
                  <c:v>1.6650999999999999E-2</c:v>
                </c:pt>
                <c:pt idx="4258">
                  <c:v>1.5032999999999999E-2</c:v>
                </c:pt>
                <c:pt idx="4259">
                  <c:v>1.5463999999999999E-2</c:v>
                </c:pt>
                <c:pt idx="4260">
                  <c:v>1.729E-2</c:v>
                </c:pt>
                <c:pt idx="4261">
                  <c:v>2.9745999999999998E-2</c:v>
                </c:pt>
                <c:pt idx="4262">
                  <c:v>2.5621999999999999E-2</c:v>
                </c:pt>
                <c:pt idx="4263">
                  <c:v>2.3761999999999998E-2</c:v>
                </c:pt>
                <c:pt idx="4264">
                  <c:v>2.1026E-2</c:v>
                </c:pt>
                <c:pt idx="4265">
                  <c:v>1.9116999999999999E-2</c:v>
                </c:pt>
                <c:pt idx="4266">
                  <c:v>1.7618999999999999E-2</c:v>
                </c:pt>
                <c:pt idx="4267">
                  <c:v>1.6077999999999999E-2</c:v>
                </c:pt>
                <c:pt idx="4268">
                  <c:v>1.5151999999999999E-2</c:v>
                </c:pt>
                <c:pt idx="4269">
                  <c:v>1.2723E-2</c:v>
                </c:pt>
                <c:pt idx="4270">
                  <c:v>1.0471999999999999E-2</c:v>
                </c:pt>
                <c:pt idx="4271">
                  <c:v>8.6079999999999993E-3</c:v>
                </c:pt>
                <c:pt idx="4272">
                  <c:v>8.9949999999999995E-3</c:v>
                </c:pt>
                <c:pt idx="4273">
                  <c:v>1.2730999999999999E-2</c:v>
                </c:pt>
                <c:pt idx="4274">
                  <c:v>1.5795E-2</c:v>
                </c:pt>
                <c:pt idx="4275">
                  <c:v>1.8182E-2</c:v>
                </c:pt>
                <c:pt idx="4276">
                  <c:v>2.3050000000000001E-2</c:v>
                </c:pt>
                <c:pt idx="4277">
                  <c:v>2.0739E-2</c:v>
                </c:pt>
                <c:pt idx="4278">
                  <c:v>1.9403999999999998E-2</c:v>
                </c:pt>
                <c:pt idx="4279">
                  <c:v>2.6508999999999998E-2</c:v>
                </c:pt>
                <c:pt idx="4280">
                  <c:v>3.5489E-2</c:v>
                </c:pt>
                <c:pt idx="4281">
                  <c:v>3.5692999999999996E-2</c:v>
                </c:pt>
                <c:pt idx="4282">
                  <c:v>3.7561999999999998E-2</c:v>
                </c:pt>
                <c:pt idx="4283">
                  <c:v>3.4886E-2</c:v>
                </c:pt>
                <c:pt idx="4284">
                  <c:v>3.5958999999999998E-2</c:v>
                </c:pt>
                <c:pt idx="4285">
                  <c:v>3.3777000000000001E-2</c:v>
                </c:pt>
                <c:pt idx="4286">
                  <c:v>3.9238999999999996E-2</c:v>
                </c:pt>
                <c:pt idx="4287">
                  <c:v>5.2021999999999999E-2</c:v>
                </c:pt>
                <c:pt idx="4288">
                  <c:v>4.2985999999999996E-2</c:v>
                </c:pt>
                <c:pt idx="4289">
                  <c:v>3.6631999999999998E-2</c:v>
                </c:pt>
                <c:pt idx="4290">
                  <c:v>3.1414999999999998E-2</c:v>
                </c:pt>
                <c:pt idx="4291">
                  <c:v>3.0386999999999997E-2</c:v>
                </c:pt>
                <c:pt idx="4292">
                  <c:v>3.6898E-2</c:v>
                </c:pt>
                <c:pt idx="4293">
                  <c:v>3.5838999999999996E-2</c:v>
                </c:pt>
                <c:pt idx="4294">
                  <c:v>4.1847999999999996E-2</c:v>
                </c:pt>
                <c:pt idx="4295">
                  <c:v>3.7205999999999996E-2</c:v>
                </c:pt>
                <c:pt idx="4296">
                  <c:v>4.0098999999999996E-2</c:v>
                </c:pt>
                <c:pt idx="4297">
                  <c:v>4.1250999999999996E-2</c:v>
                </c:pt>
                <c:pt idx="4298">
                  <c:v>4.0208999999999995E-2</c:v>
                </c:pt>
                <c:pt idx="4299">
                  <c:v>3.9077000000000001E-2</c:v>
                </c:pt>
                <c:pt idx="4300">
                  <c:v>4.1307999999999997E-2</c:v>
                </c:pt>
                <c:pt idx="4301">
                  <c:v>4.7925999999999996E-2</c:v>
                </c:pt>
                <c:pt idx="4302">
                  <c:v>5.0946999999999999E-2</c:v>
                </c:pt>
                <c:pt idx="4303">
                  <c:v>4.6182000000000001E-2</c:v>
                </c:pt>
                <c:pt idx="4304">
                  <c:v>3.7442999999999997E-2</c:v>
                </c:pt>
                <c:pt idx="4305">
                  <c:v>3.9869000000000002E-2</c:v>
                </c:pt>
                <c:pt idx="4306">
                  <c:v>3.3551999999999998E-2</c:v>
                </c:pt>
                <c:pt idx="4307">
                  <c:v>0.111231</c:v>
                </c:pt>
                <c:pt idx="4308">
                  <c:v>0.10260699999999999</c:v>
                </c:pt>
                <c:pt idx="4309">
                  <c:v>7.9880000000000007E-2</c:v>
                </c:pt>
                <c:pt idx="4310">
                  <c:v>6.7568000000000003E-2</c:v>
                </c:pt>
                <c:pt idx="4311">
                  <c:v>7.3837E-2</c:v>
                </c:pt>
                <c:pt idx="4312">
                  <c:v>6.2007E-2</c:v>
                </c:pt>
                <c:pt idx="4313">
                  <c:v>6.3783999999999993E-2</c:v>
                </c:pt>
                <c:pt idx="4314">
                  <c:v>7.2572999999999999E-2</c:v>
                </c:pt>
                <c:pt idx="4315">
                  <c:v>5.9292999999999998E-2</c:v>
                </c:pt>
                <c:pt idx="4316">
                  <c:v>5.2587999999999996E-2</c:v>
                </c:pt>
                <c:pt idx="4317">
                  <c:v>4.2375999999999997E-2</c:v>
                </c:pt>
                <c:pt idx="4318">
                  <c:v>3.5131999999999997E-2</c:v>
                </c:pt>
                <c:pt idx="4319">
                  <c:v>3.1630000000000005E-2</c:v>
                </c:pt>
                <c:pt idx="4320">
                  <c:v>2.5380999999999997E-2</c:v>
                </c:pt>
                <c:pt idx="4321">
                  <c:v>2.0848999999999999E-2</c:v>
                </c:pt>
                <c:pt idx="4322">
                  <c:v>1.7967999999999998E-2</c:v>
                </c:pt>
                <c:pt idx="4323">
                  <c:v>1.5318E-2</c:v>
                </c:pt>
                <c:pt idx="4324">
                  <c:v>1.3930000000000001E-2</c:v>
                </c:pt>
                <c:pt idx="4325">
                  <c:v>1.5351999999999999E-2</c:v>
                </c:pt>
                <c:pt idx="4326">
                  <c:v>1.4473999999999999E-2</c:v>
                </c:pt>
                <c:pt idx="4327">
                  <c:v>1.3682E-2</c:v>
                </c:pt>
                <c:pt idx="4328">
                  <c:v>1.0492999999999999E-2</c:v>
                </c:pt>
                <c:pt idx="4329">
                  <c:v>7.8980000000000005E-3</c:v>
                </c:pt>
                <c:pt idx="4330">
                  <c:v>8.6160000000000004E-3</c:v>
                </c:pt>
                <c:pt idx="4331">
                  <c:v>8.5629999999999994E-3</c:v>
                </c:pt>
                <c:pt idx="4332">
                  <c:v>7.3789999999999993E-3</c:v>
                </c:pt>
                <c:pt idx="4333">
                  <c:v>8.2950000000000003E-3</c:v>
                </c:pt>
                <c:pt idx="4334">
                  <c:v>9.8239999999999994E-3</c:v>
                </c:pt>
                <c:pt idx="4335">
                  <c:v>1.2043999999999999E-2</c:v>
                </c:pt>
                <c:pt idx="4336">
                  <c:v>1.4378999999999999E-2</c:v>
                </c:pt>
                <c:pt idx="4337">
                  <c:v>1.8321E-2</c:v>
                </c:pt>
                <c:pt idx="4338">
                  <c:v>2.0101999999999998E-2</c:v>
                </c:pt>
                <c:pt idx="4339">
                  <c:v>2.5418999999999997E-2</c:v>
                </c:pt>
                <c:pt idx="4340">
                  <c:v>2.8997999999999999E-2</c:v>
                </c:pt>
                <c:pt idx="4341">
                  <c:v>3.2683999999999998E-2</c:v>
                </c:pt>
                <c:pt idx="4342">
                  <c:v>3.8306E-2</c:v>
                </c:pt>
                <c:pt idx="4343">
                  <c:v>3.8947999999999997E-2</c:v>
                </c:pt>
                <c:pt idx="4344">
                  <c:v>3.7121999999999995E-2</c:v>
                </c:pt>
                <c:pt idx="4345">
                  <c:v>3.6244999999999999E-2</c:v>
                </c:pt>
                <c:pt idx="4346">
                  <c:v>4.2553000000000001E-2</c:v>
                </c:pt>
                <c:pt idx="4347">
                  <c:v>5.0068999999999995E-2</c:v>
                </c:pt>
                <c:pt idx="4348">
                  <c:v>4.3732E-2</c:v>
                </c:pt>
                <c:pt idx="4349">
                  <c:v>5.0754999999999995E-2</c:v>
                </c:pt>
                <c:pt idx="4350">
                  <c:v>4.3397999999999999E-2</c:v>
                </c:pt>
                <c:pt idx="4351">
                  <c:v>4.8062000000000001E-2</c:v>
                </c:pt>
                <c:pt idx="4352">
                  <c:v>5.6951999999999996E-2</c:v>
                </c:pt>
                <c:pt idx="4353">
                  <c:v>5.7111999999999996E-2</c:v>
                </c:pt>
                <c:pt idx="4354">
                  <c:v>5.8081000000000001E-2</c:v>
                </c:pt>
                <c:pt idx="4355">
                  <c:v>4.7604999999999995E-2</c:v>
                </c:pt>
                <c:pt idx="4356">
                  <c:v>4.4528999999999999E-2</c:v>
                </c:pt>
                <c:pt idx="4357">
                  <c:v>6.0678999999999997E-2</c:v>
                </c:pt>
                <c:pt idx="4358">
                  <c:v>4.9572999999999999E-2</c:v>
                </c:pt>
                <c:pt idx="4359">
                  <c:v>3.9398999999999997E-2</c:v>
                </c:pt>
                <c:pt idx="4360">
                  <c:v>4.6068999999999999E-2</c:v>
                </c:pt>
                <c:pt idx="4361">
                  <c:v>4.3146999999999998E-2</c:v>
                </c:pt>
                <c:pt idx="4362">
                  <c:v>3.8946000000000001E-2</c:v>
                </c:pt>
                <c:pt idx="4363">
                  <c:v>3.9348999999999995E-2</c:v>
                </c:pt>
                <c:pt idx="4364">
                  <c:v>4.6100999999999996E-2</c:v>
                </c:pt>
                <c:pt idx="4365">
                  <c:v>5.6166999999999995E-2</c:v>
                </c:pt>
                <c:pt idx="4366">
                  <c:v>5.4235999999999999E-2</c:v>
                </c:pt>
                <c:pt idx="4367">
                  <c:v>4.8037999999999997E-2</c:v>
                </c:pt>
                <c:pt idx="4368">
                  <c:v>3.9725999999999997E-2</c:v>
                </c:pt>
                <c:pt idx="4369">
                  <c:v>3.5804999999999997E-2</c:v>
                </c:pt>
                <c:pt idx="4370">
                  <c:v>3.6742999999999998E-2</c:v>
                </c:pt>
                <c:pt idx="4371">
                  <c:v>3.2578999999999997E-2</c:v>
                </c:pt>
                <c:pt idx="4372">
                  <c:v>5.1620000000000006E-2</c:v>
                </c:pt>
                <c:pt idx="4373">
                  <c:v>4.1987999999999998E-2</c:v>
                </c:pt>
                <c:pt idx="4374">
                  <c:v>4.0411999999999997E-2</c:v>
                </c:pt>
                <c:pt idx="4375">
                  <c:v>3.9621999999999997E-2</c:v>
                </c:pt>
                <c:pt idx="4376">
                  <c:v>3.9490999999999998E-2</c:v>
                </c:pt>
                <c:pt idx="4377">
                  <c:v>3.8793000000000001E-2</c:v>
                </c:pt>
                <c:pt idx="4378">
                  <c:v>3.2070000000000001E-2</c:v>
                </c:pt>
                <c:pt idx="4379">
                  <c:v>3.4916999999999997E-2</c:v>
                </c:pt>
                <c:pt idx="4380">
                  <c:v>3.2008000000000002E-2</c:v>
                </c:pt>
                <c:pt idx="4381">
                  <c:v>3.5470999999999996E-2</c:v>
                </c:pt>
                <c:pt idx="4382">
                  <c:v>3.2948999999999999E-2</c:v>
                </c:pt>
                <c:pt idx="4383">
                  <c:v>3.1431000000000001E-2</c:v>
                </c:pt>
                <c:pt idx="4384">
                  <c:v>3.3085999999999997E-2</c:v>
                </c:pt>
                <c:pt idx="4385">
                  <c:v>3.3818000000000001E-2</c:v>
                </c:pt>
                <c:pt idx="4386">
                  <c:v>3.1913999999999998E-2</c:v>
                </c:pt>
                <c:pt idx="4387">
                  <c:v>3.0411999999999998E-2</c:v>
                </c:pt>
                <c:pt idx="4388">
                  <c:v>2.9780000000000001E-2</c:v>
                </c:pt>
                <c:pt idx="4389">
                  <c:v>4.8980999999999997E-2</c:v>
                </c:pt>
                <c:pt idx="4390">
                  <c:v>4.6706999999999999E-2</c:v>
                </c:pt>
                <c:pt idx="4391">
                  <c:v>3.9650000000000005E-2</c:v>
                </c:pt>
                <c:pt idx="4392">
                  <c:v>4.3910999999999999E-2</c:v>
                </c:pt>
                <c:pt idx="4393">
                  <c:v>3.8072000000000002E-2</c:v>
                </c:pt>
                <c:pt idx="4394">
                  <c:v>4.5918999999999995E-2</c:v>
                </c:pt>
                <c:pt idx="4395">
                  <c:v>5.0034999999999996E-2</c:v>
                </c:pt>
                <c:pt idx="4396">
                  <c:v>5.9330000000000008E-2</c:v>
                </c:pt>
                <c:pt idx="4397">
                  <c:v>4.2082000000000001E-2</c:v>
                </c:pt>
                <c:pt idx="4398">
                  <c:v>3.5235999999999996E-2</c:v>
                </c:pt>
                <c:pt idx="4399">
                  <c:v>3.9580999999999998E-2</c:v>
                </c:pt>
                <c:pt idx="4400">
                  <c:v>3.3841999999999997E-2</c:v>
                </c:pt>
                <c:pt idx="4401">
                  <c:v>3.0428E-2</c:v>
                </c:pt>
                <c:pt idx="4402">
                  <c:v>2.5808999999999999E-2</c:v>
                </c:pt>
                <c:pt idx="4403">
                  <c:v>2.8114999999999998E-2</c:v>
                </c:pt>
                <c:pt idx="4404">
                  <c:v>2.7872999999999998E-2</c:v>
                </c:pt>
                <c:pt idx="4405">
                  <c:v>2.7666999999999997E-2</c:v>
                </c:pt>
                <c:pt idx="4406">
                  <c:v>2.7450000000000002E-2</c:v>
                </c:pt>
                <c:pt idx="4407">
                  <c:v>2.6140999999999998E-2</c:v>
                </c:pt>
                <c:pt idx="4408">
                  <c:v>4.4031000000000001E-2</c:v>
                </c:pt>
                <c:pt idx="4409">
                  <c:v>4.0410999999999996E-2</c:v>
                </c:pt>
                <c:pt idx="4410">
                  <c:v>4.0674999999999996E-2</c:v>
                </c:pt>
                <c:pt idx="4411">
                  <c:v>3.4727999999999995E-2</c:v>
                </c:pt>
                <c:pt idx="4412">
                  <c:v>3.7122999999999996E-2</c:v>
                </c:pt>
                <c:pt idx="4413">
                  <c:v>4.0021000000000001E-2</c:v>
                </c:pt>
                <c:pt idx="4414">
                  <c:v>6.3316999999999998E-2</c:v>
                </c:pt>
                <c:pt idx="4415">
                  <c:v>6.1843999999999996E-2</c:v>
                </c:pt>
                <c:pt idx="4416">
                  <c:v>6.523000000000001E-2</c:v>
                </c:pt>
                <c:pt idx="4417">
                  <c:v>6.4520999999999995E-2</c:v>
                </c:pt>
                <c:pt idx="4418">
                  <c:v>6.6985000000000003E-2</c:v>
                </c:pt>
                <c:pt idx="4419">
                  <c:v>5.4086999999999996E-2</c:v>
                </c:pt>
                <c:pt idx="4420">
                  <c:v>7.0899000000000004E-2</c:v>
                </c:pt>
                <c:pt idx="4421">
                  <c:v>7.7572000000000002E-2</c:v>
                </c:pt>
                <c:pt idx="4422">
                  <c:v>7.2650999999999993E-2</c:v>
                </c:pt>
                <c:pt idx="4423">
                  <c:v>6.7002999999999993E-2</c:v>
                </c:pt>
                <c:pt idx="4424">
                  <c:v>5.7213E-2</c:v>
                </c:pt>
                <c:pt idx="4425">
                  <c:v>4.9367000000000001E-2</c:v>
                </c:pt>
                <c:pt idx="4426">
                  <c:v>4.7227999999999999E-2</c:v>
                </c:pt>
                <c:pt idx="4427">
                  <c:v>3.5640999999999999E-2</c:v>
                </c:pt>
                <c:pt idx="4428">
                  <c:v>2.7108E-2</c:v>
                </c:pt>
                <c:pt idx="4429">
                  <c:v>2.1120000000000003E-2</c:v>
                </c:pt>
                <c:pt idx="4430">
                  <c:v>1.7006E-2</c:v>
                </c:pt>
                <c:pt idx="4431">
                  <c:v>1.3751999999999999E-2</c:v>
                </c:pt>
                <c:pt idx="4432">
                  <c:v>1.4185999999999999E-2</c:v>
                </c:pt>
                <c:pt idx="4433">
                  <c:v>1.2874999999999999E-2</c:v>
                </c:pt>
                <c:pt idx="4434">
                  <c:v>2.6116E-2</c:v>
                </c:pt>
                <c:pt idx="4435">
                  <c:v>2.0885999999999998E-2</c:v>
                </c:pt>
                <c:pt idx="4436">
                  <c:v>4.0216999999999996E-2</c:v>
                </c:pt>
                <c:pt idx="4437">
                  <c:v>4.0290000000000006E-2</c:v>
                </c:pt>
                <c:pt idx="4438">
                  <c:v>3.6191000000000001E-2</c:v>
                </c:pt>
                <c:pt idx="4439">
                  <c:v>3.0133999999999998E-2</c:v>
                </c:pt>
                <c:pt idx="4440">
                  <c:v>2.5230000000000002E-2</c:v>
                </c:pt>
                <c:pt idx="4441">
                  <c:v>2.0263E-2</c:v>
                </c:pt>
                <c:pt idx="4442">
                  <c:v>1.9344E-2</c:v>
                </c:pt>
                <c:pt idx="4443">
                  <c:v>1.5554E-2</c:v>
                </c:pt>
                <c:pt idx="4444">
                  <c:v>1.5106E-2</c:v>
                </c:pt>
                <c:pt idx="4445">
                  <c:v>1.1571999999999999E-2</c:v>
                </c:pt>
                <c:pt idx="4446">
                  <c:v>9.1749999999999991E-3</c:v>
                </c:pt>
                <c:pt idx="4447">
                  <c:v>9.2100000000000012E-3</c:v>
                </c:pt>
                <c:pt idx="4448">
                  <c:v>7.6909999999999999E-3</c:v>
                </c:pt>
                <c:pt idx="4449">
                  <c:v>7.4960000000000001E-3</c:v>
                </c:pt>
                <c:pt idx="4450">
                  <c:v>6.5529999999999998E-3</c:v>
                </c:pt>
                <c:pt idx="4451">
                  <c:v>6.9400000000000009E-3</c:v>
                </c:pt>
                <c:pt idx="4452">
                  <c:v>7.8789999999999989E-3</c:v>
                </c:pt>
                <c:pt idx="4453">
                  <c:v>7.7900000000000009E-3</c:v>
                </c:pt>
                <c:pt idx="4454">
                  <c:v>8.9779999999999999E-3</c:v>
                </c:pt>
                <c:pt idx="4455">
                  <c:v>6.5359999999999993E-3</c:v>
                </c:pt>
                <c:pt idx="4456">
                  <c:v>5.8669999999999998E-3</c:v>
                </c:pt>
                <c:pt idx="4457">
                  <c:v>4.2000000000000006E-3</c:v>
                </c:pt>
                <c:pt idx="4458">
                  <c:v>4.339E-3</c:v>
                </c:pt>
                <c:pt idx="4459">
                  <c:v>6.0809999999999996E-3</c:v>
                </c:pt>
                <c:pt idx="4460">
                  <c:v>9.1570000000000002E-3</c:v>
                </c:pt>
                <c:pt idx="4461">
                  <c:v>8.3920000000000002E-3</c:v>
                </c:pt>
                <c:pt idx="4462">
                  <c:v>8.1859999999999988E-3</c:v>
                </c:pt>
                <c:pt idx="4463">
                  <c:v>6.4579999999999993E-3</c:v>
                </c:pt>
                <c:pt idx="4464">
                  <c:v>5.1400000000000005E-3</c:v>
                </c:pt>
                <c:pt idx="4465">
                  <c:v>5.5579999999999996E-3</c:v>
                </c:pt>
                <c:pt idx="4466">
                  <c:v>5.1729999999999996E-3</c:v>
                </c:pt>
                <c:pt idx="4467">
                  <c:v>2.9879999999999998E-3</c:v>
                </c:pt>
                <c:pt idx="4468">
                  <c:v>2.6259999999999999E-3</c:v>
                </c:pt>
                <c:pt idx="4469">
                  <c:v>2.7409999999999999E-3</c:v>
                </c:pt>
                <c:pt idx="4470">
                  <c:v>2.104E-3</c:v>
                </c:pt>
                <c:pt idx="4471">
                  <c:v>4.6080000000000001E-3</c:v>
                </c:pt>
                <c:pt idx="4472">
                  <c:v>3.7200000000000002E-3</c:v>
                </c:pt>
                <c:pt idx="4473">
                  <c:v>3.4089999999999997E-3</c:v>
                </c:pt>
                <c:pt idx="4474">
                  <c:v>2.8400000000000001E-3</c:v>
                </c:pt>
                <c:pt idx="4475">
                  <c:v>3.7109999999999999E-3</c:v>
                </c:pt>
                <c:pt idx="4476">
                  <c:v>1.0277999999999999E-2</c:v>
                </c:pt>
                <c:pt idx="4477">
                  <c:v>9.8500000000000011E-3</c:v>
                </c:pt>
                <c:pt idx="4478">
                  <c:v>8.3850000000000001E-3</c:v>
                </c:pt>
                <c:pt idx="4479">
                  <c:v>6.9869999999999993E-3</c:v>
                </c:pt>
                <c:pt idx="4480">
                  <c:v>5.5759999999999994E-3</c:v>
                </c:pt>
                <c:pt idx="4481">
                  <c:v>4.6419999999999994E-3</c:v>
                </c:pt>
                <c:pt idx="4482">
                  <c:v>4.0079999999999994E-3</c:v>
                </c:pt>
                <c:pt idx="4483">
                  <c:v>3.1809999999999998E-3</c:v>
                </c:pt>
                <c:pt idx="4484">
                  <c:v>3.8539999999999998E-3</c:v>
                </c:pt>
                <c:pt idx="4485">
                  <c:v>5.4719999999999994E-3</c:v>
                </c:pt>
                <c:pt idx="4486">
                  <c:v>9.2579999999999989E-3</c:v>
                </c:pt>
                <c:pt idx="4487">
                  <c:v>8.735999999999999E-3</c:v>
                </c:pt>
                <c:pt idx="4488">
                  <c:v>8.4489999999999999E-3</c:v>
                </c:pt>
                <c:pt idx="4489">
                  <c:v>9.0130000000000002E-3</c:v>
                </c:pt>
                <c:pt idx="4490">
                  <c:v>7.1019999999999998E-3</c:v>
                </c:pt>
                <c:pt idx="4491">
                  <c:v>5.9229999999999994E-3</c:v>
                </c:pt>
                <c:pt idx="4492">
                  <c:v>6.6100000000000004E-3</c:v>
                </c:pt>
                <c:pt idx="4493">
                  <c:v>5.5750000000000001E-3</c:v>
                </c:pt>
                <c:pt idx="4494">
                  <c:v>5.8339999999999998E-3</c:v>
                </c:pt>
                <c:pt idx="4495">
                  <c:v>8.1460000000000005E-3</c:v>
                </c:pt>
                <c:pt idx="4496">
                  <c:v>2.1847999999999999E-2</c:v>
                </c:pt>
                <c:pt idx="4497">
                  <c:v>1.9698E-2</c:v>
                </c:pt>
                <c:pt idx="4498">
                  <c:v>2.2511E-2</c:v>
                </c:pt>
                <c:pt idx="4499">
                  <c:v>2.1519E-2</c:v>
                </c:pt>
                <c:pt idx="4500">
                  <c:v>2.5280999999999998E-2</c:v>
                </c:pt>
                <c:pt idx="4501">
                  <c:v>2.2969E-2</c:v>
                </c:pt>
                <c:pt idx="4502">
                  <c:v>2.1090000000000001E-2</c:v>
                </c:pt>
                <c:pt idx="4503">
                  <c:v>2.5314999999999997E-2</c:v>
                </c:pt>
                <c:pt idx="4504">
                  <c:v>2.4346E-2</c:v>
                </c:pt>
                <c:pt idx="4505">
                  <c:v>2.5295999999999999E-2</c:v>
                </c:pt>
                <c:pt idx="4506">
                  <c:v>2.1238999999999997E-2</c:v>
                </c:pt>
                <c:pt idx="4507">
                  <c:v>2.9406999999999999E-2</c:v>
                </c:pt>
                <c:pt idx="4508">
                  <c:v>2.7807999999999999E-2</c:v>
                </c:pt>
                <c:pt idx="4509">
                  <c:v>2.2770000000000002E-2</c:v>
                </c:pt>
                <c:pt idx="4510">
                  <c:v>1.9470999999999999E-2</c:v>
                </c:pt>
                <c:pt idx="4511">
                  <c:v>1.617E-2</c:v>
                </c:pt>
                <c:pt idx="4512">
                  <c:v>1.4777999999999999E-2</c:v>
                </c:pt>
                <c:pt idx="4513">
                  <c:v>1.4780999999999999E-2</c:v>
                </c:pt>
                <c:pt idx="4514">
                  <c:v>1.5269E-2</c:v>
                </c:pt>
                <c:pt idx="4515">
                  <c:v>1.3618999999999999E-2</c:v>
                </c:pt>
                <c:pt idx="4516">
                  <c:v>1.1625E-2</c:v>
                </c:pt>
                <c:pt idx="4517">
                  <c:v>1.0702999999999999E-2</c:v>
                </c:pt>
                <c:pt idx="4518">
                  <c:v>9.2100000000000012E-3</c:v>
                </c:pt>
                <c:pt idx="4519">
                  <c:v>6.9080000000000001E-3</c:v>
                </c:pt>
                <c:pt idx="4520">
                  <c:v>6.6629999999999997E-3</c:v>
                </c:pt>
                <c:pt idx="4521">
                  <c:v>1.2582999999999999E-2</c:v>
                </c:pt>
                <c:pt idx="4522">
                  <c:v>1.136E-2</c:v>
                </c:pt>
                <c:pt idx="4523">
                  <c:v>1.1885E-2</c:v>
                </c:pt>
                <c:pt idx="4524">
                  <c:v>1.0128E-2</c:v>
                </c:pt>
                <c:pt idx="4525">
                  <c:v>9.7520000000000003E-3</c:v>
                </c:pt>
                <c:pt idx="4526">
                  <c:v>1.2157999999999999E-2</c:v>
                </c:pt>
                <c:pt idx="4527">
                  <c:v>2.1311E-2</c:v>
                </c:pt>
                <c:pt idx="4528">
                  <c:v>2.3424E-2</c:v>
                </c:pt>
                <c:pt idx="4529">
                  <c:v>1.8012E-2</c:v>
                </c:pt>
                <c:pt idx="4530">
                  <c:v>1.6576E-2</c:v>
                </c:pt>
                <c:pt idx="4531">
                  <c:v>1.7100999999999998E-2</c:v>
                </c:pt>
                <c:pt idx="4532">
                  <c:v>1.2577999999999999E-2</c:v>
                </c:pt>
                <c:pt idx="4533">
                  <c:v>8.1580000000000003E-3</c:v>
                </c:pt>
                <c:pt idx="4534">
                  <c:v>8.9849999999999999E-3</c:v>
                </c:pt>
                <c:pt idx="4535">
                  <c:v>1.0182999999999999E-2</c:v>
                </c:pt>
                <c:pt idx="4536">
                  <c:v>9.1809999999999999E-3</c:v>
                </c:pt>
                <c:pt idx="4537">
                  <c:v>1.0803999999999999E-2</c:v>
                </c:pt>
                <c:pt idx="4538">
                  <c:v>9.7059999999999994E-3</c:v>
                </c:pt>
                <c:pt idx="4539">
                  <c:v>8.931999999999999E-3</c:v>
                </c:pt>
                <c:pt idx="4540">
                  <c:v>6.6229999999999995E-3</c:v>
                </c:pt>
                <c:pt idx="4541">
                  <c:v>6.1300000000000009E-3</c:v>
                </c:pt>
                <c:pt idx="4542">
                  <c:v>8.0280000000000004E-3</c:v>
                </c:pt>
                <c:pt idx="4543">
                  <c:v>6.8360000000000001E-3</c:v>
                </c:pt>
                <c:pt idx="4544">
                  <c:v>5.8789999999999997E-3</c:v>
                </c:pt>
                <c:pt idx="4545">
                  <c:v>4.3779999999999999E-3</c:v>
                </c:pt>
                <c:pt idx="4546">
                  <c:v>4.7339999999999995E-3</c:v>
                </c:pt>
                <c:pt idx="4547">
                  <c:v>8.0389999999999993E-3</c:v>
                </c:pt>
                <c:pt idx="4548">
                  <c:v>8.6809999999999995E-3</c:v>
                </c:pt>
                <c:pt idx="4549">
                  <c:v>8.9959999999999988E-3</c:v>
                </c:pt>
                <c:pt idx="4550">
                  <c:v>9.9550000000000003E-3</c:v>
                </c:pt>
                <c:pt idx="4551">
                  <c:v>1.4107999999999999E-2</c:v>
                </c:pt>
                <c:pt idx="4552">
                  <c:v>1.7165E-2</c:v>
                </c:pt>
                <c:pt idx="4553">
                  <c:v>1.7347999999999999E-2</c:v>
                </c:pt>
                <c:pt idx="4554">
                  <c:v>1.4747999999999999E-2</c:v>
                </c:pt>
                <c:pt idx="4555">
                  <c:v>1.2638999999999999E-2</c:v>
                </c:pt>
                <c:pt idx="4556">
                  <c:v>1.2818E-2</c:v>
                </c:pt>
                <c:pt idx="4557">
                  <c:v>1.3640000000000001E-2</c:v>
                </c:pt>
                <c:pt idx="4558">
                  <c:v>9.4600000000000014E-3</c:v>
                </c:pt>
                <c:pt idx="4559">
                  <c:v>1.4794999999999999E-2</c:v>
                </c:pt>
                <c:pt idx="4560">
                  <c:v>1.2976E-2</c:v>
                </c:pt>
                <c:pt idx="4561">
                  <c:v>1.1512999999999999E-2</c:v>
                </c:pt>
                <c:pt idx="4562">
                  <c:v>1.0988999999999999E-2</c:v>
                </c:pt>
                <c:pt idx="4563">
                  <c:v>7.7529999999999995E-3</c:v>
                </c:pt>
                <c:pt idx="4564">
                  <c:v>5.9749999999999994E-3</c:v>
                </c:pt>
                <c:pt idx="4565">
                  <c:v>7.705E-3</c:v>
                </c:pt>
                <c:pt idx="4566">
                  <c:v>6.2729999999999999E-3</c:v>
                </c:pt>
                <c:pt idx="4567">
                  <c:v>5.2249999999999996E-3</c:v>
                </c:pt>
                <c:pt idx="4568">
                  <c:v>4.1830000000000001E-3</c:v>
                </c:pt>
                <c:pt idx="4569">
                  <c:v>3.5609999999999999E-3</c:v>
                </c:pt>
                <c:pt idx="4570">
                  <c:v>2.578E-3</c:v>
                </c:pt>
                <c:pt idx="4571">
                  <c:v>3.8E-3</c:v>
                </c:pt>
                <c:pt idx="4572">
                  <c:v>5.0769999999999999E-3</c:v>
                </c:pt>
                <c:pt idx="4573">
                  <c:v>4.5040000000000002E-3</c:v>
                </c:pt>
                <c:pt idx="4574">
                  <c:v>4.5239999999999994E-3</c:v>
                </c:pt>
                <c:pt idx="4575">
                  <c:v>6.0819999999999997E-3</c:v>
                </c:pt>
                <c:pt idx="4576">
                  <c:v>6.2090000000000001E-3</c:v>
                </c:pt>
                <c:pt idx="4577">
                  <c:v>5.2139999999999999E-3</c:v>
                </c:pt>
                <c:pt idx="4578">
                  <c:v>4.5079999999999999E-3</c:v>
                </c:pt>
                <c:pt idx="4579">
                  <c:v>1.3994999999999999E-2</c:v>
                </c:pt>
                <c:pt idx="4580">
                  <c:v>1.2038E-2</c:v>
                </c:pt>
                <c:pt idx="4581">
                  <c:v>1.0024E-2</c:v>
                </c:pt>
                <c:pt idx="4582">
                  <c:v>7.6800000000000011E-3</c:v>
                </c:pt>
                <c:pt idx="4583">
                  <c:v>6.3500000000000006E-3</c:v>
                </c:pt>
                <c:pt idx="4584">
                  <c:v>5.7759999999999999E-3</c:v>
                </c:pt>
                <c:pt idx="4585">
                  <c:v>6.3139999999999993E-3</c:v>
                </c:pt>
                <c:pt idx="4586">
                  <c:v>6.0650000000000001E-3</c:v>
                </c:pt>
                <c:pt idx="4587">
                  <c:v>1.0815E-2</c:v>
                </c:pt>
                <c:pt idx="4588">
                  <c:v>9.2839999999999989E-3</c:v>
                </c:pt>
                <c:pt idx="4589">
                  <c:v>6.9540000000000001E-3</c:v>
                </c:pt>
                <c:pt idx="4590">
                  <c:v>5.2769999999999996E-3</c:v>
                </c:pt>
                <c:pt idx="4591">
                  <c:v>3.8579999999999999E-3</c:v>
                </c:pt>
                <c:pt idx="4592">
                  <c:v>2.9935E-2</c:v>
                </c:pt>
                <c:pt idx="4593">
                  <c:v>3.0880999999999999E-2</c:v>
                </c:pt>
                <c:pt idx="4594">
                  <c:v>2.9841999999999997E-2</c:v>
                </c:pt>
                <c:pt idx="4595">
                  <c:v>3.1046999999999998E-2</c:v>
                </c:pt>
                <c:pt idx="4596">
                  <c:v>2.9212999999999999E-2</c:v>
                </c:pt>
                <c:pt idx="4597">
                  <c:v>3.4336999999999999E-2</c:v>
                </c:pt>
                <c:pt idx="4598">
                  <c:v>3.0539E-2</c:v>
                </c:pt>
                <c:pt idx="4599">
                  <c:v>3.0003999999999999E-2</c:v>
                </c:pt>
                <c:pt idx="4600">
                  <c:v>2.6113999999999998E-2</c:v>
                </c:pt>
                <c:pt idx="4601">
                  <c:v>2.4795999999999999E-2</c:v>
                </c:pt>
                <c:pt idx="4602">
                  <c:v>2.0802999999999999E-2</c:v>
                </c:pt>
                <c:pt idx="4603">
                  <c:v>1.8488999999999998E-2</c:v>
                </c:pt>
                <c:pt idx="4604">
                  <c:v>1.3732999999999999E-2</c:v>
                </c:pt>
                <c:pt idx="4605">
                  <c:v>1.1340999999999999E-2</c:v>
                </c:pt>
                <c:pt idx="4606">
                  <c:v>9.4070000000000004E-3</c:v>
                </c:pt>
                <c:pt idx="4607">
                  <c:v>9.3259999999999992E-3</c:v>
                </c:pt>
                <c:pt idx="4608">
                  <c:v>7.3029999999999996E-3</c:v>
                </c:pt>
                <c:pt idx="4609">
                  <c:v>1.2371999999999999E-2</c:v>
                </c:pt>
                <c:pt idx="4610">
                  <c:v>9.2579999999999989E-3</c:v>
                </c:pt>
                <c:pt idx="4611">
                  <c:v>7.0279999999999995E-3</c:v>
                </c:pt>
                <c:pt idx="4612">
                  <c:v>5.496E-3</c:v>
                </c:pt>
                <c:pt idx="4613">
                  <c:v>4.6519999999999999E-3</c:v>
                </c:pt>
                <c:pt idx="4614">
                  <c:v>5.0749999999999997E-3</c:v>
                </c:pt>
                <c:pt idx="4615">
                  <c:v>4.5100000000000001E-3</c:v>
                </c:pt>
                <c:pt idx="4616">
                  <c:v>5.3669999999999994E-3</c:v>
                </c:pt>
                <c:pt idx="4617">
                  <c:v>6.8919999999999997E-3</c:v>
                </c:pt>
                <c:pt idx="4618">
                  <c:v>5.7869999999999996E-3</c:v>
                </c:pt>
                <c:pt idx="4619">
                  <c:v>1.2874999999999999E-2</c:v>
                </c:pt>
                <c:pt idx="4620">
                  <c:v>1.2393E-2</c:v>
                </c:pt>
                <c:pt idx="4621">
                  <c:v>1.2005999999999999E-2</c:v>
                </c:pt>
                <c:pt idx="4622">
                  <c:v>1.0241999999999999E-2</c:v>
                </c:pt>
                <c:pt idx="4623">
                  <c:v>1.2131999999999999E-2</c:v>
                </c:pt>
                <c:pt idx="4624">
                  <c:v>9.8989999999999998E-3</c:v>
                </c:pt>
                <c:pt idx="4625">
                  <c:v>1.2452999999999999E-2</c:v>
                </c:pt>
                <c:pt idx="4626">
                  <c:v>1.2763E-2</c:v>
                </c:pt>
                <c:pt idx="4627">
                  <c:v>1.3547999999999999E-2</c:v>
                </c:pt>
                <c:pt idx="4628">
                  <c:v>1.4171999999999999E-2</c:v>
                </c:pt>
                <c:pt idx="4629">
                  <c:v>1.0291999999999999E-2</c:v>
                </c:pt>
                <c:pt idx="4630">
                  <c:v>1.0536999999999999E-2</c:v>
                </c:pt>
                <c:pt idx="4631">
                  <c:v>9.8890000000000002E-3</c:v>
                </c:pt>
                <c:pt idx="4632">
                  <c:v>8.3669999999999994E-3</c:v>
                </c:pt>
                <c:pt idx="4633">
                  <c:v>7.4349999999999998E-3</c:v>
                </c:pt>
                <c:pt idx="4634">
                  <c:v>8.4869999999999998E-3</c:v>
                </c:pt>
                <c:pt idx="4635">
                  <c:v>1.1460999999999999E-2</c:v>
                </c:pt>
                <c:pt idx="4636">
                  <c:v>1.0360000000000001E-2</c:v>
                </c:pt>
                <c:pt idx="4637">
                  <c:v>9.3629999999999998E-3</c:v>
                </c:pt>
                <c:pt idx="4638">
                  <c:v>7.4519999999999994E-3</c:v>
                </c:pt>
                <c:pt idx="4639">
                  <c:v>6.3739999999999995E-3</c:v>
                </c:pt>
                <c:pt idx="4640">
                  <c:v>5.7759999999999999E-3</c:v>
                </c:pt>
                <c:pt idx="4641">
                  <c:v>7.7119999999999992E-3</c:v>
                </c:pt>
                <c:pt idx="4642">
                  <c:v>1.8217999999999998E-2</c:v>
                </c:pt>
                <c:pt idx="4643">
                  <c:v>1.7655999999999998E-2</c:v>
                </c:pt>
                <c:pt idx="4644">
                  <c:v>1.9835999999999999E-2</c:v>
                </c:pt>
                <c:pt idx="4645">
                  <c:v>1.468E-2</c:v>
                </c:pt>
                <c:pt idx="4646">
                  <c:v>1.6210000000000002E-2</c:v>
                </c:pt>
                <c:pt idx="4647">
                  <c:v>1.3210999999999999E-2</c:v>
                </c:pt>
                <c:pt idx="4648">
                  <c:v>4.2219E-2</c:v>
                </c:pt>
                <c:pt idx="4649">
                  <c:v>5.1393999999999995E-2</c:v>
                </c:pt>
                <c:pt idx="4650">
                  <c:v>5.6602E-2</c:v>
                </c:pt>
                <c:pt idx="4651">
                  <c:v>6.5891999999999992E-2</c:v>
                </c:pt>
                <c:pt idx="4652">
                  <c:v>6.0951999999999999E-2</c:v>
                </c:pt>
                <c:pt idx="4653">
                  <c:v>5.7532E-2</c:v>
                </c:pt>
                <c:pt idx="4654">
                  <c:v>5.2562999999999999E-2</c:v>
                </c:pt>
                <c:pt idx="4655">
                  <c:v>4.5915999999999998E-2</c:v>
                </c:pt>
                <c:pt idx="4656">
                  <c:v>4.1348999999999997E-2</c:v>
                </c:pt>
                <c:pt idx="4657">
                  <c:v>4.0203999999999997E-2</c:v>
                </c:pt>
                <c:pt idx="4658">
                  <c:v>3.6115999999999995E-2</c:v>
                </c:pt>
                <c:pt idx="4659">
                  <c:v>3.1354E-2</c:v>
                </c:pt>
                <c:pt idx="4660">
                  <c:v>2.9231E-2</c:v>
                </c:pt>
                <c:pt idx="4661">
                  <c:v>2.7101999999999998E-2</c:v>
                </c:pt>
                <c:pt idx="4662">
                  <c:v>2.5635999999999999E-2</c:v>
                </c:pt>
                <c:pt idx="4663">
                  <c:v>2.1481E-2</c:v>
                </c:pt>
                <c:pt idx="4664">
                  <c:v>1.8730999999999998E-2</c:v>
                </c:pt>
                <c:pt idx="4665">
                  <c:v>1.4903999999999999E-2</c:v>
                </c:pt>
                <c:pt idx="4666">
                  <c:v>1.3866E-2</c:v>
                </c:pt>
                <c:pt idx="4667">
                  <c:v>1.3743999999999999E-2</c:v>
                </c:pt>
                <c:pt idx="4668">
                  <c:v>1.4057999999999999E-2</c:v>
                </c:pt>
                <c:pt idx="4669">
                  <c:v>1.1505E-2</c:v>
                </c:pt>
                <c:pt idx="4670">
                  <c:v>1.0555999999999999E-2</c:v>
                </c:pt>
                <c:pt idx="4671">
                  <c:v>7.3329999999999992E-3</c:v>
                </c:pt>
                <c:pt idx="4672">
                  <c:v>5.6540000000000002E-3</c:v>
                </c:pt>
                <c:pt idx="4673">
                  <c:v>1.0687E-2</c:v>
                </c:pt>
                <c:pt idx="4674">
                  <c:v>8.3500000000000015E-3</c:v>
                </c:pt>
                <c:pt idx="4675">
                  <c:v>7.9589999999999991E-3</c:v>
                </c:pt>
                <c:pt idx="4676">
                  <c:v>6.8049999999999994E-3</c:v>
                </c:pt>
                <c:pt idx="4677">
                  <c:v>8.2279999999999992E-3</c:v>
                </c:pt>
                <c:pt idx="4678">
                  <c:v>8.095999999999999E-3</c:v>
                </c:pt>
                <c:pt idx="4679">
                  <c:v>6.4500000000000009E-3</c:v>
                </c:pt>
                <c:pt idx="4680">
                  <c:v>6.143E-3</c:v>
                </c:pt>
                <c:pt idx="4681">
                  <c:v>6.979E-3</c:v>
                </c:pt>
                <c:pt idx="4682">
                  <c:v>7.4379999999999993E-3</c:v>
                </c:pt>
                <c:pt idx="4683">
                  <c:v>4.8049999999999994E-3</c:v>
                </c:pt>
                <c:pt idx="4684">
                  <c:v>4.7229999999999998E-3</c:v>
                </c:pt>
                <c:pt idx="4685">
                  <c:v>8.0679999999999988E-3</c:v>
                </c:pt>
                <c:pt idx="4686">
                  <c:v>6.698E-3</c:v>
                </c:pt>
                <c:pt idx="4687">
                  <c:v>7.7789999999999995E-3</c:v>
                </c:pt>
                <c:pt idx="4688">
                  <c:v>7.783E-3</c:v>
                </c:pt>
                <c:pt idx="4689">
                  <c:v>7.613E-3</c:v>
                </c:pt>
                <c:pt idx="4690">
                  <c:v>6.3489999999999996E-3</c:v>
                </c:pt>
                <c:pt idx="4691">
                  <c:v>5.6930000000000001E-3</c:v>
                </c:pt>
                <c:pt idx="4692">
                  <c:v>5.9389999999999998E-3</c:v>
                </c:pt>
                <c:pt idx="4693">
                  <c:v>4.2989999999999999E-3</c:v>
                </c:pt>
                <c:pt idx="4694">
                  <c:v>3.764E-3</c:v>
                </c:pt>
                <c:pt idx="4695">
                  <c:v>5.1570000000000001E-3</c:v>
                </c:pt>
                <c:pt idx="4696">
                  <c:v>3.7709999999999996E-3</c:v>
                </c:pt>
                <c:pt idx="4697">
                  <c:v>3.405E-3</c:v>
                </c:pt>
                <c:pt idx="4698">
                  <c:v>8.0289999999999997E-3</c:v>
                </c:pt>
                <c:pt idx="4699">
                  <c:v>9.0369999999999999E-3</c:v>
                </c:pt>
                <c:pt idx="4700">
                  <c:v>7.0219999999999996E-3</c:v>
                </c:pt>
                <c:pt idx="4701">
                  <c:v>9.6689999999999988E-3</c:v>
                </c:pt>
                <c:pt idx="4702">
                  <c:v>2.3780000000000003E-2</c:v>
                </c:pt>
                <c:pt idx="4703">
                  <c:v>2.8265999999999999E-2</c:v>
                </c:pt>
                <c:pt idx="4704">
                  <c:v>2.2532999999999997E-2</c:v>
                </c:pt>
                <c:pt idx="4705">
                  <c:v>1.7838E-2</c:v>
                </c:pt>
                <c:pt idx="4706">
                  <c:v>1.3679E-2</c:v>
                </c:pt>
                <c:pt idx="4707">
                  <c:v>1.1160000000000002E-2</c:v>
                </c:pt>
                <c:pt idx="4708">
                  <c:v>8.2229999999999994E-3</c:v>
                </c:pt>
                <c:pt idx="4709">
                  <c:v>7.2049999999999996E-3</c:v>
                </c:pt>
                <c:pt idx="4710">
                  <c:v>6.319E-3</c:v>
                </c:pt>
                <c:pt idx="4711">
                  <c:v>5.9719999999999999E-3</c:v>
                </c:pt>
                <c:pt idx="4712">
                  <c:v>1.0328E-2</c:v>
                </c:pt>
                <c:pt idx="4713">
                  <c:v>1.1309E-2</c:v>
                </c:pt>
                <c:pt idx="4714">
                  <c:v>1.4502999999999999E-2</c:v>
                </c:pt>
                <c:pt idx="4715">
                  <c:v>1.5674E-2</c:v>
                </c:pt>
                <c:pt idx="4716">
                  <c:v>1.822E-2</c:v>
                </c:pt>
                <c:pt idx="4717">
                  <c:v>1.6886999999999999E-2</c:v>
                </c:pt>
                <c:pt idx="4718">
                  <c:v>2.7878E-2</c:v>
                </c:pt>
                <c:pt idx="4719">
                  <c:v>2.6762999999999999E-2</c:v>
                </c:pt>
                <c:pt idx="4720">
                  <c:v>2.0046999999999999E-2</c:v>
                </c:pt>
                <c:pt idx="4721">
                  <c:v>2.0687999999999998E-2</c:v>
                </c:pt>
                <c:pt idx="4722">
                  <c:v>1.9327E-2</c:v>
                </c:pt>
                <c:pt idx="4723">
                  <c:v>1.5783999999999999E-2</c:v>
                </c:pt>
                <c:pt idx="4724">
                  <c:v>1.7937999999999999E-2</c:v>
                </c:pt>
                <c:pt idx="4725">
                  <c:v>1.4048999999999999E-2</c:v>
                </c:pt>
                <c:pt idx="4726">
                  <c:v>1.2343E-2</c:v>
                </c:pt>
                <c:pt idx="4727">
                  <c:v>8.4479999999999989E-3</c:v>
                </c:pt>
                <c:pt idx="4728">
                  <c:v>5.8129999999999996E-3</c:v>
                </c:pt>
                <c:pt idx="4729">
                  <c:v>4.8630000000000001E-3</c:v>
                </c:pt>
                <c:pt idx="4730">
                  <c:v>5.8760000000000001E-3</c:v>
                </c:pt>
                <c:pt idx="4731">
                  <c:v>4.4459999999999994E-3</c:v>
                </c:pt>
                <c:pt idx="4732">
                  <c:v>5.2459999999999998E-3</c:v>
                </c:pt>
                <c:pt idx="4733">
                  <c:v>7.2100000000000003E-3</c:v>
                </c:pt>
                <c:pt idx="4734">
                  <c:v>4.3200000000000001E-3</c:v>
                </c:pt>
                <c:pt idx="4735">
                  <c:v>6.7159999999999997E-3</c:v>
                </c:pt>
                <c:pt idx="4736">
                  <c:v>5.5589999999999997E-3</c:v>
                </c:pt>
                <c:pt idx="4737">
                  <c:v>3.5789999999999997E-3</c:v>
                </c:pt>
                <c:pt idx="4738">
                  <c:v>2.7949999999999997E-3</c:v>
                </c:pt>
                <c:pt idx="4739">
                  <c:v>2.6749999999999999E-3</c:v>
                </c:pt>
                <c:pt idx="4740">
                  <c:v>4.3509999999999998E-3</c:v>
                </c:pt>
                <c:pt idx="4741">
                  <c:v>6.7139999999999995E-3</c:v>
                </c:pt>
                <c:pt idx="4742">
                  <c:v>1.4502999999999999E-2</c:v>
                </c:pt>
                <c:pt idx="4743">
                  <c:v>1.4513E-2</c:v>
                </c:pt>
                <c:pt idx="4744">
                  <c:v>1.4518999999999999E-2</c:v>
                </c:pt>
                <c:pt idx="4745">
                  <c:v>1.0501E-2</c:v>
                </c:pt>
                <c:pt idx="4746">
                  <c:v>1.059E-2</c:v>
                </c:pt>
                <c:pt idx="4747">
                  <c:v>8.9479999999999994E-3</c:v>
                </c:pt>
                <c:pt idx="4748">
                  <c:v>9.8200000000000006E-3</c:v>
                </c:pt>
                <c:pt idx="4749">
                  <c:v>7.1679999999999999E-3</c:v>
                </c:pt>
                <c:pt idx="4750">
                  <c:v>5.2940000000000001E-3</c:v>
                </c:pt>
                <c:pt idx="4751">
                  <c:v>4.8449999999999995E-3</c:v>
                </c:pt>
                <c:pt idx="4752">
                  <c:v>5.953E-3</c:v>
                </c:pt>
                <c:pt idx="4753">
                  <c:v>7.1170000000000001E-3</c:v>
                </c:pt>
                <c:pt idx="4754">
                  <c:v>7.1829999999999993E-3</c:v>
                </c:pt>
                <c:pt idx="4755">
                  <c:v>4.8869999999999999E-3</c:v>
                </c:pt>
                <c:pt idx="4756">
                  <c:v>3.3549999999999999E-3</c:v>
                </c:pt>
                <c:pt idx="4757">
                  <c:v>2.8339999999999997E-3</c:v>
                </c:pt>
                <c:pt idx="4758">
                  <c:v>3.2179999999999999E-3</c:v>
                </c:pt>
                <c:pt idx="4759">
                  <c:v>4.7169999999999998E-3</c:v>
                </c:pt>
                <c:pt idx="4760">
                  <c:v>5.1180000000000002E-3</c:v>
                </c:pt>
                <c:pt idx="4761">
                  <c:v>6.5439999999999995E-3</c:v>
                </c:pt>
                <c:pt idx="4762">
                  <c:v>7.7609999999999997E-3</c:v>
                </c:pt>
                <c:pt idx="4763">
                  <c:v>8.7329999999999994E-3</c:v>
                </c:pt>
                <c:pt idx="4764">
                  <c:v>1.0588999999999999E-2</c:v>
                </c:pt>
                <c:pt idx="4765">
                  <c:v>1.1616999999999999E-2</c:v>
                </c:pt>
                <c:pt idx="4766">
                  <c:v>9.134999999999999E-3</c:v>
                </c:pt>
                <c:pt idx="4767">
                  <c:v>6.9089999999999993E-3</c:v>
                </c:pt>
                <c:pt idx="4768">
                  <c:v>3.3569999999999997E-3</c:v>
                </c:pt>
                <c:pt idx="4769">
                  <c:v>4.568E-3</c:v>
                </c:pt>
                <c:pt idx="4770">
                  <c:v>4.6379999999999998E-3</c:v>
                </c:pt>
                <c:pt idx="4771">
                  <c:v>6.2849999999999998E-3</c:v>
                </c:pt>
                <c:pt idx="4772">
                  <c:v>6.8009999999999998E-3</c:v>
                </c:pt>
                <c:pt idx="4773">
                  <c:v>6.7400000000000003E-3</c:v>
                </c:pt>
                <c:pt idx="4774">
                  <c:v>5.3500000000000006E-3</c:v>
                </c:pt>
                <c:pt idx="4775">
                  <c:v>4.6389999999999999E-3</c:v>
                </c:pt>
                <c:pt idx="4776">
                  <c:v>4.9649999999999998E-3</c:v>
                </c:pt>
                <c:pt idx="4777">
                  <c:v>6.0439999999999999E-3</c:v>
                </c:pt>
                <c:pt idx="4778">
                  <c:v>1.8186000000000001E-2</c:v>
                </c:pt>
                <c:pt idx="4779">
                  <c:v>1.6761999999999999E-2</c:v>
                </c:pt>
                <c:pt idx="4780">
                  <c:v>1.3531E-2</c:v>
                </c:pt>
                <c:pt idx="4781">
                  <c:v>1.8931E-2</c:v>
                </c:pt>
                <c:pt idx="4782">
                  <c:v>1.6582E-2</c:v>
                </c:pt>
                <c:pt idx="4783">
                  <c:v>1.3687999999999999E-2</c:v>
                </c:pt>
                <c:pt idx="4784">
                  <c:v>9.3619999999999988E-3</c:v>
                </c:pt>
                <c:pt idx="4785">
                  <c:v>8.6039999999999988E-3</c:v>
                </c:pt>
                <c:pt idx="4786">
                  <c:v>7.6800000000000011E-3</c:v>
                </c:pt>
                <c:pt idx="4787">
                  <c:v>7.0729999999999994E-3</c:v>
                </c:pt>
                <c:pt idx="4788">
                  <c:v>8.3529999999999993E-3</c:v>
                </c:pt>
                <c:pt idx="4789">
                  <c:v>8.9149999999999993E-3</c:v>
                </c:pt>
                <c:pt idx="4790">
                  <c:v>8.0169999999999998E-3</c:v>
                </c:pt>
                <c:pt idx="4791">
                  <c:v>6.1259999999999995E-3</c:v>
                </c:pt>
                <c:pt idx="4792">
                  <c:v>6.3619999999999996E-3</c:v>
                </c:pt>
                <c:pt idx="4793">
                  <c:v>6.1809999999999999E-3</c:v>
                </c:pt>
                <c:pt idx="4794">
                  <c:v>6.2829999999999995E-3</c:v>
                </c:pt>
                <c:pt idx="4795">
                  <c:v>9.4009999999999996E-3</c:v>
                </c:pt>
                <c:pt idx="4796">
                  <c:v>1.0211E-2</c:v>
                </c:pt>
                <c:pt idx="4797">
                  <c:v>1.1157E-2</c:v>
                </c:pt>
                <c:pt idx="4798">
                  <c:v>1.3025E-2</c:v>
                </c:pt>
                <c:pt idx="4799">
                  <c:v>2.4070999999999999E-2</c:v>
                </c:pt>
                <c:pt idx="4800">
                  <c:v>2.6907E-2</c:v>
                </c:pt>
                <c:pt idx="4801">
                  <c:v>2.2727000000000001E-2</c:v>
                </c:pt>
                <c:pt idx="4802">
                  <c:v>2.0941999999999999E-2</c:v>
                </c:pt>
                <c:pt idx="4803">
                  <c:v>1.9577999999999998E-2</c:v>
                </c:pt>
                <c:pt idx="4804">
                  <c:v>1.6260999999999998E-2</c:v>
                </c:pt>
                <c:pt idx="4805">
                  <c:v>2.0872999999999999E-2</c:v>
                </c:pt>
                <c:pt idx="4806">
                  <c:v>2.4451000000000001E-2</c:v>
                </c:pt>
                <c:pt idx="4807">
                  <c:v>2.2700000000000001E-2</c:v>
                </c:pt>
                <c:pt idx="4808">
                  <c:v>1.8214999999999999E-2</c:v>
                </c:pt>
                <c:pt idx="4809">
                  <c:v>1.6232E-2</c:v>
                </c:pt>
                <c:pt idx="4810">
                  <c:v>2.4420000000000001E-2</c:v>
                </c:pt>
                <c:pt idx="4811">
                  <c:v>3.7137999999999997E-2</c:v>
                </c:pt>
                <c:pt idx="4812">
                  <c:v>3.0242999999999999E-2</c:v>
                </c:pt>
                <c:pt idx="4813">
                  <c:v>4.2678000000000001E-2</c:v>
                </c:pt>
                <c:pt idx="4814">
                  <c:v>3.6968000000000001E-2</c:v>
                </c:pt>
                <c:pt idx="4815">
                  <c:v>3.5357E-2</c:v>
                </c:pt>
                <c:pt idx="4816">
                  <c:v>2.9252E-2</c:v>
                </c:pt>
                <c:pt idx="4817">
                  <c:v>2.3206999999999998E-2</c:v>
                </c:pt>
                <c:pt idx="4818">
                  <c:v>1.9630000000000002E-2</c:v>
                </c:pt>
                <c:pt idx="4819">
                  <c:v>1.6383999999999999E-2</c:v>
                </c:pt>
                <c:pt idx="4820">
                  <c:v>1.5785999999999998E-2</c:v>
                </c:pt>
                <c:pt idx="4821">
                  <c:v>1.3585E-2</c:v>
                </c:pt>
                <c:pt idx="4822">
                  <c:v>1.2700999999999999E-2</c:v>
                </c:pt>
                <c:pt idx="4823">
                  <c:v>1.2575999999999999E-2</c:v>
                </c:pt>
                <c:pt idx="4824">
                  <c:v>8.4669999999999988E-3</c:v>
                </c:pt>
                <c:pt idx="4825">
                  <c:v>1.2907999999999999E-2</c:v>
                </c:pt>
                <c:pt idx="4826">
                  <c:v>1.1056E-2</c:v>
                </c:pt>
                <c:pt idx="4827">
                  <c:v>8.9449999999999998E-3</c:v>
                </c:pt>
                <c:pt idx="4828">
                  <c:v>1.1797E-2</c:v>
                </c:pt>
                <c:pt idx="4829">
                  <c:v>8.9429999999999996E-3</c:v>
                </c:pt>
                <c:pt idx="4830">
                  <c:v>9.8630000000000002E-3</c:v>
                </c:pt>
                <c:pt idx="4831">
                  <c:v>6.6559999999999996E-3</c:v>
                </c:pt>
                <c:pt idx="4832">
                  <c:v>5.8979999999999996E-3</c:v>
                </c:pt>
                <c:pt idx="4833">
                  <c:v>4.2979999999999997E-3</c:v>
                </c:pt>
                <c:pt idx="4834">
                  <c:v>4.993E-3</c:v>
                </c:pt>
                <c:pt idx="4835">
                  <c:v>5.9020000000000001E-3</c:v>
                </c:pt>
                <c:pt idx="4836">
                  <c:v>5.5560000000000002E-3</c:v>
                </c:pt>
                <c:pt idx="4837">
                  <c:v>6.2119999999999996E-3</c:v>
                </c:pt>
                <c:pt idx="4838">
                  <c:v>7.814999999999999E-3</c:v>
                </c:pt>
                <c:pt idx="4839">
                  <c:v>1.6393999999999999E-2</c:v>
                </c:pt>
                <c:pt idx="4840">
                  <c:v>1.4135999999999999E-2</c:v>
                </c:pt>
                <c:pt idx="4841">
                  <c:v>1.9774999999999997E-2</c:v>
                </c:pt>
                <c:pt idx="4842">
                  <c:v>1.7773000000000001E-2</c:v>
                </c:pt>
                <c:pt idx="4843">
                  <c:v>1.6535999999999999E-2</c:v>
                </c:pt>
                <c:pt idx="4844">
                  <c:v>1.8904000000000001E-2</c:v>
                </c:pt>
                <c:pt idx="4845">
                  <c:v>1.6850999999999998E-2</c:v>
                </c:pt>
                <c:pt idx="4846">
                  <c:v>1.6770999999999998E-2</c:v>
                </c:pt>
                <c:pt idx="4847">
                  <c:v>1.9078999999999999E-2</c:v>
                </c:pt>
                <c:pt idx="4848">
                  <c:v>2.085E-2</c:v>
                </c:pt>
                <c:pt idx="4849">
                  <c:v>3.1684999999999998E-2</c:v>
                </c:pt>
                <c:pt idx="4850">
                  <c:v>2.8466999999999999E-2</c:v>
                </c:pt>
                <c:pt idx="4851">
                  <c:v>4.5294999999999995E-2</c:v>
                </c:pt>
                <c:pt idx="4852">
                  <c:v>5.6981999999999998E-2</c:v>
                </c:pt>
                <c:pt idx="4853">
                  <c:v>6.1820999999999994E-2</c:v>
                </c:pt>
                <c:pt idx="4854">
                  <c:v>6.6429000000000002E-2</c:v>
                </c:pt>
                <c:pt idx="4855">
                  <c:v>6.7470000000000002E-2</c:v>
                </c:pt>
                <c:pt idx="4856">
                  <c:v>6.5984000000000001E-2</c:v>
                </c:pt>
                <c:pt idx="4857">
                  <c:v>6.3935999999999993E-2</c:v>
                </c:pt>
                <c:pt idx="4858">
                  <c:v>6.4330000000000012E-2</c:v>
                </c:pt>
                <c:pt idx="4859">
                  <c:v>6.3383999999999996E-2</c:v>
                </c:pt>
                <c:pt idx="4860">
                  <c:v>6.2202E-2</c:v>
                </c:pt>
                <c:pt idx="4861">
                  <c:v>6.2347E-2</c:v>
                </c:pt>
                <c:pt idx="4862">
                  <c:v>7.1720999999999993E-2</c:v>
                </c:pt>
                <c:pt idx="4863">
                  <c:v>6.6076999999999997E-2</c:v>
                </c:pt>
                <c:pt idx="4864">
                  <c:v>5.9410000000000004E-2</c:v>
                </c:pt>
                <c:pt idx="4865">
                  <c:v>5.7696999999999998E-2</c:v>
                </c:pt>
                <c:pt idx="4866">
                  <c:v>8.9250999999999997E-2</c:v>
                </c:pt>
                <c:pt idx="4867">
                  <c:v>9.6790000000000001E-2</c:v>
                </c:pt>
                <c:pt idx="4868">
                  <c:v>0.12075599999999999</c:v>
                </c:pt>
                <c:pt idx="4869">
                  <c:v>0.14519000000000001</c:v>
                </c:pt>
                <c:pt idx="4870">
                  <c:v>0.153582</c:v>
                </c:pt>
                <c:pt idx="4871">
                  <c:v>0.17740399999999998</c:v>
                </c:pt>
                <c:pt idx="4872">
                  <c:v>0.185809</c:v>
                </c:pt>
                <c:pt idx="4873">
                  <c:v>0.19455599999999998</c:v>
                </c:pt>
                <c:pt idx="4874">
                  <c:v>0.19107399999999999</c:v>
                </c:pt>
                <c:pt idx="4875">
                  <c:v>0.17724599999999999</c:v>
                </c:pt>
                <c:pt idx="4876">
                  <c:v>0.19961099999999998</c:v>
                </c:pt>
                <c:pt idx="4877">
                  <c:v>0.200379</c:v>
                </c:pt>
                <c:pt idx="4878">
                  <c:v>0.20619899999999999</c:v>
                </c:pt>
                <c:pt idx="4879">
                  <c:v>0.21684199999999998</c:v>
                </c:pt>
                <c:pt idx="4880">
                  <c:v>0.22467299999999998</c:v>
                </c:pt>
                <c:pt idx="4881">
                  <c:v>0.23959599999999998</c:v>
                </c:pt>
                <c:pt idx="4882">
                  <c:v>0.256963</c:v>
                </c:pt>
                <c:pt idx="4883">
                  <c:v>0.26042999999999999</c:v>
                </c:pt>
                <c:pt idx="4884">
                  <c:v>0.246804</c:v>
                </c:pt>
                <c:pt idx="4885">
                  <c:v>0.25030799999999997</c:v>
                </c:pt>
                <c:pt idx="4886">
                  <c:v>0.24135699999999999</c:v>
                </c:pt>
                <c:pt idx="4887">
                  <c:v>0.237094</c:v>
                </c:pt>
                <c:pt idx="4888">
                  <c:v>0.23197399999999999</c:v>
                </c:pt>
                <c:pt idx="4889">
                  <c:v>0.21790000000000001</c:v>
                </c:pt>
                <c:pt idx="4890">
                  <c:v>0.25866499999999998</c:v>
                </c:pt>
                <c:pt idx="4891">
                  <c:v>0.30173800000000001</c:v>
                </c:pt>
                <c:pt idx="4892">
                  <c:v>0.30164299999999999</c:v>
                </c:pt>
                <c:pt idx="4893">
                  <c:v>0.31589299999999998</c:v>
                </c:pt>
                <c:pt idx="4894">
                  <c:v>0.318911</c:v>
                </c:pt>
                <c:pt idx="4895">
                  <c:v>0.34129000000000004</c:v>
                </c:pt>
                <c:pt idx="4896">
                  <c:v>0.352242</c:v>
                </c:pt>
                <c:pt idx="4897">
                  <c:v>0.35160799999999998</c:v>
                </c:pt>
                <c:pt idx="4898">
                  <c:v>0.35025499999999998</c:v>
                </c:pt>
                <c:pt idx="4899">
                  <c:v>0.348694</c:v>
                </c:pt>
                <c:pt idx="4900">
                  <c:v>0.34936699999999998</c:v>
                </c:pt>
                <c:pt idx="4901">
                  <c:v>0.343607</c:v>
                </c:pt>
                <c:pt idx="4902">
                  <c:v>0.35116900000000001</c:v>
                </c:pt>
                <c:pt idx="4903">
                  <c:v>0.34792099999999998</c:v>
                </c:pt>
                <c:pt idx="4904">
                  <c:v>0.34569699999999998</c:v>
                </c:pt>
                <c:pt idx="4905">
                  <c:v>0.33898</c:v>
                </c:pt>
                <c:pt idx="4906">
                  <c:v>0.33808699999999997</c:v>
                </c:pt>
                <c:pt idx="4907">
                  <c:v>0.33411000000000002</c:v>
                </c:pt>
                <c:pt idx="4908">
                  <c:v>0.32018399999999997</c:v>
                </c:pt>
                <c:pt idx="4909">
                  <c:v>0.32555899999999999</c:v>
                </c:pt>
                <c:pt idx="4910">
                  <c:v>0.29684099999999997</c:v>
                </c:pt>
                <c:pt idx="4911">
                  <c:v>0.28506399999999998</c:v>
                </c:pt>
                <c:pt idx="4912">
                  <c:v>0.27879000000000004</c:v>
                </c:pt>
                <c:pt idx="4913">
                  <c:v>0.26797899999999997</c:v>
                </c:pt>
                <c:pt idx="4914">
                  <c:v>0.25156400000000001</c:v>
                </c:pt>
                <c:pt idx="4915">
                  <c:v>0.23349399999999998</c:v>
                </c:pt>
                <c:pt idx="4916">
                  <c:v>0.22989299999999999</c:v>
                </c:pt>
                <c:pt idx="4917">
                  <c:v>0.21402499999999999</c:v>
                </c:pt>
                <c:pt idx="4918">
                  <c:v>0.22826099999999999</c:v>
                </c:pt>
                <c:pt idx="4919">
                  <c:v>0.220363</c:v>
                </c:pt>
                <c:pt idx="4920">
                  <c:v>0.20493799999999998</c:v>
                </c:pt>
                <c:pt idx="4921">
                  <c:v>0.19759199999999999</c:v>
                </c:pt>
                <c:pt idx="4922">
                  <c:v>0.18027799999999999</c:v>
                </c:pt>
                <c:pt idx="4923">
                  <c:v>0.17388699999999999</c:v>
                </c:pt>
                <c:pt idx="4924">
                  <c:v>0.16369499999999998</c:v>
                </c:pt>
                <c:pt idx="4925">
                  <c:v>0.15424599999999999</c:v>
                </c:pt>
                <c:pt idx="4926">
                  <c:v>0.15603599999999998</c:v>
                </c:pt>
                <c:pt idx="4927">
                  <c:v>0.15529099999999998</c:v>
                </c:pt>
                <c:pt idx="4928">
                  <c:v>0.145537</c:v>
                </c:pt>
                <c:pt idx="4929">
                  <c:v>0.125333</c:v>
                </c:pt>
                <c:pt idx="4930">
                  <c:v>0.12349299999999999</c:v>
                </c:pt>
                <c:pt idx="4931">
                  <c:v>0.109972</c:v>
                </c:pt>
                <c:pt idx="4932">
                  <c:v>0.111481</c:v>
                </c:pt>
                <c:pt idx="4933">
                  <c:v>0.134548</c:v>
                </c:pt>
                <c:pt idx="4934">
                  <c:v>0.15548799999999999</c:v>
                </c:pt>
                <c:pt idx="4935">
                  <c:v>0.16209999999999999</c:v>
                </c:pt>
                <c:pt idx="4936">
                  <c:v>0.168241</c:v>
                </c:pt>
                <c:pt idx="4937">
                  <c:v>0.16805199999999998</c:v>
                </c:pt>
                <c:pt idx="4938">
                  <c:v>0.161329</c:v>
                </c:pt>
                <c:pt idx="4939">
                  <c:v>0.16384599999999999</c:v>
                </c:pt>
                <c:pt idx="4940">
                  <c:v>0.15841000000000002</c:v>
                </c:pt>
                <c:pt idx="4941">
                  <c:v>0.14385799999999999</c:v>
                </c:pt>
                <c:pt idx="4942">
                  <c:v>0.13525399999999999</c:v>
                </c:pt>
                <c:pt idx="4943">
                  <c:v>0.12421199999999999</c:v>
                </c:pt>
                <c:pt idx="4944">
                  <c:v>0.12769900000000001</c:v>
                </c:pt>
                <c:pt idx="4945">
                  <c:v>0.12319000000000001</c:v>
                </c:pt>
                <c:pt idx="4946">
                  <c:v>0.12551899999999999</c:v>
                </c:pt>
                <c:pt idx="4947">
                  <c:v>0.120671</c:v>
                </c:pt>
                <c:pt idx="4948">
                  <c:v>0.11139</c:v>
                </c:pt>
                <c:pt idx="4949">
                  <c:v>0.108806</c:v>
                </c:pt>
                <c:pt idx="4950">
                  <c:v>9.9874999999999992E-2</c:v>
                </c:pt>
                <c:pt idx="4951">
                  <c:v>8.9824000000000001E-2</c:v>
                </c:pt>
                <c:pt idx="4952">
                  <c:v>8.2007999999999998E-2</c:v>
                </c:pt>
                <c:pt idx="4953">
                  <c:v>8.0320000000000003E-2</c:v>
                </c:pt>
                <c:pt idx="4954">
                  <c:v>7.1992E-2</c:v>
                </c:pt>
                <c:pt idx="4955">
                  <c:v>4.7590000000000007E-2</c:v>
                </c:pt>
                <c:pt idx="4956">
                  <c:v>6.3116999999999993E-2</c:v>
                </c:pt>
                <c:pt idx="4957">
                  <c:v>5.5360000000000006E-2</c:v>
                </c:pt>
                <c:pt idx="4958">
                  <c:v>5.7151E-2</c:v>
                </c:pt>
                <c:pt idx="4959">
                  <c:v>6.0650000000000003E-2</c:v>
                </c:pt>
                <c:pt idx="4960">
                  <c:v>6.9301000000000001E-2</c:v>
                </c:pt>
                <c:pt idx="4961">
                  <c:v>6.2501000000000001E-2</c:v>
                </c:pt>
                <c:pt idx="4962">
                  <c:v>5.4375E-2</c:v>
                </c:pt>
                <c:pt idx="4963">
                  <c:v>5.3566999999999997E-2</c:v>
                </c:pt>
                <c:pt idx="4964">
                  <c:v>5.7356999999999998E-2</c:v>
                </c:pt>
                <c:pt idx="4965">
                  <c:v>6.7993999999999999E-2</c:v>
                </c:pt>
                <c:pt idx="4966">
                  <c:v>9.6215999999999996E-2</c:v>
                </c:pt>
                <c:pt idx="4967">
                  <c:v>0.11258399999999999</c:v>
                </c:pt>
                <c:pt idx="4968">
                  <c:v>0.11089</c:v>
                </c:pt>
                <c:pt idx="4969">
                  <c:v>0.11075599999999999</c:v>
                </c:pt>
                <c:pt idx="4970">
                  <c:v>0.104641</c:v>
                </c:pt>
                <c:pt idx="4971">
                  <c:v>0.10277599999999999</c:v>
                </c:pt>
                <c:pt idx="4972">
                  <c:v>0.101589</c:v>
                </c:pt>
                <c:pt idx="4973">
                  <c:v>9.4713999999999993E-2</c:v>
                </c:pt>
                <c:pt idx="4974">
                  <c:v>9.4898999999999997E-2</c:v>
                </c:pt>
                <c:pt idx="4975">
                  <c:v>8.9305999999999996E-2</c:v>
                </c:pt>
                <c:pt idx="4976">
                  <c:v>9.2163999999999996E-2</c:v>
                </c:pt>
                <c:pt idx="4977">
                  <c:v>9.0826999999999991E-2</c:v>
                </c:pt>
                <c:pt idx="4978">
                  <c:v>8.6060000000000011E-2</c:v>
                </c:pt>
                <c:pt idx="4979">
                  <c:v>8.2165000000000002E-2</c:v>
                </c:pt>
                <c:pt idx="4980">
                  <c:v>7.8040000000000012E-2</c:v>
                </c:pt>
                <c:pt idx="4981">
                  <c:v>7.5286999999999993E-2</c:v>
                </c:pt>
                <c:pt idx="4982">
                  <c:v>7.2589000000000001E-2</c:v>
                </c:pt>
                <c:pt idx="4983">
                  <c:v>6.9847999999999993E-2</c:v>
                </c:pt>
                <c:pt idx="4984">
                  <c:v>7.0795999999999998E-2</c:v>
                </c:pt>
                <c:pt idx="4985">
                  <c:v>6.7485000000000003E-2</c:v>
                </c:pt>
                <c:pt idx="4986">
                  <c:v>7.7970000000000012E-2</c:v>
                </c:pt>
                <c:pt idx="4987">
                  <c:v>6.9831999999999991E-2</c:v>
                </c:pt>
                <c:pt idx="4988">
                  <c:v>7.2949E-2</c:v>
                </c:pt>
                <c:pt idx="4989">
                  <c:v>8.1180000000000002E-2</c:v>
                </c:pt>
                <c:pt idx="4990">
                  <c:v>8.3312999999999998E-2</c:v>
                </c:pt>
                <c:pt idx="4991">
                  <c:v>8.5227999999999998E-2</c:v>
                </c:pt>
                <c:pt idx="4992">
                  <c:v>7.9635999999999998E-2</c:v>
                </c:pt>
                <c:pt idx="4993">
                  <c:v>9.0157000000000001E-2</c:v>
                </c:pt>
                <c:pt idx="4994">
                  <c:v>8.8718999999999992E-2</c:v>
                </c:pt>
                <c:pt idx="4995">
                  <c:v>9.4014E-2</c:v>
                </c:pt>
                <c:pt idx="4996">
                  <c:v>9.3751000000000001E-2</c:v>
                </c:pt>
                <c:pt idx="4997">
                  <c:v>9.7867999999999997E-2</c:v>
                </c:pt>
                <c:pt idx="4998">
                  <c:v>0.102838</c:v>
                </c:pt>
                <c:pt idx="4999">
                  <c:v>9.6036999999999997E-2</c:v>
                </c:pt>
                <c:pt idx="5000">
                  <c:v>8.9024999999999993E-2</c:v>
                </c:pt>
                <c:pt idx="5001">
                  <c:v>8.8870999999999992E-2</c:v>
                </c:pt>
                <c:pt idx="5002">
                  <c:v>9.1875999999999999E-2</c:v>
                </c:pt>
                <c:pt idx="5003">
                  <c:v>8.680199999999999E-2</c:v>
                </c:pt>
                <c:pt idx="5004">
                  <c:v>7.5938999999999993E-2</c:v>
                </c:pt>
                <c:pt idx="5005">
                  <c:v>6.8978999999999999E-2</c:v>
                </c:pt>
                <c:pt idx="5006">
                  <c:v>6.9746000000000002E-2</c:v>
                </c:pt>
                <c:pt idx="5007">
                  <c:v>6.4361000000000002E-2</c:v>
                </c:pt>
                <c:pt idx="5008">
                  <c:v>6.4945000000000003E-2</c:v>
                </c:pt>
                <c:pt idx="5009">
                  <c:v>5.3416999999999999E-2</c:v>
                </c:pt>
                <c:pt idx="5010">
                  <c:v>4.4250000000000005E-2</c:v>
                </c:pt>
                <c:pt idx="5011">
                  <c:v>4.4982999999999995E-2</c:v>
                </c:pt>
                <c:pt idx="5012">
                  <c:v>3.5365000000000001E-2</c:v>
                </c:pt>
                <c:pt idx="5013">
                  <c:v>3.2524999999999998E-2</c:v>
                </c:pt>
                <c:pt idx="5014">
                  <c:v>2.5061999999999997E-2</c:v>
                </c:pt>
                <c:pt idx="5015">
                  <c:v>1.9878E-2</c:v>
                </c:pt>
                <c:pt idx="5016">
                  <c:v>2.1041999999999998E-2</c:v>
                </c:pt>
                <c:pt idx="5017">
                  <c:v>2.9887999999999998E-2</c:v>
                </c:pt>
                <c:pt idx="5018">
                  <c:v>3.2322999999999998E-2</c:v>
                </c:pt>
                <c:pt idx="5019">
                  <c:v>2.3153999999999997E-2</c:v>
                </c:pt>
                <c:pt idx="5020">
                  <c:v>2.0367E-2</c:v>
                </c:pt>
                <c:pt idx="5021">
                  <c:v>1.9983999999999998E-2</c:v>
                </c:pt>
                <c:pt idx="5022">
                  <c:v>1.7124E-2</c:v>
                </c:pt>
                <c:pt idx="5023">
                  <c:v>2.2223E-2</c:v>
                </c:pt>
                <c:pt idx="5024">
                  <c:v>2.2304999999999998E-2</c:v>
                </c:pt>
                <c:pt idx="5025">
                  <c:v>2.5041999999999998E-2</c:v>
                </c:pt>
                <c:pt idx="5026">
                  <c:v>2.6782E-2</c:v>
                </c:pt>
                <c:pt idx="5027">
                  <c:v>2.4766E-2</c:v>
                </c:pt>
                <c:pt idx="5028">
                  <c:v>2.9450000000000004E-2</c:v>
                </c:pt>
                <c:pt idx="5029">
                  <c:v>2.7265999999999999E-2</c:v>
                </c:pt>
                <c:pt idx="5030">
                  <c:v>2.3876999999999999E-2</c:v>
                </c:pt>
                <c:pt idx="5031">
                  <c:v>1.9989E-2</c:v>
                </c:pt>
                <c:pt idx="5032">
                  <c:v>1.7686E-2</c:v>
                </c:pt>
                <c:pt idx="5033">
                  <c:v>1.9587999999999998E-2</c:v>
                </c:pt>
                <c:pt idx="5034">
                  <c:v>2.9456E-2</c:v>
                </c:pt>
                <c:pt idx="5035">
                  <c:v>4.0715000000000001E-2</c:v>
                </c:pt>
                <c:pt idx="5036">
                  <c:v>3.5631999999999997E-2</c:v>
                </c:pt>
                <c:pt idx="5037">
                  <c:v>3.0190000000000002E-2</c:v>
                </c:pt>
                <c:pt idx="5038">
                  <c:v>2.6140999999999998E-2</c:v>
                </c:pt>
                <c:pt idx="5039">
                  <c:v>2.5967999999999998E-2</c:v>
                </c:pt>
                <c:pt idx="5040">
                  <c:v>1.8953999999999999E-2</c:v>
                </c:pt>
                <c:pt idx="5041">
                  <c:v>1.7919000000000001E-2</c:v>
                </c:pt>
                <c:pt idx="5042">
                  <c:v>1.3233E-2</c:v>
                </c:pt>
                <c:pt idx="5043">
                  <c:v>2.0480000000000002E-2</c:v>
                </c:pt>
                <c:pt idx="5044">
                  <c:v>1.7953999999999998E-2</c:v>
                </c:pt>
                <c:pt idx="5045">
                  <c:v>1.7256999999999998E-2</c:v>
                </c:pt>
                <c:pt idx="5046">
                  <c:v>1.3483999999999999E-2</c:v>
                </c:pt>
                <c:pt idx="5047">
                  <c:v>1.9480000000000001E-2</c:v>
                </c:pt>
                <c:pt idx="5048">
                  <c:v>1.5917000000000001E-2</c:v>
                </c:pt>
                <c:pt idx="5049">
                  <c:v>1.9074999999999998E-2</c:v>
                </c:pt>
                <c:pt idx="5050">
                  <c:v>1.8556E-2</c:v>
                </c:pt>
                <c:pt idx="5051">
                  <c:v>2.1042999999999999E-2</c:v>
                </c:pt>
                <c:pt idx="5052">
                  <c:v>2.0541999999999998E-2</c:v>
                </c:pt>
                <c:pt idx="5053">
                  <c:v>2.1235999999999998E-2</c:v>
                </c:pt>
                <c:pt idx="5054">
                  <c:v>1.6877E-2</c:v>
                </c:pt>
                <c:pt idx="5055">
                  <c:v>1.8376999999999998E-2</c:v>
                </c:pt>
                <c:pt idx="5056">
                  <c:v>1.4513999999999999E-2</c:v>
                </c:pt>
                <c:pt idx="5057">
                  <c:v>1.2423999999999999E-2</c:v>
                </c:pt>
                <c:pt idx="5058">
                  <c:v>1.5903999999999998E-2</c:v>
                </c:pt>
                <c:pt idx="5059">
                  <c:v>1.7720000000000003E-2</c:v>
                </c:pt>
                <c:pt idx="5060">
                  <c:v>2.3401999999999999E-2</c:v>
                </c:pt>
                <c:pt idx="5061">
                  <c:v>3.9764000000000001E-2</c:v>
                </c:pt>
                <c:pt idx="5062">
                  <c:v>4.3025999999999995E-2</c:v>
                </c:pt>
                <c:pt idx="5063">
                  <c:v>3.9008000000000001E-2</c:v>
                </c:pt>
                <c:pt idx="5064">
                  <c:v>4.8924999999999996E-2</c:v>
                </c:pt>
                <c:pt idx="5065">
                  <c:v>5.4741999999999999E-2</c:v>
                </c:pt>
                <c:pt idx="5066">
                  <c:v>4.3163E-2</c:v>
                </c:pt>
                <c:pt idx="5067">
                  <c:v>4.2047999999999995E-2</c:v>
                </c:pt>
                <c:pt idx="5068">
                  <c:v>3.3626999999999997E-2</c:v>
                </c:pt>
                <c:pt idx="5069">
                  <c:v>4.2096000000000001E-2</c:v>
                </c:pt>
                <c:pt idx="5070">
                  <c:v>3.6285999999999999E-2</c:v>
                </c:pt>
                <c:pt idx="5071">
                  <c:v>4.1721000000000001E-2</c:v>
                </c:pt>
                <c:pt idx="5072">
                  <c:v>4.6827999999999995E-2</c:v>
                </c:pt>
                <c:pt idx="5073">
                  <c:v>4.3491999999999996E-2</c:v>
                </c:pt>
                <c:pt idx="5074">
                  <c:v>4.2805999999999997E-2</c:v>
                </c:pt>
                <c:pt idx="5075">
                  <c:v>4.7050000000000002E-2</c:v>
                </c:pt>
                <c:pt idx="5076">
                  <c:v>5.2134E-2</c:v>
                </c:pt>
                <c:pt idx="5077">
                  <c:v>5.3918999999999995E-2</c:v>
                </c:pt>
                <c:pt idx="5078">
                  <c:v>5.7322999999999999E-2</c:v>
                </c:pt>
                <c:pt idx="5079">
                  <c:v>4.9984000000000001E-2</c:v>
                </c:pt>
                <c:pt idx="5080">
                  <c:v>4.1438999999999997E-2</c:v>
                </c:pt>
                <c:pt idx="5081">
                  <c:v>3.7003999999999995E-2</c:v>
                </c:pt>
                <c:pt idx="5082">
                  <c:v>4.2896999999999998E-2</c:v>
                </c:pt>
                <c:pt idx="5083">
                  <c:v>4.1528999999999996E-2</c:v>
                </c:pt>
                <c:pt idx="5084">
                  <c:v>4.4665999999999997E-2</c:v>
                </c:pt>
                <c:pt idx="5085">
                  <c:v>4.6218999999999996E-2</c:v>
                </c:pt>
                <c:pt idx="5086">
                  <c:v>4.3017E-2</c:v>
                </c:pt>
                <c:pt idx="5087">
                  <c:v>4.1026E-2</c:v>
                </c:pt>
                <c:pt idx="5088">
                  <c:v>3.2882999999999996E-2</c:v>
                </c:pt>
                <c:pt idx="5089">
                  <c:v>2.9402999999999999E-2</c:v>
                </c:pt>
                <c:pt idx="5090">
                  <c:v>2.3860000000000003E-2</c:v>
                </c:pt>
                <c:pt idx="5091">
                  <c:v>2.0881999999999998E-2</c:v>
                </c:pt>
                <c:pt idx="5092">
                  <c:v>1.7031999999999999E-2</c:v>
                </c:pt>
                <c:pt idx="5093">
                  <c:v>1.7194000000000001E-2</c:v>
                </c:pt>
                <c:pt idx="5094">
                  <c:v>1.3535999999999999E-2</c:v>
                </c:pt>
                <c:pt idx="5095">
                  <c:v>1.1684E-2</c:v>
                </c:pt>
                <c:pt idx="5096">
                  <c:v>1.0988999999999999E-2</c:v>
                </c:pt>
                <c:pt idx="5097">
                  <c:v>9.130000000000001E-3</c:v>
                </c:pt>
                <c:pt idx="5098">
                  <c:v>1.3581999999999999E-2</c:v>
                </c:pt>
                <c:pt idx="5099">
                  <c:v>4.0878999999999999E-2</c:v>
                </c:pt>
                <c:pt idx="5100">
                  <c:v>5.1525999999999995E-2</c:v>
                </c:pt>
                <c:pt idx="5101">
                  <c:v>5.1208999999999998E-2</c:v>
                </c:pt>
                <c:pt idx="5102">
                  <c:v>5.5141999999999997E-2</c:v>
                </c:pt>
                <c:pt idx="5103">
                  <c:v>5.3931E-2</c:v>
                </c:pt>
                <c:pt idx="5104">
                  <c:v>5.1992999999999998E-2</c:v>
                </c:pt>
                <c:pt idx="5105">
                  <c:v>4.4574999999999997E-2</c:v>
                </c:pt>
                <c:pt idx="5106">
                  <c:v>5.1383999999999999E-2</c:v>
                </c:pt>
                <c:pt idx="5107">
                  <c:v>5.9257999999999998E-2</c:v>
                </c:pt>
                <c:pt idx="5108">
                  <c:v>5.4597E-2</c:v>
                </c:pt>
                <c:pt idx="5109">
                  <c:v>6.2580999999999998E-2</c:v>
                </c:pt>
                <c:pt idx="5110">
                  <c:v>7.5400000000000009E-2</c:v>
                </c:pt>
                <c:pt idx="5111">
                  <c:v>7.4947E-2</c:v>
                </c:pt>
                <c:pt idx="5112">
                  <c:v>7.8740999999999992E-2</c:v>
                </c:pt>
                <c:pt idx="5113">
                  <c:v>7.6760000000000009E-2</c:v>
                </c:pt>
                <c:pt idx="5114">
                  <c:v>7.2400999999999993E-2</c:v>
                </c:pt>
                <c:pt idx="5115">
                  <c:v>7.6935000000000003E-2</c:v>
                </c:pt>
                <c:pt idx="5116">
                  <c:v>6.9032999999999997E-2</c:v>
                </c:pt>
                <c:pt idx="5117">
                  <c:v>8.9430000000000009E-2</c:v>
                </c:pt>
                <c:pt idx="5118">
                  <c:v>8.8227E-2</c:v>
                </c:pt>
                <c:pt idx="5119">
                  <c:v>8.8408E-2</c:v>
                </c:pt>
                <c:pt idx="5120">
                  <c:v>9.9973999999999993E-2</c:v>
                </c:pt>
                <c:pt idx="5121">
                  <c:v>0.11662599999999999</c:v>
                </c:pt>
                <c:pt idx="5122">
                  <c:v>0.103132</c:v>
                </c:pt>
                <c:pt idx="5123">
                  <c:v>9.4154000000000002E-2</c:v>
                </c:pt>
                <c:pt idx="5124">
                  <c:v>8.4561999999999998E-2</c:v>
                </c:pt>
                <c:pt idx="5125">
                  <c:v>8.5621000000000003E-2</c:v>
                </c:pt>
                <c:pt idx="5126">
                  <c:v>8.6624999999999994E-2</c:v>
                </c:pt>
                <c:pt idx="5127">
                  <c:v>8.5693999999999992E-2</c:v>
                </c:pt>
                <c:pt idx="5128">
                  <c:v>8.8288999999999992E-2</c:v>
                </c:pt>
                <c:pt idx="5129">
                  <c:v>9.6107999999999999E-2</c:v>
                </c:pt>
                <c:pt idx="5130">
                  <c:v>9.4571999999999989E-2</c:v>
                </c:pt>
                <c:pt idx="5131">
                  <c:v>0.100454</c:v>
                </c:pt>
                <c:pt idx="5132">
                  <c:v>0.124677</c:v>
                </c:pt>
                <c:pt idx="5133">
                  <c:v>0.11788599999999999</c:v>
                </c:pt>
                <c:pt idx="5134">
                  <c:v>0.11924599999999999</c:v>
                </c:pt>
                <c:pt idx="5135">
                  <c:v>0.11351699999999999</c:v>
                </c:pt>
                <c:pt idx="5136">
                  <c:v>0.12230000000000001</c:v>
                </c:pt>
                <c:pt idx="5137">
                  <c:v>0.132933</c:v>
                </c:pt>
                <c:pt idx="5138">
                  <c:v>0.13345000000000001</c:v>
                </c:pt>
                <c:pt idx="5139">
                  <c:v>0.126804</c:v>
                </c:pt>
                <c:pt idx="5140">
                  <c:v>0.13341700000000001</c:v>
                </c:pt>
                <c:pt idx="5141">
                  <c:v>0.129528</c:v>
                </c:pt>
                <c:pt idx="5142">
                  <c:v>0.109527</c:v>
                </c:pt>
                <c:pt idx="5143">
                  <c:v>9.8614999999999994E-2</c:v>
                </c:pt>
                <c:pt idx="5144">
                  <c:v>0.114038</c:v>
                </c:pt>
                <c:pt idx="5145">
                  <c:v>0.11007099999999999</c:v>
                </c:pt>
                <c:pt idx="5146">
                  <c:v>0.12142000000000001</c:v>
                </c:pt>
                <c:pt idx="5147">
                  <c:v>0.11538899999999999</c:v>
                </c:pt>
                <c:pt idx="5148">
                  <c:v>0.113816</c:v>
                </c:pt>
                <c:pt idx="5149">
                  <c:v>0.110383</c:v>
                </c:pt>
                <c:pt idx="5150">
                  <c:v>0.130887</c:v>
                </c:pt>
                <c:pt idx="5151">
                  <c:v>0.14287000000000002</c:v>
                </c:pt>
                <c:pt idx="5152">
                  <c:v>0.147954</c:v>
                </c:pt>
                <c:pt idx="5153">
                  <c:v>0.19425599999999998</c:v>
                </c:pt>
                <c:pt idx="5154">
                  <c:v>0.19830499999999998</c:v>
                </c:pt>
                <c:pt idx="5155">
                  <c:v>0.20033799999999999</c:v>
                </c:pt>
                <c:pt idx="5156">
                  <c:v>0.193768</c:v>
                </c:pt>
                <c:pt idx="5157">
                  <c:v>0.186171</c:v>
                </c:pt>
                <c:pt idx="5158">
                  <c:v>0.16894199999999998</c:v>
                </c:pt>
                <c:pt idx="5159">
                  <c:v>0.17589399999999999</c:v>
                </c:pt>
                <c:pt idx="5160">
                  <c:v>0.18709099999999998</c:v>
                </c:pt>
                <c:pt idx="5161">
                  <c:v>0.17933399999999999</c:v>
                </c:pt>
                <c:pt idx="5162">
                  <c:v>0.21415199999999998</c:v>
                </c:pt>
                <c:pt idx="5163">
                  <c:v>0.22922099999999998</c:v>
                </c:pt>
                <c:pt idx="5164">
                  <c:v>0.22519699999999998</c:v>
                </c:pt>
                <c:pt idx="5165">
                  <c:v>0.223081</c:v>
                </c:pt>
                <c:pt idx="5166">
                  <c:v>0.21787599999999999</c:v>
                </c:pt>
                <c:pt idx="5167">
                  <c:v>0.24126099999999998</c:v>
                </c:pt>
                <c:pt idx="5168">
                  <c:v>0.23941799999999999</c:v>
                </c:pt>
                <c:pt idx="5169">
                  <c:v>0.24021299999999998</c:v>
                </c:pt>
                <c:pt idx="5170">
                  <c:v>0.23299099999999998</c:v>
                </c:pt>
                <c:pt idx="5171">
                  <c:v>0.21926499999999999</c:v>
                </c:pt>
                <c:pt idx="5172">
                  <c:v>0.18687399999999998</c:v>
                </c:pt>
                <c:pt idx="5173">
                  <c:v>0.17596899999999999</c:v>
                </c:pt>
                <c:pt idx="5174">
                  <c:v>0.16156599999999999</c:v>
                </c:pt>
                <c:pt idx="5175">
                  <c:v>0.14990799999999999</c:v>
                </c:pt>
                <c:pt idx="5176">
                  <c:v>0.133853</c:v>
                </c:pt>
                <c:pt idx="5177">
                  <c:v>0.118657</c:v>
                </c:pt>
                <c:pt idx="5178">
                  <c:v>0.11340399999999999</c:v>
                </c:pt>
                <c:pt idx="5179">
                  <c:v>0.113067</c:v>
                </c:pt>
                <c:pt idx="5180">
                  <c:v>0.106669</c:v>
                </c:pt>
                <c:pt idx="5181">
                  <c:v>9.9535999999999999E-2</c:v>
                </c:pt>
                <c:pt idx="5182">
                  <c:v>9.0972999999999998E-2</c:v>
                </c:pt>
                <c:pt idx="5183">
                  <c:v>8.3454E-2</c:v>
                </c:pt>
                <c:pt idx="5184">
                  <c:v>8.8854000000000002E-2</c:v>
                </c:pt>
                <c:pt idx="5185">
                  <c:v>7.6108999999999996E-2</c:v>
                </c:pt>
                <c:pt idx="5186">
                  <c:v>7.3695999999999998E-2</c:v>
                </c:pt>
                <c:pt idx="5187">
                  <c:v>7.2543999999999997E-2</c:v>
                </c:pt>
                <c:pt idx="5188">
                  <c:v>7.572799999999999E-2</c:v>
                </c:pt>
                <c:pt idx="5189">
                  <c:v>7.0002999999999996E-2</c:v>
                </c:pt>
                <c:pt idx="5190">
                  <c:v>7.3290000000000008E-2</c:v>
                </c:pt>
                <c:pt idx="5191">
                  <c:v>6.7679000000000003E-2</c:v>
                </c:pt>
                <c:pt idx="5192">
                  <c:v>7.2021000000000002E-2</c:v>
                </c:pt>
                <c:pt idx="5193">
                  <c:v>6.8786E-2</c:v>
                </c:pt>
                <c:pt idx="5194">
                  <c:v>7.2856999999999991E-2</c:v>
                </c:pt>
                <c:pt idx="5195">
                  <c:v>7.3550000000000004E-2</c:v>
                </c:pt>
                <c:pt idx="5196">
                  <c:v>7.8524999999999998E-2</c:v>
                </c:pt>
                <c:pt idx="5197">
                  <c:v>8.0692E-2</c:v>
                </c:pt>
                <c:pt idx="5198">
                  <c:v>0.102724</c:v>
                </c:pt>
                <c:pt idx="5199">
                  <c:v>0.104977</c:v>
                </c:pt>
                <c:pt idx="5200">
                  <c:v>0.104742</c:v>
                </c:pt>
                <c:pt idx="5201">
                  <c:v>0.10751000000000001</c:v>
                </c:pt>
                <c:pt idx="5202">
                  <c:v>9.9184999999999995E-2</c:v>
                </c:pt>
                <c:pt idx="5203">
                  <c:v>8.9105999999999991E-2</c:v>
                </c:pt>
                <c:pt idx="5204">
                  <c:v>7.5047000000000003E-2</c:v>
                </c:pt>
                <c:pt idx="5205">
                  <c:v>7.990499999999999E-2</c:v>
                </c:pt>
                <c:pt idx="5206">
                  <c:v>8.8315999999999992E-2</c:v>
                </c:pt>
                <c:pt idx="5207">
                  <c:v>8.2740000000000008E-2</c:v>
                </c:pt>
                <c:pt idx="5208">
                  <c:v>6.3032999999999992E-2</c:v>
                </c:pt>
                <c:pt idx="5209">
                  <c:v>5.9870000000000007E-2</c:v>
                </c:pt>
                <c:pt idx="5210">
                  <c:v>5.3252000000000001E-2</c:v>
                </c:pt>
                <c:pt idx="5211">
                  <c:v>5.8807999999999999E-2</c:v>
                </c:pt>
                <c:pt idx="5212">
                  <c:v>5.6672E-2</c:v>
                </c:pt>
                <c:pt idx="5213">
                  <c:v>5.3426999999999995E-2</c:v>
                </c:pt>
                <c:pt idx="5214">
                  <c:v>5.0498999999999995E-2</c:v>
                </c:pt>
                <c:pt idx="5215">
                  <c:v>5.2936999999999998E-2</c:v>
                </c:pt>
                <c:pt idx="5216">
                  <c:v>3.9468999999999997E-2</c:v>
                </c:pt>
                <c:pt idx="5217">
                  <c:v>4.0298E-2</c:v>
                </c:pt>
                <c:pt idx="5218">
                  <c:v>2.8354999999999998E-2</c:v>
                </c:pt>
                <c:pt idx="5219">
                  <c:v>4.6367999999999999E-2</c:v>
                </c:pt>
                <c:pt idx="5220">
                  <c:v>6.497E-2</c:v>
                </c:pt>
                <c:pt idx="5221">
                  <c:v>7.51E-2</c:v>
                </c:pt>
                <c:pt idx="5222">
                  <c:v>8.2686999999999997E-2</c:v>
                </c:pt>
                <c:pt idx="5223">
                  <c:v>8.8765999999999998E-2</c:v>
                </c:pt>
                <c:pt idx="5224">
                  <c:v>9.0654999999999999E-2</c:v>
                </c:pt>
                <c:pt idx="5225">
                  <c:v>8.4240000000000009E-2</c:v>
                </c:pt>
                <c:pt idx="5226">
                  <c:v>7.8848000000000001E-2</c:v>
                </c:pt>
                <c:pt idx="5227">
                  <c:v>8.5191000000000003E-2</c:v>
                </c:pt>
                <c:pt idx="5228">
                  <c:v>8.2234000000000002E-2</c:v>
                </c:pt>
                <c:pt idx="5229">
                  <c:v>8.4386000000000003E-2</c:v>
                </c:pt>
                <c:pt idx="5230">
                  <c:v>8.1318000000000001E-2</c:v>
                </c:pt>
                <c:pt idx="5231">
                  <c:v>7.1042999999999995E-2</c:v>
                </c:pt>
                <c:pt idx="5232">
                  <c:v>6.2333E-2</c:v>
                </c:pt>
                <c:pt idx="5233">
                  <c:v>5.8355999999999998E-2</c:v>
                </c:pt>
                <c:pt idx="5234">
                  <c:v>5.3515999999999994E-2</c:v>
                </c:pt>
                <c:pt idx="5235">
                  <c:v>4.3774E-2</c:v>
                </c:pt>
                <c:pt idx="5236">
                  <c:v>4.1687999999999996E-2</c:v>
                </c:pt>
                <c:pt idx="5237">
                  <c:v>7.1905999999999998E-2</c:v>
                </c:pt>
                <c:pt idx="5238">
                  <c:v>7.3334999999999997E-2</c:v>
                </c:pt>
                <c:pt idx="5239">
                  <c:v>6.9557999999999995E-2</c:v>
                </c:pt>
                <c:pt idx="5240">
                  <c:v>5.8370999999999999E-2</c:v>
                </c:pt>
                <c:pt idx="5241">
                  <c:v>5.3279E-2</c:v>
                </c:pt>
                <c:pt idx="5242">
                  <c:v>5.6375999999999996E-2</c:v>
                </c:pt>
                <c:pt idx="5243">
                  <c:v>5.8622E-2</c:v>
                </c:pt>
                <c:pt idx="5244">
                  <c:v>6.4911999999999997E-2</c:v>
                </c:pt>
                <c:pt idx="5245">
                  <c:v>5.7805999999999996E-2</c:v>
                </c:pt>
                <c:pt idx="5246">
                  <c:v>6.1177999999999996E-2</c:v>
                </c:pt>
                <c:pt idx="5247">
                  <c:v>4.6011999999999997E-2</c:v>
                </c:pt>
                <c:pt idx="5248">
                  <c:v>4.0744999999999996E-2</c:v>
                </c:pt>
                <c:pt idx="5249">
                  <c:v>4.4052999999999995E-2</c:v>
                </c:pt>
                <c:pt idx="5250">
                  <c:v>3.6395999999999998E-2</c:v>
                </c:pt>
                <c:pt idx="5251">
                  <c:v>3.6248999999999997E-2</c:v>
                </c:pt>
                <c:pt idx="5252">
                  <c:v>3.1842999999999996E-2</c:v>
                </c:pt>
                <c:pt idx="5253">
                  <c:v>2.6060000000000003E-2</c:v>
                </c:pt>
                <c:pt idx="5254">
                  <c:v>4.6043999999999995E-2</c:v>
                </c:pt>
                <c:pt idx="5255">
                  <c:v>5.3950000000000005E-2</c:v>
                </c:pt>
                <c:pt idx="5256">
                  <c:v>5.4230999999999994E-2</c:v>
                </c:pt>
                <c:pt idx="5257">
                  <c:v>6.430000000000001E-2</c:v>
                </c:pt>
                <c:pt idx="5258">
                  <c:v>7.0064000000000001E-2</c:v>
                </c:pt>
                <c:pt idx="5259">
                  <c:v>6.7141999999999993E-2</c:v>
                </c:pt>
                <c:pt idx="5260">
                  <c:v>7.1516999999999997E-2</c:v>
                </c:pt>
                <c:pt idx="5261">
                  <c:v>6.7351999999999995E-2</c:v>
                </c:pt>
                <c:pt idx="5262">
                  <c:v>7.0932999999999996E-2</c:v>
                </c:pt>
                <c:pt idx="5263">
                  <c:v>6.8186999999999998E-2</c:v>
                </c:pt>
                <c:pt idx="5264">
                  <c:v>6.5318000000000001E-2</c:v>
                </c:pt>
                <c:pt idx="5265">
                  <c:v>6.6057999999999992E-2</c:v>
                </c:pt>
                <c:pt idx="5266">
                  <c:v>7.6002E-2</c:v>
                </c:pt>
                <c:pt idx="5267">
                  <c:v>7.1845999999999993E-2</c:v>
                </c:pt>
                <c:pt idx="5268">
                  <c:v>6.5955E-2</c:v>
                </c:pt>
                <c:pt idx="5269">
                  <c:v>5.4826E-2</c:v>
                </c:pt>
                <c:pt idx="5270">
                  <c:v>6.332299999999999E-2</c:v>
                </c:pt>
                <c:pt idx="5271">
                  <c:v>6.6611999999999991E-2</c:v>
                </c:pt>
                <c:pt idx="5272">
                  <c:v>6.8524000000000002E-2</c:v>
                </c:pt>
                <c:pt idx="5273">
                  <c:v>6.3404000000000002E-2</c:v>
                </c:pt>
                <c:pt idx="5274">
                  <c:v>6.4420999999999992E-2</c:v>
                </c:pt>
                <c:pt idx="5275">
                  <c:v>7.2013999999999995E-2</c:v>
                </c:pt>
                <c:pt idx="5276">
                  <c:v>6.9015999999999994E-2</c:v>
                </c:pt>
                <c:pt idx="5277">
                  <c:v>5.7821999999999998E-2</c:v>
                </c:pt>
                <c:pt idx="5278">
                  <c:v>5.1430999999999998E-2</c:v>
                </c:pt>
                <c:pt idx="5279">
                  <c:v>5.0081999999999995E-2</c:v>
                </c:pt>
                <c:pt idx="5280">
                  <c:v>5.5493000000000001E-2</c:v>
                </c:pt>
                <c:pt idx="5281">
                  <c:v>4.3120000000000006E-2</c:v>
                </c:pt>
                <c:pt idx="5282">
                  <c:v>5.6461999999999998E-2</c:v>
                </c:pt>
                <c:pt idx="5283">
                  <c:v>4.9325000000000001E-2</c:v>
                </c:pt>
                <c:pt idx="5284">
                  <c:v>4.8608999999999999E-2</c:v>
                </c:pt>
                <c:pt idx="5285">
                  <c:v>5.7083999999999996E-2</c:v>
                </c:pt>
                <c:pt idx="5286">
                  <c:v>6.0887999999999998E-2</c:v>
                </c:pt>
                <c:pt idx="5287">
                  <c:v>7.0366999999999999E-2</c:v>
                </c:pt>
                <c:pt idx="5288">
                  <c:v>6.5825999999999996E-2</c:v>
                </c:pt>
                <c:pt idx="5289">
                  <c:v>6.1133999999999994E-2</c:v>
                </c:pt>
                <c:pt idx="5290">
                  <c:v>6.3624E-2</c:v>
                </c:pt>
                <c:pt idx="5291">
                  <c:v>6.6539000000000001E-2</c:v>
                </c:pt>
                <c:pt idx="5292">
                  <c:v>9.0695999999999999E-2</c:v>
                </c:pt>
                <c:pt idx="5293">
                  <c:v>9.8948999999999995E-2</c:v>
                </c:pt>
                <c:pt idx="5294">
                  <c:v>9.6923999999999996E-2</c:v>
                </c:pt>
                <c:pt idx="5295">
                  <c:v>0.106461</c:v>
                </c:pt>
                <c:pt idx="5296">
                  <c:v>0.10752199999999999</c:v>
                </c:pt>
                <c:pt idx="5297">
                  <c:v>0.10219099999999999</c:v>
                </c:pt>
                <c:pt idx="5298">
                  <c:v>9.3040000000000012E-2</c:v>
                </c:pt>
                <c:pt idx="5299">
                  <c:v>0.10058099999999999</c:v>
                </c:pt>
                <c:pt idx="5300">
                  <c:v>9.9611999999999992E-2</c:v>
                </c:pt>
                <c:pt idx="5301">
                  <c:v>0.11294399999999999</c:v>
                </c:pt>
                <c:pt idx="5302">
                  <c:v>0.12862299999999999</c:v>
                </c:pt>
                <c:pt idx="5303">
                  <c:v>0.127389</c:v>
                </c:pt>
                <c:pt idx="5304">
                  <c:v>0.134884</c:v>
                </c:pt>
                <c:pt idx="5305">
                  <c:v>0.16027000000000002</c:v>
                </c:pt>
                <c:pt idx="5306">
                  <c:v>0.17118000000000003</c:v>
                </c:pt>
                <c:pt idx="5307">
                  <c:v>0.174544</c:v>
                </c:pt>
                <c:pt idx="5308">
                  <c:v>0.173793</c:v>
                </c:pt>
                <c:pt idx="5309">
                  <c:v>0.16659000000000002</c:v>
                </c:pt>
                <c:pt idx="5310">
                  <c:v>0.17107799999999998</c:v>
                </c:pt>
                <c:pt idx="5311">
                  <c:v>0.17297899999999999</c:v>
                </c:pt>
                <c:pt idx="5312">
                  <c:v>0.16936799999999999</c:v>
                </c:pt>
                <c:pt idx="5313">
                  <c:v>0.17107600000000001</c:v>
                </c:pt>
                <c:pt idx="5314">
                  <c:v>0.16095599999999999</c:v>
                </c:pt>
                <c:pt idx="5315">
                  <c:v>0.17905399999999999</c:v>
                </c:pt>
                <c:pt idx="5316">
                  <c:v>0.194442</c:v>
                </c:pt>
                <c:pt idx="5317">
                  <c:v>0.22792599999999999</c:v>
                </c:pt>
                <c:pt idx="5318">
                  <c:v>0.242978</c:v>
                </c:pt>
                <c:pt idx="5319">
                  <c:v>0.23720000000000002</c:v>
                </c:pt>
                <c:pt idx="5320">
                  <c:v>0.24054599999999998</c:v>
                </c:pt>
                <c:pt idx="5321">
                  <c:v>0.25327299999999997</c:v>
                </c:pt>
                <c:pt idx="5322">
                  <c:v>0.25841700000000001</c:v>
                </c:pt>
                <c:pt idx="5323">
                  <c:v>0.242254</c:v>
                </c:pt>
                <c:pt idx="5324">
                  <c:v>0.23108000000000001</c:v>
                </c:pt>
                <c:pt idx="5325">
                  <c:v>0.25350600000000001</c:v>
                </c:pt>
                <c:pt idx="5326">
                  <c:v>0.26091199999999998</c:v>
                </c:pt>
                <c:pt idx="5327">
                  <c:v>0.23677199999999998</c:v>
                </c:pt>
                <c:pt idx="5328">
                  <c:v>0.23092299999999999</c:v>
                </c:pt>
                <c:pt idx="5329">
                  <c:v>0.23394000000000001</c:v>
                </c:pt>
                <c:pt idx="5330">
                  <c:v>0.215475</c:v>
                </c:pt>
                <c:pt idx="5331">
                  <c:v>0.207403</c:v>
                </c:pt>
                <c:pt idx="5332">
                  <c:v>0.19950599999999999</c:v>
                </c:pt>
                <c:pt idx="5333">
                  <c:v>0.19470199999999999</c:v>
                </c:pt>
                <c:pt idx="5334">
                  <c:v>0.192217</c:v>
                </c:pt>
                <c:pt idx="5335">
                  <c:v>0.179567</c:v>
                </c:pt>
                <c:pt idx="5336">
                  <c:v>0.18226699999999998</c:v>
                </c:pt>
                <c:pt idx="5337">
                  <c:v>0.18449499999999999</c:v>
                </c:pt>
                <c:pt idx="5338">
                  <c:v>0.17488399999999998</c:v>
                </c:pt>
                <c:pt idx="5339">
                  <c:v>0.16666699999999998</c:v>
                </c:pt>
                <c:pt idx="5340">
                  <c:v>0.15127499999999999</c:v>
                </c:pt>
                <c:pt idx="5341">
                  <c:v>0.16254000000000002</c:v>
                </c:pt>
                <c:pt idx="5342">
                  <c:v>0.16502799999999998</c:v>
                </c:pt>
                <c:pt idx="5343">
                  <c:v>0.161884</c:v>
                </c:pt>
                <c:pt idx="5344">
                  <c:v>0.15977000000000002</c:v>
                </c:pt>
                <c:pt idx="5345">
                  <c:v>0.14985899999999999</c:v>
                </c:pt>
                <c:pt idx="5346">
                  <c:v>0.141906</c:v>
                </c:pt>
                <c:pt idx="5347">
                  <c:v>0.14807699999999999</c:v>
                </c:pt>
                <c:pt idx="5348">
                  <c:v>0.13770099999999999</c:v>
                </c:pt>
                <c:pt idx="5349">
                  <c:v>0.12917599999999999</c:v>
                </c:pt>
                <c:pt idx="5350">
                  <c:v>0.15448399999999998</c:v>
                </c:pt>
                <c:pt idx="5351">
                  <c:v>0.140295</c:v>
                </c:pt>
                <c:pt idx="5352">
                  <c:v>0.13566899999999998</c:v>
                </c:pt>
                <c:pt idx="5353">
                  <c:v>0.12784799999999999</c:v>
                </c:pt>
                <c:pt idx="5354">
                  <c:v>0.113243</c:v>
                </c:pt>
                <c:pt idx="5355">
                  <c:v>0.10760599999999999</c:v>
                </c:pt>
                <c:pt idx="5356">
                  <c:v>0.10052799999999999</c:v>
                </c:pt>
                <c:pt idx="5357">
                  <c:v>8.2060999999999995E-2</c:v>
                </c:pt>
                <c:pt idx="5358">
                  <c:v>7.6208999999999999E-2</c:v>
                </c:pt>
                <c:pt idx="5359">
                  <c:v>7.7987000000000001E-2</c:v>
                </c:pt>
                <c:pt idx="5360">
                  <c:v>7.9460000000000003E-2</c:v>
                </c:pt>
                <c:pt idx="5361">
                  <c:v>6.1494E-2</c:v>
                </c:pt>
                <c:pt idx="5362">
                  <c:v>7.4928999999999996E-2</c:v>
                </c:pt>
                <c:pt idx="5363">
                  <c:v>7.8704999999999997E-2</c:v>
                </c:pt>
                <c:pt idx="5364">
                  <c:v>7.1751999999999996E-2</c:v>
                </c:pt>
                <c:pt idx="5365">
                  <c:v>6.4582000000000001E-2</c:v>
                </c:pt>
                <c:pt idx="5366">
                  <c:v>5.9221999999999997E-2</c:v>
                </c:pt>
                <c:pt idx="5367">
                  <c:v>7.2826000000000002E-2</c:v>
                </c:pt>
                <c:pt idx="5368">
                  <c:v>7.1271000000000001E-2</c:v>
                </c:pt>
                <c:pt idx="5369">
                  <c:v>6.2453999999999996E-2</c:v>
                </c:pt>
                <c:pt idx="5370">
                  <c:v>6.4932000000000004E-2</c:v>
                </c:pt>
                <c:pt idx="5371">
                  <c:v>5.9891E-2</c:v>
                </c:pt>
                <c:pt idx="5372">
                  <c:v>5.7110999999999995E-2</c:v>
                </c:pt>
                <c:pt idx="5373">
                  <c:v>5.2615999999999996E-2</c:v>
                </c:pt>
                <c:pt idx="5374">
                  <c:v>5.1021999999999998E-2</c:v>
                </c:pt>
                <c:pt idx="5375">
                  <c:v>4.5991999999999998E-2</c:v>
                </c:pt>
                <c:pt idx="5376">
                  <c:v>4.3942999999999996E-2</c:v>
                </c:pt>
                <c:pt idx="5377">
                  <c:v>4.4198000000000001E-2</c:v>
                </c:pt>
                <c:pt idx="5378">
                  <c:v>3.7633E-2</c:v>
                </c:pt>
                <c:pt idx="5379">
                  <c:v>3.3482999999999999E-2</c:v>
                </c:pt>
                <c:pt idx="5380">
                  <c:v>3.6000000000000004E-2</c:v>
                </c:pt>
                <c:pt idx="5381">
                  <c:v>3.8231000000000001E-2</c:v>
                </c:pt>
                <c:pt idx="5382">
                  <c:v>3.4610999999999996E-2</c:v>
                </c:pt>
                <c:pt idx="5383">
                  <c:v>3.4110000000000001E-2</c:v>
                </c:pt>
                <c:pt idx="5384">
                  <c:v>3.0032999999999997E-2</c:v>
                </c:pt>
                <c:pt idx="5385">
                  <c:v>2.8464E-2</c:v>
                </c:pt>
                <c:pt idx="5386">
                  <c:v>2.7923E-2</c:v>
                </c:pt>
                <c:pt idx="5387">
                  <c:v>2.3847E-2</c:v>
                </c:pt>
                <c:pt idx="5388">
                  <c:v>2.2766999999999999E-2</c:v>
                </c:pt>
                <c:pt idx="5389">
                  <c:v>1.8415999999999998E-2</c:v>
                </c:pt>
                <c:pt idx="5390">
                  <c:v>1.9476999999999998E-2</c:v>
                </c:pt>
                <c:pt idx="5391">
                  <c:v>2.2248E-2</c:v>
                </c:pt>
                <c:pt idx="5392">
                  <c:v>1.8828999999999999E-2</c:v>
                </c:pt>
                <c:pt idx="5393">
                  <c:v>1.7038999999999999E-2</c:v>
                </c:pt>
                <c:pt idx="5394">
                  <c:v>1.9207999999999999E-2</c:v>
                </c:pt>
                <c:pt idx="5395">
                  <c:v>2.4614E-2</c:v>
                </c:pt>
                <c:pt idx="5396">
                  <c:v>2.1165E-2</c:v>
                </c:pt>
                <c:pt idx="5397">
                  <c:v>2.9770000000000001E-2</c:v>
                </c:pt>
                <c:pt idx="5398">
                  <c:v>3.6693999999999997E-2</c:v>
                </c:pt>
                <c:pt idx="5399">
                  <c:v>4.0070000000000001E-2</c:v>
                </c:pt>
                <c:pt idx="5400">
                  <c:v>3.7016E-2</c:v>
                </c:pt>
                <c:pt idx="5401">
                  <c:v>3.1198999999999998E-2</c:v>
                </c:pt>
                <c:pt idx="5402">
                  <c:v>2.8617999999999998E-2</c:v>
                </c:pt>
                <c:pt idx="5403">
                  <c:v>3.7480000000000006E-2</c:v>
                </c:pt>
                <c:pt idx="5404">
                  <c:v>3.8606000000000001E-2</c:v>
                </c:pt>
                <c:pt idx="5405">
                  <c:v>3.7003999999999995E-2</c:v>
                </c:pt>
                <c:pt idx="5406">
                  <c:v>3.5810000000000002E-2</c:v>
                </c:pt>
                <c:pt idx="5407">
                  <c:v>3.7977999999999998E-2</c:v>
                </c:pt>
                <c:pt idx="5408">
                  <c:v>3.875E-2</c:v>
                </c:pt>
                <c:pt idx="5409">
                  <c:v>3.7267999999999996E-2</c:v>
                </c:pt>
                <c:pt idx="5410">
                  <c:v>3.8619000000000001E-2</c:v>
                </c:pt>
                <c:pt idx="5411">
                  <c:v>5.1870000000000006E-2</c:v>
                </c:pt>
                <c:pt idx="5412">
                  <c:v>5.2697000000000001E-2</c:v>
                </c:pt>
                <c:pt idx="5413">
                  <c:v>5.0674999999999998E-2</c:v>
                </c:pt>
                <c:pt idx="5414">
                  <c:v>5.0630000000000001E-2</c:v>
                </c:pt>
                <c:pt idx="5415">
                  <c:v>4.7233999999999998E-2</c:v>
                </c:pt>
                <c:pt idx="5416">
                  <c:v>4.8503999999999999E-2</c:v>
                </c:pt>
                <c:pt idx="5417">
                  <c:v>4.6017999999999996E-2</c:v>
                </c:pt>
                <c:pt idx="5418">
                  <c:v>4.2792999999999998E-2</c:v>
                </c:pt>
                <c:pt idx="5419">
                  <c:v>3.4865E-2</c:v>
                </c:pt>
                <c:pt idx="5420">
                  <c:v>3.9474999999999996E-2</c:v>
                </c:pt>
                <c:pt idx="5421">
                  <c:v>5.2303999999999996E-2</c:v>
                </c:pt>
                <c:pt idx="5422">
                  <c:v>5.7038999999999999E-2</c:v>
                </c:pt>
                <c:pt idx="5423">
                  <c:v>6.3614999999999991E-2</c:v>
                </c:pt>
                <c:pt idx="5424">
                  <c:v>6.4371999999999999E-2</c:v>
                </c:pt>
                <c:pt idx="5425">
                  <c:v>6.3295999999999991E-2</c:v>
                </c:pt>
                <c:pt idx="5426">
                  <c:v>7.0982999999999991E-2</c:v>
                </c:pt>
                <c:pt idx="5427">
                  <c:v>6.7621000000000001E-2</c:v>
                </c:pt>
                <c:pt idx="5428">
                  <c:v>6.7144999999999996E-2</c:v>
                </c:pt>
                <c:pt idx="5429">
                  <c:v>6.2620999999999996E-2</c:v>
                </c:pt>
                <c:pt idx="5430">
                  <c:v>6.1800999999999995E-2</c:v>
                </c:pt>
                <c:pt idx="5431">
                  <c:v>6.1524999999999996E-2</c:v>
                </c:pt>
                <c:pt idx="5432">
                  <c:v>6.9983999999999991E-2</c:v>
                </c:pt>
                <c:pt idx="5433">
                  <c:v>6.5624000000000002E-2</c:v>
                </c:pt>
                <c:pt idx="5434">
                  <c:v>6.4183999999999991E-2</c:v>
                </c:pt>
                <c:pt idx="5435">
                  <c:v>5.8318999999999996E-2</c:v>
                </c:pt>
                <c:pt idx="5436">
                  <c:v>6.1675000000000001E-2</c:v>
                </c:pt>
                <c:pt idx="5437">
                  <c:v>5.0508999999999998E-2</c:v>
                </c:pt>
                <c:pt idx="5438">
                  <c:v>5.4216999999999994E-2</c:v>
                </c:pt>
                <c:pt idx="5439">
                  <c:v>5.0434E-2</c:v>
                </c:pt>
                <c:pt idx="5440">
                  <c:v>5.6764999999999996E-2</c:v>
                </c:pt>
                <c:pt idx="5441">
                  <c:v>5.1455000000000001E-2</c:v>
                </c:pt>
                <c:pt idx="5442">
                  <c:v>4.7921999999999999E-2</c:v>
                </c:pt>
                <c:pt idx="5443">
                  <c:v>4.3812999999999998E-2</c:v>
                </c:pt>
                <c:pt idx="5444">
                  <c:v>3.4679000000000001E-2</c:v>
                </c:pt>
                <c:pt idx="5445">
                  <c:v>3.2084000000000001E-2</c:v>
                </c:pt>
                <c:pt idx="5446">
                  <c:v>2.9992999999999999E-2</c:v>
                </c:pt>
                <c:pt idx="5447">
                  <c:v>3.1473000000000001E-2</c:v>
                </c:pt>
                <c:pt idx="5448">
                  <c:v>3.0887999999999999E-2</c:v>
                </c:pt>
                <c:pt idx="5449">
                  <c:v>3.2563000000000002E-2</c:v>
                </c:pt>
                <c:pt idx="5450">
                  <c:v>3.7708999999999999E-2</c:v>
                </c:pt>
                <c:pt idx="5451">
                  <c:v>4.0510000000000004E-2</c:v>
                </c:pt>
                <c:pt idx="5452">
                  <c:v>3.4820999999999998E-2</c:v>
                </c:pt>
                <c:pt idx="5453">
                  <c:v>3.0438999999999997E-2</c:v>
                </c:pt>
                <c:pt idx="5454">
                  <c:v>3.2695999999999996E-2</c:v>
                </c:pt>
                <c:pt idx="5455">
                  <c:v>3.6713999999999997E-2</c:v>
                </c:pt>
                <c:pt idx="5456">
                  <c:v>4.4815000000000001E-2</c:v>
                </c:pt>
                <c:pt idx="5457">
                  <c:v>5.0362999999999998E-2</c:v>
                </c:pt>
                <c:pt idx="5458">
                  <c:v>6.2205999999999997E-2</c:v>
                </c:pt>
                <c:pt idx="5459">
                  <c:v>5.9470000000000002E-2</c:v>
                </c:pt>
                <c:pt idx="5460">
                  <c:v>7.2465000000000002E-2</c:v>
                </c:pt>
                <c:pt idx="5461">
                  <c:v>7.5615000000000002E-2</c:v>
                </c:pt>
                <c:pt idx="5462">
                  <c:v>7.8320000000000001E-2</c:v>
                </c:pt>
                <c:pt idx="5463">
                  <c:v>8.0907999999999994E-2</c:v>
                </c:pt>
                <c:pt idx="5464">
                  <c:v>7.4000999999999997E-2</c:v>
                </c:pt>
                <c:pt idx="5465">
                  <c:v>7.2495999999999991E-2</c:v>
                </c:pt>
                <c:pt idx="5466">
                  <c:v>7.1220999999999993E-2</c:v>
                </c:pt>
                <c:pt idx="5467">
                  <c:v>6.1401999999999998E-2</c:v>
                </c:pt>
                <c:pt idx="5468">
                  <c:v>6.2161999999999995E-2</c:v>
                </c:pt>
                <c:pt idx="5469">
                  <c:v>5.9184999999999995E-2</c:v>
                </c:pt>
                <c:pt idx="5470">
                  <c:v>6.4285999999999996E-2</c:v>
                </c:pt>
                <c:pt idx="5471">
                  <c:v>8.6507000000000001E-2</c:v>
                </c:pt>
                <c:pt idx="5472">
                  <c:v>9.8310999999999996E-2</c:v>
                </c:pt>
                <c:pt idx="5473">
                  <c:v>0.102367</c:v>
                </c:pt>
                <c:pt idx="5474">
                  <c:v>9.9814E-2</c:v>
                </c:pt>
                <c:pt idx="5475">
                  <c:v>9.471099999999999E-2</c:v>
                </c:pt>
                <c:pt idx="5476">
                  <c:v>8.7142999999999998E-2</c:v>
                </c:pt>
                <c:pt idx="5477">
                  <c:v>7.7968999999999997E-2</c:v>
                </c:pt>
                <c:pt idx="5478">
                  <c:v>7.8230000000000008E-2</c:v>
                </c:pt>
                <c:pt idx="5479">
                  <c:v>8.119599999999999E-2</c:v>
                </c:pt>
                <c:pt idx="5480">
                  <c:v>0.109068</c:v>
                </c:pt>
                <c:pt idx="5481">
                  <c:v>0.11750000000000001</c:v>
                </c:pt>
                <c:pt idx="5482">
                  <c:v>0.12973899999999999</c:v>
                </c:pt>
                <c:pt idx="5483">
                  <c:v>0.140157</c:v>
                </c:pt>
                <c:pt idx="5484">
                  <c:v>0.14211699999999999</c:v>
                </c:pt>
                <c:pt idx="5485">
                  <c:v>0.14255399999999999</c:v>
                </c:pt>
                <c:pt idx="5486">
                  <c:v>0.14455699999999999</c:v>
                </c:pt>
                <c:pt idx="5487">
                  <c:v>0.137596</c:v>
                </c:pt>
                <c:pt idx="5488">
                  <c:v>0.12681399999999998</c:v>
                </c:pt>
                <c:pt idx="5489">
                  <c:v>0.13968899999999998</c:v>
                </c:pt>
                <c:pt idx="5490">
                  <c:v>0.15341000000000002</c:v>
                </c:pt>
                <c:pt idx="5491">
                  <c:v>0.16097499999999998</c:v>
                </c:pt>
                <c:pt idx="5492">
                  <c:v>0.16009399999999999</c:v>
                </c:pt>
                <c:pt idx="5493">
                  <c:v>0.168494</c:v>
                </c:pt>
                <c:pt idx="5494">
                  <c:v>0.164439</c:v>
                </c:pt>
                <c:pt idx="5495">
                  <c:v>0.172401</c:v>
                </c:pt>
                <c:pt idx="5496">
                  <c:v>0.165273</c:v>
                </c:pt>
                <c:pt idx="5497">
                  <c:v>0.144151</c:v>
                </c:pt>
                <c:pt idx="5498">
                  <c:v>0.13362299999999999</c:v>
                </c:pt>
                <c:pt idx="5499">
                  <c:v>0.11872099999999999</c:v>
                </c:pt>
                <c:pt idx="5500">
                  <c:v>0.127189</c:v>
                </c:pt>
                <c:pt idx="5501">
                  <c:v>0.141454</c:v>
                </c:pt>
                <c:pt idx="5502">
                  <c:v>0.147483</c:v>
                </c:pt>
                <c:pt idx="5503">
                  <c:v>0.155579</c:v>
                </c:pt>
                <c:pt idx="5504">
                  <c:v>0.14530899999999999</c:v>
                </c:pt>
                <c:pt idx="5505">
                  <c:v>0.139377</c:v>
                </c:pt>
                <c:pt idx="5506">
                  <c:v>0.129854</c:v>
                </c:pt>
                <c:pt idx="5507">
                  <c:v>0.12342199999999999</c:v>
                </c:pt>
                <c:pt idx="5508">
                  <c:v>0.13428199999999998</c:v>
                </c:pt>
                <c:pt idx="5509">
                  <c:v>0.11938000000000001</c:v>
                </c:pt>
                <c:pt idx="5510">
                  <c:v>0.10729699999999999</c:v>
                </c:pt>
                <c:pt idx="5511">
                  <c:v>0.10268899999999999</c:v>
                </c:pt>
                <c:pt idx="5512">
                  <c:v>9.4251000000000001E-2</c:v>
                </c:pt>
                <c:pt idx="5513">
                  <c:v>7.8213999999999992E-2</c:v>
                </c:pt>
                <c:pt idx="5514">
                  <c:v>7.8131999999999993E-2</c:v>
                </c:pt>
                <c:pt idx="5515">
                  <c:v>7.3594999999999994E-2</c:v>
                </c:pt>
                <c:pt idx="5516">
                  <c:v>6.9003999999999996E-2</c:v>
                </c:pt>
                <c:pt idx="5517">
                  <c:v>5.8473999999999998E-2</c:v>
                </c:pt>
                <c:pt idx="5518">
                  <c:v>7.2006000000000001E-2</c:v>
                </c:pt>
                <c:pt idx="5519">
                  <c:v>8.2246E-2</c:v>
                </c:pt>
                <c:pt idx="5520">
                  <c:v>0.10175000000000001</c:v>
                </c:pt>
                <c:pt idx="5521">
                  <c:v>0.11247000000000001</c:v>
                </c:pt>
                <c:pt idx="5522">
                  <c:v>0.130632</c:v>
                </c:pt>
                <c:pt idx="5523">
                  <c:v>0.13010099999999999</c:v>
                </c:pt>
                <c:pt idx="5524">
                  <c:v>0.12313399999999999</c:v>
                </c:pt>
                <c:pt idx="5525">
                  <c:v>0.11192199999999999</c:v>
                </c:pt>
                <c:pt idx="5526">
                  <c:v>0.106573</c:v>
                </c:pt>
                <c:pt idx="5527">
                  <c:v>0.117965</c:v>
                </c:pt>
                <c:pt idx="5528">
                  <c:v>0.12414699999999999</c:v>
                </c:pt>
                <c:pt idx="5529">
                  <c:v>0.13483699999999998</c:v>
                </c:pt>
                <c:pt idx="5530">
                  <c:v>0.124026</c:v>
                </c:pt>
                <c:pt idx="5531">
                  <c:v>0.13836199999999999</c:v>
                </c:pt>
                <c:pt idx="5532">
                  <c:v>0.14855199999999999</c:v>
                </c:pt>
                <c:pt idx="5533">
                  <c:v>0.14566799999999999</c:v>
                </c:pt>
                <c:pt idx="5534">
                  <c:v>0.151368</c:v>
                </c:pt>
                <c:pt idx="5535">
                  <c:v>0.13598399999999999</c:v>
                </c:pt>
                <c:pt idx="5536">
                  <c:v>0.14177099999999998</c:v>
                </c:pt>
                <c:pt idx="5537">
                  <c:v>0.145345</c:v>
                </c:pt>
                <c:pt idx="5538">
                  <c:v>0.14385299999999998</c:v>
                </c:pt>
                <c:pt idx="5539">
                  <c:v>0.16278399999999998</c:v>
                </c:pt>
                <c:pt idx="5540">
                  <c:v>0.162299</c:v>
                </c:pt>
                <c:pt idx="5541">
                  <c:v>0.172373</c:v>
                </c:pt>
                <c:pt idx="5542">
                  <c:v>0.185417</c:v>
                </c:pt>
                <c:pt idx="5543">
                  <c:v>0.18612000000000001</c:v>
                </c:pt>
                <c:pt idx="5544">
                  <c:v>0.19173799999999999</c:v>
                </c:pt>
                <c:pt idx="5545">
                  <c:v>0.20285699999999998</c:v>
                </c:pt>
                <c:pt idx="5546">
                  <c:v>0.20158599999999999</c:v>
                </c:pt>
                <c:pt idx="5547">
                  <c:v>0.21293399999999998</c:v>
                </c:pt>
                <c:pt idx="5548">
                  <c:v>0.22777000000000003</c:v>
                </c:pt>
                <c:pt idx="5549">
                  <c:v>0.24867799999999998</c:v>
                </c:pt>
                <c:pt idx="5550">
                  <c:v>0.24091299999999999</c:v>
                </c:pt>
                <c:pt idx="5551">
                  <c:v>0.24415599999999998</c:v>
                </c:pt>
                <c:pt idx="5552">
                  <c:v>0.23260399999999998</c:v>
                </c:pt>
                <c:pt idx="5553">
                  <c:v>0.229488</c:v>
                </c:pt>
                <c:pt idx="5554">
                  <c:v>0.219139</c:v>
                </c:pt>
                <c:pt idx="5555">
                  <c:v>0.24564599999999998</c:v>
                </c:pt>
                <c:pt idx="5556">
                  <c:v>0.25333499999999998</c:v>
                </c:pt>
                <c:pt idx="5557">
                  <c:v>0.26984199999999997</c:v>
                </c:pt>
                <c:pt idx="5558">
                  <c:v>0.27640399999999998</c:v>
                </c:pt>
                <c:pt idx="5559">
                  <c:v>0.27050199999999996</c:v>
                </c:pt>
                <c:pt idx="5560">
                  <c:v>0.25550600000000001</c:v>
                </c:pt>
                <c:pt idx="5561">
                  <c:v>0.24843799999999999</c:v>
                </c:pt>
                <c:pt idx="5562">
                  <c:v>0.248916</c:v>
                </c:pt>
                <c:pt idx="5563">
                  <c:v>0.241142</c:v>
                </c:pt>
                <c:pt idx="5564">
                  <c:v>0.234045</c:v>
                </c:pt>
                <c:pt idx="5565">
                  <c:v>0.21668699999999999</c:v>
                </c:pt>
                <c:pt idx="5566">
                  <c:v>0.20350299999999999</c:v>
                </c:pt>
                <c:pt idx="5567">
                  <c:v>0.18228800000000001</c:v>
                </c:pt>
                <c:pt idx="5568">
                  <c:v>0.17400299999999999</c:v>
                </c:pt>
                <c:pt idx="5569">
                  <c:v>0.169658</c:v>
                </c:pt>
                <c:pt idx="5570">
                  <c:v>0.167014</c:v>
                </c:pt>
                <c:pt idx="5571">
                  <c:v>0.15740599999999999</c:v>
                </c:pt>
                <c:pt idx="5572">
                  <c:v>0.17138699999999998</c:v>
                </c:pt>
                <c:pt idx="5573">
                  <c:v>0.155835</c:v>
                </c:pt>
                <c:pt idx="5574">
                  <c:v>0.13162299999999999</c:v>
                </c:pt>
                <c:pt idx="5575">
                  <c:v>0.140736</c:v>
                </c:pt>
                <c:pt idx="5576">
                  <c:v>0.13694799999999999</c:v>
                </c:pt>
                <c:pt idx="5577">
                  <c:v>0.13220399999999999</c:v>
                </c:pt>
                <c:pt idx="5578">
                  <c:v>0.12414099999999999</c:v>
                </c:pt>
                <c:pt idx="5579">
                  <c:v>0.11938699999999999</c:v>
                </c:pt>
                <c:pt idx="5580">
                  <c:v>0.12336899999999999</c:v>
                </c:pt>
                <c:pt idx="5581">
                  <c:v>0.12063000000000001</c:v>
                </c:pt>
                <c:pt idx="5582">
                  <c:v>0.115052</c:v>
                </c:pt>
                <c:pt idx="5583">
                  <c:v>9.9594999999999989E-2</c:v>
                </c:pt>
                <c:pt idx="5584">
                  <c:v>0.102932</c:v>
                </c:pt>
                <c:pt idx="5585">
                  <c:v>9.5562999999999995E-2</c:v>
                </c:pt>
                <c:pt idx="5586">
                  <c:v>0.109321</c:v>
                </c:pt>
                <c:pt idx="5587">
                  <c:v>0.103751</c:v>
                </c:pt>
                <c:pt idx="5588">
                  <c:v>9.7812999999999997E-2</c:v>
                </c:pt>
                <c:pt idx="5589">
                  <c:v>9.3973000000000001E-2</c:v>
                </c:pt>
                <c:pt idx="5590">
                  <c:v>8.2271999999999998E-2</c:v>
                </c:pt>
                <c:pt idx="5591">
                  <c:v>7.027499999999999E-2</c:v>
                </c:pt>
                <c:pt idx="5592">
                  <c:v>6.0978999999999998E-2</c:v>
                </c:pt>
                <c:pt idx="5593">
                  <c:v>5.8816E-2</c:v>
                </c:pt>
                <c:pt idx="5594">
                  <c:v>5.28E-2</c:v>
                </c:pt>
                <c:pt idx="5595">
                  <c:v>4.3933E-2</c:v>
                </c:pt>
                <c:pt idx="5596">
                  <c:v>4.5745999999999995E-2</c:v>
                </c:pt>
                <c:pt idx="5597">
                  <c:v>4.9064999999999998E-2</c:v>
                </c:pt>
                <c:pt idx="5598">
                  <c:v>5.1621E-2</c:v>
                </c:pt>
                <c:pt idx="5599">
                  <c:v>4.7350000000000003E-2</c:v>
                </c:pt>
                <c:pt idx="5600">
                  <c:v>4.8163999999999998E-2</c:v>
                </c:pt>
                <c:pt idx="5601">
                  <c:v>5.0396999999999997E-2</c:v>
                </c:pt>
                <c:pt idx="5602">
                  <c:v>4.4937999999999999E-2</c:v>
                </c:pt>
                <c:pt idx="5603">
                  <c:v>4.9920000000000006E-2</c:v>
                </c:pt>
                <c:pt idx="5604">
                  <c:v>4.0161999999999996E-2</c:v>
                </c:pt>
                <c:pt idx="5605">
                  <c:v>3.7003999999999995E-2</c:v>
                </c:pt>
                <c:pt idx="5606">
                  <c:v>4.8486999999999995E-2</c:v>
                </c:pt>
                <c:pt idx="5607">
                  <c:v>4.3830000000000001E-2</c:v>
                </c:pt>
                <c:pt idx="5608">
                  <c:v>4.4572000000000001E-2</c:v>
                </c:pt>
                <c:pt idx="5609">
                  <c:v>3.8107999999999996E-2</c:v>
                </c:pt>
                <c:pt idx="5610">
                  <c:v>3.0958999999999997E-2</c:v>
                </c:pt>
                <c:pt idx="5611">
                  <c:v>3.3474999999999998E-2</c:v>
                </c:pt>
                <c:pt idx="5612">
                  <c:v>4.8025999999999999E-2</c:v>
                </c:pt>
                <c:pt idx="5613">
                  <c:v>4.4586000000000001E-2</c:v>
                </c:pt>
                <c:pt idx="5614">
                  <c:v>4.7251999999999995E-2</c:v>
                </c:pt>
                <c:pt idx="5615">
                  <c:v>4.6770000000000006E-2</c:v>
                </c:pt>
                <c:pt idx="5616">
                  <c:v>5.3510000000000002E-2</c:v>
                </c:pt>
                <c:pt idx="5617">
                  <c:v>5.8707999999999996E-2</c:v>
                </c:pt>
                <c:pt idx="5618">
                  <c:v>5.7005999999999994E-2</c:v>
                </c:pt>
                <c:pt idx="5619">
                  <c:v>5.5313999999999995E-2</c:v>
                </c:pt>
                <c:pt idx="5620">
                  <c:v>5.5134999999999997E-2</c:v>
                </c:pt>
                <c:pt idx="5621">
                  <c:v>5.6953999999999998E-2</c:v>
                </c:pt>
                <c:pt idx="5622">
                  <c:v>5.2793E-2</c:v>
                </c:pt>
                <c:pt idx="5623">
                  <c:v>6.3083E-2</c:v>
                </c:pt>
                <c:pt idx="5624">
                  <c:v>7.5934000000000001E-2</c:v>
                </c:pt>
                <c:pt idx="5625">
                  <c:v>6.9996000000000003E-2</c:v>
                </c:pt>
                <c:pt idx="5626">
                  <c:v>6.8692000000000003E-2</c:v>
                </c:pt>
                <c:pt idx="5627">
                  <c:v>6.0181999999999999E-2</c:v>
                </c:pt>
                <c:pt idx="5628">
                  <c:v>6.2467999999999996E-2</c:v>
                </c:pt>
                <c:pt idx="5629">
                  <c:v>5.5874999999999994E-2</c:v>
                </c:pt>
                <c:pt idx="5630">
                  <c:v>4.9915000000000001E-2</c:v>
                </c:pt>
                <c:pt idx="5631">
                  <c:v>4.1611999999999996E-2</c:v>
                </c:pt>
                <c:pt idx="5632">
                  <c:v>3.8363999999999995E-2</c:v>
                </c:pt>
                <c:pt idx="5633">
                  <c:v>3.9718999999999997E-2</c:v>
                </c:pt>
                <c:pt idx="5634">
                  <c:v>3.5095999999999995E-2</c:v>
                </c:pt>
                <c:pt idx="5635">
                  <c:v>2.6886E-2</c:v>
                </c:pt>
                <c:pt idx="5636">
                  <c:v>4.1714000000000001E-2</c:v>
                </c:pt>
                <c:pt idx="5637">
                  <c:v>4.3085999999999999E-2</c:v>
                </c:pt>
                <c:pt idx="5638">
                  <c:v>4.1264999999999996E-2</c:v>
                </c:pt>
                <c:pt idx="5639">
                  <c:v>3.8785E-2</c:v>
                </c:pt>
                <c:pt idx="5640">
                  <c:v>6.2042999999999994E-2</c:v>
                </c:pt>
                <c:pt idx="5641">
                  <c:v>5.8837E-2</c:v>
                </c:pt>
                <c:pt idx="5642">
                  <c:v>6.2018999999999998E-2</c:v>
                </c:pt>
                <c:pt idx="5643">
                  <c:v>5.9631999999999998E-2</c:v>
                </c:pt>
                <c:pt idx="5644">
                  <c:v>6.2214999999999999E-2</c:v>
                </c:pt>
                <c:pt idx="5645">
                  <c:v>6.4760000000000012E-2</c:v>
                </c:pt>
                <c:pt idx="5646">
                  <c:v>6.4748E-2</c:v>
                </c:pt>
                <c:pt idx="5647">
                  <c:v>6.6042999999999991E-2</c:v>
                </c:pt>
                <c:pt idx="5648">
                  <c:v>5.8541999999999997E-2</c:v>
                </c:pt>
                <c:pt idx="5649">
                  <c:v>4.4385000000000001E-2</c:v>
                </c:pt>
                <c:pt idx="5650">
                  <c:v>3.909E-2</c:v>
                </c:pt>
                <c:pt idx="5651">
                  <c:v>3.6463999999999996E-2</c:v>
                </c:pt>
                <c:pt idx="5652">
                  <c:v>3.1224999999999999E-2</c:v>
                </c:pt>
                <c:pt idx="5653">
                  <c:v>2.9106E-2</c:v>
                </c:pt>
                <c:pt idx="5654">
                  <c:v>3.9633000000000002E-2</c:v>
                </c:pt>
                <c:pt idx="5655">
                  <c:v>4.7677999999999998E-2</c:v>
                </c:pt>
                <c:pt idx="5656">
                  <c:v>5.8754999999999995E-2</c:v>
                </c:pt>
                <c:pt idx="5657">
                  <c:v>8.5464999999999999E-2</c:v>
                </c:pt>
                <c:pt idx="5658">
                  <c:v>9.9094000000000002E-2</c:v>
                </c:pt>
                <c:pt idx="5659">
                  <c:v>0.10781499999999999</c:v>
                </c:pt>
                <c:pt idx="5660">
                  <c:v>0.105279</c:v>
                </c:pt>
                <c:pt idx="5661">
                  <c:v>9.426000000000001E-2</c:v>
                </c:pt>
                <c:pt idx="5662">
                  <c:v>9.3854999999999994E-2</c:v>
                </c:pt>
                <c:pt idx="5663">
                  <c:v>0.15362799999999999</c:v>
                </c:pt>
                <c:pt idx="5664">
                  <c:v>0.172123</c:v>
                </c:pt>
                <c:pt idx="5665">
                  <c:v>0.17068000000000003</c:v>
                </c:pt>
                <c:pt idx="5666">
                  <c:v>0.201352</c:v>
                </c:pt>
                <c:pt idx="5667">
                  <c:v>0.20744299999999999</c:v>
                </c:pt>
                <c:pt idx="5668">
                  <c:v>0.211281</c:v>
                </c:pt>
                <c:pt idx="5669">
                  <c:v>0.20371000000000003</c:v>
                </c:pt>
                <c:pt idx="5670">
                  <c:v>0.19139</c:v>
                </c:pt>
                <c:pt idx="5671">
                  <c:v>0.20858299999999999</c:v>
                </c:pt>
                <c:pt idx="5672">
                  <c:v>0.206318</c:v>
                </c:pt>
                <c:pt idx="5673">
                  <c:v>0.19253299999999998</c:v>
                </c:pt>
                <c:pt idx="5674">
                  <c:v>0.192635</c:v>
                </c:pt>
                <c:pt idx="5675">
                  <c:v>0.187945</c:v>
                </c:pt>
                <c:pt idx="5676">
                  <c:v>0.179619</c:v>
                </c:pt>
                <c:pt idx="5677">
                  <c:v>0.167015</c:v>
                </c:pt>
                <c:pt idx="5678">
                  <c:v>0.1545</c:v>
                </c:pt>
                <c:pt idx="5679">
                  <c:v>0.15221000000000001</c:v>
                </c:pt>
                <c:pt idx="5680">
                  <c:v>0.146313</c:v>
                </c:pt>
                <c:pt idx="5681">
                  <c:v>0.15643899999999999</c:v>
                </c:pt>
                <c:pt idx="5682">
                  <c:v>0.14180699999999999</c:v>
                </c:pt>
                <c:pt idx="5683">
                  <c:v>0.137458</c:v>
                </c:pt>
                <c:pt idx="5684">
                  <c:v>0.125254</c:v>
                </c:pt>
                <c:pt idx="5685">
                  <c:v>0.12310599999999999</c:v>
                </c:pt>
                <c:pt idx="5686">
                  <c:v>0.11621899999999999</c:v>
                </c:pt>
                <c:pt idx="5687">
                  <c:v>0.113923</c:v>
                </c:pt>
                <c:pt idx="5688">
                  <c:v>0.11208799999999999</c:v>
                </c:pt>
                <c:pt idx="5689">
                  <c:v>0.107929</c:v>
                </c:pt>
                <c:pt idx="5690">
                  <c:v>9.8640000000000005E-2</c:v>
                </c:pt>
                <c:pt idx="5691">
                  <c:v>9.8380000000000009E-2</c:v>
                </c:pt>
                <c:pt idx="5692">
                  <c:v>9.3603999999999993E-2</c:v>
                </c:pt>
                <c:pt idx="5693">
                  <c:v>0.103324</c:v>
                </c:pt>
                <c:pt idx="5694">
                  <c:v>9.991499999999999E-2</c:v>
                </c:pt>
                <c:pt idx="5695">
                  <c:v>0.10981199999999999</c:v>
                </c:pt>
                <c:pt idx="5696">
                  <c:v>0.11652699999999999</c:v>
                </c:pt>
                <c:pt idx="5697">
                  <c:v>0.11837199999999999</c:v>
                </c:pt>
                <c:pt idx="5698">
                  <c:v>0.124209</c:v>
                </c:pt>
                <c:pt idx="5699">
                  <c:v>0.11386299999999999</c:v>
                </c:pt>
                <c:pt idx="5700">
                  <c:v>0.12425199999999999</c:v>
                </c:pt>
                <c:pt idx="5701">
                  <c:v>0.133579</c:v>
                </c:pt>
                <c:pt idx="5702">
                  <c:v>0.130637</c:v>
                </c:pt>
                <c:pt idx="5703">
                  <c:v>0.11877499999999999</c:v>
                </c:pt>
                <c:pt idx="5704">
                  <c:v>0.13365099999999999</c:v>
                </c:pt>
                <c:pt idx="5705">
                  <c:v>0.13945199999999999</c:v>
                </c:pt>
                <c:pt idx="5706">
                  <c:v>0.134543</c:v>
                </c:pt>
                <c:pt idx="5707">
                  <c:v>0.13295699999999999</c:v>
                </c:pt>
                <c:pt idx="5708">
                  <c:v>0.133773</c:v>
                </c:pt>
                <c:pt idx="5709">
                  <c:v>0.136242</c:v>
                </c:pt>
                <c:pt idx="5710">
                  <c:v>0.134265</c:v>
                </c:pt>
                <c:pt idx="5711">
                  <c:v>0.12103799999999999</c:v>
                </c:pt>
                <c:pt idx="5712">
                  <c:v>0.11819299999999999</c:v>
                </c:pt>
                <c:pt idx="5713">
                  <c:v>0.11180799999999999</c:v>
                </c:pt>
                <c:pt idx="5714">
                  <c:v>0.10194499999999999</c:v>
                </c:pt>
                <c:pt idx="5715">
                  <c:v>0.123846</c:v>
                </c:pt>
                <c:pt idx="5716">
                  <c:v>0.119867</c:v>
                </c:pt>
                <c:pt idx="5717">
                  <c:v>0.12617100000000001</c:v>
                </c:pt>
                <c:pt idx="5718">
                  <c:v>0.125111</c:v>
                </c:pt>
                <c:pt idx="5719">
                  <c:v>0.125138</c:v>
                </c:pt>
                <c:pt idx="5720">
                  <c:v>0.13166700000000001</c:v>
                </c:pt>
                <c:pt idx="5721">
                  <c:v>0.12638000000000002</c:v>
                </c:pt>
                <c:pt idx="5722">
                  <c:v>0.10628399999999999</c:v>
                </c:pt>
                <c:pt idx="5723">
                  <c:v>0.11374000000000001</c:v>
                </c:pt>
                <c:pt idx="5724">
                  <c:v>0.10850399999999999</c:v>
                </c:pt>
                <c:pt idx="5725">
                  <c:v>0.10804899999999999</c:v>
                </c:pt>
                <c:pt idx="5726">
                  <c:v>0.107554</c:v>
                </c:pt>
                <c:pt idx="5727">
                  <c:v>0.10321899999999999</c:v>
                </c:pt>
                <c:pt idx="5728">
                  <c:v>0.106776</c:v>
                </c:pt>
                <c:pt idx="5729">
                  <c:v>0.11157099999999999</c:v>
                </c:pt>
                <c:pt idx="5730">
                  <c:v>0.11310099999999999</c:v>
                </c:pt>
                <c:pt idx="5731">
                  <c:v>0.11053299999999999</c:v>
                </c:pt>
                <c:pt idx="5732">
                  <c:v>0.1017</c:v>
                </c:pt>
                <c:pt idx="5733">
                  <c:v>0.105849</c:v>
                </c:pt>
                <c:pt idx="5734">
                  <c:v>0.102452</c:v>
                </c:pt>
                <c:pt idx="5735">
                  <c:v>8.6011999999999991E-2</c:v>
                </c:pt>
                <c:pt idx="5736">
                  <c:v>8.6490000000000011E-2</c:v>
                </c:pt>
                <c:pt idx="5737">
                  <c:v>8.215299999999999E-2</c:v>
                </c:pt>
                <c:pt idx="5738">
                  <c:v>9.2580999999999997E-2</c:v>
                </c:pt>
                <c:pt idx="5739">
                  <c:v>8.3396999999999999E-2</c:v>
                </c:pt>
                <c:pt idx="5740">
                  <c:v>8.5168999999999995E-2</c:v>
                </c:pt>
                <c:pt idx="5741">
                  <c:v>8.9949000000000001E-2</c:v>
                </c:pt>
                <c:pt idx="5742">
                  <c:v>7.8773999999999997E-2</c:v>
                </c:pt>
                <c:pt idx="5743">
                  <c:v>8.1026000000000001E-2</c:v>
                </c:pt>
                <c:pt idx="5744">
                  <c:v>7.5653999999999999E-2</c:v>
                </c:pt>
                <c:pt idx="5745">
                  <c:v>7.3030000000000012E-2</c:v>
                </c:pt>
                <c:pt idx="5746">
                  <c:v>8.2671999999999995E-2</c:v>
                </c:pt>
                <c:pt idx="5747">
                  <c:v>7.858699999999999E-2</c:v>
                </c:pt>
                <c:pt idx="5748">
                  <c:v>7.9558999999999991E-2</c:v>
                </c:pt>
                <c:pt idx="5749">
                  <c:v>8.5398000000000002E-2</c:v>
                </c:pt>
                <c:pt idx="5750">
                  <c:v>9.4753999999999991E-2</c:v>
                </c:pt>
                <c:pt idx="5751">
                  <c:v>0.11934699999999999</c:v>
                </c:pt>
                <c:pt idx="5752">
                  <c:v>0.126055</c:v>
                </c:pt>
                <c:pt idx="5753">
                  <c:v>0.11811199999999999</c:v>
                </c:pt>
                <c:pt idx="5754">
                  <c:v>0.10744000000000001</c:v>
                </c:pt>
                <c:pt idx="5755">
                  <c:v>0.10539499999999999</c:v>
                </c:pt>
                <c:pt idx="5756">
                  <c:v>9.6762000000000001E-2</c:v>
                </c:pt>
                <c:pt idx="5757">
                  <c:v>9.9213999999999997E-2</c:v>
                </c:pt>
                <c:pt idx="5758">
                  <c:v>9.2828999999999995E-2</c:v>
                </c:pt>
                <c:pt idx="5759">
                  <c:v>0.147674</c:v>
                </c:pt>
                <c:pt idx="5760">
                  <c:v>0.15314000000000003</c:v>
                </c:pt>
                <c:pt idx="5761">
                  <c:v>0.15549199999999999</c:v>
                </c:pt>
                <c:pt idx="5762">
                  <c:v>0.16583699999999998</c:v>
                </c:pt>
                <c:pt idx="5763">
                  <c:v>0.19281000000000001</c:v>
                </c:pt>
                <c:pt idx="5764">
                  <c:v>0.19025799999999998</c:v>
                </c:pt>
                <c:pt idx="5765">
                  <c:v>0.179617</c:v>
                </c:pt>
                <c:pt idx="5766">
                  <c:v>0.16072499999999998</c:v>
                </c:pt>
                <c:pt idx="5767">
                  <c:v>0.155558</c:v>
                </c:pt>
                <c:pt idx="5768">
                  <c:v>0.151142</c:v>
                </c:pt>
                <c:pt idx="5769">
                  <c:v>0.14164099999999999</c:v>
                </c:pt>
                <c:pt idx="5770">
                  <c:v>0.13053099999999998</c:v>
                </c:pt>
                <c:pt idx="5771">
                  <c:v>0.12467099999999999</c:v>
                </c:pt>
                <c:pt idx="5772">
                  <c:v>0.118115</c:v>
                </c:pt>
                <c:pt idx="5773">
                  <c:v>0.10956399999999999</c:v>
                </c:pt>
                <c:pt idx="5774">
                  <c:v>0.11989499999999999</c:v>
                </c:pt>
                <c:pt idx="5775">
                  <c:v>0.116296</c:v>
                </c:pt>
                <c:pt idx="5776">
                  <c:v>0.11489000000000001</c:v>
                </c:pt>
                <c:pt idx="5777">
                  <c:v>0.10168000000000001</c:v>
                </c:pt>
                <c:pt idx="5778">
                  <c:v>0.101809</c:v>
                </c:pt>
                <c:pt idx="5779">
                  <c:v>0.101502</c:v>
                </c:pt>
                <c:pt idx="5780">
                  <c:v>8.8426999999999992E-2</c:v>
                </c:pt>
                <c:pt idx="5781">
                  <c:v>8.6472999999999994E-2</c:v>
                </c:pt>
                <c:pt idx="5782">
                  <c:v>9.575199999999999E-2</c:v>
                </c:pt>
                <c:pt idx="5783">
                  <c:v>0.10181899999999999</c:v>
                </c:pt>
                <c:pt idx="5784">
                  <c:v>0.101271</c:v>
                </c:pt>
                <c:pt idx="5785">
                  <c:v>0.103257</c:v>
                </c:pt>
                <c:pt idx="5786">
                  <c:v>0.122739</c:v>
                </c:pt>
                <c:pt idx="5787">
                  <c:v>0.12534100000000001</c:v>
                </c:pt>
                <c:pt idx="5788">
                  <c:v>0.116106</c:v>
                </c:pt>
                <c:pt idx="5789">
                  <c:v>0.117063</c:v>
                </c:pt>
                <c:pt idx="5790">
                  <c:v>0.12775400000000001</c:v>
                </c:pt>
                <c:pt idx="5791">
                  <c:v>0.11985799999999999</c:v>
                </c:pt>
                <c:pt idx="5792">
                  <c:v>0.12860199999999999</c:v>
                </c:pt>
                <c:pt idx="5793">
                  <c:v>0.13080700000000001</c:v>
                </c:pt>
                <c:pt idx="5794">
                  <c:v>0.122722</c:v>
                </c:pt>
                <c:pt idx="5795">
                  <c:v>0.13530899999999998</c:v>
                </c:pt>
                <c:pt idx="5796">
                  <c:v>0.127944</c:v>
                </c:pt>
                <c:pt idx="5797">
                  <c:v>0.120892</c:v>
                </c:pt>
                <c:pt idx="5798">
                  <c:v>0.13658499999999998</c:v>
                </c:pt>
                <c:pt idx="5799">
                  <c:v>0.134681</c:v>
                </c:pt>
                <c:pt idx="5800">
                  <c:v>0.12009499999999999</c:v>
                </c:pt>
                <c:pt idx="5801">
                  <c:v>0.11082499999999999</c:v>
                </c:pt>
                <c:pt idx="5802">
                  <c:v>9.3801999999999996E-2</c:v>
                </c:pt>
                <c:pt idx="5803">
                  <c:v>7.4690000000000006E-2</c:v>
                </c:pt>
                <c:pt idx="5804">
                  <c:v>7.6326999999999992E-2</c:v>
                </c:pt>
                <c:pt idx="5805">
                  <c:v>8.073000000000001E-2</c:v>
                </c:pt>
                <c:pt idx="5806">
                  <c:v>7.0115999999999998E-2</c:v>
                </c:pt>
                <c:pt idx="5807">
                  <c:v>6.0857999999999995E-2</c:v>
                </c:pt>
                <c:pt idx="5808">
                  <c:v>4.7477999999999999E-2</c:v>
                </c:pt>
                <c:pt idx="5809">
                  <c:v>4.4167999999999999E-2</c:v>
                </c:pt>
                <c:pt idx="5810">
                  <c:v>3.8420999999999997E-2</c:v>
                </c:pt>
                <c:pt idx="5811">
                  <c:v>5.4186999999999999E-2</c:v>
                </c:pt>
                <c:pt idx="5812">
                  <c:v>5.4237E-2</c:v>
                </c:pt>
                <c:pt idx="5813">
                  <c:v>5.8455999999999994E-2</c:v>
                </c:pt>
                <c:pt idx="5814">
                  <c:v>7.1446999999999997E-2</c:v>
                </c:pt>
                <c:pt idx="5815">
                  <c:v>6.6292000000000004E-2</c:v>
                </c:pt>
                <c:pt idx="5816">
                  <c:v>6.6140999999999991E-2</c:v>
                </c:pt>
                <c:pt idx="5817">
                  <c:v>6.3214999999999993E-2</c:v>
                </c:pt>
                <c:pt idx="5818">
                  <c:v>6.8828E-2</c:v>
                </c:pt>
                <c:pt idx="5819">
                  <c:v>7.0838999999999999E-2</c:v>
                </c:pt>
                <c:pt idx="5820">
                  <c:v>6.8670999999999996E-2</c:v>
                </c:pt>
                <c:pt idx="5821">
                  <c:v>6.0854999999999999E-2</c:v>
                </c:pt>
                <c:pt idx="5822">
                  <c:v>5.8265999999999998E-2</c:v>
                </c:pt>
                <c:pt idx="5823">
                  <c:v>5.6451999999999995E-2</c:v>
                </c:pt>
                <c:pt idx="5824">
                  <c:v>5.9487999999999999E-2</c:v>
                </c:pt>
                <c:pt idx="5825">
                  <c:v>5.9098999999999999E-2</c:v>
                </c:pt>
                <c:pt idx="5826">
                  <c:v>5.3577E-2</c:v>
                </c:pt>
                <c:pt idx="5827">
                  <c:v>4.7095999999999999E-2</c:v>
                </c:pt>
                <c:pt idx="5828">
                  <c:v>6.5401000000000001E-2</c:v>
                </c:pt>
                <c:pt idx="5829">
                  <c:v>6.2678999999999999E-2</c:v>
                </c:pt>
                <c:pt idx="5830">
                  <c:v>5.7235999999999995E-2</c:v>
                </c:pt>
                <c:pt idx="5831">
                  <c:v>6.2849000000000002E-2</c:v>
                </c:pt>
                <c:pt idx="5832">
                  <c:v>8.1974999999999992E-2</c:v>
                </c:pt>
                <c:pt idx="5833">
                  <c:v>8.2490000000000008E-2</c:v>
                </c:pt>
                <c:pt idx="5834">
                  <c:v>7.9901E-2</c:v>
                </c:pt>
                <c:pt idx="5835">
                  <c:v>8.5071999999999995E-2</c:v>
                </c:pt>
                <c:pt idx="5836">
                  <c:v>8.6421999999999999E-2</c:v>
                </c:pt>
                <c:pt idx="5837">
                  <c:v>0.12490799999999999</c:v>
                </c:pt>
                <c:pt idx="5838">
                  <c:v>0.14480899999999999</c:v>
                </c:pt>
                <c:pt idx="5839">
                  <c:v>0.15397000000000002</c:v>
                </c:pt>
                <c:pt idx="5840">
                  <c:v>0.15416199999999999</c:v>
                </c:pt>
                <c:pt idx="5841">
                  <c:v>0.154025</c:v>
                </c:pt>
                <c:pt idx="5842">
                  <c:v>0.14650099999999999</c:v>
                </c:pt>
                <c:pt idx="5843">
                  <c:v>0.132716</c:v>
                </c:pt>
                <c:pt idx="5844">
                  <c:v>0.13478399999999999</c:v>
                </c:pt>
                <c:pt idx="5845">
                  <c:v>0.12429899999999999</c:v>
                </c:pt>
                <c:pt idx="5846">
                  <c:v>0.116868</c:v>
                </c:pt>
                <c:pt idx="5847">
                  <c:v>0.11071599999999999</c:v>
                </c:pt>
                <c:pt idx="5848">
                  <c:v>0.12218499999999999</c:v>
                </c:pt>
                <c:pt idx="5849">
                  <c:v>0.11627899999999999</c:v>
                </c:pt>
                <c:pt idx="5850">
                  <c:v>0.11527499999999999</c:v>
                </c:pt>
                <c:pt idx="5851">
                  <c:v>0.11441799999999999</c:v>
                </c:pt>
                <c:pt idx="5852">
                  <c:v>9.9333999999999992E-2</c:v>
                </c:pt>
                <c:pt idx="5853">
                  <c:v>9.9065E-2</c:v>
                </c:pt>
                <c:pt idx="5854">
                  <c:v>9.7936999999999996E-2</c:v>
                </c:pt>
                <c:pt idx="5855">
                  <c:v>9.0026999999999996E-2</c:v>
                </c:pt>
                <c:pt idx="5856">
                  <c:v>8.5558999999999996E-2</c:v>
                </c:pt>
                <c:pt idx="5857">
                  <c:v>7.9160999999999995E-2</c:v>
                </c:pt>
                <c:pt idx="5858">
                  <c:v>8.7058999999999997E-2</c:v>
                </c:pt>
                <c:pt idx="5859">
                  <c:v>8.6090000000000014E-2</c:v>
                </c:pt>
                <c:pt idx="5860">
                  <c:v>8.5196999999999995E-2</c:v>
                </c:pt>
                <c:pt idx="5861">
                  <c:v>0.10788199999999999</c:v>
                </c:pt>
                <c:pt idx="5862">
                  <c:v>0.12281399999999999</c:v>
                </c:pt>
                <c:pt idx="5863">
                  <c:v>0.14029900000000001</c:v>
                </c:pt>
                <c:pt idx="5864">
                  <c:v>0.15871299999999999</c:v>
                </c:pt>
                <c:pt idx="5865">
                  <c:v>0.19653399999999999</c:v>
                </c:pt>
                <c:pt idx="5866">
                  <c:v>0.215419</c:v>
                </c:pt>
                <c:pt idx="5867">
                  <c:v>0.21726000000000001</c:v>
                </c:pt>
                <c:pt idx="5868">
                  <c:v>0.22079299999999999</c:v>
                </c:pt>
                <c:pt idx="5869">
                  <c:v>0.22381199999999998</c:v>
                </c:pt>
                <c:pt idx="5870">
                  <c:v>0.215419</c:v>
                </c:pt>
                <c:pt idx="5871">
                  <c:v>0.20025299999999999</c:v>
                </c:pt>
                <c:pt idx="5872">
                  <c:v>0.212951</c:v>
                </c:pt>
                <c:pt idx="5873">
                  <c:v>0.22914399999999999</c:v>
                </c:pt>
                <c:pt idx="5874">
                  <c:v>0.239731</c:v>
                </c:pt>
                <c:pt idx="5875">
                  <c:v>0.25019599999999997</c:v>
                </c:pt>
                <c:pt idx="5876">
                  <c:v>0.243002</c:v>
                </c:pt>
                <c:pt idx="5877">
                  <c:v>0.23572899999999999</c:v>
                </c:pt>
                <c:pt idx="5878">
                  <c:v>0.24416299999999999</c:v>
                </c:pt>
                <c:pt idx="5879">
                  <c:v>0.240316</c:v>
                </c:pt>
                <c:pt idx="5880">
                  <c:v>0.23022599999999999</c:v>
                </c:pt>
                <c:pt idx="5881">
                  <c:v>0.22478499999999998</c:v>
                </c:pt>
                <c:pt idx="5882">
                  <c:v>0.21871499999999999</c:v>
                </c:pt>
                <c:pt idx="5883">
                  <c:v>0.23395099999999999</c:v>
                </c:pt>
                <c:pt idx="5884">
                  <c:v>0.24072299999999999</c:v>
                </c:pt>
                <c:pt idx="5885">
                  <c:v>0.24438099999999999</c:v>
                </c:pt>
                <c:pt idx="5886">
                  <c:v>0.23995699999999998</c:v>
                </c:pt>
                <c:pt idx="5887">
                  <c:v>0.25146299999999999</c:v>
                </c:pt>
                <c:pt idx="5888">
                  <c:v>0.28283199999999997</c:v>
                </c:pt>
                <c:pt idx="5889">
                  <c:v>0.28737099999999999</c:v>
                </c:pt>
                <c:pt idx="5890">
                  <c:v>0.27602399999999999</c:v>
                </c:pt>
                <c:pt idx="5891">
                  <c:v>0.272592</c:v>
                </c:pt>
                <c:pt idx="5892">
                  <c:v>0.26707199999999998</c:v>
                </c:pt>
                <c:pt idx="5893">
                  <c:v>0.26449</c:v>
                </c:pt>
                <c:pt idx="5894">
                  <c:v>0.28776000000000002</c:v>
                </c:pt>
                <c:pt idx="5895">
                  <c:v>0.285997</c:v>
                </c:pt>
                <c:pt idx="5896">
                  <c:v>0.28533000000000003</c:v>
                </c:pt>
                <c:pt idx="5897">
                  <c:v>0.28757099999999997</c:v>
                </c:pt>
                <c:pt idx="5898">
                  <c:v>0.29137399999999997</c:v>
                </c:pt>
                <c:pt idx="5899">
                  <c:v>0.28736699999999998</c:v>
                </c:pt>
                <c:pt idx="5900">
                  <c:v>0.28697899999999998</c:v>
                </c:pt>
                <c:pt idx="5901">
                  <c:v>0.28212899999999996</c:v>
                </c:pt>
                <c:pt idx="5902">
                  <c:v>0.27577599999999997</c:v>
                </c:pt>
                <c:pt idx="5903">
                  <c:v>0.28173799999999999</c:v>
                </c:pt>
                <c:pt idx="5904">
                  <c:v>0.27450600000000003</c:v>
                </c:pt>
                <c:pt idx="5905">
                  <c:v>0.26790700000000001</c:v>
                </c:pt>
                <c:pt idx="5906">
                  <c:v>0.27997699999999998</c:v>
                </c:pt>
                <c:pt idx="5907">
                  <c:v>0.27226400000000001</c:v>
                </c:pt>
                <c:pt idx="5908">
                  <c:v>0.25865000000000005</c:v>
                </c:pt>
                <c:pt idx="5909">
                  <c:v>0.26874300000000001</c:v>
                </c:pt>
                <c:pt idx="5910">
                  <c:v>0.26248899999999997</c:v>
                </c:pt>
                <c:pt idx="5911">
                  <c:v>0.24984000000000003</c:v>
                </c:pt>
                <c:pt idx="5912">
                  <c:v>0.23237000000000002</c:v>
                </c:pt>
                <c:pt idx="5913">
                  <c:v>0.21533099999999999</c:v>
                </c:pt>
                <c:pt idx="5914">
                  <c:v>0.25437899999999997</c:v>
                </c:pt>
                <c:pt idx="5915">
                  <c:v>0.26195299999999999</c:v>
                </c:pt>
                <c:pt idx="5916">
                  <c:v>0.24962299999999998</c:v>
                </c:pt>
                <c:pt idx="5917">
                  <c:v>0.24712499999999998</c:v>
                </c:pt>
                <c:pt idx="5918">
                  <c:v>0.23229899999999998</c:v>
                </c:pt>
                <c:pt idx="5919">
                  <c:v>0.23608000000000001</c:v>
                </c:pt>
                <c:pt idx="5920">
                  <c:v>0.22564099999999998</c:v>
                </c:pt>
                <c:pt idx="5921">
                  <c:v>0.224881</c:v>
                </c:pt>
                <c:pt idx="5922">
                  <c:v>0.229516</c:v>
                </c:pt>
                <c:pt idx="5923">
                  <c:v>0.22541599999999998</c:v>
                </c:pt>
                <c:pt idx="5924">
                  <c:v>0.21667299999999998</c:v>
                </c:pt>
                <c:pt idx="5925">
                  <c:v>0.21473299999999998</c:v>
                </c:pt>
                <c:pt idx="5926">
                  <c:v>0.225685</c:v>
                </c:pt>
                <c:pt idx="5927">
                  <c:v>0.22895000000000001</c:v>
                </c:pt>
                <c:pt idx="5928">
                  <c:v>0.23055699999999998</c:v>
                </c:pt>
                <c:pt idx="5929">
                  <c:v>0.220418</c:v>
                </c:pt>
                <c:pt idx="5930">
                  <c:v>0.22067899999999999</c:v>
                </c:pt>
                <c:pt idx="5931">
                  <c:v>0.213924</c:v>
                </c:pt>
                <c:pt idx="5932">
                  <c:v>0.20901899999999998</c:v>
                </c:pt>
                <c:pt idx="5933">
                  <c:v>0.21309299999999998</c:v>
                </c:pt>
                <c:pt idx="5934">
                  <c:v>0.224909</c:v>
                </c:pt>
                <c:pt idx="5935">
                  <c:v>0.21800899999999998</c:v>
                </c:pt>
                <c:pt idx="5936">
                  <c:v>0.202816</c:v>
                </c:pt>
                <c:pt idx="5937">
                  <c:v>0.19309699999999999</c:v>
                </c:pt>
                <c:pt idx="5938">
                  <c:v>0.18731199999999998</c:v>
                </c:pt>
                <c:pt idx="5939">
                  <c:v>0.17302099999999998</c:v>
                </c:pt>
                <c:pt idx="5940">
                  <c:v>0.16847699999999999</c:v>
                </c:pt>
                <c:pt idx="5941">
                  <c:v>0.16938499999999998</c:v>
                </c:pt>
                <c:pt idx="5942">
                  <c:v>0.17163100000000001</c:v>
                </c:pt>
                <c:pt idx="5943">
                  <c:v>0.16870499999999999</c:v>
                </c:pt>
                <c:pt idx="5944">
                  <c:v>0.176818</c:v>
                </c:pt>
                <c:pt idx="5945">
                  <c:v>0.16818900000000001</c:v>
                </c:pt>
                <c:pt idx="5946">
                  <c:v>0.181288</c:v>
                </c:pt>
                <c:pt idx="5947">
                  <c:v>0.18360799999999999</c:v>
                </c:pt>
                <c:pt idx="5948">
                  <c:v>0.187136</c:v>
                </c:pt>
                <c:pt idx="5949">
                  <c:v>0.171487</c:v>
                </c:pt>
                <c:pt idx="5950">
                  <c:v>0.15519000000000002</c:v>
                </c:pt>
                <c:pt idx="5951">
                  <c:v>0.153889</c:v>
                </c:pt>
                <c:pt idx="5952">
                  <c:v>0.151896</c:v>
                </c:pt>
                <c:pt idx="5953">
                  <c:v>0.14869199999999999</c:v>
                </c:pt>
                <c:pt idx="5954">
                  <c:v>0.14812500000000001</c:v>
                </c:pt>
                <c:pt idx="5955">
                  <c:v>0.14772000000000002</c:v>
                </c:pt>
                <c:pt idx="5956">
                  <c:v>0.14119899999999999</c:v>
                </c:pt>
                <c:pt idx="5957">
                  <c:v>0.13889000000000001</c:v>
                </c:pt>
                <c:pt idx="5958">
                  <c:v>0.139682</c:v>
                </c:pt>
                <c:pt idx="5959">
                  <c:v>0.13380300000000001</c:v>
                </c:pt>
                <c:pt idx="5960">
                  <c:v>0.11807000000000001</c:v>
                </c:pt>
                <c:pt idx="5961">
                  <c:v>0.15464899999999998</c:v>
                </c:pt>
                <c:pt idx="5962">
                  <c:v>0.16850199999999999</c:v>
                </c:pt>
                <c:pt idx="5963">
                  <c:v>0.17776400000000001</c:v>
                </c:pt>
                <c:pt idx="5964">
                  <c:v>0.182034</c:v>
                </c:pt>
                <c:pt idx="5965">
                  <c:v>0.176953</c:v>
                </c:pt>
                <c:pt idx="5966">
                  <c:v>0.18956199999999998</c:v>
                </c:pt>
                <c:pt idx="5967">
                  <c:v>0.18618099999999999</c:v>
                </c:pt>
                <c:pt idx="5968">
                  <c:v>0.187358</c:v>
                </c:pt>
                <c:pt idx="5969">
                  <c:v>0.169822</c:v>
                </c:pt>
                <c:pt idx="5970">
                  <c:v>0.16578899999999999</c:v>
                </c:pt>
                <c:pt idx="5971">
                  <c:v>0.168938</c:v>
                </c:pt>
                <c:pt idx="5972">
                  <c:v>0.16147499999999998</c:v>
                </c:pt>
                <c:pt idx="5973">
                  <c:v>0.14732099999999998</c:v>
                </c:pt>
                <c:pt idx="5974">
                  <c:v>0.151806</c:v>
                </c:pt>
                <c:pt idx="5975">
                  <c:v>0.152113</c:v>
                </c:pt>
                <c:pt idx="5976">
                  <c:v>0.14177199999999998</c:v>
                </c:pt>
                <c:pt idx="5977">
                  <c:v>0.14483199999999999</c:v>
                </c:pt>
                <c:pt idx="5978">
                  <c:v>0.13755599999999998</c:v>
                </c:pt>
                <c:pt idx="5979">
                  <c:v>0.141511</c:v>
                </c:pt>
                <c:pt idx="5980">
                  <c:v>0.139987</c:v>
                </c:pt>
                <c:pt idx="5981">
                  <c:v>0.140291</c:v>
                </c:pt>
                <c:pt idx="5982">
                  <c:v>0.13242099999999998</c:v>
                </c:pt>
                <c:pt idx="5983">
                  <c:v>0.14025799999999999</c:v>
                </c:pt>
                <c:pt idx="5984">
                  <c:v>0.134211</c:v>
                </c:pt>
                <c:pt idx="5985">
                  <c:v>0.132052</c:v>
                </c:pt>
                <c:pt idx="5986">
                  <c:v>0.11828899999999999</c:v>
                </c:pt>
                <c:pt idx="5987">
                  <c:v>0.12931699999999999</c:v>
                </c:pt>
                <c:pt idx="5988">
                  <c:v>0.14149799999999998</c:v>
                </c:pt>
                <c:pt idx="5989">
                  <c:v>0.13605200000000001</c:v>
                </c:pt>
                <c:pt idx="5990">
                  <c:v>0.13997599999999999</c:v>
                </c:pt>
                <c:pt idx="5991">
                  <c:v>0.147151</c:v>
                </c:pt>
                <c:pt idx="5992">
                  <c:v>0.14447399999999999</c:v>
                </c:pt>
                <c:pt idx="5993">
                  <c:v>0.134488</c:v>
                </c:pt>
                <c:pt idx="5994">
                  <c:v>0.12347899999999999</c:v>
                </c:pt>
                <c:pt idx="5995">
                  <c:v>0.10986799999999999</c:v>
                </c:pt>
                <c:pt idx="5996">
                  <c:v>9.8617999999999997E-2</c:v>
                </c:pt>
                <c:pt idx="5997">
                  <c:v>0.111911</c:v>
                </c:pt>
                <c:pt idx="5998">
                  <c:v>0.11476599999999999</c:v>
                </c:pt>
                <c:pt idx="5999">
                  <c:v>9.4852999999999993E-2</c:v>
                </c:pt>
                <c:pt idx="6000">
                  <c:v>8.0351999999999993E-2</c:v>
                </c:pt>
                <c:pt idx="6001">
                  <c:v>0.12262000000000001</c:v>
                </c:pt>
                <c:pt idx="6002">
                  <c:v>0.133103</c:v>
                </c:pt>
                <c:pt idx="6003">
                  <c:v>0.14527599999999999</c:v>
                </c:pt>
                <c:pt idx="6004">
                  <c:v>0.15132299999999999</c:v>
                </c:pt>
                <c:pt idx="6005">
                  <c:v>0.16068399999999999</c:v>
                </c:pt>
                <c:pt idx="6006">
                  <c:v>0.17901599999999998</c:v>
                </c:pt>
                <c:pt idx="6007">
                  <c:v>0.17725099999999999</c:v>
                </c:pt>
                <c:pt idx="6008">
                  <c:v>0.16994399999999998</c:v>
                </c:pt>
                <c:pt idx="6009">
                  <c:v>0.16546000000000002</c:v>
                </c:pt>
                <c:pt idx="6010">
                  <c:v>0.15731000000000001</c:v>
                </c:pt>
                <c:pt idx="6011">
                  <c:v>0.140265</c:v>
                </c:pt>
                <c:pt idx="6012">
                  <c:v>0.12742799999999999</c:v>
                </c:pt>
                <c:pt idx="6013">
                  <c:v>0.11514199999999999</c:v>
                </c:pt>
                <c:pt idx="6014">
                  <c:v>0.11247499999999999</c:v>
                </c:pt>
                <c:pt idx="6015">
                  <c:v>0.10558000000000001</c:v>
                </c:pt>
                <c:pt idx="6016">
                  <c:v>0.107764</c:v>
                </c:pt>
                <c:pt idx="6017">
                  <c:v>0.108039</c:v>
                </c:pt>
                <c:pt idx="6018">
                  <c:v>0.10450799999999999</c:v>
                </c:pt>
                <c:pt idx="6019">
                  <c:v>0.10878199999999999</c:v>
                </c:pt>
                <c:pt idx="6020">
                  <c:v>0.11021299999999999</c:v>
                </c:pt>
                <c:pt idx="6021">
                  <c:v>0.10328799999999999</c:v>
                </c:pt>
                <c:pt idx="6022">
                  <c:v>9.4286999999999996E-2</c:v>
                </c:pt>
                <c:pt idx="6023">
                  <c:v>9.0602000000000002E-2</c:v>
                </c:pt>
                <c:pt idx="6024">
                  <c:v>9.0847999999999998E-2</c:v>
                </c:pt>
                <c:pt idx="6025">
                  <c:v>9.5658999999999994E-2</c:v>
                </c:pt>
                <c:pt idx="6026">
                  <c:v>9.6832000000000001E-2</c:v>
                </c:pt>
                <c:pt idx="6027">
                  <c:v>9.3221999999999999E-2</c:v>
                </c:pt>
                <c:pt idx="6028">
                  <c:v>8.6746999999999991E-2</c:v>
                </c:pt>
                <c:pt idx="6029">
                  <c:v>8.3888999999999991E-2</c:v>
                </c:pt>
                <c:pt idx="6030">
                  <c:v>8.144499999999999E-2</c:v>
                </c:pt>
                <c:pt idx="6031">
                  <c:v>7.8211000000000003E-2</c:v>
                </c:pt>
                <c:pt idx="6032">
                  <c:v>8.5383000000000001E-2</c:v>
                </c:pt>
                <c:pt idx="6033">
                  <c:v>8.0027000000000001E-2</c:v>
                </c:pt>
                <c:pt idx="6034">
                  <c:v>8.5807999999999995E-2</c:v>
                </c:pt>
                <c:pt idx="6035">
                  <c:v>7.6857999999999996E-2</c:v>
                </c:pt>
                <c:pt idx="6036">
                  <c:v>7.8007999999999994E-2</c:v>
                </c:pt>
                <c:pt idx="6037">
                  <c:v>7.2951000000000002E-2</c:v>
                </c:pt>
                <c:pt idx="6038">
                  <c:v>7.7941999999999997E-2</c:v>
                </c:pt>
                <c:pt idx="6039">
                  <c:v>7.5120999999999993E-2</c:v>
                </c:pt>
                <c:pt idx="6040">
                  <c:v>7.4182999999999999E-2</c:v>
                </c:pt>
                <c:pt idx="6041">
                  <c:v>7.3354000000000003E-2</c:v>
                </c:pt>
                <c:pt idx="6042">
                  <c:v>6.9064E-2</c:v>
                </c:pt>
                <c:pt idx="6043">
                  <c:v>6.5355999999999997E-2</c:v>
                </c:pt>
                <c:pt idx="6044">
                  <c:v>7.0177000000000003E-2</c:v>
                </c:pt>
                <c:pt idx="6045">
                  <c:v>7.0970999999999992E-2</c:v>
                </c:pt>
                <c:pt idx="6046">
                  <c:v>7.2361999999999996E-2</c:v>
                </c:pt>
                <c:pt idx="6047">
                  <c:v>6.8977999999999998E-2</c:v>
                </c:pt>
                <c:pt idx="6048">
                  <c:v>7.7491999999999991E-2</c:v>
                </c:pt>
                <c:pt idx="6049">
                  <c:v>8.1104999999999997E-2</c:v>
                </c:pt>
                <c:pt idx="6050">
                  <c:v>7.991899999999999E-2</c:v>
                </c:pt>
                <c:pt idx="6051">
                  <c:v>7.5690999999999994E-2</c:v>
                </c:pt>
                <c:pt idx="6052">
                  <c:v>9.3095999999999998E-2</c:v>
                </c:pt>
                <c:pt idx="6053">
                  <c:v>0.11049299999999999</c:v>
                </c:pt>
                <c:pt idx="6054">
                  <c:v>0.118475</c:v>
                </c:pt>
                <c:pt idx="6055">
                  <c:v>0.11750099999999999</c:v>
                </c:pt>
                <c:pt idx="6056">
                  <c:v>0.12131099999999999</c:v>
                </c:pt>
                <c:pt idx="6057">
                  <c:v>0.146508</c:v>
                </c:pt>
                <c:pt idx="6058">
                  <c:v>0.173702</c:v>
                </c:pt>
                <c:pt idx="6059">
                  <c:v>0.181649</c:v>
                </c:pt>
                <c:pt idx="6060">
                  <c:v>0.181703</c:v>
                </c:pt>
                <c:pt idx="6061">
                  <c:v>0.17420099999999999</c:v>
                </c:pt>
                <c:pt idx="6062">
                  <c:v>0.16314599999999999</c:v>
                </c:pt>
                <c:pt idx="6063">
                  <c:v>0.19248000000000001</c:v>
                </c:pt>
                <c:pt idx="6064">
                  <c:v>0.18543399999999999</c:v>
                </c:pt>
                <c:pt idx="6065">
                  <c:v>0.20049599999999998</c:v>
                </c:pt>
                <c:pt idx="6066">
                  <c:v>0.19362499999999999</c:v>
                </c:pt>
                <c:pt idx="6067">
                  <c:v>0.18715399999999999</c:v>
                </c:pt>
                <c:pt idx="6068">
                  <c:v>0.19892499999999999</c:v>
                </c:pt>
                <c:pt idx="6069">
                  <c:v>0.19528499999999999</c:v>
                </c:pt>
                <c:pt idx="6070">
                  <c:v>0.18514799999999998</c:v>
                </c:pt>
                <c:pt idx="6071">
                  <c:v>0.185084</c:v>
                </c:pt>
                <c:pt idx="6072">
                  <c:v>0.17946499999999999</c:v>
                </c:pt>
                <c:pt idx="6073">
                  <c:v>0.173733</c:v>
                </c:pt>
                <c:pt idx="6074">
                  <c:v>0.16244899999999998</c:v>
                </c:pt>
                <c:pt idx="6075">
                  <c:v>0.15481300000000001</c:v>
                </c:pt>
                <c:pt idx="6076">
                  <c:v>0.14489099999999999</c:v>
                </c:pt>
                <c:pt idx="6077">
                  <c:v>0.128521</c:v>
                </c:pt>
                <c:pt idx="6078">
                  <c:v>0.113093</c:v>
                </c:pt>
                <c:pt idx="6079">
                  <c:v>0.12672800000000001</c:v>
                </c:pt>
                <c:pt idx="6080">
                  <c:v>0.118757</c:v>
                </c:pt>
                <c:pt idx="6081">
                  <c:v>0.116379</c:v>
                </c:pt>
                <c:pt idx="6082">
                  <c:v>0.11025499999999999</c:v>
                </c:pt>
                <c:pt idx="6083">
                  <c:v>0.109514</c:v>
                </c:pt>
                <c:pt idx="6084">
                  <c:v>0.10046099999999999</c:v>
                </c:pt>
                <c:pt idx="6085">
                  <c:v>0.10636899999999999</c:v>
                </c:pt>
                <c:pt idx="6086">
                  <c:v>0.10740000000000001</c:v>
                </c:pt>
                <c:pt idx="6087">
                  <c:v>0.10778399999999999</c:v>
                </c:pt>
                <c:pt idx="6088">
                  <c:v>0.10552499999999999</c:v>
                </c:pt>
                <c:pt idx="6089">
                  <c:v>9.5367999999999994E-2</c:v>
                </c:pt>
                <c:pt idx="6090">
                  <c:v>9.6610000000000001E-2</c:v>
                </c:pt>
                <c:pt idx="6091">
                  <c:v>0.114214</c:v>
                </c:pt>
                <c:pt idx="6092">
                  <c:v>0.11760899999999999</c:v>
                </c:pt>
                <c:pt idx="6093">
                  <c:v>0.120472</c:v>
                </c:pt>
                <c:pt idx="6094">
                  <c:v>0.108847</c:v>
                </c:pt>
                <c:pt idx="6095">
                  <c:v>0.10104099999999999</c:v>
                </c:pt>
                <c:pt idx="6096">
                  <c:v>9.3597E-2</c:v>
                </c:pt>
                <c:pt idx="6097">
                  <c:v>8.9418999999999998E-2</c:v>
                </c:pt>
                <c:pt idx="6098">
                  <c:v>0.12177099999999999</c:v>
                </c:pt>
                <c:pt idx="6099">
                  <c:v>0.12321499999999999</c:v>
                </c:pt>
                <c:pt idx="6100">
                  <c:v>0.12088199999999999</c:v>
                </c:pt>
                <c:pt idx="6101">
                  <c:v>0.11976000000000001</c:v>
                </c:pt>
                <c:pt idx="6102">
                  <c:v>0.11025499999999999</c:v>
                </c:pt>
                <c:pt idx="6103">
                  <c:v>9.9291999999999991E-2</c:v>
                </c:pt>
                <c:pt idx="6104">
                  <c:v>0.107528</c:v>
                </c:pt>
                <c:pt idx="6105">
                  <c:v>0.111272</c:v>
                </c:pt>
                <c:pt idx="6106">
                  <c:v>0.11605199999999999</c:v>
                </c:pt>
                <c:pt idx="6107">
                  <c:v>0.12623399999999999</c:v>
                </c:pt>
                <c:pt idx="6108">
                  <c:v>0.12788000000000002</c:v>
                </c:pt>
                <c:pt idx="6109">
                  <c:v>0.12843599999999999</c:v>
                </c:pt>
                <c:pt idx="6110">
                  <c:v>0.13362099999999999</c:v>
                </c:pt>
                <c:pt idx="6111">
                  <c:v>0.14395000000000002</c:v>
                </c:pt>
                <c:pt idx="6112">
                  <c:v>0.146564</c:v>
                </c:pt>
                <c:pt idx="6113">
                  <c:v>0.16667899999999999</c:v>
                </c:pt>
                <c:pt idx="6114">
                  <c:v>0.16956199999999999</c:v>
                </c:pt>
                <c:pt idx="6115">
                  <c:v>0.16795599999999999</c:v>
                </c:pt>
                <c:pt idx="6116">
                  <c:v>0.15421199999999999</c:v>
                </c:pt>
                <c:pt idx="6117">
                  <c:v>0.150092</c:v>
                </c:pt>
                <c:pt idx="6118">
                  <c:v>0.15298399999999998</c:v>
                </c:pt>
                <c:pt idx="6119">
                  <c:v>0.146451</c:v>
                </c:pt>
                <c:pt idx="6120">
                  <c:v>0.142509</c:v>
                </c:pt>
                <c:pt idx="6121">
                  <c:v>0.14736399999999999</c:v>
                </c:pt>
                <c:pt idx="6122">
                  <c:v>0.144265</c:v>
                </c:pt>
                <c:pt idx="6123">
                  <c:v>0.160385</c:v>
                </c:pt>
                <c:pt idx="6124">
                  <c:v>0.15289800000000001</c:v>
                </c:pt>
                <c:pt idx="6125">
                  <c:v>0.15224699999999999</c:v>
                </c:pt>
                <c:pt idx="6126">
                  <c:v>0.161412</c:v>
                </c:pt>
                <c:pt idx="6127">
                  <c:v>0.14072299999999999</c:v>
                </c:pt>
                <c:pt idx="6128">
                  <c:v>0.13842599999999999</c:v>
                </c:pt>
                <c:pt idx="6129">
                  <c:v>0.13691799999999998</c:v>
                </c:pt>
                <c:pt idx="6130">
                  <c:v>0.13007000000000002</c:v>
                </c:pt>
                <c:pt idx="6131">
                  <c:v>0.12528899999999998</c:v>
                </c:pt>
                <c:pt idx="6132">
                  <c:v>0.11132099999999999</c:v>
                </c:pt>
                <c:pt idx="6133">
                  <c:v>0.127634</c:v>
                </c:pt>
                <c:pt idx="6134">
                  <c:v>0.11503000000000001</c:v>
                </c:pt>
                <c:pt idx="6135">
                  <c:v>0.101701</c:v>
                </c:pt>
                <c:pt idx="6136">
                  <c:v>0.10161099999999999</c:v>
                </c:pt>
                <c:pt idx="6137">
                  <c:v>9.6127999999999991E-2</c:v>
                </c:pt>
                <c:pt idx="6138">
                  <c:v>9.5033999999999993E-2</c:v>
                </c:pt>
                <c:pt idx="6139">
                  <c:v>9.5177999999999999E-2</c:v>
                </c:pt>
                <c:pt idx="6140">
                  <c:v>8.4920000000000009E-2</c:v>
                </c:pt>
                <c:pt idx="6141">
                  <c:v>8.202799999999999E-2</c:v>
                </c:pt>
                <c:pt idx="6142">
                  <c:v>7.9805000000000001E-2</c:v>
                </c:pt>
                <c:pt idx="6143">
                  <c:v>8.999299999999999E-2</c:v>
                </c:pt>
                <c:pt idx="6144">
                  <c:v>8.5840000000000014E-2</c:v>
                </c:pt>
                <c:pt idx="6145">
                  <c:v>8.4927000000000002E-2</c:v>
                </c:pt>
                <c:pt idx="6146">
                  <c:v>8.0485000000000001E-2</c:v>
                </c:pt>
                <c:pt idx="6147">
                  <c:v>9.3072999999999989E-2</c:v>
                </c:pt>
                <c:pt idx="6148">
                  <c:v>8.8136999999999993E-2</c:v>
                </c:pt>
                <c:pt idx="6149">
                  <c:v>7.4913999999999994E-2</c:v>
                </c:pt>
                <c:pt idx="6150">
                  <c:v>7.6395999999999992E-2</c:v>
                </c:pt>
                <c:pt idx="6151">
                  <c:v>7.1832999999999994E-2</c:v>
                </c:pt>
                <c:pt idx="6152">
                  <c:v>8.008499999999999E-2</c:v>
                </c:pt>
                <c:pt idx="6153">
                  <c:v>7.7480999999999994E-2</c:v>
                </c:pt>
                <c:pt idx="6154">
                  <c:v>8.9817999999999995E-2</c:v>
                </c:pt>
                <c:pt idx="6155">
                  <c:v>9.1010999999999995E-2</c:v>
                </c:pt>
                <c:pt idx="6156">
                  <c:v>7.9537999999999998E-2</c:v>
                </c:pt>
                <c:pt idx="6157">
                  <c:v>8.1132999999999997E-2</c:v>
                </c:pt>
                <c:pt idx="6158">
                  <c:v>6.9696999999999995E-2</c:v>
                </c:pt>
                <c:pt idx="6159">
                  <c:v>7.178000000000001E-2</c:v>
                </c:pt>
                <c:pt idx="6160">
                  <c:v>6.4571999999999991E-2</c:v>
                </c:pt>
                <c:pt idx="6161">
                  <c:v>6.0528999999999999E-2</c:v>
                </c:pt>
                <c:pt idx="6162">
                  <c:v>5.1732E-2</c:v>
                </c:pt>
                <c:pt idx="6163">
                  <c:v>5.0023999999999999E-2</c:v>
                </c:pt>
                <c:pt idx="6164">
                  <c:v>4.5337999999999996E-2</c:v>
                </c:pt>
                <c:pt idx="6165">
                  <c:v>3.0084E-2</c:v>
                </c:pt>
                <c:pt idx="6166">
                  <c:v>3.4418999999999998E-2</c:v>
                </c:pt>
                <c:pt idx="6167">
                  <c:v>3.4625999999999997E-2</c:v>
                </c:pt>
                <c:pt idx="6168">
                  <c:v>3.7537999999999995E-2</c:v>
                </c:pt>
                <c:pt idx="6169">
                  <c:v>3.8060999999999998E-2</c:v>
                </c:pt>
                <c:pt idx="6170">
                  <c:v>3.5900000000000001E-2</c:v>
                </c:pt>
                <c:pt idx="6171">
                  <c:v>3.4174999999999997E-2</c:v>
                </c:pt>
                <c:pt idx="6172">
                  <c:v>3.3447999999999999E-2</c:v>
                </c:pt>
                <c:pt idx="6173">
                  <c:v>3.3026E-2</c:v>
                </c:pt>
                <c:pt idx="6174">
                  <c:v>3.1977999999999999E-2</c:v>
                </c:pt>
                <c:pt idx="6175">
                  <c:v>3.1417E-2</c:v>
                </c:pt>
                <c:pt idx="6176">
                  <c:v>3.2570999999999996E-2</c:v>
                </c:pt>
                <c:pt idx="6177">
                  <c:v>3.7796999999999997E-2</c:v>
                </c:pt>
                <c:pt idx="6178">
                  <c:v>3.5390000000000005E-2</c:v>
                </c:pt>
                <c:pt idx="6179">
                  <c:v>3.5164000000000001E-2</c:v>
                </c:pt>
                <c:pt idx="6180">
                  <c:v>2.8827999999999999E-2</c:v>
                </c:pt>
                <c:pt idx="6181">
                  <c:v>3.0623999999999998E-2</c:v>
                </c:pt>
                <c:pt idx="6182">
                  <c:v>3.6296999999999996E-2</c:v>
                </c:pt>
                <c:pt idx="6183">
                  <c:v>3.5035999999999998E-2</c:v>
                </c:pt>
                <c:pt idx="6184">
                  <c:v>2.7688999999999998E-2</c:v>
                </c:pt>
                <c:pt idx="6185">
                  <c:v>3.1551999999999997E-2</c:v>
                </c:pt>
                <c:pt idx="6186">
                  <c:v>3.5021999999999998E-2</c:v>
                </c:pt>
                <c:pt idx="6187">
                  <c:v>3.7322999999999995E-2</c:v>
                </c:pt>
                <c:pt idx="6188">
                  <c:v>5.5551999999999997E-2</c:v>
                </c:pt>
                <c:pt idx="6189">
                  <c:v>6.3170000000000004E-2</c:v>
                </c:pt>
                <c:pt idx="6190">
                  <c:v>8.0273999999999998E-2</c:v>
                </c:pt>
                <c:pt idx="6191">
                  <c:v>8.2962999999999995E-2</c:v>
                </c:pt>
                <c:pt idx="6192">
                  <c:v>8.4095000000000003E-2</c:v>
                </c:pt>
                <c:pt idx="6193">
                  <c:v>9.0990000000000001E-2</c:v>
                </c:pt>
                <c:pt idx="6194">
                  <c:v>0.10267899999999999</c:v>
                </c:pt>
                <c:pt idx="6195">
                  <c:v>0.12329599999999999</c:v>
                </c:pt>
                <c:pt idx="6196">
                  <c:v>0.11905</c:v>
                </c:pt>
                <c:pt idx="6197">
                  <c:v>0.11827699999999999</c:v>
                </c:pt>
                <c:pt idx="6198">
                  <c:v>0.110749</c:v>
                </c:pt>
                <c:pt idx="6199">
                  <c:v>0.11409599999999999</c:v>
                </c:pt>
                <c:pt idx="6200">
                  <c:v>0.103726</c:v>
                </c:pt>
                <c:pt idx="6201">
                  <c:v>9.8362999999999992E-2</c:v>
                </c:pt>
                <c:pt idx="6202">
                  <c:v>9.1232999999999995E-2</c:v>
                </c:pt>
                <c:pt idx="6203">
                  <c:v>9.7850999999999994E-2</c:v>
                </c:pt>
                <c:pt idx="6204">
                  <c:v>8.6897000000000002E-2</c:v>
                </c:pt>
                <c:pt idx="6205">
                  <c:v>7.2602E-2</c:v>
                </c:pt>
                <c:pt idx="6206">
                  <c:v>6.1490000000000003E-2</c:v>
                </c:pt>
                <c:pt idx="6207">
                  <c:v>5.9534999999999998E-2</c:v>
                </c:pt>
                <c:pt idx="6208">
                  <c:v>5.3712999999999997E-2</c:v>
                </c:pt>
                <c:pt idx="6209">
                  <c:v>4.5290999999999998E-2</c:v>
                </c:pt>
                <c:pt idx="6210">
                  <c:v>5.6742000000000001E-2</c:v>
                </c:pt>
                <c:pt idx="6211">
                  <c:v>5.4067999999999998E-2</c:v>
                </c:pt>
                <c:pt idx="6212">
                  <c:v>4.8795999999999999E-2</c:v>
                </c:pt>
                <c:pt idx="6213">
                  <c:v>4.1664E-2</c:v>
                </c:pt>
                <c:pt idx="6214">
                  <c:v>4.6764E-2</c:v>
                </c:pt>
                <c:pt idx="6215">
                  <c:v>4.1100999999999999E-2</c:v>
                </c:pt>
                <c:pt idx="6216">
                  <c:v>3.5145999999999997E-2</c:v>
                </c:pt>
                <c:pt idx="6217">
                  <c:v>3.7246999999999995E-2</c:v>
                </c:pt>
                <c:pt idx="6218">
                  <c:v>4.4408999999999997E-2</c:v>
                </c:pt>
                <c:pt idx="6219">
                  <c:v>4.5624999999999999E-2</c:v>
                </c:pt>
                <c:pt idx="6220">
                  <c:v>4.1257999999999996E-2</c:v>
                </c:pt>
                <c:pt idx="6221">
                  <c:v>4.1830000000000006E-2</c:v>
                </c:pt>
                <c:pt idx="6222">
                  <c:v>4.1006000000000001E-2</c:v>
                </c:pt>
                <c:pt idx="6223">
                  <c:v>3.6550000000000006E-2</c:v>
                </c:pt>
                <c:pt idx="6224">
                  <c:v>3.2640000000000002E-2</c:v>
                </c:pt>
                <c:pt idx="6225">
                  <c:v>2.6922999999999999E-2</c:v>
                </c:pt>
                <c:pt idx="6226">
                  <c:v>3.8013999999999999E-2</c:v>
                </c:pt>
                <c:pt idx="6227">
                  <c:v>3.3375000000000002E-2</c:v>
                </c:pt>
                <c:pt idx="6228">
                  <c:v>3.1066E-2</c:v>
                </c:pt>
                <c:pt idx="6229">
                  <c:v>3.2105000000000002E-2</c:v>
                </c:pt>
                <c:pt idx="6230">
                  <c:v>3.5957999999999997E-2</c:v>
                </c:pt>
                <c:pt idx="6231">
                  <c:v>3.3778999999999997E-2</c:v>
                </c:pt>
                <c:pt idx="6232">
                  <c:v>2.9614999999999999E-2</c:v>
                </c:pt>
                <c:pt idx="6233">
                  <c:v>3.9600999999999997E-2</c:v>
                </c:pt>
                <c:pt idx="6234">
                  <c:v>4.0365999999999999E-2</c:v>
                </c:pt>
                <c:pt idx="6235">
                  <c:v>4.1069000000000001E-2</c:v>
                </c:pt>
                <c:pt idx="6236">
                  <c:v>3.6490000000000002E-2</c:v>
                </c:pt>
                <c:pt idx="6237">
                  <c:v>3.5345000000000001E-2</c:v>
                </c:pt>
                <c:pt idx="6238">
                  <c:v>3.1135999999999997E-2</c:v>
                </c:pt>
                <c:pt idx="6239">
                  <c:v>2.9956999999999998E-2</c:v>
                </c:pt>
                <c:pt idx="6240">
                  <c:v>2.7078999999999999E-2</c:v>
                </c:pt>
                <c:pt idx="6241">
                  <c:v>2.8011999999999999E-2</c:v>
                </c:pt>
                <c:pt idx="6242">
                  <c:v>3.2535000000000001E-2</c:v>
                </c:pt>
                <c:pt idx="6243">
                  <c:v>3.1944E-2</c:v>
                </c:pt>
                <c:pt idx="6244">
                  <c:v>2.6086999999999999E-2</c:v>
                </c:pt>
                <c:pt idx="6245">
                  <c:v>2.2355999999999997E-2</c:v>
                </c:pt>
                <c:pt idx="6246">
                  <c:v>2.3143999999999998E-2</c:v>
                </c:pt>
                <c:pt idx="6247">
                  <c:v>2.4722999999999998E-2</c:v>
                </c:pt>
                <c:pt idx="6248">
                  <c:v>2.137E-2</c:v>
                </c:pt>
                <c:pt idx="6249">
                  <c:v>2.0982000000000001E-2</c:v>
                </c:pt>
                <c:pt idx="6250">
                  <c:v>1.9355999999999998E-2</c:v>
                </c:pt>
                <c:pt idx="6251">
                  <c:v>1.4470000000000002E-2</c:v>
                </c:pt>
                <c:pt idx="6252">
                  <c:v>1.366E-2</c:v>
                </c:pt>
                <c:pt idx="6253">
                  <c:v>1.4110000000000001E-2</c:v>
                </c:pt>
                <c:pt idx="6254">
                  <c:v>1.5993999999999998E-2</c:v>
                </c:pt>
                <c:pt idx="6255">
                  <c:v>1.6152E-2</c:v>
                </c:pt>
                <c:pt idx="6256">
                  <c:v>1.4910999999999999E-2</c:v>
                </c:pt>
                <c:pt idx="6257">
                  <c:v>1.5070000000000002E-2</c:v>
                </c:pt>
                <c:pt idx="6258">
                  <c:v>1.1807999999999999E-2</c:v>
                </c:pt>
                <c:pt idx="6259">
                  <c:v>1.3627E-2</c:v>
                </c:pt>
                <c:pt idx="6260">
                  <c:v>1.4074E-2</c:v>
                </c:pt>
                <c:pt idx="6261">
                  <c:v>1.2425E-2</c:v>
                </c:pt>
                <c:pt idx="6262">
                  <c:v>1.4496E-2</c:v>
                </c:pt>
                <c:pt idx="6263">
                  <c:v>8.6819999999999987E-3</c:v>
                </c:pt>
                <c:pt idx="6264">
                  <c:v>1.0683E-2</c:v>
                </c:pt>
                <c:pt idx="6265">
                  <c:v>1.0392999999999999E-2</c:v>
                </c:pt>
                <c:pt idx="6266">
                  <c:v>6.5000000000000006E-3</c:v>
                </c:pt>
                <c:pt idx="6267">
                  <c:v>3.6289999999999998E-3</c:v>
                </c:pt>
                <c:pt idx="6268">
                  <c:v>3.4509999999999996E-3</c:v>
                </c:pt>
                <c:pt idx="6269">
                  <c:v>2.4789999999999999E-3</c:v>
                </c:pt>
                <c:pt idx="6270">
                  <c:v>2.3419999999999999E-3</c:v>
                </c:pt>
                <c:pt idx="6271">
                  <c:v>2.2910000000000001E-3</c:v>
                </c:pt>
                <c:pt idx="6272">
                  <c:v>3.1159999999999998E-3</c:v>
                </c:pt>
                <c:pt idx="6273">
                  <c:v>2.5339999999999998E-3</c:v>
                </c:pt>
                <c:pt idx="6274">
                  <c:v>3.052E-3</c:v>
                </c:pt>
                <c:pt idx="6275">
                  <c:v>1.8400000000000001E-3</c:v>
                </c:pt>
                <c:pt idx="6276">
                  <c:v>1.8649999999999999E-3</c:v>
                </c:pt>
                <c:pt idx="6277">
                  <c:v>2.3389999999999999E-3</c:v>
                </c:pt>
                <c:pt idx="6278">
                  <c:v>1.8139999999999999E-3</c:v>
                </c:pt>
                <c:pt idx="6279">
                  <c:v>1.261E-3</c:v>
                </c:pt>
                <c:pt idx="6280">
                  <c:v>4.496E-3</c:v>
                </c:pt>
                <c:pt idx="6281">
                  <c:v>4.8200000000000005E-3</c:v>
                </c:pt>
                <c:pt idx="6282">
                  <c:v>4.8789999999999997E-3</c:v>
                </c:pt>
                <c:pt idx="6283">
                  <c:v>4.4359999999999998E-3</c:v>
                </c:pt>
                <c:pt idx="6284">
                  <c:v>4.4359999999999998E-3</c:v>
                </c:pt>
                <c:pt idx="6285">
                  <c:v>3.1200000000000004E-3</c:v>
                </c:pt>
                <c:pt idx="6286">
                  <c:v>3.0349999999999999E-3</c:v>
                </c:pt>
                <c:pt idx="6287">
                  <c:v>4.444E-3</c:v>
                </c:pt>
                <c:pt idx="6288">
                  <c:v>4.071E-3</c:v>
                </c:pt>
                <c:pt idx="6289">
                  <c:v>4.241E-3</c:v>
                </c:pt>
                <c:pt idx="6290">
                  <c:v>4.8300000000000001E-3</c:v>
                </c:pt>
                <c:pt idx="6291">
                  <c:v>4.7019999999999996E-3</c:v>
                </c:pt>
                <c:pt idx="6292">
                  <c:v>3.8709999999999999E-3</c:v>
                </c:pt>
                <c:pt idx="6293">
                  <c:v>3.5949999999999997E-3</c:v>
                </c:pt>
                <c:pt idx="6294">
                  <c:v>3.4429999999999999E-3</c:v>
                </c:pt>
                <c:pt idx="6295">
                  <c:v>2.8049999999999998E-3</c:v>
                </c:pt>
                <c:pt idx="6296">
                  <c:v>2.454E-3</c:v>
                </c:pt>
                <c:pt idx="6297">
                  <c:v>3.3909999999999999E-3</c:v>
                </c:pt>
                <c:pt idx="6298">
                  <c:v>3.6969999999999998E-3</c:v>
                </c:pt>
                <c:pt idx="6299">
                  <c:v>4.5430000000000002E-3</c:v>
                </c:pt>
                <c:pt idx="6300">
                  <c:v>5.9789999999999999E-3</c:v>
                </c:pt>
                <c:pt idx="6301">
                  <c:v>7.273E-3</c:v>
                </c:pt>
                <c:pt idx="6302">
                  <c:v>6.352E-3</c:v>
                </c:pt>
                <c:pt idx="6303">
                  <c:v>5.5009999999999998E-3</c:v>
                </c:pt>
                <c:pt idx="6304">
                  <c:v>5.6059999999999999E-3</c:v>
                </c:pt>
                <c:pt idx="6305">
                  <c:v>7.3219999999999995E-3</c:v>
                </c:pt>
                <c:pt idx="6306">
                  <c:v>9.3029999999999988E-3</c:v>
                </c:pt>
                <c:pt idx="6307">
                  <c:v>1.1602999999999999E-2</c:v>
                </c:pt>
                <c:pt idx="6308">
                  <c:v>1.4548999999999999E-2</c:v>
                </c:pt>
                <c:pt idx="6309">
                  <c:v>1.5427999999999999E-2</c:v>
                </c:pt>
                <c:pt idx="6310">
                  <c:v>1.3406E-2</c:v>
                </c:pt>
                <c:pt idx="6311">
                  <c:v>1.8480999999999997E-2</c:v>
                </c:pt>
                <c:pt idx="6312">
                  <c:v>2.0301E-2</c:v>
                </c:pt>
                <c:pt idx="6313">
                  <c:v>2.5062999999999998E-2</c:v>
                </c:pt>
                <c:pt idx="6314">
                  <c:v>3.5110999999999996E-2</c:v>
                </c:pt>
                <c:pt idx="6315">
                  <c:v>3.7407999999999997E-2</c:v>
                </c:pt>
                <c:pt idx="6316">
                  <c:v>4.1148999999999998E-2</c:v>
                </c:pt>
                <c:pt idx="6317">
                  <c:v>4.1273999999999998E-2</c:v>
                </c:pt>
                <c:pt idx="6318">
                  <c:v>4.7563999999999995E-2</c:v>
                </c:pt>
                <c:pt idx="6319">
                  <c:v>4.3250000000000004E-2</c:v>
                </c:pt>
                <c:pt idx="6320">
                  <c:v>3.8383E-2</c:v>
                </c:pt>
                <c:pt idx="6321">
                  <c:v>3.8251E-2</c:v>
                </c:pt>
                <c:pt idx="6322">
                  <c:v>3.4123000000000001E-2</c:v>
                </c:pt>
                <c:pt idx="6323">
                  <c:v>3.286E-2</c:v>
                </c:pt>
                <c:pt idx="6324">
                  <c:v>2.6720000000000001E-2</c:v>
                </c:pt>
                <c:pt idx="6325">
                  <c:v>2.8322999999999997E-2</c:v>
                </c:pt>
                <c:pt idx="6326">
                  <c:v>2.7871999999999997E-2</c:v>
                </c:pt>
                <c:pt idx="6327">
                  <c:v>3.8286000000000001E-2</c:v>
                </c:pt>
                <c:pt idx="6328">
                  <c:v>3.6480000000000005E-2</c:v>
                </c:pt>
                <c:pt idx="6329">
                  <c:v>3.1482999999999997E-2</c:v>
                </c:pt>
                <c:pt idx="6330">
                  <c:v>2.6883999999999998E-2</c:v>
                </c:pt>
                <c:pt idx="6331">
                  <c:v>2.5021999999999999E-2</c:v>
                </c:pt>
                <c:pt idx="6332">
                  <c:v>2.2549E-2</c:v>
                </c:pt>
                <c:pt idx="6333">
                  <c:v>2.1943999999999998E-2</c:v>
                </c:pt>
                <c:pt idx="6334">
                  <c:v>2.0760999999999998E-2</c:v>
                </c:pt>
                <c:pt idx="6335">
                  <c:v>2.1062999999999998E-2</c:v>
                </c:pt>
                <c:pt idx="6336">
                  <c:v>1.7513999999999998E-2</c:v>
                </c:pt>
                <c:pt idx="6337">
                  <c:v>1.9972999999999998E-2</c:v>
                </c:pt>
                <c:pt idx="6338">
                  <c:v>1.7787000000000001E-2</c:v>
                </c:pt>
                <c:pt idx="6339">
                  <c:v>1.6499E-2</c:v>
                </c:pt>
                <c:pt idx="6340">
                  <c:v>1.4338999999999999E-2</c:v>
                </c:pt>
                <c:pt idx="6341">
                  <c:v>1.6444E-2</c:v>
                </c:pt>
                <c:pt idx="6342">
                  <c:v>1.6045E-2</c:v>
                </c:pt>
                <c:pt idx="6343">
                  <c:v>1.1273E-2</c:v>
                </c:pt>
                <c:pt idx="6344">
                  <c:v>9.6729999999999993E-3</c:v>
                </c:pt>
                <c:pt idx="6345">
                  <c:v>1.0492999999999999E-2</c:v>
                </c:pt>
                <c:pt idx="6346">
                  <c:v>9.9109999999999997E-3</c:v>
                </c:pt>
                <c:pt idx="6347">
                  <c:v>8.8240000000000002E-3</c:v>
                </c:pt>
                <c:pt idx="6348">
                  <c:v>8.3819999999999988E-3</c:v>
                </c:pt>
                <c:pt idx="6349">
                  <c:v>9.2269999999999991E-3</c:v>
                </c:pt>
                <c:pt idx="6350">
                  <c:v>7.3089999999999995E-3</c:v>
                </c:pt>
                <c:pt idx="6351">
                  <c:v>7.0219999999999996E-3</c:v>
                </c:pt>
                <c:pt idx="6352">
                  <c:v>3.6615999999999996E-2</c:v>
                </c:pt>
                <c:pt idx="6353">
                  <c:v>5.0320000000000004E-2</c:v>
                </c:pt>
                <c:pt idx="6354">
                  <c:v>5.1061999999999996E-2</c:v>
                </c:pt>
                <c:pt idx="6355">
                  <c:v>4.6661000000000001E-2</c:v>
                </c:pt>
                <c:pt idx="6356">
                  <c:v>4.1920000000000006E-2</c:v>
                </c:pt>
                <c:pt idx="6357">
                  <c:v>3.4394999999999995E-2</c:v>
                </c:pt>
                <c:pt idx="6358">
                  <c:v>5.1230000000000005E-2</c:v>
                </c:pt>
                <c:pt idx="6359">
                  <c:v>4.9464000000000001E-2</c:v>
                </c:pt>
                <c:pt idx="6360">
                  <c:v>4.6505999999999999E-2</c:v>
                </c:pt>
                <c:pt idx="6361">
                  <c:v>4.8721999999999994E-2</c:v>
                </c:pt>
                <c:pt idx="6362">
                  <c:v>4.3185999999999995E-2</c:v>
                </c:pt>
                <c:pt idx="6363">
                  <c:v>3.8774999999999997E-2</c:v>
                </c:pt>
                <c:pt idx="6364">
                  <c:v>3.6090000000000004E-2</c:v>
                </c:pt>
                <c:pt idx="6365">
                  <c:v>3.0818999999999999E-2</c:v>
                </c:pt>
                <c:pt idx="6366">
                  <c:v>3.1508000000000001E-2</c:v>
                </c:pt>
                <c:pt idx="6367">
                  <c:v>2.5647999999999997E-2</c:v>
                </c:pt>
                <c:pt idx="6368">
                  <c:v>2.1477E-2</c:v>
                </c:pt>
                <c:pt idx="6369">
                  <c:v>1.2666999999999999E-2</c:v>
                </c:pt>
                <c:pt idx="6370">
                  <c:v>1.0307999999999999E-2</c:v>
                </c:pt>
                <c:pt idx="6371">
                  <c:v>8.116E-3</c:v>
                </c:pt>
                <c:pt idx="6372">
                  <c:v>7.7349999999999997E-3</c:v>
                </c:pt>
                <c:pt idx="6373">
                  <c:v>7.0900000000000008E-3</c:v>
                </c:pt>
                <c:pt idx="6374">
                  <c:v>4.9649999999999998E-3</c:v>
                </c:pt>
                <c:pt idx="6375">
                  <c:v>5.5129999999999997E-3</c:v>
                </c:pt>
                <c:pt idx="6376">
                  <c:v>4.3670000000000002E-3</c:v>
                </c:pt>
                <c:pt idx="6377">
                  <c:v>3.741E-3</c:v>
                </c:pt>
                <c:pt idx="6378">
                  <c:v>3.5750000000000001E-3</c:v>
                </c:pt>
                <c:pt idx="6379">
                  <c:v>1.1155999999999999E-2</c:v>
                </c:pt>
                <c:pt idx="6380">
                  <c:v>1.1143E-2</c:v>
                </c:pt>
                <c:pt idx="6381">
                  <c:v>9.9939999999999994E-3</c:v>
                </c:pt>
                <c:pt idx="6382">
                  <c:v>1.0144E-2</c:v>
                </c:pt>
                <c:pt idx="6383">
                  <c:v>8.964999999999999E-3</c:v>
                </c:pt>
                <c:pt idx="6384">
                  <c:v>7.4419999999999998E-3</c:v>
                </c:pt>
                <c:pt idx="6385">
                  <c:v>6.3409999999999994E-3</c:v>
                </c:pt>
                <c:pt idx="6386">
                  <c:v>7.7759999999999999E-3</c:v>
                </c:pt>
                <c:pt idx="6387">
                  <c:v>5.7060000000000001E-3</c:v>
                </c:pt>
                <c:pt idx="6388">
                  <c:v>6.6500000000000005E-3</c:v>
                </c:pt>
                <c:pt idx="6389">
                  <c:v>6.2629999999999995E-3</c:v>
                </c:pt>
                <c:pt idx="6390">
                  <c:v>6.0569999999999999E-3</c:v>
                </c:pt>
                <c:pt idx="6391">
                  <c:v>4.6909999999999999E-3</c:v>
                </c:pt>
                <c:pt idx="6392">
                  <c:v>6.5819999999999993E-3</c:v>
                </c:pt>
                <c:pt idx="6393">
                  <c:v>5.0929999999999994E-3</c:v>
                </c:pt>
                <c:pt idx="6394">
                  <c:v>3.8600000000000001E-3</c:v>
                </c:pt>
                <c:pt idx="6395">
                  <c:v>3.4709999999999997E-3</c:v>
                </c:pt>
                <c:pt idx="6396">
                  <c:v>3.5700000000000003E-3</c:v>
                </c:pt>
                <c:pt idx="6397">
                  <c:v>3.496E-3</c:v>
                </c:pt>
                <c:pt idx="6398">
                  <c:v>4.1200000000000004E-3</c:v>
                </c:pt>
                <c:pt idx="6399">
                  <c:v>4.8269999999999997E-3</c:v>
                </c:pt>
                <c:pt idx="6400">
                  <c:v>5.2779999999999997E-3</c:v>
                </c:pt>
                <c:pt idx="6401">
                  <c:v>5.5579999999999996E-3</c:v>
                </c:pt>
                <c:pt idx="6402">
                  <c:v>9.9100000000000004E-3</c:v>
                </c:pt>
                <c:pt idx="6403">
                  <c:v>7.731E-3</c:v>
                </c:pt>
                <c:pt idx="6404">
                  <c:v>8.2690000000000003E-3</c:v>
                </c:pt>
                <c:pt idx="6405">
                  <c:v>2.0750999999999999E-2</c:v>
                </c:pt>
                <c:pt idx="6406">
                  <c:v>1.7926999999999998E-2</c:v>
                </c:pt>
                <c:pt idx="6407">
                  <c:v>2.2466999999999997E-2</c:v>
                </c:pt>
                <c:pt idx="6408">
                  <c:v>1.9601999999999998E-2</c:v>
                </c:pt>
                <c:pt idx="6409">
                  <c:v>2.3726000000000001E-2</c:v>
                </c:pt>
                <c:pt idx="6410">
                  <c:v>2.1472999999999999E-2</c:v>
                </c:pt>
                <c:pt idx="6411">
                  <c:v>1.7444999999999999E-2</c:v>
                </c:pt>
                <c:pt idx="6412">
                  <c:v>1.8414E-2</c:v>
                </c:pt>
                <c:pt idx="6413">
                  <c:v>1.6201E-2</c:v>
                </c:pt>
                <c:pt idx="6414">
                  <c:v>1.417E-2</c:v>
                </c:pt>
                <c:pt idx="6415">
                  <c:v>1.1054999999999999E-2</c:v>
                </c:pt>
                <c:pt idx="6416">
                  <c:v>1.1106E-2</c:v>
                </c:pt>
                <c:pt idx="6417">
                  <c:v>5.4296999999999998E-2</c:v>
                </c:pt>
                <c:pt idx="6418">
                  <c:v>5.9493999999999998E-2</c:v>
                </c:pt>
                <c:pt idx="6419">
                  <c:v>6.0070000000000005E-2</c:v>
                </c:pt>
                <c:pt idx="6420">
                  <c:v>5.7181999999999997E-2</c:v>
                </c:pt>
                <c:pt idx="6421">
                  <c:v>5.4903E-2</c:v>
                </c:pt>
                <c:pt idx="6422">
                  <c:v>4.7177999999999998E-2</c:v>
                </c:pt>
                <c:pt idx="6423">
                  <c:v>4.2712E-2</c:v>
                </c:pt>
                <c:pt idx="6424">
                  <c:v>3.5054999999999996E-2</c:v>
                </c:pt>
                <c:pt idx="6425">
                  <c:v>2.9101999999999999E-2</c:v>
                </c:pt>
                <c:pt idx="6426">
                  <c:v>2.5571999999999998E-2</c:v>
                </c:pt>
                <c:pt idx="6427">
                  <c:v>2.0121999999999998E-2</c:v>
                </c:pt>
                <c:pt idx="6428">
                  <c:v>2.0673999999999998E-2</c:v>
                </c:pt>
                <c:pt idx="6429">
                  <c:v>1.6240000000000001E-2</c:v>
                </c:pt>
                <c:pt idx="6430">
                  <c:v>1.4123E-2</c:v>
                </c:pt>
                <c:pt idx="6431">
                  <c:v>1.2208E-2</c:v>
                </c:pt>
                <c:pt idx="6432">
                  <c:v>8.1349999999999999E-3</c:v>
                </c:pt>
                <c:pt idx="6433">
                  <c:v>7.1939999999999999E-3</c:v>
                </c:pt>
                <c:pt idx="6434">
                  <c:v>7.3969999999999999E-3</c:v>
                </c:pt>
                <c:pt idx="6435">
                  <c:v>5.6279999999999993E-3</c:v>
                </c:pt>
                <c:pt idx="6436">
                  <c:v>5.3179999999999998E-3</c:v>
                </c:pt>
                <c:pt idx="6437">
                  <c:v>7.4659999999999995E-3</c:v>
                </c:pt>
                <c:pt idx="6438">
                  <c:v>5.4730000000000004E-3</c:v>
                </c:pt>
                <c:pt idx="6439">
                  <c:v>4.9579999999999997E-3</c:v>
                </c:pt>
                <c:pt idx="6440">
                  <c:v>5.0509999999999999E-3</c:v>
                </c:pt>
                <c:pt idx="6441">
                  <c:v>4.2059999999999997E-3</c:v>
                </c:pt>
                <c:pt idx="6442">
                  <c:v>3.4200000000000003E-3</c:v>
                </c:pt>
                <c:pt idx="6443">
                  <c:v>2.1459999999999999E-3</c:v>
                </c:pt>
                <c:pt idx="6444">
                  <c:v>1.7259999999999999E-3</c:v>
                </c:pt>
                <c:pt idx="6445">
                  <c:v>1.905E-3</c:v>
                </c:pt>
                <c:pt idx="6446">
                  <c:v>1.8469999999999999E-3</c:v>
                </c:pt>
                <c:pt idx="6447">
                  <c:v>1.547E-3</c:v>
                </c:pt>
                <c:pt idx="6448">
                  <c:v>1.426E-3</c:v>
                </c:pt>
                <c:pt idx="6449">
                  <c:v>1.3489999999999999E-3</c:v>
                </c:pt>
                <c:pt idx="6450">
                  <c:v>4.2160000000000001E-3</c:v>
                </c:pt>
                <c:pt idx="6451">
                  <c:v>4.156E-3</c:v>
                </c:pt>
                <c:pt idx="6452">
                  <c:v>4.5269999999999998E-3</c:v>
                </c:pt>
                <c:pt idx="6453">
                  <c:v>6.515E-3</c:v>
                </c:pt>
                <c:pt idx="6454">
                  <c:v>8.095999999999999E-3</c:v>
                </c:pt>
                <c:pt idx="6455">
                  <c:v>1.1731999999999999E-2</c:v>
                </c:pt>
                <c:pt idx="6456">
                  <c:v>1.4355E-2</c:v>
                </c:pt>
                <c:pt idx="6457">
                  <c:v>2.1285999999999999E-2</c:v>
                </c:pt>
                <c:pt idx="6458">
                  <c:v>1.6360000000000003E-2</c:v>
                </c:pt>
                <c:pt idx="6459">
                  <c:v>1.2527999999999999E-2</c:v>
                </c:pt>
                <c:pt idx="6460">
                  <c:v>1.4731999999999999E-2</c:v>
                </c:pt>
                <c:pt idx="6461">
                  <c:v>1.8515999999999998E-2</c:v>
                </c:pt>
                <c:pt idx="6462">
                  <c:v>3.2013E-2</c:v>
                </c:pt>
                <c:pt idx="6463">
                  <c:v>2.3774E-2</c:v>
                </c:pt>
                <c:pt idx="6464">
                  <c:v>1.8297999999999998E-2</c:v>
                </c:pt>
                <c:pt idx="6465">
                  <c:v>1.864E-2</c:v>
                </c:pt>
                <c:pt idx="6466">
                  <c:v>2.5755E-2</c:v>
                </c:pt>
                <c:pt idx="6467">
                  <c:v>2.0336999999999997E-2</c:v>
                </c:pt>
                <c:pt idx="6468">
                  <c:v>1.3798E-2</c:v>
                </c:pt>
                <c:pt idx="6469">
                  <c:v>1.6456999999999999E-2</c:v>
                </c:pt>
                <c:pt idx="6470">
                  <c:v>1.3200999999999999E-2</c:v>
                </c:pt>
                <c:pt idx="6471">
                  <c:v>1.1070999999999999E-2</c:v>
                </c:pt>
                <c:pt idx="6472">
                  <c:v>1.1462999999999999E-2</c:v>
                </c:pt>
                <c:pt idx="6473">
                  <c:v>9.9860000000000001E-3</c:v>
                </c:pt>
                <c:pt idx="6474">
                  <c:v>9.3119999999999991E-3</c:v>
                </c:pt>
                <c:pt idx="6475">
                  <c:v>6.2369999999999995E-3</c:v>
                </c:pt>
                <c:pt idx="6476">
                  <c:v>4.6540000000000002E-3</c:v>
                </c:pt>
                <c:pt idx="6477">
                  <c:v>4.2339999999999999E-3</c:v>
                </c:pt>
                <c:pt idx="6478">
                  <c:v>4.7450000000000001E-3</c:v>
                </c:pt>
                <c:pt idx="6479">
                  <c:v>5.2359999999999993E-3</c:v>
                </c:pt>
                <c:pt idx="6480">
                  <c:v>5.4250000000000001E-3</c:v>
                </c:pt>
                <c:pt idx="6481">
                  <c:v>8.0190000000000001E-3</c:v>
                </c:pt>
                <c:pt idx="6482">
                  <c:v>8.5789999999999998E-3</c:v>
                </c:pt>
                <c:pt idx="6483">
                  <c:v>6.5500000000000003E-3</c:v>
                </c:pt>
                <c:pt idx="6484">
                  <c:v>6.1859999999999997E-3</c:v>
                </c:pt>
                <c:pt idx="6485">
                  <c:v>8.8389999999999996E-3</c:v>
                </c:pt>
                <c:pt idx="6486">
                  <c:v>8.0280000000000004E-3</c:v>
                </c:pt>
                <c:pt idx="6487">
                  <c:v>7.2159999999999993E-3</c:v>
                </c:pt>
                <c:pt idx="6488">
                  <c:v>4.5529999999999998E-3</c:v>
                </c:pt>
                <c:pt idx="6489">
                  <c:v>5.0650000000000001E-3</c:v>
                </c:pt>
                <c:pt idx="6490">
                  <c:v>4.6589999999999999E-3</c:v>
                </c:pt>
                <c:pt idx="6491">
                  <c:v>2.7309999999999999E-3</c:v>
                </c:pt>
                <c:pt idx="6492">
                  <c:v>8.3559999999999988E-3</c:v>
                </c:pt>
                <c:pt idx="6493">
                  <c:v>4.4139999999999995E-3</c:v>
                </c:pt>
                <c:pt idx="6494">
                  <c:v>3.872E-3</c:v>
                </c:pt>
                <c:pt idx="6495">
                  <c:v>3.1539999999999997E-3</c:v>
                </c:pt>
                <c:pt idx="6496">
                  <c:v>3.006E-3</c:v>
                </c:pt>
                <c:pt idx="6497">
                  <c:v>3.5839999999999999E-3</c:v>
                </c:pt>
                <c:pt idx="6498">
                  <c:v>6.0289999999999996E-3</c:v>
                </c:pt>
                <c:pt idx="6499">
                  <c:v>6.7949999999999998E-3</c:v>
                </c:pt>
                <c:pt idx="6500">
                  <c:v>1.1760000000000001E-2</c:v>
                </c:pt>
                <c:pt idx="6501">
                  <c:v>1.0773E-2</c:v>
                </c:pt>
                <c:pt idx="6502">
                  <c:v>1.77E-2</c:v>
                </c:pt>
                <c:pt idx="6503">
                  <c:v>1.6084999999999999E-2</c:v>
                </c:pt>
                <c:pt idx="6504">
                  <c:v>1.7756999999999998E-2</c:v>
                </c:pt>
                <c:pt idx="6505">
                  <c:v>2.2422999999999998E-2</c:v>
                </c:pt>
                <c:pt idx="6506">
                  <c:v>2.2098E-2</c:v>
                </c:pt>
                <c:pt idx="6507">
                  <c:v>1.5917999999999998E-2</c:v>
                </c:pt>
                <c:pt idx="6508">
                  <c:v>1.3963E-2</c:v>
                </c:pt>
                <c:pt idx="6509">
                  <c:v>1.1455999999999999E-2</c:v>
                </c:pt>
                <c:pt idx="6510">
                  <c:v>1.3736999999999999E-2</c:v>
                </c:pt>
                <c:pt idx="6511">
                  <c:v>1.6265999999999999E-2</c:v>
                </c:pt>
                <c:pt idx="6512">
                  <c:v>1.2194999999999999E-2</c:v>
                </c:pt>
                <c:pt idx="6513">
                  <c:v>1.0041999999999999E-2</c:v>
                </c:pt>
                <c:pt idx="6514">
                  <c:v>7.3980000000000001E-3</c:v>
                </c:pt>
                <c:pt idx="6515">
                  <c:v>5.8269999999999997E-3</c:v>
                </c:pt>
                <c:pt idx="6516">
                  <c:v>4.8820000000000001E-3</c:v>
                </c:pt>
                <c:pt idx="6517">
                  <c:v>3.9249999999999997E-3</c:v>
                </c:pt>
                <c:pt idx="6518">
                  <c:v>4.4729999999999995E-3</c:v>
                </c:pt>
                <c:pt idx="6519">
                  <c:v>3.9389999999999998E-3</c:v>
                </c:pt>
                <c:pt idx="6520">
                  <c:v>4.5249999999999995E-3</c:v>
                </c:pt>
                <c:pt idx="6521">
                  <c:v>5.4180000000000001E-3</c:v>
                </c:pt>
                <c:pt idx="6522">
                  <c:v>6.1809999999999999E-3</c:v>
                </c:pt>
                <c:pt idx="6523">
                  <c:v>6.6509999999999998E-3</c:v>
                </c:pt>
                <c:pt idx="6524">
                  <c:v>1.4870999999999999E-2</c:v>
                </c:pt>
                <c:pt idx="6525">
                  <c:v>1.2290000000000001E-2</c:v>
                </c:pt>
                <c:pt idx="6526">
                  <c:v>9.6729999999999993E-3</c:v>
                </c:pt>
                <c:pt idx="6527">
                  <c:v>7.1200000000000005E-3</c:v>
                </c:pt>
                <c:pt idx="6528">
                  <c:v>7.0389999999999993E-3</c:v>
                </c:pt>
                <c:pt idx="6529">
                  <c:v>7.6159999999999995E-3</c:v>
                </c:pt>
                <c:pt idx="6530">
                  <c:v>6.7259999999999993E-3</c:v>
                </c:pt>
                <c:pt idx="6531">
                  <c:v>8.5000000000000006E-3</c:v>
                </c:pt>
                <c:pt idx="6532">
                  <c:v>6.3879999999999996E-3</c:v>
                </c:pt>
                <c:pt idx="6533">
                  <c:v>5.1960000000000001E-3</c:v>
                </c:pt>
                <c:pt idx="6534">
                  <c:v>5.3920000000000001E-3</c:v>
                </c:pt>
                <c:pt idx="6535">
                  <c:v>8.3280000000000003E-3</c:v>
                </c:pt>
                <c:pt idx="6536">
                  <c:v>1.0525E-2</c:v>
                </c:pt>
                <c:pt idx="6537">
                  <c:v>1.051E-2</c:v>
                </c:pt>
                <c:pt idx="6538">
                  <c:v>1.0243E-2</c:v>
                </c:pt>
                <c:pt idx="6539">
                  <c:v>7.0349999999999996E-3</c:v>
                </c:pt>
                <c:pt idx="6540">
                  <c:v>4.5469999999999998E-3</c:v>
                </c:pt>
                <c:pt idx="6541">
                  <c:v>3.516E-3</c:v>
                </c:pt>
                <c:pt idx="6542">
                  <c:v>3.999E-3</c:v>
                </c:pt>
                <c:pt idx="6543">
                  <c:v>5.9300000000000004E-3</c:v>
                </c:pt>
                <c:pt idx="6544">
                  <c:v>7.5700000000000003E-3</c:v>
                </c:pt>
                <c:pt idx="6545">
                  <c:v>8.9379999999999998E-3</c:v>
                </c:pt>
                <c:pt idx="6546">
                  <c:v>1.0385999999999999E-2</c:v>
                </c:pt>
                <c:pt idx="6547">
                  <c:v>1.4846999999999999E-2</c:v>
                </c:pt>
                <c:pt idx="6548">
                  <c:v>1.2503999999999999E-2</c:v>
                </c:pt>
                <c:pt idx="6549">
                  <c:v>9.4050000000000002E-3</c:v>
                </c:pt>
                <c:pt idx="6550">
                  <c:v>1.2721999999999999E-2</c:v>
                </c:pt>
                <c:pt idx="6551">
                  <c:v>1.2884E-2</c:v>
                </c:pt>
                <c:pt idx="6552">
                  <c:v>8.9549999999999994E-3</c:v>
                </c:pt>
                <c:pt idx="6553">
                  <c:v>7.5209999999999999E-3</c:v>
                </c:pt>
                <c:pt idx="6554">
                  <c:v>6.6109999999999997E-3</c:v>
                </c:pt>
                <c:pt idx="6555">
                  <c:v>5.7029999999999997E-3</c:v>
                </c:pt>
                <c:pt idx="6556">
                  <c:v>7.7969999999999992E-3</c:v>
                </c:pt>
                <c:pt idx="6557">
                  <c:v>9.1819999999999992E-3</c:v>
                </c:pt>
                <c:pt idx="6558">
                  <c:v>8.291999999999999E-3</c:v>
                </c:pt>
                <c:pt idx="6559">
                  <c:v>2.4475999999999998E-2</c:v>
                </c:pt>
                <c:pt idx="6560">
                  <c:v>1.7876E-2</c:v>
                </c:pt>
                <c:pt idx="6561">
                  <c:v>1.3321999999999999E-2</c:v>
                </c:pt>
                <c:pt idx="6562">
                  <c:v>1.1701E-2</c:v>
                </c:pt>
                <c:pt idx="6563">
                  <c:v>1.3937E-2</c:v>
                </c:pt>
                <c:pt idx="6564">
                  <c:v>1.2204999999999999E-2</c:v>
                </c:pt>
                <c:pt idx="6565">
                  <c:v>1.0508999999999999E-2</c:v>
                </c:pt>
                <c:pt idx="6566">
                  <c:v>8.4139999999999996E-3</c:v>
                </c:pt>
                <c:pt idx="6567">
                  <c:v>2.2207999999999999E-2</c:v>
                </c:pt>
                <c:pt idx="6568">
                  <c:v>1.6759E-2</c:v>
                </c:pt>
                <c:pt idx="6569">
                  <c:v>1.5768999999999998E-2</c:v>
                </c:pt>
                <c:pt idx="6570">
                  <c:v>2.5169E-2</c:v>
                </c:pt>
                <c:pt idx="6571">
                  <c:v>2.1217E-2</c:v>
                </c:pt>
                <c:pt idx="6572">
                  <c:v>2.0813999999999999E-2</c:v>
                </c:pt>
                <c:pt idx="6573">
                  <c:v>1.6163999999999998E-2</c:v>
                </c:pt>
                <c:pt idx="6574">
                  <c:v>1.5554999999999999E-2</c:v>
                </c:pt>
                <c:pt idx="6575">
                  <c:v>1.7000000000000001E-2</c:v>
                </c:pt>
                <c:pt idx="6576">
                  <c:v>1.4504E-2</c:v>
                </c:pt>
                <c:pt idx="6577">
                  <c:v>1.2487E-2</c:v>
                </c:pt>
                <c:pt idx="6578">
                  <c:v>1.4513E-2</c:v>
                </c:pt>
                <c:pt idx="6579">
                  <c:v>1.8799E-2</c:v>
                </c:pt>
                <c:pt idx="6580">
                  <c:v>1.7748E-2</c:v>
                </c:pt>
                <c:pt idx="6581">
                  <c:v>1.5260000000000001E-2</c:v>
                </c:pt>
                <c:pt idx="6582">
                  <c:v>1.3705E-2</c:v>
                </c:pt>
                <c:pt idx="6583">
                  <c:v>1.208E-2</c:v>
                </c:pt>
                <c:pt idx="6584">
                  <c:v>1.2804999999999999E-2</c:v>
                </c:pt>
                <c:pt idx="6585">
                  <c:v>1.5101E-2</c:v>
                </c:pt>
                <c:pt idx="6586">
                  <c:v>1.6583000000000001E-2</c:v>
                </c:pt>
                <c:pt idx="6587">
                  <c:v>2.5488E-2</c:v>
                </c:pt>
                <c:pt idx="6588">
                  <c:v>2.0038E-2</c:v>
                </c:pt>
                <c:pt idx="6589">
                  <c:v>1.7408E-2</c:v>
                </c:pt>
                <c:pt idx="6590">
                  <c:v>1.8707999999999999E-2</c:v>
                </c:pt>
                <c:pt idx="6591">
                  <c:v>1.7793E-2</c:v>
                </c:pt>
                <c:pt idx="6592">
                  <c:v>1.9511999999999998E-2</c:v>
                </c:pt>
                <c:pt idx="6593">
                  <c:v>1.6468E-2</c:v>
                </c:pt>
                <c:pt idx="6594">
                  <c:v>1.9921999999999999E-2</c:v>
                </c:pt>
                <c:pt idx="6595">
                  <c:v>2.6692999999999998E-2</c:v>
                </c:pt>
                <c:pt idx="6596">
                  <c:v>3.1357999999999997E-2</c:v>
                </c:pt>
                <c:pt idx="6597">
                  <c:v>4.4060000000000002E-2</c:v>
                </c:pt>
                <c:pt idx="6598">
                  <c:v>3.5178999999999995E-2</c:v>
                </c:pt>
                <c:pt idx="6599">
                  <c:v>3.1678999999999999E-2</c:v>
                </c:pt>
                <c:pt idx="6600">
                  <c:v>3.2911999999999997E-2</c:v>
                </c:pt>
                <c:pt idx="6601">
                  <c:v>3.0277999999999999E-2</c:v>
                </c:pt>
                <c:pt idx="6602">
                  <c:v>2.8062999999999998E-2</c:v>
                </c:pt>
                <c:pt idx="6603">
                  <c:v>2.2565999999999999E-2</c:v>
                </c:pt>
                <c:pt idx="6604">
                  <c:v>1.9432999999999999E-2</c:v>
                </c:pt>
                <c:pt idx="6605">
                  <c:v>1.6607E-2</c:v>
                </c:pt>
                <c:pt idx="6606">
                  <c:v>1.6684000000000001E-2</c:v>
                </c:pt>
                <c:pt idx="6607">
                  <c:v>1.5678999999999998E-2</c:v>
                </c:pt>
                <c:pt idx="6608">
                  <c:v>1.2653999999999999E-2</c:v>
                </c:pt>
                <c:pt idx="6609">
                  <c:v>1.1429E-2</c:v>
                </c:pt>
                <c:pt idx="6610">
                  <c:v>1.0735999999999999E-2</c:v>
                </c:pt>
                <c:pt idx="6611">
                  <c:v>1.1340999999999999E-2</c:v>
                </c:pt>
                <c:pt idx="6612">
                  <c:v>1.7210000000000003E-2</c:v>
                </c:pt>
                <c:pt idx="6613">
                  <c:v>1.5625E-2</c:v>
                </c:pt>
                <c:pt idx="6614">
                  <c:v>1.9010000000000003E-2</c:v>
                </c:pt>
                <c:pt idx="6615">
                  <c:v>1.8134999999999998E-2</c:v>
                </c:pt>
                <c:pt idx="6616">
                  <c:v>2.2466E-2</c:v>
                </c:pt>
                <c:pt idx="6617">
                  <c:v>2.5538999999999999E-2</c:v>
                </c:pt>
                <c:pt idx="6618">
                  <c:v>1.8234E-2</c:v>
                </c:pt>
                <c:pt idx="6619">
                  <c:v>1.9325999999999999E-2</c:v>
                </c:pt>
                <c:pt idx="6620">
                  <c:v>1.6757999999999999E-2</c:v>
                </c:pt>
                <c:pt idx="6621">
                  <c:v>1.6660000000000001E-2</c:v>
                </c:pt>
                <c:pt idx="6622">
                  <c:v>2.1228E-2</c:v>
                </c:pt>
                <c:pt idx="6623">
                  <c:v>2.2363999999999998E-2</c:v>
                </c:pt>
                <c:pt idx="6624">
                  <c:v>2.3890999999999999E-2</c:v>
                </c:pt>
                <c:pt idx="6625">
                  <c:v>2.7012999999999999E-2</c:v>
                </c:pt>
                <c:pt idx="6626">
                  <c:v>2.7399E-2</c:v>
                </c:pt>
                <c:pt idx="6627">
                  <c:v>2.2137999999999998E-2</c:v>
                </c:pt>
                <c:pt idx="6628">
                  <c:v>2.1925E-2</c:v>
                </c:pt>
                <c:pt idx="6629">
                  <c:v>3.0481999999999999E-2</c:v>
                </c:pt>
                <c:pt idx="6630">
                  <c:v>4.5092E-2</c:v>
                </c:pt>
                <c:pt idx="6631">
                  <c:v>3.4877999999999999E-2</c:v>
                </c:pt>
                <c:pt idx="6632">
                  <c:v>3.7932E-2</c:v>
                </c:pt>
                <c:pt idx="6633">
                  <c:v>3.4546E-2</c:v>
                </c:pt>
                <c:pt idx="6634">
                  <c:v>3.2218999999999998E-2</c:v>
                </c:pt>
                <c:pt idx="6635">
                  <c:v>3.7793E-2</c:v>
                </c:pt>
                <c:pt idx="6636">
                  <c:v>3.5586E-2</c:v>
                </c:pt>
                <c:pt idx="6637">
                  <c:v>3.9812E-2</c:v>
                </c:pt>
                <c:pt idx="6638">
                  <c:v>3.4907000000000001E-2</c:v>
                </c:pt>
                <c:pt idx="6639">
                  <c:v>2.9248E-2</c:v>
                </c:pt>
                <c:pt idx="6640">
                  <c:v>2.5291999999999999E-2</c:v>
                </c:pt>
                <c:pt idx="6641">
                  <c:v>2.4135E-2</c:v>
                </c:pt>
                <c:pt idx="6642">
                  <c:v>2.1044E-2</c:v>
                </c:pt>
                <c:pt idx="6643">
                  <c:v>1.8568999999999999E-2</c:v>
                </c:pt>
                <c:pt idx="6644">
                  <c:v>2.0140999999999999E-2</c:v>
                </c:pt>
                <c:pt idx="6645">
                  <c:v>2.2293999999999998E-2</c:v>
                </c:pt>
                <c:pt idx="6646">
                  <c:v>2.3081999999999998E-2</c:v>
                </c:pt>
                <c:pt idx="6647">
                  <c:v>2.3892999999999998E-2</c:v>
                </c:pt>
                <c:pt idx="6648">
                  <c:v>1.8761E-2</c:v>
                </c:pt>
                <c:pt idx="6649">
                  <c:v>2.1026E-2</c:v>
                </c:pt>
                <c:pt idx="6650">
                  <c:v>2.2128999999999999E-2</c:v>
                </c:pt>
                <c:pt idx="6651">
                  <c:v>2.6948E-2</c:v>
                </c:pt>
                <c:pt idx="6652">
                  <c:v>2.1641999999999998E-2</c:v>
                </c:pt>
                <c:pt idx="6653">
                  <c:v>1.7756999999999998E-2</c:v>
                </c:pt>
                <c:pt idx="6654">
                  <c:v>1.4726999999999999E-2</c:v>
                </c:pt>
                <c:pt idx="6655">
                  <c:v>1.8026999999999998E-2</c:v>
                </c:pt>
                <c:pt idx="6656">
                  <c:v>1.7960999999999998E-2</c:v>
                </c:pt>
                <c:pt idx="6657">
                  <c:v>1.9220000000000001E-2</c:v>
                </c:pt>
                <c:pt idx="6658">
                  <c:v>1.3640999999999999E-2</c:v>
                </c:pt>
                <c:pt idx="6659">
                  <c:v>1.7396999999999999E-2</c:v>
                </c:pt>
                <c:pt idx="6660">
                  <c:v>1.685E-2</c:v>
                </c:pt>
                <c:pt idx="6661">
                  <c:v>1.3209E-2</c:v>
                </c:pt>
                <c:pt idx="6662">
                  <c:v>9.4769999999999993E-3</c:v>
                </c:pt>
                <c:pt idx="6663">
                  <c:v>1.0522E-2</c:v>
                </c:pt>
                <c:pt idx="6664">
                  <c:v>1.3155999999999999E-2</c:v>
                </c:pt>
                <c:pt idx="6665">
                  <c:v>1.2246999999999999E-2</c:v>
                </c:pt>
                <c:pt idx="6666">
                  <c:v>1.8766999999999999E-2</c:v>
                </c:pt>
                <c:pt idx="6667">
                  <c:v>1.3868E-2</c:v>
                </c:pt>
                <c:pt idx="6668">
                  <c:v>9.6589999999999992E-3</c:v>
                </c:pt>
                <c:pt idx="6669">
                  <c:v>6.4589999999999995E-3</c:v>
                </c:pt>
                <c:pt idx="6670">
                  <c:v>5.9639999999999997E-3</c:v>
                </c:pt>
                <c:pt idx="6671">
                  <c:v>7.6669999999999993E-3</c:v>
                </c:pt>
                <c:pt idx="6672">
                  <c:v>9.9419999999999994E-3</c:v>
                </c:pt>
                <c:pt idx="6673">
                  <c:v>6.7239999999999999E-3</c:v>
                </c:pt>
                <c:pt idx="6674">
                  <c:v>5.5160000000000001E-3</c:v>
                </c:pt>
                <c:pt idx="6675">
                  <c:v>7.6119999999999998E-3</c:v>
                </c:pt>
                <c:pt idx="6676">
                  <c:v>1.0256999999999999E-2</c:v>
                </c:pt>
                <c:pt idx="6677">
                  <c:v>2.0173E-2</c:v>
                </c:pt>
                <c:pt idx="6678">
                  <c:v>1.9850000000000003E-2</c:v>
                </c:pt>
                <c:pt idx="6679">
                  <c:v>2.0485E-2</c:v>
                </c:pt>
                <c:pt idx="6680">
                  <c:v>1.6466999999999999E-2</c:v>
                </c:pt>
                <c:pt idx="6681">
                  <c:v>1.5311E-2</c:v>
                </c:pt>
                <c:pt idx="6682">
                  <c:v>1.8009000000000001E-2</c:v>
                </c:pt>
                <c:pt idx="6683">
                  <c:v>1.6923999999999998E-2</c:v>
                </c:pt>
                <c:pt idx="6684">
                  <c:v>2.6723999999999998E-2</c:v>
                </c:pt>
                <c:pt idx="6685">
                  <c:v>2.4562E-2</c:v>
                </c:pt>
                <c:pt idx="6686">
                  <c:v>2.8965999999999999E-2</c:v>
                </c:pt>
                <c:pt idx="6687">
                  <c:v>2.3626999999999999E-2</c:v>
                </c:pt>
                <c:pt idx="6688">
                  <c:v>1.9878E-2</c:v>
                </c:pt>
                <c:pt idx="6689">
                  <c:v>2.0620000000000003E-2</c:v>
                </c:pt>
                <c:pt idx="6690">
                  <c:v>2.3843E-2</c:v>
                </c:pt>
                <c:pt idx="6691">
                  <c:v>2.1661E-2</c:v>
                </c:pt>
                <c:pt idx="6692">
                  <c:v>2.3178000000000001E-2</c:v>
                </c:pt>
                <c:pt idx="6693">
                  <c:v>2.3040999999999999E-2</c:v>
                </c:pt>
                <c:pt idx="6694">
                  <c:v>3.1571999999999996E-2</c:v>
                </c:pt>
                <c:pt idx="6695">
                  <c:v>4.5805999999999999E-2</c:v>
                </c:pt>
                <c:pt idx="6696">
                  <c:v>3.9074999999999999E-2</c:v>
                </c:pt>
                <c:pt idx="6697">
                  <c:v>3.4283000000000001E-2</c:v>
                </c:pt>
                <c:pt idx="6698">
                  <c:v>2.8475E-2</c:v>
                </c:pt>
                <c:pt idx="6699">
                  <c:v>2.7934999999999998E-2</c:v>
                </c:pt>
                <c:pt idx="6700">
                  <c:v>2.6886999999999998E-2</c:v>
                </c:pt>
                <c:pt idx="6701">
                  <c:v>3.0261E-2</c:v>
                </c:pt>
                <c:pt idx="6702">
                  <c:v>2.8221E-2</c:v>
                </c:pt>
                <c:pt idx="6703">
                  <c:v>2.1230000000000002E-2</c:v>
                </c:pt>
                <c:pt idx="6704">
                  <c:v>2.4926999999999998E-2</c:v>
                </c:pt>
                <c:pt idx="6705">
                  <c:v>2.5760000000000002E-2</c:v>
                </c:pt>
                <c:pt idx="6706">
                  <c:v>2.1863E-2</c:v>
                </c:pt>
                <c:pt idx="6707">
                  <c:v>2.2695999999999997E-2</c:v>
                </c:pt>
                <c:pt idx="6708">
                  <c:v>2.0027E-2</c:v>
                </c:pt>
                <c:pt idx="6709">
                  <c:v>2.2206E-2</c:v>
                </c:pt>
                <c:pt idx="6710">
                  <c:v>5.0811999999999996E-2</c:v>
                </c:pt>
                <c:pt idx="6711">
                  <c:v>4.0341999999999996E-2</c:v>
                </c:pt>
                <c:pt idx="6712">
                  <c:v>4.1506000000000001E-2</c:v>
                </c:pt>
                <c:pt idx="6713">
                  <c:v>3.8323999999999997E-2</c:v>
                </c:pt>
                <c:pt idx="6714">
                  <c:v>4.0970000000000006E-2</c:v>
                </c:pt>
                <c:pt idx="6715">
                  <c:v>4.3300000000000005E-2</c:v>
                </c:pt>
                <c:pt idx="6716">
                  <c:v>4.1117999999999995E-2</c:v>
                </c:pt>
                <c:pt idx="6717">
                  <c:v>3.9550000000000002E-2</c:v>
                </c:pt>
                <c:pt idx="6718">
                  <c:v>3.5261000000000001E-2</c:v>
                </c:pt>
                <c:pt idx="6719">
                  <c:v>3.9515999999999996E-2</c:v>
                </c:pt>
                <c:pt idx="6720">
                  <c:v>5.6846000000000001E-2</c:v>
                </c:pt>
                <c:pt idx="6721">
                  <c:v>4.7440000000000003E-2</c:v>
                </c:pt>
                <c:pt idx="6722">
                  <c:v>4.0196999999999997E-2</c:v>
                </c:pt>
                <c:pt idx="6723">
                  <c:v>3.8220999999999998E-2</c:v>
                </c:pt>
                <c:pt idx="6724">
                  <c:v>3.0193999999999999E-2</c:v>
                </c:pt>
                <c:pt idx="6725">
                  <c:v>3.1164999999999998E-2</c:v>
                </c:pt>
                <c:pt idx="6726">
                  <c:v>3.0301999999999999E-2</c:v>
                </c:pt>
                <c:pt idx="6727">
                  <c:v>2.9730000000000003E-2</c:v>
                </c:pt>
                <c:pt idx="6728">
                  <c:v>2.4131999999999997E-2</c:v>
                </c:pt>
                <c:pt idx="6729">
                  <c:v>2.7614E-2</c:v>
                </c:pt>
                <c:pt idx="6730">
                  <c:v>3.1962999999999998E-2</c:v>
                </c:pt>
                <c:pt idx="6731">
                  <c:v>3.3987999999999997E-2</c:v>
                </c:pt>
                <c:pt idx="6732">
                  <c:v>3.1345999999999999E-2</c:v>
                </c:pt>
                <c:pt idx="6733">
                  <c:v>2.7944E-2</c:v>
                </c:pt>
                <c:pt idx="6734">
                  <c:v>2.3067999999999998E-2</c:v>
                </c:pt>
                <c:pt idx="6735">
                  <c:v>2.1600999999999999E-2</c:v>
                </c:pt>
                <c:pt idx="6736">
                  <c:v>2.0243999999999998E-2</c:v>
                </c:pt>
                <c:pt idx="6737">
                  <c:v>1.7641999999999998E-2</c:v>
                </c:pt>
                <c:pt idx="6738">
                  <c:v>1.4211E-2</c:v>
                </c:pt>
                <c:pt idx="6739">
                  <c:v>1.1106999999999999E-2</c:v>
                </c:pt>
                <c:pt idx="6740">
                  <c:v>9.783E-3</c:v>
                </c:pt>
                <c:pt idx="6741">
                  <c:v>7.7400000000000004E-3</c:v>
                </c:pt>
                <c:pt idx="6742">
                  <c:v>6.5759999999999994E-3</c:v>
                </c:pt>
                <c:pt idx="6743">
                  <c:v>5.6959999999999997E-3</c:v>
                </c:pt>
                <c:pt idx="6744">
                  <c:v>4.6049999999999997E-3</c:v>
                </c:pt>
                <c:pt idx="6745">
                  <c:v>4.5859999999999998E-3</c:v>
                </c:pt>
                <c:pt idx="6746">
                  <c:v>6.1129999999999995E-3</c:v>
                </c:pt>
                <c:pt idx="6747">
                  <c:v>4.9629999999999995E-3</c:v>
                </c:pt>
                <c:pt idx="6748">
                  <c:v>4.777E-3</c:v>
                </c:pt>
                <c:pt idx="6749">
                  <c:v>5.8939999999999999E-3</c:v>
                </c:pt>
                <c:pt idx="6750">
                  <c:v>7.045E-3</c:v>
                </c:pt>
                <c:pt idx="6751">
                  <c:v>5.47E-3</c:v>
                </c:pt>
                <c:pt idx="6752">
                  <c:v>4.3229999999999996E-3</c:v>
                </c:pt>
                <c:pt idx="6753">
                  <c:v>3.509E-3</c:v>
                </c:pt>
                <c:pt idx="6754">
                  <c:v>1.4221999999999999E-2</c:v>
                </c:pt>
                <c:pt idx="6755">
                  <c:v>1.1883999999999999E-2</c:v>
                </c:pt>
                <c:pt idx="6756">
                  <c:v>1.0459E-2</c:v>
                </c:pt>
                <c:pt idx="6757">
                  <c:v>1.0104999999999999E-2</c:v>
                </c:pt>
                <c:pt idx="6758">
                  <c:v>1.4967999999999999E-2</c:v>
                </c:pt>
                <c:pt idx="6759">
                  <c:v>1.6631E-2</c:v>
                </c:pt>
                <c:pt idx="6760">
                  <c:v>2.0240000000000001E-2</c:v>
                </c:pt>
                <c:pt idx="6761">
                  <c:v>2.2120000000000001E-2</c:v>
                </c:pt>
                <c:pt idx="6762">
                  <c:v>1.6771999999999999E-2</c:v>
                </c:pt>
                <c:pt idx="6763">
                  <c:v>1.5113E-2</c:v>
                </c:pt>
                <c:pt idx="6764">
                  <c:v>1.6285000000000001E-2</c:v>
                </c:pt>
                <c:pt idx="6765">
                  <c:v>1.9300000000000001E-2</c:v>
                </c:pt>
                <c:pt idx="6766">
                  <c:v>2.8128999999999998E-2</c:v>
                </c:pt>
                <c:pt idx="6767">
                  <c:v>2.8433999999999997E-2</c:v>
                </c:pt>
                <c:pt idx="6768">
                  <c:v>2.6730999999999998E-2</c:v>
                </c:pt>
                <c:pt idx="6769">
                  <c:v>2.2373999999999998E-2</c:v>
                </c:pt>
                <c:pt idx="6770">
                  <c:v>3.5843E-2</c:v>
                </c:pt>
                <c:pt idx="6771">
                  <c:v>2.7796999999999999E-2</c:v>
                </c:pt>
                <c:pt idx="6772">
                  <c:v>2.2237999999999997E-2</c:v>
                </c:pt>
                <c:pt idx="6773">
                  <c:v>1.6490999999999999E-2</c:v>
                </c:pt>
                <c:pt idx="6774">
                  <c:v>1.3680000000000001E-2</c:v>
                </c:pt>
                <c:pt idx="6775">
                  <c:v>9.7970000000000002E-3</c:v>
                </c:pt>
                <c:pt idx="6776">
                  <c:v>8.5339999999999999E-3</c:v>
                </c:pt>
                <c:pt idx="6777">
                  <c:v>7.6739999999999994E-3</c:v>
                </c:pt>
                <c:pt idx="6778">
                  <c:v>7.8009999999999998E-3</c:v>
                </c:pt>
                <c:pt idx="6779">
                  <c:v>1.0577E-2</c:v>
                </c:pt>
                <c:pt idx="6780">
                  <c:v>1.0617999999999999E-2</c:v>
                </c:pt>
                <c:pt idx="6781">
                  <c:v>1.0815999999999999E-2</c:v>
                </c:pt>
                <c:pt idx="6782">
                  <c:v>9.1640000000000003E-3</c:v>
                </c:pt>
                <c:pt idx="6783">
                  <c:v>1.0322E-2</c:v>
                </c:pt>
                <c:pt idx="6784">
                  <c:v>1.5297999999999999E-2</c:v>
                </c:pt>
                <c:pt idx="6785">
                  <c:v>1.1350000000000001E-2</c:v>
                </c:pt>
                <c:pt idx="6786">
                  <c:v>8.1679999999999999E-3</c:v>
                </c:pt>
                <c:pt idx="6787">
                  <c:v>1.5827999999999998E-2</c:v>
                </c:pt>
                <c:pt idx="6788">
                  <c:v>1.4365999999999999E-2</c:v>
                </c:pt>
                <c:pt idx="6789">
                  <c:v>1.1122E-2</c:v>
                </c:pt>
                <c:pt idx="6790">
                  <c:v>9.025E-3</c:v>
                </c:pt>
                <c:pt idx="6791">
                  <c:v>8.3219999999999995E-3</c:v>
                </c:pt>
                <c:pt idx="6792">
                  <c:v>7.1019999999999998E-3</c:v>
                </c:pt>
                <c:pt idx="6793">
                  <c:v>5.973E-3</c:v>
                </c:pt>
                <c:pt idx="6794">
                  <c:v>5.738E-3</c:v>
                </c:pt>
                <c:pt idx="6795">
                  <c:v>5.5529999999999998E-3</c:v>
                </c:pt>
                <c:pt idx="6796">
                  <c:v>5.8769999999999994E-3</c:v>
                </c:pt>
                <c:pt idx="6797">
                  <c:v>1.9906E-2</c:v>
                </c:pt>
                <c:pt idx="6798">
                  <c:v>1.8291999999999999E-2</c:v>
                </c:pt>
                <c:pt idx="6799">
                  <c:v>1.3434999999999999E-2</c:v>
                </c:pt>
                <c:pt idx="6800">
                  <c:v>1.2950999999999999E-2</c:v>
                </c:pt>
                <c:pt idx="6801">
                  <c:v>1.1925999999999999E-2</c:v>
                </c:pt>
                <c:pt idx="6802">
                  <c:v>1.4641999999999999E-2</c:v>
                </c:pt>
                <c:pt idx="6803">
                  <c:v>1.2905E-2</c:v>
                </c:pt>
                <c:pt idx="6804">
                  <c:v>1.3484999999999999E-2</c:v>
                </c:pt>
                <c:pt idx="6805">
                  <c:v>1.3361E-2</c:v>
                </c:pt>
                <c:pt idx="6806">
                  <c:v>1.9355000000000001E-2</c:v>
                </c:pt>
                <c:pt idx="6807">
                  <c:v>2.0750999999999999E-2</c:v>
                </c:pt>
                <c:pt idx="6808">
                  <c:v>1.9396E-2</c:v>
                </c:pt>
                <c:pt idx="6809">
                  <c:v>2.7570999999999998E-2</c:v>
                </c:pt>
                <c:pt idx="6810">
                  <c:v>2.4843999999999998E-2</c:v>
                </c:pt>
                <c:pt idx="6811">
                  <c:v>2.1333999999999999E-2</c:v>
                </c:pt>
                <c:pt idx="6812">
                  <c:v>1.7350999999999998E-2</c:v>
                </c:pt>
                <c:pt idx="6813">
                  <c:v>1.5890000000000001E-2</c:v>
                </c:pt>
                <c:pt idx="6814">
                  <c:v>1.7566999999999999E-2</c:v>
                </c:pt>
                <c:pt idx="6815">
                  <c:v>2.4145999999999997E-2</c:v>
                </c:pt>
                <c:pt idx="6816">
                  <c:v>2.2416999999999999E-2</c:v>
                </c:pt>
                <c:pt idx="6817">
                  <c:v>2.3335999999999999E-2</c:v>
                </c:pt>
                <c:pt idx="6818">
                  <c:v>2.103E-2</c:v>
                </c:pt>
                <c:pt idx="6819">
                  <c:v>1.9233E-2</c:v>
                </c:pt>
                <c:pt idx="6820">
                  <c:v>2.2030999999999999E-2</c:v>
                </c:pt>
                <c:pt idx="6821">
                  <c:v>2.5603999999999998E-2</c:v>
                </c:pt>
                <c:pt idx="6822">
                  <c:v>2.0291999999999998E-2</c:v>
                </c:pt>
                <c:pt idx="6823">
                  <c:v>1.2716999999999999E-2</c:v>
                </c:pt>
                <c:pt idx="6824">
                  <c:v>2.2921E-2</c:v>
                </c:pt>
                <c:pt idx="6825">
                  <c:v>2.0579E-2</c:v>
                </c:pt>
                <c:pt idx="6826">
                  <c:v>1.9191E-2</c:v>
                </c:pt>
                <c:pt idx="6827">
                  <c:v>1.7824E-2</c:v>
                </c:pt>
                <c:pt idx="6828">
                  <c:v>2.2942999999999998E-2</c:v>
                </c:pt>
                <c:pt idx="6829">
                  <c:v>2.4687000000000001E-2</c:v>
                </c:pt>
                <c:pt idx="6830">
                  <c:v>1.9143E-2</c:v>
                </c:pt>
                <c:pt idx="6831">
                  <c:v>1.8641999999999999E-2</c:v>
                </c:pt>
                <c:pt idx="6832">
                  <c:v>1.9088000000000001E-2</c:v>
                </c:pt>
                <c:pt idx="6833">
                  <c:v>1.6320000000000001E-2</c:v>
                </c:pt>
                <c:pt idx="6834">
                  <c:v>2.6720999999999998E-2</c:v>
                </c:pt>
                <c:pt idx="6835">
                  <c:v>2.0728E-2</c:v>
                </c:pt>
                <c:pt idx="6836">
                  <c:v>2.7880000000000002E-2</c:v>
                </c:pt>
                <c:pt idx="6837">
                  <c:v>2.2741999999999998E-2</c:v>
                </c:pt>
                <c:pt idx="6838">
                  <c:v>3.6232E-2</c:v>
                </c:pt>
                <c:pt idx="6839">
                  <c:v>4.0511999999999999E-2</c:v>
                </c:pt>
                <c:pt idx="6840">
                  <c:v>3.7731000000000001E-2</c:v>
                </c:pt>
                <c:pt idx="6841">
                  <c:v>3.8412999999999996E-2</c:v>
                </c:pt>
                <c:pt idx="6842">
                  <c:v>3.6821E-2</c:v>
                </c:pt>
                <c:pt idx="6843">
                  <c:v>3.4296E-2</c:v>
                </c:pt>
                <c:pt idx="6844">
                  <c:v>3.9857999999999998E-2</c:v>
                </c:pt>
                <c:pt idx="6845">
                  <c:v>3.5867999999999997E-2</c:v>
                </c:pt>
                <c:pt idx="6846">
                  <c:v>2.8582E-2</c:v>
                </c:pt>
                <c:pt idx="6847">
                  <c:v>2.4525999999999999E-2</c:v>
                </c:pt>
                <c:pt idx="6848">
                  <c:v>1.5959000000000001E-2</c:v>
                </c:pt>
                <c:pt idx="6849">
                  <c:v>1.1268E-2</c:v>
                </c:pt>
                <c:pt idx="6850">
                  <c:v>9.1809999999999999E-3</c:v>
                </c:pt>
                <c:pt idx="6851">
                  <c:v>8.1849999999999996E-3</c:v>
                </c:pt>
                <c:pt idx="6852">
                  <c:v>1.2759E-2</c:v>
                </c:pt>
                <c:pt idx="6853">
                  <c:v>1.0050999999999999E-2</c:v>
                </c:pt>
                <c:pt idx="6854">
                  <c:v>1.4104E-2</c:v>
                </c:pt>
                <c:pt idx="6855">
                  <c:v>1.3724E-2</c:v>
                </c:pt>
                <c:pt idx="6856">
                  <c:v>1.4797999999999999E-2</c:v>
                </c:pt>
                <c:pt idx="6857">
                  <c:v>1.6916E-2</c:v>
                </c:pt>
                <c:pt idx="6858">
                  <c:v>1.4593E-2</c:v>
                </c:pt>
                <c:pt idx="6859">
                  <c:v>2.3126999999999998E-2</c:v>
                </c:pt>
                <c:pt idx="6860">
                  <c:v>1.753E-2</c:v>
                </c:pt>
                <c:pt idx="6861">
                  <c:v>1.6168999999999999E-2</c:v>
                </c:pt>
                <c:pt idx="6862">
                  <c:v>1.8224999999999998E-2</c:v>
                </c:pt>
                <c:pt idx="6863">
                  <c:v>2.2782999999999998E-2</c:v>
                </c:pt>
                <c:pt idx="6864">
                  <c:v>2.3567999999999999E-2</c:v>
                </c:pt>
                <c:pt idx="6865">
                  <c:v>1.9851999999999998E-2</c:v>
                </c:pt>
                <c:pt idx="6866">
                  <c:v>1.8734999999999998E-2</c:v>
                </c:pt>
                <c:pt idx="6867">
                  <c:v>1.6864999999999998E-2</c:v>
                </c:pt>
                <c:pt idx="6868">
                  <c:v>1.9296999999999998E-2</c:v>
                </c:pt>
                <c:pt idx="6869">
                  <c:v>1.7070999999999999E-2</c:v>
                </c:pt>
                <c:pt idx="6870">
                  <c:v>1.7866E-2</c:v>
                </c:pt>
                <c:pt idx="6871">
                  <c:v>1.7417999999999999E-2</c:v>
                </c:pt>
                <c:pt idx="6872">
                  <c:v>1.9628E-2</c:v>
                </c:pt>
                <c:pt idx="6873">
                  <c:v>1.5989E-2</c:v>
                </c:pt>
                <c:pt idx="6874">
                  <c:v>1.1770000000000001E-2</c:v>
                </c:pt>
                <c:pt idx="6875">
                  <c:v>1.1335999999999999E-2</c:v>
                </c:pt>
                <c:pt idx="6876">
                  <c:v>2.3327999999999998E-2</c:v>
                </c:pt>
                <c:pt idx="6877">
                  <c:v>3.1232999999999997E-2</c:v>
                </c:pt>
                <c:pt idx="6878">
                  <c:v>2.7212999999999998E-2</c:v>
                </c:pt>
                <c:pt idx="6879">
                  <c:v>2.8496999999999998E-2</c:v>
                </c:pt>
                <c:pt idx="6880">
                  <c:v>4.5733999999999997E-2</c:v>
                </c:pt>
                <c:pt idx="6881">
                  <c:v>4.7732999999999998E-2</c:v>
                </c:pt>
                <c:pt idx="6882">
                  <c:v>4.4563999999999999E-2</c:v>
                </c:pt>
                <c:pt idx="6883">
                  <c:v>5.7561999999999995E-2</c:v>
                </c:pt>
                <c:pt idx="6884">
                  <c:v>5.1059E-2</c:v>
                </c:pt>
                <c:pt idx="6885">
                  <c:v>4.7580000000000004E-2</c:v>
                </c:pt>
                <c:pt idx="6886">
                  <c:v>4.2530999999999999E-2</c:v>
                </c:pt>
                <c:pt idx="6887">
                  <c:v>3.5496E-2</c:v>
                </c:pt>
                <c:pt idx="6888">
                  <c:v>3.0127999999999999E-2</c:v>
                </c:pt>
                <c:pt idx="6889">
                  <c:v>4.1478999999999995E-2</c:v>
                </c:pt>
                <c:pt idx="6890">
                  <c:v>3.3316999999999999E-2</c:v>
                </c:pt>
                <c:pt idx="6891">
                  <c:v>2.7100000000000003E-2</c:v>
                </c:pt>
                <c:pt idx="6892">
                  <c:v>3.1092999999999999E-2</c:v>
                </c:pt>
                <c:pt idx="6893">
                  <c:v>3.0040000000000001E-2</c:v>
                </c:pt>
                <c:pt idx="6894">
                  <c:v>2.7643999999999998E-2</c:v>
                </c:pt>
                <c:pt idx="6895">
                  <c:v>2.3670000000000004E-2</c:v>
                </c:pt>
                <c:pt idx="6896">
                  <c:v>2.0780000000000003E-2</c:v>
                </c:pt>
                <c:pt idx="6897">
                  <c:v>1.6260999999999998E-2</c:v>
                </c:pt>
                <c:pt idx="6898">
                  <c:v>1.6378E-2</c:v>
                </c:pt>
                <c:pt idx="6899">
                  <c:v>1.9770000000000003E-2</c:v>
                </c:pt>
                <c:pt idx="6900">
                  <c:v>1.8113999999999998E-2</c:v>
                </c:pt>
                <c:pt idx="6901">
                  <c:v>1.5394E-2</c:v>
                </c:pt>
                <c:pt idx="6902">
                  <c:v>1.3110999999999999E-2</c:v>
                </c:pt>
                <c:pt idx="6903">
                  <c:v>1.2711E-2</c:v>
                </c:pt>
                <c:pt idx="6904">
                  <c:v>1.0477E-2</c:v>
                </c:pt>
                <c:pt idx="6905">
                  <c:v>9.1999999999999998E-3</c:v>
                </c:pt>
                <c:pt idx="6906">
                  <c:v>7.868E-3</c:v>
                </c:pt>
                <c:pt idx="6907">
                  <c:v>7.3289999999999996E-3</c:v>
                </c:pt>
                <c:pt idx="6908">
                  <c:v>1.0428E-2</c:v>
                </c:pt>
                <c:pt idx="6909">
                  <c:v>9.9889999999999996E-3</c:v>
                </c:pt>
                <c:pt idx="6910">
                  <c:v>9.8169999999999993E-3</c:v>
                </c:pt>
                <c:pt idx="6911">
                  <c:v>7.796E-3</c:v>
                </c:pt>
                <c:pt idx="6912">
                  <c:v>1.4764999999999999E-2</c:v>
                </c:pt>
                <c:pt idx="6913">
                  <c:v>1.1689E-2</c:v>
                </c:pt>
                <c:pt idx="6914">
                  <c:v>9.1769999999999994E-3</c:v>
                </c:pt>
                <c:pt idx="6915">
                  <c:v>8.6309999999999998E-3</c:v>
                </c:pt>
                <c:pt idx="6916">
                  <c:v>7.9959999999999996E-3</c:v>
                </c:pt>
                <c:pt idx="6917">
                  <c:v>7.4619999999999999E-3</c:v>
                </c:pt>
                <c:pt idx="6918">
                  <c:v>5.7739999999999996E-3</c:v>
                </c:pt>
                <c:pt idx="6919">
                  <c:v>7.1059999999999995E-3</c:v>
                </c:pt>
                <c:pt idx="6920">
                  <c:v>6.901E-3</c:v>
                </c:pt>
                <c:pt idx="6921">
                  <c:v>8.2480000000000001E-3</c:v>
                </c:pt>
                <c:pt idx="6922">
                  <c:v>7.4619999999999999E-3</c:v>
                </c:pt>
                <c:pt idx="6923">
                  <c:v>6.5039999999999994E-3</c:v>
                </c:pt>
                <c:pt idx="6924">
                  <c:v>5.0679999999999996E-3</c:v>
                </c:pt>
                <c:pt idx="6925">
                  <c:v>6.0789999999999993E-3</c:v>
                </c:pt>
                <c:pt idx="6926">
                  <c:v>4.7029999999999997E-3</c:v>
                </c:pt>
                <c:pt idx="6927">
                  <c:v>4.6979999999999999E-3</c:v>
                </c:pt>
                <c:pt idx="6928">
                  <c:v>4.5789999999999997E-3</c:v>
                </c:pt>
                <c:pt idx="6929">
                  <c:v>3.9839999999999997E-3</c:v>
                </c:pt>
                <c:pt idx="6930">
                  <c:v>3.7200000000000002E-3</c:v>
                </c:pt>
                <c:pt idx="6931">
                  <c:v>4.1359999999999999E-3</c:v>
                </c:pt>
                <c:pt idx="6932">
                  <c:v>3.9949999999999994E-3</c:v>
                </c:pt>
                <c:pt idx="6933">
                  <c:v>4.4819999999999999E-3</c:v>
                </c:pt>
                <c:pt idx="6934">
                  <c:v>6.8529999999999997E-3</c:v>
                </c:pt>
                <c:pt idx="6935">
                  <c:v>1.0950999999999999E-2</c:v>
                </c:pt>
                <c:pt idx="6936">
                  <c:v>1.5744999999999999E-2</c:v>
                </c:pt>
                <c:pt idx="6937">
                  <c:v>2.3396E-2</c:v>
                </c:pt>
                <c:pt idx="6938">
                  <c:v>2.2508999999999998E-2</c:v>
                </c:pt>
                <c:pt idx="6939">
                  <c:v>2.3087E-2</c:v>
                </c:pt>
                <c:pt idx="6940">
                  <c:v>2.4471E-2</c:v>
                </c:pt>
                <c:pt idx="6941">
                  <c:v>2.4628000000000001E-2</c:v>
                </c:pt>
                <c:pt idx="6942">
                  <c:v>2.4903999999999999E-2</c:v>
                </c:pt>
                <c:pt idx="6943">
                  <c:v>1.9473999999999998E-2</c:v>
                </c:pt>
                <c:pt idx="6944">
                  <c:v>3.8134999999999995E-2</c:v>
                </c:pt>
                <c:pt idx="6945">
                  <c:v>4.3178000000000001E-2</c:v>
                </c:pt>
                <c:pt idx="6946">
                  <c:v>3.7599E-2</c:v>
                </c:pt>
                <c:pt idx="6947">
                  <c:v>3.3620999999999998E-2</c:v>
                </c:pt>
                <c:pt idx="6948">
                  <c:v>3.4426999999999999E-2</c:v>
                </c:pt>
                <c:pt idx="6949">
                  <c:v>3.4827999999999998E-2</c:v>
                </c:pt>
                <c:pt idx="6950">
                  <c:v>3.2024999999999998E-2</c:v>
                </c:pt>
                <c:pt idx="6951">
                  <c:v>2.8388E-2</c:v>
                </c:pt>
                <c:pt idx="6952">
                  <c:v>2.9256999999999998E-2</c:v>
                </c:pt>
                <c:pt idx="6953">
                  <c:v>2.7130000000000001E-2</c:v>
                </c:pt>
                <c:pt idx="6954">
                  <c:v>2.8365999999999999E-2</c:v>
                </c:pt>
                <c:pt idx="6955">
                  <c:v>3.0502999999999999E-2</c:v>
                </c:pt>
                <c:pt idx="6956">
                  <c:v>2.8476999999999999E-2</c:v>
                </c:pt>
                <c:pt idx="6957">
                  <c:v>2.7362999999999998E-2</c:v>
                </c:pt>
                <c:pt idx="6958">
                  <c:v>3.1208E-2</c:v>
                </c:pt>
                <c:pt idx="6959">
                  <c:v>2.6765999999999998E-2</c:v>
                </c:pt>
                <c:pt idx="6960">
                  <c:v>3.3401E-2</c:v>
                </c:pt>
                <c:pt idx="6961">
                  <c:v>3.4208999999999996E-2</c:v>
                </c:pt>
                <c:pt idx="6962">
                  <c:v>3.4181999999999997E-2</c:v>
                </c:pt>
                <c:pt idx="6963">
                  <c:v>3.1745999999999996E-2</c:v>
                </c:pt>
                <c:pt idx="6964">
                  <c:v>3.4615E-2</c:v>
                </c:pt>
                <c:pt idx="6965">
                  <c:v>3.0116999999999998E-2</c:v>
                </c:pt>
                <c:pt idx="6966">
                  <c:v>2.6935999999999998E-2</c:v>
                </c:pt>
                <c:pt idx="6967">
                  <c:v>2.5793999999999997E-2</c:v>
                </c:pt>
                <c:pt idx="6968">
                  <c:v>2.5328E-2</c:v>
                </c:pt>
                <c:pt idx="6969">
                  <c:v>2.6183999999999999E-2</c:v>
                </c:pt>
                <c:pt idx="6970">
                  <c:v>2.3191999999999997E-2</c:v>
                </c:pt>
                <c:pt idx="6971">
                  <c:v>3.4712E-2</c:v>
                </c:pt>
                <c:pt idx="6972">
                  <c:v>3.5442999999999995E-2</c:v>
                </c:pt>
                <c:pt idx="6973">
                  <c:v>3.6386000000000002E-2</c:v>
                </c:pt>
                <c:pt idx="6974">
                  <c:v>3.5306999999999998E-2</c:v>
                </c:pt>
                <c:pt idx="6975">
                  <c:v>3.1187999999999997E-2</c:v>
                </c:pt>
                <c:pt idx="6976">
                  <c:v>2.4695999999999999E-2</c:v>
                </c:pt>
                <c:pt idx="6977">
                  <c:v>2.0146999999999998E-2</c:v>
                </c:pt>
                <c:pt idx="6978">
                  <c:v>2.2563E-2</c:v>
                </c:pt>
                <c:pt idx="6979">
                  <c:v>1.9032999999999998E-2</c:v>
                </c:pt>
                <c:pt idx="6980">
                  <c:v>2.2894999999999999E-2</c:v>
                </c:pt>
                <c:pt idx="6981">
                  <c:v>1.9656E-2</c:v>
                </c:pt>
                <c:pt idx="6982">
                  <c:v>3.4241000000000001E-2</c:v>
                </c:pt>
                <c:pt idx="6983">
                  <c:v>2.7087999999999997E-2</c:v>
                </c:pt>
                <c:pt idx="6984">
                  <c:v>2.2076999999999999E-2</c:v>
                </c:pt>
                <c:pt idx="6985">
                  <c:v>1.9108E-2</c:v>
                </c:pt>
                <c:pt idx="6986">
                  <c:v>1.6292000000000001E-2</c:v>
                </c:pt>
                <c:pt idx="6987">
                  <c:v>1.5951E-2</c:v>
                </c:pt>
                <c:pt idx="6988">
                  <c:v>1.4728999999999999E-2</c:v>
                </c:pt>
                <c:pt idx="6989">
                  <c:v>1.6334999999999999E-2</c:v>
                </c:pt>
                <c:pt idx="6990">
                  <c:v>1.5205E-2</c:v>
                </c:pt>
                <c:pt idx="6991">
                  <c:v>1.5573999999999999E-2</c:v>
                </c:pt>
                <c:pt idx="6992">
                  <c:v>1.1698E-2</c:v>
                </c:pt>
                <c:pt idx="6993">
                  <c:v>1.1297999999999999E-2</c:v>
                </c:pt>
                <c:pt idx="6994">
                  <c:v>9.8549999999999992E-3</c:v>
                </c:pt>
                <c:pt idx="6995">
                  <c:v>1.0584E-2</c:v>
                </c:pt>
                <c:pt idx="6996">
                  <c:v>1.6952999999999999E-2</c:v>
                </c:pt>
                <c:pt idx="6997">
                  <c:v>2.281E-2</c:v>
                </c:pt>
                <c:pt idx="6998">
                  <c:v>1.8161999999999998E-2</c:v>
                </c:pt>
                <c:pt idx="6999">
                  <c:v>2.2568999999999999E-2</c:v>
                </c:pt>
                <c:pt idx="7000">
                  <c:v>2.6594999999999997E-2</c:v>
                </c:pt>
                <c:pt idx="7001">
                  <c:v>2.2748999999999998E-2</c:v>
                </c:pt>
                <c:pt idx="7002">
                  <c:v>2.5068E-2</c:v>
                </c:pt>
                <c:pt idx="7003">
                  <c:v>2.4985999999999998E-2</c:v>
                </c:pt>
                <c:pt idx="7004">
                  <c:v>2.6821999999999999E-2</c:v>
                </c:pt>
                <c:pt idx="7005">
                  <c:v>2.1173999999999998E-2</c:v>
                </c:pt>
                <c:pt idx="7006">
                  <c:v>2.1923999999999999E-2</c:v>
                </c:pt>
                <c:pt idx="7007">
                  <c:v>2.0666E-2</c:v>
                </c:pt>
                <c:pt idx="7008">
                  <c:v>1.5800999999999999E-2</c:v>
                </c:pt>
                <c:pt idx="7009">
                  <c:v>1.4761999999999999E-2</c:v>
                </c:pt>
                <c:pt idx="7010">
                  <c:v>1.3294E-2</c:v>
                </c:pt>
                <c:pt idx="7011">
                  <c:v>1.2581999999999999E-2</c:v>
                </c:pt>
                <c:pt idx="7012">
                  <c:v>1.2494999999999999E-2</c:v>
                </c:pt>
                <c:pt idx="7013">
                  <c:v>1.1132999999999999E-2</c:v>
                </c:pt>
                <c:pt idx="7014">
                  <c:v>1.0520000000000002E-2</c:v>
                </c:pt>
                <c:pt idx="7015">
                  <c:v>1.4901999999999999E-2</c:v>
                </c:pt>
                <c:pt idx="7016">
                  <c:v>1.3198E-2</c:v>
                </c:pt>
                <c:pt idx="7017">
                  <c:v>1.8364999999999999E-2</c:v>
                </c:pt>
                <c:pt idx="7018">
                  <c:v>3.6638999999999998E-2</c:v>
                </c:pt>
                <c:pt idx="7019">
                  <c:v>4.6462999999999997E-2</c:v>
                </c:pt>
                <c:pt idx="7020">
                  <c:v>3.8887999999999999E-2</c:v>
                </c:pt>
                <c:pt idx="7021">
                  <c:v>4.0240999999999999E-2</c:v>
                </c:pt>
                <c:pt idx="7022">
                  <c:v>3.8713999999999998E-2</c:v>
                </c:pt>
                <c:pt idx="7023">
                  <c:v>3.7068999999999998E-2</c:v>
                </c:pt>
                <c:pt idx="7024">
                  <c:v>3.1542000000000001E-2</c:v>
                </c:pt>
                <c:pt idx="7025">
                  <c:v>2.6151999999999998E-2</c:v>
                </c:pt>
                <c:pt idx="7026">
                  <c:v>2.5842E-2</c:v>
                </c:pt>
                <c:pt idx="7027">
                  <c:v>2.8683999999999998E-2</c:v>
                </c:pt>
                <c:pt idx="7028">
                  <c:v>3.0650999999999998E-2</c:v>
                </c:pt>
                <c:pt idx="7029">
                  <c:v>2.3927999999999998E-2</c:v>
                </c:pt>
                <c:pt idx="7030">
                  <c:v>2.6297999999999998E-2</c:v>
                </c:pt>
                <c:pt idx="7031">
                  <c:v>2.4971E-2</c:v>
                </c:pt>
                <c:pt idx="7032">
                  <c:v>2.8524999999999998E-2</c:v>
                </c:pt>
                <c:pt idx="7033">
                  <c:v>2.5398999999999998E-2</c:v>
                </c:pt>
                <c:pt idx="7034">
                  <c:v>2.6633999999999998E-2</c:v>
                </c:pt>
                <c:pt idx="7035">
                  <c:v>1.9581999999999999E-2</c:v>
                </c:pt>
                <c:pt idx="7036">
                  <c:v>2.0236000000000001E-2</c:v>
                </c:pt>
                <c:pt idx="7037">
                  <c:v>2.4018999999999999E-2</c:v>
                </c:pt>
                <c:pt idx="7038">
                  <c:v>2.1016E-2</c:v>
                </c:pt>
                <c:pt idx="7039">
                  <c:v>1.8282E-2</c:v>
                </c:pt>
                <c:pt idx="7040">
                  <c:v>1.8783999999999999E-2</c:v>
                </c:pt>
                <c:pt idx="7041">
                  <c:v>1.8076999999999999E-2</c:v>
                </c:pt>
                <c:pt idx="7042">
                  <c:v>1.7103999999999998E-2</c:v>
                </c:pt>
                <c:pt idx="7043">
                  <c:v>1.8193999999999998E-2</c:v>
                </c:pt>
                <c:pt idx="7044">
                  <c:v>1.8334E-2</c:v>
                </c:pt>
                <c:pt idx="7045">
                  <c:v>1.9214999999999999E-2</c:v>
                </c:pt>
                <c:pt idx="7046">
                  <c:v>2.1578999999999997E-2</c:v>
                </c:pt>
                <c:pt idx="7047">
                  <c:v>2.6078999999999998E-2</c:v>
                </c:pt>
                <c:pt idx="7048">
                  <c:v>2.0125000000000001E-2</c:v>
                </c:pt>
                <c:pt idx="7049">
                  <c:v>1.8030000000000001E-2</c:v>
                </c:pt>
                <c:pt idx="7050">
                  <c:v>1.5620999999999999E-2</c:v>
                </c:pt>
                <c:pt idx="7051">
                  <c:v>1.5191999999999999E-2</c:v>
                </c:pt>
                <c:pt idx="7052">
                  <c:v>1.0808E-2</c:v>
                </c:pt>
                <c:pt idx="7053">
                  <c:v>8.8880000000000001E-3</c:v>
                </c:pt>
                <c:pt idx="7054">
                  <c:v>6.6929999999999993E-3</c:v>
                </c:pt>
                <c:pt idx="7055">
                  <c:v>6.9249999999999997E-3</c:v>
                </c:pt>
                <c:pt idx="7056">
                  <c:v>8.3049999999999999E-3</c:v>
                </c:pt>
                <c:pt idx="7057">
                  <c:v>7.1859999999999997E-3</c:v>
                </c:pt>
                <c:pt idx="7058">
                  <c:v>8.4189999999999994E-3</c:v>
                </c:pt>
                <c:pt idx="7059">
                  <c:v>7.3619999999999996E-3</c:v>
                </c:pt>
                <c:pt idx="7060">
                  <c:v>8.378E-3</c:v>
                </c:pt>
                <c:pt idx="7061">
                  <c:v>1.7033E-2</c:v>
                </c:pt>
                <c:pt idx="7062">
                  <c:v>1.7017000000000001E-2</c:v>
                </c:pt>
                <c:pt idx="7063">
                  <c:v>1.601E-2</c:v>
                </c:pt>
                <c:pt idx="7064">
                  <c:v>1.6315E-2</c:v>
                </c:pt>
                <c:pt idx="7065">
                  <c:v>1.8526000000000001E-2</c:v>
                </c:pt>
                <c:pt idx="7066">
                  <c:v>1.6511999999999999E-2</c:v>
                </c:pt>
                <c:pt idx="7067">
                  <c:v>1.3077E-2</c:v>
                </c:pt>
                <c:pt idx="7068">
                  <c:v>1.4411999999999999E-2</c:v>
                </c:pt>
                <c:pt idx="7069">
                  <c:v>1.3897E-2</c:v>
                </c:pt>
                <c:pt idx="7070">
                  <c:v>1.4046999999999999E-2</c:v>
                </c:pt>
                <c:pt idx="7071">
                  <c:v>1.4723999999999999E-2</c:v>
                </c:pt>
                <c:pt idx="7072">
                  <c:v>1.5997999999999998E-2</c:v>
                </c:pt>
                <c:pt idx="7073">
                  <c:v>1.5064999999999999E-2</c:v>
                </c:pt>
                <c:pt idx="7074">
                  <c:v>1.4402E-2</c:v>
                </c:pt>
                <c:pt idx="7075">
                  <c:v>2.1524999999999999E-2</c:v>
                </c:pt>
                <c:pt idx="7076">
                  <c:v>2.3550999999999999E-2</c:v>
                </c:pt>
                <c:pt idx="7077">
                  <c:v>1.8120000000000001E-2</c:v>
                </c:pt>
                <c:pt idx="7078">
                  <c:v>1.4870000000000001E-2</c:v>
                </c:pt>
                <c:pt idx="7079">
                  <c:v>1.0697E-2</c:v>
                </c:pt>
                <c:pt idx="7080">
                  <c:v>1.0366E-2</c:v>
                </c:pt>
                <c:pt idx="7081">
                  <c:v>9.8400000000000015E-3</c:v>
                </c:pt>
                <c:pt idx="7082">
                  <c:v>1.3803999999999999E-2</c:v>
                </c:pt>
                <c:pt idx="7083">
                  <c:v>1.6086E-2</c:v>
                </c:pt>
                <c:pt idx="7084">
                  <c:v>0.10289799999999999</c:v>
                </c:pt>
                <c:pt idx="7085">
                  <c:v>8.2355999999999999E-2</c:v>
                </c:pt>
                <c:pt idx="7086">
                  <c:v>7.1867E-2</c:v>
                </c:pt>
                <c:pt idx="7087">
                  <c:v>6.9558999999999996E-2</c:v>
                </c:pt>
                <c:pt idx="7088">
                  <c:v>6.9820999999999994E-2</c:v>
                </c:pt>
                <c:pt idx="7089">
                  <c:v>5.6528999999999996E-2</c:v>
                </c:pt>
                <c:pt idx="7090">
                  <c:v>5.0591999999999998E-2</c:v>
                </c:pt>
                <c:pt idx="7091">
                  <c:v>4.1931999999999997E-2</c:v>
                </c:pt>
                <c:pt idx="7092">
                  <c:v>3.9628999999999998E-2</c:v>
                </c:pt>
                <c:pt idx="7093">
                  <c:v>3.4802E-2</c:v>
                </c:pt>
                <c:pt idx="7094">
                  <c:v>4.7277E-2</c:v>
                </c:pt>
                <c:pt idx="7095">
                  <c:v>4.2040999999999995E-2</c:v>
                </c:pt>
                <c:pt idx="7096">
                  <c:v>3.5626999999999999E-2</c:v>
                </c:pt>
                <c:pt idx="7097">
                  <c:v>3.3521999999999996E-2</c:v>
                </c:pt>
                <c:pt idx="7098">
                  <c:v>2.8354999999999998E-2</c:v>
                </c:pt>
                <c:pt idx="7099">
                  <c:v>2.4201999999999998E-2</c:v>
                </c:pt>
                <c:pt idx="7100">
                  <c:v>1.9795999999999998E-2</c:v>
                </c:pt>
                <c:pt idx="7101">
                  <c:v>1.5910999999999998E-2</c:v>
                </c:pt>
                <c:pt idx="7102">
                  <c:v>1.2367E-2</c:v>
                </c:pt>
                <c:pt idx="7103">
                  <c:v>9.8069999999999997E-3</c:v>
                </c:pt>
                <c:pt idx="7104">
                  <c:v>8.633E-3</c:v>
                </c:pt>
                <c:pt idx="7105">
                  <c:v>8.9049999999999997E-3</c:v>
                </c:pt>
                <c:pt idx="7106">
                  <c:v>7.9419999999999994E-3</c:v>
                </c:pt>
                <c:pt idx="7107">
                  <c:v>6.4510000000000001E-3</c:v>
                </c:pt>
                <c:pt idx="7108">
                  <c:v>5.875E-3</c:v>
                </c:pt>
                <c:pt idx="7109">
                  <c:v>5.9700000000000005E-3</c:v>
                </c:pt>
                <c:pt idx="7110">
                  <c:v>5.4039999999999999E-3</c:v>
                </c:pt>
                <c:pt idx="7111">
                  <c:v>4.803E-3</c:v>
                </c:pt>
                <c:pt idx="7112">
                  <c:v>7.0159999999999997E-3</c:v>
                </c:pt>
                <c:pt idx="7113">
                  <c:v>9.9249999999999998E-3</c:v>
                </c:pt>
                <c:pt idx="7114">
                  <c:v>1.1857999999999999E-2</c:v>
                </c:pt>
                <c:pt idx="7115">
                  <c:v>1.5300000000000001E-2</c:v>
                </c:pt>
                <c:pt idx="7116">
                  <c:v>1.5526E-2</c:v>
                </c:pt>
                <c:pt idx="7117">
                  <c:v>1.5368999999999999E-2</c:v>
                </c:pt>
                <c:pt idx="7118">
                  <c:v>1.9890000000000001E-2</c:v>
                </c:pt>
                <c:pt idx="7119">
                  <c:v>2.0753999999999998E-2</c:v>
                </c:pt>
                <c:pt idx="7120">
                  <c:v>2.1215999999999999E-2</c:v>
                </c:pt>
                <c:pt idx="7121">
                  <c:v>2.0999E-2</c:v>
                </c:pt>
                <c:pt idx="7122">
                  <c:v>1.7465999999999999E-2</c:v>
                </c:pt>
                <c:pt idx="7123">
                  <c:v>1.8768999999999997E-2</c:v>
                </c:pt>
                <c:pt idx="7124">
                  <c:v>2.0631E-2</c:v>
                </c:pt>
                <c:pt idx="7125">
                  <c:v>1.8553999999999998E-2</c:v>
                </c:pt>
                <c:pt idx="7126">
                  <c:v>1.9768999999999998E-2</c:v>
                </c:pt>
                <c:pt idx="7127">
                  <c:v>1.8213999999999998E-2</c:v>
                </c:pt>
                <c:pt idx="7128">
                  <c:v>2.6997999999999998E-2</c:v>
                </c:pt>
                <c:pt idx="7129">
                  <c:v>2.3765999999999999E-2</c:v>
                </c:pt>
                <c:pt idx="7130">
                  <c:v>1.9786999999999999E-2</c:v>
                </c:pt>
                <c:pt idx="7131">
                  <c:v>1.7211999999999998E-2</c:v>
                </c:pt>
                <c:pt idx="7132">
                  <c:v>1.7852E-2</c:v>
                </c:pt>
                <c:pt idx="7133">
                  <c:v>1.5378999999999999E-2</c:v>
                </c:pt>
                <c:pt idx="7134">
                  <c:v>1.8314999999999998E-2</c:v>
                </c:pt>
                <c:pt idx="7135">
                  <c:v>1.6743999999999998E-2</c:v>
                </c:pt>
                <c:pt idx="7136">
                  <c:v>3.5652999999999997E-2</c:v>
                </c:pt>
                <c:pt idx="7137">
                  <c:v>2.7973999999999999E-2</c:v>
                </c:pt>
                <c:pt idx="7138">
                  <c:v>2.3694999999999997E-2</c:v>
                </c:pt>
                <c:pt idx="7139">
                  <c:v>2.0681999999999999E-2</c:v>
                </c:pt>
                <c:pt idx="7140">
                  <c:v>1.6792999999999999E-2</c:v>
                </c:pt>
                <c:pt idx="7141">
                  <c:v>2.0372999999999999E-2</c:v>
                </c:pt>
                <c:pt idx="7142">
                  <c:v>1.8363000000000001E-2</c:v>
                </c:pt>
                <c:pt idx="7143">
                  <c:v>1.5273E-2</c:v>
                </c:pt>
                <c:pt idx="7144">
                  <c:v>1.3292E-2</c:v>
                </c:pt>
                <c:pt idx="7145">
                  <c:v>1.2104999999999999E-2</c:v>
                </c:pt>
                <c:pt idx="7146">
                  <c:v>1.9873999999999999E-2</c:v>
                </c:pt>
                <c:pt idx="7147">
                  <c:v>1.728E-2</c:v>
                </c:pt>
                <c:pt idx="7148">
                  <c:v>1.4638E-2</c:v>
                </c:pt>
                <c:pt idx="7149">
                  <c:v>1.3165E-2</c:v>
                </c:pt>
                <c:pt idx="7150">
                  <c:v>1.3663999999999999E-2</c:v>
                </c:pt>
                <c:pt idx="7151">
                  <c:v>1.1621999999999999E-2</c:v>
                </c:pt>
                <c:pt idx="7152">
                  <c:v>9.3879999999999988E-3</c:v>
                </c:pt>
                <c:pt idx="7153">
                  <c:v>8.5700000000000012E-3</c:v>
                </c:pt>
                <c:pt idx="7154">
                  <c:v>1.0248999999999999E-2</c:v>
                </c:pt>
                <c:pt idx="7155">
                  <c:v>1.3852999999999999E-2</c:v>
                </c:pt>
                <c:pt idx="7156">
                  <c:v>4.4676E-2</c:v>
                </c:pt>
                <c:pt idx="7157">
                  <c:v>4.5724000000000001E-2</c:v>
                </c:pt>
                <c:pt idx="7158">
                  <c:v>3.7930000000000005E-2</c:v>
                </c:pt>
                <c:pt idx="7159">
                  <c:v>4.8894E-2</c:v>
                </c:pt>
                <c:pt idx="7160">
                  <c:v>5.0504E-2</c:v>
                </c:pt>
                <c:pt idx="7161">
                  <c:v>4.1992999999999996E-2</c:v>
                </c:pt>
                <c:pt idx="7162">
                  <c:v>3.1529000000000001E-2</c:v>
                </c:pt>
                <c:pt idx="7163">
                  <c:v>2.3944999999999998E-2</c:v>
                </c:pt>
                <c:pt idx="7164">
                  <c:v>1.8428999999999997E-2</c:v>
                </c:pt>
                <c:pt idx="7165">
                  <c:v>2.2560999999999998E-2</c:v>
                </c:pt>
                <c:pt idx="7166">
                  <c:v>1.9358E-2</c:v>
                </c:pt>
                <c:pt idx="7167">
                  <c:v>2.0638999999999998E-2</c:v>
                </c:pt>
                <c:pt idx="7168">
                  <c:v>1.8978999999999999E-2</c:v>
                </c:pt>
                <c:pt idx="7169">
                  <c:v>1.5917000000000001E-2</c:v>
                </c:pt>
                <c:pt idx="7170">
                  <c:v>1.4560999999999999E-2</c:v>
                </c:pt>
                <c:pt idx="7171">
                  <c:v>1.2182E-2</c:v>
                </c:pt>
                <c:pt idx="7172">
                  <c:v>1.3188E-2</c:v>
                </c:pt>
                <c:pt idx="7173">
                  <c:v>1.5129E-2</c:v>
                </c:pt>
                <c:pt idx="7174">
                  <c:v>1.3916E-2</c:v>
                </c:pt>
                <c:pt idx="7175">
                  <c:v>1.5203999999999999E-2</c:v>
                </c:pt>
                <c:pt idx="7176">
                  <c:v>1.5250999999999999E-2</c:v>
                </c:pt>
                <c:pt idx="7177">
                  <c:v>1.1956999999999999E-2</c:v>
                </c:pt>
                <c:pt idx="7178">
                  <c:v>1.2841E-2</c:v>
                </c:pt>
                <c:pt idx="7179">
                  <c:v>4.3164000000000001E-2</c:v>
                </c:pt>
                <c:pt idx="7180">
                  <c:v>3.4083999999999996E-2</c:v>
                </c:pt>
                <c:pt idx="7181">
                  <c:v>3.0882999999999997E-2</c:v>
                </c:pt>
                <c:pt idx="7182">
                  <c:v>2.3632999999999998E-2</c:v>
                </c:pt>
                <c:pt idx="7183">
                  <c:v>2.0066999999999998E-2</c:v>
                </c:pt>
                <c:pt idx="7184">
                  <c:v>1.6985999999999998E-2</c:v>
                </c:pt>
                <c:pt idx="7185">
                  <c:v>1.6833000000000001E-2</c:v>
                </c:pt>
                <c:pt idx="7186">
                  <c:v>1.5547999999999999E-2</c:v>
                </c:pt>
                <c:pt idx="7187">
                  <c:v>2.0375999999999998E-2</c:v>
                </c:pt>
                <c:pt idx="7188">
                  <c:v>1.7766000000000001E-2</c:v>
                </c:pt>
                <c:pt idx="7189">
                  <c:v>2.3205999999999997E-2</c:v>
                </c:pt>
                <c:pt idx="7190">
                  <c:v>2.2141999999999998E-2</c:v>
                </c:pt>
                <c:pt idx="7191">
                  <c:v>5.2040999999999997E-2</c:v>
                </c:pt>
                <c:pt idx="7192">
                  <c:v>7.325000000000001E-2</c:v>
                </c:pt>
                <c:pt idx="7193">
                  <c:v>6.5934999999999994E-2</c:v>
                </c:pt>
                <c:pt idx="7194">
                  <c:v>6.8340999999999999E-2</c:v>
                </c:pt>
                <c:pt idx="7195">
                  <c:v>6.6707000000000002E-2</c:v>
                </c:pt>
                <c:pt idx="7196">
                  <c:v>6.1325999999999999E-2</c:v>
                </c:pt>
                <c:pt idx="7197">
                  <c:v>7.9261999999999999E-2</c:v>
                </c:pt>
                <c:pt idx="7198">
                  <c:v>7.5400999999999996E-2</c:v>
                </c:pt>
                <c:pt idx="7199">
                  <c:v>6.8367999999999998E-2</c:v>
                </c:pt>
                <c:pt idx="7200">
                  <c:v>5.9870000000000007E-2</c:v>
                </c:pt>
                <c:pt idx="7201">
                  <c:v>8.4698999999999997E-2</c:v>
                </c:pt>
                <c:pt idx="7202">
                  <c:v>7.851000000000001E-2</c:v>
                </c:pt>
                <c:pt idx="7203">
                  <c:v>7.5733999999999996E-2</c:v>
                </c:pt>
                <c:pt idx="7204">
                  <c:v>8.8370999999999991E-2</c:v>
                </c:pt>
                <c:pt idx="7205">
                  <c:v>0.115796</c:v>
                </c:pt>
                <c:pt idx="7206">
                  <c:v>0.15310000000000001</c:v>
                </c:pt>
                <c:pt idx="7207">
                  <c:v>0.16889799999999999</c:v>
                </c:pt>
                <c:pt idx="7208">
                  <c:v>0.183425</c:v>
                </c:pt>
                <c:pt idx="7209">
                  <c:v>0.18160099999999998</c:v>
                </c:pt>
                <c:pt idx="7210">
                  <c:v>0.17877099999999999</c:v>
                </c:pt>
                <c:pt idx="7211">
                  <c:v>0.16947599999999999</c:v>
                </c:pt>
                <c:pt idx="7212">
                  <c:v>0.15164900000000001</c:v>
                </c:pt>
                <c:pt idx="7213">
                  <c:v>0.13719699999999999</c:v>
                </c:pt>
                <c:pt idx="7214">
                  <c:v>0.15998599999999999</c:v>
                </c:pt>
                <c:pt idx="7215">
                  <c:v>0.16775699999999999</c:v>
                </c:pt>
                <c:pt idx="7216">
                  <c:v>0.16431000000000001</c:v>
                </c:pt>
                <c:pt idx="7217">
                  <c:v>0.149866</c:v>
                </c:pt>
                <c:pt idx="7218">
                  <c:v>0.14193699999999998</c:v>
                </c:pt>
                <c:pt idx="7219">
                  <c:v>0.12446099999999999</c:v>
                </c:pt>
                <c:pt idx="7220">
                  <c:v>0.12014499999999999</c:v>
                </c:pt>
                <c:pt idx="7221">
                  <c:v>0.111177</c:v>
                </c:pt>
                <c:pt idx="7222">
                  <c:v>0.12634799999999999</c:v>
                </c:pt>
                <c:pt idx="7223">
                  <c:v>0.13822599999999999</c:v>
                </c:pt>
                <c:pt idx="7224">
                  <c:v>0.14774599999999999</c:v>
                </c:pt>
                <c:pt idx="7225">
                  <c:v>0.147066</c:v>
                </c:pt>
                <c:pt idx="7226">
                  <c:v>0.14414399999999999</c:v>
                </c:pt>
                <c:pt idx="7227">
                  <c:v>0.134044</c:v>
                </c:pt>
                <c:pt idx="7228">
                  <c:v>0.12214000000000001</c:v>
                </c:pt>
                <c:pt idx="7229">
                  <c:v>0.133324</c:v>
                </c:pt>
                <c:pt idx="7230">
                  <c:v>0.12301000000000001</c:v>
                </c:pt>
                <c:pt idx="7231">
                  <c:v>0.128577</c:v>
                </c:pt>
                <c:pt idx="7232">
                  <c:v>0.13734399999999999</c:v>
                </c:pt>
                <c:pt idx="7233">
                  <c:v>0.13155600000000001</c:v>
                </c:pt>
                <c:pt idx="7234">
                  <c:v>0.12837199999999999</c:v>
                </c:pt>
                <c:pt idx="7235">
                  <c:v>0.12656499999999998</c:v>
                </c:pt>
                <c:pt idx="7236">
                  <c:v>0.11947000000000001</c:v>
                </c:pt>
                <c:pt idx="7237">
                  <c:v>0.10773199999999999</c:v>
                </c:pt>
                <c:pt idx="7238">
                  <c:v>0.114385</c:v>
                </c:pt>
                <c:pt idx="7239">
                  <c:v>9.6271999999999996E-2</c:v>
                </c:pt>
                <c:pt idx="7240">
                  <c:v>9.0000999999999998E-2</c:v>
                </c:pt>
                <c:pt idx="7241">
                  <c:v>8.0886E-2</c:v>
                </c:pt>
                <c:pt idx="7242">
                  <c:v>7.7116999999999991E-2</c:v>
                </c:pt>
                <c:pt idx="7243">
                  <c:v>6.4270000000000008E-2</c:v>
                </c:pt>
                <c:pt idx="7244">
                  <c:v>5.8206000000000001E-2</c:v>
                </c:pt>
                <c:pt idx="7245">
                  <c:v>4.8826999999999995E-2</c:v>
                </c:pt>
                <c:pt idx="7246">
                  <c:v>3.7330999999999996E-2</c:v>
                </c:pt>
                <c:pt idx="7247">
                  <c:v>3.4590999999999997E-2</c:v>
                </c:pt>
                <c:pt idx="7248">
                  <c:v>3.0661999999999998E-2</c:v>
                </c:pt>
                <c:pt idx="7249">
                  <c:v>3.2370999999999997E-2</c:v>
                </c:pt>
                <c:pt idx="7250">
                  <c:v>3.3166000000000001E-2</c:v>
                </c:pt>
                <c:pt idx="7251">
                  <c:v>4.5030000000000001E-2</c:v>
                </c:pt>
                <c:pt idx="7252">
                  <c:v>6.5831000000000001E-2</c:v>
                </c:pt>
                <c:pt idx="7253">
                  <c:v>7.2134999999999991E-2</c:v>
                </c:pt>
                <c:pt idx="7254">
                  <c:v>7.5545000000000001E-2</c:v>
                </c:pt>
                <c:pt idx="7255">
                  <c:v>8.2886000000000001E-2</c:v>
                </c:pt>
                <c:pt idx="7256">
                  <c:v>7.6933000000000001E-2</c:v>
                </c:pt>
                <c:pt idx="7257">
                  <c:v>7.3865E-2</c:v>
                </c:pt>
                <c:pt idx="7258">
                  <c:v>6.967799999999999E-2</c:v>
                </c:pt>
                <c:pt idx="7259">
                  <c:v>6.5266999999999992E-2</c:v>
                </c:pt>
                <c:pt idx="7260">
                  <c:v>6.7827999999999999E-2</c:v>
                </c:pt>
                <c:pt idx="7261">
                  <c:v>8.7152999999999994E-2</c:v>
                </c:pt>
                <c:pt idx="7262">
                  <c:v>0.10489699999999999</c:v>
                </c:pt>
                <c:pt idx="7263">
                  <c:v>0.103043</c:v>
                </c:pt>
                <c:pt idx="7264">
                  <c:v>0.10298299999999999</c:v>
                </c:pt>
                <c:pt idx="7265">
                  <c:v>0.112881</c:v>
                </c:pt>
                <c:pt idx="7266">
                  <c:v>0.13133799999999998</c:v>
                </c:pt>
                <c:pt idx="7267">
                  <c:v>0.15169299999999999</c:v>
                </c:pt>
                <c:pt idx="7268">
                  <c:v>0.152478</c:v>
                </c:pt>
                <c:pt idx="7269">
                  <c:v>0.15262599999999998</c:v>
                </c:pt>
                <c:pt idx="7270">
                  <c:v>0.15296399999999999</c:v>
                </c:pt>
                <c:pt idx="7271">
                  <c:v>0.178426</c:v>
                </c:pt>
                <c:pt idx="7272">
                  <c:v>0.17979199999999998</c:v>
                </c:pt>
                <c:pt idx="7273">
                  <c:v>0.20075399999999999</c:v>
                </c:pt>
                <c:pt idx="7274">
                  <c:v>0.212037</c:v>
                </c:pt>
                <c:pt idx="7275">
                  <c:v>0.23662699999999998</c:v>
                </c:pt>
                <c:pt idx="7276">
                  <c:v>0.23415899999999998</c:v>
                </c:pt>
                <c:pt idx="7277">
                  <c:v>0.22801399999999999</c:v>
                </c:pt>
                <c:pt idx="7278">
                  <c:v>0.276007</c:v>
                </c:pt>
                <c:pt idx="7279">
                  <c:v>0.305838</c:v>
                </c:pt>
                <c:pt idx="7280">
                  <c:v>0.302346</c:v>
                </c:pt>
                <c:pt idx="7281">
                  <c:v>0.30979099999999998</c:v>
                </c:pt>
                <c:pt idx="7282">
                  <c:v>0.30200299999999997</c:v>
                </c:pt>
                <c:pt idx="7283">
                  <c:v>0.30670199999999997</c:v>
                </c:pt>
                <c:pt idx="7284">
                  <c:v>0.29828899999999997</c:v>
                </c:pt>
                <c:pt idx="7285">
                  <c:v>0.284748</c:v>
                </c:pt>
                <c:pt idx="7286">
                  <c:v>0.27364099999999997</c:v>
                </c:pt>
                <c:pt idx="7287">
                  <c:v>0.273532</c:v>
                </c:pt>
                <c:pt idx="7288">
                  <c:v>0.25772499999999998</c:v>
                </c:pt>
                <c:pt idx="7289">
                  <c:v>0.28140300000000001</c:v>
                </c:pt>
                <c:pt idx="7290">
                  <c:v>0.29253499999999999</c:v>
                </c:pt>
                <c:pt idx="7291">
                  <c:v>0.28142400000000001</c:v>
                </c:pt>
                <c:pt idx="7292">
                  <c:v>0.27429799999999999</c:v>
                </c:pt>
                <c:pt idx="7293">
                  <c:v>0.282974</c:v>
                </c:pt>
                <c:pt idx="7294">
                  <c:v>0.29321799999999998</c:v>
                </c:pt>
                <c:pt idx="7295">
                  <c:v>0.28989599999999999</c:v>
                </c:pt>
                <c:pt idx="7296">
                  <c:v>0.28282399999999996</c:v>
                </c:pt>
                <c:pt idx="7297">
                  <c:v>0.28475899999999998</c:v>
                </c:pt>
                <c:pt idx="7298">
                  <c:v>0.26065099999999997</c:v>
                </c:pt>
                <c:pt idx="7299">
                  <c:v>0.240537</c:v>
                </c:pt>
                <c:pt idx="7300">
                  <c:v>0.21554599999999999</c:v>
                </c:pt>
                <c:pt idx="7301">
                  <c:v>0.21249299999999999</c:v>
                </c:pt>
                <c:pt idx="7302">
                  <c:v>0.23346299999999998</c:v>
                </c:pt>
                <c:pt idx="7303">
                  <c:v>0.23332399999999998</c:v>
                </c:pt>
                <c:pt idx="7304">
                  <c:v>0.222245</c:v>
                </c:pt>
                <c:pt idx="7305">
                  <c:v>0.25838800000000001</c:v>
                </c:pt>
                <c:pt idx="7306">
                  <c:v>0.25043100000000001</c:v>
                </c:pt>
                <c:pt idx="7307">
                  <c:v>0.29706899999999997</c:v>
                </c:pt>
                <c:pt idx="7308">
                  <c:v>0.29736199999999996</c:v>
                </c:pt>
                <c:pt idx="7309">
                  <c:v>0.30520399999999998</c:v>
                </c:pt>
                <c:pt idx="7310">
                  <c:v>0.318048</c:v>
                </c:pt>
                <c:pt idx="7311">
                  <c:v>0.31666899999999998</c:v>
                </c:pt>
                <c:pt idx="7312">
                  <c:v>0.33093899999999998</c:v>
                </c:pt>
                <c:pt idx="7313">
                  <c:v>0.30733499999999997</c:v>
                </c:pt>
                <c:pt idx="7314">
                  <c:v>0.333125</c:v>
                </c:pt>
                <c:pt idx="7315">
                  <c:v>0.31970100000000001</c:v>
                </c:pt>
                <c:pt idx="7316">
                  <c:v>0.32225699999999996</c:v>
                </c:pt>
                <c:pt idx="7317">
                  <c:v>0.33788699999999999</c:v>
                </c:pt>
                <c:pt idx="7318">
                  <c:v>0.345306</c:v>
                </c:pt>
                <c:pt idx="7319">
                  <c:v>0.41606899999999997</c:v>
                </c:pt>
                <c:pt idx="7320">
                  <c:v>0.380027</c:v>
                </c:pt>
                <c:pt idx="7321">
                  <c:v>0.37850699999999998</c:v>
                </c:pt>
                <c:pt idx="7322">
                  <c:v>0.378133</c:v>
                </c:pt>
                <c:pt idx="7323">
                  <c:v>0.38058899999999996</c:v>
                </c:pt>
                <c:pt idx="7324">
                  <c:v>0.37605000000000005</c:v>
                </c:pt>
                <c:pt idx="7325">
                  <c:v>0.37769000000000003</c:v>
                </c:pt>
                <c:pt idx="7326">
                  <c:v>0.37898000000000004</c:v>
                </c:pt>
                <c:pt idx="7327">
                  <c:v>0.36130599999999996</c:v>
                </c:pt>
                <c:pt idx="7328">
                  <c:v>0.33702599999999999</c:v>
                </c:pt>
                <c:pt idx="7329">
                  <c:v>0.362537</c:v>
                </c:pt>
                <c:pt idx="7330">
                  <c:v>0.35415599999999997</c:v>
                </c:pt>
                <c:pt idx="7331">
                  <c:v>0.35846699999999998</c:v>
                </c:pt>
                <c:pt idx="7332">
                  <c:v>0.35636099999999998</c:v>
                </c:pt>
                <c:pt idx="7333">
                  <c:v>0.33695900000000001</c:v>
                </c:pt>
                <c:pt idx="7334">
                  <c:v>0.32472099999999998</c:v>
                </c:pt>
                <c:pt idx="7335">
                  <c:v>0.31730799999999998</c:v>
                </c:pt>
                <c:pt idx="7336">
                  <c:v>0.30964799999999998</c:v>
                </c:pt>
                <c:pt idx="7337">
                  <c:v>0.313641</c:v>
                </c:pt>
                <c:pt idx="7338">
                  <c:v>0.29704000000000003</c:v>
                </c:pt>
                <c:pt idx="7339">
                  <c:v>0.28129899999999997</c:v>
                </c:pt>
                <c:pt idx="7340">
                  <c:v>0.28018899999999997</c:v>
                </c:pt>
                <c:pt idx="7341">
                  <c:v>0.30273299999999997</c:v>
                </c:pt>
                <c:pt idx="7342">
                  <c:v>0.29779499999999998</c:v>
                </c:pt>
                <c:pt idx="7343">
                  <c:v>0.29209000000000002</c:v>
                </c:pt>
                <c:pt idx="7344">
                  <c:v>0.28547400000000001</c:v>
                </c:pt>
                <c:pt idx="7345">
                  <c:v>0.30674099999999999</c:v>
                </c:pt>
                <c:pt idx="7346">
                  <c:v>0.336204</c:v>
                </c:pt>
                <c:pt idx="7347">
                  <c:v>0.39205199999999996</c:v>
                </c:pt>
                <c:pt idx="7348">
                  <c:v>0.41128000000000003</c:v>
                </c:pt>
                <c:pt idx="7349">
                  <c:v>0.40308899999999998</c:v>
                </c:pt>
                <c:pt idx="7350">
                  <c:v>0.40021199999999996</c:v>
                </c:pt>
                <c:pt idx="7351">
                  <c:v>0.42624399999999996</c:v>
                </c:pt>
                <c:pt idx="7352">
                  <c:v>0.41338599999999998</c:v>
                </c:pt>
                <c:pt idx="7353">
                  <c:v>0.41306599999999999</c:v>
                </c:pt>
                <c:pt idx="7354">
                  <c:v>0.42183399999999999</c:v>
                </c:pt>
                <c:pt idx="7355">
                  <c:v>0.43298300000000001</c:v>
                </c:pt>
                <c:pt idx="7356">
                  <c:v>0.453683</c:v>
                </c:pt>
                <c:pt idx="7357">
                  <c:v>0.46363799999999999</c:v>
                </c:pt>
                <c:pt idx="7358">
                  <c:v>0.48556699999999997</c:v>
                </c:pt>
                <c:pt idx="7359">
                  <c:v>0.50202400000000003</c:v>
                </c:pt>
                <c:pt idx="7360">
                  <c:v>0.51987499999999998</c:v>
                </c:pt>
                <c:pt idx="7361">
                  <c:v>0.53665200000000002</c:v>
                </c:pt>
                <c:pt idx="7362">
                  <c:v>0.53046799999999994</c:v>
                </c:pt>
                <c:pt idx="7363">
                  <c:v>0.511208</c:v>
                </c:pt>
                <c:pt idx="7364">
                  <c:v>0.51910099999999992</c:v>
                </c:pt>
                <c:pt idx="7365">
                  <c:v>0.51457699999999995</c:v>
                </c:pt>
                <c:pt idx="7366">
                  <c:v>0.50579299999999994</c:v>
                </c:pt>
                <c:pt idx="7367">
                  <c:v>0.495836</c:v>
                </c:pt>
                <c:pt idx="7368">
                  <c:v>0.48208000000000006</c:v>
                </c:pt>
                <c:pt idx="7369">
                  <c:v>0.50356099999999993</c:v>
                </c:pt>
                <c:pt idx="7370">
                  <c:v>0.49501499999999998</c:v>
                </c:pt>
                <c:pt idx="7371">
                  <c:v>0.48644799999999999</c:v>
                </c:pt>
                <c:pt idx="7372">
                  <c:v>0.497693</c:v>
                </c:pt>
                <c:pt idx="7373">
                  <c:v>0.47425000000000006</c:v>
                </c:pt>
                <c:pt idx="7374">
                  <c:v>0.46600799999999998</c:v>
                </c:pt>
                <c:pt idx="7375">
                  <c:v>0.46442799999999995</c:v>
                </c:pt>
                <c:pt idx="7376">
                  <c:v>0.44408599999999998</c:v>
                </c:pt>
                <c:pt idx="7377">
                  <c:v>0.44612799999999997</c:v>
                </c:pt>
                <c:pt idx="7378">
                  <c:v>0.42070799999999997</c:v>
                </c:pt>
                <c:pt idx="7379">
                  <c:v>0.40102000000000004</c:v>
                </c:pt>
                <c:pt idx="7380">
                  <c:v>0.42921099999999995</c:v>
                </c:pt>
                <c:pt idx="7381">
                  <c:v>0.41336000000000006</c:v>
                </c:pt>
                <c:pt idx="7382">
                  <c:v>0.42666499999999996</c:v>
                </c:pt>
                <c:pt idx="7383">
                  <c:v>0.42802299999999999</c:v>
                </c:pt>
                <c:pt idx="7384">
                  <c:v>0.41570599999999996</c:v>
                </c:pt>
                <c:pt idx="7385">
                  <c:v>0.408445</c:v>
                </c:pt>
                <c:pt idx="7386">
                  <c:v>0.42383499999999996</c:v>
                </c:pt>
                <c:pt idx="7387">
                  <c:v>0.39713599999999999</c:v>
                </c:pt>
                <c:pt idx="7388">
                  <c:v>0.36054399999999998</c:v>
                </c:pt>
                <c:pt idx="7389">
                  <c:v>0.32953199999999999</c:v>
                </c:pt>
                <c:pt idx="7390">
                  <c:v>0.30772000000000005</c:v>
                </c:pt>
                <c:pt idx="7391">
                  <c:v>0.30249999999999999</c:v>
                </c:pt>
                <c:pt idx="7392">
                  <c:v>0.29178899999999997</c:v>
                </c:pt>
                <c:pt idx="7393">
                  <c:v>0.26011200000000001</c:v>
                </c:pt>
                <c:pt idx="7394">
                  <c:v>0.24284000000000003</c:v>
                </c:pt>
                <c:pt idx="7395">
                  <c:v>0.25592500000000001</c:v>
                </c:pt>
                <c:pt idx="7396">
                  <c:v>0.24651499999999998</c:v>
                </c:pt>
                <c:pt idx="7397">
                  <c:v>0.24521000000000001</c:v>
                </c:pt>
                <c:pt idx="7398">
                  <c:v>0.23450699999999999</c:v>
                </c:pt>
                <c:pt idx="7399">
                  <c:v>0.23935799999999999</c:v>
                </c:pt>
                <c:pt idx="7400">
                  <c:v>0.22158799999999998</c:v>
                </c:pt>
                <c:pt idx="7401">
                  <c:v>0.211648</c:v>
                </c:pt>
                <c:pt idx="7402">
                  <c:v>0.199768</c:v>
                </c:pt>
                <c:pt idx="7403">
                  <c:v>0.180007</c:v>
                </c:pt>
                <c:pt idx="7404">
                  <c:v>0.17535199999999998</c:v>
                </c:pt>
                <c:pt idx="7405">
                  <c:v>0.18516199999999999</c:v>
                </c:pt>
                <c:pt idx="7406">
                  <c:v>0.193</c:v>
                </c:pt>
                <c:pt idx="7407">
                  <c:v>0.198987</c:v>
                </c:pt>
                <c:pt idx="7408">
                  <c:v>0.18360099999999999</c:v>
                </c:pt>
                <c:pt idx="7409">
                  <c:v>0.18235499999999999</c:v>
                </c:pt>
                <c:pt idx="7410">
                  <c:v>0.16997899999999999</c:v>
                </c:pt>
                <c:pt idx="7411">
                  <c:v>0.16950599999999999</c:v>
                </c:pt>
                <c:pt idx="7412">
                  <c:v>0.16212799999999999</c:v>
                </c:pt>
                <c:pt idx="7413">
                  <c:v>0.16928099999999999</c:v>
                </c:pt>
                <c:pt idx="7414">
                  <c:v>0.165213</c:v>
                </c:pt>
                <c:pt idx="7415">
                  <c:v>0.16719199999999998</c:v>
                </c:pt>
                <c:pt idx="7416">
                  <c:v>0.160862</c:v>
                </c:pt>
                <c:pt idx="7417">
                  <c:v>0.20341899999999999</c:v>
                </c:pt>
                <c:pt idx="7418">
                  <c:v>0.22570299999999999</c:v>
                </c:pt>
                <c:pt idx="7419">
                  <c:v>0.25477699999999998</c:v>
                </c:pt>
                <c:pt idx="7420">
                  <c:v>0.26538299999999998</c:v>
                </c:pt>
                <c:pt idx="7421">
                  <c:v>0.27729399999999998</c:v>
                </c:pt>
                <c:pt idx="7422">
                  <c:v>0.27803</c:v>
                </c:pt>
                <c:pt idx="7423">
                  <c:v>0.269486</c:v>
                </c:pt>
                <c:pt idx="7424">
                  <c:v>0.25107299999999999</c:v>
                </c:pt>
                <c:pt idx="7425">
                  <c:v>0.23289099999999999</c:v>
                </c:pt>
                <c:pt idx="7426">
                  <c:v>0.211087</c:v>
                </c:pt>
                <c:pt idx="7427">
                  <c:v>0.22382199999999999</c:v>
                </c:pt>
                <c:pt idx="7428">
                  <c:v>0.220196</c:v>
                </c:pt>
                <c:pt idx="7429">
                  <c:v>0.215864</c:v>
                </c:pt>
                <c:pt idx="7430">
                  <c:v>0.20012099999999999</c:v>
                </c:pt>
                <c:pt idx="7431">
                  <c:v>0.24395699999999998</c:v>
                </c:pt>
                <c:pt idx="7432">
                  <c:v>0.25612099999999999</c:v>
                </c:pt>
                <c:pt idx="7433">
                  <c:v>0.25916299999999998</c:v>
                </c:pt>
                <c:pt idx="7434">
                  <c:v>0.260772</c:v>
                </c:pt>
                <c:pt idx="7435">
                  <c:v>0.29257</c:v>
                </c:pt>
                <c:pt idx="7436">
                  <c:v>0.30665300000000001</c:v>
                </c:pt>
                <c:pt idx="7437">
                  <c:v>0.298286</c:v>
                </c:pt>
                <c:pt idx="7438">
                  <c:v>0.29247299999999998</c:v>
                </c:pt>
                <c:pt idx="7439">
                  <c:v>0.28762199999999999</c:v>
                </c:pt>
                <c:pt idx="7440">
                  <c:v>0.295122</c:v>
                </c:pt>
                <c:pt idx="7441">
                  <c:v>0.29832900000000001</c:v>
                </c:pt>
                <c:pt idx="7442">
                  <c:v>0.30780299999999999</c:v>
                </c:pt>
                <c:pt idx="7443">
                  <c:v>0.317996</c:v>
                </c:pt>
                <c:pt idx="7444">
                  <c:v>0.33795500000000001</c:v>
                </c:pt>
                <c:pt idx="7445">
                  <c:v>0.36401499999999998</c:v>
                </c:pt>
                <c:pt idx="7446">
                  <c:v>0.37195800000000001</c:v>
                </c:pt>
                <c:pt idx="7447">
                  <c:v>0.36764000000000002</c:v>
                </c:pt>
                <c:pt idx="7448">
                  <c:v>0.35383100000000001</c:v>
                </c:pt>
                <c:pt idx="7449">
                  <c:v>0.33594399999999996</c:v>
                </c:pt>
                <c:pt idx="7450">
                  <c:v>0.31806699999999999</c:v>
                </c:pt>
                <c:pt idx="7451">
                  <c:v>0.33663499999999996</c:v>
                </c:pt>
                <c:pt idx="7452">
                  <c:v>0.31925799999999999</c:v>
                </c:pt>
                <c:pt idx="7453">
                  <c:v>0.32163799999999998</c:v>
                </c:pt>
                <c:pt idx="7454">
                  <c:v>0.32366200000000001</c:v>
                </c:pt>
                <c:pt idx="7455">
                  <c:v>0.315469</c:v>
                </c:pt>
                <c:pt idx="7456">
                  <c:v>0.30125599999999997</c:v>
                </c:pt>
                <c:pt idx="7457">
                  <c:v>0.28946699999999997</c:v>
                </c:pt>
                <c:pt idx="7458">
                  <c:v>0.28676000000000001</c:v>
                </c:pt>
                <c:pt idx="7459">
                  <c:v>0.275032</c:v>
                </c:pt>
                <c:pt idx="7460">
                  <c:v>0.27848400000000001</c:v>
                </c:pt>
                <c:pt idx="7461">
                  <c:v>0.29930299999999999</c:v>
                </c:pt>
                <c:pt idx="7462">
                  <c:v>0.33848699999999998</c:v>
                </c:pt>
                <c:pt idx="7463">
                  <c:v>0.323855</c:v>
                </c:pt>
                <c:pt idx="7464">
                  <c:v>0.338868</c:v>
                </c:pt>
                <c:pt idx="7465">
                  <c:v>0.334395</c:v>
                </c:pt>
                <c:pt idx="7466">
                  <c:v>0.32209699999999997</c:v>
                </c:pt>
                <c:pt idx="7467">
                  <c:v>0.316249</c:v>
                </c:pt>
                <c:pt idx="7468">
                  <c:v>0.30865699999999996</c:v>
                </c:pt>
                <c:pt idx="7469">
                  <c:v>0.29075299999999998</c:v>
                </c:pt>
                <c:pt idx="7470">
                  <c:v>0.26823199999999997</c:v>
                </c:pt>
                <c:pt idx="7471">
                  <c:v>0.27981299999999998</c:v>
                </c:pt>
                <c:pt idx="7472">
                  <c:v>0.28049399999999997</c:v>
                </c:pt>
                <c:pt idx="7473">
                  <c:v>0.30520599999999998</c:v>
                </c:pt>
                <c:pt idx="7474">
                  <c:v>0.295742</c:v>
                </c:pt>
                <c:pt idx="7475">
                  <c:v>0.27780699999999997</c:v>
                </c:pt>
                <c:pt idx="7476">
                  <c:v>0.26108799999999999</c:v>
                </c:pt>
                <c:pt idx="7477">
                  <c:v>0.25431300000000001</c:v>
                </c:pt>
                <c:pt idx="7478">
                  <c:v>0.25123400000000001</c:v>
                </c:pt>
                <c:pt idx="7479">
                  <c:v>0.23581000000000002</c:v>
                </c:pt>
                <c:pt idx="7480">
                  <c:v>0.22207299999999999</c:v>
                </c:pt>
                <c:pt idx="7481">
                  <c:v>0.25661099999999998</c:v>
                </c:pt>
                <c:pt idx="7482">
                  <c:v>0.26398699999999997</c:v>
                </c:pt>
                <c:pt idx="7483">
                  <c:v>0.25239200000000001</c:v>
                </c:pt>
                <c:pt idx="7484">
                  <c:v>0.24724000000000002</c:v>
                </c:pt>
                <c:pt idx="7485">
                  <c:v>0.25148599999999999</c:v>
                </c:pt>
                <c:pt idx="7486">
                  <c:v>0.262297</c:v>
                </c:pt>
                <c:pt idx="7487">
                  <c:v>0.305087</c:v>
                </c:pt>
                <c:pt idx="7488">
                  <c:v>0.41230800000000001</c:v>
                </c:pt>
                <c:pt idx="7489">
                  <c:v>0.473551</c:v>
                </c:pt>
                <c:pt idx="7490">
                  <c:v>0.54418599999999995</c:v>
                </c:pt>
                <c:pt idx="7491">
                  <c:v>0.56563600000000003</c:v>
                </c:pt>
                <c:pt idx="7492">
                  <c:v>0.55637799999999993</c:v>
                </c:pt>
                <c:pt idx="7493">
                  <c:v>0.57235499999999995</c:v>
                </c:pt>
                <c:pt idx="7494">
                  <c:v>0.60601499999999997</c:v>
                </c:pt>
                <c:pt idx="7495">
                  <c:v>0.62959799999999999</c:v>
                </c:pt>
                <c:pt idx="7496">
                  <c:v>0.62589600000000001</c:v>
                </c:pt>
                <c:pt idx="7497">
                  <c:v>0.62789899999999998</c:v>
                </c:pt>
                <c:pt idx="7498">
                  <c:v>0.66550399999999998</c:v>
                </c:pt>
                <c:pt idx="7499">
                  <c:v>0.67179299999999997</c:v>
                </c:pt>
                <c:pt idx="7500">
                  <c:v>0.67965399999999998</c:v>
                </c:pt>
                <c:pt idx="7501">
                  <c:v>0.69861000000000006</c:v>
                </c:pt>
                <c:pt idx="7502">
                  <c:v>0.72222500000000001</c:v>
                </c:pt>
                <c:pt idx="7503">
                  <c:v>0.75436300000000001</c:v>
                </c:pt>
                <c:pt idx="7504">
                  <c:v>0.77665000000000006</c:v>
                </c:pt>
                <c:pt idx="7505">
                  <c:v>0.80726100000000001</c:v>
                </c:pt>
                <c:pt idx="7506">
                  <c:v>0.83903399999999995</c:v>
                </c:pt>
                <c:pt idx="7507">
                  <c:v>0.85289199999999998</c:v>
                </c:pt>
                <c:pt idx="7508">
                  <c:v>0.84221799999999991</c:v>
                </c:pt>
                <c:pt idx="7509">
                  <c:v>0.83977499999999994</c:v>
                </c:pt>
                <c:pt idx="7510">
                  <c:v>0.865097</c:v>
                </c:pt>
                <c:pt idx="7511">
                  <c:v>0.86562299999999992</c:v>
                </c:pt>
                <c:pt idx="7512">
                  <c:v>0.86733499999999997</c:v>
                </c:pt>
                <c:pt idx="7513">
                  <c:v>0.84032299999999993</c:v>
                </c:pt>
                <c:pt idx="7514">
                  <c:v>0.83781699999999992</c:v>
                </c:pt>
                <c:pt idx="7515">
                  <c:v>0.87651400000000002</c:v>
                </c:pt>
                <c:pt idx="7516">
                  <c:v>0.86182599999999998</c:v>
                </c:pt>
                <c:pt idx="7517">
                  <c:v>0.88312299999999999</c:v>
                </c:pt>
                <c:pt idx="7518">
                  <c:v>0.89225699999999997</c:v>
                </c:pt>
                <c:pt idx="7519">
                  <c:v>0.88524700000000001</c:v>
                </c:pt>
                <c:pt idx="7520">
                  <c:v>0.88756099999999993</c:v>
                </c:pt>
                <c:pt idx="7521">
                  <c:v>0.88541599999999998</c:v>
                </c:pt>
                <c:pt idx="7522">
                  <c:v>0.87667699999999993</c:v>
                </c:pt>
                <c:pt idx="7523">
                  <c:v>0.87202299999999999</c:v>
                </c:pt>
                <c:pt idx="7524">
                  <c:v>0.86309599999999997</c:v>
                </c:pt>
                <c:pt idx="7525">
                  <c:v>0.87469699999999995</c:v>
                </c:pt>
                <c:pt idx="7526">
                  <c:v>0.87661800000000001</c:v>
                </c:pt>
                <c:pt idx="7527">
                  <c:v>0.86486099999999999</c:v>
                </c:pt>
                <c:pt idx="7528">
                  <c:v>0.86305599999999993</c:v>
                </c:pt>
                <c:pt idx="7529">
                  <c:v>0.85857699999999992</c:v>
                </c:pt>
                <c:pt idx="7530">
                  <c:v>0.87155799999999994</c:v>
                </c:pt>
                <c:pt idx="7531">
                  <c:v>0.85988799999999999</c:v>
                </c:pt>
                <c:pt idx="7532">
                  <c:v>0.86719199999999996</c:v>
                </c:pt>
                <c:pt idx="7533">
                  <c:v>0.86634299999999997</c:v>
                </c:pt>
                <c:pt idx="7534">
                  <c:v>0.87334199999999995</c:v>
                </c:pt>
                <c:pt idx="7535">
                  <c:v>0.88551000000000002</c:v>
                </c:pt>
                <c:pt idx="7536">
                  <c:v>0.89724899999999996</c:v>
                </c:pt>
                <c:pt idx="7537">
                  <c:v>0.88804499999999997</c:v>
                </c:pt>
                <c:pt idx="7538">
                  <c:v>0.88507399999999992</c:v>
                </c:pt>
                <c:pt idx="7539">
                  <c:v>0.88504699999999992</c:v>
                </c:pt>
                <c:pt idx="7540">
                  <c:v>0.87623499999999999</c:v>
                </c:pt>
                <c:pt idx="7541">
                  <c:v>0.87051099999999992</c:v>
                </c:pt>
                <c:pt idx="7542">
                  <c:v>0.86507400000000001</c:v>
                </c:pt>
                <c:pt idx="7543">
                  <c:v>0.87759500000000001</c:v>
                </c:pt>
                <c:pt idx="7544">
                  <c:v>0.88845099999999999</c:v>
                </c:pt>
                <c:pt idx="7545">
                  <c:v>0.87972399999999995</c:v>
                </c:pt>
                <c:pt idx="7546">
                  <c:v>0.87992700000000001</c:v>
                </c:pt>
                <c:pt idx="7547">
                  <c:v>0.87047599999999992</c:v>
                </c:pt>
                <c:pt idx="7548">
                  <c:v>0.83474599999999999</c:v>
                </c:pt>
                <c:pt idx="7549">
                  <c:v>0.82827000000000006</c:v>
                </c:pt>
                <c:pt idx="7550">
                  <c:v>0.821608</c:v>
                </c:pt>
                <c:pt idx="7551">
                  <c:v>0.82353299999999996</c:v>
                </c:pt>
                <c:pt idx="7552">
                  <c:v>0.813697</c:v>
                </c:pt>
                <c:pt idx="7553">
                  <c:v>0.80690000000000006</c:v>
                </c:pt>
                <c:pt idx="7554">
                  <c:v>0.80692799999999998</c:v>
                </c:pt>
                <c:pt idx="7555">
                  <c:v>0.80256399999999994</c:v>
                </c:pt>
                <c:pt idx="7556">
                  <c:v>0.81079699999999999</c:v>
                </c:pt>
                <c:pt idx="7557">
                  <c:v>0.77280499999999996</c:v>
                </c:pt>
                <c:pt idx="7558">
                  <c:v>0.76630900000000002</c:v>
                </c:pt>
                <c:pt idx="7559">
                  <c:v>0.75829399999999991</c:v>
                </c:pt>
                <c:pt idx="7560">
                  <c:v>0.74759699999999996</c:v>
                </c:pt>
                <c:pt idx="7561">
                  <c:v>0.73644299999999996</c:v>
                </c:pt>
                <c:pt idx="7562">
                  <c:v>0.72767799999999994</c:v>
                </c:pt>
                <c:pt idx="7563">
                  <c:v>0.71837299999999993</c:v>
                </c:pt>
                <c:pt idx="7564">
                  <c:v>0.70462599999999997</c:v>
                </c:pt>
                <c:pt idx="7565">
                  <c:v>0.71015299999999992</c:v>
                </c:pt>
                <c:pt idx="7566">
                  <c:v>0.69251799999999997</c:v>
                </c:pt>
                <c:pt idx="7567">
                  <c:v>0.69689599999999996</c:v>
                </c:pt>
                <c:pt idx="7568">
                  <c:v>0.70849399999999996</c:v>
                </c:pt>
                <c:pt idx="7569">
                  <c:v>0.69371699999999992</c:v>
                </c:pt>
                <c:pt idx="7570">
                  <c:v>0.69032099999999996</c:v>
                </c:pt>
                <c:pt idx="7571">
                  <c:v>0.68192399999999997</c:v>
                </c:pt>
                <c:pt idx="7572">
                  <c:v>0.68180399999999997</c:v>
                </c:pt>
                <c:pt idx="7573">
                  <c:v>0.68290899999999999</c:v>
                </c:pt>
                <c:pt idx="7574">
                  <c:v>0.66863600000000001</c:v>
                </c:pt>
                <c:pt idx="7575">
                  <c:v>0.66992799999999997</c:v>
                </c:pt>
                <c:pt idx="7576">
                  <c:v>0.66013499999999992</c:v>
                </c:pt>
                <c:pt idx="7577">
                  <c:v>0.66155699999999995</c:v>
                </c:pt>
                <c:pt idx="7578">
                  <c:v>0.64383899999999994</c:v>
                </c:pt>
                <c:pt idx="7579">
                  <c:v>0.64619499999999996</c:v>
                </c:pt>
                <c:pt idx="7580">
                  <c:v>0.64435799999999999</c:v>
                </c:pt>
                <c:pt idx="7581">
                  <c:v>0.65206299999999995</c:v>
                </c:pt>
                <c:pt idx="7582">
                  <c:v>0.63894299999999993</c:v>
                </c:pt>
                <c:pt idx="7583">
                  <c:v>0.62582000000000004</c:v>
                </c:pt>
                <c:pt idx="7584">
                  <c:v>0.622973</c:v>
                </c:pt>
                <c:pt idx="7585">
                  <c:v>0.64956700000000001</c:v>
                </c:pt>
                <c:pt idx="7586">
                  <c:v>0.67037399999999991</c:v>
                </c:pt>
                <c:pt idx="7587">
                  <c:v>0.66572199999999992</c:v>
                </c:pt>
                <c:pt idx="7588">
                  <c:v>0.66552899999999993</c:v>
                </c:pt>
                <c:pt idx="7589">
                  <c:v>0.655945</c:v>
                </c:pt>
                <c:pt idx="7590">
                  <c:v>0.63934299999999999</c:v>
                </c:pt>
                <c:pt idx="7591">
                  <c:v>0.66753699999999994</c:v>
                </c:pt>
                <c:pt idx="7592">
                  <c:v>0.65786</c:v>
                </c:pt>
                <c:pt idx="7593">
                  <c:v>0.66677699999999995</c:v>
                </c:pt>
                <c:pt idx="7594">
                  <c:v>0.67708899999999994</c:v>
                </c:pt>
                <c:pt idx="7595">
                  <c:v>0.67207699999999992</c:v>
                </c:pt>
                <c:pt idx="7596">
                  <c:v>0.68850599999999995</c:v>
                </c:pt>
                <c:pt idx="7597">
                  <c:v>0.69656299999999993</c:v>
                </c:pt>
                <c:pt idx="7598">
                  <c:v>0.68942899999999996</c:v>
                </c:pt>
                <c:pt idx="7599">
                  <c:v>0.72010299999999994</c:v>
                </c:pt>
                <c:pt idx="7600">
                  <c:v>0.72165599999999996</c:v>
                </c:pt>
                <c:pt idx="7601">
                  <c:v>0.71761599999999992</c:v>
                </c:pt>
                <c:pt idx="7602">
                  <c:v>0.71029900000000001</c:v>
                </c:pt>
                <c:pt idx="7603">
                  <c:v>0.70981299999999992</c:v>
                </c:pt>
                <c:pt idx="7604">
                  <c:v>0.71052300000000002</c:v>
                </c:pt>
                <c:pt idx="7605">
                  <c:v>0.70594099999999993</c:v>
                </c:pt>
                <c:pt idx="7606">
                  <c:v>0.69782199999999994</c:v>
                </c:pt>
                <c:pt idx="7607">
                  <c:v>0.69151299999999993</c:v>
                </c:pt>
                <c:pt idx="7608">
                  <c:v>0.72934199999999993</c:v>
                </c:pt>
                <c:pt idx="7609">
                  <c:v>0.72296300000000002</c:v>
                </c:pt>
                <c:pt idx="7610">
                  <c:v>0.70953899999999992</c:v>
                </c:pt>
                <c:pt idx="7611">
                  <c:v>0.700963</c:v>
                </c:pt>
                <c:pt idx="7612">
                  <c:v>0.69797199999999993</c:v>
                </c:pt>
                <c:pt idx="7613">
                  <c:v>0.686747</c:v>
                </c:pt>
                <c:pt idx="7614">
                  <c:v>0.68704599999999993</c:v>
                </c:pt>
                <c:pt idx="7615">
                  <c:v>0.67564299999999999</c:v>
                </c:pt>
                <c:pt idx="7616">
                  <c:v>0.65294399999999997</c:v>
                </c:pt>
                <c:pt idx="7617">
                  <c:v>0.64230900000000002</c:v>
                </c:pt>
                <c:pt idx="7618">
                  <c:v>0.65588499999999994</c:v>
                </c:pt>
                <c:pt idx="7619">
                  <c:v>0.63462699999999994</c:v>
                </c:pt>
                <c:pt idx="7620">
                  <c:v>0.67963499999999999</c:v>
                </c:pt>
                <c:pt idx="7621">
                  <c:v>0.73197000000000001</c:v>
                </c:pt>
                <c:pt idx="7622">
                  <c:v>0.73044000000000009</c:v>
                </c:pt>
                <c:pt idx="7623">
                  <c:v>0.72130799999999995</c:v>
                </c:pt>
                <c:pt idx="7624">
                  <c:v>0.71971799999999997</c:v>
                </c:pt>
                <c:pt idx="7625">
                  <c:v>0.70610600000000001</c:v>
                </c:pt>
                <c:pt idx="7626">
                  <c:v>0.72447099999999998</c:v>
                </c:pt>
                <c:pt idx="7627">
                  <c:v>0.72868099999999991</c:v>
                </c:pt>
                <c:pt idx="7628">
                  <c:v>0.71705099999999999</c:v>
                </c:pt>
                <c:pt idx="7629">
                  <c:v>0.72277099999999994</c:v>
                </c:pt>
                <c:pt idx="7630">
                  <c:v>0.72777700000000001</c:v>
                </c:pt>
                <c:pt idx="7631">
                  <c:v>0.72173000000000009</c:v>
                </c:pt>
                <c:pt idx="7632">
                  <c:v>0.70294299999999998</c:v>
                </c:pt>
                <c:pt idx="7633">
                  <c:v>0.72595900000000002</c:v>
                </c:pt>
                <c:pt idx="7634">
                  <c:v>0.72168699999999997</c:v>
                </c:pt>
                <c:pt idx="7635">
                  <c:v>0.71213799999999994</c:v>
                </c:pt>
                <c:pt idx="7636">
                  <c:v>0.69976399999999994</c:v>
                </c:pt>
                <c:pt idx="7637">
                  <c:v>0.68526399999999998</c:v>
                </c:pt>
                <c:pt idx="7638">
                  <c:v>0.67378300000000002</c:v>
                </c:pt>
                <c:pt idx="7639">
                  <c:v>0.67706899999999992</c:v>
                </c:pt>
                <c:pt idx="7640">
                  <c:v>0.67208699999999999</c:v>
                </c:pt>
                <c:pt idx="7641">
                  <c:v>0.65490499999999996</c:v>
                </c:pt>
                <c:pt idx="7642">
                  <c:v>0.65076599999999996</c:v>
                </c:pt>
                <c:pt idx="7643">
                  <c:v>0.66959899999999994</c:v>
                </c:pt>
                <c:pt idx="7644">
                  <c:v>0.65879100000000002</c:v>
                </c:pt>
                <c:pt idx="7645">
                  <c:v>0.64888099999999993</c:v>
                </c:pt>
                <c:pt idx="7646">
                  <c:v>0.63639000000000001</c:v>
                </c:pt>
                <c:pt idx="7647">
                  <c:v>0.64934000000000003</c:v>
                </c:pt>
                <c:pt idx="7648">
                  <c:v>0.641625</c:v>
                </c:pt>
                <c:pt idx="7649">
                  <c:v>0.62522199999999994</c:v>
                </c:pt>
                <c:pt idx="7650">
                  <c:v>0.64018599999999992</c:v>
                </c:pt>
                <c:pt idx="7651">
                  <c:v>0.628911</c:v>
                </c:pt>
                <c:pt idx="7652">
                  <c:v>0.60918600000000001</c:v>
                </c:pt>
                <c:pt idx="7653">
                  <c:v>0.59205600000000003</c:v>
                </c:pt>
                <c:pt idx="7654">
                  <c:v>0.56126599999999993</c:v>
                </c:pt>
                <c:pt idx="7655">
                  <c:v>0.54784199999999994</c:v>
                </c:pt>
                <c:pt idx="7656">
                  <c:v>0.57022600000000001</c:v>
                </c:pt>
                <c:pt idx="7657">
                  <c:v>0.55541699999999994</c:v>
                </c:pt>
                <c:pt idx="7658">
                  <c:v>0.56605099999999997</c:v>
                </c:pt>
                <c:pt idx="7659">
                  <c:v>0.54135</c:v>
                </c:pt>
                <c:pt idx="7660">
                  <c:v>0.52978700000000001</c:v>
                </c:pt>
                <c:pt idx="7661">
                  <c:v>0.49277399999999999</c:v>
                </c:pt>
                <c:pt idx="7662">
                  <c:v>0.45961099999999999</c:v>
                </c:pt>
                <c:pt idx="7663">
                  <c:v>0.464451</c:v>
                </c:pt>
                <c:pt idx="7664">
                  <c:v>0.454372</c:v>
                </c:pt>
                <c:pt idx="7665">
                  <c:v>0.46222000000000002</c:v>
                </c:pt>
                <c:pt idx="7666">
                  <c:v>0.476549</c:v>
                </c:pt>
                <c:pt idx="7667">
                  <c:v>0.48132399999999997</c:v>
                </c:pt>
                <c:pt idx="7668">
                  <c:v>0.46549399999999996</c:v>
                </c:pt>
                <c:pt idx="7669">
                  <c:v>0.455235</c:v>
                </c:pt>
                <c:pt idx="7670">
                  <c:v>0.45900299999999999</c:v>
                </c:pt>
                <c:pt idx="7671">
                  <c:v>0.46086699999999997</c:v>
                </c:pt>
                <c:pt idx="7672">
                  <c:v>0.45883499999999999</c:v>
                </c:pt>
                <c:pt idx="7673">
                  <c:v>0.48233299999999996</c:v>
                </c:pt>
                <c:pt idx="7674">
                  <c:v>0.49895499999999998</c:v>
                </c:pt>
                <c:pt idx="7675">
                  <c:v>0.51407599999999998</c:v>
                </c:pt>
                <c:pt idx="7676">
                  <c:v>0.51287199999999999</c:v>
                </c:pt>
                <c:pt idx="7677">
                  <c:v>0.53228299999999995</c:v>
                </c:pt>
                <c:pt idx="7678">
                  <c:v>0.52885599999999999</c:v>
                </c:pt>
                <c:pt idx="7679">
                  <c:v>0.526281</c:v>
                </c:pt>
                <c:pt idx="7680">
                  <c:v>0.51481599999999994</c:v>
                </c:pt>
                <c:pt idx="7681">
                  <c:v>0.50430699999999995</c:v>
                </c:pt>
                <c:pt idx="7682">
                  <c:v>0.48838799999999999</c:v>
                </c:pt>
                <c:pt idx="7683">
                  <c:v>0.51099799999999995</c:v>
                </c:pt>
                <c:pt idx="7684">
                  <c:v>0.50900299999999998</c:v>
                </c:pt>
                <c:pt idx="7685">
                  <c:v>0.49399099999999996</c:v>
                </c:pt>
                <c:pt idx="7686">
                  <c:v>0.49252399999999996</c:v>
                </c:pt>
                <c:pt idx="7687">
                  <c:v>0.49260000000000004</c:v>
                </c:pt>
                <c:pt idx="7688">
                  <c:v>0.51473099999999994</c:v>
                </c:pt>
                <c:pt idx="7689">
                  <c:v>0.51391000000000009</c:v>
                </c:pt>
                <c:pt idx="7690">
                  <c:v>0.49293599999999999</c:v>
                </c:pt>
                <c:pt idx="7691">
                  <c:v>0.49847599999999997</c:v>
                </c:pt>
                <c:pt idx="7692">
                  <c:v>0.49360399999999999</c:v>
                </c:pt>
                <c:pt idx="7693">
                  <c:v>0.49185399999999996</c:v>
                </c:pt>
                <c:pt idx="7694">
                  <c:v>0.494537</c:v>
                </c:pt>
                <c:pt idx="7695">
                  <c:v>0.47792599999999996</c:v>
                </c:pt>
                <c:pt idx="7696">
                  <c:v>0.50026000000000004</c:v>
                </c:pt>
                <c:pt idx="7697">
                  <c:v>0.47919299999999998</c:v>
                </c:pt>
                <c:pt idx="7698">
                  <c:v>0.47062799999999999</c:v>
                </c:pt>
                <c:pt idx="7699">
                  <c:v>0.46925699999999998</c:v>
                </c:pt>
                <c:pt idx="7700">
                  <c:v>0.53301100000000001</c:v>
                </c:pt>
                <c:pt idx="7701">
                  <c:v>0.52663700000000002</c:v>
                </c:pt>
                <c:pt idx="7702">
                  <c:v>0.51044699999999998</c:v>
                </c:pt>
                <c:pt idx="7703">
                  <c:v>0.50600299999999998</c:v>
                </c:pt>
                <c:pt idx="7704">
                  <c:v>0.49190099999999998</c:v>
                </c:pt>
                <c:pt idx="7705">
                  <c:v>0.51025100000000001</c:v>
                </c:pt>
                <c:pt idx="7706">
                  <c:v>0.49038099999999996</c:v>
                </c:pt>
                <c:pt idx="7707">
                  <c:v>0.46346699999999996</c:v>
                </c:pt>
                <c:pt idx="7708">
                  <c:v>0.452986</c:v>
                </c:pt>
                <c:pt idx="7709">
                  <c:v>0.43115100000000001</c:v>
                </c:pt>
                <c:pt idx="7710">
                  <c:v>0.40034500000000001</c:v>
                </c:pt>
                <c:pt idx="7711">
                  <c:v>0.41285299999999997</c:v>
                </c:pt>
                <c:pt idx="7712">
                  <c:v>0.38887299999999997</c:v>
                </c:pt>
                <c:pt idx="7713">
                  <c:v>0.37204100000000001</c:v>
                </c:pt>
                <c:pt idx="7714">
                  <c:v>0.35977199999999998</c:v>
                </c:pt>
                <c:pt idx="7715">
                  <c:v>0.34625099999999998</c:v>
                </c:pt>
                <c:pt idx="7716">
                  <c:v>0.340225</c:v>
                </c:pt>
                <c:pt idx="7717">
                  <c:v>0.337175</c:v>
                </c:pt>
                <c:pt idx="7718">
                  <c:v>0.369537</c:v>
                </c:pt>
                <c:pt idx="7719">
                  <c:v>0.36304700000000001</c:v>
                </c:pt>
                <c:pt idx="7720">
                  <c:v>0.35888300000000001</c:v>
                </c:pt>
                <c:pt idx="7721">
                  <c:v>0.35219600000000001</c:v>
                </c:pt>
                <c:pt idx="7722">
                  <c:v>0.38127000000000005</c:v>
                </c:pt>
                <c:pt idx="7723">
                  <c:v>0.37441000000000002</c:v>
                </c:pt>
                <c:pt idx="7724">
                  <c:v>0.37859999999999999</c:v>
                </c:pt>
                <c:pt idx="7725">
                  <c:v>0.35319499999999998</c:v>
                </c:pt>
                <c:pt idx="7726">
                  <c:v>0.35859799999999997</c:v>
                </c:pt>
                <c:pt idx="7727">
                  <c:v>0.35466500000000001</c:v>
                </c:pt>
                <c:pt idx="7728">
                  <c:v>0.39500199999999996</c:v>
                </c:pt>
                <c:pt idx="7729">
                  <c:v>0.38817000000000002</c:v>
                </c:pt>
                <c:pt idx="7730">
                  <c:v>0.39373199999999997</c:v>
                </c:pt>
                <c:pt idx="7731">
                  <c:v>0.38020499999999996</c:v>
                </c:pt>
                <c:pt idx="7732">
                  <c:v>0.38275300000000001</c:v>
                </c:pt>
                <c:pt idx="7733">
                  <c:v>0.36463599999999996</c:v>
                </c:pt>
                <c:pt idx="7734">
                  <c:v>0.34318499999999996</c:v>
                </c:pt>
                <c:pt idx="7735">
                  <c:v>0.32883599999999996</c:v>
                </c:pt>
                <c:pt idx="7736">
                  <c:v>0.31392500000000001</c:v>
                </c:pt>
                <c:pt idx="7737">
                  <c:v>0.30532199999999998</c:v>
                </c:pt>
                <c:pt idx="7738">
                  <c:v>0.29913600000000001</c:v>
                </c:pt>
                <c:pt idx="7739">
                  <c:v>0.30423899999999998</c:v>
                </c:pt>
                <c:pt idx="7740">
                  <c:v>0.29607899999999998</c:v>
                </c:pt>
                <c:pt idx="7741">
                  <c:v>0.27976000000000001</c:v>
                </c:pt>
                <c:pt idx="7742">
                  <c:v>0.27731800000000001</c:v>
                </c:pt>
                <c:pt idx="7743">
                  <c:v>0.26496900000000001</c:v>
                </c:pt>
                <c:pt idx="7744">
                  <c:v>0.27305099999999999</c:v>
                </c:pt>
                <c:pt idx="7745">
                  <c:v>0.26680500000000001</c:v>
                </c:pt>
                <c:pt idx="7746">
                  <c:v>0.28054000000000001</c:v>
                </c:pt>
                <c:pt idx="7747">
                  <c:v>0.26860800000000001</c:v>
                </c:pt>
                <c:pt idx="7748">
                  <c:v>0.257573</c:v>
                </c:pt>
                <c:pt idx="7749">
                  <c:v>0.24312199999999998</c:v>
                </c:pt>
                <c:pt idx="7750">
                  <c:v>0.245555</c:v>
                </c:pt>
                <c:pt idx="7751">
                  <c:v>0.24235899999999999</c:v>
                </c:pt>
                <c:pt idx="7752">
                  <c:v>0.22694799999999998</c:v>
                </c:pt>
                <c:pt idx="7753">
                  <c:v>0.20916499999999999</c:v>
                </c:pt>
                <c:pt idx="7754">
                  <c:v>0.19627599999999998</c:v>
                </c:pt>
                <c:pt idx="7755">
                  <c:v>0.19347699999999998</c:v>
                </c:pt>
                <c:pt idx="7756">
                  <c:v>0.190857</c:v>
                </c:pt>
                <c:pt idx="7757">
                  <c:v>0.19609099999999999</c:v>
                </c:pt>
                <c:pt idx="7758">
                  <c:v>0.206232</c:v>
                </c:pt>
                <c:pt idx="7759">
                  <c:v>0.20139000000000001</c:v>
                </c:pt>
                <c:pt idx="7760">
                  <c:v>0.19352799999999998</c:v>
                </c:pt>
                <c:pt idx="7761">
                  <c:v>0.228185</c:v>
                </c:pt>
                <c:pt idx="7762">
                  <c:v>0.22772000000000001</c:v>
                </c:pt>
                <c:pt idx="7763">
                  <c:v>0.226046</c:v>
                </c:pt>
                <c:pt idx="7764">
                  <c:v>0.224331</c:v>
                </c:pt>
                <c:pt idx="7765">
                  <c:v>0.22895000000000001</c:v>
                </c:pt>
                <c:pt idx="7766">
                  <c:v>0.22295899999999999</c:v>
                </c:pt>
                <c:pt idx="7767">
                  <c:v>0.25178800000000001</c:v>
                </c:pt>
                <c:pt idx="7768">
                  <c:v>0.24914000000000003</c:v>
                </c:pt>
                <c:pt idx="7769">
                  <c:v>0.24842299999999998</c:v>
                </c:pt>
                <c:pt idx="7770">
                  <c:v>0.25670899999999996</c:v>
                </c:pt>
                <c:pt idx="7771">
                  <c:v>0.267067</c:v>
                </c:pt>
                <c:pt idx="7772">
                  <c:v>0.27082099999999998</c:v>
                </c:pt>
                <c:pt idx="7773">
                  <c:v>0.26715800000000001</c:v>
                </c:pt>
                <c:pt idx="7774">
                  <c:v>0.26648299999999997</c:v>
                </c:pt>
                <c:pt idx="7775">
                  <c:v>0.26097700000000001</c:v>
                </c:pt>
                <c:pt idx="7776">
                  <c:v>0.25257799999999997</c:v>
                </c:pt>
                <c:pt idx="7777">
                  <c:v>0.261654</c:v>
                </c:pt>
                <c:pt idx="7778">
                  <c:v>0.26083200000000001</c:v>
                </c:pt>
                <c:pt idx="7779">
                  <c:v>0.25340799999999997</c:v>
                </c:pt>
                <c:pt idx="7780">
                  <c:v>0.253662</c:v>
                </c:pt>
                <c:pt idx="7781">
                  <c:v>0.26918700000000001</c:v>
                </c:pt>
                <c:pt idx="7782">
                  <c:v>0.302122</c:v>
                </c:pt>
                <c:pt idx="7783">
                  <c:v>0.30422399999999999</c:v>
                </c:pt>
                <c:pt idx="7784">
                  <c:v>0.29117100000000001</c:v>
                </c:pt>
                <c:pt idx="7785">
                  <c:v>0.29321599999999998</c:v>
                </c:pt>
                <c:pt idx="7786">
                  <c:v>0.29595499999999997</c:v>
                </c:pt>
                <c:pt idx="7787">
                  <c:v>0.303342</c:v>
                </c:pt>
                <c:pt idx="7788">
                  <c:v>0.307946</c:v>
                </c:pt>
                <c:pt idx="7789">
                  <c:v>0.29059399999999996</c:v>
                </c:pt>
                <c:pt idx="7790">
                  <c:v>0.27157500000000001</c:v>
                </c:pt>
                <c:pt idx="7791">
                  <c:v>0.26408500000000001</c:v>
                </c:pt>
                <c:pt idx="7792">
                  <c:v>0.25288899999999997</c:v>
                </c:pt>
                <c:pt idx="7793">
                  <c:v>0.26273799999999997</c:v>
                </c:pt>
                <c:pt idx="7794">
                  <c:v>0.25906000000000001</c:v>
                </c:pt>
                <c:pt idx="7795">
                  <c:v>0.24805099999999999</c:v>
                </c:pt>
                <c:pt idx="7796">
                  <c:v>0.24732899999999999</c:v>
                </c:pt>
                <c:pt idx="7797">
                  <c:v>0.23149499999999998</c:v>
                </c:pt>
                <c:pt idx="7798">
                  <c:v>0.23905599999999999</c:v>
                </c:pt>
                <c:pt idx="7799">
                  <c:v>0.22716000000000003</c:v>
                </c:pt>
                <c:pt idx="7800">
                  <c:v>0.226995</c:v>
                </c:pt>
                <c:pt idx="7801">
                  <c:v>0.229159</c:v>
                </c:pt>
                <c:pt idx="7802">
                  <c:v>0.241366</c:v>
                </c:pt>
                <c:pt idx="7803">
                  <c:v>0.24261099999999999</c:v>
                </c:pt>
                <c:pt idx="7804">
                  <c:v>0.23346699999999998</c:v>
                </c:pt>
                <c:pt idx="7805">
                  <c:v>0.227604</c:v>
                </c:pt>
                <c:pt idx="7806">
                  <c:v>0.22705399999999998</c:v>
                </c:pt>
                <c:pt idx="7807">
                  <c:v>0.243891</c:v>
                </c:pt>
                <c:pt idx="7808">
                  <c:v>0.25348500000000002</c:v>
                </c:pt>
                <c:pt idx="7809">
                  <c:v>0.26710299999999998</c:v>
                </c:pt>
                <c:pt idx="7810">
                  <c:v>0.26234199999999996</c:v>
                </c:pt>
                <c:pt idx="7811">
                  <c:v>0.25567200000000001</c:v>
                </c:pt>
                <c:pt idx="7812">
                  <c:v>0.25195699999999999</c:v>
                </c:pt>
                <c:pt idx="7813">
                  <c:v>0.24045000000000002</c:v>
                </c:pt>
                <c:pt idx="7814">
                  <c:v>0.241366</c:v>
                </c:pt>
                <c:pt idx="7815">
                  <c:v>0.22298199999999999</c:v>
                </c:pt>
                <c:pt idx="7816">
                  <c:v>0.26200099999999998</c:v>
                </c:pt>
                <c:pt idx="7817">
                  <c:v>0.26278399999999996</c:v>
                </c:pt>
                <c:pt idx="7818">
                  <c:v>0.273752</c:v>
                </c:pt>
                <c:pt idx="7819">
                  <c:v>0.272198</c:v>
                </c:pt>
                <c:pt idx="7820">
                  <c:v>0.26564000000000004</c:v>
                </c:pt>
                <c:pt idx="7821">
                  <c:v>0.25131000000000003</c:v>
                </c:pt>
                <c:pt idx="7822">
                  <c:v>0.240565</c:v>
                </c:pt>
                <c:pt idx="7823">
                  <c:v>0.235682</c:v>
                </c:pt>
                <c:pt idx="7824">
                  <c:v>0.22007599999999999</c:v>
                </c:pt>
                <c:pt idx="7825">
                  <c:v>0.207925</c:v>
                </c:pt>
                <c:pt idx="7826">
                  <c:v>0.187862</c:v>
                </c:pt>
                <c:pt idx="7827">
                  <c:v>0.16775199999999998</c:v>
                </c:pt>
                <c:pt idx="7828">
                  <c:v>0.15212599999999998</c:v>
                </c:pt>
                <c:pt idx="7829">
                  <c:v>0.15636799999999998</c:v>
                </c:pt>
                <c:pt idx="7830">
                  <c:v>0.15293000000000001</c:v>
                </c:pt>
                <c:pt idx="7831">
                  <c:v>0.15648299999999998</c:v>
                </c:pt>
                <c:pt idx="7832">
                  <c:v>0.14821899999999999</c:v>
                </c:pt>
                <c:pt idx="7833">
                  <c:v>0.15031700000000001</c:v>
                </c:pt>
                <c:pt idx="7834">
                  <c:v>0.17170299999999999</c:v>
                </c:pt>
                <c:pt idx="7835">
                  <c:v>0.180704</c:v>
                </c:pt>
                <c:pt idx="7836">
                  <c:v>0.18395499999999998</c:v>
                </c:pt>
                <c:pt idx="7837">
                  <c:v>0.19373799999999999</c:v>
                </c:pt>
                <c:pt idx="7838">
                  <c:v>0.18856899999999999</c:v>
                </c:pt>
                <c:pt idx="7839">
                  <c:v>0.178979</c:v>
                </c:pt>
                <c:pt idx="7840">
                  <c:v>0.18737699999999999</c:v>
                </c:pt>
                <c:pt idx="7841">
                  <c:v>0.20105699999999999</c:v>
                </c:pt>
                <c:pt idx="7842">
                  <c:v>0.212784</c:v>
                </c:pt>
                <c:pt idx="7843">
                  <c:v>0.20571099999999998</c:v>
                </c:pt>
                <c:pt idx="7844">
                  <c:v>0.21126000000000003</c:v>
                </c:pt>
                <c:pt idx="7845">
                  <c:v>0.203459</c:v>
                </c:pt>
                <c:pt idx="7846">
                  <c:v>0.20183599999999999</c:v>
                </c:pt>
                <c:pt idx="7847">
                  <c:v>0.19800499999999999</c:v>
                </c:pt>
                <c:pt idx="7848">
                  <c:v>0.17100599999999999</c:v>
                </c:pt>
                <c:pt idx="7849">
                  <c:v>0.16404199999999999</c:v>
                </c:pt>
                <c:pt idx="7850">
                  <c:v>0.143542</c:v>
                </c:pt>
                <c:pt idx="7851">
                  <c:v>0.20186299999999999</c:v>
                </c:pt>
                <c:pt idx="7852">
                  <c:v>0.22873199999999999</c:v>
                </c:pt>
                <c:pt idx="7853">
                  <c:v>0.23697699999999999</c:v>
                </c:pt>
                <c:pt idx="7854">
                  <c:v>0.23541099999999998</c:v>
                </c:pt>
                <c:pt idx="7855">
                  <c:v>0.23070199999999999</c:v>
                </c:pt>
                <c:pt idx="7856">
                  <c:v>0.23572499999999999</c:v>
                </c:pt>
                <c:pt idx="7857">
                  <c:v>0.22786399999999998</c:v>
                </c:pt>
                <c:pt idx="7858">
                  <c:v>0.21302099999999999</c:v>
                </c:pt>
                <c:pt idx="7859">
                  <c:v>0.217948</c:v>
                </c:pt>
                <c:pt idx="7860">
                  <c:v>0.21544199999999999</c:v>
                </c:pt>
                <c:pt idx="7861">
                  <c:v>0.20556099999999999</c:v>
                </c:pt>
                <c:pt idx="7862">
                  <c:v>0.20483699999999999</c:v>
                </c:pt>
                <c:pt idx="7863">
                  <c:v>0.19398699999999999</c:v>
                </c:pt>
                <c:pt idx="7864">
                  <c:v>0.21782499999999999</c:v>
                </c:pt>
                <c:pt idx="7865">
                  <c:v>0.21628899999999998</c:v>
                </c:pt>
                <c:pt idx="7866">
                  <c:v>0.229688</c:v>
                </c:pt>
                <c:pt idx="7867">
                  <c:v>0.228854</c:v>
                </c:pt>
                <c:pt idx="7868">
                  <c:v>0.242481</c:v>
                </c:pt>
                <c:pt idx="7869">
                  <c:v>0.23136799999999999</c:v>
                </c:pt>
                <c:pt idx="7870">
                  <c:v>0.21956799999999999</c:v>
                </c:pt>
                <c:pt idx="7871">
                  <c:v>0.21215899999999999</c:v>
                </c:pt>
                <c:pt idx="7872">
                  <c:v>0.22922599999999999</c:v>
                </c:pt>
                <c:pt idx="7873">
                  <c:v>0.21820199999999998</c:v>
                </c:pt>
                <c:pt idx="7874">
                  <c:v>0.20799499999999999</c:v>
                </c:pt>
                <c:pt idx="7875">
                  <c:v>0.19964899999999999</c:v>
                </c:pt>
                <c:pt idx="7876">
                  <c:v>0.19017799999999999</c:v>
                </c:pt>
                <c:pt idx="7877">
                  <c:v>0.18555000000000002</c:v>
                </c:pt>
                <c:pt idx="7878">
                  <c:v>0.171709</c:v>
                </c:pt>
                <c:pt idx="7879">
                  <c:v>0.16730200000000001</c:v>
                </c:pt>
                <c:pt idx="7880">
                  <c:v>0.16051399999999999</c:v>
                </c:pt>
                <c:pt idx="7881">
                  <c:v>0.159276</c:v>
                </c:pt>
                <c:pt idx="7882">
                  <c:v>0.15434399999999998</c:v>
                </c:pt>
                <c:pt idx="7883">
                  <c:v>0.14301900000000001</c:v>
                </c:pt>
                <c:pt idx="7884">
                  <c:v>0.13137499999999999</c:v>
                </c:pt>
                <c:pt idx="7885">
                  <c:v>0.12319000000000001</c:v>
                </c:pt>
                <c:pt idx="7886">
                  <c:v>0.13359599999999999</c:v>
                </c:pt>
                <c:pt idx="7887">
                  <c:v>0.12987799999999999</c:v>
                </c:pt>
                <c:pt idx="7888">
                  <c:v>0.13117699999999999</c:v>
                </c:pt>
                <c:pt idx="7889">
                  <c:v>0.133636</c:v>
                </c:pt>
                <c:pt idx="7890">
                  <c:v>0.14319999999999999</c:v>
                </c:pt>
                <c:pt idx="7891">
                  <c:v>0.13409199999999999</c:v>
                </c:pt>
                <c:pt idx="7892">
                  <c:v>0.13686899999999999</c:v>
                </c:pt>
                <c:pt idx="7893">
                  <c:v>0.12551599999999999</c:v>
                </c:pt>
                <c:pt idx="7894">
                  <c:v>0.13275599999999999</c:v>
                </c:pt>
                <c:pt idx="7895">
                  <c:v>0.13502400000000001</c:v>
                </c:pt>
                <c:pt idx="7896">
                  <c:v>0.12831499999999998</c:v>
                </c:pt>
                <c:pt idx="7897">
                  <c:v>0.12193499999999999</c:v>
                </c:pt>
                <c:pt idx="7898">
                  <c:v>0.13092000000000001</c:v>
                </c:pt>
                <c:pt idx="7899">
                  <c:v>0.12870499999999999</c:v>
                </c:pt>
                <c:pt idx="7900">
                  <c:v>0.10778699999999999</c:v>
                </c:pt>
                <c:pt idx="7901">
                  <c:v>0.11252899999999999</c:v>
                </c:pt>
                <c:pt idx="7902">
                  <c:v>0.11212000000000001</c:v>
                </c:pt>
                <c:pt idx="7903">
                  <c:v>0.11226599999999999</c:v>
                </c:pt>
                <c:pt idx="7904">
                  <c:v>0.10428000000000001</c:v>
                </c:pt>
                <c:pt idx="7905">
                  <c:v>0.109653</c:v>
                </c:pt>
                <c:pt idx="7906">
                  <c:v>0.115149</c:v>
                </c:pt>
                <c:pt idx="7907">
                  <c:v>0.100978</c:v>
                </c:pt>
                <c:pt idx="7908">
                  <c:v>0.103157</c:v>
                </c:pt>
                <c:pt idx="7909">
                  <c:v>9.3030000000000002E-2</c:v>
                </c:pt>
                <c:pt idx="7910">
                  <c:v>0.10818599999999999</c:v>
                </c:pt>
                <c:pt idx="7911">
                  <c:v>0.117893</c:v>
                </c:pt>
                <c:pt idx="7912">
                  <c:v>0.12517499999999998</c:v>
                </c:pt>
                <c:pt idx="7913">
                  <c:v>0.13459000000000002</c:v>
                </c:pt>
                <c:pt idx="7914">
                  <c:v>0.170456</c:v>
                </c:pt>
                <c:pt idx="7915">
                  <c:v>0.190083</c:v>
                </c:pt>
                <c:pt idx="7916">
                  <c:v>0.25817099999999998</c:v>
                </c:pt>
                <c:pt idx="7917">
                  <c:v>0.29097200000000001</c:v>
                </c:pt>
                <c:pt idx="7918">
                  <c:v>0.32124399999999997</c:v>
                </c:pt>
                <c:pt idx="7919">
                  <c:v>0.339474</c:v>
                </c:pt>
                <c:pt idx="7920">
                  <c:v>0.34414299999999998</c:v>
                </c:pt>
                <c:pt idx="7921">
                  <c:v>0.35545899999999997</c:v>
                </c:pt>
                <c:pt idx="7922">
                  <c:v>0.382853</c:v>
                </c:pt>
                <c:pt idx="7923">
                  <c:v>0.37887099999999996</c:v>
                </c:pt>
                <c:pt idx="7924">
                  <c:v>0.39713899999999996</c:v>
                </c:pt>
                <c:pt idx="7925">
                  <c:v>0.393175</c:v>
                </c:pt>
                <c:pt idx="7926">
                  <c:v>0.42332799999999998</c:v>
                </c:pt>
                <c:pt idx="7927">
                  <c:v>0.43129399999999996</c:v>
                </c:pt>
                <c:pt idx="7928">
                  <c:v>0.43287499999999995</c:v>
                </c:pt>
                <c:pt idx="7929">
                  <c:v>0.43022699999999997</c:v>
                </c:pt>
                <c:pt idx="7930">
                  <c:v>0.42393199999999998</c:v>
                </c:pt>
                <c:pt idx="7931">
                  <c:v>0.42940200000000001</c:v>
                </c:pt>
                <c:pt idx="7932">
                  <c:v>0.43277299999999996</c:v>
                </c:pt>
                <c:pt idx="7933">
                  <c:v>0.42399899999999996</c:v>
                </c:pt>
                <c:pt idx="7934">
                  <c:v>0.41866000000000003</c:v>
                </c:pt>
                <c:pt idx="7935">
                  <c:v>0.41873299999999997</c:v>
                </c:pt>
                <c:pt idx="7936">
                  <c:v>0.402362</c:v>
                </c:pt>
                <c:pt idx="7937">
                  <c:v>0.443768</c:v>
                </c:pt>
                <c:pt idx="7938">
                  <c:v>0.44159299999999996</c:v>
                </c:pt>
                <c:pt idx="7939">
                  <c:v>0.41981399999999996</c:v>
                </c:pt>
                <c:pt idx="7940">
                  <c:v>0.39262000000000002</c:v>
                </c:pt>
                <c:pt idx="7941">
                  <c:v>0.37610699999999997</c:v>
                </c:pt>
                <c:pt idx="7942">
                  <c:v>0.36575299999999999</c:v>
                </c:pt>
                <c:pt idx="7943">
                  <c:v>0.36362699999999998</c:v>
                </c:pt>
                <c:pt idx="7944">
                  <c:v>0.349719</c:v>
                </c:pt>
                <c:pt idx="7945">
                  <c:v>0.33644799999999997</c:v>
                </c:pt>
                <c:pt idx="7946">
                  <c:v>0.32739799999999997</c:v>
                </c:pt>
                <c:pt idx="7947">
                  <c:v>0.31266299999999997</c:v>
                </c:pt>
                <c:pt idx="7948">
                  <c:v>0.29722499999999996</c:v>
                </c:pt>
                <c:pt idx="7949">
                  <c:v>0.30044899999999997</c:v>
                </c:pt>
                <c:pt idx="7950">
                  <c:v>0.29735200000000001</c:v>
                </c:pt>
                <c:pt idx="7951">
                  <c:v>0.296736</c:v>
                </c:pt>
                <c:pt idx="7952">
                  <c:v>0.28195799999999999</c:v>
                </c:pt>
                <c:pt idx="7953">
                  <c:v>0.268789</c:v>
                </c:pt>
                <c:pt idx="7954">
                  <c:v>0.30835499999999999</c:v>
                </c:pt>
                <c:pt idx="7955">
                  <c:v>0.309388</c:v>
                </c:pt>
                <c:pt idx="7956">
                  <c:v>0.311502</c:v>
                </c:pt>
                <c:pt idx="7957">
                  <c:v>0.30101800000000001</c:v>
                </c:pt>
                <c:pt idx="7958">
                  <c:v>0.28850000000000003</c:v>
                </c:pt>
                <c:pt idx="7959">
                  <c:v>0.28190199999999999</c:v>
                </c:pt>
                <c:pt idx="7960">
                  <c:v>0.28925899999999999</c:v>
                </c:pt>
                <c:pt idx="7961">
                  <c:v>0.27297899999999997</c:v>
                </c:pt>
                <c:pt idx="7962">
                  <c:v>0.26613100000000001</c:v>
                </c:pt>
                <c:pt idx="7963">
                  <c:v>0.248476</c:v>
                </c:pt>
                <c:pt idx="7964">
                  <c:v>0.24724299999999999</c:v>
                </c:pt>
                <c:pt idx="7965">
                  <c:v>0.24509699999999998</c:v>
                </c:pt>
                <c:pt idx="7966">
                  <c:v>0.238258</c:v>
                </c:pt>
                <c:pt idx="7967">
                  <c:v>0.26452100000000001</c:v>
                </c:pt>
                <c:pt idx="7968">
                  <c:v>0.26762799999999998</c:v>
                </c:pt>
                <c:pt idx="7969">
                  <c:v>0.26388200000000001</c:v>
                </c:pt>
                <c:pt idx="7970">
                  <c:v>0.27396899999999996</c:v>
                </c:pt>
                <c:pt idx="7971">
                  <c:v>0.27232699999999999</c:v>
                </c:pt>
                <c:pt idx="7972">
                  <c:v>0.270262</c:v>
                </c:pt>
                <c:pt idx="7973">
                  <c:v>0.27076299999999998</c:v>
                </c:pt>
                <c:pt idx="7974">
                  <c:v>0.272866</c:v>
                </c:pt>
                <c:pt idx="7975">
                  <c:v>0.27618399999999999</c:v>
                </c:pt>
                <c:pt idx="7976">
                  <c:v>0.26762900000000001</c:v>
                </c:pt>
                <c:pt idx="7977">
                  <c:v>0.26342099999999996</c:v>
                </c:pt>
                <c:pt idx="7978">
                  <c:v>0.27635199999999999</c:v>
                </c:pt>
                <c:pt idx="7979">
                  <c:v>0.28043599999999996</c:v>
                </c:pt>
                <c:pt idx="7980">
                  <c:v>0.26735900000000001</c:v>
                </c:pt>
                <c:pt idx="7981">
                  <c:v>0.25906799999999996</c:v>
                </c:pt>
                <c:pt idx="7982">
                  <c:v>0.27349200000000001</c:v>
                </c:pt>
                <c:pt idx="7983">
                  <c:v>0.262129</c:v>
                </c:pt>
                <c:pt idx="7984">
                  <c:v>0.26621099999999998</c:v>
                </c:pt>
                <c:pt idx="7985">
                  <c:v>0.31674099999999999</c:v>
                </c:pt>
                <c:pt idx="7986">
                  <c:v>0.32341000000000003</c:v>
                </c:pt>
                <c:pt idx="7987">
                  <c:v>0.32130000000000003</c:v>
                </c:pt>
                <c:pt idx="7988">
                  <c:v>0.33617199999999997</c:v>
                </c:pt>
                <c:pt idx="7989">
                  <c:v>0.33710199999999996</c:v>
                </c:pt>
                <c:pt idx="7990">
                  <c:v>0.31780000000000003</c:v>
                </c:pt>
                <c:pt idx="7991">
                  <c:v>0.31981599999999999</c:v>
                </c:pt>
                <c:pt idx="7992">
                  <c:v>0.31279199999999996</c:v>
                </c:pt>
                <c:pt idx="7993">
                  <c:v>0.29633000000000004</c:v>
                </c:pt>
                <c:pt idx="7994">
                  <c:v>0.32741699999999996</c:v>
                </c:pt>
                <c:pt idx="7995">
                  <c:v>0.32676099999999997</c:v>
                </c:pt>
                <c:pt idx="7996">
                  <c:v>0.32914099999999996</c:v>
                </c:pt>
                <c:pt idx="7997">
                  <c:v>0.34725499999999998</c:v>
                </c:pt>
                <c:pt idx="7998">
                  <c:v>0.35861699999999996</c:v>
                </c:pt>
                <c:pt idx="7999">
                  <c:v>0.32852199999999998</c:v>
                </c:pt>
                <c:pt idx="8000">
                  <c:v>0.346912</c:v>
                </c:pt>
                <c:pt idx="8001">
                  <c:v>0.32921299999999998</c:v>
                </c:pt>
                <c:pt idx="8002">
                  <c:v>0.31325199999999997</c:v>
                </c:pt>
                <c:pt idx="8003">
                  <c:v>0.291076</c:v>
                </c:pt>
                <c:pt idx="8004">
                  <c:v>0.30162099999999997</c:v>
                </c:pt>
                <c:pt idx="8005">
                  <c:v>0.28686299999999998</c:v>
                </c:pt>
                <c:pt idx="8006">
                  <c:v>0.27268799999999999</c:v>
                </c:pt>
                <c:pt idx="8007">
                  <c:v>0.25651399999999996</c:v>
                </c:pt>
                <c:pt idx="8008">
                  <c:v>0.26772200000000002</c:v>
                </c:pt>
                <c:pt idx="8009">
                  <c:v>0.25374799999999997</c:v>
                </c:pt>
                <c:pt idx="8010">
                  <c:v>0.25728600000000001</c:v>
                </c:pt>
                <c:pt idx="8011">
                  <c:v>0.26259499999999997</c:v>
                </c:pt>
                <c:pt idx="8012">
                  <c:v>0.25865099999999996</c:v>
                </c:pt>
                <c:pt idx="8013">
                  <c:v>0.26089099999999998</c:v>
                </c:pt>
                <c:pt idx="8014">
                  <c:v>0.26722899999999999</c:v>
                </c:pt>
                <c:pt idx="8015">
                  <c:v>0.27339799999999997</c:v>
                </c:pt>
                <c:pt idx="8016">
                  <c:v>0.272036</c:v>
                </c:pt>
                <c:pt idx="8017">
                  <c:v>0.27521299999999999</c:v>
                </c:pt>
                <c:pt idx="8018">
                  <c:v>0.270117</c:v>
                </c:pt>
                <c:pt idx="8019">
                  <c:v>0.261046</c:v>
                </c:pt>
                <c:pt idx="8020">
                  <c:v>0.24569199999999999</c:v>
                </c:pt>
                <c:pt idx="8021">
                  <c:v>0.22556000000000001</c:v>
                </c:pt>
                <c:pt idx="8022">
                  <c:v>0.20868</c:v>
                </c:pt>
                <c:pt idx="8023">
                  <c:v>0.19200499999999998</c:v>
                </c:pt>
                <c:pt idx="8024">
                  <c:v>0.17966499999999999</c:v>
                </c:pt>
                <c:pt idx="8025">
                  <c:v>0.179614</c:v>
                </c:pt>
                <c:pt idx="8026">
                  <c:v>0.16480599999999998</c:v>
                </c:pt>
                <c:pt idx="8027">
                  <c:v>0.1502</c:v>
                </c:pt>
                <c:pt idx="8028">
                  <c:v>0.132462</c:v>
                </c:pt>
                <c:pt idx="8029">
                  <c:v>0.12224499999999999</c:v>
                </c:pt>
                <c:pt idx="8030">
                  <c:v>0.12074399999999999</c:v>
                </c:pt>
                <c:pt idx="8031">
                  <c:v>0.12071399999999999</c:v>
                </c:pt>
                <c:pt idx="8032">
                  <c:v>0.121226</c:v>
                </c:pt>
                <c:pt idx="8033">
                  <c:v>0.117697</c:v>
                </c:pt>
                <c:pt idx="8034">
                  <c:v>0.12636800000000001</c:v>
                </c:pt>
                <c:pt idx="8035">
                  <c:v>0.131277</c:v>
                </c:pt>
                <c:pt idx="8036">
                  <c:v>0.12912899999999999</c:v>
                </c:pt>
                <c:pt idx="8037">
                  <c:v>0.127197</c:v>
                </c:pt>
                <c:pt idx="8038">
                  <c:v>0.120196</c:v>
                </c:pt>
                <c:pt idx="8039">
                  <c:v>0.10736799999999999</c:v>
                </c:pt>
                <c:pt idx="8040">
                  <c:v>0.10313299999999999</c:v>
                </c:pt>
                <c:pt idx="8041">
                  <c:v>0.101175</c:v>
                </c:pt>
                <c:pt idx="8042">
                  <c:v>9.0218999999999994E-2</c:v>
                </c:pt>
                <c:pt idx="8043">
                  <c:v>8.7732999999999992E-2</c:v>
                </c:pt>
                <c:pt idx="8044">
                  <c:v>8.5704000000000002E-2</c:v>
                </c:pt>
                <c:pt idx="8045">
                  <c:v>8.0542000000000002E-2</c:v>
                </c:pt>
                <c:pt idx="8046">
                  <c:v>9.4340999999999994E-2</c:v>
                </c:pt>
                <c:pt idx="8047">
                  <c:v>0.102437</c:v>
                </c:pt>
                <c:pt idx="8048">
                  <c:v>0.10756</c:v>
                </c:pt>
                <c:pt idx="8049">
                  <c:v>0.11641000000000001</c:v>
                </c:pt>
                <c:pt idx="8050">
                  <c:v>0.12709899999999999</c:v>
                </c:pt>
                <c:pt idx="8051">
                  <c:v>0.13075000000000001</c:v>
                </c:pt>
                <c:pt idx="8052">
                  <c:v>0.13234799999999999</c:v>
                </c:pt>
                <c:pt idx="8053">
                  <c:v>0.13118199999999999</c:v>
                </c:pt>
                <c:pt idx="8054">
                  <c:v>0.137631</c:v>
                </c:pt>
                <c:pt idx="8055">
                  <c:v>0.13852899999999999</c:v>
                </c:pt>
                <c:pt idx="8056">
                  <c:v>0.14654599999999998</c:v>
                </c:pt>
                <c:pt idx="8057">
                  <c:v>0.143294</c:v>
                </c:pt>
                <c:pt idx="8058">
                  <c:v>0.14912899999999998</c:v>
                </c:pt>
                <c:pt idx="8059">
                  <c:v>0.16395199999999999</c:v>
                </c:pt>
                <c:pt idx="8060">
                  <c:v>0.180752</c:v>
                </c:pt>
                <c:pt idx="8061">
                  <c:v>0.179285</c:v>
                </c:pt>
                <c:pt idx="8062">
                  <c:v>0.181536</c:v>
                </c:pt>
                <c:pt idx="8063">
                  <c:v>0.180178</c:v>
                </c:pt>
                <c:pt idx="8064">
                  <c:v>0.172652</c:v>
                </c:pt>
                <c:pt idx="8065">
                  <c:v>0.197958</c:v>
                </c:pt>
                <c:pt idx="8066">
                  <c:v>0.205544</c:v>
                </c:pt>
                <c:pt idx="8067">
                  <c:v>0.19181499999999999</c:v>
                </c:pt>
                <c:pt idx="8068">
                  <c:v>0.195884</c:v>
                </c:pt>
                <c:pt idx="8069">
                  <c:v>0.19548299999999999</c:v>
                </c:pt>
                <c:pt idx="8070">
                  <c:v>0.194914</c:v>
                </c:pt>
                <c:pt idx="8071">
                  <c:v>0.18216000000000002</c:v>
                </c:pt>
                <c:pt idx="8072">
                  <c:v>0.17194499999999999</c:v>
                </c:pt>
                <c:pt idx="8073">
                  <c:v>0.16567299999999999</c:v>
                </c:pt>
                <c:pt idx="8074">
                  <c:v>0.14482399999999998</c:v>
                </c:pt>
                <c:pt idx="8075">
                  <c:v>0.13730499999999998</c:v>
                </c:pt>
                <c:pt idx="8076">
                  <c:v>0.13689000000000001</c:v>
                </c:pt>
                <c:pt idx="8077">
                  <c:v>0.13494899999999999</c:v>
                </c:pt>
                <c:pt idx="8078">
                  <c:v>0.13028599999999999</c:v>
                </c:pt>
                <c:pt idx="8079">
                  <c:v>0.12247000000000001</c:v>
                </c:pt>
                <c:pt idx="8080">
                  <c:v>0.11315499999999999</c:v>
                </c:pt>
                <c:pt idx="8081">
                  <c:v>0.10327699999999999</c:v>
                </c:pt>
                <c:pt idx="8082">
                  <c:v>9.3489000000000003E-2</c:v>
                </c:pt>
                <c:pt idx="8083">
                  <c:v>8.970199999999999E-2</c:v>
                </c:pt>
                <c:pt idx="8084">
                  <c:v>8.4484999999999991E-2</c:v>
                </c:pt>
                <c:pt idx="8085">
                  <c:v>7.213E-2</c:v>
                </c:pt>
                <c:pt idx="8086">
                  <c:v>7.1343000000000004E-2</c:v>
                </c:pt>
                <c:pt idx="8087">
                  <c:v>7.0110999999999993E-2</c:v>
                </c:pt>
                <c:pt idx="8088">
                  <c:v>8.1095E-2</c:v>
                </c:pt>
                <c:pt idx="8089">
                  <c:v>7.7023999999999995E-2</c:v>
                </c:pt>
                <c:pt idx="8090">
                  <c:v>9.1150000000000009E-2</c:v>
                </c:pt>
                <c:pt idx="8091">
                  <c:v>9.7437999999999997E-2</c:v>
                </c:pt>
                <c:pt idx="8092">
                  <c:v>9.9596999999999991E-2</c:v>
                </c:pt>
                <c:pt idx="8093">
                  <c:v>9.6525E-2</c:v>
                </c:pt>
                <c:pt idx="8094">
                  <c:v>9.2901999999999998E-2</c:v>
                </c:pt>
                <c:pt idx="8095">
                  <c:v>9.7386E-2</c:v>
                </c:pt>
                <c:pt idx="8096">
                  <c:v>9.0665999999999997E-2</c:v>
                </c:pt>
                <c:pt idx="8097">
                  <c:v>9.318499999999999E-2</c:v>
                </c:pt>
                <c:pt idx="8098">
                  <c:v>8.8976E-2</c:v>
                </c:pt>
                <c:pt idx="8099">
                  <c:v>8.2385E-2</c:v>
                </c:pt>
                <c:pt idx="8100">
                  <c:v>7.1801999999999991E-2</c:v>
                </c:pt>
                <c:pt idx="8101">
                  <c:v>8.7534000000000001E-2</c:v>
                </c:pt>
                <c:pt idx="8102">
                  <c:v>9.611299999999999E-2</c:v>
                </c:pt>
                <c:pt idx="8103">
                  <c:v>9.5410000000000009E-2</c:v>
                </c:pt>
                <c:pt idx="8104">
                  <c:v>9.7697999999999993E-2</c:v>
                </c:pt>
                <c:pt idx="8105">
                  <c:v>9.1585E-2</c:v>
                </c:pt>
                <c:pt idx="8106">
                  <c:v>8.8955999999999993E-2</c:v>
                </c:pt>
                <c:pt idx="8107">
                  <c:v>7.8156000000000003E-2</c:v>
                </c:pt>
                <c:pt idx="8108">
                  <c:v>8.2753999999999994E-2</c:v>
                </c:pt>
                <c:pt idx="8109">
                  <c:v>0.10248599999999999</c:v>
                </c:pt>
                <c:pt idx="8110">
                  <c:v>9.8420999999999995E-2</c:v>
                </c:pt>
                <c:pt idx="8111">
                  <c:v>0.10388799999999999</c:v>
                </c:pt>
                <c:pt idx="8112">
                  <c:v>9.7721000000000002E-2</c:v>
                </c:pt>
                <c:pt idx="8113">
                  <c:v>9.947099999999999E-2</c:v>
                </c:pt>
                <c:pt idx="8114">
                  <c:v>9.6490000000000006E-2</c:v>
                </c:pt>
                <c:pt idx="8115">
                  <c:v>8.841099999999999E-2</c:v>
                </c:pt>
                <c:pt idx="8116">
                  <c:v>8.2961999999999994E-2</c:v>
                </c:pt>
                <c:pt idx="8117">
                  <c:v>8.2910000000000011E-2</c:v>
                </c:pt>
                <c:pt idx="8118">
                  <c:v>7.6743999999999993E-2</c:v>
                </c:pt>
                <c:pt idx="8119">
                  <c:v>6.1588999999999998E-2</c:v>
                </c:pt>
                <c:pt idx="8120">
                  <c:v>5.6004999999999999E-2</c:v>
                </c:pt>
                <c:pt idx="8121">
                  <c:v>4.7031999999999997E-2</c:v>
                </c:pt>
                <c:pt idx="8122">
                  <c:v>3.8162000000000001E-2</c:v>
                </c:pt>
                <c:pt idx="8123">
                  <c:v>3.1817999999999999E-2</c:v>
                </c:pt>
                <c:pt idx="8124">
                  <c:v>3.1482999999999997E-2</c:v>
                </c:pt>
                <c:pt idx="8125">
                  <c:v>3.1222999999999997E-2</c:v>
                </c:pt>
                <c:pt idx="8126">
                  <c:v>2.8544999999999997E-2</c:v>
                </c:pt>
                <c:pt idx="8127">
                  <c:v>2.6764E-2</c:v>
                </c:pt>
                <c:pt idx="8128">
                  <c:v>2.5408E-2</c:v>
                </c:pt>
                <c:pt idx="8129">
                  <c:v>2.3184999999999997E-2</c:v>
                </c:pt>
                <c:pt idx="8130">
                  <c:v>1.9996999999999997E-2</c:v>
                </c:pt>
                <c:pt idx="8131">
                  <c:v>2.5558999999999998E-2</c:v>
                </c:pt>
                <c:pt idx="8132">
                  <c:v>2.7490000000000001E-2</c:v>
                </c:pt>
                <c:pt idx="8133">
                  <c:v>2.7541999999999997E-2</c:v>
                </c:pt>
                <c:pt idx="8134">
                  <c:v>2.5680000000000001E-2</c:v>
                </c:pt>
                <c:pt idx="8135">
                  <c:v>2.7018E-2</c:v>
                </c:pt>
                <c:pt idx="8136">
                  <c:v>3.1702000000000001E-2</c:v>
                </c:pt>
                <c:pt idx="8137">
                  <c:v>2.6050000000000004E-2</c:v>
                </c:pt>
                <c:pt idx="8138">
                  <c:v>2.8450000000000003E-2</c:v>
                </c:pt>
                <c:pt idx="8139">
                  <c:v>3.4738999999999999E-2</c:v>
                </c:pt>
                <c:pt idx="8140">
                  <c:v>6.9795999999999997E-2</c:v>
                </c:pt>
                <c:pt idx="8141">
                  <c:v>8.0784999999999996E-2</c:v>
                </c:pt>
                <c:pt idx="8142">
                  <c:v>8.828699999999999E-2</c:v>
                </c:pt>
                <c:pt idx="8143">
                  <c:v>9.5423999999999995E-2</c:v>
                </c:pt>
                <c:pt idx="8144">
                  <c:v>8.4754999999999997E-2</c:v>
                </c:pt>
                <c:pt idx="8145">
                  <c:v>7.8227999999999992E-2</c:v>
                </c:pt>
                <c:pt idx="8146">
                  <c:v>7.4936000000000003E-2</c:v>
                </c:pt>
                <c:pt idx="8147">
                  <c:v>6.8062999999999999E-2</c:v>
                </c:pt>
                <c:pt idx="8148">
                  <c:v>5.6996999999999999E-2</c:v>
                </c:pt>
                <c:pt idx="8149">
                  <c:v>4.9758999999999998E-2</c:v>
                </c:pt>
                <c:pt idx="8150">
                  <c:v>4.8148999999999997E-2</c:v>
                </c:pt>
                <c:pt idx="8151">
                  <c:v>3.9933999999999997E-2</c:v>
                </c:pt>
                <c:pt idx="8152">
                  <c:v>4.0181999999999995E-2</c:v>
                </c:pt>
                <c:pt idx="8153">
                  <c:v>3.3395999999999995E-2</c:v>
                </c:pt>
                <c:pt idx="8154">
                  <c:v>2.7441999999999998E-2</c:v>
                </c:pt>
                <c:pt idx="8155">
                  <c:v>2.4278999999999998E-2</c:v>
                </c:pt>
                <c:pt idx="8156">
                  <c:v>2.1263000000000001E-2</c:v>
                </c:pt>
                <c:pt idx="8157">
                  <c:v>2.0017E-2</c:v>
                </c:pt>
                <c:pt idx="8158">
                  <c:v>1.8580000000000003E-2</c:v>
                </c:pt>
                <c:pt idx="8159">
                  <c:v>1.6264999999999998E-2</c:v>
                </c:pt>
                <c:pt idx="8160">
                  <c:v>1.4940999999999999E-2</c:v>
                </c:pt>
                <c:pt idx="8161">
                  <c:v>1.4135999999999999E-2</c:v>
                </c:pt>
                <c:pt idx="8162">
                  <c:v>1.1294E-2</c:v>
                </c:pt>
                <c:pt idx="8163">
                  <c:v>1.4750999999999998E-2</c:v>
                </c:pt>
                <c:pt idx="8164">
                  <c:v>1.8078999999999998E-2</c:v>
                </c:pt>
                <c:pt idx="8165">
                  <c:v>2.0232999999999998E-2</c:v>
                </c:pt>
                <c:pt idx="8166">
                  <c:v>2.0043999999999999E-2</c:v>
                </c:pt>
                <c:pt idx="8167">
                  <c:v>2.2394000000000001E-2</c:v>
                </c:pt>
                <c:pt idx="8168">
                  <c:v>2.0735E-2</c:v>
                </c:pt>
                <c:pt idx="8169">
                  <c:v>2.0066999999999998E-2</c:v>
                </c:pt>
                <c:pt idx="8170">
                  <c:v>1.6607E-2</c:v>
                </c:pt>
                <c:pt idx="8171">
                  <c:v>1.9851000000000001E-2</c:v>
                </c:pt>
                <c:pt idx="8172">
                  <c:v>2.0804E-2</c:v>
                </c:pt>
                <c:pt idx="8173">
                  <c:v>2.0126999999999999E-2</c:v>
                </c:pt>
                <c:pt idx="8174">
                  <c:v>1.5188E-2</c:v>
                </c:pt>
                <c:pt idx="8175">
                  <c:v>1.3117999999999999E-2</c:v>
                </c:pt>
                <c:pt idx="8176">
                  <c:v>1.4370000000000001E-2</c:v>
                </c:pt>
                <c:pt idx="8177">
                  <c:v>1.5564999999999999E-2</c:v>
                </c:pt>
                <c:pt idx="8178">
                  <c:v>1.7337999999999999E-2</c:v>
                </c:pt>
                <c:pt idx="8179">
                  <c:v>1.3470000000000001E-2</c:v>
                </c:pt>
                <c:pt idx="8180">
                  <c:v>9.3860000000000002E-3</c:v>
                </c:pt>
                <c:pt idx="8181">
                  <c:v>9.8979999999999988E-3</c:v>
                </c:pt>
                <c:pt idx="8182">
                  <c:v>9.1669999999999998E-3</c:v>
                </c:pt>
                <c:pt idx="8183">
                  <c:v>9.9639999999999989E-3</c:v>
                </c:pt>
                <c:pt idx="8184">
                  <c:v>9.8389999999999988E-3</c:v>
                </c:pt>
                <c:pt idx="8185">
                  <c:v>8.3210000000000003E-3</c:v>
                </c:pt>
                <c:pt idx="8186">
                  <c:v>9.3010000000000002E-3</c:v>
                </c:pt>
                <c:pt idx="8187">
                  <c:v>8.907E-3</c:v>
                </c:pt>
                <c:pt idx="8188">
                  <c:v>1.3701999999999999E-2</c:v>
                </c:pt>
                <c:pt idx="8189">
                  <c:v>1.6871999999999998E-2</c:v>
                </c:pt>
                <c:pt idx="8190">
                  <c:v>1.7224E-2</c:v>
                </c:pt>
                <c:pt idx="8191">
                  <c:v>1.1940000000000001E-2</c:v>
                </c:pt>
                <c:pt idx="8192">
                  <c:v>1.4334E-2</c:v>
                </c:pt>
                <c:pt idx="8193">
                  <c:v>1.5547E-2</c:v>
                </c:pt>
                <c:pt idx="8194">
                  <c:v>1.3078999999999999E-2</c:v>
                </c:pt>
                <c:pt idx="8195">
                  <c:v>2.7595999999999999E-2</c:v>
                </c:pt>
                <c:pt idx="8196">
                  <c:v>3.5083999999999997E-2</c:v>
                </c:pt>
                <c:pt idx="8197">
                  <c:v>4.7514999999999995E-2</c:v>
                </c:pt>
                <c:pt idx="8198">
                  <c:v>5.8677999999999994E-2</c:v>
                </c:pt>
                <c:pt idx="8199">
                  <c:v>6.1848999999999994E-2</c:v>
                </c:pt>
                <c:pt idx="8200">
                  <c:v>6.3968999999999998E-2</c:v>
                </c:pt>
                <c:pt idx="8201">
                  <c:v>6.2451E-2</c:v>
                </c:pt>
                <c:pt idx="8202">
                  <c:v>7.5580999999999995E-2</c:v>
                </c:pt>
                <c:pt idx="8203">
                  <c:v>7.7550000000000008E-2</c:v>
                </c:pt>
                <c:pt idx="8204">
                  <c:v>7.9464999999999994E-2</c:v>
                </c:pt>
                <c:pt idx="8205">
                  <c:v>0.118767</c:v>
                </c:pt>
                <c:pt idx="8206">
                  <c:v>0.13167000000000001</c:v>
                </c:pt>
                <c:pt idx="8207">
                  <c:v>0.13473299999999999</c:v>
                </c:pt>
                <c:pt idx="8208">
                  <c:v>0.133989</c:v>
                </c:pt>
                <c:pt idx="8209">
                  <c:v>0.13556199999999999</c:v>
                </c:pt>
                <c:pt idx="8210">
                  <c:v>0.12892100000000001</c:v>
                </c:pt>
                <c:pt idx="8211">
                  <c:v>0.14093600000000001</c:v>
                </c:pt>
                <c:pt idx="8212">
                  <c:v>0.14808099999999999</c:v>
                </c:pt>
                <c:pt idx="8213">
                  <c:v>0.14302299999999998</c:v>
                </c:pt>
                <c:pt idx="8214">
                  <c:v>0.14613799999999999</c:v>
                </c:pt>
                <c:pt idx="8215">
                  <c:v>0.14511599999999999</c:v>
                </c:pt>
                <c:pt idx="8216">
                  <c:v>0.13828000000000001</c:v>
                </c:pt>
                <c:pt idx="8217">
                  <c:v>0.12851599999999999</c:v>
                </c:pt>
                <c:pt idx="8218">
                  <c:v>0.118876</c:v>
                </c:pt>
                <c:pt idx="8219">
                  <c:v>0.11341699999999999</c:v>
                </c:pt>
                <c:pt idx="8220">
                  <c:v>0.11336299999999999</c:v>
                </c:pt>
                <c:pt idx="8221">
                  <c:v>0.11441899999999999</c:v>
                </c:pt>
                <c:pt idx="8222">
                  <c:v>0.11754000000000001</c:v>
                </c:pt>
                <c:pt idx="8223">
                  <c:v>0.13567499999999999</c:v>
                </c:pt>
                <c:pt idx="8224">
                  <c:v>0.12415799999999999</c:v>
                </c:pt>
                <c:pt idx="8225">
                  <c:v>0.13170399999999999</c:v>
                </c:pt>
                <c:pt idx="8226">
                  <c:v>0.132439</c:v>
                </c:pt>
                <c:pt idx="8227">
                  <c:v>0.127968</c:v>
                </c:pt>
                <c:pt idx="8228">
                  <c:v>0.128195</c:v>
                </c:pt>
                <c:pt idx="8229">
                  <c:v>0.13922000000000001</c:v>
                </c:pt>
                <c:pt idx="8230">
                  <c:v>0.12251799999999999</c:v>
                </c:pt>
                <c:pt idx="8231">
                  <c:v>0.13661399999999999</c:v>
                </c:pt>
                <c:pt idx="8232">
                  <c:v>0.12778499999999998</c:v>
                </c:pt>
                <c:pt idx="8233">
                  <c:v>0.120336</c:v>
                </c:pt>
                <c:pt idx="8234">
                  <c:v>0.116439</c:v>
                </c:pt>
                <c:pt idx="8235">
                  <c:v>0.12447599999999999</c:v>
                </c:pt>
                <c:pt idx="8236">
                  <c:v>0.11410899999999999</c:v>
                </c:pt>
                <c:pt idx="8237">
                  <c:v>0.121254</c:v>
                </c:pt>
                <c:pt idx="8238">
                  <c:v>0.131107</c:v>
                </c:pt>
                <c:pt idx="8239">
                  <c:v>0.16153099999999998</c:v>
                </c:pt>
                <c:pt idx="8240">
                  <c:v>0.158411</c:v>
                </c:pt>
                <c:pt idx="8241">
                  <c:v>0.240011</c:v>
                </c:pt>
                <c:pt idx="8242">
                  <c:v>0.25058799999999998</c:v>
                </c:pt>
                <c:pt idx="8243">
                  <c:v>0.29910000000000003</c:v>
                </c:pt>
                <c:pt idx="8244">
                  <c:v>0.294514</c:v>
                </c:pt>
                <c:pt idx="8245">
                  <c:v>0.30422000000000005</c:v>
                </c:pt>
                <c:pt idx="8246">
                  <c:v>0.29594799999999999</c:v>
                </c:pt>
                <c:pt idx="8247">
                  <c:v>0.29126000000000002</c:v>
                </c:pt>
                <c:pt idx="8248">
                  <c:v>0.28350900000000001</c:v>
                </c:pt>
                <c:pt idx="8249">
                  <c:v>0.30700899999999998</c:v>
                </c:pt>
                <c:pt idx="8250">
                  <c:v>0.31104100000000001</c:v>
                </c:pt>
                <c:pt idx="8251">
                  <c:v>0.34082000000000001</c:v>
                </c:pt>
                <c:pt idx="8252">
                  <c:v>0.346022</c:v>
                </c:pt>
                <c:pt idx="8253">
                  <c:v>0.33887600000000001</c:v>
                </c:pt>
                <c:pt idx="8254">
                  <c:v>0.31883099999999998</c:v>
                </c:pt>
                <c:pt idx="8255">
                  <c:v>0.30503799999999998</c:v>
                </c:pt>
                <c:pt idx="8256">
                  <c:v>0.299126</c:v>
                </c:pt>
                <c:pt idx="8257">
                  <c:v>0.30491299999999999</c:v>
                </c:pt>
                <c:pt idx="8258">
                  <c:v>0.3206</c:v>
                </c:pt>
                <c:pt idx="8259">
                  <c:v>0.31583600000000001</c:v>
                </c:pt>
                <c:pt idx="8260">
                  <c:v>0.307666</c:v>
                </c:pt>
                <c:pt idx="8261">
                  <c:v>0.311589</c:v>
                </c:pt>
                <c:pt idx="8262">
                  <c:v>0.319936</c:v>
                </c:pt>
                <c:pt idx="8263">
                  <c:v>0.30963000000000002</c:v>
                </c:pt>
                <c:pt idx="8264">
                  <c:v>0.30902499999999999</c:v>
                </c:pt>
                <c:pt idx="8265">
                  <c:v>0.29336299999999998</c:v>
                </c:pt>
                <c:pt idx="8266">
                  <c:v>0.286908</c:v>
                </c:pt>
                <c:pt idx="8267">
                  <c:v>0.31861099999999998</c:v>
                </c:pt>
                <c:pt idx="8268">
                  <c:v>0.31575900000000001</c:v>
                </c:pt>
                <c:pt idx="8269">
                  <c:v>0.31201000000000001</c:v>
                </c:pt>
                <c:pt idx="8270">
                  <c:v>0.30440099999999998</c:v>
                </c:pt>
                <c:pt idx="8271">
                  <c:v>0.320357</c:v>
                </c:pt>
                <c:pt idx="8272">
                  <c:v>0.33095000000000002</c:v>
                </c:pt>
                <c:pt idx="8273">
                  <c:v>0.35524499999999998</c:v>
                </c:pt>
                <c:pt idx="8274">
                  <c:v>0.34953000000000001</c:v>
                </c:pt>
                <c:pt idx="8275">
                  <c:v>0.37032699999999996</c:v>
                </c:pt>
                <c:pt idx="8276">
                  <c:v>0.40266799999999997</c:v>
                </c:pt>
                <c:pt idx="8277">
                  <c:v>0.39576499999999998</c:v>
                </c:pt>
                <c:pt idx="8278">
                  <c:v>0.38679599999999997</c:v>
                </c:pt>
                <c:pt idx="8279">
                  <c:v>0.37115100000000001</c:v>
                </c:pt>
                <c:pt idx="8280">
                  <c:v>0.36734600000000001</c:v>
                </c:pt>
                <c:pt idx="8281">
                  <c:v>0.35203799999999996</c:v>
                </c:pt>
                <c:pt idx="8282">
                  <c:v>0.36526500000000001</c:v>
                </c:pt>
                <c:pt idx="8283">
                  <c:v>0.36971699999999996</c:v>
                </c:pt>
                <c:pt idx="8284">
                  <c:v>0.36060199999999998</c:v>
                </c:pt>
                <c:pt idx="8285">
                  <c:v>0.35616700000000001</c:v>
                </c:pt>
                <c:pt idx="8286">
                  <c:v>0.354352</c:v>
                </c:pt>
                <c:pt idx="8287">
                  <c:v>0.35502400000000001</c:v>
                </c:pt>
                <c:pt idx="8288">
                  <c:v>0.351101</c:v>
                </c:pt>
                <c:pt idx="8289">
                  <c:v>0.34931499999999999</c:v>
                </c:pt>
                <c:pt idx="8290">
                  <c:v>0.326158</c:v>
                </c:pt>
                <c:pt idx="8291">
                  <c:v>0.32438400000000001</c:v>
                </c:pt>
                <c:pt idx="8292">
                  <c:v>0.32576899999999998</c:v>
                </c:pt>
                <c:pt idx="8293">
                  <c:v>0.334227</c:v>
                </c:pt>
                <c:pt idx="8294">
                  <c:v>0.32691500000000001</c:v>
                </c:pt>
                <c:pt idx="8295">
                  <c:v>0.32635199999999998</c:v>
                </c:pt>
                <c:pt idx="8296">
                  <c:v>0.320579</c:v>
                </c:pt>
                <c:pt idx="8297">
                  <c:v>0.30155499999999996</c:v>
                </c:pt>
                <c:pt idx="8298">
                  <c:v>0.29068000000000005</c:v>
                </c:pt>
                <c:pt idx="8299">
                  <c:v>0.31378</c:v>
                </c:pt>
                <c:pt idx="8300">
                  <c:v>0.308562</c:v>
                </c:pt>
                <c:pt idx="8301">
                  <c:v>0.31023499999999998</c:v>
                </c:pt>
                <c:pt idx="8302">
                  <c:v>0.30587700000000001</c:v>
                </c:pt>
                <c:pt idx="8303">
                  <c:v>0.29716000000000004</c:v>
                </c:pt>
                <c:pt idx="8304">
                  <c:v>0.32519899999999996</c:v>
                </c:pt>
                <c:pt idx="8305">
                  <c:v>0.33859</c:v>
                </c:pt>
                <c:pt idx="8306">
                  <c:v>0.34203</c:v>
                </c:pt>
                <c:pt idx="8307">
                  <c:v>0.34151899999999996</c:v>
                </c:pt>
                <c:pt idx="8308">
                  <c:v>0.34254599999999996</c:v>
                </c:pt>
                <c:pt idx="8309">
                  <c:v>0.33533399999999997</c:v>
                </c:pt>
                <c:pt idx="8310">
                  <c:v>0.36414099999999999</c:v>
                </c:pt>
                <c:pt idx="8311">
                  <c:v>0.34319499999999997</c:v>
                </c:pt>
                <c:pt idx="8312">
                  <c:v>0.33617599999999997</c:v>
                </c:pt>
                <c:pt idx="8313">
                  <c:v>0.33573000000000003</c:v>
                </c:pt>
                <c:pt idx="8314">
                  <c:v>0.32515899999999998</c:v>
                </c:pt>
                <c:pt idx="8315">
                  <c:v>0.32283600000000001</c:v>
                </c:pt>
                <c:pt idx="8316">
                  <c:v>0.32186699999999996</c:v>
                </c:pt>
                <c:pt idx="8317">
                  <c:v>0.30394199999999999</c:v>
                </c:pt>
                <c:pt idx="8318">
                  <c:v>0.309668</c:v>
                </c:pt>
                <c:pt idx="8319">
                  <c:v>0.29283399999999998</c:v>
                </c:pt>
                <c:pt idx="8320">
                  <c:v>0.30844099999999997</c:v>
                </c:pt>
                <c:pt idx="8321">
                  <c:v>0.29409199999999996</c:v>
                </c:pt>
                <c:pt idx="8322">
                  <c:v>0.28772500000000001</c:v>
                </c:pt>
                <c:pt idx="8323">
                  <c:v>0.28987000000000002</c:v>
                </c:pt>
                <c:pt idx="8324">
                  <c:v>0.27754899999999999</c:v>
                </c:pt>
                <c:pt idx="8325">
                  <c:v>0.26688000000000001</c:v>
                </c:pt>
                <c:pt idx="8326">
                  <c:v>0.26020499999999996</c:v>
                </c:pt>
                <c:pt idx="8327">
                  <c:v>0.26037899999999997</c:v>
                </c:pt>
                <c:pt idx="8328">
                  <c:v>0.24251399999999998</c:v>
                </c:pt>
                <c:pt idx="8329">
                  <c:v>0.23927899999999999</c:v>
                </c:pt>
                <c:pt idx="8330">
                  <c:v>0.23593899999999998</c:v>
                </c:pt>
                <c:pt idx="8331">
                  <c:v>0.24850499999999998</c:v>
                </c:pt>
                <c:pt idx="8332">
                  <c:v>0.24276399999999998</c:v>
                </c:pt>
                <c:pt idx="8333">
                  <c:v>0.25835199999999997</c:v>
                </c:pt>
                <c:pt idx="8334">
                  <c:v>0.25914000000000004</c:v>
                </c:pt>
                <c:pt idx="8335">
                  <c:v>0.27586099999999997</c:v>
                </c:pt>
                <c:pt idx="8336">
                  <c:v>0.26703099999999996</c:v>
                </c:pt>
                <c:pt idx="8337">
                  <c:v>0.257687</c:v>
                </c:pt>
                <c:pt idx="8338">
                  <c:v>0.25695599999999996</c:v>
                </c:pt>
                <c:pt idx="8339">
                  <c:v>0.27309899999999998</c:v>
                </c:pt>
                <c:pt idx="8340">
                  <c:v>0.26677899999999999</c:v>
                </c:pt>
                <c:pt idx="8341">
                  <c:v>0.25453700000000001</c:v>
                </c:pt>
                <c:pt idx="8342">
                  <c:v>0.24978000000000003</c:v>
                </c:pt>
                <c:pt idx="8343">
                  <c:v>0.234509</c:v>
                </c:pt>
                <c:pt idx="8344">
                  <c:v>0.220385</c:v>
                </c:pt>
                <c:pt idx="8345">
                  <c:v>0.23750099999999999</c:v>
                </c:pt>
                <c:pt idx="8346">
                  <c:v>0.22556199999999998</c:v>
                </c:pt>
                <c:pt idx="8347">
                  <c:v>0.208151</c:v>
                </c:pt>
                <c:pt idx="8348">
                  <c:v>0.193691</c:v>
                </c:pt>
                <c:pt idx="8349">
                  <c:v>0.205348</c:v>
                </c:pt>
                <c:pt idx="8350">
                  <c:v>0.207344</c:v>
                </c:pt>
                <c:pt idx="8351">
                  <c:v>0.19832899999999998</c:v>
                </c:pt>
                <c:pt idx="8352">
                  <c:v>0.19279499999999999</c:v>
                </c:pt>
                <c:pt idx="8353">
                  <c:v>0.174987</c:v>
                </c:pt>
                <c:pt idx="8354">
                  <c:v>0.16828099999999999</c:v>
                </c:pt>
                <c:pt idx="8355">
                  <c:v>0.16333</c:v>
                </c:pt>
                <c:pt idx="8356">
                  <c:v>0.154386</c:v>
                </c:pt>
                <c:pt idx="8357">
                  <c:v>0.156135</c:v>
                </c:pt>
                <c:pt idx="8358">
                  <c:v>0.14521299999999998</c:v>
                </c:pt>
                <c:pt idx="8359">
                  <c:v>0.139483</c:v>
                </c:pt>
                <c:pt idx="8360">
                  <c:v>0.128024</c:v>
                </c:pt>
                <c:pt idx="8361">
                  <c:v>0.121985</c:v>
                </c:pt>
                <c:pt idx="8362">
                  <c:v>0.116117</c:v>
                </c:pt>
                <c:pt idx="8363">
                  <c:v>0.11103299999999999</c:v>
                </c:pt>
                <c:pt idx="8364">
                  <c:v>9.494000000000001E-2</c:v>
                </c:pt>
                <c:pt idx="8365">
                  <c:v>8.7307999999999997E-2</c:v>
                </c:pt>
                <c:pt idx="8366">
                  <c:v>9.7577999999999998E-2</c:v>
                </c:pt>
                <c:pt idx="8367">
                  <c:v>8.7605999999999989E-2</c:v>
                </c:pt>
                <c:pt idx="8368">
                  <c:v>8.9203999999999992E-2</c:v>
                </c:pt>
                <c:pt idx="8369">
                  <c:v>8.8312000000000002E-2</c:v>
                </c:pt>
                <c:pt idx="8370">
                  <c:v>9.2327999999999993E-2</c:v>
                </c:pt>
                <c:pt idx="8371">
                  <c:v>8.8607999999999992E-2</c:v>
                </c:pt>
                <c:pt idx="8372">
                  <c:v>9.4923999999999994E-2</c:v>
                </c:pt>
                <c:pt idx="8373">
                  <c:v>0.102353</c:v>
                </c:pt>
                <c:pt idx="8374">
                  <c:v>0.118618</c:v>
                </c:pt>
                <c:pt idx="8375">
                  <c:v>0.11956799999999999</c:v>
                </c:pt>
                <c:pt idx="8376">
                  <c:v>0.11052000000000001</c:v>
                </c:pt>
                <c:pt idx="8377">
                  <c:v>0.12228599999999999</c:v>
                </c:pt>
                <c:pt idx="8378">
                  <c:v>0.119255</c:v>
                </c:pt>
                <c:pt idx="8379">
                  <c:v>0.113576</c:v>
                </c:pt>
                <c:pt idx="8380">
                  <c:v>0.108779</c:v>
                </c:pt>
                <c:pt idx="8381">
                  <c:v>0.101451</c:v>
                </c:pt>
                <c:pt idx="8382">
                  <c:v>9.6310999999999994E-2</c:v>
                </c:pt>
                <c:pt idx="8383">
                  <c:v>9.583499999999999E-2</c:v>
                </c:pt>
                <c:pt idx="8384">
                  <c:v>7.6995999999999995E-2</c:v>
                </c:pt>
                <c:pt idx="8385">
                  <c:v>7.260599999999999E-2</c:v>
                </c:pt>
                <c:pt idx="8386">
                  <c:v>7.0643999999999998E-2</c:v>
                </c:pt>
                <c:pt idx="8387">
                  <c:v>6.8520999999999999E-2</c:v>
                </c:pt>
                <c:pt idx="8388">
                  <c:v>6.8655999999999995E-2</c:v>
                </c:pt>
                <c:pt idx="8389">
                  <c:v>6.0083999999999999E-2</c:v>
                </c:pt>
                <c:pt idx="8390">
                  <c:v>6.4552999999999999E-2</c:v>
                </c:pt>
                <c:pt idx="8391">
                  <c:v>6.1797999999999999E-2</c:v>
                </c:pt>
                <c:pt idx="8392">
                  <c:v>6.812399999999999E-2</c:v>
                </c:pt>
                <c:pt idx="8393">
                  <c:v>6.7965999999999999E-2</c:v>
                </c:pt>
                <c:pt idx="8394">
                  <c:v>6.9766999999999996E-2</c:v>
                </c:pt>
                <c:pt idx="8395">
                  <c:v>7.3798000000000002E-2</c:v>
                </c:pt>
                <c:pt idx="8396">
                  <c:v>8.5915999999999992E-2</c:v>
                </c:pt>
                <c:pt idx="8397">
                  <c:v>9.7265999999999991E-2</c:v>
                </c:pt>
                <c:pt idx="8398">
                  <c:v>9.9160000000000012E-2</c:v>
                </c:pt>
                <c:pt idx="8399">
                  <c:v>9.153399999999999E-2</c:v>
                </c:pt>
                <c:pt idx="8400">
                  <c:v>0.10331899999999999</c:v>
                </c:pt>
                <c:pt idx="8401">
                  <c:v>0.10689000000000001</c:v>
                </c:pt>
                <c:pt idx="8402">
                  <c:v>0.110912</c:v>
                </c:pt>
                <c:pt idx="8403">
                  <c:v>0.107973</c:v>
                </c:pt>
                <c:pt idx="8404">
                  <c:v>9.9835999999999994E-2</c:v>
                </c:pt>
                <c:pt idx="8405">
                  <c:v>8.9736999999999997E-2</c:v>
                </c:pt>
                <c:pt idx="8406">
                  <c:v>9.1090000000000004E-2</c:v>
                </c:pt>
                <c:pt idx="8407">
                  <c:v>9.0374999999999997E-2</c:v>
                </c:pt>
                <c:pt idx="8408">
                  <c:v>8.8514999999999996E-2</c:v>
                </c:pt>
                <c:pt idx="8409">
                  <c:v>7.8900999999999999E-2</c:v>
                </c:pt>
                <c:pt idx="8410">
                  <c:v>6.7888999999999991E-2</c:v>
                </c:pt>
                <c:pt idx="8411">
                  <c:v>6.0686999999999998E-2</c:v>
                </c:pt>
                <c:pt idx="8412">
                  <c:v>5.7270999999999996E-2</c:v>
                </c:pt>
                <c:pt idx="8413">
                  <c:v>6.0493999999999999E-2</c:v>
                </c:pt>
                <c:pt idx="8414">
                  <c:v>6.2778E-2</c:v>
                </c:pt>
                <c:pt idx="8415">
                  <c:v>6.4008999999999996E-2</c:v>
                </c:pt>
                <c:pt idx="8416">
                  <c:v>6.8737999999999994E-2</c:v>
                </c:pt>
                <c:pt idx="8417">
                  <c:v>7.9616999999999993E-2</c:v>
                </c:pt>
                <c:pt idx="8418">
                  <c:v>7.617199999999999E-2</c:v>
                </c:pt>
                <c:pt idx="8419">
                  <c:v>9.4894999999999993E-2</c:v>
                </c:pt>
                <c:pt idx="8420">
                  <c:v>0.100815</c:v>
                </c:pt>
                <c:pt idx="8421">
                  <c:v>0.104028</c:v>
                </c:pt>
                <c:pt idx="8422">
                  <c:v>0.10800899999999999</c:v>
                </c:pt>
                <c:pt idx="8423">
                  <c:v>0.103105</c:v>
                </c:pt>
                <c:pt idx="8424">
                  <c:v>0.108404</c:v>
                </c:pt>
                <c:pt idx="8425">
                  <c:v>0.101022</c:v>
                </c:pt>
                <c:pt idx="8426">
                  <c:v>9.3206999999999998E-2</c:v>
                </c:pt>
                <c:pt idx="8427">
                  <c:v>8.0030999999999991E-2</c:v>
                </c:pt>
                <c:pt idx="8428">
                  <c:v>7.3695999999999998E-2</c:v>
                </c:pt>
                <c:pt idx="8429">
                  <c:v>6.8213999999999997E-2</c:v>
                </c:pt>
                <c:pt idx="8430">
                  <c:v>6.9497000000000003E-2</c:v>
                </c:pt>
                <c:pt idx="8431">
                  <c:v>6.543199999999999E-2</c:v>
                </c:pt>
                <c:pt idx="8432">
                  <c:v>5.7248E-2</c:v>
                </c:pt>
                <c:pt idx="8433">
                  <c:v>5.5528999999999995E-2</c:v>
                </c:pt>
                <c:pt idx="8434">
                  <c:v>5.2361999999999999E-2</c:v>
                </c:pt>
                <c:pt idx="8435">
                  <c:v>4.6744999999999995E-2</c:v>
                </c:pt>
                <c:pt idx="8436">
                  <c:v>4.6214999999999999E-2</c:v>
                </c:pt>
                <c:pt idx="8437">
                  <c:v>5.4694E-2</c:v>
                </c:pt>
                <c:pt idx="8438">
                  <c:v>5.5643999999999999E-2</c:v>
                </c:pt>
                <c:pt idx="8439">
                  <c:v>5.5777999999999994E-2</c:v>
                </c:pt>
                <c:pt idx="8440">
                  <c:v>5.7772999999999998E-2</c:v>
                </c:pt>
                <c:pt idx="8441">
                  <c:v>5.6332E-2</c:v>
                </c:pt>
                <c:pt idx="8442">
                  <c:v>5.5851999999999999E-2</c:v>
                </c:pt>
                <c:pt idx="8443">
                  <c:v>5.8150000000000007E-2</c:v>
                </c:pt>
                <c:pt idx="8444">
                  <c:v>5.9871000000000001E-2</c:v>
                </c:pt>
                <c:pt idx="8445">
                  <c:v>6.7228999999999997E-2</c:v>
                </c:pt>
                <c:pt idx="8446">
                  <c:v>6.5944000000000003E-2</c:v>
                </c:pt>
                <c:pt idx="8447">
                  <c:v>7.8826999999999994E-2</c:v>
                </c:pt>
                <c:pt idx="8448">
                  <c:v>9.2993999999999993E-2</c:v>
                </c:pt>
                <c:pt idx="8449">
                  <c:v>9.486399999999999E-2</c:v>
                </c:pt>
                <c:pt idx="8450">
                  <c:v>8.9534000000000002E-2</c:v>
                </c:pt>
                <c:pt idx="8451">
                  <c:v>9.5702999999999996E-2</c:v>
                </c:pt>
                <c:pt idx="8452">
                  <c:v>9.5532999999999993E-2</c:v>
                </c:pt>
                <c:pt idx="8453">
                  <c:v>9.1296999999999989E-2</c:v>
                </c:pt>
                <c:pt idx="8454">
                  <c:v>9.439199999999999E-2</c:v>
                </c:pt>
                <c:pt idx="8455">
                  <c:v>0.10798000000000001</c:v>
                </c:pt>
                <c:pt idx="8456">
                  <c:v>0.11638599999999999</c:v>
                </c:pt>
                <c:pt idx="8457">
                  <c:v>0.159024</c:v>
                </c:pt>
                <c:pt idx="8458">
                  <c:v>0.18416299999999999</c:v>
                </c:pt>
                <c:pt idx="8459">
                  <c:v>0.18960399999999999</c:v>
                </c:pt>
                <c:pt idx="8460">
                  <c:v>0.20119499999999998</c:v>
                </c:pt>
                <c:pt idx="8461">
                  <c:v>0.20452799999999999</c:v>
                </c:pt>
                <c:pt idx="8462">
                  <c:v>0.20277299999999998</c:v>
                </c:pt>
                <c:pt idx="8463">
                  <c:v>0.21337</c:v>
                </c:pt>
                <c:pt idx="8464">
                  <c:v>0.211754</c:v>
                </c:pt>
                <c:pt idx="8465">
                  <c:v>0.22492599999999999</c:v>
                </c:pt>
                <c:pt idx="8466">
                  <c:v>0.21815099999999998</c:v>
                </c:pt>
                <c:pt idx="8467">
                  <c:v>0.193111</c:v>
                </c:pt>
                <c:pt idx="8468">
                  <c:v>0.17866000000000001</c:v>
                </c:pt>
                <c:pt idx="8469">
                  <c:v>0.17574099999999998</c:v>
                </c:pt>
                <c:pt idx="8470">
                  <c:v>0.15671199999999999</c:v>
                </c:pt>
                <c:pt idx="8471">
                  <c:v>0.17652099999999998</c:v>
                </c:pt>
                <c:pt idx="8472">
                  <c:v>0.17102699999999998</c:v>
                </c:pt>
                <c:pt idx="8473">
                  <c:v>0.18698299999999998</c:v>
                </c:pt>
                <c:pt idx="8474">
                  <c:v>0.17714000000000002</c:v>
                </c:pt>
                <c:pt idx="8475">
                  <c:v>0.15618699999999999</c:v>
                </c:pt>
                <c:pt idx="8476">
                  <c:v>0.147561</c:v>
                </c:pt>
                <c:pt idx="8477">
                  <c:v>0.154391</c:v>
                </c:pt>
                <c:pt idx="8478">
                  <c:v>0.16539799999999999</c:v>
                </c:pt>
                <c:pt idx="8479">
                  <c:v>0.16480499999999998</c:v>
                </c:pt>
                <c:pt idx="8480">
                  <c:v>0.16339099999999998</c:v>
                </c:pt>
                <c:pt idx="8481">
                  <c:v>0.15826399999999999</c:v>
                </c:pt>
                <c:pt idx="8482">
                  <c:v>0.16591400000000001</c:v>
                </c:pt>
                <c:pt idx="8483">
                  <c:v>0.15697800000000001</c:v>
                </c:pt>
                <c:pt idx="8484">
                  <c:v>0.15207599999999999</c:v>
                </c:pt>
                <c:pt idx="8485">
                  <c:v>0.140374</c:v>
                </c:pt>
                <c:pt idx="8486">
                  <c:v>0.136214</c:v>
                </c:pt>
                <c:pt idx="8487">
                  <c:v>0.14538499999999999</c:v>
                </c:pt>
                <c:pt idx="8488">
                  <c:v>0.13359299999999999</c:v>
                </c:pt>
                <c:pt idx="8489">
                  <c:v>0.12002199999999999</c:v>
                </c:pt>
                <c:pt idx="8490">
                  <c:v>0.115435</c:v>
                </c:pt>
                <c:pt idx="8491">
                  <c:v>0.107596</c:v>
                </c:pt>
                <c:pt idx="8492">
                  <c:v>0.11033899999999999</c:v>
                </c:pt>
                <c:pt idx="8493">
                  <c:v>0.109567</c:v>
                </c:pt>
                <c:pt idx="8494">
                  <c:v>0.10877299999999999</c:v>
                </c:pt>
                <c:pt idx="8495">
                  <c:v>0.1038</c:v>
                </c:pt>
                <c:pt idx="8496">
                  <c:v>0.12921099999999999</c:v>
                </c:pt>
                <c:pt idx="8497">
                  <c:v>0.120695</c:v>
                </c:pt>
                <c:pt idx="8498">
                  <c:v>0.12821399999999999</c:v>
                </c:pt>
                <c:pt idx="8499">
                  <c:v>0.13034499999999999</c:v>
                </c:pt>
                <c:pt idx="8500">
                  <c:v>0.124052</c:v>
                </c:pt>
                <c:pt idx="8501">
                  <c:v>0.12943199999999999</c:v>
                </c:pt>
                <c:pt idx="8502">
                  <c:v>0.16123000000000001</c:v>
                </c:pt>
                <c:pt idx="8503">
                  <c:v>0.160829</c:v>
                </c:pt>
                <c:pt idx="8504">
                  <c:v>0.16051399999999999</c:v>
                </c:pt>
                <c:pt idx="8505">
                  <c:v>0.15012200000000001</c:v>
                </c:pt>
                <c:pt idx="8506">
                  <c:v>0.13247499999999998</c:v>
                </c:pt>
                <c:pt idx="8507">
                  <c:v>0.110619</c:v>
                </c:pt>
                <c:pt idx="8508">
                  <c:v>9.6645999999999996E-2</c:v>
                </c:pt>
                <c:pt idx="8509">
                  <c:v>8.1453999999999999E-2</c:v>
                </c:pt>
                <c:pt idx="8510">
                  <c:v>7.3873999999999995E-2</c:v>
                </c:pt>
                <c:pt idx="8511">
                  <c:v>6.9347999999999993E-2</c:v>
                </c:pt>
                <c:pt idx="8512">
                  <c:v>6.4209000000000002E-2</c:v>
                </c:pt>
                <c:pt idx="8513">
                  <c:v>5.8900000000000001E-2</c:v>
                </c:pt>
                <c:pt idx="8514">
                  <c:v>6.0748999999999997E-2</c:v>
                </c:pt>
                <c:pt idx="8515">
                  <c:v>6.5318000000000001E-2</c:v>
                </c:pt>
                <c:pt idx="8516">
                  <c:v>6.9704000000000002E-2</c:v>
                </c:pt>
                <c:pt idx="8517">
                  <c:v>6.6942000000000002E-2</c:v>
                </c:pt>
                <c:pt idx="8518">
                  <c:v>6.1810999999999998E-2</c:v>
                </c:pt>
                <c:pt idx="8519">
                  <c:v>5.6857999999999999E-2</c:v>
                </c:pt>
                <c:pt idx="8520">
                  <c:v>5.0518E-2</c:v>
                </c:pt>
                <c:pt idx="8521">
                  <c:v>4.5383E-2</c:v>
                </c:pt>
                <c:pt idx="8522">
                  <c:v>5.2047999999999997E-2</c:v>
                </c:pt>
                <c:pt idx="8523">
                  <c:v>5.1256999999999997E-2</c:v>
                </c:pt>
                <c:pt idx="8524">
                  <c:v>4.8042999999999995E-2</c:v>
                </c:pt>
                <c:pt idx="8525">
                  <c:v>4.7780000000000003E-2</c:v>
                </c:pt>
                <c:pt idx="8526">
                  <c:v>2.1118999999999999E-2</c:v>
                </c:pt>
                <c:pt idx="8527">
                  <c:v>2.2782E-2</c:v>
                </c:pt>
                <c:pt idx="8528">
                  <c:v>2.1970000000000003E-2</c:v>
                </c:pt>
                <c:pt idx="8529">
                  <c:v>2.1831E-2</c:v>
                </c:pt>
                <c:pt idx="8530">
                  <c:v>2.1496999999999999E-2</c:v>
                </c:pt>
                <c:pt idx="8531">
                  <c:v>2.1096E-2</c:v>
                </c:pt>
                <c:pt idx="8532">
                  <c:v>3.4235999999999996E-2</c:v>
                </c:pt>
                <c:pt idx="8533">
                  <c:v>3.8840000000000006E-2</c:v>
                </c:pt>
                <c:pt idx="8534">
                  <c:v>4.1250999999999996E-2</c:v>
                </c:pt>
                <c:pt idx="8535">
                  <c:v>4.1467999999999998E-2</c:v>
                </c:pt>
                <c:pt idx="8536">
                  <c:v>3.9348999999999995E-2</c:v>
                </c:pt>
                <c:pt idx="8537">
                  <c:v>3.6857999999999995E-2</c:v>
                </c:pt>
                <c:pt idx="8538">
                  <c:v>3.5836E-2</c:v>
                </c:pt>
                <c:pt idx="8539">
                  <c:v>3.0362E-2</c:v>
                </c:pt>
                <c:pt idx="8540">
                  <c:v>3.6998999999999997E-2</c:v>
                </c:pt>
                <c:pt idx="8541">
                  <c:v>3.5945999999999999E-2</c:v>
                </c:pt>
                <c:pt idx="8542">
                  <c:v>3.2181999999999995E-2</c:v>
                </c:pt>
                <c:pt idx="8543">
                  <c:v>3.0454999999999999E-2</c:v>
                </c:pt>
                <c:pt idx="8544">
                  <c:v>2.9740000000000003E-2</c:v>
                </c:pt>
                <c:pt idx="8545">
                  <c:v>3.0120000000000001E-2</c:v>
                </c:pt>
                <c:pt idx="8546">
                  <c:v>3.2953999999999997E-2</c:v>
                </c:pt>
                <c:pt idx="8547">
                  <c:v>3.0420000000000003E-2</c:v>
                </c:pt>
                <c:pt idx="8548">
                  <c:v>2.9966999999999997E-2</c:v>
                </c:pt>
                <c:pt idx="8549">
                  <c:v>2.2799E-2</c:v>
                </c:pt>
                <c:pt idx="8550">
                  <c:v>1.9771999999999998E-2</c:v>
                </c:pt>
                <c:pt idx="8551">
                  <c:v>1.7536E-2</c:v>
                </c:pt>
                <c:pt idx="8552">
                  <c:v>1.3677E-2</c:v>
                </c:pt>
                <c:pt idx="8553">
                  <c:v>1.1821999999999999E-2</c:v>
                </c:pt>
                <c:pt idx="8554">
                  <c:v>1.2657E-2</c:v>
                </c:pt>
                <c:pt idx="8555">
                  <c:v>1.3779E-2</c:v>
                </c:pt>
                <c:pt idx="8556">
                  <c:v>1.2567999999999999E-2</c:v>
                </c:pt>
                <c:pt idx="8557">
                  <c:v>9.5989999999999999E-3</c:v>
                </c:pt>
                <c:pt idx="8558">
                  <c:v>8.6829999999999997E-3</c:v>
                </c:pt>
                <c:pt idx="8559">
                  <c:v>1.4622999999999999E-2</c:v>
                </c:pt>
                <c:pt idx="8560">
                  <c:v>1.4386999999999999E-2</c:v>
                </c:pt>
                <c:pt idx="8561">
                  <c:v>1.2213E-2</c:v>
                </c:pt>
                <c:pt idx="8562">
                  <c:v>1.051E-2</c:v>
                </c:pt>
                <c:pt idx="8563">
                  <c:v>9.1849999999999987E-3</c:v>
                </c:pt>
                <c:pt idx="8564">
                  <c:v>8.2489999999999994E-3</c:v>
                </c:pt>
                <c:pt idx="8565">
                  <c:v>7.659E-3</c:v>
                </c:pt>
                <c:pt idx="8566">
                  <c:v>6.4149999999999997E-3</c:v>
                </c:pt>
                <c:pt idx="8567">
                  <c:v>4.9519999999999998E-3</c:v>
                </c:pt>
                <c:pt idx="8568">
                  <c:v>4.156E-3</c:v>
                </c:pt>
                <c:pt idx="8569">
                  <c:v>3.9969999999999997E-3</c:v>
                </c:pt>
                <c:pt idx="8570">
                  <c:v>2.8334999999999999E-2</c:v>
                </c:pt>
                <c:pt idx="8571">
                  <c:v>4.4955999999999996E-2</c:v>
                </c:pt>
                <c:pt idx="8572">
                  <c:v>5.0100000000000006E-2</c:v>
                </c:pt>
                <c:pt idx="8573">
                  <c:v>4.9562999999999996E-2</c:v>
                </c:pt>
                <c:pt idx="8574">
                  <c:v>4.8867000000000001E-2</c:v>
                </c:pt>
                <c:pt idx="8575">
                  <c:v>5.4945999999999995E-2</c:v>
                </c:pt>
                <c:pt idx="8576">
                  <c:v>5.2540999999999997E-2</c:v>
                </c:pt>
                <c:pt idx="8577">
                  <c:v>4.9891999999999999E-2</c:v>
                </c:pt>
                <c:pt idx="8578">
                  <c:v>4.6448999999999997E-2</c:v>
                </c:pt>
                <c:pt idx="8579">
                  <c:v>4.3866999999999996E-2</c:v>
                </c:pt>
                <c:pt idx="8580">
                  <c:v>4.1700000000000001E-2</c:v>
                </c:pt>
                <c:pt idx="8581">
                  <c:v>3.7680000000000005E-2</c:v>
                </c:pt>
                <c:pt idx="8582">
                  <c:v>3.5353999999999997E-2</c:v>
                </c:pt>
                <c:pt idx="8583">
                  <c:v>3.3135999999999999E-2</c:v>
                </c:pt>
                <c:pt idx="8584">
                  <c:v>3.1702000000000001E-2</c:v>
                </c:pt>
                <c:pt idx="8585">
                  <c:v>3.0001E-2</c:v>
                </c:pt>
                <c:pt idx="8586">
                  <c:v>2.5786E-2</c:v>
                </c:pt>
                <c:pt idx="8587">
                  <c:v>2.1385999999999999E-2</c:v>
                </c:pt>
                <c:pt idx="8588">
                  <c:v>1.8248E-2</c:v>
                </c:pt>
                <c:pt idx="8589">
                  <c:v>1.4317999999999999E-2</c:v>
                </c:pt>
                <c:pt idx="8590">
                  <c:v>1.2610000000000001E-2</c:v>
                </c:pt>
                <c:pt idx="8591">
                  <c:v>1.0116999999999999E-2</c:v>
                </c:pt>
                <c:pt idx="8592">
                  <c:v>8.343999999999999E-3</c:v>
                </c:pt>
                <c:pt idx="8593">
                  <c:v>7.9000000000000008E-3</c:v>
                </c:pt>
                <c:pt idx="8594">
                  <c:v>6.8069999999999997E-3</c:v>
                </c:pt>
                <c:pt idx="8595">
                  <c:v>5.4659999999999995E-3</c:v>
                </c:pt>
                <c:pt idx="8596">
                  <c:v>4.4450000000000002E-3</c:v>
                </c:pt>
                <c:pt idx="8597">
                  <c:v>4.3900000000000007E-3</c:v>
                </c:pt>
                <c:pt idx="8598">
                  <c:v>4.3140000000000001E-3</c:v>
                </c:pt>
                <c:pt idx="8599">
                  <c:v>4.2550000000000001E-3</c:v>
                </c:pt>
                <c:pt idx="8600">
                  <c:v>3.862E-3</c:v>
                </c:pt>
                <c:pt idx="8601">
                  <c:v>4.1240000000000001E-3</c:v>
                </c:pt>
                <c:pt idx="8602">
                  <c:v>4.457E-3</c:v>
                </c:pt>
                <c:pt idx="8603">
                  <c:v>3.9459999999999999E-3</c:v>
                </c:pt>
                <c:pt idx="8604">
                  <c:v>3.4219999999999997E-3</c:v>
                </c:pt>
                <c:pt idx="8605">
                  <c:v>3.2619999999999997E-3</c:v>
                </c:pt>
                <c:pt idx="8606">
                  <c:v>2.7829999999999999E-3</c:v>
                </c:pt>
                <c:pt idx="8607">
                  <c:v>2.5460000000000001E-3</c:v>
                </c:pt>
                <c:pt idx="8608">
                  <c:v>3.555E-3</c:v>
                </c:pt>
                <c:pt idx="8609">
                  <c:v>2.6389999999999999E-3</c:v>
                </c:pt>
                <c:pt idx="8610">
                  <c:v>1.9632999999999998E-2</c:v>
                </c:pt>
                <c:pt idx="8611">
                  <c:v>2.2370999999999999E-2</c:v>
                </c:pt>
                <c:pt idx="8612">
                  <c:v>2.7521E-2</c:v>
                </c:pt>
                <c:pt idx="8613">
                  <c:v>2.6064999999999998E-2</c:v>
                </c:pt>
                <c:pt idx="8614">
                  <c:v>2.5398E-2</c:v>
                </c:pt>
                <c:pt idx="8615">
                  <c:v>2.4705999999999999E-2</c:v>
                </c:pt>
                <c:pt idx="8616">
                  <c:v>2.8131E-2</c:v>
                </c:pt>
                <c:pt idx="8617">
                  <c:v>2.8836999999999998E-2</c:v>
                </c:pt>
                <c:pt idx="8618">
                  <c:v>2.3216000000000001E-2</c:v>
                </c:pt>
                <c:pt idx="8619">
                  <c:v>2.1155E-2</c:v>
                </c:pt>
                <c:pt idx="8620">
                  <c:v>1.6693E-2</c:v>
                </c:pt>
                <c:pt idx="8621">
                  <c:v>1.5032999999999999E-2</c:v>
                </c:pt>
                <c:pt idx="8622">
                  <c:v>1.5318999999999999E-2</c:v>
                </c:pt>
                <c:pt idx="8623">
                  <c:v>1.5948999999999998E-2</c:v>
                </c:pt>
                <c:pt idx="8624">
                  <c:v>1.5984999999999999E-2</c:v>
                </c:pt>
                <c:pt idx="8625">
                  <c:v>1.7205999999999999E-2</c:v>
                </c:pt>
                <c:pt idx="8626">
                  <c:v>2.0968999999999998E-2</c:v>
                </c:pt>
                <c:pt idx="8627">
                  <c:v>1.7121999999999998E-2</c:v>
                </c:pt>
                <c:pt idx="8628">
                  <c:v>1.5796000000000001E-2</c:v>
                </c:pt>
                <c:pt idx="8629">
                  <c:v>1.8680000000000002E-2</c:v>
                </c:pt>
                <c:pt idx="8630">
                  <c:v>1.5512999999999999E-2</c:v>
                </c:pt>
                <c:pt idx="8631">
                  <c:v>1.6697E-2</c:v>
                </c:pt>
                <c:pt idx="8632">
                  <c:v>1.6660999999999999E-2</c:v>
                </c:pt>
                <c:pt idx="8633">
                  <c:v>1.2293999999999999E-2</c:v>
                </c:pt>
                <c:pt idx="8634">
                  <c:v>1.4045E-2</c:v>
                </c:pt>
                <c:pt idx="8635">
                  <c:v>1.4374E-2</c:v>
                </c:pt>
                <c:pt idx="8636">
                  <c:v>1.7380000000000003E-2</c:v>
                </c:pt>
                <c:pt idx="8637">
                  <c:v>2.0986999999999999E-2</c:v>
                </c:pt>
                <c:pt idx="8638">
                  <c:v>2.5394E-2</c:v>
                </c:pt>
                <c:pt idx="8639">
                  <c:v>2.6497999999999997E-2</c:v>
                </c:pt>
                <c:pt idx="8640">
                  <c:v>2.4912999999999998E-2</c:v>
                </c:pt>
                <c:pt idx="8641">
                  <c:v>2.6846999999999999E-2</c:v>
                </c:pt>
                <c:pt idx="8642">
                  <c:v>2.6648999999999999E-2</c:v>
                </c:pt>
                <c:pt idx="8643">
                  <c:v>2.5625999999999999E-2</c:v>
                </c:pt>
                <c:pt idx="8644">
                  <c:v>2.5439E-2</c:v>
                </c:pt>
                <c:pt idx="8645">
                  <c:v>1.0841999999999999E-2</c:v>
                </c:pt>
                <c:pt idx="8646">
                  <c:v>1.1103999999999999E-2</c:v>
                </c:pt>
                <c:pt idx="8647">
                  <c:v>1.2735E-2</c:v>
                </c:pt>
                <c:pt idx="8648">
                  <c:v>2.0007E-2</c:v>
                </c:pt>
                <c:pt idx="8649">
                  <c:v>3.3267999999999999E-2</c:v>
                </c:pt>
                <c:pt idx="8650">
                  <c:v>3.9814999999999996E-2</c:v>
                </c:pt>
                <c:pt idx="8651">
                  <c:v>4.1827999999999997E-2</c:v>
                </c:pt>
                <c:pt idx="8652">
                  <c:v>4.3095999999999995E-2</c:v>
                </c:pt>
                <c:pt idx="8653">
                  <c:v>4.1515999999999997E-2</c:v>
                </c:pt>
                <c:pt idx="8654">
                  <c:v>3.9057999999999995E-2</c:v>
                </c:pt>
                <c:pt idx="8655">
                  <c:v>3.3451000000000002E-2</c:v>
                </c:pt>
                <c:pt idx="8656">
                  <c:v>2.8688999999999999E-2</c:v>
                </c:pt>
                <c:pt idx="8657">
                  <c:v>2.6508E-2</c:v>
                </c:pt>
                <c:pt idx="8658">
                  <c:v>2.2832999999999999E-2</c:v>
                </c:pt>
                <c:pt idx="8659">
                  <c:v>1.6395E-2</c:v>
                </c:pt>
                <c:pt idx="8660">
                  <c:v>1.4192E-2</c:v>
                </c:pt>
                <c:pt idx="8661">
                  <c:v>1.3505E-2</c:v>
                </c:pt>
                <c:pt idx="8662">
                  <c:v>1.5134E-2</c:v>
                </c:pt>
                <c:pt idx="8663">
                  <c:v>1.3946999999999999E-2</c:v>
                </c:pt>
                <c:pt idx="8664">
                  <c:v>1.3436E-2</c:v>
                </c:pt>
                <c:pt idx="8665">
                  <c:v>1.3802E-2</c:v>
                </c:pt>
                <c:pt idx="8666">
                  <c:v>1.3498999999999999E-2</c:v>
                </c:pt>
                <c:pt idx="8667">
                  <c:v>1.2822999999999999E-2</c:v>
                </c:pt>
                <c:pt idx="8668">
                  <c:v>1.2808999999999999E-2</c:v>
                </c:pt>
                <c:pt idx="8669">
                  <c:v>1.3436E-2</c:v>
                </c:pt>
                <c:pt idx="8670">
                  <c:v>1.1706999999999999E-2</c:v>
                </c:pt>
                <c:pt idx="8671">
                  <c:v>1.0822E-2</c:v>
                </c:pt>
                <c:pt idx="8672">
                  <c:v>9.3949999999999988E-3</c:v>
                </c:pt>
                <c:pt idx="8673">
                  <c:v>8.490000000000001E-3</c:v>
                </c:pt>
                <c:pt idx="8674">
                  <c:v>6.9500000000000004E-3</c:v>
                </c:pt>
                <c:pt idx="8675">
                  <c:v>7.2610000000000001E-3</c:v>
                </c:pt>
                <c:pt idx="8676">
                  <c:v>7.345E-3</c:v>
                </c:pt>
                <c:pt idx="8677">
                  <c:v>1.2038E-2</c:v>
                </c:pt>
                <c:pt idx="8678">
                  <c:v>1.0281E-2</c:v>
                </c:pt>
                <c:pt idx="8679">
                  <c:v>8.4739999999999989E-3</c:v>
                </c:pt>
                <c:pt idx="8680">
                  <c:v>7.0369999999999999E-3</c:v>
                </c:pt>
                <c:pt idx="8681">
                  <c:v>5.8469999999999998E-3</c:v>
                </c:pt>
                <c:pt idx="8682">
                  <c:v>4.9419999999999993E-3</c:v>
                </c:pt>
                <c:pt idx="8683">
                  <c:v>2.1367999999999998E-2</c:v>
                </c:pt>
                <c:pt idx="8684">
                  <c:v>2.3698E-2</c:v>
                </c:pt>
                <c:pt idx="8685">
                  <c:v>2.9321E-2</c:v>
                </c:pt>
                <c:pt idx="8686">
                  <c:v>3.1657999999999999E-2</c:v>
                </c:pt>
                <c:pt idx="8687">
                  <c:v>3.2369000000000002E-2</c:v>
                </c:pt>
                <c:pt idx="8688">
                  <c:v>3.0297999999999999E-2</c:v>
                </c:pt>
                <c:pt idx="8689">
                  <c:v>3.1200000000000002E-2</c:v>
                </c:pt>
                <c:pt idx="8690">
                  <c:v>2.8853E-2</c:v>
                </c:pt>
                <c:pt idx="8691">
                  <c:v>3.2417000000000001E-2</c:v>
                </c:pt>
                <c:pt idx="8692">
                  <c:v>2.9430000000000001E-2</c:v>
                </c:pt>
                <c:pt idx="8693">
                  <c:v>2.9824E-2</c:v>
                </c:pt>
                <c:pt idx="8694">
                  <c:v>2.6863999999999999E-2</c:v>
                </c:pt>
                <c:pt idx="8695">
                  <c:v>2.2668000000000001E-2</c:v>
                </c:pt>
                <c:pt idx="8696">
                  <c:v>2.0601999999999999E-2</c:v>
                </c:pt>
                <c:pt idx="8697">
                  <c:v>1.6281E-2</c:v>
                </c:pt>
                <c:pt idx="8698">
                  <c:v>1.3984E-2</c:v>
                </c:pt>
                <c:pt idx="8699">
                  <c:v>1.3620999999999999E-2</c:v>
                </c:pt>
                <c:pt idx="8700">
                  <c:v>1.1096999999999999E-2</c:v>
                </c:pt>
                <c:pt idx="8701">
                  <c:v>9.6949999999999988E-3</c:v>
                </c:pt>
                <c:pt idx="8702">
                  <c:v>1.0027999999999999E-2</c:v>
                </c:pt>
                <c:pt idx="8703">
                  <c:v>8.8369999999999994E-3</c:v>
                </c:pt>
                <c:pt idx="8704">
                  <c:v>1.0201999999999999E-2</c:v>
                </c:pt>
                <c:pt idx="8705">
                  <c:v>9.9379999999999989E-3</c:v>
                </c:pt>
                <c:pt idx="8706">
                  <c:v>6.5929999999999999E-3</c:v>
                </c:pt>
                <c:pt idx="8707">
                  <c:v>1.4195999999999999E-2</c:v>
                </c:pt>
                <c:pt idx="8708">
                  <c:v>1.4704E-2</c:v>
                </c:pt>
                <c:pt idx="8709">
                  <c:v>1.3344E-2</c:v>
                </c:pt>
                <c:pt idx="8710">
                  <c:v>9.75E-3</c:v>
                </c:pt>
                <c:pt idx="8711">
                  <c:v>9.9829999999999988E-3</c:v>
                </c:pt>
                <c:pt idx="8712">
                  <c:v>8.5400000000000007E-3</c:v>
                </c:pt>
                <c:pt idx="8713">
                  <c:v>6.9959999999999996E-3</c:v>
                </c:pt>
                <c:pt idx="8714">
                  <c:v>9.552999999999999E-3</c:v>
                </c:pt>
                <c:pt idx="8715">
                  <c:v>6.7369999999999999E-3</c:v>
                </c:pt>
                <c:pt idx="8716">
                  <c:v>7.6939999999999995E-3</c:v>
                </c:pt>
                <c:pt idx="8717">
                  <c:v>6.4779999999999994E-3</c:v>
                </c:pt>
                <c:pt idx="8718">
                  <c:v>7.7649999999999993E-3</c:v>
                </c:pt>
                <c:pt idx="8719">
                  <c:v>6.6239999999999997E-3</c:v>
                </c:pt>
                <c:pt idx="8720">
                  <c:v>8.4759999999999992E-3</c:v>
                </c:pt>
                <c:pt idx="8721">
                  <c:v>1.8881999999999999E-2</c:v>
                </c:pt>
                <c:pt idx="8722">
                  <c:v>2.2054999999999998E-2</c:v>
                </c:pt>
                <c:pt idx="8723">
                  <c:v>2.2454999999999999E-2</c:v>
                </c:pt>
                <c:pt idx="8724">
                  <c:v>2.4372999999999999E-2</c:v>
                </c:pt>
                <c:pt idx="8725">
                  <c:v>2.3386999999999998E-2</c:v>
                </c:pt>
                <c:pt idx="8726">
                  <c:v>2.6588999999999998E-2</c:v>
                </c:pt>
                <c:pt idx="8727">
                  <c:v>2.5933999999999999E-2</c:v>
                </c:pt>
                <c:pt idx="8728">
                  <c:v>2.5153999999999999E-2</c:v>
                </c:pt>
                <c:pt idx="8729">
                  <c:v>2.5461999999999999E-2</c:v>
                </c:pt>
                <c:pt idx="8730">
                  <c:v>3.1857999999999997E-2</c:v>
                </c:pt>
                <c:pt idx="8731">
                  <c:v>6.8071999999999994E-2</c:v>
                </c:pt>
                <c:pt idx="8732">
                  <c:v>8.2262000000000002E-2</c:v>
                </c:pt>
                <c:pt idx="8733">
                  <c:v>9.3778E-2</c:v>
                </c:pt>
                <c:pt idx="8734">
                  <c:v>9.5152E-2</c:v>
                </c:pt>
                <c:pt idx="8735">
                  <c:v>9.3090000000000006E-2</c:v>
                </c:pt>
                <c:pt idx="8736">
                  <c:v>8.7530000000000011E-2</c:v>
                </c:pt>
                <c:pt idx="8737">
                  <c:v>7.6286999999999994E-2</c:v>
                </c:pt>
                <c:pt idx="8738">
                  <c:v>6.8797999999999998E-2</c:v>
                </c:pt>
                <c:pt idx="8739">
                  <c:v>5.9041999999999997E-2</c:v>
                </c:pt>
                <c:pt idx="8740">
                  <c:v>5.2546999999999996E-2</c:v>
                </c:pt>
                <c:pt idx="8741">
                  <c:v>4.2474999999999999E-2</c:v>
                </c:pt>
                <c:pt idx="8742">
                  <c:v>5.7762999999999995E-2</c:v>
                </c:pt>
                <c:pt idx="8743">
                  <c:v>5.3796999999999998E-2</c:v>
                </c:pt>
                <c:pt idx="8744">
                  <c:v>5.2755999999999997E-2</c:v>
                </c:pt>
                <c:pt idx="8745">
                  <c:v>5.1031E-2</c:v>
                </c:pt>
                <c:pt idx="8746">
                  <c:v>7.9397999999999996E-2</c:v>
                </c:pt>
                <c:pt idx="8747">
                  <c:v>7.9822999999999991E-2</c:v>
                </c:pt>
                <c:pt idx="8748">
                  <c:v>7.4637999999999996E-2</c:v>
                </c:pt>
                <c:pt idx="8749">
                  <c:v>6.4795999999999992E-2</c:v>
                </c:pt>
                <c:pt idx="8750">
                  <c:v>6.2396E-2</c:v>
                </c:pt>
                <c:pt idx="8751">
                  <c:v>6.2792000000000001E-2</c:v>
                </c:pt>
                <c:pt idx="8752">
                  <c:v>5.4195999999999994E-2</c:v>
                </c:pt>
                <c:pt idx="8753">
                  <c:v>5.2537E-2</c:v>
                </c:pt>
                <c:pt idx="8754">
                  <c:v>4.0504999999999999E-2</c:v>
                </c:pt>
                <c:pt idx="8755">
                  <c:v>3.6794E-2</c:v>
                </c:pt>
                <c:pt idx="8756">
                  <c:v>3.3803E-2</c:v>
                </c:pt>
                <c:pt idx="8757">
                  <c:v>2.9155E-2</c:v>
                </c:pt>
                <c:pt idx="8758">
                  <c:v>2.2575999999999999E-2</c:v>
                </c:pt>
                <c:pt idx="8759">
                  <c:v>1.9968E-2</c:v>
                </c:pt>
                <c:pt idx="8760">
                  <c:v>1.5970999999999999E-2</c:v>
                </c:pt>
                <c:pt idx="8761">
                  <c:v>2.6637999999999998E-2</c:v>
                </c:pt>
                <c:pt idx="8762">
                  <c:v>2.7186999999999999E-2</c:v>
                </c:pt>
                <c:pt idx="8763">
                  <c:v>2.3413999999999997E-2</c:v>
                </c:pt>
                <c:pt idx="8764">
                  <c:v>1.7094999999999999E-2</c:v>
                </c:pt>
                <c:pt idx="8765">
                  <c:v>1.7114999999999998E-2</c:v>
                </c:pt>
                <c:pt idx="8766">
                  <c:v>1.8370000000000001E-2</c:v>
                </c:pt>
                <c:pt idx="8767">
                  <c:v>1.6258999999999999E-2</c:v>
                </c:pt>
                <c:pt idx="8768">
                  <c:v>1.4088999999999999E-2</c:v>
                </c:pt>
                <c:pt idx="8769">
                  <c:v>1.8963000000000001E-2</c:v>
                </c:pt>
                <c:pt idx="8770">
                  <c:v>1.5649E-2</c:v>
                </c:pt>
                <c:pt idx="8771">
                  <c:v>7.1289999999999999E-3</c:v>
                </c:pt>
                <c:pt idx="8772">
                  <c:v>6.5659999999999998E-3</c:v>
                </c:pt>
                <c:pt idx="8773">
                  <c:v>5.365E-3</c:v>
                </c:pt>
                <c:pt idx="8774">
                  <c:v>5.568E-3</c:v>
                </c:pt>
                <c:pt idx="8775">
                  <c:v>6.1389999999999995E-3</c:v>
                </c:pt>
                <c:pt idx="8776">
                  <c:v>7.7129999999999994E-3</c:v>
                </c:pt>
                <c:pt idx="8777">
                  <c:v>8.3059999999999991E-3</c:v>
                </c:pt>
                <c:pt idx="8778">
                  <c:v>6.7289999999999997E-3</c:v>
                </c:pt>
                <c:pt idx="8779">
                  <c:v>1.4945E-2</c:v>
                </c:pt>
                <c:pt idx="8780">
                  <c:v>1.6625999999999998E-2</c:v>
                </c:pt>
                <c:pt idx="8781">
                  <c:v>1.5162E-2</c:v>
                </c:pt>
                <c:pt idx="8782">
                  <c:v>1.3712E-2</c:v>
                </c:pt>
                <c:pt idx="8783">
                  <c:v>1.2580000000000001E-2</c:v>
                </c:pt>
                <c:pt idx="8784">
                  <c:v>1.2725999999999999E-2</c:v>
                </c:pt>
                <c:pt idx="8785">
                  <c:v>1.1465999999999999E-2</c:v>
                </c:pt>
                <c:pt idx="8786">
                  <c:v>9.2020000000000001E-3</c:v>
                </c:pt>
                <c:pt idx="8787">
                  <c:v>1.1144999999999999E-2</c:v>
                </c:pt>
                <c:pt idx="8788">
                  <c:v>8.2969999999999988E-3</c:v>
                </c:pt>
                <c:pt idx="8789">
                  <c:v>9.495E-3</c:v>
                </c:pt>
                <c:pt idx="8790">
                  <c:v>9.5989999999999999E-3</c:v>
                </c:pt>
                <c:pt idx="8791">
                  <c:v>8.121999999999999E-3</c:v>
                </c:pt>
                <c:pt idx="8792">
                  <c:v>7.4179999999999992E-3</c:v>
                </c:pt>
                <c:pt idx="8793">
                  <c:v>6.0009999999999994E-3</c:v>
                </c:pt>
                <c:pt idx="8794">
                  <c:v>5.5300000000000002E-3</c:v>
                </c:pt>
                <c:pt idx="8795">
                  <c:v>1.2853999999999999E-2</c:v>
                </c:pt>
                <c:pt idx="8796">
                  <c:v>1.6587999999999999E-2</c:v>
                </c:pt>
                <c:pt idx="8797">
                  <c:v>1.5748999999999999E-2</c:v>
                </c:pt>
                <c:pt idx="8798">
                  <c:v>1.3640999999999999E-2</c:v>
                </c:pt>
                <c:pt idx="8799">
                  <c:v>1.2546E-2</c:v>
                </c:pt>
                <c:pt idx="8800">
                  <c:v>1.0312E-2</c:v>
                </c:pt>
                <c:pt idx="8801">
                  <c:v>8.938999999999999E-3</c:v>
                </c:pt>
                <c:pt idx="8802">
                  <c:v>8.3119999999999999E-3</c:v>
                </c:pt>
                <c:pt idx="8803">
                  <c:v>5.7500000000000008E-3</c:v>
                </c:pt>
                <c:pt idx="8804">
                  <c:v>5.5560000000000002E-3</c:v>
                </c:pt>
                <c:pt idx="8805">
                  <c:v>5.2500000000000003E-3</c:v>
                </c:pt>
                <c:pt idx="8806">
                  <c:v>4.2300000000000003E-3</c:v>
                </c:pt>
                <c:pt idx="8807">
                  <c:v>4.653E-3</c:v>
                </c:pt>
                <c:pt idx="8808">
                  <c:v>5.9300000000000004E-3</c:v>
                </c:pt>
                <c:pt idx="8809">
                  <c:v>8.2209999999999991E-3</c:v>
                </c:pt>
                <c:pt idx="8810">
                  <c:v>8.7469999999999996E-3</c:v>
                </c:pt>
                <c:pt idx="8811">
                  <c:v>1.1330999999999999E-2</c:v>
                </c:pt>
                <c:pt idx="8812">
                  <c:v>8.6439999999999989E-3</c:v>
                </c:pt>
                <c:pt idx="8813">
                  <c:v>6.613E-3</c:v>
                </c:pt>
                <c:pt idx="8814">
                  <c:v>5.2389999999999997E-3</c:v>
                </c:pt>
                <c:pt idx="8815">
                  <c:v>5.6569999999999997E-3</c:v>
                </c:pt>
                <c:pt idx="8816">
                  <c:v>1.1283E-2</c:v>
                </c:pt>
                <c:pt idx="8817">
                  <c:v>9.9119999999999989E-3</c:v>
                </c:pt>
                <c:pt idx="8818">
                  <c:v>7.8329999999999997E-3</c:v>
                </c:pt>
                <c:pt idx="8819">
                  <c:v>8.1600000000000006E-3</c:v>
                </c:pt>
                <c:pt idx="8820">
                  <c:v>1.0347E-2</c:v>
                </c:pt>
                <c:pt idx="8821">
                  <c:v>7.7909999999999993E-3</c:v>
                </c:pt>
                <c:pt idx="8822">
                  <c:v>6.195E-3</c:v>
                </c:pt>
                <c:pt idx="8823">
                  <c:v>4.7679999999999997E-3</c:v>
                </c:pt>
                <c:pt idx="8824">
                  <c:v>4.1649999999999994E-3</c:v>
                </c:pt>
                <c:pt idx="8825">
                  <c:v>3.2909999999999997E-3</c:v>
                </c:pt>
                <c:pt idx="8826">
                  <c:v>4.5309999999999994E-3</c:v>
                </c:pt>
                <c:pt idx="8827">
                  <c:v>4.6829999999999997E-3</c:v>
                </c:pt>
                <c:pt idx="8828">
                  <c:v>3.0529999999999997E-3</c:v>
                </c:pt>
                <c:pt idx="8829">
                  <c:v>2.7259999999999997E-3</c:v>
                </c:pt>
                <c:pt idx="8830">
                  <c:v>2.2529999999999998E-3</c:v>
                </c:pt>
                <c:pt idx="8831">
                  <c:v>5.2949999999999994E-3</c:v>
                </c:pt>
                <c:pt idx="8832">
                  <c:v>1.4577999999999999E-2</c:v>
                </c:pt>
                <c:pt idx="8833">
                  <c:v>1.1545999999999999E-2</c:v>
                </c:pt>
                <c:pt idx="8834">
                  <c:v>9.3949999999999988E-3</c:v>
                </c:pt>
                <c:pt idx="8835">
                  <c:v>8.5629999999999994E-3</c:v>
                </c:pt>
                <c:pt idx="8836">
                  <c:v>8.2139999999999991E-3</c:v>
                </c:pt>
                <c:pt idx="8837">
                  <c:v>6.3549999999999995E-3</c:v>
                </c:pt>
                <c:pt idx="8838">
                  <c:v>4.81E-3</c:v>
                </c:pt>
                <c:pt idx="8839">
                  <c:v>3.3159999999999999E-3</c:v>
                </c:pt>
                <c:pt idx="8840">
                  <c:v>3.1229999999999999E-3</c:v>
                </c:pt>
                <c:pt idx="8841">
                  <c:v>4.9500000000000004E-3</c:v>
                </c:pt>
                <c:pt idx="8842">
                  <c:v>3.607E-3</c:v>
                </c:pt>
                <c:pt idx="8843">
                  <c:v>2.3259999999999999E-3</c:v>
                </c:pt>
                <c:pt idx="8844">
                  <c:v>1.8649999999999999E-3</c:v>
                </c:pt>
                <c:pt idx="8845">
                  <c:v>1.833E-3</c:v>
                </c:pt>
                <c:pt idx="8846">
                  <c:v>1.776E-3</c:v>
                </c:pt>
                <c:pt idx="8847">
                  <c:v>1.6339999999999998E-3</c:v>
                </c:pt>
                <c:pt idx="8848">
                  <c:v>1.498E-3</c:v>
                </c:pt>
                <c:pt idx="8849">
                  <c:v>1.4109999999999999E-3</c:v>
                </c:pt>
                <c:pt idx="8850">
                  <c:v>1.4169999999999999E-3</c:v>
                </c:pt>
                <c:pt idx="8851">
                  <c:v>1.6489999999999999E-3</c:v>
                </c:pt>
                <c:pt idx="8852">
                  <c:v>2.8409999999999998E-3</c:v>
                </c:pt>
                <c:pt idx="8853">
                  <c:v>2.0590000000000001E-3</c:v>
                </c:pt>
                <c:pt idx="8854">
                  <c:v>1.7200000000000002E-3</c:v>
                </c:pt>
                <c:pt idx="8855">
                  <c:v>4.1219999999999998E-3</c:v>
                </c:pt>
                <c:pt idx="8856">
                  <c:v>4.0390000000000001E-3</c:v>
                </c:pt>
                <c:pt idx="8857">
                  <c:v>2.2469999999999999E-3</c:v>
                </c:pt>
                <c:pt idx="8858">
                  <c:v>1.5449999999999999E-3</c:v>
                </c:pt>
                <c:pt idx="8859">
                  <c:v>1.163E-3</c:v>
                </c:pt>
                <c:pt idx="8860">
                  <c:v>7.3329999999999992E-3</c:v>
                </c:pt>
                <c:pt idx="8861">
                  <c:v>6.365E-3</c:v>
                </c:pt>
                <c:pt idx="8862">
                  <c:v>5.5360000000000001E-3</c:v>
                </c:pt>
                <c:pt idx="8863">
                  <c:v>5.8869999999999999E-3</c:v>
                </c:pt>
                <c:pt idx="8864">
                  <c:v>4.2769999999999996E-3</c:v>
                </c:pt>
                <c:pt idx="8865">
                  <c:v>3.4949999999999998E-3</c:v>
                </c:pt>
                <c:pt idx="8866">
                  <c:v>3.4429999999999999E-3</c:v>
                </c:pt>
                <c:pt idx="8867">
                  <c:v>2.31E-3</c:v>
                </c:pt>
                <c:pt idx="8868">
                  <c:v>2.3040000000000001E-3</c:v>
                </c:pt>
                <c:pt idx="8869">
                  <c:v>2.356E-3</c:v>
                </c:pt>
                <c:pt idx="8870">
                  <c:v>2.7269999999999998E-3</c:v>
                </c:pt>
                <c:pt idx="8871">
                  <c:v>5.22E-4</c:v>
                </c:pt>
                <c:pt idx="8872">
                  <c:v>5.6000000000000006E-4</c:v>
                </c:pt>
                <c:pt idx="8873">
                  <c:v>7.1099999999999994E-4</c:v>
                </c:pt>
                <c:pt idx="8874">
                  <c:v>1.4300000000000001E-3</c:v>
                </c:pt>
                <c:pt idx="8875">
                  <c:v>1.6539999999999999E-3</c:v>
                </c:pt>
                <c:pt idx="8876">
                  <c:v>2.1100000000000003E-3</c:v>
                </c:pt>
                <c:pt idx="8877">
                  <c:v>1.5089999999999999E-3</c:v>
                </c:pt>
                <c:pt idx="8878">
                  <c:v>5.2309999999999995E-3</c:v>
                </c:pt>
                <c:pt idx="8879">
                  <c:v>8.2229999999999994E-3</c:v>
                </c:pt>
                <c:pt idx="8880">
                  <c:v>7.6679999999999995E-3</c:v>
                </c:pt>
                <c:pt idx="8881">
                  <c:v>6.3070000000000001E-3</c:v>
                </c:pt>
                <c:pt idx="8882">
                  <c:v>4.5729999999999998E-3</c:v>
                </c:pt>
                <c:pt idx="8883">
                  <c:v>3.2940000000000001E-3</c:v>
                </c:pt>
                <c:pt idx="8884">
                  <c:v>2.8439999999999997E-3</c:v>
                </c:pt>
                <c:pt idx="8885">
                  <c:v>3.728E-3</c:v>
                </c:pt>
                <c:pt idx="8886">
                  <c:v>7.0289999999999997E-3</c:v>
                </c:pt>
                <c:pt idx="8887">
                  <c:v>2.3806999999999998E-2</c:v>
                </c:pt>
                <c:pt idx="8888">
                  <c:v>2.4650000000000002E-2</c:v>
                </c:pt>
                <c:pt idx="8889">
                  <c:v>2.2853999999999999E-2</c:v>
                </c:pt>
                <c:pt idx="8890">
                  <c:v>2.8066999999999998E-2</c:v>
                </c:pt>
                <c:pt idx="8891">
                  <c:v>2.6789E-2</c:v>
                </c:pt>
                <c:pt idx="8892">
                  <c:v>2.7097E-2</c:v>
                </c:pt>
                <c:pt idx="8893">
                  <c:v>4.7580999999999998E-2</c:v>
                </c:pt>
                <c:pt idx="8894">
                  <c:v>4.6908999999999999E-2</c:v>
                </c:pt>
                <c:pt idx="8895">
                  <c:v>4.4634E-2</c:v>
                </c:pt>
                <c:pt idx="8896">
                  <c:v>4.2207000000000001E-2</c:v>
                </c:pt>
                <c:pt idx="8897">
                  <c:v>3.9993000000000001E-2</c:v>
                </c:pt>
                <c:pt idx="8898">
                  <c:v>3.3100999999999998E-2</c:v>
                </c:pt>
                <c:pt idx="8899">
                  <c:v>2.9269E-2</c:v>
                </c:pt>
                <c:pt idx="8900">
                  <c:v>2.2044999999999999E-2</c:v>
                </c:pt>
                <c:pt idx="8901">
                  <c:v>1.7187999999999998E-2</c:v>
                </c:pt>
                <c:pt idx="8902">
                  <c:v>1.5318E-2</c:v>
                </c:pt>
                <c:pt idx="8903">
                  <c:v>1.3210000000000001E-2</c:v>
                </c:pt>
                <c:pt idx="8904">
                  <c:v>1.2350000000000002E-2</c:v>
                </c:pt>
                <c:pt idx="8905">
                  <c:v>1.4350000000000002E-2</c:v>
                </c:pt>
                <c:pt idx="8906">
                  <c:v>1.2456E-2</c:v>
                </c:pt>
                <c:pt idx="8907">
                  <c:v>8.8059999999999996E-3</c:v>
                </c:pt>
                <c:pt idx="8908">
                  <c:v>8.8149999999999999E-3</c:v>
                </c:pt>
                <c:pt idx="8909">
                  <c:v>5.9459999999999999E-3</c:v>
                </c:pt>
                <c:pt idx="8910">
                  <c:v>4.45E-3</c:v>
                </c:pt>
                <c:pt idx="8911">
                  <c:v>3.9649999999999998E-3</c:v>
                </c:pt>
                <c:pt idx="8912">
                  <c:v>2.4589999999999998E-3</c:v>
                </c:pt>
                <c:pt idx="8913">
                  <c:v>1.403E-3</c:v>
                </c:pt>
                <c:pt idx="8914">
                  <c:v>4.9150000000000001E-3</c:v>
                </c:pt>
                <c:pt idx="8915">
                  <c:v>4.1400000000000005E-3</c:v>
                </c:pt>
                <c:pt idx="8916">
                  <c:v>3.6349999999999998E-3</c:v>
                </c:pt>
                <c:pt idx="8917">
                  <c:v>3.3529999999999996E-3</c:v>
                </c:pt>
                <c:pt idx="8918">
                  <c:v>2.6409999999999997E-3</c:v>
                </c:pt>
                <c:pt idx="8919">
                  <c:v>1.8300000000000002E-3</c:v>
                </c:pt>
                <c:pt idx="8920">
                  <c:v>1.583E-3</c:v>
                </c:pt>
                <c:pt idx="8921">
                  <c:v>2.9479999999999997E-3</c:v>
                </c:pt>
                <c:pt idx="8922">
                  <c:v>2.1949999999999999E-3</c:v>
                </c:pt>
                <c:pt idx="8923">
                  <c:v>2.3419999999999999E-3</c:v>
                </c:pt>
                <c:pt idx="8924">
                  <c:v>1.784E-3</c:v>
                </c:pt>
                <c:pt idx="8925">
                  <c:v>3.1619999999999999E-3</c:v>
                </c:pt>
                <c:pt idx="8926">
                  <c:v>3.029E-3</c:v>
                </c:pt>
                <c:pt idx="8927">
                  <c:v>2.0379999999999999E-3</c:v>
                </c:pt>
                <c:pt idx="8928">
                  <c:v>1.333E-3</c:v>
                </c:pt>
                <c:pt idx="8929">
                  <c:v>1.181E-3</c:v>
                </c:pt>
                <c:pt idx="8930">
                  <c:v>7.9799999999999999E-4</c:v>
                </c:pt>
                <c:pt idx="8931">
                  <c:v>6.6500000000000001E-4</c:v>
                </c:pt>
                <c:pt idx="8932">
                  <c:v>7.1599999999999995E-4</c:v>
                </c:pt>
                <c:pt idx="8933">
                  <c:v>1.008E-3</c:v>
                </c:pt>
                <c:pt idx="8934">
                  <c:v>1.374E-3</c:v>
                </c:pt>
                <c:pt idx="8935">
                  <c:v>1.5869999999999999E-3</c:v>
                </c:pt>
                <c:pt idx="8936">
                  <c:v>1.882E-3</c:v>
                </c:pt>
                <c:pt idx="8937">
                  <c:v>2.6700000000000001E-3</c:v>
                </c:pt>
                <c:pt idx="8938">
                  <c:v>5.6379999999999998E-3</c:v>
                </c:pt>
                <c:pt idx="8939">
                  <c:v>6.9329999999999999E-3</c:v>
                </c:pt>
                <c:pt idx="8940">
                  <c:v>5.9089999999999993E-3</c:v>
                </c:pt>
                <c:pt idx="8941">
                  <c:v>1.7551000000000001E-2</c:v>
                </c:pt>
                <c:pt idx="8942">
                  <c:v>1.8150000000000003E-2</c:v>
                </c:pt>
                <c:pt idx="8943">
                  <c:v>1.5871E-2</c:v>
                </c:pt>
                <c:pt idx="8944">
                  <c:v>1.3826999999999999E-2</c:v>
                </c:pt>
                <c:pt idx="8945">
                  <c:v>1.3994999999999999E-2</c:v>
                </c:pt>
                <c:pt idx="8946">
                  <c:v>9.9740000000000002E-3</c:v>
                </c:pt>
                <c:pt idx="8947">
                  <c:v>9.1729999999999989E-3</c:v>
                </c:pt>
                <c:pt idx="8948">
                  <c:v>9.1380000000000003E-3</c:v>
                </c:pt>
                <c:pt idx="8949">
                  <c:v>8.9459999999999991E-3</c:v>
                </c:pt>
                <c:pt idx="8950">
                  <c:v>7.5079999999999999E-3</c:v>
                </c:pt>
                <c:pt idx="8951">
                  <c:v>6.2759999999999995E-3</c:v>
                </c:pt>
                <c:pt idx="8952">
                  <c:v>7.6749999999999995E-3</c:v>
                </c:pt>
                <c:pt idx="8953">
                  <c:v>6.2849999999999998E-3</c:v>
                </c:pt>
                <c:pt idx="8954">
                  <c:v>7.3219999999999995E-3</c:v>
                </c:pt>
                <c:pt idx="8955">
                  <c:v>5.3249999999999999E-3</c:v>
                </c:pt>
                <c:pt idx="8956">
                  <c:v>3.5569999999999998E-3</c:v>
                </c:pt>
                <c:pt idx="8957">
                  <c:v>2.4059999999999997E-3</c:v>
                </c:pt>
                <c:pt idx="8958">
                  <c:v>1.8129999999999999E-3</c:v>
                </c:pt>
                <c:pt idx="8959">
                  <c:v>5.019E-3</c:v>
                </c:pt>
                <c:pt idx="8960">
                  <c:v>4.2309999999999995E-3</c:v>
                </c:pt>
                <c:pt idx="8961">
                  <c:v>3.6609999999999998E-3</c:v>
                </c:pt>
                <c:pt idx="8962">
                  <c:v>3.1749999999999999E-3</c:v>
                </c:pt>
                <c:pt idx="8963">
                  <c:v>2.8029999999999999E-3</c:v>
                </c:pt>
                <c:pt idx="8964">
                  <c:v>2.1289999999999998E-3</c:v>
                </c:pt>
                <c:pt idx="8965">
                  <c:v>2.3879999999999999E-3</c:v>
                </c:pt>
                <c:pt idx="8966">
                  <c:v>4.6109999999999996E-3</c:v>
                </c:pt>
                <c:pt idx="8967">
                  <c:v>2.826E-3</c:v>
                </c:pt>
                <c:pt idx="8968">
                  <c:v>1.846E-3</c:v>
                </c:pt>
                <c:pt idx="8969">
                  <c:v>2.9139999999999999E-3</c:v>
                </c:pt>
                <c:pt idx="8970">
                  <c:v>2.3630000000000001E-3</c:v>
                </c:pt>
                <c:pt idx="8971">
                  <c:v>1.6829999999999998E-3</c:v>
                </c:pt>
                <c:pt idx="8972">
                  <c:v>9.0299999999999994E-4</c:v>
                </c:pt>
                <c:pt idx="8973">
                  <c:v>5.7899999999999998E-4</c:v>
                </c:pt>
                <c:pt idx="8974">
                  <c:v>4.8499999999999997E-4</c:v>
                </c:pt>
                <c:pt idx="8975">
                  <c:v>4.64E-4</c:v>
                </c:pt>
                <c:pt idx="8976">
                  <c:v>2.4599999999999996E-4</c:v>
                </c:pt>
                <c:pt idx="8977">
                  <c:v>2.52E-4</c:v>
                </c:pt>
                <c:pt idx="8978">
                  <c:v>4.46E-4</c:v>
                </c:pt>
                <c:pt idx="8979">
                  <c:v>6.0000000000000006E-4</c:v>
                </c:pt>
                <c:pt idx="8980">
                  <c:v>3.7000000000000005E-4</c:v>
                </c:pt>
                <c:pt idx="8981">
                  <c:v>5.0900000000000001E-4</c:v>
                </c:pt>
                <c:pt idx="8982">
                  <c:v>4.7599999999999997E-4</c:v>
                </c:pt>
                <c:pt idx="8983">
                  <c:v>5.1400000000000003E-4</c:v>
                </c:pt>
                <c:pt idx="8984">
                  <c:v>4.9799999999999996E-4</c:v>
                </c:pt>
                <c:pt idx="8985">
                  <c:v>6.8399999999999993E-4</c:v>
                </c:pt>
                <c:pt idx="8986">
                  <c:v>1.1409999999999999E-3</c:v>
                </c:pt>
                <c:pt idx="8987">
                  <c:v>7.0500000000000001E-4</c:v>
                </c:pt>
                <c:pt idx="8988">
                  <c:v>4.75E-4</c:v>
                </c:pt>
                <c:pt idx="8989">
                  <c:v>6.6799999999999997E-4</c:v>
                </c:pt>
                <c:pt idx="8990">
                  <c:v>4.64E-4</c:v>
                </c:pt>
                <c:pt idx="8991">
                  <c:v>5.3899999999999998E-4</c:v>
                </c:pt>
                <c:pt idx="8992">
                  <c:v>9.01E-4</c:v>
                </c:pt>
                <c:pt idx="8993">
                  <c:v>9.5000000000000011E-4</c:v>
                </c:pt>
                <c:pt idx="8994">
                  <c:v>1.0349999999999999E-3</c:v>
                </c:pt>
                <c:pt idx="8995">
                  <c:v>1.0059999999999999E-3</c:v>
                </c:pt>
                <c:pt idx="8996">
                  <c:v>9.5099999999999991E-4</c:v>
                </c:pt>
                <c:pt idx="8997">
                  <c:v>1.0280000000000001E-3</c:v>
                </c:pt>
                <c:pt idx="8998">
                  <c:v>9.7900000000000005E-4</c:v>
                </c:pt>
                <c:pt idx="8999">
                  <c:v>6.8599999999999998E-4</c:v>
                </c:pt>
                <c:pt idx="9000">
                  <c:v>5.04E-4</c:v>
                </c:pt>
                <c:pt idx="9001">
                  <c:v>7.3299999999999993E-4</c:v>
                </c:pt>
                <c:pt idx="9002">
                  <c:v>6.1600000000000001E-4</c:v>
                </c:pt>
                <c:pt idx="9003">
                  <c:v>6.5299999999999993E-4</c:v>
                </c:pt>
                <c:pt idx="9004">
                  <c:v>1.1000000000000001E-3</c:v>
                </c:pt>
                <c:pt idx="9005">
                  <c:v>6.3599999999999996E-4</c:v>
                </c:pt>
                <c:pt idx="9006">
                  <c:v>6.7499999999999993E-4</c:v>
                </c:pt>
                <c:pt idx="9007">
                  <c:v>1.222E-3</c:v>
                </c:pt>
                <c:pt idx="9008">
                  <c:v>8.8000000000000003E-4</c:v>
                </c:pt>
                <c:pt idx="9009">
                  <c:v>1.2469999999999998E-3</c:v>
                </c:pt>
                <c:pt idx="9010">
                  <c:v>1.1229999999999999E-3</c:v>
                </c:pt>
                <c:pt idx="9011">
                  <c:v>3.2429999999999998E-3</c:v>
                </c:pt>
                <c:pt idx="9012">
                  <c:v>3.1509999999999997E-3</c:v>
                </c:pt>
                <c:pt idx="9013">
                  <c:v>1.7679999999999998E-3</c:v>
                </c:pt>
                <c:pt idx="9014">
                  <c:v>1.7149999999999999E-3</c:v>
                </c:pt>
                <c:pt idx="9015">
                  <c:v>8.9599999999999999E-4</c:v>
                </c:pt>
                <c:pt idx="9016">
                  <c:v>3.86E-4</c:v>
                </c:pt>
                <c:pt idx="9017">
                  <c:v>2.5889999999999997E-3</c:v>
                </c:pt>
                <c:pt idx="9018">
                  <c:v>1.377E-3</c:v>
                </c:pt>
                <c:pt idx="9019">
                  <c:v>2.1739999999999997E-3</c:v>
                </c:pt>
                <c:pt idx="9020">
                  <c:v>3.418E-3</c:v>
                </c:pt>
                <c:pt idx="9021">
                  <c:v>1.5233999999999999E-2</c:v>
                </c:pt>
                <c:pt idx="9022">
                  <c:v>1.5221999999999999E-2</c:v>
                </c:pt>
                <c:pt idx="9023">
                  <c:v>1.3866999999999999E-2</c:v>
                </c:pt>
                <c:pt idx="9024">
                  <c:v>1.6027E-2</c:v>
                </c:pt>
                <c:pt idx="9025">
                  <c:v>1.3382E-2</c:v>
                </c:pt>
                <c:pt idx="9026">
                  <c:v>1.2716E-2</c:v>
                </c:pt>
                <c:pt idx="9027">
                  <c:v>1.3014E-2</c:v>
                </c:pt>
                <c:pt idx="9028">
                  <c:v>1.0208E-2</c:v>
                </c:pt>
                <c:pt idx="9029">
                  <c:v>7.5940000000000001E-3</c:v>
                </c:pt>
                <c:pt idx="9030">
                  <c:v>6.0729999999999994E-3</c:v>
                </c:pt>
                <c:pt idx="9031">
                  <c:v>4.5900000000000003E-3</c:v>
                </c:pt>
                <c:pt idx="9032">
                  <c:v>3.156E-3</c:v>
                </c:pt>
                <c:pt idx="9033">
                  <c:v>3.179E-3</c:v>
                </c:pt>
                <c:pt idx="9034">
                  <c:v>2.6839999999999998E-3</c:v>
                </c:pt>
                <c:pt idx="9035">
                  <c:v>2.1449999999999998E-3</c:v>
                </c:pt>
                <c:pt idx="9036">
                  <c:v>1.7669999999999999E-3</c:v>
                </c:pt>
                <c:pt idx="9037">
                  <c:v>1.6600000000000002E-3</c:v>
                </c:pt>
                <c:pt idx="9038">
                  <c:v>1.6509999999999999E-3</c:v>
                </c:pt>
                <c:pt idx="9039">
                  <c:v>1.573E-3</c:v>
                </c:pt>
                <c:pt idx="9040">
                  <c:v>2.6189999999999998E-3</c:v>
                </c:pt>
                <c:pt idx="9041">
                  <c:v>2.4870000000000001E-3</c:v>
                </c:pt>
                <c:pt idx="9042">
                  <c:v>2.3179999999999997E-3</c:v>
                </c:pt>
                <c:pt idx="9043">
                  <c:v>2.0989999999999997E-3</c:v>
                </c:pt>
                <c:pt idx="9044">
                  <c:v>2.1300000000000004E-3</c:v>
                </c:pt>
                <c:pt idx="9045">
                  <c:v>1.9119999999999999E-3</c:v>
                </c:pt>
                <c:pt idx="9046">
                  <c:v>1.451E-3</c:v>
                </c:pt>
                <c:pt idx="9047">
                  <c:v>1.3649999999999999E-3</c:v>
                </c:pt>
                <c:pt idx="9048">
                  <c:v>1.189E-3</c:v>
                </c:pt>
                <c:pt idx="9049">
                  <c:v>1.4709999999999999E-3</c:v>
                </c:pt>
                <c:pt idx="9050">
                  <c:v>1.2669999999999999E-3</c:v>
                </c:pt>
                <c:pt idx="9051">
                  <c:v>1.4739999999999998E-3</c:v>
                </c:pt>
                <c:pt idx="9052">
                  <c:v>9.0499999999999999E-4</c:v>
                </c:pt>
                <c:pt idx="9053">
                  <c:v>9.0899999999999998E-4</c:v>
                </c:pt>
                <c:pt idx="9054">
                  <c:v>1.423E-3</c:v>
                </c:pt>
                <c:pt idx="9055">
                  <c:v>1.0859999999999999E-3</c:v>
                </c:pt>
                <c:pt idx="9056">
                  <c:v>1.1039999999999999E-3</c:v>
                </c:pt>
                <c:pt idx="9057">
                  <c:v>1.0039999999999999E-3</c:v>
                </c:pt>
                <c:pt idx="9058">
                  <c:v>6.9899999999999997E-4</c:v>
                </c:pt>
                <c:pt idx="9059">
                  <c:v>8.7099999999999992E-4</c:v>
                </c:pt>
                <c:pt idx="9060">
                  <c:v>6.6699999999999995E-4</c:v>
                </c:pt>
                <c:pt idx="9061">
                  <c:v>6.3819999999999997E-3</c:v>
                </c:pt>
                <c:pt idx="9062">
                  <c:v>5.6819999999999996E-3</c:v>
                </c:pt>
                <c:pt idx="9063">
                  <c:v>4.6280000000000002E-3</c:v>
                </c:pt>
                <c:pt idx="9064">
                  <c:v>3.8809999999999999E-3</c:v>
                </c:pt>
                <c:pt idx="9065">
                  <c:v>1.6226000000000001E-2</c:v>
                </c:pt>
                <c:pt idx="9066">
                  <c:v>1.5557E-2</c:v>
                </c:pt>
                <c:pt idx="9067">
                  <c:v>2.4774999999999998E-2</c:v>
                </c:pt>
                <c:pt idx="9068">
                  <c:v>2.2917999999999997E-2</c:v>
                </c:pt>
                <c:pt idx="9069">
                  <c:v>4.1084999999999997E-2</c:v>
                </c:pt>
                <c:pt idx="9070">
                  <c:v>4.0500000000000001E-2</c:v>
                </c:pt>
                <c:pt idx="9071">
                  <c:v>4.4160999999999999E-2</c:v>
                </c:pt>
                <c:pt idx="9072">
                  <c:v>4.3586E-2</c:v>
                </c:pt>
                <c:pt idx="9073">
                  <c:v>4.8966999999999997E-2</c:v>
                </c:pt>
                <c:pt idx="9074">
                  <c:v>4.5170000000000002E-2</c:v>
                </c:pt>
                <c:pt idx="9075">
                  <c:v>6.5764000000000003E-2</c:v>
                </c:pt>
                <c:pt idx="9076">
                  <c:v>6.6843E-2</c:v>
                </c:pt>
                <c:pt idx="9077">
                  <c:v>6.0329000000000001E-2</c:v>
                </c:pt>
                <c:pt idx="9078">
                  <c:v>5.3404999999999994E-2</c:v>
                </c:pt>
                <c:pt idx="9079">
                  <c:v>4.8923999999999995E-2</c:v>
                </c:pt>
                <c:pt idx="9080">
                  <c:v>4.2005000000000001E-2</c:v>
                </c:pt>
                <c:pt idx="9081">
                  <c:v>3.7938E-2</c:v>
                </c:pt>
                <c:pt idx="9082">
                  <c:v>3.2629999999999999E-2</c:v>
                </c:pt>
                <c:pt idx="9083">
                  <c:v>2.7916E-2</c:v>
                </c:pt>
                <c:pt idx="9084">
                  <c:v>2.6282999999999997E-2</c:v>
                </c:pt>
                <c:pt idx="9085">
                  <c:v>2.2207999999999999E-2</c:v>
                </c:pt>
                <c:pt idx="9086">
                  <c:v>1.6150000000000001E-2</c:v>
                </c:pt>
                <c:pt idx="9087">
                  <c:v>2.6057E-2</c:v>
                </c:pt>
                <c:pt idx="9088">
                  <c:v>2.4030000000000003E-2</c:v>
                </c:pt>
                <c:pt idx="9089">
                  <c:v>2.5366E-2</c:v>
                </c:pt>
                <c:pt idx="9090">
                  <c:v>2.5010999999999999E-2</c:v>
                </c:pt>
                <c:pt idx="9091">
                  <c:v>2.4546999999999999E-2</c:v>
                </c:pt>
                <c:pt idx="9092">
                  <c:v>1.8797999999999999E-2</c:v>
                </c:pt>
                <c:pt idx="9093">
                  <c:v>1.2760000000000001E-2</c:v>
                </c:pt>
                <c:pt idx="9094">
                  <c:v>1.0411999999999999E-2</c:v>
                </c:pt>
                <c:pt idx="9095">
                  <c:v>9.7169999999999999E-3</c:v>
                </c:pt>
                <c:pt idx="9096">
                  <c:v>9.8510000000000004E-3</c:v>
                </c:pt>
                <c:pt idx="9097">
                  <c:v>9.6019999999999994E-3</c:v>
                </c:pt>
                <c:pt idx="9098">
                  <c:v>9.5049999999999996E-3</c:v>
                </c:pt>
                <c:pt idx="9099">
                  <c:v>7.6709999999999999E-3</c:v>
                </c:pt>
                <c:pt idx="9100">
                  <c:v>7.2020000000000001E-3</c:v>
                </c:pt>
                <c:pt idx="9101">
                  <c:v>7.6239999999999997E-3</c:v>
                </c:pt>
                <c:pt idx="9102">
                  <c:v>6.123E-3</c:v>
                </c:pt>
                <c:pt idx="9103">
                  <c:v>6.6479999999999994E-3</c:v>
                </c:pt>
                <c:pt idx="9104">
                  <c:v>4.7039999999999998E-3</c:v>
                </c:pt>
                <c:pt idx="9105">
                  <c:v>4.4929999999999996E-3</c:v>
                </c:pt>
                <c:pt idx="9106">
                  <c:v>3.7269999999999998E-3</c:v>
                </c:pt>
                <c:pt idx="9107">
                  <c:v>5.731E-3</c:v>
                </c:pt>
                <c:pt idx="9108">
                  <c:v>2.1709999999999998E-3</c:v>
                </c:pt>
                <c:pt idx="9109">
                  <c:v>1.7700000000000001E-3</c:v>
                </c:pt>
                <c:pt idx="9110">
                  <c:v>1.5919999999999999E-3</c:v>
                </c:pt>
                <c:pt idx="9111">
                  <c:v>1.4249999999999998E-3</c:v>
                </c:pt>
                <c:pt idx="9112">
                  <c:v>6.6259999999999999E-3</c:v>
                </c:pt>
                <c:pt idx="9113">
                  <c:v>7.6729999999999993E-3</c:v>
                </c:pt>
                <c:pt idx="9114">
                  <c:v>1.1941E-2</c:v>
                </c:pt>
                <c:pt idx="9115">
                  <c:v>1.6263E-2</c:v>
                </c:pt>
                <c:pt idx="9116">
                  <c:v>1.601E-2</c:v>
                </c:pt>
                <c:pt idx="9117">
                  <c:v>2.8336E-2</c:v>
                </c:pt>
                <c:pt idx="9118">
                  <c:v>3.3047E-2</c:v>
                </c:pt>
                <c:pt idx="9119">
                  <c:v>4.1190000000000004E-2</c:v>
                </c:pt>
                <c:pt idx="9120">
                  <c:v>5.9216999999999999E-2</c:v>
                </c:pt>
                <c:pt idx="9121">
                  <c:v>6.7396999999999999E-2</c:v>
                </c:pt>
                <c:pt idx="9122">
                  <c:v>6.7538000000000001E-2</c:v>
                </c:pt>
                <c:pt idx="9123">
                  <c:v>6.6508999999999999E-2</c:v>
                </c:pt>
                <c:pt idx="9124">
                  <c:v>6.8104999999999999E-2</c:v>
                </c:pt>
                <c:pt idx="9125">
                  <c:v>6.0201999999999999E-2</c:v>
                </c:pt>
                <c:pt idx="9126">
                  <c:v>5.1990999999999996E-2</c:v>
                </c:pt>
                <c:pt idx="9127">
                  <c:v>4.4662E-2</c:v>
                </c:pt>
                <c:pt idx="9128">
                  <c:v>3.8420000000000003E-2</c:v>
                </c:pt>
                <c:pt idx="9129">
                  <c:v>3.2008000000000002E-2</c:v>
                </c:pt>
                <c:pt idx="9130">
                  <c:v>2.8863999999999997E-2</c:v>
                </c:pt>
                <c:pt idx="9131">
                  <c:v>2.171E-2</c:v>
                </c:pt>
                <c:pt idx="9132">
                  <c:v>2.1343999999999998E-2</c:v>
                </c:pt>
                <c:pt idx="9133">
                  <c:v>3.7994E-2</c:v>
                </c:pt>
                <c:pt idx="9134">
                  <c:v>4.8182999999999997E-2</c:v>
                </c:pt>
                <c:pt idx="9135">
                  <c:v>5.8395999999999997E-2</c:v>
                </c:pt>
                <c:pt idx="9136">
                  <c:v>6.3286999999999996E-2</c:v>
                </c:pt>
                <c:pt idx="9137">
                  <c:v>6.2833E-2</c:v>
                </c:pt>
                <c:pt idx="9138">
                  <c:v>6.1782999999999998E-2</c:v>
                </c:pt>
                <c:pt idx="9139">
                  <c:v>5.2349E-2</c:v>
                </c:pt>
                <c:pt idx="9140">
                  <c:v>5.2347999999999999E-2</c:v>
                </c:pt>
                <c:pt idx="9141">
                  <c:v>7.7476000000000003E-2</c:v>
                </c:pt>
                <c:pt idx="9142">
                  <c:v>9.7197999999999993E-2</c:v>
                </c:pt>
                <c:pt idx="9143">
                  <c:v>9.3964999999999993E-2</c:v>
                </c:pt>
                <c:pt idx="9144">
                  <c:v>9.7750999999999991E-2</c:v>
                </c:pt>
                <c:pt idx="9145">
                  <c:v>0.10026399999999999</c:v>
                </c:pt>
                <c:pt idx="9146">
                  <c:v>0.12071399999999999</c:v>
                </c:pt>
                <c:pt idx="9147">
                  <c:v>0.12039499999999999</c:v>
                </c:pt>
                <c:pt idx="9148">
                  <c:v>0.113247</c:v>
                </c:pt>
                <c:pt idx="9149">
                  <c:v>0.10828099999999999</c:v>
                </c:pt>
                <c:pt idx="9150">
                  <c:v>0.115809</c:v>
                </c:pt>
                <c:pt idx="9151">
                  <c:v>0.11899000000000001</c:v>
                </c:pt>
                <c:pt idx="9152">
                  <c:v>0.124011</c:v>
                </c:pt>
                <c:pt idx="9153">
                  <c:v>0.12432199999999999</c:v>
                </c:pt>
                <c:pt idx="9154">
                  <c:v>0.130604</c:v>
                </c:pt>
                <c:pt idx="9155">
                  <c:v>0.11571899999999999</c:v>
                </c:pt>
                <c:pt idx="9156">
                  <c:v>0.11444199999999999</c:v>
                </c:pt>
                <c:pt idx="9157">
                  <c:v>0.11716000000000001</c:v>
                </c:pt>
                <c:pt idx="9158">
                  <c:v>0.103585</c:v>
                </c:pt>
                <c:pt idx="9159">
                  <c:v>0.10649599999999999</c:v>
                </c:pt>
                <c:pt idx="9160">
                  <c:v>9.8767999999999995E-2</c:v>
                </c:pt>
                <c:pt idx="9161">
                  <c:v>0.11268199999999999</c:v>
                </c:pt>
                <c:pt idx="9162">
                  <c:v>9.0887999999999997E-2</c:v>
                </c:pt>
                <c:pt idx="9163">
                  <c:v>7.3575000000000002E-2</c:v>
                </c:pt>
                <c:pt idx="9164">
                  <c:v>6.3043000000000002E-2</c:v>
                </c:pt>
                <c:pt idx="9165">
                  <c:v>5.0649E-2</c:v>
                </c:pt>
                <c:pt idx="9166">
                  <c:v>3.7863000000000001E-2</c:v>
                </c:pt>
                <c:pt idx="9167">
                  <c:v>2.9655999999999998E-2</c:v>
                </c:pt>
                <c:pt idx="9168">
                  <c:v>2.2790999999999999E-2</c:v>
                </c:pt>
                <c:pt idx="9169">
                  <c:v>1.9780000000000002E-2</c:v>
                </c:pt>
                <c:pt idx="9170">
                  <c:v>1.6250999999999998E-2</c:v>
                </c:pt>
                <c:pt idx="9171">
                  <c:v>1.5253999999999998E-2</c:v>
                </c:pt>
                <c:pt idx="9172">
                  <c:v>1.1993999999999999E-2</c:v>
                </c:pt>
                <c:pt idx="9173">
                  <c:v>1.3259E-2</c:v>
                </c:pt>
                <c:pt idx="9174">
                  <c:v>1.0539E-2</c:v>
                </c:pt>
                <c:pt idx="9175">
                  <c:v>8.6750000000000004E-3</c:v>
                </c:pt>
                <c:pt idx="9176">
                  <c:v>8.3269999999999993E-3</c:v>
                </c:pt>
                <c:pt idx="9177">
                  <c:v>1.1935999999999999E-2</c:v>
                </c:pt>
                <c:pt idx="9178">
                  <c:v>1.2990000000000002E-2</c:v>
                </c:pt>
                <c:pt idx="9179">
                  <c:v>1.8277999999999999E-2</c:v>
                </c:pt>
                <c:pt idx="9180">
                  <c:v>2.1960999999999998E-2</c:v>
                </c:pt>
                <c:pt idx="9181">
                  <c:v>2.6446999999999998E-2</c:v>
                </c:pt>
                <c:pt idx="9182">
                  <c:v>2.4088999999999999E-2</c:v>
                </c:pt>
                <c:pt idx="9183">
                  <c:v>2.9023E-2</c:v>
                </c:pt>
                <c:pt idx="9184">
                  <c:v>2.7026999999999999E-2</c:v>
                </c:pt>
                <c:pt idx="9185">
                  <c:v>3.0553999999999998E-2</c:v>
                </c:pt>
                <c:pt idx="9186">
                  <c:v>2.7796999999999999E-2</c:v>
                </c:pt>
                <c:pt idx="9187">
                  <c:v>3.6406000000000001E-2</c:v>
                </c:pt>
                <c:pt idx="9188">
                  <c:v>3.6410000000000005E-2</c:v>
                </c:pt>
                <c:pt idx="9189">
                  <c:v>2.9773999999999998E-2</c:v>
                </c:pt>
                <c:pt idx="9190">
                  <c:v>3.3604000000000002E-2</c:v>
                </c:pt>
                <c:pt idx="9191">
                  <c:v>2.8486999999999998E-2</c:v>
                </c:pt>
                <c:pt idx="9192">
                  <c:v>2.7182999999999999E-2</c:v>
                </c:pt>
                <c:pt idx="9193">
                  <c:v>3.0276999999999998E-2</c:v>
                </c:pt>
                <c:pt idx="9194">
                  <c:v>2.7639E-2</c:v>
                </c:pt>
                <c:pt idx="9195">
                  <c:v>2.5020000000000001E-2</c:v>
                </c:pt>
                <c:pt idx="9196">
                  <c:v>2.4590000000000001E-2</c:v>
                </c:pt>
                <c:pt idx="9197">
                  <c:v>1.9618E-2</c:v>
                </c:pt>
                <c:pt idx="9198">
                  <c:v>2.0338999999999999E-2</c:v>
                </c:pt>
                <c:pt idx="9199">
                  <c:v>1.5872000000000001E-2</c:v>
                </c:pt>
                <c:pt idx="9200">
                  <c:v>1.5307999999999999E-2</c:v>
                </c:pt>
                <c:pt idx="9201">
                  <c:v>1.7207E-2</c:v>
                </c:pt>
                <c:pt idx="9202">
                  <c:v>1.6854000000000001E-2</c:v>
                </c:pt>
                <c:pt idx="9203">
                  <c:v>1.5252999999999999E-2</c:v>
                </c:pt>
                <c:pt idx="9204">
                  <c:v>1.6022999999999999E-2</c:v>
                </c:pt>
                <c:pt idx="9205">
                  <c:v>1.4787E-2</c:v>
                </c:pt>
                <c:pt idx="9206">
                  <c:v>1.7145000000000001E-2</c:v>
                </c:pt>
                <c:pt idx="9207">
                  <c:v>9.3010000000000002E-3</c:v>
                </c:pt>
                <c:pt idx="9208">
                  <c:v>1.1091999999999999E-2</c:v>
                </c:pt>
                <c:pt idx="9209">
                  <c:v>1.1826E-2</c:v>
                </c:pt>
                <c:pt idx="9210">
                  <c:v>1.0234999999999999E-2</c:v>
                </c:pt>
                <c:pt idx="9211">
                  <c:v>1.3770999999999999E-2</c:v>
                </c:pt>
                <c:pt idx="9212">
                  <c:v>1.3672E-2</c:v>
                </c:pt>
                <c:pt idx="9213">
                  <c:v>1.0487999999999999E-2</c:v>
                </c:pt>
                <c:pt idx="9214">
                  <c:v>1.0277E-2</c:v>
                </c:pt>
                <c:pt idx="9215">
                  <c:v>1.0952E-2</c:v>
                </c:pt>
                <c:pt idx="9216">
                  <c:v>6.8709999999999995E-3</c:v>
                </c:pt>
                <c:pt idx="9217">
                  <c:v>4.9709999999999997E-3</c:v>
                </c:pt>
                <c:pt idx="9218">
                  <c:v>5.4189999999999993E-3</c:v>
                </c:pt>
                <c:pt idx="9219">
                  <c:v>2.5689999999999997E-3</c:v>
                </c:pt>
                <c:pt idx="9220">
                  <c:v>3.8649999999999999E-3</c:v>
                </c:pt>
                <c:pt idx="9221">
                  <c:v>5.901E-3</c:v>
                </c:pt>
                <c:pt idx="9222">
                  <c:v>6.0819999999999997E-3</c:v>
                </c:pt>
                <c:pt idx="9223">
                  <c:v>9.9369999999999997E-3</c:v>
                </c:pt>
                <c:pt idx="9224">
                  <c:v>1.1606999999999999E-2</c:v>
                </c:pt>
                <c:pt idx="9225">
                  <c:v>1.1670000000000002E-2</c:v>
                </c:pt>
                <c:pt idx="9226">
                  <c:v>1.2485999999999999E-2</c:v>
                </c:pt>
                <c:pt idx="9227">
                  <c:v>1.5146E-2</c:v>
                </c:pt>
                <c:pt idx="9228">
                  <c:v>1.4036999999999999E-2</c:v>
                </c:pt>
                <c:pt idx="9229">
                  <c:v>1.6088999999999999E-2</c:v>
                </c:pt>
                <c:pt idx="9230">
                  <c:v>1.5934E-2</c:v>
                </c:pt>
                <c:pt idx="9231">
                  <c:v>1.8617999999999999E-2</c:v>
                </c:pt>
                <c:pt idx="9232">
                  <c:v>1.8477999999999998E-2</c:v>
                </c:pt>
                <c:pt idx="9233">
                  <c:v>1.8511E-2</c:v>
                </c:pt>
                <c:pt idx="9234">
                  <c:v>1.1675999999999999E-2</c:v>
                </c:pt>
                <c:pt idx="9235">
                  <c:v>1.0976E-2</c:v>
                </c:pt>
                <c:pt idx="9236">
                  <c:v>1.0851999999999999E-2</c:v>
                </c:pt>
                <c:pt idx="9237">
                  <c:v>6.5189999999999996E-3</c:v>
                </c:pt>
                <c:pt idx="9238">
                  <c:v>8.761999999999999E-3</c:v>
                </c:pt>
                <c:pt idx="9239">
                  <c:v>1.3677999999999999E-2</c:v>
                </c:pt>
                <c:pt idx="9240">
                  <c:v>1.6070000000000001E-2</c:v>
                </c:pt>
                <c:pt idx="9241">
                  <c:v>1.2100000000000001E-2</c:v>
                </c:pt>
                <c:pt idx="9242">
                  <c:v>1.3588999999999999E-2</c:v>
                </c:pt>
                <c:pt idx="9243">
                  <c:v>9.9109999999999997E-3</c:v>
                </c:pt>
                <c:pt idx="9244">
                  <c:v>1.3363999999999999E-2</c:v>
                </c:pt>
                <c:pt idx="9245">
                  <c:v>1.5092999999999999E-2</c:v>
                </c:pt>
                <c:pt idx="9246">
                  <c:v>2.1189E-2</c:v>
                </c:pt>
                <c:pt idx="9247">
                  <c:v>1.8693999999999999E-2</c:v>
                </c:pt>
                <c:pt idx="9248">
                  <c:v>1.6781000000000001E-2</c:v>
                </c:pt>
                <c:pt idx="9249">
                  <c:v>1.6E-2</c:v>
                </c:pt>
                <c:pt idx="9250">
                  <c:v>1.1363E-2</c:v>
                </c:pt>
                <c:pt idx="9251">
                  <c:v>1.5314999999999999E-2</c:v>
                </c:pt>
                <c:pt idx="9252">
                  <c:v>1.4160000000000001E-2</c:v>
                </c:pt>
                <c:pt idx="9253">
                  <c:v>1.7263999999999998E-2</c:v>
                </c:pt>
                <c:pt idx="9254">
                  <c:v>2.1356E-2</c:v>
                </c:pt>
                <c:pt idx="9255">
                  <c:v>1.6154999999999999E-2</c:v>
                </c:pt>
                <c:pt idx="9256">
                  <c:v>1.4204E-2</c:v>
                </c:pt>
                <c:pt idx="9257">
                  <c:v>1.5110000000000002E-2</c:v>
                </c:pt>
                <c:pt idx="9258">
                  <c:v>1.5236E-2</c:v>
                </c:pt>
                <c:pt idx="9259">
                  <c:v>2.0087999999999998E-2</c:v>
                </c:pt>
                <c:pt idx="9260">
                  <c:v>2.8527E-2</c:v>
                </c:pt>
                <c:pt idx="9261">
                  <c:v>2.8350000000000004E-2</c:v>
                </c:pt>
                <c:pt idx="9262">
                  <c:v>2.6298999999999999E-2</c:v>
                </c:pt>
                <c:pt idx="9263">
                  <c:v>2.6054999999999998E-2</c:v>
                </c:pt>
                <c:pt idx="9264">
                  <c:v>2.9954999999999999E-2</c:v>
                </c:pt>
                <c:pt idx="9265">
                  <c:v>3.7773999999999995E-2</c:v>
                </c:pt>
                <c:pt idx="9266">
                  <c:v>4.5810999999999998E-2</c:v>
                </c:pt>
                <c:pt idx="9267">
                  <c:v>5.9468999999999994E-2</c:v>
                </c:pt>
                <c:pt idx="9268">
                  <c:v>7.2099999999999997E-2</c:v>
                </c:pt>
                <c:pt idx="9269">
                  <c:v>7.2545999999999999E-2</c:v>
                </c:pt>
                <c:pt idx="9270">
                  <c:v>7.8845999999999999E-2</c:v>
                </c:pt>
                <c:pt idx="9271">
                  <c:v>7.8751000000000002E-2</c:v>
                </c:pt>
                <c:pt idx="9272">
                  <c:v>6.905399999999999E-2</c:v>
                </c:pt>
                <c:pt idx="9273">
                  <c:v>5.9068999999999997E-2</c:v>
                </c:pt>
                <c:pt idx="9274">
                  <c:v>4.7546999999999999E-2</c:v>
                </c:pt>
                <c:pt idx="9275">
                  <c:v>3.8252999999999995E-2</c:v>
                </c:pt>
                <c:pt idx="9276">
                  <c:v>3.2534E-2</c:v>
                </c:pt>
                <c:pt idx="9277">
                  <c:v>2.0749E-2</c:v>
                </c:pt>
                <c:pt idx="9278">
                  <c:v>2.1117999999999998E-2</c:v>
                </c:pt>
                <c:pt idx="9279">
                  <c:v>2.2561999999999999E-2</c:v>
                </c:pt>
                <c:pt idx="9280">
                  <c:v>2.2623999999999998E-2</c:v>
                </c:pt>
                <c:pt idx="9281">
                  <c:v>2.3630999999999999E-2</c:v>
                </c:pt>
                <c:pt idx="9282">
                  <c:v>2.6113999999999998E-2</c:v>
                </c:pt>
                <c:pt idx="9283">
                  <c:v>2.5946999999999998E-2</c:v>
                </c:pt>
                <c:pt idx="9284">
                  <c:v>2.5642999999999999E-2</c:v>
                </c:pt>
                <c:pt idx="9285">
                  <c:v>2.5087999999999999E-2</c:v>
                </c:pt>
                <c:pt idx="9286">
                  <c:v>1.9459000000000001E-2</c:v>
                </c:pt>
                <c:pt idx="9287">
                  <c:v>2.1050000000000003E-2</c:v>
                </c:pt>
                <c:pt idx="9288">
                  <c:v>2.0841999999999999E-2</c:v>
                </c:pt>
                <c:pt idx="9289">
                  <c:v>2.1477E-2</c:v>
                </c:pt>
                <c:pt idx="9290">
                  <c:v>2.6054999999999998E-2</c:v>
                </c:pt>
                <c:pt idx="9291">
                  <c:v>2.6533999999999999E-2</c:v>
                </c:pt>
                <c:pt idx="9292">
                  <c:v>2.4393999999999999E-2</c:v>
                </c:pt>
                <c:pt idx="9293">
                  <c:v>2.5457E-2</c:v>
                </c:pt>
                <c:pt idx="9294">
                  <c:v>1.7975999999999999E-2</c:v>
                </c:pt>
                <c:pt idx="9295">
                  <c:v>1.3580000000000002E-2</c:v>
                </c:pt>
                <c:pt idx="9296">
                  <c:v>2.3370000000000002E-2</c:v>
                </c:pt>
                <c:pt idx="9297">
                  <c:v>5.2553999999999997E-2</c:v>
                </c:pt>
                <c:pt idx="9298">
                  <c:v>0.106748</c:v>
                </c:pt>
                <c:pt idx="9299">
                  <c:v>0.14482799999999998</c:v>
                </c:pt>
                <c:pt idx="9300">
                  <c:v>0.17437000000000002</c:v>
                </c:pt>
                <c:pt idx="9301">
                  <c:v>0.186028</c:v>
                </c:pt>
                <c:pt idx="9302">
                  <c:v>0.17966199999999999</c:v>
                </c:pt>
                <c:pt idx="9303">
                  <c:v>0.18817299999999998</c:v>
                </c:pt>
                <c:pt idx="9304">
                  <c:v>0.20958099999999999</c:v>
                </c:pt>
                <c:pt idx="9305">
                  <c:v>0.21492899999999998</c:v>
                </c:pt>
                <c:pt idx="9306">
                  <c:v>0.214638</c:v>
                </c:pt>
                <c:pt idx="9307">
                  <c:v>0.21757199999999999</c:v>
                </c:pt>
                <c:pt idx="9308">
                  <c:v>0.208453</c:v>
                </c:pt>
                <c:pt idx="9309">
                  <c:v>0.19830599999999998</c:v>
                </c:pt>
                <c:pt idx="9310">
                  <c:v>0.19211</c:v>
                </c:pt>
                <c:pt idx="9311">
                  <c:v>0.181252</c:v>
                </c:pt>
                <c:pt idx="9312">
                  <c:v>0.17149599999999998</c:v>
                </c:pt>
                <c:pt idx="9313">
                  <c:v>0.16575399999999998</c:v>
                </c:pt>
                <c:pt idx="9314">
                  <c:v>0.14142399999999999</c:v>
                </c:pt>
                <c:pt idx="9315">
                  <c:v>0.13172300000000001</c:v>
                </c:pt>
                <c:pt idx="9316">
                  <c:v>0.127218</c:v>
                </c:pt>
                <c:pt idx="9317">
                  <c:v>0.13731199999999999</c:v>
                </c:pt>
                <c:pt idx="9318">
                  <c:v>0.16059599999999999</c:v>
                </c:pt>
                <c:pt idx="9319">
                  <c:v>0.158915</c:v>
                </c:pt>
                <c:pt idx="9320">
                  <c:v>0.15384899999999999</c:v>
                </c:pt>
                <c:pt idx="9321">
                  <c:v>0.15640399999999999</c:v>
                </c:pt>
                <c:pt idx="9322">
                  <c:v>0.14718299999999998</c:v>
                </c:pt>
                <c:pt idx="9323">
                  <c:v>0.16969399999999998</c:v>
                </c:pt>
                <c:pt idx="9324">
                  <c:v>0.16308699999999998</c:v>
                </c:pt>
                <c:pt idx="9325">
                  <c:v>0.15604000000000001</c:v>
                </c:pt>
                <c:pt idx="9326">
                  <c:v>0.15731199999999998</c:v>
                </c:pt>
                <c:pt idx="9327">
                  <c:v>0.15900699999999998</c:v>
                </c:pt>
                <c:pt idx="9328">
                  <c:v>0.16094799999999998</c:v>
                </c:pt>
                <c:pt idx="9329">
                  <c:v>0.154641</c:v>
                </c:pt>
                <c:pt idx="9330">
                  <c:v>0.141593</c:v>
                </c:pt>
                <c:pt idx="9331">
                  <c:v>0.12976399999999999</c:v>
                </c:pt>
                <c:pt idx="9332">
                  <c:v>0.125088</c:v>
                </c:pt>
                <c:pt idx="9333">
                  <c:v>0.11258699999999999</c:v>
                </c:pt>
                <c:pt idx="9334">
                  <c:v>0.106332</c:v>
                </c:pt>
                <c:pt idx="9335">
                  <c:v>9.8431999999999992E-2</c:v>
                </c:pt>
                <c:pt idx="9336">
                  <c:v>0.10145899999999999</c:v>
                </c:pt>
                <c:pt idx="9337">
                  <c:v>9.0053999999999995E-2</c:v>
                </c:pt>
                <c:pt idx="9338">
                  <c:v>8.6253999999999997E-2</c:v>
                </c:pt>
                <c:pt idx="9339">
                  <c:v>7.4658000000000002E-2</c:v>
                </c:pt>
                <c:pt idx="9340">
                  <c:v>6.9030999999999995E-2</c:v>
                </c:pt>
                <c:pt idx="9341">
                  <c:v>7.6385999999999996E-2</c:v>
                </c:pt>
                <c:pt idx="9342">
                  <c:v>6.9384000000000001E-2</c:v>
                </c:pt>
                <c:pt idx="9343">
                  <c:v>6.5725999999999993E-2</c:v>
                </c:pt>
                <c:pt idx="9344">
                  <c:v>6.2111E-2</c:v>
                </c:pt>
                <c:pt idx="9345">
                  <c:v>5.6838E-2</c:v>
                </c:pt>
                <c:pt idx="9346">
                  <c:v>5.0173999999999996E-2</c:v>
                </c:pt>
                <c:pt idx="9347">
                  <c:v>4.9138999999999995E-2</c:v>
                </c:pt>
                <c:pt idx="9348">
                  <c:v>4.8614999999999998E-2</c:v>
                </c:pt>
                <c:pt idx="9349">
                  <c:v>4.3615999999999995E-2</c:v>
                </c:pt>
                <c:pt idx="9350">
                  <c:v>3.8012999999999998E-2</c:v>
                </c:pt>
                <c:pt idx="9351">
                  <c:v>3.2735E-2</c:v>
                </c:pt>
                <c:pt idx="9352">
                  <c:v>2.6637999999999998E-2</c:v>
                </c:pt>
                <c:pt idx="9353">
                  <c:v>3.0070000000000003E-2</c:v>
                </c:pt>
                <c:pt idx="9354">
                  <c:v>2.7153999999999998E-2</c:v>
                </c:pt>
                <c:pt idx="9355">
                  <c:v>2.5054E-2</c:v>
                </c:pt>
                <c:pt idx="9356">
                  <c:v>2.9163999999999999E-2</c:v>
                </c:pt>
                <c:pt idx="9357">
                  <c:v>3.2194E-2</c:v>
                </c:pt>
                <c:pt idx="9358">
                  <c:v>3.6700999999999998E-2</c:v>
                </c:pt>
                <c:pt idx="9359">
                  <c:v>3.4901999999999996E-2</c:v>
                </c:pt>
                <c:pt idx="9360">
                  <c:v>3.7950000000000005E-2</c:v>
                </c:pt>
                <c:pt idx="9361">
                  <c:v>3.6570000000000005E-2</c:v>
                </c:pt>
                <c:pt idx="9362">
                  <c:v>3.6683E-2</c:v>
                </c:pt>
                <c:pt idx="9363">
                  <c:v>3.6448000000000001E-2</c:v>
                </c:pt>
                <c:pt idx="9364">
                  <c:v>3.2365999999999999E-2</c:v>
                </c:pt>
                <c:pt idx="9365">
                  <c:v>2.8725999999999998E-2</c:v>
                </c:pt>
                <c:pt idx="9366">
                  <c:v>2.2433999999999999E-2</c:v>
                </c:pt>
                <c:pt idx="9367">
                  <c:v>1.8297000000000001E-2</c:v>
                </c:pt>
                <c:pt idx="9368">
                  <c:v>1.6974E-2</c:v>
                </c:pt>
                <c:pt idx="9369">
                  <c:v>1.3520000000000001E-2</c:v>
                </c:pt>
                <c:pt idx="9370">
                  <c:v>1.3871E-2</c:v>
                </c:pt>
                <c:pt idx="9371">
                  <c:v>4.7518999999999999E-2</c:v>
                </c:pt>
                <c:pt idx="9372">
                  <c:v>6.1344999999999997E-2</c:v>
                </c:pt>
                <c:pt idx="9373">
                  <c:v>8.295000000000001E-2</c:v>
                </c:pt>
                <c:pt idx="9374">
                  <c:v>9.640399999999999E-2</c:v>
                </c:pt>
                <c:pt idx="9375">
                  <c:v>0.102529</c:v>
                </c:pt>
                <c:pt idx="9376">
                  <c:v>0.10144299999999999</c:v>
                </c:pt>
                <c:pt idx="9377">
                  <c:v>0.137735</c:v>
                </c:pt>
                <c:pt idx="9378">
                  <c:v>0.148061</c:v>
                </c:pt>
                <c:pt idx="9379">
                  <c:v>0.15184300000000001</c:v>
                </c:pt>
                <c:pt idx="9380">
                  <c:v>0.14927099999999999</c:v>
                </c:pt>
                <c:pt idx="9381">
                  <c:v>0.16405899999999998</c:v>
                </c:pt>
                <c:pt idx="9382">
                  <c:v>0.169015</c:v>
                </c:pt>
                <c:pt idx="9383">
                  <c:v>0.16867499999999999</c:v>
                </c:pt>
                <c:pt idx="9384">
                  <c:v>0.15595899999999999</c:v>
                </c:pt>
                <c:pt idx="9385">
                  <c:v>0.14300599999999999</c:v>
                </c:pt>
                <c:pt idx="9386">
                  <c:v>0.12739799999999998</c:v>
                </c:pt>
                <c:pt idx="9387">
                  <c:v>0.109292</c:v>
                </c:pt>
                <c:pt idx="9388">
                  <c:v>9.5660000000000009E-2</c:v>
                </c:pt>
                <c:pt idx="9389">
                  <c:v>9.1560000000000002E-2</c:v>
                </c:pt>
                <c:pt idx="9390">
                  <c:v>8.1483E-2</c:v>
                </c:pt>
                <c:pt idx="9391">
                  <c:v>7.3237999999999998E-2</c:v>
                </c:pt>
                <c:pt idx="9392">
                  <c:v>6.2098E-2</c:v>
                </c:pt>
                <c:pt idx="9393">
                  <c:v>7.350000000000001E-2</c:v>
                </c:pt>
                <c:pt idx="9394">
                  <c:v>7.9115999999999992E-2</c:v>
                </c:pt>
                <c:pt idx="9395">
                  <c:v>8.8170999999999999E-2</c:v>
                </c:pt>
                <c:pt idx="9396">
                  <c:v>0.11455399999999999</c:v>
                </c:pt>
                <c:pt idx="9397">
                  <c:v>0.12809000000000001</c:v>
                </c:pt>
                <c:pt idx="9398">
                  <c:v>0.12685199999999999</c:v>
                </c:pt>
                <c:pt idx="9399">
                  <c:v>0.1227</c:v>
                </c:pt>
                <c:pt idx="9400">
                  <c:v>0.132964</c:v>
                </c:pt>
                <c:pt idx="9401">
                  <c:v>0.12949000000000002</c:v>
                </c:pt>
                <c:pt idx="9402">
                  <c:v>0.131854</c:v>
                </c:pt>
                <c:pt idx="9403">
                  <c:v>0.134106</c:v>
                </c:pt>
                <c:pt idx="9404">
                  <c:v>0.133574</c:v>
                </c:pt>
                <c:pt idx="9405">
                  <c:v>0.12244000000000001</c:v>
                </c:pt>
                <c:pt idx="9406">
                  <c:v>0.12475599999999999</c:v>
                </c:pt>
                <c:pt idx="9407">
                  <c:v>0.11820599999999999</c:v>
                </c:pt>
                <c:pt idx="9408">
                  <c:v>0.117795</c:v>
                </c:pt>
                <c:pt idx="9409">
                  <c:v>0.11325199999999999</c:v>
                </c:pt>
                <c:pt idx="9410">
                  <c:v>0.12721199999999999</c:v>
                </c:pt>
                <c:pt idx="9411">
                  <c:v>0.13384399999999999</c:v>
                </c:pt>
                <c:pt idx="9412">
                  <c:v>0.13267799999999999</c:v>
                </c:pt>
                <c:pt idx="9413">
                  <c:v>0.153422</c:v>
                </c:pt>
                <c:pt idx="9414">
                  <c:v>0.16019899999999998</c:v>
                </c:pt>
                <c:pt idx="9415">
                  <c:v>0.19231199999999998</c:v>
                </c:pt>
                <c:pt idx="9416">
                  <c:v>0.20135599999999998</c:v>
                </c:pt>
                <c:pt idx="9417">
                  <c:v>0.20801899999999998</c:v>
                </c:pt>
                <c:pt idx="9418">
                  <c:v>0.219247</c:v>
                </c:pt>
                <c:pt idx="9419">
                  <c:v>0.22894000000000003</c:v>
                </c:pt>
                <c:pt idx="9420">
                  <c:v>0.23454799999999998</c:v>
                </c:pt>
                <c:pt idx="9421">
                  <c:v>0.24956099999999998</c:v>
                </c:pt>
                <c:pt idx="9422">
                  <c:v>0.26810499999999998</c:v>
                </c:pt>
                <c:pt idx="9423">
                  <c:v>0.269036</c:v>
                </c:pt>
                <c:pt idx="9424">
                  <c:v>0.26880300000000001</c:v>
                </c:pt>
                <c:pt idx="9425">
                  <c:v>0.27184700000000001</c:v>
                </c:pt>
                <c:pt idx="9426">
                  <c:v>0.27021000000000001</c:v>
                </c:pt>
                <c:pt idx="9427">
                  <c:v>0.25451499999999999</c:v>
                </c:pt>
                <c:pt idx="9428">
                  <c:v>0.24751199999999998</c:v>
                </c:pt>
                <c:pt idx="9429">
                  <c:v>0.23851799999999998</c:v>
                </c:pt>
                <c:pt idx="9430">
                  <c:v>0.214812</c:v>
                </c:pt>
                <c:pt idx="9431">
                  <c:v>0.200901</c:v>
                </c:pt>
                <c:pt idx="9432">
                  <c:v>0.20977799999999999</c:v>
                </c:pt>
                <c:pt idx="9433">
                  <c:v>0.20851000000000003</c:v>
                </c:pt>
                <c:pt idx="9434">
                  <c:v>0.22217399999999998</c:v>
                </c:pt>
                <c:pt idx="9435">
                  <c:v>0.210039</c:v>
                </c:pt>
                <c:pt idx="9436">
                  <c:v>0.20049499999999998</c:v>
                </c:pt>
                <c:pt idx="9437">
                  <c:v>0.19548499999999999</c:v>
                </c:pt>
                <c:pt idx="9438">
                  <c:v>0.18263199999999999</c:v>
                </c:pt>
                <c:pt idx="9439">
                  <c:v>0.199409</c:v>
                </c:pt>
                <c:pt idx="9440">
                  <c:v>0.20060599999999998</c:v>
                </c:pt>
                <c:pt idx="9441">
                  <c:v>0.207094</c:v>
                </c:pt>
                <c:pt idx="9442">
                  <c:v>0.201074</c:v>
                </c:pt>
                <c:pt idx="9443">
                  <c:v>0.19229000000000002</c:v>
                </c:pt>
                <c:pt idx="9444">
                  <c:v>0.178733</c:v>
                </c:pt>
                <c:pt idx="9445">
                  <c:v>0.163214</c:v>
                </c:pt>
                <c:pt idx="9446">
                  <c:v>0.17830000000000001</c:v>
                </c:pt>
                <c:pt idx="9447">
                  <c:v>0.159306</c:v>
                </c:pt>
                <c:pt idx="9448">
                  <c:v>0.13817599999999999</c:v>
                </c:pt>
                <c:pt idx="9449">
                  <c:v>0.122793</c:v>
                </c:pt>
                <c:pt idx="9450">
                  <c:v>0.11642799999999999</c:v>
                </c:pt>
                <c:pt idx="9451">
                  <c:v>0.103904</c:v>
                </c:pt>
                <c:pt idx="9452">
                  <c:v>8.8814999999999991E-2</c:v>
                </c:pt>
                <c:pt idx="9453">
                  <c:v>7.9959000000000002E-2</c:v>
                </c:pt>
                <c:pt idx="9454">
                  <c:v>6.5152000000000002E-2</c:v>
                </c:pt>
                <c:pt idx="9455">
                  <c:v>6.565E-2</c:v>
                </c:pt>
                <c:pt idx="9456">
                  <c:v>6.0511999999999996E-2</c:v>
                </c:pt>
                <c:pt idx="9457">
                  <c:v>5.3547999999999998E-2</c:v>
                </c:pt>
                <c:pt idx="9458">
                  <c:v>5.0731999999999999E-2</c:v>
                </c:pt>
                <c:pt idx="9459">
                  <c:v>4.9306999999999997E-2</c:v>
                </c:pt>
                <c:pt idx="9460">
                  <c:v>3.8495999999999996E-2</c:v>
                </c:pt>
                <c:pt idx="9461">
                  <c:v>5.2968999999999995E-2</c:v>
                </c:pt>
                <c:pt idx="9462">
                  <c:v>5.3515E-2</c:v>
                </c:pt>
                <c:pt idx="9463">
                  <c:v>5.4470000000000005E-2</c:v>
                </c:pt>
                <c:pt idx="9464">
                  <c:v>5.4342999999999995E-2</c:v>
                </c:pt>
                <c:pt idx="9465">
                  <c:v>5.4563E-2</c:v>
                </c:pt>
                <c:pt idx="9466">
                  <c:v>4.8695999999999996E-2</c:v>
                </c:pt>
                <c:pt idx="9467">
                  <c:v>4.5842999999999995E-2</c:v>
                </c:pt>
                <c:pt idx="9468">
                  <c:v>3.7962999999999997E-2</c:v>
                </c:pt>
                <c:pt idx="9469">
                  <c:v>3.8265E-2</c:v>
                </c:pt>
                <c:pt idx="9470">
                  <c:v>3.2750000000000001E-2</c:v>
                </c:pt>
                <c:pt idx="9471">
                  <c:v>3.1858999999999998E-2</c:v>
                </c:pt>
                <c:pt idx="9472">
                  <c:v>3.9244000000000001E-2</c:v>
                </c:pt>
                <c:pt idx="9473">
                  <c:v>3.8974999999999996E-2</c:v>
                </c:pt>
                <c:pt idx="9474">
                  <c:v>3.4300000000000004E-2</c:v>
                </c:pt>
                <c:pt idx="9475">
                  <c:v>2.5880999999999998E-2</c:v>
                </c:pt>
                <c:pt idx="9476">
                  <c:v>2.7216999999999998E-2</c:v>
                </c:pt>
                <c:pt idx="9477">
                  <c:v>2.52E-2</c:v>
                </c:pt>
                <c:pt idx="9478">
                  <c:v>2.2977999999999998E-2</c:v>
                </c:pt>
                <c:pt idx="9479">
                  <c:v>2.8191999999999998E-2</c:v>
                </c:pt>
                <c:pt idx="9480">
                  <c:v>3.5340000000000003E-2</c:v>
                </c:pt>
                <c:pt idx="9481">
                  <c:v>3.7301000000000001E-2</c:v>
                </c:pt>
                <c:pt idx="9482">
                  <c:v>3.2220000000000006E-2</c:v>
                </c:pt>
                <c:pt idx="9483">
                  <c:v>3.5960000000000006E-2</c:v>
                </c:pt>
                <c:pt idx="9484">
                  <c:v>2.8608999999999999E-2</c:v>
                </c:pt>
                <c:pt idx="9485">
                  <c:v>3.6396999999999999E-2</c:v>
                </c:pt>
                <c:pt idx="9486">
                  <c:v>3.8144999999999998E-2</c:v>
                </c:pt>
                <c:pt idx="9487">
                  <c:v>4.3472999999999998E-2</c:v>
                </c:pt>
                <c:pt idx="9488">
                  <c:v>3.8227999999999998E-2</c:v>
                </c:pt>
                <c:pt idx="9489">
                  <c:v>4.1038999999999999E-2</c:v>
                </c:pt>
                <c:pt idx="9490">
                  <c:v>4.5274999999999996E-2</c:v>
                </c:pt>
                <c:pt idx="9491">
                  <c:v>5.7690000000000005E-2</c:v>
                </c:pt>
                <c:pt idx="9492">
                  <c:v>6.0677999999999996E-2</c:v>
                </c:pt>
                <c:pt idx="9493">
                  <c:v>6.4936999999999995E-2</c:v>
                </c:pt>
                <c:pt idx="9494">
                  <c:v>5.4860000000000006E-2</c:v>
                </c:pt>
                <c:pt idx="9495">
                  <c:v>4.3958999999999998E-2</c:v>
                </c:pt>
                <c:pt idx="9496">
                  <c:v>3.7843999999999996E-2</c:v>
                </c:pt>
                <c:pt idx="9497">
                  <c:v>3.6035999999999999E-2</c:v>
                </c:pt>
                <c:pt idx="9498">
                  <c:v>3.4910999999999998E-2</c:v>
                </c:pt>
                <c:pt idx="9499">
                  <c:v>3.4861999999999997E-2</c:v>
                </c:pt>
                <c:pt idx="9500">
                  <c:v>3.0744999999999998E-2</c:v>
                </c:pt>
                <c:pt idx="9501">
                  <c:v>2.6280999999999999E-2</c:v>
                </c:pt>
                <c:pt idx="9502">
                  <c:v>2.9442999999999997E-2</c:v>
                </c:pt>
                <c:pt idx="9503">
                  <c:v>2.9831E-2</c:v>
                </c:pt>
                <c:pt idx="9504">
                  <c:v>2.8073999999999998E-2</c:v>
                </c:pt>
                <c:pt idx="9505">
                  <c:v>2.4084999999999999E-2</c:v>
                </c:pt>
                <c:pt idx="9506">
                  <c:v>2.8073999999999998E-2</c:v>
                </c:pt>
                <c:pt idx="9507">
                  <c:v>2.2414999999999997E-2</c:v>
                </c:pt>
                <c:pt idx="9508">
                  <c:v>2.2787999999999999E-2</c:v>
                </c:pt>
                <c:pt idx="9509">
                  <c:v>2.5627999999999998E-2</c:v>
                </c:pt>
                <c:pt idx="9510">
                  <c:v>2.4896999999999999E-2</c:v>
                </c:pt>
                <c:pt idx="9511">
                  <c:v>3.2814999999999997E-2</c:v>
                </c:pt>
                <c:pt idx="9512">
                  <c:v>3.1940000000000003E-2</c:v>
                </c:pt>
                <c:pt idx="9513">
                  <c:v>3.1180000000000003E-2</c:v>
                </c:pt>
                <c:pt idx="9514">
                  <c:v>3.2473999999999996E-2</c:v>
                </c:pt>
                <c:pt idx="9515">
                  <c:v>3.3197999999999998E-2</c:v>
                </c:pt>
                <c:pt idx="9516">
                  <c:v>2.6345999999999998E-2</c:v>
                </c:pt>
                <c:pt idx="9517">
                  <c:v>8.3838999999999997E-2</c:v>
                </c:pt>
                <c:pt idx="9518">
                  <c:v>0.13627400000000001</c:v>
                </c:pt>
                <c:pt idx="9519">
                  <c:v>0.166492</c:v>
                </c:pt>
                <c:pt idx="9520">
                  <c:v>0.17652699999999999</c:v>
                </c:pt>
                <c:pt idx="9521">
                  <c:v>0.17852099999999999</c:v>
                </c:pt>
                <c:pt idx="9522">
                  <c:v>0.17730000000000001</c:v>
                </c:pt>
                <c:pt idx="9523">
                  <c:v>0.16830199999999998</c:v>
                </c:pt>
                <c:pt idx="9524">
                  <c:v>0.16830699999999998</c:v>
                </c:pt>
                <c:pt idx="9525">
                  <c:v>0.15679899999999999</c:v>
                </c:pt>
                <c:pt idx="9526">
                  <c:v>0.14395000000000002</c:v>
                </c:pt>
                <c:pt idx="9527">
                  <c:v>0.13737199999999999</c:v>
                </c:pt>
                <c:pt idx="9528">
                  <c:v>0.133962</c:v>
                </c:pt>
                <c:pt idx="9529">
                  <c:v>0.129578</c:v>
                </c:pt>
                <c:pt idx="9530">
                  <c:v>0.120683</c:v>
                </c:pt>
                <c:pt idx="9531">
                  <c:v>0.10947000000000001</c:v>
                </c:pt>
                <c:pt idx="9532">
                  <c:v>9.3398999999999996E-2</c:v>
                </c:pt>
                <c:pt idx="9533">
                  <c:v>8.1612999999999991E-2</c:v>
                </c:pt>
                <c:pt idx="9534">
                  <c:v>6.6163E-2</c:v>
                </c:pt>
                <c:pt idx="9535">
                  <c:v>5.7525E-2</c:v>
                </c:pt>
                <c:pt idx="9536">
                  <c:v>4.6123999999999998E-2</c:v>
                </c:pt>
                <c:pt idx="9537">
                  <c:v>3.9225999999999997E-2</c:v>
                </c:pt>
                <c:pt idx="9538">
                  <c:v>2.9253999999999999E-2</c:v>
                </c:pt>
                <c:pt idx="9539">
                  <c:v>2.0611999999999998E-2</c:v>
                </c:pt>
                <c:pt idx="9540">
                  <c:v>1.6344999999999998E-2</c:v>
                </c:pt>
                <c:pt idx="9541">
                  <c:v>1.1266999999999999E-2</c:v>
                </c:pt>
                <c:pt idx="9542">
                  <c:v>1.2614999999999999E-2</c:v>
                </c:pt>
                <c:pt idx="9543">
                  <c:v>1.0584999999999999E-2</c:v>
                </c:pt>
                <c:pt idx="9544">
                  <c:v>1.0440000000000001E-2</c:v>
                </c:pt>
                <c:pt idx="9545">
                  <c:v>9.0500000000000008E-3</c:v>
                </c:pt>
                <c:pt idx="9546">
                  <c:v>8.2529999999999999E-3</c:v>
                </c:pt>
                <c:pt idx="9547">
                  <c:v>8.6029999999999995E-3</c:v>
                </c:pt>
                <c:pt idx="9548">
                  <c:v>9.3010000000000002E-3</c:v>
                </c:pt>
                <c:pt idx="9549">
                  <c:v>8.9249999999999989E-3</c:v>
                </c:pt>
                <c:pt idx="9550">
                  <c:v>8.5360000000000002E-3</c:v>
                </c:pt>
                <c:pt idx="9551">
                  <c:v>8.6739999999999994E-3</c:v>
                </c:pt>
                <c:pt idx="9552">
                  <c:v>8.6700000000000006E-3</c:v>
                </c:pt>
                <c:pt idx="9553">
                  <c:v>9.3340000000000003E-3</c:v>
                </c:pt>
                <c:pt idx="9554">
                  <c:v>6.7489999999999998E-3</c:v>
                </c:pt>
                <c:pt idx="9555">
                  <c:v>7.3089999999999995E-3</c:v>
                </c:pt>
                <c:pt idx="9556">
                  <c:v>7.4819999999999999E-3</c:v>
                </c:pt>
                <c:pt idx="9557">
                  <c:v>7.4000000000000003E-3</c:v>
                </c:pt>
                <c:pt idx="9558">
                  <c:v>6.7429999999999999E-3</c:v>
                </c:pt>
                <c:pt idx="9559">
                  <c:v>6.9439999999999997E-3</c:v>
                </c:pt>
                <c:pt idx="9560">
                  <c:v>4.1909999999999994E-3</c:v>
                </c:pt>
                <c:pt idx="9561">
                  <c:v>4.5129999999999997E-3</c:v>
                </c:pt>
                <c:pt idx="9562">
                  <c:v>5.2589999999999998E-3</c:v>
                </c:pt>
                <c:pt idx="9563">
                  <c:v>3.2229999999999997E-3</c:v>
                </c:pt>
                <c:pt idx="9564">
                  <c:v>4.3909999999999999E-3</c:v>
                </c:pt>
                <c:pt idx="9565">
                  <c:v>4.5339999999999998E-3</c:v>
                </c:pt>
                <c:pt idx="9566">
                  <c:v>3.8639999999999998E-3</c:v>
                </c:pt>
                <c:pt idx="9567">
                  <c:v>4.8979999999999996E-3</c:v>
                </c:pt>
                <c:pt idx="9568">
                  <c:v>5.0429999999999997E-3</c:v>
                </c:pt>
                <c:pt idx="9569">
                  <c:v>6.1189999999999994E-3</c:v>
                </c:pt>
                <c:pt idx="9570">
                  <c:v>5.8959999999999993E-3</c:v>
                </c:pt>
                <c:pt idx="9571">
                  <c:v>2.9329999999999998E-3</c:v>
                </c:pt>
                <c:pt idx="9572">
                  <c:v>7.150000000000001E-3</c:v>
                </c:pt>
                <c:pt idx="9573">
                  <c:v>5.6800000000000002E-3</c:v>
                </c:pt>
                <c:pt idx="9574">
                  <c:v>1.1769E-2</c:v>
                </c:pt>
                <c:pt idx="9575">
                  <c:v>1.2334999999999999E-2</c:v>
                </c:pt>
                <c:pt idx="9576">
                  <c:v>1.1028E-2</c:v>
                </c:pt>
                <c:pt idx="9577">
                  <c:v>1.0274E-2</c:v>
                </c:pt>
                <c:pt idx="9578">
                  <c:v>8.1449999999999995E-3</c:v>
                </c:pt>
                <c:pt idx="9579">
                  <c:v>6.7669999999999996E-3</c:v>
                </c:pt>
                <c:pt idx="9580">
                  <c:v>7.365E-3</c:v>
                </c:pt>
                <c:pt idx="9581">
                  <c:v>8.0520000000000001E-3</c:v>
                </c:pt>
                <c:pt idx="9582">
                  <c:v>8.3169999999999997E-3</c:v>
                </c:pt>
                <c:pt idx="9583">
                  <c:v>8.6109999999999989E-3</c:v>
                </c:pt>
                <c:pt idx="9584">
                  <c:v>7.1300000000000009E-3</c:v>
                </c:pt>
                <c:pt idx="9585">
                  <c:v>6.7169999999999999E-3</c:v>
                </c:pt>
                <c:pt idx="9586">
                  <c:v>7.7269999999999995E-3</c:v>
                </c:pt>
                <c:pt idx="9587">
                  <c:v>7.5359999999999993E-3</c:v>
                </c:pt>
                <c:pt idx="9588">
                  <c:v>6.7669999999999996E-3</c:v>
                </c:pt>
                <c:pt idx="9589">
                  <c:v>7.0069999999999993E-3</c:v>
                </c:pt>
                <c:pt idx="9590">
                  <c:v>6.0039999999999998E-3</c:v>
                </c:pt>
                <c:pt idx="9591">
                  <c:v>4.9610000000000001E-3</c:v>
                </c:pt>
                <c:pt idx="9592">
                  <c:v>3.1960000000000001E-3</c:v>
                </c:pt>
                <c:pt idx="9593">
                  <c:v>2.369E-3</c:v>
                </c:pt>
                <c:pt idx="9594">
                  <c:v>7.8529999999999989E-3</c:v>
                </c:pt>
                <c:pt idx="9595">
                  <c:v>5.6470000000000001E-3</c:v>
                </c:pt>
                <c:pt idx="9596">
                  <c:v>5.6639999999999998E-3</c:v>
                </c:pt>
                <c:pt idx="9597">
                  <c:v>4.4869999999999997E-3</c:v>
                </c:pt>
                <c:pt idx="9598">
                  <c:v>4.5760000000000002E-3</c:v>
                </c:pt>
                <c:pt idx="9599">
                  <c:v>3.6400000000000004E-3</c:v>
                </c:pt>
                <c:pt idx="9600">
                  <c:v>3.261E-3</c:v>
                </c:pt>
                <c:pt idx="9601">
                  <c:v>2.3469999999999997E-3</c:v>
                </c:pt>
                <c:pt idx="9602">
                  <c:v>1.7439999999999999E-3</c:v>
                </c:pt>
                <c:pt idx="9603">
                  <c:v>1.4159999999999999E-3</c:v>
                </c:pt>
                <c:pt idx="9604">
                  <c:v>1.3849999999999999E-3</c:v>
                </c:pt>
                <c:pt idx="9605">
                  <c:v>1.4219999999999999E-3</c:v>
                </c:pt>
                <c:pt idx="9606">
                  <c:v>2.2550000000000001E-3</c:v>
                </c:pt>
                <c:pt idx="9607">
                  <c:v>2.248E-3</c:v>
                </c:pt>
                <c:pt idx="9608">
                  <c:v>1.8419999999999999E-3</c:v>
                </c:pt>
                <c:pt idx="9609">
                  <c:v>1.3579999999999998E-3</c:v>
                </c:pt>
                <c:pt idx="9610">
                  <c:v>2.9500000000000004E-3</c:v>
                </c:pt>
                <c:pt idx="9611">
                  <c:v>2.4979999999999998E-3</c:v>
                </c:pt>
                <c:pt idx="9612">
                  <c:v>2.1059999999999998E-3</c:v>
                </c:pt>
                <c:pt idx="9613">
                  <c:v>9.3100000000000006E-3</c:v>
                </c:pt>
                <c:pt idx="9614">
                  <c:v>6.0159999999999996E-3</c:v>
                </c:pt>
                <c:pt idx="9615">
                  <c:v>1.8134999999999998E-2</c:v>
                </c:pt>
                <c:pt idx="9616">
                  <c:v>2.4274999999999998E-2</c:v>
                </c:pt>
                <c:pt idx="9617">
                  <c:v>2.2376999999999998E-2</c:v>
                </c:pt>
                <c:pt idx="9618">
                  <c:v>3.8709E-2</c:v>
                </c:pt>
                <c:pt idx="9619">
                  <c:v>4.1768E-2</c:v>
                </c:pt>
                <c:pt idx="9620">
                  <c:v>3.6138999999999998E-2</c:v>
                </c:pt>
                <c:pt idx="9621">
                  <c:v>3.8123999999999998E-2</c:v>
                </c:pt>
                <c:pt idx="9622">
                  <c:v>4.1277999999999995E-2</c:v>
                </c:pt>
                <c:pt idx="9623">
                  <c:v>4.1551999999999999E-2</c:v>
                </c:pt>
                <c:pt idx="9624">
                  <c:v>3.7279E-2</c:v>
                </c:pt>
                <c:pt idx="9625">
                  <c:v>3.7475000000000001E-2</c:v>
                </c:pt>
                <c:pt idx="9626">
                  <c:v>3.1320000000000001E-2</c:v>
                </c:pt>
                <c:pt idx="9627">
                  <c:v>2.5744E-2</c:v>
                </c:pt>
                <c:pt idx="9628">
                  <c:v>2.3431E-2</c:v>
                </c:pt>
                <c:pt idx="9629">
                  <c:v>1.8418999999999998E-2</c:v>
                </c:pt>
                <c:pt idx="9630">
                  <c:v>1.6747999999999999E-2</c:v>
                </c:pt>
                <c:pt idx="9631">
                  <c:v>1.4119E-2</c:v>
                </c:pt>
                <c:pt idx="9632">
                  <c:v>1.1269E-2</c:v>
                </c:pt>
                <c:pt idx="9633">
                  <c:v>1.2444E-2</c:v>
                </c:pt>
                <c:pt idx="9634">
                  <c:v>1.0255E-2</c:v>
                </c:pt>
                <c:pt idx="9635">
                  <c:v>1.1573999999999999E-2</c:v>
                </c:pt>
                <c:pt idx="9636">
                  <c:v>1.2950000000000001E-2</c:v>
                </c:pt>
                <c:pt idx="9637">
                  <c:v>1.6150000000000001E-2</c:v>
                </c:pt>
                <c:pt idx="9638">
                  <c:v>1.3054E-2</c:v>
                </c:pt>
                <c:pt idx="9639">
                  <c:v>1.1601E-2</c:v>
                </c:pt>
                <c:pt idx="9640">
                  <c:v>9.2429999999999995E-3</c:v>
                </c:pt>
                <c:pt idx="9641">
                  <c:v>1.8173999999999999E-2</c:v>
                </c:pt>
                <c:pt idx="9642">
                  <c:v>1.7204000000000001E-2</c:v>
                </c:pt>
                <c:pt idx="9643">
                  <c:v>1.7260999999999999E-2</c:v>
                </c:pt>
                <c:pt idx="9644">
                  <c:v>1.7762E-2</c:v>
                </c:pt>
                <c:pt idx="9645">
                  <c:v>1.4530000000000001E-2</c:v>
                </c:pt>
                <c:pt idx="9646">
                  <c:v>1.2200000000000001E-2</c:v>
                </c:pt>
                <c:pt idx="9647">
                  <c:v>1.1224E-2</c:v>
                </c:pt>
                <c:pt idx="9648">
                  <c:v>9.5219999999999992E-3</c:v>
                </c:pt>
                <c:pt idx="9649">
                  <c:v>8.5500000000000003E-3</c:v>
                </c:pt>
                <c:pt idx="9650">
                  <c:v>5.4949999999999999E-3</c:v>
                </c:pt>
                <c:pt idx="9651">
                  <c:v>4.9959999999999996E-3</c:v>
                </c:pt>
                <c:pt idx="9652">
                  <c:v>3.9639999999999996E-3</c:v>
                </c:pt>
                <c:pt idx="9653">
                  <c:v>2.9429999999999999E-3</c:v>
                </c:pt>
                <c:pt idx="9654">
                  <c:v>3.6809999999999998E-3</c:v>
                </c:pt>
                <c:pt idx="9655">
                  <c:v>4.0939999999999995E-3</c:v>
                </c:pt>
                <c:pt idx="9656">
                  <c:v>8.5439999999999995E-3</c:v>
                </c:pt>
                <c:pt idx="9657">
                  <c:v>1.1545999999999999E-2</c:v>
                </c:pt>
                <c:pt idx="9658">
                  <c:v>1.0652999999999999E-2</c:v>
                </c:pt>
                <c:pt idx="9659">
                  <c:v>1.0367999999999999E-2</c:v>
                </c:pt>
                <c:pt idx="9660">
                  <c:v>1.1604E-2</c:v>
                </c:pt>
                <c:pt idx="9661">
                  <c:v>1.3035999999999999E-2</c:v>
                </c:pt>
                <c:pt idx="9662">
                  <c:v>1.3536999999999999E-2</c:v>
                </c:pt>
                <c:pt idx="9663">
                  <c:v>1.2310999999999999E-2</c:v>
                </c:pt>
                <c:pt idx="9664">
                  <c:v>9.8639999999999995E-3</c:v>
                </c:pt>
                <c:pt idx="9665">
                  <c:v>1.1646E-2</c:v>
                </c:pt>
                <c:pt idx="9666">
                  <c:v>1.0064E-2</c:v>
                </c:pt>
                <c:pt idx="9667">
                  <c:v>1.017E-2</c:v>
                </c:pt>
                <c:pt idx="9668">
                  <c:v>1.1363999999999999E-2</c:v>
                </c:pt>
                <c:pt idx="9669">
                  <c:v>1.2641999999999999E-2</c:v>
                </c:pt>
                <c:pt idx="9670">
                  <c:v>1.2888E-2</c:v>
                </c:pt>
                <c:pt idx="9671">
                  <c:v>1.272E-2</c:v>
                </c:pt>
                <c:pt idx="9672">
                  <c:v>1.0175E-2</c:v>
                </c:pt>
                <c:pt idx="9673">
                  <c:v>6.8569999999999994E-3</c:v>
                </c:pt>
                <c:pt idx="9674">
                  <c:v>9.1000000000000004E-3</c:v>
                </c:pt>
                <c:pt idx="9675">
                  <c:v>8.3350000000000004E-3</c:v>
                </c:pt>
                <c:pt idx="9676">
                  <c:v>8.6039999999999988E-3</c:v>
                </c:pt>
                <c:pt idx="9677">
                  <c:v>6.4519999999999994E-3</c:v>
                </c:pt>
                <c:pt idx="9678">
                  <c:v>6.143E-3</c:v>
                </c:pt>
                <c:pt idx="9679">
                  <c:v>6.3409999999999994E-3</c:v>
                </c:pt>
                <c:pt idx="9680">
                  <c:v>5.9100000000000003E-3</c:v>
                </c:pt>
                <c:pt idx="9681">
                  <c:v>5.5659999999999998E-3</c:v>
                </c:pt>
                <c:pt idx="9682">
                  <c:v>6.0300000000000006E-3</c:v>
                </c:pt>
                <c:pt idx="9683">
                  <c:v>4.3949999999999996E-3</c:v>
                </c:pt>
                <c:pt idx="9684">
                  <c:v>4.4780000000000002E-3</c:v>
                </c:pt>
                <c:pt idx="9685">
                  <c:v>4.7549999999999997E-3</c:v>
                </c:pt>
                <c:pt idx="9686">
                  <c:v>7.2829999999999995E-3</c:v>
                </c:pt>
                <c:pt idx="9687">
                  <c:v>7.0759999999999998E-3</c:v>
                </c:pt>
                <c:pt idx="9688">
                  <c:v>6.3429999999999997E-3</c:v>
                </c:pt>
                <c:pt idx="9689">
                  <c:v>7.4549999999999998E-3</c:v>
                </c:pt>
                <c:pt idx="9690">
                  <c:v>6.5439999999999995E-3</c:v>
                </c:pt>
                <c:pt idx="9691">
                  <c:v>6.2879999999999993E-3</c:v>
                </c:pt>
                <c:pt idx="9692">
                  <c:v>6.0329999999999993E-3</c:v>
                </c:pt>
                <c:pt idx="9693">
                  <c:v>6.0769999999999999E-3</c:v>
                </c:pt>
                <c:pt idx="9694">
                  <c:v>4.4229999999999998E-3</c:v>
                </c:pt>
                <c:pt idx="9695">
                  <c:v>9.5440000000000004E-3</c:v>
                </c:pt>
                <c:pt idx="9696">
                  <c:v>9.3209999999999994E-3</c:v>
                </c:pt>
                <c:pt idx="9697">
                  <c:v>7.0659999999999994E-3</c:v>
                </c:pt>
                <c:pt idx="9698">
                  <c:v>5.9020000000000001E-3</c:v>
                </c:pt>
                <c:pt idx="9699">
                  <c:v>3.6500000000000005E-3</c:v>
                </c:pt>
                <c:pt idx="9700">
                  <c:v>2.6609999999999997E-3</c:v>
                </c:pt>
                <c:pt idx="9701">
                  <c:v>2.3739999999999998E-3</c:v>
                </c:pt>
                <c:pt idx="9702">
                  <c:v>1.6639999999999999E-3</c:v>
                </c:pt>
                <c:pt idx="9703">
                  <c:v>1.5939999999999999E-3</c:v>
                </c:pt>
                <c:pt idx="9704">
                  <c:v>1.2459999999999999E-3</c:v>
                </c:pt>
                <c:pt idx="9705">
                  <c:v>2.1749999999999999E-3</c:v>
                </c:pt>
                <c:pt idx="9706">
                  <c:v>4.1159999999999999E-3</c:v>
                </c:pt>
                <c:pt idx="9707">
                  <c:v>4.3990000000000001E-3</c:v>
                </c:pt>
                <c:pt idx="9708">
                  <c:v>3.5600000000000002E-3</c:v>
                </c:pt>
                <c:pt idx="9709">
                  <c:v>8.9789999999999991E-3</c:v>
                </c:pt>
                <c:pt idx="9710">
                  <c:v>8.3020000000000004E-3</c:v>
                </c:pt>
                <c:pt idx="9711">
                  <c:v>6.4679999999999998E-3</c:v>
                </c:pt>
                <c:pt idx="9712">
                  <c:v>4.8509999999999994E-3</c:v>
                </c:pt>
                <c:pt idx="9713">
                  <c:v>4.6759999999999996E-3</c:v>
                </c:pt>
                <c:pt idx="9714">
                  <c:v>4.3010000000000001E-3</c:v>
                </c:pt>
                <c:pt idx="9715">
                  <c:v>4.2139999999999999E-3</c:v>
                </c:pt>
                <c:pt idx="9716">
                  <c:v>3.9369999999999995E-3</c:v>
                </c:pt>
                <c:pt idx="9717">
                  <c:v>3.5629999999999998E-3</c:v>
                </c:pt>
                <c:pt idx="9718">
                  <c:v>2.666E-3</c:v>
                </c:pt>
                <c:pt idx="9719">
                  <c:v>1.8969999999999998E-3</c:v>
                </c:pt>
                <c:pt idx="9720">
                  <c:v>1.6800000000000001E-3</c:v>
                </c:pt>
                <c:pt idx="9721">
                  <c:v>1.8269999999999998E-3</c:v>
                </c:pt>
                <c:pt idx="9722">
                  <c:v>2.1689999999999999E-3</c:v>
                </c:pt>
                <c:pt idx="9723">
                  <c:v>2.2910000000000001E-3</c:v>
                </c:pt>
                <c:pt idx="9724">
                  <c:v>4.496E-3</c:v>
                </c:pt>
                <c:pt idx="9725">
                  <c:v>4.2059999999999997E-3</c:v>
                </c:pt>
                <c:pt idx="9726">
                  <c:v>6.097E-3</c:v>
                </c:pt>
                <c:pt idx="9727">
                  <c:v>4.6540000000000002E-3</c:v>
                </c:pt>
                <c:pt idx="9728">
                  <c:v>5.9119999999999997E-3</c:v>
                </c:pt>
                <c:pt idx="9729">
                  <c:v>7.4529999999999996E-3</c:v>
                </c:pt>
                <c:pt idx="9730">
                  <c:v>5.921E-3</c:v>
                </c:pt>
                <c:pt idx="9731">
                  <c:v>6.2429999999999994E-3</c:v>
                </c:pt>
                <c:pt idx="9732">
                  <c:v>6.4339999999999996E-3</c:v>
                </c:pt>
                <c:pt idx="9733">
                  <c:v>1.0630000000000001E-2</c:v>
                </c:pt>
                <c:pt idx="9734">
                  <c:v>1.2841999999999999E-2</c:v>
                </c:pt>
                <c:pt idx="9735">
                  <c:v>8.9879999999999995E-3</c:v>
                </c:pt>
                <c:pt idx="9736">
                  <c:v>6.3679999999999995E-3</c:v>
                </c:pt>
                <c:pt idx="9737">
                  <c:v>5.2469999999999999E-3</c:v>
                </c:pt>
                <c:pt idx="9738">
                  <c:v>3.8859999999999997E-3</c:v>
                </c:pt>
                <c:pt idx="9739">
                  <c:v>2.3779999999999999E-3</c:v>
                </c:pt>
                <c:pt idx="9740">
                  <c:v>2.251E-3</c:v>
                </c:pt>
                <c:pt idx="9741">
                  <c:v>1.977E-3</c:v>
                </c:pt>
                <c:pt idx="9742">
                  <c:v>1.3179999999999999E-3</c:v>
                </c:pt>
                <c:pt idx="9743">
                  <c:v>1.5429999999999999E-3</c:v>
                </c:pt>
                <c:pt idx="9744">
                  <c:v>1.923E-3</c:v>
                </c:pt>
                <c:pt idx="9745">
                  <c:v>1.5739999999999999E-3</c:v>
                </c:pt>
                <c:pt idx="9746">
                  <c:v>1.593E-3</c:v>
                </c:pt>
                <c:pt idx="9747">
                  <c:v>2.346E-3</c:v>
                </c:pt>
                <c:pt idx="9748">
                  <c:v>1.544E-3</c:v>
                </c:pt>
                <c:pt idx="9749">
                  <c:v>2.7910000000000001E-3</c:v>
                </c:pt>
                <c:pt idx="9750">
                  <c:v>3.8898999999999996E-2</c:v>
                </c:pt>
                <c:pt idx="9751">
                  <c:v>3.0217999999999998E-2</c:v>
                </c:pt>
                <c:pt idx="9752">
                  <c:v>2.5380000000000003E-2</c:v>
                </c:pt>
                <c:pt idx="9753">
                  <c:v>1.9206000000000001E-2</c:v>
                </c:pt>
                <c:pt idx="9754">
                  <c:v>1.4294999999999999E-2</c:v>
                </c:pt>
                <c:pt idx="9755">
                  <c:v>1.0459E-2</c:v>
                </c:pt>
                <c:pt idx="9756">
                  <c:v>7.9600000000000001E-3</c:v>
                </c:pt>
                <c:pt idx="9757">
                  <c:v>6.4619999999999999E-3</c:v>
                </c:pt>
                <c:pt idx="9758">
                  <c:v>5.365E-3</c:v>
                </c:pt>
                <c:pt idx="9759">
                  <c:v>5.1379999999999993E-3</c:v>
                </c:pt>
                <c:pt idx="9760">
                  <c:v>4.6549999999999994E-3</c:v>
                </c:pt>
                <c:pt idx="9761">
                  <c:v>5.594E-3</c:v>
                </c:pt>
                <c:pt idx="9762">
                  <c:v>6.5819999999999993E-3</c:v>
                </c:pt>
                <c:pt idx="9763">
                  <c:v>5.2429999999999994E-3</c:v>
                </c:pt>
                <c:pt idx="9764">
                  <c:v>5.7419999999999997E-3</c:v>
                </c:pt>
                <c:pt idx="9765">
                  <c:v>7.2849999999999998E-3</c:v>
                </c:pt>
                <c:pt idx="9766">
                  <c:v>6.2579999999999997E-3</c:v>
                </c:pt>
                <c:pt idx="9767">
                  <c:v>9.2359999999999994E-3</c:v>
                </c:pt>
                <c:pt idx="9768">
                  <c:v>9.3209999999999994E-3</c:v>
                </c:pt>
                <c:pt idx="9769">
                  <c:v>6.1459999999999996E-3</c:v>
                </c:pt>
                <c:pt idx="9770">
                  <c:v>7.6709999999999999E-3</c:v>
                </c:pt>
                <c:pt idx="9771">
                  <c:v>1.1896E-2</c:v>
                </c:pt>
                <c:pt idx="9772">
                  <c:v>8.062999999999999E-3</c:v>
                </c:pt>
                <c:pt idx="9773">
                  <c:v>6.3070000000000001E-3</c:v>
                </c:pt>
                <c:pt idx="9774">
                  <c:v>6.7159999999999997E-3</c:v>
                </c:pt>
                <c:pt idx="9775">
                  <c:v>5.1389999999999995E-3</c:v>
                </c:pt>
                <c:pt idx="9776">
                  <c:v>3.6279999999999997E-3</c:v>
                </c:pt>
                <c:pt idx="9777">
                  <c:v>2.297E-3</c:v>
                </c:pt>
                <c:pt idx="9778">
                  <c:v>1.7959999999999999E-3</c:v>
                </c:pt>
                <c:pt idx="9779">
                  <c:v>7.1179999999999993E-3</c:v>
                </c:pt>
                <c:pt idx="9780">
                  <c:v>7.077E-3</c:v>
                </c:pt>
                <c:pt idx="9781">
                  <c:v>9.9930000000000001E-3</c:v>
                </c:pt>
                <c:pt idx="9782">
                  <c:v>8.6859999999999993E-3</c:v>
                </c:pt>
                <c:pt idx="9783">
                  <c:v>1.2650000000000002E-2</c:v>
                </c:pt>
                <c:pt idx="9784">
                  <c:v>1.0857E-2</c:v>
                </c:pt>
                <c:pt idx="9785">
                  <c:v>9.9150000000000002E-3</c:v>
                </c:pt>
                <c:pt idx="9786">
                  <c:v>1.6284E-2</c:v>
                </c:pt>
                <c:pt idx="9787">
                  <c:v>1.4001999999999999E-2</c:v>
                </c:pt>
                <c:pt idx="9788">
                  <c:v>1.1963E-2</c:v>
                </c:pt>
                <c:pt idx="9789">
                  <c:v>1.1113999999999999E-2</c:v>
                </c:pt>
                <c:pt idx="9790">
                  <c:v>8.4659999999999996E-3</c:v>
                </c:pt>
                <c:pt idx="9791">
                  <c:v>6.6800000000000002E-3</c:v>
                </c:pt>
                <c:pt idx="9792">
                  <c:v>6.4400000000000004E-3</c:v>
                </c:pt>
                <c:pt idx="9793">
                  <c:v>4.1970000000000002E-3</c:v>
                </c:pt>
                <c:pt idx="9794">
                  <c:v>9.0069999999999994E-3</c:v>
                </c:pt>
                <c:pt idx="9795">
                  <c:v>5.9200000000000008E-3</c:v>
                </c:pt>
                <c:pt idx="9796">
                  <c:v>5.757E-3</c:v>
                </c:pt>
                <c:pt idx="9797">
                  <c:v>4.764E-3</c:v>
                </c:pt>
                <c:pt idx="9798">
                  <c:v>3.4919999999999999E-3</c:v>
                </c:pt>
                <c:pt idx="9799">
                  <c:v>5.9930000000000001E-3</c:v>
                </c:pt>
                <c:pt idx="9800">
                  <c:v>8.8719999999999997E-3</c:v>
                </c:pt>
                <c:pt idx="9801">
                  <c:v>9.7710000000000002E-3</c:v>
                </c:pt>
                <c:pt idx="9802">
                  <c:v>9.7079999999999996E-3</c:v>
                </c:pt>
                <c:pt idx="9803">
                  <c:v>8.9629999999999987E-3</c:v>
                </c:pt>
                <c:pt idx="9804">
                  <c:v>1.0416E-2</c:v>
                </c:pt>
                <c:pt idx="9805">
                  <c:v>1.2204E-2</c:v>
                </c:pt>
                <c:pt idx="9806">
                  <c:v>1.6645E-2</c:v>
                </c:pt>
                <c:pt idx="9807">
                  <c:v>1.8700000000000001E-2</c:v>
                </c:pt>
                <c:pt idx="9808">
                  <c:v>1.8421E-2</c:v>
                </c:pt>
                <c:pt idx="9809">
                  <c:v>1.8172999999999998E-2</c:v>
                </c:pt>
                <c:pt idx="9810">
                  <c:v>1.7906999999999999E-2</c:v>
                </c:pt>
                <c:pt idx="9811">
                  <c:v>3.7243999999999999E-2</c:v>
                </c:pt>
                <c:pt idx="9812">
                  <c:v>3.1391999999999996E-2</c:v>
                </c:pt>
                <c:pt idx="9813">
                  <c:v>3.2208000000000001E-2</c:v>
                </c:pt>
                <c:pt idx="9814">
                  <c:v>3.3347999999999996E-2</c:v>
                </c:pt>
                <c:pt idx="9815">
                  <c:v>2.9612999999999997E-2</c:v>
                </c:pt>
                <c:pt idx="9816">
                  <c:v>4.5991999999999998E-2</c:v>
                </c:pt>
                <c:pt idx="9817">
                  <c:v>3.5368999999999998E-2</c:v>
                </c:pt>
                <c:pt idx="9818">
                  <c:v>3.1557999999999996E-2</c:v>
                </c:pt>
                <c:pt idx="9819">
                  <c:v>3.0951999999999997E-2</c:v>
                </c:pt>
                <c:pt idx="9820">
                  <c:v>3.2143999999999999E-2</c:v>
                </c:pt>
                <c:pt idx="9821">
                  <c:v>2.7531E-2</c:v>
                </c:pt>
                <c:pt idx="9822">
                  <c:v>2.4974999999999997E-2</c:v>
                </c:pt>
                <c:pt idx="9823">
                  <c:v>2.5335E-2</c:v>
                </c:pt>
                <c:pt idx="9824">
                  <c:v>2.1516999999999998E-2</c:v>
                </c:pt>
                <c:pt idx="9825">
                  <c:v>2.4149E-2</c:v>
                </c:pt>
                <c:pt idx="9826">
                  <c:v>1.9230999999999998E-2</c:v>
                </c:pt>
                <c:pt idx="9827">
                  <c:v>1.5361999999999999E-2</c:v>
                </c:pt>
                <c:pt idx="9828">
                  <c:v>1.2836999999999999E-2</c:v>
                </c:pt>
                <c:pt idx="9829">
                  <c:v>2.2404E-2</c:v>
                </c:pt>
                <c:pt idx="9830">
                  <c:v>1.7153999999999999E-2</c:v>
                </c:pt>
                <c:pt idx="9831">
                  <c:v>1.9126000000000001E-2</c:v>
                </c:pt>
                <c:pt idx="9832">
                  <c:v>1.6194E-2</c:v>
                </c:pt>
                <c:pt idx="9833">
                  <c:v>2.0708000000000001E-2</c:v>
                </c:pt>
                <c:pt idx="9834">
                  <c:v>1.8270000000000002E-2</c:v>
                </c:pt>
                <c:pt idx="9835">
                  <c:v>1.4443999999999999E-2</c:v>
                </c:pt>
                <c:pt idx="9836">
                  <c:v>1.1791999999999999E-2</c:v>
                </c:pt>
                <c:pt idx="9837">
                  <c:v>1.0128E-2</c:v>
                </c:pt>
                <c:pt idx="9838">
                  <c:v>9.2619999999999994E-3</c:v>
                </c:pt>
                <c:pt idx="9839">
                  <c:v>8.9309999999999997E-3</c:v>
                </c:pt>
                <c:pt idx="9840">
                  <c:v>9.9670000000000002E-3</c:v>
                </c:pt>
                <c:pt idx="9841">
                  <c:v>1.1462999999999999E-2</c:v>
                </c:pt>
                <c:pt idx="9842">
                  <c:v>1.2322999999999999E-2</c:v>
                </c:pt>
                <c:pt idx="9843">
                  <c:v>1.6513E-2</c:v>
                </c:pt>
                <c:pt idx="9844">
                  <c:v>1.6555999999999998E-2</c:v>
                </c:pt>
                <c:pt idx="9845">
                  <c:v>2.1401E-2</c:v>
                </c:pt>
                <c:pt idx="9846">
                  <c:v>1.8685E-2</c:v>
                </c:pt>
                <c:pt idx="9847">
                  <c:v>1.6201999999999998E-2</c:v>
                </c:pt>
                <c:pt idx="9848">
                  <c:v>1.797E-2</c:v>
                </c:pt>
                <c:pt idx="9849">
                  <c:v>1.6140000000000002E-2</c:v>
                </c:pt>
                <c:pt idx="9850">
                  <c:v>1.9462E-2</c:v>
                </c:pt>
                <c:pt idx="9851">
                  <c:v>1.7842E-2</c:v>
                </c:pt>
                <c:pt idx="9852">
                  <c:v>2.1160000000000002E-2</c:v>
                </c:pt>
                <c:pt idx="9853">
                  <c:v>2.1304E-2</c:v>
                </c:pt>
                <c:pt idx="9854">
                  <c:v>1.9046999999999998E-2</c:v>
                </c:pt>
                <c:pt idx="9855">
                  <c:v>1.9230999999999998E-2</c:v>
                </c:pt>
                <c:pt idx="9856">
                  <c:v>2.2102E-2</c:v>
                </c:pt>
                <c:pt idx="9857">
                  <c:v>2.0194E-2</c:v>
                </c:pt>
                <c:pt idx="9858">
                  <c:v>1.9088000000000001E-2</c:v>
                </c:pt>
                <c:pt idx="9859">
                  <c:v>2.0413999999999998E-2</c:v>
                </c:pt>
                <c:pt idx="9860">
                  <c:v>1.8289E-2</c:v>
                </c:pt>
                <c:pt idx="9861">
                  <c:v>1.8782E-2</c:v>
                </c:pt>
                <c:pt idx="9862">
                  <c:v>2.1637999999999998E-2</c:v>
                </c:pt>
                <c:pt idx="9863">
                  <c:v>2.1640000000000003E-2</c:v>
                </c:pt>
                <c:pt idx="9864">
                  <c:v>1.8793000000000001E-2</c:v>
                </c:pt>
                <c:pt idx="9865">
                  <c:v>2.0441999999999998E-2</c:v>
                </c:pt>
                <c:pt idx="9866">
                  <c:v>2.0662999999999997E-2</c:v>
                </c:pt>
                <c:pt idx="9867">
                  <c:v>2.0395E-2</c:v>
                </c:pt>
                <c:pt idx="9868">
                  <c:v>2.2078E-2</c:v>
                </c:pt>
                <c:pt idx="9869">
                  <c:v>1.6566999999999998E-2</c:v>
                </c:pt>
                <c:pt idx="9870">
                  <c:v>1.3075999999999999E-2</c:v>
                </c:pt>
                <c:pt idx="9871">
                  <c:v>1.1547E-2</c:v>
                </c:pt>
                <c:pt idx="9872">
                  <c:v>1.0650999999999999E-2</c:v>
                </c:pt>
                <c:pt idx="9873">
                  <c:v>1.1181E-2</c:v>
                </c:pt>
                <c:pt idx="9874">
                  <c:v>9.7359999999999999E-3</c:v>
                </c:pt>
                <c:pt idx="9875">
                  <c:v>7.8009999999999998E-3</c:v>
                </c:pt>
                <c:pt idx="9876">
                  <c:v>9.6609999999999994E-3</c:v>
                </c:pt>
                <c:pt idx="9877">
                  <c:v>1.1641E-2</c:v>
                </c:pt>
                <c:pt idx="9878">
                  <c:v>9.3379999999999991E-3</c:v>
                </c:pt>
                <c:pt idx="9879">
                  <c:v>1.1571E-2</c:v>
                </c:pt>
                <c:pt idx="9880">
                  <c:v>1.5696999999999999E-2</c:v>
                </c:pt>
                <c:pt idx="9881">
                  <c:v>1.3415999999999999E-2</c:v>
                </c:pt>
                <c:pt idx="9882">
                  <c:v>1.4124999999999999E-2</c:v>
                </c:pt>
                <c:pt idx="9883">
                  <c:v>1.2725999999999999E-2</c:v>
                </c:pt>
                <c:pt idx="9884">
                  <c:v>1.0178E-2</c:v>
                </c:pt>
                <c:pt idx="9885">
                  <c:v>1.6094999999999998E-2</c:v>
                </c:pt>
                <c:pt idx="9886">
                  <c:v>1.566E-2</c:v>
                </c:pt>
                <c:pt idx="9887">
                  <c:v>1.7558000000000001E-2</c:v>
                </c:pt>
                <c:pt idx="9888">
                  <c:v>1.8648999999999999E-2</c:v>
                </c:pt>
                <c:pt idx="9889">
                  <c:v>1.8093999999999999E-2</c:v>
                </c:pt>
                <c:pt idx="9890">
                  <c:v>1.8984999999999998E-2</c:v>
                </c:pt>
                <c:pt idx="9891">
                  <c:v>2.1928E-2</c:v>
                </c:pt>
                <c:pt idx="9892">
                  <c:v>2.2931E-2</c:v>
                </c:pt>
                <c:pt idx="9893">
                  <c:v>2.2518999999999997E-2</c:v>
                </c:pt>
                <c:pt idx="9894">
                  <c:v>2.1617999999999998E-2</c:v>
                </c:pt>
                <c:pt idx="9895">
                  <c:v>1.8988999999999999E-2</c:v>
                </c:pt>
                <c:pt idx="9896">
                  <c:v>1.9404999999999999E-2</c:v>
                </c:pt>
                <c:pt idx="9897">
                  <c:v>2.0218999999999997E-2</c:v>
                </c:pt>
                <c:pt idx="9898">
                  <c:v>1.4442E-2</c:v>
                </c:pt>
                <c:pt idx="9899">
                  <c:v>1.9352999999999999E-2</c:v>
                </c:pt>
                <c:pt idx="9900">
                  <c:v>2.6596999999999999E-2</c:v>
                </c:pt>
                <c:pt idx="9901">
                  <c:v>2.4967999999999997E-2</c:v>
                </c:pt>
                <c:pt idx="9902">
                  <c:v>2.2055999999999999E-2</c:v>
                </c:pt>
                <c:pt idx="9903">
                  <c:v>1.7769E-2</c:v>
                </c:pt>
                <c:pt idx="9904">
                  <c:v>2.4246E-2</c:v>
                </c:pt>
                <c:pt idx="9905">
                  <c:v>2.4284E-2</c:v>
                </c:pt>
                <c:pt idx="9906">
                  <c:v>1.7951999999999999E-2</c:v>
                </c:pt>
                <c:pt idx="9907">
                  <c:v>1.5828999999999999E-2</c:v>
                </c:pt>
                <c:pt idx="9908">
                  <c:v>1.3847999999999999E-2</c:v>
                </c:pt>
                <c:pt idx="9909">
                  <c:v>8.8329999999999988E-3</c:v>
                </c:pt>
                <c:pt idx="9910">
                  <c:v>1.0546E-2</c:v>
                </c:pt>
                <c:pt idx="9911">
                  <c:v>1.0280000000000001E-2</c:v>
                </c:pt>
                <c:pt idx="9912">
                  <c:v>1.3531999999999999E-2</c:v>
                </c:pt>
                <c:pt idx="9913">
                  <c:v>1.2648999999999999E-2</c:v>
                </c:pt>
                <c:pt idx="9914">
                  <c:v>1.4346999999999999E-2</c:v>
                </c:pt>
                <c:pt idx="9915">
                  <c:v>1.4015999999999999E-2</c:v>
                </c:pt>
                <c:pt idx="9916">
                  <c:v>1.4201E-2</c:v>
                </c:pt>
                <c:pt idx="9917">
                  <c:v>1.2055999999999999E-2</c:v>
                </c:pt>
                <c:pt idx="9918">
                  <c:v>9.5820000000000002E-3</c:v>
                </c:pt>
                <c:pt idx="9919">
                  <c:v>1.1668E-2</c:v>
                </c:pt>
                <c:pt idx="9920">
                  <c:v>1.6378E-2</c:v>
                </c:pt>
                <c:pt idx="9921">
                  <c:v>1.4641E-2</c:v>
                </c:pt>
                <c:pt idx="9922">
                  <c:v>1.7680000000000001E-2</c:v>
                </c:pt>
                <c:pt idx="9923">
                  <c:v>1.9316E-2</c:v>
                </c:pt>
                <c:pt idx="9924">
                  <c:v>1.4437999999999999E-2</c:v>
                </c:pt>
                <c:pt idx="9925">
                  <c:v>1.6385E-2</c:v>
                </c:pt>
                <c:pt idx="9926">
                  <c:v>1.5886999999999998E-2</c:v>
                </c:pt>
                <c:pt idx="9927">
                  <c:v>1.3923999999999999E-2</c:v>
                </c:pt>
                <c:pt idx="9928">
                  <c:v>1.5567999999999999E-2</c:v>
                </c:pt>
                <c:pt idx="9929">
                  <c:v>1.7767999999999999E-2</c:v>
                </c:pt>
                <c:pt idx="9930">
                  <c:v>2.0532999999999999E-2</c:v>
                </c:pt>
                <c:pt idx="9931">
                  <c:v>2.0400999999999999E-2</c:v>
                </c:pt>
                <c:pt idx="9932">
                  <c:v>2.3229E-2</c:v>
                </c:pt>
                <c:pt idx="9933">
                  <c:v>2.6383E-2</c:v>
                </c:pt>
                <c:pt idx="9934">
                  <c:v>3.5402999999999997E-2</c:v>
                </c:pt>
                <c:pt idx="9935">
                  <c:v>2.8250999999999998E-2</c:v>
                </c:pt>
                <c:pt idx="9936">
                  <c:v>2.9054E-2</c:v>
                </c:pt>
                <c:pt idx="9937">
                  <c:v>6.1709E-2</c:v>
                </c:pt>
                <c:pt idx="9938">
                  <c:v>9.7561999999999996E-2</c:v>
                </c:pt>
                <c:pt idx="9939">
                  <c:v>8.1160999999999997E-2</c:v>
                </c:pt>
                <c:pt idx="9940">
                  <c:v>7.4450000000000002E-2</c:v>
                </c:pt>
                <c:pt idx="9941">
                  <c:v>8.0366999999999994E-2</c:v>
                </c:pt>
                <c:pt idx="9942">
                  <c:v>6.5095E-2</c:v>
                </c:pt>
                <c:pt idx="9943">
                  <c:v>5.0615999999999994E-2</c:v>
                </c:pt>
                <c:pt idx="9944">
                  <c:v>4.4644999999999997E-2</c:v>
                </c:pt>
                <c:pt idx="9945">
                  <c:v>4.265E-2</c:v>
                </c:pt>
                <c:pt idx="9946">
                  <c:v>3.4881999999999996E-2</c:v>
                </c:pt>
                <c:pt idx="9947">
                  <c:v>2.9921999999999997E-2</c:v>
                </c:pt>
                <c:pt idx="9948">
                  <c:v>2.4726999999999999E-2</c:v>
                </c:pt>
                <c:pt idx="9949">
                  <c:v>2.5502E-2</c:v>
                </c:pt>
                <c:pt idx="9950">
                  <c:v>2.4326E-2</c:v>
                </c:pt>
                <c:pt idx="9951">
                  <c:v>2.3855999999999999E-2</c:v>
                </c:pt>
                <c:pt idx="9952">
                  <c:v>2.017E-2</c:v>
                </c:pt>
                <c:pt idx="9953">
                  <c:v>1.6052999999999998E-2</c:v>
                </c:pt>
                <c:pt idx="9954">
                  <c:v>1.5782000000000001E-2</c:v>
                </c:pt>
                <c:pt idx="9955">
                  <c:v>1.5793999999999999E-2</c:v>
                </c:pt>
                <c:pt idx="9956">
                  <c:v>1.6114E-2</c:v>
                </c:pt>
                <c:pt idx="9957">
                  <c:v>1.4553999999999999E-2</c:v>
                </c:pt>
                <c:pt idx="9958">
                  <c:v>1.0506E-2</c:v>
                </c:pt>
                <c:pt idx="9959">
                  <c:v>1.0964E-2</c:v>
                </c:pt>
                <c:pt idx="9960">
                  <c:v>8.7379999999999992E-3</c:v>
                </c:pt>
                <c:pt idx="9961">
                  <c:v>7.3800000000000003E-3</c:v>
                </c:pt>
                <c:pt idx="9962">
                  <c:v>5.5379999999999995E-3</c:v>
                </c:pt>
                <c:pt idx="9963">
                  <c:v>4.6589999999999999E-3</c:v>
                </c:pt>
                <c:pt idx="9964">
                  <c:v>4.4600000000000004E-3</c:v>
                </c:pt>
                <c:pt idx="9965">
                  <c:v>4.3769999999999998E-3</c:v>
                </c:pt>
                <c:pt idx="9966">
                  <c:v>4.1879999999999999E-3</c:v>
                </c:pt>
                <c:pt idx="9967">
                  <c:v>4.8110000000000002E-3</c:v>
                </c:pt>
                <c:pt idx="9968">
                  <c:v>5.1779999999999994E-3</c:v>
                </c:pt>
                <c:pt idx="9969">
                  <c:v>5.1180000000000002E-3</c:v>
                </c:pt>
                <c:pt idx="9970">
                  <c:v>5.6019999999999993E-3</c:v>
                </c:pt>
                <c:pt idx="9971">
                  <c:v>1.4782999999999999E-2</c:v>
                </c:pt>
                <c:pt idx="9972">
                  <c:v>2.1531999999999999E-2</c:v>
                </c:pt>
                <c:pt idx="9973">
                  <c:v>1.8592999999999998E-2</c:v>
                </c:pt>
                <c:pt idx="9974">
                  <c:v>2.0950000000000003E-2</c:v>
                </c:pt>
                <c:pt idx="9975">
                  <c:v>2.7740999999999998E-2</c:v>
                </c:pt>
                <c:pt idx="9976">
                  <c:v>2.6643999999999998E-2</c:v>
                </c:pt>
                <c:pt idx="9977">
                  <c:v>2.4580000000000001E-2</c:v>
                </c:pt>
                <c:pt idx="9978">
                  <c:v>2.5080000000000002E-2</c:v>
                </c:pt>
                <c:pt idx="9979">
                  <c:v>2.4990999999999999E-2</c:v>
                </c:pt>
                <c:pt idx="9980">
                  <c:v>2.3056999999999998E-2</c:v>
                </c:pt>
                <c:pt idx="9981">
                  <c:v>1.9040000000000001E-2</c:v>
                </c:pt>
                <c:pt idx="9982">
                  <c:v>2.1786999999999997E-2</c:v>
                </c:pt>
                <c:pt idx="9983">
                  <c:v>1.8724999999999999E-2</c:v>
                </c:pt>
                <c:pt idx="9984">
                  <c:v>1.7502E-2</c:v>
                </c:pt>
                <c:pt idx="9985">
                  <c:v>1.7148E-2</c:v>
                </c:pt>
                <c:pt idx="9986">
                  <c:v>1.4574E-2</c:v>
                </c:pt>
                <c:pt idx="9987">
                  <c:v>1.4176999999999999E-2</c:v>
                </c:pt>
                <c:pt idx="9988">
                  <c:v>1.336E-2</c:v>
                </c:pt>
                <c:pt idx="9989">
                  <c:v>1.2159E-2</c:v>
                </c:pt>
                <c:pt idx="9990">
                  <c:v>1.1679E-2</c:v>
                </c:pt>
                <c:pt idx="9991">
                  <c:v>1.1637999999999999E-2</c:v>
                </c:pt>
                <c:pt idx="9992">
                  <c:v>1.0222999999999999E-2</c:v>
                </c:pt>
                <c:pt idx="9993">
                  <c:v>8.9009999999999992E-3</c:v>
                </c:pt>
                <c:pt idx="9994">
                  <c:v>7.7859999999999995E-3</c:v>
                </c:pt>
                <c:pt idx="9995">
                  <c:v>6.6049999999999998E-3</c:v>
                </c:pt>
                <c:pt idx="9996">
                  <c:v>5.7389999999999993E-3</c:v>
                </c:pt>
                <c:pt idx="9997">
                  <c:v>5.3249999999999999E-3</c:v>
                </c:pt>
                <c:pt idx="9998">
                  <c:v>4.287E-3</c:v>
                </c:pt>
                <c:pt idx="9999">
                  <c:v>4.5789999999999997E-3</c:v>
                </c:pt>
                <c:pt idx="10000">
                  <c:v>3.9919999999999999E-3</c:v>
                </c:pt>
                <c:pt idx="10001">
                  <c:v>3.5049999999999999E-3</c:v>
                </c:pt>
                <c:pt idx="10002">
                  <c:v>2.9269999999999999E-3</c:v>
                </c:pt>
                <c:pt idx="10003">
                  <c:v>3.0429999999999997E-3</c:v>
                </c:pt>
                <c:pt idx="10004">
                  <c:v>3.1359999999999999E-3</c:v>
                </c:pt>
                <c:pt idx="10005">
                  <c:v>3.4119999999999997E-3</c:v>
                </c:pt>
                <c:pt idx="10006">
                  <c:v>3.7400000000000003E-3</c:v>
                </c:pt>
                <c:pt idx="10007">
                  <c:v>5.0279999999999995E-3</c:v>
                </c:pt>
                <c:pt idx="10008">
                  <c:v>5.4949999999999999E-3</c:v>
                </c:pt>
                <c:pt idx="10009">
                  <c:v>8.9219999999999994E-3</c:v>
                </c:pt>
                <c:pt idx="10010">
                  <c:v>9.7579999999999993E-3</c:v>
                </c:pt>
                <c:pt idx="10011">
                  <c:v>9.6670000000000002E-3</c:v>
                </c:pt>
                <c:pt idx="10012">
                  <c:v>1.0378E-2</c:v>
                </c:pt>
                <c:pt idx="10013">
                  <c:v>9.6919999999999992E-3</c:v>
                </c:pt>
                <c:pt idx="10014">
                  <c:v>9.4539999999999989E-3</c:v>
                </c:pt>
                <c:pt idx="10015">
                  <c:v>1.3772999999999999E-2</c:v>
                </c:pt>
                <c:pt idx="10016">
                  <c:v>1.6253999999999998E-2</c:v>
                </c:pt>
                <c:pt idx="10017">
                  <c:v>1.6437999999999998E-2</c:v>
                </c:pt>
                <c:pt idx="10018">
                  <c:v>1.3455E-2</c:v>
                </c:pt>
                <c:pt idx="10019">
                  <c:v>4.2748999999999995E-2</c:v>
                </c:pt>
                <c:pt idx="10020">
                  <c:v>3.8793999999999995E-2</c:v>
                </c:pt>
                <c:pt idx="10021">
                  <c:v>3.6317999999999996E-2</c:v>
                </c:pt>
                <c:pt idx="10022">
                  <c:v>3.5890999999999999E-2</c:v>
                </c:pt>
                <c:pt idx="10023">
                  <c:v>2.9585999999999998E-2</c:v>
                </c:pt>
                <c:pt idx="10024">
                  <c:v>2.6590000000000003E-2</c:v>
                </c:pt>
                <c:pt idx="10025">
                  <c:v>2.9480000000000003E-2</c:v>
                </c:pt>
                <c:pt idx="10026">
                  <c:v>2.6626999999999998E-2</c:v>
                </c:pt>
                <c:pt idx="10027">
                  <c:v>2.5027999999999998E-2</c:v>
                </c:pt>
                <c:pt idx="10028">
                  <c:v>2.6379E-2</c:v>
                </c:pt>
                <c:pt idx="10029">
                  <c:v>2.8093999999999997E-2</c:v>
                </c:pt>
                <c:pt idx="10030">
                  <c:v>2.9276E-2</c:v>
                </c:pt>
                <c:pt idx="10031">
                  <c:v>3.4283000000000001E-2</c:v>
                </c:pt>
                <c:pt idx="10032">
                  <c:v>3.3924999999999997E-2</c:v>
                </c:pt>
                <c:pt idx="10033">
                  <c:v>3.2221E-2</c:v>
                </c:pt>
                <c:pt idx="10034">
                  <c:v>3.4616999999999995E-2</c:v>
                </c:pt>
                <c:pt idx="10035">
                  <c:v>3.3359E-2</c:v>
                </c:pt>
                <c:pt idx="10036">
                  <c:v>3.7687999999999999E-2</c:v>
                </c:pt>
                <c:pt idx="10037">
                  <c:v>3.7580000000000002E-2</c:v>
                </c:pt>
                <c:pt idx="10038">
                  <c:v>5.1137999999999996E-2</c:v>
                </c:pt>
                <c:pt idx="10039">
                  <c:v>4.4266E-2</c:v>
                </c:pt>
                <c:pt idx="10040">
                  <c:v>5.0144000000000001E-2</c:v>
                </c:pt>
                <c:pt idx="10041">
                  <c:v>4.5054999999999998E-2</c:v>
                </c:pt>
                <c:pt idx="10042">
                  <c:v>3.7450000000000004E-2</c:v>
                </c:pt>
                <c:pt idx="10043">
                  <c:v>2.9840000000000002E-2</c:v>
                </c:pt>
                <c:pt idx="10044">
                  <c:v>2.8149E-2</c:v>
                </c:pt>
                <c:pt idx="10045">
                  <c:v>2.2613999999999999E-2</c:v>
                </c:pt>
                <c:pt idx="10046">
                  <c:v>2.2962999999999997E-2</c:v>
                </c:pt>
                <c:pt idx="10047">
                  <c:v>2.4777E-2</c:v>
                </c:pt>
                <c:pt idx="10048">
                  <c:v>3.1287999999999996E-2</c:v>
                </c:pt>
                <c:pt idx="10049">
                  <c:v>3.1459000000000001E-2</c:v>
                </c:pt>
                <c:pt idx="10050">
                  <c:v>4.0084000000000002E-2</c:v>
                </c:pt>
                <c:pt idx="10051">
                  <c:v>4.0267999999999998E-2</c:v>
                </c:pt>
                <c:pt idx="10052">
                  <c:v>3.8335999999999995E-2</c:v>
                </c:pt>
                <c:pt idx="10053">
                  <c:v>4.0793999999999997E-2</c:v>
                </c:pt>
                <c:pt idx="10054">
                  <c:v>3.7457999999999998E-2</c:v>
                </c:pt>
                <c:pt idx="10055">
                  <c:v>4.5870999999999995E-2</c:v>
                </c:pt>
                <c:pt idx="10056">
                  <c:v>4.5171999999999997E-2</c:v>
                </c:pt>
                <c:pt idx="10057">
                  <c:v>5.0745999999999999E-2</c:v>
                </c:pt>
                <c:pt idx="10058">
                  <c:v>4.9568000000000001E-2</c:v>
                </c:pt>
                <c:pt idx="10059">
                  <c:v>4.1388999999999995E-2</c:v>
                </c:pt>
                <c:pt idx="10060">
                  <c:v>3.7995999999999995E-2</c:v>
                </c:pt>
                <c:pt idx="10061">
                  <c:v>3.8641999999999996E-2</c:v>
                </c:pt>
                <c:pt idx="10062">
                  <c:v>3.8332999999999999E-2</c:v>
                </c:pt>
                <c:pt idx="10063">
                  <c:v>3.7553999999999997E-2</c:v>
                </c:pt>
                <c:pt idx="10064">
                  <c:v>3.6426E-2</c:v>
                </c:pt>
                <c:pt idx="10065">
                  <c:v>3.5792999999999998E-2</c:v>
                </c:pt>
                <c:pt idx="10066">
                  <c:v>3.6831999999999997E-2</c:v>
                </c:pt>
                <c:pt idx="10067">
                  <c:v>3.6921999999999996E-2</c:v>
                </c:pt>
                <c:pt idx="10068">
                  <c:v>2.9530999999999998E-2</c:v>
                </c:pt>
                <c:pt idx="10069">
                  <c:v>2.9391999999999998E-2</c:v>
                </c:pt>
                <c:pt idx="10070">
                  <c:v>2.9991E-2</c:v>
                </c:pt>
                <c:pt idx="10071">
                  <c:v>3.2563000000000002E-2</c:v>
                </c:pt>
                <c:pt idx="10072">
                  <c:v>5.7623999999999995E-2</c:v>
                </c:pt>
                <c:pt idx="10073">
                  <c:v>5.5622999999999999E-2</c:v>
                </c:pt>
                <c:pt idx="10074">
                  <c:v>4.9183999999999999E-2</c:v>
                </c:pt>
                <c:pt idx="10075">
                  <c:v>5.8006999999999996E-2</c:v>
                </c:pt>
                <c:pt idx="10076">
                  <c:v>5.7897999999999998E-2</c:v>
                </c:pt>
                <c:pt idx="10077">
                  <c:v>5.0903999999999998E-2</c:v>
                </c:pt>
                <c:pt idx="10078">
                  <c:v>4.9430999999999996E-2</c:v>
                </c:pt>
                <c:pt idx="10079">
                  <c:v>3.8920999999999997E-2</c:v>
                </c:pt>
                <c:pt idx="10080">
                  <c:v>3.5965999999999998E-2</c:v>
                </c:pt>
                <c:pt idx="10081">
                  <c:v>3.4605999999999998E-2</c:v>
                </c:pt>
                <c:pt idx="10082">
                  <c:v>3.0740000000000003E-2</c:v>
                </c:pt>
                <c:pt idx="10083">
                  <c:v>2.6601E-2</c:v>
                </c:pt>
                <c:pt idx="10084">
                  <c:v>2.3635999999999997E-2</c:v>
                </c:pt>
                <c:pt idx="10085">
                  <c:v>2.3990999999999998E-2</c:v>
                </c:pt>
                <c:pt idx="10086">
                  <c:v>2.8851999999999999E-2</c:v>
                </c:pt>
                <c:pt idx="10087">
                  <c:v>2.4118999999999998E-2</c:v>
                </c:pt>
                <c:pt idx="10088">
                  <c:v>2.1446E-2</c:v>
                </c:pt>
                <c:pt idx="10089">
                  <c:v>2.0435999999999999E-2</c:v>
                </c:pt>
                <c:pt idx="10090">
                  <c:v>2.0660000000000001E-2</c:v>
                </c:pt>
                <c:pt idx="10091">
                  <c:v>2.3635E-2</c:v>
                </c:pt>
                <c:pt idx="10092">
                  <c:v>2.6282999999999997E-2</c:v>
                </c:pt>
                <c:pt idx="10093">
                  <c:v>2.3112999999999998E-2</c:v>
                </c:pt>
                <c:pt idx="10094">
                  <c:v>2.2075999999999998E-2</c:v>
                </c:pt>
                <c:pt idx="10095">
                  <c:v>1.8414E-2</c:v>
                </c:pt>
                <c:pt idx="10096">
                  <c:v>1.7828E-2</c:v>
                </c:pt>
                <c:pt idx="10097">
                  <c:v>1.5267999999999999E-2</c:v>
                </c:pt>
                <c:pt idx="10098">
                  <c:v>1.6120000000000002E-2</c:v>
                </c:pt>
                <c:pt idx="10099">
                  <c:v>1.5198E-2</c:v>
                </c:pt>
                <c:pt idx="10100">
                  <c:v>1.5775999999999998E-2</c:v>
                </c:pt>
                <c:pt idx="10101">
                  <c:v>1.5726999999999998E-2</c:v>
                </c:pt>
                <c:pt idx="10102">
                  <c:v>1.4407E-2</c:v>
                </c:pt>
                <c:pt idx="10103">
                  <c:v>2.0948999999999999E-2</c:v>
                </c:pt>
                <c:pt idx="10104">
                  <c:v>2.1068E-2</c:v>
                </c:pt>
                <c:pt idx="10105">
                  <c:v>2.8624E-2</c:v>
                </c:pt>
                <c:pt idx="10106">
                  <c:v>3.0023999999999999E-2</c:v>
                </c:pt>
                <c:pt idx="10107">
                  <c:v>2.5158E-2</c:v>
                </c:pt>
                <c:pt idx="10108">
                  <c:v>1.9771999999999998E-2</c:v>
                </c:pt>
                <c:pt idx="10109">
                  <c:v>2.1530000000000001E-2</c:v>
                </c:pt>
                <c:pt idx="10110">
                  <c:v>3.2136999999999999E-2</c:v>
                </c:pt>
                <c:pt idx="10111">
                  <c:v>3.6186999999999997E-2</c:v>
                </c:pt>
                <c:pt idx="10112">
                  <c:v>3.4886E-2</c:v>
                </c:pt>
                <c:pt idx="10113">
                  <c:v>3.1598999999999995E-2</c:v>
                </c:pt>
                <c:pt idx="10114">
                  <c:v>4.3833999999999998E-2</c:v>
                </c:pt>
                <c:pt idx="10115">
                  <c:v>9.6666000000000002E-2</c:v>
                </c:pt>
                <c:pt idx="10116">
                  <c:v>0.11404199999999999</c:v>
                </c:pt>
                <c:pt idx="10117">
                  <c:v>9.5498E-2</c:v>
                </c:pt>
                <c:pt idx="10118">
                  <c:v>8.4516999999999995E-2</c:v>
                </c:pt>
                <c:pt idx="10119">
                  <c:v>7.3172000000000001E-2</c:v>
                </c:pt>
                <c:pt idx="10120">
                  <c:v>6.4586999999999992E-2</c:v>
                </c:pt>
                <c:pt idx="10121">
                  <c:v>6.4107999999999998E-2</c:v>
                </c:pt>
                <c:pt idx="10122">
                  <c:v>6.3580999999999999E-2</c:v>
                </c:pt>
                <c:pt idx="10123">
                  <c:v>6.3291E-2</c:v>
                </c:pt>
                <c:pt idx="10124">
                  <c:v>6.0686999999999998E-2</c:v>
                </c:pt>
                <c:pt idx="10125">
                  <c:v>7.1647000000000002E-2</c:v>
                </c:pt>
                <c:pt idx="10126">
                  <c:v>6.8411E-2</c:v>
                </c:pt>
                <c:pt idx="10127">
                  <c:v>6.7090000000000011E-2</c:v>
                </c:pt>
                <c:pt idx="10128">
                  <c:v>6.4450999999999994E-2</c:v>
                </c:pt>
                <c:pt idx="10129">
                  <c:v>5.7443999999999995E-2</c:v>
                </c:pt>
                <c:pt idx="10130">
                  <c:v>5.0730000000000004E-2</c:v>
                </c:pt>
                <c:pt idx="10131">
                  <c:v>4.4125999999999999E-2</c:v>
                </c:pt>
                <c:pt idx="10132">
                  <c:v>3.8020000000000005E-2</c:v>
                </c:pt>
                <c:pt idx="10133">
                  <c:v>3.6762999999999997E-2</c:v>
                </c:pt>
                <c:pt idx="10134">
                  <c:v>3.3327999999999997E-2</c:v>
                </c:pt>
                <c:pt idx="10135">
                  <c:v>2.9308999999999998E-2</c:v>
                </c:pt>
                <c:pt idx="10136">
                  <c:v>2.4620000000000003E-2</c:v>
                </c:pt>
                <c:pt idx="10137">
                  <c:v>2.7220999999999999E-2</c:v>
                </c:pt>
                <c:pt idx="10138">
                  <c:v>3.0251999999999998E-2</c:v>
                </c:pt>
                <c:pt idx="10139">
                  <c:v>2.8043999999999999E-2</c:v>
                </c:pt>
                <c:pt idx="10140">
                  <c:v>2.9033E-2</c:v>
                </c:pt>
                <c:pt idx="10141">
                  <c:v>2.6359E-2</c:v>
                </c:pt>
                <c:pt idx="10142">
                  <c:v>2.0108999999999998E-2</c:v>
                </c:pt>
                <c:pt idx="10143">
                  <c:v>2.1090999999999999E-2</c:v>
                </c:pt>
                <c:pt idx="10144">
                  <c:v>3.0565999999999999E-2</c:v>
                </c:pt>
                <c:pt idx="10145">
                  <c:v>3.2808999999999998E-2</c:v>
                </c:pt>
                <c:pt idx="10146">
                  <c:v>3.1858999999999998E-2</c:v>
                </c:pt>
                <c:pt idx="10147">
                  <c:v>3.3522999999999997E-2</c:v>
                </c:pt>
                <c:pt idx="10148">
                  <c:v>3.1982999999999998E-2</c:v>
                </c:pt>
                <c:pt idx="10149">
                  <c:v>3.3671E-2</c:v>
                </c:pt>
                <c:pt idx="10150">
                  <c:v>3.3385999999999999E-2</c:v>
                </c:pt>
                <c:pt idx="10151">
                  <c:v>2.7736E-2</c:v>
                </c:pt>
                <c:pt idx="10152">
                  <c:v>2.3816999999999998E-2</c:v>
                </c:pt>
                <c:pt idx="10153">
                  <c:v>2.4220000000000002E-2</c:v>
                </c:pt>
                <c:pt idx="10154">
                  <c:v>4.6792E-2</c:v>
                </c:pt>
                <c:pt idx="10155">
                  <c:v>5.1947E-2</c:v>
                </c:pt>
                <c:pt idx="10156">
                  <c:v>6.4403000000000002E-2</c:v>
                </c:pt>
                <c:pt idx="10157">
                  <c:v>8.0010000000000012E-2</c:v>
                </c:pt>
                <c:pt idx="10158">
                  <c:v>7.9357999999999998E-2</c:v>
                </c:pt>
                <c:pt idx="10159">
                  <c:v>8.1657999999999994E-2</c:v>
                </c:pt>
                <c:pt idx="10160">
                  <c:v>7.973899999999999E-2</c:v>
                </c:pt>
                <c:pt idx="10161">
                  <c:v>7.9044000000000003E-2</c:v>
                </c:pt>
                <c:pt idx="10162">
                  <c:v>8.0852999999999994E-2</c:v>
                </c:pt>
                <c:pt idx="10163">
                  <c:v>8.2643999999999995E-2</c:v>
                </c:pt>
                <c:pt idx="10164">
                  <c:v>8.1096000000000001E-2</c:v>
                </c:pt>
                <c:pt idx="10165">
                  <c:v>8.6391999999999997E-2</c:v>
                </c:pt>
                <c:pt idx="10166">
                  <c:v>8.2068000000000002E-2</c:v>
                </c:pt>
                <c:pt idx="10167">
                  <c:v>9.2980000000000007E-2</c:v>
                </c:pt>
                <c:pt idx="10168">
                  <c:v>9.9270999999999998E-2</c:v>
                </c:pt>
                <c:pt idx="10169">
                  <c:v>9.8444999999999991E-2</c:v>
                </c:pt>
                <c:pt idx="10170">
                  <c:v>9.1430000000000011E-2</c:v>
                </c:pt>
                <c:pt idx="10171">
                  <c:v>8.8410000000000002E-2</c:v>
                </c:pt>
                <c:pt idx="10172">
                  <c:v>8.466499999999999E-2</c:v>
                </c:pt>
                <c:pt idx="10173">
                  <c:v>8.7873999999999994E-2</c:v>
                </c:pt>
                <c:pt idx="10174">
                  <c:v>9.0629000000000001E-2</c:v>
                </c:pt>
                <c:pt idx="10175">
                  <c:v>8.3149000000000001E-2</c:v>
                </c:pt>
                <c:pt idx="10176">
                  <c:v>8.8875999999999997E-2</c:v>
                </c:pt>
                <c:pt idx="10177">
                  <c:v>0.104028</c:v>
                </c:pt>
                <c:pt idx="10178">
                  <c:v>0.11765199999999999</c:v>
                </c:pt>
                <c:pt idx="10179">
                  <c:v>0.11898399999999999</c:v>
                </c:pt>
                <c:pt idx="10180">
                  <c:v>0.11147799999999999</c:v>
                </c:pt>
                <c:pt idx="10181">
                  <c:v>0.106526</c:v>
                </c:pt>
                <c:pt idx="10182">
                  <c:v>0.10054199999999999</c:v>
                </c:pt>
                <c:pt idx="10183">
                  <c:v>9.8575999999999997E-2</c:v>
                </c:pt>
                <c:pt idx="10184">
                  <c:v>9.0947E-2</c:v>
                </c:pt>
                <c:pt idx="10185">
                  <c:v>8.105699999999999E-2</c:v>
                </c:pt>
                <c:pt idx="10186">
                  <c:v>7.6382999999999993E-2</c:v>
                </c:pt>
                <c:pt idx="10187">
                  <c:v>6.9531999999999997E-2</c:v>
                </c:pt>
                <c:pt idx="10188">
                  <c:v>6.6860000000000003E-2</c:v>
                </c:pt>
                <c:pt idx="10189">
                  <c:v>7.2162999999999991E-2</c:v>
                </c:pt>
                <c:pt idx="10190">
                  <c:v>6.3380999999999993E-2</c:v>
                </c:pt>
                <c:pt idx="10191">
                  <c:v>5.6878999999999999E-2</c:v>
                </c:pt>
                <c:pt idx="10192">
                  <c:v>5.9614999999999994E-2</c:v>
                </c:pt>
                <c:pt idx="10193">
                  <c:v>6.3397999999999996E-2</c:v>
                </c:pt>
                <c:pt idx="10194">
                  <c:v>5.8879000000000001E-2</c:v>
                </c:pt>
                <c:pt idx="10195">
                  <c:v>6.5612999999999991E-2</c:v>
                </c:pt>
                <c:pt idx="10196">
                  <c:v>5.6210999999999997E-2</c:v>
                </c:pt>
                <c:pt idx="10197">
                  <c:v>4.7448999999999998E-2</c:v>
                </c:pt>
                <c:pt idx="10198">
                  <c:v>4.4621999999999995E-2</c:v>
                </c:pt>
                <c:pt idx="10199">
                  <c:v>4.3725E-2</c:v>
                </c:pt>
                <c:pt idx="10200">
                  <c:v>4.3947E-2</c:v>
                </c:pt>
                <c:pt idx="10201">
                  <c:v>4.6907999999999998E-2</c:v>
                </c:pt>
                <c:pt idx="10202">
                  <c:v>4.3430000000000003E-2</c:v>
                </c:pt>
                <c:pt idx="10203">
                  <c:v>4.0027E-2</c:v>
                </c:pt>
                <c:pt idx="10204">
                  <c:v>3.9281999999999997E-2</c:v>
                </c:pt>
                <c:pt idx="10205">
                  <c:v>3.8200000000000005E-2</c:v>
                </c:pt>
                <c:pt idx="10206">
                  <c:v>3.6115999999999995E-2</c:v>
                </c:pt>
                <c:pt idx="10207">
                  <c:v>3.2091000000000001E-2</c:v>
                </c:pt>
                <c:pt idx="10208">
                  <c:v>3.1062999999999997E-2</c:v>
                </c:pt>
                <c:pt idx="10209">
                  <c:v>3.0301999999999999E-2</c:v>
                </c:pt>
                <c:pt idx="10210">
                  <c:v>2.5617999999999998E-2</c:v>
                </c:pt>
                <c:pt idx="10211">
                  <c:v>2.6960999999999999E-2</c:v>
                </c:pt>
                <c:pt idx="10212">
                  <c:v>2.6776999999999999E-2</c:v>
                </c:pt>
                <c:pt idx="10213">
                  <c:v>2.6737999999999998E-2</c:v>
                </c:pt>
                <c:pt idx="10214">
                  <c:v>2.3518999999999998E-2</c:v>
                </c:pt>
                <c:pt idx="10215">
                  <c:v>2.0343E-2</c:v>
                </c:pt>
                <c:pt idx="10216">
                  <c:v>1.9910000000000001E-2</c:v>
                </c:pt>
                <c:pt idx="10217">
                  <c:v>2.0380000000000002E-2</c:v>
                </c:pt>
                <c:pt idx="10218">
                  <c:v>2.0194E-2</c:v>
                </c:pt>
                <c:pt idx="10219">
                  <c:v>2.0202999999999999E-2</c:v>
                </c:pt>
                <c:pt idx="10220">
                  <c:v>2.3354E-2</c:v>
                </c:pt>
                <c:pt idx="10221">
                  <c:v>1.9941999999999998E-2</c:v>
                </c:pt>
                <c:pt idx="10222">
                  <c:v>2.2242999999999999E-2</c:v>
                </c:pt>
                <c:pt idx="10223">
                  <c:v>1.6256E-2</c:v>
                </c:pt>
                <c:pt idx="10224">
                  <c:v>1.5712E-2</c:v>
                </c:pt>
                <c:pt idx="10225">
                  <c:v>1.3630999999999999E-2</c:v>
                </c:pt>
                <c:pt idx="10226">
                  <c:v>1.3132E-2</c:v>
                </c:pt>
                <c:pt idx="10227">
                  <c:v>1.0695E-2</c:v>
                </c:pt>
                <c:pt idx="10228">
                  <c:v>9.6609999999999994E-3</c:v>
                </c:pt>
                <c:pt idx="10229">
                  <c:v>9.9759999999999988E-3</c:v>
                </c:pt>
                <c:pt idx="10230">
                  <c:v>7.6500000000000005E-3</c:v>
                </c:pt>
                <c:pt idx="10231">
                  <c:v>5.5800000000000008E-3</c:v>
                </c:pt>
                <c:pt idx="10232">
                  <c:v>1.7541999999999999E-2</c:v>
                </c:pt>
                <c:pt idx="10233">
                  <c:v>1.8029E-2</c:v>
                </c:pt>
                <c:pt idx="10234">
                  <c:v>1.6664999999999999E-2</c:v>
                </c:pt>
                <c:pt idx="10235">
                  <c:v>1.6427999999999998E-2</c:v>
                </c:pt>
                <c:pt idx="10236">
                  <c:v>1.4211E-2</c:v>
                </c:pt>
                <c:pt idx="10237">
                  <c:v>1.1613999999999999E-2</c:v>
                </c:pt>
                <c:pt idx="10238">
                  <c:v>1.1582E-2</c:v>
                </c:pt>
                <c:pt idx="10239">
                  <c:v>9.4439999999999993E-3</c:v>
                </c:pt>
                <c:pt idx="10240">
                  <c:v>7.810000000000001E-3</c:v>
                </c:pt>
                <c:pt idx="10241">
                  <c:v>6.8639999999999994E-3</c:v>
                </c:pt>
                <c:pt idx="10242">
                  <c:v>6.3439999999999998E-3</c:v>
                </c:pt>
                <c:pt idx="10243">
                  <c:v>4.5319999999999996E-3</c:v>
                </c:pt>
                <c:pt idx="10244">
                  <c:v>4.7879999999999997E-3</c:v>
                </c:pt>
                <c:pt idx="10245">
                  <c:v>4.3809999999999995E-3</c:v>
                </c:pt>
                <c:pt idx="10246">
                  <c:v>3.6000000000000003E-3</c:v>
                </c:pt>
                <c:pt idx="10247">
                  <c:v>3.784E-3</c:v>
                </c:pt>
                <c:pt idx="10248">
                  <c:v>3.0739999999999999E-3</c:v>
                </c:pt>
                <c:pt idx="10249">
                  <c:v>3.6519999999999999E-3</c:v>
                </c:pt>
                <c:pt idx="10250">
                  <c:v>4.999E-3</c:v>
                </c:pt>
                <c:pt idx="10251">
                  <c:v>6.3409999999999994E-3</c:v>
                </c:pt>
                <c:pt idx="10252">
                  <c:v>5.8279999999999998E-3</c:v>
                </c:pt>
                <c:pt idx="10253">
                  <c:v>5.509E-3</c:v>
                </c:pt>
                <c:pt idx="10254">
                  <c:v>5.5989999999999998E-3</c:v>
                </c:pt>
                <c:pt idx="10255">
                  <c:v>5.398E-3</c:v>
                </c:pt>
                <c:pt idx="10256">
                  <c:v>5.1079999999999997E-3</c:v>
                </c:pt>
                <c:pt idx="10257">
                  <c:v>4.666E-3</c:v>
                </c:pt>
                <c:pt idx="10258">
                  <c:v>4.3319999999999999E-3</c:v>
                </c:pt>
                <c:pt idx="10259">
                  <c:v>5.0100000000000006E-3</c:v>
                </c:pt>
                <c:pt idx="10260">
                  <c:v>6.9619999999999994E-3</c:v>
                </c:pt>
                <c:pt idx="10261">
                  <c:v>8.6449999999999999E-3</c:v>
                </c:pt>
                <c:pt idx="10262">
                  <c:v>1.0312E-2</c:v>
                </c:pt>
                <c:pt idx="10263">
                  <c:v>1.098E-2</c:v>
                </c:pt>
                <c:pt idx="10264">
                  <c:v>2.6075999999999998E-2</c:v>
                </c:pt>
                <c:pt idx="10265">
                  <c:v>2.1073999999999999E-2</c:v>
                </c:pt>
                <c:pt idx="10266">
                  <c:v>1.7017999999999998E-2</c:v>
                </c:pt>
                <c:pt idx="10267">
                  <c:v>1.4272E-2</c:v>
                </c:pt>
                <c:pt idx="10268">
                  <c:v>4.3686999999999997E-2</c:v>
                </c:pt>
                <c:pt idx="10269">
                  <c:v>3.5893000000000001E-2</c:v>
                </c:pt>
                <c:pt idx="10270">
                  <c:v>2.8962999999999999E-2</c:v>
                </c:pt>
                <c:pt idx="10271">
                  <c:v>2.3472999999999997E-2</c:v>
                </c:pt>
                <c:pt idx="10272">
                  <c:v>2.1915E-2</c:v>
                </c:pt>
                <c:pt idx="10273">
                  <c:v>1.9952999999999999E-2</c:v>
                </c:pt>
                <c:pt idx="10274">
                  <c:v>1.6971999999999998E-2</c:v>
                </c:pt>
                <c:pt idx="10275">
                  <c:v>1.4522E-2</c:v>
                </c:pt>
                <c:pt idx="10276">
                  <c:v>2.0152E-2</c:v>
                </c:pt>
                <c:pt idx="10277">
                  <c:v>1.8494E-2</c:v>
                </c:pt>
                <c:pt idx="10278">
                  <c:v>1.4742999999999999E-2</c:v>
                </c:pt>
                <c:pt idx="10279">
                  <c:v>1.5663E-2</c:v>
                </c:pt>
                <c:pt idx="10280">
                  <c:v>1.5056999999999999E-2</c:v>
                </c:pt>
                <c:pt idx="10281">
                  <c:v>1.1963E-2</c:v>
                </c:pt>
                <c:pt idx="10282">
                  <c:v>1.9372E-2</c:v>
                </c:pt>
                <c:pt idx="10283">
                  <c:v>1.8928E-2</c:v>
                </c:pt>
                <c:pt idx="10284">
                  <c:v>2.4545999999999998E-2</c:v>
                </c:pt>
                <c:pt idx="10285">
                  <c:v>2.3171000000000001E-2</c:v>
                </c:pt>
                <c:pt idx="10286">
                  <c:v>1.89E-2</c:v>
                </c:pt>
                <c:pt idx="10287">
                  <c:v>1.583E-2</c:v>
                </c:pt>
                <c:pt idx="10288">
                  <c:v>1.5117999999999999E-2</c:v>
                </c:pt>
                <c:pt idx="10289">
                  <c:v>9.887E-3</c:v>
                </c:pt>
                <c:pt idx="10290">
                  <c:v>7.2789999999999999E-3</c:v>
                </c:pt>
                <c:pt idx="10291">
                  <c:v>4.9909999999999998E-3</c:v>
                </c:pt>
                <c:pt idx="10292">
                  <c:v>3.9700000000000004E-3</c:v>
                </c:pt>
                <c:pt idx="10293">
                  <c:v>3.1579999999999998E-3</c:v>
                </c:pt>
                <c:pt idx="10294">
                  <c:v>3.6349999999999998E-3</c:v>
                </c:pt>
                <c:pt idx="10295">
                  <c:v>2.9329999999999998E-3</c:v>
                </c:pt>
                <c:pt idx="10296">
                  <c:v>6.4500000000000009E-3</c:v>
                </c:pt>
                <c:pt idx="10297">
                  <c:v>4.5400000000000006E-3</c:v>
                </c:pt>
                <c:pt idx="10298">
                  <c:v>3.7939999999999996E-3</c:v>
                </c:pt>
                <c:pt idx="10299">
                  <c:v>2.7519999999999997E-3</c:v>
                </c:pt>
                <c:pt idx="10300">
                  <c:v>2.5639999999999999E-3</c:v>
                </c:pt>
                <c:pt idx="10301">
                  <c:v>2.1709999999999998E-3</c:v>
                </c:pt>
                <c:pt idx="10302">
                  <c:v>1.9549999999999997E-3</c:v>
                </c:pt>
                <c:pt idx="10303">
                  <c:v>3.0600000000000002E-3</c:v>
                </c:pt>
                <c:pt idx="10304">
                  <c:v>2.9009999999999999E-3</c:v>
                </c:pt>
                <c:pt idx="10305">
                  <c:v>3.4119999999999997E-3</c:v>
                </c:pt>
                <c:pt idx="10306">
                  <c:v>4.5230000000000001E-3</c:v>
                </c:pt>
                <c:pt idx="10307">
                  <c:v>3.2539999999999999E-3</c:v>
                </c:pt>
                <c:pt idx="10308">
                  <c:v>3.3449999999999999E-3</c:v>
                </c:pt>
                <c:pt idx="10309">
                  <c:v>3.9090000000000001E-3</c:v>
                </c:pt>
                <c:pt idx="10310">
                  <c:v>4.1339999999999997E-3</c:v>
                </c:pt>
                <c:pt idx="10311">
                  <c:v>3.9490000000000003E-3</c:v>
                </c:pt>
                <c:pt idx="10312">
                  <c:v>3.5639999999999999E-3</c:v>
                </c:pt>
                <c:pt idx="10313">
                  <c:v>3.2189999999999996E-3</c:v>
                </c:pt>
                <c:pt idx="10314">
                  <c:v>2.8660000000000001E-3</c:v>
                </c:pt>
                <c:pt idx="10315">
                  <c:v>2.6349999999999998E-3</c:v>
                </c:pt>
                <c:pt idx="10316">
                  <c:v>3.6849999999999999E-3</c:v>
                </c:pt>
                <c:pt idx="10317">
                  <c:v>3.202E-3</c:v>
                </c:pt>
                <c:pt idx="10318">
                  <c:v>2.124E-3</c:v>
                </c:pt>
                <c:pt idx="10319">
                  <c:v>3.2919999999999998E-3</c:v>
                </c:pt>
                <c:pt idx="10320">
                  <c:v>4.561E-3</c:v>
                </c:pt>
                <c:pt idx="10321">
                  <c:v>6.9109999999999996E-3</c:v>
                </c:pt>
                <c:pt idx="10322">
                  <c:v>7.6609999999999994E-3</c:v>
                </c:pt>
                <c:pt idx="10323">
                  <c:v>9.5579999999999988E-3</c:v>
                </c:pt>
                <c:pt idx="10324">
                  <c:v>1.0097999999999999E-2</c:v>
                </c:pt>
                <c:pt idx="10325">
                  <c:v>1.5540999999999999E-2</c:v>
                </c:pt>
                <c:pt idx="10326">
                  <c:v>5.2693999999999998E-2</c:v>
                </c:pt>
                <c:pt idx="10327">
                  <c:v>5.0941E-2</c:v>
                </c:pt>
                <c:pt idx="10328">
                  <c:v>9.8672999999999997E-2</c:v>
                </c:pt>
                <c:pt idx="10329">
                  <c:v>8.5500000000000007E-2</c:v>
                </c:pt>
                <c:pt idx="10330">
                  <c:v>8.3270999999999998E-2</c:v>
                </c:pt>
                <c:pt idx="10331">
                  <c:v>7.2280999999999998E-2</c:v>
                </c:pt>
                <c:pt idx="10332">
                  <c:v>6.4169000000000004E-2</c:v>
                </c:pt>
                <c:pt idx="10333">
                  <c:v>6.5698999999999994E-2</c:v>
                </c:pt>
                <c:pt idx="10334">
                  <c:v>6.5682999999999991E-2</c:v>
                </c:pt>
                <c:pt idx="10335">
                  <c:v>9.0350000000000014E-2</c:v>
                </c:pt>
                <c:pt idx="10336">
                  <c:v>8.6404999999999996E-2</c:v>
                </c:pt>
                <c:pt idx="10337">
                  <c:v>7.7032000000000003E-2</c:v>
                </c:pt>
                <c:pt idx="10338">
                  <c:v>6.8391999999999994E-2</c:v>
                </c:pt>
                <c:pt idx="10339">
                  <c:v>6.4447999999999991E-2</c:v>
                </c:pt>
                <c:pt idx="10340">
                  <c:v>5.8643000000000001E-2</c:v>
                </c:pt>
                <c:pt idx="10341">
                  <c:v>5.2810999999999997E-2</c:v>
                </c:pt>
                <c:pt idx="10342">
                  <c:v>6.4971000000000001E-2</c:v>
                </c:pt>
                <c:pt idx="10343">
                  <c:v>6.3980999999999996E-2</c:v>
                </c:pt>
                <c:pt idx="10344">
                  <c:v>5.8814999999999999E-2</c:v>
                </c:pt>
                <c:pt idx="10345">
                  <c:v>5.1837999999999995E-2</c:v>
                </c:pt>
                <c:pt idx="10346">
                  <c:v>4.4840000000000005E-2</c:v>
                </c:pt>
                <c:pt idx="10347">
                  <c:v>3.5656E-2</c:v>
                </c:pt>
                <c:pt idx="10348">
                  <c:v>2.7190000000000002E-2</c:v>
                </c:pt>
                <c:pt idx="10349">
                  <c:v>2.4990999999999999E-2</c:v>
                </c:pt>
                <c:pt idx="10350">
                  <c:v>2.0732999999999998E-2</c:v>
                </c:pt>
                <c:pt idx="10351">
                  <c:v>2.2720000000000001E-2</c:v>
                </c:pt>
                <c:pt idx="10352">
                  <c:v>1.8726E-2</c:v>
                </c:pt>
                <c:pt idx="10353">
                  <c:v>1.7873999999999998E-2</c:v>
                </c:pt>
                <c:pt idx="10354">
                  <c:v>1.5255999999999999E-2</c:v>
                </c:pt>
                <c:pt idx="10355">
                  <c:v>1.4180999999999999E-2</c:v>
                </c:pt>
                <c:pt idx="10356">
                  <c:v>1.2933999999999999E-2</c:v>
                </c:pt>
                <c:pt idx="10357">
                  <c:v>1.1224E-2</c:v>
                </c:pt>
                <c:pt idx="10358">
                  <c:v>8.0059999999999992E-3</c:v>
                </c:pt>
                <c:pt idx="10359">
                  <c:v>5.9800000000000001E-3</c:v>
                </c:pt>
                <c:pt idx="10360">
                  <c:v>4.8259999999999996E-3</c:v>
                </c:pt>
                <c:pt idx="10361">
                  <c:v>4.5369999999999994E-3</c:v>
                </c:pt>
                <c:pt idx="10362">
                  <c:v>6.1549999999999999E-3</c:v>
                </c:pt>
                <c:pt idx="10363">
                  <c:v>5.8200000000000005E-3</c:v>
                </c:pt>
                <c:pt idx="10364">
                  <c:v>9.9179999999999997E-3</c:v>
                </c:pt>
                <c:pt idx="10365">
                  <c:v>8.2500000000000004E-3</c:v>
                </c:pt>
                <c:pt idx="10366">
                  <c:v>7.5729999999999999E-3</c:v>
                </c:pt>
                <c:pt idx="10367">
                  <c:v>7.6579999999999999E-3</c:v>
                </c:pt>
                <c:pt idx="10368">
                  <c:v>4.5690000000000001E-3</c:v>
                </c:pt>
                <c:pt idx="10369">
                  <c:v>1.4496999999999999E-2</c:v>
                </c:pt>
                <c:pt idx="10370">
                  <c:v>3.1633999999999995E-2</c:v>
                </c:pt>
                <c:pt idx="10371">
                  <c:v>3.1476999999999998E-2</c:v>
                </c:pt>
                <c:pt idx="10372">
                  <c:v>2.8810000000000002E-2</c:v>
                </c:pt>
                <c:pt idx="10373">
                  <c:v>2.4573999999999999E-2</c:v>
                </c:pt>
                <c:pt idx="10374">
                  <c:v>3.0275999999999997E-2</c:v>
                </c:pt>
                <c:pt idx="10375">
                  <c:v>2.5522E-2</c:v>
                </c:pt>
                <c:pt idx="10376">
                  <c:v>2.1010999999999998E-2</c:v>
                </c:pt>
                <c:pt idx="10377">
                  <c:v>1.9643999999999998E-2</c:v>
                </c:pt>
                <c:pt idx="10378">
                  <c:v>1.7285999999999999E-2</c:v>
                </c:pt>
                <c:pt idx="10379">
                  <c:v>1.4751999999999999E-2</c:v>
                </c:pt>
                <c:pt idx="10380">
                  <c:v>1.2426E-2</c:v>
                </c:pt>
                <c:pt idx="10381">
                  <c:v>1.1018999999999999E-2</c:v>
                </c:pt>
                <c:pt idx="10382">
                  <c:v>1.0270000000000001E-2</c:v>
                </c:pt>
                <c:pt idx="10383">
                  <c:v>1.0714999999999999E-2</c:v>
                </c:pt>
                <c:pt idx="10384">
                  <c:v>1.2310000000000001E-2</c:v>
                </c:pt>
                <c:pt idx="10385">
                  <c:v>1.2999E-2</c:v>
                </c:pt>
                <c:pt idx="10386">
                  <c:v>1.4830999999999999E-2</c:v>
                </c:pt>
                <c:pt idx="10387">
                  <c:v>1.6330000000000001E-2</c:v>
                </c:pt>
                <c:pt idx="10388">
                  <c:v>1.7203E-2</c:v>
                </c:pt>
                <c:pt idx="10389">
                  <c:v>1.7772E-2</c:v>
                </c:pt>
                <c:pt idx="10390">
                  <c:v>2.0472000000000001E-2</c:v>
                </c:pt>
                <c:pt idx="10391">
                  <c:v>3.0457999999999999E-2</c:v>
                </c:pt>
                <c:pt idx="10392">
                  <c:v>2.4319E-2</c:v>
                </c:pt>
                <c:pt idx="10393">
                  <c:v>1.9640000000000001E-2</c:v>
                </c:pt>
                <c:pt idx="10394">
                  <c:v>2.1061999999999997E-2</c:v>
                </c:pt>
                <c:pt idx="10395">
                  <c:v>1.3384E-2</c:v>
                </c:pt>
                <c:pt idx="10396">
                  <c:v>9.7129999999999994E-3</c:v>
                </c:pt>
                <c:pt idx="10397">
                  <c:v>8.7180000000000001E-3</c:v>
                </c:pt>
                <c:pt idx="10398">
                  <c:v>8.1689999999999992E-3</c:v>
                </c:pt>
                <c:pt idx="10399">
                  <c:v>6.2889999999999995E-3</c:v>
                </c:pt>
                <c:pt idx="10400">
                  <c:v>6.5469999999999999E-3</c:v>
                </c:pt>
                <c:pt idx="10401">
                  <c:v>6.1729999999999997E-3</c:v>
                </c:pt>
                <c:pt idx="10402">
                  <c:v>7.4579999999999994E-3</c:v>
                </c:pt>
                <c:pt idx="10403">
                  <c:v>6.6900000000000006E-3</c:v>
                </c:pt>
                <c:pt idx="10404">
                  <c:v>8.5849999999999989E-3</c:v>
                </c:pt>
                <c:pt idx="10405">
                  <c:v>1.2811999999999999E-2</c:v>
                </c:pt>
                <c:pt idx="10406">
                  <c:v>1.3422999999999999E-2</c:v>
                </c:pt>
                <c:pt idx="10407">
                  <c:v>1.4197E-2</c:v>
                </c:pt>
                <c:pt idx="10408">
                  <c:v>1.4515999999999999E-2</c:v>
                </c:pt>
                <c:pt idx="10409">
                  <c:v>1.5748999999999999E-2</c:v>
                </c:pt>
                <c:pt idx="10410">
                  <c:v>1.6888E-2</c:v>
                </c:pt>
                <c:pt idx="10411">
                  <c:v>1.7624000000000001E-2</c:v>
                </c:pt>
                <c:pt idx="10412">
                  <c:v>2.1527999999999999E-2</c:v>
                </c:pt>
                <c:pt idx="10413">
                  <c:v>3.3861999999999996E-2</c:v>
                </c:pt>
                <c:pt idx="10414">
                  <c:v>5.3516999999999995E-2</c:v>
                </c:pt>
                <c:pt idx="10415">
                  <c:v>5.9163999999999994E-2</c:v>
                </c:pt>
                <c:pt idx="10416">
                  <c:v>4.1411999999999997E-2</c:v>
                </c:pt>
                <c:pt idx="10417">
                  <c:v>3.9702000000000001E-2</c:v>
                </c:pt>
                <c:pt idx="10418">
                  <c:v>3.3297E-2</c:v>
                </c:pt>
                <c:pt idx="10419">
                  <c:v>2.5020999999999998E-2</c:v>
                </c:pt>
                <c:pt idx="10420">
                  <c:v>2.0486000000000001E-2</c:v>
                </c:pt>
                <c:pt idx="10421">
                  <c:v>2.4204E-2</c:v>
                </c:pt>
                <c:pt idx="10422">
                  <c:v>1.9785999999999998E-2</c:v>
                </c:pt>
                <c:pt idx="10423">
                  <c:v>1.7141999999999998E-2</c:v>
                </c:pt>
                <c:pt idx="10424">
                  <c:v>1.4260999999999999E-2</c:v>
                </c:pt>
                <c:pt idx="10425">
                  <c:v>1.5018999999999999E-2</c:v>
                </c:pt>
                <c:pt idx="10426">
                  <c:v>1.4064999999999999E-2</c:v>
                </c:pt>
                <c:pt idx="10427">
                  <c:v>1.5160000000000002E-2</c:v>
                </c:pt>
                <c:pt idx="10428">
                  <c:v>1.5071999999999999E-2</c:v>
                </c:pt>
                <c:pt idx="10429">
                  <c:v>1.6917999999999999E-2</c:v>
                </c:pt>
                <c:pt idx="10430">
                  <c:v>1.8043999999999998E-2</c:v>
                </c:pt>
                <c:pt idx="10431">
                  <c:v>1.9850000000000003E-2</c:v>
                </c:pt>
                <c:pt idx="10432">
                  <c:v>2.5950999999999998E-2</c:v>
                </c:pt>
                <c:pt idx="10433">
                  <c:v>3.1761999999999999E-2</c:v>
                </c:pt>
                <c:pt idx="10434">
                  <c:v>3.5824999999999996E-2</c:v>
                </c:pt>
                <c:pt idx="10435">
                  <c:v>3.3874000000000001E-2</c:v>
                </c:pt>
                <c:pt idx="10436">
                  <c:v>2.8511999999999999E-2</c:v>
                </c:pt>
                <c:pt idx="10437">
                  <c:v>4.5073999999999996E-2</c:v>
                </c:pt>
                <c:pt idx="10438">
                  <c:v>3.5172000000000002E-2</c:v>
                </c:pt>
                <c:pt idx="10439">
                  <c:v>3.8718999999999996E-2</c:v>
                </c:pt>
                <c:pt idx="10440">
                  <c:v>3.4890999999999998E-2</c:v>
                </c:pt>
                <c:pt idx="10441">
                  <c:v>3.4425999999999998E-2</c:v>
                </c:pt>
                <c:pt idx="10442">
                  <c:v>3.4556999999999997E-2</c:v>
                </c:pt>
                <c:pt idx="10443">
                  <c:v>2.9418E-2</c:v>
                </c:pt>
                <c:pt idx="10444">
                  <c:v>2.8431999999999999E-2</c:v>
                </c:pt>
                <c:pt idx="10445">
                  <c:v>2.7994999999999999E-2</c:v>
                </c:pt>
                <c:pt idx="10446">
                  <c:v>3.0816E-2</c:v>
                </c:pt>
                <c:pt idx="10447">
                  <c:v>3.1531999999999998E-2</c:v>
                </c:pt>
                <c:pt idx="10448">
                  <c:v>2.4760999999999998E-2</c:v>
                </c:pt>
                <c:pt idx="10449">
                  <c:v>2.3264E-2</c:v>
                </c:pt>
                <c:pt idx="10450">
                  <c:v>2.0205999999999998E-2</c:v>
                </c:pt>
                <c:pt idx="10451">
                  <c:v>1.8082000000000001E-2</c:v>
                </c:pt>
                <c:pt idx="10452">
                  <c:v>2.9664999999999997E-2</c:v>
                </c:pt>
                <c:pt idx="10453">
                  <c:v>5.2932E-2</c:v>
                </c:pt>
                <c:pt idx="10454">
                  <c:v>4.2337E-2</c:v>
                </c:pt>
                <c:pt idx="10455">
                  <c:v>3.8281999999999997E-2</c:v>
                </c:pt>
                <c:pt idx="10456">
                  <c:v>3.2390999999999996E-2</c:v>
                </c:pt>
                <c:pt idx="10457">
                  <c:v>4.8576000000000001E-2</c:v>
                </c:pt>
                <c:pt idx="10458">
                  <c:v>3.9418000000000002E-2</c:v>
                </c:pt>
                <c:pt idx="10459">
                  <c:v>3.8526999999999999E-2</c:v>
                </c:pt>
                <c:pt idx="10460">
                  <c:v>2.9224999999999998E-2</c:v>
                </c:pt>
                <c:pt idx="10461">
                  <c:v>2.3115E-2</c:v>
                </c:pt>
                <c:pt idx="10462">
                  <c:v>2.3073E-2</c:v>
                </c:pt>
                <c:pt idx="10463">
                  <c:v>1.8013999999999999E-2</c:v>
                </c:pt>
                <c:pt idx="10464">
                  <c:v>1.5460999999999999E-2</c:v>
                </c:pt>
                <c:pt idx="10465">
                  <c:v>1.5580000000000002E-2</c:v>
                </c:pt>
                <c:pt idx="10466">
                  <c:v>1.7624000000000001E-2</c:v>
                </c:pt>
                <c:pt idx="10467">
                  <c:v>1.8717999999999999E-2</c:v>
                </c:pt>
                <c:pt idx="10468">
                  <c:v>2.0937999999999998E-2</c:v>
                </c:pt>
                <c:pt idx="10469">
                  <c:v>2.6484999999999998E-2</c:v>
                </c:pt>
                <c:pt idx="10470">
                  <c:v>3.3187999999999995E-2</c:v>
                </c:pt>
                <c:pt idx="10471">
                  <c:v>3.4777999999999996E-2</c:v>
                </c:pt>
                <c:pt idx="10472">
                  <c:v>5.0087E-2</c:v>
                </c:pt>
                <c:pt idx="10473">
                  <c:v>9.3117999999999992E-2</c:v>
                </c:pt>
                <c:pt idx="10474">
                  <c:v>9.526599999999999E-2</c:v>
                </c:pt>
                <c:pt idx="10475">
                  <c:v>8.710699999999999E-2</c:v>
                </c:pt>
                <c:pt idx="10476">
                  <c:v>0.109778</c:v>
                </c:pt>
                <c:pt idx="10477">
                  <c:v>0.14091799999999999</c:v>
                </c:pt>
                <c:pt idx="10478">
                  <c:v>0.165547</c:v>
                </c:pt>
                <c:pt idx="10479">
                  <c:v>0.194772</c:v>
                </c:pt>
                <c:pt idx="10480">
                  <c:v>0.20293899999999998</c:v>
                </c:pt>
                <c:pt idx="10481">
                  <c:v>0.22711599999999998</c:v>
                </c:pt>
                <c:pt idx="10482">
                  <c:v>0.27151700000000001</c:v>
                </c:pt>
                <c:pt idx="10483">
                  <c:v>0.35481299999999999</c:v>
                </c:pt>
                <c:pt idx="10484">
                  <c:v>0.38194499999999998</c:v>
                </c:pt>
                <c:pt idx="10485">
                  <c:v>0.41996899999999998</c:v>
                </c:pt>
                <c:pt idx="10486">
                  <c:v>0.488487</c:v>
                </c:pt>
                <c:pt idx="10487">
                  <c:v>0.50066599999999994</c:v>
                </c:pt>
                <c:pt idx="10488">
                  <c:v>0.53832400000000002</c:v>
                </c:pt>
                <c:pt idx="10489">
                  <c:v>0.56525399999999992</c:v>
                </c:pt>
                <c:pt idx="10490">
                  <c:v>0.59740499999999996</c:v>
                </c:pt>
                <c:pt idx="10491">
                  <c:v>0.63535399999999997</c:v>
                </c:pt>
                <c:pt idx="10492">
                  <c:v>0.634961</c:v>
                </c:pt>
                <c:pt idx="10493">
                  <c:v>0.68107600000000001</c:v>
                </c:pt>
                <c:pt idx="10494">
                  <c:v>0.68511699999999998</c:v>
                </c:pt>
                <c:pt idx="10495">
                  <c:v>0.69268600000000002</c:v>
                </c:pt>
                <c:pt idx="10496">
                  <c:v>0.70987299999999998</c:v>
                </c:pt>
                <c:pt idx="10497">
                  <c:v>0.71328399999999992</c:v>
                </c:pt>
                <c:pt idx="10498">
                  <c:v>0.71411799999999992</c:v>
                </c:pt>
                <c:pt idx="10499">
                  <c:v>0.713418</c:v>
                </c:pt>
                <c:pt idx="10500">
                  <c:v>0.71926599999999996</c:v>
                </c:pt>
                <c:pt idx="10501">
                  <c:v>0.71166200000000002</c:v>
                </c:pt>
                <c:pt idx="10502">
                  <c:v>0.711565</c:v>
                </c:pt>
                <c:pt idx="10503">
                  <c:v>0.65080899999999997</c:v>
                </c:pt>
                <c:pt idx="10504">
                  <c:v>0.67385399999999995</c:v>
                </c:pt>
                <c:pt idx="10505">
                  <c:v>0.66396100000000002</c:v>
                </c:pt>
                <c:pt idx="10506">
                  <c:v>0.64360499999999998</c:v>
                </c:pt>
                <c:pt idx="10507">
                  <c:v>0.62429499999999993</c:v>
                </c:pt>
                <c:pt idx="10508">
                  <c:v>0.59485599999999994</c:v>
                </c:pt>
                <c:pt idx="10509">
                  <c:v>0.58002399999999998</c:v>
                </c:pt>
                <c:pt idx="10510">
                  <c:v>0.60823300000000002</c:v>
                </c:pt>
                <c:pt idx="10511">
                  <c:v>0.58261600000000002</c:v>
                </c:pt>
                <c:pt idx="10512">
                  <c:v>0.57430499999999995</c:v>
                </c:pt>
                <c:pt idx="10513">
                  <c:v>0.55194699999999997</c:v>
                </c:pt>
                <c:pt idx="10514">
                  <c:v>0.52682399999999996</c:v>
                </c:pt>
                <c:pt idx="10515">
                  <c:v>0.50566699999999998</c:v>
                </c:pt>
                <c:pt idx="10516">
                  <c:v>0.48100299999999996</c:v>
                </c:pt>
                <c:pt idx="10517">
                  <c:v>0.445853</c:v>
                </c:pt>
                <c:pt idx="10518">
                  <c:v>0.38113000000000002</c:v>
                </c:pt>
                <c:pt idx="10519">
                  <c:v>0.36083799999999999</c:v>
                </c:pt>
                <c:pt idx="10520">
                  <c:v>0.36582300000000001</c:v>
                </c:pt>
                <c:pt idx="10521">
                  <c:v>0.34224099999999996</c:v>
                </c:pt>
                <c:pt idx="10522">
                  <c:v>0.30011399999999999</c:v>
                </c:pt>
                <c:pt idx="10523">
                  <c:v>0.27956300000000001</c:v>
                </c:pt>
                <c:pt idx="10524">
                  <c:v>0.26892499999999997</c:v>
                </c:pt>
                <c:pt idx="10525">
                  <c:v>0.26401799999999997</c:v>
                </c:pt>
                <c:pt idx="10526">
                  <c:v>0.26817000000000002</c:v>
                </c:pt>
                <c:pt idx="10527">
                  <c:v>0.27205699999999999</c:v>
                </c:pt>
                <c:pt idx="10528">
                  <c:v>0.26226299999999997</c:v>
                </c:pt>
                <c:pt idx="10529">
                  <c:v>0.261631</c:v>
                </c:pt>
                <c:pt idx="10530">
                  <c:v>0.27368000000000003</c:v>
                </c:pt>
                <c:pt idx="10531">
                  <c:v>0.26210800000000001</c:v>
                </c:pt>
                <c:pt idx="10532">
                  <c:v>0.25564599999999998</c:v>
                </c:pt>
                <c:pt idx="10533">
                  <c:v>0.25211099999999997</c:v>
                </c:pt>
                <c:pt idx="10534">
                  <c:v>0.25506699999999999</c:v>
                </c:pt>
                <c:pt idx="10535">
                  <c:v>0.263683</c:v>
                </c:pt>
                <c:pt idx="10536">
                  <c:v>0.24487599999999998</c:v>
                </c:pt>
                <c:pt idx="10537">
                  <c:v>0.23613799999999999</c:v>
                </c:pt>
                <c:pt idx="10538">
                  <c:v>0.222163</c:v>
                </c:pt>
                <c:pt idx="10539">
                  <c:v>0.22423399999999999</c:v>
                </c:pt>
                <c:pt idx="10540">
                  <c:v>0.22390499999999999</c:v>
                </c:pt>
                <c:pt idx="10541">
                  <c:v>0.22298000000000001</c:v>
                </c:pt>
                <c:pt idx="10542">
                  <c:v>0.213585</c:v>
                </c:pt>
                <c:pt idx="10543">
                  <c:v>0.211064</c:v>
                </c:pt>
                <c:pt idx="10544">
                  <c:v>0.19430499999999998</c:v>
                </c:pt>
                <c:pt idx="10545">
                  <c:v>0.18739899999999998</c:v>
                </c:pt>
                <c:pt idx="10546">
                  <c:v>0.199762</c:v>
                </c:pt>
                <c:pt idx="10547">
                  <c:v>0.20877399999999999</c:v>
                </c:pt>
                <c:pt idx="10548">
                  <c:v>0.18676199999999998</c:v>
                </c:pt>
                <c:pt idx="10549">
                  <c:v>0.18261000000000002</c:v>
                </c:pt>
                <c:pt idx="10550">
                  <c:v>0.188693</c:v>
                </c:pt>
                <c:pt idx="10551">
                  <c:v>0.23214499999999999</c:v>
                </c:pt>
                <c:pt idx="10552">
                  <c:v>0.25198000000000004</c:v>
                </c:pt>
                <c:pt idx="10553">
                  <c:v>0.25405499999999998</c:v>
                </c:pt>
                <c:pt idx="10554">
                  <c:v>0.25774599999999998</c:v>
                </c:pt>
                <c:pt idx="10555">
                  <c:v>0.24631000000000003</c:v>
                </c:pt>
                <c:pt idx="10556">
                  <c:v>0.235594</c:v>
                </c:pt>
                <c:pt idx="10557">
                  <c:v>0.22264599999999998</c:v>
                </c:pt>
                <c:pt idx="10558">
                  <c:v>0.21429899999999999</c:v>
                </c:pt>
                <c:pt idx="10559">
                  <c:v>0.20197599999999999</c:v>
                </c:pt>
                <c:pt idx="10560">
                  <c:v>0.20813699999999999</c:v>
                </c:pt>
                <c:pt idx="10561">
                  <c:v>0.200794</c:v>
                </c:pt>
                <c:pt idx="10562">
                  <c:v>0.197653</c:v>
                </c:pt>
                <c:pt idx="10563">
                  <c:v>0.183612</c:v>
                </c:pt>
                <c:pt idx="10564">
                  <c:v>0.17633299999999999</c:v>
                </c:pt>
                <c:pt idx="10565">
                  <c:v>0.16473399999999999</c:v>
                </c:pt>
                <c:pt idx="10566">
                  <c:v>0.15535099999999999</c:v>
                </c:pt>
                <c:pt idx="10567">
                  <c:v>0.14958099999999999</c:v>
                </c:pt>
                <c:pt idx="10568">
                  <c:v>0.13444399999999998</c:v>
                </c:pt>
                <c:pt idx="10569">
                  <c:v>0.12883500000000001</c:v>
                </c:pt>
                <c:pt idx="10570">
                  <c:v>0.117546</c:v>
                </c:pt>
                <c:pt idx="10571">
                  <c:v>0.107267</c:v>
                </c:pt>
                <c:pt idx="10572">
                  <c:v>9.8320999999999992E-2</c:v>
                </c:pt>
                <c:pt idx="10573">
                  <c:v>9.2756999999999992E-2</c:v>
                </c:pt>
                <c:pt idx="10574">
                  <c:v>8.9991000000000002E-2</c:v>
                </c:pt>
                <c:pt idx="10575">
                  <c:v>9.4195000000000001E-2</c:v>
                </c:pt>
                <c:pt idx="10576">
                  <c:v>8.6850999999999998E-2</c:v>
                </c:pt>
                <c:pt idx="10577">
                  <c:v>8.6545999999999998E-2</c:v>
                </c:pt>
                <c:pt idx="10578">
                  <c:v>9.328199999999999E-2</c:v>
                </c:pt>
                <c:pt idx="10579">
                  <c:v>8.9906E-2</c:v>
                </c:pt>
                <c:pt idx="10580">
                  <c:v>7.9426999999999998E-2</c:v>
                </c:pt>
                <c:pt idx="10581">
                  <c:v>7.6010999999999995E-2</c:v>
                </c:pt>
                <c:pt idx="10582">
                  <c:v>7.1466000000000002E-2</c:v>
                </c:pt>
                <c:pt idx="10583">
                  <c:v>6.3084000000000001E-2</c:v>
                </c:pt>
                <c:pt idx="10584">
                  <c:v>6.3074999999999992E-2</c:v>
                </c:pt>
                <c:pt idx="10585">
                  <c:v>7.1659E-2</c:v>
                </c:pt>
                <c:pt idx="10586">
                  <c:v>7.4713000000000002E-2</c:v>
                </c:pt>
                <c:pt idx="10587">
                  <c:v>7.0098999999999995E-2</c:v>
                </c:pt>
                <c:pt idx="10588">
                  <c:v>7.1591000000000002E-2</c:v>
                </c:pt>
                <c:pt idx="10589">
                  <c:v>6.0851999999999996E-2</c:v>
                </c:pt>
                <c:pt idx="10590">
                  <c:v>6.902599999999999E-2</c:v>
                </c:pt>
                <c:pt idx="10591">
                  <c:v>6.9750000000000006E-2</c:v>
                </c:pt>
                <c:pt idx="10592">
                  <c:v>6.9594000000000003E-2</c:v>
                </c:pt>
                <c:pt idx="10593">
                  <c:v>6.6931999999999992E-2</c:v>
                </c:pt>
                <c:pt idx="10594">
                  <c:v>4.9540000000000001E-2</c:v>
                </c:pt>
                <c:pt idx="10595">
                  <c:v>5.9806999999999999E-2</c:v>
                </c:pt>
                <c:pt idx="10596">
                  <c:v>5.6344999999999999E-2</c:v>
                </c:pt>
                <c:pt idx="10597">
                  <c:v>5.3020999999999999E-2</c:v>
                </c:pt>
                <c:pt idx="10598">
                  <c:v>5.5591999999999996E-2</c:v>
                </c:pt>
                <c:pt idx="10599">
                  <c:v>5.0651999999999996E-2</c:v>
                </c:pt>
                <c:pt idx="10600">
                  <c:v>4.2301999999999999E-2</c:v>
                </c:pt>
                <c:pt idx="10601">
                  <c:v>4.0995999999999998E-2</c:v>
                </c:pt>
                <c:pt idx="10602">
                  <c:v>3.7648000000000001E-2</c:v>
                </c:pt>
                <c:pt idx="10603">
                  <c:v>3.5949000000000002E-2</c:v>
                </c:pt>
                <c:pt idx="10604">
                  <c:v>3.1314000000000002E-2</c:v>
                </c:pt>
                <c:pt idx="10605">
                  <c:v>3.1784E-2</c:v>
                </c:pt>
                <c:pt idx="10606">
                  <c:v>2.9390000000000003E-2</c:v>
                </c:pt>
                <c:pt idx="10607">
                  <c:v>2.0222999999999998E-2</c:v>
                </c:pt>
                <c:pt idx="10608">
                  <c:v>2.2813999999999997E-2</c:v>
                </c:pt>
                <c:pt idx="10609">
                  <c:v>2.3302E-2</c:v>
                </c:pt>
                <c:pt idx="10610">
                  <c:v>2.5075999999999998E-2</c:v>
                </c:pt>
                <c:pt idx="10611">
                  <c:v>3.8986E-2</c:v>
                </c:pt>
                <c:pt idx="10612">
                  <c:v>4.0798000000000001E-2</c:v>
                </c:pt>
                <c:pt idx="10613">
                  <c:v>4.4540999999999997E-2</c:v>
                </c:pt>
                <c:pt idx="10614">
                  <c:v>6.7474999999999993E-2</c:v>
                </c:pt>
                <c:pt idx="10615">
                  <c:v>7.1881E-2</c:v>
                </c:pt>
                <c:pt idx="10616">
                  <c:v>7.7643999999999991E-2</c:v>
                </c:pt>
                <c:pt idx="10617">
                  <c:v>7.9762E-2</c:v>
                </c:pt>
                <c:pt idx="10618">
                  <c:v>7.8486E-2</c:v>
                </c:pt>
                <c:pt idx="10619">
                  <c:v>8.0547999999999995E-2</c:v>
                </c:pt>
                <c:pt idx="10620">
                  <c:v>8.1301999999999999E-2</c:v>
                </c:pt>
                <c:pt idx="10621">
                  <c:v>8.3872000000000002E-2</c:v>
                </c:pt>
                <c:pt idx="10622">
                  <c:v>8.3541999999999991E-2</c:v>
                </c:pt>
                <c:pt idx="10623">
                  <c:v>9.6960999999999992E-2</c:v>
                </c:pt>
                <c:pt idx="10624">
                  <c:v>0.10256899999999999</c:v>
                </c:pt>
                <c:pt idx="10625">
                  <c:v>0.116104</c:v>
                </c:pt>
                <c:pt idx="10626">
                  <c:v>0.117199</c:v>
                </c:pt>
                <c:pt idx="10627">
                  <c:v>0.11484499999999999</c:v>
                </c:pt>
                <c:pt idx="10628">
                  <c:v>0.116745</c:v>
                </c:pt>
                <c:pt idx="10629">
                  <c:v>0.11030799999999999</c:v>
                </c:pt>
                <c:pt idx="10630">
                  <c:v>0.11762199999999999</c:v>
                </c:pt>
                <c:pt idx="10631">
                  <c:v>0.11484499999999999</c:v>
                </c:pt>
                <c:pt idx="10632">
                  <c:v>0.11672199999999999</c:v>
                </c:pt>
                <c:pt idx="10633">
                  <c:v>0.10186099999999999</c:v>
                </c:pt>
                <c:pt idx="10634">
                  <c:v>0.10633000000000001</c:v>
                </c:pt>
                <c:pt idx="10635">
                  <c:v>9.9913999999999989E-2</c:v>
                </c:pt>
                <c:pt idx="10636">
                  <c:v>0.101516</c:v>
                </c:pt>
                <c:pt idx="10637">
                  <c:v>9.7660999999999998E-2</c:v>
                </c:pt>
                <c:pt idx="10638">
                  <c:v>9.4414999999999999E-2</c:v>
                </c:pt>
                <c:pt idx="10639">
                  <c:v>8.7730000000000002E-2</c:v>
                </c:pt>
                <c:pt idx="10640">
                  <c:v>8.6064000000000002E-2</c:v>
                </c:pt>
                <c:pt idx="10641">
                  <c:v>8.5353999999999999E-2</c:v>
                </c:pt>
                <c:pt idx="10642">
                  <c:v>8.1903999999999991E-2</c:v>
                </c:pt>
                <c:pt idx="10643">
                  <c:v>8.0889000000000003E-2</c:v>
                </c:pt>
                <c:pt idx="10644">
                  <c:v>7.6272999999999994E-2</c:v>
                </c:pt>
                <c:pt idx="10645">
                  <c:v>6.4752000000000004E-2</c:v>
                </c:pt>
                <c:pt idx="10646">
                  <c:v>6.1786999999999995E-2</c:v>
                </c:pt>
                <c:pt idx="10647">
                  <c:v>6.0393999999999996E-2</c:v>
                </c:pt>
                <c:pt idx="10648">
                  <c:v>7.4036999999999992E-2</c:v>
                </c:pt>
                <c:pt idx="10649">
                  <c:v>7.6010999999999995E-2</c:v>
                </c:pt>
                <c:pt idx="10650">
                  <c:v>0.1051</c:v>
                </c:pt>
                <c:pt idx="10651">
                  <c:v>9.8698999999999995E-2</c:v>
                </c:pt>
                <c:pt idx="10652">
                  <c:v>0.10944699999999999</c:v>
                </c:pt>
                <c:pt idx="10653">
                  <c:v>0.11150199999999999</c:v>
                </c:pt>
                <c:pt idx="10654">
                  <c:v>0.10670299999999999</c:v>
                </c:pt>
                <c:pt idx="10655">
                  <c:v>8.8092999999999991E-2</c:v>
                </c:pt>
                <c:pt idx="10656">
                  <c:v>7.0812E-2</c:v>
                </c:pt>
                <c:pt idx="10657">
                  <c:v>7.4687999999999991E-2</c:v>
                </c:pt>
                <c:pt idx="10658">
                  <c:v>7.3458999999999997E-2</c:v>
                </c:pt>
                <c:pt idx="10659">
                  <c:v>8.0197999999999992E-2</c:v>
                </c:pt>
                <c:pt idx="10660">
                  <c:v>9.1357999999999995E-2</c:v>
                </c:pt>
                <c:pt idx="10661">
                  <c:v>9.4816999999999999E-2</c:v>
                </c:pt>
                <c:pt idx="10662">
                  <c:v>0.102603</c:v>
                </c:pt>
                <c:pt idx="10663">
                  <c:v>9.7196999999999992E-2</c:v>
                </c:pt>
                <c:pt idx="10664">
                  <c:v>0.10113599999999999</c:v>
                </c:pt>
                <c:pt idx="10665">
                  <c:v>9.4083E-2</c:v>
                </c:pt>
                <c:pt idx="10666">
                  <c:v>9.0762999999999996E-2</c:v>
                </c:pt>
                <c:pt idx="10667">
                  <c:v>8.2132999999999998E-2</c:v>
                </c:pt>
                <c:pt idx="10668">
                  <c:v>7.4872999999999995E-2</c:v>
                </c:pt>
                <c:pt idx="10669">
                  <c:v>7.2116E-2</c:v>
                </c:pt>
                <c:pt idx="10670">
                  <c:v>6.5012E-2</c:v>
                </c:pt>
                <c:pt idx="10671">
                  <c:v>6.0888999999999999E-2</c:v>
                </c:pt>
                <c:pt idx="10672">
                  <c:v>5.6337999999999999E-2</c:v>
                </c:pt>
                <c:pt idx="10673">
                  <c:v>5.2972999999999999E-2</c:v>
                </c:pt>
                <c:pt idx="10674">
                  <c:v>4.6744000000000001E-2</c:v>
                </c:pt>
                <c:pt idx="10675">
                  <c:v>4.7055E-2</c:v>
                </c:pt>
                <c:pt idx="10676">
                  <c:v>3.9751000000000002E-2</c:v>
                </c:pt>
                <c:pt idx="10677">
                  <c:v>3.4272999999999998E-2</c:v>
                </c:pt>
                <c:pt idx="10678">
                  <c:v>3.7240999999999996E-2</c:v>
                </c:pt>
                <c:pt idx="10679">
                  <c:v>3.0940000000000002E-2</c:v>
                </c:pt>
                <c:pt idx="10680">
                  <c:v>2.3559E-2</c:v>
                </c:pt>
                <c:pt idx="10681">
                  <c:v>1.8089000000000001E-2</c:v>
                </c:pt>
                <c:pt idx="10682">
                  <c:v>1.7748E-2</c:v>
                </c:pt>
                <c:pt idx="10683">
                  <c:v>1.6544E-2</c:v>
                </c:pt>
                <c:pt idx="10684">
                  <c:v>1.6589E-2</c:v>
                </c:pt>
                <c:pt idx="10685">
                  <c:v>1.9876999999999999E-2</c:v>
                </c:pt>
                <c:pt idx="10686">
                  <c:v>1.9434E-2</c:v>
                </c:pt>
                <c:pt idx="10687">
                  <c:v>1.7514999999999999E-2</c:v>
                </c:pt>
                <c:pt idx="10688">
                  <c:v>1.8508E-2</c:v>
                </c:pt>
                <c:pt idx="10689">
                  <c:v>1.6729000000000001E-2</c:v>
                </c:pt>
                <c:pt idx="10690">
                  <c:v>1.6985999999999998E-2</c:v>
                </c:pt>
                <c:pt idx="10691">
                  <c:v>1.6271000000000001E-2</c:v>
                </c:pt>
                <c:pt idx="10692">
                  <c:v>1.5975E-2</c:v>
                </c:pt>
                <c:pt idx="10693">
                  <c:v>1.5050000000000001E-2</c:v>
                </c:pt>
                <c:pt idx="10694">
                  <c:v>1.5063E-2</c:v>
                </c:pt>
                <c:pt idx="10695">
                  <c:v>1.3488999999999999E-2</c:v>
                </c:pt>
                <c:pt idx="10696">
                  <c:v>1.1165999999999999E-2</c:v>
                </c:pt>
                <c:pt idx="10697">
                  <c:v>1.2468E-2</c:v>
                </c:pt>
                <c:pt idx="10698">
                  <c:v>1.0572E-2</c:v>
                </c:pt>
                <c:pt idx="10699">
                  <c:v>9.1579999999999995E-3</c:v>
                </c:pt>
                <c:pt idx="10700">
                  <c:v>8.7759999999999991E-3</c:v>
                </c:pt>
                <c:pt idx="10701">
                  <c:v>9.0219999999999988E-3</c:v>
                </c:pt>
                <c:pt idx="10702">
                  <c:v>8.4349999999999998E-3</c:v>
                </c:pt>
                <c:pt idx="10703">
                  <c:v>7.4739999999999997E-3</c:v>
                </c:pt>
                <c:pt idx="10704">
                  <c:v>5.8579999999999995E-3</c:v>
                </c:pt>
                <c:pt idx="10705">
                  <c:v>5.4349999999999997E-3</c:v>
                </c:pt>
                <c:pt idx="10706">
                  <c:v>4.4539999999999996E-3</c:v>
                </c:pt>
                <c:pt idx="10707">
                  <c:v>4.5760000000000002E-3</c:v>
                </c:pt>
                <c:pt idx="10708">
                  <c:v>3.8269999999999997E-3</c:v>
                </c:pt>
                <c:pt idx="10709">
                  <c:v>3.3449999999999999E-3</c:v>
                </c:pt>
                <c:pt idx="10710">
                  <c:v>3.5000000000000001E-3</c:v>
                </c:pt>
                <c:pt idx="10711">
                  <c:v>3.8449999999999999E-3</c:v>
                </c:pt>
                <c:pt idx="10712">
                  <c:v>4.5079999999999999E-3</c:v>
                </c:pt>
                <c:pt idx="10713">
                  <c:v>3.9519999999999998E-3</c:v>
                </c:pt>
                <c:pt idx="10714">
                  <c:v>3.3679999999999999E-3</c:v>
                </c:pt>
                <c:pt idx="10715">
                  <c:v>2.421E-3</c:v>
                </c:pt>
                <c:pt idx="10716">
                  <c:v>1.3760000000000001E-2</c:v>
                </c:pt>
                <c:pt idx="10717">
                  <c:v>1.6676E-2</c:v>
                </c:pt>
                <c:pt idx="10718">
                  <c:v>2.1801999999999998E-2</c:v>
                </c:pt>
                <c:pt idx="10719">
                  <c:v>2.3876999999999999E-2</c:v>
                </c:pt>
                <c:pt idx="10720">
                  <c:v>2.3501999999999999E-2</c:v>
                </c:pt>
                <c:pt idx="10721">
                  <c:v>2.3380000000000001E-2</c:v>
                </c:pt>
                <c:pt idx="10722">
                  <c:v>2.5490000000000002E-2</c:v>
                </c:pt>
                <c:pt idx="10723">
                  <c:v>2.3857999999999997E-2</c:v>
                </c:pt>
                <c:pt idx="10724">
                  <c:v>2.5920000000000002E-2</c:v>
                </c:pt>
                <c:pt idx="10725">
                  <c:v>2.2058999999999999E-2</c:v>
                </c:pt>
                <c:pt idx="10726">
                  <c:v>2.0857999999999998E-2</c:v>
                </c:pt>
                <c:pt idx="10727">
                  <c:v>1.9064999999999999E-2</c:v>
                </c:pt>
                <c:pt idx="10728">
                  <c:v>1.66E-2</c:v>
                </c:pt>
                <c:pt idx="10729">
                  <c:v>1.3663E-2</c:v>
                </c:pt>
                <c:pt idx="10730">
                  <c:v>9.3010000000000002E-3</c:v>
                </c:pt>
                <c:pt idx="10731">
                  <c:v>6.8789999999999997E-3</c:v>
                </c:pt>
                <c:pt idx="10732">
                  <c:v>6.7159999999999997E-3</c:v>
                </c:pt>
                <c:pt idx="10733">
                  <c:v>8.3850000000000001E-3</c:v>
                </c:pt>
                <c:pt idx="10734">
                  <c:v>8.9289999999999994E-3</c:v>
                </c:pt>
                <c:pt idx="10735">
                  <c:v>9.5940000000000001E-3</c:v>
                </c:pt>
                <c:pt idx="10736">
                  <c:v>7.456E-3</c:v>
                </c:pt>
                <c:pt idx="10737">
                  <c:v>8.9540000000000002E-3</c:v>
                </c:pt>
                <c:pt idx="10738">
                  <c:v>1.6344000000000001E-2</c:v>
                </c:pt>
                <c:pt idx="10739">
                  <c:v>2.4169E-2</c:v>
                </c:pt>
                <c:pt idx="10740">
                  <c:v>2.4200000000000003E-2</c:v>
                </c:pt>
                <c:pt idx="10741">
                  <c:v>2.3330999999999998E-2</c:v>
                </c:pt>
                <c:pt idx="10742">
                  <c:v>2.2945E-2</c:v>
                </c:pt>
                <c:pt idx="10743">
                  <c:v>2.2967999999999999E-2</c:v>
                </c:pt>
                <c:pt idx="10744">
                  <c:v>2.3997999999999998E-2</c:v>
                </c:pt>
                <c:pt idx="10745">
                  <c:v>2.1838999999999997E-2</c:v>
                </c:pt>
                <c:pt idx="10746">
                  <c:v>1.9268E-2</c:v>
                </c:pt>
                <c:pt idx="10747">
                  <c:v>1.8482999999999999E-2</c:v>
                </c:pt>
                <c:pt idx="10748">
                  <c:v>1.6052E-2</c:v>
                </c:pt>
                <c:pt idx="10749">
                  <c:v>2.0368000000000001E-2</c:v>
                </c:pt>
                <c:pt idx="10750">
                  <c:v>1.9354E-2</c:v>
                </c:pt>
                <c:pt idx="10751">
                  <c:v>1.7066999999999999E-2</c:v>
                </c:pt>
                <c:pt idx="10752">
                  <c:v>1.2787999999999999E-2</c:v>
                </c:pt>
                <c:pt idx="10753">
                  <c:v>1.1226E-2</c:v>
                </c:pt>
                <c:pt idx="10754">
                  <c:v>1.2190999999999999E-2</c:v>
                </c:pt>
                <c:pt idx="10755">
                  <c:v>9.6039999999999997E-3</c:v>
                </c:pt>
                <c:pt idx="10756">
                  <c:v>8.6669999999999994E-3</c:v>
                </c:pt>
                <c:pt idx="10757">
                  <c:v>5.9719999999999999E-3</c:v>
                </c:pt>
                <c:pt idx="10758">
                  <c:v>4.8709999999999995E-3</c:v>
                </c:pt>
                <c:pt idx="10759">
                  <c:v>4.8729999999999997E-3</c:v>
                </c:pt>
                <c:pt idx="10760">
                  <c:v>6.8519999999999996E-3</c:v>
                </c:pt>
                <c:pt idx="10761">
                  <c:v>6.0279999999999995E-3</c:v>
                </c:pt>
                <c:pt idx="10762">
                  <c:v>6.0429999999999998E-3</c:v>
                </c:pt>
                <c:pt idx="10763">
                  <c:v>6.4689999999999999E-3</c:v>
                </c:pt>
                <c:pt idx="10764">
                  <c:v>7.8259999999999996E-3</c:v>
                </c:pt>
                <c:pt idx="10765">
                  <c:v>7.6229999999999996E-3</c:v>
                </c:pt>
                <c:pt idx="10766">
                  <c:v>8.036999999999999E-3</c:v>
                </c:pt>
                <c:pt idx="10767">
                  <c:v>8.9619999999999995E-3</c:v>
                </c:pt>
                <c:pt idx="10768">
                  <c:v>8.829E-3</c:v>
                </c:pt>
                <c:pt idx="10769">
                  <c:v>8.005E-3</c:v>
                </c:pt>
                <c:pt idx="10770">
                  <c:v>8.3350000000000004E-3</c:v>
                </c:pt>
                <c:pt idx="10771">
                  <c:v>9.245999999999999E-3</c:v>
                </c:pt>
                <c:pt idx="10772">
                  <c:v>1.2917999999999999E-2</c:v>
                </c:pt>
                <c:pt idx="10773">
                  <c:v>1.5671999999999998E-2</c:v>
                </c:pt>
                <c:pt idx="10774">
                  <c:v>1.8446999999999998E-2</c:v>
                </c:pt>
                <c:pt idx="10775">
                  <c:v>1.4830000000000001E-2</c:v>
                </c:pt>
                <c:pt idx="10776">
                  <c:v>1.7301E-2</c:v>
                </c:pt>
                <c:pt idx="10777">
                  <c:v>2.4892999999999998E-2</c:v>
                </c:pt>
                <c:pt idx="10778">
                  <c:v>1.9087E-2</c:v>
                </c:pt>
                <c:pt idx="10779">
                  <c:v>1.8575999999999999E-2</c:v>
                </c:pt>
                <c:pt idx="10780">
                  <c:v>1.2539E-2</c:v>
                </c:pt>
                <c:pt idx="10781">
                  <c:v>9.3729999999999994E-3</c:v>
                </c:pt>
                <c:pt idx="10782">
                  <c:v>7.979E-3</c:v>
                </c:pt>
                <c:pt idx="10783">
                  <c:v>6.7069999999999994E-3</c:v>
                </c:pt>
                <c:pt idx="10784">
                  <c:v>4.8049999999999994E-3</c:v>
                </c:pt>
                <c:pt idx="10785">
                  <c:v>6.6929999999999993E-3</c:v>
                </c:pt>
                <c:pt idx="10786">
                  <c:v>5.3079999999999994E-3</c:v>
                </c:pt>
                <c:pt idx="10787">
                  <c:v>6.424E-3</c:v>
                </c:pt>
                <c:pt idx="10788">
                  <c:v>4.8219999999999999E-3</c:v>
                </c:pt>
                <c:pt idx="10789">
                  <c:v>3.186E-3</c:v>
                </c:pt>
                <c:pt idx="10790">
                  <c:v>3.8159999999999999E-3</c:v>
                </c:pt>
                <c:pt idx="10791">
                  <c:v>6.6819999999999996E-3</c:v>
                </c:pt>
                <c:pt idx="10792">
                  <c:v>7.195E-3</c:v>
                </c:pt>
                <c:pt idx="10793">
                  <c:v>2.0586999999999998E-2</c:v>
                </c:pt>
                <c:pt idx="10794">
                  <c:v>1.4749E-2</c:v>
                </c:pt>
                <c:pt idx="10795">
                  <c:v>1.0100000000000001E-2</c:v>
                </c:pt>
                <c:pt idx="10796">
                  <c:v>7.489E-3</c:v>
                </c:pt>
                <c:pt idx="10797">
                  <c:v>7.7739999999999997E-3</c:v>
                </c:pt>
                <c:pt idx="10798">
                  <c:v>7.1579999999999994E-3</c:v>
                </c:pt>
                <c:pt idx="10799">
                  <c:v>5.803E-3</c:v>
                </c:pt>
                <c:pt idx="10800">
                  <c:v>4.5760000000000002E-3</c:v>
                </c:pt>
                <c:pt idx="10801">
                  <c:v>3.8729999999999997E-3</c:v>
                </c:pt>
                <c:pt idx="10802">
                  <c:v>5.3990000000000002E-3</c:v>
                </c:pt>
                <c:pt idx="10803">
                  <c:v>5.7469999999999995E-3</c:v>
                </c:pt>
                <c:pt idx="10804">
                  <c:v>5.9449999999999998E-3</c:v>
                </c:pt>
                <c:pt idx="10805">
                  <c:v>7.4669999999999997E-3</c:v>
                </c:pt>
                <c:pt idx="10806">
                  <c:v>1.0494E-2</c:v>
                </c:pt>
                <c:pt idx="10807">
                  <c:v>1.2577E-2</c:v>
                </c:pt>
                <c:pt idx="10808">
                  <c:v>1.3935999999999999E-2</c:v>
                </c:pt>
                <c:pt idx="10809">
                  <c:v>1.9399E-2</c:v>
                </c:pt>
                <c:pt idx="10810">
                  <c:v>2.3625E-2</c:v>
                </c:pt>
                <c:pt idx="10811">
                  <c:v>2.0267999999999998E-2</c:v>
                </c:pt>
                <c:pt idx="10812">
                  <c:v>2.1898999999999998E-2</c:v>
                </c:pt>
                <c:pt idx="10813">
                  <c:v>2.0742999999999998E-2</c:v>
                </c:pt>
                <c:pt idx="10814">
                  <c:v>2.3209E-2</c:v>
                </c:pt>
                <c:pt idx="10815">
                  <c:v>2.426E-2</c:v>
                </c:pt>
                <c:pt idx="10816">
                  <c:v>2.1545999999999999E-2</c:v>
                </c:pt>
                <c:pt idx="10817">
                  <c:v>2.2369E-2</c:v>
                </c:pt>
                <c:pt idx="10818">
                  <c:v>1.804E-2</c:v>
                </c:pt>
                <c:pt idx="10819">
                  <c:v>2.1613999999999998E-2</c:v>
                </c:pt>
                <c:pt idx="10820">
                  <c:v>5.1836999999999994E-2</c:v>
                </c:pt>
                <c:pt idx="10821">
                  <c:v>6.1688E-2</c:v>
                </c:pt>
                <c:pt idx="10822">
                  <c:v>5.1090000000000003E-2</c:v>
                </c:pt>
                <c:pt idx="10823">
                  <c:v>3.9602999999999999E-2</c:v>
                </c:pt>
                <c:pt idx="10824">
                  <c:v>3.1938000000000001E-2</c:v>
                </c:pt>
                <c:pt idx="10825">
                  <c:v>2.2990000000000003E-2</c:v>
                </c:pt>
                <c:pt idx="10826">
                  <c:v>1.8098E-2</c:v>
                </c:pt>
                <c:pt idx="10827">
                  <c:v>1.6750999999999999E-2</c:v>
                </c:pt>
                <c:pt idx="10828">
                  <c:v>1.2652E-2</c:v>
                </c:pt>
                <c:pt idx="10829">
                  <c:v>1.0990999999999999E-2</c:v>
                </c:pt>
                <c:pt idx="10830">
                  <c:v>9.2639999999999997E-3</c:v>
                </c:pt>
                <c:pt idx="10831">
                  <c:v>9.6290000000000004E-3</c:v>
                </c:pt>
                <c:pt idx="10832">
                  <c:v>7.9909999999999998E-3</c:v>
                </c:pt>
                <c:pt idx="10833">
                  <c:v>9.3759999999999989E-3</c:v>
                </c:pt>
                <c:pt idx="10834">
                  <c:v>8.012E-3</c:v>
                </c:pt>
                <c:pt idx="10835">
                  <c:v>1.2385999999999999E-2</c:v>
                </c:pt>
                <c:pt idx="10836">
                  <c:v>9.6689999999999988E-3</c:v>
                </c:pt>
                <c:pt idx="10837">
                  <c:v>6.4739999999999997E-3</c:v>
                </c:pt>
                <c:pt idx="10838">
                  <c:v>7.2039999999999995E-3</c:v>
                </c:pt>
                <c:pt idx="10839">
                  <c:v>7.7529999999999995E-3</c:v>
                </c:pt>
                <c:pt idx="10840">
                  <c:v>7.208E-3</c:v>
                </c:pt>
                <c:pt idx="10841">
                  <c:v>7.5569999999999995E-3</c:v>
                </c:pt>
                <c:pt idx="10842">
                  <c:v>1.7821E-2</c:v>
                </c:pt>
                <c:pt idx="10843">
                  <c:v>1.7562999999999999E-2</c:v>
                </c:pt>
                <c:pt idx="10844">
                  <c:v>1.5580000000000002E-2</c:v>
                </c:pt>
                <c:pt idx="10845">
                  <c:v>1.3712999999999999E-2</c:v>
                </c:pt>
                <c:pt idx="10846">
                  <c:v>1.2520000000000002E-2</c:v>
                </c:pt>
                <c:pt idx="10847">
                  <c:v>9.7190000000000002E-3</c:v>
                </c:pt>
                <c:pt idx="10848">
                  <c:v>8.5259999999999989E-3</c:v>
                </c:pt>
                <c:pt idx="10849">
                  <c:v>6.9340000000000001E-3</c:v>
                </c:pt>
                <c:pt idx="10850">
                  <c:v>5.4200000000000003E-3</c:v>
                </c:pt>
                <c:pt idx="10851">
                  <c:v>5.437E-3</c:v>
                </c:pt>
                <c:pt idx="10852">
                  <c:v>5.8449999999999995E-3</c:v>
                </c:pt>
                <c:pt idx="10853">
                  <c:v>5.0929999999999994E-3</c:v>
                </c:pt>
                <c:pt idx="10854">
                  <c:v>5.3669999999999994E-3</c:v>
                </c:pt>
                <c:pt idx="10855">
                  <c:v>4.4800000000000005E-3</c:v>
                </c:pt>
                <c:pt idx="10856">
                  <c:v>4.7520000000000001E-3</c:v>
                </c:pt>
                <c:pt idx="10857">
                  <c:v>3.6849999999999999E-3</c:v>
                </c:pt>
                <c:pt idx="10858">
                  <c:v>2.6879999999999999E-3</c:v>
                </c:pt>
                <c:pt idx="10859">
                  <c:v>1.931E-3</c:v>
                </c:pt>
                <c:pt idx="10860">
                  <c:v>1.7049999999999999E-3</c:v>
                </c:pt>
                <c:pt idx="10861">
                  <c:v>4.4129999999999994E-3</c:v>
                </c:pt>
                <c:pt idx="10862">
                  <c:v>4.5690000000000001E-3</c:v>
                </c:pt>
                <c:pt idx="10863">
                  <c:v>7.4119999999999993E-3</c:v>
                </c:pt>
                <c:pt idx="10864">
                  <c:v>1.0138999999999999E-2</c:v>
                </c:pt>
                <c:pt idx="10865">
                  <c:v>7.6689999999999996E-3</c:v>
                </c:pt>
                <c:pt idx="10866">
                  <c:v>6.0859999999999994E-3</c:v>
                </c:pt>
                <c:pt idx="10867">
                  <c:v>4.725E-3</c:v>
                </c:pt>
                <c:pt idx="10868">
                  <c:v>3.2539999999999999E-3</c:v>
                </c:pt>
                <c:pt idx="10869">
                  <c:v>2.5019999999999999E-3</c:v>
                </c:pt>
                <c:pt idx="10870">
                  <c:v>3.2049999999999999E-3</c:v>
                </c:pt>
                <c:pt idx="10871">
                  <c:v>1.954E-3</c:v>
                </c:pt>
                <c:pt idx="10872">
                  <c:v>2.2600000000000003E-3</c:v>
                </c:pt>
                <c:pt idx="10873">
                  <c:v>2.209E-3</c:v>
                </c:pt>
                <c:pt idx="10874">
                  <c:v>2.2900000000000004E-3</c:v>
                </c:pt>
                <c:pt idx="10875">
                  <c:v>2.2329999999999997E-3</c:v>
                </c:pt>
                <c:pt idx="10876">
                  <c:v>3.0989999999999998E-3</c:v>
                </c:pt>
                <c:pt idx="10877">
                  <c:v>3.8469999999999997E-3</c:v>
                </c:pt>
                <c:pt idx="10878">
                  <c:v>4.4200000000000003E-3</c:v>
                </c:pt>
                <c:pt idx="10879">
                  <c:v>5.0949999999999997E-3</c:v>
                </c:pt>
                <c:pt idx="10880">
                  <c:v>5.6419999999999994E-3</c:v>
                </c:pt>
                <c:pt idx="10881">
                  <c:v>9.3989999999999994E-3</c:v>
                </c:pt>
                <c:pt idx="10882">
                  <c:v>9.2110000000000004E-3</c:v>
                </c:pt>
                <c:pt idx="10883">
                  <c:v>1.4799E-2</c:v>
                </c:pt>
                <c:pt idx="10884">
                  <c:v>1.4280999999999999E-2</c:v>
                </c:pt>
                <c:pt idx="10885">
                  <c:v>1.4330000000000001E-2</c:v>
                </c:pt>
                <c:pt idx="10886">
                  <c:v>1.6455999999999998E-2</c:v>
                </c:pt>
                <c:pt idx="10887">
                  <c:v>3.3915000000000001E-2</c:v>
                </c:pt>
                <c:pt idx="10888">
                  <c:v>2.7303999999999998E-2</c:v>
                </c:pt>
                <c:pt idx="10889">
                  <c:v>2.1373E-2</c:v>
                </c:pt>
                <c:pt idx="10890">
                  <c:v>2.0820000000000002E-2</c:v>
                </c:pt>
                <c:pt idx="10891">
                  <c:v>1.7321E-2</c:v>
                </c:pt>
                <c:pt idx="10892">
                  <c:v>1.2813999999999999E-2</c:v>
                </c:pt>
                <c:pt idx="10893">
                  <c:v>2.0830000000000001E-2</c:v>
                </c:pt>
                <c:pt idx="10894">
                  <c:v>1.7226999999999999E-2</c:v>
                </c:pt>
                <c:pt idx="10895">
                  <c:v>1.7298999999999998E-2</c:v>
                </c:pt>
                <c:pt idx="10896">
                  <c:v>1.6208999999999998E-2</c:v>
                </c:pt>
                <c:pt idx="10897">
                  <c:v>1.6251999999999999E-2</c:v>
                </c:pt>
                <c:pt idx="10898">
                  <c:v>1.5332E-2</c:v>
                </c:pt>
                <c:pt idx="10899">
                  <c:v>1.2511999999999999E-2</c:v>
                </c:pt>
                <c:pt idx="10900">
                  <c:v>1.1061999999999999E-2</c:v>
                </c:pt>
                <c:pt idx="10901">
                  <c:v>9.6559999999999997E-3</c:v>
                </c:pt>
                <c:pt idx="10902">
                  <c:v>8.8900000000000003E-3</c:v>
                </c:pt>
                <c:pt idx="10903">
                  <c:v>7.9000000000000008E-3</c:v>
                </c:pt>
                <c:pt idx="10904">
                  <c:v>7.182E-3</c:v>
                </c:pt>
                <c:pt idx="10905">
                  <c:v>6.8379999999999995E-3</c:v>
                </c:pt>
                <c:pt idx="10906">
                  <c:v>5.3019999999999994E-3</c:v>
                </c:pt>
                <c:pt idx="10907">
                  <c:v>4.2889999999999994E-3</c:v>
                </c:pt>
                <c:pt idx="10908">
                  <c:v>3.7489999999999997E-3</c:v>
                </c:pt>
                <c:pt idx="10909">
                  <c:v>3.7229999999999997E-3</c:v>
                </c:pt>
                <c:pt idx="10910">
                  <c:v>4.058E-3</c:v>
                </c:pt>
                <c:pt idx="10911">
                  <c:v>4.9359999999999994E-3</c:v>
                </c:pt>
                <c:pt idx="10912">
                  <c:v>5.0039999999999998E-3</c:v>
                </c:pt>
                <c:pt idx="10913">
                  <c:v>5.7989999999999995E-3</c:v>
                </c:pt>
                <c:pt idx="10914">
                  <c:v>1.1002999999999999E-2</c:v>
                </c:pt>
                <c:pt idx="10915">
                  <c:v>8.9210000000000001E-3</c:v>
                </c:pt>
                <c:pt idx="10916">
                  <c:v>9.637999999999999E-3</c:v>
                </c:pt>
                <c:pt idx="10917">
                  <c:v>7.816E-3</c:v>
                </c:pt>
                <c:pt idx="10918">
                  <c:v>5.6439999999999997E-3</c:v>
                </c:pt>
                <c:pt idx="10919">
                  <c:v>5.6509999999999998E-3</c:v>
                </c:pt>
                <c:pt idx="10920">
                  <c:v>7.3789999999999993E-3</c:v>
                </c:pt>
                <c:pt idx="10921">
                  <c:v>7.7500000000000008E-3</c:v>
                </c:pt>
                <c:pt idx="10922">
                  <c:v>6.8300000000000001E-3</c:v>
                </c:pt>
                <c:pt idx="10923">
                  <c:v>9.0060000000000001E-3</c:v>
                </c:pt>
                <c:pt idx="10924">
                  <c:v>1.7062000000000001E-2</c:v>
                </c:pt>
                <c:pt idx="10925">
                  <c:v>1.4081E-2</c:v>
                </c:pt>
                <c:pt idx="10926">
                  <c:v>1.2076E-2</c:v>
                </c:pt>
                <c:pt idx="10927">
                  <c:v>9.3340000000000003E-3</c:v>
                </c:pt>
                <c:pt idx="10928">
                  <c:v>8.1900000000000011E-3</c:v>
                </c:pt>
                <c:pt idx="10929">
                  <c:v>1.2362999999999999E-2</c:v>
                </c:pt>
                <c:pt idx="10930">
                  <c:v>1.1002E-2</c:v>
                </c:pt>
                <c:pt idx="10931">
                  <c:v>1.1146E-2</c:v>
                </c:pt>
                <c:pt idx="10932">
                  <c:v>1.7453E-2</c:v>
                </c:pt>
                <c:pt idx="10933">
                  <c:v>1.7760000000000001E-2</c:v>
                </c:pt>
                <c:pt idx="10934">
                  <c:v>1.4710000000000001E-2</c:v>
                </c:pt>
                <c:pt idx="10935">
                  <c:v>1.3110999999999999E-2</c:v>
                </c:pt>
                <c:pt idx="10936">
                  <c:v>6.565399999999999E-2</c:v>
                </c:pt>
                <c:pt idx="10937">
                  <c:v>5.8137999999999995E-2</c:v>
                </c:pt>
                <c:pt idx="10938">
                  <c:v>6.5777000000000002E-2</c:v>
                </c:pt>
                <c:pt idx="10939">
                  <c:v>7.3668999999999998E-2</c:v>
                </c:pt>
                <c:pt idx="10940">
                  <c:v>6.0693999999999998E-2</c:v>
                </c:pt>
                <c:pt idx="10941">
                  <c:v>5.8344E-2</c:v>
                </c:pt>
                <c:pt idx="10942">
                  <c:v>4.9787999999999999E-2</c:v>
                </c:pt>
                <c:pt idx="10943">
                  <c:v>4.1010999999999999E-2</c:v>
                </c:pt>
                <c:pt idx="10944">
                  <c:v>3.3160999999999996E-2</c:v>
                </c:pt>
                <c:pt idx="10945">
                  <c:v>2.8436999999999997E-2</c:v>
                </c:pt>
                <c:pt idx="10946">
                  <c:v>2.1585E-2</c:v>
                </c:pt>
                <c:pt idx="10947">
                  <c:v>1.9503E-2</c:v>
                </c:pt>
                <c:pt idx="10948">
                  <c:v>1.6093E-2</c:v>
                </c:pt>
                <c:pt idx="10949">
                  <c:v>1.3860000000000001E-2</c:v>
                </c:pt>
                <c:pt idx="10950">
                  <c:v>1.1961999999999999E-2</c:v>
                </c:pt>
                <c:pt idx="10951">
                  <c:v>1.1474999999999999E-2</c:v>
                </c:pt>
                <c:pt idx="10952">
                  <c:v>1.2681999999999999E-2</c:v>
                </c:pt>
                <c:pt idx="10953">
                  <c:v>1.3035999999999999E-2</c:v>
                </c:pt>
                <c:pt idx="10954">
                  <c:v>1.1313999999999999E-2</c:v>
                </c:pt>
                <c:pt idx="10955">
                  <c:v>9.2509999999999988E-3</c:v>
                </c:pt>
                <c:pt idx="10956">
                  <c:v>7.3850000000000001E-3</c:v>
                </c:pt>
                <c:pt idx="10957">
                  <c:v>6.5829999999999994E-3</c:v>
                </c:pt>
                <c:pt idx="10958">
                  <c:v>4.8249999999999994E-3</c:v>
                </c:pt>
                <c:pt idx="10959">
                  <c:v>4.4520000000000002E-3</c:v>
                </c:pt>
                <c:pt idx="10960">
                  <c:v>4.5589999999999997E-3</c:v>
                </c:pt>
                <c:pt idx="10961">
                  <c:v>5.1249999999999993E-3</c:v>
                </c:pt>
                <c:pt idx="10962">
                  <c:v>7.2100000000000003E-3</c:v>
                </c:pt>
                <c:pt idx="10963">
                  <c:v>6.5519999999999997E-3</c:v>
                </c:pt>
                <c:pt idx="10964">
                  <c:v>7.9229999999999995E-3</c:v>
                </c:pt>
                <c:pt idx="10965">
                  <c:v>6.7970000000000001E-3</c:v>
                </c:pt>
                <c:pt idx="10966">
                  <c:v>7.5579999999999996E-3</c:v>
                </c:pt>
                <c:pt idx="10967">
                  <c:v>6.3089999999999995E-3</c:v>
                </c:pt>
                <c:pt idx="10968">
                  <c:v>7.0479999999999996E-3</c:v>
                </c:pt>
                <c:pt idx="10969">
                  <c:v>4.7580000000000001E-3</c:v>
                </c:pt>
                <c:pt idx="10970">
                  <c:v>4.189E-3</c:v>
                </c:pt>
                <c:pt idx="10971">
                  <c:v>4.2209999999999999E-3</c:v>
                </c:pt>
                <c:pt idx="10972">
                  <c:v>3.153E-3</c:v>
                </c:pt>
                <c:pt idx="10973">
                  <c:v>8.6449999999999999E-3</c:v>
                </c:pt>
                <c:pt idx="10974">
                  <c:v>1.0950999999999999E-2</c:v>
                </c:pt>
                <c:pt idx="10975">
                  <c:v>1.2055E-2</c:v>
                </c:pt>
                <c:pt idx="10976">
                  <c:v>2.2265999999999998E-2</c:v>
                </c:pt>
                <c:pt idx="10977">
                  <c:v>2.6643999999999998E-2</c:v>
                </c:pt>
                <c:pt idx="10978">
                  <c:v>2.9531999999999999E-2</c:v>
                </c:pt>
                <c:pt idx="10979">
                  <c:v>2.9825999999999998E-2</c:v>
                </c:pt>
                <c:pt idx="10980">
                  <c:v>2.4027E-2</c:v>
                </c:pt>
                <c:pt idx="10981">
                  <c:v>2.6268999999999997E-2</c:v>
                </c:pt>
                <c:pt idx="10982">
                  <c:v>2.3913999999999998E-2</c:v>
                </c:pt>
                <c:pt idx="10983">
                  <c:v>1.5587E-2</c:v>
                </c:pt>
                <c:pt idx="10984">
                  <c:v>1.2948999999999999E-2</c:v>
                </c:pt>
                <c:pt idx="10985">
                  <c:v>1.5814999999999999E-2</c:v>
                </c:pt>
                <c:pt idx="10986">
                  <c:v>2.1007999999999999E-2</c:v>
                </c:pt>
                <c:pt idx="10987">
                  <c:v>1.9814999999999999E-2</c:v>
                </c:pt>
                <c:pt idx="10988">
                  <c:v>2.0025999999999999E-2</c:v>
                </c:pt>
                <c:pt idx="10989">
                  <c:v>1.8582999999999999E-2</c:v>
                </c:pt>
                <c:pt idx="10990">
                  <c:v>2.3021E-2</c:v>
                </c:pt>
                <c:pt idx="10991">
                  <c:v>2.4226999999999999E-2</c:v>
                </c:pt>
                <c:pt idx="10992">
                  <c:v>2.6668999999999998E-2</c:v>
                </c:pt>
                <c:pt idx="10993">
                  <c:v>2.8570000000000002E-2</c:v>
                </c:pt>
                <c:pt idx="10994">
                  <c:v>2.6417E-2</c:v>
                </c:pt>
                <c:pt idx="10995">
                  <c:v>2.7231999999999999E-2</c:v>
                </c:pt>
                <c:pt idx="10996">
                  <c:v>2.7156999999999997E-2</c:v>
                </c:pt>
                <c:pt idx="10997">
                  <c:v>2.4187E-2</c:v>
                </c:pt>
                <c:pt idx="10998">
                  <c:v>2.2950000000000002E-2</c:v>
                </c:pt>
                <c:pt idx="10999">
                  <c:v>2.3257E-2</c:v>
                </c:pt>
                <c:pt idx="11000">
                  <c:v>2.9270000000000001E-2</c:v>
                </c:pt>
                <c:pt idx="11001">
                  <c:v>3.8311999999999999E-2</c:v>
                </c:pt>
                <c:pt idx="11002">
                  <c:v>6.0335E-2</c:v>
                </c:pt>
                <c:pt idx="11003">
                  <c:v>8.9144000000000001E-2</c:v>
                </c:pt>
                <c:pt idx="11004">
                  <c:v>9.9094999999999989E-2</c:v>
                </c:pt>
                <c:pt idx="11005">
                  <c:v>0.10525699999999999</c:v>
                </c:pt>
                <c:pt idx="11006">
                  <c:v>0.12089599999999999</c:v>
                </c:pt>
                <c:pt idx="11007">
                  <c:v>0.14019499999999999</c:v>
                </c:pt>
                <c:pt idx="11008">
                  <c:v>0.15143299999999998</c:v>
                </c:pt>
                <c:pt idx="11009">
                  <c:v>0.157967</c:v>
                </c:pt>
                <c:pt idx="11010">
                  <c:v>0.15756599999999998</c:v>
                </c:pt>
                <c:pt idx="11011">
                  <c:v>0.14749699999999999</c:v>
                </c:pt>
                <c:pt idx="11012">
                  <c:v>0.145367</c:v>
                </c:pt>
                <c:pt idx="11013">
                  <c:v>0.14173000000000002</c:v>
                </c:pt>
                <c:pt idx="11014">
                  <c:v>0.12931000000000001</c:v>
                </c:pt>
                <c:pt idx="11015">
                  <c:v>0.126328</c:v>
                </c:pt>
                <c:pt idx="11016">
                  <c:v>0.113898</c:v>
                </c:pt>
                <c:pt idx="11017">
                  <c:v>0.11795299999999999</c:v>
                </c:pt>
                <c:pt idx="11018">
                  <c:v>9.4187999999999994E-2</c:v>
                </c:pt>
                <c:pt idx="11019">
                  <c:v>9.1160999999999992E-2</c:v>
                </c:pt>
                <c:pt idx="11020">
                  <c:v>7.7315999999999996E-2</c:v>
                </c:pt>
                <c:pt idx="11021">
                  <c:v>6.8070999999999993E-2</c:v>
                </c:pt>
                <c:pt idx="11022">
                  <c:v>6.4139000000000002E-2</c:v>
                </c:pt>
                <c:pt idx="11023">
                  <c:v>6.6693000000000002E-2</c:v>
                </c:pt>
                <c:pt idx="11024">
                  <c:v>6.2307999999999995E-2</c:v>
                </c:pt>
                <c:pt idx="11025">
                  <c:v>5.9230999999999999E-2</c:v>
                </c:pt>
                <c:pt idx="11026">
                  <c:v>5.6672999999999994E-2</c:v>
                </c:pt>
                <c:pt idx="11027">
                  <c:v>5.6387E-2</c:v>
                </c:pt>
                <c:pt idx="11028">
                  <c:v>6.1462999999999997E-2</c:v>
                </c:pt>
                <c:pt idx="11029">
                  <c:v>5.7875999999999997E-2</c:v>
                </c:pt>
                <c:pt idx="11030">
                  <c:v>5.3046999999999997E-2</c:v>
                </c:pt>
                <c:pt idx="11031">
                  <c:v>4.5687999999999999E-2</c:v>
                </c:pt>
                <c:pt idx="11032">
                  <c:v>4.6905999999999996E-2</c:v>
                </c:pt>
                <c:pt idx="11033">
                  <c:v>4.1304E-2</c:v>
                </c:pt>
                <c:pt idx="11034">
                  <c:v>3.7442999999999997E-2</c:v>
                </c:pt>
                <c:pt idx="11035">
                  <c:v>3.9683999999999997E-2</c:v>
                </c:pt>
                <c:pt idx="11036">
                  <c:v>3.2573999999999999E-2</c:v>
                </c:pt>
                <c:pt idx="11037">
                  <c:v>2.6875E-2</c:v>
                </c:pt>
                <c:pt idx="11038">
                  <c:v>3.1801999999999997E-2</c:v>
                </c:pt>
                <c:pt idx="11039">
                  <c:v>3.8115999999999997E-2</c:v>
                </c:pt>
                <c:pt idx="11040">
                  <c:v>4.7226999999999998E-2</c:v>
                </c:pt>
                <c:pt idx="11041">
                  <c:v>6.2361999999999994E-2</c:v>
                </c:pt>
                <c:pt idx="11042">
                  <c:v>6.7555999999999991E-2</c:v>
                </c:pt>
                <c:pt idx="11043">
                  <c:v>7.1483999999999992E-2</c:v>
                </c:pt>
                <c:pt idx="11044">
                  <c:v>7.9176999999999997E-2</c:v>
                </c:pt>
                <c:pt idx="11045">
                  <c:v>8.6820999999999995E-2</c:v>
                </c:pt>
                <c:pt idx="11046">
                  <c:v>9.7665000000000002E-2</c:v>
                </c:pt>
                <c:pt idx="11047">
                  <c:v>0.113381</c:v>
                </c:pt>
                <c:pt idx="11048">
                  <c:v>0.112249</c:v>
                </c:pt>
                <c:pt idx="11049">
                  <c:v>0.104932</c:v>
                </c:pt>
                <c:pt idx="11050">
                  <c:v>0.113465</c:v>
                </c:pt>
                <c:pt idx="11051">
                  <c:v>0.10799299999999999</c:v>
                </c:pt>
                <c:pt idx="11052">
                  <c:v>0.12291099999999999</c:v>
                </c:pt>
                <c:pt idx="11053">
                  <c:v>0.12364299999999999</c:v>
                </c:pt>
                <c:pt idx="11054">
                  <c:v>0.12909099999999998</c:v>
                </c:pt>
                <c:pt idx="11055">
                  <c:v>0.15551499999999999</c:v>
                </c:pt>
                <c:pt idx="11056">
                  <c:v>0.17482</c:v>
                </c:pt>
                <c:pt idx="11057">
                  <c:v>0.183119</c:v>
                </c:pt>
                <c:pt idx="11058">
                  <c:v>0.19950099999999998</c:v>
                </c:pt>
                <c:pt idx="11059">
                  <c:v>0.21632099999999999</c:v>
                </c:pt>
                <c:pt idx="11060">
                  <c:v>0.22733599999999998</c:v>
                </c:pt>
                <c:pt idx="11061">
                  <c:v>0.22000799999999998</c:v>
                </c:pt>
                <c:pt idx="11062">
                  <c:v>0.215945</c:v>
                </c:pt>
                <c:pt idx="11063">
                  <c:v>0.218444</c:v>
                </c:pt>
                <c:pt idx="11064">
                  <c:v>0.208061</c:v>
                </c:pt>
                <c:pt idx="11065">
                  <c:v>0.19773399999999999</c:v>
                </c:pt>
                <c:pt idx="11066">
                  <c:v>0.184837</c:v>
                </c:pt>
                <c:pt idx="11067">
                  <c:v>0.173567</c:v>
                </c:pt>
                <c:pt idx="11068">
                  <c:v>0.18603499999999998</c:v>
                </c:pt>
                <c:pt idx="11069">
                  <c:v>0.19661199999999998</c:v>
                </c:pt>
                <c:pt idx="11070">
                  <c:v>0.19107000000000002</c:v>
                </c:pt>
                <c:pt idx="11071">
                  <c:v>0.18229399999999998</c:v>
                </c:pt>
                <c:pt idx="11072">
                  <c:v>0.17447599999999999</c:v>
                </c:pt>
                <c:pt idx="11073">
                  <c:v>0.16042499999999998</c:v>
                </c:pt>
                <c:pt idx="11074">
                  <c:v>0.153894</c:v>
                </c:pt>
                <c:pt idx="11075">
                  <c:v>0.15911799999999998</c:v>
                </c:pt>
                <c:pt idx="11076">
                  <c:v>0.18157599999999999</c:v>
                </c:pt>
                <c:pt idx="11077">
                  <c:v>0.210787</c:v>
                </c:pt>
                <c:pt idx="11078">
                  <c:v>0.20611099999999999</c:v>
                </c:pt>
                <c:pt idx="11079">
                  <c:v>0.20429599999999998</c:v>
                </c:pt>
                <c:pt idx="11080">
                  <c:v>0.20938000000000001</c:v>
                </c:pt>
                <c:pt idx="11081">
                  <c:v>0.224826</c:v>
                </c:pt>
                <c:pt idx="11082">
                  <c:v>0.22645499999999999</c:v>
                </c:pt>
                <c:pt idx="11083">
                  <c:v>0.22420000000000001</c:v>
                </c:pt>
                <c:pt idx="11084">
                  <c:v>0.22146000000000002</c:v>
                </c:pt>
                <c:pt idx="11085">
                  <c:v>0.23003399999999999</c:v>
                </c:pt>
                <c:pt idx="11086">
                  <c:v>0.226632</c:v>
                </c:pt>
                <c:pt idx="11087">
                  <c:v>0.218808</c:v>
                </c:pt>
                <c:pt idx="11088">
                  <c:v>0.219861</c:v>
                </c:pt>
                <c:pt idx="11089">
                  <c:v>0.21696199999999999</c:v>
                </c:pt>
                <c:pt idx="11090">
                  <c:v>0.21545199999999998</c:v>
                </c:pt>
                <c:pt idx="11091">
                  <c:v>0.21354199999999998</c:v>
                </c:pt>
                <c:pt idx="11092">
                  <c:v>0.20331000000000002</c:v>
                </c:pt>
                <c:pt idx="11093">
                  <c:v>0.22819499999999998</c:v>
                </c:pt>
                <c:pt idx="11094">
                  <c:v>0.221442</c:v>
                </c:pt>
                <c:pt idx="11095">
                  <c:v>0.21253799999999998</c:v>
                </c:pt>
                <c:pt idx="11096">
                  <c:v>0.19661899999999999</c:v>
                </c:pt>
                <c:pt idx="11097">
                  <c:v>0.20758199999999999</c:v>
                </c:pt>
                <c:pt idx="11098">
                  <c:v>0.16828799999999999</c:v>
                </c:pt>
                <c:pt idx="11099">
                  <c:v>0.192964</c:v>
                </c:pt>
                <c:pt idx="11100">
                  <c:v>0.21920499999999998</c:v>
                </c:pt>
                <c:pt idx="11101">
                  <c:v>0.23014199999999999</c:v>
                </c:pt>
                <c:pt idx="11102">
                  <c:v>0.26222200000000001</c:v>
                </c:pt>
                <c:pt idx="11103">
                  <c:v>0.25716699999999998</c:v>
                </c:pt>
                <c:pt idx="11104">
                  <c:v>0.22807000000000002</c:v>
                </c:pt>
                <c:pt idx="11105">
                  <c:v>0.221167</c:v>
                </c:pt>
                <c:pt idx="11106">
                  <c:v>0.22240000000000001</c:v>
                </c:pt>
                <c:pt idx="11107">
                  <c:v>0.233458</c:v>
                </c:pt>
                <c:pt idx="11108">
                  <c:v>0.22726000000000002</c:v>
                </c:pt>
                <c:pt idx="11109">
                  <c:v>0.21538099999999999</c:v>
                </c:pt>
                <c:pt idx="11110">
                  <c:v>0.20832099999999998</c:v>
                </c:pt>
                <c:pt idx="11111">
                  <c:v>0.204624</c:v>
                </c:pt>
                <c:pt idx="11112">
                  <c:v>0.22311399999999998</c:v>
                </c:pt>
                <c:pt idx="11113">
                  <c:v>0.226936</c:v>
                </c:pt>
                <c:pt idx="11114">
                  <c:v>0.21807399999999999</c:v>
                </c:pt>
                <c:pt idx="11115">
                  <c:v>0.20288799999999999</c:v>
                </c:pt>
                <c:pt idx="11116">
                  <c:v>0.22982899999999998</c:v>
                </c:pt>
                <c:pt idx="11117">
                  <c:v>0.23097399999999998</c:v>
                </c:pt>
                <c:pt idx="11118">
                  <c:v>0.21856</c:v>
                </c:pt>
                <c:pt idx="11119">
                  <c:v>0.252828</c:v>
                </c:pt>
                <c:pt idx="11120">
                  <c:v>0.24000299999999999</c:v>
                </c:pt>
                <c:pt idx="11121">
                  <c:v>0.241732</c:v>
                </c:pt>
                <c:pt idx="11122">
                  <c:v>0.25145200000000001</c:v>
                </c:pt>
                <c:pt idx="11123">
                  <c:v>0.23269199999999998</c:v>
                </c:pt>
                <c:pt idx="11124">
                  <c:v>0.21867699999999998</c:v>
                </c:pt>
                <c:pt idx="11125">
                  <c:v>0.20301000000000002</c:v>
                </c:pt>
                <c:pt idx="11126">
                  <c:v>0.227654</c:v>
                </c:pt>
                <c:pt idx="11127">
                  <c:v>0.24087399999999998</c:v>
                </c:pt>
                <c:pt idx="11128">
                  <c:v>0.22556000000000001</c:v>
                </c:pt>
                <c:pt idx="11129">
                  <c:v>0.20771599999999998</c:v>
                </c:pt>
                <c:pt idx="11130">
                  <c:v>0.20017799999999999</c:v>
                </c:pt>
                <c:pt idx="11131">
                  <c:v>0.20382399999999998</c:v>
                </c:pt>
                <c:pt idx="11132">
                  <c:v>0.205036</c:v>
                </c:pt>
                <c:pt idx="11133">
                  <c:v>0.18506</c:v>
                </c:pt>
                <c:pt idx="11134">
                  <c:v>0.166878</c:v>
                </c:pt>
                <c:pt idx="11135">
                  <c:v>0.18845899999999999</c:v>
                </c:pt>
                <c:pt idx="11136">
                  <c:v>0.18490000000000001</c:v>
                </c:pt>
                <c:pt idx="11137">
                  <c:v>0.17252199999999998</c:v>
                </c:pt>
                <c:pt idx="11138">
                  <c:v>0.186833</c:v>
                </c:pt>
                <c:pt idx="11139">
                  <c:v>0.190387</c:v>
                </c:pt>
                <c:pt idx="11140">
                  <c:v>0.17626599999999998</c:v>
                </c:pt>
                <c:pt idx="11141">
                  <c:v>0.183508</c:v>
                </c:pt>
                <c:pt idx="11142">
                  <c:v>0.189863</c:v>
                </c:pt>
                <c:pt idx="11143">
                  <c:v>0.22800199999999998</c:v>
                </c:pt>
                <c:pt idx="11144">
                  <c:v>0.20011000000000001</c:v>
                </c:pt>
                <c:pt idx="11145">
                  <c:v>0.18362799999999999</c:v>
                </c:pt>
                <c:pt idx="11146">
                  <c:v>0.174264</c:v>
                </c:pt>
                <c:pt idx="11147">
                  <c:v>0.17008299999999998</c:v>
                </c:pt>
                <c:pt idx="11148">
                  <c:v>0.162911</c:v>
                </c:pt>
                <c:pt idx="11149">
                  <c:v>0.168241</c:v>
                </c:pt>
                <c:pt idx="11150">
                  <c:v>0.18631399999999998</c:v>
                </c:pt>
                <c:pt idx="11151">
                  <c:v>0.19223199999999999</c:v>
                </c:pt>
                <c:pt idx="11152">
                  <c:v>0.21313499999999999</c:v>
                </c:pt>
                <c:pt idx="11153">
                  <c:v>0.20508099999999999</c:v>
                </c:pt>
                <c:pt idx="11154">
                  <c:v>0.22131299999999998</c:v>
                </c:pt>
                <c:pt idx="11155">
                  <c:v>0.24032099999999998</c:v>
                </c:pt>
                <c:pt idx="11156">
                  <c:v>0.24276099999999998</c:v>
                </c:pt>
                <c:pt idx="11157">
                  <c:v>0.24639799999999998</c:v>
                </c:pt>
                <c:pt idx="11158">
                  <c:v>0.186914</c:v>
                </c:pt>
                <c:pt idx="11159">
                  <c:v>0.215529</c:v>
                </c:pt>
                <c:pt idx="11160">
                  <c:v>0.193743</c:v>
                </c:pt>
                <c:pt idx="11161">
                  <c:v>0.20757399999999998</c:v>
                </c:pt>
                <c:pt idx="11162">
                  <c:v>0.22325499999999998</c:v>
                </c:pt>
                <c:pt idx="11163">
                  <c:v>0.23568899999999998</c:v>
                </c:pt>
                <c:pt idx="11164">
                  <c:v>0.22964699999999999</c:v>
                </c:pt>
                <c:pt idx="11165">
                  <c:v>0.23796799999999999</c:v>
                </c:pt>
                <c:pt idx="11166">
                  <c:v>0.231652</c:v>
                </c:pt>
                <c:pt idx="11167">
                  <c:v>0.253166</c:v>
                </c:pt>
                <c:pt idx="11168">
                  <c:v>0.24280199999999999</c:v>
                </c:pt>
                <c:pt idx="11169">
                  <c:v>0.24563699999999999</c:v>
                </c:pt>
                <c:pt idx="11170">
                  <c:v>0.23982099999999998</c:v>
                </c:pt>
                <c:pt idx="11171">
                  <c:v>0.249752</c:v>
                </c:pt>
                <c:pt idx="11172">
                  <c:v>0.26606399999999997</c:v>
                </c:pt>
                <c:pt idx="11173">
                  <c:v>0.27176699999999998</c:v>
                </c:pt>
                <c:pt idx="11174">
                  <c:v>0.272173</c:v>
                </c:pt>
                <c:pt idx="11175">
                  <c:v>0.24593299999999998</c:v>
                </c:pt>
                <c:pt idx="11176">
                  <c:v>0.25402799999999998</c:v>
                </c:pt>
                <c:pt idx="11177">
                  <c:v>0.272816</c:v>
                </c:pt>
                <c:pt idx="11178">
                  <c:v>0.25511400000000001</c:v>
                </c:pt>
                <c:pt idx="11179">
                  <c:v>0.21509499999999998</c:v>
                </c:pt>
                <c:pt idx="11180">
                  <c:v>0.22970599999999999</c:v>
                </c:pt>
                <c:pt idx="11181">
                  <c:v>0.24604799999999999</c:v>
                </c:pt>
                <c:pt idx="11182">
                  <c:v>0.23893199999999998</c:v>
                </c:pt>
                <c:pt idx="11183">
                  <c:v>0.24768000000000001</c:v>
                </c:pt>
                <c:pt idx="11184">
                  <c:v>0.25102399999999997</c:v>
                </c:pt>
                <c:pt idx="11185">
                  <c:v>0.30712699999999998</c:v>
                </c:pt>
                <c:pt idx="11186">
                  <c:v>0.30737799999999998</c:v>
                </c:pt>
                <c:pt idx="11187">
                  <c:v>0.32073799999999997</c:v>
                </c:pt>
                <c:pt idx="11188">
                  <c:v>0.307506</c:v>
                </c:pt>
                <c:pt idx="11189">
                  <c:v>0.301174</c:v>
                </c:pt>
                <c:pt idx="11190">
                  <c:v>0.29272899999999996</c:v>
                </c:pt>
                <c:pt idx="11191">
                  <c:v>0.27612399999999998</c:v>
                </c:pt>
                <c:pt idx="11192">
                  <c:v>0.279449</c:v>
                </c:pt>
                <c:pt idx="11193">
                  <c:v>0.26443</c:v>
                </c:pt>
                <c:pt idx="11194">
                  <c:v>0.24911799999999998</c:v>
                </c:pt>
                <c:pt idx="11195">
                  <c:v>0.23160599999999998</c:v>
                </c:pt>
                <c:pt idx="11196">
                  <c:v>0.21606000000000003</c:v>
                </c:pt>
                <c:pt idx="11197">
                  <c:v>0.209699</c:v>
                </c:pt>
                <c:pt idx="11198">
                  <c:v>0.21255299999999999</c:v>
                </c:pt>
                <c:pt idx="11199">
                  <c:v>0.20441899999999999</c:v>
                </c:pt>
                <c:pt idx="11200">
                  <c:v>0.203567</c:v>
                </c:pt>
                <c:pt idx="11201">
                  <c:v>0.23275199999999999</c:v>
                </c:pt>
                <c:pt idx="11202">
                  <c:v>0.21882000000000001</c:v>
                </c:pt>
                <c:pt idx="11203">
                  <c:v>0.22892699999999999</c:v>
                </c:pt>
                <c:pt idx="11204">
                  <c:v>0.217832</c:v>
                </c:pt>
                <c:pt idx="11205">
                  <c:v>0.198714</c:v>
                </c:pt>
                <c:pt idx="11206">
                  <c:v>0.18607199999999999</c:v>
                </c:pt>
                <c:pt idx="11207">
                  <c:v>0.17205000000000001</c:v>
                </c:pt>
                <c:pt idx="11208">
                  <c:v>0.16801099999999999</c:v>
                </c:pt>
                <c:pt idx="11209">
                  <c:v>0.170463</c:v>
                </c:pt>
                <c:pt idx="11210">
                  <c:v>0.15515499999999999</c:v>
                </c:pt>
                <c:pt idx="11211">
                  <c:v>0.15748799999999999</c:v>
                </c:pt>
                <c:pt idx="11212">
                  <c:v>0.14261799999999999</c:v>
                </c:pt>
                <c:pt idx="11213">
                  <c:v>0.13705599999999998</c:v>
                </c:pt>
                <c:pt idx="11214">
                  <c:v>0.13750799999999999</c:v>
                </c:pt>
                <c:pt idx="11215">
                  <c:v>0.13605399999999998</c:v>
                </c:pt>
                <c:pt idx="11216">
                  <c:v>0.131519</c:v>
                </c:pt>
                <c:pt idx="11217">
                  <c:v>0.124844</c:v>
                </c:pt>
                <c:pt idx="11218">
                  <c:v>0.111924</c:v>
                </c:pt>
                <c:pt idx="11219">
                  <c:v>0.12419000000000001</c:v>
                </c:pt>
                <c:pt idx="11220">
                  <c:v>0.11941099999999999</c:v>
                </c:pt>
                <c:pt idx="11221">
                  <c:v>0.119848</c:v>
                </c:pt>
                <c:pt idx="11222">
                  <c:v>0.104295</c:v>
                </c:pt>
                <c:pt idx="11223">
                  <c:v>9.1620000000000007E-2</c:v>
                </c:pt>
                <c:pt idx="11224">
                  <c:v>9.2170999999999989E-2</c:v>
                </c:pt>
                <c:pt idx="11225">
                  <c:v>0.103073</c:v>
                </c:pt>
                <c:pt idx="11226">
                  <c:v>0.11311000000000002</c:v>
                </c:pt>
                <c:pt idx="11227">
                  <c:v>0.140629</c:v>
                </c:pt>
                <c:pt idx="11228">
                  <c:v>0.15018000000000001</c:v>
                </c:pt>
                <c:pt idx="11229">
                  <c:v>0.150031</c:v>
                </c:pt>
                <c:pt idx="11230">
                  <c:v>0.14588000000000001</c:v>
                </c:pt>
                <c:pt idx="11231">
                  <c:v>0.13874699999999998</c:v>
                </c:pt>
                <c:pt idx="11232">
                  <c:v>0.12945499999999999</c:v>
                </c:pt>
                <c:pt idx="11233">
                  <c:v>0.11505599999999999</c:v>
                </c:pt>
                <c:pt idx="11234">
                  <c:v>0.11640399999999999</c:v>
                </c:pt>
                <c:pt idx="11235">
                  <c:v>0.12839200000000001</c:v>
                </c:pt>
                <c:pt idx="11236">
                  <c:v>0.123485</c:v>
                </c:pt>
                <c:pt idx="11237">
                  <c:v>0.13323699999999999</c:v>
                </c:pt>
                <c:pt idx="11238">
                  <c:v>0.13336199999999998</c:v>
                </c:pt>
                <c:pt idx="11239">
                  <c:v>0.12160199999999999</c:v>
                </c:pt>
                <c:pt idx="11240">
                  <c:v>0.10839399999999999</c:v>
                </c:pt>
                <c:pt idx="11241">
                  <c:v>0.10439000000000001</c:v>
                </c:pt>
                <c:pt idx="11242">
                  <c:v>9.5854999999999996E-2</c:v>
                </c:pt>
                <c:pt idx="11243">
                  <c:v>9.4550999999999996E-2</c:v>
                </c:pt>
                <c:pt idx="11244">
                  <c:v>8.6643999999999999E-2</c:v>
                </c:pt>
                <c:pt idx="11245">
                  <c:v>8.2633999999999999E-2</c:v>
                </c:pt>
                <c:pt idx="11246">
                  <c:v>6.9783999999999999E-2</c:v>
                </c:pt>
                <c:pt idx="11247">
                  <c:v>8.0166000000000001E-2</c:v>
                </c:pt>
                <c:pt idx="11248">
                  <c:v>7.1086999999999997E-2</c:v>
                </c:pt>
                <c:pt idx="11249">
                  <c:v>6.7308999999999994E-2</c:v>
                </c:pt>
                <c:pt idx="11250">
                  <c:v>6.2480000000000008E-2</c:v>
                </c:pt>
                <c:pt idx="11251">
                  <c:v>7.0782999999999999E-2</c:v>
                </c:pt>
                <c:pt idx="11252">
                  <c:v>7.2089E-2</c:v>
                </c:pt>
                <c:pt idx="11253">
                  <c:v>7.1593999999999991E-2</c:v>
                </c:pt>
                <c:pt idx="11254">
                  <c:v>6.4065999999999998E-2</c:v>
                </c:pt>
                <c:pt idx="11255">
                  <c:v>5.5445999999999995E-2</c:v>
                </c:pt>
                <c:pt idx="11256">
                  <c:v>5.5437999999999994E-2</c:v>
                </c:pt>
                <c:pt idx="11257">
                  <c:v>4.4247999999999996E-2</c:v>
                </c:pt>
                <c:pt idx="11258">
                  <c:v>3.5775999999999995E-2</c:v>
                </c:pt>
                <c:pt idx="11259">
                  <c:v>4.6288999999999997E-2</c:v>
                </c:pt>
                <c:pt idx="11260">
                  <c:v>3.3236000000000002E-2</c:v>
                </c:pt>
                <c:pt idx="11261">
                  <c:v>2.9571E-2</c:v>
                </c:pt>
                <c:pt idx="11262">
                  <c:v>3.3480999999999997E-2</c:v>
                </c:pt>
                <c:pt idx="11263">
                  <c:v>2.07E-2</c:v>
                </c:pt>
                <c:pt idx="11264">
                  <c:v>1.4955E-2</c:v>
                </c:pt>
                <c:pt idx="11265">
                  <c:v>1.3325E-2</c:v>
                </c:pt>
                <c:pt idx="11266">
                  <c:v>1.3644E-2</c:v>
                </c:pt>
                <c:pt idx="11267">
                  <c:v>1.5812E-2</c:v>
                </c:pt>
                <c:pt idx="11268">
                  <c:v>1.0194E-2</c:v>
                </c:pt>
                <c:pt idx="11269">
                  <c:v>3.0845999999999998E-2</c:v>
                </c:pt>
                <c:pt idx="11270">
                  <c:v>3.9366999999999999E-2</c:v>
                </c:pt>
                <c:pt idx="11271">
                  <c:v>6.4815999999999999E-2</c:v>
                </c:pt>
                <c:pt idx="11272">
                  <c:v>0.104534</c:v>
                </c:pt>
                <c:pt idx="11273">
                  <c:v>0.148006</c:v>
                </c:pt>
                <c:pt idx="11274">
                  <c:v>0.15542899999999998</c:v>
                </c:pt>
                <c:pt idx="11275">
                  <c:v>0.208283</c:v>
                </c:pt>
                <c:pt idx="11276">
                  <c:v>0.224551</c:v>
                </c:pt>
                <c:pt idx="11277">
                  <c:v>0.25843699999999997</c:v>
                </c:pt>
                <c:pt idx="11278">
                  <c:v>0.274671</c:v>
                </c:pt>
                <c:pt idx="11279">
                  <c:v>0.290522</c:v>
                </c:pt>
                <c:pt idx="11280">
                  <c:v>0.30604300000000001</c:v>
                </c:pt>
                <c:pt idx="11281">
                  <c:v>0.32755299999999998</c:v>
                </c:pt>
                <c:pt idx="11282">
                  <c:v>0.35177700000000001</c:v>
                </c:pt>
                <c:pt idx="11283">
                  <c:v>0.35289199999999998</c:v>
                </c:pt>
                <c:pt idx="11284">
                  <c:v>0.35430099999999998</c:v>
                </c:pt>
                <c:pt idx="11285">
                  <c:v>0.35577899999999996</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147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B9D-4F6A-8ED5-C10D4644ADFA}"/>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(Scatter)'!$A$2:$A$1479</c:f>
              <c:numCache>
                <c:formatCode>m/d/yyyy</c:formatCode>
                <c:ptCount val="1478"/>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pt idx="1476" formatCode="dd/mm/yyyy">
                  <c:v>44957</c:v>
                </c:pt>
                <c:pt idx="1477" formatCode="dd/mm/yyyy">
                  <c:v>44985</c:v>
                </c:pt>
              </c:numCache>
            </c:numRef>
          </c:xVal>
          <c:yVal>
            <c:numRef>
              <c:f>'Line (Scatter)'!$B$2:$B$1479</c:f>
              <c:numCache>
                <c:formatCode>#,##0.00;\(#,##0.00\);"-"</c:formatCode>
                <c:ptCount val="1478"/>
                <c:pt idx="0">
                  <c:v>18.670000000000002</c:v>
                </c:pt>
                <c:pt idx="1">
                  <c:v>18.7</c:v>
                </c:pt>
                <c:pt idx="2">
                  <c:v>18.78</c:v>
                </c:pt>
                <c:pt idx="3">
                  <c:v>18.940000000000001</c:v>
                </c:pt>
                <c:pt idx="4">
                  <c:v>18.399999999999999</c:v>
                </c:pt>
                <c:pt idx="5">
                  <c:v>17.989999999999998</c:v>
                </c:pt>
                <c:pt idx="6">
                  <c:v>17.690000000000001</c:v>
                </c:pt>
                <c:pt idx="7">
                  <c:v>18.07</c:v>
                </c:pt>
                <c:pt idx="8">
                  <c:v>17.34</c:v>
                </c:pt>
                <c:pt idx="9">
                  <c:v>18.100000000000001</c:v>
                </c:pt>
                <c:pt idx="10">
                  <c:v>19.420000000000002</c:v>
                </c:pt>
                <c:pt idx="11">
                  <c:v>20.74</c:v>
                </c:pt>
                <c:pt idx="12">
                  <c:v>20.98</c:v>
                </c:pt>
                <c:pt idx="13">
                  <c:v>21.68</c:v>
                </c:pt>
                <c:pt idx="14">
                  <c:v>22.35</c:v>
                </c:pt>
                <c:pt idx="15">
                  <c:v>24.41</c:v>
                </c:pt>
                <c:pt idx="16">
                  <c:v>23.06</c:v>
                </c:pt>
                <c:pt idx="17">
                  <c:v>25.24</c:v>
                </c:pt>
                <c:pt idx="18">
                  <c:v>23.14</c:v>
                </c:pt>
                <c:pt idx="19">
                  <c:v>23.08</c:v>
                </c:pt>
                <c:pt idx="20">
                  <c:v>22.59</c:v>
                </c:pt>
                <c:pt idx="21">
                  <c:v>22.25</c:v>
                </c:pt>
                <c:pt idx="22">
                  <c:v>22.38</c:v>
                </c:pt>
                <c:pt idx="23">
                  <c:v>21.68</c:v>
                </c:pt>
                <c:pt idx="24">
                  <c:v>22.34</c:v>
                </c:pt>
                <c:pt idx="25">
                  <c:v>22.46</c:v>
                </c:pt>
                <c:pt idx="26">
                  <c:v>22.41</c:v>
                </c:pt>
                <c:pt idx="27">
                  <c:v>22.82</c:v>
                </c:pt>
                <c:pt idx="28">
                  <c:v>22.43</c:v>
                </c:pt>
                <c:pt idx="29">
                  <c:v>21.96</c:v>
                </c:pt>
                <c:pt idx="30">
                  <c:v>22.39</c:v>
                </c:pt>
                <c:pt idx="31">
                  <c:v>23.17</c:v>
                </c:pt>
                <c:pt idx="32">
                  <c:v>22.86</c:v>
                </c:pt>
                <c:pt idx="33">
                  <c:v>20.6</c:v>
                </c:pt>
                <c:pt idx="34">
                  <c:v>20.41</c:v>
                </c:pt>
                <c:pt idx="35">
                  <c:v>19.63</c:v>
                </c:pt>
                <c:pt idx="36">
                  <c:v>20.32</c:v>
                </c:pt>
                <c:pt idx="37">
                  <c:v>20.11</c:v>
                </c:pt>
                <c:pt idx="38">
                  <c:v>19.88</c:v>
                </c:pt>
                <c:pt idx="39">
                  <c:v>18.98</c:v>
                </c:pt>
                <c:pt idx="40">
                  <c:v>18.95</c:v>
                </c:pt>
                <c:pt idx="41">
                  <c:v>17.82</c:v>
                </c:pt>
                <c:pt idx="42">
                  <c:v>16.920000000000002</c:v>
                </c:pt>
                <c:pt idx="43">
                  <c:v>16.3</c:v>
                </c:pt>
                <c:pt idx="44">
                  <c:v>15.65</c:v>
                </c:pt>
                <c:pt idx="45">
                  <c:v>15.25</c:v>
                </c:pt>
                <c:pt idx="46">
                  <c:v>15.41</c:v>
                </c:pt>
                <c:pt idx="47">
                  <c:v>16.04</c:v>
                </c:pt>
                <c:pt idx="48">
                  <c:v>15.86</c:v>
                </c:pt>
                <c:pt idx="49">
                  <c:v>15.02</c:v>
                </c:pt>
                <c:pt idx="50">
                  <c:v>15.08</c:v>
                </c:pt>
                <c:pt idx="51">
                  <c:v>15.57</c:v>
                </c:pt>
                <c:pt idx="52">
                  <c:v>15.53</c:v>
                </c:pt>
                <c:pt idx="53">
                  <c:v>15.47</c:v>
                </c:pt>
                <c:pt idx="54">
                  <c:v>16.04</c:v>
                </c:pt>
                <c:pt idx="55">
                  <c:v>16.3</c:v>
                </c:pt>
                <c:pt idx="56">
                  <c:v>16.739999999999998</c:v>
                </c:pt>
                <c:pt idx="57">
                  <c:v>17.63</c:v>
                </c:pt>
                <c:pt idx="58">
                  <c:v>18.079999999999998</c:v>
                </c:pt>
                <c:pt idx="59">
                  <c:v>18.16</c:v>
                </c:pt>
                <c:pt idx="60">
                  <c:v>18.46</c:v>
                </c:pt>
                <c:pt idx="61">
                  <c:v>19.170000000000002</c:v>
                </c:pt>
                <c:pt idx="62">
                  <c:v>19.829999999999998</c:v>
                </c:pt>
                <c:pt idx="63">
                  <c:v>19.48</c:v>
                </c:pt>
                <c:pt idx="64">
                  <c:v>18.63</c:v>
                </c:pt>
                <c:pt idx="65">
                  <c:v>18.739999999999998</c:v>
                </c:pt>
                <c:pt idx="66">
                  <c:v>19.21</c:v>
                </c:pt>
                <c:pt idx="67">
                  <c:v>19.57</c:v>
                </c:pt>
                <c:pt idx="68">
                  <c:v>19.739999999999998</c:v>
                </c:pt>
                <c:pt idx="69">
                  <c:v>19.899999999999999</c:v>
                </c:pt>
                <c:pt idx="70">
                  <c:v>19.440000000000001</c:v>
                </c:pt>
                <c:pt idx="71">
                  <c:v>19.579999999999998</c:v>
                </c:pt>
                <c:pt idx="72">
                  <c:v>20.13</c:v>
                </c:pt>
                <c:pt idx="73">
                  <c:v>19.87</c:v>
                </c:pt>
                <c:pt idx="74">
                  <c:v>19.260000000000002</c:v>
                </c:pt>
                <c:pt idx="75">
                  <c:v>18.88</c:v>
                </c:pt>
                <c:pt idx="76">
                  <c:v>18.05</c:v>
                </c:pt>
                <c:pt idx="77">
                  <c:v>18.170000000000002</c:v>
                </c:pt>
                <c:pt idx="78">
                  <c:v>18.2</c:v>
                </c:pt>
                <c:pt idx="79">
                  <c:v>18.97</c:v>
                </c:pt>
                <c:pt idx="80">
                  <c:v>19.2</c:v>
                </c:pt>
                <c:pt idx="81">
                  <c:v>18.100000000000001</c:v>
                </c:pt>
                <c:pt idx="82">
                  <c:v>18.14</c:v>
                </c:pt>
                <c:pt idx="83">
                  <c:v>17.66</c:v>
                </c:pt>
                <c:pt idx="84">
                  <c:v>17.22</c:v>
                </c:pt>
                <c:pt idx="85">
                  <c:v>16.22</c:v>
                </c:pt>
                <c:pt idx="86">
                  <c:v>14.69</c:v>
                </c:pt>
                <c:pt idx="87">
                  <c:v>14.67</c:v>
                </c:pt>
                <c:pt idx="88">
                  <c:v>13.79</c:v>
                </c:pt>
                <c:pt idx="89">
                  <c:v>13.14</c:v>
                </c:pt>
                <c:pt idx="90">
                  <c:v>13.59</c:v>
                </c:pt>
                <c:pt idx="91">
                  <c:v>12.51</c:v>
                </c:pt>
                <c:pt idx="92">
                  <c:v>12.33</c:v>
                </c:pt>
                <c:pt idx="93">
                  <c:v>10.83</c:v>
                </c:pt>
                <c:pt idx="94">
                  <c:v>10.59</c:v>
                </c:pt>
                <c:pt idx="95">
                  <c:v>11.33</c:v>
                </c:pt>
                <c:pt idx="96">
                  <c:v>11.9</c:v>
                </c:pt>
                <c:pt idx="97">
                  <c:v>11.55</c:v>
                </c:pt>
                <c:pt idx="98">
                  <c:v>11.98</c:v>
                </c:pt>
                <c:pt idx="99">
                  <c:v>12.45</c:v>
                </c:pt>
                <c:pt idx="100">
                  <c:v>13.08</c:v>
                </c:pt>
                <c:pt idx="101">
                  <c:v>13.05</c:v>
                </c:pt>
                <c:pt idx="102">
                  <c:v>13.35</c:v>
                </c:pt>
                <c:pt idx="103">
                  <c:v>13.88</c:v>
                </c:pt>
                <c:pt idx="104">
                  <c:v>13.7</c:v>
                </c:pt>
                <c:pt idx="105">
                  <c:v>13.69</c:v>
                </c:pt>
                <c:pt idx="106">
                  <c:v>14.44</c:v>
                </c:pt>
                <c:pt idx="107">
                  <c:v>14.58</c:v>
                </c:pt>
                <c:pt idx="108">
                  <c:v>14.76</c:v>
                </c:pt>
                <c:pt idx="109">
                  <c:v>14.17</c:v>
                </c:pt>
                <c:pt idx="110">
                  <c:v>14.34</c:v>
                </c:pt>
                <c:pt idx="111">
                  <c:v>14.65</c:v>
                </c:pt>
                <c:pt idx="112">
                  <c:v>14.95</c:v>
                </c:pt>
                <c:pt idx="113">
                  <c:v>15.04</c:v>
                </c:pt>
                <c:pt idx="114">
                  <c:v>15.23</c:v>
                </c:pt>
                <c:pt idx="115">
                  <c:v>15.42</c:v>
                </c:pt>
                <c:pt idx="116">
                  <c:v>15.25</c:v>
                </c:pt>
                <c:pt idx="117">
                  <c:v>14.99</c:v>
                </c:pt>
                <c:pt idx="118">
                  <c:v>14.75</c:v>
                </c:pt>
                <c:pt idx="119">
                  <c:v>14.75</c:v>
                </c:pt>
                <c:pt idx="120">
                  <c:v>14.55</c:v>
                </c:pt>
                <c:pt idx="121">
                  <c:v>14</c:v>
                </c:pt>
                <c:pt idx="122">
                  <c:v>14.05</c:v>
                </c:pt>
                <c:pt idx="123">
                  <c:v>13.56</c:v>
                </c:pt>
                <c:pt idx="124">
                  <c:v>13.57</c:v>
                </c:pt>
                <c:pt idx="125">
                  <c:v>13.02</c:v>
                </c:pt>
                <c:pt idx="126">
                  <c:v>12.34</c:v>
                </c:pt>
                <c:pt idx="127">
                  <c:v>12.75</c:v>
                </c:pt>
                <c:pt idx="128">
                  <c:v>12.94</c:v>
                </c:pt>
                <c:pt idx="129">
                  <c:v>13.92</c:v>
                </c:pt>
                <c:pt idx="130">
                  <c:v>14.16</c:v>
                </c:pt>
                <c:pt idx="131">
                  <c:v>13.74</c:v>
                </c:pt>
                <c:pt idx="132">
                  <c:v>14.05</c:v>
                </c:pt>
                <c:pt idx="133">
                  <c:v>14.72</c:v>
                </c:pt>
                <c:pt idx="134">
                  <c:v>14.37</c:v>
                </c:pt>
                <c:pt idx="135">
                  <c:v>14.75</c:v>
                </c:pt>
                <c:pt idx="136">
                  <c:v>15.05</c:v>
                </c:pt>
                <c:pt idx="137">
                  <c:v>15.33</c:v>
                </c:pt>
                <c:pt idx="138">
                  <c:v>15.08</c:v>
                </c:pt>
                <c:pt idx="139">
                  <c:v>13.9</c:v>
                </c:pt>
                <c:pt idx="140">
                  <c:v>13</c:v>
                </c:pt>
                <c:pt idx="141">
                  <c:v>13.07</c:v>
                </c:pt>
                <c:pt idx="142">
                  <c:v>13.73</c:v>
                </c:pt>
                <c:pt idx="143">
                  <c:v>13.93</c:v>
                </c:pt>
                <c:pt idx="144">
                  <c:v>13.79</c:v>
                </c:pt>
                <c:pt idx="145">
                  <c:v>13.53</c:v>
                </c:pt>
                <c:pt idx="146">
                  <c:v>13.64</c:v>
                </c:pt>
                <c:pt idx="147">
                  <c:v>13.65</c:v>
                </c:pt>
                <c:pt idx="148">
                  <c:v>13.65</c:v>
                </c:pt>
                <c:pt idx="149">
                  <c:v>13.79</c:v>
                </c:pt>
                <c:pt idx="150">
                  <c:v>13.8</c:v>
                </c:pt>
                <c:pt idx="151">
                  <c:v>13.98</c:v>
                </c:pt>
                <c:pt idx="152">
                  <c:v>13.93</c:v>
                </c:pt>
                <c:pt idx="153">
                  <c:v>13.91</c:v>
                </c:pt>
                <c:pt idx="154">
                  <c:v>13.75</c:v>
                </c:pt>
                <c:pt idx="155">
                  <c:v>13.39</c:v>
                </c:pt>
                <c:pt idx="156">
                  <c:v>13.15</c:v>
                </c:pt>
                <c:pt idx="157">
                  <c:v>12.68</c:v>
                </c:pt>
                <c:pt idx="158">
                  <c:v>12.44</c:v>
                </c:pt>
                <c:pt idx="159">
                  <c:v>12.43</c:v>
                </c:pt>
                <c:pt idx="160">
                  <c:v>12.22</c:v>
                </c:pt>
                <c:pt idx="161">
                  <c:v>11.49</c:v>
                </c:pt>
                <c:pt idx="162">
                  <c:v>11.53</c:v>
                </c:pt>
                <c:pt idx="163">
                  <c:v>11.85</c:v>
                </c:pt>
                <c:pt idx="164">
                  <c:v>11.84</c:v>
                </c:pt>
                <c:pt idx="165">
                  <c:v>11.47</c:v>
                </c:pt>
                <c:pt idx="166">
                  <c:v>11.07</c:v>
                </c:pt>
                <c:pt idx="167">
                  <c:v>11.17</c:v>
                </c:pt>
                <c:pt idx="168">
                  <c:v>11.64</c:v>
                </c:pt>
                <c:pt idx="169">
                  <c:v>11.91</c:v>
                </c:pt>
                <c:pt idx="170">
                  <c:v>11.69</c:v>
                </c:pt>
                <c:pt idx="171">
                  <c:v>11.52</c:v>
                </c:pt>
                <c:pt idx="172">
                  <c:v>11.48</c:v>
                </c:pt>
                <c:pt idx="173">
                  <c:v>11.43</c:v>
                </c:pt>
                <c:pt idx="174">
                  <c:v>10.69</c:v>
                </c:pt>
                <c:pt idx="175">
                  <c:v>10.49</c:v>
                </c:pt>
                <c:pt idx="176">
                  <c:v>10.5</c:v>
                </c:pt>
                <c:pt idx="177">
                  <c:v>10.61</c:v>
                </c:pt>
                <c:pt idx="178">
                  <c:v>10.52</c:v>
                </c:pt>
                <c:pt idx="179">
                  <c:v>10.17</c:v>
                </c:pt>
                <c:pt idx="180">
                  <c:v>10.36</c:v>
                </c:pt>
                <c:pt idx="181">
                  <c:v>10.33</c:v>
                </c:pt>
                <c:pt idx="182">
                  <c:v>10.71</c:v>
                </c:pt>
                <c:pt idx="183">
                  <c:v>11.4</c:v>
                </c:pt>
                <c:pt idx="184">
                  <c:v>11.03</c:v>
                </c:pt>
                <c:pt idx="185">
                  <c:v>11.15</c:v>
                </c:pt>
                <c:pt idx="186">
                  <c:v>11.11</c:v>
                </c:pt>
                <c:pt idx="187">
                  <c:v>11.58</c:v>
                </c:pt>
                <c:pt idx="188">
                  <c:v>12.01</c:v>
                </c:pt>
                <c:pt idx="189">
                  <c:v>12.55</c:v>
                </c:pt>
                <c:pt idx="190">
                  <c:v>12.86</c:v>
                </c:pt>
                <c:pt idx="191">
                  <c:v>12.88</c:v>
                </c:pt>
                <c:pt idx="192">
                  <c:v>12.54</c:v>
                </c:pt>
                <c:pt idx="193">
                  <c:v>12.35</c:v>
                </c:pt>
                <c:pt idx="194">
                  <c:v>12.18</c:v>
                </c:pt>
                <c:pt idx="195">
                  <c:v>11.91</c:v>
                </c:pt>
                <c:pt idx="196">
                  <c:v>12.03</c:v>
                </c:pt>
                <c:pt idx="197">
                  <c:v>12</c:v>
                </c:pt>
                <c:pt idx="198">
                  <c:v>11.79</c:v>
                </c:pt>
                <c:pt idx="199">
                  <c:v>11.73</c:v>
                </c:pt>
                <c:pt idx="200">
                  <c:v>11.94</c:v>
                </c:pt>
                <c:pt idx="201">
                  <c:v>12.05</c:v>
                </c:pt>
                <c:pt idx="202">
                  <c:v>12.05</c:v>
                </c:pt>
                <c:pt idx="203">
                  <c:v>11.41</c:v>
                </c:pt>
                <c:pt idx="204">
                  <c:v>10.99</c:v>
                </c:pt>
                <c:pt idx="205">
                  <c:v>10.06</c:v>
                </c:pt>
                <c:pt idx="206">
                  <c:v>10.33</c:v>
                </c:pt>
                <c:pt idx="207">
                  <c:v>9.64</c:v>
                </c:pt>
                <c:pt idx="208">
                  <c:v>9.14</c:v>
                </c:pt>
                <c:pt idx="209">
                  <c:v>9.15</c:v>
                </c:pt>
                <c:pt idx="210">
                  <c:v>9</c:v>
                </c:pt>
                <c:pt idx="211">
                  <c:v>8.57</c:v>
                </c:pt>
                <c:pt idx="212">
                  <c:v>7.95</c:v>
                </c:pt>
                <c:pt idx="213">
                  <c:v>7.39</c:v>
                </c:pt>
                <c:pt idx="214">
                  <c:v>6.75</c:v>
                </c:pt>
                <c:pt idx="215">
                  <c:v>6.41</c:v>
                </c:pt>
                <c:pt idx="216">
                  <c:v>6.64</c:v>
                </c:pt>
                <c:pt idx="217">
                  <c:v>6.78</c:v>
                </c:pt>
                <c:pt idx="218">
                  <c:v>6.69</c:v>
                </c:pt>
                <c:pt idx="219">
                  <c:v>6.52</c:v>
                </c:pt>
                <c:pt idx="220">
                  <c:v>6.58</c:v>
                </c:pt>
                <c:pt idx="221">
                  <c:v>6.5</c:v>
                </c:pt>
                <c:pt idx="222">
                  <c:v>6.37</c:v>
                </c:pt>
                <c:pt idx="223">
                  <c:v>6.3</c:v>
                </c:pt>
                <c:pt idx="224">
                  <c:v>6.15</c:v>
                </c:pt>
                <c:pt idx="225">
                  <c:v>6.29</c:v>
                </c:pt>
                <c:pt idx="226">
                  <c:v>6.33</c:v>
                </c:pt>
                <c:pt idx="227">
                  <c:v>6.13</c:v>
                </c:pt>
                <c:pt idx="228">
                  <c:v>6.1</c:v>
                </c:pt>
                <c:pt idx="229">
                  <c:v>6.24</c:v>
                </c:pt>
                <c:pt idx="230">
                  <c:v>6.36</c:v>
                </c:pt>
                <c:pt idx="231">
                  <c:v>6.46</c:v>
                </c:pt>
                <c:pt idx="232">
                  <c:v>6.83</c:v>
                </c:pt>
                <c:pt idx="233">
                  <c:v>7.02</c:v>
                </c:pt>
                <c:pt idx="234">
                  <c:v>7.05</c:v>
                </c:pt>
                <c:pt idx="235">
                  <c:v>6.48</c:v>
                </c:pt>
                <c:pt idx="236">
                  <c:v>6.56</c:v>
                </c:pt>
                <c:pt idx="237">
                  <c:v>6.79</c:v>
                </c:pt>
                <c:pt idx="238">
                  <c:v>6.47</c:v>
                </c:pt>
                <c:pt idx="239">
                  <c:v>6.16</c:v>
                </c:pt>
                <c:pt idx="240">
                  <c:v>5.99</c:v>
                </c:pt>
                <c:pt idx="241">
                  <c:v>5.46</c:v>
                </c:pt>
                <c:pt idx="242">
                  <c:v>5.8</c:v>
                </c:pt>
                <c:pt idx="243">
                  <c:v>5.6</c:v>
                </c:pt>
                <c:pt idx="244">
                  <c:v>5.19</c:v>
                </c:pt>
                <c:pt idx="245">
                  <c:v>5.04</c:v>
                </c:pt>
                <c:pt idx="246">
                  <c:v>5.08</c:v>
                </c:pt>
                <c:pt idx="247">
                  <c:v>5.0199999999999996</c:v>
                </c:pt>
                <c:pt idx="248">
                  <c:v>5.3</c:v>
                </c:pt>
                <c:pt idx="249">
                  <c:v>5.35</c:v>
                </c:pt>
                <c:pt idx="250">
                  <c:v>5.13</c:v>
                </c:pt>
                <c:pt idx="251">
                  <c:v>4.78</c:v>
                </c:pt>
                <c:pt idx="252">
                  <c:v>5.12</c:v>
                </c:pt>
                <c:pt idx="253">
                  <c:v>5.27</c:v>
                </c:pt>
                <c:pt idx="254">
                  <c:v>5.19</c:v>
                </c:pt>
                <c:pt idx="255">
                  <c:v>5.3</c:v>
                </c:pt>
                <c:pt idx="256">
                  <c:v>5.61</c:v>
                </c:pt>
                <c:pt idx="257">
                  <c:v>5.22</c:v>
                </c:pt>
                <c:pt idx="258">
                  <c:v>5.2</c:v>
                </c:pt>
                <c:pt idx="259">
                  <c:v>5.16</c:v>
                </c:pt>
                <c:pt idx="260">
                  <c:v>5.38</c:v>
                </c:pt>
                <c:pt idx="261">
                  <c:v>5.48</c:v>
                </c:pt>
                <c:pt idx="262">
                  <c:v>5.84</c:v>
                </c:pt>
                <c:pt idx="263">
                  <c:v>6.11</c:v>
                </c:pt>
                <c:pt idx="264">
                  <c:v>6.29</c:v>
                </c:pt>
                <c:pt idx="265">
                  <c:v>6.46</c:v>
                </c:pt>
                <c:pt idx="266">
                  <c:v>6.82</c:v>
                </c:pt>
                <c:pt idx="267">
                  <c:v>7.27</c:v>
                </c:pt>
                <c:pt idx="268">
                  <c:v>7.59</c:v>
                </c:pt>
                <c:pt idx="269">
                  <c:v>7.56</c:v>
                </c:pt>
                <c:pt idx="270">
                  <c:v>7.6</c:v>
                </c:pt>
                <c:pt idx="271">
                  <c:v>8.02</c:v>
                </c:pt>
                <c:pt idx="272">
                  <c:v>8.27</c:v>
                </c:pt>
                <c:pt idx="273">
                  <c:v>8.43</c:v>
                </c:pt>
                <c:pt idx="274">
                  <c:v>8</c:v>
                </c:pt>
                <c:pt idx="275">
                  <c:v>7.96</c:v>
                </c:pt>
                <c:pt idx="276">
                  <c:v>8.15</c:v>
                </c:pt>
                <c:pt idx="277">
                  <c:v>8.5299999999999994</c:v>
                </c:pt>
                <c:pt idx="278">
                  <c:v>8.6999999999999993</c:v>
                </c:pt>
                <c:pt idx="279">
                  <c:v>8.3699999999999992</c:v>
                </c:pt>
                <c:pt idx="280">
                  <c:v>8</c:v>
                </c:pt>
                <c:pt idx="281">
                  <c:v>7.67</c:v>
                </c:pt>
                <c:pt idx="282">
                  <c:v>7.35</c:v>
                </c:pt>
                <c:pt idx="283">
                  <c:v>7.44</c:v>
                </c:pt>
                <c:pt idx="284">
                  <c:v>7.46</c:v>
                </c:pt>
                <c:pt idx="285">
                  <c:v>7.32</c:v>
                </c:pt>
                <c:pt idx="286">
                  <c:v>7.55</c:v>
                </c:pt>
                <c:pt idx="287">
                  <c:v>7.81</c:v>
                </c:pt>
                <c:pt idx="288">
                  <c:v>8.07</c:v>
                </c:pt>
                <c:pt idx="289">
                  <c:v>8.16</c:v>
                </c:pt>
                <c:pt idx="290">
                  <c:v>8.06</c:v>
                </c:pt>
                <c:pt idx="291">
                  <c:v>7.92</c:v>
                </c:pt>
                <c:pt idx="292">
                  <c:v>7.9</c:v>
                </c:pt>
                <c:pt idx="293">
                  <c:v>8.0500000000000007</c:v>
                </c:pt>
                <c:pt idx="294">
                  <c:v>8.3800000000000008</c:v>
                </c:pt>
                <c:pt idx="295">
                  <c:v>8.7200000000000006</c:v>
                </c:pt>
                <c:pt idx="296">
                  <c:v>8.58</c:v>
                </c:pt>
                <c:pt idx="297">
                  <c:v>8.42</c:v>
                </c:pt>
                <c:pt idx="298">
                  <c:v>8.89</c:v>
                </c:pt>
                <c:pt idx="299">
                  <c:v>9.31</c:v>
                </c:pt>
                <c:pt idx="300">
                  <c:v>9.69</c:v>
                </c:pt>
                <c:pt idx="301">
                  <c:v>9.83</c:v>
                </c:pt>
                <c:pt idx="302">
                  <c:v>9.52</c:v>
                </c:pt>
                <c:pt idx="303">
                  <c:v>9.48</c:v>
                </c:pt>
                <c:pt idx="304">
                  <c:v>9.73</c:v>
                </c:pt>
                <c:pt idx="305">
                  <c:v>9.8000000000000007</c:v>
                </c:pt>
                <c:pt idx="306">
                  <c:v>9.9600000000000009</c:v>
                </c:pt>
                <c:pt idx="307">
                  <c:v>10.11</c:v>
                </c:pt>
                <c:pt idx="308">
                  <c:v>10.36</c:v>
                </c:pt>
                <c:pt idx="309">
                  <c:v>10.72</c:v>
                </c:pt>
                <c:pt idx="310">
                  <c:v>10.89</c:v>
                </c:pt>
                <c:pt idx="311">
                  <c:v>11.15</c:v>
                </c:pt>
                <c:pt idx="312">
                  <c:v>11.34</c:v>
                </c:pt>
                <c:pt idx="313">
                  <c:v>11.39</c:v>
                </c:pt>
                <c:pt idx="314">
                  <c:v>10.71</c:v>
                </c:pt>
                <c:pt idx="315">
                  <c:v>10.4</c:v>
                </c:pt>
                <c:pt idx="316">
                  <c:v>10.58</c:v>
                </c:pt>
                <c:pt idx="317">
                  <c:v>11.2</c:v>
                </c:pt>
                <c:pt idx="318">
                  <c:v>11.87</c:v>
                </c:pt>
                <c:pt idx="319">
                  <c:v>12.49</c:v>
                </c:pt>
                <c:pt idx="320">
                  <c:v>12.69</c:v>
                </c:pt>
                <c:pt idx="321">
                  <c:v>12.43</c:v>
                </c:pt>
                <c:pt idx="322">
                  <c:v>12.62</c:v>
                </c:pt>
                <c:pt idx="323">
                  <c:v>13.01</c:v>
                </c:pt>
                <c:pt idx="324">
                  <c:v>13.19</c:v>
                </c:pt>
                <c:pt idx="325">
                  <c:v>13.63</c:v>
                </c:pt>
                <c:pt idx="326">
                  <c:v>14.03</c:v>
                </c:pt>
                <c:pt idx="327">
                  <c:v>14.49</c:v>
                </c:pt>
                <c:pt idx="328">
                  <c:v>15</c:v>
                </c:pt>
                <c:pt idx="329">
                  <c:v>15.12</c:v>
                </c:pt>
                <c:pt idx="330">
                  <c:v>15.82</c:v>
                </c:pt>
                <c:pt idx="331">
                  <c:v>16.86</c:v>
                </c:pt>
                <c:pt idx="332">
                  <c:v>17.82</c:v>
                </c:pt>
                <c:pt idx="333">
                  <c:v>17.54</c:v>
                </c:pt>
                <c:pt idx="334">
                  <c:v>18.13</c:v>
                </c:pt>
                <c:pt idx="335">
                  <c:v>18.649999999999999</c:v>
                </c:pt>
                <c:pt idx="336">
                  <c:v>18.809999999999999</c:v>
                </c:pt>
                <c:pt idx="337">
                  <c:v>18.87</c:v>
                </c:pt>
                <c:pt idx="338">
                  <c:v>19.940000000000001</c:v>
                </c:pt>
                <c:pt idx="339">
                  <c:v>21.26</c:v>
                </c:pt>
                <c:pt idx="340">
                  <c:v>21.83</c:v>
                </c:pt>
                <c:pt idx="341">
                  <c:v>20.91</c:v>
                </c:pt>
                <c:pt idx="342">
                  <c:v>21.08</c:v>
                </c:pt>
                <c:pt idx="343">
                  <c:v>21.76</c:v>
                </c:pt>
                <c:pt idx="344">
                  <c:v>23</c:v>
                </c:pt>
                <c:pt idx="345">
                  <c:v>23.58</c:v>
                </c:pt>
                <c:pt idx="346">
                  <c:v>25.12</c:v>
                </c:pt>
                <c:pt idx="347">
                  <c:v>25.3</c:v>
                </c:pt>
                <c:pt idx="348">
                  <c:v>27.08</c:v>
                </c:pt>
                <c:pt idx="349">
                  <c:v>27.13</c:v>
                </c:pt>
                <c:pt idx="350">
                  <c:v>27.68</c:v>
                </c:pt>
                <c:pt idx="351">
                  <c:v>27.57</c:v>
                </c:pt>
                <c:pt idx="352">
                  <c:v>27.7</c:v>
                </c:pt>
                <c:pt idx="353">
                  <c:v>27.94</c:v>
                </c:pt>
                <c:pt idx="354">
                  <c:v>29.93</c:v>
                </c:pt>
                <c:pt idx="355">
                  <c:v>31.48</c:v>
                </c:pt>
                <c:pt idx="356">
                  <c:v>32.56</c:v>
                </c:pt>
                <c:pt idx="357">
                  <c:v>28.96</c:v>
                </c:pt>
                <c:pt idx="358">
                  <c:v>21.17</c:v>
                </c:pt>
                <c:pt idx="359">
                  <c:v>22.01</c:v>
                </c:pt>
                <c:pt idx="360">
                  <c:v>22.31</c:v>
                </c:pt>
                <c:pt idx="361">
                  <c:v>23.7</c:v>
                </c:pt>
                <c:pt idx="362">
                  <c:v>24.59</c:v>
                </c:pt>
                <c:pt idx="363">
                  <c:v>25.84</c:v>
                </c:pt>
                <c:pt idx="364">
                  <c:v>24.31</c:v>
                </c:pt>
                <c:pt idx="365">
                  <c:v>21.87</c:v>
                </c:pt>
                <c:pt idx="366">
                  <c:v>21.55</c:v>
                </c:pt>
                <c:pt idx="367">
                  <c:v>21.3</c:v>
                </c:pt>
                <c:pt idx="368">
                  <c:v>21.07</c:v>
                </c:pt>
                <c:pt idx="369">
                  <c:v>18.21</c:v>
                </c:pt>
                <c:pt idx="370">
                  <c:v>16.940000000000001</c:v>
                </c:pt>
                <c:pt idx="371">
                  <c:v>16.059999999999999</c:v>
                </c:pt>
                <c:pt idx="372">
                  <c:v>16.71</c:v>
                </c:pt>
                <c:pt idx="373">
                  <c:v>18.16</c:v>
                </c:pt>
                <c:pt idx="374">
                  <c:v>18.579999999999998</c:v>
                </c:pt>
                <c:pt idx="375">
                  <c:v>16.87</c:v>
                </c:pt>
                <c:pt idx="376">
                  <c:v>15.4</c:v>
                </c:pt>
                <c:pt idx="377">
                  <c:v>15.06</c:v>
                </c:pt>
                <c:pt idx="378">
                  <c:v>15.52</c:v>
                </c:pt>
                <c:pt idx="379">
                  <c:v>15.01</c:v>
                </c:pt>
                <c:pt idx="380">
                  <c:v>12.82</c:v>
                </c:pt>
                <c:pt idx="381">
                  <c:v>11.15</c:v>
                </c:pt>
                <c:pt idx="382">
                  <c:v>11.42</c:v>
                </c:pt>
                <c:pt idx="383">
                  <c:v>9.31</c:v>
                </c:pt>
                <c:pt idx="384">
                  <c:v>9.31</c:v>
                </c:pt>
                <c:pt idx="385">
                  <c:v>9.34</c:v>
                </c:pt>
                <c:pt idx="386">
                  <c:v>9.41</c:v>
                </c:pt>
                <c:pt idx="387">
                  <c:v>7.19</c:v>
                </c:pt>
                <c:pt idx="388">
                  <c:v>6.39</c:v>
                </c:pt>
                <c:pt idx="389">
                  <c:v>5.57</c:v>
                </c:pt>
                <c:pt idx="390">
                  <c:v>5.84</c:v>
                </c:pt>
                <c:pt idx="391">
                  <c:v>8.83</c:v>
                </c:pt>
                <c:pt idx="392">
                  <c:v>9.76</c:v>
                </c:pt>
                <c:pt idx="393">
                  <c:v>8.48</c:v>
                </c:pt>
                <c:pt idx="394">
                  <c:v>8.4600000000000009</c:v>
                </c:pt>
                <c:pt idx="395">
                  <c:v>8.26</c:v>
                </c:pt>
                <c:pt idx="396">
                  <c:v>8.73</c:v>
                </c:pt>
                <c:pt idx="397">
                  <c:v>7.83</c:v>
                </c:pt>
                <c:pt idx="398">
                  <c:v>7.87</c:v>
                </c:pt>
                <c:pt idx="399">
                  <c:v>8.7200000000000006</c:v>
                </c:pt>
                <c:pt idx="400">
                  <c:v>11.25</c:v>
                </c:pt>
                <c:pt idx="401">
                  <c:v>13.1</c:v>
                </c:pt>
                <c:pt idx="402">
                  <c:v>13.75</c:v>
                </c:pt>
                <c:pt idx="403">
                  <c:v>13</c:v>
                </c:pt>
                <c:pt idx="404">
                  <c:v>12.92</c:v>
                </c:pt>
                <c:pt idx="405">
                  <c:v>11.7</c:v>
                </c:pt>
                <c:pt idx="406">
                  <c:v>12.01</c:v>
                </c:pt>
                <c:pt idx="407">
                  <c:v>12.28</c:v>
                </c:pt>
                <c:pt idx="408">
                  <c:v>13.03</c:v>
                </c:pt>
                <c:pt idx="409">
                  <c:v>13.93</c:v>
                </c:pt>
                <c:pt idx="410">
                  <c:v>13.25</c:v>
                </c:pt>
                <c:pt idx="411">
                  <c:v>13.52</c:v>
                </c:pt>
                <c:pt idx="412">
                  <c:v>12.18</c:v>
                </c:pt>
                <c:pt idx="413">
                  <c:v>12.29</c:v>
                </c:pt>
                <c:pt idx="414">
                  <c:v>11.74</c:v>
                </c:pt>
                <c:pt idx="415">
                  <c:v>11.32</c:v>
                </c:pt>
                <c:pt idx="416">
                  <c:v>10.91</c:v>
                </c:pt>
                <c:pt idx="417">
                  <c:v>11.11</c:v>
                </c:pt>
                <c:pt idx="418">
                  <c:v>11.45</c:v>
                </c:pt>
                <c:pt idx="419">
                  <c:v>11.64</c:v>
                </c:pt>
                <c:pt idx="420">
                  <c:v>11.5</c:v>
                </c:pt>
                <c:pt idx="421">
                  <c:v>11.09</c:v>
                </c:pt>
                <c:pt idx="422">
                  <c:v>10.4</c:v>
                </c:pt>
                <c:pt idx="423">
                  <c:v>11.1</c:v>
                </c:pt>
                <c:pt idx="424">
                  <c:v>11.99</c:v>
                </c:pt>
                <c:pt idx="425">
                  <c:v>12.54</c:v>
                </c:pt>
                <c:pt idx="426">
                  <c:v>13.2</c:v>
                </c:pt>
                <c:pt idx="427">
                  <c:v>14.11</c:v>
                </c:pt>
                <c:pt idx="428">
                  <c:v>14.42</c:v>
                </c:pt>
                <c:pt idx="429">
                  <c:v>14.83</c:v>
                </c:pt>
                <c:pt idx="430">
                  <c:v>16.13</c:v>
                </c:pt>
                <c:pt idx="431">
                  <c:v>16.16</c:v>
                </c:pt>
                <c:pt idx="432">
                  <c:v>17.09</c:v>
                </c:pt>
                <c:pt idx="433">
                  <c:v>18.100000000000001</c:v>
                </c:pt>
                <c:pt idx="434">
                  <c:v>18.66</c:v>
                </c:pt>
                <c:pt idx="435">
                  <c:v>18.72</c:v>
                </c:pt>
                <c:pt idx="436">
                  <c:v>17.75</c:v>
                </c:pt>
                <c:pt idx="437">
                  <c:v>18.39</c:v>
                </c:pt>
                <c:pt idx="438">
                  <c:v>19.36</c:v>
                </c:pt>
                <c:pt idx="439">
                  <c:v>19.62</c:v>
                </c:pt>
                <c:pt idx="440">
                  <c:v>19.86</c:v>
                </c:pt>
                <c:pt idx="441">
                  <c:v>20.91</c:v>
                </c:pt>
                <c:pt idx="442">
                  <c:v>21.5</c:v>
                </c:pt>
                <c:pt idx="443">
                  <c:v>21.13</c:v>
                </c:pt>
                <c:pt idx="444">
                  <c:v>21.62</c:v>
                </c:pt>
                <c:pt idx="445">
                  <c:v>22.24</c:v>
                </c:pt>
                <c:pt idx="446">
                  <c:v>22.04</c:v>
                </c:pt>
                <c:pt idx="447">
                  <c:v>20.56</c:v>
                </c:pt>
                <c:pt idx="448">
                  <c:v>19.47</c:v>
                </c:pt>
                <c:pt idx="449">
                  <c:v>18.71</c:v>
                </c:pt>
                <c:pt idx="450">
                  <c:v>19.649999999999999</c:v>
                </c:pt>
                <c:pt idx="451">
                  <c:v>19.809999999999999</c:v>
                </c:pt>
                <c:pt idx="452">
                  <c:v>16.850000000000001</c:v>
                </c:pt>
                <c:pt idx="453">
                  <c:v>14.36</c:v>
                </c:pt>
                <c:pt idx="454">
                  <c:v>13.16</c:v>
                </c:pt>
                <c:pt idx="455">
                  <c:v>13.01</c:v>
                </c:pt>
                <c:pt idx="456">
                  <c:v>13.51</c:v>
                </c:pt>
                <c:pt idx="457">
                  <c:v>13.26</c:v>
                </c:pt>
                <c:pt idx="458">
                  <c:v>12.38</c:v>
                </c:pt>
                <c:pt idx="459">
                  <c:v>11.79</c:v>
                </c:pt>
                <c:pt idx="460">
                  <c:v>11.99</c:v>
                </c:pt>
                <c:pt idx="461">
                  <c:v>12.29</c:v>
                </c:pt>
                <c:pt idx="462">
                  <c:v>14.77</c:v>
                </c:pt>
                <c:pt idx="463">
                  <c:v>14.9</c:v>
                </c:pt>
                <c:pt idx="464">
                  <c:v>14.28</c:v>
                </c:pt>
                <c:pt idx="465">
                  <c:v>16.059999999999999</c:v>
                </c:pt>
                <c:pt idx="466">
                  <c:v>16.149999999999999</c:v>
                </c:pt>
                <c:pt idx="467">
                  <c:v>15.76</c:v>
                </c:pt>
                <c:pt idx="468">
                  <c:v>15.6</c:v>
                </c:pt>
                <c:pt idx="469">
                  <c:v>15.66</c:v>
                </c:pt>
                <c:pt idx="470">
                  <c:v>15.73</c:v>
                </c:pt>
                <c:pt idx="471">
                  <c:v>13.92</c:v>
                </c:pt>
                <c:pt idx="472">
                  <c:v>14.5</c:v>
                </c:pt>
                <c:pt idx="473">
                  <c:v>14.83</c:v>
                </c:pt>
                <c:pt idx="474">
                  <c:v>15.27</c:v>
                </c:pt>
                <c:pt idx="475">
                  <c:v>15.12</c:v>
                </c:pt>
                <c:pt idx="476">
                  <c:v>16.45</c:v>
                </c:pt>
                <c:pt idx="477">
                  <c:v>16.82</c:v>
                </c:pt>
                <c:pt idx="478">
                  <c:v>16.600000000000001</c:v>
                </c:pt>
                <c:pt idx="479">
                  <c:v>16.28</c:v>
                </c:pt>
                <c:pt idx="480">
                  <c:v>16.38</c:v>
                </c:pt>
                <c:pt idx="481">
                  <c:v>16.22</c:v>
                </c:pt>
                <c:pt idx="482">
                  <c:v>16.170000000000002</c:v>
                </c:pt>
                <c:pt idx="483">
                  <c:v>16.37</c:v>
                </c:pt>
                <c:pt idx="484">
                  <c:v>14.14</c:v>
                </c:pt>
                <c:pt idx="485">
                  <c:v>12.84</c:v>
                </c:pt>
                <c:pt idx="486">
                  <c:v>13.37</c:v>
                </c:pt>
                <c:pt idx="487">
                  <c:v>13.65</c:v>
                </c:pt>
                <c:pt idx="488">
                  <c:v>14.21</c:v>
                </c:pt>
                <c:pt idx="489">
                  <c:v>14.33</c:v>
                </c:pt>
                <c:pt idx="490">
                  <c:v>14.64</c:v>
                </c:pt>
                <c:pt idx="491">
                  <c:v>13.91</c:v>
                </c:pt>
                <c:pt idx="492">
                  <c:v>13.9</c:v>
                </c:pt>
                <c:pt idx="493">
                  <c:v>13</c:v>
                </c:pt>
                <c:pt idx="494">
                  <c:v>12.96</c:v>
                </c:pt>
                <c:pt idx="495">
                  <c:v>12.43</c:v>
                </c:pt>
                <c:pt idx="496">
                  <c:v>12.04</c:v>
                </c:pt>
                <c:pt idx="497">
                  <c:v>12.16</c:v>
                </c:pt>
                <c:pt idx="498">
                  <c:v>12.74</c:v>
                </c:pt>
                <c:pt idx="499">
                  <c:v>12.46</c:v>
                </c:pt>
                <c:pt idx="500">
                  <c:v>12.28</c:v>
                </c:pt>
                <c:pt idx="501">
                  <c:v>11.58</c:v>
                </c:pt>
                <c:pt idx="502">
                  <c:v>10.91</c:v>
                </c:pt>
                <c:pt idx="503">
                  <c:v>10.09</c:v>
                </c:pt>
                <c:pt idx="504">
                  <c:v>10.1</c:v>
                </c:pt>
                <c:pt idx="505">
                  <c:v>9.68</c:v>
                </c:pt>
                <c:pt idx="506">
                  <c:v>9</c:v>
                </c:pt>
                <c:pt idx="507">
                  <c:v>8.5399999999999991</c:v>
                </c:pt>
                <c:pt idx="508">
                  <c:v>8.51</c:v>
                </c:pt>
                <c:pt idx="509">
                  <c:v>8.91</c:v>
                </c:pt>
                <c:pt idx="510">
                  <c:v>9.15</c:v>
                </c:pt>
                <c:pt idx="511">
                  <c:v>9.01</c:v>
                </c:pt>
                <c:pt idx="512">
                  <c:v>9.08</c:v>
                </c:pt>
                <c:pt idx="513">
                  <c:v>9.6</c:v>
                </c:pt>
                <c:pt idx="514">
                  <c:v>9.66</c:v>
                </c:pt>
                <c:pt idx="515">
                  <c:v>9.6199999999999992</c:v>
                </c:pt>
                <c:pt idx="516">
                  <c:v>10.15</c:v>
                </c:pt>
                <c:pt idx="517">
                  <c:v>10.71</c:v>
                </c:pt>
                <c:pt idx="518">
                  <c:v>10.85</c:v>
                </c:pt>
                <c:pt idx="519">
                  <c:v>11.04</c:v>
                </c:pt>
                <c:pt idx="520">
                  <c:v>11.36</c:v>
                </c:pt>
                <c:pt idx="521">
                  <c:v>11.52</c:v>
                </c:pt>
                <c:pt idx="522">
                  <c:v>11.77</c:v>
                </c:pt>
                <c:pt idx="523">
                  <c:v>11.21</c:v>
                </c:pt>
                <c:pt idx="524">
                  <c:v>11.34</c:v>
                </c:pt>
                <c:pt idx="525">
                  <c:v>11.19</c:v>
                </c:pt>
                <c:pt idx="526">
                  <c:v>10.63</c:v>
                </c:pt>
                <c:pt idx="527">
                  <c:v>10.74</c:v>
                </c:pt>
                <c:pt idx="528">
                  <c:v>11.05</c:v>
                </c:pt>
                <c:pt idx="529">
                  <c:v>10.95</c:v>
                </c:pt>
                <c:pt idx="530">
                  <c:v>11.22</c:v>
                </c:pt>
                <c:pt idx="531">
                  <c:v>10.94</c:v>
                </c:pt>
                <c:pt idx="532">
                  <c:v>11.1</c:v>
                </c:pt>
                <c:pt idx="533">
                  <c:v>11.53</c:v>
                </c:pt>
                <c:pt idx="534">
                  <c:v>11.74</c:v>
                </c:pt>
                <c:pt idx="535">
                  <c:v>11.54</c:v>
                </c:pt>
                <c:pt idx="536">
                  <c:v>11.33</c:v>
                </c:pt>
                <c:pt idx="537">
                  <c:v>11.58</c:v>
                </c:pt>
                <c:pt idx="538">
                  <c:v>11.48</c:v>
                </c:pt>
                <c:pt idx="539">
                  <c:v>11.64</c:v>
                </c:pt>
                <c:pt idx="540">
                  <c:v>11.96</c:v>
                </c:pt>
                <c:pt idx="541">
                  <c:v>12.34</c:v>
                </c:pt>
                <c:pt idx="542">
                  <c:v>12.32</c:v>
                </c:pt>
                <c:pt idx="543">
                  <c:v>12.63</c:v>
                </c:pt>
                <c:pt idx="544">
                  <c:v>13.04</c:v>
                </c:pt>
                <c:pt idx="545">
                  <c:v>13.13</c:v>
                </c:pt>
                <c:pt idx="546">
                  <c:v>12.87</c:v>
                </c:pt>
                <c:pt idx="547">
                  <c:v>12.92</c:v>
                </c:pt>
                <c:pt idx="548">
                  <c:v>13.8</c:v>
                </c:pt>
                <c:pt idx="549">
                  <c:v>14.37</c:v>
                </c:pt>
                <c:pt idx="550">
                  <c:v>14.85</c:v>
                </c:pt>
                <c:pt idx="551">
                  <c:v>15.02</c:v>
                </c:pt>
                <c:pt idx="552">
                  <c:v>15.62</c:v>
                </c:pt>
                <c:pt idx="553">
                  <c:v>15.76</c:v>
                </c:pt>
                <c:pt idx="554">
                  <c:v>15.13</c:v>
                </c:pt>
                <c:pt idx="555">
                  <c:v>16.04</c:v>
                </c:pt>
                <c:pt idx="556">
                  <c:v>16.010000000000002</c:v>
                </c:pt>
                <c:pt idx="557">
                  <c:v>15.77</c:v>
                </c:pt>
                <c:pt idx="558">
                  <c:v>14.51</c:v>
                </c:pt>
                <c:pt idx="559">
                  <c:v>13.98</c:v>
                </c:pt>
                <c:pt idx="560">
                  <c:v>11.84</c:v>
                </c:pt>
                <c:pt idx="561">
                  <c:v>11.39</c:v>
                </c:pt>
                <c:pt idx="562">
                  <c:v>11.11</c:v>
                </c:pt>
                <c:pt idx="563">
                  <c:v>11.37</c:v>
                </c:pt>
                <c:pt idx="564">
                  <c:v>11.47</c:v>
                </c:pt>
                <c:pt idx="565">
                  <c:v>11.95</c:v>
                </c:pt>
                <c:pt idx="566">
                  <c:v>11.29</c:v>
                </c:pt>
                <c:pt idx="567">
                  <c:v>10.9</c:v>
                </c:pt>
                <c:pt idx="568">
                  <c:v>10.73</c:v>
                </c:pt>
                <c:pt idx="569">
                  <c:v>11.08</c:v>
                </c:pt>
                <c:pt idx="570">
                  <c:v>11.7</c:v>
                </c:pt>
                <c:pt idx="571">
                  <c:v>11.34</c:v>
                </c:pt>
                <c:pt idx="572">
                  <c:v>10.83</c:v>
                </c:pt>
                <c:pt idx="573">
                  <c:v>11.13</c:v>
                </c:pt>
                <c:pt idx="574">
                  <c:v>10.98</c:v>
                </c:pt>
                <c:pt idx="575">
                  <c:v>10.68</c:v>
                </c:pt>
                <c:pt idx="576">
                  <c:v>10.42</c:v>
                </c:pt>
                <c:pt idx="577">
                  <c:v>10</c:v>
                </c:pt>
                <c:pt idx="578">
                  <c:v>10.19</c:v>
                </c:pt>
                <c:pt idx="579">
                  <c:v>10.78</c:v>
                </c:pt>
                <c:pt idx="580">
                  <c:v>11.24</c:v>
                </c:pt>
                <c:pt idx="581">
                  <c:v>11.58</c:v>
                </c:pt>
                <c:pt idx="582">
                  <c:v>11.13</c:v>
                </c:pt>
                <c:pt idx="583">
                  <c:v>10.72</c:v>
                </c:pt>
                <c:pt idx="584">
                  <c:v>10.55</c:v>
                </c:pt>
                <c:pt idx="585">
                  <c:v>10.83</c:v>
                </c:pt>
                <c:pt idx="586">
                  <c:v>10.25</c:v>
                </c:pt>
                <c:pt idx="587">
                  <c:v>10.16</c:v>
                </c:pt>
                <c:pt idx="588">
                  <c:v>10.25</c:v>
                </c:pt>
                <c:pt idx="589">
                  <c:v>9.8699999999999992</c:v>
                </c:pt>
                <c:pt idx="590">
                  <c:v>9.9</c:v>
                </c:pt>
                <c:pt idx="591">
                  <c:v>9.7799999999999994</c:v>
                </c:pt>
                <c:pt idx="592">
                  <c:v>9.69</c:v>
                </c:pt>
                <c:pt idx="593">
                  <c:v>9.07</c:v>
                </c:pt>
                <c:pt idx="594">
                  <c:v>9.61</c:v>
                </c:pt>
                <c:pt idx="595">
                  <c:v>9.85</c:v>
                </c:pt>
                <c:pt idx="596">
                  <c:v>9.8800000000000008</c:v>
                </c:pt>
                <c:pt idx="597">
                  <c:v>10.17</c:v>
                </c:pt>
                <c:pt idx="598">
                  <c:v>10.220000000000001</c:v>
                </c:pt>
                <c:pt idx="599">
                  <c:v>10.53</c:v>
                </c:pt>
                <c:pt idx="600">
                  <c:v>10.75</c:v>
                </c:pt>
                <c:pt idx="601">
                  <c:v>10.91</c:v>
                </c:pt>
                <c:pt idx="602">
                  <c:v>10.91</c:v>
                </c:pt>
                <c:pt idx="603">
                  <c:v>11.18</c:v>
                </c:pt>
                <c:pt idx="604">
                  <c:v>11.46</c:v>
                </c:pt>
                <c:pt idx="605">
                  <c:v>11.55</c:v>
                </c:pt>
                <c:pt idx="606">
                  <c:v>10.54</c:v>
                </c:pt>
                <c:pt idx="607">
                  <c:v>11.04</c:v>
                </c:pt>
                <c:pt idx="608">
                  <c:v>11.34</c:v>
                </c:pt>
                <c:pt idx="609">
                  <c:v>11.66</c:v>
                </c:pt>
                <c:pt idx="610">
                  <c:v>11.54</c:v>
                </c:pt>
                <c:pt idx="611">
                  <c:v>11.31</c:v>
                </c:pt>
                <c:pt idx="612">
                  <c:v>11.9</c:v>
                </c:pt>
                <c:pt idx="613">
                  <c:v>12.14</c:v>
                </c:pt>
                <c:pt idx="614">
                  <c:v>11.84</c:v>
                </c:pt>
                <c:pt idx="615">
                  <c:v>11.95</c:v>
                </c:pt>
                <c:pt idx="616">
                  <c:v>11.86</c:v>
                </c:pt>
                <c:pt idx="617">
                  <c:v>11.62</c:v>
                </c:pt>
                <c:pt idx="618">
                  <c:v>11.78</c:v>
                </c:pt>
                <c:pt idx="619">
                  <c:v>12.26</c:v>
                </c:pt>
                <c:pt idx="620">
                  <c:v>12.44</c:v>
                </c:pt>
                <c:pt idx="621">
                  <c:v>12.31</c:v>
                </c:pt>
                <c:pt idx="622">
                  <c:v>11.85</c:v>
                </c:pt>
                <c:pt idx="623">
                  <c:v>12.15</c:v>
                </c:pt>
                <c:pt idx="624">
                  <c:v>12.53</c:v>
                </c:pt>
                <c:pt idx="625">
                  <c:v>12.36</c:v>
                </c:pt>
                <c:pt idx="626">
                  <c:v>12.36</c:v>
                </c:pt>
                <c:pt idx="627">
                  <c:v>12.24</c:v>
                </c:pt>
                <c:pt idx="628">
                  <c:v>12.2</c:v>
                </c:pt>
                <c:pt idx="629">
                  <c:v>12.45</c:v>
                </c:pt>
                <c:pt idx="630">
                  <c:v>12.67</c:v>
                </c:pt>
                <c:pt idx="631">
                  <c:v>12.68</c:v>
                </c:pt>
                <c:pt idx="632">
                  <c:v>12.43</c:v>
                </c:pt>
                <c:pt idx="633">
                  <c:v>12.13</c:v>
                </c:pt>
                <c:pt idx="634">
                  <c:v>12.47</c:v>
                </c:pt>
                <c:pt idx="635">
                  <c:v>12.93</c:v>
                </c:pt>
                <c:pt idx="636">
                  <c:v>13.01</c:v>
                </c:pt>
                <c:pt idx="637">
                  <c:v>12.86</c:v>
                </c:pt>
                <c:pt idx="638">
                  <c:v>12.83</c:v>
                </c:pt>
                <c:pt idx="639">
                  <c:v>12.16</c:v>
                </c:pt>
                <c:pt idx="640">
                  <c:v>12.14</c:v>
                </c:pt>
                <c:pt idx="641">
                  <c:v>11.62</c:v>
                </c:pt>
                <c:pt idx="642">
                  <c:v>11.75</c:v>
                </c:pt>
                <c:pt idx="643">
                  <c:v>11.72</c:v>
                </c:pt>
                <c:pt idx="644">
                  <c:v>11.14</c:v>
                </c:pt>
                <c:pt idx="645">
                  <c:v>11.39</c:v>
                </c:pt>
                <c:pt idx="646">
                  <c:v>11.64</c:v>
                </c:pt>
                <c:pt idx="647">
                  <c:v>11.75</c:v>
                </c:pt>
                <c:pt idx="648">
                  <c:v>12</c:v>
                </c:pt>
                <c:pt idx="649">
                  <c:v>12.22</c:v>
                </c:pt>
                <c:pt idx="650">
                  <c:v>12.42</c:v>
                </c:pt>
                <c:pt idx="651">
                  <c:v>12.91</c:v>
                </c:pt>
                <c:pt idx="652">
                  <c:v>13.31</c:v>
                </c:pt>
                <c:pt idx="653">
                  <c:v>13.36</c:v>
                </c:pt>
                <c:pt idx="654">
                  <c:v>13.83</c:v>
                </c:pt>
                <c:pt idx="655">
                  <c:v>14.04</c:v>
                </c:pt>
                <c:pt idx="656">
                  <c:v>14.36</c:v>
                </c:pt>
                <c:pt idx="657">
                  <c:v>14.62</c:v>
                </c:pt>
                <c:pt idx="658">
                  <c:v>15.12</c:v>
                </c:pt>
                <c:pt idx="659">
                  <c:v>15.79</c:v>
                </c:pt>
                <c:pt idx="660">
                  <c:v>15.99</c:v>
                </c:pt>
                <c:pt idx="661">
                  <c:v>16.440000000000001</c:v>
                </c:pt>
                <c:pt idx="662">
                  <c:v>16.22</c:v>
                </c:pt>
                <c:pt idx="663">
                  <c:v>16.690000000000001</c:v>
                </c:pt>
                <c:pt idx="664">
                  <c:v>16.52</c:v>
                </c:pt>
                <c:pt idx="665">
                  <c:v>17.37</c:v>
                </c:pt>
                <c:pt idx="666">
                  <c:v>18.45</c:v>
                </c:pt>
                <c:pt idx="667">
                  <c:v>18.22</c:v>
                </c:pt>
                <c:pt idx="668">
                  <c:v>18.84</c:v>
                </c:pt>
                <c:pt idx="669">
                  <c:v>17.77</c:v>
                </c:pt>
                <c:pt idx="670">
                  <c:v>18.84</c:v>
                </c:pt>
                <c:pt idx="671">
                  <c:v>18.940000000000001</c:v>
                </c:pt>
                <c:pt idx="672">
                  <c:v>18.29</c:v>
                </c:pt>
                <c:pt idx="673">
                  <c:v>18.27</c:v>
                </c:pt>
                <c:pt idx="674">
                  <c:v>19.37</c:v>
                </c:pt>
                <c:pt idx="675">
                  <c:v>19.37</c:v>
                </c:pt>
                <c:pt idx="676">
                  <c:v>18.54</c:v>
                </c:pt>
                <c:pt idx="677">
                  <c:v>18.16</c:v>
                </c:pt>
                <c:pt idx="678">
                  <c:v>18.86</c:v>
                </c:pt>
                <c:pt idx="679">
                  <c:v>18.670000000000002</c:v>
                </c:pt>
                <c:pt idx="680">
                  <c:v>17.84</c:v>
                </c:pt>
                <c:pt idx="681">
                  <c:v>17.420000000000002</c:v>
                </c:pt>
                <c:pt idx="682">
                  <c:v>17.12</c:v>
                </c:pt>
                <c:pt idx="683">
                  <c:v>17.2</c:v>
                </c:pt>
                <c:pt idx="684">
                  <c:v>16.72</c:v>
                </c:pt>
                <c:pt idx="685">
                  <c:v>15.84</c:v>
                </c:pt>
                <c:pt idx="686">
                  <c:v>15.9</c:v>
                </c:pt>
                <c:pt idx="687">
                  <c:v>16.12</c:v>
                </c:pt>
                <c:pt idx="688">
                  <c:v>16.600000000000001</c:v>
                </c:pt>
                <c:pt idx="689">
                  <c:v>16.73</c:v>
                </c:pt>
                <c:pt idx="690">
                  <c:v>16.87</c:v>
                </c:pt>
                <c:pt idx="691">
                  <c:v>15.87</c:v>
                </c:pt>
                <c:pt idx="692">
                  <c:v>15.16</c:v>
                </c:pt>
                <c:pt idx="693">
                  <c:v>14.15</c:v>
                </c:pt>
                <c:pt idx="694">
                  <c:v>13.74</c:v>
                </c:pt>
                <c:pt idx="695">
                  <c:v>13.67</c:v>
                </c:pt>
                <c:pt idx="696">
                  <c:v>13.79</c:v>
                </c:pt>
                <c:pt idx="697">
                  <c:v>13.78</c:v>
                </c:pt>
                <c:pt idx="698">
                  <c:v>13.93</c:v>
                </c:pt>
                <c:pt idx="699">
                  <c:v>13.91</c:v>
                </c:pt>
                <c:pt idx="700">
                  <c:v>14.32</c:v>
                </c:pt>
                <c:pt idx="701">
                  <c:v>14.64</c:v>
                </c:pt>
                <c:pt idx="702">
                  <c:v>14.96</c:v>
                </c:pt>
                <c:pt idx="703">
                  <c:v>15.54</c:v>
                </c:pt>
                <c:pt idx="704">
                  <c:v>15.93</c:v>
                </c:pt>
                <c:pt idx="705">
                  <c:v>16.559999999999999</c:v>
                </c:pt>
                <c:pt idx="706">
                  <c:v>16.989999999999998</c:v>
                </c:pt>
                <c:pt idx="707">
                  <c:v>17.36</c:v>
                </c:pt>
                <c:pt idx="708">
                  <c:v>17.98</c:v>
                </c:pt>
                <c:pt idx="709">
                  <c:v>17.760000000000002</c:v>
                </c:pt>
                <c:pt idx="710">
                  <c:v>18.2</c:v>
                </c:pt>
                <c:pt idx="711">
                  <c:v>18.43</c:v>
                </c:pt>
                <c:pt idx="712">
                  <c:v>18.690000000000001</c:v>
                </c:pt>
                <c:pt idx="713">
                  <c:v>18.45</c:v>
                </c:pt>
                <c:pt idx="714">
                  <c:v>19.09</c:v>
                </c:pt>
                <c:pt idx="715">
                  <c:v>18.96</c:v>
                </c:pt>
                <c:pt idx="716">
                  <c:v>18.12</c:v>
                </c:pt>
                <c:pt idx="717">
                  <c:v>18.02</c:v>
                </c:pt>
                <c:pt idx="718">
                  <c:v>18.07</c:v>
                </c:pt>
                <c:pt idx="719">
                  <c:v>18.62</c:v>
                </c:pt>
                <c:pt idx="720">
                  <c:v>18.34</c:v>
                </c:pt>
                <c:pt idx="721">
                  <c:v>17.55</c:v>
                </c:pt>
                <c:pt idx="722">
                  <c:v>17.29</c:v>
                </c:pt>
                <c:pt idx="723">
                  <c:v>17.43</c:v>
                </c:pt>
                <c:pt idx="724">
                  <c:v>17.260000000000002</c:v>
                </c:pt>
                <c:pt idx="725">
                  <c:v>17.82</c:v>
                </c:pt>
                <c:pt idx="726">
                  <c:v>17.38</c:v>
                </c:pt>
                <c:pt idx="727">
                  <c:v>17.579999999999998</c:v>
                </c:pt>
                <c:pt idx="728">
                  <c:v>17.05</c:v>
                </c:pt>
                <c:pt idx="729">
                  <c:v>16.61</c:v>
                </c:pt>
                <c:pt idx="730">
                  <c:v>17.149999999999999</c:v>
                </c:pt>
                <c:pt idx="731">
                  <c:v>17.559999999999999</c:v>
                </c:pt>
                <c:pt idx="732">
                  <c:v>18.47</c:v>
                </c:pt>
                <c:pt idx="733">
                  <c:v>19.23</c:v>
                </c:pt>
                <c:pt idx="734">
                  <c:v>19.84</c:v>
                </c:pt>
                <c:pt idx="735">
                  <c:v>20.38</c:v>
                </c:pt>
                <c:pt idx="736">
                  <c:v>20.6</c:v>
                </c:pt>
                <c:pt idx="737">
                  <c:v>20.329999999999998</c:v>
                </c:pt>
                <c:pt idx="738">
                  <c:v>20.149999999999999</c:v>
                </c:pt>
                <c:pt idx="739">
                  <c:v>20.94</c:v>
                </c:pt>
                <c:pt idx="740">
                  <c:v>20.71</c:v>
                </c:pt>
                <c:pt idx="741">
                  <c:v>20.92</c:v>
                </c:pt>
                <c:pt idx="742">
                  <c:v>21.86</c:v>
                </c:pt>
                <c:pt idx="743">
                  <c:v>22.04</c:v>
                </c:pt>
                <c:pt idx="744">
                  <c:v>21.2</c:v>
                </c:pt>
                <c:pt idx="745">
                  <c:v>21.45</c:v>
                </c:pt>
                <c:pt idx="746">
                  <c:v>21.44</c:v>
                </c:pt>
                <c:pt idx="747">
                  <c:v>20.66</c:v>
                </c:pt>
                <c:pt idx="748">
                  <c:v>19.09</c:v>
                </c:pt>
                <c:pt idx="749">
                  <c:v>16.829999999999998</c:v>
                </c:pt>
                <c:pt idx="750">
                  <c:v>17.14</c:v>
                </c:pt>
                <c:pt idx="751">
                  <c:v>17.57</c:v>
                </c:pt>
                <c:pt idx="752">
                  <c:v>17.32</c:v>
                </c:pt>
                <c:pt idx="753">
                  <c:v>16.739999999999998</c:v>
                </c:pt>
                <c:pt idx="754">
                  <c:v>17.850000000000001</c:v>
                </c:pt>
                <c:pt idx="755">
                  <c:v>18.59</c:v>
                </c:pt>
                <c:pt idx="756">
                  <c:v>19.260000000000002</c:v>
                </c:pt>
                <c:pt idx="757">
                  <c:v>19.47</c:v>
                </c:pt>
                <c:pt idx="758">
                  <c:v>19.29</c:v>
                </c:pt>
                <c:pt idx="759">
                  <c:v>20.149999999999999</c:v>
                </c:pt>
                <c:pt idx="760">
                  <c:v>20.51</c:v>
                </c:pt>
                <c:pt idx="761">
                  <c:v>20.38</c:v>
                </c:pt>
                <c:pt idx="762">
                  <c:v>19.97</c:v>
                </c:pt>
                <c:pt idx="763">
                  <c:v>20.47</c:v>
                </c:pt>
                <c:pt idx="764">
                  <c:v>20.96</c:v>
                </c:pt>
                <c:pt idx="765">
                  <c:v>20.89</c:v>
                </c:pt>
                <c:pt idx="766">
                  <c:v>20.72</c:v>
                </c:pt>
                <c:pt idx="767">
                  <c:v>21.04</c:v>
                </c:pt>
                <c:pt idx="768">
                  <c:v>21.63</c:v>
                </c:pt>
                <c:pt idx="769">
                  <c:v>21.83</c:v>
                </c:pt>
                <c:pt idx="770">
                  <c:v>22.17</c:v>
                </c:pt>
                <c:pt idx="771">
                  <c:v>22.42</c:v>
                </c:pt>
                <c:pt idx="772">
                  <c:v>22.57</c:v>
                </c:pt>
                <c:pt idx="773">
                  <c:v>22.3</c:v>
                </c:pt>
                <c:pt idx="774">
                  <c:v>22.98</c:v>
                </c:pt>
                <c:pt idx="775">
                  <c:v>22.65</c:v>
                </c:pt>
                <c:pt idx="776">
                  <c:v>22.89</c:v>
                </c:pt>
                <c:pt idx="777">
                  <c:v>23.21</c:v>
                </c:pt>
                <c:pt idx="778">
                  <c:v>23.23</c:v>
                </c:pt>
                <c:pt idx="779">
                  <c:v>22.75</c:v>
                </c:pt>
                <c:pt idx="780">
                  <c:v>23.27</c:v>
                </c:pt>
                <c:pt idx="781">
                  <c:v>23.37</c:v>
                </c:pt>
                <c:pt idx="782">
                  <c:v>23.25</c:v>
                </c:pt>
                <c:pt idx="783">
                  <c:v>23.42</c:v>
                </c:pt>
                <c:pt idx="784">
                  <c:v>23.71</c:v>
                </c:pt>
                <c:pt idx="785">
                  <c:v>22.39</c:v>
                </c:pt>
                <c:pt idx="786">
                  <c:v>22.3</c:v>
                </c:pt>
                <c:pt idx="787">
                  <c:v>22.67</c:v>
                </c:pt>
                <c:pt idx="788">
                  <c:v>23.37</c:v>
                </c:pt>
                <c:pt idx="789">
                  <c:v>23.78</c:v>
                </c:pt>
                <c:pt idx="790">
                  <c:v>23.93</c:v>
                </c:pt>
                <c:pt idx="791">
                  <c:v>23.69</c:v>
                </c:pt>
                <c:pt idx="792">
                  <c:v>24.06</c:v>
                </c:pt>
                <c:pt idx="793">
                  <c:v>23.7</c:v>
                </c:pt>
                <c:pt idx="794">
                  <c:v>22.61</c:v>
                </c:pt>
                <c:pt idx="795">
                  <c:v>23.11</c:v>
                </c:pt>
                <c:pt idx="796">
                  <c:v>21.85</c:v>
                </c:pt>
                <c:pt idx="797">
                  <c:v>21.56</c:v>
                </c:pt>
                <c:pt idx="798">
                  <c:v>21.38</c:v>
                </c:pt>
                <c:pt idx="799">
                  <c:v>19.91</c:v>
                </c:pt>
                <c:pt idx="800">
                  <c:v>19.16</c:v>
                </c:pt>
                <c:pt idx="801">
                  <c:v>18.829999999999998</c:v>
                </c:pt>
                <c:pt idx="802">
                  <c:v>19.71</c:v>
                </c:pt>
                <c:pt idx="803">
                  <c:v>19.739999999999998</c:v>
                </c:pt>
                <c:pt idx="804">
                  <c:v>20.43</c:v>
                </c:pt>
                <c:pt idx="805">
                  <c:v>21.07</c:v>
                </c:pt>
                <c:pt idx="806">
                  <c:v>21.44</c:v>
                </c:pt>
                <c:pt idx="807">
                  <c:v>21.69</c:v>
                </c:pt>
                <c:pt idx="808">
                  <c:v>21.95</c:v>
                </c:pt>
                <c:pt idx="809">
                  <c:v>21.55</c:v>
                </c:pt>
                <c:pt idx="810">
                  <c:v>21.8</c:v>
                </c:pt>
                <c:pt idx="811">
                  <c:v>22.03</c:v>
                </c:pt>
                <c:pt idx="812">
                  <c:v>22.22</c:v>
                </c:pt>
                <c:pt idx="813">
                  <c:v>22.07</c:v>
                </c:pt>
                <c:pt idx="814">
                  <c:v>21.26</c:v>
                </c:pt>
                <c:pt idx="815">
                  <c:v>21.75</c:v>
                </c:pt>
                <c:pt idx="816">
                  <c:v>21.51</c:v>
                </c:pt>
                <c:pt idx="817">
                  <c:v>20.420000000000002</c:v>
                </c:pt>
                <c:pt idx="818">
                  <c:v>19.93</c:v>
                </c:pt>
                <c:pt idx="819">
                  <c:v>21.28</c:v>
                </c:pt>
                <c:pt idx="820">
                  <c:v>21.63</c:v>
                </c:pt>
                <c:pt idx="821">
                  <c:v>22</c:v>
                </c:pt>
                <c:pt idx="822">
                  <c:v>21.75</c:v>
                </c:pt>
                <c:pt idx="823">
                  <c:v>21.14</c:v>
                </c:pt>
                <c:pt idx="824">
                  <c:v>21.68</c:v>
                </c:pt>
                <c:pt idx="825">
                  <c:v>22</c:v>
                </c:pt>
                <c:pt idx="826">
                  <c:v>22.2</c:v>
                </c:pt>
                <c:pt idx="827">
                  <c:v>22.28</c:v>
                </c:pt>
                <c:pt idx="828">
                  <c:v>21.19</c:v>
                </c:pt>
                <c:pt idx="829">
                  <c:v>20.9</c:v>
                </c:pt>
                <c:pt idx="830">
                  <c:v>20.2</c:v>
                </c:pt>
                <c:pt idx="831">
                  <c:v>20.43</c:v>
                </c:pt>
                <c:pt idx="832">
                  <c:v>20.97</c:v>
                </c:pt>
                <c:pt idx="833">
                  <c:v>19.71</c:v>
                </c:pt>
                <c:pt idx="834">
                  <c:v>18.68</c:v>
                </c:pt>
                <c:pt idx="835">
                  <c:v>18.43</c:v>
                </c:pt>
                <c:pt idx="836">
                  <c:v>18.399999999999999</c:v>
                </c:pt>
                <c:pt idx="837">
                  <c:v>18.45</c:v>
                </c:pt>
                <c:pt idx="838">
                  <c:v>18.440000000000001</c:v>
                </c:pt>
                <c:pt idx="839">
                  <c:v>17.329999999999998</c:v>
                </c:pt>
                <c:pt idx="840">
                  <c:v>17.09</c:v>
                </c:pt>
                <c:pt idx="841">
                  <c:v>16.37</c:v>
                </c:pt>
                <c:pt idx="842">
                  <c:v>16.53</c:v>
                </c:pt>
                <c:pt idx="843">
                  <c:v>15.87</c:v>
                </c:pt>
                <c:pt idx="844">
                  <c:v>13.98</c:v>
                </c:pt>
                <c:pt idx="845">
                  <c:v>13.8</c:v>
                </c:pt>
                <c:pt idx="846">
                  <c:v>13.73</c:v>
                </c:pt>
                <c:pt idx="847">
                  <c:v>14.1</c:v>
                </c:pt>
                <c:pt idx="848">
                  <c:v>14.84</c:v>
                </c:pt>
                <c:pt idx="849">
                  <c:v>15.06</c:v>
                </c:pt>
                <c:pt idx="850">
                  <c:v>14.95</c:v>
                </c:pt>
                <c:pt idx="851">
                  <c:v>15.87</c:v>
                </c:pt>
                <c:pt idx="852">
                  <c:v>16.46</c:v>
                </c:pt>
                <c:pt idx="853">
                  <c:v>17.03</c:v>
                </c:pt>
                <c:pt idx="854">
                  <c:v>17.399999999999999</c:v>
                </c:pt>
                <c:pt idx="855">
                  <c:v>17.920000000000002</c:v>
                </c:pt>
                <c:pt idx="856">
                  <c:v>17.559999999999999</c:v>
                </c:pt>
                <c:pt idx="857">
                  <c:v>17.079999999999998</c:v>
                </c:pt>
                <c:pt idx="858">
                  <c:v>16.89</c:v>
                </c:pt>
                <c:pt idx="859">
                  <c:v>16.52</c:v>
                </c:pt>
                <c:pt idx="860">
                  <c:v>16.86</c:v>
                </c:pt>
                <c:pt idx="861">
                  <c:v>16.43</c:v>
                </c:pt>
                <c:pt idx="862">
                  <c:v>15.64</c:v>
                </c:pt>
                <c:pt idx="863">
                  <c:v>16.600000000000001</c:v>
                </c:pt>
                <c:pt idx="864">
                  <c:v>17.260000000000002</c:v>
                </c:pt>
                <c:pt idx="865">
                  <c:v>17.46</c:v>
                </c:pt>
                <c:pt idx="866">
                  <c:v>17.809999999999999</c:v>
                </c:pt>
                <c:pt idx="867">
                  <c:v>17.920000000000002</c:v>
                </c:pt>
                <c:pt idx="868">
                  <c:v>17.66</c:v>
                </c:pt>
                <c:pt idx="869">
                  <c:v>17.64</c:v>
                </c:pt>
                <c:pt idx="870">
                  <c:v>17.399999999999999</c:v>
                </c:pt>
                <c:pt idx="871">
                  <c:v>17.940000000000001</c:v>
                </c:pt>
                <c:pt idx="872">
                  <c:v>17.61</c:v>
                </c:pt>
                <c:pt idx="873">
                  <c:v>17.53</c:v>
                </c:pt>
                <c:pt idx="874">
                  <c:v>18.34</c:v>
                </c:pt>
                <c:pt idx="875">
                  <c:v>18.649999999999999</c:v>
                </c:pt>
                <c:pt idx="876">
                  <c:v>18.71</c:v>
                </c:pt>
                <c:pt idx="877">
                  <c:v>17.89</c:v>
                </c:pt>
                <c:pt idx="878">
                  <c:v>17.41</c:v>
                </c:pt>
                <c:pt idx="879">
                  <c:v>16.940000000000001</c:v>
                </c:pt>
                <c:pt idx="880">
                  <c:v>16.309999999999999</c:v>
                </c:pt>
                <c:pt idx="881">
                  <c:v>15.81</c:v>
                </c:pt>
                <c:pt idx="882">
                  <c:v>15.89</c:v>
                </c:pt>
                <c:pt idx="883">
                  <c:v>15.28</c:v>
                </c:pt>
                <c:pt idx="884">
                  <c:v>15.48</c:v>
                </c:pt>
                <c:pt idx="885">
                  <c:v>15.91</c:v>
                </c:pt>
                <c:pt idx="886">
                  <c:v>14.65</c:v>
                </c:pt>
                <c:pt idx="887">
                  <c:v>13.49</c:v>
                </c:pt>
                <c:pt idx="888">
                  <c:v>13.53</c:v>
                </c:pt>
                <c:pt idx="889">
                  <c:v>12.96</c:v>
                </c:pt>
                <c:pt idx="890">
                  <c:v>13.31</c:v>
                </c:pt>
                <c:pt idx="891">
                  <c:v>12.55</c:v>
                </c:pt>
                <c:pt idx="892">
                  <c:v>12</c:v>
                </c:pt>
                <c:pt idx="893">
                  <c:v>11.89</c:v>
                </c:pt>
                <c:pt idx="894">
                  <c:v>10.39</c:v>
                </c:pt>
                <c:pt idx="895">
                  <c:v>9.82</c:v>
                </c:pt>
                <c:pt idx="896">
                  <c:v>8.68</c:v>
                </c:pt>
                <c:pt idx="897">
                  <c:v>8.74</c:v>
                </c:pt>
                <c:pt idx="898">
                  <c:v>8.9499999999999993</c:v>
                </c:pt>
                <c:pt idx="899">
                  <c:v>8.2899999999999991</c:v>
                </c:pt>
                <c:pt idx="900">
                  <c:v>8.92</c:v>
                </c:pt>
                <c:pt idx="901">
                  <c:v>9.76</c:v>
                </c:pt>
                <c:pt idx="902">
                  <c:v>10.16</c:v>
                </c:pt>
                <c:pt idx="903">
                  <c:v>10.23</c:v>
                </c:pt>
                <c:pt idx="904">
                  <c:v>10.82</c:v>
                </c:pt>
                <c:pt idx="905">
                  <c:v>11.01</c:v>
                </c:pt>
                <c:pt idx="906">
                  <c:v>10.9</c:v>
                </c:pt>
                <c:pt idx="907">
                  <c:v>10.09</c:v>
                </c:pt>
                <c:pt idx="908">
                  <c:v>9.92</c:v>
                </c:pt>
                <c:pt idx="909">
                  <c:v>10.33</c:v>
                </c:pt>
                <c:pt idx="910">
                  <c:v>10.44</c:v>
                </c:pt>
                <c:pt idx="911">
                  <c:v>10.25</c:v>
                </c:pt>
                <c:pt idx="912">
                  <c:v>11.19</c:v>
                </c:pt>
                <c:pt idx="913">
                  <c:v>11.59</c:v>
                </c:pt>
                <c:pt idx="914">
                  <c:v>11.63</c:v>
                </c:pt>
                <c:pt idx="915">
                  <c:v>11.69</c:v>
                </c:pt>
                <c:pt idx="916">
                  <c:v>11.53</c:v>
                </c:pt>
                <c:pt idx="917">
                  <c:v>11.54</c:v>
                </c:pt>
                <c:pt idx="918">
                  <c:v>11.76</c:v>
                </c:pt>
                <c:pt idx="919">
                  <c:v>11.6</c:v>
                </c:pt>
                <c:pt idx="920">
                  <c:v>11.81</c:v>
                </c:pt>
                <c:pt idx="921">
                  <c:v>11.35</c:v>
                </c:pt>
                <c:pt idx="922">
                  <c:v>11.25</c:v>
                </c:pt>
                <c:pt idx="923">
                  <c:v>11.6</c:v>
                </c:pt>
                <c:pt idx="924">
                  <c:v>11.44</c:v>
                </c:pt>
                <c:pt idx="925">
                  <c:v>11.01</c:v>
                </c:pt>
                <c:pt idx="926">
                  <c:v>10.9</c:v>
                </c:pt>
                <c:pt idx="927">
                  <c:v>10.64</c:v>
                </c:pt>
                <c:pt idx="928">
                  <c:v>10.55</c:v>
                </c:pt>
                <c:pt idx="929">
                  <c:v>10.53</c:v>
                </c:pt>
                <c:pt idx="930">
                  <c:v>10.57</c:v>
                </c:pt>
                <c:pt idx="931">
                  <c:v>10.27</c:v>
                </c:pt>
                <c:pt idx="932">
                  <c:v>10.07</c:v>
                </c:pt>
                <c:pt idx="933">
                  <c:v>9.77</c:v>
                </c:pt>
                <c:pt idx="934">
                  <c:v>9.77</c:v>
                </c:pt>
                <c:pt idx="935">
                  <c:v>9.68</c:v>
                </c:pt>
                <c:pt idx="936">
                  <c:v>9.24</c:v>
                </c:pt>
                <c:pt idx="937">
                  <c:v>9.0500000000000007</c:v>
                </c:pt>
                <c:pt idx="938">
                  <c:v>8.9499999999999993</c:v>
                </c:pt>
                <c:pt idx="939">
                  <c:v>9.26</c:v>
                </c:pt>
                <c:pt idx="940">
                  <c:v>9.6300000000000008</c:v>
                </c:pt>
                <c:pt idx="941">
                  <c:v>9.5500000000000007</c:v>
                </c:pt>
                <c:pt idx="942">
                  <c:v>9.43</c:v>
                </c:pt>
                <c:pt idx="943">
                  <c:v>10.02</c:v>
                </c:pt>
                <c:pt idx="944">
                  <c:v>9.94</c:v>
                </c:pt>
                <c:pt idx="945">
                  <c:v>9.5299999999999994</c:v>
                </c:pt>
                <c:pt idx="946">
                  <c:v>8.93</c:v>
                </c:pt>
                <c:pt idx="947">
                  <c:v>9.01</c:v>
                </c:pt>
                <c:pt idx="948">
                  <c:v>9.26</c:v>
                </c:pt>
                <c:pt idx="949">
                  <c:v>9</c:v>
                </c:pt>
                <c:pt idx="950">
                  <c:v>9.07</c:v>
                </c:pt>
                <c:pt idx="951">
                  <c:v>9.1300000000000008</c:v>
                </c:pt>
                <c:pt idx="952">
                  <c:v>8.7899999999999991</c:v>
                </c:pt>
                <c:pt idx="953">
                  <c:v>8.85</c:v>
                </c:pt>
                <c:pt idx="954">
                  <c:v>8.83</c:v>
                </c:pt>
                <c:pt idx="955">
                  <c:v>9.1300000000000008</c:v>
                </c:pt>
                <c:pt idx="956">
                  <c:v>9.11</c:v>
                </c:pt>
                <c:pt idx="957">
                  <c:v>8.68</c:v>
                </c:pt>
                <c:pt idx="958">
                  <c:v>8.52</c:v>
                </c:pt>
                <c:pt idx="959">
                  <c:v>8.75</c:v>
                </c:pt>
                <c:pt idx="960">
                  <c:v>8.85</c:v>
                </c:pt>
                <c:pt idx="961">
                  <c:v>9.0500000000000007</c:v>
                </c:pt>
                <c:pt idx="962">
                  <c:v>8.08</c:v>
                </c:pt>
                <c:pt idx="963">
                  <c:v>7.84</c:v>
                </c:pt>
                <c:pt idx="964">
                  <c:v>8.1</c:v>
                </c:pt>
                <c:pt idx="965">
                  <c:v>8.51</c:v>
                </c:pt>
                <c:pt idx="966">
                  <c:v>8.8800000000000008</c:v>
                </c:pt>
                <c:pt idx="967">
                  <c:v>9.07</c:v>
                </c:pt>
                <c:pt idx="968">
                  <c:v>9.1999999999999993</c:v>
                </c:pt>
                <c:pt idx="969">
                  <c:v>9.36</c:v>
                </c:pt>
                <c:pt idx="970">
                  <c:v>9.65</c:v>
                </c:pt>
                <c:pt idx="971">
                  <c:v>9.39</c:v>
                </c:pt>
                <c:pt idx="972">
                  <c:v>9.26</c:v>
                </c:pt>
                <c:pt idx="973">
                  <c:v>8.83</c:v>
                </c:pt>
                <c:pt idx="974">
                  <c:v>9.08</c:v>
                </c:pt>
                <c:pt idx="975">
                  <c:v>9.09</c:v>
                </c:pt>
                <c:pt idx="976">
                  <c:v>8.82</c:v>
                </c:pt>
                <c:pt idx="977">
                  <c:v>8.77</c:v>
                </c:pt>
                <c:pt idx="978">
                  <c:v>8.4499999999999993</c:v>
                </c:pt>
                <c:pt idx="979">
                  <c:v>8.4</c:v>
                </c:pt>
                <c:pt idx="980">
                  <c:v>7.58</c:v>
                </c:pt>
                <c:pt idx="981">
                  <c:v>7.65</c:v>
                </c:pt>
                <c:pt idx="982">
                  <c:v>7.81</c:v>
                </c:pt>
                <c:pt idx="983">
                  <c:v>7.83</c:v>
                </c:pt>
                <c:pt idx="984">
                  <c:v>7.39</c:v>
                </c:pt>
                <c:pt idx="985">
                  <c:v>7.18</c:v>
                </c:pt>
                <c:pt idx="986">
                  <c:v>6.95</c:v>
                </c:pt>
                <c:pt idx="987">
                  <c:v>7.26</c:v>
                </c:pt>
                <c:pt idx="988">
                  <c:v>7.19</c:v>
                </c:pt>
                <c:pt idx="989">
                  <c:v>6.69</c:v>
                </c:pt>
                <c:pt idx="990">
                  <c:v>6.64</c:v>
                </c:pt>
                <c:pt idx="991">
                  <c:v>6.64</c:v>
                </c:pt>
                <c:pt idx="992">
                  <c:v>7.4</c:v>
                </c:pt>
                <c:pt idx="993">
                  <c:v>8</c:v>
                </c:pt>
                <c:pt idx="994">
                  <c:v>8.35</c:v>
                </c:pt>
                <c:pt idx="995">
                  <c:v>8.4700000000000006</c:v>
                </c:pt>
                <c:pt idx="996">
                  <c:v>8.76</c:v>
                </c:pt>
                <c:pt idx="997">
                  <c:v>8.91</c:v>
                </c:pt>
                <c:pt idx="998">
                  <c:v>9.23</c:v>
                </c:pt>
                <c:pt idx="999">
                  <c:v>9.5299999999999994</c:v>
                </c:pt>
                <c:pt idx="1000">
                  <c:v>9.8699999999999992</c:v>
                </c:pt>
                <c:pt idx="1001">
                  <c:v>10</c:v>
                </c:pt>
                <c:pt idx="1002">
                  <c:v>10.01</c:v>
                </c:pt>
                <c:pt idx="1003">
                  <c:v>9.73</c:v>
                </c:pt>
                <c:pt idx="1004">
                  <c:v>9.98</c:v>
                </c:pt>
                <c:pt idx="1005">
                  <c:v>10</c:v>
                </c:pt>
                <c:pt idx="1006">
                  <c:v>9.85</c:v>
                </c:pt>
                <c:pt idx="1007">
                  <c:v>9.82</c:v>
                </c:pt>
                <c:pt idx="1008">
                  <c:v>9.89</c:v>
                </c:pt>
                <c:pt idx="1009">
                  <c:v>9.32</c:v>
                </c:pt>
                <c:pt idx="1010">
                  <c:v>9.33</c:v>
                </c:pt>
                <c:pt idx="1011">
                  <c:v>9.31</c:v>
                </c:pt>
                <c:pt idx="1012">
                  <c:v>9.23</c:v>
                </c:pt>
                <c:pt idx="1013">
                  <c:v>9.01</c:v>
                </c:pt>
                <c:pt idx="1014">
                  <c:v>8.8699999999999992</c:v>
                </c:pt>
                <c:pt idx="1015">
                  <c:v>9.6199999999999992</c:v>
                </c:pt>
                <c:pt idx="1016">
                  <c:v>9.69</c:v>
                </c:pt>
                <c:pt idx="1017">
                  <c:v>9.6</c:v>
                </c:pt>
                <c:pt idx="1018">
                  <c:v>9.69</c:v>
                </c:pt>
                <c:pt idx="1019">
                  <c:v>9.6</c:v>
                </c:pt>
                <c:pt idx="1020">
                  <c:v>10</c:v>
                </c:pt>
                <c:pt idx="1021">
                  <c:v>10.49</c:v>
                </c:pt>
                <c:pt idx="1022">
                  <c:v>10.37</c:v>
                </c:pt>
                <c:pt idx="1023">
                  <c:v>10.4</c:v>
                </c:pt>
                <c:pt idx="1024">
                  <c:v>10.61</c:v>
                </c:pt>
                <c:pt idx="1025">
                  <c:v>10.81</c:v>
                </c:pt>
                <c:pt idx="1026">
                  <c:v>11</c:v>
                </c:pt>
                <c:pt idx="1027">
                  <c:v>10.74</c:v>
                </c:pt>
                <c:pt idx="1028">
                  <c:v>10.47</c:v>
                </c:pt>
                <c:pt idx="1029">
                  <c:v>10.55</c:v>
                </c:pt>
                <c:pt idx="1030">
                  <c:v>11.16</c:v>
                </c:pt>
                <c:pt idx="1031">
                  <c:v>11.69</c:v>
                </c:pt>
                <c:pt idx="1032">
                  <c:v>11.72</c:v>
                </c:pt>
                <c:pt idx="1033">
                  <c:v>12.39</c:v>
                </c:pt>
                <c:pt idx="1034">
                  <c:v>13.19</c:v>
                </c:pt>
                <c:pt idx="1035">
                  <c:v>13.55</c:v>
                </c:pt>
                <c:pt idx="1036">
                  <c:v>13.56</c:v>
                </c:pt>
                <c:pt idx="1037">
                  <c:v>13.89</c:v>
                </c:pt>
                <c:pt idx="1038">
                  <c:v>13.62</c:v>
                </c:pt>
                <c:pt idx="1039">
                  <c:v>13.89</c:v>
                </c:pt>
                <c:pt idx="1040">
                  <c:v>13.47</c:v>
                </c:pt>
                <c:pt idx="1041">
                  <c:v>13.43</c:v>
                </c:pt>
                <c:pt idx="1042">
                  <c:v>13.87</c:v>
                </c:pt>
                <c:pt idx="1043">
                  <c:v>14.09</c:v>
                </c:pt>
                <c:pt idx="1044">
                  <c:v>14.92</c:v>
                </c:pt>
                <c:pt idx="1045">
                  <c:v>15.82</c:v>
                </c:pt>
                <c:pt idx="1046">
                  <c:v>16.43</c:v>
                </c:pt>
                <c:pt idx="1047">
                  <c:v>16.2</c:v>
                </c:pt>
                <c:pt idx="1048">
                  <c:v>16.16</c:v>
                </c:pt>
                <c:pt idx="1049">
                  <c:v>16.829999999999998</c:v>
                </c:pt>
                <c:pt idx="1050">
                  <c:v>17.309999999999999</c:v>
                </c:pt>
                <c:pt idx="1051">
                  <c:v>18.329999999999998</c:v>
                </c:pt>
                <c:pt idx="1052">
                  <c:v>17.68</c:v>
                </c:pt>
                <c:pt idx="1053">
                  <c:v>15.53</c:v>
                </c:pt>
                <c:pt idx="1054">
                  <c:v>13.59</c:v>
                </c:pt>
                <c:pt idx="1055">
                  <c:v>13.39</c:v>
                </c:pt>
                <c:pt idx="1056">
                  <c:v>13.9</c:v>
                </c:pt>
                <c:pt idx="1057">
                  <c:v>14.3</c:v>
                </c:pt>
                <c:pt idx="1058">
                  <c:v>14.67</c:v>
                </c:pt>
                <c:pt idx="1059">
                  <c:v>14.43</c:v>
                </c:pt>
                <c:pt idx="1060">
                  <c:v>14.03</c:v>
                </c:pt>
                <c:pt idx="1061">
                  <c:v>14.77</c:v>
                </c:pt>
                <c:pt idx="1062">
                  <c:v>14.61</c:v>
                </c:pt>
                <c:pt idx="1063">
                  <c:v>14.24</c:v>
                </c:pt>
                <c:pt idx="1064">
                  <c:v>14.37</c:v>
                </c:pt>
                <c:pt idx="1065">
                  <c:v>14.81</c:v>
                </c:pt>
                <c:pt idx="1066">
                  <c:v>14.45</c:v>
                </c:pt>
                <c:pt idx="1067">
                  <c:v>14.7</c:v>
                </c:pt>
                <c:pt idx="1068">
                  <c:v>15.09</c:v>
                </c:pt>
                <c:pt idx="1069">
                  <c:v>15.47</c:v>
                </c:pt>
                <c:pt idx="1070">
                  <c:v>15.3</c:v>
                </c:pt>
                <c:pt idx="1071">
                  <c:v>15.69</c:v>
                </c:pt>
                <c:pt idx="1072">
                  <c:v>16.190000000000001</c:v>
                </c:pt>
                <c:pt idx="1073">
                  <c:v>16.64</c:v>
                </c:pt>
                <c:pt idx="1074">
                  <c:v>17.010000000000002</c:v>
                </c:pt>
                <c:pt idx="1075">
                  <c:v>17.73</c:v>
                </c:pt>
                <c:pt idx="1076">
                  <c:v>17.71</c:v>
                </c:pt>
                <c:pt idx="1077">
                  <c:v>17.64</c:v>
                </c:pt>
                <c:pt idx="1078">
                  <c:v>17.239999999999998</c:v>
                </c:pt>
                <c:pt idx="1079">
                  <c:v>17.649999999999999</c:v>
                </c:pt>
                <c:pt idx="1080">
                  <c:v>17.05</c:v>
                </c:pt>
                <c:pt idx="1081">
                  <c:v>16.510000000000002</c:v>
                </c:pt>
                <c:pt idx="1082">
                  <c:v>16.829999999999998</c:v>
                </c:pt>
                <c:pt idx="1083">
                  <c:v>16.809999999999999</c:v>
                </c:pt>
                <c:pt idx="1084">
                  <c:v>17.39</c:v>
                </c:pt>
                <c:pt idx="1085">
                  <c:v>17.82</c:v>
                </c:pt>
                <c:pt idx="1086">
                  <c:v>17.75</c:v>
                </c:pt>
                <c:pt idx="1087">
                  <c:v>16.170000000000002</c:v>
                </c:pt>
                <c:pt idx="1088">
                  <c:v>15.3</c:v>
                </c:pt>
                <c:pt idx="1089">
                  <c:v>14.82</c:v>
                </c:pt>
                <c:pt idx="1090">
                  <c:v>15.19</c:v>
                </c:pt>
                <c:pt idx="1091">
                  <c:v>15.85</c:v>
                </c:pt>
                <c:pt idx="1092">
                  <c:v>15.61</c:v>
                </c:pt>
                <c:pt idx="1093">
                  <c:v>17.350000000000001</c:v>
                </c:pt>
                <c:pt idx="1094">
                  <c:v>17.82</c:v>
                </c:pt>
                <c:pt idx="1095">
                  <c:v>18.16</c:v>
                </c:pt>
                <c:pt idx="1096">
                  <c:v>18.04</c:v>
                </c:pt>
                <c:pt idx="1097">
                  <c:v>18.02</c:v>
                </c:pt>
                <c:pt idx="1098">
                  <c:v>18.100000000000001</c:v>
                </c:pt>
                <c:pt idx="1099">
                  <c:v>18.510000000000002</c:v>
                </c:pt>
                <c:pt idx="1100">
                  <c:v>18.36</c:v>
                </c:pt>
                <c:pt idx="1101">
                  <c:v>18.350000000000001</c:v>
                </c:pt>
                <c:pt idx="1102">
                  <c:v>18.29</c:v>
                </c:pt>
                <c:pt idx="1103">
                  <c:v>18.440000000000001</c:v>
                </c:pt>
                <c:pt idx="1104">
                  <c:v>19.77</c:v>
                </c:pt>
                <c:pt idx="1105">
                  <c:v>19.579999999999998</c:v>
                </c:pt>
                <c:pt idx="1106">
                  <c:v>19.28</c:v>
                </c:pt>
                <c:pt idx="1107">
                  <c:v>19.3</c:v>
                </c:pt>
                <c:pt idx="1108">
                  <c:v>19.66</c:v>
                </c:pt>
                <c:pt idx="1109">
                  <c:v>19.32</c:v>
                </c:pt>
                <c:pt idx="1110">
                  <c:v>19.62</c:v>
                </c:pt>
                <c:pt idx="1111">
                  <c:v>19.72</c:v>
                </c:pt>
                <c:pt idx="1112">
                  <c:v>19.71</c:v>
                </c:pt>
                <c:pt idx="1113">
                  <c:v>19.37</c:v>
                </c:pt>
                <c:pt idx="1114">
                  <c:v>19.829999999999998</c:v>
                </c:pt>
                <c:pt idx="1115">
                  <c:v>20.45</c:v>
                </c:pt>
                <c:pt idx="1116">
                  <c:v>20.32</c:v>
                </c:pt>
                <c:pt idx="1117">
                  <c:v>20.55</c:v>
                </c:pt>
                <c:pt idx="1118">
                  <c:v>20.86</c:v>
                </c:pt>
                <c:pt idx="1119">
                  <c:v>20.46</c:v>
                </c:pt>
                <c:pt idx="1120">
                  <c:v>20.52</c:v>
                </c:pt>
                <c:pt idx="1121">
                  <c:v>20.61</c:v>
                </c:pt>
                <c:pt idx="1122">
                  <c:v>20.56</c:v>
                </c:pt>
                <c:pt idx="1123">
                  <c:v>20.81</c:v>
                </c:pt>
                <c:pt idx="1124">
                  <c:v>20.99</c:v>
                </c:pt>
                <c:pt idx="1125">
                  <c:v>21.11</c:v>
                </c:pt>
                <c:pt idx="1126">
                  <c:v>21.04</c:v>
                </c:pt>
                <c:pt idx="1127">
                  <c:v>21.16</c:v>
                </c:pt>
                <c:pt idx="1128">
                  <c:v>21.41</c:v>
                </c:pt>
                <c:pt idx="1129">
                  <c:v>21.26</c:v>
                </c:pt>
                <c:pt idx="1130">
                  <c:v>20.83</c:v>
                </c:pt>
                <c:pt idx="1131">
                  <c:v>20.059999999999999</c:v>
                </c:pt>
                <c:pt idx="1132">
                  <c:v>20.2</c:v>
                </c:pt>
                <c:pt idx="1133">
                  <c:v>20.29</c:v>
                </c:pt>
                <c:pt idx="1134">
                  <c:v>20.07</c:v>
                </c:pt>
                <c:pt idx="1135">
                  <c:v>20.54</c:v>
                </c:pt>
                <c:pt idx="1136">
                  <c:v>20.58</c:v>
                </c:pt>
                <c:pt idx="1137">
                  <c:v>20.399999999999999</c:v>
                </c:pt>
                <c:pt idx="1138">
                  <c:v>20.21</c:v>
                </c:pt>
                <c:pt idx="1139">
                  <c:v>19.91</c:v>
                </c:pt>
                <c:pt idx="1140">
                  <c:v>20.22</c:v>
                </c:pt>
                <c:pt idx="1141">
                  <c:v>20.8</c:v>
                </c:pt>
                <c:pt idx="1142">
                  <c:v>21.15</c:v>
                </c:pt>
                <c:pt idx="1143">
                  <c:v>21.64</c:v>
                </c:pt>
                <c:pt idx="1144">
                  <c:v>22.2</c:v>
                </c:pt>
                <c:pt idx="1145">
                  <c:v>22.72</c:v>
                </c:pt>
                <c:pt idx="1146">
                  <c:v>23.38</c:v>
                </c:pt>
                <c:pt idx="1147">
                  <c:v>23.28</c:v>
                </c:pt>
                <c:pt idx="1148">
                  <c:v>23.95</c:v>
                </c:pt>
                <c:pt idx="1149">
                  <c:v>23.93</c:v>
                </c:pt>
                <c:pt idx="1150">
                  <c:v>24.35</c:v>
                </c:pt>
                <c:pt idx="1151">
                  <c:v>25.03</c:v>
                </c:pt>
                <c:pt idx="1152">
                  <c:v>24.76</c:v>
                </c:pt>
                <c:pt idx="1153">
                  <c:v>25.98</c:v>
                </c:pt>
                <c:pt idx="1154">
                  <c:v>25.63</c:v>
                </c:pt>
                <c:pt idx="1155">
                  <c:v>25.42</c:v>
                </c:pt>
                <c:pt idx="1156">
                  <c:v>25.81</c:v>
                </c:pt>
                <c:pt idx="1157">
                  <c:v>25.97</c:v>
                </c:pt>
                <c:pt idx="1158">
                  <c:v>24.86</c:v>
                </c:pt>
                <c:pt idx="1159">
                  <c:v>25.41</c:v>
                </c:pt>
                <c:pt idx="1160">
                  <c:v>25.68</c:v>
                </c:pt>
                <c:pt idx="1161">
                  <c:v>26.48</c:v>
                </c:pt>
                <c:pt idx="1162">
                  <c:v>27.59</c:v>
                </c:pt>
                <c:pt idx="1163">
                  <c:v>27.72</c:v>
                </c:pt>
                <c:pt idx="1164">
                  <c:v>28.33</c:v>
                </c:pt>
                <c:pt idx="1165">
                  <c:v>29.27</c:v>
                </c:pt>
                <c:pt idx="1166">
                  <c:v>28.8</c:v>
                </c:pt>
                <c:pt idx="1167">
                  <c:v>27.59</c:v>
                </c:pt>
                <c:pt idx="1168">
                  <c:v>29.93</c:v>
                </c:pt>
                <c:pt idx="1169">
                  <c:v>31.26</c:v>
                </c:pt>
                <c:pt idx="1170">
                  <c:v>32.770000000000003</c:v>
                </c:pt>
                <c:pt idx="1171">
                  <c:v>32.590000000000003</c:v>
                </c:pt>
                <c:pt idx="1172">
                  <c:v>32.67</c:v>
                </c:pt>
                <c:pt idx="1173">
                  <c:v>32.9</c:v>
                </c:pt>
                <c:pt idx="1174">
                  <c:v>32.340000000000003</c:v>
                </c:pt>
                <c:pt idx="1175">
                  <c:v>33.03</c:v>
                </c:pt>
                <c:pt idx="1176">
                  <c:v>32.86</c:v>
                </c:pt>
                <c:pt idx="1177">
                  <c:v>34.71</c:v>
                </c:pt>
                <c:pt idx="1178">
                  <c:v>36.299999999999997</c:v>
                </c:pt>
                <c:pt idx="1179">
                  <c:v>37.28</c:v>
                </c:pt>
                <c:pt idx="1180">
                  <c:v>36.96</c:v>
                </c:pt>
                <c:pt idx="1181">
                  <c:v>36.799999999999997</c:v>
                </c:pt>
                <c:pt idx="1182">
                  <c:v>38.26</c:v>
                </c:pt>
                <c:pt idx="1183">
                  <c:v>35.42</c:v>
                </c:pt>
                <c:pt idx="1184">
                  <c:v>33.53</c:v>
                </c:pt>
                <c:pt idx="1185">
                  <c:v>33.770000000000003</c:v>
                </c:pt>
                <c:pt idx="1186">
                  <c:v>37.369999999999997</c:v>
                </c:pt>
                <c:pt idx="1187">
                  <c:v>38.82</c:v>
                </c:pt>
                <c:pt idx="1188">
                  <c:v>40.58</c:v>
                </c:pt>
                <c:pt idx="1189">
                  <c:v>40.4</c:v>
                </c:pt>
                <c:pt idx="1190">
                  <c:v>41.36</c:v>
                </c:pt>
                <c:pt idx="1191">
                  <c:v>42.7</c:v>
                </c:pt>
                <c:pt idx="1192">
                  <c:v>42.56</c:v>
                </c:pt>
                <c:pt idx="1193">
                  <c:v>42.18</c:v>
                </c:pt>
                <c:pt idx="1194">
                  <c:v>43.83</c:v>
                </c:pt>
                <c:pt idx="1195">
                  <c:v>41.93</c:v>
                </c:pt>
                <c:pt idx="1196">
                  <c:v>41.32</c:v>
                </c:pt>
                <c:pt idx="1197">
                  <c:v>40.549999999999997</c:v>
                </c:pt>
                <c:pt idx="1198">
                  <c:v>43.21</c:v>
                </c:pt>
                <c:pt idx="1199">
                  <c:v>44.2</c:v>
                </c:pt>
                <c:pt idx="1200">
                  <c:v>43.77</c:v>
                </c:pt>
                <c:pt idx="1201">
                  <c:v>42.19</c:v>
                </c:pt>
                <c:pt idx="1202">
                  <c:v>43.22</c:v>
                </c:pt>
                <c:pt idx="1203">
                  <c:v>43.53</c:v>
                </c:pt>
                <c:pt idx="1204">
                  <c:v>41.97</c:v>
                </c:pt>
                <c:pt idx="1205">
                  <c:v>42.78</c:v>
                </c:pt>
                <c:pt idx="1206">
                  <c:v>42.76</c:v>
                </c:pt>
                <c:pt idx="1207">
                  <c:v>42.87</c:v>
                </c:pt>
                <c:pt idx="1208">
                  <c:v>41.9</c:v>
                </c:pt>
                <c:pt idx="1209">
                  <c:v>39.369999999999997</c:v>
                </c:pt>
                <c:pt idx="1210">
                  <c:v>38.78</c:v>
                </c:pt>
                <c:pt idx="1211">
                  <c:v>37.270000000000003</c:v>
                </c:pt>
                <c:pt idx="1212">
                  <c:v>36.979999999999997</c:v>
                </c:pt>
                <c:pt idx="1213">
                  <c:v>35.83</c:v>
                </c:pt>
                <c:pt idx="1214">
                  <c:v>32.33</c:v>
                </c:pt>
                <c:pt idx="1215">
                  <c:v>32.17</c:v>
                </c:pt>
                <c:pt idx="1216">
                  <c:v>34.07</c:v>
                </c:pt>
                <c:pt idx="1217">
                  <c:v>33.07</c:v>
                </c:pt>
                <c:pt idx="1218">
                  <c:v>32.159999999999997</c:v>
                </c:pt>
                <c:pt idx="1219">
                  <c:v>31.4</c:v>
                </c:pt>
                <c:pt idx="1220">
                  <c:v>27.67</c:v>
                </c:pt>
                <c:pt idx="1221">
                  <c:v>28.58</c:v>
                </c:pt>
                <c:pt idx="1222">
                  <c:v>30.01</c:v>
                </c:pt>
                <c:pt idx="1223">
                  <c:v>30.5</c:v>
                </c:pt>
                <c:pt idx="1224">
                  <c:v>30.28</c:v>
                </c:pt>
                <c:pt idx="1225">
                  <c:v>29.09</c:v>
                </c:pt>
                <c:pt idx="1226">
                  <c:v>30.29</c:v>
                </c:pt>
                <c:pt idx="1227">
                  <c:v>29.01</c:v>
                </c:pt>
                <c:pt idx="1228">
                  <c:v>28.13</c:v>
                </c:pt>
                <c:pt idx="1229">
                  <c:v>26.39</c:v>
                </c:pt>
                <c:pt idx="1230">
                  <c:v>23.46</c:v>
                </c:pt>
                <c:pt idx="1231">
                  <c:v>23.59</c:v>
                </c:pt>
                <c:pt idx="1232">
                  <c:v>22.37</c:v>
                </c:pt>
                <c:pt idx="1233">
                  <c:v>21.96</c:v>
                </c:pt>
                <c:pt idx="1234">
                  <c:v>23.35</c:v>
                </c:pt>
                <c:pt idx="1235">
                  <c:v>23.1</c:v>
                </c:pt>
                <c:pt idx="1236">
                  <c:v>22.9</c:v>
                </c:pt>
                <c:pt idx="1237">
                  <c:v>21.21</c:v>
                </c:pt>
                <c:pt idx="1238">
                  <c:v>21.31</c:v>
                </c:pt>
                <c:pt idx="1239">
                  <c:v>22.43</c:v>
                </c:pt>
                <c:pt idx="1240">
                  <c:v>23.59</c:v>
                </c:pt>
                <c:pt idx="1241">
                  <c:v>24.83</c:v>
                </c:pt>
                <c:pt idx="1242">
                  <c:v>24.87</c:v>
                </c:pt>
                <c:pt idx="1243">
                  <c:v>24.64</c:v>
                </c:pt>
                <c:pt idx="1244">
                  <c:v>25.24</c:v>
                </c:pt>
                <c:pt idx="1245">
                  <c:v>25.68</c:v>
                </c:pt>
                <c:pt idx="1246">
                  <c:v>25.95</c:v>
                </c:pt>
                <c:pt idx="1247">
                  <c:v>26.64</c:v>
                </c:pt>
                <c:pt idx="1248">
                  <c:v>27.66</c:v>
                </c:pt>
                <c:pt idx="1249">
                  <c:v>27.65</c:v>
                </c:pt>
                <c:pt idx="1250">
                  <c:v>26.89</c:v>
                </c:pt>
                <c:pt idx="1251">
                  <c:v>26.9</c:v>
                </c:pt>
                <c:pt idx="1252">
                  <c:v>25.9</c:v>
                </c:pt>
                <c:pt idx="1253">
                  <c:v>26.4</c:v>
                </c:pt>
                <c:pt idx="1254">
                  <c:v>25.7</c:v>
                </c:pt>
                <c:pt idx="1255">
                  <c:v>25.17</c:v>
                </c:pt>
                <c:pt idx="1256">
                  <c:v>25.67</c:v>
                </c:pt>
                <c:pt idx="1257">
                  <c:v>25.41</c:v>
                </c:pt>
                <c:pt idx="1258">
                  <c:v>26.47</c:v>
                </c:pt>
                <c:pt idx="1259">
                  <c:v>27.14</c:v>
                </c:pt>
                <c:pt idx="1260">
                  <c:v>26.59</c:v>
                </c:pt>
                <c:pt idx="1261">
                  <c:v>26.74</c:v>
                </c:pt>
                <c:pt idx="1262">
                  <c:v>26.34</c:v>
                </c:pt>
                <c:pt idx="1263">
                  <c:v>25.41</c:v>
                </c:pt>
                <c:pt idx="1264">
                  <c:v>25.65</c:v>
                </c:pt>
                <c:pt idx="1265">
                  <c:v>26.07</c:v>
                </c:pt>
                <c:pt idx="1266">
                  <c:v>26.29</c:v>
                </c:pt>
                <c:pt idx="1267">
                  <c:v>26.1</c:v>
                </c:pt>
                <c:pt idx="1268">
                  <c:v>25.73</c:v>
                </c:pt>
                <c:pt idx="1269">
                  <c:v>24.88</c:v>
                </c:pt>
                <c:pt idx="1270">
                  <c:v>25.93</c:v>
                </c:pt>
                <c:pt idx="1271">
                  <c:v>26.44</c:v>
                </c:pt>
                <c:pt idx="1272">
                  <c:v>26.47</c:v>
                </c:pt>
                <c:pt idx="1273">
                  <c:v>26.25</c:v>
                </c:pt>
                <c:pt idx="1274">
                  <c:v>26.33</c:v>
                </c:pt>
                <c:pt idx="1275">
                  <c:v>26.15</c:v>
                </c:pt>
                <c:pt idx="1276">
                  <c:v>25.65</c:v>
                </c:pt>
                <c:pt idx="1277">
                  <c:v>24.75</c:v>
                </c:pt>
                <c:pt idx="1278">
                  <c:v>24.7</c:v>
                </c:pt>
                <c:pt idx="1279">
                  <c:v>25.05</c:v>
                </c:pt>
                <c:pt idx="1280">
                  <c:v>25.64</c:v>
                </c:pt>
                <c:pt idx="1281">
                  <c:v>26.54</c:v>
                </c:pt>
                <c:pt idx="1282">
                  <c:v>26.93</c:v>
                </c:pt>
                <c:pt idx="1283">
                  <c:v>27.28</c:v>
                </c:pt>
                <c:pt idx="1284">
                  <c:v>27.21</c:v>
                </c:pt>
                <c:pt idx="1285">
                  <c:v>27.32</c:v>
                </c:pt>
                <c:pt idx="1286">
                  <c:v>26.23</c:v>
                </c:pt>
                <c:pt idx="1287">
                  <c:v>26.98</c:v>
                </c:pt>
                <c:pt idx="1288">
                  <c:v>27.55</c:v>
                </c:pt>
                <c:pt idx="1289">
                  <c:v>27.42</c:v>
                </c:pt>
                <c:pt idx="1290">
                  <c:v>27.41</c:v>
                </c:pt>
                <c:pt idx="1291">
                  <c:v>26.15</c:v>
                </c:pt>
                <c:pt idx="1292">
                  <c:v>26.73</c:v>
                </c:pt>
                <c:pt idx="1293">
                  <c:v>27.32</c:v>
                </c:pt>
                <c:pt idx="1294">
                  <c:v>25.73</c:v>
                </c:pt>
                <c:pt idx="1295">
                  <c:v>25.96</c:v>
                </c:pt>
                <c:pt idx="1296">
                  <c:v>24.02</c:v>
                </c:pt>
                <c:pt idx="1297">
                  <c:v>23.5</c:v>
                </c:pt>
                <c:pt idx="1298">
                  <c:v>22.61</c:v>
                </c:pt>
                <c:pt idx="1299">
                  <c:v>23.36</c:v>
                </c:pt>
                <c:pt idx="1300">
                  <c:v>23.7</c:v>
                </c:pt>
                <c:pt idx="1301">
                  <c:v>22.42</c:v>
                </c:pt>
                <c:pt idx="1302">
                  <c:v>20.91</c:v>
                </c:pt>
                <c:pt idx="1303">
                  <c:v>21.4</c:v>
                </c:pt>
                <c:pt idx="1304">
                  <c:v>20.36</c:v>
                </c:pt>
                <c:pt idx="1305">
                  <c:v>16.39</c:v>
                </c:pt>
                <c:pt idx="1306">
                  <c:v>15.26</c:v>
                </c:pt>
                <c:pt idx="1307">
                  <c:v>15.38</c:v>
                </c:pt>
                <c:pt idx="1308">
                  <c:v>15.17</c:v>
                </c:pt>
                <c:pt idx="1309">
                  <c:v>14.12</c:v>
                </c:pt>
                <c:pt idx="1310">
                  <c:v>13.32</c:v>
                </c:pt>
                <c:pt idx="1311">
                  <c:v>14.98</c:v>
                </c:pt>
                <c:pt idx="1312">
                  <c:v>16</c:v>
                </c:pt>
                <c:pt idx="1313">
                  <c:v>16.38</c:v>
                </c:pt>
                <c:pt idx="1314">
                  <c:v>16.690000000000001</c:v>
                </c:pt>
                <c:pt idx="1315">
                  <c:v>18.09</c:v>
                </c:pt>
                <c:pt idx="1316">
                  <c:v>18.829999999999998</c:v>
                </c:pt>
                <c:pt idx="1317">
                  <c:v>19.36</c:v>
                </c:pt>
                <c:pt idx="1318">
                  <c:v>19.809999999999999</c:v>
                </c:pt>
                <c:pt idx="1319">
                  <c:v>20.32</c:v>
                </c:pt>
                <c:pt idx="1320">
                  <c:v>20.53</c:v>
                </c:pt>
                <c:pt idx="1321">
                  <c:v>19.920000000000002</c:v>
                </c:pt>
                <c:pt idx="1322">
                  <c:v>21</c:v>
                </c:pt>
                <c:pt idx="1323">
                  <c:v>21.8</c:v>
                </c:pt>
                <c:pt idx="1324">
                  <c:v>20.48</c:v>
                </c:pt>
                <c:pt idx="1325">
                  <c:v>19.739999999999998</c:v>
                </c:pt>
                <c:pt idx="1326">
                  <c:v>19.670000000000002</c:v>
                </c:pt>
                <c:pt idx="1327">
                  <c:v>19.77</c:v>
                </c:pt>
                <c:pt idx="1328">
                  <c:v>20.38</c:v>
                </c:pt>
                <c:pt idx="1329">
                  <c:v>21.24</c:v>
                </c:pt>
                <c:pt idx="1330">
                  <c:v>21.7</c:v>
                </c:pt>
                <c:pt idx="1331">
                  <c:v>22.4</c:v>
                </c:pt>
                <c:pt idx="1332">
                  <c:v>22.98</c:v>
                </c:pt>
                <c:pt idx="1333">
                  <c:v>23.49</c:v>
                </c:pt>
                <c:pt idx="1334">
                  <c:v>22.9</c:v>
                </c:pt>
                <c:pt idx="1335">
                  <c:v>23.14</c:v>
                </c:pt>
                <c:pt idx="1336">
                  <c:v>23.06</c:v>
                </c:pt>
                <c:pt idx="1337">
                  <c:v>22.1</c:v>
                </c:pt>
                <c:pt idx="1338">
                  <c:v>22.61</c:v>
                </c:pt>
                <c:pt idx="1339">
                  <c:v>20.05</c:v>
                </c:pt>
                <c:pt idx="1340">
                  <c:v>19.7</c:v>
                </c:pt>
                <c:pt idx="1341">
                  <c:v>20.16</c:v>
                </c:pt>
                <c:pt idx="1342">
                  <c:v>20.350000000000001</c:v>
                </c:pt>
                <c:pt idx="1343">
                  <c:v>20.52</c:v>
                </c:pt>
                <c:pt idx="1344">
                  <c:v>21.21</c:v>
                </c:pt>
                <c:pt idx="1345">
                  <c:v>21.8</c:v>
                </c:pt>
                <c:pt idx="1346">
                  <c:v>22.05</c:v>
                </c:pt>
                <c:pt idx="1347">
                  <c:v>21.78</c:v>
                </c:pt>
                <c:pt idx="1348">
                  <c:v>20.94</c:v>
                </c:pt>
                <c:pt idx="1349">
                  <c:v>20.55</c:v>
                </c:pt>
                <c:pt idx="1350">
                  <c:v>21</c:v>
                </c:pt>
                <c:pt idx="1351">
                  <c:v>21.41</c:v>
                </c:pt>
                <c:pt idx="1352">
                  <c:v>21.78</c:v>
                </c:pt>
                <c:pt idx="1353">
                  <c:v>21.58</c:v>
                </c:pt>
                <c:pt idx="1354">
                  <c:v>20.9</c:v>
                </c:pt>
                <c:pt idx="1355">
                  <c:v>21.24</c:v>
                </c:pt>
                <c:pt idx="1356">
                  <c:v>21.9</c:v>
                </c:pt>
                <c:pt idx="1357">
                  <c:v>22.05</c:v>
                </c:pt>
                <c:pt idx="1358">
                  <c:v>22.42</c:v>
                </c:pt>
                <c:pt idx="1359">
                  <c:v>22.6</c:v>
                </c:pt>
                <c:pt idx="1360">
                  <c:v>23.41</c:v>
                </c:pt>
                <c:pt idx="1361">
                  <c:v>22.93</c:v>
                </c:pt>
                <c:pt idx="1362">
                  <c:v>23.49</c:v>
                </c:pt>
                <c:pt idx="1363">
                  <c:v>23.36</c:v>
                </c:pt>
                <c:pt idx="1364">
                  <c:v>23.44</c:v>
                </c:pt>
                <c:pt idx="1365">
                  <c:v>23.83</c:v>
                </c:pt>
                <c:pt idx="1366">
                  <c:v>24.64</c:v>
                </c:pt>
                <c:pt idx="1367">
                  <c:v>24.86</c:v>
                </c:pt>
                <c:pt idx="1368">
                  <c:v>24.86</c:v>
                </c:pt>
                <c:pt idx="1369">
                  <c:v>24.59</c:v>
                </c:pt>
                <c:pt idx="1370">
                  <c:v>24.96</c:v>
                </c:pt>
                <c:pt idx="1371">
                  <c:v>24.79</c:v>
                </c:pt>
                <c:pt idx="1372">
                  <c:v>24.94</c:v>
                </c:pt>
                <c:pt idx="1373">
                  <c:v>25.56</c:v>
                </c:pt>
                <c:pt idx="1374">
                  <c:v>25.82</c:v>
                </c:pt>
                <c:pt idx="1375">
                  <c:v>25.62</c:v>
                </c:pt>
                <c:pt idx="1376">
                  <c:v>25.92</c:v>
                </c:pt>
                <c:pt idx="1377">
                  <c:v>25.16</c:v>
                </c:pt>
                <c:pt idx="1378">
                  <c:v>26.61</c:v>
                </c:pt>
                <c:pt idx="1379">
                  <c:v>26.79</c:v>
                </c:pt>
                <c:pt idx="1380">
                  <c:v>26.49</c:v>
                </c:pt>
                <c:pt idx="1381">
                  <c:v>27</c:v>
                </c:pt>
                <c:pt idx="1382">
                  <c:v>26.73</c:v>
                </c:pt>
                <c:pt idx="1383">
                  <c:v>26.79</c:v>
                </c:pt>
                <c:pt idx="1384">
                  <c:v>26.81</c:v>
                </c:pt>
                <c:pt idx="1385">
                  <c:v>26.5</c:v>
                </c:pt>
                <c:pt idx="1386">
                  <c:v>26.38</c:v>
                </c:pt>
                <c:pt idx="1387">
                  <c:v>25.69</c:v>
                </c:pt>
                <c:pt idx="1388">
                  <c:v>24.5</c:v>
                </c:pt>
                <c:pt idx="1389">
                  <c:v>25.49</c:v>
                </c:pt>
                <c:pt idx="1390">
                  <c:v>26.23</c:v>
                </c:pt>
                <c:pt idx="1391">
                  <c:v>25.97</c:v>
                </c:pt>
                <c:pt idx="1392">
                  <c:v>24.21</c:v>
                </c:pt>
                <c:pt idx="1393">
                  <c:v>24</c:v>
                </c:pt>
                <c:pt idx="1394">
                  <c:v>25.37</c:v>
                </c:pt>
                <c:pt idx="1395">
                  <c:v>25.92</c:v>
                </c:pt>
                <c:pt idx="1396">
                  <c:v>25.69</c:v>
                </c:pt>
                <c:pt idx="1397">
                  <c:v>25.84</c:v>
                </c:pt>
                <c:pt idx="1398">
                  <c:v>26.69</c:v>
                </c:pt>
                <c:pt idx="1399">
                  <c:v>26.95</c:v>
                </c:pt>
                <c:pt idx="1400">
                  <c:v>26.73</c:v>
                </c:pt>
                <c:pt idx="1401">
                  <c:v>26.53</c:v>
                </c:pt>
                <c:pt idx="1402">
                  <c:v>26.85</c:v>
                </c:pt>
                <c:pt idx="1403">
                  <c:v>27.87</c:v>
                </c:pt>
                <c:pt idx="1404">
                  <c:v>28.06</c:v>
                </c:pt>
                <c:pt idx="1405">
                  <c:v>28.66</c:v>
                </c:pt>
                <c:pt idx="1406">
                  <c:v>29.09</c:v>
                </c:pt>
                <c:pt idx="1407">
                  <c:v>28.9</c:v>
                </c:pt>
                <c:pt idx="1408">
                  <c:v>29.31</c:v>
                </c:pt>
                <c:pt idx="1409">
                  <c:v>29.75</c:v>
                </c:pt>
                <c:pt idx="1410">
                  <c:v>30</c:v>
                </c:pt>
                <c:pt idx="1411">
                  <c:v>29.91</c:v>
                </c:pt>
                <c:pt idx="1412">
                  <c:v>30.17</c:v>
                </c:pt>
                <c:pt idx="1413">
                  <c:v>30.92</c:v>
                </c:pt>
                <c:pt idx="1414">
                  <c:v>31.3</c:v>
                </c:pt>
                <c:pt idx="1415">
                  <c:v>32.090000000000003</c:v>
                </c:pt>
                <c:pt idx="1416">
                  <c:v>33.31</c:v>
                </c:pt>
                <c:pt idx="1417">
                  <c:v>32.04</c:v>
                </c:pt>
                <c:pt idx="1418">
                  <c:v>31.81</c:v>
                </c:pt>
                <c:pt idx="1419">
                  <c:v>30.97</c:v>
                </c:pt>
                <c:pt idx="1420">
                  <c:v>31.24</c:v>
                </c:pt>
                <c:pt idx="1421">
                  <c:v>31.63</c:v>
                </c:pt>
                <c:pt idx="1422">
                  <c:v>31.89</c:v>
                </c:pt>
                <c:pt idx="1423">
                  <c:v>32.39</c:v>
                </c:pt>
                <c:pt idx="1424">
                  <c:v>32.619999999999997</c:v>
                </c:pt>
                <c:pt idx="1425">
                  <c:v>31.04</c:v>
                </c:pt>
                <c:pt idx="1426">
                  <c:v>30.2</c:v>
                </c:pt>
                <c:pt idx="1427">
                  <c:v>28.29</c:v>
                </c:pt>
                <c:pt idx="1428">
                  <c:v>28.38</c:v>
                </c:pt>
                <c:pt idx="1429">
                  <c:v>29.54</c:v>
                </c:pt>
                <c:pt idx="1430">
                  <c:v>29.58</c:v>
                </c:pt>
                <c:pt idx="1431">
                  <c:v>30.13</c:v>
                </c:pt>
                <c:pt idx="1432">
                  <c:v>29.24</c:v>
                </c:pt>
                <c:pt idx="1433">
                  <c:v>29.28</c:v>
                </c:pt>
                <c:pt idx="1434">
                  <c:v>29.99</c:v>
                </c:pt>
                <c:pt idx="1435">
                  <c:v>28.71</c:v>
                </c:pt>
                <c:pt idx="1436">
                  <c:v>29.23</c:v>
                </c:pt>
                <c:pt idx="1437">
                  <c:v>28.84</c:v>
                </c:pt>
                <c:pt idx="1438">
                  <c:v>29.84</c:v>
                </c:pt>
                <c:pt idx="1439">
                  <c:v>30.33</c:v>
                </c:pt>
                <c:pt idx="1440">
                  <c:v>30.99</c:v>
                </c:pt>
                <c:pt idx="1441">
                  <c:v>30.73</c:v>
                </c:pt>
                <c:pt idx="1442">
                  <c:v>24.82</c:v>
                </c:pt>
                <c:pt idx="1443">
                  <c:v>25.93</c:v>
                </c:pt>
                <c:pt idx="1444">
                  <c:v>27.33</c:v>
                </c:pt>
                <c:pt idx="1445">
                  <c:v>28.84</c:v>
                </c:pt>
                <c:pt idx="1446">
                  <c:v>29.6</c:v>
                </c:pt>
                <c:pt idx="1447">
                  <c:v>31.16</c:v>
                </c:pt>
                <c:pt idx="1448">
                  <c:v>30.84</c:v>
                </c:pt>
                <c:pt idx="1449">
                  <c:v>31.28</c:v>
                </c:pt>
                <c:pt idx="1450">
                  <c:v>32.47</c:v>
                </c:pt>
                <c:pt idx="1451">
                  <c:v>33.770000000000003</c:v>
                </c:pt>
                <c:pt idx="1452">
                  <c:v>34.51</c:v>
                </c:pt>
                <c:pt idx="1453">
                  <c:v>35.1</c:v>
                </c:pt>
                <c:pt idx="1454">
                  <c:v>35.04</c:v>
                </c:pt>
                <c:pt idx="1455">
                  <c:v>36.72</c:v>
                </c:pt>
                <c:pt idx="1456">
                  <c:v>36.549999999999997</c:v>
                </c:pt>
                <c:pt idx="1457">
                  <c:v>36.700000000000003</c:v>
                </c:pt>
                <c:pt idx="1458">
                  <c:v>37.44</c:v>
                </c:pt>
                <c:pt idx="1459">
                  <c:v>37.97</c:v>
                </c:pt>
                <c:pt idx="1460">
                  <c:v>37.619999999999997</c:v>
                </c:pt>
                <c:pt idx="1461">
                  <c:v>37.25</c:v>
                </c:pt>
                <c:pt idx="1462">
                  <c:v>38.58</c:v>
                </c:pt>
                <c:pt idx="1463">
                  <c:v>38.299999999999997</c:v>
                </c:pt>
                <c:pt idx="1464">
                  <c:v>36.94</c:v>
                </c:pt>
                <c:pt idx="1465">
                  <c:v>35.29</c:v>
                </c:pt>
                <c:pt idx="1466">
                  <c:v>34.270000000000003</c:v>
                </c:pt>
                <c:pt idx="1467">
                  <c:v>33.89</c:v>
                </c:pt>
                <c:pt idx="1468">
                  <c:v>30.67</c:v>
                </c:pt>
                <c:pt idx="1469">
                  <c:v>29.05</c:v>
                </c:pt>
                <c:pt idx="1470">
                  <c:v>29</c:v>
                </c:pt>
                <c:pt idx="1471">
                  <c:v>30.7</c:v>
                </c:pt>
                <c:pt idx="1472">
                  <c:v>28.23</c:v>
                </c:pt>
                <c:pt idx="1473">
                  <c:v>27.08</c:v>
                </c:pt>
                <c:pt idx="1474">
                  <c:v>28.46</c:v>
                </c:pt>
                <c:pt idx="1475">
                  <c:v>28.46</c:v>
                </c:pt>
                <c:pt idx="1476">
                  <c:v>28.81</c:v>
                </c:pt>
                <c:pt idx="1477">
                  <c:v>30.38</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147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80-462D-B412-DCF1F29F1B82}"/>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(Scatter)'!$A$2:$A$1479</c:f>
              <c:numCache>
                <c:formatCode>m/d/yyyy</c:formatCode>
                <c:ptCount val="1478"/>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pt idx="1476" formatCode="dd/mm/yyyy">
                  <c:v>44957</c:v>
                </c:pt>
                <c:pt idx="1477" formatCode="dd/mm/yyyy">
                  <c:v>44985</c:v>
                </c:pt>
              </c:numCache>
            </c:numRef>
          </c:xVal>
          <c:yVal>
            <c:numRef>
              <c:f>'Line (Scatter)'!$C$2:$C$1479</c:f>
              <c:numCache>
                <c:formatCode>0.0</c:formatCode>
                <c:ptCount val="1478"/>
                <c:pt idx="0">
                  <c:v>17.425311231393792</c:v>
                </c:pt>
                <c:pt idx="1">
                  <c:v>17.425311231393792</c:v>
                </c:pt>
                <c:pt idx="2">
                  <c:v>17.425311231393792</c:v>
                </c:pt>
                <c:pt idx="3">
                  <c:v>17.425311231393792</c:v>
                </c:pt>
                <c:pt idx="4">
                  <c:v>17.425311231393792</c:v>
                </c:pt>
                <c:pt idx="5">
                  <c:v>17.425311231393792</c:v>
                </c:pt>
                <c:pt idx="6">
                  <c:v>17.425311231393792</c:v>
                </c:pt>
                <c:pt idx="7">
                  <c:v>17.425311231393792</c:v>
                </c:pt>
                <c:pt idx="8">
                  <c:v>17.425311231393792</c:v>
                </c:pt>
                <c:pt idx="9">
                  <c:v>17.425311231393792</c:v>
                </c:pt>
                <c:pt idx="10">
                  <c:v>17.425311231393792</c:v>
                </c:pt>
                <c:pt idx="11">
                  <c:v>17.425311231393792</c:v>
                </c:pt>
                <c:pt idx="12">
                  <c:v>17.425311231393792</c:v>
                </c:pt>
                <c:pt idx="13">
                  <c:v>17.425311231393792</c:v>
                </c:pt>
                <c:pt idx="14">
                  <c:v>17.425311231393792</c:v>
                </c:pt>
                <c:pt idx="15">
                  <c:v>17.425311231393792</c:v>
                </c:pt>
                <c:pt idx="16">
                  <c:v>17.425311231393792</c:v>
                </c:pt>
                <c:pt idx="17">
                  <c:v>17.425311231393792</c:v>
                </c:pt>
                <c:pt idx="18">
                  <c:v>17.425311231393792</c:v>
                </c:pt>
                <c:pt idx="19">
                  <c:v>17.425311231393792</c:v>
                </c:pt>
                <c:pt idx="20">
                  <c:v>17.425311231393792</c:v>
                </c:pt>
                <c:pt idx="21">
                  <c:v>17.425311231393792</c:v>
                </c:pt>
                <c:pt idx="22">
                  <c:v>17.425311231393792</c:v>
                </c:pt>
                <c:pt idx="23">
                  <c:v>17.425311231393792</c:v>
                </c:pt>
                <c:pt idx="24">
                  <c:v>17.425311231393792</c:v>
                </c:pt>
                <c:pt idx="25">
                  <c:v>17.425311231393792</c:v>
                </c:pt>
                <c:pt idx="26">
                  <c:v>17.425311231393792</c:v>
                </c:pt>
                <c:pt idx="27">
                  <c:v>17.425311231393792</c:v>
                </c:pt>
                <c:pt idx="28">
                  <c:v>17.425311231393792</c:v>
                </c:pt>
                <c:pt idx="29">
                  <c:v>17.425311231393792</c:v>
                </c:pt>
                <c:pt idx="30">
                  <c:v>17.425311231393792</c:v>
                </c:pt>
                <c:pt idx="31">
                  <c:v>17.425311231393792</c:v>
                </c:pt>
                <c:pt idx="32">
                  <c:v>17.425311231393792</c:v>
                </c:pt>
                <c:pt idx="33">
                  <c:v>17.425311231393792</c:v>
                </c:pt>
                <c:pt idx="34">
                  <c:v>17.425311231393792</c:v>
                </c:pt>
                <c:pt idx="35">
                  <c:v>17.425311231393792</c:v>
                </c:pt>
                <c:pt idx="36">
                  <c:v>17.425311231393792</c:v>
                </c:pt>
                <c:pt idx="37">
                  <c:v>17.425311231393792</c:v>
                </c:pt>
                <c:pt idx="38">
                  <c:v>17.425311231393792</c:v>
                </c:pt>
                <c:pt idx="39">
                  <c:v>17.425311231393792</c:v>
                </c:pt>
                <c:pt idx="40">
                  <c:v>17.425311231393792</c:v>
                </c:pt>
                <c:pt idx="41">
                  <c:v>17.425311231393792</c:v>
                </c:pt>
                <c:pt idx="42">
                  <c:v>17.425311231393792</c:v>
                </c:pt>
                <c:pt idx="43">
                  <c:v>17.425311231393792</c:v>
                </c:pt>
                <c:pt idx="44">
                  <c:v>17.425311231393792</c:v>
                </c:pt>
                <c:pt idx="45">
                  <c:v>17.425311231393792</c:v>
                </c:pt>
                <c:pt idx="46">
                  <c:v>17.425311231393792</c:v>
                </c:pt>
                <c:pt idx="47">
                  <c:v>17.425311231393792</c:v>
                </c:pt>
                <c:pt idx="48">
                  <c:v>17.425311231393792</c:v>
                </c:pt>
                <c:pt idx="49">
                  <c:v>17.425311231393792</c:v>
                </c:pt>
                <c:pt idx="50">
                  <c:v>17.425311231393792</c:v>
                </c:pt>
                <c:pt idx="51">
                  <c:v>17.425311231393792</c:v>
                </c:pt>
                <c:pt idx="52">
                  <c:v>17.425311231393792</c:v>
                </c:pt>
                <c:pt idx="53">
                  <c:v>17.425311231393792</c:v>
                </c:pt>
                <c:pt idx="54">
                  <c:v>17.425311231393792</c:v>
                </c:pt>
                <c:pt idx="55">
                  <c:v>17.425311231393792</c:v>
                </c:pt>
                <c:pt idx="56">
                  <c:v>17.425311231393792</c:v>
                </c:pt>
                <c:pt idx="57">
                  <c:v>17.425311231393792</c:v>
                </c:pt>
                <c:pt idx="58">
                  <c:v>17.425311231393792</c:v>
                </c:pt>
                <c:pt idx="59">
                  <c:v>17.425311231393792</c:v>
                </c:pt>
                <c:pt idx="60">
                  <c:v>17.425311231393792</c:v>
                </c:pt>
                <c:pt idx="61">
                  <c:v>17.425311231393792</c:v>
                </c:pt>
                <c:pt idx="62">
                  <c:v>17.425311231393792</c:v>
                </c:pt>
                <c:pt idx="63">
                  <c:v>17.425311231393792</c:v>
                </c:pt>
                <c:pt idx="64">
                  <c:v>17.425311231393792</c:v>
                </c:pt>
                <c:pt idx="65">
                  <c:v>17.425311231393792</c:v>
                </c:pt>
                <c:pt idx="66">
                  <c:v>17.425311231393792</c:v>
                </c:pt>
                <c:pt idx="67">
                  <c:v>17.425311231393792</c:v>
                </c:pt>
                <c:pt idx="68">
                  <c:v>17.425311231393792</c:v>
                </c:pt>
                <c:pt idx="69">
                  <c:v>17.425311231393792</c:v>
                </c:pt>
                <c:pt idx="70">
                  <c:v>17.425311231393792</c:v>
                </c:pt>
                <c:pt idx="71">
                  <c:v>17.425311231393792</c:v>
                </c:pt>
                <c:pt idx="72">
                  <c:v>17.425311231393792</c:v>
                </c:pt>
                <c:pt idx="73">
                  <c:v>17.425311231393792</c:v>
                </c:pt>
                <c:pt idx="74">
                  <c:v>17.425311231393792</c:v>
                </c:pt>
                <c:pt idx="75">
                  <c:v>17.425311231393792</c:v>
                </c:pt>
                <c:pt idx="76">
                  <c:v>17.425311231393792</c:v>
                </c:pt>
                <c:pt idx="77">
                  <c:v>17.425311231393792</c:v>
                </c:pt>
                <c:pt idx="78">
                  <c:v>17.425311231393792</c:v>
                </c:pt>
                <c:pt idx="79">
                  <c:v>17.425311231393792</c:v>
                </c:pt>
                <c:pt idx="80">
                  <c:v>17.425311231393792</c:v>
                </c:pt>
                <c:pt idx="81">
                  <c:v>17.425311231393792</c:v>
                </c:pt>
                <c:pt idx="82">
                  <c:v>17.425311231393792</c:v>
                </c:pt>
                <c:pt idx="83">
                  <c:v>17.425311231393792</c:v>
                </c:pt>
                <c:pt idx="84">
                  <c:v>17.425311231393792</c:v>
                </c:pt>
                <c:pt idx="85">
                  <c:v>17.425311231393792</c:v>
                </c:pt>
                <c:pt idx="86">
                  <c:v>17.425311231393792</c:v>
                </c:pt>
                <c:pt idx="87">
                  <c:v>17.425311231393792</c:v>
                </c:pt>
                <c:pt idx="88">
                  <c:v>17.425311231393792</c:v>
                </c:pt>
                <c:pt idx="89">
                  <c:v>17.425311231393792</c:v>
                </c:pt>
                <c:pt idx="90">
                  <c:v>17.425311231393792</c:v>
                </c:pt>
                <c:pt idx="91">
                  <c:v>17.425311231393792</c:v>
                </c:pt>
                <c:pt idx="92">
                  <c:v>17.425311231393792</c:v>
                </c:pt>
                <c:pt idx="93">
                  <c:v>17.425311231393792</c:v>
                </c:pt>
                <c:pt idx="94">
                  <c:v>17.425311231393792</c:v>
                </c:pt>
                <c:pt idx="95">
                  <c:v>17.425311231393792</c:v>
                </c:pt>
                <c:pt idx="96">
                  <c:v>17.425311231393792</c:v>
                </c:pt>
                <c:pt idx="97">
                  <c:v>17.425311231393792</c:v>
                </c:pt>
                <c:pt idx="98">
                  <c:v>17.425311231393792</c:v>
                </c:pt>
                <c:pt idx="99">
                  <c:v>17.425311231393792</c:v>
                </c:pt>
                <c:pt idx="100">
                  <c:v>17.425311231393792</c:v>
                </c:pt>
                <c:pt idx="101">
                  <c:v>17.425311231393792</c:v>
                </c:pt>
                <c:pt idx="102">
                  <c:v>17.425311231393792</c:v>
                </c:pt>
                <c:pt idx="103">
                  <c:v>17.425311231393792</c:v>
                </c:pt>
                <c:pt idx="104">
                  <c:v>17.425311231393792</c:v>
                </c:pt>
                <c:pt idx="105">
                  <c:v>17.425311231393792</c:v>
                </c:pt>
                <c:pt idx="106">
                  <c:v>17.425311231393792</c:v>
                </c:pt>
                <c:pt idx="107">
                  <c:v>17.425311231393792</c:v>
                </c:pt>
                <c:pt idx="108">
                  <c:v>17.425311231393792</c:v>
                </c:pt>
                <c:pt idx="109">
                  <c:v>17.425311231393792</c:v>
                </c:pt>
                <c:pt idx="110">
                  <c:v>17.425311231393792</c:v>
                </c:pt>
                <c:pt idx="111">
                  <c:v>17.425311231393792</c:v>
                </c:pt>
                <c:pt idx="112">
                  <c:v>17.425311231393792</c:v>
                </c:pt>
                <c:pt idx="113">
                  <c:v>17.425311231393792</c:v>
                </c:pt>
                <c:pt idx="114">
                  <c:v>17.425311231393792</c:v>
                </c:pt>
                <c:pt idx="115">
                  <c:v>17.425311231393792</c:v>
                </c:pt>
                <c:pt idx="116">
                  <c:v>17.425311231393792</c:v>
                </c:pt>
                <c:pt idx="117">
                  <c:v>17.425311231393792</c:v>
                </c:pt>
                <c:pt idx="118">
                  <c:v>17.425311231393792</c:v>
                </c:pt>
                <c:pt idx="119">
                  <c:v>17.425311231393792</c:v>
                </c:pt>
                <c:pt idx="120">
                  <c:v>17.425311231393792</c:v>
                </c:pt>
                <c:pt idx="121">
                  <c:v>17.425311231393792</c:v>
                </c:pt>
                <c:pt idx="122">
                  <c:v>17.425311231393792</c:v>
                </c:pt>
                <c:pt idx="123">
                  <c:v>17.425311231393792</c:v>
                </c:pt>
                <c:pt idx="124">
                  <c:v>17.425311231393792</c:v>
                </c:pt>
                <c:pt idx="125">
                  <c:v>17.425311231393792</c:v>
                </c:pt>
                <c:pt idx="126">
                  <c:v>17.425311231393792</c:v>
                </c:pt>
                <c:pt idx="127">
                  <c:v>17.425311231393792</c:v>
                </c:pt>
                <c:pt idx="128">
                  <c:v>17.425311231393792</c:v>
                </c:pt>
                <c:pt idx="129">
                  <c:v>17.425311231393792</c:v>
                </c:pt>
                <c:pt idx="130">
                  <c:v>17.425311231393792</c:v>
                </c:pt>
                <c:pt idx="131">
                  <c:v>17.425311231393792</c:v>
                </c:pt>
                <c:pt idx="132">
                  <c:v>17.425311231393792</c:v>
                </c:pt>
                <c:pt idx="133">
                  <c:v>17.425311231393792</c:v>
                </c:pt>
                <c:pt idx="134">
                  <c:v>17.425311231393792</c:v>
                </c:pt>
                <c:pt idx="135">
                  <c:v>17.425311231393792</c:v>
                </c:pt>
                <c:pt idx="136">
                  <c:v>17.425311231393792</c:v>
                </c:pt>
                <c:pt idx="137">
                  <c:v>17.425311231393792</c:v>
                </c:pt>
                <c:pt idx="138">
                  <c:v>17.425311231393792</c:v>
                </c:pt>
                <c:pt idx="139">
                  <c:v>17.425311231393792</c:v>
                </c:pt>
                <c:pt idx="140">
                  <c:v>17.425311231393792</c:v>
                </c:pt>
                <c:pt idx="141">
                  <c:v>17.425311231393792</c:v>
                </c:pt>
                <c:pt idx="142">
                  <c:v>17.425311231393792</c:v>
                </c:pt>
                <c:pt idx="143">
                  <c:v>17.425311231393792</c:v>
                </c:pt>
                <c:pt idx="144">
                  <c:v>17.425311231393792</c:v>
                </c:pt>
                <c:pt idx="145">
                  <c:v>17.425311231393792</c:v>
                </c:pt>
                <c:pt idx="146">
                  <c:v>17.425311231393792</c:v>
                </c:pt>
                <c:pt idx="147">
                  <c:v>17.425311231393792</c:v>
                </c:pt>
                <c:pt idx="148">
                  <c:v>17.425311231393792</c:v>
                </c:pt>
                <c:pt idx="149">
                  <c:v>17.425311231393792</c:v>
                </c:pt>
                <c:pt idx="150">
                  <c:v>17.425311231393792</c:v>
                </c:pt>
                <c:pt idx="151">
                  <c:v>17.425311231393792</c:v>
                </c:pt>
                <c:pt idx="152">
                  <c:v>17.425311231393792</c:v>
                </c:pt>
                <c:pt idx="153">
                  <c:v>17.425311231393792</c:v>
                </c:pt>
                <c:pt idx="154">
                  <c:v>17.425311231393792</c:v>
                </c:pt>
                <c:pt idx="155">
                  <c:v>17.425311231393792</c:v>
                </c:pt>
                <c:pt idx="156">
                  <c:v>17.425311231393792</c:v>
                </c:pt>
                <c:pt idx="157">
                  <c:v>17.425311231393792</c:v>
                </c:pt>
                <c:pt idx="158">
                  <c:v>17.425311231393792</c:v>
                </c:pt>
                <c:pt idx="159">
                  <c:v>17.425311231393792</c:v>
                </c:pt>
                <c:pt idx="160">
                  <c:v>17.425311231393792</c:v>
                </c:pt>
                <c:pt idx="161">
                  <c:v>17.425311231393792</c:v>
                </c:pt>
                <c:pt idx="162">
                  <c:v>17.425311231393792</c:v>
                </c:pt>
                <c:pt idx="163">
                  <c:v>17.425311231393792</c:v>
                </c:pt>
                <c:pt idx="164">
                  <c:v>17.425311231393792</c:v>
                </c:pt>
                <c:pt idx="165">
                  <c:v>17.425311231393792</c:v>
                </c:pt>
                <c:pt idx="166">
                  <c:v>17.425311231393792</c:v>
                </c:pt>
                <c:pt idx="167">
                  <c:v>17.425311231393792</c:v>
                </c:pt>
                <c:pt idx="168">
                  <c:v>17.425311231393792</c:v>
                </c:pt>
                <c:pt idx="169">
                  <c:v>17.425311231393792</c:v>
                </c:pt>
                <c:pt idx="170">
                  <c:v>17.425311231393792</c:v>
                </c:pt>
                <c:pt idx="171">
                  <c:v>17.425311231393792</c:v>
                </c:pt>
                <c:pt idx="172">
                  <c:v>17.425311231393792</c:v>
                </c:pt>
                <c:pt idx="173">
                  <c:v>17.425311231393792</c:v>
                </c:pt>
                <c:pt idx="174">
                  <c:v>17.425311231393792</c:v>
                </c:pt>
                <c:pt idx="175">
                  <c:v>17.425311231393792</c:v>
                </c:pt>
                <c:pt idx="176">
                  <c:v>17.425311231393792</c:v>
                </c:pt>
                <c:pt idx="177">
                  <c:v>17.425311231393792</c:v>
                </c:pt>
                <c:pt idx="178">
                  <c:v>17.425311231393792</c:v>
                </c:pt>
                <c:pt idx="179">
                  <c:v>17.425311231393792</c:v>
                </c:pt>
                <c:pt idx="180">
                  <c:v>17.425311231393792</c:v>
                </c:pt>
                <c:pt idx="181">
                  <c:v>17.425311231393792</c:v>
                </c:pt>
                <c:pt idx="182">
                  <c:v>17.425311231393792</c:v>
                </c:pt>
                <c:pt idx="183">
                  <c:v>17.425311231393792</c:v>
                </c:pt>
                <c:pt idx="184">
                  <c:v>17.425311231393792</c:v>
                </c:pt>
                <c:pt idx="185">
                  <c:v>17.425311231393792</c:v>
                </c:pt>
                <c:pt idx="186">
                  <c:v>17.425311231393792</c:v>
                </c:pt>
                <c:pt idx="187">
                  <c:v>17.425311231393792</c:v>
                </c:pt>
                <c:pt idx="188">
                  <c:v>17.425311231393792</c:v>
                </c:pt>
                <c:pt idx="189">
                  <c:v>17.425311231393792</c:v>
                </c:pt>
                <c:pt idx="190">
                  <c:v>17.425311231393792</c:v>
                </c:pt>
                <c:pt idx="191">
                  <c:v>17.425311231393792</c:v>
                </c:pt>
                <c:pt idx="192">
                  <c:v>17.425311231393792</c:v>
                </c:pt>
                <c:pt idx="193">
                  <c:v>17.425311231393792</c:v>
                </c:pt>
                <c:pt idx="194">
                  <c:v>17.425311231393792</c:v>
                </c:pt>
                <c:pt idx="195">
                  <c:v>17.425311231393792</c:v>
                </c:pt>
                <c:pt idx="196">
                  <c:v>17.425311231393792</c:v>
                </c:pt>
                <c:pt idx="197">
                  <c:v>17.425311231393792</c:v>
                </c:pt>
                <c:pt idx="198">
                  <c:v>17.425311231393792</c:v>
                </c:pt>
                <c:pt idx="199">
                  <c:v>17.425311231393792</c:v>
                </c:pt>
                <c:pt idx="200">
                  <c:v>17.425311231393792</c:v>
                </c:pt>
                <c:pt idx="201">
                  <c:v>17.425311231393792</c:v>
                </c:pt>
                <c:pt idx="202">
                  <c:v>17.425311231393792</c:v>
                </c:pt>
                <c:pt idx="203">
                  <c:v>17.425311231393792</c:v>
                </c:pt>
                <c:pt idx="204">
                  <c:v>17.425311231393792</c:v>
                </c:pt>
                <c:pt idx="205">
                  <c:v>17.425311231393792</c:v>
                </c:pt>
                <c:pt idx="206">
                  <c:v>17.425311231393792</c:v>
                </c:pt>
                <c:pt idx="207">
                  <c:v>17.425311231393792</c:v>
                </c:pt>
                <c:pt idx="208">
                  <c:v>17.425311231393792</c:v>
                </c:pt>
                <c:pt idx="209">
                  <c:v>17.425311231393792</c:v>
                </c:pt>
                <c:pt idx="210">
                  <c:v>17.425311231393792</c:v>
                </c:pt>
                <c:pt idx="211">
                  <c:v>17.425311231393792</c:v>
                </c:pt>
                <c:pt idx="212">
                  <c:v>17.425311231393792</c:v>
                </c:pt>
                <c:pt idx="213">
                  <c:v>17.425311231393792</c:v>
                </c:pt>
                <c:pt idx="214">
                  <c:v>17.425311231393792</c:v>
                </c:pt>
                <c:pt idx="215">
                  <c:v>17.425311231393792</c:v>
                </c:pt>
                <c:pt idx="216">
                  <c:v>17.425311231393792</c:v>
                </c:pt>
                <c:pt idx="217">
                  <c:v>17.425311231393792</c:v>
                </c:pt>
                <c:pt idx="218">
                  <c:v>17.425311231393792</c:v>
                </c:pt>
                <c:pt idx="219">
                  <c:v>17.425311231393792</c:v>
                </c:pt>
                <c:pt idx="220">
                  <c:v>17.425311231393792</c:v>
                </c:pt>
                <c:pt idx="221">
                  <c:v>17.425311231393792</c:v>
                </c:pt>
                <c:pt idx="222">
                  <c:v>17.425311231393792</c:v>
                </c:pt>
                <c:pt idx="223">
                  <c:v>17.425311231393792</c:v>
                </c:pt>
                <c:pt idx="224">
                  <c:v>17.425311231393792</c:v>
                </c:pt>
                <c:pt idx="225">
                  <c:v>17.425311231393792</c:v>
                </c:pt>
                <c:pt idx="226">
                  <c:v>17.425311231393792</c:v>
                </c:pt>
                <c:pt idx="227">
                  <c:v>17.425311231393792</c:v>
                </c:pt>
                <c:pt idx="228">
                  <c:v>17.425311231393792</c:v>
                </c:pt>
                <c:pt idx="229">
                  <c:v>17.425311231393792</c:v>
                </c:pt>
                <c:pt idx="230">
                  <c:v>17.425311231393792</c:v>
                </c:pt>
                <c:pt idx="231">
                  <c:v>17.425311231393792</c:v>
                </c:pt>
                <c:pt idx="232">
                  <c:v>17.425311231393792</c:v>
                </c:pt>
                <c:pt idx="233">
                  <c:v>17.425311231393792</c:v>
                </c:pt>
                <c:pt idx="234">
                  <c:v>17.425311231393792</c:v>
                </c:pt>
                <c:pt idx="235">
                  <c:v>17.425311231393792</c:v>
                </c:pt>
                <c:pt idx="236">
                  <c:v>17.425311231393792</c:v>
                </c:pt>
                <c:pt idx="237">
                  <c:v>17.425311231393792</c:v>
                </c:pt>
                <c:pt idx="238">
                  <c:v>17.425311231393792</c:v>
                </c:pt>
                <c:pt idx="239">
                  <c:v>17.425311231393792</c:v>
                </c:pt>
                <c:pt idx="240">
                  <c:v>17.425311231393792</c:v>
                </c:pt>
                <c:pt idx="241">
                  <c:v>17.425311231393792</c:v>
                </c:pt>
                <c:pt idx="242">
                  <c:v>17.425311231393792</c:v>
                </c:pt>
                <c:pt idx="243">
                  <c:v>17.425311231393792</c:v>
                </c:pt>
                <c:pt idx="244">
                  <c:v>17.425311231393792</c:v>
                </c:pt>
                <c:pt idx="245">
                  <c:v>17.425311231393792</c:v>
                </c:pt>
                <c:pt idx="246">
                  <c:v>17.425311231393792</c:v>
                </c:pt>
                <c:pt idx="247">
                  <c:v>17.425311231393792</c:v>
                </c:pt>
                <c:pt idx="248">
                  <c:v>17.425311231393792</c:v>
                </c:pt>
                <c:pt idx="249">
                  <c:v>17.425311231393792</c:v>
                </c:pt>
                <c:pt idx="250">
                  <c:v>17.425311231393792</c:v>
                </c:pt>
                <c:pt idx="251">
                  <c:v>17.425311231393792</c:v>
                </c:pt>
                <c:pt idx="252">
                  <c:v>17.425311231393792</c:v>
                </c:pt>
                <c:pt idx="253">
                  <c:v>17.425311231393792</c:v>
                </c:pt>
                <c:pt idx="254">
                  <c:v>17.425311231393792</c:v>
                </c:pt>
                <c:pt idx="255">
                  <c:v>17.425311231393792</c:v>
                </c:pt>
                <c:pt idx="256">
                  <c:v>17.425311231393792</c:v>
                </c:pt>
                <c:pt idx="257">
                  <c:v>17.425311231393792</c:v>
                </c:pt>
                <c:pt idx="258">
                  <c:v>17.425311231393792</c:v>
                </c:pt>
                <c:pt idx="259">
                  <c:v>17.425311231393792</c:v>
                </c:pt>
                <c:pt idx="260">
                  <c:v>17.425311231393792</c:v>
                </c:pt>
                <c:pt idx="261">
                  <c:v>17.425311231393792</c:v>
                </c:pt>
                <c:pt idx="262">
                  <c:v>17.425311231393792</c:v>
                </c:pt>
                <c:pt idx="263">
                  <c:v>17.425311231393792</c:v>
                </c:pt>
                <c:pt idx="264">
                  <c:v>17.425311231393792</c:v>
                </c:pt>
                <c:pt idx="265">
                  <c:v>17.425311231393792</c:v>
                </c:pt>
                <c:pt idx="266">
                  <c:v>17.425311231393792</c:v>
                </c:pt>
                <c:pt idx="267">
                  <c:v>17.425311231393792</c:v>
                </c:pt>
                <c:pt idx="268">
                  <c:v>17.425311231393792</c:v>
                </c:pt>
                <c:pt idx="269">
                  <c:v>17.425311231393792</c:v>
                </c:pt>
                <c:pt idx="270">
                  <c:v>17.425311231393792</c:v>
                </c:pt>
                <c:pt idx="271">
                  <c:v>17.425311231393792</c:v>
                </c:pt>
                <c:pt idx="272">
                  <c:v>17.425311231393792</c:v>
                </c:pt>
                <c:pt idx="273">
                  <c:v>17.425311231393792</c:v>
                </c:pt>
                <c:pt idx="274">
                  <c:v>17.425311231393792</c:v>
                </c:pt>
                <c:pt idx="275">
                  <c:v>17.425311231393792</c:v>
                </c:pt>
                <c:pt idx="276">
                  <c:v>17.425311231393792</c:v>
                </c:pt>
                <c:pt idx="277">
                  <c:v>17.425311231393792</c:v>
                </c:pt>
                <c:pt idx="278">
                  <c:v>17.425311231393792</c:v>
                </c:pt>
                <c:pt idx="279">
                  <c:v>17.425311231393792</c:v>
                </c:pt>
                <c:pt idx="280">
                  <c:v>17.425311231393792</c:v>
                </c:pt>
                <c:pt idx="281">
                  <c:v>17.425311231393792</c:v>
                </c:pt>
                <c:pt idx="282">
                  <c:v>17.425311231393792</c:v>
                </c:pt>
                <c:pt idx="283">
                  <c:v>17.425311231393792</c:v>
                </c:pt>
                <c:pt idx="284">
                  <c:v>17.425311231393792</c:v>
                </c:pt>
                <c:pt idx="285">
                  <c:v>17.425311231393792</c:v>
                </c:pt>
                <c:pt idx="286">
                  <c:v>17.425311231393792</c:v>
                </c:pt>
                <c:pt idx="287">
                  <c:v>17.425311231393792</c:v>
                </c:pt>
                <c:pt idx="288">
                  <c:v>17.425311231393792</c:v>
                </c:pt>
                <c:pt idx="289">
                  <c:v>17.425311231393792</c:v>
                </c:pt>
                <c:pt idx="290">
                  <c:v>17.425311231393792</c:v>
                </c:pt>
                <c:pt idx="291">
                  <c:v>17.425311231393792</c:v>
                </c:pt>
                <c:pt idx="292">
                  <c:v>17.425311231393792</c:v>
                </c:pt>
                <c:pt idx="293">
                  <c:v>17.425311231393792</c:v>
                </c:pt>
                <c:pt idx="294">
                  <c:v>17.425311231393792</c:v>
                </c:pt>
                <c:pt idx="295">
                  <c:v>17.425311231393792</c:v>
                </c:pt>
                <c:pt idx="296">
                  <c:v>17.425311231393792</c:v>
                </c:pt>
                <c:pt idx="297">
                  <c:v>17.425311231393792</c:v>
                </c:pt>
                <c:pt idx="298">
                  <c:v>17.425311231393792</c:v>
                </c:pt>
                <c:pt idx="299">
                  <c:v>17.425311231393792</c:v>
                </c:pt>
                <c:pt idx="300">
                  <c:v>17.425311231393792</c:v>
                </c:pt>
                <c:pt idx="301">
                  <c:v>17.425311231393792</c:v>
                </c:pt>
                <c:pt idx="302">
                  <c:v>17.425311231393792</c:v>
                </c:pt>
                <c:pt idx="303">
                  <c:v>17.425311231393792</c:v>
                </c:pt>
                <c:pt idx="304">
                  <c:v>17.425311231393792</c:v>
                </c:pt>
                <c:pt idx="305">
                  <c:v>17.425311231393792</c:v>
                </c:pt>
                <c:pt idx="306">
                  <c:v>17.425311231393792</c:v>
                </c:pt>
                <c:pt idx="307">
                  <c:v>17.425311231393792</c:v>
                </c:pt>
                <c:pt idx="308">
                  <c:v>17.425311231393792</c:v>
                </c:pt>
                <c:pt idx="309">
                  <c:v>17.425311231393792</c:v>
                </c:pt>
                <c:pt idx="310">
                  <c:v>17.425311231393792</c:v>
                </c:pt>
                <c:pt idx="311">
                  <c:v>17.425311231393792</c:v>
                </c:pt>
                <c:pt idx="312">
                  <c:v>17.425311231393792</c:v>
                </c:pt>
                <c:pt idx="313">
                  <c:v>17.425311231393792</c:v>
                </c:pt>
                <c:pt idx="314">
                  <c:v>17.425311231393792</c:v>
                </c:pt>
                <c:pt idx="315">
                  <c:v>17.425311231393792</c:v>
                </c:pt>
                <c:pt idx="316">
                  <c:v>17.425311231393792</c:v>
                </c:pt>
                <c:pt idx="317">
                  <c:v>17.425311231393792</c:v>
                </c:pt>
                <c:pt idx="318">
                  <c:v>17.425311231393792</c:v>
                </c:pt>
                <c:pt idx="319">
                  <c:v>17.425311231393792</c:v>
                </c:pt>
                <c:pt idx="320">
                  <c:v>17.425311231393792</c:v>
                </c:pt>
                <c:pt idx="321">
                  <c:v>17.425311231393792</c:v>
                </c:pt>
                <c:pt idx="322">
                  <c:v>17.425311231393792</c:v>
                </c:pt>
                <c:pt idx="323">
                  <c:v>17.425311231393792</c:v>
                </c:pt>
                <c:pt idx="324">
                  <c:v>17.425311231393792</c:v>
                </c:pt>
                <c:pt idx="325">
                  <c:v>17.425311231393792</c:v>
                </c:pt>
                <c:pt idx="326">
                  <c:v>17.425311231393792</c:v>
                </c:pt>
                <c:pt idx="327">
                  <c:v>17.425311231393792</c:v>
                </c:pt>
                <c:pt idx="328">
                  <c:v>17.425311231393792</c:v>
                </c:pt>
                <c:pt idx="329">
                  <c:v>17.425311231393792</c:v>
                </c:pt>
                <c:pt idx="330">
                  <c:v>17.425311231393792</c:v>
                </c:pt>
                <c:pt idx="331">
                  <c:v>17.425311231393792</c:v>
                </c:pt>
                <c:pt idx="332">
                  <c:v>17.425311231393792</c:v>
                </c:pt>
                <c:pt idx="333">
                  <c:v>17.425311231393792</c:v>
                </c:pt>
                <c:pt idx="334">
                  <c:v>17.425311231393792</c:v>
                </c:pt>
                <c:pt idx="335">
                  <c:v>17.425311231393792</c:v>
                </c:pt>
                <c:pt idx="336">
                  <c:v>17.425311231393792</c:v>
                </c:pt>
                <c:pt idx="337">
                  <c:v>17.425311231393792</c:v>
                </c:pt>
                <c:pt idx="338">
                  <c:v>17.425311231393792</c:v>
                </c:pt>
                <c:pt idx="339">
                  <c:v>17.425311231393792</c:v>
                </c:pt>
                <c:pt idx="340">
                  <c:v>17.425311231393792</c:v>
                </c:pt>
                <c:pt idx="341">
                  <c:v>17.425311231393792</c:v>
                </c:pt>
                <c:pt idx="342">
                  <c:v>17.425311231393792</c:v>
                </c:pt>
                <c:pt idx="343">
                  <c:v>17.425311231393792</c:v>
                </c:pt>
                <c:pt idx="344">
                  <c:v>17.425311231393792</c:v>
                </c:pt>
                <c:pt idx="345">
                  <c:v>17.425311231393792</c:v>
                </c:pt>
                <c:pt idx="346">
                  <c:v>17.425311231393792</c:v>
                </c:pt>
                <c:pt idx="347">
                  <c:v>17.425311231393792</c:v>
                </c:pt>
                <c:pt idx="348">
                  <c:v>17.425311231393792</c:v>
                </c:pt>
                <c:pt idx="349">
                  <c:v>17.425311231393792</c:v>
                </c:pt>
                <c:pt idx="350">
                  <c:v>17.425311231393792</c:v>
                </c:pt>
                <c:pt idx="351">
                  <c:v>17.425311231393792</c:v>
                </c:pt>
                <c:pt idx="352">
                  <c:v>17.425311231393792</c:v>
                </c:pt>
                <c:pt idx="353">
                  <c:v>17.425311231393792</c:v>
                </c:pt>
                <c:pt idx="354">
                  <c:v>17.425311231393792</c:v>
                </c:pt>
                <c:pt idx="355">
                  <c:v>17.425311231393792</c:v>
                </c:pt>
                <c:pt idx="356">
                  <c:v>17.425311231393792</c:v>
                </c:pt>
                <c:pt idx="357">
                  <c:v>17.425311231393792</c:v>
                </c:pt>
                <c:pt idx="358">
                  <c:v>17.425311231393792</c:v>
                </c:pt>
                <c:pt idx="359">
                  <c:v>17.425311231393792</c:v>
                </c:pt>
                <c:pt idx="360">
                  <c:v>17.425311231393792</c:v>
                </c:pt>
                <c:pt idx="361">
                  <c:v>17.425311231393792</c:v>
                </c:pt>
                <c:pt idx="362">
                  <c:v>17.425311231393792</c:v>
                </c:pt>
                <c:pt idx="363">
                  <c:v>17.425311231393792</c:v>
                </c:pt>
                <c:pt idx="364">
                  <c:v>17.425311231393792</c:v>
                </c:pt>
                <c:pt idx="365">
                  <c:v>17.425311231393792</c:v>
                </c:pt>
                <c:pt idx="366">
                  <c:v>17.425311231393792</c:v>
                </c:pt>
                <c:pt idx="367">
                  <c:v>17.425311231393792</c:v>
                </c:pt>
                <c:pt idx="368">
                  <c:v>17.425311231393792</c:v>
                </c:pt>
                <c:pt idx="369">
                  <c:v>17.425311231393792</c:v>
                </c:pt>
                <c:pt idx="370">
                  <c:v>17.425311231393792</c:v>
                </c:pt>
                <c:pt idx="371">
                  <c:v>17.425311231393792</c:v>
                </c:pt>
                <c:pt idx="372">
                  <c:v>17.425311231393792</c:v>
                </c:pt>
                <c:pt idx="373">
                  <c:v>17.425311231393792</c:v>
                </c:pt>
                <c:pt idx="374">
                  <c:v>17.425311231393792</c:v>
                </c:pt>
                <c:pt idx="375">
                  <c:v>17.425311231393792</c:v>
                </c:pt>
                <c:pt idx="376">
                  <c:v>17.425311231393792</c:v>
                </c:pt>
                <c:pt idx="377">
                  <c:v>17.425311231393792</c:v>
                </c:pt>
                <c:pt idx="378">
                  <c:v>17.425311231393792</c:v>
                </c:pt>
                <c:pt idx="379">
                  <c:v>17.425311231393792</c:v>
                </c:pt>
                <c:pt idx="380">
                  <c:v>17.425311231393792</c:v>
                </c:pt>
                <c:pt idx="381">
                  <c:v>17.425311231393792</c:v>
                </c:pt>
                <c:pt idx="382">
                  <c:v>17.425311231393792</c:v>
                </c:pt>
                <c:pt idx="383">
                  <c:v>17.425311231393792</c:v>
                </c:pt>
                <c:pt idx="384">
                  <c:v>17.425311231393792</c:v>
                </c:pt>
                <c:pt idx="385">
                  <c:v>17.425311231393792</c:v>
                </c:pt>
                <c:pt idx="386">
                  <c:v>17.425311231393792</c:v>
                </c:pt>
                <c:pt idx="387">
                  <c:v>17.425311231393792</c:v>
                </c:pt>
                <c:pt idx="388">
                  <c:v>17.425311231393792</c:v>
                </c:pt>
                <c:pt idx="389">
                  <c:v>17.425311231393792</c:v>
                </c:pt>
                <c:pt idx="390">
                  <c:v>17.425311231393792</c:v>
                </c:pt>
                <c:pt idx="391">
                  <c:v>17.425311231393792</c:v>
                </c:pt>
                <c:pt idx="392">
                  <c:v>17.425311231393792</c:v>
                </c:pt>
                <c:pt idx="393">
                  <c:v>17.425311231393792</c:v>
                </c:pt>
                <c:pt idx="394">
                  <c:v>17.425311231393792</c:v>
                </c:pt>
                <c:pt idx="395">
                  <c:v>17.425311231393792</c:v>
                </c:pt>
                <c:pt idx="396">
                  <c:v>17.425311231393792</c:v>
                </c:pt>
                <c:pt idx="397">
                  <c:v>17.425311231393792</c:v>
                </c:pt>
                <c:pt idx="398">
                  <c:v>17.425311231393792</c:v>
                </c:pt>
                <c:pt idx="399">
                  <c:v>17.425311231393792</c:v>
                </c:pt>
                <c:pt idx="400">
                  <c:v>17.425311231393792</c:v>
                </c:pt>
                <c:pt idx="401">
                  <c:v>17.425311231393792</c:v>
                </c:pt>
                <c:pt idx="402">
                  <c:v>17.425311231393792</c:v>
                </c:pt>
                <c:pt idx="403">
                  <c:v>17.425311231393792</c:v>
                </c:pt>
                <c:pt idx="404">
                  <c:v>17.425311231393792</c:v>
                </c:pt>
                <c:pt idx="405">
                  <c:v>17.425311231393792</c:v>
                </c:pt>
                <c:pt idx="406">
                  <c:v>17.425311231393792</c:v>
                </c:pt>
                <c:pt idx="407">
                  <c:v>17.425311231393792</c:v>
                </c:pt>
                <c:pt idx="408">
                  <c:v>17.425311231393792</c:v>
                </c:pt>
                <c:pt idx="409">
                  <c:v>17.425311231393792</c:v>
                </c:pt>
                <c:pt idx="410">
                  <c:v>17.425311231393792</c:v>
                </c:pt>
                <c:pt idx="411">
                  <c:v>17.425311231393792</c:v>
                </c:pt>
                <c:pt idx="412">
                  <c:v>17.425311231393792</c:v>
                </c:pt>
                <c:pt idx="413">
                  <c:v>17.425311231393792</c:v>
                </c:pt>
                <c:pt idx="414">
                  <c:v>17.425311231393792</c:v>
                </c:pt>
                <c:pt idx="415">
                  <c:v>17.425311231393792</c:v>
                </c:pt>
                <c:pt idx="416">
                  <c:v>17.425311231393792</c:v>
                </c:pt>
                <c:pt idx="417">
                  <c:v>17.425311231393792</c:v>
                </c:pt>
                <c:pt idx="418">
                  <c:v>17.425311231393792</c:v>
                </c:pt>
                <c:pt idx="419">
                  <c:v>17.425311231393792</c:v>
                </c:pt>
                <c:pt idx="420">
                  <c:v>17.425311231393792</c:v>
                </c:pt>
                <c:pt idx="421">
                  <c:v>17.425311231393792</c:v>
                </c:pt>
                <c:pt idx="422">
                  <c:v>17.425311231393792</c:v>
                </c:pt>
                <c:pt idx="423">
                  <c:v>17.425311231393792</c:v>
                </c:pt>
                <c:pt idx="424">
                  <c:v>17.425311231393792</c:v>
                </c:pt>
                <c:pt idx="425">
                  <c:v>17.425311231393792</c:v>
                </c:pt>
                <c:pt idx="426">
                  <c:v>17.425311231393792</c:v>
                </c:pt>
                <c:pt idx="427">
                  <c:v>17.425311231393792</c:v>
                </c:pt>
                <c:pt idx="428">
                  <c:v>17.425311231393792</c:v>
                </c:pt>
                <c:pt idx="429">
                  <c:v>17.425311231393792</c:v>
                </c:pt>
                <c:pt idx="430">
                  <c:v>17.425311231393792</c:v>
                </c:pt>
                <c:pt idx="431">
                  <c:v>17.425311231393792</c:v>
                </c:pt>
                <c:pt idx="432">
                  <c:v>17.425311231393792</c:v>
                </c:pt>
                <c:pt idx="433">
                  <c:v>17.425311231393792</c:v>
                </c:pt>
                <c:pt idx="434">
                  <c:v>17.425311231393792</c:v>
                </c:pt>
                <c:pt idx="435">
                  <c:v>17.425311231393792</c:v>
                </c:pt>
                <c:pt idx="436">
                  <c:v>17.425311231393792</c:v>
                </c:pt>
                <c:pt idx="437">
                  <c:v>17.425311231393792</c:v>
                </c:pt>
                <c:pt idx="438">
                  <c:v>17.425311231393792</c:v>
                </c:pt>
                <c:pt idx="439">
                  <c:v>17.425311231393792</c:v>
                </c:pt>
                <c:pt idx="440">
                  <c:v>17.425311231393792</c:v>
                </c:pt>
                <c:pt idx="441">
                  <c:v>17.425311231393792</c:v>
                </c:pt>
                <c:pt idx="442">
                  <c:v>17.425311231393792</c:v>
                </c:pt>
                <c:pt idx="443">
                  <c:v>17.425311231393792</c:v>
                </c:pt>
                <c:pt idx="444">
                  <c:v>17.425311231393792</c:v>
                </c:pt>
                <c:pt idx="445">
                  <c:v>17.425311231393792</c:v>
                </c:pt>
                <c:pt idx="446">
                  <c:v>17.425311231393792</c:v>
                </c:pt>
                <c:pt idx="447">
                  <c:v>17.425311231393792</c:v>
                </c:pt>
                <c:pt idx="448">
                  <c:v>17.425311231393792</c:v>
                </c:pt>
                <c:pt idx="449">
                  <c:v>17.425311231393792</c:v>
                </c:pt>
                <c:pt idx="450">
                  <c:v>17.425311231393792</c:v>
                </c:pt>
                <c:pt idx="451">
                  <c:v>17.425311231393792</c:v>
                </c:pt>
                <c:pt idx="452">
                  <c:v>17.425311231393792</c:v>
                </c:pt>
                <c:pt idx="453">
                  <c:v>17.425311231393792</c:v>
                </c:pt>
                <c:pt idx="454">
                  <c:v>17.425311231393792</c:v>
                </c:pt>
                <c:pt idx="455">
                  <c:v>17.425311231393792</c:v>
                </c:pt>
                <c:pt idx="456">
                  <c:v>17.425311231393792</c:v>
                </c:pt>
                <c:pt idx="457">
                  <c:v>17.425311231393792</c:v>
                </c:pt>
                <c:pt idx="458">
                  <c:v>17.425311231393792</c:v>
                </c:pt>
                <c:pt idx="459">
                  <c:v>17.425311231393792</c:v>
                </c:pt>
                <c:pt idx="460">
                  <c:v>17.425311231393792</c:v>
                </c:pt>
                <c:pt idx="461">
                  <c:v>17.425311231393792</c:v>
                </c:pt>
                <c:pt idx="462">
                  <c:v>17.425311231393792</c:v>
                </c:pt>
                <c:pt idx="463">
                  <c:v>17.425311231393792</c:v>
                </c:pt>
                <c:pt idx="464">
                  <c:v>17.425311231393792</c:v>
                </c:pt>
                <c:pt idx="465">
                  <c:v>17.425311231393792</c:v>
                </c:pt>
                <c:pt idx="466">
                  <c:v>17.425311231393792</c:v>
                </c:pt>
                <c:pt idx="467">
                  <c:v>17.425311231393792</c:v>
                </c:pt>
                <c:pt idx="468">
                  <c:v>17.425311231393792</c:v>
                </c:pt>
                <c:pt idx="469">
                  <c:v>17.425311231393792</c:v>
                </c:pt>
                <c:pt idx="470">
                  <c:v>17.425311231393792</c:v>
                </c:pt>
                <c:pt idx="471">
                  <c:v>17.425311231393792</c:v>
                </c:pt>
                <c:pt idx="472">
                  <c:v>17.425311231393792</c:v>
                </c:pt>
                <c:pt idx="473">
                  <c:v>17.425311231393792</c:v>
                </c:pt>
                <c:pt idx="474">
                  <c:v>17.425311231393792</c:v>
                </c:pt>
                <c:pt idx="475">
                  <c:v>17.425311231393792</c:v>
                </c:pt>
                <c:pt idx="476">
                  <c:v>17.425311231393792</c:v>
                </c:pt>
                <c:pt idx="477">
                  <c:v>17.425311231393792</c:v>
                </c:pt>
                <c:pt idx="478">
                  <c:v>17.425311231393792</c:v>
                </c:pt>
                <c:pt idx="479">
                  <c:v>17.425311231393792</c:v>
                </c:pt>
                <c:pt idx="480">
                  <c:v>17.425311231393792</c:v>
                </c:pt>
                <c:pt idx="481">
                  <c:v>17.425311231393792</c:v>
                </c:pt>
                <c:pt idx="482">
                  <c:v>17.425311231393792</c:v>
                </c:pt>
                <c:pt idx="483">
                  <c:v>17.425311231393792</c:v>
                </c:pt>
                <c:pt idx="484">
                  <c:v>17.425311231393792</c:v>
                </c:pt>
                <c:pt idx="485">
                  <c:v>17.425311231393792</c:v>
                </c:pt>
                <c:pt idx="486">
                  <c:v>17.425311231393792</c:v>
                </c:pt>
                <c:pt idx="487">
                  <c:v>17.425311231393792</c:v>
                </c:pt>
                <c:pt idx="488">
                  <c:v>17.425311231393792</c:v>
                </c:pt>
                <c:pt idx="489">
                  <c:v>17.425311231393792</c:v>
                </c:pt>
                <c:pt idx="490">
                  <c:v>17.425311231393792</c:v>
                </c:pt>
                <c:pt idx="491">
                  <c:v>17.425311231393792</c:v>
                </c:pt>
                <c:pt idx="492">
                  <c:v>17.425311231393792</c:v>
                </c:pt>
                <c:pt idx="493">
                  <c:v>17.425311231393792</c:v>
                </c:pt>
                <c:pt idx="494">
                  <c:v>17.425311231393792</c:v>
                </c:pt>
                <c:pt idx="495">
                  <c:v>17.425311231393792</c:v>
                </c:pt>
                <c:pt idx="496">
                  <c:v>17.425311231393792</c:v>
                </c:pt>
                <c:pt idx="497">
                  <c:v>17.425311231393792</c:v>
                </c:pt>
                <c:pt idx="498">
                  <c:v>17.425311231393792</c:v>
                </c:pt>
                <c:pt idx="499">
                  <c:v>17.425311231393792</c:v>
                </c:pt>
                <c:pt idx="500">
                  <c:v>17.425311231393792</c:v>
                </c:pt>
                <c:pt idx="501">
                  <c:v>17.425311231393792</c:v>
                </c:pt>
                <c:pt idx="502">
                  <c:v>17.425311231393792</c:v>
                </c:pt>
                <c:pt idx="503">
                  <c:v>17.425311231393792</c:v>
                </c:pt>
                <c:pt idx="504">
                  <c:v>17.425311231393792</c:v>
                </c:pt>
                <c:pt idx="505">
                  <c:v>17.425311231393792</c:v>
                </c:pt>
                <c:pt idx="506">
                  <c:v>17.425311231393792</c:v>
                </c:pt>
                <c:pt idx="507">
                  <c:v>17.425311231393792</c:v>
                </c:pt>
                <c:pt idx="508">
                  <c:v>17.425311231393792</c:v>
                </c:pt>
                <c:pt idx="509">
                  <c:v>17.425311231393792</c:v>
                </c:pt>
                <c:pt idx="510">
                  <c:v>17.425311231393792</c:v>
                </c:pt>
                <c:pt idx="511">
                  <c:v>17.425311231393792</c:v>
                </c:pt>
                <c:pt idx="512">
                  <c:v>17.425311231393792</c:v>
                </c:pt>
                <c:pt idx="513">
                  <c:v>17.425311231393792</c:v>
                </c:pt>
                <c:pt idx="514">
                  <c:v>17.425311231393792</c:v>
                </c:pt>
                <c:pt idx="515">
                  <c:v>17.425311231393792</c:v>
                </c:pt>
                <c:pt idx="516">
                  <c:v>17.425311231393792</c:v>
                </c:pt>
                <c:pt idx="517">
                  <c:v>17.425311231393792</c:v>
                </c:pt>
                <c:pt idx="518">
                  <c:v>17.425311231393792</c:v>
                </c:pt>
                <c:pt idx="519">
                  <c:v>17.425311231393792</c:v>
                </c:pt>
                <c:pt idx="520">
                  <c:v>17.425311231393792</c:v>
                </c:pt>
                <c:pt idx="521">
                  <c:v>17.425311231393792</c:v>
                </c:pt>
                <c:pt idx="522">
                  <c:v>17.425311231393792</c:v>
                </c:pt>
                <c:pt idx="523">
                  <c:v>17.425311231393792</c:v>
                </c:pt>
                <c:pt idx="524">
                  <c:v>17.425311231393792</c:v>
                </c:pt>
                <c:pt idx="525">
                  <c:v>17.425311231393792</c:v>
                </c:pt>
                <c:pt idx="526">
                  <c:v>17.425311231393792</c:v>
                </c:pt>
                <c:pt idx="527">
                  <c:v>17.425311231393792</c:v>
                </c:pt>
                <c:pt idx="528">
                  <c:v>17.425311231393792</c:v>
                </c:pt>
                <c:pt idx="529">
                  <c:v>17.425311231393792</c:v>
                </c:pt>
                <c:pt idx="530">
                  <c:v>17.425311231393792</c:v>
                </c:pt>
                <c:pt idx="531">
                  <c:v>17.425311231393792</c:v>
                </c:pt>
                <c:pt idx="532">
                  <c:v>17.425311231393792</c:v>
                </c:pt>
                <c:pt idx="533">
                  <c:v>17.425311231393792</c:v>
                </c:pt>
                <c:pt idx="534">
                  <c:v>17.425311231393792</c:v>
                </c:pt>
                <c:pt idx="535">
                  <c:v>17.425311231393792</c:v>
                </c:pt>
                <c:pt idx="536">
                  <c:v>17.425311231393792</c:v>
                </c:pt>
                <c:pt idx="537">
                  <c:v>17.425311231393792</c:v>
                </c:pt>
                <c:pt idx="538">
                  <c:v>17.425311231393792</c:v>
                </c:pt>
                <c:pt idx="539">
                  <c:v>17.425311231393792</c:v>
                </c:pt>
                <c:pt idx="540">
                  <c:v>17.425311231393792</c:v>
                </c:pt>
                <c:pt idx="541">
                  <c:v>17.425311231393792</c:v>
                </c:pt>
                <c:pt idx="542">
                  <c:v>17.425311231393792</c:v>
                </c:pt>
                <c:pt idx="543">
                  <c:v>17.425311231393792</c:v>
                </c:pt>
                <c:pt idx="544">
                  <c:v>17.425311231393792</c:v>
                </c:pt>
                <c:pt idx="545">
                  <c:v>17.425311231393792</c:v>
                </c:pt>
                <c:pt idx="546">
                  <c:v>17.425311231393792</c:v>
                </c:pt>
                <c:pt idx="547">
                  <c:v>17.425311231393792</c:v>
                </c:pt>
                <c:pt idx="548">
                  <c:v>17.425311231393792</c:v>
                </c:pt>
                <c:pt idx="549">
                  <c:v>17.425311231393792</c:v>
                </c:pt>
                <c:pt idx="550">
                  <c:v>17.425311231393792</c:v>
                </c:pt>
                <c:pt idx="551">
                  <c:v>17.425311231393792</c:v>
                </c:pt>
                <c:pt idx="552">
                  <c:v>17.425311231393792</c:v>
                </c:pt>
                <c:pt idx="553">
                  <c:v>17.425311231393792</c:v>
                </c:pt>
                <c:pt idx="554">
                  <c:v>17.425311231393792</c:v>
                </c:pt>
                <c:pt idx="555">
                  <c:v>17.425311231393792</c:v>
                </c:pt>
                <c:pt idx="556">
                  <c:v>17.425311231393792</c:v>
                </c:pt>
                <c:pt idx="557">
                  <c:v>17.425311231393792</c:v>
                </c:pt>
                <c:pt idx="558">
                  <c:v>17.425311231393792</c:v>
                </c:pt>
                <c:pt idx="559">
                  <c:v>17.425311231393792</c:v>
                </c:pt>
                <c:pt idx="560">
                  <c:v>17.425311231393792</c:v>
                </c:pt>
                <c:pt idx="561">
                  <c:v>17.425311231393792</c:v>
                </c:pt>
                <c:pt idx="562">
                  <c:v>17.425311231393792</c:v>
                </c:pt>
                <c:pt idx="563">
                  <c:v>17.425311231393792</c:v>
                </c:pt>
                <c:pt idx="564">
                  <c:v>17.425311231393792</c:v>
                </c:pt>
                <c:pt idx="565">
                  <c:v>17.425311231393792</c:v>
                </c:pt>
                <c:pt idx="566">
                  <c:v>17.425311231393792</c:v>
                </c:pt>
                <c:pt idx="567">
                  <c:v>17.425311231393792</c:v>
                </c:pt>
                <c:pt idx="568">
                  <c:v>17.425311231393792</c:v>
                </c:pt>
                <c:pt idx="569">
                  <c:v>17.425311231393792</c:v>
                </c:pt>
                <c:pt idx="570">
                  <c:v>17.425311231393792</c:v>
                </c:pt>
                <c:pt idx="571">
                  <c:v>17.425311231393792</c:v>
                </c:pt>
                <c:pt idx="572">
                  <c:v>17.425311231393792</c:v>
                </c:pt>
                <c:pt idx="573">
                  <c:v>17.425311231393792</c:v>
                </c:pt>
                <c:pt idx="574">
                  <c:v>17.425311231393792</c:v>
                </c:pt>
                <c:pt idx="575">
                  <c:v>17.425311231393792</c:v>
                </c:pt>
                <c:pt idx="576">
                  <c:v>17.425311231393792</c:v>
                </c:pt>
                <c:pt idx="577">
                  <c:v>17.425311231393792</c:v>
                </c:pt>
                <c:pt idx="578">
                  <c:v>17.425311231393792</c:v>
                </c:pt>
                <c:pt idx="579">
                  <c:v>17.425311231393792</c:v>
                </c:pt>
                <c:pt idx="580">
                  <c:v>17.425311231393792</c:v>
                </c:pt>
                <c:pt idx="581">
                  <c:v>17.425311231393792</c:v>
                </c:pt>
                <c:pt idx="582">
                  <c:v>17.425311231393792</c:v>
                </c:pt>
                <c:pt idx="583">
                  <c:v>17.425311231393792</c:v>
                </c:pt>
                <c:pt idx="584">
                  <c:v>17.425311231393792</c:v>
                </c:pt>
                <c:pt idx="585">
                  <c:v>17.425311231393792</c:v>
                </c:pt>
                <c:pt idx="586">
                  <c:v>17.425311231393792</c:v>
                </c:pt>
                <c:pt idx="587">
                  <c:v>17.425311231393792</c:v>
                </c:pt>
                <c:pt idx="588">
                  <c:v>17.425311231393792</c:v>
                </c:pt>
                <c:pt idx="589">
                  <c:v>17.425311231393792</c:v>
                </c:pt>
                <c:pt idx="590">
                  <c:v>17.425311231393792</c:v>
                </c:pt>
                <c:pt idx="591">
                  <c:v>17.425311231393792</c:v>
                </c:pt>
                <c:pt idx="592">
                  <c:v>17.425311231393792</c:v>
                </c:pt>
                <c:pt idx="593">
                  <c:v>17.425311231393792</c:v>
                </c:pt>
                <c:pt idx="594">
                  <c:v>17.425311231393792</c:v>
                </c:pt>
                <c:pt idx="595">
                  <c:v>17.425311231393792</c:v>
                </c:pt>
                <c:pt idx="596">
                  <c:v>17.425311231393792</c:v>
                </c:pt>
                <c:pt idx="597">
                  <c:v>17.425311231393792</c:v>
                </c:pt>
                <c:pt idx="598">
                  <c:v>17.425311231393792</c:v>
                </c:pt>
                <c:pt idx="599">
                  <c:v>17.425311231393792</c:v>
                </c:pt>
                <c:pt idx="600">
                  <c:v>17.425311231393792</c:v>
                </c:pt>
                <c:pt idx="601">
                  <c:v>17.425311231393792</c:v>
                </c:pt>
                <c:pt idx="602">
                  <c:v>17.425311231393792</c:v>
                </c:pt>
                <c:pt idx="603">
                  <c:v>17.425311231393792</c:v>
                </c:pt>
                <c:pt idx="604">
                  <c:v>17.425311231393792</c:v>
                </c:pt>
                <c:pt idx="605">
                  <c:v>17.425311231393792</c:v>
                </c:pt>
                <c:pt idx="606">
                  <c:v>17.425311231393792</c:v>
                </c:pt>
                <c:pt idx="607">
                  <c:v>17.425311231393792</c:v>
                </c:pt>
                <c:pt idx="608">
                  <c:v>17.425311231393792</c:v>
                </c:pt>
                <c:pt idx="609">
                  <c:v>17.425311231393792</c:v>
                </c:pt>
                <c:pt idx="610">
                  <c:v>17.425311231393792</c:v>
                </c:pt>
                <c:pt idx="611">
                  <c:v>17.425311231393792</c:v>
                </c:pt>
                <c:pt idx="612">
                  <c:v>17.425311231393792</c:v>
                </c:pt>
                <c:pt idx="613">
                  <c:v>17.425311231393792</c:v>
                </c:pt>
                <c:pt idx="614">
                  <c:v>17.425311231393792</c:v>
                </c:pt>
                <c:pt idx="615">
                  <c:v>17.425311231393792</c:v>
                </c:pt>
                <c:pt idx="616">
                  <c:v>17.425311231393792</c:v>
                </c:pt>
                <c:pt idx="617">
                  <c:v>17.425311231393792</c:v>
                </c:pt>
                <c:pt idx="618">
                  <c:v>17.425311231393792</c:v>
                </c:pt>
                <c:pt idx="619">
                  <c:v>17.425311231393792</c:v>
                </c:pt>
                <c:pt idx="620">
                  <c:v>17.425311231393792</c:v>
                </c:pt>
                <c:pt idx="621">
                  <c:v>17.425311231393792</c:v>
                </c:pt>
                <c:pt idx="622">
                  <c:v>17.425311231393792</c:v>
                </c:pt>
                <c:pt idx="623">
                  <c:v>17.425311231393792</c:v>
                </c:pt>
                <c:pt idx="624">
                  <c:v>17.425311231393792</c:v>
                </c:pt>
                <c:pt idx="625">
                  <c:v>17.425311231393792</c:v>
                </c:pt>
                <c:pt idx="626">
                  <c:v>17.425311231393792</c:v>
                </c:pt>
                <c:pt idx="627">
                  <c:v>17.425311231393792</c:v>
                </c:pt>
                <c:pt idx="628">
                  <c:v>17.425311231393792</c:v>
                </c:pt>
                <c:pt idx="629">
                  <c:v>17.425311231393792</c:v>
                </c:pt>
                <c:pt idx="630">
                  <c:v>17.425311231393792</c:v>
                </c:pt>
                <c:pt idx="631">
                  <c:v>17.425311231393792</c:v>
                </c:pt>
                <c:pt idx="632">
                  <c:v>17.425311231393792</c:v>
                </c:pt>
                <c:pt idx="633">
                  <c:v>17.425311231393792</c:v>
                </c:pt>
                <c:pt idx="634">
                  <c:v>17.425311231393792</c:v>
                </c:pt>
                <c:pt idx="635">
                  <c:v>17.425311231393792</c:v>
                </c:pt>
                <c:pt idx="636">
                  <c:v>17.425311231393792</c:v>
                </c:pt>
                <c:pt idx="637">
                  <c:v>17.425311231393792</c:v>
                </c:pt>
                <c:pt idx="638">
                  <c:v>17.425311231393792</c:v>
                </c:pt>
                <c:pt idx="639">
                  <c:v>17.425311231393792</c:v>
                </c:pt>
                <c:pt idx="640">
                  <c:v>17.425311231393792</c:v>
                </c:pt>
                <c:pt idx="641">
                  <c:v>17.425311231393792</c:v>
                </c:pt>
                <c:pt idx="642">
                  <c:v>17.425311231393792</c:v>
                </c:pt>
                <c:pt idx="643">
                  <c:v>17.425311231393792</c:v>
                </c:pt>
                <c:pt idx="644">
                  <c:v>17.425311231393792</c:v>
                </c:pt>
                <c:pt idx="645">
                  <c:v>17.425311231393792</c:v>
                </c:pt>
                <c:pt idx="646">
                  <c:v>17.425311231393792</c:v>
                </c:pt>
                <c:pt idx="647">
                  <c:v>17.425311231393792</c:v>
                </c:pt>
                <c:pt idx="648">
                  <c:v>17.425311231393792</c:v>
                </c:pt>
                <c:pt idx="649">
                  <c:v>17.425311231393792</c:v>
                </c:pt>
                <c:pt idx="650">
                  <c:v>17.425311231393792</c:v>
                </c:pt>
                <c:pt idx="651">
                  <c:v>17.425311231393792</c:v>
                </c:pt>
                <c:pt idx="652">
                  <c:v>17.425311231393792</c:v>
                </c:pt>
                <c:pt idx="653">
                  <c:v>17.425311231393792</c:v>
                </c:pt>
                <c:pt idx="654">
                  <c:v>17.425311231393792</c:v>
                </c:pt>
                <c:pt idx="655">
                  <c:v>17.425311231393792</c:v>
                </c:pt>
                <c:pt idx="656">
                  <c:v>17.425311231393792</c:v>
                </c:pt>
                <c:pt idx="657">
                  <c:v>17.425311231393792</c:v>
                </c:pt>
                <c:pt idx="658">
                  <c:v>17.425311231393792</c:v>
                </c:pt>
                <c:pt idx="659">
                  <c:v>17.425311231393792</c:v>
                </c:pt>
                <c:pt idx="660">
                  <c:v>17.425311231393792</c:v>
                </c:pt>
                <c:pt idx="661">
                  <c:v>17.425311231393792</c:v>
                </c:pt>
                <c:pt idx="662">
                  <c:v>17.425311231393792</c:v>
                </c:pt>
                <c:pt idx="663">
                  <c:v>17.425311231393792</c:v>
                </c:pt>
                <c:pt idx="664">
                  <c:v>17.425311231393792</c:v>
                </c:pt>
                <c:pt idx="665">
                  <c:v>17.425311231393792</c:v>
                </c:pt>
                <c:pt idx="666">
                  <c:v>17.425311231393792</c:v>
                </c:pt>
                <c:pt idx="667">
                  <c:v>17.425311231393792</c:v>
                </c:pt>
                <c:pt idx="668">
                  <c:v>17.425311231393792</c:v>
                </c:pt>
                <c:pt idx="669">
                  <c:v>17.425311231393792</c:v>
                </c:pt>
                <c:pt idx="670">
                  <c:v>17.425311231393792</c:v>
                </c:pt>
                <c:pt idx="671">
                  <c:v>17.425311231393792</c:v>
                </c:pt>
                <c:pt idx="672">
                  <c:v>17.425311231393792</c:v>
                </c:pt>
                <c:pt idx="673">
                  <c:v>17.425311231393792</c:v>
                </c:pt>
                <c:pt idx="674">
                  <c:v>17.425311231393792</c:v>
                </c:pt>
                <c:pt idx="675">
                  <c:v>17.425311231393792</c:v>
                </c:pt>
                <c:pt idx="676">
                  <c:v>17.425311231393792</c:v>
                </c:pt>
                <c:pt idx="677">
                  <c:v>17.425311231393792</c:v>
                </c:pt>
                <c:pt idx="678">
                  <c:v>17.425311231393792</c:v>
                </c:pt>
                <c:pt idx="679">
                  <c:v>17.425311231393792</c:v>
                </c:pt>
                <c:pt idx="680">
                  <c:v>17.425311231393792</c:v>
                </c:pt>
                <c:pt idx="681">
                  <c:v>17.425311231393792</c:v>
                </c:pt>
                <c:pt idx="682">
                  <c:v>17.425311231393792</c:v>
                </c:pt>
                <c:pt idx="683">
                  <c:v>17.425311231393792</c:v>
                </c:pt>
                <c:pt idx="684">
                  <c:v>17.425311231393792</c:v>
                </c:pt>
                <c:pt idx="685">
                  <c:v>17.425311231393792</c:v>
                </c:pt>
                <c:pt idx="686">
                  <c:v>17.425311231393792</c:v>
                </c:pt>
                <c:pt idx="687">
                  <c:v>17.425311231393792</c:v>
                </c:pt>
                <c:pt idx="688">
                  <c:v>17.425311231393792</c:v>
                </c:pt>
                <c:pt idx="689">
                  <c:v>17.425311231393792</c:v>
                </c:pt>
                <c:pt idx="690">
                  <c:v>17.425311231393792</c:v>
                </c:pt>
                <c:pt idx="691">
                  <c:v>17.425311231393792</c:v>
                </c:pt>
                <c:pt idx="692">
                  <c:v>17.425311231393792</c:v>
                </c:pt>
                <c:pt idx="693">
                  <c:v>17.425311231393792</c:v>
                </c:pt>
                <c:pt idx="694">
                  <c:v>17.425311231393792</c:v>
                </c:pt>
                <c:pt idx="695">
                  <c:v>17.425311231393792</c:v>
                </c:pt>
                <c:pt idx="696">
                  <c:v>17.425311231393792</c:v>
                </c:pt>
                <c:pt idx="697">
                  <c:v>17.425311231393792</c:v>
                </c:pt>
                <c:pt idx="698">
                  <c:v>17.425311231393792</c:v>
                </c:pt>
                <c:pt idx="699">
                  <c:v>17.425311231393792</c:v>
                </c:pt>
                <c:pt idx="700">
                  <c:v>17.425311231393792</c:v>
                </c:pt>
                <c:pt idx="701">
                  <c:v>17.425311231393792</c:v>
                </c:pt>
                <c:pt idx="702">
                  <c:v>17.425311231393792</c:v>
                </c:pt>
                <c:pt idx="703">
                  <c:v>17.425311231393792</c:v>
                </c:pt>
                <c:pt idx="704">
                  <c:v>17.425311231393792</c:v>
                </c:pt>
                <c:pt idx="705">
                  <c:v>17.425311231393792</c:v>
                </c:pt>
                <c:pt idx="706">
                  <c:v>17.425311231393792</c:v>
                </c:pt>
                <c:pt idx="707">
                  <c:v>17.425311231393792</c:v>
                </c:pt>
                <c:pt idx="708">
                  <c:v>17.425311231393792</c:v>
                </c:pt>
                <c:pt idx="709">
                  <c:v>17.425311231393792</c:v>
                </c:pt>
                <c:pt idx="710">
                  <c:v>17.425311231393792</c:v>
                </c:pt>
                <c:pt idx="711">
                  <c:v>17.425311231393792</c:v>
                </c:pt>
                <c:pt idx="712">
                  <c:v>17.425311231393792</c:v>
                </c:pt>
                <c:pt idx="713">
                  <c:v>17.425311231393792</c:v>
                </c:pt>
                <c:pt idx="714">
                  <c:v>17.425311231393792</c:v>
                </c:pt>
                <c:pt idx="715">
                  <c:v>17.425311231393792</c:v>
                </c:pt>
                <c:pt idx="716">
                  <c:v>17.425311231393792</c:v>
                </c:pt>
                <c:pt idx="717">
                  <c:v>17.425311231393792</c:v>
                </c:pt>
                <c:pt idx="718">
                  <c:v>17.425311231393792</c:v>
                </c:pt>
                <c:pt idx="719">
                  <c:v>17.425311231393792</c:v>
                </c:pt>
                <c:pt idx="720">
                  <c:v>17.425311231393792</c:v>
                </c:pt>
                <c:pt idx="721">
                  <c:v>17.425311231393792</c:v>
                </c:pt>
                <c:pt idx="722">
                  <c:v>17.425311231393792</c:v>
                </c:pt>
                <c:pt idx="723">
                  <c:v>17.425311231393792</c:v>
                </c:pt>
                <c:pt idx="724">
                  <c:v>17.425311231393792</c:v>
                </c:pt>
                <c:pt idx="725">
                  <c:v>17.425311231393792</c:v>
                </c:pt>
                <c:pt idx="726">
                  <c:v>17.425311231393792</c:v>
                </c:pt>
                <c:pt idx="727">
                  <c:v>17.425311231393792</c:v>
                </c:pt>
                <c:pt idx="728">
                  <c:v>17.425311231393792</c:v>
                </c:pt>
                <c:pt idx="729">
                  <c:v>17.425311231393792</c:v>
                </c:pt>
                <c:pt idx="730">
                  <c:v>17.425311231393792</c:v>
                </c:pt>
                <c:pt idx="731">
                  <c:v>17.425311231393792</c:v>
                </c:pt>
                <c:pt idx="732">
                  <c:v>17.425311231393792</c:v>
                </c:pt>
                <c:pt idx="733">
                  <c:v>17.425311231393792</c:v>
                </c:pt>
                <c:pt idx="734">
                  <c:v>17.425311231393792</c:v>
                </c:pt>
                <c:pt idx="735">
                  <c:v>17.425311231393792</c:v>
                </c:pt>
                <c:pt idx="736">
                  <c:v>17.425311231393792</c:v>
                </c:pt>
                <c:pt idx="737">
                  <c:v>17.425311231393792</c:v>
                </c:pt>
                <c:pt idx="738">
                  <c:v>17.425311231393792</c:v>
                </c:pt>
                <c:pt idx="739">
                  <c:v>17.425311231393792</c:v>
                </c:pt>
                <c:pt idx="740">
                  <c:v>17.425311231393792</c:v>
                </c:pt>
                <c:pt idx="741">
                  <c:v>17.425311231393792</c:v>
                </c:pt>
                <c:pt idx="742">
                  <c:v>17.425311231393792</c:v>
                </c:pt>
                <c:pt idx="743">
                  <c:v>17.425311231393792</c:v>
                </c:pt>
                <c:pt idx="744">
                  <c:v>17.425311231393792</c:v>
                </c:pt>
                <c:pt idx="745">
                  <c:v>17.425311231393792</c:v>
                </c:pt>
                <c:pt idx="746">
                  <c:v>17.425311231393792</c:v>
                </c:pt>
                <c:pt idx="747">
                  <c:v>17.425311231393792</c:v>
                </c:pt>
                <c:pt idx="748">
                  <c:v>17.425311231393792</c:v>
                </c:pt>
                <c:pt idx="749">
                  <c:v>17.425311231393792</c:v>
                </c:pt>
                <c:pt idx="750">
                  <c:v>17.425311231393792</c:v>
                </c:pt>
                <c:pt idx="751">
                  <c:v>17.425311231393792</c:v>
                </c:pt>
                <c:pt idx="752">
                  <c:v>17.425311231393792</c:v>
                </c:pt>
                <c:pt idx="753">
                  <c:v>17.425311231393792</c:v>
                </c:pt>
                <c:pt idx="754">
                  <c:v>17.425311231393792</c:v>
                </c:pt>
                <c:pt idx="755">
                  <c:v>17.425311231393792</c:v>
                </c:pt>
                <c:pt idx="756">
                  <c:v>17.425311231393792</c:v>
                </c:pt>
                <c:pt idx="757">
                  <c:v>17.425311231393792</c:v>
                </c:pt>
                <c:pt idx="758">
                  <c:v>17.425311231393792</c:v>
                </c:pt>
                <c:pt idx="759">
                  <c:v>17.425311231393792</c:v>
                </c:pt>
                <c:pt idx="760">
                  <c:v>17.425311231393792</c:v>
                </c:pt>
                <c:pt idx="761">
                  <c:v>17.425311231393792</c:v>
                </c:pt>
                <c:pt idx="762">
                  <c:v>17.425311231393792</c:v>
                </c:pt>
                <c:pt idx="763">
                  <c:v>17.425311231393792</c:v>
                </c:pt>
                <c:pt idx="764">
                  <c:v>17.425311231393792</c:v>
                </c:pt>
                <c:pt idx="765">
                  <c:v>17.425311231393792</c:v>
                </c:pt>
                <c:pt idx="766">
                  <c:v>17.425311231393792</c:v>
                </c:pt>
                <c:pt idx="767">
                  <c:v>17.425311231393792</c:v>
                </c:pt>
                <c:pt idx="768">
                  <c:v>17.425311231393792</c:v>
                </c:pt>
                <c:pt idx="769">
                  <c:v>17.425311231393792</c:v>
                </c:pt>
                <c:pt idx="770">
                  <c:v>17.425311231393792</c:v>
                </c:pt>
                <c:pt idx="771">
                  <c:v>17.425311231393792</c:v>
                </c:pt>
                <c:pt idx="772">
                  <c:v>17.425311231393792</c:v>
                </c:pt>
                <c:pt idx="773">
                  <c:v>17.425311231393792</c:v>
                </c:pt>
                <c:pt idx="774">
                  <c:v>17.425311231393792</c:v>
                </c:pt>
                <c:pt idx="775">
                  <c:v>17.425311231393792</c:v>
                </c:pt>
                <c:pt idx="776">
                  <c:v>17.425311231393792</c:v>
                </c:pt>
                <c:pt idx="777">
                  <c:v>17.425311231393792</c:v>
                </c:pt>
                <c:pt idx="778">
                  <c:v>17.425311231393792</c:v>
                </c:pt>
                <c:pt idx="779">
                  <c:v>17.425311231393792</c:v>
                </c:pt>
                <c:pt idx="780">
                  <c:v>17.425311231393792</c:v>
                </c:pt>
                <c:pt idx="781">
                  <c:v>17.425311231393792</c:v>
                </c:pt>
                <c:pt idx="782">
                  <c:v>17.425311231393792</c:v>
                </c:pt>
                <c:pt idx="783">
                  <c:v>17.425311231393792</c:v>
                </c:pt>
                <c:pt idx="784">
                  <c:v>17.425311231393792</c:v>
                </c:pt>
                <c:pt idx="785">
                  <c:v>17.425311231393792</c:v>
                </c:pt>
                <c:pt idx="786">
                  <c:v>17.425311231393792</c:v>
                </c:pt>
                <c:pt idx="787">
                  <c:v>17.425311231393792</c:v>
                </c:pt>
                <c:pt idx="788">
                  <c:v>17.425311231393792</c:v>
                </c:pt>
                <c:pt idx="789">
                  <c:v>17.425311231393792</c:v>
                </c:pt>
                <c:pt idx="790">
                  <c:v>17.425311231393792</c:v>
                </c:pt>
                <c:pt idx="791">
                  <c:v>17.425311231393792</c:v>
                </c:pt>
                <c:pt idx="792">
                  <c:v>17.425311231393792</c:v>
                </c:pt>
                <c:pt idx="793">
                  <c:v>17.425311231393792</c:v>
                </c:pt>
                <c:pt idx="794">
                  <c:v>17.425311231393792</c:v>
                </c:pt>
                <c:pt idx="795">
                  <c:v>17.425311231393792</c:v>
                </c:pt>
                <c:pt idx="796">
                  <c:v>17.425311231393792</c:v>
                </c:pt>
                <c:pt idx="797">
                  <c:v>17.425311231393792</c:v>
                </c:pt>
                <c:pt idx="798">
                  <c:v>17.425311231393792</c:v>
                </c:pt>
                <c:pt idx="799">
                  <c:v>17.425311231393792</c:v>
                </c:pt>
                <c:pt idx="800">
                  <c:v>17.425311231393792</c:v>
                </c:pt>
                <c:pt idx="801">
                  <c:v>17.425311231393792</c:v>
                </c:pt>
                <c:pt idx="802">
                  <c:v>17.425311231393792</c:v>
                </c:pt>
                <c:pt idx="803">
                  <c:v>17.425311231393792</c:v>
                </c:pt>
                <c:pt idx="804">
                  <c:v>17.425311231393792</c:v>
                </c:pt>
                <c:pt idx="805">
                  <c:v>17.425311231393792</c:v>
                </c:pt>
                <c:pt idx="806">
                  <c:v>17.425311231393792</c:v>
                </c:pt>
                <c:pt idx="807">
                  <c:v>17.425311231393792</c:v>
                </c:pt>
                <c:pt idx="808">
                  <c:v>17.425311231393792</c:v>
                </c:pt>
                <c:pt idx="809">
                  <c:v>17.425311231393792</c:v>
                </c:pt>
                <c:pt idx="810">
                  <c:v>17.425311231393792</c:v>
                </c:pt>
                <c:pt idx="811">
                  <c:v>17.425311231393792</c:v>
                </c:pt>
                <c:pt idx="812">
                  <c:v>17.425311231393792</c:v>
                </c:pt>
                <c:pt idx="813">
                  <c:v>17.425311231393792</c:v>
                </c:pt>
                <c:pt idx="814">
                  <c:v>17.425311231393792</c:v>
                </c:pt>
                <c:pt idx="815">
                  <c:v>17.425311231393792</c:v>
                </c:pt>
                <c:pt idx="816">
                  <c:v>17.425311231393792</c:v>
                </c:pt>
                <c:pt idx="817">
                  <c:v>17.425311231393792</c:v>
                </c:pt>
                <c:pt idx="818">
                  <c:v>17.425311231393792</c:v>
                </c:pt>
                <c:pt idx="819">
                  <c:v>17.425311231393792</c:v>
                </c:pt>
                <c:pt idx="820">
                  <c:v>17.425311231393792</c:v>
                </c:pt>
                <c:pt idx="821">
                  <c:v>17.425311231393792</c:v>
                </c:pt>
                <c:pt idx="822">
                  <c:v>17.425311231393792</c:v>
                </c:pt>
                <c:pt idx="823">
                  <c:v>17.425311231393792</c:v>
                </c:pt>
                <c:pt idx="824">
                  <c:v>17.425311231393792</c:v>
                </c:pt>
                <c:pt idx="825">
                  <c:v>17.425311231393792</c:v>
                </c:pt>
                <c:pt idx="826">
                  <c:v>17.425311231393792</c:v>
                </c:pt>
                <c:pt idx="827">
                  <c:v>17.425311231393792</c:v>
                </c:pt>
                <c:pt idx="828">
                  <c:v>17.425311231393792</c:v>
                </c:pt>
                <c:pt idx="829">
                  <c:v>17.425311231393792</c:v>
                </c:pt>
                <c:pt idx="830">
                  <c:v>17.425311231393792</c:v>
                </c:pt>
                <c:pt idx="831">
                  <c:v>17.425311231393792</c:v>
                </c:pt>
                <c:pt idx="832">
                  <c:v>17.425311231393792</c:v>
                </c:pt>
                <c:pt idx="833">
                  <c:v>17.425311231393792</c:v>
                </c:pt>
                <c:pt idx="834">
                  <c:v>17.425311231393792</c:v>
                </c:pt>
                <c:pt idx="835">
                  <c:v>17.425311231393792</c:v>
                </c:pt>
                <c:pt idx="836">
                  <c:v>17.425311231393792</c:v>
                </c:pt>
                <c:pt idx="837">
                  <c:v>17.425311231393792</c:v>
                </c:pt>
                <c:pt idx="838">
                  <c:v>17.425311231393792</c:v>
                </c:pt>
                <c:pt idx="839">
                  <c:v>17.425311231393792</c:v>
                </c:pt>
                <c:pt idx="840">
                  <c:v>17.425311231393792</c:v>
                </c:pt>
                <c:pt idx="841">
                  <c:v>17.425311231393792</c:v>
                </c:pt>
                <c:pt idx="842">
                  <c:v>17.425311231393792</c:v>
                </c:pt>
                <c:pt idx="843">
                  <c:v>17.425311231393792</c:v>
                </c:pt>
                <c:pt idx="844">
                  <c:v>17.425311231393792</c:v>
                </c:pt>
                <c:pt idx="845">
                  <c:v>17.425311231393792</c:v>
                </c:pt>
                <c:pt idx="846">
                  <c:v>17.425311231393792</c:v>
                </c:pt>
                <c:pt idx="847">
                  <c:v>17.425311231393792</c:v>
                </c:pt>
                <c:pt idx="848">
                  <c:v>17.425311231393792</c:v>
                </c:pt>
                <c:pt idx="849">
                  <c:v>17.425311231393792</c:v>
                </c:pt>
                <c:pt idx="850">
                  <c:v>17.425311231393792</c:v>
                </c:pt>
                <c:pt idx="851">
                  <c:v>17.425311231393792</c:v>
                </c:pt>
                <c:pt idx="852">
                  <c:v>17.425311231393792</c:v>
                </c:pt>
                <c:pt idx="853">
                  <c:v>17.425311231393792</c:v>
                </c:pt>
                <c:pt idx="854">
                  <c:v>17.425311231393792</c:v>
                </c:pt>
                <c:pt idx="855">
                  <c:v>17.425311231393792</c:v>
                </c:pt>
                <c:pt idx="856">
                  <c:v>17.425311231393792</c:v>
                </c:pt>
                <c:pt idx="857">
                  <c:v>17.425311231393792</c:v>
                </c:pt>
                <c:pt idx="858">
                  <c:v>17.425311231393792</c:v>
                </c:pt>
                <c:pt idx="859">
                  <c:v>17.425311231393792</c:v>
                </c:pt>
                <c:pt idx="860">
                  <c:v>17.425311231393792</c:v>
                </c:pt>
                <c:pt idx="861">
                  <c:v>17.425311231393792</c:v>
                </c:pt>
                <c:pt idx="862">
                  <c:v>17.425311231393792</c:v>
                </c:pt>
                <c:pt idx="863">
                  <c:v>17.425311231393792</c:v>
                </c:pt>
                <c:pt idx="864">
                  <c:v>17.425311231393792</c:v>
                </c:pt>
                <c:pt idx="865">
                  <c:v>17.425311231393792</c:v>
                </c:pt>
                <c:pt idx="866">
                  <c:v>17.425311231393792</c:v>
                </c:pt>
                <c:pt idx="867">
                  <c:v>17.425311231393792</c:v>
                </c:pt>
                <c:pt idx="868">
                  <c:v>17.425311231393792</c:v>
                </c:pt>
                <c:pt idx="869">
                  <c:v>17.425311231393792</c:v>
                </c:pt>
                <c:pt idx="870">
                  <c:v>17.425311231393792</c:v>
                </c:pt>
                <c:pt idx="871">
                  <c:v>17.425311231393792</c:v>
                </c:pt>
                <c:pt idx="872">
                  <c:v>17.425311231393792</c:v>
                </c:pt>
                <c:pt idx="873">
                  <c:v>17.425311231393792</c:v>
                </c:pt>
                <c:pt idx="874">
                  <c:v>17.425311231393792</c:v>
                </c:pt>
                <c:pt idx="875">
                  <c:v>17.425311231393792</c:v>
                </c:pt>
                <c:pt idx="876">
                  <c:v>17.425311231393792</c:v>
                </c:pt>
                <c:pt idx="877">
                  <c:v>17.425311231393792</c:v>
                </c:pt>
                <c:pt idx="878">
                  <c:v>17.425311231393792</c:v>
                </c:pt>
                <c:pt idx="879">
                  <c:v>17.425311231393792</c:v>
                </c:pt>
                <c:pt idx="880">
                  <c:v>17.425311231393792</c:v>
                </c:pt>
                <c:pt idx="881">
                  <c:v>17.425311231393792</c:v>
                </c:pt>
                <c:pt idx="882">
                  <c:v>17.425311231393792</c:v>
                </c:pt>
                <c:pt idx="883">
                  <c:v>17.425311231393792</c:v>
                </c:pt>
                <c:pt idx="884">
                  <c:v>17.425311231393792</c:v>
                </c:pt>
                <c:pt idx="885">
                  <c:v>17.425311231393792</c:v>
                </c:pt>
                <c:pt idx="886">
                  <c:v>17.425311231393792</c:v>
                </c:pt>
                <c:pt idx="887">
                  <c:v>17.425311231393792</c:v>
                </c:pt>
                <c:pt idx="888">
                  <c:v>17.425311231393792</c:v>
                </c:pt>
                <c:pt idx="889">
                  <c:v>17.425311231393792</c:v>
                </c:pt>
                <c:pt idx="890">
                  <c:v>17.425311231393792</c:v>
                </c:pt>
                <c:pt idx="891">
                  <c:v>17.425311231393792</c:v>
                </c:pt>
                <c:pt idx="892">
                  <c:v>17.425311231393792</c:v>
                </c:pt>
                <c:pt idx="893">
                  <c:v>17.425311231393792</c:v>
                </c:pt>
                <c:pt idx="894">
                  <c:v>17.425311231393792</c:v>
                </c:pt>
                <c:pt idx="895">
                  <c:v>17.425311231393792</c:v>
                </c:pt>
                <c:pt idx="896">
                  <c:v>17.425311231393792</c:v>
                </c:pt>
                <c:pt idx="897">
                  <c:v>17.425311231393792</c:v>
                </c:pt>
                <c:pt idx="898">
                  <c:v>17.425311231393792</c:v>
                </c:pt>
                <c:pt idx="899">
                  <c:v>17.425311231393792</c:v>
                </c:pt>
                <c:pt idx="900">
                  <c:v>17.425311231393792</c:v>
                </c:pt>
                <c:pt idx="901">
                  <c:v>17.425311231393792</c:v>
                </c:pt>
                <c:pt idx="902">
                  <c:v>17.425311231393792</c:v>
                </c:pt>
                <c:pt idx="903">
                  <c:v>17.425311231393792</c:v>
                </c:pt>
                <c:pt idx="904">
                  <c:v>17.425311231393792</c:v>
                </c:pt>
                <c:pt idx="905">
                  <c:v>17.425311231393792</c:v>
                </c:pt>
                <c:pt idx="906">
                  <c:v>17.425311231393792</c:v>
                </c:pt>
                <c:pt idx="907">
                  <c:v>17.425311231393792</c:v>
                </c:pt>
                <c:pt idx="908">
                  <c:v>17.425311231393792</c:v>
                </c:pt>
                <c:pt idx="909">
                  <c:v>17.425311231393792</c:v>
                </c:pt>
                <c:pt idx="910">
                  <c:v>17.425311231393792</c:v>
                </c:pt>
                <c:pt idx="911">
                  <c:v>17.425311231393792</c:v>
                </c:pt>
                <c:pt idx="912">
                  <c:v>17.425311231393792</c:v>
                </c:pt>
                <c:pt idx="913">
                  <c:v>17.425311231393792</c:v>
                </c:pt>
                <c:pt idx="914">
                  <c:v>17.425311231393792</c:v>
                </c:pt>
                <c:pt idx="915">
                  <c:v>17.425311231393792</c:v>
                </c:pt>
                <c:pt idx="916">
                  <c:v>17.425311231393792</c:v>
                </c:pt>
                <c:pt idx="917">
                  <c:v>17.425311231393792</c:v>
                </c:pt>
                <c:pt idx="918">
                  <c:v>17.425311231393792</c:v>
                </c:pt>
                <c:pt idx="919">
                  <c:v>17.425311231393792</c:v>
                </c:pt>
                <c:pt idx="920">
                  <c:v>17.425311231393792</c:v>
                </c:pt>
                <c:pt idx="921">
                  <c:v>17.425311231393792</c:v>
                </c:pt>
                <c:pt idx="922">
                  <c:v>17.425311231393792</c:v>
                </c:pt>
                <c:pt idx="923">
                  <c:v>17.425311231393792</c:v>
                </c:pt>
                <c:pt idx="924">
                  <c:v>17.425311231393792</c:v>
                </c:pt>
                <c:pt idx="925">
                  <c:v>17.425311231393792</c:v>
                </c:pt>
                <c:pt idx="926">
                  <c:v>17.425311231393792</c:v>
                </c:pt>
                <c:pt idx="927">
                  <c:v>17.425311231393792</c:v>
                </c:pt>
                <c:pt idx="928">
                  <c:v>17.425311231393792</c:v>
                </c:pt>
                <c:pt idx="929">
                  <c:v>17.425311231393792</c:v>
                </c:pt>
                <c:pt idx="930">
                  <c:v>17.425311231393792</c:v>
                </c:pt>
                <c:pt idx="931">
                  <c:v>17.425311231393792</c:v>
                </c:pt>
                <c:pt idx="932">
                  <c:v>17.425311231393792</c:v>
                </c:pt>
                <c:pt idx="933">
                  <c:v>17.425311231393792</c:v>
                </c:pt>
                <c:pt idx="934">
                  <c:v>17.425311231393792</c:v>
                </c:pt>
                <c:pt idx="935">
                  <c:v>17.425311231393792</c:v>
                </c:pt>
                <c:pt idx="936">
                  <c:v>17.425311231393792</c:v>
                </c:pt>
                <c:pt idx="937">
                  <c:v>17.425311231393792</c:v>
                </c:pt>
                <c:pt idx="938">
                  <c:v>17.425311231393792</c:v>
                </c:pt>
                <c:pt idx="939">
                  <c:v>17.425311231393792</c:v>
                </c:pt>
                <c:pt idx="940">
                  <c:v>17.425311231393792</c:v>
                </c:pt>
                <c:pt idx="941">
                  <c:v>17.425311231393792</c:v>
                </c:pt>
                <c:pt idx="942">
                  <c:v>17.425311231393792</c:v>
                </c:pt>
                <c:pt idx="943">
                  <c:v>17.425311231393792</c:v>
                </c:pt>
                <c:pt idx="944">
                  <c:v>17.425311231393792</c:v>
                </c:pt>
                <c:pt idx="945">
                  <c:v>17.425311231393792</c:v>
                </c:pt>
                <c:pt idx="946">
                  <c:v>17.425311231393792</c:v>
                </c:pt>
                <c:pt idx="947">
                  <c:v>17.425311231393792</c:v>
                </c:pt>
                <c:pt idx="948">
                  <c:v>17.425311231393792</c:v>
                </c:pt>
                <c:pt idx="949">
                  <c:v>17.425311231393792</c:v>
                </c:pt>
                <c:pt idx="950">
                  <c:v>17.425311231393792</c:v>
                </c:pt>
                <c:pt idx="951">
                  <c:v>17.425311231393792</c:v>
                </c:pt>
                <c:pt idx="952">
                  <c:v>17.425311231393792</c:v>
                </c:pt>
                <c:pt idx="953">
                  <c:v>17.425311231393792</c:v>
                </c:pt>
                <c:pt idx="954">
                  <c:v>17.425311231393792</c:v>
                </c:pt>
                <c:pt idx="955">
                  <c:v>17.425311231393792</c:v>
                </c:pt>
                <c:pt idx="956">
                  <c:v>17.425311231393792</c:v>
                </c:pt>
                <c:pt idx="957">
                  <c:v>17.425311231393792</c:v>
                </c:pt>
                <c:pt idx="958">
                  <c:v>17.425311231393792</c:v>
                </c:pt>
                <c:pt idx="959">
                  <c:v>17.425311231393792</c:v>
                </c:pt>
                <c:pt idx="960">
                  <c:v>17.425311231393792</c:v>
                </c:pt>
                <c:pt idx="961">
                  <c:v>17.425311231393792</c:v>
                </c:pt>
                <c:pt idx="962">
                  <c:v>17.425311231393792</c:v>
                </c:pt>
                <c:pt idx="963">
                  <c:v>17.425311231393792</c:v>
                </c:pt>
                <c:pt idx="964">
                  <c:v>17.425311231393792</c:v>
                </c:pt>
                <c:pt idx="965">
                  <c:v>17.425311231393792</c:v>
                </c:pt>
                <c:pt idx="966">
                  <c:v>17.425311231393792</c:v>
                </c:pt>
                <c:pt idx="967">
                  <c:v>17.425311231393792</c:v>
                </c:pt>
                <c:pt idx="968">
                  <c:v>17.425311231393792</c:v>
                </c:pt>
                <c:pt idx="969">
                  <c:v>17.425311231393792</c:v>
                </c:pt>
                <c:pt idx="970">
                  <c:v>17.425311231393792</c:v>
                </c:pt>
                <c:pt idx="971">
                  <c:v>17.425311231393792</c:v>
                </c:pt>
                <c:pt idx="972">
                  <c:v>17.425311231393792</c:v>
                </c:pt>
                <c:pt idx="973">
                  <c:v>17.425311231393792</c:v>
                </c:pt>
                <c:pt idx="974">
                  <c:v>17.425311231393792</c:v>
                </c:pt>
                <c:pt idx="975">
                  <c:v>17.425311231393792</c:v>
                </c:pt>
                <c:pt idx="976">
                  <c:v>17.425311231393792</c:v>
                </c:pt>
                <c:pt idx="977">
                  <c:v>17.425311231393792</c:v>
                </c:pt>
                <c:pt idx="978">
                  <c:v>17.425311231393792</c:v>
                </c:pt>
                <c:pt idx="979">
                  <c:v>17.425311231393792</c:v>
                </c:pt>
                <c:pt idx="980">
                  <c:v>17.425311231393792</c:v>
                </c:pt>
                <c:pt idx="981">
                  <c:v>17.425311231393792</c:v>
                </c:pt>
                <c:pt idx="982">
                  <c:v>17.425311231393792</c:v>
                </c:pt>
                <c:pt idx="983">
                  <c:v>17.425311231393792</c:v>
                </c:pt>
                <c:pt idx="984">
                  <c:v>17.425311231393792</c:v>
                </c:pt>
                <c:pt idx="985">
                  <c:v>17.425311231393792</c:v>
                </c:pt>
                <c:pt idx="986">
                  <c:v>17.425311231393792</c:v>
                </c:pt>
                <c:pt idx="987">
                  <c:v>17.425311231393792</c:v>
                </c:pt>
                <c:pt idx="988">
                  <c:v>17.425311231393792</c:v>
                </c:pt>
                <c:pt idx="989">
                  <c:v>17.425311231393792</c:v>
                </c:pt>
                <c:pt idx="990">
                  <c:v>17.425311231393792</c:v>
                </c:pt>
                <c:pt idx="991">
                  <c:v>17.425311231393792</c:v>
                </c:pt>
                <c:pt idx="992">
                  <c:v>17.425311231393792</c:v>
                </c:pt>
                <c:pt idx="993">
                  <c:v>17.425311231393792</c:v>
                </c:pt>
                <c:pt idx="994">
                  <c:v>17.425311231393792</c:v>
                </c:pt>
                <c:pt idx="995">
                  <c:v>17.425311231393792</c:v>
                </c:pt>
                <c:pt idx="996">
                  <c:v>17.425311231393792</c:v>
                </c:pt>
                <c:pt idx="997">
                  <c:v>17.425311231393792</c:v>
                </c:pt>
                <c:pt idx="998">
                  <c:v>17.425311231393792</c:v>
                </c:pt>
                <c:pt idx="999">
                  <c:v>17.425311231393792</c:v>
                </c:pt>
                <c:pt idx="1000">
                  <c:v>17.425311231393792</c:v>
                </c:pt>
                <c:pt idx="1001">
                  <c:v>17.425311231393792</c:v>
                </c:pt>
                <c:pt idx="1002">
                  <c:v>17.425311231393792</c:v>
                </c:pt>
                <c:pt idx="1003">
                  <c:v>17.425311231393792</c:v>
                </c:pt>
                <c:pt idx="1004">
                  <c:v>17.425311231393792</c:v>
                </c:pt>
                <c:pt idx="1005">
                  <c:v>17.425311231393792</c:v>
                </c:pt>
                <c:pt idx="1006">
                  <c:v>17.425311231393792</c:v>
                </c:pt>
                <c:pt idx="1007">
                  <c:v>17.425311231393792</c:v>
                </c:pt>
                <c:pt idx="1008">
                  <c:v>17.425311231393792</c:v>
                </c:pt>
                <c:pt idx="1009">
                  <c:v>17.425311231393792</c:v>
                </c:pt>
                <c:pt idx="1010">
                  <c:v>17.425311231393792</c:v>
                </c:pt>
                <c:pt idx="1011">
                  <c:v>17.425311231393792</c:v>
                </c:pt>
                <c:pt idx="1012">
                  <c:v>17.425311231393792</c:v>
                </c:pt>
                <c:pt idx="1013">
                  <c:v>17.425311231393792</c:v>
                </c:pt>
                <c:pt idx="1014">
                  <c:v>17.425311231393792</c:v>
                </c:pt>
                <c:pt idx="1015">
                  <c:v>17.425311231393792</c:v>
                </c:pt>
                <c:pt idx="1016">
                  <c:v>17.425311231393792</c:v>
                </c:pt>
                <c:pt idx="1017">
                  <c:v>17.425311231393792</c:v>
                </c:pt>
                <c:pt idx="1018">
                  <c:v>17.425311231393792</c:v>
                </c:pt>
                <c:pt idx="1019">
                  <c:v>17.425311231393792</c:v>
                </c:pt>
                <c:pt idx="1020">
                  <c:v>17.425311231393792</c:v>
                </c:pt>
                <c:pt idx="1021">
                  <c:v>17.425311231393792</c:v>
                </c:pt>
                <c:pt idx="1022">
                  <c:v>17.425311231393792</c:v>
                </c:pt>
                <c:pt idx="1023">
                  <c:v>17.425311231393792</c:v>
                </c:pt>
                <c:pt idx="1024">
                  <c:v>17.425311231393792</c:v>
                </c:pt>
                <c:pt idx="1025">
                  <c:v>17.425311231393792</c:v>
                </c:pt>
                <c:pt idx="1026">
                  <c:v>17.425311231393792</c:v>
                </c:pt>
                <c:pt idx="1027">
                  <c:v>17.425311231393792</c:v>
                </c:pt>
                <c:pt idx="1028">
                  <c:v>17.425311231393792</c:v>
                </c:pt>
                <c:pt idx="1029">
                  <c:v>17.425311231393792</c:v>
                </c:pt>
                <c:pt idx="1030">
                  <c:v>17.425311231393792</c:v>
                </c:pt>
                <c:pt idx="1031">
                  <c:v>17.425311231393792</c:v>
                </c:pt>
                <c:pt idx="1032">
                  <c:v>17.425311231393792</c:v>
                </c:pt>
                <c:pt idx="1033">
                  <c:v>17.425311231393792</c:v>
                </c:pt>
                <c:pt idx="1034">
                  <c:v>17.425311231393792</c:v>
                </c:pt>
                <c:pt idx="1035">
                  <c:v>17.425311231393792</c:v>
                </c:pt>
                <c:pt idx="1036">
                  <c:v>17.425311231393792</c:v>
                </c:pt>
                <c:pt idx="1037">
                  <c:v>17.425311231393792</c:v>
                </c:pt>
                <c:pt idx="1038">
                  <c:v>17.425311231393792</c:v>
                </c:pt>
                <c:pt idx="1039">
                  <c:v>17.425311231393792</c:v>
                </c:pt>
                <c:pt idx="1040">
                  <c:v>17.425311231393792</c:v>
                </c:pt>
                <c:pt idx="1041">
                  <c:v>17.425311231393792</c:v>
                </c:pt>
                <c:pt idx="1042">
                  <c:v>17.425311231393792</c:v>
                </c:pt>
                <c:pt idx="1043">
                  <c:v>17.425311231393792</c:v>
                </c:pt>
                <c:pt idx="1044">
                  <c:v>17.425311231393792</c:v>
                </c:pt>
                <c:pt idx="1045">
                  <c:v>17.425311231393792</c:v>
                </c:pt>
                <c:pt idx="1046">
                  <c:v>17.425311231393792</c:v>
                </c:pt>
                <c:pt idx="1047">
                  <c:v>17.425311231393792</c:v>
                </c:pt>
                <c:pt idx="1048">
                  <c:v>17.425311231393792</c:v>
                </c:pt>
                <c:pt idx="1049">
                  <c:v>17.425311231393792</c:v>
                </c:pt>
                <c:pt idx="1050">
                  <c:v>17.425311231393792</c:v>
                </c:pt>
                <c:pt idx="1051">
                  <c:v>17.425311231393792</c:v>
                </c:pt>
                <c:pt idx="1052">
                  <c:v>17.425311231393792</c:v>
                </c:pt>
                <c:pt idx="1053">
                  <c:v>17.425311231393792</c:v>
                </c:pt>
                <c:pt idx="1054">
                  <c:v>17.425311231393792</c:v>
                </c:pt>
                <c:pt idx="1055">
                  <c:v>17.425311231393792</c:v>
                </c:pt>
                <c:pt idx="1056">
                  <c:v>17.425311231393792</c:v>
                </c:pt>
                <c:pt idx="1057">
                  <c:v>17.425311231393792</c:v>
                </c:pt>
                <c:pt idx="1058">
                  <c:v>17.425311231393792</c:v>
                </c:pt>
                <c:pt idx="1059">
                  <c:v>17.425311231393792</c:v>
                </c:pt>
                <c:pt idx="1060">
                  <c:v>17.425311231393792</c:v>
                </c:pt>
                <c:pt idx="1061">
                  <c:v>17.425311231393792</c:v>
                </c:pt>
                <c:pt idx="1062">
                  <c:v>17.425311231393792</c:v>
                </c:pt>
                <c:pt idx="1063">
                  <c:v>17.425311231393792</c:v>
                </c:pt>
                <c:pt idx="1064">
                  <c:v>17.425311231393792</c:v>
                </c:pt>
                <c:pt idx="1065">
                  <c:v>17.425311231393792</c:v>
                </c:pt>
                <c:pt idx="1066">
                  <c:v>17.425311231393792</c:v>
                </c:pt>
                <c:pt idx="1067">
                  <c:v>17.425311231393792</c:v>
                </c:pt>
                <c:pt idx="1068">
                  <c:v>17.425311231393792</c:v>
                </c:pt>
                <c:pt idx="1069">
                  <c:v>17.425311231393792</c:v>
                </c:pt>
                <c:pt idx="1070">
                  <c:v>17.425311231393792</c:v>
                </c:pt>
                <c:pt idx="1071">
                  <c:v>17.425311231393792</c:v>
                </c:pt>
                <c:pt idx="1072">
                  <c:v>17.425311231393792</c:v>
                </c:pt>
                <c:pt idx="1073">
                  <c:v>17.425311231393792</c:v>
                </c:pt>
                <c:pt idx="1074">
                  <c:v>17.425311231393792</c:v>
                </c:pt>
                <c:pt idx="1075">
                  <c:v>17.425311231393792</c:v>
                </c:pt>
                <c:pt idx="1076">
                  <c:v>17.425311231393792</c:v>
                </c:pt>
                <c:pt idx="1077">
                  <c:v>17.425311231393792</c:v>
                </c:pt>
                <c:pt idx="1078">
                  <c:v>17.425311231393792</c:v>
                </c:pt>
                <c:pt idx="1079">
                  <c:v>17.425311231393792</c:v>
                </c:pt>
                <c:pt idx="1080">
                  <c:v>17.425311231393792</c:v>
                </c:pt>
                <c:pt idx="1081">
                  <c:v>17.425311231393792</c:v>
                </c:pt>
                <c:pt idx="1082">
                  <c:v>17.425311231393792</c:v>
                </c:pt>
                <c:pt idx="1083">
                  <c:v>17.425311231393792</c:v>
                </c:pt>
                <c:pt idx="1084">
                  <c:v>17.425311231393792</c:v>
                </c:pt>
                <c:pt idx="1085">
                  <c:v>17.425311231393792</c:v>
                </c:pt>
                <c:pt idx="1086">
                  <c:v>17.425311231393792</c:v>
                </c:pt>
                <c:pt idx="1087">
                  <c:v>17.425311231393792</c:v>
                </c:pt>
                <c:pt idx="1088">
                  <c:v>17.425311231393792</c:v>
                </c:pt>
                <c:pt idx="1089">
                  <c:v>17.425311231393792</c:v>
                </c:pt>
                <c:pt idx="1090">
                  <c:v>17.425311231393792</c:v>
                </c:pt>
                <c:pt idx="1091">
                  <c:v>17.425311231393792</c:v>
                </c:pt>
                <c:pt idx="1092">
                  <c:v>17.425311231393792</c:v>
                </c:pt>
                <c:pt idx="1093">
                  <c:v>17.425311231393792</c:v>
                </c:pt>
                <c:pt idx="1094">
                  <c:v>17.425311231393792</c:v>
                </c:pt>
                <c:pt idx="1095">
                  <c:v>17.425311231393792</c:v>
                </c:pt>
                <c:pt idx="1096">
                  <c:v>17.425311231393792</c:v>
                </c:pt>
                <c:pt idx="1097">
                  <c:v>17.425311231393792</c:v>
                </c:pt>
                <c:pt idx="1098">
                  <c:v>17.425311231393792</c:v>
                </c:pt>
                <c:pt idx="1099">
                  <c:v>17.425311231393792</c:v>
                </c:pt>
                <c:pt idx="1100">
                  <c:v>17.425311231393792</c:v>
                </c:pt>
                <c:pt idx="1101">
                  <c:v>17.425311231393792</c:v>
                </c:pt>
                <c:pt idx="1102">
                  <c:v>17.425311231393792</c:v>
                </c:pt>
                <c:pt idx="1103">
                  <c:v>17.425311231393792</c:v>
                </c:pt>
                <c:pt idx="1104">
                  <c:v>17.425311231393792</c:v>
                </c:pt>
                <c:pt idx="1105">
                  <c:v>17.425311231393792</c:v>
                </c:pt>
                <c:pt idx="1106">
                  <c:v>17.425311231393792</c:v>
                </c:pt>
                <c:pt idx="1107">
                  <c:v>17.425311231393792</c:v>
                </c:pt>
                <c:pt idx="1108">
                  <c:v>17.425311231393792</c:v>
                </c:pt>
                <c:pt idx="1109">
                  <c:v>17.425311231393792</c:v>
                </c:pt>
                <c:pt idx="1110">
                  <c:v>17.425311231393792</c:v>
                </c:pt>
                <c:pt idx="1111">
                  <c:v>17.425311231393792</c:v>
                </c:pt>
                <c:pt idx="1112">
                  <c:v>17.425311231393792</c:v>
                </c:pt>
                <c:pt idx="1113">
                  <c:v>17.425311231393792</c:v>
                </c:pt>
                <c:pt idx="1114">
                  <c:v>17.425311231393792</c:v>
                </c:pt>
                <c:pt idx="1115">
                  <c:v>17.425311231393792</c:v>
                </c:pt>
                <c:pt idx="1116">
                  <c:v>17.425311231393792</c:v>
                </c:pt>
                <c:pt idx="1117">
                  <c:v>17.425311231393792</c:v>
                </c:pt>
                <c:pt idx="1118">
                  <c:v>17.425311231393792</c:v>
                </c:pt>
                <c:pt idx="1119">
                  <c:v>17.425311231393792</c:v>
                </c:pt>
                <c:pt idx="1120">
                  <c:v>17.425311231393792</c:v>
                </c:pt>
                <c:pt idx="1121">
                  <c:v>17.425311231393792</c:v>
                </c:pt>
                <c:pt idx="1122">
                  <c:v>17.425311231393792</c:v>
                </c:pt>
                <c:pt idx="1123">
                  <c:v>17.425311231393792</c:v>
                </c:pt>
                <c:pt idx="1124">
                  <c:v>17.425311231393792</c:v>
                </c:pt>
                <c:pt idx="1125">
                  <c:v>17.425311231393792</c:v>
                </c:pt>
                <c:pt idx="1126">
                  <c:v>17.425311231393792</c:v>
                </c:pt>
                <c:pt idx="1127">
                  <c:v>17.425311231393792</c:v>
                </c:pt>
                <c:pt idx="1128">
                  <c:v>17.425311231393792</c:v>
                </c:pt>
                <c:pt idx="1129">
                  <c:v>17.425311231393792</c:v>
                </c:pt>
                <c:pt idx="1130">
                  <c:v>17.425311231393792</c:v>
                </c:pt>
                <c:pt idx="1131">
                  <c:v>17.425311231393792</c:v>
                </c:pt>
                <c:pt idx="1132">
                  <c:v>17.425311231393792</c:v>
                </c:pt>
                <c:pt idx="1133">
                  <c:v>17.425311231393792</c:v>
                </c:pt>
                <c:pt idx="1134">
                  <c:v>17.425311231393792</c:v>
                </c:pt>
                <c:pt idx="1135">
                  <c:v>17.425311231393792</c:v>
                </c:pt>
                <c:pt idx="1136">
                  <c:v>17.425311231393792</c:v>
                </c:pt>
                <c:pt idx="1137">
                  <c:v>17.425311231393792</c:v>
                </c:pt>
                <c:pt idx="1138">
                  <c:v>17.425311231393792</c:v>
                </c:pt>
                <c:pt idx="1139">
                  <c:v>17.425311231393792</c:v>
                </c:pt>
                <c:pt idx="1140">
                  <c:v>17.425311231393792</c:v>
                </c:pt>
                <c:pt idx="1141">
                  <c:v>17.425311231393792</c:v>
                </c:pt>
                <c:pt idx="1142">
                  <c:v>17.425311231393792</c:v>
                </c:pt>
                <c:pt idx="1143">
                  <c:v>17.425311231393792</c:v>
                </c:pt>
                <c:pt idx="1144">
                  <c:v>17.425311231393792</c:v>
                </c:pt>
                <c:pt idx="1145">
                  <c:v>17.425311231393792</c:v>
                </c:pt>
                <c:pt idx="1146">
                  <c:v>17.425311231393792</c:v>
                </c:pt>
                <c:pt idx="1147">
                  <c:v>17.425311231393792</c:v>
                </c:pt>
                <c:pt idx="1148">
                  <c:v>17.425311231393792</c:v>
                </c:pt>
                <c:pt idx="1149">
                  <c:v>17.425311231393792</c:v>
                </c:pt>
                <c:pt idx="1150">
                  <c:v>17.425311231393792</c:v>
                </c:pt>
                <c:pt idx="1151">
                  <c:v>17.425311231393792</c:v>
                </c:pt>
                <c:pt idx="1152">
                  <c:v>17.425311231393792</c:v>
                </c:pt>
                <c:pt idx="1153">
                  <c:v>17.425311231393792</c:v>
                </c:pt>
                <c:pt idx="1154">
                  <c:v>17.425311231393792</c:v>
                </c:pt>
                <c:pt idx="1155">
                  <c:v>17.425311231393792</c:v>
                </c:pt>
                <c:pt idx="1156">
                  <c:v>17.425311231393792</c:v>
                </c:pt>
                <c:pt idx="1157">
                  <c:v>17.425311231393792</c:v>
                </c:pt>
                <c:pt idx="1158">
                  <c:v>17.425311231393792</c:v>
                </c:pt>
                <c:pt idx="1159">
                  <c:v>17.425311231393792</c:v>
                </c:pt>
                <c:pt idx="1160">
                  <c:v>17.425311231393792</c:v>
                </c:pt>
                <c:pt idx="1161">
                  <c:v>17.425311231393792</c:v>
                </c:pt>
                <c:pt idx="1162">
                  <c:v>17.425311231393792</c:v>
                </c:pt>
                <c:pt idx="1163">
                  <c:v>17.425311231393792</c:v>
                </c:pt>
                <c:pt idx="1164">
                  <c:v>17.425311231393792</c:v>
                </c:pt>
                <c:pt idx="1165">
                  <c:v>17.425311231393792</c:v>
                </c:pt>
                <c:pt idx="1166">
                  <c:v>17.425311231393792</c:v>
                </c:pt>
                <c:pt idx="1167">
                  <c:v>17.425311231393792</c:v>
                </c:pt>
                <c:pt idx="1168">
                  <c:v>17.425311231393792</c:v>
                </c:pt>
                <c:pt idx="1169">
                  <c:v>17.425311231393792</c:v>
                </c:pt>
                <c:pt idx="1170">
                  <c:v>17.425311231393792</c:v>
                </c:pt>
                <c:pt idx="1171">
                  <c:v>17.425311231393792</c:v>
                </c:pt>
                <c:pt idx="1172">
                  <c:v>17.425311231393792</c:v>
                </c:pt>
                <c:pt idx="1173">
                  <c:v>17.425311231393792</c:v>
                </c:pt>
                <c:pt idx="1174">
                  <c:v>17.425311231393792</c:v>
                </c:pt>
                <c:pt idx="1175">
                  <c:v>17.425311231393792</c:v>
                </c:pt>
                <c:pt idx="1176">
                  <c:v>17.425311231393792</c:v>
                </c:pt>
                <c:pt idx="1177">
                  <c:v>17.425311231393792</c:v>
                </c:pt>
                <c:pt idx="1178">
                  <c:v>17.425311231393792</c:v>
                </c:pt>
                <c:pt idx="1179">
                  <c:v>17.425311231393792</c:v>
                </c:pt>
                <c:pt idx="1180">
                  <c:v>17.425311231393792</c:v>
                </c:pt>
                <c:pt idx="1181">
                  <c:v>17.425311231393792</c:v>
                </c:pt>
                <c:pt idx="1182">
                  <c:v>17.425311231393792</c:v>
                </c:pt>
                <c:pt idx="1183">
                  <c:v>17.425311231393792</c:v>
                </c:pt>
                <c:pt idx="1184">
                  <c:v>17.425311231393792</c:v>
                </c:pt>
                <c:pt idx="1185">
                  <c:v>17.425311231393792</c:v>
                </c:pt>
                <c:pt idx="1186">
                  <c:v>17.425311231393792</c:v>
                </c:pt>
                <c:pt idx="1187">
                  <c:v>17.425311231393792</c:v>
                </c:pt>
                <c:pt idx="1188">
                  <c:v>17.425311231393792</c:v>
                </c:pt>
                <c:pt idx="1189">
                  <c:v>17.425311231393792</c:v>
                </c:pt>
                <c:pt idx="1190">
                  <c:v>17.425311231393792</c:v>
                </c:pt>
                <c:pt idx="1191">
                  <c:v>17.425311231393792</c:v>
                </c:pt>
                <c:pt idx="1192">
                  <c:v>17.425311231393792</c:v>
                </c:pt>
                <c:pt idx="1193">
                  <c:v>17.425311231393792</c:v>
                </c:pt>
                <c:pt idx="1194">
                  <c:v>17.425311231393792</c:v>
                </c:pt>
                <c:pt idx="1195">
                  <c:v>17.425311231393792</c:v>
                </c:pt>
                <c:pt idx="1196">
                  <c:v>17.425311231393792</c:v>
                </c:pt>
                <c:pt idx="1197">
                  <c:v>17.425311231393792</c:v>
                </c:pt>
                <c:pt idx="1198">
                  <c:v>17.425311231393792</c:v>
                </c:pt>
                <c:pt idx="1199">
                  <c:v>17.425311231393792</c:v>
                </c:pt>
                <c:pt idx="1200">
                  <c:v>17.425311231393792</c:v>
                </c:pt>
                <c:pt idx="1201">
                  <c:v>17.425311231393792</c:v>
                </c:pt>
                <c:pt idx="1202">
                  <c:v>17.425311231393792</c:v>
                </c:pt>
                <c:pt idx="1203">
                  <c:v>17.425311231393792</c:v>
                </c:pt>
                <c:pt idx="1204">
                  <c:v>17.425311231393792</c:v>
                </c:pt>
                <c:pt idx="1205">
                  <c:v>17.425311231393792</c:v>
                </c:pt>
                <c:pt idx="1206">
                  <c:v>17.425311231393792</c:v>
                </c:pt>
                <c:pt idx="1207">
                  <c:v>17.425311231393792</c:v>
                </c:pt>
                <c:pt idx="1208">
                  <c:v>17.425311231393792</c:v>
                </c:pt>
                <c:pt idx="1209">
                  <c:v>17.425311231393792</c:v>
                </c:pt>
                <c:pt idx="1210">
                  <c:v>17.425311231393792</c:v>
                </c:pt>
                <c:pt idx="1211">
                  <c:v>17.425311231393792</c:v>
                </c:pt>
                <c:pt idx="1212">
                  <c:v>17.425311231393792</c:v>
                </c:pt>
                <c:pt idx="1213">
                  <c:v>17.425311231393792</c:v>
                </c:pt>
                <c:pt idx="1214">
                  <c:v>17.425311231393792</c:v>
                </c:pt>
                <c:pt idx="1215">
                  <c:v>17.425311231393792</c:v>
                </c:pt>
                <c:pt idx="1216">
                  <c:v>17.425311231393792</c:v>
                </c:pt>
                <c:pt idx="1217">
                  <c:v>17.425311231393792</c:v>
                </c:pt>
                <c:pt idx="1218">
                  <c:v>17.425311231393792</c:v>
                </c:pt>
                <c:pt idx="1219">
                  <c:v>17.425311231393792</c:v>
                </c:pt>
                <c:pt idx="1220">
                  <c:v>17.425311231393792</c:v>
                </c:pt>
                <c:pt idx="1221">
                  <c:v>17.425311231393792</c:v>
                </c:pt>
                <c:pt idx="1222">
                  <c:v>17.425311231393792</c:v>
                </c:pt>
                <c:pt idx="1223">
                  <c:v>17.425311231393792</c:v>
                </c:pt>
                <c:pt idx="1224">
                  <c:v>17.425311231393792</c:v>
                </c:pt>
                <c:pt idx="1225">
                  <c:v>17.425311231393792</c:v>
                </c:pt>
                <c:pt idx="1226">
                  <c:v>17.425311231393792</c:v>
                </c:pt>
                <c:pt idx="1227">
                  <c:v>17.425311231393792</c:v>
                </c:pt>
                <c:pt idx="1228">
                  <c:v>17.425311231393792</c:v>
                </c:pt>
                <c:pt idx="1229">
                  <c:v>17.425311231393792</c:v>
                </c:pt>
                <c:pt idx="1230">
                  <c:v>17.425311231393792</c:v>
                </c:pt>
                <c:pt idx="1231">
                  <c:v>17.425311231393792</c:v>
                </c:pt>
                <c:pt idx="1232">
                  <c:v>17.425311231393792</c:v>
                </c:pt>
                <c:pt idx="1233">
                  <c:v>17.425311231393792</c:v>
                </c:pt>
                <c:pt idx="1234">
                  <c:v>17.425311231393792</c:v>
                </c:pt>
                <c:pt idx="1235">
                  <c:v>17.425311231393792</c:v>
                </c:pt>
                <c:pt idx="1236">
                  <c:v>17.425311231393792</c:v>
                </c:pt>
                <c:pt idx="1237">
                  <c:v>17.425311231393792</c:v>
                </c:pt>
                <c:pt idx="1238">
                  <c:v>17.425311231393792</c:v>
                </c:pt>
                <c:pt idx="1239">
                  <c:v>17.425311231393792</c:v>
                </c:pt>
                <c:pt idx="1240">
                  <c:v>17.425311231393792</c:v>
                </c:pt>
                <c:pt idx="1241">
                  <c:v>17.425311231393792</c:v>
                </c:pt>
                <c:pt idx="1242">
                  <c:v>17.425311231393792</c:v>
                </c:pt>
                <c:pt idx="1243">
                  <c:v>17.425311231393792</c:v>
                </c:pt>
                <c:pt idx="1244">
                  <c:v>17.425311231393792</c:v>
                </c:pt>
                <c:pt idx="1245">
                  <c:v>17.425311231393792</c:v>
                </c:pt>
                <c:pt idx="1246">
                  <c:v>17.425311231393792</c:v>
                </c:pt>
                <c:pt idx="1247">
                  <c:v>17.425311231393792</c:v>
                </c:pt>
                <c:pt idx="1248">
                  <c:v>17.425311231393792</c:v>
                </c:pt>
                <c:pt idx="1249">
                  <c:v>17.425311231393792</c:v>
                </c:pt>
                <c:pt idx="1250">
                  <c:v>17.425311231393792</c:v>
                </c:pt>
                <c:pt idx="1251">
                  <c:v>17.425311231393792</c:v>
                </c:pt>
                <c:pt idx="1252">
                  <c:v>17.425311231393792</c:v>
                </c:pt>
                <c:pt idx="1253">
                  <c:v>17.425311231393792</c:v>
                </c:pt>
                <c:pt idx="1254">
                  <c:v>17.425311231393792</c:v>
                </c:pt>
                <c:pt idx="1255">
                  <c:v>17.425311231393792</c:v>
                </c:pt>
                <c:pt idx="1256">
                  <c:v>17.425311231393792</c:v>
                </c:pt>
                <c:pt idx="1257">
                  <c:v>17.425311231393792</c:v>
                </c:pt>
                <c:pt idx="1258">
                  <c:v>17.425311231393792</c:v>
                </c:pt>
                <c:pt idx="1259">
                  <c:v>17.425311231393792</c:v>
                </c:pt>
                <c:pt idx="1260">
                  <c:v>17.425311231393792</c:v>
                </c:pt>
                <c:pt idx="1261">
                  <c:v>17.425311231393792</c:v>
                </c:pt>
                <c:pt idx="1262">
                  <c:v>17.425311231393792</c:v>
                </c:pt>
                <c:pt idx="1263">
                  <c:v>17.425311231393792</c:v>
                </c:pt>
                <c:pt idx="1264">
                  <c:v>17.425311231393792</c:v>
                </c:pt>
                <c:pt idx="1265">
                  <c:v>17.425311231393792</c:v>
                </c:pt>
                <c:pt idx="1266">
                  <c:v>17.425311231393792</c:v>
                </c:pt>
                <c:pt idx="1267">
                  <c:v>17.425311231393792</c:v>
                </c:pt>
                <c:pt idx="1268">
                  <c:v>17.425311231393792</c:v>
                </c:pt>
                <c:pt idx="1269">
                  <c:v>17.425311231393792</c:v>
                </c:pt>
                <c:pt idx="1270">
                  <c:v>17.425311231393792</c:v>
                </c:pt>
                <c:pt idx="1271">
                  <c:v>17.425311231393792</c:v>
                </c:pt>
                <c:pt idx="1272">
                  <c:v>17.425311231393792</c:v>
                </c:pt>
                <c:pt idx="1273">
                  <c:v>17.425311231393792</c:v>
                </c:pt>
                <c:pt idx="1274">
                  <c:v>17.425311231393792</c:v>
                </c:pt>
                <c:pt idx="1275">
                  <c:v>17.425311231393792</c:v>
                </c:pt>
                <c:pt idx="1276">
                  <c:v>17.425311231393792</c:v>
                </c:pt>
                <c:pt idx="1277">
                  <c:v>17.425311231393792</c:v>
                </c:pt>
                <c:pt idx="1278">
                  <c:v>17.425311231393792</c:v>
                </c:pt>
                <c:pt idx="1279">
                  <c:v>17.425311231393792</c:v>
                </c:pt>
                <c:pt idx="1280">
                  <c:v>17.425311231393792</c:v>
                </c:pt>
                <c:pt idx="1281">
                  <c:v>17.425311231393792</c:v>
                </c:pt>
                <c:pt idx="1282">
                  <c:v>17.425311231393792</c:v>
                </c:pt>
                <c:pt idx="1283">
                  <c:v>17.425311231393792</c:v>
                </c:pt>
                <c:pt idx="1284">
                  <c:v>17.425311231393792</c:v>
                </c:pt>
                <c:pt idx="1285">
                  <c:v>17.425311231393792</c:v>
                </c:pt>
                <c:pt idx="1286">
                  <c:v>17.425311231393792</c:v>
                </c:pt>
                <c:pt idx="1287">
                  <c:v>17.425311231393792</c:v>
                </c:pt>
                <c:pt idx="1288">
                  <c:v>17.425311231393792</c:v>
                </c:pt>
                <c:pt idx="1289">
                  <c:v>17.425311231393792</c:v>
                </c:pt>
                <c:pt idx="1290">
                  <c:v>17.425311231393792</c:v>
                </c:pt>
                <c:pt idx="1291">
                  <c:v>17.425311231393792</c:v>
                </c:pt>
                <c:pt idx="1292">
                  <c:v>17.425311231393792</c:v>
                </c:pt>
                <c:pt idx="1293">
                  <c:v>17.425311231393792</c:v>
                </c:pt>
                <c:pt idx="1294">
                  <c:v>17.425311231393792</c:v>
                </c:pt>
                <c:pt idx="1295">
                  <c:v>17.425311231393792</c:v>
                </c:pt>
                <c:pt idx="1296">
                  <c:v>17.425311231393792</c:v>
                </c:pt>
                <c:pt idx="1297">
                  <c:v>17.425311231393792</c:v>
                </c:pt>
                <c:pt idx="1298">
                  <c:v>17.425311231393792</c:v>
                </c:pt>
                <c:pt idx="1299">
                  <c:v>17.425311231393792</c:v>
                </c:pt>
                <c:pt idx="1300">
                  <c:v>17.425311231393792</c:v>
                </c:pt>
                <c:pt idx="1301">
                  <c:v>17.425311231393792</c:v>
                </c:pt>
                <c:pt idx="1302">
                  <c:v>17.425311231393792</c:v>
                </c:pt>
                <c:pt idx="1303">
                  <c:v>17.425311231393792</c:v>
                </c:pt>
                <c:pt idx="1304">
                  <c:v>17.425311231393792</c:v>
                </c:pt>
                <c:pt idx="1305">
                  <c:v>17.425311231393792</c:v>
                </c:pt>
                <c:pt idx="1306">
                  <c:v>17.425311231393792</c:v>
                </c:pt>
                <c:pt idx="1307">
                  <c:v>17.425311231393792</c:v>
                </c:pt>
                <c:pt idx="1308">
                  <c:v>17.425311231393792</c:v>
                </c:pt>
                <c:pt idx="1309">
                  <c:v>17.425311231393792</c:v>
                </c:pt>
                <c:pt idx="1310">
                  <c:v>17.425311231393792</c:v>
                </c:pt>
                <c:pt idx="1311">
                  <c:v>17.425311231393792</c:v>
                </c:pt>
                <c:pt idx="1312">
                  <c:v>17.425311231393792</c:v>
                </c:pt>
                <c:pt idx="1313">
                  <c:v>17.425311231393792</c:v>
                </c:pt>
                <c:pt idx="1314">
                  <c:v>17.425311231393792</c:v>
                </c:pt>
                <c:pt idx="1315">
                  <c:v>17.425311231393792</c:v>
                </c:pt>
                <c:pt idx="1316">
                  <c:v>17.425311231393792</c:v>
                </c:pt>
                <c:pt idx="1317">
                  <c:v>17.425311231393792</c:v>
                </c:pt>
                <c:pt idx="1318">
                  <c:v>17.425311231393792</c:v>
                </c:pt>
                <c:pt idx="1319">
                  <c:v>17.425311231393792</c:v>
                </c:pt>
                <c:pt idx="1320">
                  <c:v>17.425311231393792</c:v>
                </c:pt>
                <c:pt idx="1321">
                  <c:v>17.425311231393792</c:v>
                </c:pt>
                <c:pt idx="1322">
                  <c:v>17.425311231393792</c:v>
                </c:pt>
                <c:pt idx="1323">
                  <c:v>17.425311231393792</c:v>
                </c:pt>
                <c:pt idx="1324">
                  <c:v>17.425311231393792</c:v>
                </c:pt>
                <c:pt idx="1325">
                  <c:v>17.425311231393792</c:v>
                </c:pt>
                <c:pt idx="1326">
                  <c:v>17.425311231393792</c:v>
                </c:pt>
                <c:pt idx="1327">
                  <c:v>17.425311231393792</c:v>
                </c:pt>
                <c:pt idx="1328">
                  <c:v>17.425311231393792</c:v>
                </c:pt>
                <c:pt idx="1329">
                  <c:v>17.425311231393792</c:v>
                </c:pt>
                <c:pt idx="1330">
                  <c:v>17.425311231393792</c:v>
                </c:pt>
                <c:pt idx="1331">
                  <c:v>17.425311231393792</c:v>
                </c:pt>
                <c:pt idx="1332">
                  <c:v>17.425311231393792</c:v>
                </c:pt>
                <c:pt idx="1333">
                  <c:v>17.425311231393792</c:v>
                </c:pt>
                <c:pt idx="1334">
                  <c:v>17.425311231393792</c:v>
                </c:pt>
                <c:pt idx="1335">
                  <c:v>17.425311231393792</c:v>
                </c:pt>
                <c:pt idx="1336">
                  <c:v>17.425311231393792</c:v>
                </c:pt>
                <c:pt idx="1337">
                  <c:v>17.425311231393792</c:v>
                </c:pt>
                <c:pt idx="1338">
                  <c:v>17.425311231393792</c:v>
                </c:pt>
                <c:pt idx="1339">
                  <c:v>17.425311231393792</c:v>
                </c:pt>
                <c:pt idx="1340">
                  <c:v>17.425311231393792</c:v>
                </c:pt>
                <c:pt idx="1341">
                  <c:v>17.425311231393792</c:v>
                </c:pt>
                <c:pt idx="1342">
                  <c:v>17.425311231393792</c:v>
                </c:pt>
                <c:pt idx="1343">
                  <c:v>17.425311231393792</c:v>
                </c:pt>
                <c:pt idx="1344">
                  <c:v>17.425311231393792</c:v>
                </c:pt>
                <c:pt idx="1345">
                  <c:v>17.425311231393792</c:v>
                </c:pt>
                <c:pt idx="1346">
                  <c:v>17.425311231393792</c:v>
                </c:pt>
                <c:pt idx="1347">
                  <c:v>17.425311231393792</c:v>
                </c:pt>
                <c:pt idx="1348">
                  <c:v>17.425311231393792</c:v>
                </c:pt>
                <c:pt idx="1349">
                  <c:v>17.425311231393792</c:v>
                </c:pt>
                <c:pt idx="1350">
                  <c:v>17.425311231393792</c:v>
                </c:pt>
                <c:pt idx="1351">
                  <c:v>17.425311231393792</c:v>
                </c:pt>
                <c:pt idx="1352">
                  <c:v>17.425311231393792</c:v>
                </c:pt>
                <c:pt idx="1353">
                  <c:v>17.425311231393792</c:v>
                </c:pt>
                <c:pt idx="1354">
                  <c:v>17.425311231393792</c:v>
                </c:pt>
                <c:pt idx="1355">
                  <c:v>17.425311231393792</c:v>
                </c:pt>
                <c:pt idx="1356">
                  <c:v>17.425311231393792</c:v>
                </c:pt>
                <c:pt idx="1357">
                  <c:v>17.425311231393792</c:v>
                </c:pt>
                <c:pt idx="1358">
                  <c:v>17.425311231393792</c:v>
                </c:pt>
                <c:pt idx="1359">
                  <c:v>17.425311231393792</c:v>
                </c:pt>
                <c:pt idx="1360">
                  <c:v>17.425311231393792</c:v>
                </c:pt>
                <c:pt idx="1361">
                  <c:v>17.425311231393792</c:v>
                </c:pt>
                <c:pt idx="1362">
                  <c:v>17.425311231393792</c:v>
                </c:pt>
                <c:pt idx="1363">
                  <c:v>17.425311231393792</c:v>
                </c:pt>
                <c:pt idx="1364">
                  <c:v>17.425311231393792</c:v>
                </c:pt>
                <c:pt idx="1365">
                  <c:v>17.425311231393792</c:v>
                </c:pt>
                <c:pt idx="1366">
                  <c:v>17.425311231393792</c:v>
                </c:pt>
                <c:pt idx="1367">
                  <c:v>17.425311231393792</c:v>
                </c:pt>
                <c:pt idx="1368">
                  <c:v>17.425311231393792</c:v>
                </c:pt>
                <c:pt idx="1369">
                  <c:v>17.425311231393792</c:v>
                </c:pt>
                <c:pt idx="1370">
                  <c:v>17.425311231393792</c:v>
                </c:pt>
                <c:pt idx="1371">
                  <c:v>17.425311231393792</c:v>
                </c:pt>
                <c:pt idx="1372">
                  <c:v>17.425311231393792</c:v>
                </c:pt>
                <c:pt idx="1373">
                  <c:v>17.425311231393792</c:v>
                </c:pt>
                <c:pt idx="1374">
                  <c:v>17.425311231393792</c:v>
                </c:pt>
                <c:pt idx="1375">
                  <c:v>17.425311231393792</c:v>
                </c:pt>
                <c:pt idx="1376">
                  <c:v>17.425311231393792</c:v>
                </c:pt>
                <c:pt idx="1377">
                  <c:v>17.425311231393792</c:v>
                </c:pt>
                <c:pt idx="1378">
                  <c:v>17.425311231393792</c:v>
                </c:pt>
                <c:pt idx="1379">
                  <c:v>17.425311231393792</c:v>
                </c:pt>
                <c:pt idx="1380">
                  <c:v>17.425311231393792</c:v>
                </c:pt>
                <c:pt idx="1381">
                  <c:v>17.425311231393792</c:v>
                </c:pt>
                <c:pt idx="1382">
                  <c:v>17.425311231393792</c:v>
                </c:pt>
                <c:pt idx="1383">
                  <c:v>17.425311231393792</c:v>
                </c:pt>
                <c:pt idx="1384">
                  <c:v>17.425311231393792</c:v>
                </c:pt>
                <c:pt idx="1385">
                  <c:v>17.425311231393792</c:v>
                </c:pt>
                <c:pt idx="1386">
                  <c:v>17.425311231393792</c:v>
                </c:pt>
                <c:pt idx="1387">
                  <c:v>17.425311231393792</c:v>
                </c:pt>
                <c:pt idx="1388">
                  <c:v>17.425311231393792</c:v>
                </c:pt>
                <c:pt idx="1389">
                  <c:v>17.425311231393792</c:v>
                </c:pt>
                <c:pt idx="1390">
                  <c:v>17.425311231393792</c:v>
                </c:pt>
                <c:pt idx="1391">
                  <c:v>17.425311231393792</c:v>
                </c:pt>
                <c:pt idx="1392">
                  <c:v>17.425311231393792</c:v>
                </c:pt>
                <c:pt idx="1393">
                  <c:v>17.425311231393792</c:v>
                </c:pt>
                <c:pt idx="1394">
                  <c:v>17.425311231393792</c:v>
                </c:pt>
                <c:pt idx="1395">
                  <c:v>17.425311231393792</c:v>
                </c:pt>
                <c:pt idx="1396">
                  <c:v>17.425311231393792</c:v>
                </c:pt>
                <c:pt idx="1397">
                  <c:v>17.425311231393792</c:v>
                </c:pt>
                <c:pt idx="1398">
                  <c:v>17.425311231393792</c:v>
                </c:pt>
                <c:pt idx="1399">
                  <c:v>17.425311231393792</c:v>
                </c:pt>
                <c:pt idx="1400">
                  <c:v>17.425311231393792</c:v>
                </c:pt>
                <c:pt idx="1401">
                  <c:v>17.425311231393792</c:v>
                </c:pt>
                <c:pt idx="1402">
                  <c:v>17.425311231393792</c:v>
                </c:pt>
                <c:pt idx="1403">
                  <c:v>17.425311231393792</c:v>
                </c:pt>
                <c:pt idx="1404">
                  <c:v>17.425311231393792</c:v>
                </c:pt>
                <c:pt idx="1405">
                  <c:v>17.425311231393792</c:v>
                </c:pt>
                <c:pt idx="1406">
                  <c:v>17.425311231393792</c:v>
                </c:pt>
                <c:pt idx="1407">
                  <c:v>17.425311231393792</c:v>
                </c:pt>
                <c:pt idx="1408">
                  <c:v>17.425311231393792</c:v>
                </c:pt>
                <c:pt idx="1409">
                  <c:v>17.425311231393792</c:v>
                </c:pt>
                <c:pt idx="1410">
                  <c:v>17.425311231393792</c:v>
                </c:pt>
                <c:pt idx="1411">
                  <c:v>17.425311231393792</c:v>
                </c:pt>
                <c:pt idx="1412">
                  <c:v>17.425311231393792</c:v>
                </c:pt>
                <c:pt idx="1413">
                  <c:v>17.425311231393792</c:v>
                </c:pt>
                <c:pt idx="1414">
                  <c:v>17.425311231393792</c:v>
                </c:pt>
                <c:pt idx="1415">
                  <c:v>17.425311231393792</c:v>
                </c:pt>
                <c:pt idx="1416">
                  <c:v>17.425311231393792</c:v>
                </c:pt>
                <c:pt idx="1417">
                  <c:v>17.425311231393792</c:v>
                </c:pt>
                <c:pt idx="1418">
                  <c:v>17.425311231393792</c:v>
                </c:pt>
                <c:pt idx="1419">
                  <c:v>17.425311231393792</c:v>
                </c:pt>
                <c:pt idx="1420">
                  <c:v>17.425311231393792</c:v>
                </c:pt>
                <c:pt idx="1421">
                  <c:v>17.425311231393792</c:v>
                </c:pt>
                <c:pt idx="1422">
                  <c:v>17.425311231393792</c:v>
                </c:pt>
                <c:pt idx="1423">
                  <c:v>17.425311231393792</c:v>
                </c:pt>
                <c:pt idx="1424">
                  <c:v>17.425311231393792</c:v>
                </c:pt>
                <c:pt idx="1425">
                  <c:v>17.425311231393792</c:v>
                </c:pt>
                <c:pt idx="1426">
                  <c:v>17.425311231393792</c:v>
                </c:pt>
                <c:pt idx="1427">
                  <c:v>17.425311231393792</c:v>
                </c:pt>
                <c:pt idx="1428">
                  <c:v>17.425311231393792</c:v>
                </c:pt>
                <c:pt idx="1429">
                  <c:v>17.425311231393792</c:v>
                </c:pt>
                <c:pt idx="1430">
                  <c:v>17.425311231393792</c:v>
                </c:pt>
                <c:pt idx="1431">
                  <c:v>17.425311231393792</c:v>
                </c:pt>
                <c:pt idx="1432">
                  <c:v>17.425311231393792</c:v>
                </c:pt>
                <c:pt idx="1433">
                  <c:v>17.425311231393792</c:v>
                </c:pt>
                <c:pt idx="1434">
                  <c:v>17.425311231393792</c:v>
                </c:pt>
                <c:pt idx="1435">
                  <c:v>17.425311231393792</c:v>
                </c:pt>
                <c:pt idx="1436">
                  <c:v>17.425311231393792</c:v>
                </c:pt>
                <c:pt idx="1437">
                  <c:v>17.425311231393792</c:v>
                </c:pt>
                <c:pt idx="1438">
                  <c:v>17.425311231393792</c:v>
                </c:pt>
                <c:pt idx="1439">
                  <c:v>17.425311231393792</c:v>
                </c:pt>
                <c:pt idx="1440">
                  <c:v>17.425311231393792</c:v>
                </c:pt>
                <c:pt idx="1441">
                  <c:v>17.425311231393792</c:v>
                </c:pt>
                <c:pt idx="1442">
                  <c:v>17.425311231393792</c:v>
                </c:pt>
                <c:pt idx="1443">
                  <c:v>17.425311231393792</c:v>
                </c:pt>
                <c:pt idx="1444">
                  <c:v>17.425311231393792</c:v>
                </c:pt>
                <c:pt idx="1445">
                  <c:v>17.425311231393792</c:v>
                </c:pt>
                <c:pt idx="1446">
                  <c:v>17.425311231393792</c:v>
                </c:pt>
                <c:pt idx="1447">
                  <c:v>17.425311231393792</c:v>
                </c:pt>
                <c:pt idx="1448">
                  <c:v>17.425311231393792</c:v>
                </c:pt>
                <c:pt idx="1449">
                  <c:v>17.425311231393792</c:v>
                </c:pt>
                <c:pt idx="1450">
                  <c:v>17.425311231393792</c:v>
                </c:pt>
                <c:pt idx="1451">
                  <c:v>17.425311231393792</c:v>
                </c:pt>
                <c:pt idx="1452">
                  <c:v>17.425311231393792</c:v>
                </c:pt>
                <c:pt idx="1453">
                  <c:v>17.425311231393792</c:v>
                </c:pt>
                <c:pt idx="1454">
                  <c:v>17.425311231393792</c:v>
                </c:pt>
                <c:pt idx="1455">
                  <c:v>17.425311231393792</c:v>
                </c:pt>
                <c:pt idx="1456">
                  <c:v>17.425311231393792</c:v>
                </c:pt>
                <c:pt idx="1457">
                  <c:v>17.425311231393792</c:v>
                </c:pt>
                <c:pt idx="1458">
                  <c:v>17.425311231393792</c:v>
                </c:pt>
                <c:pt idx="1459">
                  <c:v>17.425311231393792</c:v>
                </c:pt>
                <c:pt idx="1460">
                  <c:v>17.425311231393792</c:v>
                </c:pt>
                <c:pt idx="1461">
                  <c:v>17.425311231393792</c:v>
                </c:pt>
                <c:pt idx="1462">
                  <c:v>17.425311231393792</c:v>
                </c:pt>
                <c:pt idx="1463">
                  <c:v>17.425311231393792</c:v>
                </c:pt>
                <c:pt idx="1464">
                  <c:v>17.425311231393792</c:v>
                </c:pt>
                <c:pt idx="1465">
                  <c:v>17.425311231393792</c:v>
                </c:pt>
                <c:pt idx="1466">
                  <c:v>17.425311231393792</c:v>
                </c:pt>
                <c:pt idx="1467">
                  <c:v>17.425311231393792</c:v>
                </c:pt>
                <c:pt idx="1468">
                  <c:v>17.425311231393792</c:v>
                </c:pt>
                <c:pt idx="1469">
                  <c:v>17.425311231393792</c:v>
                </c:pt>
                <c:pt idx="1470">
                  <c:v>17.425311231393792</c:v>
                </c:pt>
                <c:pt idx="1471">
                  <c:v>17.425311231393792</c:v>
                </c:pt>
                <c:pt idx="1472">
                  <c:v>17.425311231393792</c:v>
                </c:pt>
                <c:pt idx="1473">
                  <c:v>17.425311231393792</c:v>
                </c:pt>
                <c:pt idx="1474">
                  <c:v>17.425311231393792</c:v>
                </c:pt>
                <c:pt idx="1475">
                  <c:v>17.425311231393792</c:v>
                </c:pt>
                <c:pt idx="1476">
                  <c:v>17.425311231393792</c:v>
                </c:pt>
                <c:pt idx="1477">
                  <c:v>17.425311231393792</c:v>
                </c:pt>
              </c:numCache>
            </c:numRef>
          </c:yVal>
          <c:smooth val="0"/>
          <c:extLst>
            <c:ext xmlns:c16="http://schemas.microsoft.com/office/drawing/2014/chart" uri="{C3380CC4-5D6E-409C-BE32-E72D297353CC}">
              <c16:uniqueId val="{00000002-50AA-E340-B13A-966FFCBF26F1}"/>
            </c:ext>
          </c:extLst>
        </c:ser>
        <c:dLbls>
          <c:showLegendKey val="0"/>
          <c:showVal val="0"/>
          <c:showCatName val="0"/>
          <c:showSerName val="0"/>
          <c:showPercent val="0"/>
          <c:showBubbleSize val="0"/>
        </c:dLbls>
        <c:axId val="229606968"/>
        <c:axId val="229603832"/>
      </c:scatterChart>
      <c:valAx>
        <c:axId val="229606968"/>
        <c:scaling>
          <c:orientation val="minMax"/>
          <c:max val="44985"/>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4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10"/>
      </c:valAx>
    </c:plotArea>
    <c:legend>
      <c:legendPos val="b"/>
      <c:layout>
        <c:manualLayout>
          <c:xMode val="edge"/>
          <c:yMode val="edge"/>
          <c:x val="0.37177886742322952"/>
          <c:y val="0.88912810001512432"/>
          <c:w val="0.19836267694586537"/>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6441484701897697"/>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57"/>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5AC-442A-A8C5-111A33CA759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Sheet1!$A$2:$A$759</c:f>
              <c:numCache>
                <c:formatCode>yyyy\-mm\-dd</c:formatCode>
                <c:ptCount val="758"/>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numCache>
            </c:numRef>
          </c:cat>
          <c:val>
            <c:numRef>
              <c:f>Sheet1!$B$2:$B$759</c:f>
              <c:numCache>
                <c:formatCode>General</c:formatCode>
                <c:ptCount val="758"/>
                <c:pt idx="0">
                  <c:v>101.64319999999999</c:v>
                </c:pt>
                <c:pt idx="1">
                  <c:v>101.3783</c:v>
                </c:pt>
                <c:pt idx="2">
                  <c:v>101.1495</c:v>
                </c:pt>
                <c:pt idx="3">
                  <c:v>101.0232</c:v>
                </c:pt>
                <c:pt idx="4">
                  <c:v>101.0551</c:v>
                </c:pt>
                <c:pt idx="5">
                  <c:v>101.14530000000001</c:v>
                </c:pt>
                <c:pt idx="6">
                  <c:v>101.1644</c:v>
                </c:pt>
                <c:pt idx="7">
                  <c:v>101.0202</c:v>
                </c:pt>
                <c:pt idx="8">
                  <c:v>100.7968</c:v>
                </c:pt>
                <c:pt idx="9">
                  <c:v>100.6113</c:v>
                </c:pt>
                <c:pt idx="10">
                  <c:v>100.55119999999999</c:v>
                </c:pt>
                <c:pt idx="11">
                  <c:v>100.5729</c:v>
                </c:pt>
                <c:pt idx="12">
                  <c:v>100.6228</c:v>
                </c:pt>
                <c:pt idx="13">
                  <c:v>100.676</c:v>
                </c:pt>
                <c:pt idx="14">
                  <c:v>100.74679999999999</c:v>
                </c:pt>
                <c:pt idx="15">
                  <c:v>100.8719</c:v>
                </c:pt>
                <c:pt idx="16">
                  <c:v>101.0763</c:v>
                </c:pt>
                <c:pt idx="17">
                  <c:v>101.2837</c:v>
                </c:pt>
                <c:pt idx="18">
                  <c:v>101.38330000000001</c:v>
                </c:pt>
                <c:pt idx="19">
                  <c:v>101.2924</c:v>
                </c:pt>
                <c:pt idx="20">
                  <c:v>101.1275</c:v>
                </c:pt>
                <c:pt idx="21">
                  <c:v>101.0448</c:v>
                </c:pt>
                <c:pt idx="22">
                  <c:v>101.15479999999999</c:v>
                </c:pt>
                <c:pt idx="23">
                  <c:v>101.3549</c:v>
                </c:pt>
                <c:pt idx="24">
                  <c:v>101.49769999999999</c:v>
                </c:pt>
                <c:pt idx="25">
                  <c:v>101.4697</c:v>
                </c:pt>
                <c:pt idx="26">
                  <c:v>101.3266</c:v>
                </c:pt>
                <c:pt idx="27">
                  <c:v>101.1401</c:v>
                </c:pt>
                <c:pt idx="28">
                  <c:v>100.9592</c:v>
                </c:pt>
                <c:pt idx="29">
                  <c:v>100.81489999999999</c:v>
                </c:pt>
                <c:pt idx="30">
                  <c:v>100.7479</c:v>
                </c:pt>
                <c:pt idx="31">
                  <c:v>100.7996</c:v>
                </c:pt>
                <c:pt idx="32">
                  <c:v>100.9254</c:v>
                </c:pt>
                <c:pt idx="33">
                  <c:v>101.08029999999999</c:v>
                </c:pt>
                <c:pt idx="34">
                  <c:v>101.2308</c:v>
                </c:pt>
                <c:pt idx="35">
                  <c:v>101.3366</c:v>
                </c:pt>
                <c:pt idx="36">
                  <c:v>101.33759999999999</c:v>
                </c:pt>
                <c:pt idx="37">
                  <c:v>101.18559999999999</c:v>
                </c:pt>
                <c:pt idx="38">
                  <c:v>100.98009999999999</c:v>
                </c:pt>
                <c:pt idx="39">
                  <c:v>100.8503</c:v>
                </c:pt>
                <c:pt idx="40">
                  <c:v>100.88979999999999</c:v>
                </c:pt>
                <c:pt idx="41">
                  <c:v>101.01600000000001</c:v>
                </c:pt>
                <c:pt idx="42">
                  <c:v>101.12050000000001</c:v>
                </c:pt>
                <c:pt idx="43">
                  <c:v>101.1324</c:v>
                </c:pt>
                <c:pt idx="44">
                  <c:v>101.1036</c:v>
                </c:pt>
                <c:pt idx="45">
                  <c:v>101.11620000000001</c:v>
                </c:pt>
                <c:pt idx="46">
                  <c:v>101.23050000000001</c:v>
                </c:pt>
                <c:pt idx="47">
                  <c:v>101.3918</c:v>
                </c:pt>
                <c:pt idx="48">
                  <c:v>101.5219</c:v>
                </c:pt>
                <c:pt idx="49">
                  <c:v>101.5635</c:v>
                </c:pt>
                <c:pt idx="50">
                  <c:v>101.5564</c:v>
                </c:pt>
                <c:pt idx="51">
                  <c:v>101.5552</c:v>
                </c:pt>
                <c:pt idx="52">
                  <c:v>101.59610000000001</c:v>
                </c:pt>
                <c:pt idx="53">
                  <c:v>101.6576</c:v>
                </c:pt>
                <c:pt idx="54">
                  <c:v>101.7047</c:v>
                </c:pt>
                <c:pt idx="55">
                  <c:v>101.7118</c:v>
                </c:pt>
                <c:pt idx="56">
                  <c:v>101.70050000000001</c:v>
                </c:pt>
                <c:pt idx="57">
                  <c:v>101.70440000000001</c:v>
                </c:pt>
                <c:pt idx="58">
                  <c:v>101.752</c:v>
                </c:pt>
                <c:pt idx="59">
                  <c:v>101.8344</c:v>
                </c:pt>
                <c:pt idx="60">
                  <c:v>101.94289999999999</c:v>
                </c:pt>
                <c:pt idx="61">
                  <c:v>102.07089999999999</c:v>
                </c:pt>
                <c:pt idx="62">
                  <c:v>102.1904</c:v>
                </c:pt>
                <c:pt idx="63">
                  <c:v>102.261</c:v>
                </c:pt>
                <c:pt idx="64">
                  <c:v>102.2482</c:v>
                </c:pt>
                <c:pt idx="65">
                  <c:v>102.1893</c:v>
                </c:pt>
                <c:pt idx="66">
                  <c:v>102.1262</c:v>
                </c:pt>
                <c:pt idx="67">
                  <c:v>102.08320000000001</c:v>
                </c:pt>
                <c:pt idx="68">
                  <c:v>102.0491</c:v>
                </c:pt>
                <c:pt idx="69">
                  <c:v>102.00060000000001</c:v>
                </c:pt>
                <c:pt idx="70">
                  <c:v>101.91589999999999</c:v>
                </c:pt>
                <c:pt idx="71">
                  <c:v>101.8032</c:v>
                </c:pt>
                <c:pt idx="72">
                  <c:v>101.66800000000001</c:v>
                </c:pt>
                <c:pt idx="73">
                  <c:v>101.509</c:v>
                </c:pt>
                <c:pt idx="74">
                  <c:v>101.3361</c:v>
                </c:pt>
                <c:pt idx="75">
                  <c:v>101.15600000000001</c:v>
                </c:pt>
                <c:pt idx="76">
                  <c:v>100.9713</c:v>
                </c:pt>
                <c:pt idx="77">
                  <c:v>100.7872</c:v>
                </c:pt>
                <c:pt idx="78">
                  <c:v>100.61450000000001</c:v>
                </c:pt>
                <c:pt idx="79">
                  <c:v>100.47190000000001</c:v>
                </c:pt>
                <c:pt idx="80">
                  <c:v>100.3775</c:v>
                </c:pt>
                <c:pt idx="81">
                  <c:v>100.37390000000001</c:v>
                </c:pt>
                <c:pt idx="82">
                  <c:v>100.5055</c:v>
                </c:pt>
                <c:pt idx="83">
                  <c:v>100.70569999999999</c:v>
                </c:pt>
                <c:pt idx="84">
                  <c:v>100.8986</c:v>
                </c:pt>
                <c:pt idx="85">
                  <c:v>101.0335</c:v>
                </c:pt>
                <c:pt idx="86">
                  <c:v>101.1258</c:v>
                </c:pt>
                <c:pt idx="87">
                  <c:v>101.1949</c:v>
                </c:pt>
                <c:pt idx="88">
                  <c:v>101.24469999999999</c:v>
                </c:pt>
                <c:pt idx="89">
                  <c:v>101.2668</c:v>
                </c:pt>
                <c:pt idx="90">
                  <c:v>101.2353</c:v>
                </c:pt>
                <c:pt idx="91">
                  <c:v>101.1292</c:v>
                </c:pt>
                <c:pt idx="92">
                  <c:v>101.0081</c:v>
                </c:pt>
                <c:pt idx="93">
                  <c:v>100.9532</c:v>
                </c:pt>
                <c:pt idx="94">
                  <c:v>101.0224</c:v>
                </c:pt>
                <c:pt idx="95">
                  <c:v>101.1397</c:v>
                </c:pt>
                <c:pt idx="96">
                  <c:v>101.2002</c:v>
                </c:pt>
                <c:pt idx="97">
                  <c:v>101.12569999999999</c:v>
                </c:pt>
                <c:pt idx="98">
                  <c:v>100.97790000000001</c:v>
                </c:pt>
                <c:pt idx="99">
                  <c:v>100.8394</c:v>
                </c:pt>
                <c:pt idx="100">
                  <c:v>100.7676</c:v>
                </c:pt>
                <c:pt idx="101">
                  <c:v>100.7394</c:v>
                </c:pt>
                <c:pt idx="102">
                  <c:v>100.7234</c:v>
                </c:pt>
                <c:pt idx="103">
                  <c:v>100.70740000000001</c:v>
                </c:pt>
                <c:pt idx="104">
                  <c:v>100.71469999999999</c:v>
                </c:pt>
                <c:pt idx="105">
                  <c:v>100.7924</c:v>
                </c:pt>
                <c:pt idx="106">
                  <c:v>100.9748</c:v>
                </c:pt>
                <c:pt idx="107">
                  <c:v>101.17829999999999</c:v>
                </c:pt>
                <c:pt idx="108">
                  <c:v>101.2809</c:v>
                </c:pt>
                <c:pt idx="109">
                  <c:v>101.1815</c:v>
                </c:pt>
                <c:pt idx="110">
                  <c:v>100.95910000000001</c:v>
                </c:pt>
                <c:pt idx="111">
                  <c:v>100.7021</c:v>
                </c:pt>
                <c:pt idx="112">
                  <c:v>100.4606</c:v>
                </c:pt>
                <c:pt idx="113">
                  <c:v>100.2321</c:v>
                </c:pt>
                <c:pt idx="114">
                  <c:v>99.997780000000006</c:v>
                </c:pt>
                <c:pt idx="115">
                  <c:v>99.745069999999998</c:v>
                </c:pt>
                <c:pt idx="116">
                  <c:v>99.495930000000001</c:v>
                </c:pt>
                <c:pt idx="117">
                  <c:v>99.289169999999999</c:v>
                </c:pt>
                <c:pt idx="118">
                  <c:v>99.159210000000002</c:v>
                </c:pt>
                <c:pt idx="119">
                  <c:v>99.072320000000005</c:v>
                </c:pt>
                <c:pt idx="120">
                  <c:v>98.99203</c:v>
                </c:pt>
                <c:pt idx="121">
                  <c:v>98.901409999999998</c:v>
                </c:pt>
                <c:pt idx="122">
                  <c:v>98.818809999999999</c:v>
                </c:pt>
                <c:pt idx="123">
                  <c:v>98.77946</c:v>
                </c:pt>
                <c:pt idx="124">
                  <c:v>98.809110000000004</c:v>
                </c:pt>
                <c:pt idx="125">
                  <c:v>98.854389999999995</c:v>
                </c:pt>
                <c:pt idx="126">
                  <c:v>98.841949999999997</c:v>
                </c:pt>
                <c:pt idx="127">
                  <c:v>98.721980000000002</c:v>
                </c:pt>
                <c:pt idx="128">
                  <c:v>98.569490000000002</c:v>
                </c:pt>
                <c:pt idx="129">
                  <c:v>98.494299999999996</c:v>
                </c:pt>
                <c:pt idx="130">
                  <c:v>98.58372</c:v>
                </c:pt>
                <c:pt idx="131">
                  <c:v>98.767790000000005</c:v>
                </c:pt>
                <c:pt idx="132">
                  <c:v>98.959980000000002</c:v>
                </c:pt>
                <c:pt idx="133">
                  <c:v>99.103129999999993</c:v>
                </c:pt>
                <c:pt idx="134">
                  <c:v>99.207440000000005</c:v>
                </c:pt>
                <c:pt idx="135">
                  <c:v>99.292019999999994</c:v>
                </c:pt>
                <c:pt idx="136">
                  <c:v>99.365340000000003</c:v>
                </c:pt>
                <c:pt idx="137">
                  <c:v>99.425510000000003</c:v>
                </c:pt>
                <c:pt idx="138">
                  <c:v>99.463520000000003</c:v>
                </c:pt>
                <c:pt idx="139">
                  <c:v>99.479860000000002</c:v>
                </c:pt>
                <c:pt idx="140">
                  <c:v>99.523179999999996</c:v>
                </c:pt>
                <c:pt idx="141">
                  <c:v>99.669899999999998</c:v>
                </c:pt>
                <c:pt idx="142">
                  <c:v>99.976860000000002</c:v>
                </c:pt>
                <c:pt idx="143">
                  <c:v>100.3306</c:v>
                </c:pt>
                <c:pt idx="144">
                  <c:v>100.5762</c:v>
                </c:pt>
                <c:pt idx="145">
                  <c:v>100.5997</c:v>
                </c:pt>
                <c:pt idx="146">
                  <c:v>100.5184</c:v>
                </c:pt>
                <c:pt idx="147">
                  <c:v>100.4877</c:v>
                </c:pt>
                <c:pt idx="148">
                  <c:v>100.6126</c:v>
                </c:pt>
                <c:pt idx="149">
                  <c:v>100.80970000000001</c:v>
                </c:pt>
                <c:pt idx="150">
                  <c:v>100.9477</c:v>
                </c:pt>
                <c:pt idx="151">
                  <c:v>100.9177</c:v>
                </c:pt>
                <c:pt idx="152">
                  <c:v>100.7607</c:v>
                </c:pt>
                <c:pt idx="153">
                  <c:v>100.5166</c:v>
                </c:pt>
                <c:pt idx="154">
                  <c:v>100.1991</c:v>
                </c:pt>
                <c:pt idx="155">
                  <c:v>99.858639999999994</c:v>
                </c:pt>
                <c:pt idx="156">
                  <c:v>99.544359999999998</c:v>
                </c:pt>
                <c:pt idx="157">
                  <c:v>99.289429999999996</c:v>
                </c:pt>
                <c:pt idx="158">
                  <c:v>99.070089999999993</c:v>
                </c:pt>
                <c:pt idx="159">
                  <c:v>98.862859999999998</c:v>
                </c:pt>
                <c:pt idx="160">
                  <c:v>98.666020000000003</c:v>
                </c:pt>
                <c:pt idx="161">
                  <c:v>98.509060000000005</c:v>
                </c:pt>
                <c:pt idx="162">
                  <c:v>98.447749999999999</c:v>
                </c:pt>
                <c:pt idx="163">
                  <c:v>98.519180000000006</c:v>
                </c:pt>
                <c:pt idx="164">
                  <c:v>98.601339999999993</c:v>
                </c:pt>
                <c:pt idx="165">
                  <c:v>98.52328</c:v>
                </c:pt>
                <c:pt idx="166">
                  <c:v>98.164569999999998</c:v>
                </c:pt>
                <c:pt idx="167">
                  <c:v>97.715090000000004</c:v>
                </c:pt>
                <c:pt idx="168">
                  <c:v>97.440280000000001</c:v>
                </c:pt>
                <c:pt idx="169">
                  <c:v>97.537319999999994</c:v>
                </c:pt>
                <c:pt idx="170">
                  <c:v>97.816550000000007</c:v>
                </c:pt>
                <c:pt idx="171">
                  <c:v>98.020150000000001</c:v>
                </c:pt>
                <c:pt idx="172">
                  <c:v>97.958730000000003</c:v>
                </c:pt>
                <c:pt idx="173">
                  <c:v>97.723479999999995</c:v>
                </c:pt>
                <c:pt idx="174">
                  <c:v>97.436729999999997</c:v>
                </c:pt>
                <c:pt idx="175">
                  <c:v>97.176439999999999</c:v>
                </c:pt>
                <c:pt idx="176">
                  <c:v>96.952129999999997</c:v>
                </c:pt>
                <c:pt idx="177">
                  <c:v>96.767359999999996</c:v>
                </c:pt>
                <c:pt idx="178">
                  <c:v>96.646280000000004</c:v>
                </c:pt>
                <c:pt idx="179">
                  <c:v>96.620570000000001</c:v>
                </c:pt>
                <c:pt idx="180">
                  <c:v>96.773859999999999</c:v>
                </c:pt>
                <c:pt idx="181">
                  <c:v>97.190740000000005</c:v>
                </c:pt>
                <c:pt idx="182">
                  <c:v>97.726780000000005</c:v>
                </c:pt>
                <c:pt idx="183">
                  <c:v>98.205179999999999</c:v>
                </c:pt>
                <c:pt idx="184">
                  <c:v>98.49427</c:v>
                </c:pt>
                <c:pt idx="185">
                  <c:v>98.642740000000003</c:v>
                </c:pt>
                <c:pt idx="186">
                  <c:v>98.707509999999999</c:v>
                </c:pt>
                <c:pt idx="187">
                  <c:v>98.722369999999998</c:v>
                </c:pt>
                <c:pt idx="188">
                  <c:v>98.750290000000007</c:v>
                </c:pt>
                <c:pt idx="189">
                  <c:v>98.864459999999994</c:v>
                </c:pt>
                <c:pt idx="190">
                  <c:v>99.116349999999997</c:v>
                </c:pt>
                <c:pt idx="191">
                  <c:v>99.417559999999995</c:v>
                </c:pt>
                <c:pt idx="192">
                  <c:v>99.651179999999997</c:v>
                </c:pt>
                <c:pt idx="193">
                  <c:v>99.733829999999998</c:v>
                </c:pt>
                <c:pt idx="194">
                  <c:v>99.745379999999997</c:v>
                </c:pt>
                <c:pt idx="195">
                  <c:v>99.793800000000005</c:v>
                </c:pt>
                <c:pt idx="196">
                  <c:v>99.951130000000006</c:v>
                </c:pt>
                <c:pt idx="197">
                  <c:v>100.15260000000001</c:v>
                </c:pt>
                <c:pt idx="198">
                  <c:v>100.29770000000001</c:v>
                </c:pt>
                <c:pt idx="199">
                  <c:v>100.3068</c:v>
                </c:pt>
                <c:pt idx="200">
                  <c:v>100.2347</c:v>
                </c:pt>
                <c:pt idx="201">
                  <c:v>100.1523</c:v>
                </c:pt>
                <c:pt idx="202">
                  <c:v>100.11</c:v>
                </c:pt>
                <c:pt idx="203">
                  <c:v>100.1108</c:v>
                </c:pt>
                <c:pt idx="204">
                  <c:v>100.1566</c:v>
                </c:pt>
                <c:pt idx="205">
                  <c:v>100.25190000000001</c:v>
                </c:pt>
                <c:pt idx="206">
                  <c:v>100.3616</c:v>
                </c:pt>
                <c:pt idx="207">
                  <c:v>100.441</c:v>
                </c:pt>
                <c:pt idx="208">
                  <c:v>100.4513</c:v>
                </c:pt>
                <c:pt idx="209">
                  <c:v>100.40519999999999</c:v>
                </c:pt>
                <c:pt idx="210">
                  <c:v>100.30800000000001</c:v>
                </c:pt>
                <c:pt idx="211">
                  <c:v>100.1558</c:v>
                </c:pt>
                <c:pt idx="212">
                  <c:v>99.983630000000005</c:v>
                </c:pt>
                <c:pt idx="213">
                  <c:v>99.832530000000006</c:v>
                </c:pt>
                <c:pt idx="214">
                  <c:v>99.735659999999996</c:v>
                </c:pt>
                <c:pt idx="215">
                  <c:v>99.683899999999994</c:v>
                </c:pt>
                <c:pt idx="216">
                  <c:v>99.649969999999996</c:v>
                </c:pt>
                <c:pt idx="217">
                  <c:v>99.567599999999999</c:v>
                </c:pt>
                <c:pt idx="218">
                  <c:v>99.425939999999997</c:v>
                </c:pt>
                <c:pt idx="219">
                  <c:v>99.424639999999997</c:v>
                </c:pt>
                <c:pt idx="220">
                  <c:v>99.449489999999997</c:v>
                </c:pt>
                <c:pt idx="221">
                  <c:v>99.412710000000004</c:v>
                </c:pt>
                <c:pt idx="222">
                  <c:v>99.385620000000003</c:v>
                </c:pt>
                <c:pt idx="223">
                  <c:v>99.28416</c:v>
                </c:pt>
                <c:pt idx="224">
                  <c:v>99.186679999999996</c:v>
                </c:pt>
                <c:pt idx="225">
                  <c:v>98.950969999999998</c:v>
                </c:pt>
                <c:pt idx="226">
                  <c:v>98.553929999999994</c:v>
                </c:pt>
                <c:pt idx="227">
                  <c:v>98.194140000000004</c:v>
                </c:pt>
                <c:pt idx="228">
                  <c:v>98.168109999999999</c:v>
                </c:pt>
                <c:pt idx="229">
                  <c:v>98.152379999999994</c:v>
                </c:pt>
                <c:pt idx="230">
                  <c:v>97.956059999999994</c:v>
                </c:pt>
                <c:pt idx="231">
                  <c:v>97.754599999999996</c:v>
                </c:pt>
                <c:pt idx="232">
                  <c:v>97.62003</c:v>
                </c:pt>
                <c:pt idx="233">
                  <c:v>97.431809999999999</c:v>
                </c:pt>
                <c:pt idx="234">
                  <c:v>97.265720000000002</c:v>
                </c:pt>
                <c:pt idx="235">
                  <c:v>97.303539999999998</c:v>
                </c:pt>
                <c:pt idx="236">
                  <c:v>97.345249999999993</c:v>
                </c:pt>
                <c:pt idx="237">
                  <c:v>97.26764</c:v>
                </c:pt>
                <c:pt idx="238">
                  <c:v>97.249099999999999</c:v>
                </c:pt>
                <c:pt idx="239">
                  <c:v>97.290120000000002</c:v>
                </c:pt>
                <c:pt idx="240">
                  <c:v>97.377179999999996</c:v>
                </c:pt>
                <c:pt idx="241">
                  <c:v>97.16319</c:v>
                </c:pt>
                <c:pt idx="242">
                  <c:v>96.606989999999996</c:v>
                </c:pt>
                <c:pt idx="243">
                  <c:v>96.175280000000001</c:v>
                </c:pt>
                <c:pt idx="244">
                  <c:v>96.139380000000003</c:v>
                </c:pt>
                <c:pt idx="245">
                  <c:v>96.546800000000005</c:v>
                </c:pt>
                <c:pt idx="246">
                  <c:v>97.136049999999997</c:v>
                </c:pt>
                <c:pt idx="247">
                  <c:v>97.776859999999999</c:v>
                </c:pt>
                <c:pt idx="248">
                  <c:v>98.316890000000001</c:v>
                </c:pt>
                <c:pt idx="249">
                  <c:v>98.546440000000004</c:v>
                </c:pt>
                <c:pt idx="250">
                  <c:v>98.433329999999998</c:v>
                </c:pt>
                <c:pt idx="251">
                  <c:v>98.050870000000003</c:v>
                </c:pt>
                <c:pt idx="252">
                  <c:v>97.896770000000004</c:v>
                </c:pt>
                <c:pt idx="253">
                  <c:v>97.798270000000002</c:v>
                </c:pt>
                <c:pt idx="254">
                  <c:v>97.901820000000001</c:v>
                </c:pt>
                <c:pt idx="255">
                  <c:v>98.226590000000002</c:v>
                </c:pt>
                <c:pt idx="256">
                  <c:v>98.512500000000003</c:v>
                </c:pt>
                <c:pt idx="257">
                  <c:v>98.609989999999996</c:v>
                </c:pt>
                <c:pt idx="258">
                  <c:v>98.666210000000007</c:v>
                </c:pt>
                <c:pt idx="259">
                  <c:v>98.640240000000006</c:v>
                </c:pt>
                <c:pt idx="260">
                  <c:v>98.367810000000006</c:v>
                </c:pt>
                <c:pt idx="261">
                  <c:v>97.962670000000003</c:v>
                </c:pt>
                <c:pt idx="262">
                  <c:v>97.592650000000006</c:v>
                </c:pt>
                <c:pt idx="263">
                  <c:v>97.54562</c:v>
                </c:pt>
                <c:pt idx="264">
                  <c:v>97.654970000000006</c:v>
                </c:pt>
                <c:pt idx="265">
                  <c:v>97.564689999999999</c:v>
                </c:pt>
                <c:pt idx="266">
                  <c:v>97.431299999999993</c:v>
                </c:pt>
                <c:pt idx="267">
                  <c:v>97.469210000000004</c:v>
                </c:pt>
                <c:pt idx="268">
                  <c:v>97.539180000000002</c:v>
                </c:pt>
                <c:pt idx="269">
                  <c:v>97.534270000000006</c:v>
                </c:pt>
                <c:pt idx="270">
                  <c:v>97.551990000000004</c:v>
                </c:pt>
                <c:pt idx="271">
                  <c:v>97.681330000000003</c:v>
                </c:pt>
                <c:pt idx="272">
                  <c:v>97.948620000000005</c:v>
                </c:pt>
                <c:pt idx="273">
                  <c:v>98.188270000000003</c:v>
                </c:pt>
                <c:pt idx="274">
                  <c:v>98.247720000000001</c:v>
                </c:pt>
                <c:pt idx="275">
                  <c:v>98.244259999999997</c:v>
                </c:pt>
                <c:pt idx="276">
                  <c:v>98.348209999999995</c:v>
                </c:pt>
                <c:pt idx="277">
                  <c:v>98.762079999999997</c:v>
                </c:pt>
                <c:pt idx="278">
                  <c:v>99.435079999999999</c:v>
                </c:pt>
                <c:pt idx="279">
                  <c:v>100.15770000000001</c:v>
                </c:pt>
                <c:pt idx="280">
                  <c:v>100.63979999999999</c:v>
                </c:pt>
                <c:pt idx="281">
                  <c:v>100.7925</c:v>
                </c:pt>
                <c:pt idx="282">
                  <c:v>100.75539999999999</c:v>
                </c:pt>
                <c:pt idx="283">
                  <c:v>100.6104</c:v>
                </c:pt>
                <c:pt idx="284">
                  <c:v>100.491</c:v>
                </c:pt>
                <c:pt idx="285">
                  <c:v>100.4979</c:v>
                </c:pt>
                <c:pt idx="286">
                  <c:v>100.697</c:v>
                </c:pt>
                <c:pt idx="287">
                  <c:v>101.0398</c:v>
                </c:pt>
                <c:pt idx="288">
                  <c:v>101.3823</c:v>
                </c:pt>
                <c:pt idx="289">
                  <c:v>101.5177</c:v>
                </c:pt>
                <c:pt idx="290">
                  <c:v>101.54819999999999</c:v>
                </c:pt>
                <c:pt idx="291">
                  <c:v>101.42270000000001</c:v>
                </c:pt>
                <c:pt idx="292">
                  <c:v>101.34229999999999</c:v>
                </c:pt>
                <c:pt idx="293">
                  <c:v>101.2925</c:v>
                </c:pt>
                <c:pt idx="294">
                  <c:v>101.36539999999999</c:v>
                </c:pt>
                <c:pt idx="295">
                  <c:v>101.4953</c:v>
                </c:pt>
                <c:pt idx="296">
                  <c:v>101.5185</c:v>
                </c:pt>
                <c:pt idx="297">
                  <c:v>101.3464</c:v>
                </c:pt>
                <c:pt idx="298">
                  <c:v>101.16</c:v>
                </c:pt>
                <c:pt idx="299">
                  <c:v>101.0252</c:v>
                </c:pt>
                <c:pt idx="300">
                  <c:v>101.0065</c:v>
                </c:pt>
                <c:pt idx="301">
                  <c:v>100.96250000000001</c:v>
                </c:pt>
                <c:pt idx="302">
                  <c:v>100.9405</c:v>
                </c:pt>
                <c:pt idx="303">
                  <c:v>100.94159999999999</c:v>
                </c:pt>
                <c:pt idx="304">
                  <c:v>100.9426</c:v>
                </c:pt>
                <c:pt idx="305">
                  <c:v>101.0044</c:v>
                </c:pt>
                <c:pt idx="306">
                  <c:v>100.9314</c:v>
                </c:pt>
                <c:pt idx="307">
                  <c:v>100.7791</c:v>
                </c:pt>
                <c:pt idx="308">
                  <c:v>100.62430000000001</c:v>
                </c:pt>
                <c:pt idx="309">
                  <c:v>100.52379999999999</c:v>
                </c:pt>
                <c:pt idx="310">
                  <c:v>100.6326</c:v>
                </c:pt>
                <c:pt idx="311">
                  <c:v>100.8566</c:v>
                </c:pt>
                <c:pt idx="312">
                  <c:v>101.04649999999999</c:v>
                </c:pt>
                <c:pt idx="313">
                  <c:v>101.137</c:v>
                </c:pt>
                <c:pt idx="314">
                  <c:v>101.1627</c:v>
                </c:pt>
                <c:pt idx="315">
                  <c:v>101.2041</c:v>
                </c:pt>
                <c:pt idx="316">
                  <c:v>101.2647</c:v>
                </c:pt>
                <c:pt idx="317">
                  <c:v>101.3634</c:v>
                </c:pt>
                <c:pt idx="318">
                  <c:v>101.3036</c:v>
                </c:pt>
                <c:pt idx="319">
                  <c:v>101.1202</c:v>
                </c:pt>
                <c:pt idx="320">
                  <c:v>100.9451</c:v>
                </c:pt>
                <c:pt idx="321">
                  <c:v>100.85169999999999</c:v>
                </c:pt>
                <c:pt idx="322">
                  <c:v>100.6665</c:v>
                </c:pt>
                <c:pt idx="323">
                  <c:v>100.511</c:v>
                </c:pt>
                <c:pt idx="324">
                  <c:v>100.4781</c:v>
                </c:pt>
                <c:pt idx="325">
                  <c:v>100.509</c:v>
                </c:pt>
                <c:pt idx="326">
                  <c:v>100.5834</c:v>
                </c:pt>
                <c:pt idx="327">
                  <c:v>100.6648</c:v>
                </c:pt>
                <c:pt idx="328">
                  <c:v>100.69840000000001</c:v>
                </c:pt>
                <c:pt idx="329">
                  <c:v>100.77209999999999</c:v>
                </c:pt>
                <c:pt idx="330">
                  <c:v>100.87690000000001</c:v>
                </c:pt>
                <c:pt idx="331">
                  <c:v>100.8817</c:v>
                </c:pt>
                <c:pt idx="332">
                  <c:v>100.6948</c:v>
                </c:pt>
                <c:pt idx="333">
                  <c:v>100.34399999999999</c:v>
                </c:pt>
                <c:pt idx="334">
                  <c:v>100.0667</c:v>
                </c:pt>
                <c:pt idx="335">
                  <c:v>100.13939999999999</c:v>
                </c:pt>
                <c:pt idx="336">
                  <c:v>100.4053</c:v>
                </c:pt>
                <c:pt idx="337">
                  <c:v>100.6485</c:v>
                </c:pt>
                <c:pt idx="338">
                  <c:v>100.8133</c:v>
                </c:pt>
                <c:pt idx="339">
                  <c:v>100.85760000000001</c:v>
                </c:pt>
                <c:pt idx="340">
                  <c:v>100.9512</c:v>
                </c:pt>
                <c:pt idx="341">
                  <c:v>101.0202</c:v>
                </c:pt>
                <c:pt idx="342">
                  <c:v>101.0889</c:v>
                </c:pt>
                <c:pt idx="343">
                  <c:v>101.1991</c:v>
                </c:pt>
                <c:pt idx="344">
                  <c:v>101.1836</c:v>
                </c:pt>
                <c:pt idx="345">
                  <c:v>101.0406</c:v>
                </c:pt>
                <c:pt idx="346">
                  <c:v>100.9371</c:v>
                </c:pt>
                <c:pt idx="347">
                  <c:v>100.96420000000001</c:v>
                </c:pt>
                <c:pt idx="348">
                  <c:v>101.10760000000001</c:v>
                </c:pt>
                <c:pt idx="349">
                  <c:v>101.087</c:v>
                </c:pt>
                <c:pt idx="350">
                  <c:v>100.93980000000001</c:v>
                </c:pt>
                <c:pt idx="351">
                  <c:v>100.7384</c:v>
                </c:pt>
                <c:pt idx="352">
                  <c:v>100.60469999999999</c:v>
                </c:pt>
                <c:pt idx="353">
                  <c:v>100.572</c:v>
                </c:pt>
                <c:pt idx="354">
                  <c:v>100.6219</c:v>
                </c:pt>
                <c:pt idx="355">
                  <c:v>100.7051</c:v>
                </c:pt>
                <c:pt idx="356">
                  <c:v>100.861</c:v>
                </c:pt>
                <c:pt idx="357">
                  <c:v>100.8434</c:v>
                </c:pt>
                <c:pt idx="358">
                  <c:v>100.7161</c:v>
                </c:pt>
                <c:pt idx="359">
                  <c:v>100.6401</c:v>
                </c:pt>
                <c:pt idx="360">
                  <c:v>100.6374</c:v>
                </c:pt>
                <c:pt idx="361">
                  <c:v>100.6189</c:v>
                </c:pt>
                <c:pt idx="362">
                  <c:v>100.6896</c:v>
                </c:pt>
                <c:pt idx="363">
                  <c:v>100.74339999999999</c:v>
                </c:pt>
                <c:pt idx="364">
                  <c:v>100.6103</c:v>
                </c:pt>
                <c:pt idx="365">
                  <c:v>100.3176</c:v>
                </c:pt>
                <c:pt idx="366">
                  <c:v>99.823080000000004</c:v>
                </c:pt>
                <c:pt idx="367">
                  <c:v>99.029690000000002</c:v>
                </c:pt>
                <c:pt idx="368">
                  <c:v>98.267489999999995</c:v>
                </c:pt>
                <c:pt idx="369">
                  <c:v>97.658320000000003</c:v>
                </c:pt>
                <c:pt idx="370">
                  <c:v>97.441990000000004</c:v>
                </c:pt>
                <c:pt idx="371">
                  <c:v>97.507750000000001</c:v>
                </c:pt>
                <c:pt idx="372">
                  <c:v>97.864900000000006</c:v>
                </c:pt>
                <c:pt idx="373">
                  <c:v>98.516459999999995</c:v>
                </c:pt>
                <c:pt idx="374">
                  <c:v>99.259450000000001</c:v>
                </c:pt>
                <c:pt idx="375">
                  <c:v>99.469309999999993</c:v>
                </c:pt>
                <c:pt idx="376">
                  <c:v>99.451819999999998</c:v>
                </c:pt>
                <c:pt idx="377">
                  <c:v>99.518820000000005</c:v>
                </c:pt>
                <c:pt idx="378">
                  <c:v>99.581819999999993</c:v>
                </c:pt>
                <c:pt idx="379">
                  <c:v>99.545169999999999</c:v>
                </c:pt>
                <c:pt idx="380">
                  <c:v>99.339960000000005</c:v>
                </c:pt>
                <c:pt idx="381">
                  <c:v>98.851659999999995</c:v>
                </c:pt>
                <c:pt idx="382">
                  <c:v>98.246459999999999</c:v>
                </c:pt>
                <c:pt idx="383">
                  <c:v>97.890370000000004</c:v>
                </c:pt>
                <c:pt idx="384">
                  <c:v>97.840410000000006</c:v>
                </c:pt>
                <c:pt idx="385">
                  <c:v>98.091620000000006</c:v>
                </c:pt>
                <c:pt idx="386">
                  <c:v>98.542339999999996</c:v>
                </c:pt>
                <c:pt idx="387">
                  <c:v>98.900409999999994</c:v>
                </c:pt>
                <c:pt idx="388">
                  <c:v>99.104259999999996</c:v>
                </c:pt>
                <c:pt idx="389">
                  <c:v>99.11027</c:v>
                </c:pt>
                <c:pt idx="390">
                  <c:v>98.931020000000004</c:v>
                </c:pt>
                <c:pt idx="391">
                  <c:v>98.774640000000005</c:v>
                </c:pt>
                <c:pt idx="392">
                  <c:v>98.763890000000004</c:v>
                </c:pt>
                <c:pt idx="393">
                  <c:v>99.031970000000001</c:v>
                </c:pt>
                <c:pt idx="394">
                  <c:v>99.672780000000003</c:v>
                </c:pt>
                <c:pt idx="395">
                  <c:v>100.1942</c:v>
                </c:pt>
                <c:pt idx="396">
                  <c:v>100.33069999999999</c:v>
                </c:pt>
                <c:pt idx="397">
                  <c:v>100.2116</c:v>
                </c:pt>
                <c:pt idx="398">
                  <c:v>100.01949999999999</c:v>
                </c:pt>
                <c:pt idx="399">
                  <c:v>99.781729999999996</c:v>
                </c:pt>
                <c:pt idx="400">
                  <c:v>99.477980000000002</c:v>
                </c:pt>
                <c:pt idx="401">
                  <c:v>99.241780000000006</c:v>
                </c:pt>
                <c:pt idx="402">
                  <c:v>99.022310000000004</c:v>
                </c:pt>
                <c:pt idx="403">
                  <c:v>98.966049999999996</c:v>
                </c:pt>
                <c:pt idx="404">
                  <c:v>99.091210000000004</c:v>
                </c:pt>
                <c:pt idx="405">
                  <c:v>99.380390000000006</c:v>
                </c:pt>
                <c:pt idx="406">
                  <c:v>99.728030000000004</c:v>
                </c:pt>
                <c:pt idx="407">
                  <c:v>100.2325</c:v>
                </c:pt>
                <c:pt idx="408">
                  <c:v>100.6669</c:v>
                </c:pt>
                <c:pt idx="409">
                  <c:v>100.82210000000001</c:v>
                </c:pt>
                <c:pt idx="410">
                  <c:v>100.81100000000001</c:v>
                </c:pt>
                <c:pt idx="411">
                  <c:v>100.7803</c:v>
                </c:pt>
                <c:pt idx="412">
                  <c:v>100.7159</c:v>
                </c:pt>
                <c:pt idx="413">
                  <c:v>100.6063</c:v>
                </c:pt>
                <c:pt idx="414">
                  <c:v>100.5314</c:v>
                </c:pt>
                <c:pt idx="415">
                  <c:v>100.5788</c:v>
                </c:pt>
                <c:pt idx="416">
                  <c:v>100.65179999999999</c:v>
                </c:pt>
                <c:pt idx="417">
                  <c:v>100.7488</c:v>
                </c:pt>
                <c:pt idx="418">
                  <c:v>100.8668</c:v>
                </c:pt>
                <c:pt idx="419">
                  <c:v>101.0488</c:v>
                </c:pt>
                <c:pt idx="420">
                  <c:v>101.1335</c:v>
                </c:pt>
                <c:pt idx="421">
                  <c:v>100.99639999999999</c:v>
                </c:pt>
                <c:pt idx="422">
                  <c:v>100.7683</c:v>
                </c:pt>
                <c:pt idx="423">
                  <c:v>100.6694</c:v>
                </c:pt>
                <c:pt idx="424">
                  <c:v>100.6564</c:v>
                </c:pt>
                <c:pt idx="425">
                  <c:v>100.78740000000001</c:v>
                </c:pt>
                <c:pt idx="426">
                  <c:v>100.9084</c:v>
                </c:pt>
                <c:pt idx="427">
                  <c:v>100.8734</c:v>
                </c:pt>
                <c:pt idx="428">
                  <c:v>100.6289</c:v>
                </c:pt>
                <c:pt idx="429">
                  <c:v>100.46729999999999</c:v>
                </c:pt>
                <c:pt idx="430">
                  <c:v>100.3871</c:v>
                </c:pt>
                <c:pt idx="431">
                  <c:v>100.4119</c:v>
                </c:pt>
                <c:pt idx="432">
                  <c:v>100.42870000000001</c:v>
                </c:pt>
                <c:pt idx="433">
                  <c:v>100.502</c:v>
                </c:pt>
                <c:pt idx="434">
                  <c:v>100.6514</c:v>
                </c:pt>
                <c:pt idx="435">
                  <c:v>100.68089999999999</c:v>
                </c:pt>
                <c:pt idx="436">
                  <c:v>100.6596</c:v>
                </c:pt>
                <c:pt idx="437">
                  <c:v>100.771</c:v>
                </c:pt>
                <c:pt idx="438">
                  <c:v>100.93470000000001</c:v>
                </c:pt>
                <c:pt idx="439">
                  <c:v>101.0579</c:v>
                </c:pt>
                <c:pt idx="440">
                  <c:v>101.151</c:v>
                </c:pt>
                <c:pt idx="441">
                  <c:v>101.2764</c:v>
                </c:pt>
                <c:pt idx="442">
                  <c:v>101.383</c:v>
                </c:pt>
                <c:pt idx="443">
                  <c:v>101.39870000000001</c:v>
                </c:pt>
                <c:pt idx="444">
                  <c:v>101.4507</c:v>
                </c:pt>
                <c:pt idx="445">
                  <c:v>101.5716</c:v>
                </c:pt>
                <c:pt idx="446">
                  <c:v>101.70780000000001</c:v>
                </c:pt>
                <c:pt idx="447">
                  <c:v>101.8768</c:v>
                </c:pt>
                <c:pt idx="448">
                  <c:v>102.06780000000001</c:v>
                </c:pt>
                <c:pt idx="449">
                  <c:v>102.2418</c:v>
                </c:pt>
                <c:pt idx="450">
                  <c:v>102.3588</c:v>
                </c:pt>
                <c:pt idx="451">
                  <c:v>102.3616</c:v>
                </c:pt>
                <c:pt idx="452">
                  <c:v>102.37269999999999</c:v>
                </c:pt>
                <c:pt idx="453">
                  <c:v>102.3657</c:v>
                </c:pt>
                <c:pt idx="454">
                  <c:v>102.3468</c:v>
                </c:pt>
                <c:pt idx="455">
                  <c:v>102.3143</c:v>
                </c:pt>
                <c:pt idx="456">
                  <c:v>102.4709</c:v>
                </c:pt>
                <c:pt idx="457">
                  <c:v>102.6383</c:v>
                </c:pt>
                <c:pt idx="458">
                  <c:v>102.646</c:v>
                </c:pt>
                <c:pt idx="459">
                  <c:v>102.624</c:v>
                </c:pt>
                <c:pt idx="460">
                  <c:v>102.52249999999999</c:v>
                </c:pt>
                <c:pt idx="461">
                  <c:v>102.4004</c:v>
                </c:pt>
                <c:pt idx="462">
                  <c:v>102.2608</c:v>
                </c:pt>
                <c:pt idx="463">
                  <c:v>102.0635</c:v>
                </c:pt>
                <c:pt idx="464">
                  <c:v>101.8168</c:v>
                </c:pt>
                <c:pt idx="465">
                  <c:v>101.6773</c:v>
                </c:pt>
                <c:pt idx="466">
                  <c:v>101.7731</c:v>
                </c:pt>
                <c:pt idx="467">
                  <c:v>101.9196</c:v>
                </c:pt>
                <c:pt idx="468">
                  <c:v>102.1653</c:v>
                </c:pt>
                <c:pt idx="469">
                  <c:v>102.3788</c:v>
                </c:pt>
                <c:pt idx="470">
                  <c:v>102.41500000000001</c:v>
                </c:pt>
                <c:pt idx="471">
                  <c:v>102.41</c:v>
                </c:pt>
                <c:pt idx="472">
                  <c:v>102.45480000000001</c:v>
                </c:pt>
                <c:pt idx="473">
                  <c:v>102.4661</c:v>
                </c:pt>
                <c:pt idx="474">
                  <c:v>102.4092</c:v>
                </c:pt>
                <c:pt idx="475">
                  <c:v>102.34610000000001</c:v>
                </c:pt>
                <c:pt idx="476">
                  <c:v>102.3355</c:v>
                </c:pt>
                <c:pt idx="477">
                  <c:v>102.31440000000001</c:v>
                </c:pt>
                <c:pt idx="478">
                  <c:v>102.4353</c:v>
                </c:pt>
                <c:pt idx="479">
                  <c:v>102.60299999999999</c:v>
                </c:pt>
                <c:pt idx="480">
                  <c:v>102.83839999999999</c:v>
                </c:pt>
                <c:pt idx="481">
                  <c:v>102.89239999999999</c:v>
                </c:pt>
                <c:pt idx="482">
                  <c:v>102.8098</c:v>
                </c:pt>
                <c:pt idx="483">
                  <c:v>102.79089999999999</c:v>
                </c:pt>
                <c:pt idx="484">
                  <c:v>102.7651</c:v>
                </c:pt>
                <c:pt idx="485">
                  <c:v>102.66419999999999</c:v>
                </c:pt>
                <c:pt idx="486">
                  <c:v>102.6301</c:v>
                </c:pt>
                <c:pt idx="487">
                  <c:v>102.5945</c:v>
                </c:pt>
                <c:pt idx="488">
                  <c:v>102.5436</c:v>
                </c:pt>
                <c:pt idx="489">
                  <c:v>102.4324</c:v>
                </c:pt>
                <c:pt idx="490">
                  <c:v>102.17489999999999</c:v>
                </c:pt>
                <c:pt idx="491">
                  <c:v>101.63420000000001</c:v>
                </c:pt>
                <c:pt idx="492">
                  <c:v>101.0984</c:v>
                </c:pt>
                <c:pt idx="493">
                  <c:v>100.7068</c:v>
                </c:pt>
                <c:pt idx="494">
                  <c:v>100.5378</c:v>
                </c:pt>
                <c:pt idx="495">
                  <c:v>100.504</c:v>
                </c:pt>
                <c:pt idx="496">
                  <c:v>100.62990000000001</c:v>
                </c:pt>
                <c:pt idx="497">
                  <c:v>100.71080000000001</c:v>
                </c:pt>
                <c:pt idx="498">
                  <c:v>100.62269999999999</c:v>
                </c:pt>
                <c:pt idx="499">
                  <c:v>100.3138</c:v>
                </c:pt>
                <c:pt idx="500">
                  <c:v>99.868849999999995</c:v>
                </c:pt>
                <c:pt idx="501">
                  <c:v>99.708410000000001</c:v>
                </c:pt>
                <c:pt idx="502">
                  <c:v>99.859729999999999</c:v>
                </c:pt>
                <c:pt idx="503">
                  <c:v>100.2259</c:v>
                </c:pt>
                <c:pt idx="504">
                  <c:v>100.5801</c:v>
                </c:pt>
                <c:pt idx="505">
                  <c:v>100.79219999999999</c:v>
                </c:pt>
                <c:pt idx="506">
                  <c:v>100.98399999999999</c:v>
                </c:pt>
                <c:pt idx="507">
                  <c:v>101.0381</c:v>
                </c:pt>
                <c:pt idx="508">
                  <c:v>101.01139999999999</c:v>
                </c:pt>
                <c:pt idx="509">
                  <c:v>100.7546</c:v>
                </c:pt>
                <c:pt idx="510">
                  <c:v>100.41079999999999</c:v>
                </c:pt>
                <c:pt idx="511">
                  <c:v>100.12739999999999</c:v>
                </c:pt>
                <c:pt idx="512">
                  <c:v>99.879519999999999</c:v>
                </c:pt>
                <c:pt idx="513">
                  <c:v>99.692400000000006</c:v>
                </c:pt>
                <c:pt idx="514">
                  <c:v>99.707809999999995</c:v>
                </c:pt>
                <c:pt idx="515">
                  <c:v>99.705219999999997</c:v>
                </c:pt>
                <c:pt idx="516">
                  <c:v>99.522199999999998</c:v>
                </c:pt>
                <c:pt idx="517">
                  <c:v>99.359890000000007</c:v>
                </c:pt>
                <c:pt idx="518">
                  <c:v>99.445149999999998</c:v>
                </c:pt>
                <c:pt idx="519">
                  <c:v>99.890289999999993</c:v>
                </c:pt>
                <c:pt idx="520">
                  <c:v>100.3292</c:v>
                </c:pt>
                <c:pt idx="521">
                  <c:v>100.4893</c:v>
                </c:pt>
                <c:pt idx="522">
                  <c:v>100.49160000000001</c:v>
                </c:pt>
                <c:pt idx="523">
                  <c:v>100.3999</c:v>
                </c:pt>
                <c:pt idx="524">
                  <c:v>100.36360000000001</c:v>
                </c:pt>
                <c:pt idx="525">
                  <c:v>100.5157</c:v>
                </c:pt>
                <c:pt idx="526">
                  <c:v>100.8154</c:v>
                </c:pt>
                <c:pt idx="527">
                  <c:v>101.1264</c:v>
                </c:pt>
                <c:pt idx="528">
                  <c:v>101.4131</c:v>
                </c:pt>
                <c:pt idx="529">
                  <c:v>101.29649999999999</c:v>
                </c:pt>
                <c:pt idx="530">
                  <c:v>101.12430000000001</c:v>
                </c:pt>
                <c:pt idx="531">
                  <c:v>100.94880000000001</c:v>
                </c:pt>
                <c:pt idx="532">
                  <c:v>100.86839999999999</c:v>
                </c:pt>
                <c:pt idx="533">
                  <c:v>101.0098</c:v>
                </c:pt>
                <c:pt idx="534">
                  <c:v>101.1242</c:v>
                </c:pt>
                <c:pt idx="535">
                  <c:v>101.0988</c:v>
                </c:pt>
                <c:pt idx="536">
                  <c:v>100.9769</c:v>
                </c:pt>
                <c:pt idx="537">
                  <c:v>100.8853</c:v>
                </c:pt>
                <c:pt idx="538">
                  <c:v>100.9512</c:v>
                </c:pt>
                <c:pt idx="539">
                  <c:v>101.09050000000001</c:v>
                </c:pt>
                <c:pt idx="540">
                  <c:v>101.0754</c:v>
                </c:pt>
                <c:pt idx="541">
                  <c:v>100.9157</c:v>
                </c:pt>
                <c:pt idx="542">
                  <c:v>100.6802</c:v>
                </c:pt>
                <c:pt idx="543">
                  <c:v>100.4868</c:v>
                </c:pt>
                <c:pt idx="544">
                  <c:v>100.5566</c:v>
                </c:pt>
                <c:pt idx="545">
                  <c:v>100.8133</c:v>
                </c:pt>
                <c:pt idx="546">
                  <c:v>100.71729999999999</c:v>
                </c:pt>
                <c:pt idx="547">
                  <c:v>100.1105</c:v>
                </c:pt>
                <c:pt idx="548">
                  <c:v>99.373019999999997</c:v>
                </c:pt>
                <c:pt idx="549">
                  <c:v>99.133669999999995</c:v>
                </c:pt>
                <c:pt idx="550">
                  <c:v>99.530330000000006</c:v>
                </c:pt>
                <c:pt idx="551">
                  <c:v>100.12220000000001</c:v>
                </c:pt>
                <c:pt idx="552">
                  <c:v>100.38930000000001</c:v>
                </c:pt>
                <c:pt idx="553">
                  <c:v>100.33929999999999</c:v>
                </c:pt>
                <c:pt idx="554">
                  <c:v>100.2045</c:v>
                </c:pt>
                <c:pt idx="555">
                  <c:v>99.946430000000007</c:v>
                </c:pt>
                <c:pt idx="556">
                  <c:v>99.657139999999998</c:v>
                </c:pt>
                <c:pt idx="557">
                  <c:v>99.635840000000002</c:v>
                </c:pt>
                <c:pt idx="558">
                  <c:v>99.672939999999997</c:v>
                </c:pt>
                <c:pt idx="559">
                  <c:v>99.773740000000004</c:v>
                </c:pt>
                <c:pt idx="560">
                  <c:v>100.0972</c:v>
                </c:pt>
                <c:pt idx="561">
                  <c:v>100.5279</c:v>
                </c:pt>
                <c:pt idx="562">
                  <c:v>100.7649</c:v>
                </c:pt>
                <c:pt idx="563">
                  <c:v>100.88330000000001</c:v>
                </c:pt>
                <c:pt idx="564">
                  <c:v>100.9161</c:v>
                </c:pt>
                <c:pt idx="565">
                  <c:v>100.6872</c:v>
                </c:pt>
                <c:pt idx="566">
                  <c:v>100.4085</c:v>
                </c:pt>
                <c:pt idx="567">
                  <c:v>100.23</c:v>
                </c:pt>
                <c:pt idx="568">
                  <c:v>100.1681</c:v>
                </c:pt>
                <c:pt idx="569">
                  <c:v>100.1264</c:v>
                </c:pt>
                <c:pt idx="570">
                  <c:v>100.1027</c:v>
                </c:pt>
                <c:pt idx="571">
                  <c:v>99.867630000000005</c:v>
                </c:pt>
                <c:pt idx="572">
                  <c:v>99.605980000000002</c:v>
                </c:pt>
                <c:pt idx="573">
                  <c:v>99.303929999999994</c:v>
                </c:pt>
                <c:pt idx="574">
                  <c:v>99.010810000000006</c:v>
                </c:pt>
                <c:pt idx="575">
                  <c:v>98.838350000000005</c:v>
                </c:pt>
                <c:pt idx="576">
                  <c:v>98.672579999999996</c:v>
                </c:pt>
                <c:pt idx="577">
                  <c:v>98.273610000000005</c:v>
                </c:pt>
                <c:pt idx="578">
                  <c:v>97.792630000000003</c:v>
                </c:pt>
                <c:pt idx="579">
                  <c:v>97.250450000000001</c:v>
                </c:pt>
                <c:pt idx="580">
                  <c:v>96.861180000000004</c:v>
                </c:pt>
                <c:pt idx="581">
                  <c:v>96.738759999999999</c:v>
                </c:pt>
                <c:pt idx="582">
                  <c:v>96.947220000000002</c:v>
                </c:pt>
                <c:pt idx="583">
                  <c:v>97.211309999999997</c:v>
                </c:pt>
                <c:pt idx="584">
                  <c:v>97.289370000000005</c:v>
                </c:pt>
                <c:pt idx="585">
                  <c:v>96.927139999999994</c:v>
                </c:pt>
                <c:pt idx="586">
                  <c:v>96.663780000000003</c:v>
                </c:pt>
                <c:pt idx="587">
                  <c:v>96.656120000000001</c:v>
                </c:pt>
                <c:pt idx="588">
                  <c:v>96.663510000000002</c:v>
                </c:pt>
                <c:pt idx="589">
                  <c:v>96.636799999999994</c:v>
                </c:pt>
                <c:pt idx="590">
                  <c:v>96.844030000000004</c:v>
                </c:pt>
                <c:pt idx="591">
                  <c:v>97.303920000000005</c:v>
                </c:pt>
                <c:pt idx="592">
                  <c:v>97.699640000000002</c:v>
                </c:pt>
                <c:pt idx="593">
                  <c:v>97.863470000000007</c:v>
                </c:pt>
                <c:pt idx="594">
                  <c:v>97.817070000000001</c:v>
                </c:pt>
                <c:pt idx="595">
                  <c:v>97.861909999999995</c:v>
                </c:pt>
                <c:pt idx="596">
                  <c:v>98.044409999999999</c:v>
                </c:pt>
                <c:pt idx="597">
                  <c:v>98.074830000000006</c:v>
                </c:pt>
                <c:pt idx="598">
                  <c:v>98.089230000000001</c:v>
                </c:pt>
                <c:pt idx="599">
                  <c:v>98.267930000000007</c:v>
                </c:pt>
                <c:pt idx="600">
                  <c:v>98.433570000000003</c:v>
                </c:pt>
                <c:pt idx="601">
                  <c:v>98.490030000000004</c:v>
                </c:pt>
                <c:pt idx="602">
                  <c:v>98.486850000000004</c:v>
                </c:pt>
                <c:pt idx="603">
                  <c:v>98.46593</c:v>
                </c:pt>
                <c:pt idx="604">
                  <c:v>98.464619999999996</c:v>
                </c:pt>
                <c:pt idx="605">
                  <c:v>98.367230000000006</c:v>
                </c:pt>
                <c:pt idx="606">
                  <c:v>98.075779999999995</c:v>
                </c:pt>
                <c:pt idx="607">
                  <c:v>97.898009999999999</c:v>
                </c:pt>
                <c:pt idx="608">
                  <c:v>97.845960000000005</c:v>
                </c:pt>
                <c:pt idx="609">
                  <c:v>97.946820000000002</c:v>
                </c:pt>
                <c:pt idx="610">
                  <c:v>98.210279999999997</c:v>
                </c:pt>
                <c:pt idx="611">
                  <c:v>98.467119999999994</c:v>
                </c:pt>
                <c:pt idx="612">
                  <c:v>98.57799</c:v>
                </c:pt>
                <c:pt idx="613">
                  <c:v>98.527760000000001</c:v>
                </c:pt>
                <c:pt idx="614">
                  <c:v>98.278350000000003</c:v>
                </c:pt>
                <c:pt idx="615">
                  <c:v>98.218549999999993</c:v>
                </c:pt>
                <c:pt idx="616">
                  <c:v>98.202479999999994</c:v>
                </c:pt>
                <c:pt idx="617">
                  <c:v>97.887889999999999</c:v>
                </c:pt>
                <c:pt idx="618">
                  <c:v>97.297219999999996</c:v>
                </c:pt>
                <c:pt idx="619">
                  <c:v>96.793049999999994</c:v>
                </c:pt>
                <c:pt idx="620">
                  <c:v>96.724270000000004</c:v>
                </c:pt>
                <c:pt idx="621">
                  <c:v>96.961460000000002</c:v>
                </c:pt>
                <c:pt idx="622">
                  <c:v>97.413730000000001</c:v>
                </c:pt>
                <c:pt idx="623">
                  <c:v>97.973160000000007</c:v>
                </c:pt>
                <c:pt idx="624">
                  <c:v>98.45008</c:v>
                </c:pt>
                <c:pt idx="625">
                  <c:v>98.715969999999999</c:v>
                </c:pt>
                <c:pt idx="626">
                  <c:v>98.844099999999997</c:v>
                </c:pt>
                <c:pt idx="627">
                  <c:v>98.880009999999999</c:v>
                </c:pt>
                <c:pt idx="628">
                  <c:v>98.822329999999994</c:v>
                </c:pt>
                <c:pt idx="629">
                  <c:v>98.61112</c:v>
                </c:pt>
                <c:pt idx="630">
                  <c:v>98.536699999999996</c:v>
                </c:pt>
                <c:pt idx="631">
                  <c:v>98.712190000000007</c:v>
                </c:pt>
                <c:pt idx="632">
                  <c:v>99.03895</c:v>
                </c:pt>
                <c:pt idx="633">
                  <c:v>99.273269999999997</c:v>
                </c:pt>
                <c:pt idx="634">
                  <c:v>99.184020000000004</c:v>
                </c:pt>
                <c:pt idx="635">
                  <c:v>98.839020000000005</c:v>
                </c:pt>
                <c:pt idx="636">
                  <c:v>98.706370000000007</c:v>
                </c:pt>
                <c:pt idx="637">
                  <c:v>98.81277</c:v>
                </c:pt>
                <c:pt idx="638">
                  <c:v>98.985119999999995</c:v>
                </c:pt>
                <c:pt idx="639">
                  <c:v>99.204279999999997</c:v>
                </c:pt>
                <c:pt idx="640">
                  <c:v>99.553880000000007</c:v>
                </c:pt>
                <c:pt idx="641">
                  <c:v>99.734620000000007</c:v>
                </c:pt>
                <c:pt idx="642">
                  <c:v>99.695660000000004</c:v>
                </c:pt>
                <c:pt idx="643">
                  <c:v>99.405429999999996</c:v>
                </c:pt>
                <c:pt idx="644">
                  <c:v>99.011610000000005</c:v>
                </c:pt>
                <c:pt idx="645">
                  <c:v>98.768150000000006</c:v>
                </c:pt>
                <c:pt idx="646">
                  <c:v>98.871989999999997</c:v>
                </c:pt>
                <c:pt idx="647">
                  <c:v>99.185869999999994</c:v>
                </c:pt>
                <c:pt idx="648">
                  <c:v>99.364549999999994</c:v>
                </c:pt>
                <c:pt idx="649">
                  <c:v>99.436999999999998</c:v>
                </c:pt>
                <c:pt idx="650">
                  <c:v>99.470330000000004</c:v>
                </c:pt>
                <c:pt idx="651">
                  <c:v>99.545810000000003</c:v>
                </c:pt>
                <c:pt idx="652">
                  <c:v>99.531729999999996</c:v>
                </c:pt>
                <c:pt idx="653">
                  <c:v>99.504429999999999</c:v>
                </c:pt>
                <c:pt idx="654">
                  <c:v>99.495959999999997</c:v>
                </c:pt>
                <c:pt idx="655">
                  <c:v>99.594080000000005</c:v>
                </c:pt>
                <c:pt idx="656">
                  <c:v>99.805340000000001</c:v>
                </c:pt>
                <c:pt idx="657">
                  <c:v>100.1023</c:v>
                </c:pt>
                <c:pt idx="658">
                  <c:v>100.46680000000001</c:v>
                </c:pt>
                <c:pt idx="659">
                  <c:v>100.8708</c:v>
                </c:pt>
                <c:pt idx="660">
                  <c:v>101.1431</c:v>
                </c:pt>
                <c:pt idx="661">
                  <c:v>101.1454</c:v>
                </c:pt>
                <c:pt idx="662">
                  <c:v>101.04600000000001</c:v>
                </c:pt>
                <c:pt idx="663">
                  <c:v>100.9896</c:v>
                </c:pt>
                <c:pt idx="664">
                  <c:v>100.9068</c:v>
                </c:pt>
                <c:pt idx="665">
                  <c:v>100.9213</c:v>
                </c:pt>
                <c:pt idx="666">
                  <c:v>100.8031</c:v>
                </c:pt>
                <c:pt idx="667">
                  <c:v>100.608</c:v>
                </c:pt>
                <c:pt idx="668">
                  <c:v>100.43210000000001</c:v>
                </c:pt>
                <c:pt idx="669">
                  <c:v>100.4622</c:v>
                </c:pt>
                <c:pt idx="670">
                  <c:v>100.5822</c:v>
                </c:pt>
                <c:pt idx="671">
                  <c:v>100.68219999999999</c:v>
                </c:pt>
                <c:pt idx="672">
                  <c:v>100.6957</c:v>
                </c:pt>
                <c:pt idx="673">
                  <c:v>100.6572</c:v>
                </c:pt>
                <c:pt idx="674">
                  <c:v>100.61620000000001</c:v>
                </c:pt>
                <c:pt idx="675">
                  <c:v>100.63890000000001</c:v>
                </c:pt>
                <c:pt idx="676">
                  <c:v>100.765</c:v>
                </c:pt>
                <c:pt idx="677">
                  <c:v>100.7423</c:v>
                </c:pt>
                <c:pt idx="678">
                  <c:v>100.5912</c:v>
                </c:pt>
                <c:pt idx="679">
                  <c:v>100.482</c:v>
                </c:pt>
                <c:pt idx="680">
                  <c:v>100.4623</c:v>
                </c:pt>
                <c:pt idx="681">
                  <c:v>100.5415</c:v>
                </c:pt>
                <c:pt idx="682">
                  <c:v>100.8806</c:v>
                </c:pt>
                <c:pt idx="683">
                  <c:v>101.2282</c:v>
                </c:pt>
                <c:pt idx="684">
                  <c:v>101.38079999999999</c:v>
                </c:pt>
                <c:pt idx="685">
                  <c:v>101.3682</c:v>
                </c:pt>
                <c:pt idx="686">
                  <c:v>101.33669999999999</c:v>
                </c:pt>
                <c:pt idx="687">
                  <c:v>101.2959</c:v>
                </c:pt>
                <c:pt idx="688">
                  <c:v>101.2225</c:v>
                </c:pt>
                <c:pt idx="689">
                  <c:v>101.11360000000001</c:v>
                </c:pt>
                <c:pt idx="690">
                  <c:v>101.07129999999999</c:v>
                </c:pt>
                <c:pt idx="691">
                  <c:v>101.17059999999999</c:v>
                </c:pt>
                <c:pt idx="692">
                  <c:v>101.295</c:v>
                </c:pt>
                <c:pt idx="693">
                  <c:v>101.4492</c:v>
                </c:pt>
                <c:pt idx="694">
                  <c:v>101.4285</c:v>
                </c:pt>
                <c:pt idx="695">
                  <c:v>101.34350000000001</c:v>
                </c:pt>
                <c:pt idx="696">
                  <c:v>101.3736</c:v>
                </c:pt>
                <c:pt idx="697">
                  <c:v>101.5378</c:v>
                </c:pt>
                <c:pt idx="698">
                  <c:v>101.63979999999999</c:v>
                </c:pt>
                <c:pt idx="699">
                  <c:v>101.5885</c:v>
                </c:pt>
                <c:pt idx="700">
                  <c:v>101.50190000000001</c:v>
                </c:pt>
                <c:pt idx="701">
                  <c:v>101.4435</c:v>
                </c:pt>
                <c:pt idx="702">
                  <c:v>101.4118</c:v>
                </c:pt>
                <c:pt idx="703">
                  <c:v>101.42310000000001</c:v>
                </c:pt>
                <c:pt idx="704">
                  <c:v>101.50709999999999</c:v>
                </c:pt>
                <c:pt idx="705">
                  <c:v>101.48909999999999</c:v>
                </c:pt>
                <c:pt idx="706">
                  <c:v>101.3792</c:v>
                </c:pt>
                <c:pt idx="707">
                  <c:v>101.2076</c:v>
                </c:pt>
                <c:pt idx="708">
                  <c:v>101.00230000000001</c:v>
                </c:pt>
                <c:pt idx="709">
                  <c:v>101.0568</c:v>
                </c:pt>
                <c:pt idx="710">
                  <c:v>101.276</c:v>
                </c:pt>
                <c:pt idx="711">
                  <c:v>101.4367</c:v>
                </c:pt>
                <c:pt idx="712">
                  <c:v>101.52509999999999</c:v>
                </c:pt>
                <c:pt idx="713">
                  <c:v>101.4308</c:v>
                </c:pt>
                <c:pt idx="714">
                  <c:v>101.1977</c:v>
                </c:pt>
                <c:pt idx="715">
                  <c:v>100.9</c:v>
                </c:pt>
                <c:pt idx="716">
                  <c:v>100.8999</c:v>
                </c:pt>
                <c:pt idx="717">
                  <c:v>101.1039</c:v>
                </c:pt>
                <c:pt idx="718">
                  <c:v>101.374</c:v>
                </c:pt>
                <c:pt idx="719">
                  <c:v>101.60299999999999</c:v>
                </c:pt>
                <c:pt idx="720">
                  <c:v>101.6014</c:v>
                </c:pt>
                <c:pt idx="721">
                  <c:v>101.1711</c:v>
                </c:pt>
                <c:pt idx="722">
                  <c:v>100.1679</c:v>
                </c:pt>
                <c:pt idx="723">
                  <c:v>99.076769999999996</c:v>
                </c:pt>
                <c:pt idx="724">
                  <c:v>98.574150000000003</c:v>
                </c:pt>
                <c:pt idx="725">
                  <c:v>98.524100000000004</c:v>
                </c:pt>
                <c:pt idx="726">
                  <c:v>98.541489999999996</c:v>
                </c:pt>
                <c:pt idx="727">
                  <c:v>98.744339999999994</c:v>
                </c:pt>
                <c:pt idx="728">
                  <c:v>99.058359999999993</c:v>
                </c:pt>
                <c:pt idx="729">
                  <c:v>99.207859999999997</c:v>
                </c:pt>
                <c:pt idx="730">
                  <c:v>99.164540000000002</c:v>
                </c:pt>
                <c:pt idx="731">
                  <c:v>99.167630000000003</c:v>
                </c:pt>
                <c:pt idx="732">
                  <c:v>99.173739999999995</c:v>
                </c:pt>
                <c:pt idx="733">
                  <c:v>99.314049999999995</c:v>
                </c:pt>
                <c:pt idx="734">
                  <c:v>99.682239999999993</c:v>
                </c:pt>
                <c:pt idx="735">
                  <c:v>99.92783</c:v>
                </c:pt>
                <c:pt idx="736">
                  <c:v>99.868799999999993</c:v>
                </c:pt>
                <c:pt idx="737">
                  <c:v>99.657820000000001</c:v>
                </c:pt>
                <c:pt idx="738">
                  <c:v>99.187280000000001</c:v>
                </c:pt>
                <c:pt idx="739">
                  <c:v>98.615139999999997</c:v>
                </c:pt>
                <c:pt idx="740">
                  <c:v>98.314779999999999</c:v>
                </c:pt>
                <c:pt idx="741">
                  <c:v>98.127160000000003</c:v>
                </c:pt>
                <c:pt idx="742">
                  <c:v>97.96396</c:v>
                </c:pt>
                <c:pt idx="743">
                  <c:v>97.861969999999999</c:v>
                </c:pt>
                <c:pt idx="744">
                  <c:v>97.625609999999995</c:v>
                </c:pt>
                <c:pt idx="745">
                  <c:v>97.316379999999995</c:v>
                </c:pt>
                <c:pt idx="746">
                  <c:v>97.077529999999996</c:v>
                </c:pt>
                <c:pt idx="747">
                  <c:v>96.910449999999997</c:v>
                </c:pt>
                <c:pt idx="748">
                  <c:v>96.501800000000003</c:v>
                </c:pt>
                <c:pt idx="749">
                  <c:v>96.092960000000005</c:v>
                </c:pt>
                <c:pt idx="750">
                  <c:v>96.065209999999993</c:v>
                </c:pt>
                <c:pt idx="751">
                  <c:v>96.331339999999997</c:v>
                </c:pt>
                <c:pt idx="752">
                  <c:v>96.545150000000007</c:v>
                </c:pt>
                <c:pt idx="753">
                  <c:v>96.646529999999998</c:v>
                </c:pt>
                <c:pt idx="754">
                  <c:v>96.696150000000003</c:v>
                </c:pt>
                <c:pt idx="755">
                  <c:v>96.919409999999999</c:v>
                </c:pt>
                <c:pt idx="756">
                  <c:v>97.293509999999998</c:v>
                </c:pt>
                <c:pt idx="757">
                  <c:v>97.675370000000001</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Sheet1!$C$1</c:f>
              <c:strCache>
                <c:ptCount val="1"/>
                <c:pt idx="0">
                  <c:v>Germany</c:v>
                </c:pt>
              </c:strCache>
            </c:strRef>
          </c:tx>
          <c:spPr>
            <a:ln w="19050">
              <a:solidFill>
                <a:schemeClr val="accent5"/>
              </a:solidFill>
            </a:ln>
          </c:spPr>
          <c:marker>
            <c:symbol val="none"/>
          </c:marker>
          <c:dLbls>
            <c:dLbl>
              <c:idx val="757"/>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5AC-442A-A8C5-111A33CA759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Sheet1!$A$2:$A$759</c:f>
              <c:numCache>
                <c:formatCode>yyyy\-mm\-dd</c:formatCode>
                <c:ptCount val="758"/>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numCache>
            </c:numRef>
          </c:cat>
          <c:val>
            <c:numRef>
              <c:f>Sheet1!$C$2:$C$759</c:f>
              <c:numCache>
                <c:formatCode>General</c:formatCode>
                <c:ptCount val="758"/>
                <c:pt idx="156">
                  <c:v>103.7167</c:v>
                </c:pt>
                <c:pt idx="157">
                  <c:v>102.98439999999999</c:v>
                </c:pt>
                <c:pt idx="158">
                  <c:v>102.2</c:v>
                </c:pt>
                <c:pt idx="159">
                  <c:v>101.4148</c:v>
                </c:pt>
                <c:pt idx="160">
                  <c:v>100.79900000000001</c:v>
                </c:pt>
                <c:pt idx="161">
                  <c:v>100.4658</c:v>
                </c:pt>
                <c:pt idx="162">
                  <c:v>100.3175</c:v>
                </c:pt>
                <c:pt idx="163">
                  <c:v>100.18729999999999</c:v>
                </c:pt>
                <c:pt idx="164">
                  <c:v>99.986800000000002</c:v>
                </c:pt>
                <c:pt idx="165">
                  <c:v>99.644639999999995</c:v>
                </c:pt>
                <c:pt idx="166">
                  <c:v>99.1143</c:v>
                </c:pt>
                <c:pt idx="167">
                  <c:v>98.52422</c:v>
                </c:pt>
                <c:pt idx="168">
                  <c:v>98.131249999999994</c:v>
                </c:pt>
                <c:pt idx="169">
                  <c:v>98.141800000000003</c:v>
                </c:pt>
                <c:pt idx="170">
                  <c:v>98.335750000000004</c:v>
                </c:pt>
                <c:pt idx="171">
                  <c:v>98.632660000000001</c:v>
                </c:pt>
                <c:pt idx="172">
                  <c:v>98.897869999999998</c:v>
                </c:pt>
                <c:pt idx="173">
                  <c:v>99.029989999999998</c:v>
                </c:pt>
                <c:pt idx="174">
                  <c:v>99.080359999999999</c:v>
                </c:pt>
                <c:pt idx="175">
                  <c:v>99.120769999999993</c:v>
                </c:pt>
                <c:pt idx="176">
                  <c:v>99.193209999999993</c:v>
                </c:pt>
                <c:pt idx="177">
                  <c:v>99.269350000000003</c:v>
                </c:pt>
                <c:pt idx="178">
                  <c:v>99.370480000000001</c:v>
                </c:pt>
                <c:pt idx="179">
                  <c:v>99.491249999999994</c:v>
                </c:pt>
                <c:pt idx="180">
                  <c:v>99.690910000000002</c:v>
                </c:pt>
                <c:pt idx="181">
                  <c:v>99.972440000000006</c:v>
                </c:pt>
                <c:pt idx="182">
                  <c:v>100.2752</c:v>
                </c:pt>
                <c:pt idx="183">
                  <c:v>100.5779</c:v>
                </c:pt>
                <c:pt idx="184">
                  <c:v>100.7881</c:v>
                </c:pt>
                <c:pt idx="185">
                  <c:v>100.82389999999999</c:v>
                </c:pt>
                <c:pt idx="186">
                  <c:v>100.7884</c:v>
                </c:pt>
                <c:pt idx="187">
                  <c:v>100.74169999999999</c:v>
                </c:pt>
                <c:pt idx="188">
                  <c:v>100.73609999999999</c:v>
                </c:pt>
                <c:pt idx="189">
                  <c:v>100.86320000000001</c:v>
                </c:pt>
                <c:pt idx="190">
                  <c:v>101.2591</c:v>
                </c:pt>
                <c:pt idx="191">
                  <c:v>101.7855</c:v>
                </c:pt>
                <c:pt idx="192">
                  <c:v>102.2103</c:v>
                </c:pt>
                <c:pt idx="193">
                  <c:v>102.45</c:v>
                </c:pt>
                <c:pt idx="194">
                  <c:v>102.5299</c:v>
                </c:pt>
                <c:pt idx="195">
                  <c:v>102.5364</c:v>
                </c:pt>
                <c:pt idx="196">
                  <c:v>102.5368</c:v>
                </c:pt>
                <c:pt idx="197">
                  <c:v>102.57340000000001</c:v>
                </c:pt>
                <c:pt idx="198">
                  <c:v>102.6628</c:v>
                </c:pt>
                <c:pt idx="199">
                  <c:v>102.75920000000001</c:v>
                </c:pt>
                <c:pt idx="200">
                  <c:v>102.8573</c:v>
                </c:pt>
                <c:pt idx="201">
                  <c:v>102.89619999999999</c:v>
                </c:pt>
                <c:pt idx="202">
                  <c:v>102.8531</c:v>
                </c:pt>
                <c:pt idx="203">
                  <c:v>102.7047</c:v>
                </c:pt>
                <c:pt idx="204">
                  <c:v>102.47020000000001</c:v>
                </c:pt>
                <c:pt idx="205">
                  <c:v>102.16759999999999</c:v>
                </c:pt>
                <c:pt idx="206">
                  <c:v>101.8558</c:v>
                </c:pt>
                <c:pt idx="207">
                  <c:v>101.55249999999999</c:v>
                </c:pt>
                <c:pt idx="208">
                  <c:v>101.35420000000001</c:v>
                </c:pt>
                <c:pt idx="209">
                  <c:v>101.3545</c:v>
                </c:pt>
                <c:pt idx="210">
                  <c:v>101.45829999999999</c:v>
                </c:pt>
                <c:pt idx="211">
                  <c:v>101.5735</c:v>
                </c:pt>
                <c:pt idx="212">
                  <c:v>101.6994</c:v>
                </c:pt>
                <c:pt idx="213">
                  <c:v>101.81180000000001</c:v>
                </c:pt>
                <c:pt idx="214">
                  <c:v>101.9289</c:v>
                </c:pt>
                <c:pt idx="215">
                  <c:v>101.99939999999999</c:v>
                </c:pt>
                <c:pt idx="216">
                  <c:v>101.9773</c:v>
                </c:pt>
                <c:pt idx="217">
                  <c:v>101.94410000000001</c:v>
                </c:pt>
                <c:pt idx="218">
                  <c:v>101.9379</c:v>
                </c:pt>
                <c:pt idx="219">
                  <c:v>101.9875</c:v>
                </c:pt>
                <c:pt idx="220">
                  <c:v>102.1178</c:v>
                </c:pt>
                <c:pt idx="221">
                  <c:v>102.30070000000001</c:v>
                </c:pt>
                <c:pt idx="222">
                  <c:v>102.51690000000001</c:v>
                </c:pt>
                <c:pt idx="223">
                  <c:v>102.7653</c:v>
                </c:pt>
                <c:pt idx="224">
                  <c:v>103.0391</c:v>
                </c:pt>
                <c:pt idx="225">
                  <c:v>103.2694</c:v>
                </c:pt>
                <c:pt idx="226">
                  <c:v>103.4362</c:v>
                </c:pt>
                <c:pt idx="227">
                  <c:v>103.53019999999999</c:v>
                </c:pt>
                <c:pt idx="228">
                  <c:v>103.578</c:v>
                </c:pt>
                <c:pt idx="229">
                  <c:v>103.54859999999999</c:v>
                </c:pt>
                <c:pt idx="230">
                  <c:v>103.49769999999999</c:v>
                </c:pt>
                <c:pt idx="231">
                  <c:v>103.40470000000001</c:v>
                </c:pt>
                <c:pt idx="232">
                  <c:v>103.2235</c:v>
                </c:pt>
                <c:pt idx="233">
                  <c:v>102.9759</c:v>
                </c:pt>
                <c:pt idx="234">
                  <c:v>102.73990000000001</c:v>
                </c:pt>
                <c:pt idx="235">
                  <c:v>102.51349999999999</c:v>
                </c:pt>
                <c:pt idx="236">
                  <c:v>102.25830000000001</c:v>
                </c:pt>
                <c:pt idx="237">
                  <c:v>101.9332</c:v>
                </c:pt>
                <c:pt idx="238">
                  <c:v>101.5578</c:v>
                </c:pt>
                <c:pt idx="239">
                  <c:v>101.1529</c:v>
                </c:pt>
                <c:pt idx="240">
                  <c:v>100.7312</c:v>
                </c:pt>
                <c:pt idx="241">
                  <c:v>100.51</c:v>
                </c:pt>
                <c:pt idx="242">
                  <c:v>100.372</c:v>
                </c:pt>
                <c:pt idx="243">
                  <c:v>100.27809999999999</c:v>
                </c:pt>
                <c:pt idx="244">
                  <c:v>100.21380000000001</c:v>
                </c:pt>
                <c:pt idx="245">
                  <c:v>100.09050000000001</c:v>
                </c:pt>
                <c:pt idx="246">
                  <c:v>100.0018</c:v>
                </c:pt>
                <c:pt idx="247">
                  <c:v>99.96284</c:v>
                </c:pt>
                <c:pt idx="248">
                  <c:v>99.80659</c:v>
                </c:pt>
                <c:pt idx="249">
                  <c:v>99.4148</c:v>
                </c:pt>
                <c:pt idx="250">
                  <c:v>98.874510000000001</c:v>
                </c:pt>
                <c:pt idx="251">
                  <c:v>98.485190000000003</c:v>
                </c:pt>
                <c:pt idx="252">
                  <c:v>98.14555</c:v>
                </c:pt>
                <c:pt idx="253">
                  <c:v>97.742869999999996</c:v>
                </c:pt>
                <c:pt idx="254">
                  <c:v>97.300340000000006</c:v>
                </c:pt>
                <c:pt idx="255">
                  <c:v>96.995270000000005</c:v>
                </c:pt>
                <c:pt idx="256">
                  <c:v>96.832599999999999</c:v>
                </c:pt>
                <c:pt idx="257">
                  <c:v>96.565470000000005</c:v>
                </c:pt>
                <c:pt idx="258">
                  <c:v>96.242329999999995</c:v>
                </c:pt>
                <c:pt idx="259">
                  <c:v>95.897400000000005</c:v>
                </c:pt>
                <c:pt idx="260">
                  <c:v>95.873750000000001</c:v>
                </c:pt>
                <c:pt idx="261">
                  <c:v>96.014709999999994</c:v>
                </c:pt>
                <c:pt idx="262">
                  <c:v>96.072069999999997</c:v>
                </c:pt>
                <c:pt idx="263">
                  <c:v>96.141819999999996</c:v>
                </c:pt>
                <c:pt idx="264">
                  <c:v>96.222340000000003</c:v>
                </c:pt>
                <c:pt idx="265">
                  <c:v>96.336870000000005</c:v>
                </c:pt>
                <c:pt idx="266">
                  <c:v>96.645229999999998</c:v>
                </c:pt>
                <c:pt idx="267">
                  <c:v>96.944829999999996</c:v>
                </c:pt>
                <c:pt idx="268">
                  <c:v>97.131290000000007</c:v>
                </c:pt>
                <c:pt idx="269">
                  <c:v>97.091120000000004</c:v>
                </c:pt>
                <c:pt idx="270">
                  <c:v>96.707459999999998</c:v>
                </c:pt>
                <c:pt idx="271">
                  <c:v>96.284840000000003</c:v>
                </c:pt>
                <c:pt idx="272">
                  <c:v>95.971509999999995</c:v>
                </c:pt>
                <c:pt idx="273">
                  <c:v>95.989850000000004</c:v>
                </c:pt>
                <c:pt idx="274">
                  <c:v>96.180599999999998</c:v>
                </c:pt>
                <c:pt idx="275">
                  <c:v>96.561390000000003</c:v>
                </c:pt>
                <c:pt idx="276">
                  <c:v>97.328159999999997</c:v>
                </c:pt>
                <c:pt idx="277">
                  <c:v>98.282139999999998</c:v>
                </c:pt>
                <c:pt idx="278">
                  <c:v>99.216639999999998</c:v>
                </c:pt>
                <c:pt idx="279">
                  <c:v>99.732060000000004</c:v>
                </c:pt>
                <c:pt idx="280">
                  <c:v>99.839410000000001</c:v>
                </c:pt>
                <c:pt idx="281">
                  <c:v>99.829459999999997</c:v>
                </c:pt>
                <c:pt idx="282">
                  <c:v>99.780820000000006</c:v>
                </c:pt>
                <c:pt idx="283">
                  <c:v>99.762169999999998</c:v>
                </c:pt>
                <c:pt idx="284">
                  <c:v>99.688659999999999</c:v>
                </c:pt>
                <c:pt idx="285">
                  <c:v>99.725059999999999</c:v>
                </c:pt>
                <c:pt idx="286">
                  <c:v>99.97475</c:v>
                </c:pt>
                <c:pt idx="287">
                  <c:v>100.25109999999999</c:v>
                </c:pt>
                <c:pt idx="288">
                  <c:v>100.4044</c:v>
                </c:pt>
                <c:pt idx="289">
                  <c:v>100.2381</c:v>
                </c:pt>
                <c:pt idx="290">
                  <c:v>99.931730000000002</c:v>
                </c:pt>
                <c:pt idx="291">
                  <c:v>99.631129999999999</c:v>
                </c:pt>
                <c:pt idx="292">
                  <c:v>99.369759999999999</c:v>
                </c:pt>
                <c:pt idx="293">
                  <c:v>99.177229999999994</c:v>
                </c:pt>
                <c:pt idx="294">
                  <c:v>99.340710000000001</c:v>
                </c:pt>
                <c:pt idx="295">
                  <c:v>99.636099999999999</c:v>
                </c:pt>
                <c:pt idx="296">
                  <c:v>99.93365</c:v>
                </c:pt>
                <c:pt idx="297">
                  <c:v>100.09480000000001</c:v>
                </c:pt>
                <c:pt idx="298">
                  <c:v>100.2512</c:v>
                </c:pt>
                <c:pt idx="299">
                  <c:v>100.25960000000001</c:v>
                </c:pt>
                <c:pt idx="300">
                  <c:v>100.1216</c:v>
                </c:pt>
                <c:pt idx="301">
                  <c:v>99.975380000000001</c:v>
                </c:pt>
                <c:pt idx="302">
                  <c:v>99.887960000000007</c:v>
                </c:pt>
                <c:pt idx="303">
                  <c:v>99.866550000000004</c:v>
                </c:pt>
                <c:pt idx="304">
                  <c:v>99.869159999999994</c:v>
                </c:pt>
                <c:pt idx="305">
                  <c:v>99.883669999999995</c:v>
                </c:pt>
                <c:pt idx="306">
                  <c:v>99.982910000000004</c:v>
                </c:pt>
                <c:pt idx="307">
                  <c:v>100.11790000000001</c:v>
                </c:pt>
                <c:pt idx="308">
                  <c:v>100.26860000000001</c:v>
                </c:pt>
                <c:pt idx="309">
                  <c:v>100.3856</c:v>
                </c:pt>
                <c:pt idx="310">
                  <c:v>100.4512</c:v>
                </c:pt>
                <c:pt idx="311">
                  <c:v>100.5735</c:v>
                </c:pt>
                <c:pt idx="312">
                  <c:v>100.7868</c:v>
                </c:pt>
                <c:pt idx="313">
                  <c:v>100.9863</c:v>
                </c:pt>
                <c:pt idx="314">
                  <c:v>101.1194</c:v>
                </c:pt>
                <c:pt idx="315">
                  <c:v>101.2159</c:v>
                </c:pt>
                <c:pt idx="316">
                  <c:v>101.294</c:v>
                </c:pt>
                <c:pt idx="317">
                  <c:v>101.4175</c:v>
                </c:pt>
                <c:pt idx="318">
                  <c:v>101.5408</c:v>
                </c:pt>
                <c:pt idx="319">
                  <c:v>101.6546</c:v>
                </c:pt>
                <c:pt idx="320">
                  <c:v>101.68129999999999</c:v>
                </c:pt>
                <c:pt idx="321">
                  <c:v>101.66970000000001</c:v>
                </c:pt>
                <c:pt idx="322">
                  <c:v>101.633</c:v>
                </c:pt>
                <c:pt idx="323">
                  <c:v>101.58</c:v>
                </c:pt>
                <c:pt idx="324">
                  <c:v>101.4555</c:v>
                </c:pt>
                <c:pt idx="325">
                  <c:v>101.27030000000001</c:v>
                </c:pt>
                <c:pt idx="326">
                  <c:v>101.1678</c:v>
                </c:pt>
                <c:pt idx="327">
                  <c:v>101.1096</c:v>
                </c:pt>
                <c:pt idx="328">
                  <c:v>101.0549</c:v>
                </c:pt>
                <c:pt idx="329">
                  <c:v>100.9606</c:v>
                </c:pt>
                <c:pt idx="330">
                  <c:v>100.8751</c:v>
                </c:pt>
                <c:pt idx="331">
                  <c:v>100.8593</c:v>
                </c:pt>
                <c:pt idx="332">
                  <c:v>100.9371</c:v>
                </c:pt>
                <c:pt idx="333">
                  <c:v>100.8236</c:v>
                </c:pt>
                <c:pt idx="334">
                  <c:v>100.53879999999999</c:v>
                </c:pt>
                <c:pt idx="335">
                  <c:v>100.29089999999999</c:v>
                </c:pt>
                <c:pt idx="336">
                  <c:v>100.1645</c:v>
                </c:pt>
                <c:pt idx="337">
                  <c:v>100.1768</c:v>
                </c:pt>
                <c:pt idx="338">
                  <c:v>100.28830000000001</c:v>
                </c:pt>
                <c:pt idx="339">
                  <c:v>100.3907</c:v>
                </c:pt>
                <c:pt idx="340">
                  <c:v>100.40689999999999</c:v>
                </c:pt>
                <c:pt idx="341">
                  <c:v>100.3998</c:v>
                </c:pt>
                <c:pt idx="342">
                  <c:v>100.4216</c:v>
                </c:pt>
                <c:pt idx="343">
                  <c:v>100.5788</c:v>
                </c:pt>
                <c:pt idx="344">
                  <c:v>100.7796</c:v>
                </c:pt>
                <c:pt idx="345">
                  <c:v>100.94199999999999</c:v>
                </c:pt>
                <c:pt idx="346">
                  <c:v>100.9659</c:v>
                </c:pt>
                <c:pt idx="347">
                  <c:v>100.9169</c:v>
                </c:pt>
                <c:pt idx="348">
                  <c:v>100.81019999999999</c:v>
                </c:pt>
                <c:pt idx="349">
                  <c:v>100.7556</c:v>
                </c:pt>
                <c:pt idx="350">
                  <c:v>100.7949</c:v>
                </c:pt>
                <c:pt idx="351">
                  <c:v>100.8993</c:v>
                </c:pt>
                <c:pt idx="352">
                  <c:v>101.0449</c:v>
                </c:pt>
                <c:pt idx="353">
                  <c:v>101.2433</c:v>
                </c:pt>
                <c:pt idx="354">
                  <c:v>101.357</c:v>
                </c:pt>
                <c:pt idx="355">
                  <c:v>101.3631</c:v>
                </c:pt>
                <c:pt idx="356">
                  <c:v>101.393</c:v>
                </c:pt>
                <c:pt idx="357">
                  <c:v>101.3994</c:v>
                </c:pt>
                <c:pt idx="358">
                  <c:v>101.4345</c:v>
                </c:pt>
                <c:pt idx="359">
                  <c:v>101.5275</c:v>
                </c:pt>
                <c:pt idx="360">
                  <c:v>101.535</c:v>
                </c:pt>
                <c:pt idx="361">
                  <c:v>101.41240000000001</c:v>
                </c:pt>
                <c:pt idx="362">
                  <c:v>101.3032</c:v>
                </c:pt>
                <c:pt idx="363">
                  <c:v>101.35380000000001</c:v>
                </c:pt>
                <c:pt idx="364">
                  <c:v>101.438</c:v>
                </c:pt>
                <c:pt idx="365">
                  <c:v>101.51049999999999</c:v>
                </c:pt>
                <c:pt idx="366">
                  <c:v>101.5222</c:v>
                </c:pt>
                <c:pt idx="367">
                  <c:v>101.3674</c:v>
                </c:pt>
                <c:pt idx="368">
                  <c:v>101.0831</c:v>
                </c:pt>
                <c:pt idx="369">
                  <c:v>100.889</c:v>
                </c:pt>
                <c:pt idx="370">
                  <c:v>100.81780000000001</c:v>
                </c:pt>
                <c:pt idx="371">
                  <c:v>100.6977</c:v>
                </c:pt>
                <c:pt idx="372">
                  <c:v>100.3972</c:v>
                </c:pt>
                <c:pt idx="373">
                  <c:v>100.0596</c:v>
                </c:pt>
                <c:pt idx="374">
                  <c:v>99.847149999999999</c:v>
                </c:pt>
                <c:pt idx="375">
                  <c:v>99.912220000000005</c:v>
                </c:pt>
                <c:pt idx="376">
                  <c:v>99.956829999999997</c:v>
                </c:pt>
                <c:pt idx="377">
                  <c:v>99.705579999999998</c:v>
                </c:pt>
                <c:pt idx="378">
                  <c:v>99.22645</c:v>
                </c:pt>
                <c:pt idx="379">
                  <c:v>99.008960000000002</c:v>
                </c:pt>
                <c:pt idx="380">
                  <c:v>99.116780000000006</c:v>
                </c:pt>
                <c:pt idx="381">
                  <c:v>99.309020000000004</c:v>
                </c:pt>
                <c:pt idx="382">
                  <c:v>99.451589999999996</c:v>
                </c:pt>
                <c:pt idx="383">
                  <c:v>99.5364</c:v>
                </c:pt>
                <c:pt idx="384">
                  <c:v>99.442629999999994</c:v>
                </c:pt>
                <c:pt idx="385">
                  <c:v>99.255709999999993</c:v>
                </c:pt>
                <c:pt idx="386">
                  <c:v>98.880430000000004</c:v>
                </c:pt>
                <c:pt idx="387">
                  <c:v>98.535480000000007</c:v>
                </c:pt>
                <c:pt idx="388">
                  <c:v>98.436599999999999</c:v>
                </c:pt>
                <c:pt idx="389">
                  <c:v>98.622420000000005</c:v>
                </c:pt>
                <c:pt idx="390">
                  <c:v>98.841899999999995</c:v>
                </c:pt>
                <c:pt idx="391">
                  <c:v>98.868380000000002</c:v>
                </c:pt>
                <c:pt idx="392">
                  <c:v>98.645290000000003</c:v>
                </c:pt>
                <c:pt idx="393">
                  <c:v>98.259810000000002</c:v>
                </c:pt>
                <c:pt idx="394">
                  <c:v>97.781329999999997</c:v>
                </c:pt>
                <c:pt idx="395">
                  <c:v>97.41628</c:v>
                </c:pt>
                <c:pt idx="396">
                  <c:v>97.236829999999998</c:v>
                </c:pt>
                <c:pt idx="397">
                  <c:v>97.199839999999995</c:v>
                </c:pt>
                <c:pt idx="398">
                  <c:v>97.191730000000007</c:v>
                </c:pt>
                <c:pt idx="399">
                  <c:v>97.353939999999994</c:v>
                </c:pt>
                <c:pt idx="400">
                  <c:v>97.437240000000003</c:v>
                </c:pt>
                <c:pt idx="401">
                  <c:v>97.408630000000002</c:v>
                </c:pt>
                <c:pt idx="402">
                  <c:v>97.387249999999995</c:v>
                </c:pt>
                <c:pt idx="403">
                  <c:v>97.480720000000005</c:v>
                </c:pt>
                <c:pt idx="404">
                  <c:v>97.498940000000005</c:v>
                </c:pt>
                <c:pt idx="405">
                  <c:v>97.32199</c:v>
                </c:pt>
                <c:pt idx="406">
                  <c:v>97.228009999999998</c:v>
                </c:pt>
                <c:pt idx="407">
                  <c:v>97.204980000000006</c:v>
                </c:pt>
                <c:pt idx="408">
                  <c:v>97.217709999999997</c:v>
                </c:pt>
                <c:pt idx="409">
                  <c:v>97.403949999999995</c:v>
                </c:pt>
                <c:pt idx="410">
                  <c:v>97.850130000000007</c:v>
                </c:pt>
                <c:pt idx="411">
                  <c:v>98.501300000000001</c:v>
                </c:pt>
                <c:pt idx="412">
                  <c:v>99.195520000000002</c:v>
                </c:pt>
                <c:pt idx="413">
                  <c:v>99.762569999999997</c:v>
                </c:pt>
                <c:pt idx="414">
                  <c:v>100.07940000000001</c:v>
                </c:pt>
                <c:pt idx="415">
                  <c:v>100.23390000000001</c:v>
                </c:pt>
                <c:pt idx="416">
                  <c:v>100.3229</c:v>
                </c:pt>
                <c:pt idx="417">
                  <c:v>100.3561</c:v>
                </c:pt>
                <c:pt idx="418">
                  <c:v>100.1855</c:v>
                </c:pt>
                <c:pt idx="419">
                  <c:v>99.934229999999999</c:v>
                </c:pt>
                <c:pt idx="420">
                  <c:v>99.763090000000005</c:v>
                </c:pt>
                <c:pt idx="421">
                  <c:v>99.698970000000003</c:v>
                </c:pt>
                <c:pt idx="422">
                  <c:v>99.805970000000002</c:v>
                </c:pt>
                <c:pt idx="423">
                  <c:v>99.922690000000003</c:v>
                </c:pt>
                <c:pt idx="424">
                  <c:v>99.997429999999994</c:v>
                </c:pt>
                <c:pt idx="425">
                  <c:v>100.0483</c:v>
                </c:pt>
                <c:pt idx="426">
                  <c:v>100.03100000000001</c:v>
                </c:pt>
                <c:pt idx="427">
                  <c:v>99.903049999999993</c:v>
                </c:pt>
                <c:pt idx="428">
                  <c:v>99.756410000000002</c:v>
                </c:pt>
                <c:pt idx="429">
                  <c:v>99.561239999999998</c:v>
                </c:pt>
                <c:pt idx="430">
                  <c:v>99.273849999999996</c:v>
                </c:pt>
                <c:pt idx="431">
                  <c:v>98.878140000000002</c:v>
                </c:pt>
                <c:pt idx="432">
                  <c:v>98.461479999999995</c:v>
                </c:pt>
                <c:pt idx="433">
                  <c:v>98.245189999999994</c:v>
                </c:pt>
                <c:pt idx="434">
                  <c:v>98.251369999999994</c:v>
                </c:pt>
                <c:pt idx="435">
                  <c:v>98.250020000000006</c:v>
                </c:pt>
                <c:pt idx="436">
                  <c:v>98.214290000000005</c:v>
                </c:pt>
                <c:pt idx="437">
                  <c:v>98.206479999999999</c:v>
                </c:pt>
                <c:pt idx="438">
                  <c:v>98.259979999999999</c:v>
                </c:pt>
                <c:pt idx="439">
                  <c:v>98.367829999999998</c:v>
                </c:pt>
                <c:pt idx="440">
                  <c:v>98.409989999999993</c:v>
                </c:pt>
                <c:pt idx="441">
                  <c:v>98.3339</c:v>
                </c:pt>
                <c:pt idx="442">
                  <c:v>98.208439999999996</c:v>
                </c:pt>
                <c:pt idx="443">
                  <c:v>98.088520000000003</c:v>
                </c:pt>
                <c:pt idx="444">
                  <c:v>98.025210000000001</c:v>
                </c:pt>
                <c:pt idx="445">
                  <c:v>97.954939999999993</c:v>
                </c:pt>
                <c:pt idx="446">
                  <c:v>98.031999999999996</c:v>
                </c:pt>
                <c:pt idx="447">
                  <c:v>98.179659999999998</c:v>
                </c:pt>
                <c:pt idx="448">
                  <c:v>98.301540000000003</c:v>
                </c:pt>
                <c:pt idx="449">
                  <c:v>98.326189999999997</c:v>
                </c:pt>
                <c:pt idx="450">
                  <c:v>98.392809999999997</c:v>
                </c:pt>
                <c:pt idx="451">
                  <c:v>98.557500000000005</c:v>
                </c:pt>
                <c:pt idx="452">
                  <c:v>98.745739999999998</c:v>
                </c:pt>
                <c:pt idx="453">
                  <c:v>98.895449999999997</c:v>
                </c:pt>
                <c:pt idx="454">
                  <c:v>98.922420000000002</c:v>
                </c:pt>
                <c:pt idx="455">
                  <c:v>98.897540000000006</c:v>
                </c:pt>
                <c:pt idx="456">
                  <c:v>98.885239999999996</c:v>
                </c:pt>
                <c:pt idx="457">
                  <c:v>98.94905</c:v>
                </c:pt>
                <c:pt idx="458">
                  <c:v>99.144800000000004</c:v>
                </c:pt>
                <c:pt idx="459">
                  <c:v>99.322140000000005</c:v>
                </c:pt>
                <c:pt idx="460">
                  <c:v>99.544039999999995</c:v>
                </c:pt>
                <c:pt idx="461">
                  <c:v>99.871020000000001</c:v>
                </c:pt>
                <c:pt idx="462">
                  <c:v>100.2353</c:v>
                </c:pt>
                <c:pt idx="463">
                  <c:v>100.42149999999999</c:v>
                </c:pt>
                <c:pt idx="464">
                  <c:v>100.5676</c:v>
                </c:pt>
                <c:pt idx="465">
                  <c:v>100.72839999999999</c:v>
                </c:pt>
                <c:pt idx="466">
                  <c:v>100.7687</c:v>
                </c:pt>
                <c:pt idx="467">
                  <c:v>100.68210000000001</c:v>
                </c:pt>
                <c:pt idx="468">
                  <c:v>100.5899</c:v>
                </c:pt>
                <c:pt idx="469">
                  <c:v>100.48139999999999</c:v>
                </c:pt>
                <c:pt idx="470">
                  <c:v>100.2676</c:v>
                </c:pt>
                <c:pt idx="471">
                  <c:v>100.04349999999999</c:v>
                </c:pt>
                <c:pt idx="472">
                  <c:v>99.898359999999997</c:v>
                </c:pt>
                <c:pt idx="473">
                  <c:v>99.851039999999998</c:v>
                </c:pt>
                <c:pt idx="474">
                  <c:v>99.8994</c:v>
                </c:pt>
                <c:pt idx="475">
                  <c:v>99.952029999999993</c:v>
                </c:pt>
                <c:pt idx="476">
                  <c:v>100.03</c:v>
                </c:pt>
                <c:pt idx="477">
                  <c:v>100.1562</c:v>
                </c:pt>
                <c:pt idx="478">
                  <c:v>100.27809999999999</c:v>
                </c:pt>
                <c:pt idx="479">
                  <c:v>100.4098</c:v>
                </c:pt>
                <c:pt idx="480">
                  <c:v>100.5301</c:v>
                </c:pt>
                <c:pt idx="481">
                  <c:v>100.6425</c:v>
                </c:pt>
                <c:pt idx="482">
                  <c:v>100.7131</c:v>
                </c:pt>
                <c:pt idx="483">
                  <c:v>100.7692</c:v>
                </c:pt>
                <c:pt idx="484">
                  <c:v>100.8481</c:v>
                </c:pt>
                <c:pt idx="485">
                  <c:v>100.768</c:v>
                </c:pt>
                <c:pt idx="486">
                  <c:v>100.76049999999999</c:v>
                </c:pt>
                <c:pt idx="487">
                  <c:v>100.6854</c:v>
                </c:pt>
                <c:pt idx="488">
                  <c:v>100.4615</c:v>
                </c:pt>
                <c:pt idx="489">
                  <c:v>100.3335</c:v>
                </c:pt>
                <c:pt idx="490">
                  <c:v>100.404</c:v>
                </c:pt>
                <c:pt idx="491">
                  <c:v>100.5117</c:v>
                </c:pt>
                <c:pt idx="492">
                  <c:v>100.6027</c:v>
                </c:pt>
                <c:pt idx="493">
                  <c:v>100.6039</c:v>
                </c:pt>
                <c:pt idx="494">
                  <c:v>100.5626</c:v>
                </c:pt>
                <c:pt idx="495">
                  <c:v>100.3955</c:v>
                </c:pt>
                <c:pt idx="496">
                  <c:v>100.08369999999999</c:v>
                </c:pt>
                <c:pt idx="497">
                  <c:v>99.724450000000004</c:v>
                </c:pt>
                <c:pt idx="498">
                  <c:v>99.477530000000002</c:v>
                </c:pt>
                <c:pt idx="499">
                  <c:v>99.328729999999993</c:v>
                </c:pt>
                <c:pt idx="500">
                  <c:v>99.278999999999996</c:v>
                </c:pt>
                <c:pt idx="501">
                  <c:v>99.204849999999993</c:v>
                </c:pt>
                <c:pt idx="502">
                  <c:v>99.042720000000003</c:v>
                </c:pt>
                <c:pt idx="503">
                  <c:v>98.882260000000002</c:v>
                </c:pt>
                <c:pt idx="504">
                  <c:v>98.744079999999997</c:v>
                </c:pt>
                <c:pt idx="505">
                  <c:v>98.66319</c:v>
                </c:pt>
                <c:pt idx="506">
                  <c:v>98.634979999999999</c:v>
                </c:pt>
                <c:pt idx="507">
                  <c:v>98.580740000000006</c:v>
                </c:pt>
                <c:pt idx="508">
                  <c:v>98.548919999999995</c:v>
                </c:pt>
                <c:pt idx="509">
                  <c:v>98.557879999999997</c:v>
                </c:pt>
                <c:pt idx="510">
                  <c:v>98.60848</c:v>
                </c:pt>
                <c:pt idx="511">
                  <c:v>98.540530000000004</c:v>
                </c:pt>
                <c:pt idx="512">
                  <c:v>98.328270000000003</c:v>
                </c:pt>
                <c:pt idx="513">
                  <c:v>97.821460000000002</c:v>
                </c:pt>
                <c:pt idx="514">
                  <c:v>97.188370000000006</c:v>
                </c:pt>
                <c:pt idx="515">
                  <c:v>96.845839999999995</c:v>
                </c:pt>
                <c:pt idx="516">
                  <c:v>96.823459999999997</c:v>
                </c:pt>
                <c:pt idx="517">
                  <c:v>96.894630000000006</c:v>
                </c:pt>
                <c:pt idx="518">
                  <c:v>97.079570000000004</c:v>
                </c:pt>
                <c:pt idx="519">
                  <c:v>97.343440000000001</c:v>
                </c:pt>
                <c:pt idx="520">
                  <c:v>97.642139999999998</c:v>
                </c:pt>
                <c:pt idx="521">
                  <c:v>97.965999999999994</c:v>
                </c:pt>
                <c:pt idx="522">
                  <c:v>98.194919999999996</c:v>
                </c:pt>
                <c:pt idx="523">
                  <c:v>98.197410000000005</c:v>
                </c:pt>
                <c:pt idx="524">
                  <c:v>98.159319999999994</c:v>
                </c:pt>
                <c:pt idx="525">
                  <c:v>98.177509999999998</c:v>
                </c:pt>
                <c:pt idx="526">
                  <c:v>98.221109999999996</c:v>
                </c:pt>
                <c:pt idx="527">
                  <c:v>98.151740000000004</c:v>
                </c:pt>
                <c:pt idx="528">
                  <c:v>98.102909999999994</c:v>
                </c:pt>
                <c:pt idx="529">
                  <c:v>98.184030000000007</c:v>
                </c:pt>
                <c:pt idx="530">
                  <c:v>98.183269999999993</c:v>
                </c:pt>
                <c:pt idx="531">
                  <c:v>98.140039999999999</c:v>
                </c:pt>
                <c:pt idx="532">
                  <c:v>98.115089999999995</c:v>
                </c:pt>
                <c:pt idx="533">
                  <c:v>98.137600000000006</c:v>
                </c:pt>
                <c:pt idx="534">
                  <c:v>98.153229999999994</c:v>
                </c:pt>
                <c:pt idx="535">
                  <c:v>98.213040000000007</c:v>
                </c:pt>
                <c:pt idx="536">
                  <c:v>98.284890000000004</c:v>
                </c:pt>
                <c:pt idx="537">
                  <c:v>98.270520000000005</c:v>
                </c:pt>
                <c:pt idx="538">
                  <c:v>98.298969999999997</c:v>
                </c:pt>
                <c:pt idx="539">
                  <c:v>98.452579999999998</c:v>
                </c:pt>
                <c:pt idx="540">
                  <c:v>98.661619999999999</c:v>
                </c:pt>
                <c:pt idx="541">
                  <c:v>98.723709999999997</c:v>
                </c:pt>
                <c:pt idx="542">
                  <c:v>98.690799999999996</c:v>
                </c:pt>
                <c:pt idx="543">
                  <c:v>98.65325</c:v>
                </c:pt>
                <c:pt idx="544">
                  <c:v>98.638170000000002</c:v>
                </c:pt>
                <c:pt idx="545">
                  <c:v>98.608509999999995</c:v>
                </c:pt>
                <c:pt idx="546">
                  <c:v>98.612729999999999</c:v>
                </c:pt>
                <c:pt idx="547">
                  <c:v>98.718350000000001</c:v>
                </c:pt>
                <c:pt idx="548">
                  <c:v>98.853909999999999</c:v>
                </c:pt>
                <c:pt idx="549">
                  <c:v>99.010930000000002</c:v>
                </c:pt>
                <c:pt idx="550">
                  <c:v>99.18526</c:v>
                </c:pt>
                <c:pt idx="551">
                  <c:v>99.470079999999996</c:v>
                </c:pt>
                <c:pt idx="552">
                  <c:v>99.804519999999997</c:v>
                </c:pt>
                <c:pt idx="553">
                  <c:v>99.958110000000005</c:v>
                </c:pt>
                <c:pt idx="554">
                  <c:v>100.023</c:v>
                </c:pt>
                <c:pt idx="555">
                  <c:v>100.1065</c:v>
                </c:pt>
                <c:pt idx="556">
                  <c:v>100.1895</c:v>
                </c:pt>
                <c:pt idx="557">
                  <c:v>100.1195</c:v>
                </c:pt>
                <c:pt idx="558">
                  <c:v>99.970299999999995</c:v>
                </c:pt>
                <c:pt idx="559">
                  <c:v>99.823130000000006</c:v>
                </c:pt>
                <c:pt idx="560">
                  <c:v>99.704669999999993</c:v>
                </c:pt>
                <c:pt idx="561">
                  <c:v>99.637979999999999</c:v>
                </c:pt>
                <c:pt idx="562">
                  <c:v>99.722530000000006</c:v>
                </c:pt>
                <c:pt idx="563">
                  <c:v>99.912499999999994</c:v>
                </c:pt>
                <c:pt idx="564">
                  <c:v>100.1437</c:v>
                </c:pt>
                <c:pt idx="565">
                  <c:v>100.45140000000001</c:v>
                </c:pt>
                <c:pt idx="566">
                  <c:v>100.777</c:v>
                </c:pt>
                <c:pt idx="567">
                  <c:v>101.12260000000001</c:v>
                </c:pt>
                <c:pt idx="568">
                  <c:v>101.3784</c:v>
                </c:pt>
                <c:pt idx="569">
                  <c:v>101.40049999999999</c:v>
                </c:pt>
                <c:pt idx="570">
                  <c:v>101.21639999999999</c:v>
                </c:pt>
                <c:pt idx="571">
                  <c:v>100.8687</c:v>
                </c:pt>
                <c:pt idx="572">
                  <c:v>100.5406</c:v>
                </c:pt>
                <c:pt idx="573">
                  <c:v>100.2894</c:v>
                </c:pt>
                <c:pt idx="574">
                  <c:v>100.0664</c:v>
                </c:pt>
                <c:pt idx="575">
                  <c:v>99.968149999999994</c:v>
                </c:pt>
                <c:pt idx="576">
                  <c:v>99.921379999999999</c:v>
                </c:pt>
                <c:pt idx="577">
                  <c:v>99.877120000000005</c:v>
                </c:pt>
                <c:pt idx="578">
                  <c:v>99.857650000000007</c:v>
                </c:pt>
                <c:pt idx="579">
                  <c:v>99.789159999999995</c:v>
                </c:pt>
                <c:pt idx="580">
                  <c:v>99.521289999999993</c:v>
                </c:pt>
                <c:pt idx="581">
                  <c:v>99.126310000000004</c:v>
                </c:pt>
                <c:pt idx="582">
                  <c:v>98.724789999999999</c:v>
                </c:pt>
                <c:pt idx="583">
                  <c:v>98.496070000000003</c:v>
                </c:pt>
                <c:pt idx="584">
                  <c:v>98.387690000000006</c:v>
                </c:pt>
                <c:pt idx="585">
                  <c:v>98.190269999999998</c:v>
                </c:pt>
                <c:pt idx="586">
                  <c:v>97.972740000000002</c:v>
                </c:pt>
                <c:pt idx="587">
                  <c:v>97.703000000000003</c:v>
                </c:pt>
                <c:pt idx="588">
                  <c:v>97.542349999999999</c:v>
                </c:pt>
                <c:pt idx="589">
                  <c:v>97.442340000000002</c:v>
                </c:pt>
                <c:pt idx="590">
                  <c:v>97.401529999999994</c:v>
                </c:pt>
                <c:pt idx="591">
                  <c:v>97.527050000000003</c:v>
                </c:pt>
                <c:pt idx="592">
                  <c:v>97.767849999999996</c:v>
                </c:pt>
                <c:pt idx="593">
                  <c:v>98.135159999999999</c:v>
                </c:pt>
                <c:pt idx="594">
                  <c:v>98.634780000000006</c:v>
                </c:pt>
                <c:pt idx="595">
                  <c:v>99.14967</c:v>
                </c:pt>
                <c:pt idx="596">
                  <c:v>99.536349999999999</c:v>
                </c:pt>
                <c:pt idx="597">
                  <c:v>99.705950000000001</c:v>
                </c:pt>
                <c:pt idx="598">
                  <c:v>99.660550000000001</c:v>
                </c:pt>
                <c:pt idx="599">
                  <c:v>99.592730000000003</c:v>
                </c:pt>
                <c:pt idx="600">
                  <c:v>99.488740000000007</c:v>
                </c:pt>
                <c:pt idx="601">
                  <c:v>99.52319</c:v>
                </c:pt>
                <c:pt idx="602">
                  <c:v>99.720830000000007</c:v>
                </c:pt>
                <c:pt idx="603">
                  <c:v>99.922139999999999</c:v>
                </c:pt>
                <c:pt idx="604">
                  <c:v>99.950909999999993</c:v>
                </c:pt>
                <c:pt idx="605">
                  <c:v>100.182</c:v>
                </c:pt>
                <c:pt idx="606">
                  <c:v>100.6859</c:v>
                </c:pt>
                <c:pt idx="607">
                  <c:v>101.1705</c:v>
                </c:pt>
                <c:pt idx="608">
                  <c:v>101.5157</c:v>
                </c:pt>
                <c:pt idx="609">
                  <c:v>101.71129999999999</c:v>
                </c:pt>
                <c:pt idx="610">
                  <c:v>101.8391</c:v>
                </c:pt>
                <c:pt idx="611">
                  <c:v>101.8383</c:v>
                </c:pt>
                <c:pt idx="612">
                  <c:v>101.78230000000001</c:v>
                </c:pt>
                <c:pt idx="613">
                  <c:v>101.7054</c:v>
                </c:pt>
                <c:pt idx="614">
                  <c:v>101.5827</c:v>
                </c:pt>
                <c:pt idx="615">
                  <c:v>101.4838</c:v>
                </c:pt>
                <c:pt idx="616">
                  <c:v>101.4453</c:v>
                </c:pt>
                <c:pt idx="617">
                  <c:v>101.43519999999999</c:v>
                </c:pt>
                <c:pt idx="618">
                  <c:v>101.2762</c:v>
                </c:pt>
                <c:pt idx="619">
                  <c:v>100.94370000000001</c:v>
                </c:pt>
                <c:pt idx="620">
                  <c:v>100.68729999999999</c:v>
                </c:pt>
                <c:pt idx="621">
                  <c:v>100.4969</c:v>
                </c:pt>
                <c:pt idx="622">
                  <c:v>100.47580000000001</c:v>
                </c:pt>
                <c:pt idx="623">
                  <c:v>100.5877</c:v>
                </c:pt>
                <c:pt idx="624">
                  <c:v>100.6786</c:v>
                </c:pt>
                <c:pt idx="625">
                  <c:v>100.7109</c:v>
                </c:pt>
                <c:pt idx="626">
                  <c:v>100.72969999999999</c:v>
                </c:pt>
                <c:pt idx="627">
                  <c:v>100.754</c:v>
                </c:pt>
                <c:pt idx="628">
                  <c:v>100.7384</c:v>
                </c:pt>
                <c:pt idx="629">
                  <c:v>100.6644</c:v>
                </c:pt>
                <c:pt idx="630">
                  <c:v>100.4789</c:v>
                </c:pt>
                <c:pt idx="631">
                  <c:v>100.2642</c:v>
                </c:pt>
                <c:pt idx="632">
                  <c:v>100.11660000000001</c:v>
                </c:pt>
                <c:pt idx="633">
                  <c:v>100.09099999999999</c:v>
                </c:pt>
                <c:pt idx="634">
                  <c:v>100.1571</c:v>
                </c:pt>
                <c:pt idx="635">
                  <c:v>100.2628</c:v>
                </c:pt>
                <c:pt idx="636">
                  <c:v>100.42230000000001</c:v>
                </c:pt>
                <c:pt idx="637">
                  <c:v>100.55249999999999</c:v>
                </c:pt>
                <c:pt idx="638">
                  <c:v>100.6212</c:v>
                </c:pt>
                <c:pt idx="639">
                  <c:v>100.6515</c:v>
                </c:pt>
                <c:pt idx="640">
                  <c:v>100.67230000000001</c:v>
                </c:pt>
                <c:pt idx="641">
                  <c:v>100.7071</c:v>
                </c:pt>
                <c:pt idx="642">
                  <c:v>100.7534</c:v>
                </c:pt>
                <c:pt idx="643">
                  <c:v>100.80549999999999</c:v>
                </c:pt>
                <c:pt idx="644">
                  <c:v>100.90430000000001</c:v>
                </c:pt>
                <c:pt idx="645">
                  <c:v>101.0277</c:v>
                </c:pt>
                <c:pt idx="646">
                  <c:v>101.1835</c:v>
                </c:pt>
                <c:pt idx="647">
                  <c:v>101.3445</c:v>
                </c:pt>
                <c:pt idx="648">
                  <c:v>101.48439999999999</c:v>
                </c:pt>
                <c:pt idx="649">
                  <c:v>101.5515</c:v>
                </c:pt>
                <c:pt idx="650">
                  <c:v>101.55929999999999</c:v>
                </c:pt>
                <c:pt idx="651">
                  <c:v>101.57769999999999</c:v>
                </c:pt>
                <c:pt idx="652">
                  <c:v>101.6093</c:v>
                </c:pt>
                <c:pt idx="653">
                  <c:v>101.59010000000001</c:v>
                </c:pt>
                <c:pt idx="654">
                  <c:v>101.47410000000001</c:v>
                </c:pt>
                <c:pt idx="655">
                  <c:v>101.2513</c:v>
                </c:pt>
                <c:pt idx="656">
                  <c:v>101.084</c:v>
                </c:pt>
                <c:pt idx="657">
                  <c:v>101.0485</c:v>
                </c:pt>
                <c:pt idx="658">
                  <c:v>101.09059999999999</c:v>
                </c:pt>
                <c:pt idx="659">
                  <c:v>101.23480000000001</c:v>
                </c:pt>
                <c:pt idx="660">
                  <c:v>101.42619999999999</c:v>
                </c:pt>
                <c:pt idx="661">
                  <c:v>101.5985</c:v>
                </c:pt>
                <c:pt idx="662">
                  <c:v>101.7317</c:v>
                </c:pt>
                <c:pt idx="663">
                  <c:v>101.7766</c:v>
                </c:pt>
                <c:pt idx="664">
                  <c:v>101.7329</c:v>
                </c:pt>
                <c:pt idx="665">
                  <c:v>101.62350000000001</c:v>
                </c:pt>
                <c:pt idx="666">
                  <c:v>101.4802</c:v>
                </c:pt>
                <c:pt idx="667">
                  <c:v>101.3</c:v>
                </c:pt>
                <c:pt idx="668">
                  <c:v>101.0723</c:v>
                </c:pt>
                <c:pt idx="669">
                  <c:v>100.9019</c:v>
                </c:pt>
                <c:pt idx="670">
                  <c:v>100.8904</c:v>
                </c:pt>
                <c:pt idx="671">
                  <c:v>100.99890000000001</c:v>
                </c:pt>
                <c:pt idx="672">
                  <c:v>101.06010000000001</c:v>
                </c:pt>
                <c:pt idx="673">
                  <c:v>101.07259999999999</c:v>
                </c:pt>
                <c:pt idx="674">
                  <c:v>101.1023</c:v>
                </c:pt>
                <c:pt idx="675">
                  <c:v>101.1921</c:v>
                </c:pt>
                <c:pt idx="676">
                  <c:v>101.27500000000001</c:v>
                </c:pt>
                <c:pt idx="677">
                  <c:v>101.3342</c:v>
                </c:pt>
                <c:pt idx="678">
                  <c:v>101.3202</c:v>
                </c:pt>
                <c:pt idx="679">
                  <c:v>101.28360000000001</c:v>
                </c:pt>
                <c:pt idx="680">
                  <c:v>101.2547</c:v>
                </c:pt>
                <c:pt idx="681">
                  <c:v>101.28019999999999</c:v>
                </c:pt>
                <c:pt idx="682">
                  <c:v>101.35599999999999</c:v>
                </c:pt>
                <c:pt idx="683">
                  <c:v>101.4205</c:v>
                </c:pt>
                <c:pt idx="684">
                  <c:v>101.4139</c:v>
                </c:pt>
                <c:pt idx="685">
                  <c:v>101.3674</c:v>
                </c:pt>
                <c:pt idx="686">
                  <c:v>101.4478</c:v>
                </c:pt>
                <c:pt idx="687">
                  <c:v>101.6203</c:v>
                </c:pt>
                <c:pt idx="688">
                  <c:v>101.7978</c:v>
                </c:pt>
                <c:pt idx="689">
                  <c:v>101.91930000000001</c:v>
                </c:pt>
                <c:pt idx="690">
                  <c:v>101.9254</c:v>
                </c:pt>
                <c:pt idx="691">
                  <c:v>101.8488</c:v>
                </c:pt>
                <c:pt idx="692">
                  <c:v>101.80800000000001</c:v>
                </c:pt>
                <c:pt idx="693">
                  <c:v>101.834</c:v>
                </c:pt>
                <c:pt idx="694">
                  <c:v>101.87269999999999</c:v>
                </c:pt>
                <c:pt idx="695">
                  <c:v>101.9315</c:v>
                </c:pt>
                <c:pt idx="696">
                  <c:v>102.0031</c:v>
                </c:pt>
                <c:pt idx="697">
                  <c:v>102.0057</c:v>
                </c:pt>
                <c:pt idx="698">
                  <c:v>101.9426</c:v>
                </c:pt>
                <c:pt idx="699">
                  <c:v>101.8613</c:v>
                </c:pt>
                <c:pt idx="700">
                  <c:v>101.78149999999999</c:v>
                </c:pt>
                <c:pt idx="701">
                  <c:v>101.70010000000001</c:v>
                </c:pt>
                <c:pt idx="702">
                  <c:v>101.6127</c:v>
                </c:pt>
                <c:pt idx="703">
                  <c:v>101.59569999999999</c:v>
                </c:pt>
                <c:pt idx="704">
                  <c:v>101.5856</c:v>
                </c:pt>
                <c:pt idx="705">
                  <c:v>101.5498</c:v>
                </c:pt>
                <c:pt idx="706">
                  <c:v>101.51600000000001</c:v>
                </c:pt>
                <c:pt idx="707">
                  <c:v>101.49299999999999</c:v>
                </c:pt>
                <c:pt idx="708">
                  <c:v>101.5039</c:v>
                </c:pt>
                <c:pt idx="709">
                  <c:v>101.5137</c:v>
                </c:pt>
                <c:pt idx="710">
                  <c:v>101.5136</c:v>
                </c:pt>
                <c:pt idx="711">
                  <c:v>101.4543</c:v>
                </c:pt>
                <c:pt idx="712">
                  <c:v>101.3228</c:v>
                </c:pt>
                <c:pt idx="713">
                  <c:v>101.14400000000001</c:v>
                </c:pt>
                <c:pt idx="714">
                  <c:v>100.99639999999999</c:v>
                </c:pt>
                <c:pt idx="715">
                  <c:v>100.9033</c:v>
                </c:pt>
                <c:pt idx="716">
                  <c:v>100.90309999999999</c:v>
                </c:pt>
                <c:pt idx="717">
                  <c:v>100.9113</c:v>
                </c:pt>
                <c:pt idx="718">
                  <c:v>101.01</c:v>
                </c:pt>
                <c:pt idx="719">
                  <c:v>101.0158</c:v>
                </c:pt>
                <c:pt idx="720">
                  <c:v>100.9203</c:v>
                </c:pt>
                <c:pt idx="721">
                  <c:v>100.53749999999999</c:v>
                </c:pt>
                <c:pt idx="722">
                  <c:v>99.734030000000004</c:v>
                </c:pt>
                <c:pt idx="723">
                  <c:v>98.94699</c:v>
                </c:pt>
                <c:pt idx="724">
                  <c:v>98.852599999999995</c:v>
                </c:pt>
                <c:pt idx="725">
                  <c:v>99.250129999999999</c:v>
                </c:pt>
                <c:pt idx="726">
                  <c:v>99.656130000000005</c:v>
                </c:pt>
                <c:pt idx="727">
                  <c:v>99.945049999999995</c:v>
                </c:pt>
                <c:pt idx="728">
                  <c:v>100.001</c:v>
                </c:pt>
                <c:pt idx="729">
                  <c:v>99.832369999999997</c:v>
                </c:pt>
                <c:pt idx="730">
                  <c:v>99.612300000000005</c:v>
                </c:pt>
                <c:pt idx="731">
                  <c:v>99.462569999999999</c:v>
                </c:pt>
                <c:pt idx="732">
                  <c:v>99.366119999999995</c:v>
                </c:pt>
                <c:pt idx="733">
                  <c:v>99.528270000000006</c:v>
                </c:pt>
                <c:pt idx="734">
                  <c:v>99.838750000000005</c:v>
                </c:pt>
                <c:pt idx="735">
                  <c:v>100.1709</c:v>
                </c:pt>
                <c:pt idx="736">
                  <c:v>100.7058</c:v>
                </c:pt>
                <c:pt idx="737">
                  <c:v>101.1768</c:v>
                </c:pt>
                <c:pt idx="738">
                  <c:v>101.3156</c:v>
                </c:pt>
                <c:pt idx="739">
                  <c:v>101.3035</c:v>
                </c:pt>
                <c:pt idx="740">
                  <c:v>101.30629999999999</c:v>
                </c:pt>
                <c:pt idx="741">
                  <c:v>101.1208</c:v>
                </c:pt>
                <c:pt idx="742">
                  <c:v>100.8068</c:v>
                </c:pt>
                <c:pt idx="743">
                  <c:v>100.5262</c:v>
                </c:pt>
                <c:pt idx="744">
                  <c:v>100.2993</c:v>
                </c:pt>
                <c:pt idx="745">
                  <c:v>99.805369999999996</c:v>
                </c:pt>
                <c:pt idx="746">
                  <c:v>98.974170000000001</c:v>
                </c:pt>
                <c:pt idx="747">
                  <c:v>98.288089999999997</c:v>
                </c:pt>
                <c:pt idx="748">
                  <c:v>97.863579999999999</c:v>
                </c:pt>
                <c:pt idx="749">
                  <c:v>97.445269999999994</c:v>
                </c:pt>
                <c:pt idx="750">
                  <c:v>96.945760000000007</c:v>
                </c:pt>
                <c:pt idx="751">
                  <c:v>96.556299999999993</c:v>
                </c:pt>
                <c:pt idx="752">
                  <c:v>96.22739</c:v>
                </c:pt>
                <c:pt idx="753">
                  <c:v>96.269750000000002</c:v>
                </c:pt>
                <c:pt idx="754">
                  <c:v>96.664209999999997</c:v>
                </c:pt>
                <c:pt idx="755">
                  <c:v>97.230840000000001</c:v>
                </c:pt>
                <c:pt idx="756">
                  <c:v>97.849760000000003</c:v>
                </c:pt>
                <c:pt idx="757">
                  <c:v>98.490440000000007</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Sheet1!$D$1</c:f>
              <c:strCache>
                <c:ptCount val="1"/>
                <c:pt idx="0">
                  <c:v>France</c:v>
                </c:pt>
              </c:strCache>
            </c:strRef>
          </c:tx>
          <c:spPr>
            <a:ln w="19050">
              <a:solidFill>
                <a:schemeClr val="accent4"/>
              </a:solidFill>
            </a:ln>
          </c:spPr>
          <c:marker>
            <c:symbol val="none"/>
          </c:marker>
          <c:dLbls>
            <c:dLbl>
              <c:idx val="757"/>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5AC-442A-A8C5-111A33CA7596}"/>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Sheet1!$A$2:$A$759</c:f>
              <c:numCache>
                <c:formatCode>yyyy\-mm\-dd</c:formatCode>
                <c:ptCount val="758"/>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numCache>
            </c:numRef>
          </c:cat>
          <c:val>
            <c:numRef>
              <c:f>Sheet1!$D$2:$D$759</c:f>
              <c:numCache>
                <c:formatCode>General</c:formatCode>
                <c:ptCount val="758"/>
                <c:pt idx="156">
                  <c:v>106.2808</c:v>
                </c:pt>
                <c:pt idx="157">
                  <c:v>106.14570000000001</c:v>
                </c:pt>
                <c:pt idx="158">
                  <c:v>105.9671</c:v>
                </c:pt>
                <c:pt idx="159">
                  <c:v>105.7931</c:v>
                </c:pt>
                <c:pt idx="160">
                  <c:v>105.66630000000001</c:v>
                </c:pt>
                <c:pt idx="161">
                  <c:v>105.5224</c:v>
                </c:pt>
                <c:pt idx="162">
                  <c:v>105.3168</c:v>
                </c:pt>
                <c:pt idx="163">
                  <c:v>105.1686</c:v>
                </c:pt>
                <c:pt idx="164">
                  <c:v>105.0147</c:v>
                </c:pt>
                <c:pt idx="165">
                  <c:v>104.75839999999999</c:v>
                </c:pt>
                <c:pt idx="166">
                  <c:v>104.423</c:v>
                </c:pt>
                <c:pt idx="167">
                  <c:v>103.8567</c:v>
                </c:pt>
                <c:pt idx="168">
                  <c:v>103.0682</c:v>
                </c:pt>
                <c:pt idx="169">
                  <c:v>102.5176</c:v>
                </c:pt>
                <c:pt idx="170">
                  <c:v>102.2504</c:v>
                </c:pt>
                <c:pt idx="171">
                  <c:v>102.1729</c:v>
                </c:pt>
                <c:pt idx="172">
                  <c:v>102.0437</c:v>
                </c:pt>
                <c:pt idx="173">
                  <c:v>101.827</c:v>
                </c:pt>
                <c:pt idx="174">
                  <c:v>101.5457</c:v>
                </c:pt>
                <c:pt idx="175">
                  <c:v>101.2229</c:v>
                </c:pt>
                <c:pt idx="176">
                  <c:v>100.8873</c:v>
                </c:pt>
                <c:pt idx="177">
                  <c:v>100.62050000000001</c:v>
                </c:pt>
                <c:pt idx="178">
                  <c:v>100.61709999999999</c:v>
                </c:pt>
                <c:pt idx="179">
                  <c:v>100.8998</c:v>
                </c:pt>
                <c:pt idx="180">
                  <c:v>101.3232</c:v>
                </c:pt>
                <c:pt idx="181">
                  <c:v>101.56619999999999</c:v>
                </c:pt>
                <c:pt idx="182">
                  <c:v>101.53619999999999</c:v>
                </c:pt>
                <c:pt idx="183">
                  <c:v>101.40130000000001</c:v>
                </c:pt>
                <c:pt idx="184">
                  <c:v>101.345</c:v>
                </c:pt>
                <c:pt idx="185">
                  <c:v>101.425</c:v>
                </c:pt>
                <c:pt idx="186">
                  <c:v>101.63</c:v>
                </c:pt>
                <c:pt idx="187">
                  <c:v>101.7993</c:v>
                </c:pt>
                <c:pt idx="188">
                  <c:v>101.96939999999999</c:v>
                </c:pt>
                <c:pt idx="189">
                  <c:v>102.2045</c:v>
                </c:pt>
                <c:pt idx="190">
                  <c:v>102.42619999999999</c:v>
                </c:pt>
                <c:pt idx="191">
                  <c:v>102.7302</c:v>
                </c:pt>
                <c:pt idx="192">
                  <c:v>103.164</c:v>
                </c:pt>
                <c:pt idx="193">
                  <c:v>103.4237</c:v>
                </c:pt>
                <c:pt idx="194">
                  <c:v>103.5217</c:v>
                </c:pt>
                <c:pt idx="195">
                  <c:v>103.52809999999999</c:v>
                </c:pt>
                <c:pt idx="196">
                  <c:v>103.47190000000001</c:v>
                </c:pt>
                <c:pt idx="197">
                  <c:v>103.3348</c:v>
                </c:pt>
                <c:pt idx="198">
                  <c:v>103.10760000000001</c:v>
                </c:pt>
                <c:pt idx="199">
                  <c:v>102.9273</c:v>
                </c:pt>
                <c:pt idx="200">
                  <c:v>102.75279999999999</c:v>
                </c:pt>
                <c:pt idx="201">
                  <c:v>102.54519999999999</c:v>
                </c:pt>
                <c:pt idx="202">
                  <c:v>102.44240000000001</c:v>
                </c:pt>
                <c:pt idx="203">
                  <c:v>102.4156</c:v>
                </c:pt>
                <c:pt idx="204">
                  <c:v>102.3716</c:v>
                </c:pt>
                <c:pt idx="205">
                  <c:v>102.1801</c:v>
                </c:pt>
                <c:pt idx="206">
                  <c:v>101.7175</c:v>
                </c:pt>
                <c:pt idx="207">
                  <c:v>101.05800000000001</c:v>
                </c:pt>
                <c:pt idx="208">
                  <c:v>100.66160000000001</c:v>
                </c:pt>
                <c:pt idx="209">
                  <c:v>100.6542</c:v>
                </c:pt>
                <c:pt idx="210">
                  <c:v>100.94929999999999</c:v>
                </c:pt>
                <c:pt idx="211">
                  <c:v>101.25490000000001</c:v>
                </c:pt>
                <c:pt idx="212">
                  <c:v>101.6053</c:v>
                </c:pt>
                <c:pt idx="213">
                  <c:v>102.0558</c:v>
                </c:pt>
                <c:pt idx="214">
                  <c:v>102.3321</c:v>
                </c:pt>
                <c:pt idx="215">
                  <c:v>102.48220000000001</c:v>
                </c:pt>
                <c:pt idx="216">
                  <c:v>102.6007</c:v>
                </c:pt>
                <c:pt idx="217">
                  <c:v>102.6781</c:v>
                </c:pt>
                <c:pt idx="218">
                  <c:v>102.758</c:v>
                </c:pt>
                <c:pt idx="219">
                  <c:v>102.8601</c:v>
                </c:pt>
                <c:pt idx="220">
                  <c:v>102.8997</c:v>
                </c:pt>
                <c:pt idx="221">
                  <c:v>102.86190000000001</c:v>
                </c:pt>
                <c:pt idx="222">
                  <c:v>102.7617</c:v>
                </c:pt>
                <c:pt idx="223">
                  <c:v>102.6814</c:v>
                </c:pt>
                <c:pt idx="224">
                  <c:v>102.596</c:v>
                </c:pt>
                <c:pt idx="225">
                  <c:v>102.4529</c:v>
                </c:pt>
                <c:pt idx="226">
                  <c:v>102.2573</c:v>
                </c:pt>
                <c:pt idx="227">
                  <c:v>101.94</c:v>
                </c:pt>
                <c:pt idx="228">
                  <c:v>101.5526</c:v>
                </c:pt>
                <c:pt idx="229">
                  <c:v>101.3095</c:v>
                </c:pt>
                <c:pt idx="230">
                  <c:v>101.1482</c:v>
                </c:pt>
                <c:pt idx="231">
                  <c:v>100.9725</c:v>
                </c:pt>
                <c:pt idx="232">
                  <c:v>100.8135</c:v>
                </c:pt>
                <c:pt idx="233">
                  <c:v>100.7302</c:v>
                </c:pt>
                <c:pt idx="234">
                  <c:v>100.6923</c:v>
                </c:pt>
                <c:pt idx="235">
                  <c:v>100.6639</c:v>
                </c:pt>
                <c:pt idx="236">
                  <c:v>100.6413</c:v>
                </c:pt>
                <c:pt idx="237">
                  <c:v>100.6812</c:v>
                </c:pt>
                <c:pt idx="238">
                  <c:v>100.6482</c:v>
                </c:pt>
                <c:pt idx="239">
                  <c:v>100.4498</c:v>
                </c:pt>
                <c:pt idx="240">
                  <c:v>100.0698</c:v>
                </c:pt>
                <c:pt idx="241">
                  <c:v>99.766729999999995</c:v>
                </c:pt>
                <c:pt idx="242">
                  <c:v>99.627009999999999</c:v>
                </c:pt>
                <c:pt idx="243">
                  <c:v>99.592079999999996</c:v>
                </c:pt>
                <c:pt idx="244">
                  <c:v>99.598269999999999</c:v>
                </c:pt>
                <c:pt idx="245">
                  <c:v>99.611760000000004</c:v>
                </c:pt>
                <c:pt idx="246">
                  <c:v>99.622309999999999</c:v>
                </c:pt>
                <c:pt idx="247">
                  <c:v>99.629810000000006</c:v>
                </c:pt>
                <c:pt idx="248">
                  <c:v>99.633709999999994</c:v>
                </c:pt>
                <c:pt idx="249">
                  <c:v>99.625559999999993</c:v>
                </c:pt>
                <c:pt idx="250">
                  <c:v>99.585080000000005</c:v>
                </c:pt>
                <c:pt idx="251">
                  <c:v>99.488280000000003</c:v>
                </c:pt>
                <c:pt idx="252">
                  <c:v>99.348020000000005</c:v>
                </c:pt>
                <c:pt idx="253">
                  <c:v>99.310739999999996</c:v>
                </c:pt>
                <c:pt idx="254">
                  <c:v>99.521100000000004</c:v>
                </c:pt>
                <c:pt idx="255">
                  <c:v>99.883619999999993</c:v>
                </c:pt>
                <c:pt idx="256">
                  <c:v>100.128</c:v>
                </c:pt>
                <c:pt idx="257">
                  <c:v>100.2734</c:v>
                </c:pt>
                <c:pt idx="258">
                  <c:v>100.3843</c:v>
                </c:pt>
                <c:pt idx="259">
                  <c:v>100.42489999999999</c:v>
                </c:pt>
                <c:pt idx="260">
                  <c:v>100.4237</c:v>
                </c:pt>
                <c:pt idx="261">
                  <c:v>100.4333</c:v>
                </c:pt>
                <c:pt idx="262">
                  <c:v>100.5316</c:v>
                </c:pt>
                <c:pt idx="263">
                  <c:v>100.8117</c:v>
                </c:pt>
                <c:pt idx="264">
                  <c:v>101.28400000000001</c:v>
                </c:pt>
                <c:pt idx="265">
                  <c:v>101.596</c:v>
                </c:pt>
                <c:pt idx="266">
                  <c:v>101.6626</c:v>
                </c:pt>
                <c:pt idx="267">
                  <c:v>101.6297</c:v>
                </c:pt>
                <c:pt idx="268">
                  <c:v>101.532</c:v>
                </c:pt>
                <c:pt idx="269">
                  <c:v>101.3259</c:v>
                </c:pt>
                <c:pt idx="270">
                  <c:v>100.9871</c:v>
                </c:pt>
                <c:pt idx="271">
                  <c:v>100.717</c:v>
                </c:pt>
                <c:pt idx="272">
                  <c:v>100.4541</c:v>
                </c:pt>
                <c:pt idx="273">
                  <c:v>100.1444</c:v>
                </c:pt>
                <c:pt idx="274">
                  <c:v>100.0043</c:v>
                </c:pt>
                <c:pt idx="275">
                  <c:v>100.00320000000001</c:v>
                </c:pt>
                <c:pt idx="276">
                  <c:v>100.0039</c:v>
                </c:pt>
                <c:pt idx="277">
                  <c:v>99.763090000000005</c:v>
                </c:pt>
                <c:pt idx="278">
                  <c:v>99.207229999999996</c:v>
                </c:pt>
                <c:pt idx="279">
                  <c:v>98.396969999999996</c:v>
                </c:pt>
                <c:pt idx="280">
                  <c:v>97.807649999999995</c:v>
                </c:pt>
                <c:pt idx="281">
                  <c:v>97.485690000000005</c:v>
                </c:pt>
                <c:pt idx="282">
                  <c:v>97.362210000000005</c:v>
                </c:pt>
                <c:pt idx="283">
                  <c:v>97.299419999999998</c:v>
                </c:pt>
                <c:pt idx="284">
                  <c:v>97.214039999999997</c:v>
                </c:pt>
                <c:pt idx="285">
                  <c:v>97.140090000000001</c:v>
                </c:pt>
                <c:pt idx="286">
                  <c:v>97.038659999999993</c:v>
                </c:pt>
                <c:pt idx="287">
                  <c:v>96.871830000000003</c:v>
                </c:pt>
                <c:pt idx="288">
                  <c:v>96.704130000000006</c:v>
                </c:pt>
                <c:pt idx="289">
                  <c:v>96.593689999999995</c:v>
                </c:pt>
                <c:pt idx="290">
                  <c:v>96.484319999999997</c:v>
                </c:pt>
                <c:pt idx="291">
                  <c:v>96.315960000000004</c:v>
                </c:pt>
                <c:pt idx="292">
                  <c:v>96.134050000000002</c:v>
                </c:pt>
                <c:pt idx="293">
                  <c:v>95.982190000000003</c:v>
                </c:pt>
                <c:pt idx="294">
                  <c:v>95.808509999999998</c:v>
                </c:pt>
                <c:pt idx="295">
                  <c:v>95.617419999999996</c:v>
                </c:pt>
                <c:pt idx="296">
                  <c:v>95.367739999999998</c:v>
                </c:pt>
                <c:pt idx="297">
                  <c:v>95.163740000000004</c:v>
                </c:pt>
                <c:pt idx="298">
                  <c:v>95.229159999999993</c:v>
                </c:pt>
                <c:pt idx="299">
                  <c:v>95.835599999999999</c:v>
                </c:pt>
                <c:pt idx="300">
                  <c:v>96.961460000000002</c:v>
                </c:pt>
                <c:pt idx="301">
                  <c:v>97.685450000000003</c:v>
                </c:pt>
                <c:pt idx="302">
                  <c:v>98.010189999999994</c:v>
                </c:pt>
                <c:pt idx="303">
                  <c:v>98.138189999999994</c:v>
                </c:pt>
                <c:pt idx="304">
                  <c:v>97.981679999999997</c:v>
                </c:pt>
                <c:pt idx="305">
                  <c:v>97.613529999999997</c:v>
                </c:pt>
                <c:pt idx="306">
                  <c:v>97.148049999999998</c:v>
                </c:pt>
                <c:pt idx="307">
                  <c:v>97.136780000000002</c:v>
                </c:pt>
                <c:pt idx="308">
                  <c:v>97.738370000000003</c:v>
                </c:pt>
                <c:pt idx="309">
                  <c:v>98.867739999999998</c:v>
                </c:pt>
                <c:pt idx="310">
                  <c:v>99.677120000000002</c:v>
                </c:pt>
                <c:pt idx="311">
                  <c:v>100.1832</c:v>
                </c:pt>
                <c:pt idx="312">
                  <c:v>100.5677</c:v>
                </c:pt>
                <c:pt idx="313">
                  <c:v>100.6721</c:v>
                </c:pt>
                <c:pt idx="314">
                  <c:v>100.5215</c:v>
                </c:pt>
                <c:pt idx="315">
                  <c:v>100.2216</c:v>
                </c:pt>
                <c:pt idx="316">
                  <c:v>99.942760000000007</c:v>
                </c:pt>
                <c:pt idx="317">
                  <c:v>99.751900000000006</c:v>
                </c:pt>
                <c:pt idx="318">
                  <c:v>99.836129999999997</c:v>
                </c:pt>
                <c:pt idx="319">
                  <c:v>100.0044</c:v>
                </c:pt>
                <c:pt idx="320">
                  <c:v>100.15479999999999</c:v>
                </c:pt>
                <c:pt idx="321">
                  <c:v>100.21599999999999</c:v>
                </c:pt>
                <c:pt idx="322">
                  <c:v>100.1354</c:v>
                </c:pt>
                <c:pt idx="323">
                  <c:v>99.955169999999995</c:v>
                </c:pt>
                <c:pt idx="324">
                  <c:v>99.700130000000001</c:v>
                </c:pt>
                <c:pt idx="325">
                  <c:v>99.502880000000005</c:v>
                </c:pt>
                <c:pt idx="326">
                  <c:v>99.390190000000004</c:v>
                </c:pt>
                <c:pt idx="327">
                  <c:v>99.314899999999994</c:v>
                </c:pt>
                <c:pt idx="328">
                  <c:v>99.158330000000007</c:v>
                </c:pt>
                <c:pt idx="329">
                  <c:v>99.108779999999996</c:v>
                </c:pt>
                <c:pt idx="330">
                  <c:v>99.266850000000005</c:v>
                </c:pt>
                <c:pt idx="331">
                  <c:v>99.557109999999994</c:v>
                </c:pt>
                <c:pt idx="332">
                  <c:v>99.928420000000003</c:v>
                </c:pt>
                <c:pt idx="333">
                  <c:v>100.2015</c:v>
                </c:pt>
                <c:pt idx="334">
                  <c:v>100.35899999999999</c:v>
                </c:pt>
                <c:pt idx="335">
                  <c:v>100.4932</c:v>
                </c:pt>
                <c:pt idx="336">
                  <c:v>100.5933</c:v>
                </c:pt>
                <c:pt idx="337">
                  <c:v>100.6593</c:v>
                </c:pt>
                <c:pt idx="338">
                  <c:v>100.712</c:v>
                </c:pt>
                <c:pt idx="339">
                  <c:v>100.80970000000001</c:v>
                </c:pt>
                <c:pt idx="340">
                  <c:v>100.9404</c:v>
                </c:pt>
                <c:pt idx="341">
                  <c:v>101.00700000000001</c:v>
                </c:pt>
                <c:pt idx="342">
                  <c:v>101.0826</c:v>
                </c:pt>
                <c:pt idx="343">
                  <c:v>101.1778</c:v>
                </c:pt>
                <c:pt idx="344">
                  <c:v>101.276</c:v>
                </c:pt>
                <c:pt idx="345">
                  <c:v>101.37609999999999</c:v>
                </c:pt>
                <c:pt idx="346">
                  <c:v>101.449</c:v>
                </c:pt>
                <c:pt idx="347">
                  <c:v>101.3926</c:v>
                </c:pt>
                <c:pt idx="348">
                  <c:v>101.3454</c:v>
                </c:pt>
                <c:pt idx="349">
                  <c:v>101.2184</c:v>
                </c:pt>
                <c:pt idx="350">
                  <c:v>101.0461</c:v>
                </c:pt>
                <c:pt idx="351">
                  <c:v>100.9203</c:v>
                </c:pt>
                <c:pt idx="352">
                  <c:v>100.80410000000001</c:v>
                </c:pt>
                <c:pt idx="353">
                  <c:v>100.7681</c:v>
                </c:pt>
                <c:pt idx="354">
                  <c:v>100.8583</c:v>
                </c:pt>
                <c:pt idx="355">
                  <c:v>100.9943</c:v>
                </c:pt>
                <c:pt idx="356">
                  <c:v>101.12730000000001</c:v>
                </c:pt>
                <c:pt idx="357">
                  <c:v>101.2418</c:v>
                </c:pt>
                <c:pt idx="358">
                  <c:v>101.36060000000001</c:v>
                </c:pt>
                <c:pt idx="359">
                  <c:v>101.4303</c:v>
                </c:pt>
                <c:pt idx="360">
                  <c:v>101.4504</c:v>
                </c:pt>
                <c:pt idx="361">
                  <c:v>101.4036</c:v>
                </c:pt>
                <c:pt idx="362">
                  <c:v>101.3459</c:v>
                </c:pt>
                <c:pt idx="363">
                  <c:v>101.2058</c:v>
                </c:pt>
                <c:pt idx="364">
                  <c:v>101.0342</c:v>
                </c:pt>
                <c:pt idx="365">
                  <c:v>100.9524</c:v>
                </c:pt>
                <c:pt idx="366">
                  <c:v>100.85420000000001</c:v>
                </c:pt>
                <c:pt idx="367">
                  <c:v>100.5988</c:v>
                </c:pt>
                <c:pt idx="368">
                  <c:v>100.13590000000001</c:v>
                </c:pt>
                <c:pt idx="369">
                  <c:v>99.899469999999994</c:v>
                </c:pt>
                <c:pt idx="370">
                  <c:v>99.781589999999994</c:v>
                </c:pt>
                <c:pt idx="371">
                  <c:v>99.644999999999996</c:v>
                </c:pt>
                <c:pt idx="372">
                  <c:v>99.523470000000003</c:v>
                </c:pt>
                <c:pt idx="373">
                  <c:v>99.730840000000001</c:v>
                </c:pt>
                <c:pt idx="374">
                  <c:v>100.1006</c:v>
                </c:pt>
                <c:pt idx="375">
                  <c:v>100.0814</c:v>
                </c:pt>
                <c:pt idx="376">
                  <c:v>99.828900000000004</c:v>
                </c:pt>
                <c:pt idx="377">
                  <c:v>99.479799999999997</c:v>
                </c:pt>
                <c:pt idx="378">
                  <c:v>99.322329999999994</c:v>
                </c:pt>
                <c:pt idx="379">
                  <c:v>99.373310000000004</c:v>
                </c:pt>
                <c:pt idx="380">
                  <c:v>99.508070000000004</c:v>
                </c:pt>
                <c:pt idx="381">
                  <c:v>99.547319999999999</c:v>
                </c:pt>
                <c:pt idx="382">
                  <c:v>99.535809999999998</c:v>
                </c:pt>
                <c:pt idx="383">
                  <c:v>99.48263</c:v>
                </c:pt>
                <c:pt idx="384">
                  <c:v>99.565619999999996</c:v>
                </c:pt>
                <c:pt idx="385">
                  <c:v>99.826229999999995</c:v>
                </c:pt>
                <c:pt idx="386">
                  <c:v>100.0865</c:v>
                </c:pt>
                <c:pt idx="387">
                  <c:v>100.1848</c:v>
                </c:pt>
                <c:pt idx="388">
                  <c:v>100.0458</c:v>
                </c:pt>
                <c:pt idx="389">
                  <c:v>99.748390000000001</c:v>
                </c:pt>
                <c:pt idx="390">
                  <c:v>99.553659999999994</c:v>
                </c:pt>
                <c:pt idx="391">
                  <c:v>99.596270000000004</c:v>
                </c:pt>
                <c:pt idx="392">
                  <c:v>99.775900000000007</c:v>
                </c:pt>
                <c:pt idx="393">
                  <c:v>99.85248</c:v>
                </c:pt>
                <c:pt idx="394">
                  <c:v>99.707530000000006</c:v>
                </c:pt>
                <c:pt idx="395">
                  <c:v>99.515699999999995</c:v>
                </c:pt>
                <c:pt idx="396">
                  <c:v>99.448700000000002</c:v>
                </c:pt>
                <c:pt idx="397">
                  <c:v>99.674170000000004</c:v>
                </c:pt>
                <c:pt idx="398">
                  <c:v>100.00920000000001</c:v>
                </c:pt>
                <c:pt idx="399">
                  <c:v>100.0532</c:v>
                </c:pt>
                <c:pt idx="400">
                  <c:v>99.486829999999998</c:v>
                </c:pt>
                <c:pt idx="401">
                  <c:v>98.965379999999996</c:v>
                </c:pt>
                <c:pt idx="402">
                  <c:v>98.672650000000004</c:v>
                </c:pt>
                <c:pt idx="403">
                  <c:v>98.732349999999997</c:v>
                </c:pt>
                <c:pt idx="404">
                  <c:v>99.0321</c:v>
                </c:pt>
                <c:pt idx="405">
                  <c:v>99.301640000000006</c:v>
                </c:pt>
                <c:pt idx="406">
                  <c:v>99.447069999999997</c:v>
                </c:pt>
                <c:pt idx="407">
                  <c:v>99.639529999999993</c:v>
                </c:pt>
                <c:pt idx="408">
                  <c:v>99.866699999999994</c:v>
                </c:pt>
                <c:pt idx="409">
                  <c:v>100.0986</c:v>
                </c:pt>
                <c:pt idx="410">
                  <c:v>100.336</c:v>
                </c:pt>
                <c:pt idx="411">
                  <c:v>100.5992</c:v>
                </c:pt>
                <c:pt idx="412">
                  <c:v>100.77330000000001</c:v>
                </c:pt>
                <c:pt idx="413">
                  <c:v>100.7859</c:v>
                </c:pt>
                <c:pt idx="414">
                  <c:v>100.7916</c:v>
                </c:pt>
                <c:pt idx="415">
                  <c:v>100.9383</c:v>
                </c:pt>
                <c:pt idx="416">
                  <c:v>101.16930000000001</c:v>
                </c:pt>
                <c:pt idx="417">
                  <c:v>101.2136</c:v>
                </c:pt>
                <c:pt idx="418">
                  <c:v>101.12779999999999</c:v>
                </c:pt>
                <c:pt idx="419">
                  <c:v>101.03</c:v>
                </c:pt>
                <c:pt idx="420">
                  <c:v>100.9111</c:v>
                </c:pt>
                <c:pt idx="421">
                  <c:v>100.9246</c:v>
                </c:pt>
                <c:pt idx="422">
                  <c:v>101.0928</c:v>
                </c:pt>
                <c:pt idx="423">
                  <c:v>101.37560000000001</c:v>
                </c:pt>
                <c:pt idx="424">
                  <c:v>101.6403</c:v>
                </c:pt>
                <c:pt idx="425">
                  <c:v>101.6267</c:v>
                </c:pt>
                <c:pt idx="426">
                  <c:v>101.23390000000001</c:v>
                </c:pt>
                <c:pt idx="427">
                  <c:v>100.67149999999999</c:v>
                </c:pt>
                <c:pt idx="428">
                  <c:v>99.860249999999994</c:v>
                </c:pt>
                <c:pt idx="429">
                  <c:v>99.132260000000002</c:v>
                </c:pt>
                <c:pt idx="430">
                  <c:v>98.691450000000003</c:v>
                </c:pt>
                <c:pt idx="431">
                  <c:v>98.542320000000004</c:v>
                </c:pt>
                <c:pt idx="432">
                  <c:v>98.737700000000004</c:v>
                </c:pt>
                <c:pt idx="433">
                  <c:v>98.976659999999995</c:v>
                </c:pt>
                <c:pt idx="434">
                  <c:v>99.098240000000004</c:v>
                </c:pt>
                <c:pt idx="435">
                  <c:v>99.035349999999994</c:v>
                </c:pt>
                <c:pt idx="436">
                  <c:v>98.886290000000002</c:v>
                </c:pt>
                <c:pt idx="437">
                  <c:v>98.757000000000005</c:v>
                </c:pt>
                <c:pt idx="438">
                  <c:v>98.662059999999997</c:v>
                </c:pt>
                <c:pt idx="439">
                  <c:v>98.626509999999996</c:v>
                </c:pt>
                <c:pt idx="440">
                  <c:v>98.615269999999995</c:v>
                </c:pt>
                <c:pt idx="441">
                  <c:v>98.623909999999995</c:v>
                </c:pt>
                <c:pt idx="442">
                  <c:v>98.717429999999993</c:v>
                </c:pt>
                <c:pt idx="443">
                  <c:v>98.938910000000007</c:v>
                </c:pt>
                <c:pt idx="444">
                  <c:v>99.133319999999998</c:v>
                </c:pt>
                <c:pt idx="445">
                  <c:v>99.249750000000006</c:v>
                </c:pt>
                <c:pt idx="446">
                  <c:v>99.284800000000004</c:v>
                </c:pt>
                <c:pt idx="447">
                  <c:v>99.441839999999999</c:v>
                </c:pt>
                <c:pt idx="448">
                  <c:v>99.847859999999997</c:v>
                </c:pt>
                <c:pt idx="449">
                  <c:v>100.4515</c:v>
                </c:pt>
                <c:pt idx="450">
                  <c:v>100.7826</c:v>
                </c:pt>
                <c:pt idx="451">
                  <c:v>100.9195</c:v>
                </c:pt>
                <c:pt idx="452">
                  <c:v>100.9098</c:v>
                </c:pt>
                <c:pt idx="453">
                  <c:v>100.77160000000001</c:v>
                </c:pt>
                <c:pt idx="454">
                  <c:v>100.5856</c:v>
                </c:pt>
                <c:pt idx="455">
                  <c:v>100.3856</c:v>
                </c:pt>
                <c:pt idx="456">
                  <c:v>100.2337</c:v>
                </c:pt>
                <c:pt idx="457">
                  <c:v>100.3659</c:v>
                </c:pt>
                <c:pt idx="458">
                  <c:v>100.6264</c:v>
                </c:pt>
                <c:pt idx="459">
                  <c:v>100.8047</c:v>
                </c:pt>
                <c:pt idx="460">
                  <c:v>100.9816</c:v>
                </c:pt>
                <c:pt idx="461">
                  <c:v>101.1571</c:v>
                </c:pt>
                <c:pt idx="462">
                  <c:v>101.4327</c:v>
                </c:pt>
                <c:pt idx="463">
                  <c:v>101.6429</c:v>
                </c:pt>
                <c:pt idx="464">
                  <c:v>101.7128</c:v>
                </c:pt>
                <c:pt idx="465">
                  <c:v>101.6143</c:v>
                </c:pt>
                <c:pt idx="466">
                  <c:v>101.4331</c:v>
                </c:pt>
                <c:pt idx="467">
                  <c:v>101.30249999999999</c:v>
                </c:pt>
                <c:pt idx="468">
                  <c:v>101.28100000000001</c:v>
                </c:pt>
                <c:pt idx="469">
                  <c:v>101.2353</c:v>
                </c:pt>
                <c:pt idx="470">
                  <c:v>101.1092</c:v>
                </c:pt>
                <c:pt idx="471">
                  <c:v>101.0249</c:v>
                </c:pt>
                <c:pt idx="472">
                  <c:v>101.078</c:v>
                </c:pt>
                <c:pt idx="473">
                  <c:v>101.28449999999999</c:v>
                </c:pt>
                <c:pt idx="474">
                  <c:v>101.5821</c:v>
                </c:pt>
                <c:pt idx="475">
                  <c:v>101.84480000000001</c:v>
                </c:pt>
                <c:pt idx="476">
                  <c:v>102.0536</c:v>
                </c:pt>
                <c:pt idx="477">
                  <c:v>102.1721</c:v>
                </c:pt>
                <c:pt idx="478">
                  <c:v>102.2124</c:v>
                </c:pt>
                <c:pt idx="479">
                  <c:v>102.1452</c:v>
                </c:pt>
                <c:pt idx="480">
                  <c:v>102.0518</c:v>
                </c:pt>
                <c:pt idx="481">
                  <c:v>102.0264</c:v>
                </c:pt>
                <c:pt idx="482">
                  <c:v>102.1309</c:v>
                </c:pt>
                <c:pt idx="483">
                  <c:v>102.2833</c:v>
                </c:pt>
                <c:pt idx="484">
                  <c:v>102.3733</c:v>
                </c:pt>
                <c:pt idx="485">
                  <c:v>102.4131</c:v>
                </c:pt>
                <c:pt idx="486">
                  <c:v>102.3648</c:v>
                </c:pt>
                <c:pt idx="487">
                  <c:v>102.1279</c:v>
                </c:pt>
                <c:pt idx="488">
                  <c:v>101.9466</c:v>
                </c:pt>
                <c:pt idx="489">
                  <c:v>102.0672</c:v>
                </c:pt>
                <c:pt idx="490">
                  <c:v>102.31319999999999</c:v>
                </c:pt>
                <c:pt idx="491">
                  <c:v>102.5989</c:v>
                </c:pt>
                <c:pt idx="492">
                  <c:v>102.71040000000001</c:v>
                </c:pt>
                <c:pt idx="493">
                  <c:v>102.5445</c:v>
                </c:pt>
                <c:pt idx="494">
                  <c:v>102.2166</c:v>
                </c:pt>
                <c:pt idx="495">
                  <c:v>101.8142</c:v>
                </c:pt>
                <c:pt idx="496">
                  <c:v>101.36579999999999</c:v>
                </c:pt>
                <c:pt idx="497">
                  <c:v>101.0783</c:v>
                </c:pt>
                <c:pt idx="498">
                  <c:v>100.8754</c:v>
                </c:pt>
                <c:pt idx="499">
                  <c:v>100.6579</c:v>
                </c:pt>
                <c:pt idx="500">
                  <c:v>100.53400000000001</c:v>
                </c:pt>
                <c:pt idx="501">
                  <c:v>100.65089999999999</c:v>
                </c:pt>
                <c:pt idx="502">
                  <c:v>100.90519999999999</c:v>
                </c:pt>
                <c:pt idx="503">
                  <c:v>101.1292</c:v>
                </c:pt>
                <c:pt idx="504">
                  <c:v>101.2503</c:v>
                </c:pt>
                <c:pt idx="505">
                  <c:v>101.2871</c:v>
                </c:pt>
                <c:pt idx="506">
                  <c:v>101.28360000000001</c:v>
                </c:pt>
                <c:pt idx="507">
                  <c:v>101.3</c:v>
                </c:pt>
                <c:pt idx="508">
                  <c:v>101.4439</c:v>
                </c:pt>
                <c:pt idx="509">
                  <c:v>101.4128</c:v>
                </c:pt>
                <c:pt idx="510">
                  <c:v>101.2045</c:v>
                </c:pt>
                <c:pt idx="511">
                  <c:v>100.9552</c:v>
                </c:pt>
                <c:pt idx="512">
                  <c:v>100.8175</c:v>
                </c:pt>
                <c:pt idx="513">
                  <c:v>100.8785</c:v>
                </c:pt>
                <c:pt idx="514">
                  <c:v>100.93940000000001</c:v>
                </c:pt>
                <c:pt idx="515">
                  <c:v>100.8404</c:v>
                </c:pt>
                <c:pt idx="516">
                  <c:v>100.45480000000001</c:v>
                </c:pt>
                <c:pt idx="517">
                  <c:v>99.953209999999999</c:v>
                </c:pt>
                <c:pt idx="518">
                  <c:v>99.583290000000005</c:v>
                </c:pt>
                <c:pt idx="519">
                  <c:v>99.509270000000001</c:v>
                </c:pt>
                <c:pt idx="520">
                  <c:v>99.548119999999997</c:v>
                </c:pt>
                <c:pt idx="521">
                  <c:v>99.601839999999996</c:v>
                </c:pt>
                <c:pt idx="522">
                  <c:v>99.618639999999999</c:v>
                </c:pt>
                <c:pt idx="523">
                  <c:v>99.566800000000001</c:v>
                </c:pt>
                <c:pt idx="524">
                  <c:v>99.528019999999998</c:v>
                </c:pt>
                <c:pt idx="525">
                  <c:v>99.611599999999996</c:v>
                </c:pt>
                <c:pt idx="526">
                  <c:v>99.800150000000002</c:v>
                </c:pt>
                <c:pt idx="527">
                  <c:v>100.0866</c:v>
                </c:pt>
                <c:pt idx="528">
                  <c:v>100.3683</c:v>
                </c:pt>
                <c:pt idx="529">
                  <c:v>100.40860000000001</c:v>
                </c:pt>
                <c:pt idx="530">
                  <c:v>100.27209999999999</c:v>
                </c:pt>
                <c:pt idx="531">
                  <c:v>100.0633</c:v>
                </c:pt>
                <c:pt idx="532">
                  <c:v>100.0361</c:v>
                </c:pt>
                <c:pt idx="533">
                  <c:v>100.0857</c:v>
                </c:pt>
                <c:pt idx="534">
                  <c:v>100.1891</c:v>
                </c:pt>
                <c:pt idx="535">
                  <c:v>100.30070000000001</c:v>
                </c:pt>
                <c:pt idx="536">
                  <c:v>100.3865</c:v>
                </c:pt>
                <c:pt idx="537">
                  <c:v>100.4228</c:v>
                </c:pt>
                <c:pt idx="538">
                  <c:v>100.3655</c:v>
                </c:pt>
                <c:pt idx="539">
                  <c:v>100.3342</c:v>
                </c:pt>
                <c:pt idx="540">
                  <c:v>100.25620000000001</c:v>
                </c:pt>
                <c:pt idx="541">
                  <c:v>100.1735</c:v>
                </c:pt>
                <c:pt idx="542">
                  <c:v>99.990009999999998</c:v>
                </c:pt>
                <c:pt idx="543">
                  <c:v>99.636570000000006</c:v>
                </c:pt>
                <c:pt idx="544">
                  <c:v>99.392780000000002</c:v>
                </c:pt>
                <c:pt idx="545">
                  <c:v>99.495900000000006</c:v>
                </c:pt>
                <c:pt idx="546">
                  <c:v>99.585409999999996</c:v>
                </c:pt>
                <c:pt idx="547">
                  <c:v>99.729969999999994</c:v>
                </c:pt>
                <c:pt idx="548">
                  <c:v>99.676370000000006</c:v>
                </c:pt>
                <c:pt idx="549">
                  <c:v>99.283839999999998</c:v>
                </c:pt>
                <c:pt idx="550">
                  <c:v>99.101370000000003</c:v>
                </c:pt>
                <c:pt idx="551">
                  <c:v>99.32687</c:v>
                </c:pt>
                <c:pt idx="552">
                  <c:v>99.603740000000002</c:v>
                </c:pt>
                <c:pt idx="553">
                  <c:v>99.705060000000003</c:v>
                </c:pt>
                <c:pt idx="554">
                  <c:v>99.697649999999996</c:v>
                </c:pt>
                <c:pt idx="555">
                  <c:v>99.675420000000003</c:v>
                </c:pt>
                <c:pt idx="556">
                  <c:v>99.436040000000006</c:v>
                </c:pt>
                <c:pt idx="557">
                  <c:v>99.412700000000001</c:v>
                </c:pt>
                <c:pt idx="558">
                  <c:v>99.673190000000005</c:v>
                </c:pt>
                <c:pt idx="559">
                  <c:v>99.915599999999998</c:v>
                </c:pt>
                <c:pt idx="560">
                  <c:v>100.11750000000001</c:v>
                </c:pt>
                <c:pt idx="561">
                  <c:v>100.3211</c:v>
                </c:pt>
                <c:pt idx="562">
                  <c:v>100.4037</c:v>
                </c:pt>
                <c:pt idx="563">
                  <c:v>100.4532</c:v>
                </c:pt>
                <c:pt idx="564">
                  <c:v>100.5196</c:v>
                </c:pt>
                <c:pt idx="565">
                  <c:v>100.6211</c:v>
                </c:pt>
                <c:pt idx="566">
                  <c:v>100.78789999999999</c:v>
                </c:pt>
                <c:pt idx="567">
                  <c:v>101.1258</c:v>
                </c:pt>
                <c:pt idx="568">
                  <c:v>101.59480000000001</c:v>
                </c:pt>
                <c:pt idx="569">
                  <c:v>101.8083</c:v>
                </c:pt>
                <c:pt idx="570">
                  <c:v>101.6673</c:v>
                </c:pt>
                <c:pt idx="571">
                  <c:v>101.2569</c:v>
                </c:pt>
                <c:pt idx="572">
                  <c:v>100.739</c:v>
                </c:pt>
                <c:pt idx="573">
                  <c:v>100.2118</c:v>
                </c:pt>
                <c:pt idx="574">
                  <c:v>99.648910000000001</c:v>
                </c:pt>
                <c:pt idx="575">
                  <c:v>99.233109999999996</c:v>
                </c:pt>
                <c:pt idx="576">
                  <c:v>98.789500000000004</c:v>
                </c:pt>
                <c:pt idx="577">
                  <c:v>98.531930000000003</c:v>
                </c:pt>
                <c:pt idx="578">
                  <c:v>98.266239999999996</c:v>
                </c:pt>
                <c:pt idx="579">
                  <c:v>97.895939999999996</c:v>
                </c:pt>
                <c:pt idx="580">
                  <c:v>97.439769999999996</c:v>
                </c:pt>
                <c:pt idx="581">
                  <c:v>97.071209999999994</c:v>
                </c:pt>
                <c:pt idx="582">
                  <c:v>97.023439999999994</c:v>
                </c:pt>
                <c:pt idx="583">
                  <c:v>97.186070000000001</c:v>
                </c:pt>
                <c:pt idx="584">
                  <c:v>97.318290000000005</c:v>
                </c:pt>
                <c:pt idx="585">
                  <c:v>97.327250000000006</c:v>
                </c:pt>
                <c:pt idx="586">
                  <c:v>97.411490000000001</c:v>
                </c:pt>
                <c:pt idx="587">
                  <c:v>97.362920000000003</c:v>
                </c:pt>
                <c:pt idx="588">
                  <c:v>97.281850000000006</c:v>
                </c:pt>
                <c:pt idx="589">
                  <c:v>97.212220000000002</c:v>
                </c:pt>
                <c:pt idx="590">
                  <c:v>97.332809999999995</c:v>
                </c:pt>
                <c:pt idx="591">
                  <c:v>97.751300000000001</c:v>
                </c:pt>
                <c:pt idx="592">
                  <c:v>98.108000000000004</c:v>
                </c:pt>
                <c:pt idx="593">
                  <c:v>98.37021</c:v>
                </c:pt>
                <c:pt idx="594">
                  <c:v>98.503079999999997</c:v>
                </c:pt>
                <c:pt idx="595">
                  <c:v>98.620859999999993</c:v>
                </c:pt>
                <c:pt idx="596">
                  <c:v>99.046959999999999</c:v>
                </c:pt>
                <c:pt idx="597">
                  <c:v>99.507109999999997</c:v>
                </c:pt>
                <c:pt idx="598">
                  <c:v>99.860900000000001</c:v>
                </c:pt>
                <c:pt idx="599">
                  <c:v>99.972470000000001</c:v>
                </c:pt>
                <c:pt idx="600">
                  <c:v>99.880390000000006</c:v>
                </c:pt>
                <c:pt idx="601">
                  <c:v>99.520719999999997</c:v>
                </c:pt>
                <c:pt idx="602">
                  <c:v>99.094759999999994</c:v>
                </c:pt>
                <c:pt idx="603">
                  <c:v>98.739549999999994</c:v>
                </c:pt>
                <c:pt idx="604">
                  <c:v>98.402600000000007</c:v>
                </c:pt>
                <c:pt idx="605">
                  <c:v>98.252229999999997</c:v>
                </c:pt>
                <c:pt idx="606">
                  <c:v>98.352900000000005</c:v>
                </c:pt>
                <c:pt idx="607">
                  <c:v>98.595169999999996</c:v>
                </c:pt>
                <c:pt idx="608">
                  <c:v>98.815489999999997</c:v>
                </c:pt>
                <c:pt idx="609">
                  <c:v>99.077640000000002</c:v>
                </c:pt>
                <c:pt idx="610">
                  <c:v>99.231930000000006</c:v>
                </c:pt>
                <c:pt idx="611">
                  <c:v>98.983819999999994</c:v>
                </c:pt>
                <c:pt idx="612">
                  <c:v>98.594059999999999</c:v>
                </c:pt>
                <c:pt idx="613">
                  <c:v>98.272400000000005</c:v>
                </c:pt>
                <c:pt idx="614">
                  <c:v>98.043559999999999</c:v>
                </c:pt>
                <c:pt idx="615">
                  <c:v>97.958629999999999</c:v>
                </c:pt>
                <c:pt idx="616">
                  <c:v>97.993229999999997</c:v>
                </c:pt>
                <c:pt idx="617">
                  <c:v>97.966939999999994</c:v>
                </c:pt>
                <c:pt idx="618">
                  <c:v>97.839529999999996</c:v>
                </c:pt>
                <c:pt idx="619">
                  <c:v>97.544290000000004</c:v>
                </c:pt>
                <c:pt idx="620">
                  <c:v>97.418639999999996</c:v>
                </c:pt>
                <c:pt idx="621">
                  <c:v>97.396799999999999</c:v>
                </c:pt>
                <c:pt idx="622">
                  <c:v>97.218159999999997</c:v>
                </c:pt>
                <c:pt idx="623">
                  <c:v>97.138159999999999</c:v>
                </c:pt>
                <c:pt idx="624">
                  <c:v>97.362759999999994</c:v>
                </c:pt>
                <c:pt idx="625">
                  <c:v>97.852779999999996</c:v>
                </c:pt>
                <c:pt idx="626">
                  <c:v>98.430049999999994</c:v>
                </c:pt>
                <c:pt idx="627">
                  <c:v>98.811160000000001</c:v>
                </c:pt>
                <c:pt idx="628">
                  <c:v>98.994900000000001</c:v>
                </c:pt>
                <c:pt idx="629">
                  <c:v>98.798469999999995</c:v>
                </c:pt>
                <c:pt idx="630">
                  <c:v>98.307699999999997</c:v>
                </c:pt>
                <c:pt idx="631">
                  <c:v>97.825450000000004</c:v>
                </c:pt>
                <c:pt idx="632">
                  <c:v>97.397549999999995</c:v>
                </c:pt>
                <c:pt idx="633">
                  <c:v>97.212459999999993</c:v>
                </c:pt>
                <c:pt idx="634">
                  <c:v>97.22972</c:v>
                </c:pt>
                <c:pt idx="635">
                  <c:v>97.254810000000006</c:v>
                </c:pt>
                <c:pt idx="636">
                  <c:v>97.19753</c:v>
                </c:pt>
                <c:pt idx="637">
                  <c:v>97.102059999999994</c:v>
                </c:pt>
                <c:pt idx="638">
                  <c:v>96.928579999999997</c:v>
                </c:pt>
                <c:pt idx="639">
                  <c:v>96.731430000000003</c:v>
                </c:pt>
                <c:pt idx="640">
                  <c:v>96.529399999999995</c:v>
                </c:pt>
                <c:pt idx="641">
                  <c:v>96.640680000000003</c:v>
                </c:pt>
                <c:pt idx="642">
                  <c:v>97.113069999999993</c:v>
                </c:pt>
                <c:pt idx="643">
                  <c:v>97.667900000000003</c:v>
                </c:pt>
                <c:pt idx="644">
                  <c:v>97.999369999999999</c:v>
                </c:pt>
                <c:pt idx="645">
                  <c:v>98.019109999999998</c:v>
                </c:pt>
                <c:pt idx="646">
                  <c:v>97.827960000000004</c:v>
                </c:pt>
                <c:pt idx="647">
                  <c:v>97.806389999999993</c:v>
                </c:pt>
                <c:pt idx="648">
                  <c:v>97.896129999999999</c:v>
                </c:pt>
                <c:pt idx="649">
                  <c:v>97.980029999999999</c:v>
                </c:pt>
                <c:pt idx="650">
                  <c:v>98.012789999999995</c:v>
                </c:pt>
                <c:pt idx="651">
                  <c:v>97.909580000000005</c:v>
                </c:pt>
                <c:pt idx="652">
                  <c:v>97.761309999999995</c:v>
                </c:pt>
                <c:pt idx="653">
                  <c:v>97.662220000000005</c:v>
                </c:pt>
                <c:pt idx="654">
                  <c:v>97.692760000000007</c:v>
                </c:pt>
                <c:pt idx="655">
                  <c:v>97.687870000000004</c:v>
                </c:pt>
                <c:pt idx="656">
                  <c:v>97.647509999999997</c:v>
                </c:pt>
                <c:pt idx="657">
                  <c:v>97.741510000000005</c:v>
                </c:pt>
                <c:pt idx="658">
                  <c:v>97.991659999999996</c:v>
                </c:pt>
                <c:pt idx="659">
                  <c:v>98.370599999999996</c:v>
                </c:pt>
                <c:pt idx="660">
                  <c:v>98.772199999999998</c:v>
                </c:pt>
                <c:pt idx="661">
                  <c:v>99.156350000000003</c:v>
                </c:pt>
                <c:pt idx="662">
                  <c:v>99.367890000000003</c:v>
                </c:pt>
                <c:pt idx="663">
                  <c:v>99.386399999999995</c:v>
                </c:pt>
                <c:pt idx="664">
                  <c:v>99.224950000000007</c:v>
                </c:pt>
                <c:pt idx="665">
                  <c:v>99.104510000000005</c:v>
                </c:pt>
                <c:pt idx="666">
                  <c:v>99.091740000000001</c:v>
                </c:pt>
                <c:pt idx="667">
                  <c:v>99.27449</c:v>
                </c:pt>
                <c:pt idx="668">
                  <c:v>99.49897</c:v>
                </c:pt>
                <c:pt idx="669">
                  <c:v>99.683130000000006</c:v>
                </c:pt>
                <c:pt idx="670">
                  <c:v>99.812709999999996</c:v>
                </c:pt>
                <c:pt idx="671">
                  <c:v>99.839780000000005</c:v>
                </c:pt>
                <c:pt idx="672">
                  <c:v>99.773619999999994</c:v>
                </c:pt>
                <c:pt idx="673">
                  <c:v>99.515929999999997</c:v>
                </c:pt>
                <c:pt idx="674">
                  <c:v>99.285219999999995</c:v>
                </c:pt>
                <c:pt idx="675">
                  <c:v>99.240589999999997</c:v>
                </c:pt>
                <c:pt idx="676">
                  <c:v>99.298950000000005</c:v>
                </c:pt>
                <c:pt idx="677">
                  <c:v>99.234759999999994</c:v>
                </c:pt>
                <c:pt idx="678">
                  <c:v>99.255679999999998</c:v>
                </c:pt>
                <c:pt idx="679">
                  <c:v>99.405199999999994</c:v>
                </c:pt>
                <c:pt idx="680">
                  <c:v>99.651979999999995</c:v>
                </c:pt>
                <c:pt idx="681">
                  <c:v>99.905699999999996</c:v>
                </c:pt>
                <c:pt idx="682">
                  <c:v>100.1563</c:v>
                </c:pt>
                <c:pt idx="683">
                  <c:v>100.3026</c:v>
                </c:pt>
                <c:pt idx="684">
                  <c:v>100.28830000000001</c:v>
                </c:pt>
                <c:pt idx="685">
                  <c:v>100.2029</c:v>
                </c:pt>
                <c:pt idx="686">
                  <c:v>100.214</c:v>
                </c:pt>
                <c:pt idx="687">
                  <c:v>100.4319</c:v>
                </c:pt>
                <c:pt idx="688">
                  <c:v>100.81570000000001</c:v>
                </c:pt>
                <c:pt idx="689">
                  <c:v>101.2034</c:v>
                </c:pt>
                <c:pt idx="690">
                  <c:v>101.14919999999999</c:v>
                </c:pt>
                <c:pt idx="691">
                  <c:v>100.8582</c:v>
                </c:pt>
                <c:pt idx="692">
                  <c:v>100.6348</c:v>
                </c:pt>
                <c:pt idx="693">
                  <c:v>100.7043</c:v>
                </c:pt>
                <c:pt idx="694">
                  <c:v>101.02379999999999</c:v>
                </c:pt>
                <c:pt idx="695">
                  <c:v>101.2118</c:v>
                </c:pt>
                <c:pt idx="696">
                  <c:v>101.084</c:v>
                </c:pt>
                <c:pt idx="697">
                  <c:v>100.74039999999999</c:v>
                </c:pt>
                <c:pt idx="698">
                  <c:v>100.4452</c:v>
                </c:pt>
                <c:pt idx="699">
                  <c:v>100.17100000000001</c:v>
                </c:pt>
                <c:pt idx="700">
                  <c:v>99.921390000000002</c:v>
                </c:pt>
                <c:pt idx="701">
                  <c:v>99.702309999999997</c:v>
                </c:pt>
                <c:pt idx="702">
                  <c:v>99.550899999999999</c:v>
                </c:pt>
                <c:pt idx="703">
                  <c:v>99.313609999999997</c:v>
                </c:pt>
                <c:pt idx="704">
                  <c:v>98.990600000000001</c:v>
                </c:pt>
                <c:pt idx="705">
                  <c:v>98.807559999999995</c:v>
                </c:pt>
                <c:pt idx="706">
                  <c:v>98.546490000000006</c:v>
                </c:pt>
                <c:pt idx="707">
                  <c:v>98.445359999999994</c:v>
                </c:pt>
                <c:pt idx="708">
                  <c:v>98.825220000000002</c:v>
                </c:pt>
                <c:pt idx="709">
                  <c:v>99.254170000000002</c:v>
                </c:pt>
                <c:pt idx="710">
                  <c:v>99.545659999999998</c:v>
                </c:pt>
                <c:pt idx="711">
                  <c:v>99.743049999999997</c:v>
                </c:pt>
                <c:pt idx="712">
                  <c:v>99.993470000000002</c:v>
                </c:pt>
                <c:pt idx="713">
                  <c:v>100.21259999999999</c:v>
                </c:pt>
                <c:pt idx="714">
                  <c:v>100.41330000000001</c:v>
                </c:pt>
                <c:pt idx="715">
                  <c:v>100.5136</c:v>
                </c:pt>
                <c:pt idx="716">
                  <c:v>100.6049</c:v>
                </c:pt>
                <c:pt idx="717">
                  <c:v>100.60380000000001</c:v>
                </c:pt>
                <c:pt idx="718">
                  <c:v>100.491</c:v>
                </c:pt>
                <c:pt idx="719">
                  <c:v>100.2029</c:v>
                </c:pt>
                <c:pt idx="720">
                  <c:v>99.964230000000001</c:v>
                </c:pt>
                <c:pt idx="721">
                  <c:v>99.501270000000005</c:v>
                </c:pt>
                <c:pt idx="722">
                  <c:v>98.556430000000006</c:v>
                </c:pt>
                <c:pt idx="723">
                  <c:v>97.681830000000005</c:v>
                </c:pt>
                <c:pt idx="724">
                  <c:v>97.778319999999994</c:v>
                </c:pt>
                <c:pt idx="725">
                  <c:v>98.434250000000006</c:v>
                </c:pt>
                <c:pt idx="726">
                  <c:v>98.9315</c:v>
                </c:pt>
                <c:pt idx="727">
                  <c:v>99.105599999999995</c:v>
                </c:pt>
                <c:pt idx="728">
                  <c:v>99.013869999999997</c:v>
                </c:pt>
                <c:pt idx="729">
                  <c:v>98.651070000000004</c:v>
                </c:pt>
                <c:pt idx="730">
                  <c:v>98.371889999999993</c:v>
                </c:pt>
                <c:pt idx="731">
                  <c:v>98.56465</c:v>
                </c:pt>
                <c:pt idx="732">
                  <c:v>98.662520000000001</c:v>
                </c:pt>
                <c:pt idx="733">
                  <c:v>98.880279999999999</c:v>
                </c:pt>
                <c:pt idx="734">
                  <c:v>99.427279999999996</c:v>
                </c:pt>
                <c:pt idx="735">
                  <c:v>100.0968</c:v>
                </c:pt>
                <c:pt idx="736">
                  <c:v>100.9319</c:v>
                </c:pt>
                <c:pt idx="737">
                  <c:v>101.5557</c:v>
                </c:pt>
                <c:pt idx="738">
                  <c:v>101.54940000000001</c:v>
                </c:pt>
                <c:pt idx="739">
                  <c:v>101.2891</c:v>
                </c:pt>
                <c:pt idx="740">
                  <c:v>101.15309999999999</c:v>
                </c:pt>
                <c:pt idx="741">
                  <c:v>100.84480000000001</c:v>
                </c:pt>
                <c:pt idx="742">
                  <c:v>100.5209</c:v>
                </c:pt>
                <c:pt idx="743">
                  <c:v>100.1627</c:v>
                </c:pt>
                <c:pt idx="744">
                  <c:v>99.706729999999993</c:v>
                </c:pt>
                <c:pt idx="745">
                  <c:v>98.934910000000002</c:v>
                </c:pt>
                <c:pt idx="746">
                  <c:v>97.737160000000003</c:v>
                </c:pt>
                <c:pt idx="747">
                  <c:v>97.103800000000007</c:v>
                </c:pt>
                <c:pt idx="748">
                  <c:v>96.822720000000004</c:v>
                </c:pt>
                <c:pt idx="749">
                  <c:v>96.636380000000003</c:v>
                </c:pt>
                <c:pt idx="750">
                  <c:v>96.605649999999997</c:v>
                </c:pt>
                <c:pt idx="751">
                  <c:v>96.689679999999996</c:v>
                </c:pt>
                <c:pt idx="752">
                  <c:v>96.638829999999999</c:v>
                </c:pt>
                <c:pt idx="753">
                  <c:v>96.737579999999994</c:v>
                </c:pt>
                <c:pt idx="754">
                  <c:v>96.863020000000006</c:v>
                </c:pt>
                <c:pt idx="755">
                  <c:v>96.799639999999997</c:v>
                </c:pt>
                <c:pt idx="756">
                  <c:v>96.692660000000004</c:v>
                </c:pt>
                <c:pt idx="757">
                  <c:v>96.532619999999994</c:v>
                </c:pt>
              </c:numCache>
            </c:numRef>
          </c:val>
          <c:smooth val="0"/>
          <c:extLst>
            <c:ext xmlns:c16="http://schemas.microsoft.com/office/drawing/2014/chart" uri="{C3380CC4-5D6E-409C-BE32-E72D297353CC}">
              <c16:uniqueId val="{00000000-9FCD-6040-BE03-C6CDBD0BABEF}"/>
            </c:ext>
          </c:extLst>
        </c:ser>
        <c:ser>
          <c:idx val="3"/>
          <c:order val="3"/>
          <c:tx>
            <c:strRef>
              <c:f>Sheet1!$E$1</c:f>
              <c:strCache>
                <c:ptCount val="1"/>
                <c:pt idx="0">
                  <c:v>UK</c:v>
                </c:pt>
              </c:strCache>
            </c:strRef>
          </c:tx>
          <c:spPr>
            <a:ln w="19050">
              <a:solidFill>
                <a:schemeClr val="accent1"/>
              </a:solidFill>
            </a:ln>
          </c:spPr>
          <c:marker>
            <c:symbol val="none"/>
          </c:marker>
          <c:dLbls>
            <c:dLbl>
              <c:idx val="757"/>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5AC-442A-A8C5-111A33CA7596}"/>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Sheet1!$A$2:$A$759</c:f>
              <c:numCache>
                <c:formatCode>yyyy\-mm\-dd</c:formatCode>
                <c:ptCount val="758"/>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numCache>
            </c:numRef>
          </c:cat>
          <c:val>
            <c:numRef>
              <c:f>Sheet1!$E$2:$E$759</c:f>
              <c:numCache>
                <c:formatCode>General</c:formatCode>
                <c:ptCount val="758"/>
                <c:pt idx="168">
                  <c:v>97.574839999999995</c:v>
                </c:pt>
                <c:pt idx="169">
                  <c:v>97.624049999999997</c:v>
                </c:pt>
                <c:pt idx="170">
                  <c:v>97.712950000000006</c:v>
                </c:pt>
                <c:pt idx="171">
                  <c:v>97.871729999999999</c:v>
                </c:pt>
                <c:pt idx="172">
                  <c:v>98.032120000000006</c:v>
                </c:pt>
                <c:pt idx="173">
                  <c:v>98.127650000000003</c:v>
                </c:pt>
                <c:pt idx="174">
                  <c:v>98.192059999999998</c:v>
                </c:pt>
                <c:pt idx="175">
                  <c:v>98.263890000000004</c:v>
                </c:pt>
                <c:pt idx="176">
                  <c:v>98.321969999999993</c:v>
                </c:pt>
                <c:pt idx="177">
                  <c:v>98.213629999999995</c:v>
                </c:pt>
                <c:pt idx="178">
                  <c:v>97.855580000000003</c:v>
                </c:pt>
                <c:pt idx="179">
                  <c:v>97.342190000000002</c:v>
                </c:pt>
                <c:pt idx="180">
                  <c:v>96.785740000000004</c:v>
                </c:pt>
                <c:pt idx="181">
                  <c:v>96.052949999999996</c:v>
                </c:pt>
                <c:pt idx="182">
                  <c:v>95.321529999999996</c:v>
                </c:pt>
                <c:pt idx="183">
                  <c:v>94.777180000000001</c:v>
                </c:pt>
                <c:pt idx="184">
                  <c:v>94.568309999999997</c:v>
                </c:pt>
                <c:pt idx="185">
                  <c:v>94.832449999999994</c:v>
                </c:pt>
                <c:pt idx="186">
                  <c:v>95.387349999999998</c:v>
                </c:pt>
                <c:pt idx="187">
                  <c:v>95.984620000000007</c:v>
                </c:pt>
                <c:pt idx="188">
                  <c:v>96.531639999999996</c:v>
                </c:pt>
                <c:pt idx="189">
                  <c:v>97.012140000000002</c:v>
                </c:pt>
                <c:pt idx="190">
                  <c:v>97.457049999999995</c:v>
                </c:pt>
                <c:pt idx="191">
                  <c:v>97.981819999999999</c:v>
                </c:pt>
                <c:pt idx="192">
                  <c:v>98.600489999999994</c:v>
                </c:pt>
                <c:pt idx="193">
                  <c:v>99.218739999999997</c:v>
                </c:pt>
                <c:pt idx="194">
                  <c:v>99.791979999999995</c:v>
                </c:pt>
                <c:pt idx="195">
                  <c:v>100.22499999999999</c:v>
                </c:pt>
                <c:pt idx="196">
                  <c:v>100.3165</c:v>
                </c:pt>
                <c:pt idx="197">
                  <c:v>99.844149999999999</c:v>
                </c:pt>
                <c:pt idx="198">
                  <c:v>98.990620000000007</c:v>
                </c:pt>
                <c:pt idx="199">
                  <c:v>98.039400000000001</c:v>
                </c:pt>
                <c:pt idx="200">
                  <c:v>97.192499999999995</c:v>
                </c:pt>
                <c:pt idx="201">
                  <c:v>96.744929999999997</c:v>
                </c:pt>
                <c:pt idx="202">
                  <c:v>96.895870000000002</c:v>
                </c:pt>
                <c:pt idx="203">
                  <c:v>97.419479999999993</c:v>
                </c:pt>
                <c:pt idx="204">
                  <c:v>98.031809999999993</c:v>
                </c:pt>
                <c:pt idx="205">
                  <c:v>98.38503</c:v>
                </c:pt>
                <c:pt idx="206">
                  <c:v>98.490799999999993</c:v>
                </c:pt>
                <c:pt idx="207">
                  <c:v>98.626040000000003</c:v>
                </c:pt>
                <c:pt idx="208">
                  <c:v>98.968140000000005</c:v>
                </c:pt>
                <c:pt idx="209">
                  <c:v>99.718739999999997</c:v>
                </c:pt>
                <c:pt idx="210">
                  <c:v>100.7616</c:v>
                </c:pt>
                <c:pt idx="211">
                  <c:v>101.94759999999999</c:v>
                </c:pt>
                <c:pt idx="212">
                  <c:v>103.0877</c:v>
                </c:pt>
                <c:pt idx="213">
                  <c:v>104.06189999999999</c:v>
                </c:pt>
                <c:pt idx="214">
                  <c:v>104.714</c:v>
                </c:pt>
                <c:pt idx="215">
                  <c:v>105.1729</c:v>
                </c:pt>
                <c:pt idx="216">
                  <c:v>105.45910000000001</c:v>
                </c:pt>
                <c:pt idx="217">
                  <c:v>105.54340000000001</c:v>
                </c:pt>
                <c:pt idx="218">
                  <c:v>105.57899999999999</c:v>
                </c:pt>
                <c:pt idx="219">
                  <c:v>105.55800000000001</c:v>
                </c:pt>
                <c:pt idx="220">
                  <c:v>105.5347</c:v>
                </c:pt>
                <c:pt idx="221">
                  <c:v>105.3879</c:v>
                </c:pt>
                <c:pt idx="222">
                  <c:v>105.10290000000001</c:v>
                </c:pt>
                <c:pt idx="223">
                  <c:v>104.6592</c:v>
                </c:pt>
                <c:pt idx="224">
                  <c:v>104.057</c:v>
                </c:pt>
                <c:pt idx="225">
                  <c:v>103.2431</c:v>
                </c:pt>
                <c:pt idx="226">
                  <c:v>102.19459999999999</c:v>
                </c:pt>
                <c:pt idx="227">
                  <c:v>101.21559999999999</c:v>
                </c:pt>
                <c:pt idx="228">
                  <c:v>100.6908</c:v>
                </c:pt>
                <c:pt idx="229">
                  <c:v>101.0286</c:v>
                </c:pt>
                <c:pt idx="230">
                  <c:v>101.8917</c:v>
                </c:pt>
                <c:pt idx="231">
                  <c:v>102.89449999999999</c:v>
                </c:pt>
                <c:pt idx="232">
                  <c:v>103.5176</c:v>
                </c:pt>
                <c:pt idx="233">
                  <c:v>103.3984</c:v>
                </c:pt>
                <c:pt idx="234">
                  <c:v>102.74509999999999</c:v>
                </c:pt>
                <c:pt idx="235">
                  <c:v>101.93680000000001</c:v>
                </c:pt>
                <c:pt idx="236">
                  <c:v>101.142</c:v>
                </c:pt>
                <c:pt idx="237">
                  <c:v>100.3497</c:v>
                </c:pt>
                <c:pt idx="238">
                  <c:v>99.646299999999997</c:v>
                </c:pt>
                <c:pt idx="239">
                  <c:v>98.972319999999996</c:v>
                </c:pt>
                <c:pt idx="240">
                  <c:v>98.307969999999997</c:v>
                </c:pt>
                <c:pt idx="241">
                  <c:v>97.570269999999994</c:v>
                </c:pt>
                <c:pt idx="242">
                  <c:v>97.018550000000005</c:v>
                </c:pt>
                <c:pt idx="243">
                  <c:v>96.956379999999996</c:v>
                </c:pt>
                <c:pt idx="244">
                  <c:v>96.988669999999999</c:v>
                </c:pt>
                <c:pt idx="245">
                  <c:v>96.860640000000004</c:v>
                </c:pt>
                <c:pt idx="246">
                  <c:v>96.684460000000001</c:v>
                </c:pt>
                <c:pt idx="247">
                  <c:v>96.808329999999998</c:v>
                </c:pt>
                <c:pt idx="248">
                  <c:v>96.956969999999998</c:v>
                </c:pt>
                <c:pt idx="249">
                  <c:v>97.143439999999998</c:v>
                </c:pt>
                <c:pt idx="250">
                  <c:v>97.002660000000006</c:v>
                </c:pt>
                <c:pt idx="251">
                  <c:v>96.899600000000007</c:v>
                </c:pt>
                <c:pt idx="252">
                  <c:v>97.034300000000002</c:v>
                </c:pt>
                <c:pt idx="253">
                  <c:v>97.027090000000001</c:v>
                </c:pt>
                <c:pt idx="254">
                  <c:v>96.819630000000004</c:v>
                </c:pt>
                <c:pt idx="255">
                  <c:v>96.682100000000005</c:v>
                </c:pt>
                <c:pt idx="256">
                  <c:v>96.902770000000004</c:v>
                </c:pt>
                <c:pt idx="257">
                  <c:v>96.889880000000005</c:v>
                </c:pt>
                <c:pt idx="258">
                  <c:v>96.763440000000003</c:v>
                </c:pt>
                <c:pt idx="259">
                  <c:v>96.850269999999995</c:v>
                </c:pt>
                <c:pt idx="260">
                  <c:v>97.033609999999996</c:v>
                </c:pt>
                <c:pt idx="261">
                  <c:v>96.925290000000004</c:v>
                </c:pt>
                <c:pt idx="262">
                  <c:v>96.977000000000004</c:v>
                </c:pt>
                <c:pt idx="263">
                  <c:v>97.035030000000006</c:v>
                </c:pt>
                <c:pt idx="264">
                  <c:v>97.324299999999994</c:v>
                </c:pt>
                <c:pt idx="265">
                  <c:v>97.613510000000005</c:v>
                </c:pt>
                <c:pt idx="266">
                  <c:v>98.220569999999995</c:v>
                </c:pt>
                <c:pt idx="267">
                  <c:v>98.946510000000004</c:v>
                </c:pt>
                <c:pt idx="268">
                  <c:v>99.763159999999999</c:v>
                </c:pt>
                <c:pt idx="269">
                  <c:v>100.346</c:v>
                </c:pt>
                <c:pt idx="270">
                  <c:v>100.55240000000001</c:v>
                </c:pt>
                <c:pt idx="271">
                  <c:v>100.6152</c:v>
                </c:pt>
                <c:pt idx="272">
                  <c:v>100.67749999999999</c:v>
                </c:pt>
                <c:pt idx="273">
                  <c:v>100.989</c:v>
                </c:pt>
                <c:pt idx="274">
                  <c:v>101.3257</c:v>
                </c:pt>
                <c:pt idx="275">
                  <c:v>101.45529999999999</c:v>
                </c:pt>
                <c:pt idx="276">
                  <c:v>101.577</c:v>
                </c:pt>
                <c:pt idx="277">
                  <c:v>101.67400000000001</c:v>
                </c:pt>
                <c:pt idx="278">
                  <c:v>101.9104</c:v>
                </c:pt>
                <c:pt idx="279">
                  <c:v>102.0154</c:v>
                </c:pt>
                <c:pt idx="280">
                  <c:v>102.0831</c:v>
                </c:pt>
                <c:pt idx="281">
                  <c:v>102.2086</c:v>
                </c:pt>
                <c:pt idx="282">
                  <c:v>102.42010000000001</c:v>
                </c:pt>
                <c:pt idx="283">
                  <c:v>102.5534</c:v>
                </c:pt>
                <c:pt idx="284">
                  <c:v>102.5585</c:v>
                </c:pt>
                <c:pt idx="285">
                  <c:v>102.6251</c:v>
                </c:pt>
                <c:pt idx="286">
                  <c:v>102.9182</c:v>
                </c:pt>
                <c:pt idx="287">
                  <c:v>103.2533</c:v>
                </c:pt>
                <c:pt idx="288">
                  <c:v>103.3206</c:v>
                </c:pt>
                <c:pt idx="289">
                  <c:v>103.12690000000001</c:v>
                </c:pt>
                <c:pt idx="290">
                  <c:v>102.66930000000001</c:v>
                </c:pt>
                <c:pt idx="291">
                  <c:v>102.129</c:v>
                </c:pt>
                <c:pt idx="292">
                  <c:v>101.29300000000001</c:v>
                </c:pt>
                <c:pt idx="293">
                  <c:v>100.6125</c:v>
                </c:pt>
                <c:pt idx="294">
                  <c:v>100.2265</c:v>
                </c:pt>
                <c:pt idx="295">
                  <c:v>100.12390000000001</c:v>
                </c:pt>
                <c:pt idx="296">
                  <c:v>100.2711</c:v>
                </c:pt>
                <c:pt idx="297">
                  <c:v>100.4556</c:v>
                </c:pt>
                <c:pt idx="298">
                  <c:v>100.65649999999999</c:v>
                </c:pt>
                <c:pt idx="299">
                  <c:v>100.60080000000001</c:v>
                </c:pt>
                <c:pt idx="300">
                  <c:v>100.08110000000001</c:v>
                </c:pt>
                <c:pt idx="301">
                  <c:v>99.52843</c:v>
                </c:pt>
                <c:pt idx="302">
                  <c:v>99.263530000000003</c:v>
                </c:pt>
                <c:pt idx="303">
                  <c:v>99.039680000000004</c:v>
                </c:pt>
                <c:pt idx="304">
                  <c:v>98.851349999999996</c:v>
                </c:pt>
                <c:pt idx="305">
                  <c:v>98.76961</c:v>
                </c:pt>
                <c:pt idx="306">
                  <c:v>98.897469999999998</c:v>
                </c:pt>
                <c:pt idx="307">
                  <c:v>99.115020000000001</c:v>
                </c:pt>
                <c:pt idx="308">
                  <c:v>99.443489999999997</c:v>
                </c:pt>
                <c:pt idx="309">
                  <c:v>99.698269999999994</c:v>
                </c:pt>
                <c:pt idx="310">
                  <c:v>99.833669999999998</c:v>
                </c:pt>
                <c:pt idx="311">
                  <c:v>99.921090000000007</c:v>
                </c:pt>
                <c:pt idx="312">
                  <c:v>99.806569999999994</c:v>
                </c:pt>
                <c:pt idx="313">
                  <c:v>99.618870000000001</c:v>
                </c:pt>
                <c:pt idx="314">
                  <c:v>99.521460000000005</c:v>
                </c:pt>
                <c:pt idx="315">
                  <c:v>99.563659999999999</c:v>
                </c:pt>
                <c:pt idx="316">
                  <c:v>99.648570000000007</c:v>
                </c:pt>
                <c:pt idx="317">
                  <c:v>99.801599999999993</c:v>
                </c:pt>
                <c:pt idx="318">
                  <c:v>100.0078</c:v>
                </c:pt>
                <c:pt idx="319">
                  <c:v>100.1884</c:v>
                </c:pt>
                <c:pt idx="320">
                  <c:v>100.3313</c:v>
                </c:pt>
                <c:pt idx="321">
                  <c:v>100.49120000000001</c:v>
                </c:pt>
                <c:pt idx="322">
                  <c:v>100.64749999999999</c:v>
                </c:pt>
                <c:pt idx="323">
                  <c:v>100.7508</c:v>
                </c:pt>
                <c:pt idx="324">
                  <c:v>101.0074</c:v>
                </c:pt>
                <c:pt idx="325">
                  <c:v>101.5684</c:v>
                </c:pt>
                <c:pt idx="326">
                  <c:v>102.0142</c:v>
                </c:pt>
                <c:pt idx="327">
                  <c:v>102.3732</c:v>
                </c:pt>
                <c:pt idx="328">
                  <c:v>102.5724</c:v>
                </c:pt>
                <c:pt idx="329">
                  <c:v>102.6738</c:v>
                </c:pt>
                <c:pt idx="330">
                  <c:v>102.54600000000001</c:v>
                </c:pt>
                <c:pt idx="331">
                  <c:v>102.4096</c:v>
                </c:pt>
                <c:pt idx="332">
                  <c:v>102.26649999999999</c:v>
                </c:pt>
                <c:pt idx="333">
                  <c:v>102.1913</c:v>
                </c:pt>
                <c:pt idx="334">
                  <c:v>102.03400000000001</c:v>
                </c:pt>
                <c:pt idx="335">
                  <c:v>101.9361</c:v>
                </c:pt>
                <c:pt idx="336">
                  <c:v>101.8916</c:v>
                </c:pt>
                <c:pt idx="337">
                  <c:v>101.8711</c:v>
                </c:pt>
                <c:pt idx="338">
                  <c:v>101.8407</c:v>
                </c:pt>
                <c:pt idx="339">
                  <c:v>101.78189999999999</c:v>
                </c:pt>
                <c:pt idx="340">
                  <c:v>101.852</c:v>
                </c:pt>
                <c:pt idx="341">
                  <c:v>101.8212</c:v>
                </c:pt>
                <c:pt idx="342">
                  <c:v>101.65009999999999</c:v>
                </c:pt>
                <c:pt idx="343">
                  <c:v>101.3387</c:v>
                </c:pt>
                <c:pt idx="344">
                  <c:v>100.94280000000001</c:v>
                </c:pt>
                <c:pt idx="345">
                  <c:v>100.6001</c:v>
                </c:pt>
                <c:pt idx="346">
                  <c:v>100.3566</c:v>
                </c:pt>
                <c:pt idx="347">
                  <c:v>100.0433</c:v>
                </c:pt>
                <c:pt idx="348">
                  <c:v>99.830439999999996</c:v>
                </c:pt>
                <c:pt idx="349">
                  <c:v>99.660250000000005</c:v>
                </c:pt>
                <c:pt idx="350">
                  <c:v>99.304649999999995</c:v>
                </c:pt>
                <c:pt idx="351">
                  <c:v>99.027330000000006</c:v>
                </c:pt>
                <c:pt idx="352">
                  <c:v>98.851839999999996</c:v>
                </c:pt>
                <c:pt idx="353">
                  <c:v>98.631810000000002</c:v>
                </c:pt>
                <c:pt idx="354">
                  <c:v>98.614789999999999</c:v>
                </c:pt>
                <c:pt idx="355">
                  <c:v>98.652500000000003</c:v>
                </c:pt>
                <c:pt idx="356">
                  <c:v>98.528509999999997</c:v>
                </c:pt>
                <c:pt idx="357">
                  <c:v>98.075969999999998</c:v>
                </c:pt>
                <c:pt idx="358">
                  <c:v>97.948840000000004</c:v>
                </c:pt>
                <c:pt idx="359">
                  <c:v>98.054820000000007</c:v>
                </c:pt>
                <c:pt idx="360">
                  <c:v>98.045000000000002</c:v>
                </c:pt>
                <c:pt idx="361">
                  <c:v>97.544479999999993</c:v>
                </c:pt>
                <c:pt idx="362">
                  <c:v>96.809489999999997</c:v>
                </c:pt>
                <c:pt idx="363">
                  <c:v>96.528790000000001</c:v>
                </c:pt>
                <c:pt idx="364">
                  <c:v>96.564989999999995</c:v>
                </c:pt>
                <c:pt idx="365">
                  <c:v>96.804820000000007</c:v>
                </c:pt>
                <c:pt idx="366">
                  <c:v>97.045259999999999</c:v>
                </c:pt>
                <c:pt idx="367">
                  <c:v>97.142129999999995</c:v>
                </c:pt>
                <c:pt idx="368">
                  <c:v>97.261579999999995</c:v>
                </c:pt>
                <c:pt idx="369">
                  <c:v>97.653819999999996</c:v>
                </c:pt>
                <c:pt idx="370">
                  <c:v>98.015739999999994</c:v>
                </c:pt>
                <c:pt idx="371">
                  <c:v>98.419219999999996</c:v>
                </c:pt>
                <c:pt idx="372">
                  <c:v>98.353710000000007</c:v>
                </c:pt>
                <c:pt idx="373">
                  <c:v>98.575379999999996</c:v>
                </c:pt>
                <c:pt idx="374">
                  <c:v>99.153019999999998</c:v>
                </c:pt>
                <c:pt idx="375">
                  <c:v>99.531170000000003</c:v>
                </c:pt>
                <c:pt idx="376">
                  <c:v>99.609660000000005</c:v>
                </c:pt>
                <c:pt idx="377">
                  <c:v>99.520740000000004</c:v>
                </c:pt>
                <c:pt idx="378">
                  <c:v>99.498859999999993</c:v>
                </c:pt>
                <c:pt idx="379">
                  <c:v>99.84008</c:v>
                </c:pt>
                <c:pt idx="380">
                  <c:v>100.38030000000001</c:v>
                </c:pt>
                <c:pt idx="381">
                  <c:v>100.69759999999999</c:v>
                </c:pt>
                <c:pt idx="382">
                  <c:v>100.55629999999999</c:v>
                </c:pt>
                <c:pt idx="383">
                  <c:v>100.23650000000001</c:v>
                </c:pt>
                <c:pt idx="384">
                  <c:v>100.15779999999999</c:v>
                </c:pt>
                <c:pt idx="385">
                  <c:v>100.526</c:v>
                </c:pt>
                <c:pt idx="386">
                  <c:v>101.0489</c:v>
                </c:pt>
                <c:pt idx="387">
                  <c:v>101.37130000000001</c:v>
                </c:pt>
                <c:pt idx="388">
                  <c:v>101.27670000000001</c:v>
                </c:pt>
                <c:pt idx="389">
                  <c:v>100.65</c:v>
                </c:pt>
                <c:pt idx="390">
                  <c:v>99.675539999999998</c:v>
                </c:pt>
                <c:pt idx="391">
                  <c:v>98.660889999999995</c:v>
                </c:pt>
                <c:pt idx="392">
                  <c:v>97.794719999999998</c:v>
                </c:pt>
                <c:pt idx="393">
                  <c:v>97.280940000000001</c:v>
                </c:pt>
                <c:pt idx="394">
                  <c:v>97.298599999999993</c:v>
                </c:pt>
                <c:pt idx="395">
                  <c:v>97.790700000000001</c:v>
                </c:pt>
                <c:pt idx="396">
                  <c:v>98.420640000000006</c:v>
                </c:pt>
                <c:pt idx="397">
                  <c:v>98.623900000000006</c:v>
                </c:pt>
                <c:pt idx="398">
                  <c:v>98.661090000000002</c:v>
                </c:pt>
                <c:pt idx="399">
                  <c:v>98.689700000000002</c:v>
                </c:pt>
                <c:pt idx="400">
                  <c:v>98.830479999999994</c:v>
                </c:pt>
                <c:pt idx="401">
                  <c:v>98.853980000000007</c:v>
                </c:pt>
                <c:pt idx="402">
                  <c:v>99.101429999999993</c:v>
                </c:pt>
                <c:pt idx="403">
                  <c:v>99.425489999999996</c:v>
                </c:pt>
                <c:pt idx="404">
                  <c:v>99.460660000000004</c:v>
                </c:pt>
                <c:pt idx="405">
                  <c:v>99.153679999999994</c:v>
                </c:pt>
                <c:pt idx="406">
                  <c:v>98.831950000000006</c:v>
                </c:pt>
                <c:pt idx="407">
                  <c:v>98.630179999999996</c:v>
                </c:pt>
                <c:pt idx="408">
                  <c:v>98.630780000000001</c:v>
                </c:pt>
                <c:pt idx="409">
                  <c:v>98.340739999999997</c:v>
                </c:pt>
                <c:pt idx="410">
                  <c:v>97.804320000000004</c:v>
                </c:pt>
                <c:pt idx="411">
                  <c:v>97.375309999999999</c:v>
                </c:pt>
                <c:pt idx="412">
                  <c:v>97.424869999999999</c:v>
                </c:pt>
                <c:pt idx="413">
                  <c:v>97.941950000000006</c:v>
                </c:pt>
                <c:pt idx="414">
                  <c:v>98.535480000000007</c:v>
                </c:pt>
                <c:pt idx="415">
                  <c:v>98.979010000000002</c:v>
                </c:pt>
                <c:pt idx="416">
                  <c:v>99.186700000000002</c:v>
                </c:pt>
                <c:pt idx="417">
                  <c:v>99.261799999999994</c:v>
                </c:pt>
                <c:pt idx="418">
                  <c:v>99.185410000000005</c:v>
                </c:pt>
                <c:pt idx="419">
                  <c:v>98.896690000000007</c:v>
                </c:pt>
                <c:pt idx="420">
                  <c:v>98.96481</c:v>
                </c:pt>
                <c:pt idx="421">
                  <c:v>99.013400000000004</c:v>
                </c:pt>
                <c:pt idx="422">
                  <c:v>98.92116</c:v>
                </c:pt>
                <c:pt idx="423">
                  <c:v>98.799160000000001</c:v>
                </c:pt>
                <c:pt idx="424">
                  <c:v>98.850070000000002</c:v>
                </c:pt>
                <c:pt idx="425">
                  <c:v>99.43835</c:v>
                </c:pt>
                <c:pt idx="426">
                  <c:v>100.00360000000001</c:v>
                </c:pt>
                <c:pt idx="427">
                  <c:v>100.3107</c:v>
                </c:pt>
                <c:pt idx="428">
                  <c:v>100.532</c:v>
                </c:pt>
                <c:pt idx="429">
                  <c:v>100.7846</c:v>
                </c:pt>
                <c:pt idx="430">
                  <c:v>100.935</c:v>
                </c:pt>
                <c:pt idx="431">
                  <c:v>101.0716</c:v>
                </c:pt>
                <c:pt idx="432">
                  <c:v>101.17310000000001</c:v>
                </c:pt>
                <c:pt idx="433">
                  <c:v>101.2306</c:v>
                </c:pt>
                <c:pt idx="434">
                  <c:v>101.276</c:v>
                </c:pt>
                <c:pt idx="435">
                  <c:v>101.24630000000001</c:v>
                </c:pt>
                <c:pt idx="436">
                  <c:v>101.0419</c:v>
                </c:pt>
                <c:pt idx="437">
                  <c:v>100.91930000000001</c:v>
                </c:pt>
                <c:pt idx="438">
                  <c:v>101.0475</c:v>
                </c:pt>
                <c:pt idx="439">
                  <c:v>101.3201</c:v>
                </c:pt>
                <c:pt idx="440">
                  <c:v>101.6418</c:v>
                </c:pt>
                <c:pt idx="441">
                  <c:v>101.91419999999999</c:v>
                </c:pt>
                <c:pt idx="442">
                  <c:v>102.1024</c:v>
                </c:pt>
                <c:pt idx="443">
                  <c:v>102.1447</c:v>
                </c:pt>
                <c:pt idx="444">
                  <c:v>102.25530000000001</c:v>
                </c:pt>
                <c:pt idx="445">
                  <c:v>102.54600000000001</c:v>
                </c:pt>
                <c:pt idx="446">
                  <c:v>102.7085</c:v>
                </c:pt>
                <c:pt idx="447">
                  <c:v>102.81100000000001</c:v>
                </c:pt>
                <c:pt idx="448">
                  <c:v>102.9546</c:v>
                </c:pt>
                <c:pt idx="449">
                  <c:v>102.9632</c:v>
                </c:pt>
                <c:pt idx="450">
                  <c:v>102.88800000000001</c:v>
                </c:pt>
                <c:pt idx="451">
                  <c:v>102.8948</c:v>
                </c:pt>
                <c:pt idx="452">
                  <c:v>103.00239999999999</c:v>
                </c:pt>
                <c:pt idx="453">
                  <c:v>103.0505</c:v>
                </c:pt>
                <c:pt idx="454">
                  <c:v>102.9023</c:v>
                </c:pt>
                <c:pt idx="455">
                  <c:v>102.7591</c:v>
                </c:pt>
                <c:pt idx="456">
                  <c:v>102.5836</c:v>
                </c:pt>
                <c:pt idx="457">
                  <c:v>102.5795</c:v>
                </c:pt>
                <c:pt idx="458">
                  <c:v>102.66800000000001</c:v>
                </c:pt>
                <c:pt idx="459">
                  <c:v>102.72490000000001</c:v>
                </c:pt>
                <c:pt idx="460">
                  <c:v>102.5697</c:v>
                </c:pt>
                <c:pt idx="461">
                  <c:v>102.11620000000001</c:v>
                </c:pt>
                <c:pt idx="462">
                  <c:v>101.5532</c:v>
                </c:pt>
                <c:pt idx="463">
                  <c:v>101.15089999999999</c:v>
                </c:pt>
                <c:pt idx="464">
                  <c:v>101.047</c:v>
                </c:pt>
                <c:pt idx="465">
                  <c:v>101.0796</c:v>
                </c:pt>
                <c:pt idx="466">
                  <c:v>101.3049</c:v>
                </c:pt>
                <c:pt idx="467">
                  <c:v>101.4992</c:v>
                </c:pt>
                <c:pt idx="468">
                  <c:v>101.7615</c:v>
                </c:pt>
                <c:pt idx="469">
                  <c:v>102.1125</c:v>
                </c:pt>
                <c:pt idx="470">
                  <c:v>102.4136</c:v>
                </c:pt>
                <c:pt idx="471">
                  <c:v>102.5334</c:v>
                </c:pt>
                <c:pt idx="472">
                  <c:v>102.5386</c:v>
                </c:pt>
                <c:pt idx="473">
                  <c:v>102.54859999999999</c:v>
                </c:pt>
                <c:pt idx="474">
                  <c:v>102.57470000000001</c:v>
                </c:pt>
                <c:pt idx="475">
                  <c:v>102.63979999999999</c:v>
                </c:pt>
                <c:pt idx="476">
                  <c:v>102.6486</c:v>
                </c:pt>
                <c:pt idx="477">
                  <c:v>102.7624</c:v>
                </c:pt>
                <c:pt idx="478">
                  <c:v>102.89870000000001</c:v>
                </c:pt>
                <c:pt idx="479">
                  <c:v>103.1353</c:v>
                </c:pt>
                <c:pt idx="480">
                  <c:v>103.1335</c:v>
                </c:pt>
                <c:pt idx="481">
                  <c:v>102.8595</c:v>
                </c:pt>
                <c:pt idx="482">
                  <c:v>102.509</c:v>
                </c:pt>
                <c:pt idx="483">
                  <c:v>102.28879999999999</c:v>
                </c:pt>
                <c:pt idx="484">
                  <c:v>102.2238</c:v>
                </c:pt>
                <c:pt idx="485">
                  <c:v>102.16970000000001</c:v>
                </c:pt>
                <c:pt idx="486">
                  <c:v>102.13760000000001</c:v>
                </c:pt>
                <c:pt idx="487">
                  <c:v>102.1143</c:v>
                </c:pt>
                <c:pt idx="488">
                  <c:v>102.0171</c:v>
                </c:pt>
                <c:pt idx="489">
                  <c:v>102.261</c:v>
                </c:pt>
                <c:pt idx="490">
                  <c:v>102.5093</c:v>
                </c:pt>
                <c:pt idx="491">
                  <c:v>102.75020000000001</c:v>
                </c:pt>
                <c:pt idx="492">
                  <c:v>102.8412</c:v>
                </c:pt>
                <c:pt idx="493">
                  <c:v>102.8642</c:v>
                </c:pt>
                <c:pt idx="494">
                  <c:v>102.8789</c:v>
                </c:pt>
                <c:pt idx="495">
                  <c:v>102.822</c:v>
                </c:pt>
                <c:pt idx="496">
                  <c:v>102.8289</c:v>
                </c:pt>
                <c:pt idx="497">
                  <c:v>102.90300000000001</c:v>
                </c:pt>
                <c:pt idx="498">
                  <c:v>102.8302</c:v>
                </c:pt>
                <c:pt idx="499">
                  <c:v>102.5198</c:v>
                </c:pt>
                <c:pt idx="500">
                  <c:v>102.23220000000001</c:v>
                </c:pt>
                <c:pt idx="501">
                  <c:v>101.9836</c:v>
                </c:pt>
                <c:pt idx="502">
                  <c:v>102.14360000000001</c:v>
                </c:pt>
                <c:pt idx="503">
                  <c:v>102.4931</c:v>
                </c:pt>
                <c:pt idx="504">
                  <c:v>102.7115</c:v>
                </c:pt>
                <c:pt idx="505">
                  <c:v>102.8302</c:v>
                </c:pt>
                <c:pt idx="506">
                  <c:v>102.9101</c:v>
                </c:pt>
                <c:pt idx="507">
                  <c:v>102.9495</c:v>
                </c:pt>
                <c:pt idx="508">
                  <c:v>102.85509999999999</c:v>
                </c:pt>
                <c:pt idx="509">
                  <c:v>102.7659</c:v>
                </c:pt>
                <c:pt idx="510">
                  <c:v>102.8105</c:v>
                </c:pt>
                <c:pt idx="511">
                  <c:v>102.9637</c:v>
                </c:pt>
                <c:pt idx="512">
                  <c:v>103.1309</c:v>
                </c:pt>
                <c:pt idx="513">
                  <c:v>103.0209</c:v>
                </c:pt>
                <c:pt idx="514">
                  <c:v>102.67829999999999</c:v>
                </c:pt>
                <c:pt idx="515">
                  <c:v>102.04900000000001</c:v>
                </c:pt>
                <c:pt idx="516">
                  <c:v>101.37479999999999</c:v>
                </c:pt>
                <c:pt idx="517">
                  <c:v>100.9689</c:v>
                </c:pt>
                <c:pt idx="518">
                  <c:v>100.9568</c:v>
                </c:pt>
                <c:pt idx="519">
                  <c:v>101.1656</c:v>
                </c:pt>
                <c:pt idx="520">
                  <c:v>101.21259999999999</c:v>
                </c:pt>
                <c:pt idx="521">
                  <c:v>101.2555</c:v>
                </c:pt>
                <c:pt idx="522">
                  <c:v>101.27160000000001</c:v>
                </c:pt>
                <c:pt idx="523">
                  <c:v>101.2739</c:v>
                </c:pt>
                <c:pt idx="524">
                  <c:v>101.3211</c:v>
                </c:pt>
                <c:pt idx="525">
                  <c:v>101.256</c:v>
                </c:pt>
                <c:pt idx="526">
                  <c:v>101.2025</c:v>
                </c:pt>
                <c:pt idx="527">
                  <c:v>101.2162</c:v>
                </c:pt>
                <c:pt idx="528">
                  <c:v>101.2861</c:v>
                </c:pt>
                <c:pt idx="529">
                  <c:v>101.34690000000001</c:v>
                </c:pt>
                <c:pt idx="530">
                  <c:v>101.39060000000001</c:v>
                </c:pt>
                <c:pt idx="531">
                  <c:v>101.24939999999999</c:v>
                </c:pt>
                <c:pt idx="532">
                  <c:v>101.0194</c:v>
                </c:pt>
                <c:pt idx="533">
                  <c:v>100.8638</c:v>
                </c:pt>
                <c:pt idx="534">
                  <c:v>100.83</c:v>
                </c:pt>
                <c:pt idx="535">
                  <c:v>100.82259999999999</c:v>
                </c:pt>
                <c:pt idx="536">
                  <c:v>100.87130000000001</c:v>
                </c:pt>
                <c:pt idx="537">
                  <c:v>101.06019999999999</c:v>
                </c:pt>
                <c:pt idx="538">
                  <c:v>101.2719</c:v>
                </c:pt>
                <c:pt idx="539">
                  <c:v>101.38720000000001</c:v>
                </c:pt>
                <c:pt idx="540">
                  <c:v>101.51300000000001</c:v>
                </c:pt>
                <c:pt idx="541">
                  <c:v>101.6609</c:v>
                </c:pt>
                <c:pt idx="542">
                  <c:v>101.7238</c:v>
                </c:pt>
                <c:pt idx="543">
                  <c:v>101.61369999999999</c:v>
                </c:pt>
                <c:pt idx="544">
                  <c:v>101.4316</c:v>
                </c:pt>
                <c:pt idx="545">
                  <c:v>101.3185</c:v>
                </c:pt>
                <c:pt idx="546">
                  <c:v>101.32689999999999</c:v>
                </c:pt>
                <c:pt idx="547">
                  <c:v>101.3008</c:v>
                </c:pt>
                <c:pt idx="548">
                  <c:v>101.178</c:v>
                </c:pt>
                <c:pt idx="549">
                  <c:v>100.9905</c:v>
                </c:pt>
                <c:pt idx="550">
                  <c:v>100.8575</c:v>
                </c:pt>
                <c:pt idx="551">
                  <c:v>100.8366</c:v>
                </c:pt>
                <c:pt idx="552">
                  <c:v>100.9532</c:v>
                </c:pt>
                <c:pt idx="553">
                  <c:v>101.0141</c:v>
                </c:pt>
                <c:pt idx="554">
                  <c:v>100.9571</c:v>
                </c:pt>
                <c:pt idx="555">
                  <c:v>100.99720000000001</c:v>
                </c:pt>
                <c:pt idx="556">
                  <c:v>100.9588</c:v>
                </c:pt>
                <c:pt idx="557">
                  <c:v>100.9083</c:v>
                </c:pt>
                <c:pt idx="558">
                  <c:v>100.83069999999999</c:v>
                </c:pt>
                <c:pt idx="559">
                  <c:v>100.8347</c:v>
                </c:pt>
                <c:pt idx="560">
                  <c:v>100.9462</c:v>
                </c:pt>
                <c:pt idx="561">
                  <c:v>101.1036</c:v>
                </c:pt>
                <c:pt idx="562">
                  <c:v>101.0209</c:v>
                </c:pt>
                <c:pt idx="563">
                  <c:v>100.8069</c:v>
                </c:pt>
                <c:pt idx="564">
                  <c:v>100.55629999999999</c:v>
                </c:pt>
                <c:pt idx="565">
                  <c:v>100.5371</c:v>
                </c:pt>
                <c:pt idx="566">
                  <c:v>100.66500000000001</c:v>
                </c:pt>
                <c:pt idx="567">
                  <c:v>100.9109</c:v>
                </c:pt>
                <c:pt idx="568">
                  <c:v>101.1987</c:v>
                </c:pt>
                <c:pt idx="569">
                  <c:v>101.2891</c:v>
                </c:pt>
                <c:pt idx="570">
                  <c:v>101.2941</c:v>
                </c:pt>
                <c:pt idx="571">
                  <c:v>101.3282</c:v>
                </c:pt>
                <c:pt idx="572">
                  <c:v>101.2957</c:v>
                </c:pt>
                <c:pt idx="573">
                  <c:v>101.1677</c:v>
                </c:pt>
                <c:pt idx="574">
                  <c:v>100.8847</c:v>
                </c:pt>
                <c:pt idx="575">
                  <c:v>100.6147</c:v>
                </c:pt>
                <c:pt idx="576">
                  <c:v>100.3108</c:v>
                </c:pt>
                <c:pt idx="577">
                  <c:v>99.851650000000006</c:v>
                </c:pt>
                <c:pt idx="578">
                  <c:v>99.19041</c:v>
                </c:pt>
                <c:pt idx="579">
                  <c:v>98.243840000000006</c:v>
                </c:pt>
                <c:pt idx="580">
                  <c:v>97.268979999999999</c:v>
                </c:pt>
                <c:pt idx="581">
                  <c:v>96.359579999999994</c:v>
                </c:pt>
                <c:pt idx="582">
                  <c:v>95.773709999999994</c:v>
                </c:pt>
                <c:pt idx="583">
                  <c:v>95.781570000000002</c:v>
                </c:pt>
                <c:pt idx="584">
                  <c:v>95.956659999999999</c:v>
                </c:pt>
                <c:pt idx="585">
                  <c:v>95.996570000000006</c:v>
                </c:pt>
                <c:pt idx="586">
                  <c:v>95.910309999999996</c:v>
                </c:pt>
                <c:pt idx="587">
                  <c:v>95.641859999999994</c:v>
                </c:pt>
                <c:pt idx="588">
                  <c:v>95.363550000000004</c:v>
                </c:pt>
                <c:pt idx="589">
                  <c:v>95.589129999999997</c:v>
                </c:pt>
                <c:pt idx="590">
                  <c:v>96.20926</c:v>
                </c:pt>
                <c:pt idx="591">
                  <c:v>96.887330000000006</c:v>
                </c:pt>
                <c:pt idx="592">
                  <c:v>97.423289999999994</c:v>
                </c:pt>
                <c:pt idx="593">
                  <c:v>97.955879999999993</c:v>
                </c:pt>
                <c:pt idx="594">
                  <c:v>98.42671</c:v>
                </c:pt>
                <c:pt idx="595">
                  <c:v>98.92801</c:v>
                </c:pt>
                <c:pt idx="596">
                  <c:v>99.620159999999998</c:v>
                </c:pt>
                <c:pt idx="597">
                  <c:v>100.0492</c:v>
                </c:pt>
                <c:pt idx="598">
                  <c:v>100.1895</c:v>
                </c:pt>
                <c:pt idx="599">
                  <c:v>100.2217</c:v>
                </c:pt>
                <c:pt idx="600">
                  <c:v>100.3925</c:v>
                </c:pt>
                <c:pt idx="601">
                  <c:v>100.5168</c:v>
                </c:pt>
                <c:pt idx="602">
                  <c:v>100.4276</c:v>
                </c:pt>
                <c:pt idx="603">
                  <c:v>100.1627</c:v>
                </c:pt>
                <c:pt idx="604">
                  <c:v>99.795299999999997</c:v>
                </c:pt>
                <c:pt idx="605">
                  <c:v>99.465350000000001</c:v>
                </c:pt>
                <c:pt idx="606">
                  <c:v>99.177670000000006</c:v>
                </c:pt>
                <c:pt idx="607">
                  <c:v>98.976420000000005</c:v>
                </c:pt>
                <c:pt idx="608">
                  <c:v>98.611339999999998</c:v>
                </c:pt>
                <c:pt idx="609">
                  <c:v>98.282780000000002</c:v>
                </c:pt>
                <c:pt idx="610">
                  <c:v>97.971090000000004</c:v>
                </c:pt>
                <c:pt idx="611">
                  <c:v>97.661569999999998</c:v>
                </c:pt>
                <c:pt idx="612">
                  <c:v>97.241889999999998</c:v>
                </c:pt>
                <c:pt idx="613">
                  <c:v>96.992869999999996</c:v>
                </c:pt>
                <c:pt idx="614">
                  <c:v>96.842979999999997</c:v>
                </c:pt>
                <c:pt idx="615">
                  <c:v>96.876300000000001</c:v>
                </c:pt>
                <c:pt idx="616">
                  <c:v>97.249359999999996</c:v>
                </c:pt>
                <c:pt idx="617">
                  <c:v>97.277439999999999</c:v>
                </c:pt>
                <c:pt idx="618">
                  <c:v>96.977649999999997</c:v>
                </c:pt>
                <c:pt idx="619">
                  <c:v>96.522909999999996</c:v>
                </c:pt>
                <c:pt idx="620">
                  <c:v>96.127489999999995</c:v>
                </c:pt>
                <c:pt idx="621">
                  <c:v>95.880340000000004</c:v>
                </c:pt>
                <c:pt idx="622">
                  <c:v>95.907449999999997</c:v>
                </c:pt>
                <c:pt idx="623">
                  <c:v>96.101140000000001</c:v>
                </c:pt>
                <c:pt idx="624">
                  <c:v>96.403720000000007</c:v>
                </c:pt>
                <c:pt idx="625">
                  <c:v>96.484300000000005</c:v>
                </c:pt>
                <c:pt idx="626">
                  <c:v>96.342410000000001</c:v>
                </c:pt>
                <c:pt idx="627">
                  <c:v>96.201610000000002</c:v>
                </c:pt>
                <c:pt idx="628">
                  <c:v>96.21114</c:v>
                </c:pt>
                <c:pt idx="629">
                  <c:v>96.379620000000003</c:v>
                </c:pt>
                <c:pt idx="630">
                  <c:v>96.643199999999993</c:v>
                </c:pt>
                <c:pt idx="631">
                  <c:v>96.748840000000001</c:v>
                </c:pt>
                <c:pt idx="632">
                  <c:v>96.715720000000005</c:v>
                </c:pt>
                <c:pt idx="633">
                  <c:v>96.807310000000001</c:v>
                </c:pt>
                <c:pt idx="634">
                  <c:v>97.124279999999999</c:v>
                </c:pt>
                <c:pt idx="635">
                  <c:v>97.202200000000005</c:v>
                </c:pt>
                <c:pt idx="636">
                  <c:v>97.196399999999997</c:v>
                </c:pt>
                <c:pt idx="637">
                  <c:v>97.156679999999994</c:v>
                </c:pt>
                <c:pt idx="638">
                  <c:v>97.266120000000001</c:v>
                </c:pt>
                <c:pt idx="639">
                  <c:v>97.466589999999997</c:v>
                </c:pt>
                <c:pt idx="640">
                  <c:v>97.815330000000003</c:v>
                </c:pt>
                <c:pt idx="641">
                  <c:v>98.388059999999996</c:v>
                </c:pt>
                <c:pt idx="642">
                  <c:v>99.189179999999993</c:v>
                </c:pt>
                <c:pt idx="643">
                  <c:v>99.708460000000002</c:v>
                </c:pt>
                <c:pt idx="644">
                  <c:v>99.906580000000005</c:v>
                </c:pt>
                <c:pt idx="645">
                  <c:v>99.877049999999997</c:v>
                </c:pt>
                <c:pt idx="646">
                  <c:v>99.855279999999993</c:v>
                </c:pt>
                <c:pt idx="647">
                  <c:v>100.1186</c:v>
                </c:pt>
                <c:pt idx="648">
                  <c:v>100.5937</c:v>
                </c:pt>
                <c:pt idx="649">
                  <c:v>100.95610000000001</c:v>
                </c:pt>
                <c:pt idx="650">
                  <c:v>101.2938</c:v>
                </c:pt>
                <c:pt idx="651">
                  <c:v>101.5641</c:v>
                </c:pt>
                <c:pt idx="652">
                  <c:v>101.7218</c:v>
                </c:pt>
                <c:pt idx="653">
                  <c:v>101.8112</c:v>
                </c:pt>
                <c:pt idx="654">
                  <c:v>101.80889999999999</c:v>
                </c:pt>
                <c:pt idx="655">
                  <c:v>101.7928</c:v>
                </c:pt>
                <c:pt idx="656">
                  <c:v>101.634</c:v>
                </c:pt>
                <c:pt idx="657">
                  <c:v>101.5568</c:v>
                </c:pt>
                <c:pt idx="658">
                  <c:v>101.5202</c:v>
                </c:pt>
                <c:pt idx="659">
                  <c:v>101.6581</c:v>
                </c:pt>
                <c:pt idx="660">
                  <c:v>101.9528</c:v>
                </c:pt>
                <c:pt idx="661">
                  <c:v>102.22750000000001</c:v>
                </c:pt>
                <c:pt idx="662">
                  <c:v>102.42010000000001</c:v>
                </c:pt>
                <c:pt idx="663">
                  <c:v>102.4131</c:v>
                </c:pt>
                <c:pt idx="664">
                  <c:v>102.28060000000001</c:v>
                </c:pt>
                <c:pt idx="665">
                  <c:v>102.4248</c:v>
                </c:pt>
                <c:pt idx="666">
                  <c:v>102.51739999999999</c:v>
                </c:pt>
                <c:pt idx="667">
                  <c:v>102.4952</c:v>
                </c:pt>
                <c:pt idx="668">
                  <c:v>102.4149</c:v>
                </c:pt>
                <c:pt idx="669">
                  <c:v>102.3984</c:v>
                </c:pt>
                <c:pt idx="670">
                  <c:v>102.45359999999999</c:v>
                </c:pt>
                <c:pt idx="671">
                  <c:v>102.6463</c:v>
                </c:pt>
                <c:pt idx="672">
                  <c:v>102.65730000000001</c:v>
                </c:pt>
                <c:pt idx="673">
                  <c:v>102.46899999999999</c:v>
                </c:pt>
                <c:pt idx="674">
                  <c:v>102.2516</c:v>
                </c:pt>
                <c:pt idx="675">
                  <c:v>102.0334</c:v>
                </c:pt>
                <c:pt idx="676">
                  <c:v>101.7884</c:v>
                </c:pt>
                <c:pt idx="677">
                  <c:v>101.3699</c:v>
                </c:pt>
                <c:pt idx="678">
                  <c:v>100.8075</c:v>
                </c:pt>
                <c:pt idx="679">
                  <c:v>100.8031</c:v>
                </c:pt>
                <c:pt idx="680">
                  <c:v>101.17010000000001</c:v>
                </c:pt>
                <c:pt idx="681">
                  <c:v>101.3295</c:v>
                </c:pt>
                <c:pt idx="682">
                  <c:v>101.238</c:v>
                </c:pt>
                <c:pt idx="683">
                  <c:v>101.1507</c:v>
                </c:pt>
                <c:pt idx="684">
                  <c:v>101.0395</c:v>
                </c:pt>
                <c:pt idx="685">
                  <c:v>100.9392</c:v>
                </c:pt>
                <c:pt idx="686">
                  <c:v>100.9032</c:v>
                </c:pt>
                <c:pt idx="687">
                  <c:v>100.87130000000001</c:v>
                </c:pt>
                <c:pt idx="688">
                  <c:v>100.7826</c:v>
                </c:pt>
                <c:pt idx="689">
                  <c:v>100.6082</c:v>
                </c:pt>
                <c:pt idx="690">
                  <c:v>100.5428</c:v>
                </c:pt>
                <c:pt idx="691">
                  <c:v>100.4803</c:v>
                </c:pt>
                <c:pt idx="692">
                  <c:v>100.46769999999999</c:v>
                </c:pt>
                <c:pt idx="693">
                  <c:v>100.5085</c:v>
                </c:pt>
                <c:pt idx="694">
                  <c:v>100.52370000000001</c:v>
                </c:pt>
                <c:pt idx="695">
                  <c:v>100.5437</c:v>
                </c:pt>
                <c:pt idx="696">
                  <c:v>100.6156</c:v>
                </c:pt>
                <c:pt idx="697">
                  <c:v>100.7316</c:v>
                </c:pt>
                <c:pt idx="698">
                  <c:v>100.8344</c:v>
                </c:pt>
                <c:pt idx="699">
                  <c:v>100.88290000000001</c:v>
                </c:pt>
                <c:pt idx="700">
                  <c:v>101.008</c:v>
                </c:pt>
                <c:pt idx="701">
                  <c:v>101.05</c:v>
                </c:pt>
                <c:pt idx="702">
                  <c:v>101.1323</c:v>
                </c:pt>
                <c:pt idx="703">
                  <c:v>101.0501</c:v>
                </c:pt>
                <c:pt idx="704">
                  <c:v>100.8609</c:v>
                </c:pt>
                <c:pt idx="705">
                  <c:v>100.65649999999999</c:v>
                </c:pt>
                <c:pt idx="706">
                  <c:v>100.3895</c:v>
                </c:pt>
                <c:pt idx="707">
                  <c:v>100.0774</c:v>
                </c:pt>
                <c:pt idx="708">
                  <c:v>99.785390000000007</c:v>
                </c:pt>
                <c:pt idx="709">
                  <c:v>99.652990000000003</c:v>
                </c:pt>
                <c:pt idx="710">
                  <c:v>99.642740000000003</c:v>
                </c:pt>
                <c:pt idx="711">
                  <c:v>99.801900000000003</c:v>
                </c:pt>
                <c:pt idx="712">
                  <c:v>100.0397</c:v>
                </c:pt>
                <c:pt idx="713">
                  <c:v>100.12350000000001</c:v>
                </c:pt>
                <c:pt idx="714">
                  <c:v>100.166</c:v>
                </c:pt>
                <c:pt idx="715">
                  <c:v>99.972020000000001</c:v>
                </c:pt>
                <c:pt idx="716">
                  <c:v>99.927729999999997</c:v>
                </c:pt>
                <c:pt idx="717">
                  <c:v>100.02979999999999</c:v>
                </c:pt>
                <c:pt idx="718">
                  <c:v>100.3437</c:v>
                </c:pt>
                <c:pt idx="719">
                  <c:v>100.6948</c:v>
                </c:pt>
                <c:pt idx="720">
                  <c:v>100.8202</c:v>
                </c:pt>
                <c:pt idx="721">
                  <c:v>100.45820000000001</c:v>
                </c:pt>
                <c:pt idx="722">
                  <c:v>99.377859999999998</c:v>
                </c:pt>
                <c:pt idx="723">
                  <c:v>97.81908</c:v>
                </c:pt>
                <c:pt idx="724">
                  <c:v>97.054730000000006</c:v>
                </c:pt>
                <c:pt idx="725">
                  <c:v>97.19511</c:v>
                </c:pt>
                <c:pt idx="726">
                  <c:v>97.693380000000005</c:v>
                </c:pt>
                <c:pt idx="727">
                  <c:v>97.904259999999994</c:v>
                </c:pt>
                <c:pt idx="728">
                  <c:v>97.725040000000007</c:v>
                </c:pt>
                <c:pt idx="729">
                  <c:v>97.384720000000002</c:v>
                </c:pt>
                <c:pt idx="730">
                  <c:v>97.286609999999996</c:v>
                </c:pt>
                <c:pt idx="731">
                  <c:v>97.701350000000005</c:v>
                </c:pt>
                <c:pt idx="732">
                  <c:v>98.295360000000002</c:v>
                </c:pt>
                <c:pt idx="733">
                  <c:v>99.37321</c:v>
                </c:pt>
                <c:pt idx="734">
                  <c:v>100.68819999999999</c:v>
                </c:pt>
                <c:pt idx="735">
                  <c:v>101.7236</c:v>
                </c:pt>
                <c:pt idx="736">
                  <c:v>102.5142</c:v>
                </c:pt>
                <c:pt idx="737">
                  <c:v>102.86960000000001</c:v>
                </c:pt>
                <c:pt idx="738">
                  <c:v>102.81359999999999</c:v>
                </c:pt>
                <c:pt idx="739">
                  <c:v>102.29349999999999</c:v>
                </c:pt>
                <c:pt idx="740">
                  <c:v>101.43040000000001</c:v>
                </c:pt>
                <c:pt idx="741">
                  <c:v>100.7153</c:v>
                </c:pt>
                <c:pt idx="742">
                  <c:v>100.3835</c:v>
                </c:pt>
                <c:pt idx="743">
                  <c:v>99.900109999999998</c:v>
                </c:pt>
                <c:pt idx="744">
                  <c:v>98.874139999999997</c:v>
                </c:pt>
                <c:pt idx="745">
                  <c:v>97.347719999999995</c:v>
                </c:pt>
                <c:pt idx="746">
                  <c:v>95.786469999999994</c:v>
                </c:pt>
                <c:pt idx="747">
                  <c:v>94.469629999999995</c:v>
                </c:pt>
                <c:pt idx="748">
                  <c:v>93.692049999999995</c:v>
                </c:pt>
                <c:pt idx="749">
                  <c:v>93.268550000000005</c:v>
                </c:pt>
                <c:pt idx="750">
                  <c:v>92.923000000000002</c:v>
                </c:pt>
                <c:pt idx="751">
                  <c:v>92.388279999999995</c:v>
                </c:pt>
                <c:pt idx="752">
                  <c:v>91.945930000000004</c:v>
                </c:pt>
                <c:pt idx="753">
                  <c:v>92.054720000000003</c:v>
                </c:pt>
                <c:pt idx="754">
                  <c:v>92.498270000000005</c:v>
                </c:pt>
                <c:pt idx="755">
                  <c:v>92.923649999999995</c:v>
                </c:pt>
                <c:pt idx="756">
                  <c:v>93.368750000000006</c:v>
                </c:pt>
                <c:pt idx="757">
                  <c:v>94.160640000000001</c:v>
                </c:pt>
              </c:numCache>
            </c:numRef>
          </c:val>
          <c:smooth val="0"/>
          <c:extLst xmlns:c15="http://schemas.microsoft.com/office/drawing/2012/chart">
            <c:ext xmlns:c16="http://schemas.microsoft.com/office/drawing/2014/chart" uri="{C3380CC4-5D6E-409C-BE32-E72D297353CC}">
              <c16:uniqueId val="{0000000C-672B-F948-97B6-5927EAEACBB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0"/>
              <c:layout>
                <c:manualLayout>
                  <c:x val="-1.6759563117623849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A4B-2545-8FAD-015A39A0CE4B}"/>
                </c:ext>
              </c:extLst>
            </c:dLbl>
            <c:dLbl>
              <c:idx val="4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CE7-4FC7-987D-55B23848DE44}"/>
                </c:ext>
              </c:extLst>
            </c:dLbl>
            <c:dLbl>
              <c:idx val="1439"/>
              <c:layout>
                <c:manualLayout>
                  <c:x val="-3.5996091078367037E-3"/>
                  <c:y val="6.1659349520652169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1E-6740-B1F6-494B1A7BC437}"/>
                </c:ext>
              </c:extLst>
            </c:dLbl>
            <c:dLbl>
              <c:idx val="1470"/>
              <c:layout>
                <c:manualLayout>
                  <c:x val="-2.2954029093451406E-3"/>
                  <c:y val="2.1615099820214385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1E-6740-B1F6-494B1A7BC4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c:f>
              <c:numCache>
                <c:formatCode>m/d/yyyy</c:formatCode>
                <c:ptCount val="50"/>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pt idx="48" formatCode="dd/mm/yyyy">
                  <c:v>44957</c:v>
                </c:pt>
                <c:pt idx="49" formatCode="dd/mm/yyyy">
                  <c:v>44985</c:v>
                </c:pt>
              </c:numCache>
            </c:numRef>
          </c:xVal>
          <c:yVal>
            <c:numRef>
              <c:f>'Line (Scatter)'!$B$2:$B$51</c:f>
              <c:numCache>
                <c:formatCode>#,##0.0;\(#,##0.0\);"-"</c:formatCode>
                <c:ptCount val="50"/>
                <c:pt idx="0">
                  <c:v>28.38</c:v>
                </c:pt>
                <c:pt idx="1">
                  <c:v>29.54</c:v>
                </c:pt>
                <c:pt idx="2">
                  <c:v>29.58</c:v>
                </c:pt>
                <c:pt idx="3">
                  <c:v>30.13</c:v>
                </c:pt>
                <c:pt idx="4">
                  <c:v>29.24</c:v>
                </c:pt>
                <c:pt idx="5">
                  <c:v>29.28</c:v>
                </c:pt>
                <c:pt idx="6">
                  <c:v>29.99</c:v>
                </c:pt>
                <c:pt idx="7">
                  <c:v>28.71</c:v>
                </c:pt>
                <c:pt idx="8">
                  <c:v>29.23</c:v>
                </c:pt>
                <c:pt idx="9">
                  <c:v>28.84</c:v>
                </c:pt>
                <c:pt idx="10">
                  <c:v>29.84</c:v>
                </c:pt>
                <c:pt idx="11">
                  <c:v>30.33</c:v>
                </c:pt>
                <c:pt idx="12">
                  <c:v>30.99</c:v>
                </c:pt>
                <c:pt idx="13">
                  <c:v>30.73</c:v>
                </c:pt>
                <c:pt idx="14">
                  <c:v>24.82</c:v>
                </c:pt>
                <c:pt idx="15">
                  <c:v>25.93</c:v>
                </c:pt>
                <c:pt idx="16">
                  <c:v>27.33</c:v>
                </c:pt>
                <c:pt idx="17">
                  <c:v>28.84</c:v>
                </c:pt>
                <c:pt idx="18">
                  <c:v>29.6</c:v>
                </c:pt>
                <c:pt idx="19">
                  <c:v>31.16</c:v>
                </c:pt>
                <c:pt idx="20">
                  <c:v>30.84</c:v>
                </c:pt>
                <c:pt idx="21">
                  <c:v>31.28</c:v>
                </c:pt>
                <c:pt idx="22">
                  <c:v>32.47</c:v>
                </c:pt>
                <c:pt idx="23">
                  <c:v>33.770000000000003</c:v>
                </c:pt>
                <c:pt idx="24">
                  <c:v>34.51</c:v>
                </c:pt>
                <c:pt idx="25">
                  <c:v>35.1</c:v>
                </c:pt>
                <c:pt idx="26">
                  <c:v>35.04</c:v>
                </c:pt>
                <c:pt idx="27">
                  <c:v>36.72</c:v>
                </c:pt>
                <c:pt idx="28">
                  <c:v>36.549999999999997</c:v>
                </c:pt>
                <c:pt idx="29">
                  <c:v>36.700000000000003</c:v>
                </c:pt>
                <c:pt idx="30">
                  <c:v>37.44</c:v>
                </c:pt>
                <c:pt idx="31">
                  <c:v>37.97</c:v>
                </c:pt>
                <c:pt idx="32">
                  <c:v>37.619999999999997</c:v>
                </c:pt>
                <c:pt idx="33">
                  <c:v>37.25</c:v>
                </c:pt>
                <c:pt idx="34">
                  <c:v>38.58</c:v>
                </c:pt>
                <c:pt idx="35">
                  <c:v>38.299999999999997</c:v>
                </c:pt>
                <c:pt idx="36">
                  <c:v>36.94</c:v>
                </c:pt>
                <c:pt idx="37">
                  <c:v>35.29</c:v>
                </c:pt>
                <c:pt idx="38">
                  <c:v>34.270000000000003</c:v>
                </c:pt>
                <c:pt idx="39">
                  <c:v>33.89</c:v>
                </c:pt>
                <c:pt idx="40">
                  <c:v>30.67</c:v>
                </c:pt>
                <c:pt idx="41">
                  <c:v>29.05</c:v>
                </c:pt>
                <c:pt idx="42">
                  <c:v>29</c:v>
                </c:pt>
                <c:pt idx="43">
                  <c:v>30.7</c:v>
                </c:pt>
                <c:pt idx="44">
                  <c:v>28.23</c:v>
                </c:pt>
                <c:pt idx="45">
                  <c:v>27.08</c:v>
                </c:pt>
                <c:pt idx="46">
                  <c:v>28.46</c:v>
                </c:pt>
                <c:pt idx="47">
                  <c:v>28.46</c:v>
                </c:pt>
                <c:pt idx="48">
                  <c:v>28.81</c:v>
                </c:pt>
                <c:pt idx="49">
                  <c:v>30.38</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49"/>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E7-4FC7-987D-55B23848DE4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c:f>
              <c:numCache>
                <c:formatCode>m/d/yyyy</c:formatCode>
                <c:ptCount val="50"/>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pt idx="48" formatCode="dd/mm/yyyy">
                  <c:v>44957</c:v>
                </c:pt>
                <c:pt idx="49" formatCode="dd/mm/yyyy">
                  <c:v>44985</c:v>
                </c:pt>
              </c:numCache>
            </c:numRef>
          </c:xVal>
          <c:yVal>
            <c:numRef>
              <c:f>'Line (Scatter)'!$C$2:$C$51</c:f>
              <c:numCache>
                <c:formatCode>0.0</c:formatCode>
                <c:ptCount val="50"/>
                <c:pt idx="0">
                  <c:v>31.677200000000003</c:v>
                </c:pt>
                <c:pt idx="1">
                  <c:v>31.677200000000003</c:v>
                </c:pt>
                <c:pt idx="2">
                  <c:v>31.677200000000003</c:v>
                </c:pt>
                <c:pt idx="3">
                  <c:v>31.677200000000003</c:v>
                </c:pt>
                <c:pt idx="4">
                  <c:v>31.677200000000003</c:v>
                </c:pt>
                <c:pt idx="5">
                  <c:v>31.677200000000003</c:v>
                </c:pt>
                <c:pt idx="6">
                  <c:v>31.677200000000003</c:v>
                </c:pt>
                <c:pt idx="7">
                  <c:v>31.677200000000003</c:v>
                </c:pt>
                <c:pt idx="8">
                  <c:v>31.677200000000003</c:v>
                </c:pt>
                <c:pt idx="9">
                  <c:v>31.677200000000003</c:v>
                </c:pt>
                <c:pt idx="10">
                  <c:v>31.677200000000003</c:v>
                </c:pt>
                <c:pt idx="11">
                  <c:v>31.677200000000003</c:v>
                </c:pt>
                <c:pt idx="12">
                  <c:v>31.677200000000003</c:v>
                </c:pt>
                <c:pt idx="13">
                  <c:v>31.677200000000003</c:v>
                </c:pt>
                <c:pt idx="14">
                  <c:v>31.677200000000003</c:v>
                </c:pt>
                <c:pt idx="15">
                  <c:v>31.677200000000003</c:v>
                </c:pt>
                <c:pt idx="16">
                  <c:v>31.677200000000003</c:v>
                </c:pt>
                <c:pt idx="17">
                  <c:v>31.677200000000003</c:v>
                </c:pt>
                <c:pt idx="18">
                  <c:v>31.677200000000003</c:v>
                </c:pt>
                <c:pt idx="19">
                  <c:v>31.677200000000003</c:v>
                </c:pt>
                <c:pt idx="20">
                  <c:v>31.677200000000003</c:v>
                </c:pt>
                <c:pt idx="21">
                  <c:v>31.677200000000003</c:v>
                </c:pt>
                <c:pt idx="22">
                  <c:v>31.677200000000003</c:v>
                </c:pt>
                <c:pt idx="23">
                  <c:v>31.677200000000003</c:v>
                </c:pt>
                <c:pt idx="24">
                  <c:v>31.677200000000003</c:v>
                </c:pt>
                <c:pt idx="25">
                  <c:v>31.677200000000003</c:v>
                </c:pt>
                <c:pt idx="26">
                  <c:v>31.677200000000003</c:v>
                </c:pt>
                <c:pt idx="27">
                  <c:v>31.677200000000003</c:v>
                </c:pt>
                <c:pt idx="28">
                  <c:v>31.677200000000003</c:v>
                </c:pt>
                <c:pt idx="29">
                  <c:v>31.677200000000003</c:v>
                </c:pt>
                <c:pt idx="30">
                  <c:v>31.677200000000003</c:v>
                </c:pt>
                <c:pt idx="31">
                  <c:v>31.677200000000003</c:v>
                </c:pt>
                <c:pt idx="32">
                  <c:v>31.677200000000003</c:v>
                </c:pt>
                <c:pt idx="33">
                  <c:v>31.677200000000003</c:v>
                </c:pt>
                <c:pt idx="34">
                  <c:v>31.677200000000003</c:v>
                </c:pt>
                <c:pt idx="35">
                  <c:v>31.677200000000003</c:v>
                </c:pt>
                <c:pt idx="36">
                  <c:v>31.677200000000003</c:v>
                </c:pt>
                <c:pt idx="37">
                  <c:v>31.677200000000003</c:v>
                </c:pt>
                <c:pt idx="38">
                  <c:v>31.677200000000003</c:v>
                </c:pt>
                <c:pt idx="39">
                  <c:v>31.677200000000003</c:v>
                </c:pt>
                <c:pt idx="40">
                  <c:v>31.677200000000003</c:v>
                </c:pt>
                <c:pt idx="41">
                  <c:v>31.677200000000003</c:v>
                </c:pt>
                <c:pt idx="42">
                  <c:v>31.677200000000003</c:v>
                </c:pt>
                <c:pt idx="43">
                  <c:v>31.677200000000003</c:v>
                </c:pt>
                <c:pt idx="44">
                  <c:v>31.677200000000003</c:v>
                </c:pt>
                <c:pt idx="45">
                  <c:v>31.677200000000003</c:v>
                </c:pt>
                <c:pt idx="46">
                  <c:v>31.677200000000003</c:v>
                </c:pt>
                <c:pt idx="47">
                  <c:v>31.677200000000003</c:v>
                </c:pt>
                <c:pt idx="48">
                  <c:v>31.677200000000003</c:v>
                </c:pt>
                <c:pt idx="49">
                  <c:v>31.677200000000003</c:v>
                </c:pt>
              </c:numCache>
            </c:numRef>
          </c:yVal>
          <c:smooth val="0"/>
          <c:extLst>
            <c:ext xmlns:c16="http://schemas.microsoft.com/office/drawing/2014/chart" uri="{C3380CC4-5D6E-409C-BE32-E72D297353CC}">
              <c16:uniqueId val="{00000004-4A4B-2545-8FAD-015A39A0CE4B}"/>
            </c:ext>
          </c:extLst>
        </c:ser>
        <c:dLbls>
          <c:showLegendKey val="0"/>
          <c:showVal val="0"/>
          <c:showCatName val="0"/>
          <c:showSerName val="0"/>
          <c:showPercent val="0"/>
          <c:showBubbleSize val="0"/>
        </c:dLbls>
        <c:axId val="229606184"/>
        <c:axId val="229606576"/>
      </c:scatterChart>
      <c:valAx>
        <c:axId val="229606184"/>
        <c:scaling>
          <c:orientation val="minMax"/>
          <c:max val="4498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0"/>
          <c:min val="2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37177886742322952"/>
          <c:y val="0.90903144879491082"/>
          <c:w val="0.19836267694586537"/>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49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(Scatter)'!$A$2:$A$494</c:f>
              <c:numCache>
                <c:formatCode>m/d/yyyy</c:formatCode>
                <c:ptCount val="49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numCache>
            </c:numRef>
          </c:xVal>
          <c:yVal>
            <c:numRef>
              <c:f>'Line (Scatter)'!$B$2:$B$494</c:f>
              <c:numCache>
                <c:formatCode>0.0</c:formatCode>
                <c:ptCount val="493"/>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17.989999999999998</c:v>
                </c:pt>
                <c:pt idx="489">
                  <c:v>18.89</c:v>
                </c:pt>
                <c:pt idx="490">
                  <c:v>19.84</c:v>
                </c:pt>
                <c:pt idx="491">
                  <c:v>19.170000000000002</c:v>
                </c:pt>
                <c:pt idx="492">
                  <c:v>20.55</c:v>
                </c:pt>
              </c:numCache>
            </c:numRef>
          </c:yVal>
          <c:smooth val="0"/>
          <c:extLst>
            <c:ext xmlns:c16="http://schemas.microsoft.com/office/drawing/2014/chart" uri="{C3380CC4-5D6E-409C-BE32-E72D297353CC}">
              <c16:uniqueId val="{00000000-50AA-E340-B13A-966FFCBF26F1}"/>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488"/>
              <c:layout>
                <c:manualLayout>
                  <c:x val="-1.1737855786424015E-2"/>
                  <c:y val="-0.1386854259635498"/>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54-40D3-9B0D-06F90369A67D}"/>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(Scatter)'!$A$2:$A$494</c:f>
              <c:numCache>
                <c:formatCode>m/d/yyyy</c:formatCode>
                <c:ptCount val="49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numCache>
            </c:numRef>
          </c:xVal>
          <c:yVal>
            <c:numRef>
              <c:f>'Line (Scatter)'!$F$2:$F$494</c:f>
              <c:numCache>
                <c:formatCode>0.0</c:formatCode>
                <c:ptCount val="493"/>
                <c:pt idx="0">
                  <c:v>20.191784989857993</c:v>
                </c:pt>
                <c:pt idx="1">
                  <c:v>20.191784989857993</c:v>
                </c:pt>
                <c:pt idx="2">
                  <c:v>20.191784989857993</c:v>
                </c:pt>
                <c:pt idx="3">
                  <c:v>20.191784989857993</c:v>
                </c:pt>
                <c:pt idx="4">
                  <c:v>20.191784989857993</c:v>
                </c:pt>
                <c:pt idx="5">
                  <c:v>20.191784989857993</c:v>
                </c:pt>
                <c:pt idx="6">
                  <c:v>20.191784989857993</c:v>
                </c:pt>
                <c:pt idx="7">
                  <c:v>20.191784989857993</c:v>
                </c:pt>
                <c:pt idx="8">
                  <c:v>20.191784989857993</c:v>
                </c:pt>
                <c:pt idx="9">
                  <c:v>20.191784989857993</c:v>
                </c:pt>
                <c:pt idx="10">
                  <c:v>20.191784989857993</c:v>
                </c:pt>
                <c:pt idx="11">
                  <c:v>20.191784989857993</c:v>
                </c:pt>
                <c:pt idx="12">
                  <c:v>20.191784989857993</c:v>
                </c:pt>
                <c:pt idx="13">
                  <c:v>20.191784989857993</c:v>
                </c:pt>
                <c:pt idx="14">
                  <c:v>20.191784989857993</c:v>
                </c:pt>
                <c:pt idx="15">
                  <c:v>20.191784989857993</c:v>
                </c:pt>
                <c:pt idx="16">
                  <c:v>20.191784989857993</c:v>
                </c:pt>
                <c:pt idx="17">
                  <c:v>20.191784989857993</c:v>
                </c:pt>
                <c:pt idx="18">
                  <c:v>20.191784989857993</c:v>
                </c:pt>
                <c:pt idx="19">
                  <c:v>20.191784989857993</c:v>
                </c:pt>
                <c:pt idx="20">
                  <c:v>20.191784989857993</c:v>
                </c:pt>
                <c:pt idx="21">
                  <c:v>20.191784989857993</c:v>
                </c:pt>
                <c:pt idx="22">
                  <c:v>20.191784989857993</c:v>
                </c:pt>
                <c:pt idx="23">
                  <c:v>20.191784989857993</c:v>
                </c:pt>
                <c:pt idx="24">
                  <c:v>20.191784989857993</c:v>
                </c:pt>
                <c:pt idx="25">
                  <c:v>20.191784989857993</c:v>
                </c:pt>
                <c:pt idx="26">
                  <c:v>20.191784989857993</c:v>
                </c:pt>
                <c:pt idx="27">
                  <c:v>20.191784989857993</c:v>
                </c:pt>
                <c:pt idx="28">
                  <c:v>20.191784989857993</c:v>
                </c:pt>
                <c:pt idx="29">
                  <c:v>20.191784989857993</c:v>
                </c:pt>
                <c:pt idx="30">
                  <c:v>20.191784989857993</c:v>
                </c:pt>
                <c:pt idx="31">
                  <c:v>20.191784989857993</c:v>
                </c:pt>
                <c:pt idx="32">
                  <c:v>20.191784989857993</c:v>
                </c:pt>
                <c:pt idx="33">
                  <c:v>20.191784989857993</c:v>
                </c:pt>
                <c:pt idx="34">
                  <c:v>20.191784989857993</c:v>
                </c:pt>
                <c:pt idx="35">
                  <c:v>20.191784989857993</c:v>
                </c:pt>
                <c:pt idx="36">
                  <c:v>20.191784989857993</c:v>
                </c:pt>
                <c:pt idx="37">
                  <c:v>20.191784989857993</c:v>
                </c:pt>
                <c:pt idx="38">
                  <c:v>20.191784989857993</c:v>
                </c:pt>
                <c:pt idx="39">
                  <c:v>20.191784989857993</c:v>
                </c:pt>
                <c:pt idx="40">
                  <c:v>20.191784989857993</c:v>
                </c:pt>
                <c:pt idx="41">
                  <c:v>20.191784989857993</c:v>
                </c:pt>
                <c:pt idx="42">
                  <c:v>20.191784989857993</c:v>
                </c:pt>
                <c:pt idx="43">
                  <c:v>20.191784989857993</c:v>
                </c:pt>
                <c:pt idx="44">
                  <c:v>20.191784989857993</c:v>
                </c:pt>
                <c:pt idx="45">
                  <c:v>20.191784989857993</c:v>
                </c:pt>
                <c:pt idx="46">
                  <c:v>20.191784989857993</c:v>
                </c:pt>
                <c:pt idx="47">
                  <c:v>20.191784989857993</c:v>
                </c:pt>
                <c:pt idx="48">
                  <c:v>20.191784989857993</c:v>
                </c:pt>
                <c:pt idx="49">
                  <c:v>20.191784989857993</c:v>
                </c:pt>
                <c:pt idx="50">
                  <c:v>20.191784989857993</c:v>
                </c:pt>
                <c:pt idx="51">
                  <c:v>20.191784989857993</c:v>
                </c:pt>
                <c:pt idx="52">
                  <c:v>20.191784989857993</c:v>
                </c:pt>
                <c:pt idx="53">
                  <c:v>20.191784989857993</c:v>
                </c:pt>
                <c:pt idx="54">
                  <c:v>20.191784989857993</c:v>
                </c:pt>
                <c:pt idx="55">
                  <c:v>20.191784989857993</c:v>
                </c:pt>
                <c:pt idx="56">
                  <c:v>20.191784989857993</c:v>
                </c:pt>
                <c:pt idx="57">
                  <c:v>20.191784989857993</c:v>
                </c:pt>
                <c:pt idx="58">
                  <c:v>20.191784989857993</c:v>
                </c:pt>
                <c:pt idx="59">
                  <c:v>20.191784989857993</c:v>
                </c:pt>
                <c:pt idx="60">
                  <c:v>20.191784989857993</c:v>
                </c:pt>
                <c:pt idx="61">
                  <c:v>20.191784989857993</c:v>
                </c:pt>
                <c:pt idx="62">
                  <c:v>20.191784989857993</c:v>
                </c:pt>
                <c:pt idx="63">
                  <c:v>20.191784989857993</c:v>
                </c:pt>
                <c:pt idx="64">
                  <c:v>20.191784989857993</c:v>
                </c:pt>
                <c:pt idx="65">
                  <c:v>20.191784989857993</c:v>
                </c:pt>
                <c:pt idx="66">
                  <c:v>20.191784989857993</c:v>
                </c:pt>
                <c:pt idx="67">
                  <c:v>20.191784989857993</c:v>
                </c:pt>
                <c:pt idx="68">
                  <c:v>20.191784989857993</c:v>
                </c:pt>
                <c:pt idx="69">
                  <c:v>20.191784989857993</c:v>
                </c:pt>
                <c:pt idx="70">
                  <c:v>20.191784989857993</c:v>
                </c:pt>
                <c:pt idx="71">
                  <c:v>20.191784989857993</c:v>
                </c:pt>
                <c:pt idx="72">
                  <c:v>20.191784989857993</c:v>
                </c:pt>
                <c:pt idx="73">
                  <c:v>20.191784989857993</c:v>
                </c:pt>
                <c:pt idx="74">
                  <c:v>20.191784989857993</c:v>
                </c:pt>
                <c:pt idx="75">
                  <c:v>20.191784989857993</c:v>
                </c:pt>
                <c:pt idx="76">
                  <c:v>20.191784989857993</c:v>
                </c:pt>
                <c:pt idx="77">
                  <c:v>20.191784989857993</c:v>
                </c:pt>
                <c:pt idx="78">
                  <c:v>20.191784989857993</c:v>
                </c:pt>
                <c:pt idx="79">
                  <c:v>20.191784989857993</c:v>
                </c:pt>
                <c:pt idx="80">
                  <c:v>20.191784989857993</c:v>
                </c:pt>
                <c:pt idx="81">
                  <c:v>20.191784989857993</c:v>
                </c:pt>
                <c:pt idx="82">
                  <c:v>20.191784989857993</c:v>
                </c:pt>
                <c:pt idx="83">
                  <c:v>20.191784989857993</c:v>
                </c:pt>
                <c:pt idx="84">
                  <c:v>20.191784989857993</c:v>
                </c:pt>
                <c:pt idx="85">
                  <c:v>20.191784989857993</c:v>
                </c:pt>
                <c:pt idx="86">
                  <c:v>20.191784989857993</c:v>
                </c:pt>
                <c:pt idx="87">
                  <c:v>20.191784989857993</c:v>
                </c:pt>
                <c:pt idx="88">
                  <c:v>20.191784989857993</c:v>
                </c:pt>
                <c:pt idx="89">
                  <c:v>20.191784989857993</c:v>
                </c:pt>
                <c:pt idx="90">
                  <c:v>20.191784989857993</c:v>
                </c:pt>
                <c:pt idx="91">
                  <c:v>20.191784989857993</c:v>
                </c:pt>
                <c:pt idx="92">
                  <c:v>20.191784989857993</c:v>
                </c:pt>
                <c:pt idx="93">
                  <c:v>20.191784989857993</c:v>
                </c:pt>
                <c:pt idx="94">
                  <c:v>20.191784989857993</c:v>
                </c:pt>
                <c:pt idx="95">
                  <c:v>20.191784989857993</c:v>
                </c:pt>
                <c:pt idx="96">
                  <c:v>20.191784989857993</c:v>
                </c:pt>
                <c:pt idx="97">
                  <c:v>20.191784989857993</c:v>
                </c:pt>
                <c:pt idx="98">
                  <c:v>20.191784989857993</c:v>
                </c:pt>
                <c:pt idx="99">
                  <c:v>20.191784989857993</c:v>
                </c:pt>
                <c:pt idx="100">
                  <c:v>20.191784989857993</c:v>
                </c:pt>
                <c:pt idx="101">
                  <c:v>20.191784989857993</c:v>
                </c:pt>
                <c:pt idx="102">
                  <c:v>20.191784989857993</c:v>
                </c:pt>
                <c:pt idx="103">
                  <c:v>20.191784989857993</c:v>
                </c:pt>
                <c:pt idx="104">
                  <c:v>20.191784989857993</c:v>
                </c:pt>
                <c:pt idx="105">
                  <c:v>20.191784989857993</c:v>
                </c:pt>
                <c:pt idx="106">
                  <c:v>20.191784989857993</c:v>
                </c:pt>
                <c:pt idx="107">
                  <c:v>20.191784989857993</c:v>
                </c:pt>
                <c:pt idx="108">
                  <c:v>20.191784989857993</c:v>
                </c:pt>
                <c:pt idx="109">
                  <c:v>20.191784989857993</c:v>
                </c:pt>
                <c:pt idx="110">
                  <c:v>20.191784989857993</c:v>
                </c:pt>
                <c:pt idx="111">
                  <c:v>20.191784989857993</c:v>
                </c:pt>
                <c:pt idx="112">
                  <c:v>20.191784989857993</c:v>
                </c:pt>
                <c:pt idx="113">
                  <c:v>20.191784989857993</c:v>
                </c:pt>
                <c:pt idx="114">
                  <c:v>20.191784989857993</c:v>
                </c:pt>
                <c:pt idx="115">
                  <c:v>20.191784989857993</c:v>
                </c:pt>
                <c:pt idx="116">
                  <c:v>20.191784989857993</c:v>
                </c:pt>
                <c:pt idx="117">
                  <c:v>20.191784989857993</c:v>
                </c:pt>
                <c:pt idx="118">
                  <c:v>20.191784989857993</c:v>
                </c:pt>
                <c:pt idx="119">
                  <c:v>20.191784989857993</c:v>
                </c:pt>
                <c:pt idx="120">
                  <c:v>20.191784989857993</c:v>
                </c:pt>
                <c:pt idx="121">
                  <c:v>20.191784989857993</c:v>
                </c:pt>
                <c:pt idx="122">
                  <c:v>20.191784989857993</c:v>
                </c:pt>
                <c:pt idx="123">
                  <c:v>20.191784989857993</c:v>
                </c:pt>
                <c:pt idx="124">
                  <c:v>20.191784989857993</c:v>
                </c:pt>
                <c:pt idx="125">
                  <c:v>20.191784989857993</c:v>
                </c:pt>
                <c:pt idx="126">
                  <c:v>20.191784989857993</c:v>
                </c:pt>
                <c:pt idx="127">
                  <c:v>20.191784989857993</c:v>
                </c:pt>
                <c:pt idx="128">
                  <c:v>20.191784989857993</c:v>
                </c:pt>
                <c:pt idx="129">
                  <c:v>20.191784989857993</c:v>
                </c:pt>
                <c:pt idx="130">
                  <c:v>20.191784989857993</c:v>
                </c:pt>
                <c:pt idx="131">
                  <c:v>20.191784989857993</c:v>
                </c:pt>
                <c:pt idx="132">
                  <c:v>20.191784989857993</c:v>
                </c:pt>
                <c:pt idx="133">
                  <c:v>20.191784989857993</c:v>
                </c:pt>
                <c:pt idx="134">
                  <c:v>20.191784989857993</c:v>
                </c:pt>
                <c:pt idx="135">
                  <c:v>20.191784989857993</c:v>
                </c:pt>
                <c:pt idx="136">
                  <c:v>20.191784989857993</c:v>
                </c:pt>
                <c:pt idx="137">
                  <c:v>20.191784989857993</c:v>
                </c:pt>
                <c:pt idx="138">
                  <c:v>20.191784989857993</c:v>
                </c:pt>
                <c:pt idx="139">
                  <c:v>20.191784989857993</c:v>
                </c:pt>
                <c:pt idx="140">
                  <c:v>20.191784989857993</c:v>
                </c:pt>
                <c:pt idx="141">
                  <c:v>20.191784989857993</c:v>
                </c:pt>
                <c:pt idx="142">
                  <c:v>20.191784989857993</c:v>
                </c:pt>
                <c:pt idx="143">
                  <c:v>20.191784989857993</c:v>
                </c:pt>
                <c:pt idx="144">
                  <c:v>20.191784989857993</c:v>
                </c:pt>
                <c:pt idx="145">
                  <c:v>20.191784989857993</c:v>
                </c:pt>
                <c:pt idx="146">
                  <c:v>20.191784989857993</c:v>
                </c:pt>
                <c:pt idx="147">
                  <c:v>20.191784989857993</c:v>
                </c:pt>
                <c:pt idx="148">
                  <c:v>20.191784989857993</c:v>
                </c:pt>
                <c:pt idx="149">
                  <c:v>20.191784989857993</c:v>
                </c:pt>
                <c:pt idx="150">
                  <c:v>20.191784989857993</c:v>
                </c:pt>
                <c:pt idx="151">
                  <c:v>20.191784989857993</c:v>
                </c:pt>
                <c:pt idx="152">
                  <c:v>20.191784989857993</c:v>
                </c:pt>
                <c:pt idx="153">
                  <c:v>20.191784989857993</c:v>
                </c:pt>
                <c:pt idx="154">
                  <c:v>20.191784989857993</c:v>
                </c:pt>
                <c:pt idx="155">
                  <c:v>20.191784989857993</c:v>
                </c:pt>
                <c:pt idx="156">
                  <c:v>20.191784989857993</c:v>
                </c:pt>
                <c:pt idx="157">
                  <c:v>20.191784989857993</c:v>
                </c:pt>
                <c:pt idx="158">
                  <c:v>20.191784989857993</c:v>
                </c:pt>
                <c:pt idx="159">
                  <c:v>20.191784989857993</c:v>
                </c:pt>
                <c:pt idx="160">
                  <c:v>20.191784989857993</c:v>
                </c:pt>
                <c:pt idx="161">
                  <c:v>20.191784989857993</c:v>
                </c:pt>
                <c:pt idx="162">
                  <c:v>20.191784989857993</c:v>
                </c:pt>
                <c:pt idx="163">
                  <c:v>20.191784989857993</c:v>
                </c:pt>
                <c:pt idx="164">
                  <c:v>20.191784989857993</c:v>
                </c:pt>
                <c:pt idx="165">
                  <c:v>20.191784989857993</c:v>
                </c:pt>
                <c:pt idx="166">
                  <c:v>20.191784989857993</c:v>
                </c:pt>
                <c:pt idx="167">
                  <c:v>20.191784989857993</c:v>
                </c:pt>
                <c:pt idx="168">
                  <c:v>20.191784989857993</c:v>
                </c:pt>
                <c:pt idx="169">
                  <c:v>20.191784989857993</c:v>
                </c:pt>
                <c:pt idx="170">
                  <c:v>20.191784989857993</c:v>
                </c:pt>
                <c:pt idx="171">
                  <c:v>20.191784989857993</c:v>
                </c:pt>
                <c:pt idx="172">
                  <c:v>20.191784989857993</c:v>
                </c:pt>
                <c:pt idx="173">
                  <c:v>20.191784989857993</c:v>
                </c:pt>
                <c:pt idx="174">
                  <c:v>20.191784989857993</c:v>
                </c:pt>
                <c:pt idx="175">
                  <c:v>20.191784989857993</c:v>
                </c:pt>
                <c:pt idx="176">
                  <c:v>20.191784989857993</c:v>
                </c:pt>
                <c:pt idx="177">
                  <c:v>20.191784989857993</c:v>
                </c:pt>
                <c:pt idx="178">
                  <c:v>20.191784989857993</c:v>
                </c:pt>
                <c:pt idx="179">
                  <c:v>20.191784989857993</c:v>
                </c:pt>
                <c:pt idx="180">
                  <c:v>20.191784989857993</c:v>
                </c:pt>
                <c:pt idx="181">
                  <c:v>20.191784989857993</c:v>
                </c:pt>
                <c:pt idx="182">
                  <c:v>20.191784989857993</c:v>
                </c:pt>
                <c:pt idx="183">
                  <c:v>20.191784989857993</c:v>
                </c:pt>
                <c:pt idx="184">
                  <c:v>20.191784989857993</c:v>
                </c:pt>
                <c:pt idx="185">
                  <c:v>20.191784989857993</c:v>
                </c:pt>
                <c:pt idx="186">
                  <c:v>20.191784989857993</c:v>
                </c:pt>
                <c:pt idx="187">
                  <c:v>20.191784989857993</c:v>
                </c:pt>
                <c:pt idx="188">
                  <c:v>20.191784989857993</c:v>
                </c:pt>
                <c:pt idx="189">
                  <c:v>20.191784989857993</c:v>
                </c:pt>
                <c:pt idx="190">
                  <c:v>20.191784989857993</c:v>
                </c:pt>
                <c:pt idx="191">
                  <c:v>20.191784989857993</c:v>
                </c:pt>
                <c:pt idx="192">
                  <c:v>20.191784989857993</c:v>
                </c:pt>
                <c:pt idx="193">
                  <c:v>20.191784989857993</c:v>
                </c:pt>
                <c:pt idx="194">
                  <c:v>20.191784989857993</c:v>
                </c:pt>
                <c:pt idx="195">
                  <c:v>20.191784989857993</c:v>
                </c:pt>
                <c:pt idx="196">
                  <c:v>20.191784989857993</c:v>
                </c:pt>
                <c:pt idx="197">
                  <c:v>20.191784989857993</c:v>
                </c:pt>
                <c:pt idx="198">
                  <c:v>20.191784989857993</c:v>
                </c:pt>
                <c:pt idx="199">
                  <c:v>20.191784989857993</c:v>
                </c:pt>
                <c:pt idx="200">
                  <c:v>20.191784989857993</c:v>
                </c:pt>
                <c:pt idx="201">
                  <c:v>20.191784989857993</c:v>
                </c:pt>
                <c:pt idx="202">
                  <c:v>20.191784989857993</c:v>
                </c:pt>
                <c:pt idx="203">
                  <c:v>20.191784989857993</c:v>
                </c:pt>
                <c:pt idx="204">
                  <c:v>20.191784989857993</c:v>
                </c:pt>
                <c:pt idx="205">
                  <c:v>20.191784989857993</c:v>
                </c:pt>
                <c:pt idx="206">
                  <c:v>20.191784989857993</c:v>
                </c:pt>
                <c:pt idx="207">
                  <c:v>20.191784989857993</c:v>
                </c:pt>
                <c:pt idx="208">
                  <c:v>20.191784989857993</c:v>
                </c:pt>
                <c:pt idx="209">
                  <c:v>20.191784989857993</c:v>
                </c:pt>
                <c:pt idx="210">
                  <c:v>20.191784989857993</c:v>
                </c:pt>
                <c:pt idx="211">
                  <c:v>20.191784989857993</c:v>
                </c:pt>
                <c:pt idx="212">
                  <c:v>20.191784989857993</c:v>
                </c:pt>
                <c:pt idx="213">
                  <c:v>20.191784989857993</c:v>
                </c:pt>
                <c:pt idx="214">
                  <c:v>20.191784989857993</c:v>
                </c:pt>
                <c:pt idx="215">
                  <c:v>20.191784989857993</c:v>
                </c:pt>
                <c:pt idx="216">
                  <c:v>20.191784989857993</c:v>
                </c:pt>
                <c:pt idx="217">
                  <c:v>20.191784989857993</c:v>
                </c:pt>
                <c:pt idx="218">
                  <c:v>20.191784989857993</c:v>
                </c:pt>
                <c:pt idx="219">
                  <c:v>20.191784989857993</c:v>
                </c:pt>
                <c:pt idx="220">
                  <c:v>20.191784989857993</c:v>
                </c:pt>
                <c:pt idx="221">
                  <c:v>20.191784989857993</c:v>
                </c:pt>
                <c:pt idx="222">
                  <c:v>20.191784989857993</c:v>
                </c:pt>
                <c:pt idx="223">
                  <c:v>20.191784989857993</c:v>
                </c:pt>
                <c:pt idx="224">
                  <c:v>20.191784989857993</c:v>
                </c:pt>
                <c:pt idx="225">
                  <c:v>20.191784989857993</c:v>
                </c:pt>
                <c:pt idx="226">
                  <c:v>20.191784989857993</c:v>
                </c:pt>
                <c:pt idx="227">
                  <c:v>20.191784989857993</c:v>
                </c:pt>
                <c:pt idx="228">
                  <c:v>20.191784989857993</c:v>
                </c:pt>
                <c:pt idx="229">
                  <c:v>20.191784989857993</c:v>
                </c:pt>
                <c:pt idx="230">
                  <c:v>20.191784989857993</c:v>
                </c:pt>
                <c:pt idx="231">
                  <c:v>20.191784989857993</c:v>
                </c:pt>
                <c:pt idx="232">
                  <c:v>20.191784989857993</c:v>
                </c:pt>
                <c:pt idx="233">
                  <c:v>20.191784989857993</c:v>
                </c:pt>
                <c:pt idx="234">
                  <c:v>20.191784989857993</c:v>
                </c:pt>
                <c:pt idx="235">
                  <c:v>20.191784989857993</c:v>
                </c:pt>
                <c:pt idx="236">
                  <c:v>20.191784989857993</c:v>
                </c:pt>
                <c:pt idx="237">
                  <c:v>20.191784989857993</c:v>
                </c:pt>
                <c:pt idx="238">
                  <c:v>20.191784989857993</c:v>
                </c:pt>
                <c:pt idx="239">
                  <c:v>20.191784989857993</c:v>
                </c:pt>
                <c:pt idx="240">
                  <c:v>20.191784989857993</c:v>
                </c:pt>
                <c:pt idx="241">
                  <c:v>20.191784989857993</c:v>
                </c:pt>
                <c:pt idx="242">
                  <c:v>20.191784989857993</c:v>
                </c:pt>
                <c:pt idx="243">
                  <c:v>20.191784989857993</c:v>
                </c:pt>
                <c:pt idx="244">
                  <c:v>20.191784989857993</c:v>
                </c:pt>
                <c:pt idx="245">
                  <c:v>20.191784989857993</c:v>
                </c:pt>
                <c:pt idx="246">
                  <c:v>20.191784989857993</c:v>
                </c:pt>
                <c:pt idx="247">
                  <c:v>20.191784989857993</c:v>
                </c:pt>
                <c:pt idx="248">
                  <c:v>20.191784989857993</c:v>
                </c:pt>
                <c:pt idx="249">
                  <c:v>20.191784989857993</c:v>
                </c:pt>
                <c:pt idx="250">
                  <c:v>20.191784989857993</c:v>
                </c:pt>
                <c:pt idx="251">
                  <c:v>20.191784989857993</c:v>
                </c:pt>
                <c:pt idx="252">
                  <c:v>20.191784989857993</c:v>
                </c:pt>
                <c:pt idx="253">
                  <c:v>20.191784989857993</c:v>
                </c:pt>
                <c:pt idx="254">
                  <c:v>20.191784989857993</c:v>
                </c:pt>
                <c:pt idx="255">
                  <c:v>20.191784989857993</c:v>
                </c:pt>
                <c:pt idx="256">
                  <c:v>20.191784989857993</c:v>
                </c:pt>
                <c:pt idx="257">
                  <c:v>20.191784989857993</c:v>
                </c:pt>
                <c:pt idx="258">
                  <c:v>20.191784989857993</c:v>
                </c:pt>
                <c:pt idx="259">
                  <c:v>20.191784989857993</c:v>
                </c:pt>
                <c:pt idx="260">
                  <c:v>20.191784989857993</c:v>
                </c:pt>
                <c:pt idx="261">
                  <c:v>20.191784989857993</c:v>
                </c:pt>
                <c:pt idx="262">
                  <c:v>20.191784989857993</c:v>
                </c:pt>
                <c:pt idx="263">
                  <c:v>20.191784989857993</c:v>
                </c:pt>
                <c:pt idx="264">
                  <c:v>20.191784989857993</c:v>
                </c:pt>
                <c:pt idx="265">
                  <c:v>20.191784989857993</c:v>
                </c:pt>
                <c:pt idx="266">
                  <c:v>20.191784989857993</c:v>
                </c:pt>
                <c:pt idx="267">
                  <c:v>20.191784989857993</c:v>
                </c:pt>
                <c:pt idx="268">
                  <c:v>20.191784989857993</c:v>
                </c:pt>
                <c:pt idx="269">
                  <c:v>20.191784989857993</c:v>
                </c:pt>
                <c:pt idx="270">
                  <c:v>20.191784989857993</c:v>
                </c:pt>
                <c:pt idx="271">
                  <c:v>20.191784989857993</c:v>
                </c:pt>
                <c:pt idx="272">
                  <c:v>20.191784989857993</c:v>
                </c:pt>
                <c:pt idx="273">
                  <c:v>20.191784989857993</c:v>
                </c:pt>
                <c:pt idx="274">
                  <c:v>20.191784989857993</c:v>
                </c:pt>
                <c:pt idx="275">
                  <c:v>20.191784989857993</c:v>
                </c:pt>
                <c:pt idx="276">
                  <c:v>20.191784989857993</c:v>
                </c:pt>
                <c:pt idx="277">
                  <c:v>20.191784989857993</c:v>
                </c:pt>
                <c:pt idx="278">
                  <c:v>20.191784989857993</c:v>
                </c:pt>
                <c:pt idx="279">
                  <c:v>20.191784989857993</c:v>
                </c:pt>
                <c:pt idx="280">
                  <c:v>20.191784989857993</c:v>
                </c:pt>
                <c:pt idx="281">
                  <c:v>20.191784989857993</c:v>
                </c:pt>
                <c:pt idx="282">
                  <c:v>20.191784989857993</c:v>
                </c:pt>
                <c:pt idx="283">
                  <c:v>20.191784989857993</c:v>
                </c:pt>
                <c:pt idx="284">
                  <c:v>20.191784989857993</c:v>
                </c:pt>
                <c:pt idx="285">
                  <c:v>20.191784989857993</c:v>
                </c:pt>
                <c:pt idx="286">
                  <c:v>20.191784989857993</c:v>
                </c:pt>
                <c:pt idx="287">
                  <c:v>20.191784989857993</c:v>
                </c:pt>
                <c:pt idx="288">
                  <c:v>20.191784989857993</c:v>
                </c:pt>
                <c:pt idx="289">
                  <c:v>20.191784989857993</c:v>
                </c:pt>
                <c:pt idx="290">
                  <c:v>20.191784989857993</c:v>
                </c:pt>
                <c:pt idx="291">
                  <c:v>20.191784989857993</c:v>
                </c:pt>
                <c:pt idx="292">
                  <c:v>20.191784989857993</c:v>
                </c:pt>
                <c:pt idx="293">
                  <c:v>20.191784989857993</c:v>
                </c:pt>
                <c:pt idx="294">
                  <c:v>20.191784989857993</c:v>
                </c:pt>
                <c:pt idx="295">
                  <c:v>20.191784989857993</c:v>
                </c:pt>
                <c:pt idx="296">
                  <c:v>20.191784989857993</c:v>
                </c:pt>
                <c:pt idx="297">
                  <c:v>20.191784989857993</c:v>
                </c:pt>
                <c:pt idx="298">
                  <c:v>20.191784989857993</c:v>
                </c:pt>
                <c:pt idx="299">
                  <c:v>20.191784989857993</c:v>
                </c:pt>
                <c:pt idx="300">
                  <c:v>20.191784989857993</c:v>
                </c:pt>
                <c:pt idx="301">
                  <c:v>20.191784989857993</c:v>
                </c:pt>
                <c:pt idx="302">
                  <c:v>20.191784989857993</c:v>
                </c:pt>
                <c:pt idx="303">
                  <c:v>20.191784989857993</c:v>
                </c:pt>
                <c:pt idx="304">
                  <c:v>20.191784989857993</c:v>
                </c:pt>
                <c:pt idx="305">
                  <c:v>20.191784989857993</c:v>
                </c:pt>
                <c:pt idx="306">
                  <c:v>20.191784989857993</c:v>
                </c:pt>
                <c:pt idx="307">
                  <c:v>20.191784989857993</c:v>
                </c:pt>
                <c:pt idx="308">
                  <c:v>20.191784989857993</c:v>
                </c:pt>
                <c:pt idx="309">
                  <c:v>20.191784989857993</c:v>
                </c:pt>
                <c:pt idx="310">
                  <c:v>20.191784989857993</c:v>
                </c:pt>
                <c:pt idx="311">
                  <c:v>20.191784989857993</c:v>
                </c:pt>
                <c:pt idx="312">
                  <c:v>20.191784989857993</c:v>
                </c:pt>
                <c:pt idx="313">
                  <c:v>20.191784989857993</c:v>
                </c:pt>
                <c:pt idx="314">
                  <c:v>20.191784989857993</c:v>
                </c:pt>
                <c:pt idx="315">
                  <c:v>20.191784989857993</c:v>
                </c:pt>
                <c:pt idx="316">
                  <c:v>20.191784989857993</c:v>
                </c:pt>
                <c:pt idx="317">
                  <c:v>20.191784989857993</c:v>
                </c:pt>
                <c:pt idx="318">
                  <c:v>20.191784989857993</c:v>
                </c:pt>
                <c:pt idx="319">
                  <c:v>20.191784989857993</c:v>
                </c:pt>
                <c:pt idx="320">
                  <c:v>20.191784989857993</c:v>
                </c:pt>
                <c:pt idx="321">
                  <c:v>20.191784989857993</c:v>
                </c:pt>
                <c:pt idx="322">
                  <c:v>20.191784989857993</c:v>
                </c:pt>
                <c:pt idx="323">
                  <c:v>20.191784989857993</c:v>
                </c:pt>
                <c:pt idx="324">
                  <c:v>20.191784989857993</c:v>
                </c:pt>
                <c:pt idx="325">
                  <c:v>20.191784989857993</c:v>
                </c:pt>
                <c:pt idx="326">
                  <c:v>20.191784989857993</c:v>
                </c:pt>
                <c:pt idx="327">
                  <c:v>20.191784989857993</c:v>
                </c:pt>
                <c:pt idx="328">
                  <c:v>20.191784989857993</c:v>
                </c:pt>
                <c:pt idx="329">
                  <c:v>20.191784989857993</c:v>
                </c:pt>
                <c:pt idx="330">
                  <c:v>20.191784989857993</c:v>
                </c:pt>
                <c:pt idx="331">
                  <c:v>20.191784989857993</c:v>
                </c:pt>
                <c:pt idx="332">
                  <c:v>20.191784989857993</c:v>
                </c:pt>
                <c:pt idx="333">
                  <c:v>20.191784989857993</c:v>
                </c:pt>
                <c:pt idx="334">
                  <c:v>20.191784989857993</c:v>
                </c:pt>
                <c:pt idx="335">
                  <c:v>20.191784989857993</c:v>
                </c:pt>
                <c:pt idx="336">
                  <c:v>20.191784989857993</c:v>
                </c:pt>
                <c:pt idx="337">
                  <c:v>20.191784989857993</c:v>
                </c:pt>
                <c:pt idx="338">
                  <c:v>20.191784989857993</c:v>
                </c:pt>
                <c:pt idx="339">
                  <c:v>20.191784989857993</c:v>
                </c:pt>
                <c:pt idx="340">
                  <c:v>20.191784989857993</c:v>
                </c:pt>
                <c:pt idx="341">
                  <c:v>20.191784989857993</c:v>
                </c:pt>
                <c:pt idx="342">
                  <c:v>20.191784989857993</c:v>
                </c:pt>
                <c:pt idx="343">
                  <c:v>20.191784989857993</c:v>
                </c:pt>
                <c:pt idx="344">
                  <c:v>20.191784989857993</c:v>
                </c:pt>
                <c:pt idx="345">
                  <c:v>20.191784989857993</c:v>
                </c:pt>
                <c:pt idx="346">
                  <c:v>20.191784989857993</c:v>
                </c:pt>
                <c:pt idx="347">
                  <c:v>20.191784989857993</c:v>
                </c:pt>
                <c:pt idx="348">
                  <c:v>20.191784989857993</c:v>
                </c:pt>
                <c:pt idx="349">
                  <c:v>20.191784989857993</c:v>
                </c:pt>
                <c:pt idx="350">
                  <c:v>20.191784989857993</c:v>
                </c:pt>
                <c:pt idx="351">
                  <c:v>20.191784989857993</c:v>
                </c:pt>
                <c:pt idx="352">
                  <c:v>20.191784989857993</c:v>
                </c:pt>
                <c:pt idx="353">
                  <c:v>20.191784989857993</c:v>
                </c:pt>
                <c:pt idx="354">
                  <c:v>20.191784989857993</c:v>
                </c:pt>
                <c:pt idx="355">
                  <c:v>20.191784989857993</c:v>
                </c:pt>
                <c:pt idx="356">
                  <c:v>20.191784989857993</c:v>
                </c:pt>
                <c:pt idx="357">
                  <c:v>20.191784989857993</c:v>
                </c:pt>
                <c:pt idx="358">
                  <c:v>20.191784989857993</c:v>
                </c:pt>
                <c:pt idx="359">
                  <c:v>20.191784989857993</c:v>
                </c:pt>
                <c:pt idx="360">
                  <c:v>20.191784989857993</c:v>
                </c:pt>
                <c:pt idx="361">
                  <c:v>20.191784989857993</c:v>
                </c:pt>
                <c:pt idx="362">
                  <c:v>20.191784989857993</c:v>
                </c:pt>
                <c:pt idx="363">
                  <c:v>20.191784989857993</c:v>
                </c:pt>
                <c:pt idx="364">
                  <c:v>20.191784989857993</c:v>
                </c:pt>
                <c:pt idx="365">
                  <c:v>20.191784989857993</c:v>
                </c:pt>
                <c:pt idx="366">
                  <c:v>20.191784989857993</c:v>
                </c:pt>
                <c:pt idx="367">
                  <c:v>20.191784989857993</c:v>
                </c:pt>
                <c:pt idx="368">
                  <c:v>20.191784989857993</c:v>
                </c:pt>
                <c:pt idx="369">
                  <c:v>20.191784989857993</c:v>
                </c:pt>
                <c:pt idx="370">
                  <c:v>20.191784989857993</c:v>
                </c:pt>
                <c:pt idx="371">
                  <c:v>20.191784989857993</c:v>
                </c:pt>
                <c:pt idx="372">
                  <c:v>20.191784989857993</c:v>
                </c:pt>
                <c:pt idx="373">
                  <c:v>20.191784989857993</c:v>
                </c:pt>
                <c:pt idx="374">
                  <c:v>20.191784989857993</c:v>
                </c:pt>
                <c:pt idx="375">
                  <c:v>20.191784989857993</c:v>
                </c:pt>
                <c:pt idx="376">
                  <c:v>20.191784989857993</c:v>
                </c:pt>
                <c:pt idx="377">
                  <c:v>20.191784989857993</c:v>
                </c:pt>
                <c:pt idx="378">
                  <c:v>20.191784989857993</c:v>
                </c:pt>
                <c:pt idx="379">
                  <c:v>20.191784989857993</c:v>
                </c:pt>
                <c:pt idx="380">
                  <c:v>20.191784989857993</c:v>
                </c:pt>
                <c:pt idx="381">
                  <c:v>20.191784989857993</c:v>
                </c:pt>
                <c:pt idx="382">
                  <c:v>20.191784989857993</c:v>
                </c:pt>
                <c:pt idx="383">
                  <c:v>20.191784989857993</c:v>
                </c:pt>
                <c:pt idx="384">
                  <c:v>20.191784989857993</c:v>
                </c:pt>
                <c:pt idx="385">
                  <c:v>20.191784989857993</c:v>
                </c:pt>
                <c:pt idx="386">
                  <c:v>20.191784989857993</c:v>
                </c:pt>
                <c:pt idx="387">
                  <c:v>20.191784989857993</c:v>
                </c:pt>
                <c:pt idx="388">
                  <c:v>20.191784989857993</c:v>
                </c:pt>
                <c:pt idx="389">
                  <c:v>20.191784989857993</c:v>
                </c:pt>
                <c:pt idx="390">
                  <c:v>20.191784989857993</c:v>
                </c:pt>
                <c:pt idx="391">
                  <c:v>20.191784989857993</c:v>
                </c:pt>
                <c:pt idx="392">
                  <c:v>20.191784989857993</c:v>
                </c:pt>
                <c:pt idx="393">
                  <c:v>20.191784989857993</c:v>
                </c:pt>
                <c:pt idx="394">
                  <c:v>20.191784989857993</c:v>
                </c:pt>
                <c:pt idx="395">
                  <c:v>20.191784989857993</c:v>
                </c:pt>
                <c:pt idx="396">
                  <c:v>20.191784989857993</c:v>
                </c:pt>
                <c:pt idx="397">
                  <c:v>20.191784989857993</c:v>
                </c:pt>
                <c:pt idx="398">
                  <c:v>20.191784989857993</c:v>
                </c:pt>
                <c:pt idx="399">
                  <c:v>20.191784989857993</c:v>
                </c:pt>
                <c:pt idx="400">
                  <c:v>20.191784989857993</c:v>
                </c:pt>
                <c:pt idx="401">
                  <c:v>20.191784989857993</c:v>
                </c:pt>
                <c:pt idx="402">
                  <c:v>20.191784989857993</c:v>
                </c:pt>
                <c:pt idx="403">
                  <c:v>20.191784989857993</c:v>
                </c:pt>
                <c:pt idx="404">
                  <c:v>20.191784989857993</c:v>
                </c:pt>
                <c:pt idx="405">
                  <c:v>20.191784989857993</c:v>
                </c:pt>
                <c:pt idx="406">
                  <c:v>20.191784989857993</c:v>
                </c:pt>
                <c:pt idx="407">
                  <c:v>20.191784989857993</c:v>
                </c:pt>
                <c:pt idx="408">
                  <c:v>20.191784989857993</c:v>
                </c:pt>
                <c:pt idx="409">
                  <c:v>20.191784989857993</c:v>
                </c:pt>
                <c:pt idx="410">
                  <c:v>20.191784989857993</c:v>
                </c:pt>
                <c:pt idx="411">
                  <c:v>20.191784989857993</c:v>
                </c:pt>
                <c:pt idx="412">
                  <c:v>20.191784989857993</c:v>
                </c:pt>
                <c:pt idx="413">
                  <c:v>20.191784989857993</c:v>
                </c:pt>
                <c:pt idx="414">
                  <c:v>20.191784989857993</c:v>
                </c:pt>
                <c:pt idx="415">
                  <c:v>20.191784989857993</c:v>
                </c:pt>
                <c:pt idx="416">
                  <c:v>20.191784989857993</c:v>
                </c:pt>
                <c:pt idx="417">
                  <c:v>20.191784989857993</c:v>
                </c:pt>
                <c:pt idx="418">
                  <c:v>20.191784989857993</c:v>
                </c:pt>
                <c:pt idx="419">
                  <c:v>20.191784989857993</c:v>
                </c:pt>
                <c:pt idx="420">
                  <c:v>20.191784989857993</c:v>
                </c:pt>
                <c:pt idx="421">
                  <c:v>20.191784989857993</c:v>
                </c:pt>
                <c:pt idx="422">
                  <c:v>20.191784989857993</c:v>
                </c:pt>
                <c:pt idx="423">
                  <c:v>20.191784989857993</c:v>
                </c:pt>
                <c:pt idx="424">
                  <c:v>20.191784989857993</c:v>
                </c:pt>
                <c:pt idx="425">
                  <c:v>20.191784989857993</c:v>
                </c:pt>
                <c:pt idx="426">
                  <c:v>20.191784989857993</c:v>
                </c:pt>
                <c:pt idx="427">
                  <c:v>20.191784989857993</c:v>
                </c:pt>
                <c:pt idx="428">
                  <c:v>20.191784989857993</c:v>
                </c:pt>
                <c:pt idx="429">
                  <c:v>20.191784989857993</c:v>
                </c:pt>
                <c:pt idx="430">
                  <c:v>20.191784989857993</c:v>
                </c:pt>
                <c:pt idx="431">
                  <c:v>20.191784989857993</c:v>
                </c:pt>
                <c:pt idx="432">
                  <c:v>20.191784989857993</c:v>
                </c:pt>
                <c:pt idx="433">
                  <c:v>20.191784989857993</c:v>
                </c:pt>
                <c:pt idx="434">
                  <c:v>20.191784989857993</c:v>
                </c:pt>
                <c:pt idx="435">
                  <c:v>20.191784989857993</c:v>
                </c:pt>
                <c:pt idx="436">
                  <c:v>20.191784989857993</c:v>
                </c:pt>
                <c:pt idx="437">
                  <c:v>20.191784989857993</c:v>
                </c:pt>
                <c:pt idx="438">
                  <c:v>20.191784989857993</c:v>
                </c:pt>
                <c:pt idx="439">
                  <c:v>20.191784989857993</c:v>
                </c:pt>
                <c:pt idx="440">
                  <c:v>20.191784989857993</c:v>
                </c:pt>
                <c:pt idx="441">
                  <c:v>20.191784989857993</c:v>
                </c:pt>
                <c:pt idx="442">
                  <c:v>20.191784989857993</c:v>
                </c:pt>
                <c:pt idx="443">
                  <c:v>20.191784989857993</c:v>
                </c:pt>
                <c:pt idx="444">
                  <c:v>20.191784989857993</c:v>
                </c:pt>
                <c:pt idx="445">
                  <c:v>20.191784989857993</c:v>
                </c:pt>
                <c:pt idx="446">
                  <c:v>20.191784989857993</c:v>
                </c:pt>
                <c:pt idx="447">
                  <c:v>20.191784989857993</c:v>
                </c:pt>
                <c:pt idx="448">
                  <c:v>20.191784989857993</c:v>
                </c:pt>
                <c:pt idx="449">
                  <c:v>20.191784989857993</c:v>
                </c:pt>
                <c:pt idx="450">
                  <c:v>20.191784989857993</c:v>
                </c:pt>
                <c:pt idx="451">
                  <c:v>20.191784989857993</c:v>
                </c:pt>
                <c:pt idx="452">
                  <c:v>20.191784989857993</c:v>
                </c:pt>
                <c:pt idx="453">
                  <c:v>20.191784989857993</c:v>
                </c:pt>
                <c:pt idx="454">
                  <c:v>20.191784989857993</c:v>
                </c:pt>
                <c:pt idx="455">
                  <c:v>20.191784989857993</c:v>
                </c:pt>
                <c:pt idx="456">
                  <c:v>20.191784989857993</c:v>
                </c:pt>
                <c:pt idx="457">
                  <c:v>20.191784989857993</c:v>
                </c:pt>
                <c:pt idx="458">
                  <c:v>20.191784989857993</c:v>
                </c:pt>
                <c:pt idx="459">
                  <c:v>20.191784989857993</c:v>
                </c:pt>
                <c:pt idx="460">
                  <c:v>20.191784989857993</c:v>
                </c:pt>
                <c:pt idx="461">
                  <c:v>20.191784989857993</c:v>
                </c:pt>
                <c:pt idx="462">
                  <c:v>20.191784989857993</c:v>
                </c:pt>
                <c:pt idx="463">
                  <c:v>20.191784989857993</c:v>
                </c:pt>
                <c:pt idx="464">
                  <c:v>20.191784989857993</c:v>
                </c:pt>
                <c:pt idx="465">
                  <c:v>20.191784989857993</c:v>
                </c:pt>
                <c:pt idx="466">
                  <c:v>20.191784989857993</c:v>
                </c:pt>
                <c:pt idx="467">
                  <c:v>20.191784989857993</c:v>
                </c:pt>
                <c:pt idx="468">
                  <c:v>20.191784989857993</c:v>
                </c:pt>
                <c:pt idx="469">
                  <c:v>20.191784989857993</c:v>
                </c:pt>
                <c:pt idx="470">
                  <c:v>20.191784989857993</c:v>
                </c:pt>
                <c:pt idx="471">
                  <c:v>20.191784989857993</c:v>
                </c:pt>
                <c:pt idx="472">
                  <c:v>20.191784989857993</c:v>
                </c:pt>
                <c:pt idx="473">
                  <c:v>20.191784989857993</c:v>
                </c:pt>
                <c:pt idx="474">
                  <c:v>20.191784989857993</c:v>
                </c:pt>
                <c:pt idx="475">
                  <c:v>20.191784989857993</c:v>
                </c:pt>
                <c:pt idx="476">
                  <c:v>20.191784989857993</c:v>
                </c:pt>
                <c:pt idx="477">
                  <c:v>20.191784989857993</c:v>
                </c:pt>
                <c:pt idx="478">
                  <c:v>20.191784989857993</c:v>
                </c:pt>
                <c:pt idx="479">
                  <c:v>20.191784989857993</c:v>
                </c:pt>
                <c:pt idx="480">
                  <c:v>20.191784989857993</c:v>
                </c:pt>
                <c:pt idx="481">
                  <c:v>20.191784989857993</c:v>
                </c:pt>
                <c:pt idx="482">
                  <c:v>20.191784989857993</c:v>
                </c:pt>
                <c:pt idx="483">
                  <c:v>20.191784989857993</c:v>
                </c:pt>
                <c:pt idx="484">
                  <c:v>20.191784989857993</c:v>
                </c:pt>
                <c:pt idx="485">
                  <c:v>20.191784989857993</c:v>
                </c:pt>
                <c:pt idx="486">
                  <c:v>20.191784989857993</c:v>
                </c:pt>
                <c:pt idx="487">
                  <c:v>20.191784989857993</c:v>
                </c:pt>
                <c:pt idx="488">
                  <c:v>20.191784989857993</c:v>
                </c:pt>
                <c:pt idx="489">
                  <c:v>20.191784989857993</c:v>
                </c:pt>
                <c:pt idx="490">
                  <c:v>20.191784989857993</c:v>
                </c:pt>
                <c:pt idx="491">
                  <c:v>20.191784989857993</c:v>
                </c:pt>
                <c:pt idx="492">
                  <c:v>20.191784989857993</c:v>
                </c:pt>
              </c:numCache>
            </c:numRef>
          </c:yVal>
          <c:smooth val="0"/>
          <c:extLst>
            <c:ext xmlns:c16="http://schemas.microsoft.com/office/drawing/2014/chart" uri="{C3380CC4-5D6E-409C-BE32-E72D297353CC}">
              <c16:uniqueId val="{00000000-3322-4EC8-83A8-CABF035E98A4}"/>
            </c:ext>
          </c:extLst>
        </c:ser>
        <c:dLbls>
          <c:showLegendKey val="0"/>
          <c:showVal val="0"/>
          <c:showCatName val="0"/>
          <c:showSerName val="0"/>
          <c:showPercent val="0"/>
          <c:showBubbleSize val="0"/>
        </c:dLbls>
        <c:axId val="229606968"/>
        <c:axId val="229603832"/>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486"/>
                    <c:layout>
                      <c:manualLayout>
                        <c:x val="1.3042061984915572E-3"/>
                        <c:y val="-9.7079798174484824E-2"/>
                      </c:manualLayout>
                    </c:layout>
                    <c:spPr>
                      <a:noFill/>
                      <a:ln>
                        <a:solidFill>
                          <a:schemeClr val="accent4"/>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9097-2B4A-AC7F-15F4B6D03C68}"/>
                      </c:ext>
                    </c:extLst>
                  </c:dLbl>
                  <c:spPr>
                    <a:noFill/>
                    <a:ln>
                      <a:no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(Scatter)'!$A$2:$A$494</c15:sqref>
                        </c15:formulaRef>
                      </c:ext>
                    </c:extLst>
                    <c:numCache>
                      <c:formatCode>m/d/yyyy</c:formatCode>
                      <c:ptCount val="49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numCache>
                  </c:numRef>
                </c:xVal>
                <c:yVal>
                  <c:numRef>
                    <c:extLst>
                      <c:ext uri="{02D57815-91ED-43cb-92C2-25804820EDAC}">
                        <c15:formulaRef>
                          <c15:sqref>'Line (Scatter)'!$C$2:$C$494</c15:sqref>
                        </c15:formulaRef>
                      </c:ext>
                    </c:extLst>
                    <c:numCache>
                      <c:formatCode>0.0</c:formatCode>
                      <c:ptCount val="4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38.28</c:v>
                      </c:pt>
                      <c:pt idx="206">
                        <c:v>40.79</c:v>
                      </c:pt>
                      <c:pt idx="207">
                        <c:v>39.51</c:v>
                      </c:pt>
                      <c:pt idx="208">
                        <c:v>41.37</c:v>
                      </c:pt>
                      <c:pt idx="209">
                        <c:v>42.58</c:v>
                      </c:pt>
                      <c:pt idx="210">
                        <c:v>41.41</c:v>
                      </c:pt>
                      <c:pt idx="211">
                        <c:v>43.5</c:v>
                      </c:pt>
                      <c:pt idx="212">
                        <c:v>43.4</c:v>
                      </c:pt>
                      <c:pt idx="213">
                        <c:v>45.35</c:v>
                      </c:pt>
                      <c:pt idx="214">
                        <c:v>49.32</c:v>
                      </c:pt>
                      <c:pt idx="215">
                        <c:v>49.33</c:v>
                      </c:pt>
                      <c:pt idx="216">
                        <c:v>52.58</c:v>
                      </c:pt>
                      <c:pt idx="217">
                        <c:v>57.55</c:v>
                      </c:pt>
                      <c:pt idx="218">
                        <c:v>59.87</c:v>
                      </c:pt>
                      <c:pt idx="219">
                        <c:v>58.88</c:v>
                      </c:pt>
                      <c:pt idx="220">
                        <c:v>60</c:v>
                      </c:pt>
                      <c:pt idx="221">
                        <c:v>59.22</c:v>
                      </c:pt>
                      <c:pt idx="222">
                        <c:v>60.45</c:v>
                      </c:pt>
                      <c:pt idx="223">
                        <c:v>61.26</c:v>
                      </c:pt>
                      <c:pt idx="224">
                        <c:v>56.49</c:v>
                      </c:pt>
                      <c:pt idx="225">
                        <c:v>55.86</c:v>
                      </c:pt>
                      <c:pt idx="226">
                        <c:v>52.09</c:v>
                      </c:pt>
                      <c:pt idx="227">
                        <c:v>51.79</c:v>
                      </c:pt>
                      <c:pt idx="228">
                        <c:v>52.43</c:v>
                      </c:pt>
                      <c:pt idx="229">
                        <c:v>46.04</c:v>
                      </c:pt>
                      <c:pt idx="230">
                        <c:v>44.96</c:v>
                      </c:pt>
                      <c:pt idx="231">
                        <c:v>43.11</c:v>
                      </c:pt>
                      <c:pt idx="232">
                        <c:v>46.16</c:v>
                      </c:pt>
                      <c:pt idx="233">
                        <c:v>43.66</c:v>
                      </c:pt>
                      <c:pt idx="234">
                        <c:v>43.25</c:v>
                      </c:pt>
                      <c:pt idx="235">
                        <c:v>40.08</c:v>
                      </c:pt>
                      <c:pt idx="236">
                        <c:v>34.47</c:v>
                      </c:pt>
                      <c:pt idx="237">
                        <c:v>35.97</c:v>
                      </c:pt>
                      <c:pt idx="238">
                        <c:v>37.6</c:v>
                      </c:pt>
                      <c:pt idx="239">
                        <c:v>37.53</c:v>
                      </c:pt>
                      <c:pt idx="240">
                        <c:v>37.520000000000003</c:v>
                      </c:pt>
                      <c:pt idx="241">
                        <c:v>36.75</c:v>
                      </c:pt>
                      <c:pt idx="242">
                        <c:v>37.08</c:v>
                      </c:pt>
                      <c:pt idx="243">
                        <c:v>37.39</c:v>
                      </c:pt>
                      <c:pt idx="244">
                        <c:v>36.57</c:v>
                      </c:pt>
                      <c:pt idx="245">
                        <c:v>32.96</c:v>
                      </c:pt>
                      <c:pt idx="246">
                        <c:v>29.32</c:v>
                      </c:pt>
                      <c:pt idx="247">
                        <c:v>28.44</c:v>
                      </c:pt>
                      <c:pt idx="248">
                        <c:v>23.28</c:v>
                      </c:pt>
                      <c:pt idx="249">
                        <c:v>27.03</c:v>
                      </c:pt>
                      <c:pt idx="250">
                        <c:v>28.41</c:v>
                      </c:pt>
                      <c:pt idx="251">
                        <c:v>28.28</c:v>
                      </c:pt>
                      <c:pt idx="252">
                        <c:v>25.88</c:v>
                      </c:pt>
                      <c:pt idx="253">
                        <c:v>22.29</c:v>
                      </c:pt>
                      <c:pt idx="254">
                        <c:v>21.86</c:v>
                      </c:pt>
                      <c:pt idx="255">
                        <c:v>24.03</c:v>
                      </c:pt>
                      <c:pt idx="256">
                        <c:v>25.85</c:v>
                      </c:pt>
                      <c:pt idx="257">
                        <c:v>26.4</c:v>
                      </c:pt>
                      <c:pt idx="258">
                        <c:v>27.89</c:v>
                      </c:pt>
                      <c:pt idx="259">
                        <c:v>28.37</c:v>
                      </c:pt>
                      <c:pt idx="260">
                        <c:v>25.59</c:v>
                      </c:pt>
                      <c:pt idx="261">
                        <c:v>28.27</c:v>
                      </c:pt>
                      <c:pt idx="262">
                        <c:v>28.94</c:v>
                      </c:pt>
                      <c:pt idx="263">
                        <c:v>28.78</c:v>
                      </c:pt>
                      <c:pt idx="264">
                        <c:v>30.45</c:v>
                      </c:pt>
                      <c:pt idx="265">
                        <c:v>28.98</c:v>
                      </c:pt>
                      <c:pt idx="266">
                        <c:v>28.27</c:v>
                      </c:pt>
                      <c:pt idx="267">
                        <c:v>27.82</c:v>
                      </c:pt>
                      <c:pt idx="268">
                        <c:v>29.1</c:v>
                      </c:pt>
                      <c:pt idx="269">
                        <c:v>29.27</c:v>
                      </c:pt>
                      <c:pt idx="270">
                        <c:v>28.65</c:v>
                      </c:pt>
                      <c:pt idx="271">
                        <c:v>28.1</c:v>
                      </c:pt>
                      <c:pt idx="272">
                        <c:v>26.96</c:v>
                      </c:pt>
                      <c:pt idx="273">
                        <c:v>28.28</c:v>
                      </c:pt>
                      <c:pt idx="274">
                        <c:v>28.9</c:v>
                      </c:pt>
                      <c:pt idx="275">
                        <c:v>28.77</c:v>
                      </c:pt>
                      <c:pt idx="276">
                        <c:v>29.9</c:v>
                      </c:pt>
                      <c:pt idx="277">
                        <c:v>28.77</c:v>
                      </c:pt>
                      <c:pt idx="278">
                        <c:v>27.87</c:v>
                      </c:pt>
                      <c:pt idx="279">
                        <c:v>27.23</c:v>
                      </c:pt>
                      <c:pt idx="280">
                        <c:v>29.34</c:v>
                      </c:pt>
                      <c:pt idx="281">
                        <c:v>29.57</c:v>
                      </c:pt>
                      <c:pt idx="282">
                        <c:v>31.09</c:v>
                      </c:pt>
                      <c:pt idx="283">
                        <c:v>30.68</c:v>
                      </c:pt>
                      <c:pt idx="284">
                        <c:v>29.04</c:v>
                      </c:pt>
                      <c:pt idx="285">
                        <c:v>28.56</c:v>
                      </c:pt>
                      <c:pt idx="286">
                        <c:v>29.73</c:v>
                      </c:pt>
                      <c:pt idx="287">
                        <c:v>30.7</c:v>
                      </c:pt>
                      <c:pt idx="288">
                        <c:v>30.56</c:v>
                      </c:pt>
                      <c:pt idx="289">
                        <c:v>30.48</c:v>
                      </c:pt>
                      <c:pt idx="290">
                        <c:v>29.64</c:v>
                      </c:pt>
                      <c:pt idx="291">
                        <c:v>28.87</c:v>
                      </c:pt>
                      <c:pt idx="292">
                        <c:v>29.61</c:v>
                      </c:pt>
                      <c:pt idx="293">
                        <c:v>28.5</c:v>
                      </c:pt>
                      <c:pt idx="294">
                        <c:v>28.49</c:v>
                      </c:pt>
                      <c:pt idx="295">
                        <c:v>29.25</c:v>
                      </c:pt>
                      <c:pt idx="296">
                        <c:v>27.28</c:v>
                      </c:pt>
                      <c:pt idx="297">
                        <c:v>28.5</c:v>
                      </c:pt>
                      <c:pt idx="298">
                        <c:v>28.74</c:v>
                      </c:pt>
                      <c:pt idx="299">
                        <c:v>29.9</c:v>
                      </c:pt>
                      <c:pt idx="300">
                        <c:v>30.29</c:v>
                      </c:pt>
                      <c:pt idx="301">
                        <c:v>28.46</c:v>
                      </c:pt>
                      <c:pt idx="302">
                        <c:v>27.44</c:v>
                      </c:pt>
                      <c:pt idx="303">
                        <c:v>27.43</c:v>
                      </c:pt>
                      <c:pt idx="304">
                        <c:v>29.67</c:v>
                      </c:pt>
                      <c:pt idx="305">
                        <c:v>30.02</c:v>
                      </c:pt>
                      <c:pt idx="306">
                        <c:v>28.35</c:v>
                      </c:pt>
                      <c:pt idx="307">
                        <c:v>27.89</c:v>
                      </c:pt>
                      <c:pt idx="308">
                        <c:v>26.22</c:v>
                      </c:pt>
                      <c:pt idx="309">
                        <c:v>27.29</c:v>
                      </c:pt>
                      <c:pt idx="310">
                        <c:v>26.48</c:v>
                      </c:pt>
                      <c:pt idx="311">
                        <c:v>26.38</c:v>
                      </c:pt>
                      <c:pt idx="312">
                        <c:v>22.73</c:v>
                      </c:pt>
                      <c:pt idx="313">
                        <c:v>21.6</c:v>
                      </c:pt>
                      <c:pt idx="314">
                        <c:v>20.16</c:v>
                      </c:pt>
                      <c:pt idx="315">
                        <c:v>21.38</c:v>
                      </c:pt>
                      <c:pt idx="316">
                        <c:v>22.42</c:v>
                      </c:pt>
                      <c:pt idx="317">
                        <c:v>19.57</c:v>
                      </c:pt>
                      <c:pt idx="318">
                        <c:v>19.09</c:v>
                      </c:pt>
                      <c:pt idx="319">
                        <c:v>19.48</c:v>
                      </c:pt>
                      <c:pt idx="320">
                        <c:v>16.71</c:v>
                      </c:pt>
                      <c:pt idx="321">
                        <c:v>14.65</c:v>
                      </c:pt>
                      <c:pt idx="322">
                        <c:v>13.87</c:v>
                      </c:pt>
                      <c:pt idx="323">
                        <c:v>13.95</c:v>
                      </c:pt>
                      <c:pt idx="324">
                        <c:v>12.95</c:v>
                      </c:pt>
                      <c:pt idx="325">
                        <c:v>11.41</c:v>
                      </c:pt>
                      <c:pt idx="326">
                        <c:v>11.64</c:v>
                      </c:pt>
                      <c:pt idx="327">
                        <c:v>13.28</c:v>
                      </c:pt>
                      <c:pt idx="328">
                        <c:v>14.26</c:v>
                      </c:pt>
                      <c:pt idx="329">
                        <c:v>13.65</c:v>
                      </c:pt>
                      <c:pt idx="330">
                        <c:v>14.76</c:v>
                      </c:pt>
                      <c:pt idx="331">
                        <c:v>14.78</c:v>
                      </c:pt>
                      <c:pt idx="332">
                        <c:v>16.14</c:v>
                      </c:pt>
                      <c:pt idx="333">
                        <c:v>15.81</c:v>
                      </c:pt>
                      <c:pt idx="334">
                        <c:v>16.13</c:v>
                      </c:pt>
                      <c:pt idx="335">
                        <c:v>16.12</c:v>
                      </c:pt>
                      <c:pt idx="336">
                        <c:v>16.52</c:v>
                      </c:pt>
                      <c:pt idx="337">
                        <c:v>15.86</c:v>
                      </c:pt>
                      <c:pt idx="338">
                        <c:v>16.77</c:v>
                      </c:pt>
                      <c:pt idx="339">
                        <c:v>16.13</c:v>
                      </c:pt>
                      <c:pt idx="340">
                        <c:v>16.420000000000002</c:v>
                      </c:pt>
                      <c:pt idx="341">
                        <c:v>15.22</c:v>
                      </c:pt>
                      <c:pt idx="342">
                        <c:v>15.93</c:v>
                      </c:pt>
                      <c:pt idx="343">
                        <c:v>15.08</c:v>
                      </c:pt>
                      <c:pt idx="344">
                        <c:v>15.93</c:v>
                      </c:pt>
                      <c:pt idx="345">
                        <c:v>16.91</c:v>
                      </c:pt>
                      <c:pt idx="346">
                        <c:v>16.100000000000001</c:v>
                      </c:pt>
                      <c:pt idx="347">
                        <c:v>16.13</c:v>
                      </c:pt>
                      <c:pt idx="348">
                        <c:v>17.79</c:v>
                      </c:pt>
                      <c:pt idx="349">
                        <c:v>17.690000000000001</c:v>
                      </c:pt>
                      <c:pt idx="350">
                        <c:v>16.86</c:v>
                      </c:pt>
                      <c:pt idx="351">
                        <c:v>16.73</c:v>
                      </c:pt>
                      <c:pt idx="352">
                        <c:v>17.440000000000001</c:v>
                      </c:pt>
                      <c:pt idx="353">
                        <c:v>17.260000000000002</c:v>
                      </c:pt>
                      <c:pt idx="354">
                        <c:v>15.75</c:v>
                      </c:pt>
                      <c:pt idx="355">
                        <c:v>13.76</c:v>
                      </c:pt>
                      <c:pt idx="356">
                        <c:v>12.48</c:v>
                      </c:pt>
                      <c:pt idx="357">
                        <c:v>13.85</c:v>
                      </c:pt>
                      <c:pt idx="358">
                        <c:v>13.46</c:v>
                      </c:pt>
                      <c:pt idx="359">
                        <c:v>13.51</c:v>
                      </c:pt>
                      <c:pt idx="360">
                        <c:v>14.14</c:v>
                      </c:pt>
                      <c:pt idx="361">
                        <c:v>14.35</c:v>
                      </c:pt>
                      <c:pt idx="362">
                        <c:v>14.19</c:v>
                      </c:pt>
                      <c:pt idx="363">
                        <c:v>14.08</c:v>
                      </c:pt>
                      <c:pt idx="364">
                        <c:v>12.57</c:v>
                      </c:pt>
                      <c:pt idx="365">
                        <c:v>13.32</c:v>
                      </c:pt>
                      <c:pt idx="366">
                        <c:v>13.53</c:v>
                      </c:pt>
                      <c:pt idx="367">
                        <c:v>13.92</c:v>
                      </c:pt>
                      <c:pt idx="368">
                        <c:v>13.64</c:v>
                      </c:pt>
                      <c:pt idx="369">
                        <c:v>13.94</c:v>
                      </c:pt>
                      <c:pt idx="370">
                        <c:v>14.42</c:v>
                      </c:pt>
                      <c:pt idx="371">
                        <c:v>14.47</c:v>
                      </c:pt>
                      <c:pt idx="372">
                        <c:v>15.19</c:v>
                      </c:pt>
                      <c:pt idx="373">
                        <c:v>14.99</c:v>
                      </c:pt>
                      <c:pt idx="374">
                        <c:v>14.73</c:v>
                      </c:pt>
                      <c:pt idx="375">
                        <c:v>15.14</c:v>
                      </c:pt>
                      <c:pt idx="376">
                        <c:v>15.61</c:v>
                      </c:pt>
                      <c:pt idx="377">
                        <c:v>14.74</c:v>
                      </c:pt>
                      <c:pt idx="378">
                        <c:v>15.51</c:v>
                      </c:pt>
                      <c:pt idx="379">
                        <c:v>15.2</c:v>
                      </c:pt>
                      <c:pt idx="380">
                        <c:v>16.02</c:v>
                      </c:pt>
                      <c:pt idx="381">
                        <c:v>16.600000000000001</c:v>
                      </c:pt>
                      <c:pt idx="382">
                        <c:v>16.7</c:v>
                      </c:pt>
                      <c:pt idx="383">
                        <c:v>16.739999999999998</c:v>
                      </c:pt>
                      <c:pt idx="384">
                        <c:v>16.77</c:v>
                      </c:pt>
                      <c:pt idx="385">
                        <c:v>17.22</c:v>
                      </c:pt>
                      <c:pt idx="386">
                        <c:v>17.079999999999998</c:v>
                      </c:pt>
                      <c:pt idx="387">
                        <c:v>17.43</c:v>
                      </c:pt>
                      <c:pt idx="388">
                        <c:v>17.64</c:v>
                      </c:pt>
                      <c:pt idx="389">
                        <c:v>17.3</c:v>
                      </c:pt>
                      <c:pt idx="390">
                        <c:v>16.52</c:v>
                      </c:pt>
                      <c:pt idx="391">
                        <c:v>16.829999999999998</c:v>
                      </c:pt>
                      <c:pt idx="392">
                        <c:v>16.98</c:v>
                      </c:pt>
                      <c:pt idx="393">
                        <c:v>16.39</c:v>
                      </c:pt>
                      <c:pt idx="394">
                        <c:v>17.07</c:v>
                      </c:pt>
                      <c:pt idx="395">
                        <c:v>17.13</c:v>
                      </c:pt>
                      <c:pt idx="396">
                        <c:v>18.14</c:v>
                      </c:pt>
                      <c:pt idx="397">
                        <c:v>19.54</c:v>
                      </c:pt>
                      <c:pt idx="398">
                        <c:v>20.18</c:v>
                      </c:pt>
                      <c:pt idx="399">
                        <c:v>20.27</c:v>
                      </c:pt>
                      <c:pt idx="400">
                        <c:v>20.12</c:v>
                      </c:pt>
                      <c:pt idx="401">
                        <c:v>19.2</c:v>
                      </c:pt>
                      <c:pt idx="402">
                        <c:v>20.190000000000001</c:v>
                      </c:pt>
                      <c:pt idx="403">
                        <c:v>20.03</c:v>
                      </c:pt>
                      <c:pt idx="404">
                        <c:v>18.09</c:v>
                      </c:pt>
                      <c:pt idx="405">
                        <c:v>19.829999999999998</c:v>
                      </c:pt>
                      <c:pt idx="406">
                        <c:v>20.149999999999999</c:v>
                      </c:pt>
                      <c:pt idx="407">
                        <c:v>20.22</c:v>
                      </c:pt>
                      <c:pt idx="408">
                        <c:v>18.190000000000001</c:v>
                      </c:pt>
                      <c:pt idx="409">
                        <c:v>17.95</c:v>
                      </c:pt>
                      <c:pt idx="410">
                        <c:v>18.77</c:v>
                      </c:pt>
                      <c:pt idx="411">
                        <c:v>18.73</c:v>
                      </c:pt>
                      <c:pt idx="412">
                        <c:v>19.2</c:v>
                      </c:pt>
                      <c:pt idx="413">
                        <c:v>18.059999999999999</c:v>
                      </c:pt>
                      <c:pt idx="414">
                        <c:v>18.829999999999998</c:v>
                      </c:pt>
                      <c:pt idx="415">
                        <c:v>18.52</c:v>
                      </c:pt>
                      <c:pt idx="416">
                        <c:v>19.22</c:v>
                      </c:pt>
                      <c:pt idx="417">
                        <c:v>19.57</c:v>
                      </c:pt>
                      <c:pt idx="418">
                        <c:v>19.899999999999999</c:v>
                      </c:pt>
                      <c:pt idx="419">
                        <c:v>21.11</c:v>
                      </c:pt>
                      <c:pt idx="420">
                        <c:v>20.66</c:v>
                      </c:pt>
                      <c:pt idx="421">
                        <c:v>20.98</c:v>
                      </c:pt>
                      <c:pt idx="422">
                        <c:v>22.55</c:v>
                      </c:pt>
                      <c:pt idx="423">
                        <c:v>23.3</c:v>
                      </c:pt>
                      <c:pt idx="424">
                        <c:v>23.22</c:v>
                      </c:pt>
                      <c:pt idx="425">
                        <c:v>22.61</c:v>
                      </c:pt>
                      <c:pt idx="426">
                        <c:v>22.4</c:v>
                      </c:pt>
                      <c:pt idx="427">
                        <c:v>22</c:v>
                      </c:pt>
                      <c:pt idx="428">
                        <c:v>23.7</c:v>
                      </c:pt>
                      <c:pt idx="429">
                        <c:v>24.35</c:v>
                      </c:pt>
                      <c:pt idx="430">
                        <c:v>23.87</c:v>
                      </c:pt>
                      <c:pt idx="431">
                        <c:v>23.6</c:v>
                      </c:pt>
                      <c:pt idx="432">
                        <c:v>24.26</c:v>
                      </c:pt>
                      <c:pt idx="433">
                        <c:v>23.37</c:v>
                      </c:pt>
                      <c:pt idx="434">
                        <c:v>23.05</c:v>
                      </c:pt>
                      <c:pt idx="435">
                        <c:v>24.46</c:v>
                      </c:pt>
                      <c:pt idx="436">
                        <c:v>23.81</c:v>
                      </c:pt>
                      <c:pt idx="437">
                        <c:v>23.45</c:v>
                      </c:pt>
                      <c:pt idx="438">
                        <c:v>24.24</c:v>
                      </c:pt>
                      <c:pt idx="439">
                        <c:v>23.3</c:v>
                      </c:pt>
                      <c:pt idx="440">
                        <c:v>24.19</c:v>
                      </c:pt>
                      <c:pt idx="441">
                        <c:v>22.42</c:v>
                      </c:pt>
                      <c:pt idx="442">
                        <c:v>22.07</c:v>
                      </c:pt>
                      <c:pt idx="443">
                        <c:v>20.89</c:v>
                      </c:pt>
                      <c:pt idx="444">
                        <c:v>22.03</c:v>
                      </c:pt>
                      <c:pt idx="445">
                        <c:v>22.84</c:v>
                      </c:pt>
                      <c:pt idx="446">
                        <c:v>22.92</c:v>
                      </c:pt>
                      <c:pt idx="447">
                        <c:v>23.72</c:v>
                      </c:pt>
                      <c:pt idx="448">
                        <c:v>22.13</c:v>
                      </c:pt>
                      <c:pt idx="449">
                        <c:v>22.38</c:v>
                      </c:pt>
                      <c:pt idx="450">
                        <c:v>23.27</c:v>
                      </c:pt>
                      <c:pt idx="451">
                        <c:v>22.69</c:v>
                      </c:pt>
                      <c:pt idx="452">
                        <c:v>23.32</c:v>
                      </c:pt>
                      <c:pt idx="453">
                        <c:v>23.68</c:v>
                      </c:pt>
                      <c:pt idx="454">
                        <c:v>24.54</c:v>
                      </c:pt>
                      <c:pt idx="455">
                        <c:v>24.77</c:v>
                      </c:pt>
                      <c:pt idx="456">
                        <c:v>24.15</c:v>
                      </c:pt>
                      <c:pt idx="457">
                        <c:v>22.01</c:v>
                      </c:pt>
                      <c:pt idx="458">
                        <c:v>17.739999999999998</c:v>
                      </c:pt>
                      <c:pt idx="459">
                        <c:v>18.309999999999999</c:v>
                      </c:pt>
                      <c:pt idx="460">
                        <c:v>19.11</c:v>
                      </c:pt>
                      <c:pt idx="461">
                        <c:v>19.98</c:v>
                      </c:pt>
                      <c:pt idx="462">
                        <c:v>19.350000000000001</c:v>
                      </c:pt>
                      <c:pt idx="463">
                        <c:v>20.3</c:v>
                      </c:pt>
                      <c:pt idx="464">
                        <c:v>20.37</c:v>
                      </c:pt>
                      <c:pt idx="465">
                        <c:v>19.760000000000002</c:v>
                      </c:pt>
                      <c:pt idx="466">
                        <c:v>23.78</c:v>
                      </c:pt>
                      <c:pt idx="467">
                        <c:v>23.87</c:v>
                      </c:pt>
                      <c:pt idx="468">
                        <c:v>23.12</c:v>
                      </c:pt>
                      <c:pt idx="469">
                        <c:v>24.07</c:v>
                      </c:pt>
                      <c:pt idx="470">
                        <c:v>25.69</c:v>
                      </c:pt>
                      <c:pt idx="471">
                        <c:v>26.77</c:v>
                      </c:pt>
                      <c:pt idx="472">
                        <c:v>27.23</c:v>
                      </c:pt>
                      <c:pt idx="473">
                        <c:v>27.36</c:v>
                      </c:pt>
                      <c:pt idx="474">
                        <c:v>28.14</c:v>
                      </c:pt>
                      <c:pt idx="475">
                        <c:v>28.02</c:v>
                      </c:pt>
                      <c:pt idx="476">
                        <c:v>26.91</c:v>
                      </c:pt>
                      <c:pt idx="477">
                        <c:v>28.48</c:v>
                      </c:pt>
                      <c:pt idx="478">
                        <c:v>27.56</c:v>
                      </c:pt>
                      <c:pt idx="479">
                        <c:v>29.24</c:v>
                      </c:pt>
                      <c:pt idx="480">
                        <c:v>28.39</c:v>
                      </c:pt>
                      <c:pt idx="481">
                        <c:v>25.97</c:v>
                      </c:pt>
                      <c:pt idx="482">
                        <c:v>26.08</c:v>
                      </c:pt>
                      <c:pt idx="483">
                        <c:v>25.59</c:v>
                      </c:pt>
                      <c:pt idx="484">
                        <c:v>25.33</c:v>
                      </c:pt>
                      <c:pt idx="485">
                        <c:v>22.96</c:v>
                      </c:pt>
                      <c:pt idx="486">
                        <c:v>24.89</c:v>
                      </c:pt>
                      <c:pt idx="487">
                        <c:v>22.43</c:v>
                      </c:pt>
                      <c:pt idx="488">
                        <c:v>21.39</c:v>
                      </c:pt>
                      <c:pt idx="489">
                        <c:v>23.18</c:v>
                      </c:pt>
                      <c:pt idx="490">
                        <c:v>24.51</c:v>
                      </c:pt>
                      <c:pt idx="491">
                        <c:v>23.58</c:v>
                      </c:pt>
                    </c:numCache>
                  </c:numRef>
                </c:yVal>
                <c:smooth val="0"/>
                <c:extLst>
                  <c:ext xmlns:c16="http://schemas.microsoft.com/office/drawing/2014/chart" uri="{C3380CC4-5D6E-409C-BE32-E72D297353CC}">
                    <c16:uniqueId val="{00000000-9097-2B4A-AC7F-15F4B6D03C68}"/>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486"/>
                    <c:layout>
                      <c:manualLayout>
                        <c:x val="1.3042061984915572E-3"/>
                        <c:y val="3.4671356490887442E-2"/>
                      </c:manualLayout>
                    </c:layout>
                    <c:spPr>
                      <a:noFill/>
                      <a:ln>
                        <a:solidFill>
                          <a:schemeClr val="accent6"/>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(Scatter)'!$A$2:$A$494</c15:sqref>
                        </c15:formulaRef>
                      </c:ext>
                    </c:extLst>
                    <c:numCache>
                      <c:formatCode>m/d/yyyy</c:formatCode>
                      <c:ptCount val="49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numCache>
                  </c:numRef>
                </c:xVal>
                <c:yVal>
                  <c:numRef>
                    <c:extLst xmlns:c15="http://schemas.microsoft.com/office/drawing/2012/chart">
                      <c:ext xmlns:c15="http://schemas.microsoft.com/office/drawing/2012/chart" uri="{02D57815-91ED-43cb-92C2-25804820EDAC}">
                        <c15:formulaRef>
                          <c15:sqref>'Line (Scatter)'!$D$2:$D$494</c15:sqref>
                        </c15:formulaRef>
                      </c:ext>
                    </c:extLst>
                    <c:numCache>
                      <c:formatCode>0.0</c:formatCode>
                      <c:ptCount val="493"/>
                      <c:pt idx="0">
                        <c:v>9.76</c:v>
                      </c:pt>
                      <c:pt idx="1">
                        <c:v>9.85</c:v>
                      </c:pt>
                      <c:pt idx="2">
                        <c:v>10.130000000000001</c:v>
                      </c:pt>
                      <c:pt idx="3">
                        <c:v>10.119999999999999</c:v>
                      </c:pt>
                      <c:pt idx="4">
                        <c:v>9.5500000000000007</c:v>
                      </c:pt>
                      <c:pt idx="5">
                        <c:v>9.18</c:v>
                      </c:pt>
                      <c:pt idx="6">
                        <c:v>9.19</c:v>
                      </c:pt>
                      <c:pt idx="7">
                        <c:v>9.0500000000000007</c:v>
                      </c:pt>
                      <c:pt idx="8">
                        <c:v>9.59</c:v>
                      </c:pt>
                      <c:pt idx="9">
                        <c:v>9.6199999999999992</c:v>
                      </c:pt>
                      <c:pt idx="10">
                        <c:v>9.82</c:v>
                      </c:pt>
                      <c:pt idx="11">
                        <c:v>10.51</c:v>
                      </c:pt>
                      <c:pt idx="12">
                        <c:v>10.35</c:v>
                      </c:pt>
                      <c:pt idx="13">
                        <c:v>11.06</c:v>
                      </c:pt>
                      <c:pt idx="14">
                        <c:v>12.49</c:v>
                      </c:pt>
                      <c:pt idx="15">
                        <c:v>13.3</c:v>
                      </c:pt>
                      <c:pt idx="16">
                        <c:v>12.1</c:v>
                      </c:pt>
                      <c:pt idx="17">
                        <c:v>12.66</c:v>
                      </c:pt>
                      <c:pt idx="18">
                        <c:v>13.08</c:v>
                      </c:pt>
                      <c:pt idx="19">
                        <c:v>12.23</c:v>
                      </c:pt>
                      <c:pt idx="20">
                        <c:v>12.57</c:v>
                      </c:pt>
                      <c:pt idx="21">
                        <c:v>13.7</c:v>
                      </c:pt>
                      <c:pt idx="22">
                        <c:v>14.01</c:v>
                      </c:pt>
                      <c:pt idx="23">
                        <c:v>14.19</c:v>
                      </c:pt>
                      <c:pt idx="24">
                        <c:v>14.61</c:v>
                      </c:pt>
                      <c:pt idx="25">
                        <c:v>13.91</c:v>
                      </c:pt>
                      <c:pt idx="26">
                        <c:v>13.92</c:v>
                      </c:pt>
                      <c:pt idx="27">
                        <c:v>13.94</c:v>
                      </c:pt>
                      <c:pt idx="28">
                        <c:v>12.89</c:v>
                      </c:pt>
                      <c:pt idx="29">
                        <c:v>13.16</c:v>
                      </c:pt>
                      <c:pt idx="30">
                        <c:v>12.3</c:v>
                      </c:pt>
                      <c:pt idx="31">
                        <c:v>13.05</c:v>
                      </c:pt>
                      <c:pt idx="32">
                        <c:v>14.05</c:v>
                      </c:pt>
                      <c:pt idx="33">
                        <c:v>14.51</c:v>
                      </c:pt>
                      <c:pt idx="34">
                        <c:v>14.6</c:v>
                      </c:pt>
                      <c:pt idx="35">
                        <c:v>14.8</c:v>
                      </c:pt>
                      <c:pt idx="36">
                        <c:v>15.43</c:v>
                      </c:pt>
                      <c:pt idx="37">
                        <c:v>15.61</c:v>
                      </c:pt>
                      <c:pt idx="38">
                        <c:v>15.72</c:v>
                      </c:pt>
                      <c:pt idx="39">
                        <c:v>16.3</c:v>
                      </c:pt>
                      <c:pt idx="40">
                        <c:v>16.989999999999998</c:v>
                      </c:pt>
                      <c:pt idx="41">
                        <c:v>18.059999999999999</c:v>
                      </c:pt>
                      <c:pt idx="42">
                        <c:v>17.059999999999999</c:v>
                      </c:pt>
                      <c:pt idx="43">
                        <c:v>18.690000000000001</c:v>
                      </c:pt>
                      <c:pt idx="44">
                        <c:v>20.09</c:v>
                      </c:pt>
                      <c:pt idx="45">
                        <c:v>22.49</c:v>
                      </c:pt>
                      <c:pt idx="46">
                        <c:v>21.97</c:v>
                      </c:pt>
                      <c:pt idx="47">
                        <c:v>24.57</c:v>
                      </c:pt>
                      <c:pt idx="48">
                        <c:v>24.77</c:v>
                      </c:pt>
                      <c:pt idx="49">
                        <c:v>24.08</c:v>
                      </c:pt>
                      <c:pt idx="50">
                        <c:v>25.85</c:v>
                      </c:pt>
                      <c:pt idx="51">
                        <c:v>27.24</c:v>
                      </c:pt>
                      <c:pt idx="52">
                        <c:v>23.46</c:v>
                      </c:pt>
                      <c:pt idx="53">
                        <c:v>23.09</c:v>
                      </c:pt>
                      <c:pt idx="54">
                        <c:v>21.51</c:v>
                      </c:pt>
                      <c:pt idx="55">
                        <c:v>24.78</c:v>
                      </c:pt>
                      <c:pt idx="56">
                        <c:v>23.38</c:v>
                      </c:pt>
                      <c:pt idx="57">
                        <c:v>23.62</c:v>
                      </c:pt>
                      <c:pt idx="58">
                        <c:v>24.8</c:v>
                      </c:pt>
                      <c:pt idx="59">
                        <c:v>24.14</c:v>
                      </c:pt>
                      <c:pt idx="60">
                        <c:v>21.25</c:v>
                      </c:pt>
                      <c:pt idx="61">
                        <c:v>20.059999999999999</c:v>
                      </c:pt>
                      <c:pt idx="62">
                        <c:v>20.38</c:v>
                      </c:pt>
                      <c:pt idx="63">
                        <c:v>20.51</c:v>
                      </c:pt>
                      <c:pt idx="64">
                        <c:v>19.5</c:v>
                      </c:pt>
                      <c:pt idx="65">
                        <c:v>21.03</c:v>
                      </c:pt>
                      <c:pt idx="66">
                        <c:v>21.79</c:v>
                      </c:pt>
                      <c:pt idx="67">
                        <c:v>22.41</c:v>
                      </c:pt>
                      <c:pt idx="68">
                        <c:v>21.91</c:v>
                      </c:pt>
                      <c:pt idx="69">
                        <c:v>17</c:v>
                      </c:pt>
                      <c:pt idx="70">
                        <c:v>14.57</c:v>
                      </c:pt>
                      <c:pt idx="71">
                        <c:v>14.13</c:v>
                      </c:pt>
                      <c:pt idx="72">
                        <c:v>13.17</c:v>
                      </c:pt>
                      <c:pt idx="73">
                        <c:v>15.45</c:v>
                      </c:pt>
                      <c:pt idx="74">
                        <c:v>14.86</c:v>
                      </c:pt>
                      <c:pt idx="75">
                        <c:v>14.86</c:v>
                      </c:pt>
                      <c:pt idx="76">
                        <c:v>14.78</c:v>
                      </c:pt>
                      <c:pt idx="77">
                        <c:v>15.71</c:v>
                      </c:pt>
                      <c:pt idx="78">
                        <c:v>15.89</c:v>
                      </c:pt>
                      <c:pt idx="79">
                        <c:v>16.079999999999998</c:v>
                      </c:pt>
                      <c:pt idx="80">
                        <c:v>17.32</c:v>
                      </c:pt>
                      <c:pt idx="81">
                        <c:v>18.12</c:v>
                      </c:pt>
                      <c:pt idx="82">
                        <c:v>17.690000000000001</c:v>
                      </c:pt>
                      <c:pt idx="83">
                        <c:v>18.22</c:v>
                      </c:pt>
                      <c:pt idx="84">
                        <c:v>18.3</c:v>
                      </c:pt>
                      <c:pt idx="85">
                        <c:v>17.73</c:v>
                      </c:pt>
                      <c:pt idx="86">
                        <c:v>17.71</c:v>
                      </c:pt>
                      <c:pt idx="87">
                        <c:v>18.54</c:v>
                      </c:pt>
                      <c:pt idx="88">
                        <c:v>18.350000000000001</c:v>
                      </c:pt>
                      <c:pt idx="89">
                        <c:v>19.41</c:v>
                      </c:pt>
                      <c:pt idx="90">
                        <c:v>20</c:v>
                      </c:pt>
                      <c:pt idx="91">
                        <c:v>21</c:v>
                      </c:pt>
                      <c:pt idx="92">
                        <c:v>20.97</c:v>
                      </c:pt>
                      <c:pt idx="93">
                        <c:v>19.649999999999999</c:v>
                      </c:pt>
                      <c:pt idx="94">
                        <c:v>21.06</c:v>
                      </c:pt>
                      <c:pt idx="95">
                        <c:v>23.47</c:v>
                      </c:pt>
                      <c:pt idx="96">
                        <c:v>24.07</c:v>
                      </c:pt>
                      <c:pt idx="97">
                        <c:v>23.69</c:v>
                      </c:pt>
                      <c:pt idx="98">
                        <c:v>25.42</c:v>
                      </c:pt>
                      <c:pt idx="99">
                        <c:v>25.51</c:v>
                      </c:pt>
                      <c:pt idx="100">
                        <c:v>23.34</c:v>
                      </c:pt>
                      <c:pt idx="101">
                        <c:v>24</c:v>
                      </c:pt>
                      <c:pt idx="102">
                        <c:v>24.09</c:v>
                      </c:pt>
                      <c:pt idx="103">
                        <c:v>20.5</c:v>
                      </c:pt>
                      <c:pt idx="104">
                        <c:v>16.7</c:v>
                      </c:pt>
                      <c:pt idx="105">
                        <c:v>18.39</c:v>
                      </c:pt>
                      <c:pt idx="106">
                        <c:v>18.420000000000002</c:v>
                      </c:pt>
                      <c:pt idx="107">
                        <c:v>18.09</c:v>
                      </c:pt>
                      <c:pt idx="108">
                        <c:v>17.760000000000002</c:v>
                      </c:pt>
                      <c:pt idx="109">
                        <c:v>19.399999999999999</c:v>
                      </c:pt>
                      <c:pt idx="110">
                        <c:v>18.95</c:v>
                      </c:pt>
                      <c:pt idx="111">
                        <c:v>19.399999999999999</c:v>
                      </c:pt>
                      <c:pt idx="112">
                        <c:v>20.18</c:v>
                      </c:pt>
                      <c:pt idx="113">
                        <c:v>19.23</c:v>
                      </c:pt>
                      <c:pt idx="114">
                        <c:v>18.61</c:v>
                      </c:pt>
                      <c:pt idx="115">
                        <c:v>18.79</c:v>
                      </c:pt>
                      <c:pt idx="116">
                        <c:v>18.3</c:v>
                      </c:pt>
                      <c:pt idx="117">
                        <c:v>18.16</c:v>
                      </c:pt>
                      <c:pt idx="118">
                        <c:v>17.91</c:v>
                      </c:pt>
                      <c:pt idx="119">
                        <c:v>17.55</c:v>
                      </c:pt>
                      <c:pt idx="120">
                        <c:v>18.690000000000001</c:v>
                      </c:pt>
                      <c:pt idx="121">
                        <c:v>19.47</c:v>
                      </c:pt>
                      <c:pt idx="122">
                        <c:v>18.73</c:v>
                      </c:pt>
                      <c:pt idx="123">
                        <c:v>18.77</c:v>
                      </c:pt>
                      <c:pt idx="124">
                        <c:v>18.87</c:v>
                      </c:pt>
                      <c:pt idx="125">
                        <c:v>18.260000000000002</c:v>
                      </c:pt>
                      <c:pt idx="126">
                        <c:v>16.29</c:v>
                      </c:pt>
                      <c:pt idx="127">
                        <c:v>16.420000000000002</c:v>
                      </c:pt>
                      <c:pt idx="128">
                        <c:v>15.03</c:v>
                      </c:pt>
                      <c:pt idx="129">
                        <c:v>15.38</c:v>
                      </c:pt>
                      <c:pt idx="130">
                        <c:v>15.81</c:v>
                      </c:pt>
                      <c:pt idx="131">
                        <c:v>15.53</c:v>
                      </c:pt>
                      <c:pt idx="132">
                        <c:v>15.86</c:v>
                      </c:pt>
                      <c:pt idx="133">
                        <c:v>17.03</c:v>
                      </c:pt>
                      <c:pt idx="134">
                        <c:v>16.899999999999999</c:v>
                      </c:pt>
                      <c:pt idx="135">
                        <c:v>16.850000000000001</c:v>
                      </c:pt>
                      <c:pt idx="136">
                        <c:v>16.239999999999998</c:v>
                      </c:pt>
                      <c:pt idx="137">
                        <c:v>16.77</c:v>
                      </c:pt>
                      <c:pt idx="138">
                        <c:v>17.440000000000001</c:v>
                      </c:pt>
                      <c:pt idx="139">
                        <c:v>18.75</c:v>
                      </c:pt>
                      <c:pt idx="140">
                        <c:v>18.5</c:v>
                      </c:pt>
                      <c:pt idx="141">
                        <c:v>20.27</c:v>
                      </c:pt>
                      <c:pt idx="142">
                        <c:v>20.2</c:v>
                      </c:pt>
                      <c:pt idx="143">
                        <c:v>19.920000000000002</c:v>
                      </c:pt>
                      <c:pt idx="144">
                        <c:v>20.87</c:v>
                      </c:pt>
                      <c:pt idx="145">
                        <c:v>20.22</c:v>
                      </c:pt>
                      <c:pt idx="146">
                        <c:v>19.98</c:v>
                      </c:pt>
                      <c:pt idx="147">
                        <c:v>20.350000000000001</c:v>
                      </c:pt>
                      <c:pt idx="148">
                        <c:v>20.52</c:v>
                      </c:pt>
                      <c:pt idx="149">
                        <c:v>20.05</c:v>
                      </c:pt>
                      <c:pt idx="150">
                        <c:v>20.63</c:v>
                      </c:pt>
                      <c:pt idx="151">
                        <c:v>21.36</c:v>
                      </c:pt>
                      <c:pt idx="152">
                        <c:v>19.690000000000001</c:v>
                      </c:pt>
                      <c:pt idx="153">
                        <c:v>19.84</c:v>
                      </c:pt>
                      <c:pt idx="154">
                        <c:v>20.14</c:v>
                      </c:pt>
                      <c:pt idx="155">
                        <c:v>19.86</c:v>
                      </c:pt>
                      <c:pt idx="156">
                        <c:v>20.34</c:v>
                      </c:pt>
                      <c:pt idx="157">
                        <c:v>20.72</c:v>
                      </c:pt>
                      <c:pt idx="158">
                        <c:v>18.57</c:v>
                      </c:pt>
                      <c:pt idx="159">
                        <c:v>19.34</c:v>
                      </c:pt>
                      <c:pt idx="160">
                        <c:v>20.59</c:v>
                      </c:pt>
                      <c:pt idx="161">
                        <c:v>20.94</c:v>
                      </c:pt>
                      <c:pt idx="162">
                        <c:v>21.71</c:v>
                      </c:pt>
                      <c:pt idx="163">
                        <c:v>21.92</c:v>
                      </c:pt>
                      <c:pt idx="164">
                        <c:v>21.44</c:v>
                      </c:pt>
                      <c:pt idx="165">
                        <c:v>21.09</c:v>
                      </c:pt>
                      <c:pt idx="166">
                        <c:v>21.68</c:v>
                      </c:pt>
                      <c:pt idx="167">
                        <c:v>21.6</c:v>
                      </c:pt>
                      <c:pt idx="168">
                        <c:v>23.83</c:v>
                      </c:pt>
                      <c:pt idx="169">
                        <c:v>24.07</c:v>
                      </c:pt>
                      <c:pt idx="170">
                        <c:v>23.57</c:v>
                      </c:pt>
                      <c:pt idx="171">
                        <c:v>23.33</c:v>
                      </c:pt>
                      <c:pt idx="172">
                        <c:v>24.96</c:v>
                      </c:pt>
                      <c:pt idx="173">
                        <c:v>25.73</c:v>
                      </c:pt>
                      <c:pt idx="174">
                        <c:v>24.59</c:v>
                      </c:pt>
                      <c:pt idx="175">
                        <c:v>25.28</c:v>
                      </c:pt>
                      <c:pt idx="176">
                        <c:v>25.94</c:v>
                      </c:pt>
                      <c:pt idx="177">
                        <c:v>26.09</c:v>
                      </c:pt>
                      <c:pt idx="178">
                        <c:v>27.43</c:v>
                      </c:pt>
                      <c:pt idx="179">
                        <c:v>27.36</c:v>
                      </c:pt>
                      <c:pt idx="180">
                        <c:v>29.04</c:v>
                      </c:pt>
                      <c:pt idx="181">
                        <c:v>31.3</c:v>
                      </c:pt>
                      <c:pt idx="182">
                        <c:v>30.68</c:v>
                      </c:pt>
                      <c:pt idx="183">
                        <c:v>31.96</c:v>
                      </c:pt>
                      <c:pt idx="184">
                        <c:v>34.01</c:v>
                      </c:pt>
                      <c:pt idx="185">
                        <c:v>33.94</c:v>
                      </c:pt>
                      <c:pt idx="186">
                        <c:v>41.35</c:v>
                      </c:pt>
                      <c:pt idx="187">
                        <c:v>36.07</c:v>
                      </c:pt>
                      <c:pt idx="188">
                        <c:v>37.549999999999997</c:v>
                      </c:pt>
                      <c:pt idx="189">
                        <c:v>34.1</c:v>
                      </c:pt>
                      <c:pt idx="190">
                        <c:v>35.979999999999997</c:v>
                      </c:pt>
                      <c:pt idx="191">
                        <c:v>35.869999999999997</c:v>
                      </c:pt>
                      <c:pt idx="192">
                        <c:v>38.049999999999997</c:v>
                      </c:pt>
                      <c:pt idx="193">
                        <c:v>42.29</c:v>
                      </c:pt>
                      <c:pt idx="194">
                        <c:v>44.86</c:v>
                      </c:pt>
                      <c:pt idx="195">
                        <c:v>44.1</c:v>
                      </c:pt>
                      <c:pt idx="196">
                        <c:v>48.48</c:v>
                      </c:pt>
                      <c:pt idx="197">
                        <c:v>50.75</c:v>
                      </c:pt>
                      <c:pt idx="198">
                        <c:v>50.53</c:v>
                      </c:pt>
                      <c:pt idx="199">
                        <c:v>50.2</c:v>
                      </c:pt>
                      <c:pt idx="200">
                        <c:v>38.520000000000003</c:v>
                      </c:pt>
                      <c:pt idx="201">
                        <c:v>39.840000000000003</c:v>
                      </c:pt>
                      <c:pt idx="202">
                        <c:v>41.3</c:v>
                      </c:pt>
                      <c:pt idx="203">
                        <c:v>41.21</c:v>
                      </c:pt>
                      <c:pt idx="204">
                        <c:v>43.72</c:v>
                      </c:pt>
                      <c:pt idx="205">
                        <c:v>42.43</c:v>
                      </c:pt>
                      <c:pt idx="206">
                        <c:v>40.61</c:v>
                      </c:pt>
                      <c:pt idx="207">
                        <c:v>39.92</c:v>
                      </c:pt>
                      <c:pt idx="208">
                        <c:v>42.25</c:v>
                      </c:pt>
                      <c:pt idx="209">
                        <c:v>44.24</c:v>
                      </c:pt>
                      <c:pt idx="210">
                        <c:v>41.74</c:v>
                      </c:pt>
                      <c:pt idx="211">
                        <c:v>42.53</c:v>
                      </c:pt>
                      <c:pt idx="212">
                        <c:v>41.34</c:v>
                      </c:pt>
                      <c:pt idx="213">
                        <c:v>44.07</c:v>
                      </c:pt>
                      <c:pt idx="214">
                        <c:v>45.77</c:v>
                      </c:pt>
                      <c:pt idx="215">
                        <c:v>45.74</c:v>
                      </c:pt>
                      <c:pt idx="216">
                        <c:v>53.12</c:v>
                      </c:pt>
                      <c:pt idx="217">
                        <c:v>58.95</c:v>
                      </c:pt>
                      <c:pt idx="218">
                        <c:v>56.83</c:v>
                      </c:pt>
                      <c:pt idx="219">
                        <c:v>53.62</c:v>
                      </c:pt>
                      <c:pt idx="220">
                        <c:v>52.94</c:v>
                      </c:pt>
                      <c:pt idx="221">
                        <c:v>50</c:v>
                      </c:pt>
                      <c:pt idx="222">
                        <c:v>51.34</c:v>
                      </c:pt>
                      <c:pt idx="223">
                        <c:v>50.51</c:v>
                      </c:pt>
                      <c:pt idx="224">
                        <c:v>48.25</c:v>
                      </c:pt>
                      <c:pt idx="225">
                        <c:v>50.22</c:v>
                      </c:pt>
                      <c:pt idx="226">
                        <c:v>43.94</c:v>
                      </c:pt>
                      <c:pt idx="227">
                        <c:v>43.3</c:v>
                      </c:pt>
                      <c:pt idx="228">
                        <c:v>45.7</c:v>
                      </c:pt>
                      <c:pt idx="229">
                        <c:v>41.84</c:v>
                      </c:pt>
                      <c:pt idx="230">
                        <c:v>37.799999999999997</c:v>
                      </c:pt>
                      <c:pt idx="231">
                        <c:v>37.26</c:v>
                      </c:pt>
                      <c:pt idx="232">
                        <c:v>38.81</c:v>
                      </c:pt>
                      <c:pt idx="233">
                        <c:v>37.69</c:v>
                      </c:pt>
                      <c:pt idx="234">
                        <c:v>36.56</c:v>
                      </c:pt>
                      <c:pt idx="235">
                        <c:v>32.880000000000003</c:v>
                      </c:pt>
                      <c:pt idx="236">
                        <c:v>27.51</c:v>
                      </c:pt>
                      <c:pt idx="237">
                        <c:v>29.41</c:v>
                      </c:pt>
                      <c:pt idx="238">
                        <c:v>31.9</c:v>
                      </c:pt>
                      <c:pt idx="239">
                        <c:v>31.41</c:v>
                      </c:pt>
                      <c:pt idx="240">
                        <c:v>32.270000000000003</c:v>
                      </c:pt>
                      <c:pt idx="241">
                        <c:v>31.18</c:v>
                      </c:pt>
                      <c:pt idx="242">
                        <c:v>30.31</c:v>
                      </c:pt>
                      <c:pt idx="243">
                        <c:v>31.97</c:v>
                      </c:pt>
                      <c:pt idx="244">
                        <c:v>30.85</c:v>
                      </c:pt>
                      <c:pt idx="245">
                        <c:v>27.97</c:v>
                      </c:pt>
                      <c:pt idx="246">
                        <c:v>23.13</c:v>
                      </c:pt>
                      <c:pt idx="247">
                        <c:v>23.38</c:v>
                      </c:pt>
                      <c:pt idx="248">
                        <c:v>17.57</c:v>
                      </c:pt>
                      <c:pt idx="249">
                        <c:v>20.21</c:v>
                      </c:pt>
                      <c:pt idx="250">
                        <c:v>21.07</c:v>
                      </c:pt>
                      <c:pt idx="251">
                        <c:v>20.79</c:v>
                      </c:pt>
                      <c:pt idx="252">
                        <c:v>18.09</c:v>
                      </c:pt>
                      <c:pt idx="253">
                        <c:v>17.04</c:v>
                      </c:pt>
                      <c:pt idx="254">
                        <c:v>15.42</c:v>
                      </c:pt>
                      <c:pt idx="255">
                        <c:v>18.329999999999998</c:v>
                      </c:pt>
                      <c:pt idx="256">
                        <c:v>19.84</c:v>
                      </c:pt>
                      <c:pt idx="257">
                        <c:v>20.92</c:v>
                      </c:pt>
                      <c:pt idx="258">
                        <c:v>22.07</c:v>
                      </c:pt>
                      <c:pt idx="259">
                        <c:v>22.34</c:v>
                      </c:pt>
                      <c:pt idx="260">
                        <c:v>20.9</c:v>
                      </c:pt>
                      <c:pt idx="261">
                        <c:v>23.68</c:v>
                      </c:pt>
                      <c:pt idx="262">
                        <c:v>24.04</c:v>
                      </c:pt>
                      <c:pt idx="263">
                        <c:v>23.61</c:v>
                      </c:pt>
                      <c:pt idx="264">
                        <c:v>25.28</c:v>
                      </c:pt>
                      <c:pt idx="265">
                        <c:v>26.35</c:v>
                      </c:pt>
                      <c:pt idx="266">
                        <c:v>24.07</c:v>
                      </c:pt>
                      <c:pt idx="267">
                        <c:v>24.13</c:v>
                      </c:pt>
                      <c:pt idx="268">
                        <c:v>25.14</c:v>
                      </c:pt>
                      <c:pt idx="269">
                        <c:v>24.54</c:v>
                      </c:pt>
                      <c:pt idx="270">
                        <c:v>23.06</c:v>
                      </c:pt>
                      <c:pt idx="271">
                        <c:v>22.2</c:v>
                      </c:pt>
                      <c:pt idx="272">
                        <c:v>22.8</c:v>
                      </c:pt>
                      <c:pt idx="273">
                        <c:v>23.4</c:v>
                      </c:pt>
                      <c:pt idx="274">
                        <c:v>24.25</c:v>
                      </c:pt>
                      <c:pt idx="275">
                        <c:v>23.86</c:v>
                      </c:pt>
                      <c:pt idx="276">
                        <c:v>23.75</c:v>
                      </c:pt>
                      <c:pt idx="277">
                        <c:v>25.37</c:v>
                      </c:pt>
                      <c:pt idx="278">
                        <c:v>24.23</c:v>
                      </c:pt>
                      <c:pt idx="279">
                        <c:v>23.86</c:v>
                      </c:pt>
                      <c:pt idx="280">
                        <c:v>25.45</c:v>
                      </c:pt>
                      <c:pt idx="281">
                        <c:v>25.26</c:v>
                      </c:pt>
                      <c:pt idx="282">
                        <c:v>26.46</c:v>
                      </c:pt>
                      <c:pt idx="283">
                        <c:v>26.07</c:v>
                      </c:pt>
                      <c:pt idx="284">
                        <c:v>26.55</c:v>
                      </c:pt>
                      <c:pt idx="285">
                        <c:v>26.14</c:v>
                      </c:pt>
                      <c:pt idx="286">
                        <c:v>27.14</c:v>
                      </c:pt>
                      <c:pt idx="287">
                        <c:v>27.83</c:v>
                      </c:pt>
                      <c:pt idx="288">
                        <c:v>26.97</c:v>
                      </c:pt>
                      <c:pt idx="289">
                        <c:v>30.29</c:v>
                      </c:pt>
                      <c:pt idx="290">
                        <c:v>29.4</c:v>
                      </c:pt>
                      <c:pt idx="291">
                        <c:v>29.27</c:v>
                      </c:pt>
                      <c:pt idx="292">
                        <c:v>29.93</c:v>
                      </c:pt>
                      <c:pt idx="293">
                        <c:v>27.01</c:v>
                      </c:pt>
                      <c:pt idx="294">
                        <c:v>26.22</c:v>
                      </c:pt>
                      <c:pt idx="295">
                        <c:v>26.76</c:v>
                      </c:pt>
                      <c:pt idx="296">
                        <c:v>26.87</c:v>
                      </c:pt>
                      <c:pt idx="297">
                        <c:v>28.22</c:v>
                      </c:pt>
                      <c:pt idx="298">
                        <c:v>28.16</c:v>
                      </c:pt>
                      <c:pt idx="299">
                        <c:v>29.1</c:v>
                      </c:pt>
                      <c:pt idx="300">
                        <c:v>29.11</c:v>
                      </c:pt>
                      <c:pt idx="301">
                        <c:v>29.89</c:v>
                      </c:pt>
                      <c:pt idx="302">
                        <c:v>29.26</c:v>
                      </c:pt>
                      <c:pt idx="303">
                        <c:v>28.97</c:v>
                      </c:pt>
                      <c:pt idx="304">
                        <c:v>31.88</c:v>
                      </c:pt>
                      <c:pt idx="305">
                        <c:v>32.53</c:v>
                      </c:pt>
                      <c:pt idx="306">
                        <c:v>30.22</c:v>
                      </c:pt>
                      <c:pt idx="307">
                        <c:v>30.09</c:v>
                      </c:pt>
                      <c:pt idx="308">
                        <c:v>29.96</c:v>
                      </c:pt>
                      <c:pt idx="309">
                        <c:v>31.04</c:v>
                      </c:pt>
                      <c:pt idx="310">
                        <c:v>29.98</c:v>
                      </c:pt>
                      <c:pt idx="311">
                        <c:v>29.66</c:v>
                      </c:pt>
                      <c:pt idx="312">
                        <c:v>24.78</c:v>
                      </c:pt>
                      <c:pt idx="313">
                        <c:v>25.23</c:v>
                      </c:pt>
                      <c:pt idx="314">
                        <c:v>23.56</c:v>
                      </c:pt>
                      <c:pt idx="315">
                        <c:v>24.82</c:v>
                      </c:pt>
                      <c:pt idx="316">
                        <c:v>25.96</c:v>
                      </c:pt>
                      <c:pt idx="317">
                        <c:v>22.91</c:v>
                      </c:pt>
                      <c:pt idx="318">
                        <c:v>22.44</c:v>
                      </c:pt>
                      <c:pt idx="319">
                        <c:v>22.14</c:v>
                      </c:pt>
                      <c:pt idx="320">
                        <c:v>19.39</c:v>
                      </c:pt>
                      <c:pt idx="321">
                        <c:v>16.649999999999999</c:v>
                      </c:pt>
                      <c:pt idx="322">
                        <c:v>15.23</c:v>
                      </c:pt>
                      <c:pt idx="323">
                        <c:v>15.08</c:v>
                      </c:pt>
                      <c:pt idx="324">
                        <c:v>13.74</c:v>
                      </c:pt>
                      <c:pt idx="325">
                        <c:v>12.38</c:v>
                      </c:pt>
                      <c:pt idx="326">
                        <c:v>13.33</c:v>
                      </c:pt>
                      <c:pt idx="327">
                        <c:v>15.69</c:v>
                      </c:pt>
                      <c:pt idx="328">
                        <c:v>16.510000000000002</c:v>
                      </c:pt>
                      <c:pt idx="329">
                        <c:v>16.059999999999999</c:v>
                      </c:pt>
                      <c:pt idx="330">
                        <c:v>17.39</c:v>
                      </c:pt>
                      <c:pt idx="331">
                        <c:v>17.260000000000002</c:v>
                      </c:pt>
                      <c:pt idx="332">
                        <c:v>18.45</c:v>
                      </c:pt>
                      <c:pt idx="333">
                        <c:v>17.68</c:v>
                      </c:pt>
                      <c:pt idx="334">
                        <c:v>18.399999999999999</c:v>
                      </c:pt>
                      <c:pt idx="335">
                        <c:v>18.22</c:v>
                      </c:pt>
                      <c:pt idx="336">
                        <c:v>18.13</c:v>
                      </c:pt>
                      <c:pt idx="337">
                        <c:v>18.309999999999999</c:v>
                      </c:pt>
                      <c:pt idx="338">
                        <c:v>19.760000000000002</c:v>
                      </c:pt>
                      <c:pt idx="339">
                        <c:v>19.809999999999999</c:v>
                      </c:pt>
                      <c:pt idx="340">
                        <c:v>20.11</c:v>
                      </c:pt>
                      <c:pt idx="341">
                        <c:v>18.96</c:v>
                      </c:pt>
                      <c:pt idx="342">
                        <c:v>19.11</c:v>
                      </c:pt>
                      <c:pt idx="343">
                        <c:v>18.03</c:v>
                      </c:pt>
                      <c:pt idx="344">
                        <c:v>18.91</c:v>
                      </c:pt>
                      <c:pt idx="345">
                        <c:v>19.89</c:v>
                      </c:pt>
                      <c:pt idx="346">
                        <c:v>20.25</c:v>
                      </c:pt>
                      <c:pt idx="347">
                        <c:v>20.239999999999998</c:v>
                      </c:pt>
                      <c:pt idx="348">
                        <c:v>21.26</c:v>
                      </c:pt>
                      <c:pt idx="349">
                        <c:v>22.09</c:v>
                      </c:pt>
                      <c:pt idx="350">
                        <c:v>20.8</c:v>
                      </c:pt>
                      <c:pt idx="351">
                        <c:v>20.86</c:v>
                      </c:pt>
                      <c:pt idx="352">
                        <c:v>21.87</c:v>
                      </c:pt>
                      <c:pt idx="353">
                        <c:v>21.57</c:v>
                      </c:pt>
                      <c:pt idx="354">
                        <c:v>20.54</c:v>
                      </c:pt>
                      <c:pt idx="355">
                        <c:v>16.46</c:v>
                      </c:pt>
                      <c:pt idx="356">
                        <c:v>15.49</c:v>
                      </c:pt>
                      <c:pt idx="357">
                        <c:v>17.05</c:v>
                      </c:pt>
                      <c:pt idx="358">
                        <c:v>16.649999999999999</c:v>
                      </c:pt>
                      <c:pt idx="359">
                        <c:v>16.21</c:v>
                      </c:pt>
                      <c:pt idx="360">
                        <c:v>17.68</c:v>
                      </c:pt>
                      <c:pt idx="361">
                        <c:v>18.920000000000002</c:v>
                      </c:pt>
                      <c:pt idx="362">
                        <c:v>18.920000000000002</c:v>
                      </c:pt>
                      <c:pt idx="363">
                        <c:v>18.96</c:v>
                      </c:pt>
                      <c:pt idx="364">
                        <c:v>16.78</c:v>
                      </c:pt>
                      <c:pt idx="365">
                        <c:v>16.739999999999998</c:v>
                      </c:pt>
                      <c:pt idx="366">
                        <c:v>17.510000000000002</c:v>
                      </c:pt>
                      <c:pt idx="367">
                        <c:v>17.59</c:v>
                      </c:pt>
                      <c:pt idx="368">
                        <c:v>18.11</c:v>
                      </c:pt>
                      <c:pt idx="369">
                        <c:v>18.079999999999998</c:v>
                      </c:pt>
                      <c:pt idx="370">
                        <c:v>18.05</c:v>
                      </c:pt>
                      <c:pt idx="371">
                        <c:v>18.13</c:v>
                      </c:pt>
                      <c:pt idx="372">
                        <c:v>18.91</c:v>
                      </c:pt>
                      <c:pt idx="373">
                        <c:v>18.52</c:v>
                      </c:pt>
                      <c:pt idx="374">
                        <c:v>18.43</c:v>
                      </c:pt>
                      <c:pt idx="375">
                        <c:v>18.670000000000002</c:v>
                      </c:pt>
                      <c:pt idx="376">
                        <c:v>19.170000000000002</c:v>
                      </c:pt>
                      <c:pt idx="377">
                        <c:v>18.010000000000002</c:v>
                      </c:pt>
                      <c:pt idx="378">
                        <c:v>18.66</c:v>
                      </c:pt>
                      <c:pt idx="379">
                        <c:v>17.940000000000001</c:v>
                      </c:pt>
                      <c:pt idx="380">
                        <c:v>18.920000000000002</c:v>
                      </c:pt>
                      <c:pt idx="381">
                        <c:v>19.73</c:v>
                      </c:pt>
                      <c:pt idx="382">
                        <c:v>20.3</c:v>
                      </c:pt>
                      <c:pt idx="383">
                        <c:v>20.38</c:v>
                      </c:pt>
                      <c:pt idx="384">
                        <c:v>20.69</c:v>
                      </c:pt>
                      <c:pt idx="385">
                        <c:v>20.64</c:v>
                      </c:pt>
                      <c:pt idx="386">
                        <c:v>20.399999999999999</c:v>
                      </c:pt>
                      <c:pt idx="387">
                        <c:v>20.43</c:v>
                      </c:pt>
                      <c:pt idx="388">
                        <c:v>20.67</c:v>
                      </c:pt>
                      <c:pt idx="389">
                        <c:v>20.32</c:v>
                      </c:pt>
                      <c:pt idx="390">
                        <c:v>19.34</c:v>
                      </c:pt>
                      <c:pt idx="391">
                        <c:v>19.190000000000001</c:v>
                      </c:pt>
                      <c:pt idx="392">
                        <c:v>19.149999999999999</c:v>
                      </c:pt>
                      <c:pt idx="393">
                        <c:v>18.75</c:v>
                      </c:pt>
                      <c:pt idx="394">
                        <c:v>19.760000000000002</c:v>
                      </c:pt>
                      <c:pt idx="395">
                        <c:v>19.84</c:v>
                      </c:pt>
                      <c:pt idx="396">
                        <c:v>21.42</c:v>
                      </c:pt>
                      <c:pt idx="397">
                        <c:v>22.56</c:v>
                      </c:pt>
                      <c:pt idx="398">
                        <c:v>24.03</c:v>
                      </c:pt>
                      <c:pt idx="399">
                        <c:v>22.87</c:v>
                      </c:pt>
                      <c:pt idx="400">
                        <c:v>22.27</c:v>
                      </c:pt>
                      <c:pt idx="401">
                        <c:v>21.16</c:v>
                      </c:pt>
                      <c:pt idx="402">
                        <c:v>21.79</c:v>
                      </c:pt>
                      <c:pt idx="403">
                        <c:v>21.48</c:v>
                      </c:pt>
                      <c:pt idx="404">
                        <c:v>18.559999999999999</c:v>
                      </c:pt>
                      <c:pt idx="405">
                        <c:v>20.57</c:v>
                      </c:pt>
                      <c:pt idx="406">
                        <c:v>21.36</c:v>
                      </c:pt>
                      <c:pt idx="407">
                        <c:v>21.43</c:v>
                      </c:pt>
                      <c:pt idx="408">
                        <c:v>18.579999999999998</c:v>
                      </c:pt>
                      <c:pt idx="409">
                        <c:v>17.809999999999999</c:v>
                      </c:pt>
                      <c:pt idx="410">
                        <c:v>19.13</c:v>
                      </c:pt>
                      <c:pt idx="411">
                        <c:v>19.03</c:v>
                      </c:pt>
                      <c:pt idx="412">
                        <c:v>19.260000000000002</c:v>
                      </c:pt>
                      <c:pt idx="413">
                        <c:v>18.13</c:v>
                      </c:pt>
                      <c:pt idx="414">
                        <c:v>19.34</c:v>
                      </c:pt>
                      <c:pt idx="415">
                        <c:v>19.600000000000001</c:v>
                      </c:pt>
                      <c:pt idx="416">
                        <c:v>19.68</c:v>
                      </c:pt>
                      <c:pt idx="417">
                        <c:v>19.72</c:v>
                      </c:pt>
                      <c:pt idx="418">
                        <c:v>19.39</c:v>
                      </c:pt>
                      <c:pt idx="419">
                        <c:v>20.440000000000001</c:v>
                      </c:pt>
                      <c:pt idx="420">
                        <c:v>20.62</c:v>
                      </c:pt>
                      <c:pt idx="421">
                        <c:v>20.85</c:v>
                      </c:pt>
                      <c:pt idx="422">
                        <c:v>22.92</c:v>
                      </c:pt>
                      <c:pt idx="423">
                        <c:v>23.02</c:v>
                      </c:pt>
                      <c:pt idx="424">
                        <c:v>22.85</c:v>
                      </c:pt>
                      <c:pt idx="425">
                        <c:v>22.38</c:v>
                      </c:pt>
                      <c:pt idx="426">
                        <c:v>22.05</c:v>
                      </c:pt>
                      <c:pt idx="427">
                        <c:v>21.39</c:v>
                      </c:pt>
                      <c:pt idx="428">
                        <c:v>23.01</c:v>
                      </c:pt>
                      <c:pt idx="429">
                        <c:v>23.54</c:v>
                      </c:pt>
                      <c:pt idx="430">
                        <c:v>23.12</c:v>
                      </c:pt>
                      <c:pt idx="431">
                        <c:v>22.68</c:v>
                      </c:pt>
                      <c:pt idx="432">
                        <c:v>23.36</c:v>
                      </c:pt>
                      <c:pt idx="433">
                        <c:v>21.83</c:v>
                      </c:pt>
                      <c:pt idx="434">
                        <c:v>21.99</c:v>
                      </c:pt>
                      <c:pt idx="435">
                        <c:v>22.62</c:v>
                      </c:pt>
                      <c:pt idx="436">
                        <c:v>22.2</c:v>
                      </c:pt>
                      <c:pt idx="437">
                        <c:v>21.59</c:v>
                      </c:pt>
                      <c:pt idx="438">
                        <c:v>22.46</c:v>
                      </c:pt>
                      <c:pt idx="439">
                        <c:v>21.37</c:v>
                      </c:pt>
                      <c:pt idx="440">
                        <c:v>21.27</c:v>
                      </c:pt>
                      <c:pt idx="441">
                        <c:v>19.78</c:v>
                      </c:pt>
                      <c:pt idx="442">
                        <c:v>19.21</c:v>
                      </c:pt>
                      <c:pt idx="443">
                        <c:v>17.72</c:v>
                      </c:pt>
                      <c:pt idx="444">
                        <c:v>18.760000000000002</c:v>
                      </c:pt>
                      <c:pt idx="445">
                        <c:v>18.91</c:v>
                      </c:pt>
                      <c:pt idx="446">
                        <c:v>19.170000000000002</c:v>
                      </c:pt>
                      <c:pt idx="447">
                        <c:v>20.41</c:v>
                      </c:pt>
                      <c:pt idx="448">
                        <c:v>19</c:v>
                      </c:pt>
                      <c:pt idx="449">
                        <c:v>19.7</c:v>
                      </c:pt>
                      <c:pt idx="450">
                        <c:v>19.440000000000001</c:v>
                      </c:pt>
                      <c:pt idx="451">
                        <c:v>18.89</c:v>
                      </c:pt>
                      <c:pt idx="452">
                        <c:v>19.48</c:v>
                      </c:pt>
                      <c:pt idx="453">
                        <c:v>20.09</c:v>
                      </c:pt>
                      <c:pt idx="454">
                        <c:v>20.57</c:v>
                      </c:pt>
                      <c:pt idx="455">
                        <c:v>20.149999999999999</c:v>
                      </c:pt>
                      <c:pt idx="456">
                        <c:v>19.71</c:v>
                      </c:pt>
                      <c:pt idx="457">
                        <c:v>18.010000000000002</c:v>
                      </c:pt>
                      <c:pt idx="458">
                        <c:v>15.17</c:v>
                      </c:pt>
                      <c:pt idx="459">
                        <c:v>16.440000000000001</c:v>
                      </c:pt>
                      <c:pt idx="460">
                        <c:v>17.72</c:v>
                      </c:pt>
                      <c:pt idx="461">
                        <c:v>18.71</c:v>
                      </c:pt>
                      <c:pt idx="462">
                        <c:v>18.62</c:v>
                      </c:pt>
                      <c:pt idx="463">
                        <c:v>19.940000000000001</c:v>
                      </c:pt>
                      <c:pt idx="464">
                        <c:v>19.7</c:v>
                      </c:pt>
                      <c:pt idx="465">
                        <c:v>17.739999999999998</c:v>
                      </c:pt>
                      <c:pt idx="466">
                        <c:v>18.940000000000001</c:v>
                      </c:pt>
                      <c:pt idx="467">
                        <c:v>20.52</c:v>
                      </c:pt>
                      <c:pt idx="468">
                        <c:v>20.239999999999998</c:v>
                      </c:pt>
                      <c:pt idx="469">
                        <c:v>21.23</c:v>
                      </c:pt>
                      <c:pt idx="470">
                        <c:v>22.22</c:v>
                      </c:pt>
                      <c:pt idx="471">
                        <c:v>22.55</c:v>
                      </c:pt>
                      <c:pt idx="472">
                        <c:v>22.47</c:v>
                      </c:pt>
                      <c:pt idx="473">
                        <c:v>22.74</c:v>
                      </c:pt>
                      <c:pt idx="474">
                        <c:v>22.72</c:v>
                      </c:pt>
                      <c:pt idx="475">
                        <c:v>22.56</c:v>
                      </c:pt>
                      <c:pt idx="476">
                        <c:v>21.66</c:v>
                      </c:pt>
                      <c:pt idx="477">
                        <c:v>22.33</c:v>
                      </c:pt>
                      <c:pt idx="478">
                        <c:v>20.86</c:v>
                      </c:pt>
                      <c:pt idx="479">
                        <c:v>21.83</c:v>
                      </c:pt>
                      <c:pt idx="480">
                        <c:v>21.24</c:v>
                      </c:pt>
                      <c:pt idx="481">
                        <c:v>19.78</c:v>
                      </c:pt>
                      <c:pt idx="482">
                        <c:v>19.64</c:v>
                      </c:pt>
                      <c:pt idx="483">
                        <c:v>18.63</c:v>
                      </c:pt>
                      <c:pt idx="484">
                        <c:v>18.78</c:v>
                      </c:pt>
                      <c:pt idx="485">
                        <c:v>16.670000000000002</c:v>
                      </c:pt>
                      <c:pt idx="486">
                        <c:v>17.350000000000001</c:v>
                      </c:pt>
                      <c:pt idx="487">
                        <c:v>16.39</c:v>
                      </c:pt>
                      <c:pt idx="488">
                        <c:v>15.4</c:v>
                      </c:pt>
                      <c:pt idx="489">
                        <c:v>16.7</c:v>
                      </c:pt>
                      <c:pt idx="490">
                        <c:v>18.48</c:v>
                      </c:pt>
                      <c:pt idx="491">
                        <c:v>17.22</c:v>
                      </c:pt>
                    </c:numCache>
                  </c:numRef>
                </c:yVal>
                <c:smooth val="0"/>
                <c:extLst xmlns:c15="http://schemas.microsoft.com/office/drawing/2012/chart">
                  <c:ext xmlns:c16="http://schemas.microsoft.com/office/drawing/2014/chart" uri="{C3380CC4-5D6E-409C-BE32-E72D297353CC}">
                    <c16:uniqueId val="{00000001-9097-2B4A-AC7F-15F4B6D03C68}"/>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486"/>
                    <c:layout>
                      <c:manualLayout>
                        <c:x val="1.3042061984915572E-3"/>
                        <c:y val="0.13175115466537227"/>
                      </c:manualLayout>
                    </c:layout>
                    <c:spPr>
                      <a:noFill/>
                      <a:ln>
                        <a:solidFill>
                          <a:schemeClr val="accent5"/>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(Scatter)'!$A$2:$A$494</c15:sqref>
                        </c15:formulaRef>
                      </c:ext>
                    </c:extLst>
                    <c:numCache>
                      <c:formatCode>m/d/yyyy</c:formatCode>
                      <c:ptCount val="49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numCache>
                  </c:numRef>
                </c:xVal>
                <c:yVal>
                  <c:numRef>
                    <c:extLst xmlns:c15="http://schemas.microsoft.com/office/drawing/2012/chart">
                      <c:ext xmlns:c15="http://schemas.microsoft.com/office/drawing/2012/chart" uri="{02D57815-91ED-43cb-92C2-25804820EDAC}">
                        <c15:formulaRef>
                          <c15:sqref>'Line (Scatter)'!$E$2:$E$494</c15:sqref>
                        </c15:formulaRef>
                      </c:ext>
                    </c:extLst>
                    <c:numCache>
                      <c:formatCode>0.0</c:formatCode>
                      <c:ptCount val="493"/>
                      <c:pt idx="0">
                        <c:v>9.2799999999999994</c:v>
                      </c:pt>
                      <c:pt idx="1">
                        <c:v>8.77</c:v>
                      </c:pt>
                      <c:pt idx="2">
                        <c:v>8.92</c:v>
                      </c:pt>
                      <c:pt idx="3">
                        <c:v>9.02</c:v>
                      </c:pt>
                      <c:pt idx="4">
                        <c:v>9.26</c:v>
                      </c:pt>
                      <c:pt idx="5">
                        <c:v>8.8800000000000008</c:v>
                      </c:pt>
                      <c:pt idx="6">
                        <c:v>9.01</c:v>
                      </c:pt>
                      <c:pt idx="7">
                        <c:v>9.2799999999999994</c:v>
                      </c:pt>
                      <c:pt idx="8">
                        <c:v>9.81</c:v>
                      </c:pt>
                      <c:pt idx="9">
                        <c:v>10.119999999999999</c:v>
                      </c:pt>
                      <c:pt idx="10">
                        <c:v>10.119999999999999</c:v>
                      </c:pt>
                      <c:pt idx="11">
                        <c:v>10.26</c:v>
                      </c:pt>
                      <c:pt idx="12">
                        <c:v>10.72</c:v>
                      </c:pt>
                      <c:pt idx="13">
                        <c:v>10.76</c:v>
                      </c:pt>
                      <c:pt idx="14">
                        <c:v>10.91</c:v>
                      </c:pt>
                      <c:pt idx="15">
                        <c:v>11.85</c:v>
                      </c:pt>
                      <c:pt idx="16">
                        <c:v>11.84</c:v>
                      </c:pt>
                      <c:pt idx="17">
                        <c:v>12.45</c:v>
                      </c:pt>
                      <c:pt idx="18">
                        <c:v>11.88</c:v>
                      </c:pt>
                      <c:pt idx="19">
                        <c:v>11.96</c:v>
                      </c:pt>
                      <c:pt idx="20">
                        <c:v>11.86</c:v>
                      </c:pt>
                      <c:pt idx="21">
                        <c:v>11.63</c:v>
                      </c:pt>
                      <c:pt idx="22">
                        <c:v>12.24</c:v>
                      </c:pt>
                      <c:pt idx="23">
                        <c:v>12.43</c:v>
                      </c:pt>
                      <c:pt idx="24">
                        <c:v>13.29</c:v>
                      </c:pt>
                      <c:pt idx="25">
                        <c:v>12.95</c:v>
                      </c:pt>
                      <c:pt idx="26">
                        <c:v>13.6</c:v>
                      </c:pt>
                      <c:pt idx="27">
                        <c:v>13.86</c:v>
                      </c:pt>
                      <c:pt idx="28">
                        <c:v>12.56</c:v>
                      </c:pt>
                      <c:pt idx="29">
                        <c:v>12.85</c:v>
                      </c:pt>
                      <c:pt idx="30">
                        <c:v>12.25</c:v>
                      </c:pt>
                      <c:pt idx="31">
                        <c:v>13.5</c:v>
                      </c:pt>
                      <c:pt idx="32">
                        <c:v>13.84</c:v>
                      </c:pt>
                      <c:pt idx="33">
                        <c:v>14.05</c:v>
                      </c:pt>
                      <c:pt idx="34">
                        <c:v>14.38</c:v>
                      </c:pt>
                      <c:pt idx="35">
                        <c:v>15.08</c:v>
                      </c:pt>
                      <c:pt idx="36">
                        <c:v>15.81</c:v>
                      </c:pt>
                      <c:pt idx="37">
                        <c:v>15.39</c:v>
                      </c:pt>
                      <c:pt idx="38">
                        <c:v>15.19</c:v>
                      </c:pt>
                      <c:pt idx="39">
                        <c:v>15.17</c:v>
                      </c:pt>
                      <c:pt idx="40">
                        <c:v>15.23</c:v>
                      </c:pt>
                      <c:pt idx="41">
                        <c:v>14.21</c:v>
                      </c:pt>
                      <c:pt idx="42">
                        <c:v>14.32</c:v>
                      </c:pt>
                      <c:pt idx="43">
                        <c:v>15.4</c:v>
                      </c:pt>
                      <c:pt idx="44">
                        <c:v>14.71</c:v>
                      </c:pt>
                      <c:pt idx="45">
                        <c:v>15.85</c:v>
                      </c:pt>
                      <c:pt idx="46">
                        <c:v>16.45</c:v>
                      </c:pt>
                      <c:pt idx="47">
                        <c:v>16.21</c:v>
                      </c:pt>
                      <c:pt idx="48">
                        <c:v>16.45</c:v>
                      </c:pt>
                      <c:pt idx="49">
                        <c:v>17.64</c:v>
                      </c:pt>
                      <c:pt idx="50">
                        <c:v>18.52</c:v>
                      </c:pt>
                      <c:pt idx="51">
                        <c:v>18.38</c:v>
                      </c:pt>
                      <c:pt idx="52">
                        <c:v>17.760000000000002</c:v>
                      </c:pt>
                      <c:pt idx="53">
                        <c:v>18.23</c:v>
                      </c:pt>
                      <c:pt idx="54">
                        <c:v>16.850000000000001</c:v>
                      </c:pt>
                      <c:pt idx="55">
                        <c:v>17.95</c:v>
                      </c:pt>
                      <c:pt idx="56">
                        <c:v>16.809999999999999</c:v>
                      </c:pt>
                      <c:pt idx="57">
                        <c:v>17.52</c:v>
                      </c:pt>
                      <c:pt idx="58">
                        <c:v>17.57</c:v>
                      </c:pt>
                      <c:pt idx="59">
                        <c:v>17.93</c:v>
                      </c:pt>
                      <c:pt idx="60">
                        <c:v>19.39</c:v>
                      </c:pt>
                      <c:pt idx="61">
                        <c:v>20.92</c:v>
                      </c:pt>
                      <c:pt idx="62">
                        <c:v>20.54</c:v>
                      </c:pt>
                      <c:pt idx="63">
                        <c:v>20.97</c:v>
                      </c:pt>
                      <c:pt idx="64">
                        <c:v>22.38</c:v>
                      </c:pt>
                      <c:pt idx="65">
                        <c:v>23.06</c:v>
                      </c:pt>
                      <c:pt idx="66">
                        <c:v>23.72</c:v>
                      </c:pt>
                      <c:pt idx="67">
                        <c:v>22.63</c:v>
                      </c:pt>
                      <c:pt idx="68">
                        <c:v>23.76</c:v>
                      </c:pt>
                      <c:pt idx="69">
                        <c:v>17.48</c:v>
                      </c:pt>
                      <c:pt idx="70">
                        <c:v>15.45</c:v>
                      </c:pt>
                      <c:pt idx="71">
                        <c:v>16.93</c:v>
                      </c:pt>
                      <c:pt idx="72">
                        <c:v>17.75</c:v>
                      </c:pt>
                      <c:pt idx="73">
                        <c:v>17.440000000000001</c:v>
                      </c:pt>
                      <c:pt idx="74">
                        <c:v>16.7</c:v>
                      </c:pt>
                      <c:pt idx="75">
                        <c:v>17.02</c:v>
                      </c:pt>
                      <c:pt idx="76">
                        <c:v>16.63</c:v>
                      </c:pt>
                      <c:pt idx="77">
                        <c:v>17.03</c:v>
                      </c:pt>
                      <c:pt idx="78">
                        <c:v>16.8</c:v>
                      </c:pt>
                      <c:pt idx="79">
                        <c:v>15.92</c:v>
                      </c:pt>
                      <c:pt idx="80">
                        <c:v>16.36</c:v>
                      </c:pt>
                      <c:pt idx="81">
                        <c:v>16.670000000000002</c:v>
                      </c:pt>
                      <c:pt idx="82">
                        <c:v>15.86</c:v>
                      </c:pt>
                      <c:pt idx="83">
                        <c:v>15.86</c:v>
                      </c:pt>
                      <c:pt idx="84">
                        <c:v>17.98</c:v>
                      </c:pt>
                      <c:pt idx="85">
                        <c:v>17.36</c:v>
                      </c:pt>
                      <c:pt idx="86">
                        <c:v>17.54</c:v>
                      </c:pt>
                      <c:pt idx="87">
                        <c:v>17.61</c:v>
                      </c:pt>
                      <c:pt idx="88">
                        <c:v>17.38</c:v>
                      </c:pt>
                      <c:pt idx="89">
                        <c:v>17.36</c:v>
                      </c:pt>
                      <c:pt idx="90">
                        <c:v>18.38</c:v>
                      </c:pt>
                      <c:pt idx="91">
                        <c:v>18.87</c:v>
                      </c:pt>
                      <c:pt idx="92">
                        <c:v>18.09</c:v>
                      </c:pt>
                      <c:pt idx="93">
                        <c:v>16.649999999999999</c:v>
                      </c:pt>
                      <c:pt idx="94">
                        <c:v>17.48</c:v>
                      </c:pt>
                      <c:pt idx="95">
                        <c:v>18.61</c:v>
                      </c:pt>
                      <c:pt idx="96">
                        <c:v>17.75</c:v>
                      </c:pt>
                      <c:pt idx="97">
                        <c:v>17.12</c:v>
                      </c:pt>
                      <c:pt idx="98">
                        <c:v>16.75</c:v>
                      </c:pt>
                      <c:pt idx="99">
                        <c:v>16.5</c:v>
                      </c:pt>
                      <c:pt idx="100">
                        <c:v>16.899999999999999</c:v>
                      </c:pt>
                      <c:pt idx="101">
                        <c:v>16.920000000000002</c:v>
                      </c:pt>
                      <c:pt idx="102">
                        <c:v>16.350000000000001</c:v>
                      </c:pt>
                      <c:pt idx="103">
                        <c:v>15.14</c:v>
                      </c:pt>
                      <c:pt idx="104">
                        <c:v>13.75</c:v>
                      </c:pt>
                      <c:pt idx="105">
                        <c:v>14.21</c:v>
                      </c:pt>
                      <c:pt idx="106">
                        <c:v>14.75</c:v>
                      </c:pt>
                      <c:pt idx="107">
                        <c:v>14.76</c:v>
                      </c:pt>
                      <c:pt idx="108">
                        <c:v>14.94</c:v>
                      </c:pt>
                      <c:pt idx="109">
                        <c:v>16.440000000000001</c:v>
                      </c:pt>
                      <c:pt idx="110">
                        <c:v>16.07</c:v>
                      </c:pt>
                      <c:pt idx="111">
                        <c:v>16.77</c:v>
                      </c:pt>
                      <c:pt idx="112">
                        <c:v>16.73</c:v>
                      </c:pt>
                      <c:pt idx="113">
                        <c:v>15.97</c:v>
                      </c:pt>
                      <c:pt idx="114">
                        <c:v>16.95</c:v>
                      </c:pt>
                      <c:pt idx="115">
                        <c:v>17.399999999999999</c:v>
                      </c:pt>
                      <c:pt idx="116">
                        <c:v>17.29</c:v>
                      </c:pt>
                      <c:pt idx="117">
                        <c:v>16.96</c:v>
                      </c:pt>
                      <c:pt idx="118">
                        <c:v>15.82</c:v>
                      </c:pt>
                      <c:pt idx="119">
                        <c:v>15.74</c:v>
                      </c:pt>
                      <c:pt idx="120">
                        <c:v>16.52</c:v>
                      </c:pt>
                      <c:pt idx="121">
                        <c:v>16.600000000000001</c:v>
                      </c:pt>
                      <c:pt idx="122">
                        <c:v>15.58</c:v>
                      </c:pt>
                      <c:pt idx="123">
                        <c:v>17.09</c:v>
                      </c:pt>
                      <c:pt idx="124">
                        <c:v>17.36</c:v>
                      </c:pt>
                      <c:pt idx="125">
                        <c:v>15.84</c:v>
                      </c:pt>
                      <c:pt idx="126">
                        <c:v>14.97</c:v>
                      </c:pt>
                      <c:pt idx="127">
                        <c:v>14.95</c:v>
                      </c:pt>
                      <c:pt idx="128">
                        <c:v>15.8</c:v>
                      </c:pt>
                      <c:pt idx="129">
                        <c:v>16.5</c:v>
                      </c:pt>
                      <c:pt idx="130">
                        <c:v>17.28</c:v>
                      </c:pt>
                      <c:pt idx="131">
                        <c:v>17.28</c:v>
                      </c:pt>
                      <c:pt idx="132">
                        <c:v>17.72</c:v>
                      </c:pt>
                      <c:pt idx="133">
                        <c:v>18.34</c:v>
                      </c:pt>
                      <c:pt idx="134">
                        <c:v>18.309999999999999</c:v>
                      </c:pt>
                      <c:pt idx="135">
                        <c:v>18.309999999999999</c:v>
                      </c:pt>
                      <c:pt idx="136">
                        <c:v>18.239999999999998</c:v>
                      </c:pt>
                      <c:pt idx="137">
                        <c:v>18.41</c:v>
                      </c:pt>
                      <c:pt idx="138">
                        <c:v>18.559999999999999</c:v>
                      </c:pt>
                      <c:pt idx="139">
                        <c:v>19.61</c:v>
                      </c:pt>
                      <c:pt idx="140">
                        <c:v>19.14</c:v>
                      </c:pt>
                      <c:pt idx="141">
                        <c:v>19.989999999999998</c:v>
                      </c:pt>
                      <c:pt idx="142">
                        <c:v>19.989999999999998</c:v>
                      </c:pt>
                      <c:pt idx="143">
                        <c:v>20.010000000000002</c:v>
                      </c:pt>
                      <c:pt idx="144">
                        <c:v>22.04</c:v>
                      </c:pt>
                      <c:pt idx="145">
                        <c:v>21.23</c:v>
                      </c:pt>
                      <c:pt idx="146">
                        <c:v>21.01</c:v>
                      </c:pt>
                      <c:pt idx="147">
                        <c:v>19.48</c:v>
                      </c:pt>
                      <c:pt idx="148">
                        <c:v>18.579999999999998</c:v>
                      </c:pt>
                      <c:pt idx="149">
                        <c:v>18.010000000000002</c:v>
                      </c:pt>
                      <c:pt idx="150">
                        <c:v>18.93</c:v>
                      </c:pt>
                      <c:pt idx="151">
                        <c:v>19.93</c:v>
                      </c:pt>
                      <c:pt idx="152">
                        <c:v>18.34</c:v>
                      </c:pt>
                      <c:pt idx="153">
                        <c:v>18.38</c:v>
                      </c:pt>
                      <c:pt idx="154">
                        <c:v>18.579999999999998</c:v>
                      </c:pt>
                      <c:pt idx="155">
                        <c:v>18.579999999999998</c:v>
                      </c:pt>
                      <c:pt idx="156">
                        <c:v>18.29</c:v>
                      </c:pt>
                      <c:pt idx="157">
                        <c:v>17.829999999999998</c:v>
                      </c:pt>
                      <c:pt idx="158">
                        <c:v>18.399999999999999</c:v>
                      </c:pt>
                      <c:pt idx="159">
                        <c:v>18.71</c:v>
                      </c:pt>
                      <c:pt idx="160">
                        <c:v>19.22</c:v>
                      </c:pt>
                      <c:pt idx="161">
                        <c:v>18.920000000000002</c:v>
                      </c:pt>
                      <c:pt idx="162">
                        <c:v>19.670000000000002</c:v>
                      </c:pt>
                      <c:pt idx="163">
                        <c:v>19.68</c:v>
                      </c:pt>
                      <c:pt idx="164">
                        <c:v>19.649999999999999</c:v>
                      </c:pt>
                      <c:pt idx="165">
                        <c:v>19.66</c:v>
                      </c:pt>
                      <c:pt idx="166">
                        <c:v>20.350000000000001</c:v>
                      </c:pt>
                      <c:pt idx="167">
                        <c:v>20.36</c:v>
                      </c:pt>
                      <c:pt idx="168">
                        <c:v>20.78</c:v>
                      </c:pt>
                      <c:pt idx="169">
                        <c:v>20.52</c:v>
                      </c:pt>
                      <c:pt idx="170">
                        <c:v>20.25</c:v>
                      </c:pt>
                      <c:pt idx="171">
                        <c:v>20.079999999999998</c:v>
                      </c:pt>
                      <c:pt idx="172">
                        <c:v>20.63</c:v>
                      </c:pt>
                      <c:pt idx="173">
                        <c:v>19.75</c:v>
                      </c:pt>
                      <c:pt idx="174">
                        <c:v>19.66</c:v>
                      </c:pt>
                      <c:pt idx="175">
                        <c:v>20.36</c:v>
                      </c:pt>
                      <c:pt idx="176">
                        <c:v>20.68</c:v>
                      </c:pt>
                      <c:pt idx="177">
                        <c:v>20.84</c:v>
                      </c:pt>
                      <c:pt idx="178">
                        <c:v>21.2</c:v>
                      </c:pt>
                      <c:pt idx="179">
                        <c:v>21.18</c:v>
                      </c:pt>
                      <c:pt idx="180">
                        <c:v>22.02</c:v>
                      </c:pt>
                      <c:pt idx="181">
                        <c:v>22.01</c:v>
                      </c:pt>
                      <c:pt idx="182">
                        <c:v>21.85</c:v>
                      </c:pt>
                      <c:pt idx="183">
                        <c:v>21.81</c:v>
                      </c:pt>
                      <c:pt idx="184">
                        <c:v>23.14</c:v>
                      </c:pt>
                      <c:pt idx="185">
                        <c:v>22.86</c:v>
                      </c:pt>
                      <c:pt idx="186">
                        <c:v>23.85</c:v>
                      </c:pt>
                      <c:pt idx="187">
                        <c:v>23.22</c:v>
                      </c:pt>
                      <c:pt idx="188">
                        <c:v>25.15</c:v>
                      </c:pt>
                      <c:pt idx="189">
                        <c:v>23.35</c:v>
                      </c:pt>
                      <c:pt idx="190">
                        <c:v>23.19</c:v>
                      </c:pt>
                      <c:pt idx="191">
                        <c:v>23.17</c:v>
                      </c:pt>
                      <c:pt idx="192">
                        <c:v>24.37</c:v>
                      </c:pt>
                      <c:pt idx="193">
                        <c:v>27.08</c:v>
                      </c:pt>
                      <c:pt idx="194">
                        <c:v>27.86</c:v>
                      </c:pt>
                      <c:pt idx="195">
                        <c:v>27.72</c:v>
                      </c:pt>
                      <c:pt idx="196">
                        <c:v>27.11</c:v>
                      </c:pt>
                      <c:pt idx="197">
                        <c:v>26.67</c:v>
                      </c:pt>
                      <c:pt idx="198">
                        <c:v>26.56</c:v>
                      </c:pt>
                      <c:pt idx="199">
                        <c:v>26.14</c:v>
                      </c:pt>
                      <c:pt idx="200">
                        <c:v>22.84</c:v>
                      </c:pt>
                      <c:pt idx="201">
                        <c:v>24.61</c:v>
                      </c:pt>
                      <c:pt idx="202">
                        <c:v>25.96</c:v>
                      </c:pt>
                      <c:pt idx="203">
                        <c:v>26.01</c:v>
                      </c:pt>
                      <c:pt idx="204">
                        <c:v>26.59</c:v>
                      </c:pt>
                      <c:pt idx="205">
                        <c:v>27.82</c:v>
                      </c:pt>
                      <c:pt idx="206">
                        <c:v>28.5</c:v>
                      </c:pt>
                      <c:pt idx="207">
                        <c:v>28.39</c:v>
                      </c:pt>
                      <c:pt idx="208">
                        <c:v>28.04</c:v>
                      </c:pt>
                      <c:pt idx="209">
                        <c:v>28.48</c:v>
                      </c:pt>
                      <c:pt idx="210">
                        <c:v>28.01</c:v>
                      </c:pt>
                      <c:pt idx="211">
                        <c:v>27.65</c:v>
                      </c:pt>
                      <c:pt idx="212">
                        <c:v>26.61</c:v>
                      </c:pt>
                      <c:pt idx="213">
                        <c:v>27.5</c:v>
                      </c:pt>
                      <c:pt idx="214">
                        <c:v>28.43</c:v>
                      </c:pt>
                      <c:pt idx="215">
                        <c:v>28.4</c:v>
                      </c:pt>
                      <c:pt idx="216">
                        <c:v>26.83</c:v>
                      </c:pt>
                      <c:pt idx="217">
                        <c:v>26.1</c:v>
                      </c:pt>
                      <c:pt idx="218">
                        <c:v>27.61</c:v>
                      </c:pt>
                      <c:pt idx="219">
                        <c:v>26.89</c:v>
                      </c:pt>
                      <c:pt idx="220">
                        <c:v>27</c:v>
                      </c:pt>
                      <c:pt idx="221">
                        <c:v>27.11</c:v>
                      </c:pt>
                      <c:pt idx="222">
                        <c:v>27.41</c:v>
                      </c:pt>
                      <c:pt idx="223">
                        <c:v>27.95</c:v>
                      </c:pt>
                      <c:pt idx="224">
                        <c:v>26.85</c:v>
                      </c:pt>
                      <c:pt idx="225">
                        <c:v>27.42</c:v>
                      </c:pt>
                      <c:pt idx="226">
                        <c:v>26.26</c:v>
                      </c:pt>
                      <c:pt idx="227">
                        <c:v>26.65</c:v>
                      </c:pt>
                      <c:pt idx="228">
                        <c:v>26.91</c:v>
                      </c:pt>
                      <c:pt idx="229">
                        <c:v>24.86</c:v>
                      </c:pt>
                      <c:pt idx="230">
                        <c:v>23.82</c:v>
                      </c:pt>
                      <c:pt idx="231">
                        <c:v>23.75</c:v>
                      </c:pt>
                      <c:pt idx="232">
                        <c:v>24.36</c:v>
                      </c:pt>
                      <c:pt idx="233">
                        <c:v>23.9</c:v>
                      </c:pt>
                      <c:pt idx="234">
                        <c:v>23.5</c:v>
                      </c:pt>
                      <c:pt idx="235">
                        <c:v>22.45</c:v>
                      </c:pt>
                      <c:pt idx="236">
                        <c:v>20.65</c:v>
                      </c:pt>
                      <c:pt idx="237">
                        <c:v>21.24</c:v>
                      </c:pt>
                      <c:pt idx="238">
                        <c:v>21.92</c:v>
                      </c:pt>
                      <c:pt idx="239">
                        <c:v>22.07</c:v>
                      </c:pt>
                      <c:pt idx="240">
                        <c:v>22.01</c:v>
                      </c:pt>
                      <c:pt idx="241">
                        <c:v>21.28</c:v>
                      </c:pt>
                      <c:pt idx="242">
                        <c:v>21.1</c:v>
                      </c:pt>
                      <c:pt idx="243">
                        <c:v>21.76</c:v>
                      </c:pt>
                      <c:pt idx="244">
                        <c:v>20.82</c:v>
                      </c:pt>
                      <c:pt idx="245">
                        <c:v>19.309999999999999</c:v>
                      </c:pt>
                      <c:pt idx="246">
                        <c:v>17.52</c:v>
                      </c:pt>
                      <c:pt idx="247">
                        <c:v>17.11</c:v>
                      </c:pt>
                      <c:pt idx="248">
                        <c:v>15.06</c:v>
                      </c:pt>
                      <c:pt idx="249">
                        <c:v>16.239999999999998</c:v>
                      </c:pt>
                      <c:pt idx="250">
                        <c:v>16.55</c:v>
                      </c:pt>
                      <c:pt idx="251">
                        <c:v>16.579999999999998</c:v>
                      </c:pt>
                      <c:pt idx="252">
                        <c:v>15.76</c:v>
                      </c:pt>
                      <c:pt idx="253">
                        <c:v>14.38</c:v>
                      </c:pt>
                      <c:pt idx="254">
                        <c:v>14.12</c:v>
                      </c:pt>
                      <c:pt idx="255">
                        <c:v>15.33</c:v>
                      </c:pt>
                      <c:pt idx="256">
                        <c:v>15.82</c:v>
                      </c:pt>
                      <c:pt idx="257">
                        <c:v>15.97</c:v>
                      </c:pt>
                      <c:pt idx="258">
                        <c:v>16.489999999999998</c:v>
                      </c:pt>
                      <c:pt idx="259">
                        <c:v>16.27</c:v>
                      </c:pt>
                      <c:pt idx="260">
                        <c:v>16</c:v>
                      </c:pt>
                      <c:pt idx="261">
                        <c:v>16.670000000000002</c:v>
                      </c:pt>
                      <c:pt idx="262">
                        <c:v>16.71</c:v>
                      </c:pt>
                      <c:pt idx="263">
                        <c:v>16.75</c:v>
                      </c:pt>
                      <c:pt idx="264">
                        <c:v>17.04</c:v>
                      </c:pt>
                      <c:pt idx="265">
                        <c:v>17.11</c:v>
                      </c:pt>
                      <c:pt idx="266">
                        <c:v>16.55</c:v>
                      </c:pt>
                      <c:pt idx="267">
                        <c:v>17</c:v>
                      </c:pt>
                      <c:pt idx="268">
                        <c:v>17.05</c:v>
                      </c:pt>
                      <c:pt idx="269">
                        <c:v>17.079999999999998</c:v>
                      </c:pt>
                      <c:pt idx="270">
                        <c:v>16.809999999999999</c:v>
                      </c:pt>
                      <c:pt idx="271">
                        <c:v>16.63</c:v>
                      </c:pt>
                      <c:pt idx="272">
                        <c:v>16.97</c:v>
                      </c:pt>
                      <c:pt idx="273">
                        <c:v>17.149999999999999</c:v>
                      </c:pt>
                      <c:pt idx="274">
                        <c:v>17.25</c:v>
                      </c:pt>
                      <c:pt idx="275">
                        <c:v>17.27</c:v>
                      </c:pt>
                      <c:pt idx="276">
                        <c:v>18.04</c:v>
                      </c:pt>
                      <c:pt idx="277">
                        <c:v>18.2</c:v>
                      </c:pt>
                      <c:pt idx="278">
                        <c:v>17.66</c:v>
                      </c:pt>
                      <c:pt idx="279">
                        <c:v>17.649999999999999</c:v>
                      </c:pt>
                      <c:pt idx="280">
                        <c:v>17.989999999999998</c:v>
                      </c:pt>
                      <c:pt idx="281">
                        <c:v>18.600000000000001</c:v>
                      </c:pt>
                      <c:pt idx="282">
                        <c:v>19.09</c:v>
                      </c:pt>
                      <c:pt idx="283">
                        <c:v>18.79</c:v>
                      </c:pt>
                      <c:pt idx="284">
                        <c:v>19.170000000000002</c:v>
                      </c:pt>
                      <c:pt idx="285">
                        <c:v>18.59</c:v>
                      </c:pt>
                      <c:pt idx="286">
                        <c:v>18.87</c:v>
                      </c:pt>
                      <c:pt idx="287">
                        <c:v>19.579999999999998</c:v>
                      </c:pt>
                      <c:pt idx="288">
                        <c:v>19.72</c:v>
                      </c:pt>
                      <c:pt idx="289">
                        <c:v>20.04</c:v>
                      </c:pt>
                      <c:pt idx="290">
                        <c:v>20.13</c:v>
                      </c:pt>
                      <c:pt idx="291">
                        <c:v>20.39</c:v>
                      </c:pt>
                      <c:pt idx="292">
                        <c:v>20.43</c:v>
                      </c:pt>
                      <c:pt idx="293">
                        <c:v>19.850000000000001</c:v>
                      </c:pt>
                      <c:pt idx="294">
                        <c:v>20.02</c:v>
                      </c:pt>
                      <c:pt idx="295">
                        <c:v>19.73</c:v>
                      </c:pt>
                      <c:pt idx="296">
                        <c:v>19.48</c:v>
                      </c:pt>
                      <c:pt idx="297">
                        <c:v>19.989999999999998</c:v>
                      </c:pt>
                      <c:pt idx="298">
                        <c:v>19.649999999999999</c:v>
                      </c:pt>
                      <c:pt idx="299">
                        <c:v>20.2</c:v>
                      </c:pt>
                      <c:pt idx="300">
                        <c:v>20.21</c:v>
                      </c:pt>
                      <c:pt idx="301">
                        <c:v>19.940000000000001</c:v>
                      </c:pt>
                      <c:pt idx="302">
                        <c:v>19.82</c:v>
                      </c:pt>
                      <c:pt idx="303">
                        <c:v>19.829999999999998</c:v>
                      </c:pt>
                      <c:pt idx="304">
                        <c:v>20.440000000000001</c:v>
                      </c:pt>
                      <c:pt idx="305">
                        <c:v>20.87</c:v>
                      </c:pt>
                      <c:pt idx="306">
                        <c:v>19.989999999999998</c:v>
                      </c:pt>
                      <c:pt idx="307">
                        <c:v>19.739999999999998</c:v>
                      </c:pt>
                      <c:pt idx="308">
                        <c:v>19.59</c:v>
                      </c:pt>
                      <c:pt idx="309">
                        <c:v>20.38</c:v>
                      </c:pt>
                      <c:pt idx="310">
                        <c:v>19.25</c:v>
                      </c:pt>
                      <c:pt idx="311">
                        <c:v>19.2</c:v>
                      </c:pt>
                      <c:pt idx="312">
                        <c:v>17.62</c:v>
                      </c:pt>
                      <c:pt idx="313">
                        <c:v>17.48</c:v>
                      </c:pt>
                      <c:pt idx="314">
                        <c:v>16.47</c:v>
                      </c:pt>
                      <c:pt idx="315">
                        <c:v>17.66</c:v>
                      </c:pt>
                      <c:pt idx="316">
                        <c:v>17.579999999999998</c:v>
                      </c:pt>
                      <c:pt idx="317">
                        <c:v>16.23</c:v>
                      </c:pt>
                      <c:pt idx="318">
                        <c:v>15.5</c:v>
                      </c:pt>
                      <c:pt idx="319">
                        <c:v>15.94</c:v>
                      </c:pt>
                      <c:pt idx="320">
                        <c:v>13.44</c:v>
                      </c:pt>
                      <c:pt idx="321">
                        <c:v>11.91</c:v>
                      </c:pt>
                      <c:pt idx="322">
                        <c:v>11.62</c:v>
                      </c:pt>
                      <c:pt idx="323">
                        <c:v>11.71</c:v>
                      </c:pt>
                      <c:pt idx="324">
                        <c:v>11.54</c:v>
                      </c:pt>
                      <c:pt idx="325">
                        <c:v>10.72</c:v>
                      </c:pt>
                      <c:pt idx="326">
                        <c:v>10.86</c:v>
                      </c:pt>
                      <c:pt idx="327">
                        <c:v>11.95</c:v>
                      </c:pt>
                      <c:pt idx="328">
                        <c:v>12.61</c:v>
                      </c:pt>
                      <c:pt idx="329">
                        <c:v>12.12</c:v>
                      </c:pt>
                      <c:pt idx="330">
                        <c:v>13.11</c:v>
                      </c:pt>
                      <c:pt idx="331">
                        <c:v>12.85</c:v>
                      </c:pt>
                      <c:pt idx="332">
                        <c:v>14.33</c:v>
                      </c:pt>
                      <c:pt idx="333">
                        <c:v>14.01</c:v>
                      </c:pt>
                      <c:pt idx="334">
                        <c:v>14.19</c:v>
                      </c:pt>
                      <c:pt idx="335">
                        <c:v>14.15</c:v>
                      </c:pt>
                      <c:pt idx="336">
                        <c:v>14.04</c:v>
                      </c:pt>
                      <c:pt idx="337">
                        <c:v>14.45</c:v>
                      </c:pt>
                      <c:pt idx="338">
                        <c:v>15.33</c:v>
                      </c:pt>
                      <c:pt idx="339">
                        <c:v>15</c:v>
                      </c:pt>
                      <c:pt idx="340">
                        <c:v>15.03</c:v>
                      </c:pt>
                      <c:pt idx="341">
                        <c:v>13.22</c:v>
                      </c:pt>
                      <c:pt idx="342">
                        <c:v>14.16</c:v>
                      </c:pt>
                      <c:pt idx="343">
                        <c:v>14.07</c:v>
                      </c:pt>
                      <c:pt idx="344">
                        <c:v>14.84</c:v>
                      </c:pt>
                      <c:pt idx="345">
                        <c:v>15.15</c:v>
                      </c:pt>
                      <c:pt idx="346">
                        <c:v>14.49</c:v>
                      </c:pt>
                      <c:pt idx="347">
                        <c:v>14.41</c:v>
                      </c:pt>
                      <c:pt idx="348">
                        <c:v>15.2</c:v>
                      </c:pt>
                      <c:pt idx="349">
                        <c:v>15.55</c:v>
                      </c:pt>
                      <c:pt idx="350">
                        <c:v>15.04</c:v>
                      </c:pt>
                      <c:pt idx="351">
                        <c:v>15.05</c:v>
                      </c:pt>
                      <c:pt idx="352">
                        <c:v>15.38</c:v>
                      </c:pt>
                      <c:pt idx="353">
                        <c:v>15.09</c:v>
                      </c:pt>
                      <c:pt idx="354">
                        <c:v>14.81</c:v>
                      </c:pt>
                      <c:pt idx="355">
                        <c:v>13.5</c:v>
                      </c:pt>
                      <c:pt idx="356">
                        <c:v>12.68</c:v>
                      </c:pt>
                      <c:pt idx="357">
                        <c:v>13.64</c:v>
                      </c:pt>
                      <c:pt idx="358">
                        <c:v>13.38</c:v>
                      </c:pt>
                      <c:pt idx="359">
                        <c:v>13.5</c:v>
                      </c:pt>
                      <c:pt idx="360">
                        <c:v>13.71</c:v>
                      </c:pt>
                      <c:pt idx="361">
                        <c:v>14.3</c:v>
                      </c:pt>
                      <c:pt idx="362">
                        <c:v>13.68</c:v>
                      </c:pt>
                      <c:pt idx="363">
                        <c:v>13.73</c:v>
                      </c:pt>
                      <c:pt idx="364">
                        <c:v>12.75</c:v>
                      </c:pt>
                      <c:pt idx="365">
                        <c:v>13.29</c:v>
                      </c:pt>
                      <c:pt idx="366">
                        <c:v>13.52</c:v>
                      </c:pt>
                      <c:pt idx="367">
                        <c:v>13.56</c:v>
                      </c:pt>
                      <c:pt idx="368">
                        <c:v>13.51</c:v>
                      </c:pt>
                      <c:pt idx="369">
                        <c:v>13.6</c:v>
                      </c:pt>
                      <c:pt idx="370">
                        <c:v>13.55</c:v>
                      </c:pt>
                      <c:pt idx="371">
                        <c:v>13.53</c:v>
                      </c:pt>
                      <c:pt idx="372">
                        <c:v>14.42</c:v>
                      </c:pt>
                      <c:pt idx="373">
                        <c:v>14.65</c:v>
                      </c:pt>
                      <c:pt idx="374">
                        <c:v>14.24</c:v>
                      </c:pt>
                      <c:pt idx="375">
                        <c:v>14.59</c:v>
                      </c:pt>
                      <c:pt idx="376">
                        <c:v>15.01</c:v>
                      </c:pt>
                      <c:pt idx="377">
                        <c:v>14.09</c:v>
                      </c:pt>
                      <c:pt idx="378">
                        <c:v>15.07</c:v>
                      </c:pt>
                      <c:pt idx="379">
                        <c:v>14.52</c:v>
                      </c:pt>
                      <c:pt idx="380">
                        <c:v>14.56</c:v>
                      </c:pt>
                      <c:pt idx="381">
                        <c:v>15.16</c:v>
                      </c:pt>
                      <c:pt idx="382">
                        <c:v>14.84</c:v>
                      </c:pt>
                      <c:pt idx="383">
                        <c:v>14.81</c:v>
                      </c:pt>
                      <c:pt idx="384">
                        <c:v>14.95</c:v>
                      </c:pt>
                      <c:pt idx="385">
                        <c:v>15.08</c:v>
                      </c:pt>
                      <c:pt idx="386">
                        <c:v>14.33</c:v>
                      </c:pt>
                      <c:pt idx="387">
                        <c:v>15</c:v>
                      </c:pt>
                      <c:pt idx="388">
                        <c:v>15.21</c:v>
                      </c:pt>
                      <c:pt idx="389">
                        <c:v>14.93</c:v>
                      </c:pt>
                      <c:pt idx="390">
                        <c:v>14.93</c:v>
                      </c:pt>
                      <c:pt idx="391">
                        <c:v>15.11</c:v>
                      </c:pt>
                      <c:pt idx="392">
                        <c:v>14.62</c:v>
                      </c:pt>
                      <c:pt idx="393">
                        <c:v>14.44</c:v>
                      </c:pt>
                      <c:pt idx="394">
                        <c:v>14.67</c:v>
                      </c:pt>
                      <c:pt idx="395">
                        <c:v>14.69</c:v>
                      </c:pt>
                      <c:pt idx="396">
                        <c:v>14.69</c:v>
                      </c:pt>
                      <c:pt idx="397">
                        <c:v>15.23</c:v>
                      </c:pt>
                      <c:pt idx="398">
                        <c:v>14.78</c:v>
                      </c:pt>
                      <c:pt idx="399">
                        <c:v>15.48</c:v>
                      </c:pt>
                      <c:pt idx="400">
                        <c:v>15.57</c:v>
                      </c:pt>
                      <c:pt idx="401">
                        <c:v>14.55</c:v>
                      </c:pt>
                      <c:pt idx="402">
                        <c:v>14.94</c:v>
                      </c:pt>
                      <c:pt idx="403">
                        <c:v>14.83</c:v>
                      </c:pt>
                      <c:pt idx="404">
                        <c:v>13.58</c:v>
                      </c:pt>
                      <c:pt idx="405">
                        <c:v>14.32</c:v>
                      </c:pt>
                      <c:pt idx="406">
                        <c:v>14.19</c:v>
                      </c:pt>
                      <c:pt idx="407">
                        <c:v>14.16</c:v>
                      </c:pt>
                      <c:pt idx="408">
                        <c:v>13.46</c:v>
                      </c:pt>
                      <c:pt idx="409">
                        <c:v>13.59</c:v>
                      </c:pt>
                      <c:pt idx="410">
                        <c:v>13.98</c:v>
                      </c:pt>
                      <c:pt idx="411">
                        <c:v>14.12</c:v>
                      </c:pt>
                      <c:pt idx="412">
                        <c:v>14.53</c:v>
                      </c:pt>
                      <c:pt idx="413">
                        <c:v>15.21</c:v>
                      </c:pt>
                      <c:pt idx="414">
                        <c:v>15.71</c:v>
                      </c:pt>
                      <c:pt idx="415">
                        <c:v>15.79</c:v>
                      </c:pt>
                      <c:pt idx="416">
                        <c:v>16.309999999999999</c:v>
                      </c:pt>
                      <c:pt idx="417">
                        <c:v>16.61</c:v>
                      </c:pt>
                      <c:pt idx="418">
                        <c:v>16.059999999999999</c:v>
                      </c:pt>
                      <c:pt idx="419">
                        <c:v>16.86</c:v>
                      </c:pt>
                      <c:pt idx="420">
                        <c:v>16.57</c:v>
                      </c:pt>
                      <c:pt idx="421">
                        <c:v>17.07</c:v>
                      </c:pt>
                      <c:pt idx="422">
                        <c:v>17.28</c:v>
                      </c:pt>
                      <c:pt idx="423">
                        <c:v>17.25</c:v>
                      </c:pt>
                      <c:pt idx="424">
                        <c:v>18.22</c:v>
                      </c:pt>
                      <c:pt idx="425">
                        <c:v>17.760000000000002</c:v>
                      </c:pt>
                      <c:pt idx="426">
                        <c:v>17.91</c:v>
                      </c:pt>
                      <c:pt idx="427">
                        <c:v>17.989999999999998</c:v>
                      </c:pt>
                      <c:pt idx="428">
                        <c:v>17.899999999999999</c:v>
                      </c:pt>
                      <c:pt idx="429">
                        <c:v>18.37</c:v>
                      </c:pt>
                      <c:pt idx="430">
                        <c:v>17.78</c:v>
                      </c:pt>
                      <c:pt idx="431">
                        <c:v>18.63</c:v>
                      </c:pt>
                      <c:pt idx="432">
                        <c:v>18.05</c:v>
                      </c:pt>
                      <c:pt idx="433">
                        <c:v>17.43</c:v>
                      </c:pt>
                      <c:pt idx="434">
                        <c:v>16.84</c:v>
                      </c:pt>
                      <c:pt idx="435">
                        <c:v>18.21</c:v>
                      </c:pt>
                      <c:pt idx="436">
                        <c:v>18.84</c:v>
                      </c:pt>
                      <c:pt idx="437">
                        <c:v>18.8</c:v>
                      </c:pt>
                      <c:pt idx="438">
                        <c:v>19.04</c:v>
                      </c:pt>
                      <c:pt idx="439">
                        <c:v>18.32</c:v>
                      </c:pt>
                      <c:pt idx="440">
                        <c:v>18.45</c:v>
                      </c:pt>
                      <c:pt idx="441">
                        <c:v>17.82</c:v>
                      </c:pt>
                      <c:pt idx="442">
                        <c:v>17.329999999999998</c:v>
                      </c:pt>
                      <c:pt idx="443">
                        <c:v>16.690000000000001</c:v>
                      </c:pt>
                      <c:pt idx="444">
                        <c:v>17.260000000000002</c:v>
                      </c:pt>
                      <c:pt idx="445">
                        <c:v>17.559999999999999</c:v>
                      </c:pt>
                      <c:pt idx="446">
                        <c:v>17.73</c:v>
                      </c:pt>
                      <c:pt idx="447">
                        <c:v>18.329999999999998</c:v>
                      </c:pt>
                      <c:pt idx="448">
                        <c:v>17.489999999999998</c:v>
                      </c:pt>
                      <c:pt idx="449">
                        <c:v>18.190000000000001</c:v>
                      </c:pt>
                      <c:pt idx="450">
                        <c:v>18.54</c:v>
                      </c:pt>
                      <c:pt idx="451">
                        <c:v>17.670000000000002</c:v>
                      </c:pt>
                      <c:pt idx="452">
                        <c:v>17.7</c:v>
                      </c:pt>
                      <c:pt idx="453">
                        <c:v>17.66</c:v>
                      </c:pt>
                      <c:pt idx="454">
                        <c:v>17.89</c:v>
                      </c:pt>
                      <c:pt idx="455">
                        <c:v>18.34</c:v>
                      </c:pt>
                      <c:pt idx="456">
                        <c:v>17.7</c:v>
                      </c:pt>
                      <c:pt idx="457">
                        <c:v>16</c:v>
                      </c:pt>
                      <c:pt idx="458">
                        <c:v>13.69</c:v>
                      </c:pt>
                      <c:pt idx="459">
                        <c:v>14.03</c:v>
                      </c:pt>
                      <c:pt idx="460">
                        <c:v>14.51</c:v>
                      </c:pt>
                      <c:pt idx="461">
                        <c:v>14.76</c:v>
                      </c:pt>
                      <c:pt idx="462">
                        <c:v>13.88</c:v>
                      </c:pt>
                      <c:pt idx="463">
                        <c:v>13.8</c:v>
                      </c:pt>
                      <c:pt idx="464">
                        <c:v>14.14</c:v>
                      </c:pt>
                      <c:pt idx="465">
                        <c:v>13.36</c:v>
                      </c:pt>
                      <c:pt idx="466">
                        <c:v>15.12</c:v>
                      </c:pt>
                      <c:pt idx="467">
                        <c:v>15.61</c:v>
                      </c:pt>
                      <c:pt idx="468">
                        <c:v>15.23</c:v>
                      </c:pt>
                      <c:pt idx="469">
                        <c:v>15.49</c:v>
                      </c:pt>
                      <c:pt idx="470">
                        <c:v>16.329999999999998</c:v>
                      </c:pt>
                      <c:pt idx="471">
                        <c:v>16.95</c:v>
                      </c:pt>
                      <c:pt idx="472">
                        <c:v>17.100000000000001</c:v>
                      </c:pt>
                      <c:pt idx="473">
                        <c:v>17.079999999999998</c:v>
                      </c:pt>
                      <c:pt idx="474">
                        <c:v>17.100000000000001</c:v>
                      </c:pt>
                      <c:pt idx="475">
                        <c:v>17.579999999999998</c:v>
                      </c:pt>
                      <c:pt idx="476">
                        <c:v>17.29</c:v>
                      </c:pt>
                      <c:pt idx="477">
                        <c:v>17.45</c:v>
                      </c:pt>
                      <c:pt idx="478">
                        <c:v>16.79</c:v>
                      </c:pt>
                      <c:pt idx="479">
                        <c:v>17.46</c:v>
                      </c:pt>
                      <c:pt idx="480">
                        <c:v>17.41</c:v>
                      </c:pt>
                      <c:pt idx="481">
                        <c:v>17.72</c:v>
                      </c:pt>
                      <c:pt idx="482">
                        <c:v>17.989999999999998</c:v>
                      </c:pt>
                      <c:pt idx="483">
                        <c:v>17.940000000000001</c:v>
                      </c:pt>
                      <c:pt idx="484">
                        <c:v>17.649999999999999</c:v>
                      </c:pt>
                      <c:pt idx="485">
                        <c:v>16.670000000000002</c:v>
                      </c:pt>
                      <c:pt idx="486">
                        <c:v>17.03</c:v>
                      </c:pt>
                      <c:pt idx="487">
                        <c:v>16.55</c:v>
                      </c:pt>
                      <c:pt idx="488">
                        <c:v>15.25</c:v>
                      </c:pt>
                      <c:pt idx="489">
                        <c:v>15.64</c:v>
                      </c:pt>
                      <c:pt idx="490">
                        <c:v>16.22</c:v>
                      </c:pt>
                      <c:pt idx="491">
                        <c:v>15.86</c:v>
                      </c:pt>
                    </c:numCache>
                  </c:numRef>
                </c:yVal>
                <c:smooth val="0"/>
                <c:extLst xmlns:c15="http://schemas.microsoft.com/office/drawing/2012/chart">
                  <c:ext xmlns:c16="http://schemas.microsoft.com/office/drawing/2014/chart" uri="{C3380CC4-5D6E-409C-BE32-E72D297353CC}">
                    <c16:uniqueId val="{00000002-9097-2B4A-AC7F-15F4B6D03C68}"/>
                  </c:ext>
                </c:extLst>
              </c15:ser>
            </c15:filteredScatterSeries>
          </c:ext>
        </c:extLst>
      </c:scatterChart>
      <c:valAx>
        <c:axId val="229606968"/>
        <c:scaling>
          <c:orientation val="minMax"/>
          <c:max val="44957"/>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0"/>
              <c:layout>
                <c:manualLayout>
                  <c:x val="0"/>
                  <c:y val="-5.1205089149717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(Scatter)'!$A$2:$A$39</c:f>
              <c:numCache>
                <c:formatCode>m/d/yyyy</c:formatCode>
                <c:ptCount val="38"/>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numCache>
            </c:numRef>
          </c:xVal>
          <c:yVal>
            <c:numRef>
              <c:f>'Line (Scatter)'!$B$2:$B$39</c:f>
              <c:numCache>
                <c:formatCode>0.0</c:formatCode>
                <c:ptCount val="38"/>
                <c:pt idx="0">
                  <c:v>22.19</c:v>
                </c:pt>
                <c:pt idx="1">
                  <c:v>21.79</c:v>
                </c:pt>
                <c:pt idx="2">
                  <c:v>19.850000000000001</c:v>
                </c:pt>
                <c:pt idx="3">
                  <c:v>17.09</c:v>
                </c:pt>
                <c:pt idx="4">
                  <c:v>17.86</c:v>
                </c:pt>
                <c:pt idx="5">
                  <c:v>18.600000000000001</c:v>
                </c:pt>
                <c:pt idx="6">
                  <c:v>19.260000000000002</c:v>
                </c:pt>
                <c:pt idx="7">
                  <c:v>18.73</c:v>
                </c:pt>
                <c:pt idx="8">
                  <c:v>19.309999999999999</c:v>
                </c:pt>
                <c:pt idx="9">
                  <c:v>19.62</c:v>
                </c:pt>
                <c:pt idx="10">
                  <c:v>18.52</c:v>
                </c:pt>
                <c:pt idx="11">
                  <c:v>21.09</c:v>
                </c:pt>
                <c:pt idx="12">
                  <c:v>21.61</c:v>
                </c:pt>
                <c:pt idx="13">
                  <c:v>20.89</c:v>
                </c:pt>
                <c:pt idx="14">
                  <c:v>21.37</c:v>
                </c:pt>
                <c:pt idx="15">
                  <c:v>22.88</c:v>
                </c:pt>
                <c:pt idx="16">
                  <c:v>23.45</c:v>
                </c:pt>
                <c:pt idx="17">
                  <c:v>23.63</c:v>
                </c:pt>
                <c:pt idx="18">
                  <c:v>23.9</c:v>
                </c:pt>
                <c:pt idx="19">
                  <c:v>24.23</c:v>
                </c:pt>
                <c:pt idx="20">
                  <c:v>24.5</c:v>
                </c:pt>
                <c:pt idx="21">
                  <c:v>23.57</c:v>
                </c:pt>
                <c:pt idx="22">
                  <c:v>24.32</c:v>
                </c:pt>
                <c:pt idx="23">
                  <c:v>23.25</c:v>
                </c:pt>
                <c:pt idx="24">
                  <c:v>24.31</c:v>
                </c:pt>
                <c:pt idx="25">
                  <c:v>23.11</c:v>
                </c:pt>
                <c:pt idx="26">
                  <c:v>22.16</c:v>
                </c:pt>
                <c:pt idx="27">
                  <c:v>22.31</c:v>
                </c:pt>
                <c:pt idx="28">
                  <c:v>21.57</c:v>
                </c:pt>
                <c:pt idx="29">
                  <c:v>21.38</c:v>
                </c:pt>
                <c:pt idx="30">
                  <c:v>19.649999999999999</c:v>
                </c:pt>
                <c:pt idx="31">
                  <c:v>20.63</c:v>
                </c:pt>
                <c:pt idx="32">
                  <c:v>19.39</c:v>
                </c:pt>
                <c:pt idx="33">
                  <c:v>17.989999999999998</c:v>
                </c:pt>
                <c:pt idx="34">
                  <c:v>18.89</c:v>
                </c:pt>
                <c:pt idx="35">
                  <c:v>19.84</c:v>
                </c:pt>
                <c:pt idx="36">
                  <c:v>19.170000000000002</c:v>
                </c:pt>
                <c:pt idx="37">
                  <c:v>20.55</c:v>
                </c:pt>
              </c:numCache>
            </c:numRef>
          </c:yVal>
          <c:smooth val="0"/>
          <c:extLst>
            <c:ext xmlns:c16="http://schemas.microsoft.com/office/drawing/2014/chart" uri="{C3380CC4-5D6E-409C-BE32-E72D297353CC}">
              <c16:uniqueId val="{00000000-4A4B-2545-8FAD-015A39A0CE4B}"/>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35"/>
              <c:layout>
                <c:manualLayout>
                  <c:x val="-2.0019565146845403E-2"/>
                  <c:y val="-8.06195681390556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22C-4C7C-BD1F-74AAA7AD3C3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(Scatter)'!$A$2:$A$39</c:f>
              <c:numCache>
                <c:formatCode>m/d/yyyy</c:formatCode>
                <c:ptCount val="38"/>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numCache>
            </c:numRef>
          </c:xVal>
          <c:yVal>
            <c:numRef>
              <c:f>'Line (Scatter)'!$F$2:$F$39</c:f>
              <c:numCache>
                <c:formatCode>0.0</c:formatCode>
                <c:ptCount val="38"/>
                <c:pt idx="0">
                  <c:v>21.117368421052628</c:v>
                </c:pt>
                <c:pt idx="1">
                  <c:v>21.117368421052628</c:v>
                </c:pt>
                <c:pt idx="2">
                  <c:v>21.117368421052628</c:v>
                </c:pt>
                <c:pt idx="3">
                  <c:v>21.117368421052628</c:v>
                </c:pt>
                <c:pt idx="4">
                  <c:v>21.117368421052628</c:v>
                </c:pt>
                <c:pt idx="5">
                  <c:v>21.117368421052628</c:v>
                </c:pt>
                <c:pt idx="6">
                  <c:v>21.117368421052628</c:v>
                </c:pt>
                <c:pt idx="7">
                  <c:v>21.117368421052628</c:v>
                </c:pt>
                <c:pt idx="8">
                  <c:v>21.117368421052628</c:v>
                </c:pt>
                <c:pt idx="9">
                  <c:v>21.117368421052628</c:v>
                </c:pt>
                <c:pt idx="10">
                  <c:v>21.117368421052628</c:v>
                </c:pt>
                <c:pt idx="11">
                  <c:v>21.117368421052628</c:v>
                </c:pt>
                <c:pt idx="12">
                  <c:v>21.117368421052628</c:v>
                </c:pt>
                <c:pt idx="13">
                  <c:v>21.117368421052628</c:v>
                </c:pt>
                <c:pt idx="14">
                  <c:v>21.117368421052628</c:v>
                </c:pt>
                <c:pt idx="15">
                  <c:v>21.117368421052628</c:v>
                </c:pt>
                <c:pt idx="16">
                  <c:v>21.117368421052628</c:v>
                </c:pt>
                <c:pt idx="17">
                  <c:v>21.117368421052628</c:v>
                </c:pt>
                <c:pt idx="18">
                  <c:v>21.117368421052628</c:v>
                </c:pt>
                <c:pt idx="19">
                  <c:v>21.117368421052628</c:v>
                </c:pt>
                <c:pt idx="20">
                  <c:v>21.117368421052628</c:v>
                </c:pt>
                <c:pt idx="21">
                  <c:v>21.117368421052628</c:v>
                </c:pt>
                <c:pt idx="22">
                  <c:v>21.117368421052628</c:v>
                </c:pt>
                <c:pt idx="23">
                  <c:v>21.117368421052628</c:v>
                </c:pt>
                <c:pt idx="24">
                  <c:v>21.117368421052628</c:v>
                </c:pt>
                <c:pt idx="25">
                  <c:v>21.117368421052628</c:v>
                </c:pt>
                <c:pt idx="26">
                  <c:v>21.117368421052628</c:v>
                </c:pt>
                <c:pt idx="27">
                  <c:v>21.117368421052628</c:v>
                </c:pt>
                <c:pt idx="28">
                  <c:v>21.117368421052628</c:v>
                </c:pt>
                <c:pt idx="29">
                  <c:v>21.117368421052628</c:v>
                </c:pt>
                <c:pt idx="30">
                  <c:v>21.117368421052628</c:v>
                </c:pt>
                <c:pt idx="31">
                  <c:v>21.117368421052628</c:v>
                </c:pt>
                <c:pt idx="32">
                  <c:v>21.117368421052628</c:v>
                </c:pt>
                <c:pt idx="33">
                  <c:v>21.117368421052628</c:v>
                </c:pt>
                <c:pt idx="34">
                  <c:v>21.117368421052628</c:v>
                </c:pt>
                <c:pt idx="35">
                  <c:v>21.117368421052628</c:v>
                </c:pt>
                <c:pt idx="36">
                  <c:v>21.117368421052628</c:v>
                </c:pt>
                <c:pt idx="37">
                  <c:v>21.117368421052628</c:v>
                </c:pt>
              </c:numCache>
            </c:numRef>
          </c:yVal>
          <c:smooth val="0"/>
          <c:extLst>
            <c:ext xmlns:c16="http://schemas.microsoft.com/office/drawing/2014/chart" uri="{C3380CC4-5D6E-409C-BE32-E72D297353CC}">
              <c16:uniqueId val="{00000001-E111-4C9A-9EFF-EBAF9F49CF5A}"/>
            </c:ext>
          </c:extLst>
        </c:ser>
        <c:dLbls>
          <c:showLegendKey val="0"/>
          <c:showVal val="0"/>
          <c:showCatName val="0"/>
          <c:showSerName val="0"/>
          <c:showPercent val="0"/>
          <c:showBubbleSize val="0"/>
        </c:dLbls>
        <c:axId val="229606184"/>
        <c:axId val="229606576"/>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0"/>
                    <c:layout>
                      <c:manualLayout>
                        <c:x val="4.7603526244941836E-3"/>
                        <c:y val="-6.3551205089149715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7-232F-C64B-AAC6-26616F7A938C}"/>
                      </c:ext>
                    </c:extLst>
                  </c:dLbl>
                  <c:dLbl>
                    <c:idx val="31"/>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(Scatter)'!$A$2:$A$39</c15:sqref>
                        </c15:formulaRef>
                      </c:ext>
                    </c:extLst>
                    <c:numCache>
                      <c:formatCode>m/d/yyyy</c:formatCode>
                      <c:ptCount val="38"/>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numCache>
                  </c:numRef>
                </c:xVal>
                <c:yVal>
                  <c:numRef>
                    <c:extLst>
                      <c:ext uri="{02D57815-91ED-43cb-92C2-25804820EDAC}">
                        <c15:formulaRef>
                          <c15:sqref>'Line (Scatter)'!$C$2:$C$39</c15:sqref>
                        </c15:formulaRef>
                      </c:ext>
                    </c:extLst>
                    <c:numCache>
                      <c:formatCode>0.0</c:formatCode>
                      <c:ptCount val="38"/>
                      <c:pt idx="0">
                        <c:v>24.77</c:v>
                      </c:pt>
                      <c:pt idx="1">
                        <c:v>24.15</c:v>
                      </c:pt>
                      <c:pt idx="2">
                        <c:v>22.01</c:v>
                      </c:pt>
                      <c:pt idx="3">
                        <c:v>17.739999999999998</c:v>
                      </c:pt>
                      <c:pt idx="4">
                        <c:v>18.309999999999999</c:v>
                      </c:pt>
                      <c:pt idx="5">
                        <c:v>19.11</c:v>
                      </c:pt>
                      <c:pt idx="6">
                        <c:v>19.98</c:v>
                      </c:pt>
                      <c:pt idx="7">
                        <c:v>19.350000000000001</c:v>
                      </c:pt>
                      <c:pt idx="8">
                        <c:v>20.3</c:v>
                      </c:pt>
                      <c:pt idx="9">
                        <c:v>20.37</c:v>
                      </c:pt>
                      <c:pt idx="10">
                        <c:v>19.760000000000002</c:v>
                      </c:pt>
                      <c:pt idx="11">
                        <c:v>23.78</c:v>
                      </c:pt>
                      <c:pt idx="12">
                        <c:v>23.87</c:v>
                      </c:pt>
                      <c:pt idx="13">
                        <c:v>23.12</c:v>
                      </c:pt>
                      <c:pt idx="14">
                        <c:v>24.07</c:v>
                      </c:pt>
                      <c:pt idx="15">
                        <c:v>25.69</c:v>
                      </c:pt>
                      <c:pt idx="16">
                        <c:v>26.77</c:v>
                      </c:pt>
                      <c:pt idx="17">
                        <c:v>27.23</c:v>
                      </c:pt>
                      <c:pt idx="18">
                        <c:v>27.36</c:v>
                      </c:pt>
                      <c:pt idx="19">
                        <c:v>28.14</c:v>
                      </c:pt>
                      <c:pt idx="20">
                        <c:v>28.02</c:v>
                      </c:pt>
                      <c:pt idx="21">
                        <c:v>26.91</c:v>
                      </c:pt>
                      <c:pt idx="22">
                        <c:v>28.48</c:v>
                      </c:pt>
                      <c:pt idx="23">
                        <c:v>27.56</c:v>
                      </c:pt>
                      <c:pt idx="24">
                        <c:v>29.24</c:v>
                      </c:pt>
                      <c:pt idx="25">
                        <c:v>28.39</c:v>
                      </c:pt>
                      <c:pt idx="26">
                        <c:v>25.97</c:v>
                      </c:pt>
                      <c:pt idx="27">
                        <c:v>26.08</c:v>
                      </c:pt>
                      <c:pt idx="28">
                        <c:v>25.59</c:v>
                      </c:pt>
                      <c:pt idx="29">
                        <c:v>25.33</c:v>
                      </c:pt>
                      <c:pt idx="30">
                        <c:v>22.96</c:v>
                      </c:pt>
                      <c:pt idx="31">
                        <c:v>24.89</c:v>
                      </c:pt>
                      <c:pt idx="32">
                        <c:v>22.43</c:v>
                      </c:pt>
                      <c:pt idx="33">
                        <c:v>21.39</c:v>
                      </c:pt>
                      <c:pt idx="34">
                        <c:v>23.18</c:v>
                      </c:pt>
                      <c:pt idx="35">
                        <c:v>24.51</c:v>
                      </c:pt>
                      <c:pt idx="36">
                        <c:v>23.58</c:v>
                      </c:pt>
                    </c:numCache>
                  </c:numRef>
                </c:yVal>
                <c:smooth val="0"/>
                <c:extLst>
                  <c:ext xmlns:c16="http://schemas.microsoft.com/office/drawing/2014/chart" uri="{C3380CC4-5D6E-409C-BE32-E72D297353CC}">
                    <c16:uniqueId val="{00000000-232F-C64B-AAC6-26616F7A938C}"/>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0"/>
                    <c:layout>
                      <c:manualLayout>
                        <c:x val="2.1519402275110692E-3"/>
                        <c:y val="0.22661096675925096"/>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9-232F-C64B-AAC6-26616F7A938C}"/>
                      </c:ext>
                    </c:extLst>
                  </c:dLbl>
                  <c:dLbl>
                    <c:idx val="31"/>
                    <c:layout>
                      <c:manualLayout>
                        <c:x val="-1.9128136608009807E-16"/>
                        <c:y val="3.9826180449780486E-2"/>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232F-C64B-AAC6-26616F7A938C}"/>
                      </c:ext>
                    </c:extLst>
                  </c:dLbl>
                  <c:spPr>
                    <a:noFill/>
                    <a:ln>
                      <a:solidFill>
                        <a:schemeClr val="accent6"/>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(Scatter)'!$A$2:$A$39</c15:sqref>
                        </c15:formulaRef>
                      </c:ext>
                    </c:extLst>
                    <c:numCache>
                      <c:formatCode>m/d/yyyy</c:formatCode>
                      <c:ptCount val="38"/>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numCache>
                  </c:numRef>
                </c:xVal>
                <c:yVal>
                  <c:numRef>
                    <c:extLst xmlns:c15="http://schemas.microsoft.com/office/drawing/2012/chart">
                      <c:ext xmlns:c15="http://schemas.microsoft.com/office/drawing/2012/chart" uri="{02D57815-91ED-43cb-92C2-25804820EDAC}">
                        <c15:formulaRef>
                          <c15:sqref>'Line (Scatter)'!$D$2:$D$39</c15:sqref>
                        </c15:formulaRef>
                      </c:ext>
                    </c:extLst>
                    <c:numCache>
                      <c:formatCode>0.0</c:formatCode>
                      <c:ptCount val="38"/>
                      <c:pt idx="0">
                        <c:v>20.149999999999999</c:v>
                      </c:pt>
                      <c:pt idx="1">
                        <c:v>19.71</c:v>
                      </c:pt>
                      <c:pt idx="2">
                        <c:v>18.010000000000002</c:v>
                      </c:pt>
                      <c:pt idx="3">
                        <c:v>15.17</c:v>
                      </c:pt>
                      <c:pt idx="4">
                        <c:v>16.440000000000001</c:v>
                      </c:pt>
                      <c:pt idx="5">
                        <c:v>17.72</c:v>
                      </c:pt>
                      <c:pt idx="6">
                        <c:v>18.71</c:v>
                      </c:pt>
                      <c:pt idx="7">
                        <c:v>18.62</c:v>
                      </c:pt>
                      <c:pt idx="8">
                        <c:v>19.940000000000001</c:v>
                      </c:pt>
                      <c:pt idx="9">
                        <c:v>19.7</c:v>
                      </c:pt>
                      <c:pt idx="10">
                        <c:v>17.739999999999998</c:v>
                      </c:pt>
                      <c:pt idx="11">
                        <c:v>18.940000000000001</c:v>
                      </c:pt>
                      <c:pt idx="12">
                        <c:v>20.52</c:v>
                      </c:pt>
                      <c:pt idx="13">
                        <c:v>20.239999999999998</c:v>
                      </c:pt>
                      <c:pt idx="14">
                        <c:v>21.23</c:v>
                      </c:pt>
                      <c:pt idx="15">
                        <c:v>22.22</c:v>
                      </c:pt>
                      <c:pt idx="16">
                        <c:v>22.55</c:v>
                      </c:pt>
                      <c:pt idx="17">
                        <c:v>22.47</c:v>
                      </c:pt>
                      <c:pt idx="18">
                        <c:v>22.74</c:v>
                      </c:pt>
                      <c:pt idx="19">
                        <c:v>22.72</c:v>
                      </c:pt>
                      <c:pt idx="20">
                        <c:v>22.56</c:v>
                      </c:pt>
                      <c:pt idx="21">
                        <c:v>21.66</c:v>
                      </c:pt>
                      <c:pt idx="22">
                        <c:v>22.33</c:v>
                      </c:pt>
                      <c:pt idx="23">
                        <c:v>20.86</c:v>
                      </c:pt>
                      <c:pt idx="24">
                        <c:v>21.83</c:v>
                      </c:pt>
                      <c:pt idx="25">
                        <c:v>21.24</c:v>
                      </c:pt>
                      <c:pt idx="26">
                        <c:v>19.78</c:v>
                      </c:pt>
                      <c:pt idx="27">
                        <c:v>19.64</c:v>
                      </c:pt>
                      <c:pt idx="28">
                        <c:v>18.63</c:v>
                      </c:pt>
                      <c:pt idx="29">
                        <c:v>18.78</c:v>
                      </c:pt>
                      <c:pt idx="30">
                        <c:v>16.670000000000002</c:v>
                      </c:pt>
                      <c:pt idx="31">
                        <c:v>17.350000000000001</c:v>
                      </c:pt>
                      <c:pt idx="32">
                        <c:v>16.39</c:v>
                      </c:pt>
                      <c:pt idx="33">
                        <c:v>15.4</c:v>
                      </c:pt>
                      <c:pt idx="34">
                        <c:v>16.7</c:v>
                      </c:pt>
                      <c:pt idx="35">
                        <c:v>18.48</c:v>
                      </c:pt>
                      <c:pt idx="36">
                        <c:v>17.22</c:v>
                      </c:pt>
                    </c:numCache>
                  </c:numRef>
                </c:yVal>
                <c:smooth val="0"/>
                <c:extLst xmlns:c15="http://schemas.microsoft.com/office/drawing/2012/chart">
                  <c:ext xmlns:c16="http://schemas.microsoft.com/office/drawing/2014/chart" uri="{C3380CC4-5D6E-409C-BE32-E72D297353CC}">
                    <c16:uniqueId val="{00000001-232F-C64B-AAC6-26616F7A938C}"/>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0"/>
                    <c:layout>
                      <c:manualLayout>
                        <c:x val="3.4561464260026266E-3"/>
                        <c:y val="0.27975047038795797"/>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A-232F-C64B-AAC6-26616F7A938C}"/>
                      </c:ext>
                    </c:extLst>
                  </c:dLbl>
                  <c:dLbl>
                    <c:idx val="31"/>
                    <c:layout>
                      <c:manualLayout>
                        <c:x val="1.304206198491366E-3"/>
                        <c:y val="0.13654690439924738"/>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232F-C64B-AAC6-26616F7A938C}"/>
                      </c:ext>
                    </c:extLst>
                  </c:dLbl>
                  <c:spPr>
                    <a:noFill/>
                    <a:ln>
                      <a:solidFill>
                        <a:schemeClr val="accent5"/>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(Scatter)'!$A$2:$A$39</c15:sqref>
                        </c15:formulaRef>
                      </c:ext>
                    </c:extLst>
                    <c:numCache>
                      <c:formatCode>m/d/yyyy</c:formatCode>
                      <c:ptCount val="38"/>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numCache>
                  </c:numRef>
                </c:xVal>
                <c:yVal>
                  <c:numRef>
                    <c:extLst xmlns:c15="http://schemas.microsoft.com/office/drawing/2012/chart">
                      <c:ext xmlns:c15="http://schemas.microsoft.com/office/drawing/2012/chart" uri="{02D57815-91ED-43cb-92C2-25804820EDAC}">
                        <c15:formulaRef>
                          <c15:sqref>'Line (Scatter)'!$E$2:$E$39</c15:sqref>
                        </c15:formulaRef>
                      </c:ext>
                    </c:extLst>
                    <c:numCache>
                      <c:formatCode>0.0</c:formatCode>
                      <c:ptCount val="38"/>
                      <c:pt idx="0">
                        <c:v>18.34</c:v>
                      </c:pt>
                      <c:pt idx="1">
                        <c:v>17.7</c:v>
                      </c:pt>
                      <c:pt idx="2">
                        <c:v>16</c:v>
                      </c:pt>
                      <c:pt idx="3">
                        <c:v>13.69</c:v>
                      </c:pt>
                      <c:pt idx="4">
                        <c:v>14.03</c:v>
                      </c:pt>
                      <c:pt idx="5">
                        <c:v>14.51</c:v>
                      </c:pt>
                      <c:pt idx="6">
                        <c:v>14.76</c:v>
                      </c:pt>
                      <c:pt idx="7">
                        <c:v>13.88</c:v>
                      </c:pt>
                      <c:pt idx="8">
                        <c:v>13.8</c:v>
                      </c:pt>
                      <c:pt idx="9">
                        <c:v>14.14</c:v>
                      </c:pt>
                      <c:pt idx="10">
                        <c:v>13.36</c:v>
                      </c:pt>
                      <c:pt idx="11">
                        <c:v>15.12</c:v>
                      </c:pt>
                      <c:pt idx="12">
                        <c:v>15.61</c:v>
                      </c:pt>
                      <c:pt idx="13">
                        <c:v>15.23</c:v>
                      </c:pt>
                      <c:pt idx="14">
                        <c:v>15.49</c:v>
                      </c:pt>
                      <c:pt idx="15">
                        <c:v>16.329999999999998</c:v>
                      </c:pt>
                      <c:pt idx="16">
                        <c:v>16.95</c:v>
                      </c:pt>
                      <c:pt idx="17">
                        <c:v>17.100000000000001</c:v>
                      </c:pt>
                      <c:pt idx="18">
                        <c:v>17.079999999999998</c:v>
                      </c:pt>
                      <c:pt idx="19">
                        <c:v>17.100000000000001</c:v>
                      </c:pt>
                      <c:pt idx="20">
                        <c:v>17.579999999999998</c:v>
                      </c:pt>
                      <c:pt idx="21">
                        <c:v>17.29</c:v>
                      </c:pt>
                      <c:pt idx="22">
                        <c:v>17.45</c:v>
                      </c:pt>
                      <c:pt idx="23">
                        <c:v>16.79</c:v>
                      </c:pt>
                      <c:pt idx="24">
                        <c:v>17.46</c:v>
                      </c:pt>
                      <c:pt idx="25">
                        <c:v>17.41</c:v>
                      </c:pt>
                      <c:pt idx="26">
                        <c:v>17.72</c:v>
                      </c:pt>
                      <c:pt idx="27">
                        <c:v>17.989999999999998</c:v>
                      </c:pt>
                      <c:pt idx="28">
                        <c:v>17.940000000000001</c:v>
                      </c:pt>
                      <c:pt idx="29">
                        <c:v>17.649999999999999</c:v>
                      </c:pt>
                      <c:pt idx="30">
                        <c:v>16.670000000000002</c:v>
                      </c:pt>
                      <c:pt idx="31">
                        <c:v>17.03</c:v>
                      </c:pt>
                      <c:pt idx="32">
                        <c:v>16.55</c:v>
                      </c:pt>
                      <c:pt idx="33">
                        <c:v>15.25</c:v>
                      </c:pt>
                      <c:pt idx="34">
                        <c:v>15.64</c:v>
                      </c:pt>
                      <c:pt idx="35">
                        <c:v>16.22</c:v>
                      </c:pt>
                      <c:pt idx="36">
                        <c:v>15.86</c:v>
                      </c:pt>
                    </c:numCache>
                  </c:numRef>
                </c:yVal>
                <c:smooth val="0"/>
                <c:extLst xmlns:c15="http://schemas.microsoft.com/office/drawing/2012/chart">
                  <c:ext xmlns:c16="http://schemas.microsoft.com/office/drawing/2014/chart" uri="{C3380CC4-5D6E-409C-BE32-E72D297353CC}">
                    <c16:uniqueId val="{00000002-232F-C64B-AAC6-26616F7A938C}"/>
                  </c:ext>
                </c:extLst>
              </c15:ser>
            </c15:filteredScatterSeries>
          </c:ext>
        </c:extLst>
      </c:scatterChart>
      <c:valAx>
        <c:axId val="229606184"/>
        <c:scaling>
          <c:orientation val="minMax"/>
          <c:max val="44957"/>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2"/>
      </c:valAx>
    </c:plotArea>
    <c:legend>
      <c:legendPos val="b"/>
      <c:layout>
        <c:manualLayout>
          <c:xMode val="edge"/>
          <c:yMode val="edge"/>
          <c:x val="0.22701197939066664"/>
          <c:y val="0.90903144879491082"/>
          <c:w val="0.52518884289593748"/>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77"/>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173-49F4-97E0-FB0FABECE5AC}"/>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Sheet1!$A$2:$A$879</c:f>
              <c:numCache>
                <c:formatCode>yyyy\-mm\-dd</c:formatCode>
                <c:ptCount val="878"/>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numCache>
            </c:numRef>
          </c:cat>
          <c:val>
            <c:numRef>
              <c:f>Sheet1!$B$2:$B$879</c:f>
              <c:numCache>
                <c:formatCode>General</c:formatCode>
                <c:ptCount val="878"/>
                <c:pt idx="0">
                  <c:v>101.1147</c:v>
                </c:pt>
                <c:pt idx="1">
                  <c:v>101.6679</c:v>
                </c:pt>
                <c:pt idx="2">
                  <c:v>102.4054</c:v>
                </c:pt>
                <c:pt idx="3">
                  <c:v>103.45610000000001</c:v>
                </c:pt>
                <c:pt idx="4">
                  <c:v>104.5153</c:v>
                </c:pt>
                <c:pt idx="5">
                  <c:v>105.13849999999999</c:v>
                </c:pt>
                <c:pt idx="6">
                  <c:v>105.1621</c:v>
                </c:pt>
                <c:pt idx="7">
                  <c:v>104.50579999999999</c:v>
                </c:pt>
                <c:pt idx="8">
                  <c:v>103.3514</c:v>
                </c:pt>
                <c:pt idx="9">
                  <c:v>102.4174</c:v>
                </c:pt>
                <c:pt idx="10">
                  <c:v>102.38760000000001</c:v>
                </c:pt>
                <c:pt idx="11">
                  <c:v>102.8497</c:v>
                </c:pt>
                <c:pt idx="12">
                  <c:v>103.1994</c:v>
                </c:pt>
                <c:pt idx="13">
                  <c:v>103.0753</c:v>
                </c:pt>
                <c:pt idx="14">
                  <c:v>102.1657</c:v>
                </c:pt>
                <c:pt idx="15">
                  <c:v>100.6691</c:v>
                </c:pt>
                <c:pt idx="16">
                  <c:v>99.352010000000007</c:v>
                </c:pt>
                <c:pt idx="17">
                  <c:v>98.355369999999994</c:v>
                </c:pt>
                <c:pt idx="18">
                  <c:v>97.883930000000007</c:v>
                </c:pt>
                <c:pt idx="19">
                  <c:v>98.037189999999995</c:v>
                </c:pt>
                <c:pt idx="20">
                  <c:v>98.518590000000003</c:v>
                </c:pt>
                <c:pt idx="21">
                  <c:v>98.818569999999994</c:v>
                </c:pt>
                <c:pt idx="22">
                  <c:v>98.741950000000003</c:v>
                </c:pt>
                <c:pt idx="23">
                  <c:v>98.444209999999998</c:v>
                </c:pt>
                <c:pt idx="24">
                  <c:v>97.970100000000002</c:v>
                </c:pt>
                <c:pt idx="25">
                  <c:v>97.394400000000005</c:v>
                </c:pt>
                <c:pt idx="26">
                  <c:v>96.892589999999998</c:v>
                </c:pt>
                <c:pt idx="27">
                  <c:v>96.666359999999997</c:v>
                </c:pt>
                <c:pt idx="28">
                  <c:v>97.041960000000003</c:v>
                </c:pt>
                <c:pt idx="29">
                  <c:v>97.956590000000006</c:v>
                </c:pt>
                <c:pt idx="30">
                  <c:v>99.210530000000006</c:v>
                </c:pt>
                <c:pt idx="31">
                  <c:v>100.4044</c:v>
                </c:pt>
                <c:pt idx="32">
                  <c:v>100.806</c:v>
                </c:pt>
                <c:pt idx="33">
                  <c:v>100.8693</c:v>
                </c:pt>
                <c:pt idx="34">
                  <c:v>100.8686</c:v>
                </c:pt>
                <c:pt idx="35">
                  <c:v>100.8575</c:v>
                </c:pt>
                <c:pt idx="36">
                  <c:v>100.8047</c:v>
                </c:pt>
                <c:pt idx="37">
                  <c:v>100.3801</c:v>
                </c:pt>
                <c:pt idx="38">
                  <c:v>99.815539999999999</c:v>
                </c:pt>
                <c:pt idx="39">
                  <c:v>99.431849999999997</c:v>
                </c:pt>
                <c:pt idx="40">
                  <c:v>99.105469999999997</c:v>
                </c:pt>
                <c:pt idx="41">
                  <c:v>98.786469999999994</c:v>
                </c:pt>
                <c:pt idx="42">
                  <c:v>98.331770000000006</c:v>
                </c:pt>
                <c:pt idx="43">
                  <c:v>97.734459999999999</c:v>
                </c:pt>
                <c:pt idx="44">
                  <c:v>97.085279999999997</c:v>
                </c:pt>
                <c:pt idx="45">
                  <c:v>96.542289999999994</c:v>
                </c:pt>
                <c:pt idx="46">
                  <c:v>96.240210000000005</c:v>
                </c:pt>
                <c:pt idx="47">
                  <c:v>96.205730000000003</c:v>
                </c:pt>
                <c:pt idx="48">
                  <c:v>96.547489999999996</c:v>
                </c:pt>
                <c:pt idx="49">
                  <c:v>97.199129999999997</c:v>
                </c:pt>
                <c:pt idx="50">
                  <c:v>97.981030000000004</c:v>
                </c:pt>
                <c:pt idx="51">
                  <c:v>98.68853</c:v>
                </c:pt>
                <c:pt idx="52">
                  <c:v>99.206670000000003</c:v>
                </c:pt>
                <c:pt idx="53">
                  <c:v>99.475239999999999</c:v>
                </c:pt>
                <c:pt idx="54">
                  <c:v>99.508759999999995</c:v>
                </c:pt>
                <c:pt idx="55">
                  <c:v>99.57611</c:v>
                </c:pt>
                <c:pt idx="56">
                  <c:v>100.0775</c:v>
                </c:pt>
                <c:pt idx="57">
                  <c:v>100.782</c:v>
                </c:pt>
                <c:pt idx="58">
                  <c:v>101.4248</c:v>
                </c:pt>
                <c:pt idx="59">
                  <c:v>102.05629999999999</c:v>
                </c:pt>
                <c:pt idx="60">
                  <c:v>102.5335</c:v>
                </c:pt>
                <c:pt idx="61">
                  <c:v>103.0102</c:v>
                </c:pt>
                <c:pt idx="62">
                  <c:v>103.2794</c:v>
                </c:pt>
                <c:pt idx="63">
                  <c:v>103.37350000000001</c:v>
                </c:pt>
                <c:pt idx="64">
                  <c:v>103.22750000000001</c:v>
                </c:pt>
                <c:pt idx="65">
                  <c:v>102.85420000000001</c:v>
                </c:pt>
                <c:pt idx="66">
                  <c:v>102.669</c:v>
                </c:pt>
                <c:pt idx="67">
                  <c:v>102.4735</c:v>
                </c:pt>
                <c:pt idx="68">
                  <c:v>102.29130000000001</c:v>
                </c:pt>
                <c:pt idx="69">
                  <c:v>102.24890000000001</c:v>
                </c:pt>
                <c:pt idx="70">
                  <c:v>102.22029999999999</c:v>
                </c:pt>
                <c:pt idx="71">
                  <c:v>102.16070000000001</c:v>
                </c:pt>
                <c:pt idx="72">
                  <c:v>101.7543</c:v>
                </c:pt>
                <c:pt idx="73">
                  <c:v>101.2804</c:v>
                </c:pt>
                <c:pt idx="74">
                  <c:v>100.81</c:v>
                </c:pt>
                <c:pt idx="75">
                  <c:v>100.2303</c:v>
                </c:pt>
                <c:pt idx="76">
                  <c:v>99.491900000000001</c:v>
                </c:pt>
                <c:pt idx="77">
                  <c:v>98.896569999999997</c:v>
                </c:pt>
                <c:pt idx="78">
                  <c:v>98.7821</c:v>
                </c:pt>
                <c:pt idx="79">
                  <c:v>99.333010000000002</c:v>
                </c:pt>
                <c:pt idx="80">
                  <c:v>99.910420000000002</c:v>
                </c:pt>
                <c:pt idx="81">
                  <c:v>100.13760000000001</c:v>
                </c:pt>
                <c:pt idx="82">
                  <c:v>100.2192</c:v>
                </c:pt>
                <c:pt idx="83">
                  <c:v>100.0868</c:v>
                </c:pt>
                <c:pt idx="84">
                  <c:v>99.832049999999995</c:v>
                </c:pt>
                <c:pt idx="85">
                  <c:v>99.324439999999996</c:v>
                </c:pt>
                <c:pt idx="86">
                  <c:v>98.667180000000002</c:v>
                </c:pt>
                <c:pt idx="87">
                  <c:v>98.122150000000005</c:v>
                </c:pt>
                <c:pt idx="88">
                  <c:v>97.982510000000005</c:v>
                </c:pt>
                <c:pt idx="89">
                  <c:v>98.131360000000001</c:v>
                </c:pt>
                <c:pt idx="90">
                  <c:v>98.248649999999998</c:v>
                </c:pt>
                <c:pt idx="91">
                  <c:v>98.222669999999994</c:v>
                </c:pt>
                <c:pt idx="92">
                  <c:v>97.988079999999997</c:v>
                </c:pt>
                <c:pt idx="93">
                  <c:v>97.462059999999994</c:v>
                </c:pt>
                <c:pt idx="94">
                  <c:v>96.891130000000004</c:v>
                </c:pt>
                <c:pt idx="95">
                  <c:v>96.323449999999994</c:v>
                </c:pt>
                <c:pt idx="96">
                  <c:v>96.022829999999999</c:v>
                </c:pt>
                <c:pt idx="97">
                  <c:v>96.229399999999998</c:v>
                </c:pt>
                <c:pt idx="98">
                  <c:v>96.697969999999998</c:v>
                </c:pt>
                <c:pt idx="99">
                  <c:v>97.343400000000003</c:v>
                </c:pt>
                <c:pt idx="100">
                  <c:v>98.354839999999996</c:v>
                </c:pt>
                <c:pt idx="101">
                  <c:v>99.393410000000003</c:v>
                </c:pt>
                <c:pt idx="102">
                  <c:v>100.2621</c:v>
                </c:pt>
                <c:pt idx="103">
                  <c:v>100.9432</c:v>
                </c:pt>
                <c:pt idx="104">
                  <c:v>101.4696</c:v>
                </c:pt>
                <c:pt idx="105">
                  <c:v>101.8261</c:v>
                </c:pt>
                <c:pt idx="106">
                  <c:v>101.98399999999999</c:v>
                </c:pt>
                <c:pt idx="107">
                  <c:v>102.10469999999999</c:v>
                </c:pt>
                <c:pt idx="108">
                  <c:v>102.47150000000001</c:v>
                </c:pt>
                <c:pt idx="109">
                  <c:v>102.876</c:v>
                </c:pt>
                <c:pt idx="110">
                  <c:v>103.1251</c:v>
                </c:pt>
                <c:pt idx="111">
                  <c:v>103.1974</c:v>
                </c:pt>
                <c:pt idx="112">
                  <c:v>103.0386</c:v>
                </c:pt>
                <c:pt idx="113">
                  <c:v>102.4447</c:v>
                </c:pt>
                <c:pt idx="114">
                  <c:v>101.5121</c:v>
                </c:pt>
                <c:pt idx="115">
                  <c:v>100.37949999999999</c:v>
                </c:pt>
                <c:pt idx="116">
                  <c:v>99.510540000000006</c:v>
                </c:pt>
                <c:pt idx="117">
                  <c:v>99.391620000000003</c:v>
                </c:pt>
                <c:pt idx="118">
                  <c:v>99.876360000000005</c:v>
                </c:pt>
                <c:pt idx="119">
                  <c:v>100.61839999999999</c:v>
                </c:pt>
                <c:pt idx="120">
                  <c:v>100.7886</c:v>
                </c:pt>
                <c:pt idx="121">
                  <c:v>100.0364</c:v>
                </c:pt>
                <c:pt idx="122">
                  <c:v>99.059479999999994</c:v>
                </c:pt>
                <c:pt idx="123">
                  <c:v>98.293970000000002</c:v>
                </c:pt>
                <c:pt idx="124">
                  <c:v>97.882040000000003</c:v>
                </c:pt>
                <c:pt idx="125">
                  <c:v>97.877210000000005</c:v>
                </c:pt>
                <c:pt idx="126">
                  <c:v>98.050960000000003</c:v>
                </c:pt>
                <c:pt idx="127">
                  <c:v>98.30104</c:v>
                </c:pt>
                <c:pt idx="128">
                  <c:v>98.320819999999998</c:v>
                </c:pt>
                <c:pt idx="129">
                  <c:v>98.223529999999997</c:v>
                </c:pt>
                <c:pt idx="130">
                  <c:v>98.029240000000001</c:v>
                </c:pt>
                <c:pt idx="131">
                  <c:v>97.896709999999999</c:v>
                </c:pt>
                <c:pt idx="132">
                  <c:v>97.936520000000002</c:v>
                </c:pt>
                <c:pt idx="133">
                  <c:v>98.343680000000006</c:v>
                </c:pt>
                <c:pt idx="134">
                  <c:v>99.268039999999999</c:v>
                </c:pt>
                <c:pt idx="135">
                  <c:v>100.3399</c:v>
                </c:pt>
                <c:pt idx="136">
                  <c:v>100.9789</c:v>
                </c:pt>
                <c:pt idx="137">
                  <c:v>101.227</c:v>
                </c:pt>
                <c:pt idx="138">
                  <c:v>101.40179999999999</c:v>
                </c:pt>
                <c:pt idx="139">
                  <c:v>101.6683</c:v>
                </c:pt>
                <c:pt idx="140">
                  <c:v>101.887</c:v>
                </c:pt>
                <c:pt idx="141">
                  <c:v>101.90770000000001</c:v>
                </c:pt>
                <c:pt idx="142">
                  <c:v>101.86620000000001</c:v>
                </c:pt>
                <c:pt idx="143">
                  <c:v>101.9849</c:v>
                </c:pt>
                <c:pt idx="144">
                  <c:v>101.8961</c:v>
                </c:pt>
                <c:pt idx="145">
                  <c:v>101.6897</c:v>
                </c:pt>
                <c:pt idx="146">
                  <c:v>101.2617</c:v>
                </c:pt>
                <c:pt idx="147">
                  <c:v>100.5658</c:v>
                </c:pt>
                <c:pt idx="148">
                  <c:v>99.929130000000001</c:v>
                </c:pt>
                <c:pt idx="149">
                  <c:v>99.515469999999993</c:v>
                </c:pt>
                <c:pt idx="150">
                  <c:v>99.311440000000005</c:v>
                </c:pt>
                <c:pt idx="151">
                  <c:v>99.226429999999993</c:v>
                </c:pt>
                <c:pt idx="152">
                  <c:v>99.341539999999995</c:v>
                </c:pt>
                <c:pt idx="153">
                  <c:v>99.658199999999994</c:v>
                </c:pt>
                <c:pt idx="154">
                  <c:v>100.09520000000001</c:v>
                </c:pt>
                <c:pt idx="155">
                  <c:v>100.44119999999999</c:v>
                </c:pt>
                <c:pt idx="156">
                  <c:v>100.5003</c:v>
                </c:pt>
                <c:pt idx="157">
                  <c:v>100.5082</c:v>
                </c:pt>
                <c:pt idx="158">
                  <c:v>100.6253</c:v>
                </c:pt>
                <c:pt idx="159">
                  <c:v>100.9059</c:v>
                </c:pt>
                <c:pt idx="160">
                  <c:v>101.09139999999999</c:v>
                </c:pt>
                <c:pt idx="161">
                  <c:v>100.9803</c:v>
                </c:pt>
                <c:pt idx="162">
                  <c:v>100.7353</c:v>
                </c:pt>
                <c:pt idx="163">
                  <c:v>100.6362</c:v>
                </c:pt>
                <c:pt idx="164">
                  <c:v>100.7192</c:v>
                </c:pt>
                <c:pt idx="165">
                  <c:v>100.7867</c:v>
                </c:pt>
                <c:pt idx="166">
                  <c:v>100.7274</c:v>
                </c:pt>
                <c:pt idx="167">
                  <c:v>100.62860000000001</c:v>
                </c:pt>
                <c:pt idx="168">
                  <c:v>100.79040000000001</c:v>
                </c:pt>
                <c:pt idx="169">
                  <c:v>101.0399</c:v>
                </c:pt>
                <c:pt idx="170">
                  <c:v>101.26439999999999</c:v>
                </c:pt>
                <c:pt idx="171">
                  <c:v>101.3409</c:v>
                </c:pt>
                <c:pt idx="172">
                  <c:v>101.4278</c:v>
                </c:pt>
                <c:pt idx="173">
                  <c:v>101.66419999999999</c:v>
                </c:pt>
                <c:pt idx="174">
                  <c:v>101.97020000000001</c:v>
                </c:pt>
                <c:pt idx="175">
                  <c:v>102.1251</c:v>
                </c:pt>
                <c:pt idx="176">
                  <c:v>102.0887</c:v>
                </c:pt>
                <c:pt idx="177">
                  <c:v>101.9361</c:v>
                </c:pt>
                <c:pt idx="178">
                  <c:v>101.8943</c:v>
                </c:pt>
                <c:pt idx="179">
                  <c:v>101.9119</c:v>
                </c:pt>
                <c:pt idx="180">
                  <c:v>101.9473</c:v>
                </c:pt>
                <c:pt idx="181">
                  <c:v>102.08580000000001</c:v>
                </c:pt>
                <c:pt idx="182">
                  <c:v>102.1905</c:v>
                </c:pt>
                <c:pt idx="183">
                  <c:v>102.0099</c:v>
                </c:pt>
                <c:pt idx="184">
                  <c:v>101.70140000000001</c:v>
                </c:pt>
                <c:pt idx="185">
                  <c:v>101.3614</c:v>
                </c:pt>
                <c:pt idx="186">
                  <c:v>101.1771</c:v>
                </c:pt>
                <c:pt idx="187">
                  <c:v>101.18340000000001</c:v>
                </c:pt>
                <c:pt idx="188">
                  <c:v>101.313</c:v>
                </c:pt>
                <c:pt idx="189">
                  <c:v>101.3897</c:v>
                </c:pt>
                <c:pt idx="190">
                  <c:v>101.6495</c:v>
                </c:pt>
                <c:pt idx="191">
                  <c:v>102.1254</c:v>
                </c:pt>
                <c:pt idx="192">
                  <c:v>102.5672</c:v>
                </c:pt>
                <c:pt idx="193">
                  <c:v>102.7277</c:v>
                </c:pt>
                <c:pt idx="194">
                  <c:v>102.59350000000001</c:v>
                </c:pt>
                <c:pt idx="195">
                  <c:v>102.1571</c:v>
                </c:pt>
                <c:pt idx="196">
                  <c:v>101.5963</c:v>
                </c:pt>
                <c:pt idx="197">
                  <c:v>101.3736</c:v>
                </c:pt>
                <c:pt idx="198">
                  <c:v>101.3408</c:v>
                </c:pt>
                <c:pt idx="199">
                  <c:v>101.25230000000001</c:v>
                </c:pt>
                <c:pt idx="200">
                  <c:v>101.08969999999999</c:v>
                </c:pt>
                <c:pt idx="201">
                  <c:v>100.7467</c:v>
                </c:pt>
                <c:pt idx="202">
                  <c:v>100.23650000000001</c:v>
                </c:pt>
                <c:pt idx="203">
                  <c:v>99.698949999999996</c:v>
                </c:pt>
                <c:pt idx="204">
                  <c:v>99.125399999999999</c:v>
                </c:pt>
                <c:pt idx="205">
                  <c:v>98.605350000000001</c:v>
                </c:pt>
                <c:pt idx="206">
                  <c:v>98.16001</c:v>
                </c:pt>
                <c:pt idx="207">
                  <c:v>97.926130000000001</c:v>
                </c:pt>
                <c:pt idx="208">
                  <c:v>98.085700000000003</c:v>
                </c:pt>
                <c:pt idx="209">
                  <c:v>98.539410000000004</c:v>
                </c:pt>
                <c:pt idx="210">
                  <c:v>99.12818</c:v>
                </c:pt>
                <c:pt idx="211">
                  <c:v>99.695049999999995</c:v>
                </c:pt>
                <c:pt idx="212">
                  <c:v>100.10169999999999</c:v>
                </c:pt>
                <c:pt idx="213">
                  <c:v>100.2668</c:v>
                </c:pt>
                <c:pt idx="214">
                  <c:v>100.36490000000001</c:v>
                </c:pt>
                <c:pt idx="215">
                  <c:v>100.4816</c:v>
                </c:pt>
                <c:pt idx="216">
                  <c:v>100.538</c:v>
                </c:pt>
                <c:pt idx="217">
                  <c:v>100.4879</c:v>
                </c:pt>
                <c:pt idx="218">
                  <c:v>100.4858</c:v>
                </c:pt>
                <c:pt idx="219">
                  <c:v>100.5778</c:v>
                </c:pt>
                <c:pt idx="220">
                  <c:v>100.43519999999999</c:v>
                </c:pt>
                <c:pt idx="221">
                  <c:v>100.2039</c:v>
                </c:pt>
                <c:pt idx="222">
                  <c:v>100.0415</c:v>
                </c:pt>
                <c:pt idx="223">
                  <c:v>99.945449999999994</c:v>
                </c:pt>
                <c:pt idx="224">
                  <c:v>100.04940000000001</c:v>
                </c:pt>
                <c:pt idx="225">
                  <c:v>100.40600000000001</c:v>
                </c:pt>
                <c:pt idx="226">
                  <c:v>100.6807</c:v>
                </c:pt>
                <c:pt idx="227">
                  <c:v>100.6923</c:v>
                </c:pt>
                <c:pt idx="228">
                  <c:v>100.65349999999999</c:v>
                </c:pt>
                <c:pt idx="229">
                  <c:v>100.7111</c:v>
                </c:pt>
                <c:pt idx="230">
                  <c:v>100.71559999999999</c:v>
                </c:pt>
                <c:pt idx="231">
                  <c:v>100.6348</c:v>
                </c:pt>
                <c:pt idx="232">
                  <c:v>100.5714</c:v>
                </c:pt>
                <c:pt idx="233">
                  <c:v>100.4179</c:v>
                </c:pt>
                <c:pt idx="234">
                  <c:v>100.25660000000001</c:v>
                </c:pt>
                <c:pt idx="235">
                  <c:v>100.24339999999999</c:v>
                </c:pt>
                <c:pt idx="236">
                  <c:v>100.2319</c:v>
                </c:pt>
                <c:pt idx="237">
                  <c:v>100.167</c:v>
                </c:pt>
                <c:pt idx="238">
                  <c:v>99.939670000000007</c:v>
                </c:pt>
                <c:pt idx="239">
                  <c:v>99.564189999999996</c:v>
                </c:pt>
                <c:pt idx="240">
                  <c:v>99.091319999999996</c:v>
                </c:pt>
                <c:pt idx="241">
                  <c:v>98.714969999999994</c:v>
                </c:pt>
                <c:pt idx="242">
                  <c:v>98.505139999999997</c:v>
                </c:pt>
                <c:pt idx="243">
                  <c:v>98.492940000000004</c:v>
                </c:pt>
                <c:pt idx="244">
                  <c:v>98.768280000000004</c:v>
                </c:pt>
                <c:pt idx="245">
                  <c:v>99.066149999999993</c:v>
                </c:pt>
                <c:pt idx="246">
                  <c:v>98.984470000000002</c:v>
                </c:pt>
                <c:pt idx="247">
                  <c:v>98.560509999999994</c:v>
                </c:pt>
                <c:pt idx="248">
                  <c:v>97.993889999999993</c:v>
                </c:pt>
                <c:pt idx="249">
                  <c:v>97.577330000000003</c:v>
                </c:pt>
                <c:pt idx="250">
                  <c:v>97.545950000000005</c:v>
                </c:pt>
                <c:pt idx="251">
                  <c:v>98.112639999999999</c:v>
                </c:pt>
                <c:pt idx="252">
                  <c:v>98.894239999999996</c:v>
                </c:pt>
                <c:pt idx="253">
                  <c:v>99.622630000000001</c:v>
                </c:pt>
                <c:pt idx="254">
                  <c:v>99.923569999999998</c:v>
                </c:pt>
                <c:pt idx="255">
                  <c:v>100.13509999999999</c:v>
                </c:pt>
                <c:pt idx="256">
                  <c:v>100.1998</c:v>
                </c:pt>
                <c:pt idx="257">
                  <c:v>100.1926</c:v>
                </c:pt>
                <c:pt idx="258">
                  <c:v>100.1891</c:v>
                </c:pt>
                <c:pt idx="259">
                  <c:v>100.1833</c:v>
                </c:pt>
                <c:pt idx="260">
                  <c:v>100.2251</c:v>
                </c:pt>
                <c:pt idx="261">
                  <c:v>100.2471</c:v>
                </c:pt>
                <c:pt idx="262">
                  <c:v>100.3593</c:v>
                </c:pt>
                <c:pt idx="263">
                  <c:v>100.804</c:v>
                </c:pt>
                <c:pt idx="264">
                  <c:v>101.239</c:v>
                </c:pt>
                <c:pt idx="265">
                  <c:v>101.4806</c:v>
                </c:pt>
                <c:pt idx="266">
                  <c:v>101.5172</c:v>
                </c:pt>
                <c:pt idx="267">
                  <c:v>101.4919</c:v>
                </c:pt>
                <c:pt idx="268">
                  <c:v>101.4864</c:v>
                </c:pt>
                <c:pt idx="269">
                  <c:v>101.4342</c:v>
                </c:pt>
                <c:pt idx="270">
                  <c:v>101.5972</c:v>
                </c:pt>
                <c:pt idx="271">
                  <c:v>101.98950000000001</c:v>
                </c:pt>
                <c:pt idx="272">
                  <c:v>102.5515</c:v>
                </c:pt>
                <c:pt idx="273">
                  <c:v>103.11579999999999</c:v>
                </c:pt>
                <c:pt idx="274">
                  <c:v>103.6073</c:v>
                </c:pt>
                <c:pt idx="275">
                  <c:v>103.9053</c:v>
                </c:pt>
                <c:pt idx="276">
                  <c:v>104.00190000000001</c:v>
                </c:pt>
                <c:pt idx="277">
                  <c:v>103.8382</c:v>
                </c:pt>
                <c:pt idx="278">
                  <c:v>103.5671</c:v>
                </c:pt>
                <c:pt idx="279">
                  <c:v>103.1558</c:v>
                </c:pt>
                <c:pt idx="280">
                  <c:v>102.65730000000001</c:v>
                </c:pt>
                <c:pt idx="281">
                  <c:v>102.1957</c:v>
                </c:pt>
                <c:pt idx="282">
                  <c:v>101.81440000000001</c:v>
                </c:pt>
                <c:pt idx="283">
                  <c:v>101.98269999999999</c:v>
                </c:pt>
                <c:pt idx="284">
                  <c:v>102.3633</c:v>
                </c:pt>
                <c:pt idx="285">
                  <c:v>102.7419</c:v>
                </c:pt>
                <c:pt idx="286">
                  <c:v>102.82599999999999</c:v>
                </c:pt>
                <c:pt idx="287">
                  <c:v>102.4723</c:v>
                </c:pt>
                <c:pt idx="288">
                  <c:v>102.0277</c:v>
                </c:pt>
                <c:pt idx="289">
                  <c:v>101.6746</c:v>
                </c:pt>
                <c:pt idx="290">
                  <c:v>101.53919999999999</c:v>
                </c:pt>
                <c:pt idx="291">
                  <c:v>101.2598</c:v>
                </c:pt>
                <c:pt idx="292">
                  <c:v>100.8399</c:v>
                </c:pt>
                <c:pt idx="293">
                  <c:v>100.5013</c:v>
                </c:pt>
                <c:pt idx="294">
                  <c:v>100.1627</c:v>
                </c:pt>
                <c:pt idx="295">
                  <c:v>99.554140000000004</c:v>
                </c:pt>
                <c:pt idx="296">
                  <c:v>98.577669999999998</c:v>
                </c:pt>
                <c:pt idx="297">
                  <c:v>97.490399999999994</c:v>
                </c:pt>
                <c:pt idx="298">
                  <c:v>96.378749999999997</c:v>
                </c:pt>
                <c:pt idx="299">
                  <c:v>95.461119999999994</c:v>
                </c:pt>
                <c:pt idx="300">
                  <c:v>95.123549999999994</c:v>
                </c:pt>
                <c:pt idx="301">
                  <c:v>95.268029999999996</c:v>
                </c:pt>
                <c:pt idx="302">
                  <c:v>95.605249999999998</c:v>
                </c:pt>
                <c:pt idx="303">
                  <c:v>96.339600000000004</c:v>
                </c:pt>
                <c:pt idx="304">
                  <c:v>97.204239999999999</c:v>
                </c:pt>
                <c:pt idx="305">
                  <c:v>98.049379999999999</c:v>
                </c:pt>
                <c:pt idx="306">
                  <c:v>98.807159999999996</c:v>
                </c:pt>
                <c:pt idx="307">
                  <c:v>99.520740000000004</c:v>
                </c:pt>
                <c:pt idx="308">
                  <c:v>100.0574</c:v>
                </c:pt>
                <c:pt idx="309">
                  <c:v>100.33629999999999</c:v>
                </c:pt>
                <c:pt idx="310">
                  <c:v>100.4646</c:v>
                </c:pt>
                <c:pt idx="311">
                  <c:v>100.7052</c:v>
                </c:pt>
                <c:pt idx="312">
                  <c:v>101.124</c:v>
                </c:pt>
                <c:pt idx="313">
                  <c:v>101.4391</c:v>
                </c:pt>
                <c:pt idx="314">
                  <c:v>101.4764</c:v>
                </c:pt>
                <c:pt idx="315">
                  <c:v>101.4598</c:v>
                </c:pt>
                <c:pt idx="316">
                  <c:v>101.27849999999999</c:v>
                </c:pt>
                <c:pt idx="317">
                  <c:v>100.9971</c:v>
                </c:pt>
                <c:pt idx="318">
                  <c:v>100.6339</c:v>
                </c:pt>
                <c:pt idx="319">
                  <c:v>100.3066</c:v>
                </c:pt>
                <c:pt idx="320">
                  <c:v>100.081</c:v>
                </c:pt>
                <c:pt idx="321">
                  <c:v>99.983980000000003</c:v>
                </c:pt>
                <c:pt idx="322">
                  <c:v>100.0274</c:v>
                </c:pt>
                <c:pt idx="323">
                  <c:v>100.2825</c:v>
                </c:pt>
                <c:pt idx="324">
                  <c:v>100.4335</c:v>
                </c:pt>
                <c:pt idx="325">
                  <c:v>100.6203</c:v>
                </c:pt>
                <c:pt idx="326">
                  <c:v>100.88420000000001</c:v>
                </c:pt>
                <c:pt idx="327">
                  <c:v>101.02630000000001</c:v>
                </c:pt>
                <c:pt idx="328">
                  <c:v>101.1052</c:v>
                </c:pt>
                <c:pt idx="329">
                  <c:v>100.95910000000001</c:v>
                </c:pt>
                <c:pt idx="330">
                  <c:v>100.75409999999999</c:v>
                </c:pt>
                <c:pt idx="331">
                  <c:v>100.48099999999999</c:v>
                </c:pt>
                <c:pt idx="332">
                  <c:v>100.3613</c:v>
                </c:pt>
                <c:pt idx="333">
                  <c:v>100.4928</c:v>
                </c:pt>
                <c:pt idx="334">
                  <c:v>100.74550000000001</c:v>
                </c:pt>
                <c:pt idx="335">
                  <c:v>100.96599999999999</c:v>
                </c:pt>
                <c:pt idx="336">
                  <c:v>100.88160000000001</c:v>
                </c:pt>
                <c:pt idx="337">
                  <c:v>100.7097</c:v>
                </c:pt>
                <c:pt idx="338">
                  <c:v>100.7038</c:v>
                </c:pt>
                <c:pt idx="339">
                  <c:v>100.9894</c:v>
                </c:pt>
                <c:pt idx="340">
                  <c:v>101.3678</c:v>
                </c:pt>
                <c:pt idx="341">
                  <c:v>101.636</c:v>
                </c:pt>
                <c:pt idx="342">
                  <c:v>101.7688</c:v>
                </c:pt>
                <c:pt idx="343">
                  <c:v>101.7175</c:v>
                </c:pt>
                <c:pt idx="344">
                  <c:v>101.6588</c:v>
                </c:pt>
                <c:pt idx="345">
                  <c:v>101.6195</c:v>
                </c:pt>
                <c:pt idx="346">
                  <c:v>101.58069999999999</c:v>
                </c:pt>
                <c:pt idx="347">
                  <c:v>101.42700000000001</c:v>
                </c:pt>
                <c:pt idx="348">
                  <c:v>101.2546</c:v>
                </c:pt>
                <c:pt idx="349">
                  <c:v>101.09869999999999</c:v>
                </c:pt>
                <c:pt idx="350">
                  <c:v>100.90430000000001</c:v>
                </c:pt>
                <c:pt idx="351">
                  <c:v>100.61499999999999</c:v>
                </c:pt>
                <c:pt idx="352">
                  <c:v>100.2551</c:v>
                </c:pt>
                <c:pt idx="353">
                  <c:v>99.882869999999997</c:v>
                </c:pt>
                <c:pt idx="354">
                  <c:v>99.546710000000004</c:v>
                </c:pt>
                <c:pt idx="355">
                  <c:v>99.276349999999994</c:v>
                </c:pt>
                <c:pt idx="356">
                  <c:v>99.105130000000003</c:v>
                </c:pt>
                <c:pt idx="357">
                  <c:v>98.936859999999996</c:v>
                </c:pt>
                <c:pt idx="358">
                  <c:v>98.739490000000004</c:v>
                </c:pt>
                <c:pt idx="359">
                  <c:v>98.578810000000004</c:v>
                </c:pt>
                <c:pt idx="360">
                  <c:v>98.59169</c:v>
                </c:pt>
                <c:pt idx="361">
                  <c:v>98.429370000000006</c:v>
                </c:pt>
                <c:pt idx="362">
                  <c:v>97.558400000000006</c:v>
                </c:pt>
                <c:pt idx="363">
                  <c:v>96.319739999999996</c:v>
                </c:pt>
                <c:pt idx="364">
                  <c:v>95.32011</c:v>
                </c:pt>
                <c:pt idx="365">
                  <c:v>95.280730000000005</c:v>
                </c:pt>
                <c:pt idx="366">
                  <c:v>96.243549999999999</c:v>
                </c:pt>
                <c:pt idx="367">
                  <c:v>97.812359999999998</c:v>
                </c:pt>
                <c:pt idx="368">
                  <c:v>99.243610000000004</c:v>
                </c:pt>
                <c:pt idx="369">
                  <c:v>100.2316</c:v>
                </c:pt>
                <c:pt idx="370">
                  <c:v>100.5081</c:v>
                </c:pt>
                <c:pt idx="371">
                  <c:v>100.0656</c:v>
                </c:pt>
                <c:pt idx="372">
                  <c:v>99.485240000000005</c:v>
                </c:pt>
                <c:pt idx="373">
                  <c:v>99.214320000000001</c:v>
                </c:pt>
                <c:pt idx="374">
                  <c:v>99.294340000000005</c:v>
                </c:pt>
                <c:pt idx="375">
                  <c:v>99.542420000000007</c:v>
                </c:pt>
                <c:pt idx="376">
                  <c:v>99.650540000000007</c:v>
                </c:pt>
                <c:pt idx="377">
                  <c:v>99.385890000000003</c:v>
                </c:pt>
                <c:pt idx="378">
                  <c:v>98.908640000000005</c:v>
                </c:pt>
                <c:pt idx="379">
                  <c:v>98.408869999999993</c:v>
                </c:pt>
                <c:pt idx="380">
                  <c:v>97.687160000000006</c:v>
                </c:pt>
                <c:pt idx="381">
                  <c:v>97.013030000000001</c:v>
                </c:pt>
                <c:pt idx="382">
                  <c:v>96.546400000000006</c:v>
                </c:pt>
                <c:pt idx="383">
                  <c:v>96.451279999999997</c:v>
                </c:pt>
                <c:pt idx="384">
                  <c:v>96.48809</c:v>
                </c:pt>
                <c:pt idx="385">
                  <c:v>96.489909999999995</c:v>
                </c:pt>
                <c:pt idx="386">
                  <c:v>96.415310000000005</c:v>
                </c:pt>
                <c:pt idx="387">
                  <c:v>96.368989999999997</c:v>
                </c:pt>
                <c:pt idx="388">
                  <c:v>96.340069999999997</c:v>
                </c:pt>
                <c:pt idx="389">
                  <c:v>96.4726</c:v>
                </c:pt>
                <c:pt idx="390">
                  <c:v>96.57893</c:v>
                </c:pt>
                <c:pt idx="391">
                  <c:v>96.634780000000006</c:v>
                </c:pt>
                <c:pt idx="392">
                  <c:v>96.695390000000003</c:v>
                </c:pt>
                <c:pt idx="393">
                  <c:v>96.817210000000003</c:v>
                </c:pt>
                <c:pt idx="394">
                  <c:v>97.109440000000006</c:v>
                </c:pt>
                <c:pt idx="395">
                  <c:v>97.746639999999999</c:v>
                </c:pt>
                <c:pt idx="396">
                  <c:v>98.631749999999997</c:v>
                </c:pt>
                <c:pt idx="397">
                  <c:v>99.565880000000007</c:v>
                </c:pt>
                <c:pt idx="398">
                  <c:v>100.0806</c:v>
                </c:pt>
                <c:pt idx="399">
                  <c:v>100.38679999999999</c:v>
                </c:pt>
                <c:pt idx="400">
                  <c:v>100.74809999999999</c:v>
                </c:pt>
                <c:pt idx="401">
                  <c:v>101.2418</c:v>
                </c:pt>
                <c:pt idx="402">
                  <c:v>101.8236</c:v>
                </c:pt>
                <c:pt idx="403">
                  <c:v>102.1474</c:v>
                </c:pt>
                <c:pt idx="404">
                  <c:v>102.3515</c:v>
                </c:pt>
                <c:pt idx="405">
                  <c:v>102.6221</c:v>
                </c:pt>
                <c:pt idx="406">
                  <c:v>102.8552</c:v>
                </c:pt>
                <c:pt idx="407">
                  <c:v>102.81189999999999</c:v>
                </c:pt>
                <c:pt idx="408">
                  <c:v>102.24379999999999</c:v>
                </c:pt>
                <c:pt idx="409">
                  <c:v>101.8104</c:v>
                </c:pt>
                <c:pt idx="410">
                  <c:v>101.54040000000001</c:v>
                </c:pt>
                <c:pt idx="411">
                  <c:v>101.4444</c:v>
                </c:pt>
                <c:pt idx="412">
                  <c:v>101.2465</c:v>
                </c:pt>
                <c:pt idx="413">
                  <c:v>100.9512</c:v>
                </c:pt>
                <c:pt idx="414">
                  <c:v>100.5035</c:v>
                </c:pt>
                <c:pt idx="415">
                  <c:v>99.971850000000003</c:v>
                </c:pt>
                <c:pt idx="416">
                  <c:v>99.547740000000005</c:v>
                </c:pt>
                <c:pt idx="417">
                  <c:v>99.382180000000005</c:v>
                </c:pt>
                <c:pt idx="418">
                  <c:v>99.337379999999996</c:v>
                </c:pt>
                <c:pt idx="419">
                  <c:v>99.331599999999995</c:v>
                </c:pt>
                <c:pt idx="420">
                  <c:v>99.271900000000002</c:v>
                </c:pt>
                <c:pt idx="421">
                  <c:v>99.127139999999997</c:v>
                </c:pt>
                <c:pt idx="422">
                  <c:v>98.920490000000001</c:v>
                </c:pt>
                <c:pt idx="423">
                  <c:v>98.784419999999997</c:v>
                </c:pt>
                <c:pt idx="424">
                  <c:v>98.696619999999996</c:v>
                </c:pt>
                <c:pt idx="425">
                  <c:v>98.705789999999993</c:v>
                </c:pt>
                <c:pt idx="426">
                  <c:v>98.772750000000002</c:v>
                </c:pt>
                <c:pt idx="427">
                  <c:v>98.918279999999996</c:v>
                </c:pt>
                <c:pt idx="428">
                  <c:v>99.178529999999995</c:v>
                </c:pt>
                <c:pt idx="429">
                  <c:v>99.414670000000001</c:v>
                </c:pt>
                <c:pt idx="430">
                  <c:v>99.545839999999998</c:v>
                </c:pt>
                <c:pt idx="431">
                  <c:v>99.53716</c:v>
                </c:pt>
                <c:pt idx="432">
                  <c:v>99.515209999999996</c:v>
                </c:pt>
                <c:pt idx="433">
                  <c:v>99.485219999999998</c:v>
                </c:pt>
                <c:pt idx="434">
                  <c:v>99.465159999999997</c:v>
                </c:pt>
                <c:pt idx="435">
                  <c:v>99.470830000000007</c:v>
                </c:pt>
                <c:pt idx="436">
                  <c:v>99.536000000000001</c:v>
                </c:pt>
                <c:pt idx="437">
                  <c:v>99.415239999999997</c:v>
                </c:pt>
                <c:pt idx="438">
                  <c:v>99.348230000000001</c:v>
                </c:pt>
                <c:pt idx="439">
                  <c:v>99.530429999999996</c:v>
                </c:pt>
                <c:pt idx="440">
                  <c:v>99.619619999999998</c:v>
                </c:pt>
                <c:pt idx="441">
                  <c:v>99.584909999999994</c:v>
                </c:pt>
                <c:pt idx="442">
                  <c:v>99.572720000000004</c:v>
                </c:pt>
                <c:pt idx="443">
                  <c:v>99.672520000000006</c:v>
                </c:pt>
                <c:pt idx="444">
                  <c:v>99.928970000000007</c:v>
                </c:pt>
                <c:pt idx="445">
                  <c:v>100.0852</c:v>
                </c:pt>
                <c:pt idx="446">
                  <c:v>100.31270000000001</c:v>
                </c:pt>
                <c:pt idx="447">
                  <c:v>100.53960000000001</c:v>
                </c:pt>
                <c:pt idx="448">
                  <c:v>100.76130000000001</c:v>
                </c:pt>
                <c:pt idx="449">
                  <c:v>100.92529999999999</c:v>
                </c:pt>
                <c:pt idx="450">
                  <c:v>101.0909</c:v>
                </c:pt>
                <c:pt idx="451">
                  <c:v>101.31</c:v>
                </c:pt>
                <c:pt idx="452">
                  <c:v>101.48390000000001</c:v>
                </c:pt>
                <c:pt idx="453">
                  <c:v>101.5476</c:v>
                </c:pt>
                <c:pt idx="454">
                  <c:v>101.47539999999999</c:v>
                </c:pt>
                <c:pt idx="455">
                  <c:v>101.3518</c:v>
                </c:pt>
                <c:pt idx="456">
                  <c:v>101.0172</c:v>
                </c:pt>
                <c:pt idx="457">
                  <c:v>100.6854</c:v>
                </c:pt>
                <c:pt idx="458">
                  <c:v>100.4931</c:v>
                </c:pt>
                <c:pt idx="459">
                  <c:v>100.5403</c:v>
                </c:pt>
                <c:pt idx="460">
                  <c:v>100.7243</c:v>
                </c:pt>
                <c:pt idx="461">
                  <c:v>100.9609</c:v>
                </c:pt>
                <c:pt idx="462">
                  <c:v>100.9337</c:v>
                </c:pt>
                <c:pt idx="463">
                  <c:v>100.7094</c:v>
                </c:pt>
                <c:pt idx="464">
                  <c:v>100.51779999999999</c:v>
                </c:pt>
                <c:pt idx="465">
                  <c:v>100.4834</c:v>
                </c:pt>
                <c:pt idx="466">
                  <c:v>100.5031</c:v>
                </c:pt>
                <c:pt idx="467">
                  <c:v>100.4824</c:v>
                </c:pt>
                <c:pt idx="468">
                  <c:v>100.3377</c:v>
                </c:pt>
                <c:pt idx="469">
                  <c:v>100.1074</c:v>
                </c:pt>
                <c:pt idx="470">
                  <c:v>99.804479999999998</c:v>
                </c:pt>
                <c:pt idx="471">
                  <c:v>99.512619999999998</c:v>
                </c:pt>
                <c:pt idx="472">
                  <c:v>99.106210000000004</c:v>
                </c:pt>
                <c:pt idx="473">
                  <c:v>98.699100000000001</c:v>
                </c:pt>
                <c:pt idx="474">
                  <c:v>98.400930000000002</c:v>
                </c:pt>
                <c:pt idx="475">
                  <c:v>98.275869999999998</c:v>
                </c:pt>
                <c:pt idx="476">
                  <c:v>98.326939999999993</c:v>
                </c:pt>
                <c:pt idx="477">
                  <c:v>98.441699999999997</c:v>
                </c:pt>
                <c:pt idx="478">
                  <c:v>98.54298</c:v>
                </c:pt>
                <c:pt idx="479">
                  <c:v>98.653440000000003</c:v>
                </c:pt>
                <c:pt idx="480">
                  <c:v>98.794269999999997</c:v>
                </c:pt>
                <c:pt idx="481">
                  <c:v>99.009299999999996</c:v>
                </c:pt>
                <c:pt idx="482">
                  <c:v>99.179249999999996</c:v>
                </c:pt>
                <c:pt idx="483">
                  <c:v>99.23272</c:v>
                </c:pt>
                <c:pt idx="484">
                  <c:v>99.155529999999999</c:v>
                </c:pt>
                <c:pt idx="485">
                  <c:v>98.959720000000004</c:v>
                </c:pt>
                <c:pt idx="486">
                  <c:v>98.648579999999995</c:v>
                </c:pt>
                <c:pt idx="487">
                  <c:v>98.345259999999996</c:v>
                </c:pt>
                <c:pt idx="488">
                  <c:v>98.021029999999996</c:v>
                </c:pt>
                <c:pt idx="489">
                  <c:v>97.686499999999995</c:v>
                </c:pt>
                <c:pt idx="490">
                  <c:v>97.357190000000003</c:v>
                </c:pt>
                <c:pt idx="491">
                  <c:v>97.096620000000001</c:v>
                </c:pt>
                <c:pt idx="492">
                  <c:v>96.919629999999998</c:v>
                </c:pt>
                <c:pt idx="493">
                  <c:v>96.940950000000001</c:v>
                </c:pt>
                <c:pt idx="494">
                  <c:v>97.193420000000003</c:v>
                </c:pt>
                <c:pt idx="495">
                  <c:v>97.651570000000007</c:v>
                </c:pt>
                <c:pt idx="496">
                  <c:v>98.270539999999997</c:v>
                </c:pt>
                <c:pt idx="497">
                  <c:v>98.998739999999998</c:v>
                </c:pt>
                <c:pt idx="498">
                  <c:v>99.539959999999994</c:v>
                </c:pt>
                <c:pt idx="499">
                  <c:v>99.925420000000003</c:v>
                </c:pt>
                <c:pt idx="500">
                  <c:v>100.0397</c:v>
                </c:pt>
                <c:pt idx="501">
                  <c:v>99.751239999999996</c:v>
                </c:pt>
                <c:pt idx="502">
                  <c:v>99.245819999999995</c:v>
                </c:pt>
                <c:pt idx="503">
                  <c:v>98.911990000000003</c:v>
                </c:pt>
                <c:pt idx="504">
                  <c:v>99.039289999999994</c:v>
                </c:pt>
                <c:pt idx="505">
                  <c:v>99.546800000000005</c:v>
                </c:pt>
                <c:pt idx="506">
                  <c:v>99.967939999999999</c:v>
                </c:pt>
                <c:pt idx="507">
                  <c:v>100.15349999999999</c:v>
                </c:pt>
                <c:pt idx="508">
                  <c:v>100.2765</c:v>
                </c:pt>
                <c:pt idx="509">
                  <c:v>100.1982</c:v>
                </c:pt>
                <c:pt idx="510">
                  <c:v>100.04</c:v>
                </c:pt>
                <c:pt idx="511">
                  <c:v>99.791229999999999</c:v>
                </c:pt>
                <c:pt idx="512">
                  <c:v>99.534189999999995</c:v>
                </c:pt>
                <c:pt idx="513">
                  <c:v>99.581220000000002</c:v>
                </c:pt>
                <c:pt idx="514">
                  <c:v>99.902060000000006</c:v>
                </c:pt>
                <c:pt idx="515">
                  <c:v>100.2114</c:v>
                </c:pt>
                <c:pt idx="516">
                  <c:v>100.3878</c:v>
                </c:pt>
                <c:pt idx="517">
                  <c:v>100.2989</c:v>
                </c:pt>
                <c:pt idx="518">
                  <c:v>99.983710000000002</c:v>
                </c:pt>
                <c:pt idx="519">
                  <c:v>99.607110000000006</c:v>
                </c:pt>
                <c:pt idx="520">
                  <c:v>99.393690000000007</c:v>
                </c:pt>
                <c:pt idx="521">
                  <c:v>99.264719999999997</c:v>
                </c:pt>
                <c:pt idx="522">
                  <c:v>99.275679999999994</c:v>
                </c:pt>
                <c:pt idx="523">
                  <c:v>99.386600000000001</c:v>
                </c:pt>
                <c:pt idx="524">
                  <c:v>99.585570000000004</c:v>
                </c:pt>
                <c:pt idx="525">
                  <c:v>99.889880000000005</c:v>
                </c:pt>
                <c:pt idx="526">
                  <c:v>100.1695</c:v>
                </c:pt>
                <c:pt idx="527">
                  <c:v>100.42570000000001</c:v>
                </c:pt>
                <c:pt idx="528">
                  <c:v>100.6009</c:v>
                </c:pt>
                <c:pt idx="529">
                  <c:v>100.72620000000001</c:v>
                </c:pt>
                <c:pt idx="530">
                  <c:v>100.8359</c:v>
                </c:pt>
                <c:pt idx="531">
                  <c:v>100.9539</c:v>
                </c:pt>
                <c:pt idx="532">
                  <c:v>101.074</c:v>
                </c:pt>
                <c:pt idx="533">
                  <c:v>101.154</c:v>
                </c:pt>
                <c:pt idx="534">
                  <c:v>101.17489999999999</c:v>
                </c:pt>
                <c:pt idx="535">
                  <c:v>101.1956</c:v>
                </c:pt>
                <c:pt idx="536">
                  <c:v>101.264</c:v>
                </c:pt>
                <c:pt idx="537">
                  <c:v>101.28530000000001</c:v>
                </c:pt>
                <c:pt idx="538">
                  <c:v>101.1768</c:v>
                </c:pt>
                <c:pt idx="539">
                  <c:v>100.937</c:v>
                </c:pt>
                <c:pt idx="540">
                  <c:v>100.7086</c:v>
                </c:pt>
                <c:pt idx="541">
                  <c:v>100.324</c:v>
                </c:pt>
                <c:pt idx="542">
                  <c:v>99.824420000000003</c:v>
                </c:pt>
                <c:pt idx="543">
                  <c:v>99.329769999999996</c:v>
                </c:pt>
                <c:pt idx="544">
                  <c:v>98.864949999999993</c:v>
                </c:pt>
                <c:pt idx="545">
                  <c:v>98.720359999999999</c:v>
                </c:pt>
                <c:pt idx="546">
                  <c:v>98.840540000000004</c:v>
                </c:pt>
                <c:pt idx="547">
                  <c:v>98.789469999999994</c:v>
                </c:pt>
                <c:pt idx="548">
                  <c:v>98.706389999999999</c:v>
                </c:pt>
                <c:pt idx="549">
                  <c:v>98.549909999999997</c:v>
                </c:pt>
                <c:pt idx="550">
                  <c:v>98.405190000000005</c:v>
                </c:pt>
                <c:pt idx="551">
                  <c:v>98.326580000000007</c:v>
                </c:pt>
                <c:pt idx="552">
                  <c:v>98.303039999999996</c:v>
                </c:pt>
                <c:pt idx="553">
                  <c:v>98.403970000000001</c:v>
                </c:pt>
                <c:pt idx="554">
                  <c:v>98.645830000000004</c:v>
                </c:pt>
                <c:pt idx="555">
                  <c:v>98.980879999999999</c:v>
                </c:pt>
                <c:pt idx="556">
                  <c:v>99.279520000000005</c:v>
                </c:pt>
                <c:pt idx="557">
                  <c:v>99.533230000000003</c:v>
                </c:pt>
                <c:pt idx="558">
                  <c:v>99.511150000000001</c:v>
                </c:pt>
                <c:pt idx="559">
                  <c:v>99.515119999999996</c:v>
                </c:pt>
                <c:pt idx="560">
                  <c:v>99.527479999999997</c:v>
                </c:pt>
                <c:pt idx="561">
                  <c:v>99.633030000000005</c:v>
                </c:pt>
                <c:pt idx="562">
                  <c:v>99.894630000000006</c:v>
                </c:pt>
                <c:pt idx="563">
                  <c:v>100.1131</c:v>
                </c:pt>
                <c:pt idx="564">
                  <c:v>100.126</c:v>
                </c:pt>
                <c:pt idx="565">
                  <c:v>100.0825</c:v>
                </c:pt>
                <c:pt idx="566">
                  <c:v>100.11669999999999</c:v>
                </c:pt>
                <c:pt idx="567">
                  <c:v>100.23399999999999</c:v>
                </c:pt>
                <c:pt idx="568">
                  <c:v>100.43380000000001</c:v>
                </c:pt>
                <c:pt idx="569">
                  <c:v>100.5698</c:v>
                </c:pt>
                <c:pt idx="570">
                  <c:v>100.6885</c:v>
                </c:pt>
                <c:pt idx="571">
                  <c:v>100.62390000000001</c:v>
                </c:pt>
                <c:pt idx="572">
                  <c:v>100.50660000000001</c:v>
                </c:pt>
                <c:pt idx="573">
                  <c:v>100.5145</c:v>
                </c:pt>
                <c:pt idx="574">
                  <c:v>100.45229999999999</c:v>
                </c:pt>
                <c:pt idx="575">
                  <c:v>100.3038</c:v>
                </c:pt>
                <c:pt idx="576">
                  <c:v>100.1371</c:v>
                </c:pt>
                <c:pt idx="577">
                  <c:v>99.98424</c:v>
                </c:pt>
                <c:pt idx="578">
                  <c:v>99.850920000000002</c:v>
                </c:pt>
                <c:pt idx="579">
                  <c:v>99.667659999999998</c:v>
                </c:pt>
                <c:pt idx="580">
                  <c:v>99.423079999999999</c:v>
                </c:pt>
                <c:pt idx="581">
                  <c:v>99.190200000000004</c:v>
                </c:pt>
                <c:pt idx="582">
                  <c:v>99.079669999999993</c:v>
                </c:pt>
                <c:pt idx="583">
                  <c:v>99.02422</c:v>
                </c:pt>
                <c:pt idx="584">
                  <c:v>98.956490000000002</c:v>
                </c:pt>
                <c:pt idx="585">
                  <c:v>98.886920000000003</c:v>
                </c:pt>
                <c:pt idx="586">
                  <c:v>98.836879999999994</c:v>
                </c:pt>
                <c:pt idx="587">
                  <c:v>98.908349999999999</c:v>
                </c:pt>
                <c:pt idx="588">
                  <c:v>99.221789999999999</c:v>
                </c:pt>
                <c:pt idx="589">
                  <c:v>99.530850000000001</c:v>
                </c:pt>
                <c:pt idx="590">
                  <c:v>99.760800000000003</c:v>
                </c:pt>
                <c:pt idx="591">
                  <c:v>99.946079999999995</c:v>
                </c:pt>
                <c:pt idx="592">
                  <c:v>100.15730000000001</c:v>
                </c:pt>
                <c:pt idx="593">
                  <c:v>100.29340000000001</c:v>
                </c:pt>
                <c:pt idx="594">
                  <c:v>100.31910000000001</c:v>
                </c:pt>
                <c:pt idx="595">
                  <c:v>100.46469999999999</c:v>
                </c:pt>
                <c:pt idx="596">
                  <c:v>100.7076</c:v>
                </c:pt>
                <c:pt idx="597">
                  <c:v>100.89530000000001</c:v>
                </c:pt>
                <c:pt idx="598">
                  <c:v>100.9958</c:v>
                </c:pt>
                <c:pt idx="599">
                  <c:v>100.9547</c:v>
                </c:pt>
                <c:pt idx="600">
                  <c:v>100.7968</c:v>
                </c:pt>
                <c:pt idx="601">
                  <c:v>100.5993</c:v>
                </c:pt>
                <c:pt idx="602">
                  <c:v>100.40389999999999</c:v>
                </c:pt>
                <c:pt idx="603">
                  <c:v>100.21169999999999</c:v>
                </c:pt>
                <c:pt idx="604">
                  <c:v>99.97784</c:v>
                </c:pt>
                <c:pt idx="605">
                  <c:v>99.757840000000002</c:v>
                </c:pt>
                <c:pt idx="606">
                  <c:v>99.605860000000007</c:v>
                </c:pt>
                <c:pt idx="607">
                  <c:v>99.390960000000007</c:v>
                </c:pt>
                <c:pt idx="608">
                  <c:v>99.195670000000007</c:v>
                </c:pt>
                <c:pt idx="609">
                  <c:v>98.948080000000004</c:v>
                </c:pt>
                <c:pt idx="610">
                  <c:v>98.572239999999994</c:v>
                </c:pt>
                <c:pt idx="611">
                  <c:v>98.011600000000001</c:v>
                </c:pt>
                <c:pt idx="612">
                  <c:v>97.560040000000001</c:v>
                </c:pt>
                <c:pt idx="613">
                  <c:v>97.391189999999995</c:v>
                </c:pt>
                <c:pt idx="614">
                  <c:v>97.449680000000001</c:v>
                </c:pt>
                <c:pt idx="615">
                  <c:v>97.552620000000005</c:v>
                </c:pt>
                <c:pt idx="616">
                  <c:v>97.667439999999999</c:v>
                </c:pt>
                <c:pt idx="617">
                  <c:v>97.921040000000005</c:v>
                </c:pt>
                <c:pt idx="618">
                  <c:v>98.215900000000005</c:v>
                </c:pt>
                <c:pt idx="619">
                  <c:v>98.42492</c:v>
                </c:pt>
                <c:pt idx="620">
                  <c:v>98.275840000000002</c:v>
                </c:pt>
                <c:pt idx="621">
                  <c:v>97.949299999999994</c:v>
                </c:pt>
                <c:pt idx="622">
                  <c:v>98.093379999999996</c:v>
                </c:pt>
                <c:pt idx="623">
                  <c:v>98.536100000000005</c:v>
                </c:pt>
                <c:pt idx="624">
                  <c:v>99.150090000000006</c:v>
                </c:pt>
                <c:pt idx="625">
                  <c:v>99.790989999999994</c:v>
                </c:pt>
                <c:pt idx="626">
                  <c:v>100.22150000000001</c:v>
                </c:pt>
                <c:pt idx="627">
                  <c:v>100.3896</c:v>
                </c:pt>
                <c:pt idx="628">
                  <c:v>100.4016</c:v>
                </c:pt>
                <c:pt idx="629">
                  <c:v>100.2195</c:v>
                </c:pt>
                <c:pt idx="630">
                  <c:v>99.82808</c:v>
                </c:pt>
                <c:pt idx="631">
                  <c:v>99.552009999999996</c:v>
                </c:pt>
                <c:pt idx="632">
                  <c:v>99.415729999999996</c:v>
                </c:pt>
                <c:pt idx="633">
                  <c:v>99.352320000000006</c:v>
                </c:pt>
                <c:pt idx="634">
                  <c:v>99.429469999999995</c:v>
                </c:pt>
                <c:pt idx="635">
                  <c:v>99.621510000000001</c:v>
                </c:pt>
                <c:pt idx="636">
                  <c:v>99.552790000000002</c:v>
                </c:pt>
                <c:pt idx="637">
                  <c:v>99.180080000000004</c:v>
                </c:pt>
                <c:pt idx="638">
                  <c:v>98.79392</c:v>
                </c:pt>
                <c:pt idx="639">
                  <c:v>98.741309999999999</c:v>
                </c:pt>
                <c:pt idx="640">
                  <c:v>99.027159999999995</c:v>
                </c:pt>
                <c:pt idx="641">
                  <c:v>99.389349999999993</c:v>
                </c:pt>
                <c:pt idx="642">
                  <c:v>99.797520000000006</c:v>
                </c:pt>
                <c:pt idx="643">
                  <c:v>100.2029</c:v>
                </c:pt>
                <c:pt idx="644">
                  <c:v>100.5339</c:v>
                </c:pt>
                <c:pt idx="645">
                  <c:v>101.0076</c:v>
                </c:pt>
                <c:pt idx="646">
                  <c:v>101.5528</c:v>
                </c:pt>
                <c:pt idx="647">
                  <c:v>101.9633</c:v>
                </c:pt>
                <c:pt idx="648">
                  <c:v>102.1156</c:v>
                </c:pt>
                <c:pt idx="649">
                  <c:v>102.1185</c:v>
                </c:pt>
                <c:pt idx="650">
                  <c:v>102.11579999999999</c:v>
                </c:pt>
                <c:pt idx="651">
                  <c:v>102.12690000000001</c:v>
                </c:pt>
                <c:pt idx="652">
                  <c:v>102.0718</c:v>
                </c:pt>
                <c:pt idx="653">
                  <c:v>101.9165</c:v>
                </c:pt>
                <c:pt idx="654">
                  <c:v>101.7063</c:v>
                </c:pt>
                <c:pt idx="655">
                  <c:v>101.4067</c:v>
                </c:pt>
                <c:pt idx="656">
                  <c:v>101.11409999999999</c:v>
                </c:pt>
                <c:pt idx="657">
                  <c:v>100.92910000000001</c:v>
                </c:pt>
                <c:pt idx="658">
                  <c:v>100.8908</c:v>
                </c:pt>
                <c:pt idx="659">
                  <c:v>100.89230000000001</c:v>
                </c:pt>
                <c:pt idx="660">
                  <c:v>100.74160000000001</c:v>
                </c:pt>
                <c:pt idx="661">
                  <c:v>100.5415</c:v>
                </c:pt>
                <c:pt idx="662">
                  <c:v>100.32429999999999</c:v>
                </c:pt>
                <c:pt idx="663">
                  <c:v>100.09520000000001</c:v>
                </c:pt>
                <c:pt idx="664">
                  <c:v>99.981870000000001</c:v>
                </c:pt>
                <c:pt idx="665">
                  <c:v>100.128</c:v>
                </c:pt>
                <c:pt idx="666">
                  <c:v>100.3575</c:v>
                </c:pt>
                <c:pt idx="667">
                  <c:v>100.5222</c:v>
                </c:pt>
                <c:pt idx="668">
                  <c:v>100.8098</c:v>
                </c:pt>
                <c:pt idx="669">
                  <c:v>100.9295</c:v>
                </c:pt>
                <c:pt idx="670">
                  <c:v>100.833</c:v>
                </c:pt>
                <c:pt idx="671">
                  <c:v>100.61709999999999</c:v>
                </c:pt>
                <c:pt idx="672">
                  <c:v>100.44119999999999</c:v>
                </c:pt>
                <c:pt idx="673">
                  <c:v>100.36199999999999</c:v>
                </c:pt>
                <c:pt idx="674">
                  <c:v>100.32980000000001</c:v>
                </c:pt>
                <c:pt idx="675">
                  <c:v>100.3128</c:v>
                </c:pt>
                <c:pt idx="676">
                  <c:v>100.1725</c:v>
                </c:pt>
                <c:pt idx="677">
                  <c:v>100.0389</c:v>
                </c:pt>
                <c:pt idx="678">
                  <c:v>99.980459999999994</c:v>
                </c:pt>
                <c:pt idx="679">
                  <c:v>99.891050000000007</c:v>
                </c:pt>
                <c:pt idx="680">
                  <c:v>99.705079999999995</c:v>
                </c:pt>
                <c:pt idx="681">
                  <c:v>99.509479999999996</c:v>
                </c:pt>
                <c:pt idx="682">
                  <c:v>99.370940000000004</c:v>
                </c:pt>
                <c:pt idx="683">
                  <c:v>99.352220000000003</c:v>
                </c:pt>
                <c:pt idx="684">
                  <c:v>99.336749999999995</c:v>
                </c:pt>
                <c:pt idx="685">
                  <c:v>99.450950000000006</c:v>
                </c:pt>
                <c:pt idx="686">
                  <c:v>99.586430000000007</c:v>
                </c:pt>
                <c:pt idx="687">
                  <c:v>99.779060000000001</c:v>
                </c:pt>
                <c:pt idx="688">
                  <c:v>99.894069999999999</c:v>
                </c:pt>
                <c:pt idx="689">
                  <c:v>99.904269999999997</c:v>
                </c:pt>
                <c:pt idx="690">
                  <c:v>99.774969999999996</c:v>
                </c:pt>
                <c:pt idx="691">
                  <c:v>99.588380000000001</c:v>
                </c:pt>
                <c:pt idx="692">
                  <c:v>99.426230000000004</c:v>
                </c:pt>
                <c:pt idx="693">
                  <c:v>99.309780000000003</c:v>
                </c:pt>
                <c:pt idx="694">
                  <c:v>99.205089999999998</c:v>
                </c:pt>
                <c:pt idx="695">
                  <c:v>99.117000000000004</c:v>
                </c:pt>
                <c:pt idx="696">
                  <c:v>99.104140000000001</c:v>
                </c:pt>
                <c:pt idx="697">
                  <c:v>99.008409999999998</c:v>
                </c:pt>
                <c:pt idx="698">
                  <c:v>98.983360000000005</c:v>
                </c:pt>
                <c:pt idx="699">
                  <c:v>99.051959999999994</c:v>
                </c:pt>
                <c:pt idx="700">
                  <c:v>99.198869999999999</c:v>
                </c:pt>
                <c:pt idx="701">
                  <c:v>99.301839999999999</c:v>
                </c:pt>
                <c:pt idx="702">
                  <c:v>99.209010000000006</c:v>
                </c:pt>
                <c:pt idx="703">
                  <c:v>98.770409999999998</c:v>
                </c:pt>
                <c:pt idx="704">
                  <c:v>97.885959999999997</c:v>
                </c:pt>
                <c:pt idx="705">
                  <c:v>96.921679999999995</c:v>
                </c:pt>
                <c:pt idx="706">
                  <c:v>96.159360000000007</c:v>
                </c:pt>
                <c:pt idx="707">
                  <c:v>95.729609999999994</c:v>
                </c:pt>
                <c:pt idx="708">
                  <c:v>95.768960000000007</c:v>
                </c:pt>
                <c:pt idx="709">
                  <c:v>95.997699999999995</c:v>
                </c:pt>
                <c:pt idx="710">
                  <c:v>96.397840000000002</c:v>
                </c:pt>
                <c:pt idx="711">
                  <c:v>97.006919999999994</c:v>
                </c:pt>
                <c:pt idx="712">
                  <c:v>97.67465</c:v>
                </c:pt>
                <c:pt idx="713">
                  <c:v>98.350650000000002</c:v>
                </c:pt>
                <c:pt idx="714">
                  <c:v>99.044370000000001</c:v>
                </c:pt>
                <c:pt idx="715">
                  <c:v>99.619879999999995</c:v>
                </c:pt>
                <c:pt idx="716">
                  <c:v>99.95402</c:v>
                </c:pt>
                <c:pt idx="717">
                  <c:v>100.1904</c:v>
                </c:pt>
                <c:pt idx="718">
                  <c:v>100.3154</c:v>
                </c:pt>
                <c:pt idx="719">
                  <c:v>100.54989999999999</c:v>
                </c:pt>
                <c:pt idx="720">
                  <c:v>100.8877</c:v>
                </c:pt>
                <c:pt idx="721">
                  <c:v>101.1298</c:v>
                </c:pt>
                <c:pt idx="722">
                  <c:v>101.3318</c:v>
                </c:pt>
                <c:pt idx="723">
                  <c:v>101.27</c:v>
                </c:pt>
                <c:pt idx="724">
                  <c:v>100.97929999999999</c:v>
                </c:pt>
                <c:pt idx="725">
                  <c:v>100.6358</c:v>
                </c:pt>
                <c:pt idx="726">
                  <c:v>100.44370000000001</c:v>
                </c:pt>
                <c:pt idx="727">
                  <c:v>100.4183</c:v>
                </c:pt>
                <c:pt idx="728">
                  <c:v>100.5334</c:v>
                </c:pt>
                <c:pt idx="729">
                  <c:v>100.76949999999999</c:v>
                </c:pt>
                <c:pt idx="730">
                  <c:v>101.0204</c:v>
                </c:pt>
                <c:pt idx="731">
                  <c:v>101.2161</c:v>
                </c:pt>
                <c:pt idx="732">
                  <c:v>101.36360000000001</c:v>
                </c:pt>
                <c:pt idx="733">
                  <c:v>101.4183</c:v>
                </c:pt>
                <c:pt idx="734">
                  <c:v>101.3155</c:v>
                </c:pt>
                <c:pt idx="735">
                  <c:v>101.0505</c:v>
                </c:pt>
                <c:pt idx="736">
                  <c:v>100.6247</c:v>
                </c:pt>
                <c:pt idx="737">
                  <c:v>100.355</c:v>
                </c:pt>
                <c:pt idx="738">
                  <c:v>100.0667</c:v>
                </c:pt>
                <c:pt idx="739">
                  <c:v>99.878960000000006</c:v>
                </c:pt>
                <c:pt idx="740">
                  <c:v>99.753410000000002</c:v>
                </c:pt>
                <c:pt idx="741">
                  <c:v>99.659199999999998</c:v>
                </c:pt>
                <c:pt idx="742">
                  <c:v>99.676320000000004</c:v>
                </c:pt>
                <c:pt idx="743">
                  <c:v>99.798289999999994</c:v>
                </c:pt>
                <c:pt idx="744">
                  <c:v>99.937479999999994</c:v>
                </c:pt>
                <c:pt idx="745">
                  <c:v>100.0498</c:v>
                </c:pt>
                <c:pt idx="746">
                  <c:v>100.1074</c:v>
                </c:pt>
                <c:pt idx="747">
                  <c:v>100.0763</c:v>
                </c:pt>
                <c:pt idx="748">
                  <c:v>99.881140000000002</c:v>
                </c:pt>
                <c:pt idx="749">
                  <c:v>99.592939999999999</c:v>
                </c:pt>
                <c:pt idx="750">
                  <c:v>99.422809999999998</c:v>
                </c:pt>
                <c:pt idx="751">
                  <c:v>99.404730000000001</c:v>
                </c:pt>
                <c:pt idx="752">
                  <c:v>99.408770000000004</c:v>
                </c:pt>
                <c:pt idx="753">
                  <c:v>99.316090000000003</c:v>
                </c:pt>
                <c:pt idx="754">
                  <c:v>99.261510000000001</c:v>
                </c:pt>
                <c:pt idx="755">
                  <c:v>99.434799999999996</c:v>
                </c:pt>
                <c:pt idx="756">
                  <c:v>99.754050000000007</c:v>
                </c:pt>
                <c:pt idx="757">
                  <c:v>99.916669999999996</c:v>
                </c:pt>
                <c:pt idx="758">
                  <c:v>99.775030000000001</c:v>
                </c:pt>
                <c:pt idx="759">
                  <c:v>99.554950000000005</c:v>
                </c:pt>
                <c:pt idx="760">
                  <c:v>99.526579999999996</c:v>
                </c:pt>
                <c:pt idx="761">
                  <c:v>99.753690000000006</c:v>
                </c:pt>
                <c:pt idx="762">
                  <c:v>100.0772</c:v>
                </c:pt>
                <c:pt idx="763">
                  <c:v>100.35890000000001</c:v>
                </c:pt>
                <c:pt idx="764">
                  <c:v>100.4941</c:v>
                </c:pt>
                <c:pt idx="765">
                  <c:v>100.5335</c:v>
                </c:pt>
                <c:pt idx="766">
                  <c:v>100.5034</c:v>
                </c:pt>
                <c:pt idx="767">
                  <c:v>100.3657</c:v>
                </c:pt>
                <c:pt idx="768">
                  <c:v>100.1832</c:v>
                </c:pt>
                <c:pt idx="769">
                  <c:v>100.2343</c:v>
                </c:pt>
                <c:pt idx="770">
                  <c:v>100.3439</c:v>
                </c:pt>
                <c:pt idx="771">
                  <c:v>100.4378</c:v>
                </c:pt>
                <c:pt idx="772">
                  <c:v>100.4997</c:v>
                </c:pt>
                <c:pt idx="773">
                  <c:v>100.5454</c:v>
                </c:pt>
                <c:pt idx="774">
                  <c:v>100.6499</c:v>
                </c:pt>
                <c:pt idx="775">
                  <c:v>100.7897</c:v>
                </c:pt>
                <c:pt idx="776">
                  <c:v>100.8061</c:v>
                </c:pt>
                <c:pt idx="777">
                  <c:v>100.8252</c:v>
                </c:pt>
                <c:pt idx="778">
                  <c:v>100.7261</c:v>
                </c:pt>
                <c:pt idx="779">
                  <c:v>100.45829999999999</c:v>
                </c:pt>
                <c:pt idx="780">
                  <c:v>100.18519999999999</c:v>
                </c:pt>
                <c:pt idx="781">
                  <c:v>99.969310000000007</c:v>
                </c:pt>
                <c:pt idx="782">
                  <c:v>99.821299999999994</c:v>
                </c:pt>
                <c:pt idx="783">
                  <c:v>99.781109999999998</c:v>
                </c:pt>
                <c:pt idx="784">
                  <c:v>99.84196</c:v>
                </c:pt>
                <c:pt idx="785">
                  <c:v>99.833529999999996</c:v>
                </c:pt>
                <c:pt idx="786">
                  <c:v>99.697410000000005</c:v>
                </c:pt>
                <c:pt idx="787">
                  <c:v>99.495540000000005</c:v>
                </c:pt>
                <c:pt idx="788">
                  <c:v>99.277270000000001</c:v>
                </c:pt>
                <c:pt idx="789">
                  <c:v>99.079539999999994</c:v>
                </c:pt>
                <c:pt idx="790">
                  <c:v>98.92089</c:v>
                </c:pt>
                <c:pt idx="791">
                  <c:v>98.864769999999993</c:v>
                </c:pt>
                <c:pt idx="792">
                  <c:v>98.953919999999997</c:v>
                </c:pt>
                <c:pt idx="793">
                  <c:v>99.17689</c:v>
                </c:pt>
                <c:pt idx="794">
                  <c:v>99.423689999999993</c:v>
                </c:pt>
                <c:pt idx="795">
                  <c:v>99.554239999999993</c:v>
                </c:pt>
                <c:pt idx="796">
                  <c:v>99.667240000000007</c:v>
                </c:pt>
                <c:pt idx="797">
                  <c:v>99.745360000000005</c:v>
                </c:pt>
                <c:pt idx="798">
                  <c:v>99.65437</c:v>
                </c:pt>
                <c:pt idx="799">
                  <c:v>99.490960000000001</c:v>
                </c:pt>
                <c:pt idx="800">
                  <c:v>99.539249999999996</c:v>
                </c:pt>
                <c:pt idx="801">
                  <c:v>99.71678</c:v>
                </c:pt>
                <c:pt idx="802">
                  <c:v>99.997010000000003</c:v>
                </c:pt>
                <c:pt idx="803">
                  <c:v>100.3215</c:v>
                </c:pt>
                <c:pt idx="804">
                  <c:v>100.611</c:v>
                </c:pt>
                <c:pt idx="805">
                  <c:v>100.7774</c:v>
                </c:pt>
                <c:pt idx="806">
                  <c:v>100.7256</c:v>
                </c:pt>
                <c:pt idx="807">
                  <c:v>100.56829999999999</c:v>
                </c:pt>
                <c:pt idx="808">
                  <c:v>100.5655</c:v>
                </c:pt>
                <c:pt idx="809">
                  <c:v>100.7439</c:v>
                </c:pt>
                <c:pt idx="810">
                  <c:v>100.922</c:v>
                </c:pt>
                <c:pt idx="811">
                  <c:v>101.18210000000001</c:v>
                </c:pt>
                <c:pt idx="812">
                  <c:v>101.3553</c:v>
                </c:pt>
                <c:pt idx="813">
                  <c:v>101.3228</c:v>
                </c:pt>
                <c:pt idx="814">
                  <c:v>101.2902</c:v>
                </c:pt>
                <c:pt idx="815">
                  <c:v>101.3496</c:v>
                </c:pt>
                <c:pt idx="816">
                  <c:v>101.3999</c:v>
                </c:pt>
                <c:pt idx="817">
                  <c:v>101.42400000000001</c:v>
                </c:pt>
                <c:pt idx="818">
                  <c:v>101.304</c:v>
                </c:pt>
                <c:pt idx="819">
                  <c:v>101.1778</c:v>
                </c:pt>
                <c:pt idx="820">
                  <c:v>101.2231</c:v>
                </c:pt>
                <c:pt idx="821">
                  <c:v>101.3352</c:v>
                </c:pt>
                <c:pt idx="822">
                  <c:v>101.3954</c:v>
                </c:pt>
                <c:pt idx="823">
                  <c:v>101.4957</c:v>
                </c:pt>
                <c:pt idx="824">
                  <c:v>101.4072</c:v>
                </c:pt>
                <c:pt idx="825">
                  <c:v>101.1973</c:v>
                </c:pt>
                <c:pt idx="826">
                  <c:v>100.9823</c:v>
                </c:pt>
                <c:pt idx="827">
                  <c:v>100.666</c:v>
                </c:pt>
                <c:pt idx="828">
                  <c:v>100.51390000000001</c:v>
                </c:pt>
                <c:pt idx="829">
                  <c:v>100.3481</c:v>
                </c:pt>
                <c:pt idx="830">
                  <c:v>100.21550000000001</c:v>
                </c:pt>
                <c:pt idx="831">
                  <c:v>99.992829999999998</c:v>
                </c:pt>
                <c:pt idx="832">
                  <c:v>99.78828</c:v>
                </c:pt>
                <c:pt idx="833">
                  <c:v>99.603930000000005</c:v>
                </c:pt>
                <c:pt idx="834">
                  <c:v>99.383219999999994</c:v>
                </c:pt>
                <c:pt idx="835">
                  <c:v>99.105670000000003</c:v>
                </c:pt>
                <c:pt idx="836">
                  <c:v>98.895510000000002</c:v>
                </c:pt>
                <c:pt idx="837">
                  <c:v>98.828440000000001</c:v>
                </c:pt>
                <c:pt idx="838">
                  <c:v>98.850359999999995</c:v>
                </c:pt>
                <c:pt idx="839">
                  <c:v>98.956569999999999</c:v>
                </c:pt>
                <c:pt idx="840">
                  <c:v>99.124939999999995</c:v>
                </c:pt>
                <c:pt idx="841">
                  <c:v>99.007980000000003</c:v>
                </c:pt>
                <c:pt idx="842">
                  <c:v>98.593959999999996</c:v>
                </c:pt>
                <c:pt idx="843">
                  <c:v>98.144480000000001</c:v>
                </c:pt>
                <c:pt idx="844">
                  <c:v>98.384299999999996</c:v>
                </c:pt>
                <c:pt idx="845">
                  <c:v>99.247129999999999</c:v>
                </c:pt>
                <c:pt idx="846">
                  <c:v>99.994420000000005</c:v>
                </c:pt>
                <c:pt idx="847">
                  <c:v>100.4823</c:v>
                </c:pt>
                <c:pt idx="848">
                  <c:v>100.77290000000001</c:v>
                </c:pt>
                <c:pt idx="849">
                  <c:v>101.05</c:v>
                </c:pt>
                <c:pt idx="850">
                  <c:v>101.19410000000001</c:v>
                </c:pt>
                <c:pt idx="851">
                  <c:v>101.3793</c:v>
                </c:pt>
                <c:pt idx="852">
                  <c:v>101.5261</c:v>
                </c:pt>
                <c:pt idx="853">
                  <c:v>101.78830000000001</c:v>
                </c:pt>
                <c:pt idx="854">
                  <c:v>102.0031</c:v>
                </c:pt>
                <c:pt idx="855">
                  <c:v>101.8993</c:v>
                </c:pt>
                <c:pt idx="856">
                  <c:v>101.7569</c:v>
                </c:pt>
                <c:pt idx="857">
                  <c:v>101.6143</c:v>
                </c:pt>
                <c:pt idx="858">
                  <c:v>101.5226</c:v>
                </c:pt>
                <c:pt idx="859">
                  <c:v>101.5539</c:v>
                </c:pt>
                <c:pt idx="860">
                  <c:v>101.6461</c:v>
                </c:pt>
                <c:pt idx="861">
                  <c:v>101.6617</c:v>
                </c:pt>
                <c:pt idx="862">
                  <c:v>101.5641</c:v>
                </c:pt>
                <c:pt idx="863">
                  <c:v>101.3353</c:v>
                </c:pt>
                <c:pt idx="864">
                  <c:v>101.14019999999999</c:v>
                </c:pt>
                <c:pt idx="865">
                  <c:v>101.0179</c:v>
                </c:pt>
                <c:pt idx="866">
                  <c:v>100.8297</c:v>
                </c:pt>
                <c:pt idx="867">
                  <c:v>100.60599999999999</c:v>
                </c:pt>
                <c:pt idx="868">
                  <c:v>100.39790000000001</c:v>
                </c:pt>
                <c:pt idx="869">
                  <c:v>100.12</c:v>
                </c:pt>
                <c:pt idx="870">
                  <c:v>99.915530000000004</c:v>
                </c:pt>
                <c:pt idx="871">
                  <c:v>99.738889999999998</c:v>
                </c:pt>
                <c:pt idx="872">
                  <c:v>99.515720000000002</c:v>
                </c:pt>
                <c:pt idx="873">
                  <c:v>99.319329999999994</c:v>
                </c:pt>
                <c:pt idx="874">
                  <c:v>99.168000000000006</c:v>
                </c:pt>
                <c:pt idx="875">
                  <c:v>99.064400000000006</c:v>
                </c:pt>
                <c:pt idx="876">
                  <c:v>98.990039999999993</c:v>
                </c:pt>
                <c:pt idx="877">
                  <c:v>98.941569999999999</c:v>
                </c:pt>
              </c:numCache>
            </c:numRef>
          </c:val>
          <c:smooth val="0"/>
          <c:extLst xmlns:c15="http://schemas.microsoft.com/office/drawing/2012/chart">
            <c:ext xmlns:c16="http://schemas.microsoft.com/office/drawing/2014/chart" uri="{C3380CC4-5D6E-409C-BE32-E72D297353CC}">
              <c16:uniqueId val="{00000002-F39B-44B1-9D5A-528B5CCF0923}"/>
            </c:ext>
          </c:extLst>
        </c:ser>
        <c:ser>
          <c:idx val="2"/>
          <c:order val="1"/>
          <c:tx>
            <c:strRef>
              <c:f>Sheet1!$C$1</c:f>
              <c:strCache>
                <c:ptCount val="1"/>
                <c:pt idx="0">
                  <c:v>Germany</c:v>
                </c:pt>
              </c:strCache>
            </c:strRef>
          </c:tx>
          <c:spPr>
            <a:ln w="19050">
              <a:solidFill>
                <a:schemeClr val="accent5"/>
              </a:solidFill>
            </a:ln>
          </c:spPr>
          <c:marker>
            <c:symbol val="none"/>
          </c:marker>
          <c:dLbls>
            <c:dLbl>
              <c:idx val="877"/>
              <c:layout>
                <c:manualLayout>
                  <c:x val="0"/>
                  <c:y val="-1.4884615384615718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173-49F4-97E0-FB0FABECE5A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Sheet1!$A$2:$A$879</c:f>
              <c:numCache>
                <c:formatCode>yyyy\-mm\-dd</c:formatCode>
                <c:ptCount val="878"/>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numCache>
            </c:numRef>
          </c:cat>
          <c:val>
            <c:numRef>
              <c:f>Sheet1!$C$2:$C$879</c:f>
              <c:numCache>
                <c:formatCode>General</c:formatCode>
                <c:ptCount val="878"/>
                <c:pt idx="155">
                  <c:v>100.1738</c:v>
                </c:pt>
                <c:pt idx="156">
                  <c:v>100.0441</c:v>
                </c:pt>
                <c:pt idx="157">
                  <c:v>100.0117</c:v>
                </c:pt>
                <c:pt idx="158">
                  <c:v>100.04900000000001</c:v>
                </c:pt>
                <c:pt idx="159">
                  <c:v>100.1143</c:v>
                </c:pt>
                <c:pt idx="160">
                  <c:v>100.23220000000001</c:v>
                </c:pt>
                <c:pt idx="161">
                  <c:v>100.3892</c:v>
                </c:pt>
                <c:pt idx="162">
                  <c:v>100.49460000000001</c:v>
                </c:pt>
                <c:pt idx="163">
                  <c:v>100.5758</c:v>
                </c:pt>
                <c:pt idx="164">
                  <c:v>100.6337</c:v>
                </c:pt>
                <c:pt idx="165">
                  <c:v>100.67919999999999</c:v>
                </c:pt>
                <c:pt idx="166">
                  <c:v>100.7924</c:v>
                </c:pt>
                <c:pt idx="167">
                  <c:v>101.03879999999999</c:v>
                </c:pt>
                <c:pt idx="168">
                  <c:v>101.3169</c:v>
                </c:pt>
                <c:pt idx="169">
                  <c:v>101.5429</c:v>
                </c:pt>
                <c:pt idx="170">
                  <c:v>101.7242</c:v>
                </c:pt>
                <c:pt idx="171">
                  <c:v>101.8901</c:v>
                </c:pt>
                <c:pt idx="172">
                  <c:v>101.98869999999999</c:v>
                </c:pt>
                <c:pt idx="173">
                  <c:v>102.0347</c:v>
                </c:pt>
                <c:pt idx="174">
                  <c:v>102.0891</c:v>
                </c:pt>
                <c:pt idx="175">
                  <c:v>102.1747</c:v>
                </c:pt>
                <c:pt idx="176">
                  <c:v>102.2217</c:v>
                </c:pt>
                <c:pt idx="177">
                  <c:v>102.21680000000001</c:v>
                </c:pt>
                <c:pt idx="178">
                  <c:v>102.19459999999999</c:v>
                </c:pt>
                <c:pt idx="179">
                  <c:v>102.16419999999999</c:v>
                </c:pt>
                <c:pt idx="180">
                  <c:v>102.09269999999999</c:v>
                </c:pt>
                <c:pt idx="181">
                  <c:v>101.9743</c:v>
                </c:pt>
                <c:pt idx="182">
                  <c:v>101.82299999999999</c:v>
                </c:pt>
                <c:pt idx="183">
                  <c:v>101.63509999999999</c:v>
                </c:pt>
                <c:pt idx="184">
                  <c:v>101.4229</c:v>
                </c:pt>
                <c:pt idx="185">
                  <c:v>101.2465</c:v>
                </c:pt>
                <c:pt idx="186">
                  <c:v>101.15309999999999</c:v>
                </c:pt>
                <c:pt idx="187">
                  <c:v>101.0792</c:v>
                </c:pt>
                <c:pt idx="188">
                  <c:v>100.94459999999999</c:v>
                </c:pt>
                <c:pt idx="189">
                  <c:v>100.7257</c:v>
                </c:pt>
                <c:pt idx="190">
                  <c:v>100.512</c:v>
                </c:pt>
                <c:pt idx="191">
                  <c:v>100.33410000000001</c:v>
                </c:pt>
                <c:pt idx="192">
                  <c:v>100.2208</c:v>
                </c:pt>
                <c:pt idx="193">
                  <c:v>100.1045</c:v>
                </c:pt>
                <c:pt idx="194">
                  <c:v>99.93347</c:v>
                </c:pt>
                <c:pt idx="195">
                  <c:v>99.710080000000005</c:v>
                </c:pt>
                <c:pt idx="196">
                  <c:v>99.427059999999997</c:v>
                </c:pt>
                <c:pt idx="197">
                  <c:v>99.094790000000003</c:v>
                </c:pt>
                <c:pt idx="198">
                  <c:v>98.711010000000002</c:v>
                </c:pt>
                <c:pt idx="199">
                  <c:v>98.241</c:v>
                </c:pt>
                <c:pt idx="200">
                  <c:v>97.610560000000007</c:v>
                </c:pt>
                <c:pt idx="201">
                  <c:v>96.98</c:v>
                </c:pt>
                <c:pt idx="202">
                  <c:v>96.474429999999998</c:v>
                </c:pt>
                <c:pt idx="203">
                  <c:v>96.344840000000005</c:v>
                </c:pt>
                <c:pt idx="204">
                  <c:v>96.456180000000003</c:v>
                </c:pt>
                <c:pt idx="205">
                  <c:v>96.572980000000001</c:v>
                </c:pt>
                <c:pt idx="206">
                  <c:v>96.717489999999998</c:v>
                </c:pt>
                <c:pt idx="207">
                  <c:v>96.935540000000003</c:v>
                </c:pt>
                <c:pt idx="208">
                  <c:v>97.190719999999999</c:v>
                </c:pt>
                <c:pt idx="209">
                  <c:v>97.498440000000002</c:v>
                </c:pt>
                <c:pt idx="210">
                  <c:v>97.944230000000005</c:v>
                </c:pt>
                <c:pt idx="211">
                  <c:v>98.414689999999993</c:v>
                </c:pt>
                <c:pt idx="212">
                  <c:v>98.894639999999995</c:v>
                </c:pt>
                <c:pt idx="213">
                  <c:v>99.348759999999999</c:v>
                </c:pt>
                <c:pt idx="214">
                  <c:v>99.672340000000005</c:v>
                </c:pt>
                <c:pt idx="215">
                  <c:v>99.823999999999998</c:v>
                </c:pt>
                <c:pt idx="216">
                  <c:v>99.971509999999995</c:v>
                </c:pt>
                <c:pt idx="217">
                  <c:v>100.22280000000001</c:v>
                </c:pt>
                <c:pt idx="218">
                  <c:v>100.596</c:v>
                </c:pt>
                <c:pt idx="219">
                  <c:v>101.00230000000001</c:v>
                </c:pt>
                <c:pt idx="220">
                  <c:v>101.42140000000001</c:v>
                </c:pt>
                <c:pt idx="221">
                  <c:v>101.8475</c:v>
                </c:pt>
                <c:pt idx="222">
                  <c:v>102.26</c:v>
                </c:pt>
                <c:pt idx="223">
                  <c:v>102.6294</c:v>
                </c:pt>
                <c:pt idx="224">
                  <c:v>102.8557</c:v>
                </c:pt>
                <c:pt idx="225">
                  <c:v>102.94799999999999</c:v>
                </c:pt>
                <c:pt idx="226">
                  <c:v>102.9937</c:v>
                </c:pt>
                <c:pt idx="227">
                  <c:v>103.0665</c:v>
                </c:pt>
                <c:pt idx="228">
                  <c:v>103.18049999999999</c:v>
                </c:pt>
                <c:pt idx="229">
                  <c:v>103.3347</c:v>
                </c:pt>
                <c:pt idx="230">
                  <c:v>103.5166</c:v>
                </c:pt>
                <c:pt idx="231">
                  <c:v>103.6262</c:v>
                </c:pt>
                <c:pt idx="232">
                  <c:v>103.6079</c:v>
                </c:pt>
                <c:pt idx="233">
                  <c:v>103.57550000000001</c:v>
                </c:pt>
                <c:pt idx="234">
                  <c:v>103.5958</c:v>
                </c:pt>
                <c:pt idx="235">
                  <c:v>103.68210000000001</c:v>
                </c:pt>
                <c:pt idx="236">
                  <c:v>103.69540000000001</c:v>
                </c:pt>
                <c:pt idx="237">
                  <c:v>103.5714</c:v>
                </c:pt>
                <c:pt idx="238">
                  <c:v>103.346</c:v>
                </c:pt>
                <c:pt idx="239">
                  <c:v>103.08320000000001</c:v>
                </c:pt>
                <c:pt idx="240">
                  <c:v>102.78749999999999</c:v>
                </c:pt>
                <c:pt idx="241">
                  <c:v>102.47020000000001</c:v>
                </c:pt>
                <c:pt idx="242">
                  <c:v>102.0932</c:v>
                </c:pt>
                <c:pt idx="243">
                  <c:v>101.7304</c:v>
                </c:pt>
                <c:pt idx="244">
                  <c:v>101.43640000000001</c:v>
                </c:pt>
                <c:pt idx="245">
                  <c:v>101.2959</c:v>
                </c:pt>
                <c:pt idx="246">
                  <c:v>101.2094</c:v>
                </c:pt>
                <c:pt idx="247">
                  <c:v>100.99509999999999</c:v>
                </c:pt>
                <c:pt idx="248">
                  <c:v>100.63160000000001</c:v>
                </c:pt>
                <c:pt idx="249">
                  <c:v>100.23739999999999</c:v>
                </c:pt>
                <c:pt idx="250">
                  <c:v>100.0035</c:v>
                </c:pt>
                <c:pt idx="251">
                  <c:v>99.962109999999996</c:v>
                </c:pt>
                <c:pt idx="252">
                  <c:v>99.947479999999999</c:v>
                </c:pt>
                <c:pt idx="253">
                  <c:v>99.950130000000001</c:v>
                </c:pt>
                <c:pt idx="254">
                  <c:v>99.779700000000005</c:v>
                </c:pt>
                <c:pt idx="255">
                  <c:v>99.570369999999997</c:v>
                </c:pt>
                <c:pt idx="256">
                  <c:v>99.403189999999995</c:v>
                </c:pt>
                <c:pt idx="257">
                  <c:v>99.202160000000006</c:v>
                </c:pt>
                <c:pt idx="258">
                  <c:v>98.822620000000001</c:v>
                </c:pt>
                <c:pt idx="259">
                  <c:v>98.369810000000001</c:v>
                </c:pt>
                <c:pt idx="260">
                  <c:v>98.030180000000001</c:v>
                </c:pt>
                <c:pt idx="261">
                  <c:v>97.976219999999998</c:v>
                </c:pt>
                <c:pt idx="262">
                  <c:v>98.197850000000003</c:v>
                </c:pt>
                <c:pt idx="263">
                  <c:v>98.556370000000001</c:v>
                </c:pt>
                <c:pt idx="264">
                  <c:v>98.915000000000006</c:v>
                </c:pt>
                <c:pt idx="265">
                  <c:v>99.171080000000003</c:v>
                </c:pt>
                <c:pt idx="266">
                  <c:v>99.328230000000005</c:v>
                </c:pt>
                <c:pt idx="267">
                  <c:v>99.396330000000006</c:v>
                </c:pt>
                <c:pt idx="268">
                  <c:v>99.469110000000001</c:v>
                </c:pt>
                <c:pt idx="269">
                  <c:v>99.617320000000007</c:v>
                </c:pt>
                <c:pt idx="270">
                  <c:v>99.777190000000004</c:v>
                </c:pt>
                <c:pt idx="271">
                  <c:v>99.993089999999995</c:v>
                </c:pt>
                <c:pt idx="272">
                  <c:v>100.2576</c:v>
                </c:pt>
                <c:pt idx="273">
                  <c:v>100.5692</c:v>
                </c:pt>
                <c:pt idx="274">
                  <c:v>100.90219999999999</c:v>
                </c:pt>
                <c:pt idx="275">
                  <c:v>101.2475</c:v>
                </c:pt>
                <c:pt idx="276">
                  <c:v>101.553</c:v>
                </c:pt>
                <c:pt idx="277">
                  <c:v>101.6915</c:v>
                </c:pt>
                <c:pt idx="278">
                  <c:v>101.70359999999999</c:v>
                </c:pt>
                <c:pt idx="279">
                  <c:v>101.69759999999999</c:v>
                </c:pt>
                <c:pt idx="280">
                  <c:v>101.6028</c:v>
                </c:pt>
                <c:pt idx="281">
                  <c:v>101.3716</c:v>
                </c:pt>
                <c:pt idx="282">
                  <c:v>101.0741</c:v>
                </c:pt>
                <c:pt idx="283">
                  <c:v>100.699</c:v>
                </c:pt>
                <c:pt idx="284">
                  <c:v>100.21559999999999</c:v>
                </c:pt>
                <c:pt idx="285">
                  <c:v>99.676150000000007</c:v>
                </c:pt>
                <c:pt idx="286">
                  <c:v>99.346999999999994</c:v>
                </c:pt>
                <c:pt idx="287">
                  <c:v>99.308949999999996</c:v>
                </c:pt>
                <c:pt idx="288">
                  <c:v>99.355850000000004</c:v>
                </c:pt>
                <c:pt idx="289">
                  <c:v>99.345889999999997</c:v>
                </c:pt>
                <c:pt idx="290">
                  <c:v>99.233419999999995</c:v>
                </c:pt>
                <c:pt idx="291">
                  <c:v>99.000249999999994</c:v>
                </c:pt>
                <c:pt idx="292">
                  <c:v>98.68947</c:v>
                </c:pt>
                <c:pt idx="293">
                  <c:v>98.365170000000006</c:v>
                </c:pt>
                <c:pt idx="294">
                  <c:v>97.992519999999999</c:v>
                </c:pt>
                <c:pt idx="295">
                  <c:v>97.488579999999999</c:v>
                </c:pt>
                <c:pt idx="296">
                  <c:v>96.977599999999995</c:v>
                </c:pt>
                <c:pt idx="297">
                  <c:v>96.552080000000004</c:v>
                </c:pt>
                <c:pt idx="298">
                  <c:v>96.235619999999997</c:v>
                </c:pt>
                <c:pt idx="299">
                  <c:v>96.056399999999996</c:v>
                </c:pt>
                <c:pt idx="300">
                  <c:v>96.050219999999996</c:v>
                </c:pt>
                <c:pt idx="301">
                  <c:v>96.087720000000004</c:v>
                </c:pt>
                <c:pt idx="302">
                  <c:v>96.153919999999999</c:v>
                </c:pt>
                <c:pt idx="303">
                  <c:v>96.272059999999996</c:v>
                </c:pt>
                <c:pt idx="304">
                  <c:v>96.476100000000002</c:v>
                </c:pt>
                <c:pt idx="305">
                  <c:v>96.771230000000003</c:v>
                </c:pt>
                <c:pt idx="306">
                  <c:v>97.164540000000002</c:v>
                </c:pt>
                <c:pt idx="307">
                  <c:v>97.604619999999997</c:v>
                </c:pt>
                <c:pt idx="308">
                  <c:v>98.057699999999997</c:v>
                </c:pt>
                <c:pt idx="309">
                  <c:v>98.458380000000005</c:v>
                </c:pt>
                <c:pt idx="310">
                  <c:v>98.843389999999999</c:v>
                </c:pt>
                <c:pt idx="311">
                  <c:v>99.185590000000005</c:v>
                </c:pt>
                <c:pt idx="312">
                  <c:v>99.439719999999994</c:v>
                </c:pt>
                <c:pt idx="313">
                  <c:v>99.63091</c:v>
                </c:pt>
                <c:pt idx="314">
                  <c:v>99.717939999999999</c:v>
                </c:pt>
                <c:pt idx="315">
                  <c:v>99.754069999999999</c:v>
                </c:pt>
                <c:pt idx="316">
                  <c:v>99.761340000000004</c:v>
                </c:pt>
                <c:pt idx="317">
                  <c:v>99.733149999999995</c:v>
                </c:pt>
                <c:pt idx="318">
                  <c:v>99.627009999999999</c:v>
                </c:pt>
                <c:pt idx="319">
                  <c:v>99.51003</c:v>
                </c:pt>
                <c:pt idx="320">
                  <c:v>99.3917</c:v>
                </c:pt>
                <c:pt idx="321">
                  <c:v>99.262150000000005</c:v>
                </c:pt>
                <c:pt idx="322">
                  <c:v>99.131889999999999</c:v>
                </c:pt>
                <c:pt idx="323">
                  <c:v>99.005260000000007</c:v>
                </c:pt>
                <c:pt idx="324">
                  <c:v>98.854609999999994</c:v>
                </c:pt>
                <c:pt idx="325">
                  <c:v>98.746930000000006</c:v>
                </c:pt>
                <c:pt idx="326">
                  <c:v>98.681110000000004</c:v>
                </c:pt>
                <c:pt idx="327">
                  <c:v>98.578249999999997</c:v>
                </c:pt>
                <c:pt idx="328">
                  <c:v>98.426180000000002</c:v>
                </c:pt>
                <c:pt idx="329">
                  <c:v>98.303629999999998</c:v>
                </c:pt>
                <c:pt idx="330">
                  <c:v>98.25891</c:v>
                </c:pt>
                <c:pt idx="331">
                  <c:v>98.276259999999994</c:v>
                </c:pt>
                <c:pt idx="332">
                  <c:v>98.320629999999994</c:v>
                </c:pt>
                <c:pt idx="333">
                  <c:v>98.359110000000001</c:v>
                </c:pt>
                <c:pt idx="334">
                  <c:v>98.395070000000004</c:v>
                </c:pt>
                <c:pt idx="335">
                  <c:v>98.468540000000004</c:v>
                </c:pt>
                <c:pt idx="336">
                  <c:v>98.541520000000006</c:v>
                </c:pt>
                <c:pt idx="337">
                  <c:v>98.580650000000006</c:v>
                </c:pt>
                <c:pt idx="338">
                  <c:v>98.640330000000006</c:v>
                </c:pt>
                <c:pt idx="339">
                  <c:v>98.744910000000004</c:v>
                </c:pt>
                <c:pt idx="340">
                  <c:v>98.907700000000006</c:v>
                </c:pt>
                <c:pt idx="341">
                  <c:v>99.104979999999998</c:v>
                </c:pt>
                <c:pt idx="342">
                  <c:v>99.269329999999997</c:v>
                </c:pt>
                <c:pt idx="343">
                  <c:v>99.444410000000005</c:v>
                </c:pt>
                <c:pt idx="344">
                  <c:v>99.581940000000003</c:v>
                </c:pt>
                <c:pt idx="345">
                  <c:v>99.757369999999995</c:v>
                </c:pt>
                <c:pt idx="346">
                  <c:v>99.876300000000001</c:v>
                </c:pt>
                <c:pt idx="347">
                  <c:v>99.968469999999996</c:v>
                </c:pt>
                <c:pt idx="348">
                  <c:v>100.14749999999999</c:v>
                </c:pt>
                <c:pt idx="349">
                  <c:v>100.3626</c:v>
                </c:pt>
                <c:pt idx="350">
                  <c:v>100.6103</c:v>
                </c:pt>
                <c:pt idx="351">
                  <c:v>100.87569999999999</c:v>
                </c:pt>
                <c:pt idx="352">
                  <c:v>101.0406</c:v>
                </c:pt>
                <c:pt idx="353">
                  <c:v>101.0089</c:v>
                </c:pt>
                <c:pt idx="354">
                  <c:v>100.8553</c:v>
                </c:pt>
                <c:pt idx="355">
                  <c:v>100.6219</c:v>
                </c:pt>
                <c:pt idx="356">
                  <c:v>100.4723</c:v>
                </c:pt>
                <c:pt idx="357">
                  <c:v>100.3378</c:v>
                </c:pt>
                <c:pt idx="358">
                  <c:v>100.26309999999999</c:v>
                </c:pt>
                <c:pt idx="359">
                  <c:v>100.2671</c:v>
                </c:pt>
                <c:pt idx="360">
                  <c:v>100.2621</c:v>
                </c:pt>
                <c:pt idx="361">
                  <c:v>100.1665</c:v>
                </c:pt>
                <c:pt idx="362">
                  <c:v>99.910300000000007</c:v>
                </c:pt>
                <c:pt idx="363">
                  <c:v>99.491540000000001</c:v>
                </c:pt>
                <c:pt idx="364">
                  <c:v>98.998149999999995</c:v>
                </c:pt>
                <c:pt idx="365">
                  <c:v>98.635769999999994</c:v>
                </c:pt>
                <c:pt idx="366">
                  <c:v>98.360810000000001</c:v>
                </c:pt>
                <c:pt idx="367">
                  <c:v>98.204170000000005</c:v>
                </c:pt>
                <c:pt idx="368">
                  <c:v>97.998109999999997</c:v>
                </c:pt>
                <c:pt idx="369">
                  <c:v>97.767579999999995</c:v>
                </c:pt>
                <c:pt idx="370">
                  <c:v>97.622979999999998</c:v>
                </c:pt>
                <c:pt idx="371">
                  <c:v>97.521180000000001</c:v>
                </c:pt>
                <c:pt idx="372">
                  <c:v>97.566249999999997</c:v>
                </c:pt>
                <c:pt idx="373">
                  <c:v>97.641800000000003</c:v>
                </c:pt>
                <c:pt idx="374">
                  <c:v>97.679259999999999</c:v>
                </c:pt>
                <c:pt idx="375">
                  <c:v>97.660960000000003</c:v>
                </c:pt>
                <c:pt idx="376">
                  <c:v>97.661330000000007</c:v>
                </c:pt>
                <c:pt idx="377">
                  <c:v>97.709059999999994</c:v>
                </c:pt>
                <c:pt idx="378">
                  <c:v>97.786760000000001</c:v>
                </c:pt>
                <c:pt idx="379">
                  <c:v>97.821969999999993</c:v>
                </c:pt>
                <c:pt idx="380">
                  <c:v>97.805449999999993</c:v>
                </c:pt>
                <c:pt idx="381">
                  <c:v>97.717219999999998</c:v>
                </c:pt>
                <c:pt idx="382">
                  <c:v>97.66046</c:v>
                </c:pt>
                <c:pt idx="383">
                  <c:v>97.636399999999995</c:v>
                </c:pt>
                <c:pt idx="384">
                  <c:v>97.679649999999995</c:v>
                </c:pt>
                <c:pt idx="385">
                  <c:v>97.686340000000001</c:v>
                </c:pt>
                <c:pt idx="386">
                  <c:v>97.566810000000004</c:v>
                </c:pt>
                <c:pt idx="387">
                  <c:v>97.356309999999993</c:v>
                </c:pt>
                <c:pt idx="388">
                  <c:v>97.099800000000002</c:v>
                </c:pt>
                <c:pt idx="389">
                  <c:v>96.789000000000001</c:v>
                </c:pt>
                <c:pt idx="390">
                  <c:v>96.462800000000001</c:v>
                </c:pt>
                <c:pt idx="391">
                  <c:v>96.283330000000007</c:v>
                </c:pt>
                <c:pt idx="392">
                  <c:v>96.314089999999993</c:v>
                </c:pt>
                <c:pt idx="393">
                  <c:v>96.582040000000006</c:v>
                </c:pt>
                <c:pt idx="394">
                  <c:v>97.046880000000002</c:v>
                </c:pt>
                <c:pt idx="395">
                  <c:v>97.646389999999997</c:v>
                </c:pt>
                <c:pt idx="396">
                  <c:v>98.183760000000007</c:v>
                </c:pt>
                <c:pt idx="397">
                  <c:v>98.62818</c:v>
                </c:pt>
                <c:pt idx="398">
                  <c:v>98.890879999999996</c:v>
                </c:pt>
                <c:pt idx="399">
                  <c:v>98.967479999999995</c:v>
                </c:pt>
                <c:pt idx="400">
                  <c:v>98.988690000000005</c:v>
                </c:pt>
                <c:pt idx="401">
                  <c:v>99.026309999999995</c:v>
                </c:pt>
                <c:pt idx="402">
                  <c:v>99.150670000000005</c:v>
                </c:pt>
                <c:pt idx="403">
                  <c:v>99.314419999999998</c:v>
                </c:pt>
                <c:pt idx="404">
                  <c:v>99.462810000000005</c:v>
                </c:pt>
                <c:pt idx="405">
                  <c:v>99.604709999999997</c:v>
                </c:pt>
                <c:pt idx="406">
                  <c:v>99.742859999999993</c:v>
                </c:pt>
                <c:pt idx="407">
                  <c:v>99.849299999999999</c:v>
                </c:pt>
                <c:pt idx="408">
                  <c:v>99.923280000000005</c:v>
                </c:pt>
                <c:pt idx="409">
                  <c:v>99.923450000000003</c:v>
                </c:pt>
                <c:pt idx="410">
                  <c:v>99.89</c:v>
                </c:pt>
                <c:pt idx="411">
                  <c:v>99.905649999999994</c:v>
                </c:pt>
                <c:pt idx="412">
                  <c:v>99.973079999999996</c:v>
                </c:pt>
                <c:pt idx="413">
                  <c:v>100.038</c:v>
                </c:pt>
                <c:pt idx="414">
                  <c:v>100.0389</c:v>
                </c:pt>
                <c:pt idx="415">
                  <c:v>99.998670000000004</c:v>
                </c:pt>
                <c:pt idx="416">
                  <c:v>99.984530000000007</c:v>
                </c:pt>
                <c:pt idx="417">
                  <c:v>99.992339999999999</c:v>
                </c:pt>
                <c:pt idx="418">
                  <c:v>100.0394</c:v>
                </c:pt>
                <c:pt idx="419">
                  <c:v>100.1566</c:v>
                </c:pt>
                <c:pt idx="420">
                  <c:v>100.2239</c:v>
                </c:pt>
                <c:pt idx="421">
                  <c:v>100.24420000000001</c:v>
                </c:pt>
                <c:pt idx="422">
                  <c:v>100.2676</c:v>
                </c:pt>
                <c:pt idx="423">
                  <c:v>100.31270000000001</c:v>
                </c:pt>
                <c:pt idx="424">
                  <c:v>100.3428</c:v>
                </c:pt>
                <c:pt idx="425">
                  <c:v>100.303</c:v>
                </c:pt>
                <c:pt idx="426">
                  <c:v>100.2902</c:v>
                </c:pt>
                <c:pt idx="427">
                  <c:v>100.3573</c:v>
                </c:pt>
                <c:pt idx="428">
                  <c:v>100.4562</c:v>
                </c:pt>
                <c:pt idx="429">
                  <c:v>100.5583</c:v>
                </c:pt>
                <c:pt idx="430">
                  <c:v>100.6027</c:v>
                </c:pt>
                <c:pt idx="431">
                  <c:v>100.5814</c:v>
                </c:pt>
                <c:pt idx="432">
                  <c:v>100.50700000000001</c:v>
                </c:pt>
                <c:pt idx="433">
                  <c:v>100.3873</c:v>
                </c:pt>
                <c:pt idx="434">
                  <c:v>100.2758</c:v>
                </c:pt>
                <c:pt idx="435">
                  <c:v>100.227</c:v>
                </c:pt>
                <c:pt idx="436">
                  <c:v>100.2089</c:v>
                </c:pt>
                <c:pt idx="437">
                  <c:v>100.2218</c:v>
                </c:pt>
                <c:pt idx="438">
                  <c:v>100.19929999999999</c:v>
                </c:pt>
                <c:pt idx="439">
                  <c:v>100.1007</c:v>
                </c:pt>
                <c:pt idx="440">
                  <c:v>99.981009999999998</c:v>
                </c:pt>
                <c:pt idx="441">
                  <c:v>99.877520000000004</c:v>
                </c:pt>
                <c:pt idx="442">
                  <c:v>99.824489999999997</c:v>
                </c:pt>
                <c:pt idx="443">
                  <c:v>99.721639999999994</c:v>
                </c:pt>
                <c:pt idx="444">
                  <c:v>99.551540000000003</c:v>
                </c:pt>
                <c:pt idx="445">
                  <c:v>99.447280000000006</c:v>
                </c:pt>
                <c:pt idx="446">
                  <c:v>99.463480000000004</c:v>
                </c:pt>
                <c:pt idx="447">
                  <c:v>99.516270000000006</c:v>
                </c:pt>
                <c:pt idx="448">
                  <c:v>99.554919999999996</c:v>
                </c:pt>
                <c:pt idx="449">
                  <c:v>99.614590000000007</c:v>
                </c:pt>
                <c:pt idx="450">
                  <c:v>99.730760000000004</c:v>
                </c:pt>
                <c:pt idx="451">
                  <c:v>99.867869999999996</c:v>
                </c:pt>
                <c:pt idx="452">
                  <c:v>99.955719999999999</c:v>
                </c:pt>
                <c:pt idx="453">
                  <c:v>99.975260000000006</c:v>
                </c:pt>
                <c:pt idx="454">
                  <c:v>99.917789999999997</c:v>
                </c:pt>
                <c:pt idx="455">
                  <c:v>99.84751</c:v>
                </c:pt>
                <c:pt idx="456">
                  <c:v>99.888630000000006</c:v>
                </c:pt>
                <c:pt idx="457">
                  <c:v>100.0491</c:v>
                </c:pt>
                <c:pt idx="458">
                  <c:v>100.2501</c:v>
                </c:pt>
                <c:pt idx="459">
                  <c:v>100.4233</c:v>
                </c:pt>
                <c:pt idx="460">
                  <c:v>100.5806</c:v>
                </c:pt>
                <c:pt idx="461">
                  <c:v>100.7457</c:v>
                </c:pt>
                <c:pt idx="462">
                  <c:v>100.8558</c:v>
                </c:pt>
                <c:pt idx="463">
                  <c:v>100.9607</c:v>
                </c:pt>
                <c:pt idx="464">
                  <c:v>101.04179999999999</c:v>
                </c:pt>
                <c:pt idx="465">
                  <c:v>101.09520000000001</c:v>
                </c:pt>
                <c:pt idx="466">
                  <c:v>101.1208</c:v>
                </c:pt>
                <c:pt idx="467">
                  <c:v>101.12820000000001</c:v>
                </c:pt>
                <c:pt idx="468">
                  <c:v>101.157</c:v>
                </c:pt>
                <c:pt idx="469">
                  <c:v>101.2234</c:v>
                </c:pt>
                <c:pt idx="470">
                  <c:v>101.3146</c:v>
                </c:pt>
                <c:pt idx="471">
                  <c:v>101.4041</c:v>
                </c:pt>
                <c:pt idx="472">
                  <c:v>101.5138</c:v>
                </c:pt>
                <c:pt idx="473">
                  <c:v>101.5652</c:v>
                </c:pt>
                <c:pt idx="474">
                  <c:v>101.5517</c:v>
                </c:pt>
                <c:pt idx="475">
                  <c:v>101.5341</c:v>
                </c:pt>
                <c:pt idx="476">
                  <c:v>101.54859999999999</c:v>
                </c:pt>
                <c:pt idx="477">
                  <c:v>101.61239999999999</c:v>
                </c:pt>
                <c:pt idx="478">
                  <c:v>101.6741</c:v>
                </c:pt>
                <c:pt idx="479">
                  <c:v>101.679</c:v>
                </c:pt>
                <c:pt idx="480">
                  <c:v>101.6716</c:v>
                </c:pt>
                <c:pt idx="481">
                  <c:v>101.7088</c:v>
                </c:pt>
                <c:pt idx="482">
                  <c:v>101.82040000000001</c:v>
                </c:pt>
                <c:pt idx="483">
                  <c:v>101.88930000000001</c:v>
                </c:pt>
                <c:pt idx="484">
                  <c:v>101.904</c:v>
                </c:pt>
                <c:pt idx="485">
                  <c:v>101.94840000000001</c:v>
                </c:pt>
                <c:pt idx="486">
                  <c:v>102.0698</c:v>
                </c:pt>
                <c:pt idx="487">
                  <c:v>102.1876</c:v>
                </c:pt>
                <c:pt idx="488">
                  <c:v>102.2881</c:v>
                </c:pt>
                <c:pt idx="489">
                  <c:v>102.261</c:v>
                </c:pt>
                <c:pt idx="490">
                  <c:v>102.0792</c:v>
                </c:pt>
                <c:pt idx="491">
                  <c:v>101.6627</c:v>
                </c:pt>
                <c:pt idx="492">
                  <c:v>101.0598</c:v>
                </c:pt>
                <c:pt idx="493">
                  <c:v>100.5821</c:v>
                </c:pt>
                <c:pt idx="494">
                  <c:v>100.24550000000001</c:v>
                </c:pt>
                <c:pt idx="495">
                  <c:v>100.06019999999999</c:v>
                </c:pt>
                <c:pt idx="496">
                  <c:v>99.968119999999999</c:v>
                </c:pt>
                <c:pt idx="497">
                  <c:v>99.899159999999995</c:v>
                </c:pt>
                <c:pt idx="498">
                  <c:v>99.781139999999994</c:v>
                </c:pt>
                <c:pt idx="499">
                  <c:v>99.643960000000007</c:v>
                </c:pt>
                <c:pt idx="500">
                  <c:v>99.538089999999997</c:v>
                </c:pt>
                <c:pt idx="501">
                  <c:v>99.483959999999996</c:v>
                </c:pt>
                <c:pt idx="502">
                  <c:v>99.425299999999993</c:v>
                </c:pt>
                <c:pt idx="503">
                  <c:v>99.353660000000005</c:v>
                </c:pt>
                <c:pt idx="504">
                  <c:v>99.27319</c:v>
                </c:pt>
                <c:pt idx="505">
                  <c:v>99.154870000000003</c:v>
                </c:pt>
                <c:pt idx="506">
                  <c:v>99.040539999999993</c:v>
                </c:pt>
                <c:pt idx="507">
                  <c:v>98.926439999999999</c:v>
                </c:pt>
                <c:pt idx="508">
                  <c:v>98.830579999999998</c:v>
                </c:pt>
                <c:pt idx="509">
                  <c:v>98.707400000000007</c:v>
                </c:pt>
                <c:pt idx="510">
                  <c:v>98.461349999999996</c:v>
                </c:pt>
                <c:pt idx="511">
                  <c:v>98.023250000000004</c:v>
                </c:pt>
                <c:pt idx="512">
                  <c:v>97.502390000000005</c:v>
                </c:pt>
                <c:pt idx="513">
                  <c:v>96.990859999999998</c:v>
                </c:pt>
                <c:pt idx="514">
                  <c:v>96.673670000000001</c:v>
                </c:pt>
                <c:pt idx="515">
                  <c:v>96.589129999999997</c:v>
                </c:pt>
                <c:pt idx="516">
                  <c:v>96.582250000000002</c:v>
                </c:pt>
                <c:pt idx="517">
                  <c:v>96.553579999999997</c:v>
                </c:pt>
                <c:pt idx="518">
                  <c:v>96.548199999999994</c:v>
                </c:pt>
                <c:pt idx="519">
                  <c:v>96.549729999999997</c:v>
                </c:pt>
                <c:pt idx="520">
                  <c:v>96.602990000000005</c:v>
                </c:pt>
                <c:pt idx="521">
                  <c:v>96.706919999999997</c:v>
                </c:pt>
                <c:pt idx="522">
                  <c:v>96.796520000000001</c:v>
                </c:pt>
                <c:pt idx="523">
                  <c:v>96.955740000000006</c:v>
                </c:pt>
                <c:pt idx="524">
                  <c:v>97.140159999999995</c:v>
                </c:pt>
                <c:pt idx="525">
                  <c:v>97.358090000000004</c:v>
                </c:pt>
                <c:pt idx="526">
                  <c:v>97.56832</c:v>
                </c:pt>
                <c:pt idx="527">
                  <c:v>97.755600000000001</c:v>
                </c:pt>
                <c:pt idx="528">
                  <c:v>97.99033</c:v>
                </c:pt>
                <c:pt idx="529">
                  <c:v>98.264750000000006</c:v>
                </c:pt>
                <c:pt idx="530">
                  <c:v>98.551640000000006</c:v>
                </c:pt>
                <c:pt idx="531">
                  <c:v>98.835040000000006</c:v>
                </c:pt>
                <c:pt idx="532">
                  <c:v>99.069820000000007</c:v>
                </c:pt>
                <c:pt idx="533">
                  <c:v>99.273830000000004</c:v>
                </c:pt>
                <c:pt idx="534">
                  <c:v>99.469139999999996</c:v>
                </c:pt>
                <c:pt idx="535">
                  <c:v>99.712810000000005</c:v>
                </c:pt>
                <c:pt idx="536">
                  <c:v>100.0072</c:v>
                </c:pt>
                <c:pt idx="537">
                  <c:v>100.29089999999999</c:v>
                </c:pt>
                <c:pt idx="538">
                  <c:v>100.4967</c:v>
                </c:pt>
                <c:pt idx="539">
                  <c:v>100.6199</c:v>
                </c:pt>
                <c:pt idx="540">
                  <c:v>100.65300000000001</c:v>
                </c:pt>
                <c:pt idx="541">
                  <c:v>100.61579999999999</c:v>
                </c:pt>
                <c:pt idx="542">
                  <c:v>100.4862</c:v>
                </c:pt>
                <c:pt idx="543">
                  <c:v>100.2968</c:v>
                </c:pt>
                <c:pt idx="544">
                  <c:v>100.14660000000001</c:v>
                </c:pt>
                <c:pt idx="545">
                  <c:v>99.980069999999998</c:v>
                </c:pt>
                <c:pt idx="546">
                  <c:v>99.795810000000003</c:v>
                </c:pt>
                <c:pt idx="547">
                  <c:v>99.636989999999997</c:v>
                </c:pt>
                <c:pt idx="548">
                  <c:v>99.505799999999994</c:v>
                </c:pt>
                <c:pt idx="549">
                  <c:v>99.428299999999993</c:v>
                </c:pt>
                <c:pt idx="550">
                  <c:v>99.303989999999999</c:v>
                </c:pt>
                <c:pt idx="551">
                  <c:v>99.077169999999995</c:v>
                </c:pt>
                <c:pt idx="552">
                  <c:v>98.779070000000004</c:v>
                </c:pt>
                <c:pt idx="553">
                  <c:v>98.484759999999994</c:v>
                </c:pt>
                <c:pt idx="554">
                  <c:v>98.282700000000006</c:v>
                </c:pt>
                <c:pt idx="555">
                  <c:v>98.216819999999998</c:v>
                </c:pt>
                <c:pt idx="556">
                  <c:v>98.242239999999995</c:v>
                </c:pt>
                <c:pt idx="557">
                  <c:v>98.314580000000007</c:v>
                </c:pt>
                <c:pt idx="558">
                  <c:v>98.446690000000004</c:v>
                </c:pt>
                <c:pt idx="559">
                  <c:v>98.601100000000002</c:v>
                </c:pt>
                <c:pt idx="560">
                  <c:v>98.769199999999998</c:v>
                </c:pt>
                <c:pt idx="561">
                  <c:v>98.922390000000007</c:v>
                </c:pt>
                <c:pt idx="562">
                  <c:v>99.020079999999993</c:v>
                </c:pt>
                <c:pt idx="563">
                  <c:v>99.138170000000002</c:v>
                </c:pt>
                <c:pt idx="564">
                  <c:v>99.312619999999995</c:v>
                </c:pt>
                <c:pt idx="565">
                  <c:v>99.468379999999996</c:v>
                </c:pt>
                <c:pt idx="566">
                  <c:v>99.596959999999996</c:v>
                </c:pt>
                <c:pt idx="567">
                  <c:v>99.706339999999997</c:v>
                </c:pt>
                <c:pt idx="568">
                  <c:v>99.809719999999999</c:v>
                </c:pt>
                <c:pt idx="569">
                  <c:v>99.980509999999995</c:v>
                </c:pt>
                <c:pt idx="570">
                  <c:v>100.16670000000001</c:v>
                </c:pt>
                <c:pt idx="571">
                  <c:v>100.3254</c:v>
                </c:pt>
                <c:pt idx="572">
                  <c:v>100.471</c:v>
                </c:pt>
                <c:pt idx="573">
                  <c:v>100.5757</c:v>
                </c:pt>
                <c:pt idx="574">
                  <c:v>100.658</c:v>
                </c:pt>
                <c:pt idx="575">
                  <c:v>100.74890000000001</c:v>
                </c:pt>
                <c:pt idx="576">
                  <c:v>100.798</c:v>
                </c:pt>
                <c:pt idx="577">
                  <c:v>100.7931</c:v>
                </c:pt>
                <c:pt idx="578">
                  <c:v>100.78230000000001</c:v>
                </c:pt>
                <c:pt idx="579">
                  <c:v>100.6906</c:v>
                </c:pt>
                <c:pt idx="580">
                  <c:v>100.5658</c:v>
                </c:pt>
                <c:pt idx="581">
                  <c:v>100.4472</c:v>
                </c:pt>
                <c:pt idx="582">
                  <c:v>100.30200000000001</c:v>
                </c:pt>
                <c:pt idx="583">
                  <c:v>100.1096</c:v>
                </c:pt>
                <c:pt idx="584">
                  <c:v>99.865459999999999</c:v>
                </c:pt>
                <c:pt idx="585">
                  <c:v>99.609009999999998</c:v>
                </c:pt>
                <c:pt idx="586">
                  <c:v>99.421700000000001</c:v>
                </c:pt>
                <c:pt idx="587">
                  <c:v>99.260800000000003</c:v>
                </c:pt>
                <c:pt idx="588">
                  <c:v>99.07629</c:v>
                </c:pt>
                <c:pt idx="589">
                  <c:v>98.901340000000005</c:v>
                </c:pt>
                <c:pt idx="590">
                  <c:v>98.802149999999997</c:v>
                </c:pt>
                <c:pt idx="591">
                  <c:v>98.771140000000003</c:v>
                </c:pt>
                <c:pt idx="592">
                  <c:v>98.814490000000006</c:v>
                </c:pt>
                <c:pt idx="593">
                  <c:v>98.947900000000004</c:v>
                </c:pt>
                <c:pt idx="594">
                  <c:v>99.118009999999998</c:v>
                </c:pt>
                <c:pt idx="595">
                  <c:v>99.315479999999994</c:v>
                </c:pt>
                <c:pt idx="596">
                  <c:v>99.510540000000006</c:v>
                </c:pt>
                <c:pt idx="597">
                  <c:v>99.713610000000003</c:v>
                </c:pt>
                <c:pt idx="598">
                  <c:v>99.932929999999999</c:v>
                </c:pt>
                <c:pt idx="599">
                  <c:v>100.14749999999999</c:v>
                </c:pt>
                <c:pt idx="600">
                  <c:v>100.3107</c:v>
                </c:pt>
                <c:pt idx="601">
                  <c:v>100.4761</c:v>
                </c:pt>
                <c:pt idx="602">
                  <c:v>100.62260000000001</c:v>
                </c:pt>
                <c:pt idx="603">
                  <c:v>100.72369999999999</c:v>
                </c:pt>
                <c:pt idx="604">
                  <c:v>100.80029999999999</c:v>
                </c:pt>
                <c:pt idx="605">
                  <c:v>100.8436</c:v>
                </c:pt>
                <c:pt idx="606">
                  <c:v>100.9024</c:v>
                </c:pt>
                <c:pt idx="607">
                  <c:v>100.9575</c:v>
                </c:pt>
                <c:pt idx="608">
                  <c:v>100.9691</c:v>
                </c:pt>
                <c:pt idx="609">
                  <c:v>100.96210000000001</c:v>
                </c:pt>
                <c:pt idx="610">
                  <c:v>100.89709999999999</c:v>
                </c:pt>
                <c:pt idx="611">
                  <c:v>100.77160000000001</c:v>
                </c:pt>
                <c:pt idx="612">
                  <c:v>100.5788</c:v>
                </c:pt>
                <c:pt idx="613">
                  <c:v>100.2814</c:v>
                </c:pt>
                <c:pt idx="614">
                  <c:v>99.933059999999998</c:v>
                </c:pt>
                <c:pt idx="615">
                  <c:v>99.589290000000005</c:v>
                </c:pt>
                <c:pt idx="616">
                  <c:v>99.338430000000002</c:v>
                </c:pt>
                <c:pt idx="617">
                  <c:v>99.152649999999994</c:v>
                </c:pt>
                <c:pt idx="618">
                  <c:v>99.021410000000003</c:v>
                </c:pt>
                <c:pt idx="619">
                  <c:v>98.785200000000003</c:v>
                </c:pt>
                <c:pt idx="620">
                  <c:v>98.466260000000005</c:v>
                </c:pt>
                <c:pt idx="621">
                  <c:v>98.234859999999998</c:v>
                </c:pt>
                <c:pt idx="622">
                  <c:v>98.20008</c:v>
                </c:pt>
                <c:pt idx="623">
                  <c:v>98.312659999999994</c:v>
                </c:pt>
                <c:pt idx="624">
                  <c:v>98.423190000000005</c:v>
                </c:pt>
                <c:pt idx="625">
                  <c:v>98.615570000000005</c:v>
                </c:pt>
                <c:pt idx="626">
                  <c:v>98.826480000000004</c:v>
                </c:pt>
                <c:pt idx="627">
                  <c:v>98.981669999999994</c:v>
                </c:pt>
                <c:pt idx="628">
                  <c:v>99.078400000000002</c:v>
                </c:pt>
                <c:pt idx="629">
                  <c:v>99.089010000000002</c:v>
                </c:pt>
                <c:pt idx="630">
                  <c:v>99.040170000000003</c:v>
                </c:pt>
                <c:pt idx="631">
                  <c:v>98.967089999999999</c:v>
                </c:pt>
                <c:pt idx="632">
                  <c:v>98.927109999999999</c:v>
                </c:pt>
                <c:pt idx="633">
                  <c:v>98.932029999999997</c:v>
                </c:pt>
                <c:pt idx="634">
                  <c:v>98.929329999999993</c:v>
                </c:pt>
                <c:pt idx="635">
                  <c:v>98.879419999999996</c:v>
                </c:pt>
                <c:pt idx="636">
                  <c:v>98.840519999999998</c:v>
                </c:pt>
                <c:pt idx="637">
                  <c:v>98.830759999999998</c:v>
                </c:pt>
                <c:pt idx="638">
                  <c:v>98.773219999999995</c:v>
                </c:pt>
                <c:pt idx="639">
                  <c:v>98.705169999999995</c:v>
                </c:pt>
                <c:pt idx="640">
                  <c:v>98.647859999999994</c:v>
                </c:pt>
                <c:pt idx="641">
                  <c:v>98.639349999999993</c:v>
                </c:pt>
                <c:pt idx="642">
                  <c:v>98.70966</c:v>
                </c:pt>
                <c:pt idx="643">
                  <c:v>98.912769999999995</c:v>
                </c:pt>
                <c:pt idx="644">
                  <c:v>99.150670000000005</c:v>
                </c:pt>
                <c:pt idx="645">
                  <c:v>99.35754</c:v>
                </c:pt>
                <c:pt idx="646">
                  <c:v>99.508309999999994</c:v>
                </c:pt>
                <c:pt idx="647">
                  <c:v>99.58784</c:v>
                </c:pt>
                <c:pt idx="648">
                  <c:v>99.674899999999994</c:v>
                </c:pt>
                <c:pt idx="649">
                  <c:v>99.745249999999999</c:v>
                </c:pt>
                <c:pt idx="650">
                  <c:v>99.807559999999995</c:v>
                </c:pt>
                <c:pt idx="651">
                  <c:v>99.891760000000005</c:v>
                </c:pt>
                <c:pt idx="652">
                  <c:v>99.939830000000001</c:v>
                </c:pt>
                <c:pt idx="653">
                  <c:v>99.979699999999994</c:v>
                </c:pt>
                <c:pt idx="654">
                  <c:v>100.0655</c:v>
                </c:pt>
                <c:pt idx="655">
                  <c:v>100.1439</c:v>
                </c:pt>
                <c:pt idx="656">
                  <c:v>100.1909</c:v>
                </c:pt>
                <c:pt idx="657">
                  <c:v>100.2046</c:v>
                </c:pt>
                <c:pt idx="658">
                  <c:v>100.1925</c:v>
                </c:pt>
                <c:pt idx="659">
                  <c:v>100.1704</c:v>
                </c:pt>
                <c:pt idx="660">
                  <c:v>100.0915</c:v>
                </c:pt>
                <c:pt idx="661">
                  <c:v>99.927890000000005</c:v>
                </c:pt>
                <c:pt idx="662">
                  <c:v>99.73751</c:v>
                </c:pt>
                <c:pt idx="663">
                  <c:v>99.616330000000005</c:v>
                </c:pt>
                <c:pt idx="664">
                  <c:v>99.572010000000006</c:v>
                </c:pt>
                <c:pt idx="665">
                  <c:v>99.609790000000004</c:v>
                </c:pt>
                <c:pt idx="666">
                  <c:v>99.741650000000007</c:v>
                </c:pt>
                <c:pt idx="667">
                  <c:v>99.901539999999997</c:v>
                </c:pt>
                <c:pt idx="668">
                  <c:v>100.07170000000001</c:v>
                </c:pt>
                <c:pt idx="669">
                  <c:v>100.2169</c:v>
                </c:pt>
                <c:pt idx="670">
                  <c:v>100.3133</c:v>
                </c:pt>
                <c:pt idx="671">
                  <c:v>100.4502</c:v>
                </c:pt>
                <c:pt idx="672">
                  <c:v>100.63930000000001</c:v>
                </c:pt>
                <c:pt idx="673">
                  <c:v>100.831</c:v>
                </c:pt>
                <c:pt idx="674">
                  <c:v>101.018</c:v>
                </c:pt>
                <c:pt idx="675">
                  <c:v>101.20829999999999</c:v>
                </c:pt>
                <c:pt idx="676">
                  <c:v>101.3323</c:v>
                </c:pt>
                <c:pt idx="677">
                  <c:v>101.4276</c:v>
                </c:pt>
                <c:pt idx="678">
                  <c:v>101.51519999999999</c:v>
                </c:pt>
                <c:pt idx="679">
                  <c:v>101.63330000000001</c:v>
                </c:pt>
                <c:pt idx="680">
                  <c:v>101.8199</c:v>
                </c:pt>
                <c:pt idx="681">
                  <c:v>102.0069</c:v>
                </c:pt>
                <c:pt idx="682">
                  <c:v>102.1266</c:v>
                </c:pt>
                <c:pt idx="683">
                  <c:v>102.136</c:v>
                </c:pt>
                <c:pt idx="684">
                  <c:v>102.0613</c:v>
                </c:pt>
                <c:pt idx="685">
                  <c:v>101.9538</c:v>
                </c:pt>
                <c:pt idx="686">
                  <c:v>101.8934</c:v>
                </c:pt>
                <c:pt idx="687">
                  <c:v>101.8853</c:v>
                </c:pt>
                <c:pt idx="688">
                  <c:v>101.9089</c:v>
                </c:pt>
                <c:pt idx="689">
                  <c:v>101.9252</c:v>
                </c:pt>
                <c:pt idx="690">
                  <c:v>101.889</c:v>
                </c:pt>
                <c:pt idx="691">
                  <c:v>101.8263</c:v>
                </c:pt>
                <c:pt idx="692">
                  <c:v>101.7533</c:v>
                </c:pt>
                <c:pt idx="693">
                  <c:v>101.6918</c:v>
                </c:pt>
                <c:pt idx="694">
                  <c:v>101.6486</c:v>
                </c:pt>
                <c:pt idx="695">
                  <c:v>101.5947</c:v>
                </c:pt>
                <c:pt idx="696">
                  <c:v>101.52030000000001</c:v>
                </c:pt>
                <c:pt idx="697">
                  <c:v>101.465</c:v>
                </c:pt>
                <c:pt idx="698">
                  <c:v>101.3931</c:v>
                </c:pt>
                <c:pt idx="699">
                  <c:v>101.2604</c:v>
                </c:pt>
                <c:pt idx="700">
                  <c:v>101.0864</c:v>
                </c:pt>
                <c:pt idx="701">
                  <c:v>100.8164</c:v>
                </c:pt>
                <c:pt idx="702">
                  <c:v>100.48439999999999</c:v>
                </c:pt>
                <c:pt idx="703">
                  <c:v>100.0605</c:v>
                </c:pt>
                <c:pt idx="704">
                  <c:v>99.477260000000001</c:v>
                </c:pt>
                <c:pt idx="705">
                  <c:v>98.62</c:v>
                </c:pt>
                <c:pt idx="706">
                  <c:v>97.616249999999994</c:v>
                </c:pt>
                <c:pt idx="707">
                  <c:v>96.789389999999997</c:v>
                </c:pt>
                <c:pt idx="708">
                  <c:v>96.301060000000007</c:v>
                </c:pt>
                <c:pt idx="709">
                  <c:v>96.027280000000005</c:v>
                </c:pt>
                <c:pt idx="710">
                  <c:v>95.976470000000006</c:v>
                </c:pt>
                <c:pt idx="711">
                  <c:v>96.128910000000005</c:v>
                </c:pt>
                <c:pt idx="712">
                  <c:v>96.4054</c:v>
                </c:pt>
                <c:pt idx="713">
                  <c:v>96.784800000000004</c:v>
                </c:pt>
                <c:pt idx="714">
                  <c:v>97.238770000000002</c:v>
                </c:pt>
                <c:pt idx="715">
                  <c:v>97.716179999999994</c:v>
                </c:pt>
                <c:pt idx="716">
                  <c:v>98.099940000000004</c:v>
                </c:pt>
                <c:pt idx="717">
                  <c:v>98.410250000000005</c:v>
                </c:pt>
                <c:pt idx="718">
                  <c:v>98.620410000000007</c:v>
                </c:pt>
                <c:pt idx="719">
                  <c:v>98.827640000000002</c:v>
                </c:pt>
                <c:pt idx="720">
                  <c:v>99.089939999999999</c:v>
                </c:pt>
                <c:pt idx="721">
                  <c:v>99.418270000000007</c:v>
                </c:pt>
                <c:pt idx="722">
                  <c:v>99.819500000000005</c:v>
                </c:pt>
                <c:pt idx="723">
                  <c:v>100.2615</c:v>
                </c:pt>
                <c:pt idx="724">
                  <c:v>100.6589</c:v>
                </c:pt>
                <c:pt idx="725">
                  <c:v>101.0069</c:v>
                </c:pt>
                <c:pt idx="726">
                  <c:v>101.2997</c:v>
                </c:pt>
                <c:pt idx="727">
                  <c:v>101.5005</c:v>
                </c:pt>
                <c:pt idx="728">
                  <c:v>101.6349</c:v>
                </c:pt>
                <c:pt idx="729">
                  <c:v>101.732</c:v>
                </c:pt>
                <c:pt idx="730">
                  <c:v>101.8066</c:v>
                </c:pt>
                <c:pt idx="731">
                  <c:v>101.87949999999999</c:v>
                </c:pt>
                <c:pt idx="732">
                  <c:v>101.9387</c:v>
                </c:pt>
                <c:pt idx="733">
                  <c:v>102.0299</c:v>
                </c:pt>
                <c:pt idx="734">
                  <c:v>102.0926</c:v>
                </c:pt>
                <c:pt idx="735">
                  <c:v>102.11490000000001</c:v>
                </c:pt>
                <c:pt idx="736">
                  <c:v>102.0706</c:v>
                </c:pt>
                <c:pt idx="737">
                  <c:v>101.93259999999999</c:v>
                </c:pt>
                <c:pt idx="738">
                  <c:v>101.7052</c:v>
                </c:pt>
                <c:pt idx="739">
                  <c:v>101.4096</c:v>
                </c:pt>
                <c:pt idx="740">
                  <c:v>101.1232</c:v>
                </c:pt>
                <c:pt idx="741">
                  <c:v>100.9003</c:v>
                </c:pt>
                <c:pt idx="742">
                  <c:v>100.7645</c:v>
                </c:pt>
                <c:pt idx="743">
                  <c:v>100.7441</c:v>
                </c:pt>
                <c:pt idx="744">
                  <c:v>100.7732</c:v>
                </c:pt>
                <c:pt idx="745">
                  <c:v>100.759</c:v>
                </c:pt>
                <c:pt idx="746">
                  <c:v>100.6696</c:v>
                </c:pt>
                <c:pt idx="747">
                  <c:v>100.5609</c:v>
                </c:pt>
                <c:pt idx="748">
                  <c:v>100.3717</c:v>
                </c:pt>
                <c:pt idx="749">
                  <c:v>100.1384</c:v>
                </c:pt>
                <c:pt idx="750">
                  <c:v>99.867230000000006</c:v>
                </c:pt>
                <c:pt idx="751">
                  <c:v>99.626940000000005</c:v>
                </c:pt>
                <c:pt idx="752">
                  <c:v>99.420689999999993</c:v>
                </c:pt>
                <c:pt idx="753">
                  <c:v>99.320809999999994</c:v>
                </c:pt>
                <c:pt idx="754">
                  <c:v>99.416820000000001</c:v>
                </c:pt>
                <c:pt idx="755">
                  <c:v>99.598460000000003</c:v>
                </c:pt>
                <c:pt idx="756">
                  <c:v>99.78828</c:v>
                </c:pt>
                <c:pt idx="757">
                  <c:v>99.924279999999996</c:v>
                </c:pt>
                <c:pt idx="758">
                  <c:v>99.957909999999998</c:v>
                </c:pt>
                <c:pt idx="759">
                  <c:v>99.964510000000004</c:v>
                </c:pt>
                <c:pt idx="760">
                  <c:v>99.992339999999999</c:v>
                </c:pt>
                <c:pt idx="761">
                  <c:v>100.0912</c:v>
                </c:pt>
                <c:pt idx="762">
                  <c:v>100.2376</c:v>
                </c:pt>
                <c:pt idx="763">
                  <c:v>100.4706</c:v>
                </c:pt>
                <c:pt idx="764">
                  <c:v>100.6754</c:v>
                </c:pt>
                <c:pt idx="765">
                  <c:v>100.8424</c:v>
                </c:pt>
                <c:pt idx="766">
                  <c:v>100.91030000000001</c:v>
                </c:pt>
                <c:pt idx="767">
                  <c:v>100.9153</c:v>
                </c:pt>
                <c:pt idx="768">
                  <c:v>100.92359999999999</c:v>
                </c:pt>
                <c:pt idx="769">
                  <c:v>100.94410000000001</c:v>
                </c:pt>
                <c:pt idx="770">
                  <c:v>100.9554</c:v>
                </c:pt>
                <c:pt idx="771">
                  <c:v>100.9319</c:v>
                </c:pt>
                <c:pt idx="772">
                  <c:v>100.8798</c:v>
                </c:pt>
                <c:pt idx="773">
                  <c:v>100.7667</c:v>
                </c:pt>
                <c:pt idx="774">
                  <c:v>100.63209999999999</c:v>
                </c:pt>
                <c:pt idx="775">
                  <c:v>100.4425</c:v>
                </c:pt>
                <c:pt idx="776">
                  <c:v>100.2611</c:v>
                </c:pt>
                <c:pt idx="777">
                  <c:v>100.17959999999999</c:v>
                </c:pt>
                <c:pt idx="778">
                  <c:v>100.2291</c:v>
                </c:pt>
                <c:pt idx="779">
                  <c:v>100.33280000000001</c:v>
                </c:pt>
                <c:pt idx="780">
                  <c:v>100.4794</c:v>
                </c:pt>
                <c:pt idx="781">
                  <c:v>100.6311</c:v>
                </c:pt>
                <c:pt idx="782">
                  <c:v>100.7534</c:v>
                </c:pt>
                <c:pt idx="783">
                  <c:v>100.792</c:v>
                </c:pt>
                <c:pt idx="784">
                  <c:v>100.7739</c:v>
                </c:pt>
                <c:pt idx="785">
                  <c:v>100.7332</c:v>
                </c:pt>
                <c:pt idx="786">
                  <c:v>100.6943</c:v>
                </c:pt>
                <c:pt idx="787">
                  <c:v>100.6302</c:v>
                </c:pt>
                <c:pt idx="788">
                  <c:v>100.5719</c:v>
                </c:pt>
                <c:pt idx="789">
                  <c:v>100.50839999999999</c:v>
                </c:pt>
                <c:pt idx="790">
                  <c:v>100.48</c:v>
                </c:pt>
                <c:pt idx="791">
                  <c:v>100.4423</c:v>
                </c:pt>
                <c:pt idx="792">
                  <c:v>100.40009999999999</c:v>
                </c:pt>
                <c:pt idx="793">
                  <c:v>100.3869</c:v>
                </c:pt>
                <c:pt idx="794">
                  <c:v>100.4242</c:v>
                </c:pt>
                <c:pt idx="795">
                  <c:v>100.50020000000001</c:v>
                </c:pt>
                <c:pt idx="796">
                  <c:v>100.5791</c:v>
                </c:pt>
                <c:pt idx="797">
                  <c:v>100.63079999999999</c:v>
                </c:pt>
                <c:pt idx="798">
                  <c:v>100.64579999999999</c:v>
                </c:pt>
                <c:pt idx="799">
                  <c:v>100.64239999999999</c:v>
                </c:pt>
                <c:pt idx="800">
                  <c:v>100.7218</c:v>
                </c:pt>
                <c:pt idx="801">
                  <c:v>100.82559999999999</c:v>
                </c:pt>
                <c:pt idx="802">
                  <c:v>100.9255</c:v>
                </c:pt>
                <c:pt idx="803">
                  <c:v>101.04940000000001</c:v>
                </c:pt>
                <c:pt idx="804">
                  <c:v>101.16930000000001</c:v>
                </c:pt>
                <c:pt idx="805">
                  <c:v>101.3241</c:v>
                </c:pt>
                <c:pt idx="806">
                  <c:v>101.51139999999999</c:v>
                </c:pt>
                <c:pt idx="807">
                  <c:v>101.7084</c:v>
                </c:pt>
                <c:pt idx="808">
                  <c:v>101.8729</c:v>
                </c:pt>
                <c:pt idx="809">
                  <c:v>102.0155</c:v>
                </c:pt>
                <c:pt idx="810">
                  <c:v>102.1183</c:v>
                </c:pt>
                <c:pt idx="811">
                  <c:v>102.1674</c:v>
                </c:pt>
                <c:pt idx="812">
                  <c:v>102.25020000000001</c:v>
                </c:pt>
                <c:pt idx="813">
                  <c:v>102.3531</c:v>
                </c:pt>
                <c:pt idx="814">
                  <c:v>102.43210000000001</c:v>
                </c:pt>
                <c:pt idx="815">
                  <c:v>102.4855</c:v>
                </c:pt>
                <c:pt idx="816">
                  <c:v>102.4631</c:v>
                </c:pt>
                <c:pt idx="817">
                  <c:v>102.3536</c:v>
                </c:pt>
                <c:pt idx="818">
                  <c:v>102.25449999999999</c:v>
                </c:pt>
                <c:pt idx="819">
                  <c:v>102.23439999999999</c:v>
                </c:pt>
                <c:pt idx="820">
                  <c:v>102.2212</c:v>
                </c:pt>
                <c:pt idx="821">
                  <c:v>102.1748</c:v>
                </c:pt>
                <c:pt idx="822">
                  <c:v>102.0765</c:v>
                </c:pt>
                <c:pt idx="823">
                  <c:v>101.96420000000001</c:v>
                </c:pt>
                <c:pt idx="824">
                  <c:v>101.8426</c:v>
                </c:pt>
                <c:pt idx="825">
                  <c:v>101.68980000000001</c:v>
                </c:pt>
                <c:pt idx="826">
                  <c:v>101.5321</c:v>
                </c:pt>
                <c:pt idx="827">
                  <c:v>101.327</c:v>
                </c:pt>
                <c:pt idx="828">
                  <c:v>101.10890000000001</c:v>
                </c:pt>
                <c:pt idx="829">
                  <c:v>100.8657</c:v>
                </c:pt>
                <c:pt idx="830">
                  <c:v>100.59220000000001</c:v>
                </c:pt>
                <c:pt idx="831">
                  <c:v>100.3348</c:v>
                </c:pt>
                <c:pt idx="832">
                  <c:v>100.1117</c:v>
                </c:pt>
                <c:pt idx="833">
                  <c:v>99.819069999999996</c:v>
                </c:pt>
                <c:pt idx="834">
                  <c:v>99.547839999999994</c:v>
                </c:pt>
                <c:pt idx="835">
                  <c:v>99.359780000000001</c:v>
                </c:pt>
                <c:pt idx="836">
                  <c:v>99.183220000000006</c:v>
                </c:pt>
                <c:pt idx="837">
                  <c:v>99.130269999999996</c:v>
                </c:pt>
                <c:pt idx="838">
                  <c:v>99.180400000000006</c:v>
                </c:pt>
                <c:pt idx="839">
                  <c:v>99.303830000000005</c:v>
                </c:pt>
                <c:pt idx="840">
                  <c:v>99.387889999999999</c:v>
                </c:pt>
                <c:pt idx="841">
                  <c:v>99.125399999999999</c:v>
                </c:pt>
                <c:pt idx="842">
                  <c:v>98.411739999999995</c:v>
                </c:pt>
                <c:pt idx="843">
                  <c:v>97.642520000000005</c:v>
                </c:pt>
                <c:pt idx="844">
                  <c:v>97.617540000000005</c:v>
                </c:pt>
                <c:pt idx="845">
                  <c:v>98.138689999999997</c:v>
                </c:pt>
                <c:pt idx="846">
                  <c:v>98.856570000000005</c:v>
                </c:pt>
                <c:pt idx="847">
                  <c:v>99.500339999999994</c:v>
                </c:pt>
                <c:pt idx="848">
                  <c:v>99.969769999999997</c:v>
                </c:pt>
                <c:pt idx="849">
                  <c:v>100.3017</c:v>
                </c:pt>
                <c:pt idx="850">
                  <c:v>100.5056</c:v>
                </c:pt>
                <c:pt idx="851">
                  <c:v>100.7603</c:v>
                </c:pt>
                <c:pt idx="852">
                  <c:v>101.1271</c:v>
                </c:pt>
                <c:pt idx="853">
                  <c:v>101.63639999999999</c:v>
                </c:pt>
                <c:pt idx="854">
                  <c:v>102.15470000000001</c:v>
                </c:pt>
                <c:pt idx="855">
                  <c:v>102.5566</c:v>
                </c:pt>
                <c:pt idx="856">
                  <c:v>102.8633</c:v>
                </c:pt>
                <c:pt idx="857">
                  <c:v>103.1464</c:v>
                </c:pt>
                <c:pt idx="858">
                  <c:v>103.3733</c:v>
                </c:pt>
                <c:pt idx="859">
                  <c:v>103.49979999999999</c:v>
                </c:pt>
                <c:pt idx="860">
                  <c:v>103.5249</c:v>
                </c:pt>
                <c:pt idx="861">
                  <c:v>103.4584</c:v>
                </c:pt>
                <c:pt idx="862">
                  <c:v>103.4363</c:v>
                </c:pt>
                <c:pt idx="863">
                  <c:v>103.482</c:v>
                </c:pt>
                <c:pt idx="864">
                  <c:v>103.43519999999999</c:v>
                </c:pt>
                <c:pt idx="865">
                  <c:v>103.24590000000001</c:v>
                </c:pt>
                <c:pt idx="866">
                  <c:v>102.916</c:v>
                </c:pt>
                <c:pt idx="867">
                  <c:v>102.7</c:v>
                </c:pt>
                <c:pt idx="868">
                  <c:v>102.5549</c:v>
                </c:pt>
                <c:pt idx="869">
                  <c:v>102.3914</c:v>
                </c:pt>
                <c:pt idx="870">
                  <c:v>102.1015</c:v>
                </c:pt>
                <c:pt idx="871">
                  <c:v>101.7572</c:v>
                </c:pt>
                <c:pt idx="872">
                  <c:v>101.4546</c:v>
                </c:pt>
                <c:pt idx="873">
                  <c:v>101.2825</c:v>
                </c:pt>
                <c:pt idx="874">
                  <c:v>101.226</c:v>
                </c:pt>
                <c:pt idx="875">
                  <c:v>101.22110000000001</c:v>
                </c:pt>
                <c:pt idx="876">
                  <c:v>101.2231</c:v>
                </c:pt>
                <c:pt idx="877">
                  <c:v>101.17659999999999</c:v>
                </c:pt>
              </c:numCache>
            </c:numRef>
          </c:val>
          <c:smooth val="0"/>
          <c:extLst xmlns:c15="http://schemas.microsoft.com/office/drawing/2012/chart">
            <c:ext xmlns:c16="http://schemas.microsoft.com/office/drawing/2014/chart" uri="{C3380CC4-5D6E-409C-BE32-E72D297353CC}">
              <c16:uniqueId val="{00000005-F39B-44B1-9D5A-528B5CCF0923}"/>
            </c:ext>
          </c:extLst>
        </c:ser>
        <c:ser>
          <c:idx val="0"/>
          <c:order val="2"/>
          <c:tx>
            <c:strRef>
              <c:f>Sheet1!$D$1</c:f>
              <c:strCache>
                <c:ptCount val="1"/>
                <c:pt idx="0">
                  <c:v>France</c:v>
                </c:pt>
              </c:strCache>
            </c:strRef>
          </c:tx>
          <c:spPr>
            <a:ln w="19050">
              <a:solidFill>
                <a:schemeClr val="accent4"/>
              </a:solidFill>
            </a:ln>
          </c:spPr>
          <c:marker>
            <c:symbol val="none"/>
          </c:marker>
          <c:dLbls>
            <c:dLbl>
              <c:idx val="877"/>
              <c:layout>
                <c:manualLayout>
                  <c:x val="0"/>
                  <c:y val="-3.6153846153845648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173-49F4-97E0-FB0FABECE5A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Sheet1!$A$2:$A$879</c:f>
              <c:numCache>
                <c:formatCode>yyyy\-mm\-dd</c:formatCode>
                <c:ptCount val="878"/>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numCache>
            </c:numRef>
          </c:cat>
          <c:val>
            <c:numRef>
              <c:f>Sheet1!$D$2:$D$879</c:f>
              <c:numCache>
                <c:formatCode>General</c:formatCode>
                <c:ptCount val="878"/>
                <c:pt idx="311">
                  <c:v>102.4081</c:v>
                </c:pt>
                <c:pt idx="312">
                  <c:v>102.02290000000001</c:v>
                </c:pt>
                <c:pt idx="313">
                  <c:v>101.7277</c:v>
                </c:pt>
                <c:pt idx="314">
                  <c:v>101.91</c:v>
                </c:pt>
                <c:pt idx="315">
                  <c:v>102.30540000000001</c:v>
                </c:pt>
                <c:pt idx="316">
                  <c:v>102.4684</c:v>
                </c:pt>
                <c:pt idx="317">
                  <c:v>102.5013</c:v>
                </c:pt>
                <c:pt idx="318">
                  <c:v>102.29989999999999</c:v>
                </c:pt>
                <c:pt idx="319">
                  <c:v>101.8759</c:v>
                </c:pt>
                <c:pt idx="320">
                  <c:v>101.2615</c:v>
                </c:pt>
                <c:pt idx="321">
                  <c:v>100.6365</c:v>
                </c:pt>
                <c:pt idx="322">
                  <c:v>100.2317</c:v>
                </c:pt>
                <c:pt idx="323">
                  <c:v>100.06480000000001</c:v>
                </c:pt>
                <c:pt idx="324">
                  <c:v>99.871179999999995</c:v>
                </c:pt>
                <c:pt idx="325">
                  <c:v>99.566990000000004</c:v>
                </c:pt>
                <c:pt idx="326">
                  <c:v>99.087699999999998</c:v>
                </c:pt>
                <c:pt idx="327">
                  <c:v>98.633409999999998</c:v>
                </c:pt>
                <c:pt idx="328">
                  <c:v>98.378519999999995</c:v>
                </c:pt>
                <c:pt idx="329">
                  <c:v>98.214969999999994</c:v>
                </c:pt>
                <c:pt idx="330">
                  <c:v>98.126159999999999</c:v>
                </c:pt>
                <c:pt idx="331">
                  <c:v>98.053740000000005</c:v>
                </c:pt>
                <c:pt idx="332">
                  <c:v>97.986339999999998</c:v>
                </c:pt>
                <c:pt idx="333">
                  <c:v>97.912909999999997</c:v>
                </c:pt>
                <c:pt idx="334">
                  <c:v>97.890129999999999</c:v>
                </c:pt>
                <c:pt idx="335">
                  <c:v>98.057169999999999</c:v>
                </c:pt>
                <c:pt idx="336">
                  <c:v>98.361599999999996</c:v>
                </c:pt>
                <c:pt idx="337">
                  <c:v>98.867000000000004</c:v>
                </c:pt>
                <c:pt idx="338">
                  <c:v>99.38982</c:v>
                </c:pt>
                <c:pt idx="339">
                  <c:v>99.705089999999998</c:v>
                </c:pt>
                <c:pt idx="340">
                  <c:v>99.912379999999999</c:v>
                </c:pt>
                <c:pt idx="341">
                  <c:v>100.06180000000001</c:v>
                </c:pt>
                <c:pt idx="342">
                  <c:v>100.30249999999999</c:v>
                </c:pt>
                <c:pt idx="343">
                  <c:v>100.5551</c:v>
                </c:pt>
                <c:pt idx="344">
                  <c:v>100.7457</c:v>
                </c:pt>
                <c:pt idx="345">
                  <c:v>100.8505</c:v>
                </c:pt>
                <c:pt idx="346">
                  <c:v>100.8827</c:v>
                </c:pt>
                <c:pt idx="347">
                  <c:v>100.7876</c:v>
                </c:pt>
                <c:pt idx="348">
                  <c:v>100.6473</c:v>
                </c:pt>
                <c:pt idx="349">
                  <c:v>100.5973</c:v>
                </c:pt>
                <c:pt idx="350">
                  <c:v>100.73099999999999</c:v>
                </c:pt>
                <c:pt idx="351">
                  <c:v>100.9714</c:v>
                </c:pt>
                <c:pt idx="352">
                  <c:v>101.23480000000001</c:v>
                </c:pt>
                <c:pt idx="353">
                  <c:v>101.5457</c:v>
                </c:pt>
                <c:pt idx="354">
                  <c:v>101.71429999999999</c:v>
                </c:pt>
                <c:pt idx="355">
                  <c:v>101.7377</c:v>
                </c:pt>
                <c:pt idx="356">
                  <c:v>101.6887</c:v>
                </c:pt>
                <c:pt idx="357">
                  <c:v>101.6935</c:v>
                </c:pt>
                <c:pt idx="358">
                  <c:v>101.6246</c:v>
                </c:pt>
                <c:pt idx="359">
                  <c:v>101.3927</c:v>
                </c:pt>
                <c:pt idx="360">
                  <c:v>101.1353</c:v>
                </c:pt>
                <c:pt idx="361">
                  <c:v>100.7957</c:v>
                </c:pt>
                <c:pt idx="362">
                  <c:v>100.38030000000001</c:v>
                </c:pt>
                <c:pt idx="363">
                  <c:v>99.884799999999998</c:v>
                </c:pt>
                <c:pt idx="364">
                  <c:v>99.294569999999993</c:v>
                </c:pt>
                <c:pt idx="365">
                  <c:v>98.666390000000007</c:v>
                </c:pt>
                <c:pt idx="366">
                  <c:v>98.066190000000006</c:v>
                </c:pt>
                <c:pt idx="367">
                  <c:v>97.544870000000003</c:v>
                </c:pt>
                <c:pt idx="368">
                  <c:v>97.14649</c:v>
                </c:pt>
                <c:pt idx="369">
                  <c:v>96.837729999999993</c:v>
                </c:pt>
                <c:pt idx="370">
                  <c:v>96.728449999999995</c:v>
                </c:pt>
                <c:pt idx="371">
                  <c:v>96.905839999999998</c:v>
                </c:pt>
                <c:pt idx="372">
                  <c:v>96.891310000000004</c:v>
                </c:pt>
                <c:pt idx="373">
                  <c:v>96.826549999999997</c:v>
                </c:pt>
                <c:pt idx="374">
                  <c:v>96.777019999999993</c:v>
                </c:pt>
                <c:pt idx="375">
                  <c:v>96.855289999999997</c:v>
                </c:pt>
                <c:pt idx="376">
                  <c:v>97.092939999999999</c:v>
                </c:pt>
                <c:pt idx="377">
                  <c:v>97.420850000000002</c:v>
                </c:pt>
                <c:pt idx="378">
                  <c:v>97.845749999999995</c:v>
                </c:pt>
                <c:pt idx="379">
                  <c:v>98.300110000000004</c:v>
                </c:pt>
                <c:pt idx="380">
                  <c:v>98.750510000000006</c:v>
                </c:pt>
                <c:pt idx="381">
                  <c:v>99.098799999999997</c:v>
                </c:pt>
                <c:pt idx="382">
                  <c:v>99.264989999999997</c:v>
                </c:pt>
                <c:pt idx="383">
                  <c:v>99.253129999999999</c:v>
                </c:pt>
                <c:pt idx="384">
                  <c:v>99.162909999999997</c:v>
                </c:pt>
                <c:pt idx="385">
                  <c:v>99.14282</c:v>
                </c:pt>
                <c:pt idx="386">
                  <c:v>99.302670000000006</c:v>
                </c:pt>
                <c:pt idx="387">
                  <c:v>99.436750000000004</c:v>
                </c:pt>
                <c:pt idx="388">
                  <c:v>99.397300000000001</c:v>
                </c:pt>
                <c:pt idx="389">
                  <c:v>99.138199999999998</c:v>
                </c:pt>
                <c:pt idx="390">
                  <c:v>98.754379999999998</c:v>
                </c:pt>
                <c:pt idx="391">
                  <c:v>98.385459999999995</c:v>
                </c:pt>
                <c:pt idx="392">
                  <c:v>98.244</c:v>
                </c:pt>
                <c:pt idx="393">
                  <c:v>98.273349999999994</c:v>
                </c:pt>
                <c:pt idx="394">
                  <c:v>98.466970000000003</c:v>
                </c:pt>
                <c:pt idx="395">
                  <c:v>98.661190000000005</c:v>
                </c:pt>
                <c:pt idx="396">
                  <c:v>98.755859999999998</c:v>
                </c:pt>
                <c:pt idx="397">
                  <c:v>98.578739999999996</c:v>
                </c:pt>
                <c:pt idx="398">
                  <c:v>98.146420000000006</c:v>
                </c:pt>
                <c:pt idx="399">
                  <c:v>97.604929999999996</c:v>
                </c:pt>
                <c:pt idx="400">
                  <c:v>97.187569999999994</c:v>
                </c:pt>
                <c:pt idx="401">
                  <c:v>96.926069999999996</c:v>
                </c:pt>
                <c:pt idx="402">
                  <c:v>96.948989999999995</c:v>
                </c:pt>
                <c:pt idx="403">
                  <c:v>97.209900000000005</c:v>
                </c:pt>
                <c:pt idx="404">
                  <c:v>97.642169999999993</c:v>
                </c:pt>
                <c:pt idx="405">
                  <c:v>97.839449999999999</c:v>
                </c:pt>
                <c:pt idx="406">
                  <c:v>97.926410000000004</c:v>
                </c:pt>
                <c:pt idx="407">
                  <c:v>97.947239999999994</c:v>
                </c:pt>
                <c:pt idx="408">
                  <c:v>97.956440000000001</c:v>
                </c:pt>
                <c:pt idx="409">
                  <c:v>98.056700000000006</c:v>
                </c:pt>
                <c:pt idx="410">
                  <c:v>98.211879999999994</c:v>
                </c:pt>
                <c:pt idx="411">
                  <c:v>98.383200000000002</c:v>
                </c:pt>
                <c:pt idx="412">
                  <c:v>98.493170000000006</c:v>
                </c:pt>
                <c:pt idx="413">
                  <c:v>98.609790000000004</c:v>
                </c:pt>
                <c:pt idx="414">
                  <c:v>98.717479999999995</c:v>
                </c:pt>
                <c:pt idx="415">
                  <c:v>98.719549999999998</c:v>
                </c:pt>
                <c:pt idx="416">
                  <c:v>98.566929999999999</c:v>
                </c:pt>
                <c:pt idx="417">
                  <c:v>98.314769999999996</c:v>
                </c:pt>
                <c:pt idx="418">
                  <c:v>98.038669999999996</c:v>
                </c:pt>
                <c:pt idx="419">
                  <c:v>97.789919999999995</c:v>
                </c:pt>
                <c:pt idx="420">
                  <c:v>97.693889999999996</c:v>
                </c:pt>
                <c:pt idx="421">
                  <c:v>97.837879999999998</c:v>
                </c:pt>
                <c:pt idx="422">
                  <c:v>97.976079999999996</c:v>
                </c:pt>
                <c:pt idx="423">
                  <c:v>98.096670000000003</c:v>
                </c:pt>
                <c:pt idx="424">
                  <c:v>98.176910000000007</c:v>
                </c:pt>
                <c:pt idx="425">
                  <c:v>98.311449999999994</c:v>
                </c:pt>
                <c:pt idx="426">
                  <c:v>98.400999999999996</c:v>
                </c:pt>
                <c:pt idx="427">
                  <c:v>98.497709999999998</c:v>
                </c:pt>
                <c:pt idx="428">
                  <c:v>98.662319999999994</c:v>
                </c:pt>
                <c:pt idx="429">
                  <c:v>98.885220000000004</c:v>
                </c:pt>
                <c:pt idx="430">
                  <c:v>99.028499999999994</c:v>
                </c:pt>
                <c:pt idx="431">
                  <c:v>99.011960000000002</c:v>
                </c:pt>
                <c:pt idx="432">
                  <c:v>98.918589999999995</c:v>
                </c:pt>
                <c:pt idx="433">
                  <c:v>99.117810000000006</c:v>
                </c:pt>
                <c:pt idx="434">
                  <c:v>99.363420000000005</c:v>
                </c:pt>
                <c:pt idx="435">
                  <c:v>99.411990000000003</c:v>
                </c:pt>
                <c:pt idx="436">
                  <c:v>99.292879999999997</c:v>
                </c:pt>
                <c:pt idx="437">
                  <c:v>99.170649999999995</c:v>
                </c:pt>
                <c:pt idx="438">
                  <c:v>99.286550000000005</c:v>
                </c:pt>
                <c:pt idx="439">
                  <c:v>99.511799999999994</c:v>
                </c:pt>
                <c:pt idx="440">
                  <c:v>99.622820000000004</c:v>
                </c:pt>
                <c:pt idx="441">
                  <c:v>99.484830000000002</c:v>
                </c:pt>
                <c:pt idx="442">
                  <c:v>99.331909999999993</c:v>
                </c:pt>
                <c:pt idx="443">
                  <c:v>99.265010000000004</c:v>
                </c:pt>
                <c:pt idx="444">
                  <c:v>99.280510000000007</c:v>
                </c:pt>
                <c:pt idx="445">
                  <c:v>99.354799999999997</c:v>
                </c:pt>
                <c:pt idx="446">
                  <c:v>99.606629999999996</c:v>
                </c:pt>
                <c:pt idx="447">
                  <c:v>99.884990000000002</c:v>
                </c:pt>
                <c:pt idx="448">
                  <c:v>99.926240000000007</c:v>
                </c:pt>
                <c:pt idx="449">
                  <c:v>99.946659999999994</c:v>
                </c:pt>
                <c:pt idx="450">
                  <c:v>100.1391</c:v>
                </c:pt>
                <c:pt idx="451">
                  <c:v>100.45699999999999</c:v>
                </c:pt>
                <c:pt idx="452">
                  <c:v>100.8309</c:v>
                </c:pt>
                <c:pt idx="453">
                  <c:v>101.17019999999999</c:v>
                </c:pt>
                <c:pt idx="454">
                  <c:v>101.30970000000001</c:v>
                </c:pt>
                <c:pt idx="455">
                  <c:v>101.381</c:v>
                </c:pt>
                <c:pt idx="456">
                  <c:v>101.3707</c:v>
                </c:pt>
                <c:pt idx="457">
                  <c:v>101.3874</c:v>
                </c:pt>
                <c:pt idx="458">
                  <c:v>101.4759</c:v>
                </c:pt>
                <c:pt idx="459">
                  <c:v>101.6362</c:v>
                </c:pt>
                <c:pt idx="460">
                  <c:v>101.771</c:v>
                </c:pt>
                <c:pt idx="461">
                  <c:v>102.0224</c:v>
                </c:pt>
                <c:pt idx="462">
                  <c:v>102.44199999999999</c:v>
                </c:pt>
                <c:pt idx="463">
                  <c:v>102.7752</c:v>
                </c:pt>
                <c:pt idx="464">
                  <c:v>103.0722</c:v>
                </c:pt>
                <c:pt idx="465">
                  <c:v>103.3728</c:v>
                </c:pt>
                <c:pt idx="466">
                  <c:v>103.39149999999999</c:v>
                </c:pt>
                <c:pt idx="467">
                  <c:v>103.337</c:v>
                </c:pt>
                <c:pt idx="468">
                  <c:v>103.23569999999999</c:v>
                </c:pt>
                <c:pt idx="469">
                  <c:v>103.1639</c:v>
                </c:pt>
                <c:pt idx="470">
                  <c:v>103.0292</c:v>
                </c:pt>
                <c:pt idx="471">
                  <c:v>102.9622</c:v>
                </c:pt>
                <c:pt idx="472">
                  <c:v>103.0425</c:v>
                </c:pt>
                <c:pt idx="473">
                  <c:v>103.2234</c:v>
                </c:pt>
                <c:pt idx="474">
                  <c:v>103.2336</c:v>
                </c:pt>
                <c:pt idx="475">
                  <c:v>103.0544</c:v>
                </c:pt>
                <c:pt idx="476">
                  <c:v>102.8206</c:v>
                </c:pt>
                <c:pt idx="477">
                  <c:v>102.6258</c:v>
                </c:pt>
                <c:pt idx="478">
                  <c:v>102.4547</c:v>
                </c:pt>
                <c:pt idx="479">
                  <c:v>102.0934</c:v>
                </c:pt>
                <c:pt idx="480">
                  <c:v>101.78</c:v>
                </c:pt>
                <c:pt idx="481">
                  <c:v>101.55289999999999</c:v>
                </c:pt>
                <c:pt idx="482">
                  <c:v>101.3156</c:v>
                </c:pt>
                <c:pt idx="483">
                  <c:v>101.081</c:v>
                </c:pt>
                <c:pt idx="484">
                  <c:v>101.01390000000001</c:v>
                </c:pt>
                <c:pt idx="485">
                  <c:v>100.9894</c:v>
                </c:pt>
                <c:pt idx="486">
                  <c:v>100.80249999999999</c:v>
                </c:pt>
                <c:pt idx="487">
                  <c:v>100.2816</c:v>
                </c:pt>
                <c:pt idx="488">
                  <c:v>99.617519999999999</c:v>
                </c:pt>
                <c:pt idx="489">
                  <c:v>99.048929999999999</c:v>
                </c:pt>
                <c:pt idx="490">
                  <c:v>98.690860000000001</c:v>
                </c:pt>
                <c:pt idx="491">
                  <c:v>98.516750000000002</c:v>
                </c:pt>
                <c:pt idx="492">
                  <c:v>98.378780000000006</c:v>
                </c:pt>
                <c:pt idx="493">
                  <c:v>98.07526</c:v>
                </c:pt>
                <c:pt idx="494">
                  <c:v>97.968639999999994</c:v>
                </c:pt>
                <c:pt idx="495">
                  <c:v>98.097949999999997</c:v>
                </c:pt>
                <c:pt idx="496">
                  <c:v>98.303229999999999</c:v>
                </c:pt>
                <c:pt idx="497">
                  <c:v>98.522819999999996</c:v>
                </c:pt>
                <c:pt idx="498">
                  <c:v>98.588120000000004</c:v>
                </c:pt>
                <c:pt idx="499">
                  <c:v>98.572810000000004</c:v>
                </c:pt>
                <c:pt idx="500">
                  <c:v>98.496480000000005</c:v>
                </c:pt>
                <c:pt idx="501">
                  <c:v>98.375479999999996</c:v>
                </c:pt>
                <c:pt idx="502">
                  <c:v>98.334789999999998</c:v>
                </c:pt>
                <c:pt idx="503">
                  <c:v>98.337950000000006</c:v>
                </c:pt>
                <c:pt idx="504">
                  <c:v>98.441140000000004</c:v>
                </c:pt>
                <c:pt idx="505">
                  <c:v>98.594340000000003</c:v>
                </c:pt>
                <c:pt idx="506">
                  <c:v>98.573809999999995</c:v>
                </c:pt>
                <c:pt idx="507">
                  <c:v>98.48657</c:v>
                </c:pt>
                <c:pt idx="508">
                  <c:v>98.506500000000003</c:v>
                </c:pt>
                <c:pt idx="509">
                  <c:v>98.410499999999999</c:v>
                </c:pt>
                <c:pt idx="510">
                  <c:v>98.198560000000001</c:v>
                </c:pt>
                <c:pt idx="511">
                  <c:v>97.905299999999997</c:v>
                </c:pt>
                <c:pt idx="512">
                  <c:v>97.491950000000003</c:v>
                </c:pt>
                <c:pt idx="513">
                  <c:v>96.926280000000006</c:v>
                </c:pt>
                <c:pt idx="514">
                  <c:v>96.382679999999993</c:v>
                </c:pt>
                <c:pt idx="515">
                  <c:v>95.936719999999994</c:v>
                </c:pt>
                <c:pt idx="516">
                  <c:v>95.611090000000004</c:v>
                </c:pt>
                <c:pt idx="517">
                  <c:v>95.394880000000001</c:v>
                </c:pt>
                <c:pt idx="518">
                  <c:v>95.231480000000005</c:v>
                </c:pt>
                <c:pt idx="519">
                  <c:v>95.128119999999996</c:v>
                </c:pt>
                <c:pt idx="520">
                  <c:v>95.070459999999997</c:v>
                </c:pt>
                <c:pt idx="521">
                  <c:v>94.965869999999995</c:v>
                </c:pt>
                <c:pt idx="522">
                  <c:v>95.038939999999997</c:v>
                </c:pt>
                <c:pt idx="523">
                  <c:v>95.313820000000007</c:v>
                </c:pt>
                <c:pt idx="524">
                  <c:v>95.647850000000005</c:v>
                </c:pt>
                <c:pt idx="525">
                  <c:v>95.972179999999994</c:v>
                </c:pt>
                <c:pt idx="526">
                  <c:v>96.455439999999996</c:v>
                </c:pt>
                <c:pt idx="527">
                  <c:v>97.072829999999996</c:v>
                </c:pt>
                <c:pt idx="528">
                  <c:v>97.656099999999995</c:v>
                </c:pt>
                <c:pt idx="529">
                  <c:v>98.164959999999994</c:v>
                </c:pt>
                <c:pt idx="530">
                  <c:v>98.88597</c:v>
                </c:pt>
                <c:pt idx="531">
                  <c:v>99.674840000000003</c:v>
                </c:pt>
                <c:pt idx="532">
                  <c:v>100.2664</c:v>
                </c:pt>
                <c:pt idx="533">
                  <c:v>100.6413</c:v>
                </c:pt>
                <c:pt idx="534">
                  <c:v>100.9319</c:v>
                </c:pt>
                <c:pt idx="535">
                  <c:v>101.2966</c:v>
                </c:pt>
                <c:pt idx="536">
                  <c:v>101.6465</c:v>
                </c:pt>
                <c:pt idx="537">
                  <c:v>101.8502</c:v>
                </c:pt>
                <c:pt idx="538">
                  <c:v>101.9346</c:v>
                </c:pt>
                <c:pt idx="539">
                  <c:v>101.95229999999999</c:v>
                </c:pt>
                <c:pt idx="540">
                  <c:v>101.9151</c:v>
                </c:pt>
                <c:pt idx="541">
                  <c:v>101.7051</c:v>
                </c:pt>
                <c:pt idx="542">
                  <c:v>101.503</c:v>
                </c:pt>
                <c:pt idx="543">
                  <c:v>101.4115</c:v>
                </c:pt>
                <c:pt idx="544">
                  <c:v>101.2307</c:v>
                </c:pt>
                <c:pt idx="545">
                  <c:v>100.8342</c:v>
                </c:pt>
                <c:pt idx="546">
                  <c:v>100.4208</c:v>
                </c:pt>
                <c:pt idx="547">
                  <c:v>99.986729999999994</c:v>
                </c:pt>
                <c:pt idx="548">
                  <c:v>99.561260000000004</c:v>
                </c:pt>
                <c:pt idx="549">
                  <c:v>99.160820000000001</c:v>
                </c:pt>
                <c:pt idx="550">
                  <c:v>98.734539999999996</c:v>
                </c:pt>
                <c:pt idx="551">
                  <c:v>98.351339999999993</c:v>
                </c:pt>
                <c:pt idx="552">
                  <c:v>98.217380000000006</c:v>
                </c:pt>
                <c:pt idx="553">
                  <c:v>98.241529999999997</c:v>
                </c:pt>
                <c:pt idx="554">
                  <c:v>98.329340000000002</c:v>
                </c:pt>
                <c:pt idx="555">
                  <c:v>98.447749999999999</c:v>
                </c:pt>
                <c:pt idx="556">
                  <c:v>98.448409999999996</c:v>
                </c:pt>
                <c:pt idx="557">
                  <c:v>98.447010000000006</c:v>
                </c:pt>
                <c:pt idx="558">
                  <c:v>98.502619999999993</c:v>
                </c:pt>
                <c:pt idx="559">
                  <c:v>98.725830000000002</c:v>
                </c:pt>
                <c:pt idx="560">
                  <c:v>99.009699999999995</c:v>
                </c:pt>
                <c:pt idx="561">
                  <c:v>99.215490000000003</c:v>
                </c:pt>
                <c:pt idx="562">
                  <c:v>99.297659999999993</c:v>
                </c:pt>
                <c:pt idx="563">
                  <c:v>99.364630000000005</c:v>
                </c:pt>
                <c:pt idx="564">
                  <c:v>99.543369999999996</c:v>
                </c:pt>
                <c:pt idx="565">
                  <c:v>99.663529999999994</c:v>
                </c:pt>
                <c:pt idx="566">
                  <c:v>99.771940000000001</c:v>
                </c:pt>
                <c:pt idx="567">
                  <c:v>99.905850000000001</c:v>
                </c:pt>
                <c:pt idx="568">
                  <c:v>100.1622</c:v>
                </c:pt>
                <c:pt idx="569">
                  <c:v>100.4395</c:v>
                </c:pt>
                <c:pt idx="570">
                  <c:v>100.74979999999999</c:v>
                </c:pt>
                <c:pt idx="571">
                  <c:v>101.10209999999999</c:v>
                </c:pt>
                <c:pt idx="572">
                  <c:v>101.369</c:v>
                </c:pt>
                <c:pt idx="573">
                  <c:v>101.4508</c:v>
                </c:pt>
                <c:pt idx="574">
                  <c:v>101.52330000000001</c:v>
                </c:pt>
                <c:pt idx="575">
                  <c:v>101.7077</c:v>
                </c:pt>
                <c:pt idx="576">
                  <c:v>101.8554</c:v>
                </c:pt>
                <c:pt idx="577">
                  <c:v>102.0397</c:v>
                </c:pt>
                <c:pt idx="578">
                  <c:v>102.28319999999999</c:v>
                </c:pt>
                <c:pt idx="579">
                  <c:v>102.3734</c:v>
                </c:pt>
                <c:pt idx="580">
                  <c:v>102.473</c:v>
                </c:pt>
                <c:pt idx="581">
                  <c:v>102.6027</c:v>
                </c:pt>
                <c:pt idx="582">
                  <c:v>102.4884</c:v>
                </c:pt>
                <c:pt idx="583">
                  <c:v>102.17789999999999</c:v>
                </c:pt>
                <c:pt idx="584">
                  <c:v>101.6576</c:v>
                </c:pt>
                <c:pt idx="585">
                  <c:v>100.95</c:v>
                </c:pt>
                <c:pt idx="586">
                  <c:v>100.42</c:v>
                </c:pt>
                <c:pt idx="587">
                  <c:v>100.0789</c:v>
                </c:pt>
                <c:pt idx="588">
                  <c:v>99.900649999999999</c:v>
                </c:pt>
                <c:pt idx="589">
                  <c:v>99.860730000000004</c:v>
                </c:pt>
                <c:pt idx="590">
                  <c:v>99.776859999999999</c:v>
                </c:pt>
                <c:pt idx="591">
                  <c:v>99.864329999999995</c:v>
                </c:pt>
                <c:pt idx="592">
                  <c:v>100.0911</c:v>
                </c:pt>
                <c:pt idx="593">
                  <c:v>100.5168</c:v>
                </c:pt>
                <c:pt idx="594">
                  <c:v>101.173</c:v>
                </c:pt>
                <c:pt idx="595">
                  <c:v>101.8503</c:v>
                </c:pt>
                <c:pt idx="596">
                  <c:v>102.3847</c:v>
                </c:pt>
                <c:pt idx="597">
                  <c:v>102.6733</c:v>
                </c:pt>
                <c:pt idx="598">
                  <c:v>102.8156</c:v>
                </c:pt>
                <c:pt idx="599">
                  <c:v>102.7715</c:v>
                </c:pt>
                <c:pt idx="600">
                  <c:v>102.82340000000001</c:v>
                </c:pt>
                <c:pt idx="601">
                  <c:v>103.06910000000001</c:v>
                </c:pt>
                <c:pt idx="602">
                  <c:v>103.3699</c:v>
                </c:pt>
                <c:pt idx="603">
                  <c:v>103.6207</c:v>
                </c:pt>
                <c:pt idx="604">
                  <c:v>103.8224</c:v>
                </c:pt>
                <c:pt idx="605">
                  <c:v>103.95529999999999</c:v>
                </c:pt>
                <c:pt idx="606">
                  <c:v>103.9552</c:v>
                </c:pt>
                <c:pt idx="607">
                  <c:v>103.9008</c:v>
                </c:pt>
                <c:pt idx="608">
                  <c:v>103.8002</c:v>
                </c:pt>
                <c:pt idx="609">
                  <c:v>103.6099</c:v>
                </c:pt>
                <c:pt idx="610">
                  <c:v>103.24639999999999</c:v>
                </c:pt>
                <c:pt idx="611">
                  <c:v>102.7411</c:v>
                </c:pt>
                <c:pt idx="612">
                  <c:v>102.3725</c:v>
                </c:pt>
                <c:pt idx="613">
                  <c:v>102.1049</c:v>
                </c:pt>
                <c:pt idx="614">
                  <c:v>101.744</c:v>
                </c:pt>
                <c:pt idx="615">
                  <c:v>101.3642</c:v>
                </c:pt>
                <c:pt idx="616">
                  <c:v>101.1186</c:v>
                </c:pt>
                <c:pt idx="617">
                  <c:v>100.90770000000001</c:v>
                </c:pt>
                <c:pt idx="618">
                  <c:v>100.5361</c:v>
                </c:pt>
                <c:pt idx="619">
                  <c:v>99.958920000000006</c:v>
                </c:pt>
                <c:pt idx="620">
                  <c:v>99.31568</c:v>
                </c:pt>
                <c:pt idx="621">
                  <c:v>98.796409999999995</c:v>
                </c:pt>
                <c:pt idx="622">
                  <c:v>98.520560000000003</c:v>
                </c:pt>
                <c:pt idx="623">
                  <c:v>98.754040000000003</c:v>
                </c:pt>
                <c:pt idx="624">
                  <c:v>99.242900000000006</c:v>
                </c:pt>
                <c:pt idx="625">
                  <c:v>99.708759999999998</c:v>
                </c:pt>
                <c:pt idx="626">
                  <c:v>100.0887</c:v>
                </c:pt>
                <c:pt idx="627">
                  <c:v>100.38939999999999</c:v>
                </c:pt>
                <c:pt idx="628">
                  <c:v>100.645</c:v>
                </c:pt>
                <c:pt idx="629">
                  <c:v>100.58069999999999</c:v>
                </c:pt>
                <c:pt idx="630">
                  <c:v>100.3173</c:v>
                </c:pt>
                <c:pt idx="631">
                  <c:v>100.133</c:v>
                </c:pt>
                <c:pt idx="632">
                  <c:v>100.01600000000001</c:v>
                </c:pt>
                <c:pt idx="633">
                  <c:v>99.937640000000002</c:v>
                </c:pt>
                <c:pt idx="634">
                  <c:v>99.987039999999993</c:v>
                </c:pt>
                <c:pt idx="635">
                  <c:v>100.1474</c:v>
                </c:pt>
                <c:pt idx="636">
                  <c:v>100.1045</c:v>
                </c:pt>
                <c:pt idx="637">
                  <c:v>99.832470000000001</c:v>
                </c:pt>
                <c:pt idx="638">
                  <c:v>99.530640000000005</c:v>
                </c:pt>
                <c:pt idx="639">
                  <c:v>99.397459999999995</c:v>
                </c:pt>
                <c:pt idx="640">
                  <c:v>99.328029999999998</c:v>
                </c:pt>
                <c:pt idx="641">
                  <c:v>99.278409999999994</c:v>
                </c:pt>
                <c:pt idx="642">
                  <c:v>99.370519999999999</c:v>
                </c:pt>
                <c:pt idx="643">
                  <c:v>99.426329999999993</c:v>
                </c:pt>
                <c:pt idx="644">
                  <c:v>99.533410000000003</c:v>
                </c:pt>
                <c:pt idx="645">
                  <c:v>99.829189999999997</c:v>
                </c:pt>
                <c:pt idx="646">
                  <c:v>100.1627</c:v>
                </c:pt>
                <c:pt idx="647">
                  <c:v>100.2612</c:v>
                </c:pt>
                <c:pt idx="648">
                  <c:v>100.26730000000001</c:v>
                </c:pt>
                <c:pt idx="649">
                  <c:v>100.26739999999999</c:v>
                </c:pt>
                <c:pt idx="650">
                  <c:v>100.39239999999999</c:v>
                </c:pt>
                <c:pt idx="651">
                  <c:v>100.56870000000001</c:v>
                </c:pt>
                <c:pt idx="652">
                  <c:v>100.80159999999999</c:v>
                </c:pt>
                <c:pt idx="653">
                  <c:v>100.8929</c:v>
                </c:pt>
                <c:pt idx="654">
                  <c:v>100.84780000000001</c:v>
                </c:pt>
                <c:pt idx="655">
                  <c:v>100.7833</c:v>
                </c:pt>
                <c:pt idx="656">
                  <c:v>100.74250000000001</c:v>
                </c:pt>
                <c:pt idx="657">
                  <c:v>100.7411</c:v>
                </c:pt>
                <c:pt idx="658">
                  <c:v>100.7199</c:v>
                </c:pt>
                <c:pt idx="659">
                  <c:v>100.6876</c:v>
                </c:pt>
                <c:pt idx="660">
                  <c:v>100.458</c:v>
                </c:pt>
                <c:pt idx="661">
                  <c:v>100.10899999999999</c:v>
                </c:pt>
                <c:pt idx="662">
                  <c:v>99.714359999999999</c:v>
                </c:pt>
                <c:pt idx="663">
                  <c:v>99.479339999999993</c:v>
                </c:pt>
                <c:pt idx="664">
                  <c:v>99.459919999999997</c:v>
                </c:pt>
                <c:pt idx="665">
                  <c:v>99.637789999999995</c:v>
                </c:pt>
                <c:pt idx="666">
                  <c:v>99.815349999999995</c:v>
                </c:pt>
                <c:pt idx="667">
                  <c:v>99.864459999999994</c:v>
                </c:pt>
                <c:pt idx="668">
                  <c:v>99.904420000000002</c:v>
                </c:pt>
                <c:pt idx="669">
                  <c:v>100.07510000000001</c:v>
                </c:pt>
                <c:pt idx="670">
                  <c:v>100.2124</c:v>
                </c:pt>
                <c:pt idx="671">
                  <c:v>100.4602</c:v>
                </c:pt>
                <c:pt idx="672">
                  <c:v>100.67019999999999</c:v>
                </c:pt>
                <c:pt idx="673">
                  <c:v>100.8657</c:v>
                </c:pt>
                <c:pt idx="674">
                  <c:v>101.0316</c:v>
                </c:pt>
                <c:pt idx="675">
                  <c:v>101.2204</c:v>
                </c:pt>
                <c:pt idx="676">
                  <c:v>101.3518</c:v>
                </c:pt>
                <c:pt idx="677">
                  <c:v>101.3785</c:v>
                </c:pt>
                <c:pt idx="678">
                  <c:v>101.40430000000001</c:v>
                </c:pt>
                <c:pt idx="679">
                  <c:v>101.4259</c:v>
                </c:pt>
                <c:pt idx="680">
                  <c:v>101.4496</c:v>
                </c:pt>
                <c:pt idx="681">
                  <c:v>101.52249999999999</c:v>
                </c:pt>
                <c:pt idx="682">
                  <c:v>101.63849999999999</c:v>
                </c:pt>
                <c:pt idx="683">
                  <c:v>101.7004</c:v>
                </c:pt>
                <c:pt idx="684">
                  <c:v>101.75960000000001</c:v>
                </c:pt>
                <c:pt idx="685">
                  <c:v>101.81189999999999</c:v>
                </c:pt>
                <c:pt idx="686">
                  <c:v>101.7916</c:v>
                </c:pt>
                <c:pt idx="687">
                  <c:v>101.7685</c:v>
                </c:pt>
                <c:pt idx="688">
                  <c:v>101.7719</c:v>
                </c:pt>
                <c:pt idx="689">
                  <c:v>101.8501</c:v>
                </c:pt>
                <c:pt idx="690">
                  <c:v>101.8707</c:v>
                </c:pt>
                <c:pt idx="691">
                  <c:v>101.81619999999999</c:v>
                </c:pt>
                <c:pt idx="692">
                  <c:v>101.81659999999999</c:v>
                </c:pt>
                <c:pt idx="693">
                  <c:v>102.0081</c:v>
                </c:pt>
                <c:pt idx="694">
                  <c:v>102.1956</c:v>
                </c:pt>
                <c:pt idx="695">
                  <c:v>102.2115</c:v>
                </c:pt>
                <c:pt idx="696">
                  <c:v>102.11969999999999</c:v>
                </c:pt>
                <c:pt idx="697">
                  <c:v>101.89749999999999</c:v>
                </c:pt>
                <c:pt idx="698">
                  <c:v>101.59829999999999</c:v>
                </c:pt>
                <c:pt idx="699">
                  <c:v>101.1829</c:v>
                </c:pt>
                <c:pt idx="700">
                  <c:v>100.712</c:v>
                </c:pt>
                <c:pt idx="701">
                  <c:v>100.2818</c:v>
                </c:pt>
                <c:pt idx="702">
                  <c:v>99.81908</c:v>
                </c:pt>
                <c:pt idx="703">
                  <c:v>99.298450000000003</c:v>
                </c:pt>
                <c:pt idx="704">
                  <c:v>98.511439999999993</c:v>
                </c:pt>
                <c:pt idx="705">
                  <c:v>97.445130000000006</c:v>
                </c:pt>
                <c:pt idx="706">
                  <c:v>96.251400000000004</c:v>
                </c:pt>
                <c:pt idx="707">
                  <c:v>95.282200000000003</c:v>
                </c:pt>
                <c:pt idx="708">
                  <c:v>94.914519999999996</c:v>
                </c:pt>
                <c:pt idx="709">
                  <c:v>94.795330000000007</c:v>
                </c:pt>
                <c:pt idx="710">
                  <c:v>94.920240000000007</c:v>
                </c:pt>
                <c:pt idx="711">
                  <c:v>95.415019999999998</c:v>
                </c:pt>
                <c:pt idx="712">
                  <c:v>96.019530000000003</c:v>
                </c:pt>
                <c:pt idx="713">
                  <c:v>96.535160000000005</c:v>
                </c:pt>
                <c:pt idx="714">
                  <c:v>96.931269999999998</c:v>
                </c:pt>
                <c:pt idx="715">
                  <c:v>97.362949999999998</c:v>
                </c:pt>
                <c:pt idx="716">
                  <c:v>97.84599</c:v>
                </c:pt>
                <c:pt idx="717">
                  <c:v>98.216229999999996</c:v>
                </c:pt>
                <c:pt idx="718">
                  <c:v>98.482010000000002</c:v>
                </c:pt>
                <c:pt idx="719">
                  <c:v>98.649510000000006</c:v>
                </c:pt>
                <c:pt idx="720">
                  <c:v>98.705830000000006</c:v>
                </c:pt>
                <c:pt idx="721">
                  <c:v>98.771429999999995</c:v>
                </c:pt>
                <c:pt idx="722">
                  <c:v>99.079359999999994</c:v>
                </c:pt>
                <c:pt idx="723">
                  <c:v>99.340879999999999</c:v>
                </c:pt>
                <c:pt idx="724">
                  <c:v>99.379599999999996</c:v>
                </c:pt>
                <c:pt idx="725">
                  <c:v>99.421080000000003</c:v>
                </c:pt>
                <c:pt idx="726">
                  <c:v>99.716329999999999</c:v>
                </c:pt>
                <c:pt idx="727">
                  <c:v>100.1448</c:v>
                </c:pt>
                <c:pt idx="728">
                  <c:v>100.54130000000001</c:v>
                </c:pt>
                <c:pt idx="729">
                  <c:v>100.74760000000001</c:v>
                </c:pt>
                <c:pt idx="730">
                  <c:v>100.8556</c:v>
                </c:pt>
                <c:pt idx="731">
                  <c:v>101.179</c:v>
                </c:pt>
                <c:pt idx="732">
                  <c:v>101.5765</c:v>
                </c:pt>
                <c:pt idx="733">
                  <c:v>101.7859</c:v>
                </c:pt>
                <c:pt idx="734">
                  <c:v>101.9513</c:v>
                </c:pt>
                <c:pt idx="735">
                  <c:v>101.8802</c:v>
                </c:pt>
                <c:pt idx="736">
                  <c:v>101.66030000000001</c:v>
                </c:pt>
                <c:pt idx="737">
                  <c:v>101.42829999999999</c:v>
                </c:pt>
                <c:pt idx="738">
                  <c:v>100.9854</c:v>
                </c:pt>
                <c:pt idx="739">
                  <c:v>100.4205</c:v>
                </c:pt>
                <c:pt idx="740">
                  <c:v>99.930980000000005</c:v>
                </c:pt>
                <c:pt idx="741">
                  <c:v>99.605239999999995</c:v>
                </c:pt>
                <c:pt idx="742">
                  <c:v>99.396870000000007</c:v>
                </c:pt>
                <c:pt idx="743">
                  <c:v>99.219269999999995</c:v>
                </c:pt>
                <c:pt idx="744">
                  <c:v>99.136240000000001</c:v>
                </c:pt>
                <c:pt idx="745">
                  <c:v>99.237369999999999</c:v>
                </c:pt>
                <c:pt idx="746">
                  <c:v>99.383380000000002</c:v>
                </c:pt>
                <c:pt idx="747">
                  <c:v>99.407060000000001</c:v>
                </c:pt>
                <c:pt idx="748">
                  <c:v>99.322919999999996</c:v>
                </c:pt>
                <c:pt idx="749">
                  <c:v>99.196799999999996</c:v>
                </c:pt>
                <c:pt idx="750">
                  <c:v>99.087770000000006</c:v>
                </c:pt>
                <c:pt idx="751">
                  <c:v>98.978750000000005</c:v>
                </c:pt>
                <c:pt idx="752">
                  <c:v>98.832210000000003</c:v>
                </c:pt>
                <c:pt idx="753">
                  <c:v>98.574700000000007</c:v>
                </c:pt>
                <c:pt idx="754">
                  <c:v>98.599010000000007</c:v>
                </c:pt>
                <c:pt idx="755">
                  <c:v>98.70617</c:v>
                </c:pt>
                <c:pt idx="756">
                  <c:v>98.845519999999993</c:v>
                </c:pt>
                <c:pt idx="757">
                  <c:v>98.93647</c:v>
                </c:pt>
                <c:pt idx="758">
                  <c:v>98.90692</c:v>
                </c:pt>
                <c:pt idx="759">
                  <c:v>98.815610000000007</c:v>
                </c:pt>
                <c:pt idx="760">
                  <c:v>98.952730000000003</c:v>
                </c:pt>
                <c:pt idx="761">
                  <c:v>99.220280000000002</c:v>
                </c:pt>
                <c:pt idx="762">
                  <c:v>99.474819999999994</c:v>
                </c:pt>
                <c:pt idx="763">
                  <c:v>99.633290000000002</c:v>
                </c:pt>
                <c:pt idx="764">
                  <c:v>99.702830000000006</c:v>
                </c:pt>
                <c:pt idx="765">
                  <c:v>99.764529999999993</c:v>
                </c:pt>
                <c:pt idx="766">
                  <c:v>99.815039999999996</c:v>
                </c:pt>
                <c:pt idx="767">
                  <c:v>99.971490000000003</c:v>
                </c:pt>
                <c:pt idx="768">
                  <c:v>100.11879999999999</c:v>
                </c:pt>
                <c:pt idx="769">
                  <c:v>100.1264</c:v>
                </c:pt>
                <c:pt idx="770">
                  <c:v>100.14579999999999</c:v>
                </c:pt>
                <c:pt idx="771">
                  <c:v>100.05110000000001</c:v>
                </c:pt>
                <c:pt idx="772">
                  <c:v>99.740290000000002</c:v>
                </c:pt>
                <c:pt idx="773">
                  <c:v>99.443119999999993</c:v>
                </c:pt>
                <c:pt idx="774">
                  <c:v>99.320639999999997</c:v>
                </c:pt>
                <c:pt idx="775">
                  <c:v>99.318079999999995</c:v>
                </c:pt>
                <c:pt idx="776">
                  <c:v>99.482929999999996</c:v>
                </c:pt>
                <c:pt idx="777">
                  <c:v>99.682910000000007</c:v>
                </c:pt>
                <c:pt idx="778">
                  <c:v>99.796859999999995</c:v>
                </c:pt>
                <c:pt idx="779">
                  <c:v>99.834540000000004</c:v>
                </c:pt>
                <c:pt idx="780">
                  <c:v>99.982789999999994</c:v>
                </c:pt>
                <c:pt idx="781">
                  <c:v>100.1589</c:v>
                </c:pt>
                <c:pt idx="782">
                  <c:v>100.3069</c:v>
                </c:pt>
                <c:pt idx="783">
                  <c:v>100.31019999999999</c:v>
                </c:pt>
                <c:pt idx="784">
                  <c:v>100.25239999999999</c:v>
                </c:pt>
                <c:pt idx="785">
                  <c:v>100.2542</c:v>
                </c:pt>
                <c:pt idx="786">
                  <c:v>100.3355</c:v>
                </c:pt>
                <c:pt idx="787">
                  <c:v>100.39619999999999</c:v>
                </c:pt>
                <c:pt idx="788">
                  <c:v>100.4363</c:v>
                </c:pt>
                <c:pt idx="789">
                  <c:v>100.44280000000001</c:v>
                </c:pt>
                <c:pt idx="790">
                  <c:v>100.4198</c:v>
                </c:pt>
                <c:pt idx="791">
                  <c:v>100.6317</c:v>
                </c:pt>
                <c:pt idx="792">
                  <c:v>100.9502</c:v>
                </c:pt>
                <c:pt idx="793">
                  <c:v>101.1581</c:v>
                </c:pt>
                <c:pt idx="794">
                  <c:v>101.11069999999999</c:v>
                </c:pt>
                <c:pt idx="795">
                  <c:v>100.8477</c:v>
                </c:pt>
                <c:pt idx="796">
                  <c:v>100.4987</c:v>
                </c:pt>
                <c:pt idx="797">
                  <c:v>100.20829999999999</c:v>
                </c:pt>
                <c:pt idx="798">
                  <c:v>100.0585</c:v>
                </c:pt>
                <c:pt idx="799">
                  <c:v>100.11</c:v>
                </c:pt>
                <c:pt idx="800">
                  <c:v>100.3214</c:v>
                </c:pt>
                <c:pt idx="801">
                  <c:v>100.4974</c:v>
                </c:pt>
                <c:pt idx="802">
                  <c:v>100.6461</c:v>
                </c:pt>
                <c:pt idx="803">
                  <c:v>100.8565</c:v>
                </c:pt>
                <c:pt idx="804">
                  <c:v>101.0967</c:v>
                </c:pt>
                <c:pt idx="805">
                  <c:v>101.28740000000001</c:v>
                </c:pt>
                <c:pt idx="806">
                  <c:v>101.38209999999999</c:v>
                </c:pt>
                <c:pt idx="807">
                  <c:v>101.5137</c:v>
                </c:pt>
                <c:pt idx="808">
                  <c:v>101.59820000000001</c:v>
                </c:pt>
                <c:pt idx="809">
                  <c:v>101.6116</c:v>
                </c:pt>
                <c:pt idx="810">
                  <c:v>101.64749999999999</c:v>
                </c:pt>
                <c:pt idx="811">
                  <c:v>101.7975</c:v>
                </c:pt>
                <c:pt idx="812">
                  <c:v>102.00790000000001</c:v>
                </c:pt>
                <c:pt idx="813">
                  <c:v>102.0549</c:v>
                </c:pt>
                <c:pt idx="814">
                  <c:v>102.06270000000001</c:v>
                </c:pt>
                <c:pt idx="815">
                  <c:v>102.1722</c:v>
                </c:pt>
                <c:pt idx="816">
                  <c:v>102.2841</c:v>
                </c:pt>
                <c:pt idx="817">
                  <c:v>102.23390000000001</c:v>
                </c:pt>
                <c:pt idx="818">
                  <c:v>102.1426</c:v>
                </c:pt>
                <c:pt idx="819">
                  <c:v>102.1284</c:v>
                </c:pt>
                <c:pt idx="820">
                  <c:v>102.0608</c:v>
                </c:pt>
                <c:pt idx="821">
                  <c:v>101.9833</c:v>
                </c:pt>
                <c:pt idx="822">
                  <c:v>101.7724</c:v>
                </c:pt>
                <c:pt idx="823">
                  <c:v>101.5172</c:v>
                </c:pt>
                <c:pt idx="824">
                  <c:v>101.2861</c:v>
                </c:pt>
                <c:pt idx="825">
                  <c:v>101.0972</c:v>
                </c:pt>
                <c:pt idx="826">
                  <c:v>101.0076</c:v>
                </c:pt>
                <c:pt idx="827">
                  <c:v>100.893</c:v>
                </c:pt>
                <c:pt idx="828">
                  <c:v>100.78660000000001</c:v>
                </c:pt>
                <c:pt idx="829">
                  <c:v>100.6555</c:v>
                </c:pt>
                <c:pt idx="830">
                  <c:v>100.5964</c:v>
                </c:pt>
                <c:pt idx="831">
                  <c:v>100.55759999999999</c:v>
                </c:pt>
                <c:pt idx="832">
                  <c:v>100.6113</c:v>
                </c:pt>
                <c:pt idx="833">
                  <c:v>100.4597</c:v>
                </c:pt>
                <c:pt idx="834">
                  <c:v>100.2517</c:v>
                </c:pt>
                <c:pt idx="835">
                  <c:v>100.16589999999999</c:v>
                </c:pt>
                <c:pt idx="836">
                  <c:v>100.12090000000001</c:v>
                </c:pt>
                <c:pt idx="837">
                  <c:v>100.1277</c:v>
                </c:pt>
                <c:pt idx="838">
                  <c:v>100.1922</c:v>
                </c:pt>
                <c:pt idx="839">
                  <c:v>100.3447</c:v>
                </c:pt>
                <c:pt idx="840">
                  <c:v>100.48569999999999</c:v>
                </c:pt>
                <c:pt idx="841">
                  <c:v>99.949600000000004</c:v>
                </c:pt>
                <c:pt idx="842">
                  <c:v>98.483450000000005</c:v>
                </c:pt>
                <c:pt idx="843">
                  <c:v>96.747280000000003</c:v>
                </c:pt>
                <c:pt idx="844">
                  <c:v>96.802729999999997</c:v>
                </c:pt>
                <c:pt idx="845">
                  <c:v>97.840810000000005</c:v>
                </c:pt>
                <c:pt idx="846">
                  <c:v>98.846180000000004</c:v>
                </c:pt>
                <c:pt idx="847">
                  <c:v>99.478999999999999</c:v>
                </c:pt>
                <c:pt idx="848">
                  <c:v>99.549379999999999</c:v>
                </c:pt>
                <c:pt idx="849">
                  <c:v>99.309039999999996</c:v>
                </c:pt>
                <c:pt idx="850">
                  <c:v>99.09648</c:v>
                </c:pt>
                <c:pt idx="851">
                  <c:v>99.257310000000004</c:v>
                </c:pt>
                <c:pt idx="852">
                  <c:v>99.574680000000001</c:v>
                </c:pt>
                <c:pt idx="853">
                  <c:v>99.979510000000005</c:v>
                </c:pt>
                <c:pt idx="854">
                  <c:v>100.4286</c:v>
                </c:pt>
                <c:pt idx="855">
                  <c:v>101.0155</c:v>
                </c:pt>
                <c:pt idx="856">
                  <c:v>101.5742</c:v>
                </c:pt>
                <c:pt idx="857">
                  <c:v>101.96420000000001</c:v>
                </c:pt>
                <c:pt idx="858">
                  <c:v>102.2218</c:v>
                </c:pt>
                <c:pt idx="859">
                  <c:v>102.1888</c:v>
                </c:pt>
                <c:pt idx="860">
                  <c:v>102.0895</c:v>
                </c:pt>
                <c:pt idx="861">
                  <c:v>102.13800000000001</c:v>
                </c:pt>
                <c:pt idx="862">
                  <c:v>102.26349999999999</c:v>
                </c:pt>
                <c:pt idx="863">
                  <c:v>102.3468</c:v>
                </c:pt>
                <c:pt idx="864">
                  <c:v>102.3785</c:v>
                </c:pt>
                <c:pt idx="865">
                  <c:v>102.2697</c:v>
                </c:pt>
                <c:pt idx="866">
                  <c:v>101.8912</c:v>
                </c:pt>
                <c:pt idx="867">
                  <c:v>101.5732</c:v>
                </c:pt>
                <c:pt idx="868">
                  <c:v>101.4173</c:v>
                </c:pt>
                <c:pt idx="869">
                  <c:v>101.2949</c:v>
                </c:pt>
                <c:pt idx="870">
                  <c:v>101.0558</c:v>
                </c:pt>
                <c:pt idx="871">
                  <c:v>100.6686</c:v>
                </c:pt>
                <c:pt idx="872">
                  <c:v>100.31789999999999</c:v>
                </c:pt>
                <c:pt idx="873">
                  <c:v>100.07989999999999</c:v>
                </c:pt>
                <c:pt idx="874">
                  <c:v>99.935929999999999</c:v>
                </c:pt>
                <c:pt idx="875">
                  <c:v>99.974279999999993</c:v>
                </c:pt>
                <c:pt idx="876">
                  <c:v>100.1259</c:v>
                </c:pt>
                <c:pt idx="877">
                  <c:v>100.2501</c:v>
                </c:pt>
              </c:numCache>
            </c:numRef>
          </c:val>
          <c:smooth val="0"/>
          <c:extLst>
            <c:ext xmlns:c16="http://schemas.microsoft.com/office/drawing/2014/chart" uri="{C3380CC4-5D6E-409C-BE32-E72D297353CC}">
              <c16:uniqueId val="{00000008-F39B-44B1-9D5A-528B5CCF0923}"/>
            </c:ext>
          </c:extLst>
        </c:ser>
        <c:ser>
          <c:idx val="3"/>
          <c:order val="3"/>
          <c:tx>
            <c:strRef>
              <c:f>Sheet1!$E$1</c:f>
              <c:strCache>
                <c:ptCount val="1"/>
                <c:pt idx="0">
                  <c:v>UK</c:v>
                </c:pt>
              </c:strCache>
            </c:strRef>
          </c:tx>
          <c:spPr>
            <a:ln w="19050">
              <a:solidFill>
                <a:schemeClr val="accent1"/>
              </a:solidFill>
            </a:ln>
          </c:spPr>
          <c:marker>
            <c:symbol val="none"/>
          </c:marker>
          <c:dLbls>
            <c:dLbl>
              <c:idx val="877"/>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173-49F4-97E0-FB0FABECE5A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Sheet1!$A$2:$A$879</c:f>
              <c:numCache>
                <c:formatCode>yyyy\-mm\-dd</c:formatCode>
                <c:ptCount val="878"/>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numCache>
            </c:numRef>
          </c:cat>
          <c:val>
            <c:numRef>
              <c:f>Sheet1!$E$2:$E$879</c:f>
              <c:numCache>
                <c:formatCode>General</c:formatCode>
                <c:ptCount val="878"/>
                <c:pt idx="326">
                  <c:v>100.88679999999999</c:v>
                </c:pt>
                <c:pt idx="327">
                  <c:v>100.5395</c:v>
                </c:pt>
                <c:pt idx="328">
                  <c:v>100.34529999999999</c:v>
                </c:pt>
                <c:pt idx="329">
                  <c:v>100.24250000000001</c:v>
                </c:pt>
                <c:pt idx="330">
                  <c:v>100.2684</c:v>
                </c:pt>
                <c:pt idx="331">
                  <c:v>100.4246</c:v>
                </c:pt>
                <c:pt idx="332">
                  <c:v>100.5916</c:v>
                </c:pt>
                <c:pt idx="333">
                  <c:v>100.73090000000001</c:v>
                </c:pt>
                <c:pt idx="334">
                  <c:v>100.7764</c:v>
                </c:pt>
                <c:pt idx="335">
                  <c:v>100.55459999999999</c:v>
                </c:pt>
                <c:pt idx="336">
                  <c:v>100.2753</c:v>
                </c:pt>
                <c:pt idx="337">
                  <c:v>99.978899999999996</c:v>
                </c:pt>
                <c:pt idx="338">
                  <c:v>99.757130000000004</c:v>
                </c:pt>
                <c:pt idx="339">
                  <c:v>99.750529999999998</c:v>
                </c:pt>
                <c:pt idx="340">
                  <c:v>99.953699999999998</c:v>
                </c:pt>
                <c:pt idx="341">
                  <c:v>100.3416</c:v>
                </c:pt>
                <c:pt idx="342">
                  <c:v>100.7865</c:v>
                </c:pt>
                <c:pt idx="343">
                  <c:v>101.1468</c:v>
                </c:pt>
                <c:pt idx="344">
                  <c:v>101.3595</c:v>
                </c:pt>
                <c:pt idx="345">
                  <c:v>101.496</c:v>
                </c:pt>
                <c:pt idx="346">
                  <c:v>101.4906</c:v>
                </c:pt>
                <c:pt idx="347">
                  <c:v>101.1828</c:v>
                </c:pt>
                <c:pt idx="348">
                  <c:v>101.0378</c:v>
                </c:pt>
                <c:pt idx="349">
                  <c:v>101.32259999999999</c:v>
                </c:pt>
                <c:pt idx="350">
                  <c:v>101.7144</c:v>
                </c:pt>
                <c:pt idx="351">
                  <c:v>101.9098</c:v>
                </c:pt>
                <c:pt idx="352">
                  <c:v>101.7107</c:v>
                </c:pt>
                <c:pt idx="353">
                  <c:v>101.1865</c:v>
                </c:pt>
                <c:pt idx="354">
                  <c:v>100.5741</c:v>
                </c:pt>
                <c:pt idx="355">
                  <c:v>100.0878</c:v>
                </c:pt>
                <c:pt idx="356">
                  <c:v>99.695530000000005</c:v>
                </c:pt>
                <c:pt idx="357">
                  <c:v>99.248149999999995</c:v>
                </c:pt>
                <c:pt idx="358">
                  <c:v>98.633780000000002</c:v>
                </c:pt>
                <c:pt idx="359">
                  <c:v>98.046229999999994</c:v>
                </c:pt>
                <c:pt idx="360">
                  <c:v>97.585589999999996</c:v>
                </c:pt>
                <c:pt idx="361">
                  <c:v>97.130399999999995</c:v>
                </c:pt>
                <c:pt idx="362">
                  <c:v>96.506</c:v>
                </c:pt>
                <c:pt idx="363">
                  <c:v>95.620739999999998</c:v>
                </c:pt>
                <c:pt idx="364">
                  <c:v>94.545839999999998</c:v>
                </c:pt>
                <c:pt idx="365">
                  <c:v>93.515910000000005</c:v>
                </c:pt>
                <c:pt idx="366">
                  <c:v>92.733890000000002</c:v>
                </c:pt>
                <c:pt idx="367">
                  <c:v>92.328530000000001</c:v>
                </c:pt>
                <c:pt idx="368">
                  <c:v>92.359340000000003</c:v>
                </c:pt>
                <c:pt idx="369">
                  <c:v>92.688720000000004</c:v>
                </c:pt>
                <c:pt idx="370">
                  <c:v>92.934370000000001</c:v>
                </c:pt>
                <c:pt idx="371">
                  <c:v>93.326740000000001</c:v>
                </c:pt>
                <c:pt idx="372">
                  <c:v>93.861540000000005</c:v>
                </c:pt>
                <c:pt idx="373">
                  <c:v>94.234759999999994</c:v>
                </c:pt>
                <c:pt idx="374">
                  <c:v>94.596770000000006</c:v>
                </c:pt>
                <c:pt idx="375">
                  <c:v>95.038610000000006</c:v>
                </c:pt>
                <c:pt idx="376">
                  <c:v>95.519450000000006</c:v>
                </c:pt>
                <c:pt idx="377">
                  <c:v>95.97045</c:v>
                </c:pt>
                <c:pt idx="378">
                  <c:v>96.389579999999995</c:v>
                </c:pt>
                <c:pt idx="379">
                  <c:v>96.747380000000007</c:v>
                </c:pt>
                <c:pt idx="380">
                  <c:v>97.042280000000005</c:v>
                </c:pt>
                <c:pt idx="381">
                  <c:v>97.184060000000002</c:v>
                </c:pt>
                <c:pt idx="382">
                  <c:v>97.218760000000003</c:v>
                </c:pt>
                <c:pt idx="383">
                  <c:v>97.124660000000006</c:v>
                </c:pt>
                <c:pt idx="384">
                  <c:v>97.010009999999994</c:v>
                </c:pt>
                <c:pt idx="385">
                  <c:v>96.998440000000002</c:v>
                </c:pt>
                <c:pt idx="386">
                  <c:v>97.085939999999994</c:v>
                </c:pt>
                <c:pt idx="387">
                  <c:v>97.010559999999998</c:v>
                </c:pt>
                <c:pt idx="388">
                  <c:v>96.871480000000005</c:v>
                </c:pt>
                <c:pt idx="389">
                  <c:v>96.737039999999993</c:v>
                </c:pt>
                <c:pt idx="390">
                  <c:v>96.581999999999994</c:v>
                </c:pt>
                <c:pt idx="391">
                  <c:v>96.419479999999993</c:v>
                </c:pt>
                <c:pt idx="392">
                  <c:v>96.453900000000004</c:v>
                </c:pt>
                <c:pt idx="393">
                  <c:v>96.529830000000004</c:v>
                </c:pt>
                <c:pt idx="394">
                  <c:v>96.498999999999995</c:v>
                </c:pt>
                <c:pt idx="395">
                  <c:v>96.681399999999996</c:v>
                </c:pt>
                <c:pt idx="396">
                  <c:v>97.17389</c:v>
                </c:pt>
                <c:pt idx="397">
                  <c:v>97.936130000000006</c:v>
                </c:pt>
                <c:pt idx="398">
                  <c:v>98.758759999999995</c:v>
                </c:pt>
                <c:pt idx="399">
                  <c:v>99.371510000000001</c:v>
                </c:pt>
                <c:pt idx="400">
                  <c:v>99.804599999999994</c:v>
                </c:pt>
                <c:pt idx="401">
                  <c:v>100.0236</c:v>
                </c:pt>
                <c:pt idx="402">
                  <c:v>100.0668</c:v>
                </c:pt>
                <c:pt idx="403">
                  <c:v>100.23860000000001</c:v>
                </c:pt>
                <c:pt idx="404">
                  <c:v>100.4688</c:v>
                </c:pt>
                <c:pt idx="405">
                  <c:v>100.7366</c:v>
                </c:pt>
                <c:pt idx="406">
                  <c:v>101.1831</c:v>
                </c:pt>
                <c:pt idx="407">
                  <c:v>101.49</c:v>
                </c:pt>
                <c:pt idx="408">
                  <c:v>101.557</c:v>
                </c:pt>
                <c:pt idx="409">
                  <c:v>101.58199999999999</c:v>
                </c:pt>
                <c:pt idx="410">
                  <c:v>101.5039</c:v>
                </c:pt>
                <c:pt idx="411">
                  <c:v>101.3121</c:v>
                </c:pt>
                <c:pt idx="412">
                  <c:v>101.2375</c:v>
                </c:pt>
                <c:pt idx="413">
                  <c:v>101.2377</c:v>
                </c:pt>
                <c:pt idx="414">
                  <c:v>101.2216</c:v>
                </c:pt>
                <c:pt idx="415">
                  <c:v>101.10339999999999</c:v>
                </c:pt>
                <c:pt idx="416">
                  <c:v>101.05410000000001</c:v>
                </c:pt>
                <c:pt idx="417">
                  <c:v>101.0805</c:v>
                </c:pt>
                <c:pt idx="418">
                  <c:v>101.1212</c:v>
                </c:pt>
                <c:pt idx="419">
                  <c:v>101.1459</c:v>
                </c:pt>
                <c:pt idx="420">
                  <c:v>101.1057</c:v>
                </c:pt>
                <c:pt idx="421">
                  <c:v>101.2358</c:v>
                </c:pt>
                <c:pt idx="422">
                  <c:v>101.4885</c:v>
                </c:pt>
                <c:pt idx="423">
                  <c:v>101.7376</c:v>
                </c:pt>
                <c:pt idx="424">
                  <c:v>101.76179999999999</c:v>
                </c:pt>
                <c:pt idx="425">
                  <c:v>101.6572</c:v>
                </c:pt>
                <c:pt idx="426">
                  <c:v>101.3652</c:v>
                </c:pt>
                <c:pt idx="427">
                  <c:v>101.1268</c:v>
                </c:pt>
                <c:pt idx="428">
                  <c:v>101.11539999999999</c:v>
                </c:pt>
                <c:pt idx="429">
                  <c:v>101.1931</c:v>
                </c:pt>
                <c:pt idx="430">
                  <c:v>101.1486</c:v>
                </c:pt>
                <c:pt idx="431">
                  <c:v>100.92619999999999</c:v>
                </c:pt>
                <c:pt idx="432">
                  <c:v>100.54340000000001</c:v>
                </c:pt>
                <c:pt idx="433">
                  <c:v>100.4615</c:v>
                </c:pt>
                <c:pt idx="434">
                  <c:v>100.2295</c:v>
                </c:pt>
                <c:pt idx="435">
                  <c:v>99.915120000000002</c:v>
                </c:pt>
                <c:pt idx="436">
                  <c:v>99.682699999999997</c:v>
                </c:pt>
                <c:pt idx="437">
                  <c:v>99.456140000000005</c:v>
                </c:pt>
                <c:pt idx="438">
                  <c:v>99.415599999999998</c:v>
                </c:pt>
                <c:pt idx="439">
                  <c:v>99.618840000000006</c:v>
                </c:pt>
                <c:pt idx="440">
                  <c:v>100.03660000000001</c:v>
                </c:pt>
                <c:pt idx="441">
                  <c:v>100.5194</c:v>
                </c:pt>
                <c:pt idx="442">
                  <c:v>100.9063</c:v>
                </c:pt>
                <c:pt idx="443">
                  <c:v>101.1506</c:v>
                </c:pt>
                <c:pt idx="444">
                  <c:v>101.46129999999999</c:v>
                </c:pt>
                <c:pt idx="445">
                  <c:v>102.03019999999999</c:v>
                </c:pt>
                <c:pt idx="446">
                  <c:v>102.4692</c:v>
                </c:pt>
                <c:pt idx="447">
                  <c:v>102.774</c:v>
                </c:pt>
                <c:pt idx="448">
                  <c:v>103.1271</c:v>
                </c:pt>
                <c:pt idx="449">
                  <c:v>103.3574</c:v>
                </c:pt>
                <c:pt idx="450">
                  <c:v>103.50369999999999</c:v>
                </c:pt>
                <c:pt idx="451">
                  <c:v>103.75239999999999</c:v>
                </c:pt>
                <c:pt idx="452">
                  <c:v>103.9263</c:v>
                </c:pt>
                <c:pt idx="453">
                  <c:v>104.2376</c:v>
                </c:pt>
                <c:pt idx="454">
                  <c:v>104.4495</c:v>
                </c:pt>
                <c:pt idx="455">
                  <c:v>104.4174</c:v>
                </c:pt>
                <c:pt idx="456">
                  <c:v>104.3462</c:v>
                </c:pt>
                <c:pt idx="457">
                  <c:v>104.25709999999999</c:v>
                </c:pt>
                <c:pt idx="458">
                  <c:v>104.1022</c:v>
                </c:pt>
                <c:pt idx="459">
                  <c:v>103.9619</c:v>
                </c:pt>
                <c:pt idx="460">
                  <c:v>103.96729999999999</c:v>
                </c:pt>
                <c:pt idx="461">
                  <c:v>103.90309999999999</c:v>
                </c:pt>
                <c:pt idx="462">
                  <c:v>103.9384</c:v>
                </c:pt>
                <c:pt idx="463">
                  <c:v>104.02209999999999</c:v>
                </c:pt>
                <c:pt idx="464">
                  <c:v>104.01560000000001</c:v>
                </c:pt>
                <c:pt idx="465">
                  <c:v>103.8944</c:v>
                </c:pt>
                <c:pt idx="466">
                  <c:v>103.68680000000001</c:v>
                </c:pt>
                <c:pt idx="467">
                  <c:v>103.3797</c:v>
                </c:pt>
                <c:pt idx="468">
                  <c:v>102.8224</c:v>
                </c:pt>
                <c:pt idx="469">
                  <c:v>102.3031</c:v>
                </c:pt>
                <c:pt idx="470">
                  <c:v>101.8331</c:v>
                </c:pt>
                <c:pt idx="471">
                  <c:v>101.4242</c:v>
                </c:pt>
                <c:pt idx="472">
                  <c:v>101.2099</c:v>
                </c:pt>
                <c:pt idx="473">
                  <c:v>101.1319</c:v>
                </c:pt>
                <c:pt idx="474">
                  <c:v>101.116</c:v>
                </c:pt>
                <c:pt idx="475">
                  <c:v>100.895</c:v>
                </c:pt>
                <c:pt idx="476">
                  <c:v>100.54810000000001</c:v>
                </c:pt>
                <c:pt idx="477">
                  <c:v>100.2907</c:v>
                </c:pt>
                <c:pt idx="478">
                  <c:v>100.0394</c:v>
                </c:pt>
                <c:pt idx="479">
                  <c:v>99.875829999999993</c:v>
                </c:pt>
                <c:pt idx="480">
                  <c:v>99.639589999999998</c:v>
                </c:pt>
                <c:pt idx="481">
                  <c:v>99.360529999999997</c:v>
                </c:pt>
                <c:pt idx="482">
                  <c:v>99.170410000000004</c:v>
                </c:pt>
                <c:pt idx="483">
                  <c:v>99.227459999999994</c:v>
                </c:pt>
                <c:pt idx="484">
                  <c:v>99.202020000000005</c:v>
                </c:pt>
                <c:pt idx="485">
                  <c:v>99.04195</c:v>
                </c:pt>
                <c:pt idx="486">
                  <c:v>98.661000000000001</c:v>
                </c:pt>
                <c:pt idx="487">
                  <c:v>98.19753</c:v>
                </c:pt>
                <c:pt idx="488">
                  <c:v>97.667180000000002</c:v>
                </c:pt>
                <c:pt idx="489">
                  <c:v>97.112620000000007</c:v>
                </c:pt>
                <c:pt idx="490">
                  <c:v>96.530869999999993</c:v>
                </c:pt>
                <c:pt idx="491">
                  <c:v>95.924779999999998</c:v>
                </c:pt>
                <c:pt idx="492">
                  <c:v>95.347949999999997</c:v>
                </c:pt>
                <c:pt idx="493">
                  <c:v>94.826269999999994</c:v>
                </c:pt>
                <c:pt idx="494">
                  <c:v>94.842579999999998</c:v>
                </c:pt>
                <c:pt idx="495">
                  <c:v>95.078800000000001</c:v>
                </c:pt>
                <c:pt idx="496">
                  <c:v>95.128299999999996</c:v>
                </c:pt>
                <c:pt idx="497">
                  <c:v>95.376949999999994</c:v>
                </c:pt>
                <c:pt idx="498">
                  <c:v>95.780460000000005</c:v>
                </c:pt>
                <c:pt idx="499">
                  <c:v>96.307720000000003</c:v>
                </c:pt>
                <c:pt idx="500">
                  <c:v>96.881320000000002</c:v>
                </c:pt>
                <c:pt idx="501">
                  <c:v>97.191109999999995</c:v>
                </c:pt>
                <c:pt idx="502">
                  <c:v>97.244919999999993</c:v>
                </c:pt>
                <c:pt idx="503">
                  <c:v>96.979550000000003</c:v>
                </c:pt>
                <c:pt idx="504">
                  <c:v>96.684629999999999</c:v>
                </c:pt>
                <c:pt idx="505">
                  <c:v>96.702799999999996</c:v>
                </c:pt>
                <c:pt idx="506">
                  <c:v>97.089650000000006</c:v>
                </c:pt>
                <c:pt idx="507">
                  <c:v>97.666889999999995</c:v>
                </c:pt>
                <c:pt idx="508">
                  <c:v>98.129829999999998</c:v>
                </c:pt>
                <c:pt idx="509">
                  <c:v>97.930620000000005</c:v>
                </c:pt>
                <c:pt idx="510">
                  <c:v>97.262140000000002</c:v>
                </c:pt>
                <c:pt idx="511">
                  <c:v>96.576269999999994</c:v>
                </c:pt>
                <c:pt idx="512">
                  <c:v>96.344480000000004</c:v>
                </c:pt>
                <c:pt idx="513">
                  <c:v>96.473290000000006</c:v>
                </c:pt>
                <c:pt idx="514">
                  <c:v>96.587919999999997</c:v>
                </c:pt>
                <c:pt idx="515">
                  <c:v>96.963489999999993</c:v>
                </c:pt>
                <c:pt idx="516">
                  <c:v>97.517920000000004</c:v>
                </c:pt>
                <c:pt idx="517">
                  <c:v>98.181920000000005</c:v>
                </c:pt>
                <c:pt idx="518">
                  <c:v>98.834869999999995</c:v>
                </c:pt>
                <c:pt idx="519">
                  <c:v>99.370350000000002</c:v>
                </c:pt>
                <c:pt idx="520">
                  <c:v>99.601669999999999</c:v>
                </c:pt>
                <c:pt idx="521">
                  <c:v>99.545460000000006</c:v>
                </c:pt>
                <c:pt idx="522">
                  <c:v>99.503129999999999</c:v>
                </c:pt>
                <c:pt idx="523">
                  <c:v>99.790440000000004</c:v>
                </c:pt>
                <c:pt idx="524">
                  <c:v>99.989649999999997</c:v>
                </c:pt>
                <c:pt idx="525">
                  <c:v>99.951549999999997</c:v>
                </c:pt>
                <c:pt idx="526">
                  <c:v>100.0656</c:v>
                </c:pt>
                <c:pt idx="527">
                  <c:v>100.2197</c:v>
                </c:pt>
                <c:pt idx="528">
                  <c:v>100.4629</c:v>
                </c:pt>
                <c:pt idx="529">
                  <c:v>100.6425</c:v>
                </c:pt>
                <c:pt idx="530">
                  <c:v>100.6448</c:v>
                </c:pt>
                <c:pt idx="531">
                  <c:v>100.71</c:v>
                </c:pt>
                <c:pt idx="532">
                  <c:v>101.0399</c:v>
                </c:pt>
                <c:pt idx="533">
                  <c:v>101.3608</c:v>
                </c:pt>
                <c:pt idx="534">
                  <c:v>101.6215</c:v>
                </c:pt>
                <c:pt idx="535">
                  <c:v>102.0568</c:v>
                </c:pt>
                <c:pt idx="536">
                  <c:v>102.2517</c:v>
                </c:pt>
                <c:pt idx="537">
                  <c:v>102.4118</c:v>
                </c:pt>
                <c:pt idx="538">
                  <c:v>102.6233</c:v>
                </c:pt>
                <c:pt idx="539">
                  <c:v>102.8137</c:v>
                </c:pt>
                <c:pt idx="540">
                  <c:v>102.8997</c:v>
                </c:pt>
                <c:pt idx="541">
                  <c:v>102.9843</c:v>
                </c:pt>
                <c:pt idx="542">
                  <c:v>102.8536</c:v>
                </c:pt>
                <c:pt idx="543">
                  <c:v>102.6297</c:v>
                </c:pt>
                <c:pt idx="544">
                  <c:v>102.4558</c:v>
                </c:pt>
                <c:pt idx="545">
                  <c:v>102.0508</c:v>
                </c:pt>
                <c:pt idx="546">
                  <c:v>101.6748</c:v>
                </c:pt>
                <c:pt idx="547">
                  <c:v>101.48180000000001</c:v>
                </c:pt>
                <c:pt idx="548">
                  <c:v>101.21680000000001</c:v>
                </c:pt>
                <c:pt idx="549">
                  <c:v>100.8623</c:v>
                </c:pt>
                <c:pt idx="550">
                  <c:v>100.4773</c:v>
                </c:pt>
                <c:pt idx="551">
                  <c:v>100.20189999999999</c:v>
                </c:pt>
                <c:pt idx="552">
                  <c:v>100.22669999999999</c:v>
                </c:pt>
                <c:pt idx="553">
                  <c:v>100.2042</c:v>
                </c:pt>
                <c:pt idx="554">
                  <c:v>100.05200000000001</c:v>
                </c:pt>
                <c:pt idx="555">
                  <c:v>99.823899999999995</c:v>
                </c:pt>
                <c:pt idx="556">
                  <c:v>99.718670000000003</c:v>
                </c:pt>
                <c:pt idx="557">
                  <c:v>99.935360000000003</c:v>
                </c:pt>
                <c:pt idx="558">
                  <c:v>100.3219</c:v>
                </c:pt>
                <c:pt idx="559">
                  <c:v>100.76860000000001</c:v>
                </c:pt>
                <c:pt idx="560">
                  <c:v>101.1499</c:v>
                </c:pt>
                <c:pt idx="561">
                  <c:v>101.3942</c:v>
                </c:pt>
                <c:pt idx="562">
                  <c:v>101.3903</c:v>
                </c:pt>
                <c:pt idx="563">
                  <c:v>101.0545</c:v>
                </c:pt>
                <c:pt idx="564">
                  <c:v>100.873</c:v>
                </c:pt>
                <c:pt idx="565">
                  <c:v>100.89490000000001</c:v>
                </c:pt>
                <c:pt idx="566">
                  <c:v>101.0224</c:v>
                </c:pt>
                <c:pt idx="567">
                  <c:v>100.96040000000001</c:v>
                </c:pt>
                <c:pt idx="568">
                  <c:v>100.78530000000001</c:v>
                </c:pt>
                <c:pt idx="569">
                  <c:v>100.7509</c:v>
                </c:pt>
                <c:pt idx="570">
                  <c:v>100.95059999999999</c:v>
                </c:pt>
                <c:pt idx="571">
                  <c:v>101.1202</c:v>
                </c:pt>
                <c:pt idx="572">
                  <c:v>101.3592</c:v>
                </c:pt>
                <c:pt idx="573">
                  <c:v>101.5859</c:v>
                </c:pt>
                <c:pt idx="574">
                  <c:v>101.5254</c:v>
                </c:pt>
                <c:pt idx="575">
                  <c:v>101.3383</c:v>
                </c:pt>
                <c:pt idx="576">
                  <c:v>101.0274</c:v>
                </c:pt>
                <c:pt idx="577">
                  <c:v>100.7692</c:v>
                </c:pt>
                <c:pt idx="578">
                  <c:v>100.3734</c:v>
                </c:pt>
                <c:pt idx="579">
                  <c:v>99.816810000000004</c:v>
                </c:pt>
                <c:pt idx="580">
                  <c:v>99.147509999999997</c:v>
                </c:pt>
                <c:pt idx="581">
                  <c:v>98.544709999999995</c:v>
                </c:pt>
                <c:pt idx="582">
                  <c:v>97.999549999999999</c:v>
                </c:pt>
                <c:pt idx="583">
                  <c:v>97.322839999999999</c:v>
                </c:pt>
                <c:pt idx="584">
                  <c:v>96.713650000000001</c:v>
                </c:pt>
                <c:pt idx="585">
                  <c:v>96.168790000000001</c:v>
                </c:pt>
                <c:pt idx="586">
                  <c:v>96.080770000000001</c:v>
                </c:pt>
                <c:pt idx="587">
                  <c:v>96.440619999999996</c:v>
                </c:pt>
                <c:pt idx="588">
                  <c:v>96.688890000000001</c:v>
                </c:pt>
                <c:pt idx="589">
                  <c:v>96.987080000000006</c:v>
                </c:pt>
                <c:pt idx="590">
                  <c:v>97.530609999999996</c:v>
                </c:pt>
                <c:pt idx="591">
                  <c:v>98.351699999999994</c:v>
                </c:pt>
                <c:pt idx="592">
                  <c:v>99.124589999999998</c:v>
                </c:pt>
                <c:pt idx="593">
                  <c:v>99.275369999999995</c:v>
                </c:pt>
                <c:pt idx="594">
                  <c:v>99.380459999999999</c:v>
                </c:pt>
                <c:pt idx="595">
                  <c:v>99.936869999999999</c:v>
                </c:pt>
                <c:pt idx="596">
                  <c:v>100.50239999999999</c:v>
                </c:pt>
                <c:pt idx="597">
                  <c:v>100.7347</c:v>
                </c:pt>
                <c:pt idx="598">
                  <c:v>100.76819999999999</c:v>
                </c:pt>
                <c:pt idx="599">
                  <c:v>100.77979999999999</c:v>
                </c:pt>
                <c:pt idx="600">
                  <c:v>100.65770000000001</c:v>
                </c:pt>
                <c:pt idx="601">
                  <c:v>100.36799999999999</c:v>
                </c:pt>
                <c:pt idx="602">
                  <c:v>99.990290000000002</c:v>
                </c:pt>
                <c:pt idx="603">
                  <c:v>99.576340000000002</c:v>
                </c:pt>
                <c:pt idx="604">
                  <c:v>99.346429999999998</c:v>
                </c:pt>
                <c:pt idx="605">
                  <c:v>99.243610000000004</c:v>
                </c:pt>
                <c:pt idx="606">
                  <c:v>99.371030000000005</c:v>
                </c:pt>
                <c:pt idx="607">
                  <c:v>99.543130000000005</c:v>
                </c:pt>
                <c:pt idx="608">
                  <c:v>99.889889999999994</c:v>
                </c:pt>
                <c:pt idx="609">
                  <c:v>100.256</c:v>
                </c:pt>
                <c:pt idx="610">
                  <c:v>100.5595</c:v>
                </c:pt>
                <c:pt idx="611">
                  <c:v>100.827</c:v>
                </c:pt>
                <c:pt idx="612">
                  <c:v>100.5296</c:v>
                </c:pt>
                <c:pt idx="613">
                  <c:v>99.708209999999994</c:v>
                </c:pt>
                <c:pt idx="614">
                  <c:v>98.998919999999998</c:v>
                </c:pt>
                <c:pt idx="615">
                  <c:v>98.715779999999995</c:v>
                </c:pt>
                <c:pt idx="616">
                  <c:v>98.668499999999995</c:v>
                </c:pt>
                <c:pt idx="617">
                  <c:v>98.774990000000003</c:v>
                </c:pt>
                <c:pt idx="618">
                  <c:v>98.72363</c:v>
                </c:pt>
                <c:pt idx="619">
                  <c:v>98.318219999999997</c:v>
                </c:pt>
                <c:pt idx="620">
                  <c:v>97.900750000000002</c:v>
                </c:pt>
                <c:pt idx="621">
                  <c:v>97.495940000000004</c:v>
                </c:pt>
                <c:pt idx="622">
                  <c:v>97.102339999999998</c:v>
                </c:pt>
                <c:pt idx="623">
                  <c:v>96.969759999999994</c:v>
                </c:pt>
                <c:pt idx="624">
                  <c:v>97.390249999999995</c:v>
                </c:pt>
                <c:pt idx="625">
                  <c:v>97.902959999999993</c:v>
                </c:pt>
                <c:pt idx="626">
                  <c:v>98.322289999999995</c:v>
                </c:pt>
                <c:pt idx="627">
                  <c:v>98.754360000000005</c:v>
                </c:pt>
                <c:pt idx="628">
                  <c:v>99.005210000000005</c:v>
                </c:pt>
                <c:pt idx="629">
                  <c:v>99.36909</c:v>
                </c:pt>
                <c:pt idx="630">
                  <c:v>99.638059999999996</c:v>
                </c:pt>
                <c:pt idx="631">
                  <c:v>99.657439999999994</c:v>
                </c:pt>
                <c:pt idx="632">
                  <c:v>99.485900000000001</c:v>
                </c:pt>
                <c:pt idx="633">
                  <c:v>99.427000000000007</c:v>
                </c:pt>
                <c:pt idx="634">
                  <c:v>99.302350000000004</c:v>
                </c:pt>
                <c:pt idx="635">
                  <c:v>98.927090000000007</c:v>
                </c:pt>
                <c:pt idx="636">
                  <c:v>98.581770000000006</c:v>
                </c:pt>
                <c:pt idx="637">
                  <c:v>98.164699999999996</c:v>
                </c:pt>
                <c:pt idx="638">
                  <c:v>97.848299999999995</c:v>
                </c:pt>
                <c:pt idx="639">
                  <c:v>97.775480000000002</c:v>
                </c:pt>
                <c:pt idx="640">
                  <c:v>97.908959999999993</c:v>
                </c:pt>
                <c:pt idx="641">
                  <c:v>98.071529999999996</c:v>
                </c:pt>
                <c:pt idx="642">
                  <c:v>98.088710000000006</c:v>
                </c:pt>
                <c:pt idx="643">
                  <c:v>98.120230000000006</c:v>
                </c:pt>
                <c:pt idx="644">
                  <c:v>98.116870000000006</c:v>
                </c:pt>
                <c:pt idx="645">
                  <c:v>98.435699999999997</c:v>
                </c:pt>
                <c:pt idx="646">
                  <c:v>99.185590000000005</c:v>
                </c:pt>
                <c:pt idx="647">
                  <c:v>99.915419999999997</c:v>
                </c:pt>
                <c:pt idx="648">
                  <c:v>100.4598</c:v>
                </c:pt>
                <c:pt idx="649">
                  <c:v>100.5373</c:v>
                </c:pt>
                <c:pt idx="650">
                  <c:v>100.6461</c:v>
                </c:pt>
                <c:pt idx="651">
                  <c:v>100.78870000000001</c:v>
                </c:pt>
                <c:pt idx="652">
                  <c:v>101.1514</c:v>
                </c:pt>
                <c:pt idx="653">
                  <c:v>101.21250000000001</c:v>
                </c:pt>
                <c:pt idx="654">
                  <c:v>101.149</c:v>
                </c:pt>
                <c:pt idx="655">
                  <c:v>101.18859999999999</c:v>
                </c:pt>
                <c:pt idx="656">
                  <c:v>101.0256</c:v>
                </c:pt>
                <c:pt idx="657">
                  <c:v>100.9068</c:v>
                </c:pt>
                <c:pt idx="658">
                  <c:v>100.7191</c:v>
                </c:pt>
                <c:pt idx="659">
                  <c:v>100.661</c:v>
                </c:pt>
                <c:pt idx="660">
                  <c:v>100.6974</c:v>
                </c:pt>
                <c:pt idx="661">
                  <c:v>100.4712</c:v>
                </c:pt>
                <c:pt idx="662">
                  <c:v>99.870699999999999</c:v>
                </c:pt>
                <c:pt idx="663">
                  <c:v>99.188509999999994</c:v>
                </c:pt>
                <c:pt idx="664">
                  <c:v>98.725070000000002</c:v>
                </c:pt>
                <c:pt idx="665">
                  <c:v>98.601780000000005</c:v>
                </c:pt>
                <c:pt idx="666">
                  <c:v>98.791659999999993</c:v>
                </c:pt>
                <c:pt idx="667">
                  <c:v>98.885210000000001</c:v>
                </c:pt>
                <c:pt idx="668">
                  <c:v>99.158839999999998</c:v>
                </c:pt>
                <c:pt idx="669">
                  <c:v>99.283680000000004</c:v>
                </c:pt>
                <c:pt idx="670">
                  <c:v>99.122839999999997</c:v>
                </c:pt>
                <c:pt idx="671">
                  <c:v>98.988470000000007</c:v>
                </c:pt>
                <c:pt idx="672">
                  <c:v>99.066630000000004</c:v>
                </c:pt>
                <c:pt idx="673">
                  <c:v>99.465289999999996</c:v>
                </c:pt>
                <c:pt idx="674">
                  <c:v>99.905590000000004</c:v>
                </c:pt>
                <c:pt idx="675">
                  <c:v>100.3275</c:v>
                </c:pt>
                <c:pt idx="676">
                  <c:v>100.4676</c:v>
                </c:pt>
                <c:pt idx="677">
                  <c:v>100.5928</c:v>
                </c:pt>
                <c:pt idx="678">
                  <c:v>100.7525</c:v>
                </c:pt>
                <c:pt idx="679">
                  <c:v>100.70310000000001</c:v>
                </c:pt>
                <c:pt idx="680">
                  <c:v>100.7089</c:v>
                </c:pt>
                <c:pt idx="681">
                  <c:v>100.6932</c:v>
                </c:pt>
                <c:pt idx="682">
                  <c:v>100.94580000000001</c:v>
                </c:pt>
                <c:pt idx="683">
                  <c:v>101.09990000000001</c:v>
                </c:pt>
                <c:pt idx="684">
                  <c:v>101.2839</c:v>
                </c:pt>
                <c:pt idx="685">
                  <c:v>101.7034</c:v>
                </c:pt>
                <c:pt idx="686">
                  <c:v>101.8686</c:v>
                </c:pt>
                <c:pt idx="687">
                  <c:v>101.89400000000001</c:v>
                </c:pt>
                <c:pt idx="688">
                  <c:v>102.056</c:v>
                </c:pt>
                <c:pt idx="689">
                  <c:v>102.1919</c:v>
                </c:pt>
                <c:pt idx="690">
                  <c:v>101.9468</c:v>
                </c:pt>
                <c:pt idx="691">
                  <c:v>101.86960000000001</c:v>
                </c:pt>
                <c:pt idx="692">
                  <c:v>101.818</c:v>
                </c:pt>
                <c:pt idx="693">
                  <c:v>101.6277</c:v>
                </c:pt>
                <c:pt idx="694">
                  <c:v>101.5213</c:v>
                </c:pt>
                <c:pt idx="695">
                  <c:v>101.387</c:v>
                </c:pt>
                <c:pt idx="696">
                  <c:v>101.39019999999999</c:v>
                </c:pt>
                <c:pt idx="697">
                  <c:v>101.2491</c:v>
                </c:pt>
                <c:pt idx="698">
                  <c:v>100.953</c:v>
                </c:pt>
                <c:pt idx="699">
                  <c:v>100.3608</c:v>
                </c:pt>
                <c:pt idx="700">
                  <c:v>100.05459999999999</c:v>
                </c:pt>
                <c:pt idx="701">
                  <c:v>99.984340000000003</c:v>
                </c:pt>
                <c:pt idx="702">
                  <c:v>99.468580000000003</c:v>
                </c:pt>
                <c:pt idx="703">
                  <c:v>98.548259999999999</c:v>
                </c:pt>
                <c:pt idx="704">
                  <c:v>97.495810000000006</c:v>
                </c:pt>
                <c:pt idx="705">
                  <c:v>96.480840000000001</c:v>
                </c:pt>
                <c:pt idx="706">
                  <c:v>95.669640000000001</c:v>
                </c:pt>
                <c:pt idx="707">
                  <c:v>95.038700000000006</c:v>
                </c:pt>
                <c:pt idx="708">
                  <c:v>94.255330000000001</c:v>
                </c:pt>
                <c:pt idx="709">
                  <c:v>93.583849999999998</c:v>
                </c:pt>
                <c:pt idx="710">
                  <c:v>93.422650000000004</c:v>
                </c:pt>
                <c:pt idx="711">
                  <c:v>93.958209999999994</c:v>
                </c:pt>
                <c:pt idx="712">
                  <c:v>94.69556</c:v>
                </c:pt>
                <c:pt idx="713">
                  <c:v>95.426900000000003</c:v>
                </c:pt>
                <c:pt idx="714">
                  <c:v>96.086370000000002</c:v>
                </c:pt>
                <c:pt idx="715">
                  <c:v>96.819569999999999</c:v>
                </c:pt>
                <c:pt idx="716">
                  <c:v>97.507090000000005</c:v>
                </c:pt>
                <c:pt idx="717">
                  <c:v>97.982920000000007</c:v>
                </c:pt>
                <c:pt idx="718">
                  <c:v>98.064319999999995</c:v>
                </c:pt>
                <c:pt idx="719">
                  <c:v>98.086489999999998</c:v>
                </c:pt>
                <c:pt idx="720">
                  <c:v>98.302710000000005</c:v>
                </c:pt>
                <c:pt idx="721">
                  <c:v>98.541560000000004</c:v>
                </c:pt>
                <c:pt idx="722">
                  <c:v>98.889240000000001</c:v>
                </c:pt>
                <c:pt idx="723">
                  <c:v>99.387770000000003</c:v>
                </c:pt>
                <c:pt idx="724">
                  <c:v>99.893969999999996</c:v>
                </c:pt>
                <c:pt idx="725">
                  <c:v>100.188</c:v>
                </c:pt>
                <c:pt idx="726">
                  <c:v>100.4813</c:v>
                </c:pt>
                <c:pt idx="727">
                  <c:v>100.66679999999999</c:v>
                </c:pt>
                <c:pt idx="728">
                  <c:v>100.7423</c:v>
                </c:pt>
                <c:pt idx="729">
                  <c:v>100.8028</c:v>
                </c:pt>
                <c:pt idx="730">
                  <c:v>100.9096</c:v>
                </c:pt>
                <c:pt idx="731">
                  <c:v>101.15309999999999</c:v>
                </c:pt>
                <c:pt idx="732">
                  <c:v>101.31950000000001</c:v>
                </c:pt>
                <c:pt idx="733">
                  <c:v>101.5783</c:v>
                </c:pt>
                <c:pt idx="734">
                  <c:v>101.84139999999999</c:v>
                </c:pt>
                <c:pt idx="735">
                  <c:v>101.7401</c:v>
                </c:pt>
                <c:pt idx="736">
                  <c:v>101.5835</c:v>
                </c:pt>
                <c:pt idx="737">
                  <c:v>101.3372</c:v>
                </c:pt>
                <c:pt idx="738">
                  <c:v>100.9055</c:v>
                </c:pt>
                <c:pt idx="739">
                  <c:v>100.512</c:v>
                </c:pt>
                <c:pt idx="740">
                  <c:v>99.878450000000001</c:v>
                </c:pt>
                <c:pt idx="741">
                  <c:v>99.273359999999997</c:v>
                </c:pt>
                <c:pt idx="742">
                  <c:v>99.079260000000005</c:v>
                </c:pt>
                <c:pt idx="743">
                  <c:v>99.336110000000005</c:v>
                </c:pt>
                <c:pt idx="744">
                  <c:v>100.0596</c:v>
                </c:pt>
                <c:pt idx="745">
                  <c:v>100.6044</c:v>
                </c:pt>
                <c:pt idx="746">
                  <c:v>100.7899</c:v>
                </c:pt>
                <c:pt idx="747">
                  <c:v>100.5912</c:v>
                </c:pt>
                <c:pt idx="748">
                  <c:v>100.04640000000001</c:v>
                </c:pt>
                <c:pt idx="749">
                  <c:v>99.939189999999996</c:v>
                </c:pt>
                <c:pt idx="750">
                  <c:v>100.0311</c:v>
                </c:pt>
                <c:pt idx="751">
                  <c:v>99.953109999999995</c:v>
                </c:pt>
                <c:pt idx="752">
                  <c:v>100.1212</c:v>
                </c:pt>
                <c:pt idx="753">
                  <c:v>100.2668</c:v>
                </c:pt>
                <c:pt idx="754">
                  <c:v>100.1099</c:v>
                </c:pt>
                <c:pt idx="755">
                  <c:v>100.0663</c:v>
                </c:pt>
                <c:pt idx="756">
                  <c:v>99.969989999999996</c:v>
                </c:pt>
                <c:pt idx="757">
                  <c:v>99.989810000000006</c:v>
                </c:pt>
                <c:pt idx="758">
                  <c:v>100.1331</c:v>
                </c:pt>
                <c:pt idx="759">
                  <c:v>100.1041</c:v>
                </c:pt>
                <c:pt idx="760">
                  <c:v>99.974850000000004</c:v>
                </c:pt>
                <c:pt idx="761">
                  <c:v>100.03830000000001</c:v>
                </c:pt>
                <c:pt idx="762">
                  <c:v>100.7146</c:v>
                </c:pt>
                <c:pt idx="763">
                  <c:v>101.6566</c:v>
                </c:pt>
                <c:pt idx="764">
                  <c:v>102.4371</c:v>
                </c:pt>
                <c:pt idx="765">
                  <c:v>102.6212</c:v>
                </c:pt>
                <c:pt idx="766">
                  <c:v>102.78530000000001</c:v>
                </c:pt>
                <c:pt idx="767">
                  <c:v>102.6268</c:v>
                </c:pt>
                <c:pt idx="768">
                  <c:v>102.3361</c:v>
                </c:pt>
                <c:pt idx="769">
                  <c:v>102.1399</c:v>
                </c:pt>
                <c:pt idx="770">
                  <c:v>102.1202</c:v>
                </c:pt>
                <c:pt idx="771">
                  <c:v>102.40900000000001</c:v>
                </c:pt>
                <c:pt idx="772">
                  <c:v>102.5968</c:v>
                </c:pt>
                <c:pt idx="773">
                  <c:v>102.69629999999999</c:v>
                </c:pt>
                <c:pt idx="774">
                  <c:v>102.55249999999999</c:v>
                </c:pt>
                <c:pt idx="775">
                  <c:v>102.39749999999999</c:v>
                </c:pt>
                <c:pt idx="776">
                  <c:v>102.1515</c:v>
                </c:pt>
                <c:pt idx="777">
                  <c:v>101.9967</c:v>
                </c:pt>
                <c:pt idx="778">
                  <c:v>102.04470000000001</c:v>
                </c:pt>
                <c:pt idx="779">
                  <c:v>102.15730000000001</c:v>
                </c:pt>
                <c:pt idx="780">
                  <c:v>102.2343</c:v>
                </c:pt>
                <c:pt idx="781">
                  <c:v>102.2022</c:v>
                </c:pt>
                <c:pt idx="782">
                  <c:v>101.88330000000001</c:v>
                </c:pt>
                <c:pt idx="783">
                  <c:v>101.62269999999999</c:v>
                </c:pt>
                <c:pt idx="784">
                  <c:v>101.3464</c:v>
                </c:pt>
                <c:pt idx="785">
                  <c:v>101.17789999999999</c:v>
                </c:pt>
                <c:pt idx="786">
                  <c:v>101.1927</c:v>
                </c:pt>
                <c:pt idx="787">
                  <c:v>101.104</c:v>
                </c:pt>
                <c:pt idx="788">
                  <c:v>100.8947</c:v>
                </c:pt>
                <c:pt idx="789">
                  <c:v>100.61150000000001</c:v>
                </c:pt>
                <c:pt idx="790">
                  <c:v>100.358</c:v>
                </c:pt>
                <c:pt idx="791">
                  <c:v>100.24469999999999</c:v>
                </c:pt>
                <c:pt idx="792">
                  <c:v>100.25539999999999</c:v>
                </c:pt>
                <c:pt idx="793">
                  <c:v>100.28440000000001</c:v>
                </c:pt>
                <c:pt idx="794">
                  <c:v>100.5496</c:v>
                </c:pt>
                <c:pt idx="795">
                  <c:v>100.8475</c:v>
                </c:pt>
                <c:pt idx="796">
                  <c:v>101.1194</c:v>
                </c:pt>
                <c:pt idx="797">
                  <c:v>101.2685</c:v>
                </c:pt>
                <c:pt idx="798">
                  <c:v>101.19929999999999</c:v>
                </c:pt>
                <c:pt idx="799">
                  <c:v>101.19580000000001</c:v>
                </c:pt>
                <c:pt idx="800">
                  <c:v>101.3249</c:v>
                </c:pt>
                <c:pt idx="801">
                  <c:v>101.6241</c:v>
                </c:pt>
                <c:pt idx="802">
                  <c:v>102.11879999999999</c:v>
                </c:pt>
                <c:pt idx="803">
                  <c:v>102.4282</c:v>
                </c:pt>
                <c:pt idx="804">
                  <c:v>102.7231</c:v>
                </c:pt>
                <c:pt idx="805">
                  <c:v>102.8653</c:v>
                </c:pt>
                <c:pt idx="806">
                  <c:v>102.8361</c:v>
                </c:pt>
                <c:pt idx="807">
                  <c:v>102.8325</c:v>
                </c:pt>
                <c:pt idx="808">
                  <c:v>103.0604</c:v>
                </c:pt>
                <c:pt idx="809">
                  <c:v>103.37479999999999</c:v>
                </c:pt>
                <c:pt idx="810">
                  <c:v>103.5398</c:v>
                </c:pt>
                <c:pt idx="811">
                  <c:v>103.38039999999999</c:v>
                </c:pt>
                <c:pt idx="812">
                  <c:v>103.13979999999999</c:v>
                </c:pt>
                <c:pt idx="813">
                  <c:v>103.0514</c:v>
                </c:pt>
                <c:pt idx="814">
                  <c:v>103.1935</c:v>
                </c:pt>
                <c:pt idx="815">
                  <c:v>103.244</c:v>
                </c:pt>
                <c:pt idx="816">
                  <c:v>102.9492</c:v>
                </c:pt>
                <c:pt idx="817">
                  <c:v>102.2393</c:v>
                </c:pt>
                <c:pt idx="818">
                  <c:v>101.65300000000001</c:v>
                </c:pt>
                <c:pt idx="819">
                  <c:v>101.6758</c:v>
                </c:pt>
                <c:pt idx="820">
                  <c:v>101.90470000000001</c:v>
                </c:pt>
                <c:pt idx="821">
                  <c:v>102.267</c:v>
                </c:pt>
                <c:pt idx="822">
                  <c:v>102.5048</c:v>
                </c:pt>
                <c:pt idx="823">
                  <c:v>102.4552</c:v>
                </c:pt>
                <c:pt idx="824">
                  <c:v>102.21339999999999</c:v>
                </c:pt>
                <c:pt idx="825">
                  <c:v>102.0733</c:v>
                </c:pt>
                <c:pt idx="826">
                  <c:v>102.2688</c:v>
                </c:pt>
                <c:pt idx="827">
                  <c:v>102.3613</c:v>
                </c:pt>
                <c:pt idx="828">
                  <c:v>102.00709999999999</c:v>
                </c:pt>
                <c:pt idx="829">
                  <c:v>101.3905</c:v>
                </c:pt>
                <c:pt idx="830">
                  <c:v>100.7569</c:v>
                </c:pt>
                <c:pt idx="831">
                  <c:v>100.133</c:v>
                </c:pt>
                <c:pt idx="832">
                  <c:v>99.556380000000004</c:v>
                </c:pt>
                <c:pt idx="833">
                  <c:v>99.210419999999999</c:v>
                </c:pt>
                <c:pt idx="834">
                  <c:v>98.81953</c:v>
                </c:pt>
                <c:pt idx="835">
                  <c:v>98.458079999999995</c:v>
                </c:pt>
                <c:pt idx="836">
                  <c:v>97.968010000000007</c:v>
                </c:pt>
                <c:pt idx="837">
                  <c:v>98.107969999999995</c:v>
                </c:pt>
                <c:pt idx="838">
                  <c:v>98.460459999999998</c:v>
                </c:pt>
                <c:pt idx="839">
                  <c:v>98.621769999999998</c:v>
                </c:pt>
                <c:pt idx="840">
                  <c:v>98.691540000000003</c:v>
                </c:pt>
                <c:pt idx="841">
                  <c:v>98.088570000000004</c:v>
                </c:pt>
                <c:pt idx="842">
                  <c:v>96.333269999999999</c:v>
                </c:pt>
                <c:pt idx="843">
                  <c:v>94.299899999999994</c:v>
                </c:pt>
                <c:pt idx="844">
                  <c:v>93.843890000000002</c:v>
                </c:pt>
                <c:pt idx="845">
                  <c:v>94.872339999999994</c:v>
                </c:pt>
                <c:pt idx="846">
                  <c:v>96.466030000000003</c:v>
                </c:pt>
                <c:pt idx="847">
                  <c:v>97.386449999999996</c:v>
                </c:pt>
                <c:pt idx="848">
                  <c:v>98.273859999999999</c:v>
                </c:pt>
                <c:pt idx="849">
                  <c:v>98.955119999999994</c:v>
                </c:pt>
                <c:pt idx="850">
                  <c:v>98.669830000000005</c:v>
                </c:pt>
                <c:pt idx="851">
                  <c:v>98.444789999999998</c:v>
                </c:pt>
                <c:pt idx="852">
                  <c:v>98.407449999999997</c:v>
                </c:pt>
                <c:pt idx="853">
                  <c:v>99.552279999999996</c:v>
                </c:pt>
                <c:pt idx="854">
                  <c:v>101.4157</c:v>
                </c:pt>
                <c:pt idx="855">
                  <c:v>102.88930000000001</c:v>
                </c:pt>
                <c:pt idx="856">
                  <c:v>104.0693</c:v>
                </c:pt>
                <c:pt idx="857">
                  <c:v>104.76730000000001</c:v>
                </c:pt>
                <c:pt idx="858">
                  <c:v>105.0669</c:v>
                </c:pt>
                <c:pt idx="859">
                  <c:v>104.97</c:v>
                </c:pt>
                <c:pt idx="860">
                  <c:v>105.02549999999999</c:v>
                </c:pt>
                <c:pt idx="861">
                  <c:v>105.31359999999999</c:v>
                </c:pt>
                <c:pt idx="862">
                  <c:v>105.60939999999999</c:v>
                </c:pt>
                <c:pt idx="863">
                  <c:v>105.58669999999999</c:v>
                </c:pt>
                <c:pt idx="864">
                  <c:v>105.3048</c:v>
                </c:pt>
                <c:pt idx="865">
                  <c:v>104.9265</c:v>
                </c:pt>
                <c:pt idx="866">
                  <c:v>104.5457</c:v>
                </c:pt>
                <c:pt idx="867">
                  <c:v>104.13849999999999</c:v>
                </c:pt>
                <c:pt idx="868">
                  <c:v>103.9021</c:v>
                </c:pt>
                <c:pt idx="869">
                  <c:v>103.15560000000001</c:v>
                </c:pt>
                <c:pt idx="870">
                  <c:v>102.13460000000001</c:v>
                </c:pt>
                <c:pt idx="871">
                  <c:v>101.0544</c:v>
                </c:pt>
                <c:pt idx="872">
                  <c:v>100.5698</c:v>
                </c:pt>
                <c:pt idx="873">
                  <c:v>100.6696</c:v>
                </c:pt>
                <c:pt idx="874">
                  <c:v>100.5463</c:v>
                </c:pt>
                <c:pt idx="875">
                  <c:v>100.4182</c:v>
                </c:pt>
                <c:pt idx="876">
                  <c:v>100.3486</c:v>
                </c:pt>
                <c:pt idx="877">
                  <c:v>100.0701</c:v>
                </c:pt>
              </c:numCache>
            </c:numRef>
          </c:val>
          <c:smooth val="0"/>
          <c:extLst xmlns:c15="http://schemas.microsoft.com/office/drawing/2012/chart">
            <c:ext xmlns:c16="http://schemas.microsoft.com/office/drawing/2014/chart" uri="{C3380CC4-5D6E-409C-BE32-E72D297353CC}">
              <c16:uniqueId val="{0000000B-F39B-44B1-9D5A-528B5CCF092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3"/>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8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51-4A30-A6F5-9D16A132375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pt idx="771">
                  <c:v>44939</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44978</c:v>
                </c:pt>
                <c:pt idx="797">
                  <c:v>44979</c:v>
                </c:pt>
                <c:pt idx="798">
                  <c:v>44980</c:v>
                </c:pt>
                <c:pt idx="799">
                  <c:v>44981</c:v>
                </c:pt>
                <c:pt idx="800">
                  <c:v>44984</c:v>
                </c:pt>
                <c:pt idx="801">
                  <c:v>44985</c:v>
                </c:pt>
                <c:pt idx="802">
                  <c:v>44986</c:v>
                </c:pt>
                <c:pt idx="803">
                  <c:v>44987</c:v>
                </c:pt>
                <c:pt idx="804">
                  <c:v>44988</c:v>
                </c:pt>
                <c:pt idx="805">
                  <c:v>44991</c:v>
                </c:pt>
                <c:pt idx="806">
                  <c:v>44992</c:v>
                </c:pt>
                <c:pt idx="807">
                  <c:v>44993</c:v>
                </c:pt>
                <c:pt idx="808">
                  <c:v>44994</c:v>
                </c:pt>
                <c:pt idx="809">
                  <c:v>44995</c:v>
                </c:pt>
                <c:pt idx="810">
                  <c:v>44998</c:v>
                </c:pt>
                <c:pt idx="811">
                  <c:v>44999</c:v>
                </c:pt>
                <c:pt idx="812">
                  <c:v>45000</c:v>
                </c:pt>
                <c:pt idx="813">
                  <c:v>45001</c:v>
                </c:pt>
                <c:pt idx="814">
                  <c:v>45002</c:v>
                </c:pt>
                <c:pt idx="815">
                  <c:v>45005</c:v>
                </c:pt>
                <c:pt idx="816">
                  <c:v>45006</c:v>
                </c:pt>
                <c:pt idx="817">
                  <c:v>45007</c:v>
                </c:pt>
                <c:pt idx="818">
                  <c:v>45008</c:v>
                </c:pt>
                <c:pt idx="819">
                  <c:v>45009</c:v>
                </c:pt>
                <c:pt idx="820">
                  <c:v>45012</c:v>
                </c:pt>
                <c:pt idx="821">
                  <c:v>45013</c:v>
                </c:pt>
                <c:pt idx="822">
                  <c:v>45014</c:v>
                </c:pt>
                <c:pt idx="823">
                  <c:v>45015</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pt idx="766">
                  <c:v>78.569999999999993</c:v>
                </c:pt>
                <c:pt idx="767">
                  <c:v>79.650000000000006</c:v>
                </c:pt>
                <c:pt idx="768">
                  <c:v>80.099999999999994</c:v>
                </c:pt>
                <c:pt idx="769">
                  <c:v>82.67</c:v>
                </c:pt>
                <c:pt idx="770">
                  <c:v>84.03</c:v>
                </c:pt>
                <c:pt idx="771">
                  <c:v>85.28</c:v>
                </c:pt>
                <c:pt idx="772">
                  <c:v>85.92</c:v>
                </c:pt>
                <c:pt idx="773">
                  <c:v>84.98</c:v>
                </c:pt>
                <c:pt idx="774">
                  <c:v>85.62</c:v>
                </c:pt>
                <c:pt idx="775">
                  <c:v>87.63</c:v>
                </c:pt>
                <c:pt idx="776">
                  <c:v>88.19</c:v>
                </c:pt>
                <c:pt idx="777">
                  <c:v>86.13</c:v>
                </c:pt>
                <c:pt idx="778">
                  <c:v>86.12</c:v>
                </c:pt>
                <c:pt idx="779">
                  <c:v>87.89</c:v>
                </c:pt>
                <c:pt idx="780">
                  <c:v>86.66</c:v>
                </c:pt>
                <c:pt idx="781">
                  <c:v>84.9</c:v>
                </c:pt>
                <c:pt idx="782">
                  <c:v>84.49</c:v>
                </c:pt>
                <c:pt idx="783">
                  <c:v>82.84</c:v>
                </c:pt>
                <c:pt idx="784">
                  <c:v>82.17</c:v>
                </c:pt>
                <c:pt idx="785">
                  <c:v>79.94</c:v>
                </c:pt>
                <c:pt idx="786">
                  <c:v>80.989999999999995</c:v>
                </c:pt>
                <c:pt idx="787">
                  <c:v>83.69</c:v>
                </c:pt>
                <c:pt idx="788">
                  <c:v>85.09</c:v>
                </c:pt>
                <c:pt idx="789">
                  <c:v>84.5</c:v>
                </c:pt>
                <c:pt idx="790">
                  <c:v>86.39</c:v>
                </c:pt>
                <c:pt idx="791">
                  <c:v>86.61</c:v>
                </c:pt>
                <c:pt idx="792">
                  <c:v>85.58</c:v>
                </c:pt>
                <c:pt idx="793">
                  <c:v>85.38</c:v>
                </c:pt>
                <c:pt idx="794">
                  <c:v>85.14</c:v>
                </c:pt>
                <c:pt idx="795">
                  <c:v>83</c:v>
                </c:pt>
                <c:pt idx="796">
                  <c:v>83.05</c:v>
                </c:pt>
                <c:pt idx="797">
                  <c:v>80.599999999999994</c:v>
                </c:pt>
                <c:pt idx="798">
                  <c:v>82.21</c:v>
                </c:pt>
                <c:pt idx="799">
                  <c:v>83.16</c:v>
                </c:pt>
                <c:pt idx="800">
                  <c:v>82.45</c:v>
                </c:pt>
                <c:pt idx="801">
                  <c:v>83.89</c:v>
                </c:pt>
                <c:pt idx="802">
                  <c:v>84.31</c:v>
                </c:pt>
                <c:pt idx="803">
                  <c:v>84.75</c:v>
                </c:pt>
                <c:pt idx="804">
                  <c:v>85.83</c:v>
                </c:pt>
                <c:pt idx="805">
                  <c:v>86.18</c:v>
                </c:pt>
                <c:pt idx="806">
                  <c:v>83.29</c:v>
                </c:pt>
                <c:pt idx="807">
                  <c:v>82.66</c:v>
                </c:pt>
                <c:pt idx="808">
                  <c:v>81.59</c:v>
                </c:pt>
                <c:pt idx="809">
                  <c:v>82.78</c:v>
                </c:pt>
                <c:pt idx="810">
                  <c:v>80.77</c:v>
                </c:pt>
                <c:pt idx="811">
                  <c:v>77.45</c:v>
                </c:pt>
                <c:pt idx="812">
                  <c:v>73.69</c:v>
                </c:pt>
                <c:pt idx="813">
                  <c:v>74.7</c:v>
                </c:pt>
                <c:pt idx="814">
                  <c:v>72.97</c:v>
                </c:pt>
                <c:pt idx="815">
                  <c:v>73.790000000000006</c:v>
                </c:pt>
                <c:pt idx="816">
                  <c:v>75.319999999999993</c:v>
                </c:pt>
                <c:pt idx="817">
                  <c:v>76.69</c:v>
                </c:pt>
                <c:pt idx="818">
                  <c:v>75.91</c:v>
                </c:pt>
                <c:pt idx="819">
                  <c:v>74.989999999999995</c:v>
                </c:pt>
                <c:pt idx="820">
                  <c:v>78.12</c:v>
                </c:pt>
                <c:pt idx="821">
                  <c:v>78.650000000000006</c:v>
                </c:pt>
                <c:pt idx="822">
                  <c:v>78.28</c:v>
                </c:pt>
                <c:pt idx="823">
                  <c:v>79.27</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Graph!$C$1</c:f>
              <c:strCache>
                <c:ptCount val="1"/>
                <c:pt idx="0">
                  <c:v>WTI price</c:v>
                </c:pt>
              </c:strCache>
            </c:strRef>
          </c:tx>
          <c:spPr>
            <a:ln w="19050"/>
          </c:spPr>
          <c:marker>
            <c:symbol val="none"/>
          </c:marker>
          <c:dLbls>
            <c:dLbl>
              <c:idx val="823"/>
              <c:layout>
                <c:manualLayout>
                  <c:x val="-1.0028003807119403E-16"/>
                  <c:y val="7.29257910908382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351-4A30-A6F5-9D16A132375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pt idx="766">
                  <c:v>44932</c:v>
                </c:pt>
                <c:pt idx="767">
                  <c:v>44935</c:v>
                </c:pt>
                <c:pt idx="768">
                  <c:v>44936</c:v>
                </c:pt>
                <c:pt idx="769">
                  <c:v>44937</c:v>
                </c:pt>
                <c:pt idx="770">
                  <c:v>44938</c:v>
                </c:pt>
                <c:pt idx="771">
                  <c:v>44939</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44978</c:v>
                </c:pt>
                <c:pt idx="797">
                  <c:v>44979</c:v>
                </c:pt>
                <c:pt idx="798">
                  <c:v>44980</c:v>
                </c:pt>
                <c:pt idx="799">
                  <c:v>44981</c:v>
                </c:pt>
                <c:pt idx="800">
                  <c:v>44984</c:v>
                </c:pt>
                <c:pt idx="801">
                  <c:v>44985</c:v>
                </c:pt>
                <c:pt idx="802">
                  <c:v>44986</c:v>
                </c:pt>
                <c:pt idx="803">
                  <c:v>44987</c:v>
                </c:pt>
                <c:pt idx="804">
                  <c:v>44988</c:v>
                </c:pt>
                <c:pt idx="805">
                  <c:v>44991</c:v>
                </c:pt>
                <c:pt idx="806">
                  <c:v>44992</c:v>
                </c:pt>
                <c:pt idx="807">
                  <c:v>44993</c:v>
                </c:pt>
                <c:pt idx="808">
                  <c:v>44994</c:v>
                </c:pt>
                <c:pt idx="809">
                  <c:v>44995</c:v>
                </c:pt>
                <c:pt idx="810">
                  <c:v>44998</c:v>
                </c:pt>
                <c:pt idx="811">
                  <c:v>44999</c:v>
                </c:pt>
                <c:pt idx="812">
                  <c:v>45000</c:v>
                </c:pt>
                <c:pt idx="813">
                  <c:v>45001</c:v>
                </c:pt>
                <c:pt idx="814">
                  <c:v>45002</c:v>
                </c:pt>
                <c:pt idx="815">
                  <c:v>45005</c:v>
                </c:pt>
                <c:pt idx="816">
                  <c:v>45006</c:v>
                </c:pt>
                <c:pt idx="817">
                  <c:v>45007</c:v>
                </c:pt>
                <c:pt idx="818">
                  <c:v>45008</c:v>
                </c:pt>
                <c:pt idx="819">
                  <c:v>45009</c:v>
                </c:pt>
                <c:pt idx="820">
                  <c:v>45012</c:v>
                </c:pt>
                <c:pt idx="821">
                  <c:v>45013</c:v>
                </c:pt>
                <c:pt idx="822">
                  <c:v>45014</c:v>
                </c:pt>
                <c:pt idx="823">
                  <c:v>45015</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pt idx="766">
                  <c:v>73.77</c:v>
                </c:pt>
                <c:pt idx="767">
                  <c:v>74.63</c:v>
                </c:pt>
                <c:pt idx="768">
                  <c:v>75.12</c:v>
                </c:pt>
                <c:pt idx="769">
                  <c:v>77.41</c:v>
                </c:pt>
                <c:pt idx="770">
                  <c:v>78.39</c:v>
                </c:pt>
                <c:pt idx="771">
                  <c:v>79.86</c:v>
                </c:pt>
                <c:pt idx="772">
                  <c:v>80.180000000000007</c:v>
                </c:pt>
                <c:pt idx="773">
                  <c:v>79.48</c:v>
                </c:pt>
                <c:pt idx="774">
                  <c:v>80.2</c:v>
                </c:pt>
                <c:pt idx="775">
                  <c:v>81.31</c:v>
                </c:pt>
                <c:pt idx="776">
                  <c:v>81.62</c:v>
                </c:pt>
                <c:pt idx="777">
                  <c:v>80.13</c:v>
                </c:pt>
                <c:pt idx="778">
                  <c:v>80.150000000000006</c:v>
                </c:pt>
                <c:pt idx="779">
                  <c:v>82.01</c:v>
                </c:pt>
                <c:pt idx="780">
                  <c:v>79.680000000000007</c:v>
                </c:pt>
                <c:pt idx="781">
                  <c:v>77.900000000000006</c:v>
                </c:pt>
                <c:pt idx="782">
                  <c:v>78.87</c:v>
                </c:pt>
                <c:pt idx="783">
                  <c:v>76.41</c:v>
                </c:pt>
                <c:pt idx="784">
                  <c:v>75.88</c:v>
                </c:pt>
                <c:pt idx="785">
                  <c:v>73.39</c:v>
                </c:pt>
                <c:pt idx="786">
                  <c:v>74.11</c:v>
                </c:pt>
                <c:pt idx="787">
                  <c:v>77.14</c:v>
                </c:pt>
                <c:pt idx="788">
                  <c:v>78.47</c:v>
                </c:pt>
                <c:pt idx="789">
                  <c:v>78.06</c:v>
                </c:pt>
                <c:pt idx="790">
                  <c:v>79.72</c:v>
                </c:pt>
                <c:pt idx="791">
                  <c:v>80.14</c:v>
                </c:pt>
                <c:pt idx="792">
                  <c:v>79.06</c:v>
                </c:pt>
                <c:pt idx="793">
                  <c:v>78.59</c:v>
                </c:pt>
                <c:pt idx="794">
                  <c:v>78.489999999999995</c:v>
                </c:pt>
                <c:pt idx="795">
                  <c:v>76.34</c:v>
                </c:pt>
                <c:pt idx="796">
                  <c:v>76.16</c:v>
                </c:pt>
                <c:pt idx="797">
                  <c:v>73.95</c:v>
                </c:pt>
                <c:pt idx="798">
                  <c:v>75.39</c:v>
                </c:pt>
                <c:pt idx="799">
                  <c:v>76.319999999999993</c:v>
                </c:pt>
                <c:pt idx="800">
                  <c:v>75.680000000000007</c:v>
                </c:pt>
                <c:pt idx="801">
                  <c:v>77.05</c:v>
                </c:pt>
                <c:pt idx="802">
                  <c:v>77.69</c:v>
                </c:pt>
                <c:pt idx="803">
                  <c:v>78.16</c:v>
                </c:pt>
                <c:pt idx="804">
                  <c:v>79.680000000000007</c:v>
                </c:pt>
                <c:pt idx="805">
                  <c:v>80.459999999999994</c:v>
                </c:pt>
                <c:pt idx="806">
                  <c:v>77.58</c:v>
                </c:pt>
                <c:pt idx="807">
                  <c:v>76.66</c:v>
                </c:pt>
                <c:pt idx="808">
                  <c:v>75.72</c:v>
                </c:pt>
                <c:pt idx="809">
                  <c:v>76.680000000000007</c:v>
                </c:pt>
                <c:pt idx="810">
                  <c:v>74.8</c:v>
                </c:pt>
                <c:pt idx="811">
                  <c:v>71.33</c:v>
                </c:pt>
                <c:pt idx="812">
                  <c:v>67.61</c:v>
                </c:pt>
                <c:pt idx="813">
                  <c:v>68.349999999999994</c:v>
                </c:pt>
                <c:pt idx="814">
                  <c:v>66.739999999999995</c:v>
                </c:pt>
                <c:pt idx="815">
                  <c:v>67.64</c:v>
                </c:pt>
                <c:pt idx="816">
                  <c:v>69.33</c:v>
                </c:pt>
                <c:pt idx="817">
                  <c:v>70.900000000000006</c:v>
                </c:pt>
                <c:pt idx="818">
                  <c:v>69.959999999999994</c:v>
                </c:pt>
                <c:pt idx="819">
                  <c:v>69.260000000000005</c:v>
                </c:pt>
                <c:pt idx="820">
                  <c:v>72.81</c:v>
                </c:pt>
                <c:pt idx="821">
                  <c:v>73.2</c:v>
                </c:pt>
                <c:pt idx="822">
                  <c:v>72.97</c:v>
                </c:pt>
                <c:pt idx="823">
                  <c:v>74.37</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016"/>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EA6-1644-91AE-198C5316E879}"/>
                </c:ext>
              </c:extLst>
            </c:dLbl>
            <c:dLbl>
              <c:idx val="6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F60-48E3-9BDE-23C9AC146DE2}"/>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Graph!$A$2:$A$737</c:f>
              <c:numCache>
                <c:formatCode>m/d/yyyy</c:formatCode>
                <c:ptCount val="73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numCache>
            </c:numRef>
          </c:cat>
          <c:val>
            <c:numRef>
              <c:f>Graph!$B$2:$B$739</c:f>
              <c:numCache>
                <c:formatCode>0</c:formatCode>
                <c:ptCount val="738"/>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numCache>
            </c:numRef>
          </c:val>
          <c:smooth val="0"/>
          <c:extLst xmlns:c15="http://schemas.microsoft.com/office/drawing/2012/chart">
            <c:ext xmlns:c16="http://schemas.microsoft.com/office/drawing/2014/chart" uri="{C3380CC4-5D6E-409C-BE32-E72D297353CC}">
              <c16:uniqueId val="{00000001-3858-4B19-B77D-D7BCA26206A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016"/>
          <c:min val="43831"/>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4"/>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2A-9D4E-AF3C-37B0C50836F1}"/>
                </c:ext>
              </c:extLst>
            </c:dLbl>
            <c:dLbl>
              <c:idx val="81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99E-428B-8B71-0C24396A07D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Graph!$A$2:$A$911</c:f>
              <c:numCache>
                <c:formatCode>m/d/yyyy</c:formatCode>
                <c:ptCount val="910"/>
                <c:pt idx="0">
                  <c:v>45015</c:v>
                </c:pt>
                <c:pt idx="1">
                  <c:v>45014</c:v>
                </c:pt>
                <c:pt idx="2">
                  <c:v>45013</c:v>
                </c:pt>
                <c:pt idx="3">
                  <c:v>45012</c:v>
                </c:pt>
                <c:pt idx="4">
                  <c:v>45009</c:v>
                </c:pt>
                <c:pt idx="5">
                  <c:v>45008</c:v>
                </c:pt>
                <c:pt idx="6">
                  <c:v>45007</c:v>
                </c:pt>
                <c:pt idx="7">
                  <c:v>45006</c:v>
                </c:pt>
                <c:pt idx="8">
                  <c:v>45005</c:v>
                </c:pt>
                <c:pt idx="9">
                  <c:v>45002</c:v>
                </c:pt>
                <c:pt idx="10">
                  <c:v>45001</c:v>
                </c:pt>
                <c:pt idx="11">
                  <c:v>45000</c:v>
                </c:pt>
                <c:pt idx="12">
                  <c:v>44999</c:v>
                </c:pt>
                <c:pt idx="13">
                  <c:v>44998</c:v>
                </c:pt>
                <c:pt idx="14">
                  <c:v>44995</c:v>
                </c:pt>
                <c:pt idx="15">
                  <c:v>44994</c:v>
                </c:pt>
                <c:pt idx="16">
                  <c:v>44993</c:v>
                </c:pt>
                <c:pt idx="17">
                  <c:v>44992</c:v>
                </c:pt>
                <c:pt idx="18">
                  <c:v>44991</c:v>
                </c:pt>
                <c:pt idx="19">
                  <c:v>44988</c:v>
                </c:pt>
                <c:pt idx="20">
                  <c:v>44987</c:v>
                </c:pt>
                <c:pt idx="21">
                  <c:v>44986</c:v>
                </c:pt>
                <c:pt idx="22">
                  <c:v>44985</c:v>
                </c:pt>
                <c:pt idx="23">
                  <c:v>44984</c:v>
                </c:pt>
                <c:pt idx="24">
                  <c:v>44981</c:v>
                </c:pt>
                <c:pt idx="25">
                  <c:v>44980</c:v>
                </c:pt>
                <c:pt idx="26">
                  <c:v>44979</c:v>
                </c:pt>
                <c:pt idx="27">
                  <c:v>44978</c:v>
                </c:pt>
                <c:pt idx="28">
                  <c:v>44974</c:v>
                </c:pt>
                <c:pt idx="29">
                  <c:v>44973</c:v>
                </c:pt>
                <c:pt idx="30">
                  <c:v>44972</c:v>
                </c:pt>
                <c:pt idx="31">
                  <c:v>44971</c:v>
                </c:pt>
                <c:pt idx="32">
                  <c:v>44970</c:v>
                </c:pt>
                <c:pt idx="33">
                  <c:v>44967</c:v>
                </c:pt>
                <c:pt idx="34">
                  <c:v>44966</c:v>
                </c:pt>
                <c:pt idx="35">
                  <c:v>44965</c:v>
                </c:pt>
                <c:pt idx="36">
                  <c:v>44964</c:v>
                </c:pt>
                <c:pt idx="37">
                  <c:v>44963</c:v>
                </c:pt>
                <c:pt idx="38">
                  <c:v>44960</c:v>
                </c:pt>
                <c:pt idx="39">
                  <c:v>44959</c:v>
                </c:pt>
                <c:pt idx="40">
                  <c:v>44958</c:v>
                </c:pt>
                <c:pt idx="41">
                  <c:v>44957</c:v>
                </c:pt>
                <c:pt idx="42">
                  <c:v>44956</c:v>
                </c:pt>
                <c:pt idx="43">
                  <c:v>44953</c:v>
                </c:pt>
                <c:pt idx="44">
                  <c:v>44952</c:v>
                </c:pt>
                <c:pt idx="45">
                  <c:v>44951</c:v>
                </c:pt>
                <c:pt idx="46">
                  <c:v>44950</c:v>
                </c:pt>
                <c:pt idx="47">
                  <c:v>44949</c:v>
                </c:pt>
                <c:pt idx="48">
                  <c:v>44946</c:v>
                </c:pt>
                <c:pt idx="49">
                  <c:v>44945</c:v>
                </c:pt>
                <c:pt idx="50">
                  <c:v>44944</c:v>
                </c:pt>
                <c:pt idx="51">
                  <c:v>44943</c:v>
                </c:pt>
                <c:pt idx="52">
                  <c:v>44939</c:v>
                </c:pt>
                <c:pt idx="53">
                  <c:v>44938</c:v>
                </c:pt>
                <c:pt idx="54">
                  <c:v>44937</c:v>
                </c:pt>
                <c:pt idx="55">
                  <c:v>44936</c:v>
                </c:pt>
                <c:pt idx="56">
                  <c:v>44935</c:v>
                </c:pt>
                <c:pt idx="57">
                  <c:v>44932</c:v>
                </c:pt>
                <c:pt idx="58">
                  <c:v>44931</c:v>
                </c:pt>
                <c:pt idx="59">
                  <c:v>44930</c:v>
                </c:pt>
                <c:pt idx="60">
                  <c:v>44929</c:v>
                </c:pt>
                <c:pt idx="61">
                  <c:v>44925</c:v>
                </c:pt>
                <c:pt idx="62">
                  <c:v>44924</c:v>
                </c:pt>
                <c:pt idx="63">
                  <c:v>44923</c:v>
                </c:pt>
                <c:pt idx="64">
                  <c:v>44922</c:v>
                </c:pt>
                <c:pt idx="65">
                  <c:v>44918</c:v>
                </c:pt>
                <c:pt idx="66">
                  <c:v>44917</c:v>
                </c:pt>
                <c:pt idx="67">
                  <c:v>44916</c:v>
                </c:pt>
                <c:pt idx="68">
                  <c:v>44915</c:v>
                </c:pt>
                <c:pt idx="69">
                  <c:v>44914</c:v>
                </c:pt>
                <c:pt idx="70">
                  <c:v>44911</c:v>
                </c:pt>
                <c:pt idx="71">
                  <c:v>44910</c:v>
                </c:pt>
                <c:pt idx="72">
                  <c:v>44909</c:v>
                </c:pt>
                <c:pt idx="73">
                  <c:v>44908</c:v>
                </c:pt>
                <c:pt idx="74">
                  <c:v>44907</c:v>
                </c:pt>
                <c:pt idx="75">
                  <c:v>44904</c:v>
                </c:pt>
                <c:pt idx="76">
                  <c:v>44903</c:v>
                </c:pt>
                <c:pt idx="77">
                  <c:v>44902</c:v>
                </c:pt>
                <c:pt idx="78">
                  <c:v>44901</c:v>
                </c:pt>
                <c:pt idx="79">
                  <c:v>44900</c:v>
                </c:pt>
                <c:pt idx="80">
                  <c:v>44897</c:v>
                </c:pt>
                <c:pt idx="81">
                  <c:v>44896</c:v>
                </c:pt>
                <c:pt idx="82">
                  <c:v>44895</c:v>
                </c:pt>
                <c:pt idx="83">
                  <c:v>44894</c:v>
                </c:pt>
                <c:pt idx="84">
                  <c:v>44893</c:v>
                </c:pt>
                <c:pt idx="85">
                  <c:v>44890</c:v>
                </c:pt>
                <c:pt idx="86">
                  <c:v>44888</c:v>
                </c:pt>
                <c:pt idx="87">
                  <c:v>44887</c:v>
                </c:pt>
                <c:pt idx="88">
                  <c:v>44886</c:v>
                </c:pt>
                <c:pt idx="89">
                  <c:v>44883</c:v>
                </c:pt>
                <c:pt idx="90">
                  <c:v>44882</c:v>
                </c:pt>
                <c:pt idx="91">
                  <c:v>44881</c:v>
                </c:pt>
                <c:pt idx="92">
                  <c:v>44880</c:v>
                </c:pt>
                <c:pt idx="93">
                  <c:v>44879</c:v>
                </c:pt>
                <c:pt idx="94">
                  <c:v>44876</c:v>
                </c:pt>
                <c:pt idx="95">
                  <c:v>44875</c:v>
                </c:pt>
                <c:pt idx="96">
                  <c:v>44874</c:v>
                </c:pt>
                <c:pt idx="97">
                  <c:v>44873</c:v>
                </c:pt>
                <c:pt idx="98">
                  <c:v>44872</c:v>
                </c:pt>
                <c:pt idx="99">
                  <c:v>44869</c:v>
                </c:pt>
                <c:pt idx="100">
                  <c:v>44868</c:v>
                </c:pt>
                <c:pt idx="101">
                  <c:v>44867</c:v>
                </c:pt>
                <c:pt idx="102">
                  <c:v>44866</c:v>
                </c:pt>
                <c:pt idx="103">
                  <c:v>44865</c:v>
                </c:pt>
                <c:pt idx="104">
                  <c:v>44862</c:v>
                </c:pt>
                <c:pt idx="105">
                  <c:v>44861</c:v>
                </c:pt>
                <c:pt idx="106">
                  <c:v>44860</c:v>
                </c:pt>
                <c:pt idx="107">
                  <c:v>44859</c:v>
                </c:pt>
                <c:pt idx="108">
                  <c:v>44858</c:v>
                </c:pt>
                <c:pt idx="109">
                  <c:v>44855</c:v>
                </c:pt>
                <c:pt idx="110">
                  <c:v>44854</c:v>
                </c:pt>
                <c:pt idx="111">
                  <c:v>44853</c:v>
                </c:pt>
                <c:pt idx="112">
                  <c:v>44852</c:v>
                </c:pt>
                <c:pt idx="113">
                  <c:v>44851</c:v>
                </c:pt>
                <c:pt idx="114">
                  <c:v>44848</c:v>
                </c:pt>
                <c:pt idx="115">
                  <c:v>44847</c:v>
                </c:pt>
                <c:pt idx="116">
                  <c:v>44846</c:v>
                </c:pt>
                <c:pt idx="117">
                  <c:v>44845</c:v>
                </c:pt>
                <c:pt idx="118">
                  <c:v>44844</c:v>
                </c:pt>
                <c:pt idx="119">
                  <c:v>44841</c:v>
                </c:pt>
                <c:pt idx="120">
                  <c:v>44840</c:v>
                </c:pt>
                <c:pt idx="121">
                  <c:v>44839</c:v>
                </c:pt>
                <c:pt idx="122">
                  <c:v>44838</c:v>
                </c:pt>
                <c:pt idx="123">
                  <c:v>44837</c:v>
                </c:pt>
                <c:pt idx="124">
                  <c:v>44834</c:v>
                </c:pt>
                <c:pt idx="125">
                  <c:v>44833</c:v>
                </c:pt>
                <c:pt idx="126">
                  <c:v>44832</c:v>
                </c:pt>
                <c:pt idx="127">
                  <c:v>44831</c:v>
                </c:pt>
                <c:pt idx="128">
                  <c:v>44830</c:v>
                </c:pt>
                <c:pt idx="129">
                  <c:v>44827</c:v>
                </c:pt>
                <c:pt idx="130">
                  <c:v>44826</c:v>
                </c:pt>
                <c:pt idx="131">
                  <c:v>44825</c:v>
                </c:pt>
                <c:pt idx="132">
                  <c:v>44824</c:v>
                </c:pt>
                <c:pt idx="133">
                  <c:v>44823</c:v>
                </c:pt>
                <c:pt idx="134">
                  <c:v>44820</c:v>
                </c:pt>
                <c:pt idx="135">
                  <c:v>44819</c:v>
                </c:pt>
                <c:pt idx="136">
                  <c:v>44818</c:v>
                </c:pt>
                <c:pt idx="137">
                  <c:v>44817</c:v>
                </c:pt>
                <c:pt idx="138">
                  <c:v>44816</c:v>
                </c:pt>
                <c:pt idx="139">
                  <c:v>44813</c:v>
                </c:pt>
                <c:pt idx="140">
                  <c:v>44812</c:v>
                </c:pt>
                <c:pt idx="141">
                  <c:v>44811</c:v>
                </c:pt>
                <c:pt idx="142">
                  <c:v>44810</c:v>
                </c:pt>
                <c:pt idx="143">
                  <c:v>44806</c:v>
                </c:pt>
                <c:pt idx="144">
                  <c:v>44805</c:v>
                </c:pt>
                <c:pt idx="145">
                  <c:v>44804</c:v>
                </c:pt>
                <c:pt idx="146">
                  <c:v>44803</c:v>
                </c:pt>
                <c:pt idx="147">
                  <c:v>44802</c:v>
                </c:pt>
                <c:pt idx="148">
                  <c:v>44799</c:v>
                </c:pt>
                <c:pt idx="149">
                  <c:v>44798</c:v>
                </c:pt>
                <c:pt idx="150">
                  <c:v>44797</c:v>
                </c:pt>
                <c:pt idx="151">
                  <c:v>44796</c:v>
                </c:pt>
                <c:pt idx="152">
                  <c:v>44795</c:v>
                </c:pt>
                <c:pt idx="153">
                  <c:v>44792</c:v>
                </c:pt>
                <c:pt idx="154">
                  <c:v>44791</c:v>
                </c:pt>
                <c:pt idx="155">
                  <c:v>44790</c:v>
                </c:pt>
                <c:pt idx="156">
                  <c:v>44789</c:v>
                </c:pt>
                <c:pt idx="157">
                  <c:v>44788</c:v>
                </c:pt>
                <c:pt idx="158">
                  <c:v>44785</c:v>
                </c:pt>
                <c:pt idx="159">
                  <c:v>44784</c:v>
                </c:pt>
                <c:pt idx="160">
                  <c:v>44783</c:v>
                </c:pt>
                <c:pt idx="161">
                  <c:v>44782</c:v>
                </c:pt>
                <c:pt idx="162">
                  <c:v>44781</c:v>
                </c:pt>
                <c:pt idx="163">
                  <c:v>44778</c:v>
                </c:pt>
                <c:pt idx="164">
                  <c:v>44777</c:v>
                </c:pt>
                <c:pt idx="165">
                  <c:v>44776</c:v>
                </c:pt>
                <c:pt idx="166">
                  <c:v>44775</c:v>
                </c:pt>
                <c:pt idx="167">
                  <c:v>44774</c:v>
                </c:pt>
                <c:pt idx="168">
                  <c:v>44771</c:v>
                </c:pt>
                <c:pt idx="169">
                  <c:v>44770</c:v>
                </c:pt>
                <c:pt idx="170">
                  <c:v>44769</c:v>
                </c:pt>
                <c:pt idx="171">
                  <c:v>44768</c:v>
                </c:pt>
                <c:pt idx="172">
                  <c:v>44767</c:v>
                </c:pt>
                <c:pt idx="173">
                  <c:v>44764</c:v>
                </c:pt>
                <c:pt idx="174">
                  <c:v>44763</c:v>
                </c:pt>
                <c:pt idx="175">
                  <c:v>44762</c:v>
                </c:pt>
                <c:pt idx="176">
                  <c:v>44761</c:v>
                </c:pt>
                <c:pt idx="177">
                  <c:v>44760</c:v>
                </c:pt>
                <c:pt idx="178">
                  <c:v>44757</c:v>
                </c:pt>
                <c:pt idx="179">
                  <c:v>44756</c:v>
                </c:pt>
                <c:pt idx="180">
                  <c:v>44755</c:v>
                </c:pt>
                <c:pt idx="181">
                  <c:v>44754</c:v>
                </c:pt>
                <c:pt idx="182">
                  <c:v>44753</c:v>
                </c:pt>
                <c:pt idx="183">
                  <c:v>44750</c:v>
                </c:pt>
                <c:pt idx="184">
                  <c:v>44749</c:v>
                </c:pt>
                <c:pt idx="185">
                  <c:v>44748</c:v>
                </c:pt>
                <c:pt idx="186">
                  <c:v>44747</c:v>
                </c:pt>
                <c:pt idx="187">
                  <c:v>44743</c:v>
                </c:pt>
                <c:pt idx="188">
                  <c:v>44742</c:v>
                </c:pt>
                <c:pt idx="189">
                  <c:v>44741</c:v>
                </c:pt>
                <c:pt idx="190">
                  <c:v>44740</c:v>
                </c:pt>
                <c:pt idx="191">
                  <c:v>44739</c:v>
                </c:pt>
                <c:pt idx="192">
                  <c:v>44736</c:v>
                </c:pt>
                <c:pt idx="193">
                  <c:v>44735</c:v>
                </c:pt>
                <c:pt idx="194">
                  <c:v>44734</c:v>
                </c:pt>
                <c:pt idx="195">
                  <c:v>44733</c:v>
                </c:pt>
                <c:pt idx="196">
                  <c:v>44729</c:v>
                </c:pt>
                <c:pt idx="197">
                  <c:v>44728</c:v>
                </c:pt>
                <c:pt idx="198">
                  <c:v>44727</c:v>
                </c:pt>
                <c:pt idx="199">
                  <c:v>44726</c:v>
                </c:pt>
                <c:pt idx="200">
                  <c:v>44725</c:v>
                </c:pt>
                <c:pt idx="201">
                  <c:v>44722</c:v>
                </c:pt>
                <c:pt idx="202">
                  <c:v>44721</c:v>
                </c:pt>
                <c:pt idx="203">
                  <c:v>44720</c:v>
                </c:pt>
                <c:pt idx="204">
                  <c:v>44719</c:v>
                </c:pt>
                <c:pt idx="205">
                  <c:v>44718</c:v>
                </c:pt>
                <c:pt idx="206">
                  <c:v>44715</c:v>
                </c:pt>
                <c:pt idx="207">
                  <c:v>44714</c:v>
                </c:pt>
                <c:pt idx="208">
                  <c:v>44713</c:v>
                </c:pt>
                <c:pt idx="209">
                  <c:v>44712</c:v>
                </c:pt>
                <c:pt idx="210">
                  <c:v>44708</c:v>
                </c:pt>
                <c:pt idx="211">
                  <c:v>44707</c:v>
                </c:pt>
                <c:pt idx="212">
                  <c:v>44706</c:v>
                </c:pt>
                <c:pt idx="213">
                  <c:v>44705</c:v>
                </c:pt>
                <c:pt idx="214">
                  <c:v>44704</c:v>
                </c:pt>
                <c:pt idx="215">
                  <c:v>44701</c:v>
                </c:pt>
                <c:pt idx="216">
                  <c:v>44700</c:v>
                </c:pt>
                <c:pt idx="217">
                  <c:v>44699</c:v>
                </c:pt>
                <c:pt idx="218">
                  <c:v>44698</c:v>
                </c:pt>
                <c:pt idx="219">
                  <c:v>44697</c:v>
                </c:pt>
                <c:pt idx="220">
                  <c:v>44694</c:v>
                </c:pt>
                <c:pt idx="221">
                  <c:v>44693</c:v>
                </c:pt>
                <c:pt idx="222">
                  <c:v>44692</c:v>
                </c:pt>
                <c:pt idx="223">
                  <c:v>44691</c:v>
                </c:pt>
                <c:pt idx="224">
                  <c:v>44690</c:v>
                </c:pt>
                <c:pt idx="225">
                  <c:v>44687</c:v>
                </c:pt>
                <c:pt idx="226">
                  <c:v>44686</c:v>
                </c:pt>
                <c:pt idx="227">
                  <c:v>44685</c:v>
                </c:pt>
                <c:pt idx="228">
                  <c:v>44684</c:v>
                </c:pt>
                <c:pt idx="229">
                  <c:v>44683</c:v>
                </c:pt>
                <c:pt idx="230">
                  <c:v>44680</c:v>
                </c:pt>
                <c:pt idx="231">
                  <c:v>44679</c:v>
                </c:pt>
                <c:pt idx="232">
                  <c:v>44678</c:v>
                </c:pt>
                <c:pt idx="233">
                  <c:v>44677</c:v>
                </c:pt>
                <c:pt idx="234">
                  <c:v>44676</c:v>
                </c:pt>
                <c:pt idx="235">
                  <c:v>44673</c:v>
                </c:pt>
                <c:pt idx="236">
                  <c:v>44672</c:v>
                </c:pt>
                <c:pt idx="237">
                  <c:v>44671</c:v>
                </c:pt>
                <c:pt idx="238">
                  <c:v>44670</c:v>
                </c:pt>
                <c:pt idx="239">
                  <c:v>44669</c:v>
                </c:pt>
                <c:pt idx="240">
                  <c:v>44665</c:v>
                </c:pt>
                <c:pt idx="241">
                  <c:v>44664</c:v>
                </c:pt>
                <c:pt idx="242">
                  <c:v>44663</c:v>
                </c:pt>
                <c:pt idx="243">
                  <c:v>44662</c:v>
                </c:pt>
                <c:pt idx="244">
                  <c:v>44659</c:v>
                </c:pt>
                <c:pt idx="245">
                  <c:v>44658</c:v>
                </c:pt>
                <c:pt idx="246">
                  <c:v>44657</c:v>
                </c:pt>
                <c:pt idx="247">
                  <c:v>44656</c:v>
                </c:pt>
                <c:pt idx="248">
                  <c:v>44655</c:v>
                </c:pt>
                <c:pt idx="249">
                  <c:v>44652</c:v>
                </c:pt>
                <c:pt idx="250">
                  <c:v>44651</c:v>
                </c:pt>
                <c:pt idx="251">
                  <c:v>44650</c:v>
                </c:pt>
                <c:pt idx="252">
                  <c:v>44649</c:v>
                </c:pt>
                <c:pt idx="253">
                  <c:v>44648</c:v>
                </c:pt>
                <c:pt idx="254">
                  <c:v>44645</c:v>
                </c:pt>
                <c:pt idx="255">
                  <c:v>44644</c:v>
                </c:pt>
                <c:pt idx="256">
                  <c:v>44643</c:v>
                </c:pt>
                <c:pt idx="257">
                  <c:v>44642</c:v>
                </c:pt>
                <c:pt idx="258">
                  <c:v>44641</c:v>
                </c:pt>
                <c:pt idx="259">
                  <c:v>44638</c:v>
                </c:pt>
                <c:pt idx="260">
                  <c:v>44637</c:v>
                </c:pt>
                <c:pt idx="261">
                  <c:v>44636</c:v>
                </c:pt>
                <c:pt idx="262">
                  <c:v>44635</c:v>
                </c:pt>
                <c:pt idx="263">
                  <c:v>44634</c:v>
                </c:pt>
                <c:pt idx="264">
                  <c:v>44631</c:v>
                </c:pt>
                <c:pt idx="265">
                  <c:v>44630</c:v>
                </c:pt>
                <c:pt idx="266">
                  <c:v>44629</c:v>
                </c:pt>
                <c:pt idx="267">
                  <c:v>44628</c:v>
                </c:pt>
                <c:pt idx="268">
                  <c:v>44627</c:v>
                </c:pt>
                <c:pt idx="269">
                  <c:v>44624</c:v>
                </c:pt>
                <c:pt idx="270">
                  <c:v>44623</c:v>
                </c:pt>
                <c:pt idx="271">
                  <c:v>44622</c:v>
                </c:pt>
                <c:pt idx="272">
                  <c:v>44621</c:v>
                </c:pt>
                <c:pt idx="273">
                  <c:v>44620</c:v>
                </c:pt>
                <c:pt idx="274">
                  <c:v>44617</c:v>
                </c:pt>
                <c:pt idx="275">
                  <c:v>44616</c:v>
                </c:pt>
                <c:pt idx="276">
                  <c:v>44615</c:v>
                </c:pt>
                <c:pt idx="277">
                  <c:v>44614</c:v>
                </c:pt>
                <c:pt idx="278">
                  <c:v>44610</c:v>
                </c:pt>
                <c:pt idx="279">
                  <c:v>44609</c:v>
                </c:pt>
                <c:pt idx="280">
                  <c:v>44608</c:v>
                </c:pt>
                <c:pt idx="281">
                  <c:v>44607</c:v>
                </c:pt>
                <c:pt idx="282">
                  <c:v>44606</c:v>
                </c:pt>
                <c:pt idx="283">
                  <c:v>44603</c:v>
                </c:pt>
                <c:pt idx="284">
                  <c:v>44602</c:v>
                </c:pt>
                <c:pt idx="285">
                  <c:v>44601</c:v>
                </c:pt>
                <c:pt idx="286">
                  <c:v>44600</c:v>
                </c:pt>
                <c:pt idx="287">
                  <c:v>44599</c:v>
                </c:pt>
                <c:pt idx="288">
                  <c:v>44596</c:v>
                </c:pt>
                <c:pt idx="289">
                  <c:v>44595</c:v>
                </c:pt>
                <c:pt idx="290">
                  <c:v>44594</c:v>
                </c:pt>
                <c:pt idx="291">
                  <c:v>44593</c:v>
                </c:pt>
                <c:pt idx="292">
                  <c:v>44592</c:v>
                </c:pt>
                <c:pt idx="293">
                  <c:v>44589</c:v>
                </c:pt>
                <c:pt idx="294">
                  <c:v>44588</c:v>
                </c:pt>
                <c:pt idx="295">
                  <c:v>44587</c:v>
                </c:pt>
                <c:pt idx="296">
                  <c:v>44586</c:v>
                </c:pt>
                <c:pt idx="297">
                  <c:v>44585</c:v>
                </c:pt>
                <c:pt idx="298">
                  <c:v>44582</c:v>
                </c:pt>
                <c:pt idx="299">
                  <c:v>44581</c:v>
                </c:pt>
                <c:pt idx="300">
                  <c:v>44580</c:v>
                </c:pt>
                <c:pt idx="301">
                  <c:v>44579</c:v>
                </c:pt>
                <c:pt idx="302">
                  <c:v>44575</c:v>
                </c:pt>
                <c:pt idx="303">
                  <c:v>44574</c:v>
                </c:pt>
                <c:pt idx="304">
                  <c:v>44573</c:v>
                </c:pt>
                <c:pt idx="305">
                  <c:v>44572</c:v>
                </c:pt>
                <c:pt idx="306">
                  <c:v>44571</c:v>
                </c:pt>
                <c:pt idx="307">
                  <c:v>44568</c:v>
                </c:pt>
                <c:pt idx="308">
                  <c:v>44567</c:v>
                </c:pt>
                <c:pt idx="309">
                  <c:v>44566</c:v>
                </c:pt>
                <c:pt idx="310">
                  <c:v>44565</c:v>
                </c:pt>
                <c:pt idx="311">
                  <c:v>44564</c:v>
                </c:pt>
                <c:pt idx="312">
                  <c:v>44561</c:v>
                </c:pt>
                <c:pt idx="313">
                  <c:v>44560</c:v>
                </c:pt>
                <c:pt idx="314">
                  <c:v>44559</c:v>
                </c:pt>
                <c:pt idx="315">
                  <c:v>44558</c:v>
                </c:pt>
                <c:pt idx="316">
                  <c:v>44557</c:v>
                </c:pt>
                <c:pt idx="317">
                  <c:v>44553</c:v>
                </c:pt>
                <c:pt idx="318">
                  <c:v>44552</c:v>
                </c:pt>
                <c:pt idx="319">
                  <c:v>44551</c:v>
                </c:pt>
                <c:pt idx="320">
                  <c:v>44550</c:v>
                </c:pt>
                <c:pt idx="321">
                  <c:v>44547</c:v>
                </c:pt>
                <c:pt idx="322">
                  <c:v>44546</c:v>
                </c:pt>
                <c:pt idx="323">
                  <c:v>44545</c:v>
                </c:pt>
                <c:pt idx="324">
                  <c:v>44544</c:v>
                </c:pt>
                <c:pt idx="325">
                  <c:v>44543</c:v>
                </c:pt>
                <c:pt idx="326">
                  <c:v>44540</c:v>
                </c:pt>
                <c:pt idx="327">
                  <c:v>44539</c:v>
                </c:pt>
                <c:pt idx="328">
                  <c:v>44538</c:v>
                </c:pt>
                <c:pt idx="329">
                  <c:v>44537</c:v>
                </c:pt>
                <c:pt idx="330">
                  <c:v>44536</c:v>
                </c:pt>
                <c:pt idx="331">
                  <c:v>44533</c:v>
                </c:pt>
                <c:pt idx="332">
                  <c:v>44532</c:v>
                </c:pt>
                <c:pt idx="333">
                  <c:v>44531</c:v>
                </c:pt>
                <c:pt idx="334">
                  <c:v>44530</c:v>
                </c:pt>
                <c:pt idx="335">
                  <c:v>44529</c:v>
                </c:pt>
                <c:pt idx="336">
                  <c:v>44526</c:v>
                </c:pt>
                <c:pt idx="337">
                  <c:v>44524</c:v>
                </c:pt>
                <c:pt idx="338">
                  <c:v>44523</c:v>
                </c:pt>
                <c:pt idx="339">
                  <c:v>44522</c:v>
                </c:pt>
                <c:pt idx="340">
                  <c:v>44519</c:v>
                </c:pt>
                <c:pt idx="341">
                  <c:v>44518</c:v>
                </c:pt>
                <c:pt idx="342">
                  <c:v>44517</c:v>
                </c:pt>
                <c:pt idx="343">
                  <c:v>44516</c:v>
                </c:pt>
                <c:pt idx="344">
                  <c:v>44515</c:v>
                </c:pt>
                <c:pt idx="345">
                  <c:v>44512</c:v>
                </c:pt>
                <c:pt idx="346">
                  <c:v>44511</c:v>
                </c:pt>
                <c:pt idx="347">
                  <c:v>44510</c:v>
                </c:pt>
                <c:pt idx="348">
                  <c:v>44509</c:v>
                </c:pt>
                <c:pt idx="349">
                  <c:v>44508</c:v>
                </c:pt>
                <c:pt idx="350">
                  <c:v>44505</c:v>
                </c:pt>
                <c:pt idx="351">
                  <c:v>44504</c:v>
                </c:pt>
                <c:pt idx="352">
                  <c:v>44503</c:v>
                </c:pt>
                <c:pt idx="353">
                  <c:v>44502</c:v>
                </c:pt>
                <c:pt idx="354">
                  <c:v>44501</c:v>
                </c:pt>
                <c:pt idx="355">
                  <c:v>44498</c:v>
                </c:pt>
                <c:pt idx="356">
                  <c:v>44497</c:v>
                </c:pt>
                <c:pt idx="357">
                  <c:v>44496</c:v>
                </c:pt>
                <c:pt idx="358">
                  <c:v>44495</c:v>
                </c:pt>
                <c:pt idx="359">
                  <c:v>44494</c:v>
                </c:pt>
                <c:pt idx="360">
                  <c:v>44491</c:v>
                </c:pt>
                <c:pt idx="361">
                  <c:v>44490</c:v>
                </c:pt>
                <c:pt idx="362">
                  <c:v>44489</c:v>
                </c:pt>
                <c:pt idx="363">
                  <c:v>44488</c:v>
                </c:pt>
                <c:pt idx="364">
                  <c:v>44487</c:v>
                </c:pt>
                <c:pt idx="365">
                  <c:v>44484</c:v>
                </c:pt>
                <c:pt idx="366">
                  <c:v>44483</c:v>
                </c:pt>
                <c:pt idx="367">
                  <c:v>44482</c:v>
                </c:pt>
                <c:pt idx="368">
                  <c:v>44481</c:v>
                </c:pt>
                <c:pt idx="369">
                  <c:v>44480</c:v>
                </c:pt>
                <c:pt idx="370">
                  <c:v>44477</c:v>
                </c:pt>
                <c:pt idx="371">
                  <c:v>44476</c:v>
                </c:pt>
                <c:pt idx="372">
                  <c:v>44475</c:v>
                </c:pt>
                <c:pt idx="373">
                  <c:v>44474</c:v>
                </c:pt>
                <c:pt idx="374">
                  <c:v>44473</c:v>
                </c:pt>
                <c:pt idx="375">
                  <c:v>44470</c:v>
                </c:pt>
                <c:pt idx="376">
                  <c:v>44469</c:v>
                </c:pt>
                <c:pt idx="377">
                  <c:v>44468</c:v>
                </c:pt>
                <c:pt idx="378">
                  <c:v>44467</c:v>
                </c:pt>
                <c:pt idx="379">
                  <c:v>44466</c:v>
                </c:pt>
                <c:pt idx="380">
                  <c:v>44463</c:v>
                </c:pt>
                <c:pt idx="381">
                  <c:v>44462</c:v>
                </c:pt>
                <c:pt idx="382">
                  <c:v>44461</c:v>
                </c:pt>
                <c:pt idx="383">
                  <c:v>44460</c:v>
                </c:pt>
                <c:pt idx="384">
                  <c:v>44459</c:v>
                </c:pt>
                <c:pt idx="385">
                  <c:v>44456</c:v>
                </c:pt>
                <c:pt idx="386">
                  <c:v>44455</c:v>
                </c:pt>
                <c:pt idx="387">
                  <c:v>44454</c:v>
                </c:pt>
                <c:pt idx="388">
                  <c:v>44453</c:v>
                </c:pt>
                <c:pt idx="389">
                  <c:v>44452</c:v>
                </c:pt>
                <c:pt idx="390">
                  <c:v>44449</c:v>
                </c:pt>
                <c:pt idx="391">
                  <c:v>44448</c:v>
                </c:pt>
                <c:pt idx="392">
                  <c:v>44447</c:v>
                </c:pt>
                <c:pt idx="393">
                  <c:v>44446</c:v>
                </c:pt>
                <c:pt idx="394">
                  <c:v>44442</c:v>
                </c:pt>
                <c:pt idx="395">
                  <c:v>44441</c:v>
                </c:pt>
                <c:pt idx="396">
                  <c:v>44440</c:v>
                </c:pt>
                <c:pt idx="397">
                  <c:v>44439</c:v>
                </c:pt>
                <c:pt idx="398">
                  <c:v>44438</c:v>
                </c:pt>
                <c:pt idx="399">
                  <c:v>44435</c:v>
                </c:pt>
                <c:pt idx="400">
                  <c:v>44434</c:v>
                </c:pt>
                <c:pt idx="401">
                  <c:v>44433</c:v>
                </c:pt>
                <c:pt idx="402">
                  <c:v>44432</c:v>
                </c:pt>
                <c:pt idx="403">
                  <c:v>44431</c:v>
                </c:pt>
                <c:pt idx="404">
                  <c:v>44428</c:v>
                </c:pt>
                <c:pt idx="405">
                  <c:v>44427</c:v>
                </c:pt>
                <c:pt idx="406">
                  <c:v>44426</c:v>
                </c:pt>
                <c:pt idx="407">
                  <c:v>44425</c:v>
                </c:pt>
                <c:pt idx="408">
                  <c:v>44424</c:v>
                </c:pt>
                <c:pt idx="409">
                  <c:v>44421</c:v>
                </c:pt>
                <c:pt idx="410">
                  <c:v>44420</c:v>
                </c:pt>
                <c:pt idx="411">
                  <c:v>44419</c:v>
                </c:pt>
                <c:pt idx="412">
                  <c:v>44418</c:v>
                </c:pt>
                <c:pt idx="413">
                  <c:v>44417</c:v>
                </c:pt>
                <c:pt idx="414">
                  <c:v>44414</c:v>
                </c:pt>
                <c:pt idx="415">
                  <c:v>44413</c:v>
                </c:pt>
                <c:pt idx="416">
                  <c:v>44412</c:v>
                </c:pt>
                <c:pt idx="417">
                  <c:v>44411</c:v>
                </c:pt>
                <c:pt idx="418">
                  <c:v>44410</c:v>
                </c:pt>
                <c:pt idx="419">
                  <c:v>44407</c:v>
                </c:pt>
                <c:pt idx="420">
                  <c:v>44406</c:v>
                </c:pt>
                <c:pt idx="421">
                  <c:v>44405</c:v>
                </c:pt>
                <c:pt idx="422">
                  <c:v>44404</c:v>
                </c:pt>
                <c:pt idx="423">
                  <c:v>44403</c:v>
                </c:pt>
                <c:pt idx="424">
                  <c:v>44400</c:v>
                </c:pt>
                <c:pt idx="425">
                  <c:v>44399</c:v>
                </c:pt>
                <c:pt idx="426">
                  <c:v>44398</c:v>
                </c:pt>
                <c:pt idx="427">
                  <c:v>44397</c:v>
                </c:pt>
                <c:pt idx="428">
                  <c:v>44396</c:v>
                </c:pt>
                <c:pt idx="429">
                  <c:v>44393</c:v>
                </c:pt>
                <c:pt idx="430">
                  <c:v>44392</c:v>
                </c:pt>
                <c:pt idx="431">
                  <c:v>44391</c:v>
                </c:pt>
                <c:pt idx="432">
                  <c:v>44390</c:v>
                </c:pt>
                <c:pt idx="433">
                  <c:v>44389</c:v>
                </c:pt>
                <c:pt idx="434">
                  <c:v>44386</c:v>
                </c:pt>
                <c:pt idx="435">
                  <c:v>44385</c:v>
                </c:pt>
                <c:pt idx="436">
                  <c:v>44384</c:v>
                </c:pt>
                <c:pt idx="437">
                  <c:v>44383</c:v>
                </c:pt>
                <c:pt idx="438">
                  <c:v>44379</c:v>
                </c:pt>
                <c:pt idx="439">
                  <c:v>44378</c:v>
                </c:pt>
                <c:pt idx="440">
                  <c:v>44377</c:v>
                </c:pt>
                <c:pt idx="441">
                  <c:v>44376</c:v>
                </c:pt>
                <c:pt idx="442">
                  <c:v>44375</c:v>
                </c:pt>
                <c:pt idx="443">
                  <c:v>44372</c:v>
                </c:pt>
                <c:pt idx="444">
                  <c:v>44371</c:v>
                </c:pt>
                <c:pt idx="445">
                  <c:v>44370</c:v>
                </c:pt>
                <c:pt idx="446">
                  <c:v>44369</c:v>
                </c:pt>
                <c:pt idx="447">
                  <c:v>44368</c:v>
                </c:pt>
                <c:pt idx="448">
                  <c:v>44365</c:v>
                </c:pt>
                <c:pt idx="449">
                  <c:v>44364</c:v>
                </c:pt>
                <c:pt idx="450">
                  <c:v>44363</c:v>
                </c:pt>
                <c:pt idx="451">
                  <c:v>44362</c:v>
                </c:pt>
                <c:pt idx="452">
                  <c:v>44361</c:v>
                </c:pt>
                <c:pt idx="453">
                  <c:v>44358</c:v>
                </c:pt>
                <c:pt idx="454">
                  <c:v>44357</c:v>
                </c:pt>
                <c:pt idx="455">
                  <c:v>44356</c:v>
                </c:pt>
                <c:pt idx="456">
                  <c:v>44355</c:v>
                </c:pt>
                <c:pt idx="457">
                  <c:v>44354</c:v>
                </c:pt>
                <c:pt idx="458">
                  <c:v>44351</c:v>
                </c:pt>
                <c:pt idx="459">
                  <c:v>44350</c:v>
                </c:pt>
                <c:pt idx="460">
                  <c:v>44349</c:v>
                </c:pt>
                <c:pt idx="461">
                  <c:v>44348</c:v>
                </c:pt>
                <c:pt idx="462">
                  <c:v>44344</c:v>
                </c:pt>
                <c:pt idx="463">
                  <c:v>44343</c:v>
                </c:pt>
                <c:pt idx="464">
                  <c:v>44342</c:v>
                </c:pt>
                <c:pt idx="465">
                  <c:v>44341</c:v>
                </c:pt>
                <c:pt idx="466">
                  <c:v>44340</c:v>
                </c:pt>
                <c:pt idx="467">
                  <c:v>44337</c:v>
                </c:pt>
                <c:pt idx="468">
                  <c:v>44336</c:v>
                </c:pt>
                <c:pt idx="469">
                  <c:v>44335</c:v>
                </c:pt>
                <c:pt idx="470">
                  <c:v>44334</c:v>
                </c:pt>
                <c:pt idx="471">
                  <c:v>44333</c:v>
                </c:pt>
                <c:pt idx="472">
                  <c:v>44330</c:v>
                </c:pt>
                <c:pt idx="473">
                  <c:v>44329</c:v>
                </c:pt>
                <c:pt idx="474">
                  <c:v>44328</c:v>
                </c:pt>
                <c:pt idx="475">
                  <c:v>44327</c:v>
                </c:pt>
                <c:pt idx="476">
                  <c:v>44326</c:v>
                </c:pt>
                <c:pt idx="477">
                  <c:v>44323</c:v>
                </c:pt>
                <c:pt idx="478">
                  <c:v>44322</c:v>
                </c:pt>
                <c:pt idx="479">
                  <c:v>44321</c:v>
                </c:pt>
                <c:pt idx="480">
                  <c:v>44320</c:v>
                </c:pt>
                <c:pt idx="481">
                  <c:v>44319</c:v>
                </c:pt>
                <c:pt idx="482">
                  <c:v>44316</c:v>
                </c:pt>
                <c:pt idx="483">
                  <c:v>44315</c:v>
                </c:pt>
                <c:pt idx="484">
                  <c:v>44314</c:v>
                </c:pt>
                <c:pt idx="485">
                  <c:v>44313</c:v>
                </c:pt>
                <c:pt idx="486">
                  <c:v>44312</c:v>
                </c:pt>
                <c:pt idx="487">
                  <c:v>44309</c:v>
                </c:pt>
                <c:pt idx="488">
                  <c:v>44308</c:v>
                </c:pt>
                <c:pt idx="489">
                  <c:v>44307</c:v>
                </c:pt>
                <c:pt idx="490">
                  <c:v>44306</c:v>
                </c:pt>
                <c:pt idx="491">
                  <c:v>44305</c:v>
                </c:pt>
                <c:pt idx="492">
                  <c:v>44302</c:v>
                </c:pt>
                <c:pt idx="493">
                  <c:v>44301</c:v>
                </c:pt>
                <c:pt idx="494">
                  <c:v>44300</c:v>
                </c:pt>
                <c:pt idx="495">
                  <c:v>44299</c:v>
                </c:pt>
                <c:pt idx="496">
                  <c:v>44298</c:v>
                </c:pt>
                <c:pt idx="497">
                  <c:v>44295</c:v>
                </c:pt>
                <c:pt idx="498">
                  <c:v>44294</c:v>
                </c:pt>
                <c:pt idx="499">
                  <c:v>44293</c:v>
                </c:pt>
                <c:pt idx="500">
                  <c:v>44292</c:v>
                </c:pt>
                <c:pt idx="501">
                  <c:v>44291</c:v>
                </c:pt>
                <c:pt idx="502">
                  <c:v>44287</c:v>
                </c:pt>
                <c:pt idx="503">
                  <c:v>44286</c:v>
                </c:pt>
                <c:pt idx="504">
                  <c:v>44285</c:v>
                </c:pt>
                <c:pt idx="505">
                  <c:v>44284</c:v>
                </c:pt>
                <c:pt idx="506">
                  <c:v>44281</c:v>
                </c:pt>
                <c:pt idx="507">
                  <c:v>44280</c:v>
                </c:pt>
                <c:pt idx="508">
                  <c:v>44279</c:v>
                </c:pt>
                <c:pt idx="509">
                  <c:v>44278</c:v>
                </c:pt>
                <c:pt idx="510">
                  <c:v>44277</c:v>
                </c:pt>
                <c:pt idx="511">
                  <c:v>44274</c:v>
                </c:pt>
                <c:pt idx="512">
                  <c:v>44273</c:v>
                </c:pt>
                <c:pt idx="513">
                  <c:v>44272</c:v>
                </c:pt>
                <c:pt idx="514">
                  <c:v>44271</c:v>
                </c:pt>
                <c:pt idx="515">
                  <c:v>44270</c:v>
                </c:pt>
                <c:pt idx="516">
                  <c:v>44267</c:v>
                </c:pt>
                <c:pt idx="517">
                  <c:v>44266</c:v>
                </c:pt>
                <c:pt idx="518">
                  <c:v>44265</c:v>
                </c:pt>
                <c:pt idx="519">
                  <c:v>44264</c:v>
                </c:pt>
                <c:pt idx="520">
                  <c:v>44263</c:v>
                </c:pt>
                <c:pt idx="521">
                  <c:v>44260</c:v>
                </c:pt>
                <c:pt idx="522">
                  <c:v>44259</c:v>
                </c:pt>
                <c:pt idx="523">
                  <c:v>44258</c:v>
                </c:pt>
                <c:pt idx="524">
                  <c:v>44257</c:v>
                </c:pt>
                <c:pt idx="525">
                  <c:v>44256</c:v>
                </c:pt>
                <c:pt idx="526">
                  <c:v>44253</c:v>
                </c:pt>
                <c:pt idx="527">
                  <c:v>44252</c:v>
                </c:pt>
                <c:pt idx="528">
                  <c:v>44251</c:v>
                </c:pt>
                <c:pt idx="529">
                  <c:v>44250</c:v>
                </c:pt>
                <c:pt idx="530">
                  <c:v>44249</c:v>
                </c:pt>
                <c:pt idx="531">
                  <c:v>44246</c:v>
                </c:pt>
                <c:pt idx="532">
                  <c:v>44245</c:v>
                </c:pt>
                <c:pt idx="533">
                  <c:v>44244</c:v>
                </c:pt>
                <c:pt idx="534">
                  <c:v>44243</c:v>
                </c:pt>
                <c:pt idx="535">
                  <c:v>44239</c:v>
                </c:pt>
                <c:pt idx="536">
                  <c:v>44238</c:v>
                </c:pt>
                <c:pt idx="537">
                  <c:v>44237</c:v>
                </c:pt>
                <c:pt idx="538">
                  <c:v>44236</c:v>
                </c:pt>
                <c:pt idx="539">
                  <c:v>44235</c:v>
                </c:pt>
                <c:pt idx="540">
                  <c:v>44232</c:v>
                </c:pt>
                <c:pt idx="541">
                  <c:v>44231</c:v>
                </c:pt>
                <c:pt idx="542">
                  <c:v>44230</c:v>
                </c:pt>
                <c:pt idx="543">
                  <c:v>44229</c:v>
                </c:pt>
                <c:pt idx="544">
                  <c:v>44228</c:v>
                </c:pt>
                <c:pt idx="545">
                  <c:v>44225</c:v>
                </c:pt>
                <c:pt idx="546">
                  <c:v>44224</c:v>
                </c:pt>
                <c:pt idx="547">
                  <c:v>44223</c:v>
                </c:pt>
                <c:pt idx="548">
                  <c:v>44222</c:v>
                </c:pt>
                <c:pt idx="549">
                  <c:v>44221</c:v>
                </c:pt>
                <c:pt idx="550">
                  <c:v>44218</c:v>
                </c:pt>
                <c:pt idx="551">
                  <c:v>44217</c:v>
                </c:pt>
                <c:pt idx="552">
                  <c:v>44216</c:v>
                </c:pt>
                <c:pt idx="553">
                  <c:v>44215</c:v>
                </c:pt>
                <c:pt idx="554">
                  <c:v>44211</c:v>
                </c:pt>
                <c:pt idx="555">
                  <c:v>44210</c:v>
                </c:pt>
                <c:pt idx="556">
                  <c:v>44209</c:v>
                </c:pt>
                <c:pt idx="557">
                  <c:v>44208</c:v>
                </c:pt>
                <c:pt idx="558">
                  <c:v>44207</c:v>
                </c:pt>
                <c:pt idx="559">
                  <c:v>44204</c:v>
                </c:pt>
                <c:pt idx="560">
                  <c:v>44203</c:v>
                </c:pt>
                <c:pt idx="561">
                  <c:v>44202</c:v>
                </c:pt>
                <c:pt idx="562">
                  <c:v>44201</c:v>
                </c:pt>
                <c:pt idx="563">
                  <c:v>44200</c:v>
                </c:pt>
                <c:pt idx="564">
                  <c:v>44196</c:v>
                </c:pt>
                <c:pt idx="565">
                  <c:v>44195</c:v>
                </c:pt>
                <c:pt idx="566">
                  <c:v>44194</c:v>
                </c:pt>
                <c:pt idx="567">
                  <c:v>44193</c:v>
                </c:pt>
                <c:pt idx="568">
                  <c:v>44189</c:v>
                </c:pt>
                <c:pt idx="569">
                  <c:v>44188</c:v>
                </c:pt>
                <c:pt idx="570">
                  <c:v>44187</c:v>
                </c:pt>
                <c:pt idx="571">
                  <c:v>44186</c:v>
                </c:pt>
                <c:pt idx="572">
                  <c:v>44183</c:v>
                </c:pt>
                <c:pt idx="573">
                  <c:v>44182</c:v>
                </c:pt>
                <c:pt idx="574">
                  <c:v>44181</c:v>
                </c:pt>
                <c:pt idx="575">
                  <c:v>44180</c:v>
                </c:pt>
                <c:pt idx="576">
                  <c:v>44179</c:v>
                </c:pt>
                <c:pt idx="577">
                  <c:v>44176</c:v>
                </c:pt>
                <c:pt idx="578">
                  <c:v>44175</c:v>
                </c:pt>
                <c:pt idx="579">
                  <c:v>44174</c:v>
                </c:pt>
                <c:pt idx="580">
                  <c:v>44173</c:v>
                </c:pt>
                <c:pt idx="581">
                  <c:v>44172</c:v>
                </c:pt>
                <c:pt idx="582">
                  <c:v>44169</c:v>
                </c:pt>
                <c:pt idx="583">
                  <c:v>44168</c:v>
                </c:pt>
                <c:pt idx="584">
                  <c:v>44167</c:v>
                </c:pt>
                <c:pt idx="585">
                  <c:v>44166</c:v>
                </c:pt>
                <c:pt idx="586">
                  <c:v>44165</c:v>
                </c:pt>
                <c:pt idx="587">
                  <c:v>44162</c:v>
                </c:pt>
                <c:pt idx="588">
                  <c:v>44160</c:v>
                </c:pt>
                <c:pt idx="589">
                  <c:v>44159</c:v>
                </c:pt>
                <c:pt idx="590">
                  <c:v>44158</c:v>
                </c:pt>
                <c:pt idx="591">
                  <c:v>44155</c:v>
                </c:pt>
                <c:pt idx="592">
                  <c:v>44154</c:v>
                </c:pt>
                <c:pt idx="593">
                  <c:v>44153</c:v>
                </c:pt>
                <c:pt idx="594">
                  <c:v>44152</c:v>
                </c:pt>
                <c:pt idx="595">
                  <c:v>44151</c:v>
                </c:pt>
                <c:pt idx="596">
                  <c:v>44148</c:v>
                </c:pt>
                <c:pt idx="597">
                  <c:v>44147</c:v>
                </c:pt>
                <c:pt idx="598">
                  <c:v>44146</c:v>
                </c:pt>
                <c:pt idx="599">
                  <c:v>44145</c:v>
                </c:pt>
                <c:pt idx="600">
                  <c:v>44144</c:v>
                </c:pt>
                <c:pt idx="601">
                  <c:v>44141</c:v>
                </c:pt>
                <c:pt idx="602">
                  <c:v>44140</c:v>
                </c:pt>
                <c:pt idx="603">
                  <c:v>44139</c:v>
                </c:pt>
                <c:pt idx="604">
                  <c:v>44138</c:v>
                </c:pt>
                <c:pt idx="605">
                  <c:v>44137</c:v>
                </c:pt>
                <c:pt idx="606">
                  <c:v>44134</c:v>
                </c:pt>
                <c:pt idx="607">
                  <c:v>44133</c:v>
                </c:pt>
                <c:pt idx="608">
                  <c:v>44132</c:v>
                </c:pt>
                <c:pt idx="609">
                  <c:v>44131</c:v>
                </c:pt>
                <c:pt idx="610">
                  <c:v>44130</c:v>
                </c:pt>
                <c:pt idx="611">
                  <c:v>44127</c:v>
                </c:pt>
                <c:pt idx="612">
                  <c:v>44126</c:v>
                </c:pt>
                <c:pt idx="613">
                  <c:v>44125</c:v>
                </c:pt>
                <c:pt idx="614">
                  <c:v>44124</c:v>
                </c:pt>
                <c:pt idx="615">
                  <c:v>44123</c:v>
                </c:pt>
                <c:pt idx="616">
                  <c:v>44120</c:v>
                </c:pt>
                <c:pt idx="617">
                  <c:v>44119</c:v>
                </c:pt>
                <c:pt idx="618">
                  <c:v>44118</c:v>
                </c:pt>
                <c:pt idx="619">
                  <c:v>44117</c:v>
                </c:pt>
                <c:pt idx="620">
                  <c:v>44116</c:v>
                </c:pt>
                <c:pt idx="621">
                  <c:v>44113</c:v>
                </c:pt>
                <c:pt idx="622">
                  <c:v>44112</c:v>
                </c:pt>
                <c:pt idx="623">
                  <c:v>44111</c:v>
                </c:pt>
                <c:pt idx="624">
                  <c:v>44110</c:v>
                </c:pt>
                <c:pt idx="625">
                  <c:v>44109</c:v>
                </c:pt>
                <c:pt idx="626">
                  <c:v>44106</c:v>
                </c:pt>
                <c:pt idx="627">
                  <c:v>44105</c:v>
                </c:pt>
                <c:pt idx="628">
                  <c:v>44104</c:v>
                </c:pt>
                <c:pt idx="629">
                  <c:v>44103</c:v>
                </c:pt>
                <c:pt idx="630">
                  <c:v>44102</c:v>
                </c:pt>
                <c:pt idx="631">
                  <c:v>44099</c:v>
                </c:pt>
                <c:pt idx="632">
                  <c:v>44098</c:v>
                </c:pt>
                <c:pt idx="633">
                  <c:v>44097</c:v>
                </c:pt>
                <c:pt idx="634">
                  <c:v>44096</c:v>
                </c:pt>
                <c:pt idx="635">
                  <c:v>44095</c:v>
                </c:pt>
                <c:pt idx="636">
                  <c:v>44092</c:v>
                </c:pt>
                <c:pt idx="637">
                  <c:v>44091</c:v>
                </c:pt>
                <c:pt idx="638">
                  <c:v>44090</c:v>
                </c:pt>
                <c:pt idx="639">
                  <c:v>44089</c:v>
                </c:pt>
                <c:pt idx="640">
                  <c:v>44088</c:v>
                </c:pt>
                <c:pt idx="641">
                  <c:v>44085</c:v>
                </c:pt>
                <c:pt idx="642">
                  <c:v>44084</c:v>
                </c:pt>
                <c:pt idx="643">
                  <c:v>44083</c:v>
                </c:pt>
                <c:pt idx="644">
                  <c:v>44082</c:v>
                </c:pt>
                <c:pt idx="645">
                  <c:v>44078</c:v>
                </c:pt>
                <c:pt idx="646">
                  <c:v>44077</c:v>
                </c:pt>
                <c:pt idx="647">
                  <c:v>44076</c:v>
                </c:pt>
                <c:pt idx="648">
                  <c:v>44075</c:v>
                </c:pt>
                <c:pt idx="649">
                  <c:v>44074</c:v>
                </c:pt>
                <c:pt idx="650">
                  <c:v>44071</c:v>
                </c:pt>
                <c:pt idx="651">
                  <c:v>44070</c:v>
                </c:pt>
                <c:pt idx="652">
                  <c:v>44069</c:v>
                </c:pt>
                <c:pt idx="653">
                  <c:v>44068</c:v>
                </c:pt>
                <c:pt idx="654">
                  <c:v>44067</c:v>
                </c:pt>
                <c:pt idx="655">
                  <c:v>44064</c:v>
                </c:pt>
                <c:pt idx="656">
                  <c:v>44063</c:v>
                </c:pt>
                <c:pt idx="657">
                  <c:v>44062</c:v>
                </c:pt>
                <c:pt idx="658">
                  <c:v>44061</c:v>
                </c:pt>
                <c:pt idx="659">
                  <c:v>44060</c:v>
                </c:pt>
                <c:pt idx="660">
                  <c:v>44057</c:v>
                </c:pt>
                <c:pt idx="661">
                  <c:v>44056</c:v>
                </c:pt>
                <c:pt idx="662">
                  <c:v>44055</c:v>
                </c:pt>
                <c:pt idx="663">
                  <c:v>44054</c:v>
                </c:pt>
                <c:pt idx="664">
                  <c:v>44053</c:v>
                </c:pt>
                <c:pt idx="665">
                  <c:v>44050</c:v>
                </c:pt>
                <c:pt idx="666">
                  <c:v>44049</c:v>
                </c:pt>
                <c:pt idx="667">
                  <c:v>44048</c:v>
                </c:pt>
                <c:pt idx="668">
                  <c:v>44047</c:v>
                </c:pt>
                <c:pt idx="669">
                  <c:v>44046</c:v>
                </c:pt>
                <c:pt idx="670">
                  <c:v>44043</c:v>
                </c:pt>
                <c:pt idx="671">
                  <c:v>44042</c:v>
                </c:pt>
                <c:pt idx="672">
                  <c:v>44041</c:v>
                </c:pt>
                <c:pt idx="673">
                  <c:v>44040</c:v>
                </c:pt>
                <c:pt idx="674">
                  <c:v>44039</c:v>
                </c:pt>
                <c:pt idx="675">
                  <c:v>44036</c:v>
                </c:pt>
                <c:pt idx="676">
                  <c:v>44035</c:v>
                </c:pt>
                <c:pt idx="677">
                  <c:v>44034</c:v>
                </c:pt>
                <c:pt idx="678">
                  <c:v>44033</c:v>
                </c:pt>
                <c:pt idx="679">
                  <c:v>44032</c:v>
                </c:pt>
                <c:pt idx="680">
                  <c:v>44029</c:v>
                </c:pt>
                <c:pt idx="681">
                  <c:v>44028</c:v>
                </c:pt>
                <c:pt idx="682">
                  <c:v>44027</c:v>
                </c:pt>
                <c:pt idx="683">
                  <c:v>44026</c:v>
                </c:pt>
                <c:pt idx="684">
                  <c:v>44025</c:v>
                </c:pt>
                <c:pt idx="685">
                  <c:v>44022</c:v>
                </c:pt>
                <c:pt idx="686">
                  <c:v>44021</c:v>
                </c:pt>
                <c:pt idx="687">
                  <c:v>44020</c:v>
                </c:pt>
                <c:pt idx="688">
                  <c:v>44019</c:v>
                </c:pt>
                <c:pt idx="689">
                  <c:v>44018</c:v>
                </c:pt>
                <c:pt idx="690">
                  <c:v>44014</c:v>
                </c:pt>
                <c:pt idx="691">
                  <c:v>44013</c:v>
                </c:pt>
                <c:pt idx="692">
                  <c:v>44012</c:v>
                </c:pt>
                <c:pt idx="693">
                  <c:v>44011</c:v>
                </c:pt>
                <c:pt idx="694">
                  <c:v>44008</c:v>
                </c:pt>
                <c:pt idx="695">
                  <c:v>44007</c:v>
                </c:pt>
                <c:pt idx="696">
                  <c:v>44006</c:v>
                </c:pt>
                <c:pt idx="697">
                  <c:v>44005</c:v>
                </c:pt>
                <c:pt idx="698">
                  <c:v>44004</c:v>
                </c:pt>
                <c:pt idx="699">
                  <c:v>44001</c:v>
                </c:pt>
                <c:pt idx="700">
                  <c:v>44000</c:v>
                </c:pt>
                <c:pt idx="701">
                  <c:v>43999</c:v>
                </c:pt>
                <c:pt idx="702">
                  <c:v>43998</c:v>
                </c:pt>
                <c:pt idx="703">
                  <c:v>43997</c:v>
                </c:pt>
                <c:pt idx="704">
                  <c:v>43994</c:v>
                </c:pt>
                <c:pt idx="705">
                  <c:v>43993</c:v>
                </c:pt>
                <c:pt idx="706">
                  <c:v>43992</c:v>
                </c:pt>
                <c:pt idx="707">
                  <c:v>43991</c:v>
                </c:pt>
                <c:pt idx="708">
                  <c:v>43990</c:v>
                </c:pt>
                <c:pt idx="709">
                  <c:v>43987</c:v>
                </c:pt>
                <c:pt idx="710">
                  <c:v>43986</c:v>
                </c:pt>
                <c:pt idx="711">
                  <c:v>43985</c:v>
                </c:pt>
                <c:pt idx="712">
                  <c:v>43984</c:v>
                </c:pt>
                <c:pt idx="713">
                  <c:v>43983</c:v>
                </c:pt>
                <c:pt idx="714">
                  <c:v>43980</c:v>
                </c:pt>
                <c:pt idx="715">
                  <c:v>43979</c:v>
                </c:pt>
                <c:pt idx="716">
                  <c:v>43978</c:v>
                </c:pt>
                <c:pt idx="717">
                  <c:v>43977</c:v>
                </c:pt>
                <c:pt idx="718">
                  <c:v>43973</c:v>
                </c:pt>
                <c:pt idx="719">
                  <c:v>43972</c:v>
                </c:pt>
                <c:pt idx="720">
                  <c:v>43971</c:v>
                </c:pt>
                <c:pt idx="721">
                  <c:v>43970</c:v>
                </c:pt>
                <c:pt idx="722">
                  <c:v>43969</c:v>
                </c:pt>
                <c:pt idx="723">
                  <c:v>43966</c:v>
                </c:pt>
                <c:pt idx="724">
                  <c:v>43965</c:v>
                </c:pt>
                <c:pt idx="725">
                  <c:v>43964</c:v>
                </c:pt>
                <c:pt idx="726">
                  <c:v>43963</c:v>
                </c:pt>
                <c:pt idx="727">
                  <c:v>43962</c:v>
                </c:pt>
                <c:pt idx="728">
                  <c:v>43959</c:v>
                </c:pt>
                <c:pt idx="729">
                  <c:v>43958</c:v>
                </c:pt>
                <c:pt idx="730">
                  <c:v>43957</c:v>
                </c:pt>
                <c:pt idx="731">
                  <c:v>43956</c:v>
                </c:pt>
                <c:pt idx="732">
                  <c:v>43955</c:v>
                </c:pt>
                <c:pt idx="733">
                  <c:v>43952</c:v>
                </c:pt>
                <c:pt idx="734">
                  <c:v>43951</c:v>
                </c:pt>
                <c:pt idx="735">
                  <c:v>43950</c:v>
                </c:pt>
                <c:pt idx="736">
                  <c:v>43949</c:v>
                </c:pt>
                <c:pt idx="737">
                  <c:v>43948</c:v>
                </c:pt>
                <c:pt idx="738">
                  <c:v>43945</c:v>
                </c:pt>
                <c:pt idx="739">
                  <c:v>43944</c:v>
                </c:pt>
                <c:pt idx="740">
                  <c:v>43943</c:v>
                </c:pt>
                <c:pt idx="741">
                  <c:v>43942</c:v>
                </c:pt>
                <c:pt idx="742">
                  <c:v>43941</c:v>
                </c:pt>
                <c:pt idx="743">
                  <c:v>43938</c:v>
                </c:pt>
                <c:pt idx="744">
                  <c:v>43937</c:v>
                </c:pt>
                <c:pt idx="745">
                  <c:v>43936</c:v>
                </c:pt>
                <c:pt idx="746">
                  <c:v>43935</c:v>
                </c:pt>
                <c:pt idx="747">
                  <c:v>43934</c:v>
                </c:pt>
                <c:pt idx="748">
                  <c:v>43930</c:v>
                </c:pt>
                <c:pt idx="749">
                  <c:v>43929</c:v>
                </c:pt>
                <c:pt idx="750">
                  <c:v>43928</c:v>
                </c:pt>
                <c:pt idx="751">
                  <c:v>43927</c:v>
                </c:pt>
                <c:pt idx="752">
                  <c:v>43924</c:v>
                </c:pt>
                <c:pt idx="753">
                  <c:v>43923</c:v>
                </c:pt>
                <c:pt idx="754">
                  <c:v>43922</c:v>
                </c:pt>
                <c:pt idx="755">
                  <c:v>43921</c:v>
                </c:pt>
                <c:pt idx="756">
                  <c:v>43920</c:v>
                </c:pt>
                <c:pt idx="757">
                  <c:v>43917</c:v>
                </c:pt>
                <c:pt idx="758">
                  <c:v>43916</c:v>
                </c:pt>
                <c:pt idx="759">
                  <c:v>43915</c:v>
                </c:pt>
                <c:pt idx="760">
                  <c:v>43914</c:v>
                </c:pt>
                <c:pt idx="761">
                  <c:v>43913</c:v>
                </c:pt>
                <c:pt idx="762">
                  <c:v>43910</c:v>
                </c:pt>
                <c:pt idx="763">
                  <c:v>43909</c:v>
                </c:pt>
                <c:pt idx="764">
                  <c:v>43908</c:v>
                </c:pt>
                <c:pt idx="765">
                  <c:v>43907</c:v>
                </c:pt>
                <c:pt idx="766">
                  <c:v>43906</c:v>
                </c:pt>
                <c:pt idx="767">
                  <c:v>43903</c:v>
                </c:pt>
                <c:pt idx="768">
                  <c:v>43902</c:v>
                </c:pt>
                <c:pt idx="769">
                  <c:v>43901</c:v>
                </c:pt>
                <c:pt idx="770">
                  <c:v>43900</c:v>
                </c:pt>
                <c:pt idx="771">
                  <c:v>43899</c:v>
                </c:pt>
                <c:pt idx="772">
                  <c:v>43896</c:v>
                </c:pt>
                <c:pt idx="773">
                  <c:v>43895</c:v>
                </c:pt>
                <c:pt idx="774">
                  <c:v>43894</c:v>
                </c:pt>
                <c:pt idx="775">
                  <c:v>43893</c:v>
                </c:pt>
                <c:pt idx="776">
                  <c:v>43892</c:v>
                </c:pt>
                <c:pt idx="777">
                  <c:v>43889</c:v>
                </c:pt>
                <c:pt idx="778">
                  <c:v>43888</c:v>
                </c:pt>
                <c:pt idx="779">
                  <c:v>43887</c:v>
                </c:pt>
                <c:pt idx="780">
                  <c:v>43886</c:v>
                </c:pt>
                <c:pt idx="781">
                  <c:v>43885</c:v>
                </c:pt>
                <c:pt idx="782">
                  <c:v>43882</c:v>
                </c:pt>
                <c:pt idx="783">
                  <c:v>43881</c:v>
                </c:pt>
                <c:pt idx="784">
                  <c:v>43880</c:v>
                </c:pt>
                <c:pt idx="785">
                  <c:v>43879</c:v>
                </c:pt>
                <c:pt idx="786">
                  <c:v>43875</c:v>
                </c:pt>
                <c:pt idx="787">
                  <c:v>43874</c:v>
                </c:pt>
                <c:pt idx="788">
                  <c:v>43873</c:v>
                </c:pt>
                <c:pt idx="789">
                  <c:v>43872</c:v>
                </c:pt>
                <c:pt idx="790">
                  <c:v>43871</c:v>
                </c:pt>
                <c:pt idx="791">
                  <c:v>43868</c:v>
                </c:pt>
                <c:pt idx="792">
                  <c:v>43867</c:v>
                </c:pt>
                <c:pt idx="793">
                  <c:v>43866</c:v>
                </c:pt>
                <c:pt idx="794">
                  <c:v>43865</c:v>
                </c:pt>
                <c:pt idx="795">
                  <c:v>43864</c:v>
                </c:pt>
                <c:pt idx="796">
                  <c:v>43861</c:v>
                </c:pt>
                <c:pt idx="797">
                  <c:v>43860</c:v>
                </c:pt>
                <c:pt idx="798">
                  <c:v>43859</c:v>
                </c:pt>
                <c:pt idx="799">
                  <c:v>43858</c:v>
                </c:pt>
                <c:pt idx="800">
                  <c:v>43857</c:v>
                </c:pt>
                <c:pt idx="801">
                  <c:v>43854</c:v>
                </c:pt>
                <c:pt idx="802">
                  <c:v>43853</c:v>
                </c:pt>
                <c:pt idx="803">
                  <c:v>43852</c:v>
                </c:pt>
                <c:pt idx="804">
                  <c:v>43851</c:v>
                </c:pt>
                <c:pt idx="805">
                  <c:v>43847</c:v>
                </c:pt>
                <c:pt idx="806">
                  <c:v>43846</c:v>
                </c:pt>
                <c:pt idx="807">
                  <c:v>43845</c:v>
                </c:pt>
                <c:pt idx="808">
                  <c:v>43844</c:v>
                </c:pt>
                <c:pt idx="809" formatCode="yyyymm">
                  <c:v>43843</c:v>
                </c:pt>
                <c:pt idx="810" formatCode="yyyymm">
                  <c:v>43840</c:v>
                </c:pt>
                <c:pt idx="811" formatCode="yyyymm">
                  <c:v>43839</c:v>
                </c:pt>
                <c:pt idx="812" formatCode="yyyymm">
                  <c:v>43838</c:v>
                </c:pt>
                <c:pt idx="813" formatCode="yyyymm">
                  <c:v>43837</c:v>
                </c:pt>
                <c:pt idx="814" formatCode="yyyymm">
                  <c:v>43836</c:v>
                </c:pt>
                <c:pt idx="815" formatCode="yyyymm">
                  <c:v>43833</c:v>
                </c:pt>
                <c:pt idx="816" formatCode="yyyymm">
                  <c:v>43832</c:v>
                </c:pt>
                <c:pt idx="817" formatCode="yyyymm">
                  <c:v>43830</c:v>
                </c:pt>
              </c:numCache>
            </c:numRef>
          </c:cat>
          <c:val>
            <c:numRef>
              <c:f>Graph!$B$2:$B$911</c:f>
              <c:numCache>
                <c:formatCode>0.0</c:formatCode>
                <c:ptCount val="910"/>
                <c:pt idx="0">
                  <c:v>692.25</c:v>
                </c:pt>
                <c:pt idx="1">
                  <c:v>704.75</c:v>
                </c:pt>
                <c:pt idx="2">
                  <c:v>699.75</c:v>
                </c:pt>
                <c:pt idx="3">
                  <c:v>698</c:v>
                </c:pt>
                <c:pt idx="4">
                  <c:v>688.5</c:v>
                </c:pt>
                <c:pt idx="5">
                  <c:v>662</c:v>
                </c:pt>
                <c:pt idx="6">
                  <c:v>663.5</c:v>
                </c:pt>
                <c:pt idx="7">
                  <c:v>683.25</c:v>
                </c:pt>
                <c:pt idx="8">
                  <c:v>700.75</c:v>
                </c:pt>
                <c:pt idx="9">
                  <c:v>710.5</c:v>
                </c:pt>
                <c:pt idx="10">
                  <c:v>699</c:v>
                </c:pt>
                <c:pt idx="11">
                  <c:v>702.75</c:v>
                </c:pt>
                <c:pt idx="12">
                  <c:v>696.25</c:v>
                </c:pt>
                <c:pt idx="13">
                  <c:v>684.5</c:v>
                </c:pt>
                <c:pt idx="14">
                  <c:v>679.25</c:v>
                </c:pt>
                <c:pt idx="15">
                  <c:v>665.75</c:v>
                </c:pt>
                <c:pt idx="16">
                  <c:v>687.5</c:v>
                </c:pt>
                <c:pt idx="17">
                  <c:v>698</c:v>
                </c:pt>
                <c:pt idx="18">
                  <c:v>695.25</c:v>
                </c:pt>
                <c:pt idx="19">
                  <c:v>708.75</c:v>
                </c:pt>
                <c:pt idx="20">
                  <c:v>712.75</c:v>
                </c:pt>
                <c:pt idx="21">
                  <c:v>710</c:v>
                </c:pt>
                <c:pt idx="22">
                  <c:v>705.5</c:v>
                </c:pt>
                <c:pt idx="23">
                  <c:v>710</c:v>
                </c:pt>
                <c:pt idx="24">
                  <c:v>721.75</c:v>
                </c:pt>
                <c:pt idx="25">
                  <c:v>750.5</c:v>
                </c:pt>
                <c:pt idx="26">
                  <c:v>750</c:v>
                </c:pt>
                <c:pt idx="27">
                  <c:v>762.75</c:v>
                </c:pt>
                <c:pt idx="28">
                  <c:v>775.75</c:v>
                </c:pt>
                <c:pt idx="29">
                  <c:v>776.25</c:v>
                </c:pt>
                <c:pt idx="30">
                  <c:v>780.25</c:v>
                </c:pt>
                <c:pt idx="31">
                  <c:v>796.75</c:v>
                </c:pt>
                <c:pt idx="32">
                  <c:v>800.75</c:v>
                </c:pt>
                <c:pt idx="33">
                  <c:v>786</c:v>
                </c:pt>
                <c:pt idx="34">
                  <c:v>757.25</c:v>
                </c:pt>
                <c:pt idx="35">
                  <c:v>764.75</c:v>
                </c:pt>
                <c:pt idx="36">
                  <c:v>749.75</c:v>
                </c:pt>
                <c:pt idx="37">
                  <c:v>750.25</c:v>
                </c:pt>
                <c:pt idx="38">
                  <c:v>756.75</c:v>
                </c:pt>
                <c:pt idx="39">
                  <c:v>761</c:v>
                </c:pt>
                <c:pt idx="40">
                  <c:v>759.75</c:v>
                </c:pt>
                <c:pt idx="41">
                  <c:v>761.25</c:v>
                </c:pt>
                <c:pt idx="42">
                  <c:v>752.5</c:v>
                </c:pt>
                <c:pt idx="43">
                  <c:v>750</c:v>
                </c:pt>
                <c:pt idx="44">
                  <c:v>752.5</c:v>
                </c:pt>
                <c:pt idx="45">
                  <c:v>741.25</c:v>
                </c:pt>
                <c:pt idx="46">
                  <c:v>734.5</c:v>
                </c:pt>
                <c:pt idx="47">
                  <c:v>720</c:v>
                </c:pt>
                <c:pt idx="48">
                  <c:v>741.5</c:v>
                </c:pt>
                <c:pt idx="49">
                  <c:v>734.5</c:v>
                </c:pt>
                <c:pt idx="50">
                  <c:v>742.5</c:v>
                </c:pt>
                <c:pt idx="51">
                  <c:v>751.75</c:v>
                </c:pt>
                <c:pt idx="52">
                  <c:v>743.75</c:v>
                </c:pt>
                <c:pt idx="53">
                  <c:v>742.75</c:v>
                </c:pt>
                <c:pt idx="54">
                  <c:v>740</c:v>
                </c:pt>
                <c:pt idx="55">
                  <c:v>731</c:v>
                </c:pt>
                <c:pt idx="56">
                  <c:v>741.5</c:v>
                </c:pt>
                <c:pt idx="57">
                  <c:v>743.5</c:v>
                </c:pt>
                <c:pt idx="58">
                  <c:v>746.75</c:v>
                </c:pt>
                <c:pt idx="59">
                  <c:v>745.5</c:v>
                </c:pt>
                <c:pt idx="60">
                  <c:v>775.5</c:v>
                </c:pt>
                <c:pt idx="61">
                  <c:v>792</c:v>
                </c:pt>
                <c:pt idx="62">
                  <c:v>774</c:v>
                </c:pt>
                <c:pt idx="63">
                  <c:v>785.5</c:v>
                </c:pt>
                <c:pt idx="64">
                  <c:v>774.5</c:v>
                </c:pt>
                <c:pt idx="65">
                  <c:v>776</c:v>
                </c:pt>
                <c:pt idx="66">
                  <c:v>762.25</c:v>
                </c:pt>
                <c:pt idx="67">
                  <c:v>767.75</c:v>
                </c:pt>
                <c:pt idx="68">
                  <c:v>750.5</c:v>
                </c:pt>
                <c:pt idx="69">
                  <c:v>748.5</c:v>
                </c:pt>
                <c:pt idx="70">
                  <c:v>753.5</c:v>
                </c:pt>
                <c:pt idx="71">
                  <c:v>757.25</c:v>
                </c:pt>
                <c:pt idx="72">
                  <c:v>749.25</c:v>
                </c:pt>
                <c:pt idx="73">
                  <c:v>750.75</c:v>
                </c:pt>
                <c:pt idx="74">
                  <c:v>754.75</c:v>
                </c:pt>
                <c:pt idx="75">
                  <c:v>734.25</c:v>
                </c:pt>
                <c:pt idx="76">
                  <c:v>746.25</c:v>
                </c:pt>
                <c:pt idx="77">
                  <c:v>749.5</c:v>
                </c:pt>
                <c:pt idx="78">
                  <c:v>729</c:v>
                </c:pt>
                <c:pt idx="79">
                  <c:v>739</c:v>
                </c:pt>
                <c:pt idx="80">
                  <c:v>761</c:v>
                </c:pt>
                <c:pt idx="81">
                  <c:v>783</c:v>
                </c:pt>
                <c:pt idx="82">
                  <c:v>795.5</c:v>
                </c:pt>
                <c:pt idx="83">
                  <c:v>781.5</c:v>
                </c:pt>
                <c:pt idx="84">
                  <c:v>780.75</c:v>
                </c:pt>
                <c:pt idx="85">
                  <c:v>797</c:v>
                </c:pt>
                <c:pt idx="86">
                  <c:v>813.5</c:v>
                </c:pt>
                <c:pt idx="87">
                  <c:v>810.5</c:v>
                </c:pt>
                <c:pt idx="88">
                  <c:v>818.25</c:v>
                </c:pt>
                <c:pt idx="89">
                  <c:v>822</c:v>
                </c:pt>
                <c:pt idx="90">
                  <c:v>825</c:v>
                </c:pt>
                <c:pt idx="91">
                  <c:v>837.25</c:v>
                </c:pt>
                <c:pt idx="92">
                  <c:v>848</c:v>
                </c:pt>
                <c:pt idx="93">
                  <c:v>838.25</c:v>
                </c:pt>
                <c:pt idx="94">
                  <c:v>813.75</c:v>
                </c:pt>
                <c:pt idx="95">
                  <c:v>803.5</c:v>
                </c:pt>
                <c:pt idx="96">
                  <c:v>806.5</c:v>
                </c:pt>
                <c:pt idx="97">
                  <c:v>827.75</c:v>
                </c:pt>
                <c:pt idx="98">
                  <c:v>845.75</c:v>
                </c:pt>
                <c:pt idx="99">
                  <c:v>847.75</c:v>
                </c:pt>
                <c:pt idx="100">
                  <c:v>840.5</c:v>
                </c:pt>
                <c:pt idx="101">
                  <c:v>846</c:v>
                </c:pt>
                <c:pt idx="102">
                  <c:v>902.5</c:v>
                </c:pt>
                <c:pt idx="103">
                  <c:v>882.25</c:v>
                </c:pt>
                <c:pt idx="104">
                  <c:v>829.25</c:v>
                </c:pt>
                <c:pt idx="105">
                  <c:v>838.5</c:v>
                </c:pt>
                <c:pt idx="106">
                  <c:v>840.5</c:v>
                </c:pt>
                <c:pt idx="107">
                  <c:v>834.75</c:v>
                </c:pt>
                <c:pt idx="108">
                  <c:v>838.75</c:v>
                </c:pt>
                <c:pt idx="109">
                  <c:v>850.75</c:v>
                </c:pt>
                <c:pt idx="110">
                  <c:v>849.25</c:v>
                </c:pt>
                <c:pt idx="111">
                  <c:v>841.25</c:v>
                </c:pt>
                <c:pt idx="112">
                  <c:v>849.5</c:v>
                </c:pt>
                <c:pt idx="113">
                  <c:v>861</c:v>
                </c:pt>
                <c:pt idx="114">
                  <c:v>859.75</c:v>
                </c:pt>
                <c:pt idx="115">
                  <c:v>892.25</c:v>
                </c:pt>
                <c:pt idx="116">
                  <c:v>882.25</c:v>
                </c:pt>
                <c:pt idx="117">
                  <c:v>901</c:v>
                </c:pt>
                <c:pt idx="118">
                  <c:v>938</c:v>
                </c:pt>
                <c:pt idx="119">
                  <c:v>880.25</c:v>
                </c:pt>
                <c:pt idx="120">
                  <c:v>879</c:v>
                </c:pt>
                <c:pt idx="121">
                  <c:v>902</c:v>
                </c:pt>
                <c:pt idx="122">
                  <c:v>903</c:v>
                </c:pt>
                <c:pt idx="123">
                  <c:v>912</c:v>
                </c:pt>
                <c:pt idx="124">
                  <c:v>921.5</c:v>
                </c:pt>
                <c:pt idx="125">
                  <c:v>896.25</c:v>
                </c:pt>
                <c:pt idx="126">
                  <c:v>903.25</c:v>
                </c:pt>
                <c:pt idx="127">
                  <c:v>871.5</c:v>
                </c:pt>
                <c:pt idx="128">
                  <c:v>858</c:v>
                </c:pt>
                <c:pt idx="129">
                  <c:v>880.5</c:v>
                </c:pt>
                <c:pt idx="130">
                  <c:v>910.75</c:v>
                </c:pt>
                <c:pt idx="131">
                  <c:v>903.75</c:v>
                </c:pt>
                <c:pt idx="132">
                  <c:v>893.75</c:v>
                </c:pt>
                <c:pt idx="133">
                  <c:v>830.5</c:v>
                </c:pt>
                <c:pt idx="134">
                  <c:v>859.75</c:v>
                </c:pt>
                <c:pt idx="135">
                  <c:v>845</c:v>
                </c:pt>
                <c:pt idx="136">
                  <c:v>872.25</c:v>
                </c:pt>
                <c:pt idx="137">
                  <c:v>860.5</c:v>
                </c:pt>
                <c:pt idx="138">
                  <c:v>858.75</c:v>
                </c:pt>
                <c:pt idx="139">
                  <c:v>869.5</c:v>
                </c:pt>
                <c:pt idx="140">
                  <c:v>829</c:v>
                </c:pt>
                <c:pt idx="141">
                  <c:v>844.25</c:v>
                </c:pt>
                <c:pt idx="142">
                  <c:v>817</c:v>
                </c:pt>
                <c:pt idx="143">
                  <c:v>811</c:v>
                </c:pt>
                <c:pt idx="144">
                  <c:v>794.25</c:v>
                </c:pt>
                <c:pt idx="145">
                  <c:v>831.5</c:v>
                </c:pt>
                <c:pt idx="146">
                  <c:v>820.25</c:v>
                </c:pt>
                <c:pt idx="147">
                  <c:v>842.75</c:v>
                </c:pt>
                <c:pt idx="148">
                  <c:v>805.25</c:v>
                </c:pt>
                <c:pt idx="149">
                  <c:v>789</c:v>
                </c:pt>
                <c:pt idx="150">
                  <c:v>813.25</c:v>
                </c:pt>
                <c:pt idx="151">
                  <c:v>800.5</c:v>
                </c:pt>
                <c:pt idx="152">
                  <c:v>788.25</c:v>
                </c:pt>
                <c:pt idx="153">
                  <c:v>771</c:v>
                </c:pt>
                <c:pt idx="154">
                  <c:v>749</c:v>
                </c:pt>
                <c:pt idx="155">
                  <c:v>780.5</c:v>
                </c:pt>
                <c:pt idx="156">
                  <c:v>802.75</c:v>
                </c:pt>
                <c:pt idx="157">
                  <c:v>817.75</c:v>
                </c:pt>
                <c:pt idx="158">
                  <c:v>822.5</c:v>
                </c:pt>
                <c:pt idx="159">
                  <c:v>826.25</c:v>
                </c:pt>
                <c:pt idx="160">
                  <c:v>816.25</c:v>
                </c:pt>
                <c:pt idx="161">
                  <c:v>781.5</c:v>
                </c:pt>
                <c:pt idx="162">
                  <c:v>779.75</c:v>
                </c:pt>
                <c:pt idx="163">
                  <c:v>775.75</c:v>
                </c:pt>
                <c:pt idx="164">
                  <c:v>782.5</c:v>
                </c:pt>
                <c:pt idx="165">
                  <c:v>763.75</c:v>
                </c:pt>
                <c:pt idx="166">
                  <c:v>774.75</c:v>
                </c:pt>
                <c:pt idx="167">
                  <c:v>800.25</c:v>
                </c:pt>
                <c:pt idx="168">
                  <c:v>807.75</c:v>
                </c:pt>
                <c:pt idx="169">
                  <c:v>817</c:v>
                </c:pt>
                <c:pt idx="170">
                  <c:v>790.25</c:v>
                </c:pt>
                <c:pt idx="171">
                  <c:v>803.75</c:v>
                </c:pt>
                <c:pt idx="172">
                  <c:v>770</c:v>
                </c:pt>
                <c:pt idx="173">
                  <c:v>759</c:v>
                </c:pt>
                <c:pt idx="174">
                  <c:v>806.25</c:v>
                </c:pt>
                <c:pt idx="175">
                  <c:v>819.5</c:v>
                </c:pt>
                <c:pt idx="176">
                  <c:v>812.25</c:v>
                </c:pt>
                <c:pt idx="177">
                  <c:v>812.75</c:v>
                </c:pt>
                <c:pt idx="178">
                  <c:v>776.75</c:v>
                </c:pt>
                <c:pt idx="179">
                  <c:v>795</c:v>
                </c:pt>
                <c:pt idx="180">
                  <c:v>810.75</c:v>
                </c:pt>
                <c:pt idx="181">
                  <c:v>814.25</c:v>
                </c:pt>
                <c:pt idx="182">
                  <c:v>856.5</c:v>
                </c:pt>
                <c:pt idx="183">
                  <c:v>891.5</c:v>
                </c:pt>
                <c:pt idx="184">
                  <c:v>836.5</c:v>
                </c:pt>
                <c:pt idx="185">
                  <c:v>804.5</c:v>
                </c:pt>
                <c:pt idx="186">
                  <c:v>807</c:v>
                </c:pt>
                <c:pt idx="187">
                  <c:v>846</c:v>
                </c:pt>
                <c:pt idx="188">
                  <c:v>884</c:v>
                </c:pt>
                <c:pt idx="189">
                  <c:v>930</c:v>
                </c:pt>
                <c:pt idx="190">
                  <c:v>936</c:v>
                </c:pt>
                <c:pt idx="191">
                  <c:v>917.5</c:v>
                </c:pt>
                <c:pt idx="192">
                  <c:v>936.5</c:v>
                </c:pt>
                <c:pt idx="193">
                  <c:v>949.25</c:v>
                </c:pt>
                <c:pt idx="194">
                  <c:v>988.75</c:v>
                </c:pt>
                <c:pt idx="195">
                  <c:v>987.25</c:v>
                </c:pt>
                <c:pt idx="196">
                  <c:v>1046.75</c:v>
                </c:pt>
                <c:pt idx="197">
                  <c:v>1090.5</c:v>
                </c:pt>
                <c:pt idx="198">
                  <c:v>1063.5</c:v>
                </c:pt>
                <c:pt idx="199">
                  <c:v>1065.25</c:v>
                </c:pt>
                <c:pt idx="200">
                  <c:v>1086</c:v>
                </c:pt>
                <c:pt idx="201">
                  <c:v>1070.75</c:v>
                </c:pt>
                <c:pt idx="202">
                  <c:v>1071.25</c:v>
                </c:pt>
                <c:pt idx="203">
                  <c:v>1074.75</c:v>
                </c:pt>
                <c:pt idx="204">
                  <c:v>1071.75</c:v>
                </c:pt>
                <c:pt idx="205">
                  <c:v>1093</c:v>
                </c:pt>
                <c:pt idx="206">
                  <c:v>1040</c:v>
                </c:pt>
                <c:pt idx="207">
                  <c:v>1058.25</c:v>
                </c:pt>
                <c:pt idx="208">
                  <c:v>1041.25</c:v>
                </c:pt>
                <c:pt idx="209">
                  <c:v>1087.5</c:v>
                </c:pt>
                <c:pt idx="210">
                  <c:v>1157.5</c:v>
                </c:pt>
                <c:pt idx="211">
                  <c:v>1143.25</c:v>
                </c:pt>
                <c:pt idx="212">
                  <c:v>1148.25</c:v>
                </c:pt>
                <c:pt idx="213">
                  <c:v>1154.75</c:v>
                </c:pt>
                <c:pt idx="214">
                  <c:v>1190</c:v>
                </c:pt>
                <c:pt idx="215">
                  <c:v>1168.75</c:v>
                </c:pt>
                <c:pt idx="216">
                  <c:v>1200.5</c:v>
                </c:pt>
                <c:pt idx="217">
                  <c:v>1230.75</c:v>
                </c:pt>
                <c:pt idx="218">
                  <c:v>1277.5</c:v>
                </c:pt>
                <c:pt idx="219">
                  <c:v>1247.5</c:v>
                </c:pt>
                <c:pt idx="220">
                  <c:v>1177.5</c:v>
                </c:pt>
                <c:pt idx="221">
                  <c:v>1178.75</c:v>
                </c:pt>
                <c:pt idx="222">
                  <c:v>1113</c:v>
                </c:pt>
                <c:pt idx="223">
                  <c:v>1095.5</c:v>
                </c:pt>
                <c:pt idx="224">
                  <c:v>1092.75</c:v>
                </c:pt>
                <c:pt idx="225">
                  <c:v>1108.5</c:v>
                </c:pt>
                <c:pt idx="226">
                  <c:v>1106.5</c:v>
                </c:pt>
                <c:pt idx="227">
                  <c:v>1076.5</c:v>
                </c:pt>
                <c:pt idx="228">
                  <c:v>1045.5</c:v>
                </c:pt>
                <c:pt idx="229">
                  <c:v>1055.5</c:v>
                </c:pt>
                <c:pt idx="230">
                  <c:v>1055.75</c:v>
                </c:pt>
                <c:pt idx="231">
                  <c:v>1085.75</c:v>
                </c:pt>
                <c:pt idx="232">
                  <c:v>1091.25</c:v>
                </c:pt>
                <c:pt idx="233">
                  <c:v>1095</c:v>
                </c:pt>
                <c:pt idx="234">
                  <c:v>1072.5</c:v>
                </c:pt>
                <c:pt idx="235">
                  <c:v>1075.25</c:v>
                </c:pt>
                <c:pt idx="236">
                  <c:v>1076.5</c:v>
                </c:pt>
                <c:pt idx="237">
                  <c:v>1097.5</c:v>
                </c:pt>
                <c:pt idx="238">
                  <c:v>1109</c:v>
                </c:pt>
                <c:pt idx="239">
                  <c:v>1128.75</c:v>
                </c:pt>
                <c:pt idx="240">
                  <c:v>1104.5</c:v>
                </c:pt>
                <c:pt idx="241">
                  <c:v>1121.25</c:v>
                </c:pt>
                <c:pt idx="242">
                  <c:v>1112.5</c:v>
                </c:pt>
                <c:pt idx="243">
                  <c:v>1089</c:v>
                </c:pt>
                <c:pt idx="244">
                  <c:v>1058.25</c:v>
                </c:pt>
                <c:pt idx="245">
                  <c:v>1020</c:v>
                </c:pt>
                <c:pt idx="246">
                  <c:v>1038.25</c:v>
                </c:pt>
                <c:pt idx="247">
                  <c:v>1045.25</c:v>
                </c:pt>
                <c:pt idx="248">
                  <c:v>1010.25</c:v>
                </c:pt>
                <c:pt idx="249">
                  <c:v>984.5</c:v>
                </c:pt>
                <c:pt idx="250">
                  <c:v>1006</c:v>
                </c:pt>
                <c:pt idx="251">
                  <c:v>1027.25</c:v>
                </c:pt>
                <c:pt idx="252">
                  <c:v>1014.25</c:v>
                </c:pt>
                <c:pt idx="253">
                  <c:v>1057</c:v>
                </c:pt>
                <c:pt idx="254">
                  <c:v>1102.25</c:v>
                </c:pt>
                <c:pt idx="255">
                  <c:v>1085.75</c:v>
                </c:pt>
                <c:pt idx="256">
                  <c:v>1105.75</c:v>
                </c:pt>
                <c:pt idx="257">
                  <c:v>1118.25</c:v>
                </c:pt>
                <c:pt idx="258">
                  <c:v>1119.25</c:v>
                </c:pt>
                <c:pt idx="259">
                  <c:v>1063.75</c:v>
                </c:pt>
                <c:pt idx="260">
                  <c:v>1098</c:v>
                </c:pt>
                <c:pt idx="261">
                  <c:v>1069.25</c:v>
                </c:pt>
                <c:pt idx="262">
                  <c:v>1154.25</c:v>
                </c:pt>
                <c:pt idx="263">
                  <c:v>1096.25</c:v>
                </c:pt>
                <c:pt idx="264">
                  <c:v>1106.5</c:v>
                </c:pt>
                <c:pt idx="265">
                  <c:v>1087</c:v>
                </c:pt>
                <c:pt idx="266">
                  <c:v>1201.5</c:v>
                </c:pt>
                <c:pt idx="267">
                  <c:v>1286.5</c:v>
                </c:pt>
                <c:pt idx="268">
                  <c:v>1294</c:v>
                </c:pt>
                <c:pt idx="269">
                  <c:v>1209</c:v>
                </c:pt>
                <c:pt idx="270">
                  <c:v>1134</c:v>
                </c:pt>
                <c:pt idx="271">
                  <c:v>1059</c:v>
                </c:pt>
                <c:pt idx="272">
                  <c:v>984</c:v>
                </c:pt>
                <c:pt idx="273">
                  <c:v>934</c:v>
                </c:pt>
                <c:pt idx="274">
                  <c:v>859.75</c:v>
                </c:pt>
                <c:pt idx="275">
                  <c:v>934.75</c:v>
                </c:pt>
                <c:pt idx="276">
                  <c:v>884.75</c:v>
                </c:pt>
                <c:pt idx="277">
                  <c:v>852.5</c:v>
                </c:pt>
                <c:pt idx="278">
                  <c:v>804</c:v>
                </c:pt>
                <c:pt idx="279">
                  <c:v>804.75</c:v>
                </c:pt>
                <c:pt idx="280">
                  <c:v>786.25</c:v>
                </c:pt>
                <c:pt idx="281">
                  <c:v>785.75</c:v>
                </c:pt>
                <c:pt idx="282">
                  <c:v>805.5</c:v>
                </c:pt>
                <c:pt idx="283">
                  <c:v>804</c:v>
                </c:pt>
                <c:pt idx="284">
                  <c:v>771.5</c:v>
                </c:pt>
                <c:pt idx="285">
                  <c:v>785</c:v>
                </c:pt>
                <c:pt idx="286">
                  <c:v>778.75</c:v>
                </c:pt>
                <c:pt idx="287">
                  <c:v>768.75</c:v>
                </c:pt>
                <c:pt idx="288">
                  <c:v>763.25</c:v>
                </c:pt>
                <c:pt idx="289">
                  <c:v>751.75</c:v>
                </c:pt>
                <c:pt idx="290">
                  <c:v>755</c:v>
                </c:pt>
                <c:pt idx="291">
                  <c:v>769</c:v>
                </c:pt>
                <c:pt idx="292">
                  <c:v>761.25</c:v>
                </c:pt>
                <c:pt idx="293">
                  <c:v>786.25</c:v>
                </c:pt>
                <c:pt idx="294">
                  <c:v>777</c:v>
                </c:pt>
                <c:pt idx="295">
                  <c:v>795</c:v>
                </c:pt>
                <c:pt idx="296">
                  <c:v>818</c:v>
                </c:pt>
                <c:pt idx="297">
                  <c:v>800.5</c:v>
                </c:pt>
                <c:pt idx="298">
                  <c:v>780</c:v>
                </c:pt>
                <c:pt idx="299">
                  <c:v>790.25</c:v>
                </c:pt>
                <c:pt idx="300">
                  <c:v>796.5</c:v>
                </c:pt>
                <c:pt idx="301">
                  <c:v>769</c:v>
                </c:pt>
                <c:pt idx="302">
                  <c:v>741.5</c:v>
                </c:pt>
                <c:pt idx="303">
                  <c:v>746.75</c:v>
                </c:pt>
                <c:pt idx="304">
                  <c:v>757.75</c:v>
                </c:pt>
                <c:pt idx="305">
                  <c:v>770.25</c:v>
                </c:pt>
                <c:pt idx="306">
                  <c:v>762</c:v>
                </c:pt>
                <c:pt idx="307">
                  <c:v>758.5</c:v>
                </c:pt>
                <c:pt idx="308">
                  <c:v>746</c:v>
                </c:pt>
                <c:pt idx="309">
                  <c:v>760.75</c:v>
                </c:pt>
                <c:pt idx="310">
                  <c:v>770</c:v>
                </c:pt>
                <c:pt idx="311">
                  <c:v>758</c:v>
                </c:pt>
                <c:pt idx="312">
                  <c:v>770.75</c:v>
                </c:pt>
                <c:pt idx="313">
                  <c:v>779.75</c:v>
                </c:pt>
                <c:pt idx="314">
                  <c:v>787.75</c:v>
                </c:pt>
                <c:pt idx="315">
                  <c:v>783.5</c:v>
                </c:pt>
                <c:pt idx="316">
                  <c:v>804</c:v>
                </c:pt>
                <c:pt idx="317">
                  <c:v>814.75</c:v>
                </c:pt>
                <c:pt idx="318">
                  <c:v>814</c:v>
                </c:pt>
                <c:pt idx="319">
                  <c:v>799</c:v>
                </c:pt>
                <c:pt idx="320">
                  <c:v>777.75</c:v>
                </c:pt>
                <c:pt idx="321">
                  <c:v>775</c:v>
                </c:pt>
                <c:pt idx="322">
                  <c:v>770.5</c:v>
                </c:pt>
                <c:pt idx="323">
                  <c:v>756</c:v>
                </c:pt>
                <c:pt idx="324">
                  <c:v>787</c:v>
                </c:pt>
                <c:pt idx="325">
                  <c:v>788.75</c:v>
                </c:pt>
                <c:pt idx="326">
                  <c:v>785.25</c:v>
                </c:pt>
                <c:pt idx="327">
                  <c:v>776.75</c:v>
                </c:pt>
                <c:pt idx="328">
                  <c:v>794.5</c:v>
                </c:pt>
                <c:pt idx="329">
                  <c:v>808.5</c:v>
                </c:pt>
                <c:pt idx="330">
                  <c:v>806.25</c:v>
                </c:pt>
                <c:pt idx="331">
                  <c:v>803.75</c:v>
                </c:pt>
                <c:pt idx="332">
                  <c:v>815</c:v>
                </c:pt>
                <c:pt idx="333">
                  <c:v>790.5</c:v>
                </c:pt>
                <c:pt idx="334">
                  <c:v>787.25</c:v>
                </c:pt>
                <c:pt idx="335">
                  <c:v>822.25</c:v>
                </c:pt>
                <c:pt idx="336">
                  <c:v>840.25</c:v>
                </c:pt>
                <c:pt idx="337">
                  <c:v>850.25</c:v>
                </c:pt>
                <c:pt idx="338">
                  <c:v>867.5</c:v>
                </c:pt>
                <c:pt idx="339">
                  <c:v>857.5</c:v>
                </c:pt>
                <c:pt idx="340">
                  <c:v>834.25</c:v>
                </c:pt>
                <c:pt idx="341">
                  <c:v>830.75</c:v>
                </c:pt>
                <c:pt idx="342">
                  <c:v>833</c:v>
                </c:pt>
                <c:pt idx="343">
                  <c:v>820</c:v>
                </c:pt>
                <c:pt idx="344">
                  <c:v>836.75</c:v>
                </c:pt>
                <c:pt idx="345">
                  <c:v>828.5</c:v>
                </c:pt>
                <c:pt idx="346">
                  <c:v>824.25</c:v>
                </c:pt>
                <c:pt idx="347">
                  <c:v>803</c:v>
                </c:pt>
                <c:pt idx="348">
                  <c:v>778.5</c:v>
                </c:pt>
                <c:pt idx="349">
                  <c:v>768</c:v>
                </c:pt>
                <c:pt idx="350">
                  <c:v>766.5</c:v>
                </c:pt>
                <c:pt idx="351">
                  <c:v>773.75</c:v>
                </c:pt>
                <c:pt idx="352">
                  <c:v>781</c:v>
                </c:pt>
                <c:pt idx="353">
                  <c:v>791.5</c:v>
                </c:pt>
                <c:pt idx="354">
                  <c:v>797.25</c:v>
                </c:pt>
                <c:pt idx="355">
                  <c:v>772.75</c:v>
                </c:pt>
                <c:pt idx="356">
                  <c:v>772.5</c:v>
                </c:pt>
                <c:pt idx="357">
                  <c:v>759.75</c:v>
                </c:pt>
                <c:pt idx="358">
                  <c:v>752.25</c:v>
                </c:pt>
                <c:pt idx="359">
                  <c:v>759.5</c:v>
                </c:pt>
                <c:pt idx="360">
                  <c:v>756</c:v>
                </c:pt>
                <c:pt idx="361">
                  <c:v>741.25</c:v>
                </c:pt>
                <c:pt idx="362">
                  <c:v>749.25</c:v>
                </c:pt>
                <c:pt idx="363">
                  <c:v>736</c:v>
                </c:pt>
                <c:pt idx="364">
                  <c:v>736.25</c:v>
                </c:pt>
                <c:pt idx="365">
                  <c:v>734</c:v>
                </c:pt>
                <c:pt idx="366">
                  <c:v>724.75</c:v>
                </c:pt>
                <c:pt idx="367">
                  <c:v>718.75</c:v>
                </c:pt>
                <c:pt idx="368">
                  <c:v>734</c:v>
                </c:pt>
                <c:pt idx="369">
                  <c:v>731.75</c:v>
                </c:pt>
                <c:pt idx="370">
                  <c:v>734</c:v>
                </c:pt>
                <c:pt idx="371">
                  <c:v>741.25</c:v>
                </c:pt>
                <c:pt idx="372">
                  <c:v>746</c:v>
                </c:pt>
                <c:pt idx="373">
                  <c:v>744.75</c:v>
                </c:pt>
                <c:pt idx="374">
                  <c:v>756.5</c:v>
                </c:pt>
                <c:pt idx="375">
                  <c:v>755.25</c:v>
                </c:pt>
                <c:pt idx="376">
                  <c:v>725.5</c:v>
                </c:pt>
                <c:pt idx="377">
                  <c:v>710.25</c:v>
                </c:pt>
                <c:pt idx="378">
                  <c:v>706.5</c:v>
                </c:pt>
                <c:pt idx="379">
                  <c:v>722.25</c:v>
                </c:pt>
                <c:pt idx="380">
                  <c:v>723.75</c:v>
                </c:pt>
                <c:pt idx="381">
                  <c:v>717.75</c:v>
                </c:pt>
                <c:pt idx="382">
                  <c:v>705.75</c:v>
                </c:pt>
                <c:pt idx="383">
                  <c:v>690.25</c:v>
                </c:pt>
                <c:pt idx="384">
                  <c:v>700.75</c:v>
                </c:pt>
                <c:pt idx="385">
                  <c:v>708.75</c:v>
                </c:pt>
                <c:pt idx="386">
                  <c:v>713</c:v>
                </c:pt>
                <c:pt idx="387">
                  <c:v>712.25</c:v>
                </c:pt>
                <c:pt idx="388">
                  <c:v>700.75</c:v>
                </c:pt>
                <c:pt idx="389">
                  <c:v>687</c:v>
                </c:pt>
                <c:pt idx="390">
                  <c:v>688.5</c:v>
                </c:pt>
                <c:pt idx="391">
                  <c:v>692.25</c:v>
                </c:pt>
                <c:pt idx="392">
                  <c:v>709.5</c:v>
                </c:pt>
                <c:pt idx="393">
                  <c:v>719.75</c:v>
                </c:pt>
                <c:pt idx="394">
                  <c:v>726.25</c:v>
                </c:pt>
                <c:pt idx="395">
                  <c:v>717</c:v>
                </c:pt>
                <c:pt idx="396">
                  <c:v>714.25</c:v>
                </c:pt>
                <c:pt idx="397">
                  <c:v>722.25</c:v>
                </c:pt>
                <c:pt idx="398">
                  <c:v>723.5</c:v>
                </c:pt>
                <c:pt idx="399">
                  <c:v>732.5</c:v>
                </c:pt>
                <c:pt idx="400">
                  <c:v>739.25</c:v>
                </c:pt>
                <c:pt idx="401">
                  <c:v>725.5</c:v>
                </c:pt>
                <c:pt idx="402">
                  <c:v>732.25</c:v>
                </c:pt>
                <c:pt idx="403">
                  <c:v>733.5</c:v>
                </c:pt>
                <c:pt idx="404">
                  <c:v>728.25</c:v>
                </c:pt>
                <c:pt idx="405">
                  <c:v>742.75</c:v>
                </c:pt>
                <c:pt idx="406">
                  <c:v>751.25</c:v>
                </c:pt>
                <c:pt idx="407">
                  <c:v>748.5</c:v>
                </c:pt>
                <c:pt idx="408">
                  <c:v>775</c:v>
                </c:pt>
                <c:pt idx="409">
                  <c:v>774.25</c:v>
                </c:pt>
                <c:pt idx="410">
                  <c:v>764.75</c:v>
                </c:pt>
                <c:pt idx="411">
                  <c:v>739.25</c:v>
                </c:pt>
                <c:pt idx="412">
                  <c:v>739.5</c:v>
                </c:pt>
                <c:pt idx="413">
                  <c:v>711.25</c:v>
                </c:pt>
                <c:pt idx="414">
                  <c:v>719</c:v>
                </c:pt>
                <c:pt idx="415">
                  <c:v>712.75</c:v>
                </c:pt>
                <c:pt idx="416">
                  <c:v>717.25</c:v>
                </c:pt>
                <c:pt idx="417">
                  <c:v>724.5</c:v>
                </c:pt>
                <c:pt idx="418">
                  <c:v>729.5</c:v>
                </c:pt>
                <c:pt idx="419">
                  <c:v>703.75</c:v>
                </c:pt>
                <c:pt idx="420">
                  <c:v>705.25</c:v>
                </c:pt>
                <c:pt idx="421">
                  <c:v>688.75</c:v>
                </c:pt>
                <c:pt idx="422">
                  <c:v>674.5</c:v>
                </c:pt>
                <c:pt idx="423">
                  <c:v>677</c:v>
                </c:pt>
                <c:pt idx="424">
                  <c:v>684</c:v>
                </c:pt>
                <c:pt idx="425">
                  <c:v>692.25</c:v>
                </c:pt>
                <c:pt idx="426">
                  <c:v>710.75</c:v>
                </c:pt>
                <c:pt idx="427">
                  <c:v>700.5</c:v>
                </c:pt>
                <c:pt idx="428">
                  <c:v>697.75</c:v>
                </c:pt>
                <c:pt idx="429">
                  <c:v>692.5</c:v>
                </c:pt>
                <c:pt idx="430">
                  <c:v>672</c:v>
                </c:pt>
                <c:pt idx="431">
                  <c:v>654.25</c:v>
                </c:pt>
                <c:pt idx="432">
                  <c:v>633.75</c:v>
                </c:pt>
                <c:pt idx="433">
                  <c:v>640.75</c:v>
                </c:pt>
                <c:pt idx="434">
                  <c:v>615</c:v>
                </c:pt>
                <c:pt idx="435">
                  <c:v>618</c:v>
                </c:pt>
                <c:pt idx="436">
                  <c:v>622.25</c:v>
                </c:pt>
                <c:pt idx="437">
                  <c:v>626</c:v>
                </c:pt>
                <c:pt idx="438">
                  <c:v>652.75</c:v>
                </c:pt>
                <c:pt idx="439">
                  <c:v>665.5</c:v>
                </c:pt>
                <c:pt idx="440">
                  <c:v>679.5</c:v>
                </c:pt>
                <c:pt idx="441">
                  <c:v>646.25</c:v>
                </c:pt>
                <c:pt idx="442">
                  <c:v>651.5</c:v>
                </c:pt>
                <c:pt idx="443">
                  <c:v>640.75</c:v>
                </c:pt>
                <c:pt idx="444">
                  <c:v>652</c:v>
                </c:pt>
                <c:pt idx="445">
                  <c:v>663.75</c:v>
                </c:pt>
                <c:pt idx="446">
                  <c:v>655</c:v>
                </c:pt>
                <c:pt idx="447">
                  <c:v>665</c:v>
                </c:pt>
                <c:pt idx="448">
                  <c:v>665.75</c:v>
                </c:pt>
                <c:pt idx="449">
                  <c:v>643</c:v>
                </c:pt>
                <c:pt idx="450">
                  <c:v>665.75</c:v>
                </c:pt>
                <c:pt idx="451">
                  <c:v>666</c:v>
                </c:pt>
                <c:pt idx="452">
                  <c:v>679</c:v>
                </c:pt>
                <c:pt idx="453">
                  <c:v>685.75</c:v>
                </c:pt>
                <c:pt idx="454">
                  <c:v>683.75</c:v>
                </c:pt>
                <c:pt idx="455">
                  <c:v>682.25</c:v>
                </c:pt>
                <c:pt idx="456">
                  <c:v>685</c:v>
                </c:pt>
                <c:pt idx="457">
                  <c:v>680</c:v>
                </c:pt>
                <c:pt idx="458">
                  <c:v>687.75</c:v>
                </c:pt>
                <c:pt idx="459">
                  <c:v>676.25</c:v>
                </c:pt>
                <c:pt idx="460">
                  <c:v>687.5</c:v>
                </c:pt>
                <c:pt idx="461">
                  <c:v>693.5</c:v>
                </c:pt>
                <c:pt idx="462">
                  <c:v>663.5</c:v>
                </c:pt>
                <c:pt idx="463">
                  <c:v>676.25</c:v>
                </c:pt>
                <c:pt idx="464">
                  <c:v>648.5</c:v>
                </c:pt>
                <c:pt idx="465">
                  <c:v>656.5</c:v>
                </c:pt>
                <c:pt idx="466">
                  <c:v>662.25</c:v>
                </c:pt>
                <c:pt idx="467">
                  <c:v>674.25</c:v>
                </c:pt>
                <c:pt idx="468">
                  <c:v>675.25</c:v>
                </c:pt>
                <c:pt idx="469">
                  <c:v>679.25</c:v>
                </c:pt>
                <c:pt idx="470">
                  <c:v>698</c:v>
                </c:pt>
                <c:pt idx="471">
                  <c:v>699.75</c:v>
                </c:pt>
                <c:pt idx="472">
                  <c:v>707.25</c:v>
                </c:pt>
                <c:pt idx="473">
                  <c:v>701.5</c:v>
                </c:pt>
                <c:pt idx="474">
                  <c:v>729.75</c:v>
                </c:pt>
                <c:pt idx="475">
                  <c:v>741.75</c:v>
                </c:pt>
                <c:pt idx="476">
                  <c:v>730.5</c:v>
                </c:pt>
                <c:pt idx="477">
                  <c:v>761.75</c:v>
                </c:pt>
                <c:pt idx="478">
                  <c:v>753.25</c:v>
                </c:pt>
                <c:pt idx="479">
                  <c:v>744.5</c:v>
                </c:pt>
                <c:pt idx="480">
                  <c:v>726.75</c:v>
                </c:pt>
                <c:pt idx="481">
                  <c:v>718</c:v>
                </c:pt>
                <c:pt idx="482">
                  <c:v>734.75</c:v>
                </c:pt>
                <c:pt idx="483">
                  <c:v>729</c:v>
                </c:pt>
                <c:pt idx="484">
                  <c:v>722.75</c:v>
                </c:pt>
                <c:pt idx="485">
                  <c:v>732.75</c:v>
                </c:pt>
                <c:pt idx="486">
                  <c:v>739.5</c:v>
                </c:pt>
                <c:pt idx="487">
                  <c:v>712.25</c:v>
                </c:pt>
                <c:pt idx="488">
                  <c:v>710.5</c:v>
                </c:pt>
                <c:pt idx="489">
                  <c:v>675</c:v>
                </c:pt>
                <c:pt idx="490">
                  <c:v>661.25</c:v>
                </c:pt>
                <c:pt idx="491">
                  <c:v>653.75</c:v>
                </c:pt>
                <c:pt idx="492">
                  <c:v>655</c:v>
                </c:pt>
                <c:pt idx="493">
                  <c:v>655.5</c:v>
                </c:pt>
                <c:pt idx="494">
                  <c:v>650.25</c:v>
                </c:pt>
                <c:pt idx="495">
                  <c:v>633.5</c:v>
                </c:pt>
                <c:pt idx="496">
                  <c:v>631.25</c:v>
                </c:pt>
                <c:pt idx="497">
                  <c:v>638.75</c:v>
                </c:pt>
                <c:pt idx="498">
                  <c:v>628.75</c:v>
                </c:pt>
                <c:pt idx="499">
                  <c:v>616.25</c:v>
                </c:pt>
                <c:pt idx="500">
                  <c:v>615.5</c:v>
                </c:pt>
                <c:pt idx="501">
                  <c:v>618</c:v>
                </c:pt>
                <c:pt idx="502">
                  <c:v>611</c:v>
                </c:pt>
                <c:pt idx="503">
                  <c:v>618</c:v>
                </c:pt>
                <c:pt idx="504">
                  <c:v>601.75</c:v>
                </c:pt>
                <c:pt idx="505">
                  <c:v>616.75</c:v>
                </c:pt>
                <c:pt idx="506">
                  <c:v>613.25</c:v>
                </c:pt>
                <c:pt idx="507">
                  <c:v>612.5</c:v>
                </c:pt>
                <c:pt idx="508">
                  <c:v>624.75</c:v>
                </c:pt>
                <c:pt idx="509">
                  <c:v>634.75</c:v>
                </c:pt>
                <c:pt idx="510">
                  <c:v>627.25</c:v>
                </c:pt>
                <c:pt idx="511">
                  <c:v>627</c:v>
                </c:pt>
                <c:pt idx="512">
                  <c:v>630.5</c:v>
                </c:pt>
                <c:pt idx="513">
                  <c:v>640</c:v>
                </c:pt>
                <c:pt idx="514">
                  <c:v>647</c:v>
                </c:pt>
                <c:pt idx="515">
                  <c:v>645</c:v>
                </c:pt>
                <c:pt idx="516">
                  <c:v>638.5</c:v>
                </c:pt>
                <c:pt idx="517">
                  <c:v>642.5</c:v>
                </c:pt>
                <c:pt idx="518">
                  <c:v>652.5</c:v>
                </c:pt>
                <c:pt idx="519">
                  <c:v>656.5</c:v>
                </c:pt>
                <c:pt idx="520">
                  <c:v>646.5</c:v>
                </c:pt>
                <c:pt idx="521">
                  <c:v>653</c:v>
                </c:pt>
                <c:pt idx="522">
                  <c:v>651</c:v>
                </c:pt>
                <c:pt idx="523">
                  <c:v>656</c:v>
                </c:pt>
                <c:pt idx="524">
                  <c:v>666.25</c:v>
                </c:pt>
                <c:pt idx="525">
                  <c:v>650.25</c:v>
                </c:pt>
                <c:pt idx="526">
                  <c:v>660.25</c:v>
                </c:pt>
                <c:pt idx="527">
                  <c:v>675.75</c:v>
                </c:pt>
                <c:pt idx="528">
                  <c:v>685.5</c:v>
                </c:pt>
                <c:pt idx="529">
                  <c:v>670.25</c:v>
                </c:pt>
                <c:pt idx="530">
                  <c:v>669.75</c:v>
                </c:pt>
                <c:pt idx="531">
                  <c:v>655.5</c:v>
                </c:pt>
                <c:pt idx="532">
                  <c:v>665.25</c:v>
                </c:pt>
                <c:pt idx="533">
                  <c:v>648</c:v>
                </c:pt>
                <c:pt idx="534">
                  <c:v>661.5</c:v>
                </c:pt>
                <c:pt idx="535">
                  <c:v>641.25</c:v>
                </c:pt>
                <c:pt idx="536">
                  <c:v>639</c:v>
                </c:pt>
                <c:pt idx="537">
                  <c:v>635.5</c:v>
                </c:pt>
                <c:pt idx="538">
                  <c:v>649.5</c:v>
                </c:pt>
                <c:pt idx="539">
                  <c:v>655.75</c:v>
                </c:pt>
                <c:pt idx="540">
                  <c:v>641.25</c:v>
                </c:pt>
                <c:pt idx="541">
                  <c:v>637.5</c:v>
                </c:pt>
                <c:pt idx="542">
                  <c:v>648.25</c:v>
                </c:pt>
                <c:pt idx="543">
                  <c:v>644.75</c:v>
                </c:pt>
                <c:pt idx="544">
                  <c:v>651</c:v>
                </c:pt>
                <c:pt idx="545">
                  <c:v>663</c:v>
                </c:pt>
                <c:pt idx="546">
                  <c:v>647</c:v>
                </c:pt>
                <c:pt idx="547">
                  <c:v>658.25</c:v>
                </c:pt>
                <c:pt idx="548">
                  <c:v>665.25</c:v>
                </c:pt>
                <c:pt idx="549">
                  <c:v>648.5</c:v>
                </c:pt>
                <c:pt idx="550">
                  <c:v>634.5</c:v>
                </c:pt>
                <c:pt idx="551">
                  <c:v>660.75</c:v>
                </c:pt>
                <c:pt idx="552">
                  <c:v>667.75</c:v>
                </c:pt>
                <c:pt idx="553">
                  <c:v>672.25</c:v>
                </c:pt>
                <c:pt idx="554">
                  <c:v>675.5</c:v>
                </c:pt>
                <c:pt idx="555">
                  <c:v>670</c:v>
                </c:pt>
                <c:pt idx="556">
                  <c:v>660.5</c:v>
                </c:pt>
                <c:pt idx="557">
                  <c:v>665</c:v>
                </c:pt>
                <c:pt idx="558">
                  <c:v>634.75</c:v>
                </c:pt>
                <c:pt idx="559">
                  <c:v>638.75</c:v>
                </c:pt>
                <c:pt idx="560">
                  <c:v>642.25</c:v>
                </c:pt>
                <c:pt idx="561">
                  <c:v>647.5</c:v>
                </c:pt>
                <c:pt idx="562">
                  <c:v>654</c:v>
                </c:pt>
                <c:pt idx="563">
                  <c:v>642</c:v>
                </c:pt>
                <c:pt idx="564">
                  <c:v>640.5</c:v>
                </c:pt>
                <c:pt idx="565">
                  <c:v>640.75</c:v>
                </c:pt>
                <c:pt idx="566">
                  <c:v>618.5</c:v>
                </c:pt>
                <c:pt idx="567">
                  <c:v>614.25</c:v>
                </c:pt>
                <c:pt idx="568">
                  <c:v>627</c:v>
                </c:pt>
                <c:pt idx="569">
                  <c:v>629.75</c:v>
                </c:pt>
                <c:pt idx="570">
                  <c:v>617</c:v>
                </c:pt>
                <c:pt idx="571">
                  <c:v>611.25</c:v>
                </c:pt>
                <c:pt idx="572">
                  <c:v>608.25</c:v>
                </c:pt>
                <c:pt idx="573">
                  <c:v>608.75</c:v>
                </c:pt>
                <c:pt idx="574">
                  <c:v>598.5</c:v>
                </c:pt>
                <c:pt idx="575">
                  <c:v>599.75</c:v>
                </c:pt>
                <c:pt idx="576">
                  <c:v>596.5</c:v>
                </c:pt>
                <c:pt idx="577">
                  <c:v>614.5</c:v>
                </c:pt>
                <c:pt idx="578">
                  <c:v>596.5</c:v>
                </c:pt>
                <c:pt idx="579">
                  <c:v>583.25</c:v>
                </c:pt>
                <c:pt idx="580">
                  <c:v>570</c:v>
                </c:pt>
                <c:pt idx="581">
                  <c:v>577.5</c:v>
                </c:pt>
                <c:pt idx="582">
                  <c:v>575.5</c:v>
                </c:pt>
                <c:pt idx="583">
                  <c:v>584.5</c:v>
                </c:pt>
                <c:pt idx="584">
                  <c:v>588.5</c:v>
                </c:pt>
                <c:pt idx="585">
                  <c:v>577.25</c:v>
                </c:pt>
                <c:pt idx="586">
                  <c:v>585</c:v>
                </c:pt>
                <c:pt idx="587">
                  <c:v>606</c:v>
                </c:pt>
                <c:pt idx="588">
                  <c:v>596.5</c:v>
                </c:pt>
                <c:pt idx="589">
                  <c:v>617.5</c:v>
                </c:pt>
                <c:pt idx="590">
                  <c:v>604.5</c:v>
                </c:pt>
                <c:pt idx="591">
                  <c:v>599.5</c:v>
                </c:pt>
                <c:pt idx="592">
                  <c:v>598.75</c:v>
                </c:pt>
                <c:pt idx="593">
                  <c:v>606.5</c:v>
                </c:pt>
                <c:pt idx="594">
                  <c:v>603</c:v>
                </c:pt>
                <c:pt idx="595">
                  <c:v>604.75</c:v>
                </c:pt>
                <c:pt idx="596">
                  <c:v>602</c:v>
                </c:pt>
                <c:pt idx="597">
                  <c:v>597.25</c:v>
                </c:pt>
                <c:pt idx="598">
                  <c:v>598</c:v>
                </c:pt>
                <c:pt idx="599">
                  <c:v>608.5</c:v>
                </c:pt>
                <c:pt idx="600">
                  <c:v>597.5</c:v>
                </c:pt>
                <c:pt idx="601">
                  <c:v>602</c:v>
                </c:pt>
                <c:pt idx="602">
                  <c:v>609.25</c:v>
                </c:pt>
                <c:pt idx="603">
                  <c:v>606</c:v>
                </c:pt>
                <c:pt idx="604">
                  <c:v>608</c:v>
                </c:pt>
                <c:pt idx="605">
                  <c:v>607.5</c:v>
                </c:pt>
                <c:pt idx="606">
                  <c:v>598.5</c:v>
                </c:pt>
                <c:pt idx="607">
                  <c:v>603.75</c:v>
                </c:pt>
                <c:pt idx="608">
                  <c:v>608.75</c:v>
                </c:pt>
                <c:pt idx="609">
                  <c:v>615.75</c:v>
                </c:pt>
                <c:pt idx="610">
                  <c:v>620</c:v>
                </c:pt>
                <c:pt idx="611">
                  <c:v>632.75</c:v>
                </c:pt>
                <c:pt idx="612">
                  <c:v>622.75</c:v>
                </c:pt>
                <c:pt idx="613">
                  <c:v>629.75</c:v>
                </c:pt>
                <c:pt idx="614">
                  <c:v>632</c:v>
                </c:pt>
                <c:pt idx="615">
                  <c:v>627</c:v>
                </c:pt>
                <c:pt idx="616">
                  <c:v>625.25</c:v>
                </c:pt>
                <c:pt idx="617">
                  <c:v>618.25</c:v>
                </c:pt>
                <c:pt idx="618">
                  <c:v>596.75</c:v>
                </c:pt>
                <c:pt idx="619">
                  <c:v>594</c:v>
                </c:pt>
                <c:pt idx="620">
                  <c:v>594.25</c:v>
                </c:pt>
                <c:pt idx="621">
                  <c:v>593.75</c:v>
                </c:pt>
                <c:pt idx="622">
                  <c:v>595.25</c:v>
                </c:pt>
                <c:pt idx="623">
                  <c:v>607.5</c:v>
                </c:pt>
                <c:pt idx="624">
                  <c:v>592.75</c:v>
                </c:pt>
                <c:pt idx="625">
                  <c:v>584.25</c:v>
                </c:pt>
                <c:pt idx="626">
                  <c:v>573.25</c:v>
                </c:pt>
                <c:pt idx="627">
                  <c:v>570.25</c:v>
                </c:pt>
                <c:pt idx="628">
                  <c:v>578</c:v>
                </c:pt>
                <c:pt idx="629">
                  <c:v>549.5</c:v>
                </c:pt>
                <c:pt idx="630">
                  <c:v>550.25</c:v>
                </c:pt>
                <c:pt idx="631">
                  <c:v>544.25</c:v>
                </c:pt>
                <c:pt idx="632">
                  <c:v>549.75</c:v>
                </c:pt>
                <c:pt idx="633">
                  <c:v>549</c:v>
                </c:pt>
                <c:pt idx="634">
                  <c:v>558</c:v>
                </c:pt>
                <c:pt idx="635">
                  <c:v>554.75</c:v>
                </c:pt>
                <c:pt idx="636">
                  <c:v>575</c:v>
                </c:pt>
                <c:pt idx="637">
                  <c:v>556.25</c:v>
                </c:pt>
                <c:pt idx="638">
                  <c:v>542</c:v>
                </c:pt>
                <c:pt idx="639">
                  <c:v>538.25</c:v>
                </c:pt>
                <c:pt idx="640">
                  <c:v>545.75</c:v>
                </c:pt>
                <c:pt idx="641">
                  <c:v>542</c:v>
                </c:pt>
                <c:pt idx="642">
                  <c:v>548.25</c:v>
                </c:pt>
                <c:pt idx="643">
                  <c:v>543.75</c:v>
                </c:pt>
                <c:pt idx="644">
                  <c:v>544.25</c:v>
                </c:pt>
                <c:pt idx="645">
                  <c:v>550.25</c:v>
                </c:pt>
                <c:pt idx="646">
                  <c:v>553.25</c:v>
                </c:pt>
                <c:pt idx="647">
                  <c:v>558.25</c:v>
                </c:pt>
                <c:pt idx="648">
                  <c:v>564</c:v>
                </c:pt>
                <c:pt idx="649">
                  <c:v>552.25</c:v>
                </c:pt>
                <c:pt idx="650">
                  <c:v>548.75</c:v>
                </c:pt>
                <c:pt idx="651">
                  <c:v>550.75</c:v>
                </c:pt>
                <c:pt idx="652">
                  <c:v>539.75</c:v>
                </c:pt>
                <c:pt idx="653">
                  <c:v>535.5</c:v>
                </c:pt>
                <c:pt idx="654">
                  <c:v>527.75</c:v>
                </c:pt>
                <c:pt idx="655">
                  <c:v>535</c:v>
                </c:pt>
                <c:pt idx="656">
                  <c:v>528.5</c:v>
                </c:pt>
                <c:pt idx="657">
                  <c:v>522</c:v>
                </c:pt>
                <c:pt idx="658">
                  <c:v>517.5</c:v>
                </c:pt>
                <c:pt idx="659">
                  <c:v>526.25</c:v>
                </c:pt>
                <c:pt idx="660">
                  <c:v>509.5</c:v>
                </c:pt>
                <c:pt idx="661">
                  <c:v>506.5</c:v>
                </c:pt>
                <c:pt idx="662">
                  <c:v>500</c:v>
                </c:pt>
                <c:pt idx="663">
                  <c:v>495</c:v>
                </c:pt>
                <c:pt idx="664">
                  <c:v>491</c:v>
                </c:pt>
                <c:pt idx="665">
                  <c:v>495.5</c:v>
                </c:pt>
                <c:pt idx="666">
                  <c:v>501.25</c:v>
                </c:pt>
                <c:pt idx="667">
                  <c:v>510.75</c:v>
                </c:pt>
                <c:pt idx="668">
                  <c:v>508.25</c:v>
                </c:pt>
                <c:pt idx="669">
                  <c:v>521</c:v>
                </c:pt>
                <c:pt idx="670">
                  <c:v>531.25</c:v>
                </c:pt>
                <c:pt idx="671">
                  <c:v>529.5</c:v>
                </c:pt>
                <c:pt idx="672">
                  <c:v>532.75</c:v>
                </c:pt>
                <c:pt idx="673">
                  <c:v>523.5</c:v>
                </c:pt>
                <c:pt idx="674">
                  <c:v>527.75</c:v>
                </c:pt>
                <c:pt idx="675">
                  <c:v>539.5</c:v>
                </c:pt>
                <c:pt idx="676">
                  <c:v>529.5</c:v>
                </c:pt>
                <c:pt idx="677">
                  <c:v>534.5</c:v>
                </c:pt>
                <c:pt idx="678">
                  <c:v>527.75</c:v>
                </c:pt>
                <c:pt idx="679">
                  <c:v>522</c:v>
                </c:pt>
                <c:pt idx="680">
                  <c:v>534.75</c:v>
                </c:pt>
                <c:pt idx="681">
                  <c:v>535.25</c:v>
                </c:pt>
                <c:pt idx="682">
                  <c:v>550.75</c:v>
                </c:pt>
                <c:pt idx="683">
                  <c:v>526.75</c:v>
                </c:pt>
                <c:pt idx="684">
                  <c:v>524.75</c:v>
                </c:pt>
                <c:pt idx="685">
                  <c:v>534</c:v>
                </c:pt>
                <c:pt idx="686">
                  <c:v>525</c:v>
                </c:pt>
                <c:pt idx="687">
                  <c:v>516.5</c:v>
                </c:pt>
                <c:pt idx="688">
                  <c:v>495.25</c:v>
                </c:pt>
                <c:pt idx="689">
                  <c:v>493.25</c:v>
                </c:pt>
                <c:pt idx="690">
                  <c:v>492</c:v>
                </c:pt>
                <c:pt idx="691">
                  <c:v>498.75</c:v>
                </c:pt>
                <c:pt idx="692">
                  <c:v>491.75</c:v>
                </c:pt>
                <c:pt idx="693">
                  <c:v>486.5</c:v>
                </c:pt>
                <c:pt idx="694">
                  <c:v>475.75</c:v>
                </c:pt>
                <c:pt idx="695">
                  <c:v>488.25</c:v>
                </c:pt>
                <c:pt idx="696">
                  <c:v>485.75</c:v>
                </c:pt>
                <c:pt idx="697">
                  <c:v>491</c:v>
                </c:pt>
                <c:pt idx="698">
                  <c:v>489.5</c:v>
                </c:pt>
                <c:pt idx="699">
                  <c:v>485.25</c:v>
                </c:pt>
                <c:pt idx="700">
                  <c:v>488.75</c:v>
                </c:pt>
                <c:pt idx="701">
                  <c:v>494</c:v>
                </c:pt>
                <c:pt idx="702">
                  <c:v>501.25</c:v>
                </c:pt>
                <c:pt idx="703">
                  <c:v>509.75</c:v>
                </c:pt>
                <c:pt idx="704">
                  <c:v>507.75</c:v>
                </c:pt>
                <c:pt idx="705">
                  <c:v>499.25</c:v>
                </c:pt>
                <c:pt idx="706">
                  <c:v>506.25</c:v>
                </c:pt>
                <c:pt idx="707">
                  <c:v>504.5</c:v>
                </c:pt>
                <c:pt idx="708">
                  <c:v>511.5</c:v>
                </c:pt>
                <c:pt idx="709">
                  <c:v>515.25</c:v>
                </c:pt>
                <c:pt idx="710">
                  <c:v>523.75</c:v>
                </c:pt>
                <c:pt idx="711">
                  <c:v>512</c:v>
                </c:pt>
                <c:pt idx="712">
                  <c:v>508</c:v>
                </c:pt>
                <c:pt idx="713">
                  <c:v>515.25</c:v>
                </c:pt>
                <c:pt idx="714">
                  <c:v>520.75</c:v>
                </c:pt>
                <c:pt idx="715">
                  <c:v>514.5</c:v>
                </c:pt>
                <c:pt idx="716">
                  <c:v>528.5</c:v>
                </c:pt>
                <c:pt idx="717">
                  <c:v>506.75</c:v>
                </c:pt>
                <c:pt idx="718">
                  <c:v>508.75</c:v>
                </c:pt>
                <c:pt idx="719">
                  <c:v>516</c:v>
                </c:pt>
                <c:pt idx="720">
                  <c:v>513.75</c:v>
                </c:pt>
                <c:pt idx="721">
                  <c:v>498.75</c:v>
                </c:pt>
                <c:pt idx="722">
                  <c:v>497</c:v>
                </c:pt>
                <c:pt idx="723">
                  <c:v>500.25</c:v>
                </c:pt>
                <c:pt idx="724">
                  <c:v>502.25</c:v>
                </c:pt>
                <c:pt idx="725">
                  <c:v>501.75</c:v>
                </c:pt>
                <c:pt idx="726">
                  <c:v>514.5</c:v>
                </c:pt>
                <c:pt idx="727">
                  <c:v>517.25</c:v>
                </c:pt>
                <c:pt idx="728">
                  <c:v>522</c:v>
                </c:pt>
                <c:pt idx="729">
                  <c:v>522.5</c:v>
                </c:pt>
                <c:pt idx="730">
                  <c:v>517.5</c:v>
                </c:pt>
                <c:pt idx="731">
                  <c:v>520.75</c:v>
                </c:pt>
                <c:pt idx="732">
                  <c:v>519.5</c:v>
                </c:pt>
                <c:pt idx="733">
                  <c:v>516.5</c:v>
                </c:pt>
                <c:pt idx="734">
                  <c:v>524.25</c:v>
                </c:pt>
                <c:pt idx="735">
                  <c:v>516.5</c:v>
                </c:pt>
                <c:pt idx="736">
                  <c:v>526</c:v>
                </c:pt>
                <c:pt idx="737">
                  <c:v>524.75</c:v>
                </c:pt>
                <c:pt idx="738">
                  <c:v>530.5</c:v>
                </c:pt>
                <c:pt idx="739">
                  <c:v>544.75</c:v>
                </c:pt>
                <c:pt idx="740">
                  <c:v>543.75</c:v>
                </c:pt>
                <c:pt idx="741">
                  <c:v>548.75</c:v>
                </c:pt>
                <c:pt idx="742">
                  <c:v>547.5</c:v>
                </c:pt>
                <c:pt idx="743">
                  <c:v>533.75</c:v>
                </c:pt>
                <c:pt idx="744">
                  <c:v>530.5</c:v>
                </c:pt>
                <c:pt idx="745">
                  <c:v>540.5</c:v>
                </c:pt>
                <c:pt idx="746">
                  <c:v>549.75</c:v>
                </c:pt>
                <c:pt idx="747">
                  <c:v>555.5</c:v>
                </c:pt>
                <c:pt idx="748">
                  <c:v>557.5</c:v>
                </c:pt>
                <c:pt idx="749">
                  <c:v>548.25</c:v>
                </c:pt>
                <c:pt idx="750">
                  <c:v>549.25</c:v>
                </c:pt>
                <c:pt idx="751">
                  <c:v>555.75</c:v>
                </c:pt>
                <c:pt idx="752">
                  <c:v>549.25</c:v>
                </c:pt>
                <c:pt idx="753">
                  <c:v>541.75</c:v>
                </c:pt>
                <c:pt idx="754">
                  <c:v>550.25</c:v>
                </c:pt>
                <c:pt idx="755">
                  <c:v>568.75</c:v>
                </c:pt>
                <c:pt idx="756">
                  <c:v>569.5</c:v>
                </c:pt>
                <c:pt idx="757">
                  <c:v>571.25</c:v>
                </c:pt>
                <c:pt idx="758">
                  <c:v>569</c:v>
                </c:pt>
                <c:pt idx="759">
                  <c:v>580</c:v>
                </c:pt>
                <c:pt idx="760">
                  <c:v>561.5</c:v>
                </c:pt>
                <c:pt idx="761">
                  <c:v>562.5</c:v>
                </c:pt>
                <c:pt idx="762">
                  <c:v>539.25</c:v>
                </c:pt>
                <c:pt idx="763">
                  <c:v>535</c:v>
                </c:pt>
                <c:pt idx="764">
                  <c:v>508.25</c:v>
                </c:pt>
                <c:pt idx="765">
                  <c:v>499.25</c:v>
                </c:pt>
                <c:pt idx="766">
                  <c:v>498</c:v>
                </c:pt>
                <c:pt idx="767">
                  <c:v>506</c:v>
                </c:pt>
                <c:pt idx="768">
                  <c:v>505.5</c:v>
                </c:pt>
                <c:pt idx="769">
                  <c:v>512.75</c:v>
                </c:pt>
                <c:pt idx="770">
                  <c:v>522.25</c:v>
                </c:pt>
                <c:pt idx="771">
                  <c:v>518.75</c:v>
                </c:pt>
                <c:pt idx="772">
                  <c:v>515.75</c:v>
                </c:pt>
                <c:pt idx="773">
                  <c:v>518.75</c:v>
                </c:pt>
                <c:pt idx="774">
                  <c:v>518.25</c:v>
                </c:pt>
                <c:pt idx="775">
                  <c:v>527.25</c:v>
                </c:pt>
                <c:pt idx="776">
                  <c:v>523.25</c:v>
                </c:pt>
                <c:pt idx="777">
                  <c:v>525</c:v>
                </c:pt>
                <c:pt idx="778">
                  <c:v>527.5</c:v>
                </c:pt>
                <c:pt idx="779">
                  <c:v>535.75</c:v>
                </c:pt>
                <c:pt idx="780">
                  <c:v>537</c:v>
                </c:pt>
                <c:pt idx="781">
                  <c:v>534.75</c:v>
                </c:pt>
                <c:pt idx="782">
                  <c:v>552</c:v>
                </c:pt>
                <c:pt idx="783">
                  <c:v>559.25</c:v>
                </c:pt>
                <c:pt idx="784">
                  <c:v>562.5</c:v>
                </c:pt>
                <c:pt idx="785">
                  <c:v>565</c:v>
                </c:pt>
                <c:pt idx="786">
                  <c:v>541.5</c:v>
                </c:pt>
                <c:pt idx="787">
                  <c:v>544.75</c:v>
                </c:pt>
                <c:pt idx="788">
                  <c:v>547.5</c:v>
                </c:pt>
                <c:pt idx="789">
                  <c:v>542</c:v>
                </c:pt>
                <c:pt idx="790">
                  <c:v>552</c:v>
                </c:pt>
                <c:pt idx="791">
                  <c:v>558.75</c:v>
                </c:pt>
                <c:pt idx="792">
                  <c:v>556.25</c:v>
                </c:pt>
                <c:pt idx="793">
                  <c:v>562</c:v>
                </c:pt>
                <c:pt idx="794">
                  <c:v>557.25</c:v>
                </c:pt>
                <c:pt idx="795">
                  <c:v>555.5</c:v>
                </c:pt>
                <c:pt idx="796">
                  <c:v>553.75</c:v>
                </c:pt>
                <c:pt idx="797">
                  <c:v>560.5</c:v>
                </c:pt>
                <c:pt idx="798">
                  <c:v>562.25</c:v>
                </c:pt>
                <c:pt idx="799">
                  <c:v>569.75</c:v>
                </c:pt>
                <c:pt idx="800">
                  <c:v>572.25</c:v>
                </c:pt>
                <c:pt idx="801">
                  <c:v>573.5</c:v>
                </c:pt>
                <c:pt idx="802">
                  <c:v>580.5</c:v>
                </c:pt>
                <c:pt idx="803">
                  <c:v>577.75</c:v>
                </c:pt>
                <c:pt idx="804">
                  <c:v>581.5</c:v>
                </c:pt>
                <c:pt idx="805">
                  <c:v>570.5</c:v>
                </c:pt>
                <c:pt idx="806">
                  <c:v>565.25</c:v>
                </c:pt>
                <c:pt idx="807">
                  <c:v>573.25</c:v>
                </c:pt>
                <c:pt idx="808">
                  <c:v>568.5</c:v>
                </c:pt>
                <c:pt idx="809">
                  <c:v>562.25</c:v>
                </c:pt>
                <c:pt idx="810">
                  <c:v>564.5</c:v>
                </c:pt>
                <c:pt idx="811">
                  <c:v>562.25</c:v>
                </c:pt>
                <c:pt idx="812">
                  <c:v>552.75</c:v>
                </c:pt>
                <c:pt idx="813">
                  <c:v>550.25</c:v>
                </c:pt>
                <c:pt idx="814">
                  <c:v>550</c:v>
                </c:pt>
                <c:pt idx="815">
                  <c:v>554.5</c:v>
                </c:pt>
                <c:pt idx="816">
                  <c:v>560.25</c:v>
                </c:pt>
                <c:pt idx="817">
                  <c:v>558.75</c:v>
                </c:pt>
              </c:numCache>
            </c:numRef>
          </c:val>
          <c:smooth val="0"/>
          <c:extLst>
            <c:ext xmlns:c16="http://schemas.microsoft.com/office/drawing/2014/chart" uri="{C3380CC4-5D6E-409C-BE32-E72D297353CC}">
              <c16:uniqueId val="{00000002-C02A-9D4E-AF3C-37B0C50836F1}"/>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5016"/>
          <c:min val="43831"/>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4"/>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3/31/2023</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3/31/2023</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labor_costs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17</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ppi</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21</a:t>
            </a:fld>
            <a:endParaRPr lang="en-US"/>
          </a:p>
        </p:txBody>
      </p:sp>
    </p:spTree>
    <p:extLst>
      <p:ext uri="{BB962C8B-B14F-4D97-AF65-F5344CB8AC3E}">
        <p14:creationId xmlns:p14="http://schemas.microsoft.com/office/powerpoint/2010/main" val="3960684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22</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27</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28</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32</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35</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36</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40</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41</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a:p>
        </p:txBody>
      </p:sp>
    </p:spTree>
    <p:extLst>
      <p:ext uri="{BB962C8B-B14F-4D97-AF65-F5344CB8AC3E}">
        <p14:creationId xmlns:p14="http://schemas.microsoft.com/office/powerpoint/2010/main" val="16441505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a:t>energy_prices_2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23463061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supply_chain</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18589731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346967650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US"/>
              <a:t>19 April 2016</a:t>
            </a:r>
            <a:endParaRPr lang="en-US" dirty="0"/>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5.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6.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8" Type="http://schemas.openxmlformats.org/officeDocument/2006/relationships/chart" Target="../charts/chart12.xml"/><Relationship Id="rId3" Type="http://schemas.openxmlformats.org/officeDocument/2006/relationships/tags" Target="../tags/tag20.xml"/><Relationship Id="rId7" Type="http://schemas.openxmlformats.org/officeDocument/2006/relationships/chart" Target="../charts/chart11.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notesSlide" Target="../notesSlides/notesSlide7.xml"/><Relationship Id="rId5" Type="http://schemas.openxmlformats.org/officeDocument/2006/relationships/slideLayout" Target="../slideLayouts/slideLayout2.xml"/><Relationship Id="rId10" Type="http://schemas.openxmlformats.org/officeDocument/2006/relationships/chart" Target="../charts/chart14.xml"/><Relationship Id="rId4" Type="http://schemas.openxmlformats.org/officeDocument/2006/relationships/tags" Target="../tags/tag21.xml"/><Relationship Id="rId9" Type="http://schemas.openxmlformats.org/officeDocument/2006/relationships/chart" Target="../charts/chart1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notesSlide" Target="../notesSlides/notesSlide8.xml"/></Relationships>
</file>

<file path=ppt/slides/_rels/slide15.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tags" Target="../tags/tag26.xml"/><Relationship Id="rId7" Type="http://schemas.openxmlformats.org/officeDocument/2006/relationships/chart" Target="../charts/chart17.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9.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8" Type="http://schemas.openxmlformats.org/officeDocument/2006/relationships/chart" Target="../charts/chart20.xml"/><Relationship Id="rId3" Type="http://schemas.openxmlformats.org/officeDocument/2006/relationships/tags" Target="../tags/tag30.xml"/><Relationship Id="rId7" Type="http://schemas.openxmlformats.org/officeDocument/2006/relationships/chart" Target="../charts/chart19.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notesSlide" Target="../notesSlides/notesSlide10.xml"/><Relationship Id="rId5" Type="http://schemas.openxmlformats.org/officeDocument/2006/relationships/slideLayout" Target="../slideLayouts/slideLayout2.xml"/><Relationship Id="rId4" Type="http://schemas.openxmlformats.org/officeDocument/2006/relationships/tags" Target="../tags/tag31.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chart" Target="../charts/chart22.xml"/><Relationship Id="rId5" Type="http://schemas.openxmlformats.org/officeDocument/2006/relationships/chart" Target="../charts/chart21.xml"/><Relationship Id="rId4" Type="http://schemas.openxmlformats.org/officeDocument/2006/relationships/notesSlide" Target="../notesSlides/notesSlide11.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4.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3.xml"/><Relationship Id="rId4" Type="http://schemas.openxmlformats.org/officeDocument/2006/relationships/notesSlide" Target="../notesSlides/notesSlide12.xml"/></Relationships>
</file>

<file path=ppt/slides/_rels/slide2.xml.rels><?xml version="1.0" encoding="UTF-8" standalone="yes"?>
<Relationships xmlns="http://schemas.openxmlformats.org/package/2006/relationships"><Relationship Id="rId2" Type="http://schemas.openxmlformats.org/officeDocument/2006/relationships/hyperlink" Target="https://db.nomics.world/" TargetMode="Externa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chart" Target="../charts/chart24.xml"/><Relationship Id="rId4" Type="http://schemas.openxmlformats.org/officeDocument/2006/relationships/notesSlide" Target="../notesSlides/notesSlide13.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5.xml"/><Relationship Id="rId4" Type="http://schemas.openxmlformats.org/officeDocument/2006/relationships/notesSlide" Target="../notesSlides/notesSlide14.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chart" Target="../charts/chart26.xml"/><Relationship Id="rId4" Type="http://schemas.openxmlformats.org/officeDocument/2006/relationships/notesSlide" Target="../notesSlides/notesSlide15.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3.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4.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6.xml"/><Relationship Id="rId1" Type="http://schemas.openxmlformats.org/officeDocument/2006/relationships/tags" Target="../tags/tag45.xml"/><Relationship Id="rId5" Type="http://schemas.openxmlformats.org/officeDocument/2006/relationships/chart" Target="../charts/chart27.xml"/><Relationship Id="rId4" Type="http://schemas.openxmlformats.org/officeDocument/2006/relationships/notesSlide" Target="../notesSlides/notesSlide16.xml"/></Relationships>
</file>

<file path=ppt/slides/_rels/slide26.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49.xml"/><Relationship Id="rId7" Type="http://schemas.openxmlformats.org/officeDocument/2006/relationships/chart" Target="../charts/chart30.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chart" Target="../charts/chart29.xml"/><Relationship Id="rId5" Type="http://schemas.openxmlformats.org/officeDocument/2006/relationships/notesSlide" Target="../notesSlides/notesSlide17.xml"/><Relationship Id="rId4"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50.xml"/><Relationship Id="rId4" Type="http://schemas.openxmlformats.org/officeDocument/2006/relationships/chart" Target="../charts/chart32.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slideLayout" Target="../slideLayouts/slideLayout2.xml"/><Relationship Id="rId1" Type="http://schemas.openxmlformats.org/officeDocument/2006/relationships/tags" Target="../tags/tag52.xml"/></Relationships>
</file>

<file path=ppt/slides/_rels/slide31.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tags" Target="../tags/tag55.xml"/><Relationship Id="rId7" Type="http://schemas.openxmlformats.org/officeDocument/2006/relationships/chart" Target="../charts/chart35.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4.xml"/><Relationship Id="rId5" Type="http://schemas.openxmlformats.org/officeDocument/2006/relationships/notesSlide" Target="../notesSlides/notesSlide19.xml"/><Relationship Id="rId4"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8.xml"/><Relationship Id="rId1" Type="http://schemas.openxmlformats.org/officeDocument/2006/relationships/tags" Target="../tags/tag5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notesSlide" Target="../notesSlides/notesSlide21.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9.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chart" Target="../charts/chart40.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5" Type="http://schemas.openxmlformats.org/officeDocument/2006/relationships/chart" Target="../charts/chart43.xml"/><Relationship Id="rId4" Type="http://schemas.openxmlformats.org/officeDocument/2006/relationships/chart" Target="../charts/chart42.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64.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65.xml"/><Relationship Id="rId4" Type="http://schemas.openxmlformats.org/officeDocument/2006/relationships/chart" Target="../charts/chart4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notesSlide" Target="../notesSlides/notesSlide25.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notesSlide" Target="../notesSlides/notesSlide26.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1.xml"/><Relationship Id="rId1" Type="http://schemas.openxmlformats.org/officeDocument/2006/relationships/tags" Target="../tags/tag70.xml"/><Relationship Id="rId5" Type="http://schemas.openxmlformats.org/officeDocument/2006/relationships/chart" Target="../charts/chart50.xml"/><Relationship Id="rId4" Type="http://schemas.openxmlformats.org/officeDocument/2006/relationships/chart" Target="../charts/chart49.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3.xml"/><Relationship Id="rId1" Type="http://schemas.openxmlformats.org/officeDocument/2006/relationships/tags" Target="../tags/tag72.xml"/><Relationship Id="rId5" Type="http://schemas.openxmlformats.org/officeDocument/2006/relationships/chart" Target="../charts/chart52.xml"/><Relationship Id="rId4" Type="http://schemas.openxmlformats.org/officeDocument/2006/relationships/chart" Target="../charts/chart51.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74.xm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EO/DEU.GDPV_ANNPCT.A" TargetMode="External"/><Relationship Id="rId26" Type="http://schemas.openxmlformats.org/officeDocument/2006/relationships/hyperlink" Target="https://db.nomics.world/STATJP/CPIm/740"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EO/GBR.GDPV_ANNPCT.A"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BLS/cu/CUSR0000SA0L1E" TargetMode="External"/><Relationship Id="rId25" Type="http://schemas.openxmlformats.org/officeDocument/2006/relationships/hyperlink" Target="https://db.nomics.world/OECD/EO/JPN.GDPV_ANNPCT.A" TargetMode="External"/><Relationship Id="rId2" Type="http://schemas.openxmlformats.org/officeDocument/2006/relationships/hyperlink" Target="https://db.nomics.world/OECD/KEI/NAEXKP01.CAN.GP.Q" TargetMode="External"/><Relationship Id="rId16" Type="http://schemas.openxmlformats.org/officeDocument/2006/relationships/hyperlink" Target="https://db.nomics.world/OECD/EO/CAN.GDPV_ANNPCT.A" TargetMode="External"/><Relationship Id="rId20" Type="http://schemas.openxmlformats.org/officeDocument/2006/relationships/hyperlink" Target="https://db.nomics.world/OECD/EO/FRA.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24" Type="http://schemas.openxmlformats.org/officeDocument/2006/relationships/hyperlink" Target="https://db.nomics.world/ONS/MM23/DKO8.M"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23" Type="http://schemas.openxmlformats.org/officeDocument/2006/relationships/hyperlink" Target="https://db.nomics.world/OECD/EO/ITA.GDPV_ANNPCT.A" TargetMode="External"/><Relationship Id="rId10" Type="http://schemas.openxmlformats.org/officeDocument/2006/relationships/hyperlink" Target="OECD/KEI/NAEXKP01.ITA.GP.Q"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 Id="rId22" Type="http://schemas.openxmlformats.org/officeDocument/2006/relationships/hyperlink" Target="https://db.nomics.world/DESTATIS/61111BM006/DG.CC13-63E.PREIS1"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OECD/DP_LIVE/CHN.QGDP.TOT.PC_CHGPP.Q" TargetMode="External"/><Relationship Id="rId13" Type="http://schemas.openxmlformats.org/officeDocument/2006/relationships/hyperlink" Target="https://db.nomics.world/OECD/KEI/NAEXKP01.IND.GP.Q" TargetMode="External"/><Relationship Id="rId18" Type="http://schemas.openxmlformats.org/officeDocument/2006/relationships/hyperlink" Target="https://db.nomics.world/Eurostat/prc_hicp_manr/M.RCH_A.TOT_X_NRG_FOOD.EA" TargetMode="External"/><Relationship Id="rId3" Type="http://schemas.openxmlformats.org/officeDocument/2006/relationships/hyperlink" Target="https://db.nomics.world/OECD/EO/EA17.GDPV_ANNPCT.A" TargetMode="External"/><Relationship Id="rId21" Type="http://schemas.openxmlformats.org/officeDocument/2006/relationships/hyperlink" Target="https://db.nomics.world/DESTATIS/61111BM006/DG.CC13-63E.PREIS1" TargetMode="External"/><Relationship Id="rId7" Type="http://schemas.openxmlformats.org/officeDocument/2006/relationships/hyperlink" Target="https://db.nomics.world/OECD/GDP_GROWTH/W.USA.tracker_yoy" TargetMode="External"/><Relationship Id="rId12" Type="http://schemas.openxmlformats.org/officeDocument/2006/relationships/hyperlink" Target="https://db.nomics.world/OECD/KEI/NAEXKP01.IDN.GP.Q" TargetMode="External"/><Relationship Id="rId17" Type="http://schemas.openxmlformats.org/officeDocument/2006/relationships/hyperlink" Target="https://db.nomics.world/OECD/EO/MEX.GDPV_ANNPCT.A" TargetMode="External"/><Relationship Id="rId2" Type="http://schemas.openxmlformats.org/officeDocument/2006/relationships/hyperlink" Target="https://db.nomics.world/OECD/EO/USA.GDPV_ANNPCT.A" TargetMode="External"/><Relationship Id="rId16" Type="http://schemas.openxmlformats.org/officeDocument/2006/relationships/hyperlink" Target="https://db.nomics.world/BLS/cu/CUSR0000SA0L1E" TargetMode="External"/><Relationship Id="rId20" Type="http://schemas.openxmlformats.org/officeDocument/2006/relationships/hyperlink" Target="https://db.nomics.world/OECD/EO/IDN.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OECD/KEI/NAEXKP01.ZAF.GP.Q" TargetMode="External"/><Relationship Id="rId5" Type="http://schemas.openxmlformats.org/officeDocument/2006/relationships/hyperlink" Target="https://db.nomics.world/OECD/GDP_GROWTH/W.Eurozone.tracker_yoy" TargetMode="External"/><Relationship Id="rId15" Type="http://schemas.openxmlformats.org/officeDocument/2006/relationships/hyperlink" Target="https://db.nomics.world/OECD/EO/BRA.GDPV_ANNPCT.A" TargetMode="External"/><Relationship Id="rId10" Type="http://schemas.openxmlformats.org/officeDocument/2006/relationships/hyperlink" Target="https://db.nomics.world/OECD/KEI/NAEXKP01.MEX.GP.Q" TargetMode="External"/><Relationship Id="rId19" Type="http://schemas.openxmlformats.org/officeDocument/2006/relationships/hyperlink" Target="https://db.nomics.world/OECD/EO/ZAF.GDPV_ANNPCT.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OECD/KEI/NAEXKP01.BRA.GP.Q" TargetMode="External"/><Relationship Id="rId14" Type="http://schemas.openxmlformats.org/officeDocument/2006/relationships/hyperlink" Target="https://db.nomics.world/EC/CONSTRUCTION"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Eurostat/gov_10q_ggdebt/Q.GD.S13.PC_GDP.FR" TargetMode="External"/><Relationship Id="rId18" Type="http://schemas.openxmlformats.org/officeDocument/2006/relationships/hyperlink" Target="https://db.nomics.world/OECD/DP_LIVE/USA.GGDEBT.TOT.PC_GDP.A"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Eurostat/teina205/Q.B9.S13.PC_GDP_SCA.FR" TargetMode="External"/><Relationship Id="rId7" Type="http://schemas.openxmlformats.org/officeDocument/2006/relationships/hyperlink" Target="https://db.nomics.world/OECD/GDP_GROWTH/W.MEX.tracker_yoy" TargetMode="External"/><Relationship Id="rId12" Type="http://schemas.openxmlformats.org/officeDocument/2006/relationships/hyperlink" Target="https://db.nomics.world/Eurostat/gov_10q_ggdebt/Q.GD.S13.PC_GDP.DE" TargetMode="External"/><Relationship Id="rId17" Type="http://schemas.openxmlformats.org/officeDocument/2006/relationships/hyperlink" Target="https://db.nomics.world/BLS/cu/CUSR0000SA0L1E" TargetMode="External"/><Relationship Id="rId2" Type="http://schemas.openxmlformats.org/officeDocument/2006/relationships/hyperlink" Target="https://db.nomics.world/OECD/EO/IND.GDPV_ANNPCT.A" TargetMode="External"/><Relationship Id="rId16" Type="http://schemas.openxmlformats.org/officeDocument/2006/relationships/hyperlink" Target="https://db.nomics.world/Eurostat/gov_10dd_edpt1/A.PC_GDP.S13.GD.IT" TargetMode="External"/><Relationship Id="rId20" Type="http://schemas.openxmlformats.org/officeDocument/2006/relationships/hyperlink" Target="https://db.nomics.world/Eurostat/teina205/Q.B9.S13.PC_GDP_SCA.DE" TargetMode="External"/><Relationship Id="rId1" Type="http://schemas.openxmlformats.org/officeDocument/2006/relationships/slideLayout" Target="../slideLayouts/slideLayout31.xml"/><Relationship Id="rId6" Type="http://schemas.openxmlformats.org/officeDocument/2006/relationships/hyperlink" Target="https://db.nomics.world/OECD/GDP_GROWTH" TargetMode="External"/><Relationship Id="rId11" Type="http://schemas.openxmlformats.org/officeDocument/2006/relationships/hyperlink" Target="https://db.nomics.world/OECD/GDP_GROWTH/W.IND.tracker_yoy" TargetMode="External"/><Relationship Id="rId5" Type="http://schemas.openxmlformats.org/officeDocument/2006/relationships/hyperlink" Target="https://db.nomics.world/OECD/GDP_GROWTH/W.BRA.tracker_yoy" TargetMode="External"/><Relationship Id="rId15" Type="http://schemas.openxmlformats.org/officeDocument/2006/relationships/hyperlink" Target="https://db.nomics.world/EC/CONSTRUCTION" TargetMode="External"/><Relationship Id="rId10" Type="http://schemas.openxmlformats.org/officeDocument/2006/relationships/hyperlink" Target="https://db.nomics.world/OECD/GDP_GROWTH/W.IDN.tracker_yoy"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EO/CHN.GDPV_ANNPCT.A" TargetMode="External"/><Relationship Id="rId9" Type="http://schemas.openxmlformats.org/officeDocument/2006/relationships/hyperlink" Target="https://db.nomics.world/OECD/GDP_GROWTH/W.ZAF.tracker_yoy" TargetMode="External"/><Relationship Id="rId14" Type="http://schemas.openxmlformats.org/officeDocument/2006/relationships/hyperlink" Target="https://db.nomics.world/ONS/EDP2/YEQJ.Q" TargetMode="External"/><Relationship Id="rId22" Type="http://schemas.openxmlformats.org/officeDocument/2006/relationships/hyperlink" Target="https://db.nomics.world/DESTATIS/61111BM006/DG.CC13-63E.PREIS1"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OECD/MEI_CLI/BSCICP03.USA.M" TargetMode="External"/><Relationship Id="rId18" Type="http://schemas.openxmlformats.org/officeDocument/2006/relationships/hyperlink" Target="https://db.nomics.world/OECD/MEI_CLI/BSCICP03.GBR.M"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Eurostat/une_rt_q" TargetMode="External"/><Relationship Id="rId7" Type="http://schemas.openxmlformats.org/officeDocument/2006/relationships/hyperlink" Target="https://db.nomics.world/OECD/MEI_CLI/CSCICP03.USA.M" TargetMode="External"/><Relationship Id="rId12" Type="http://schemas.openxmlformats.org/officeDocument/2006/relationships/hyperlink" Target="https://db.nomics.world/BLS/cu/CUSR0000SA0L1E" TargetMode="External"/><Relationship Id="rId17" Type="http://schemas.openxmlformats.org/officeDocument/2006/relationships/hyperlink" Target="https://db.nomics.world/DESTATIS/61111BM006/DG.CC13-63E.PREIS1" TargetMode="External"/><Relationship Id="rId2" Type="http://schemas.openxmlformats.org/officeDocument/2006/relationships/hyperlink" Target="https://db.nomics.world/ONS/UKEA/CT8O.Q" TargetMode="External"/><Relationship Id="rId16" Type="http://schemas.openxmlformats.org/officeDocument/2006/relationships/hyperlink" Target="https://db.nomics.world/OECD/MEI_CLI/BSCICP03.FRA.M" TargetMode="External"/><Relationship Id="rId20" Type="http://schemas.openxmlformats.org/officeDocument/2006/relationships/hyperlink" Target="https://db.nomics.world/EC/CONSTRUCTION/TOT.2.F5S.EU.M" TargetMode="External"/><Relationship Id="rId1" Type="http://schemas.openxmlformats.org/officeDocument/2006/relationships/slideLayout" Target="../slideLayouts/slideLayout31.xml"/><Relationship Id="rId6" Type="http://schemas.openxmlformats.org/officeDocument/2006/relationships/hyperlink" Target="https://db.nomics.world/BEA/NIPA-T30100/AD01RC-Q" TargetMode="External"/><Relationship Id="rId11" Type="http://schemas.openxmlformats.org/officeDocument/2006/relationships/hyperlink" Target="https://db.nomics.world/OECD/MEI_CLI/CSCICP03.GBR.M"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OECD/MEI_CLI/BSCICP03.DEU.M" TargetMode="External"/><Relationship Id="rId10" Type="http://schemas.openxmlformats.org/officeDocument/2006/relationships/hyperlink" Target="https://db.nomics.world/OECD/MEI_CLI/CSCICP03.FRA.M" TargetMode="External"/><Relationship Id="rId19" Type="http://schemas.openxmlformats.org/officeDocument/2006/relationships/hyperlink" Target="https://db.nomics.world/ICE/DUTCH_TTF_GAS_FUTURES/D.5477499" TargetMode="External"/><Relationship Id="rId4" Type="http://schemas.openxmlformats.org/officeDocument/2006/relationships/hyperlink" Target="https://db.nomics.world/OECD/DP_LIVE/ITA.GGNLEND.TOT.PC_GDP.A" TargetMode="External"/><Relationship Id="rId9" Type="http://schemas.openxmlformats.org/officeDocument/2006/relationships/hyperlink" Target="https://db.nomics.world/OECD/MEI_CLI/CSCICP03.DEU.M" TargetMode="External"/><Relationship Id="rId14" Type="http://schemas.openxmlformats.org/officeDocument/2006/relationships/hyperlink" Target="https://db.nomics.world/Eurostat/prc_hicp_manr/M.RCH_A.TOT_X_NRG_FOOD.EA" TargetMode="External"/><Relationship Id="rId22" Type="http://schemas.openxmlformats.org/officeDocument/2006/relationships/hyperlink" Target="https://db.nomics.world/Eurostat/jvs_q_nace2"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db.nomics.world/Eurostat/prc_hicp_manr/M.RCH_A.TOT_X_NRG_FOOD.EA" TargetMode="External"/><Relationship Id="rId13" Type="http://schemas.openxmlformats.org/officeDocument/2006/relationships/hyperlink" Target="https://db.nomics.world/INSEE/IPC-2015" TargetMode="External"/><Relationship Id="rId18" Type="http://schemas.openxmlformats.org/officeDocument/2006/relationships/hyperlink" Target="https://db.nomics.world/STATJP/CPIm/001" TargetMode="External"/><Relationship Id="rId3" Type="http://schemas.openxmlformats.org/officeDocument/2006/relationships/hyperlink" Target="https://db.nomics.world/INSEE/CHOMAGE-TRIM-NATIONAL"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une_rt_m/M.SA.TOTAL.PC_ACT.T.FR" TargetMode="External"/><Relationship Id="rId12" Type="http://schemas.openxmlformats.org/officeDocument/2006/relationships/hyperlink" Target="https://db.nomics.world/Eurostat/prc_hicp_manr/M.RCH_A.CP00.EA" TargetMode="External"/><Relationship Id="rId17" Type="http://schemas.openxmlformats.org/officeDocument/2006/relationships/hyperlink" Target="https://db.nomics.world/ONS/MM23/DKO8.M" TargetMode="External"/><Relationship Id="rId2" Type="http://schemas.openxmlformats.org/officeDocument/2006/relationships/hyperlink" Target="https://db.nomics.world/BLS/ln/LNS14000000" TargetMode="External"/><Relationship Id="rId16" Type="http://schemas.openxmlformats.org/officeDocument/2006/relationships/hyperlink" Target="https://db.nomics.world/ONS/MM23/D7G7.M"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BLS/cu/CUSR0000SA0L1E" TargetMode="External"/><Relationship Id="rId5" Type="http://schemas.openxmlformats.org/officeDocument/2006/relationships/hyperlink" Target="https://db.nomics.world/INSEE/ICT-2016" TargetMode="External"/><Relationship Id="rId15" Type="http://schemas.openxmlformats.org/officeDocument/2006/relationships/hyperlink" Target="https://db.nomics.world/DESTATIS/61111BM006/DG.CC13-63E.PREIS1" TargetMode="External"/><Relationship Id="rId10" Type="http://schemas.openxmlformats.org/officeDocument/2006/relationships/hyperlink" Target="https://db.nomics.world/BLS/cu/CUSR0000SA0" TargetMode="External"/><Relationship Id="rId19" Type="http://schemas.openxmlformats.org/officeDocument/2006/relationships/hyperlink" Target="https://db.nomics.world/STATJP/CPIm/740" TargetMode="External"/><Relationship Id="rId4" Type="http://schemas.openxmlformats.org/officeDocument/2006/relationships/hyperlink" Target="https://db.nomics.world/Eurostat/ei_lmhr_m/M.PC_ACT.SA.LM-UN-T-TOT.EA20" TargetMode="External"/><Relationship Id="rId9" Type="http://schemas.openxmlformats.org/officeDocument/2006/relationships/hyperlink" Target="https://db.nomics.world/Eurostat/une_rt_m/M.SA.TOTAL.PC_ACT.T.DE" TargetMode="External"/><Relationship Id="rId14" Type="http://schemas.openxmlformats.org/officeDocument/2006/relationships/hyperlink" Target="https://db.nomics.world/DESTATIS/61111BM001/DG.PREIS1" TargetMode="Externa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50.xml.rels><?xml version="1.0" encoding="UTF-8" standalone="yes"?>
<Relationships xmlns="http://schemas.openxmlformats.org/package/2006/relationships"><Relationship Id="rId8" Type="http://schemas.openxmlformats.org/officeDocument/2006/relationships/hyperlink" Target="https://db.nomics.world/OECD/KEI/CPALTT01.ZAF.GY.M" TargetMode="External"/><Relationship Id="rId13" Type="http://schemas.openxmlformats.org/officeDocument/2006/relationships/hyperlink" Target="https://db.nomics.world/BLS/wp/WPUFD4" TargetMode="External"/><Relationship Id="rId3" Type="http://schemas.openxmlformats.org/officeDocument/2006/relationships/hyperlink" Target="https://db.nomics.world/Eurostat/namq_10_gdp/Q.PD_PCH_SM_NAC.SCA.B1GQ.FR"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DESTATIS/61241BM001/DG.PRE001" TargetMode="External"/><Relationship Id="rId2" Type="http://schemas.openxmlformats.org/officeDocument/2006/relationships/hyperlink" Target="https://db.nomics.world/OECD/KEI/CPALTT01.IDN.GY.M" TargetMode="External"/><Relationship Id="rId16" Type="http://schemas.openxmlformats.org/officeDocument/2006/relationships/hyperlink" Target="https://db.nomics.world/FED/H15/RIFLGFCY10_N.B" TargetMode="External"/><Relationship Id="rId1" Type="http://schemas.openxmlformats.org/officeDocument/2006/relationships/slideLayout" Target="../slideLayouts/slideLayout31.xml"/><Relationship Id="rId6" Type="http://schemas.openxmlformats.org/officeDocument/2006/relationships/hyperlink" Target="https://db.nomics.world/OECD/KEI/CPALTT01.MEX.GY.M" TargetMode="External"/><Relationship Id="rId11" Type="http://schemas.openxmlformats.org/officeDocument/2006/relationships/hyperlink" Target="https://db.nomics.world/INSEE/IPPI-2015/M.BDM_EUR.ENS_IPP.SO.NA_A10-BE.INDICE.FE.SO.BRUT.2015.SO" TargetMode="External"/><Relationship Id="rId5" Type="http://schemas.openxmlformats.org/officeDocument/2006/relationships/hyperlink" Target="https://db.nomics.world/ONS/QNA/IHYU.Q" TargetMode="External"/><Relationship Id="rId15" Type="http://schemas.openxmlformats.org/officeDocument/2006/relationships/hyperlink" Target="https://db.nomics.world/BEA/NIPA-T20804/DPCERG-M" TargetMode="External"/><Relationship Id="rId10" Type="http://schemas.openxmlformats.org/officeDocument/2006/relationships/hyperlink" Target="https://db.nomics.world/Eurostat/namq_10_gdp/Q.PD_PCH_SM_NAC.SCA.B1GQ.DE" TargetMode="External"/><Relationship Id="rId4" Type="http://schemas.openxmlformats.org/officeDocument/2006/relationships/hyperlink" Target="https://db.nomics.world/OECD/KEI/CPALTT01.IND.GY.M" TargetMode="External"/><Relationship Id="rId9" Type="http://schemas.openxmlformats.org/officeDocument/2006/relationships/hyperlink" Target="https://db.nomics.world/ONS/MM22/GB7S.M" TargetMode="External"/><Relationship Id="rId14" Type="http://schemas.openxmlformats.org/officeDocument/2006/relationships/hyperlink" Target="https://db.nomics.world/BLS/pc/PCUOMFG--OMFG--" TargetMode="External"/></Relationships>
</file>

<file path=ppt/slides/_rels/slide51.xml.rels><?xml version="1.0" encoding="UTF-8" standalone="yes"?>
<Relationships xmlns="http://schemas.openxmlformats.org/package/2006/relationships"><Relationship Id="rId8" Type="http://schemas.openxmlformats.org/officeDocument/2006/relationships/hyperlink" Target="https://db.nomics.world/Eurostat/irt_lt_mcby_d/D.MCBY.IT" TargetMode="External"/><Relationship Id="rId13" Type="http://schemas.openxmlformats.org/officeDocument/2006/relationships/hyperlink" Target="https://db.nomics.world/ECB/CISS/D.US.Z0Z.4F.EC.SS_CIN.IDX" TargetMode="External"/><Relationship Id="rId3" Type="http://schemas.openxmlformats.org/officeDocument/2006/relationships/hyperlink" Target="https://db.nomics.world/BUBA/BBK01/WT1010" TargetMode="External"/><Relationship Id="rId7" Type="http://schemas.openxmlformats.org/officeDocument/2006/relationships/hyperlink" Target="https://db.nomics.world/BDF/EXR/EXR.D.USD.EUR.SP00.A" TargetMode="External"/><Relationship Id="rId12" Type="http://schemas.openxmlformats.org/officeDocument/2006/relationships/hyperlink" Target="https://db.nomics.world/ECB/CISS" TargetMode="External"/><Relationship Id="rId2" Type="http://schemas.openxmlformats.org/officeDocument/2006/relationships/hyperlink" Target="https://db.nomics.world/FED/H15?dimensions=%7b%22FREQ%22:%5b%229%22%5d,%22INSTRUMENT%22:%5b%22TCMNOM%22%5d%7d" TargetMode="External"/><Relationship Id="rId1" Type="http://schemas.openxmlformats.org/officeDocument/2006/relationships/slideLayout" Target="../slideLayouts/slideLayout31.xml"/><Relationship Id="rId6" Type="http://schemas.openxmlformats.org/officeDocument/2006/relationships/hyperlink" Target="https://db.nomics.world/BUBA/BBEX3/D.USD.EUR.BB.AC.000" TargetMode="External"/><Relationship Id="rId11" Type="http://schemas.openxmlformats.org/officeDocument/2006/relationships/hyperlink" Target="https://db.nomics.world/ECB/CISS/D.U2.Z0Z.4F.EC.SS_CIN.IDX" TargetMode="External"/><Relationship Id="rId5" Type="http://schemas.openxmlformats.org/officeDocument/2006/relationships/hyperlink" Target="https://db.nomics.world/BUBA/BBSIS?dimensions=%7b%22BBK_SEIS_ITEM%22:%5b%22ZAR%22%5d%7d" TargetMode="External"/><Relationship Id="rId10" Type="http://schemas.openxmlformats.org/officeDocument/2006/relationships/hyperlink" Target="https://db.nomics.world/BDF/FM/FM.D.FR.EUR.FR2.BB.FR10YT_RR.YLD" TargetMode="External"/><Relationship Id="rId4" Type="http://schemas.openxmlformats.org/officeDocument/2006/relationships/hyperlink" Target="https://db.nomics.world/BUBA/BBSSY" TargetMode="External"/><Relationship Id="rId9" Type="http://schemas.openxmlformats.org/officeDocument/2006/relationships/hyperlink" Target="https://db.nomics.world/Eurostat/irt_lt_mcby_d/D.MCBY.EL" TargetMode="Externa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3.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4.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March 2023</a:t>
            </a:r>
          </a:p>
        </p:txBody>
      </p:sp>
      <p:sp>
        <p:nvSpPr>
          <p:cNvPr id="12" name="shp_CoverSubject"/>
          <p:cNvSpPr>
            <a:spLocks noGrp="1"/>
          </p:cNvSpPr>
          <p:nvPr>
            <p:ph type="subTitle" idx="1"/>
          </p:nvPr>
        </p:nvSpPr>
        <p:spPr/>
        <p:txBody>
          <a:bodyPr/>
          <a:lstStyle/>
          <a:p>
            <a:r>
              <a:rPr lang="en-US">
                <a:latin typeface="Ubuntu" panose="020B0504030602030204" pitchFamily="34" charset="0"/>
              </a:rPr>
              <a:t>CEPREMAP / DBnomics</a:t>
            </a: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31 MARCH 2023</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Consumer confidence indicators may have bottomed down in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18" name="consumer_confidence_indicator">
            <a:extLst>
              <a:ext uri="{FF2B5EF4-FFF2-40B4-BE49-F238E27FC236}">
                <a16:creationId xmlns:a16="http://schemas.microsoft.com/office/drawing/2014/main" id="{0D88070D-A3A0-443E-BECB-32CC75B459DD}"/>
              </a:ext>
            </a:extLst>
          </p:cNvPr>
          <p:cNvGraphicFramePr>
            <a:graphicFrameLocks/>
          </p:cNvGraphicFramePr>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Business confidence, however, while below post-Covid peaks, remains at pre-crisis level</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9" name="business_confidence_indicator">
            <a:extLst>
              <a:ext uri="{FF2B5EF4-FFF2-40B4-BE49-F238E27FC236}">
                <a16:creationId xmlns:a16="http://schemas.microsoft.com/office/drawing/2014/main" id="{9EEAF4BF-528A-15D7-07E0-AA74E63CBB3B}"/>
              </a:ext>
            </a:extLst>
          </p:cNvPr>
          <p:cNvGraphicFramePr>
            <a:graphicFrameLocks/>
          </p:cNvGraphicFramePr>
          <p:nvPr/>
        </p:nvGraphicFramePr>
        <p:xfrm>
          <a:off x="5526088" y="2413001"/>
          <a:ext cx="4659311" cy="457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360469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February 2023</a:t>
            </a:r>
          </a:p>
          <a:p>
            <a:pPr marL="347472" indent="-347472"/>
            <a:r>
              <a:rPr lang="en-US" sz="700" dirty="0">
                <a:latin typeface="Ubuntu" panose="020B0504030602030204" pitchFamily="34" charset="0"/>
              </a:rPr>
              <a:t>Note:	 (1)  G4 includes France, Germany, US and UK</a:t>
            </a:r>
          </a:p>
        </p:txBody>
      </p:sp>
      <p:sp>
        <p:nvSpPr>
          <p:cNvPr id="17" name="TextBox 16">
            <a:extLst>
              <a:ext uri="{FF2B5EF4-FFF2-40B4-BE49-F238E27FC236}">
                <a16:creationId xmlns:a16="http://schemas.microsoft.com/office/drawing/2014/main" id="{7CBA99F3-7751-D9FA-FE05-88DC8821C155}"/>
              </a:ext>
            </a:extLst>
          </p:cNvPr>
          <p:cNvSpPr txBox="1"/>
          <p:nvPr/>
        </p:nvSpPr>
        <p:spPr>
          <a:xfrm>
            <a:off x="3654610"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332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894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62676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660069"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645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115648"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spTree>
    <p:extLst>
      <p:ext uri="{BB962C8B-B14F-4D97-AF65-F5344CB8AC3E}">
        <p14:creationId xmlns:p14="http://schemas.microsoft.com/office/powerpoint/2010/main" val="35208972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Energy prices have sharply increased over the last 2 years </a:t>
            </a:r>
            <a:r>
              <a:rPr lang="en-US" b="0" i="1" dirty="0">
                <a:latin typeface="Ubuntu" panose="020B0504030602030204" pitchFamily="34" charset="0"/>
              </a:rPr>
              <a:t>- (1/2)</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Content Placeholder 11">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3461305565"/>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20"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3786922216"/>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2522950727"/>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9"/>
          </a:graphicData>
        </a:graphic>
      </p:graphicFrame>
      <p:sp>
        <p:nvSpPr>
          <p:cNvPr id="3" name="Espace réservé du texte 2"/>
          <p:cNvSpPr>
            <a:spLocks noGrp="1"/>
          </p:cNvSpPr>
          <p:nvPr>
            <p:ph type="body" sz="quarter" idx="13"/>
          </p:nvPr>
        </p:nvSpPr>
        <p:spPr>
          <a:xfrm>
            <a:off x="486064" y="1655763"/>
            <a:ext cx="9721273" cy="273921"/>
          </a:xfrm>
        </p:spPr>
        <p:txBody>
          <a:bodyPr/>
          <a:lstStyle/>
          <a:p>
            <a:r>
              <a:rPr lang="en-US" b="0" dirty="0">
                <a:solidFill>
                  <a:schemeClr val="accent4"/>
                </a:solidFill>
                <a:latin typeface="Ubuntu Condensed" panose="020B0506030602030204" pitchFamily="34" charset="0"/>
              </a:rPr>
              <a:t>Post Covid recovery has raised commodity prices, even prior to the Ukrainian invasion</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Apr.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Rectangle 5">
            <a:extLst>
              <a:ext uri="{FF2B5EF4-FFF2-40B4-BE49-F238E27FC236}">
                <a16:creationId xmlns:a16="http://schemas.microsoft.com/office/drawing/2014/main" id="{3A406E4F-B0D8-5AB8-32C8-94F3430BF74A}"/>
              </a:ext>
            </a:extLst>
          </p:cNvPr>
          <p:cNvSpPr/>
          <p:nvPr/>
        </p:nvSpPr>
        <p:spPr>
          <a:xfrm>
            <a:off x="10937404" y="2188995"/>
            <a:ext cx="1014689" cy="978959"/>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Mettre Natural </a:t>
            </a:r>
            <a:r>
              <a:rPr lang="fr-FR" sz="900" b="1" dirty="0" err="1">
                <a:latin typeface="Arial Narrow" panose="020B0606020202030204" pitchFamily="34" charset="0"/>
              </a:rPr>
              <a:t>gas</a:t>
            </a:r>
            <a:r>
              <a:rPr lang="fr-FR" sz="900" b="1" dirty="0">
                <a:latin typeface="Arial Narrow" panose="020B0606020202030204" pitchFamily="34" charset="0"/>
              </a:rPr>
              <a:t> MMBTU en conversion €/MWh</a:t>
            </a:r>
            <a:endParaRPr lang="en-US" sz="900" b="1" dirty="0">
              <a:latin typeface="Arial Narrow" panose="020B0606020202030204" pitchFamily="34" charset="0"/>
            </a:endParaRPr>
          </a:p>
        </p:txBody>
      </p:sp>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30/03/2023</a:t>
            </a:r>
          </a:p>
          <a:p>
            <a:pPr marL="347472" indent="-347472"/>
            <a:r>
              <a:rPr lang="en-US" sz="700" dirty="0">
                <a:latin typeface="Ubuntu" panose="020B0504030602030204" pitchFamily="34" charset="0"/>
              </a:rPr>
              <a:t>Note:	 (1)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0" name="dutch_ttf">
            <a:extLst>
              <a:ext uri="{FF2B5EF4-FFF2-40B4-BE49-F238E27FC236}">
                <a16:creationId xmlns:a16="http://schemas.microsoft.com/office/drawing/2014/main" id="{97B1C195-8A2A-5CE3-C824-6FAE64DA1308}"/>
              </a:ext>
            </a:extLst>
          </p:cNvPr>
          <p:cNvGraphicFramePr>
            <a:graphicFrameLocks noGrp="1"/>
          </p:cNvGraphicFramePr>
          <p:nvPr>
            <p:extLst>
              <p:ext uri="{D42A27DB-BD31-4B8C-83A1-F6EECF244321}">
                <p14:modId xmlns:p14="http://schemas.microsoft.com/office/powerpoint/2010/main" val="1584635962"/>
              </p:ext>
            </p:extLst>
          </p:nvPr>
        </p:nvGraphicFramePr>
        <p:xfrm>
          <a:off x="5534798" y="2500822"/>
          <a:ext cx="4645026" cy="187722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10</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Ukrainian invasion lifted up prices, but fear of recession are cooling off pressure. European gas prices fell significantly below pre-war levels.</a:t>
            </a:r>
          </a:p>
        </p:txBody>
      </p:sp>
      <p:sp>
        <p:nvSpPr>
          <p:cNvPr id="23"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But have already peaked </a:t>
            </a:r>
            <a:r>
              <a:rPr lang="en-US" b="0" i="1" dirty="0">
                <a:latin typeface="Ubuntu" panose="020B0504030602030204" pitchFamily="34" charset="0"/>
              </a:rPr>
              <a:t>- (2/2)</a:t>
            </a:r>
            <a:endParaRPr lang="en-US" dirty="0">
              <a:latin typeface="Ubuntu" panose="020B0504030602030204" pitchFamily="34" charset="0"/>
            </a:endParaRPr>
          </a:p>
        </p:txBody>
      </p:sp>
      <p:sp>
        <p:nvSpPr>
          <p:cNvPr id="2" name="Rectangle 1">
            <a:extLst>
              <a:ext uri="{FF2B5EF4-FFF2-40B4-BE49-F238E27FC236}">
                <a16:creationId xmlns:a16="http://schemas.microsoft.com/office/drawing/2014/main" id="{C29DF8F4-FA7D-0B1B-3AAC-B40A45C83D09}"/>
              </a:ext>
            </a:extLst>
          </p:cNvPr>
          <p:cNvSpPr/>
          <p:nvPr/>
        </p:nvSpPr>
        <p:spPr>
          <a:xfrm>
            <a:off x="10937404" y="2188995"/>
            <a:ext cx="1014689" cy="978959"/>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Mettre Natural </a:t>
            </a:r>
            <a:r>
              <a:rPr lang="fr-FR" sz="900" b="1" dirty="0" err="1">
                <a:latin typeface="Arial Narrow" panose="020B0606020202030204" pitchFamily="34" charset="0"/>
              </a:rPr>
              <a:t>gas</a:t>
            </a:r>
            <a:r>
              <a:rPr lang="fr-FR" sz="900" b="1" dirty="0">
                <a:latin typeface="Arial Narrow" panose="020B0606020202030204" pitchFamily="34" charset="0"/>
              </a:rPr>
              <a:t> MMBTU en conversion €/MWh</a:t>
            </a:r>
          </a:p>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Question taux de change</a:t>
            </a:r>
            <a:r>
              <a:rPr lang="en-US" sz="900" b="1" dirty="0">
                <a:latin typeface="Arial Narrow" panose="020B0606020202030204" pitchFamily="34" charset="0"/>
              </a:rPr>
              <a:t> ? </a:t>
            </a:r>
            <a:endParaRPr lang="fr-FR" sz="900" b="1" dirty="0">
              <a:latin typeface="Arial Narrow" panose="020B0606020202030204" pitchFamily="34" charset="0"/>
            </a:endParaRPr>
          </a:p>
        </p:txBody>
      </p:sp>
      <p:sp>
        <p:nvSpPr>
          <p:cNvPr id="24" name="shp_FootNote">
            <a:extLst>
              <a:ext uri="{FF2B5EF4-FFF2-40B4-BE49-F238E27FC236}">
                <a16:creationId xmlns:a16="http://schemas.microsoft.com/office/drawing/2014/main" id="{FFBA1186-6CE0-2B11-A7DD-48461496C57B}"/>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30/03/2023</a:t>
            </a:r>
          </a:p>
          <a:p>
            <a:pPr marL="347472" indent="-347472"/>
            <a:r>
              <a:rPr lang="en-US" sz="700" dirty="0">
                <a:latin typeface="Ubuntu" panose="020B0504030602030204" pitchFamily="34" charset="0"/>
              </a:rPr>
              <a:t>Note:	 (1)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6" name="Table 5">
            <a:extLst>
              <a:ext uri="{FF2B5EF4-FFF2-40B4-BE49-F238E27FC236}">
                <a16:creationId xmlns:a16="http://schemas.microsoft.com/office/drawing/2014/main" id="{9B2E5E8B-F7E9-F31B-FF4F-58C096FD676F}"/>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Table 5">
            <a:extLst>
              <a:ext uri="{FF2B5EF4-FFF2-40B4-BE49-F238E27FC236}">
                <a16:creationId xmlns:a16="http://schemas.microsoft.com/office/drawing/2014/main" id="{40576491-2CFA-3052-E8B0-D130BE859430}"/>
              </a:ext>
            </a:extLst>
          </p:cNvPr>
          <p:cNvGraphicFramePr>
            <a:graphicFrameLocks noGrp="1"/>
          </p:cNvGraphicFramePr>
          <p:nvPr>
            <p:custDataLst>
              <p:tags r:id="rId2"/>
            </p:custData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9" name="Table 5">
            <a:extLst>
              <a:ext uri="{FF2B5EF4-FFF2-40B4-BE49-F238E27FC236}">
                <a16:creationId xmlns:a16="http://schemas.microsoft.com/office/drawing/2014/main" id="{3240A96F-4DA4-06B0-38F0-DAD3F81E2ABD}"/>
              </a:ext>
            </a:extLst>
          </p:cNvPr>
          <p:cNvGraphicFramePr>
            <a:graphicFrameLocks noGrp="1"/>
          </p:cNvGraphicFramePr>
          <p:nvPr>
            <p:custDataLst>
              <p:tags r:id="rId3"/>
            </p:custData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Content Placeholder 11">
            <a:extLst>
              <a:ext uri="{FF2B5EF4-FFF2-40B4-BE49-F238E27FC236}">
                <a16:creationId xmlns:a16="http://schemas.microsoft.com/office/drawing/2014/main" id="{73358C2F-249D-7A78-A967-ED273A8AC8E1}"/>
              </a:ext>
            </a:extLst>
          </p:cNvPr>
          <p:cNvGraphicFramePr>
            <a:graphicFrameLocks/>
          </p:cNvGraphicFramePr>
          <p:nvPr>
            <p:extLst>
              <p:ext uri="{D42A27DB-BD31-4B8C-83A1-F6EECF244321}">
                <p14:modId xmlns:p14="http://schemas.microsoft.com/office/powerpoint/2010/main" val="3986370724"/>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Content Placeholder 11">
            <a:extLst>
              <a:ext uri="{FF2B5EF4-FFF2-40B4-BE49-F238E27FC236}">
                <a16:creationId xmlns:a16="http://schemas.microsoft.com/office/drawing/2014/main" id="{92813206-B7FD-4291-E159-0FD258838036}"/>
              </a:ext>
            </a:extLst>
          </p:cNvPr>
          <p:cNvGraphicFramePr>
            <a:graphicFrameLocks/>
          </p:cNvGraphicFramePr>
          <p:nvPr>
            <p:extLst>
              <p:ext uri="{D42A27DB-BD31-4B8C-83A1-F6EECF244321}">
                <p14:modId xmlns:p14="http://schemas.microsoft.com/office/powerpoint/2010/main" val="2367617994"/>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 name="Content Placeholder 11">
            <a:extLst>
              <a:ext uri="{FF2B5EF4-FFF2-40B4-BE49-F238E27FC236}">
                <a16:creationId xmlns:a16="http://schemas.microsoft.com/office/drawing/2014/main" id="{1F981289-A5A3-16D5-BBB5-7B5A32CAEF24}"/>
              </a:ext>
            </a:extLst>
          </p:cNvPr>
          <p:cNvGraphicFramePr>
            <a:graphicFrameLocks/>
          </p:cNvGraphicFramePr>
          <p:nvPr>
            <p:extLst>
              <p:ext uri="{D42A27DB-BD31-4B8C-83A1-F6EECF244321}">
                <p14:modId xmlns:p14="http://schemas.microsoft.com/office/powerpoint/2010/main" val="2551300757"/>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 name="Table 5">
            <a:extLst>
              <a:ext uri="{FF2B5EF4-FFF2-40B4-BE49-F238E27FC236}">
                <a16:creationId xmlns:a16="http://schemas.microsoft.com/office/drawing/2014/main" id="{70F0432E-0A22-9B14-3613-499F2A52AFCE}"/>
              </a:ext>
            </a:extLst>
          </p:cNvPr>
          <p:cNvGraphicFramePr>
            <a:graphicFrameLocks noGrp="1"/>
          </p:cNvGraphicFramePr>
          <p:nvPr>
            <p:custDataLst>
              <p:tags r:id="rId4"/>
            </p:custData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Apr.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2" name="dutch_ttf">
            <a:extLst>
              <a:ext uri="{FF2B5EF4-FFF2-40B4-BE49-F238E27FC236}">
                <a16:creationId xmlns:a16="http://schemas.microsoft.com/office/drawing/2014/main" id="{76068213-258C-DBCB-41BA-9E7BC06DA2F3}"/>
              </a:ext>
            </a:extLst>
          </p:cNvPr>
          <p:cNvGraphicFramePr>
            <a:graphicFrameLocks noGrp="1"/>
          </p:cNvGraphicFramePr>
          <p:nvPr>
            <p:extLst>
              <p:ext uri="{D42A27DB-BD31-4B8C-83A1-F6EECF244321}">
                <p14:modId xmlns:p14="http://schemas.microsoft.com/office/powerpoint/2010/main" val="4262170557"/>
              </p:ext>
            </p:extLst>
          </p:nvPr>
        </p:nvGraphicFramePr>
        <p:xfrm>
          <a:off x="5534798" y="2500822"/>
          <a:ext cx="4645026" cy="187722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5897143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Supply chain disruptions are easing up significantly</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796205022"/>
              </p:ext>
            </p:extLst>
          </p:nvPr>
        </p:nvGraphicFramePr>
        <p:xfrm>
          <a:off x="480520" y="4680896"/>
          <a:ext cx="9703685"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reporting shortages of materials and equipment in the construction industry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31/03/2023</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Transportation costs returned to their pre-crisis level</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43554066-581F-089A-641C-42D9B3F7977A}"/>
              </a:ext>
            </a:extLst>
          </p:cNvPr>
          <p:cNvGraphicFramePr>
            <a:graphicFrameLocks noGrp="1"/>
          </p:cNvGraphicFramePr>
          <p:nvPr>
            <p:extLst>
              <p:ext uri="{D42A27DB-BD31-4B8C-83A1-F6EECF244321}">
                <p14:modId xmlns:p14="http://schemas.microsoft.com/office/powerpoint/2010/main" val="2198225390"/>
              </p:ext>
            </p:extLst>
          </p:nvPr>
        </p:nvGraphicFramePr>
        <p:xfrm>
          <a:off x="480521" y="2471530"/>
          <a:ext cx="9703684"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7017381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221724289"/>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(01-2018 – 01-2023),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298009535"/>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(Q1-17 – Q4-22),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73155"/>
            <a:ext cx="9721273" cy="273921"/>
          </a:xfrm>
        </p:spPr>
        <p:txBody>
          <a:bodyPr/>
          <a:lstStyle/>
          <a:p>
            <a:r>
              <a:rPr lang="en-US" b="0">
                <a:solidFill>
                  <a:schemeClr val="accent4"/>
                </a:solidFill>
                <a:latin typeface="Ubuntu Condensed" panose="020B0506030602030204" pitchFamily="34" charset="0"/>
              </a:rPr>
              <a:t>The vacancy/unemployment ratio still at record high levels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1" name="bc_ea">
            <a:extLst>
              <a:ext uri="{FF2B5EF4-FFF2-40B4-BE49-F238E27FC236}">
                <a16:creationId xmlns:a16="http://schemas.microsoft.com/office/drawing/2014/main" id="{54AE809A-CC47-8DD3-DF43-88690946A3AA}"/>
              </a:ext>
            </a:extLst>
          </p:cNvPr>
          <p:cNvGraphicFramePr>
            <a:graphicFrameLocks/>
          </p:cNvGraphicFramePr>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4949279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(Q1-17 – Q4-22),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a:t>
            </a:r>
            <a:r>
              <a:rPr lang="en-US" sz="700" i="1" dirty="0" err="1">
                <a:latin typeface="Ubuntu" panose="020B0504030602030204" pitchFamily="34" charset="0"/>
              </a:rPr>
              <a:t>Insee</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(Q1-17 – Q4-22),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13</a:t>
            </a:r>
          </a:p>
        </p:txBody>
      </p:sp>
      <p:sp>
        <p:nvSpPr>
          <p:cNvPr id="3" name="Espace réservé du texte 2"/>
          <p:cNvSpPr>
            <a:spLocks noGrp="1"/>
          </p:cNvSpPr>
          <p:nvPr>
            <p:ph type="body" sz="quarter" idx="13"/>
          </p:nvPr>
        </p:nvSpPr>
        <p:spPr>
          <a:xfrm>
            <a:off x="486064" y="1673155"/>
            <a:ext cx="9721273" cy="273921"/>
          </a:xfrm>
        </p:spPr>
        <p:txBody>
          <a:bodyPr/>
          <a:lstStyle/>
          <a:p>
            <a:r>
              <a:rPr lang="en-US" b="0">
                <a:solidFill>
                  <a:schemeClr val="accent4"/>
                </a:solidFill>
                <a:latin typeface="Ubuntu Condensed" panose="020B0506030602030204" pitchFamily="34" charset="0"/>
              </a:rPr>
              <a:t>The vacancy/unemployment ratio still at record high levels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583219118"/>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719328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Labor costs, however, seem (moderately) constrained</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3781760907"/>
              </p:ext>
            </p:extLst>
          </p:nvPr>
        </p:nvGraphicFramePr>
        <p:xfrm>
          <a:off x="480521" y="2490403"/>
          <a:ext cx="4618036" cy="449264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3355567270"/>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14</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601205165"/>
              </p:ext>
            </p:extLst>
          </p:nvPr>
        </p:nvGraphicFramePr>
        <p:xfrm>
          <a:off x="5537199" y="2191698"/>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negotiated wages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baseline="0" noProof="0" dirty="0">
                          <a:solidFill>
                            <a:schemeClr val="accent1"/>
                          </a:solidFill>
                          <a:effectLst/>
                          <a:latin typeface="Ubuntu" panose="020B0504030602030204" pitchFamily="34" charset="0"/>
                        </a:rPr>
                        <a:t> 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The verdict on EZ </a:t>
            </a:r>
            <a:r>
              <a:rPr lang="fr-FR" b="0" dirty="0" err="1">
                <a:solidFill>
                  <a:schemeClr val="accent4"/>
                </a:solidFill>
                <a:latin typeface="Ubuntu Condensed" panose="020B0506030602030204" pitchFamily="34" charset="0"/>
              </a:rPr>
              <a:t>wage</a:t>
            </a:r>
            <a:r>
              <a:rPr lang="fr-FR" b="0" dirty="0">
                <a:solidFill>
                  <a:schemeClr val="accent4"/>
                </a:solidFill>
                <a:latin typeface="Ubuntu Condensed" panose="020B0506030602030204" pitchFamily="34" charset="0"/>
              </a:rPr>
              <a:t> inflation </a:t>
            </a:r>
            <a:r>
              <a:rPr lang="fr-FR" b="0" dirty="0" err="1">
                <a:solidFill>
                  <a:schemeClr val="accent4"/>
                </a:solidFill>
                <a:latin typeface="Ubuntu Condensed" panose="020B0506030602030204" pitchFamily="34" charset="0"/>
              </a:rPr>
              <a:t>still</a:t>
            </a:r>
            <a:r>
              <a:rPr lang="fr-FR" b="0" dirty="0">
                <a:solidFill>
                  <a:schemeClr val="accent4"/>
                </a:solidFill>
                <a:latin typeface="Ubuntu Condensed" panose="020B0506030602030204" pitchFamily="34" charset="0"/>
              </a:rPr>
              <a:t> open</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16"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Federal reserve of Atlanta, ECB, Eurostat, Dares</a:t>
            </a:r>
          </a:p>
          <a:p>
            <a:pPr marL="347472" indent="-347472"/>
            <a:r>
              <a:rPr lang="en-US" sz="700" dirty="0">
                <a:latin typeface="Ubuntu" panose="020B0504030602030204" pitchFamily="34" charset="0"/>
              </a:rPr>
              <a:t>Note : (1) Do not include bonuses</a:t>
            </a:r>
          </a:p>
        </p:txBody>
      </p:sp>
      <p:graphicFrame>
        <p:nvGraphicFramePr>
          <p:cNvPr id="8" name="Chart 7">
            <a:extLst>
              <a:ext uri="{FF2B5EF4-FFF2-40B4-BE49-F238E27FC236}">
                <a16:creationId xmlns:a16="http://schemas.microsoft.com/office/drawing/2014/main" id="{EF34BCB7-1039-7AEA-8D74-0C9926A86D04}"/>
              </a:ext>
            </a:extLst>
          </p:cNvPr>
          <p:cNvGraphicFramePr>
            <a:graphicFrameLocks/>
          </p:cNvGraphicFramePr>
          <p:nvPr>
            <p:extLst>
              <p:ext uri="{D42A27DB-BD31-4B8C-83A1-F6EECF244321}">
                <p14:modId xmlns:p14="http://schemas.microsoft.com/office/powerpoint/2010/main" val="34678712"/>
              </p:ext>
            </p:extLst>
          </p:nvPr>
        </p:nvGraphicFramePr>
        <p:xfrm>
          <a:off x="5537200" y="2490403"/>
          <a:ext cx="4648200" cy="44945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39491975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200518"/>
            <a:ext cx="9721273" cy="369332"/>
          </a:xfrm>
        </p:spPr>
        <p:txBody>
          <a:bodyPr/>
          <a:lstStyle/>
          <a:p>
            <a:r>
              <a:rPr lang="en-US" dirty="0">
                <a:latin typeface="Ubuntu" panose="020B0504030602030204" pitchFamily="34" charset="0"/>
              </a:rPr>
              <a:t>Inflation is slowly getting 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91674" y="1667535"/>
            <a:ext cx="9721273" cy="473976"/>
          </a:xfrm>
        </p:spPr>
        <p:txBody>
          <a:bodyPr/>
          <a:lstStyle/>
          <a:p>
            <a:r>
              <a:rPr lang="en-US" b="0" dirty="0">
                <a:solidFill>
                  <a:schemeClr val="accent4"/>
                </a:solidFill>
                <a:latin typeface="Ubuntu Condensed" panose="020B0506030602030204" pitchFamily="34" charset="0"/>
              </a:rPr>
              <a:t>The latest headline US number is down to 6.0% on the back of stabilizing core inflation. In Europe, inflation reached a disappointing 8.5% level with core inflation rising. UK inflation unexpectedly rebounded in February to 10.4%.</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27693" cy="448800"/>
        </p:xfrm>
        <a:graphic>
          <a:graphicData uri="http://schemas.openxmlformats.org/drawingml/2006/table">
            <a:tbl>
              <a:tblPr/>
              <a:tblGrid>
                <a:gridCol w="462769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679865" y="699366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Banque de France, </a:t>
            </a:r>
            <a:r>
              <a:rPr lang="en-US" sz="700" i="1" dirty="0" err="1">
                <a:latin typeface="Ubuntu" panose="020B0504030602030204" pitchFamily="34" charset="0"/>
              </a:rPr>
              <a:t>Destatis</a:t>
            </a:r>
            <a:r>
              <a:rPr lang="en-US" sz="700" i="1" dirty="0">
                <a:latin typeface="Ubuntu" panose="020B0504030602030204" pitchFamily="34" charset="0"/>
              </a:rPr>
              <a:t>, Eurostat, Bureau of Labor Statistics, Office of National Statistics, Statistics of Japan, OECD, Italian National Institute of Statistics;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1" name="AE_CPI_Core">
            <a:extLst>
              <a:ext uri="{FF2B5EF4-FFF2-40B4-BE49-F238E27FC236}">
                <a16:creationId xmlns:a16="http://schemas.microsoft.com/office/drawing/2014/main" id="{A7AF3327-CE1C-D7CE-E4A0-56F739283B78}"/>
              </a:ext>
            </a:extLst>
          </p:cNvPr>
          <p:cNvGraphicFramePr>
            <a:graphicFrameLocks noGrp="1"/>
          </p:cNvGraphicFramePr>
          <p:nvPr>
            <p:extLst>
              <p:ext uri="{D42A27DB-BD31-4B8C-83A1-F6EECF244321}">
                <p14:modId xmlns:p14="http://schemas.microsoft.com/office/powerpoint/2010/main" val="229384377"/>
              </p:ext>
            </p:extLst>
          </p:nvPr>
        </p:nvGraphicFramePr>
        <p:xfrm>
          <a:off x="474752" y="2422805"/>
          <a:ext cx="4645152" cy="4567650"/>
        </p:xfrm>
        <a:graphic>
          <a:graphicData uri="http://schemas.openxmlformats.org/drawingml/2006/table">
            <a:tbl>
              <a:tblPr>
                <a:tableStyleId>{5C22544A-7EE6-4342-B048-85BDC9FD1C3A}</a:tableStyleId>
              </a:tblPr>
              <a:tblGrid>
                <a:gridCol w="914400">
                  <a:extLst>
                    <a:ext uri="{9D8B030D-6E8A-4147-A177-3AD203B41FA5}">
                      <a16:colId xmlns:a16="http://schemas.microsoft.com/office/drawing/2014/main" val="2009094933"/>
                    </a:ext>
                  </a:extLst>
                </a:gridCol>
                <a:gridCol w="310896">
                  <a:extLst>
                    <a:ext uri="{9D8B030D-6E8A-4147-A177-3AD203B41FA5}">
                      <a16:colId xmlns:a16="http://schemas.microsoft.com/office/drawing/2014/main" val="96816960"/>
                    </a:ext>
                  </a:extLst>
                </a:gridCol>
                <a:gridCol w="310896">
                  <a:extLst>
                    <a:ext uri="{9D8B030D-6E8A-4147-A177-3AD203B41FA5}">
                      <a16:colId xmlns:a16="http://schemas.microsoft.com/office/drawing/2014/main" val="45667865"/>
                    </a:ext>
                  </a:extLst>
                </a:gridCol>
                <a:gridCol w="310896">
                  <a:extLst>
                    <a:ext uri="{9D8B030D-6E8A-4147-A177-3AD203B41FA5}">
                      <a16:colId xmlns:a16="http://schemas.microsoft.com/office/drawing/2014/main" val="4027317941"/>
                    </a:ext>
                  </a:extLst>
                </a:gridCol>
                <a:gridCol w="310896">
                  <a:extLst>
                    <a:ext uri="{9D8B030D-6E8A-4147-A177-3AD203B41FA5}">
                      <a16:colId xmlns:a16="http://schemas.microsoft.com/office/drawing/2014/main" val="391252374"/>
                    </a:ext>
                  </a:extLst>
                </a:gridCol>
                <a:gridCol w="310896">
                  <a:extLst>
                    <a:ext uri="{9D8B030D-6E8A-4147-A177-3AD203B41FA5}">
                      <a16:colId xmlns:a16="http://schemas.microsoft.com/office/drawing/2014/main" val="4235776357"/>
                    </a:ext>
                  </a:extLst>
                </a:gridCol>
                <a:gridCol w="310896">
                  <a:extLst>
                    <a:ext uri="{9D8B030D-6E8A-4147-A177-3AD203B41FA5}">
                      <a16:colId xmlns:a16="http://schemas.microsoft.com/office/drawing/2014/main" val="2357740479"/>
                    </a:ext>
                  </a:extLst>
                </a:gridCol>
                <a:gridCol w="310896">
                  <a:extLst>
                    <a:ext uri="{9D8B030D-6E8A-4147-A177-3AD203B41FA5}">
                      <a16:colId xmlns:a16="http://schemas.microsoft.com/office/drawing/2014/main" val="20007"/>
                    </a:ext>
                  </a:extLst>
                </a:gridCol>
                <a:gridCol w="310896">
                  <a:extLst>
                    <a:ext uri="{9D8B030D-6E8A-4147-A177-3AD203B41FA5}">
                      <a16:colId xmlns:a16="http://schemas.microsoft.com/office/drawing/2014/main" val="4234098850"/>
                    </a:ext>
                  </a:extLst>
                </a:gridCol>
                <a:gridCol w="310896">
                  <a:extLst>
                    <a:ext uri="{9D8B030D-6E8A-4147-A177-3AD203B41FA5}">
                      <a16:colId xmlns:a16="http://schemas.microsoft.com/office/drawing/2014/main" val="3593692659"/>
                    </a:ext>
                  </a:extLst>
                </a:gridCol>
                <a:gridCol w="310896">
                  <a:extLst>
                    <a:ext uri="{9D8B030D-6E8A-4147-A177-3AD203B41FA5}">
                      <a16:colId xmlns:a16="http://schemas.microsoft.com/office/drawing/2014/main" val="4094720061"/>
                    </a:ext>
                  </a:extLst>
                </a:gridCol>
                <a:gridCol w="310896">
                  <a:extLst>
                    <a:ext uri="{9D8B030D-6E8A-4147-A177-3AD203B41FA5}">
                      <a16:colId xmlns:a16="http://schemas.microsoft.com/office/drawing/2014/main" val="4225316038"/>
                    </a:ext>
                  </a:extLst>
                </a:gridCol>
                <a:gridCol w="310896">
                  <a:extLst>
                    <a:ext uri="{9D8B030D-6E8A-4147-A177-3AD203B41FA5}">
                      <a16:colId xmlns:a16="http://schemas.microsoft.com/office/drawing/2014/main" val="4019098268"/>
                    </a:ext>
                  </a:extLst>
                </a:gridCol>
              </a:tblGrid>
              <a:tr h="175651">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8.5</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8.2</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7.8</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7.1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6.0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61579">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9.1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9.9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10.1</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61579">
                <a:tc>
                  <a:txBody>
                    <a:bodyPr/>
                    <a:lstStyle/>
                    <a:p>
                      <a:pPr lvl="0" algn="l" rtl="0" fontAlgn="ctr"/>
                      <a:r>
                        <a:rPr lang="en-US" sz="1000" b="0" i="1" u="none" strike="noStrike" noProof="0" dirty="0">
                          <a:solidFill>
                            <a:schemeClr val="tx1"/>
                          </a:solidFill>
                          <a:effectLst/>
                          <a:latin typeface="Ubuntu" panose="020B0504030602030204" pitchFamily="34" charset="0"/>
                        </a:rPr>
                        <a:t>Euro Area core </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61579">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61579">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61579">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61579">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4.6</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61579">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Canada</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7.6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84450622"/>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Canada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00903557"/>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684307E8-0C15-6FC5-99FE-D877FFA02BBD}"/>
              </a:ext>
            </a:extLst>
          </p:cNvPr>
          <p:cNvGraphicFramePr>
            <a:graphicFrameLocks/>
          </p:cNvGraphicFramePr>
          <p:nvPr/>
        </p:nvGraphicFramePr>
        <p:xfrm>
          <a:off x="5537200" y="2536177"/>
          <a:ext cx="4614509" cy="444687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847043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3074688"/>
          </a:xfrm>
        </p:spPr>
        <p:txBody>
          <a:bodyPr/>
          <a:lstStyle/>
          <a:p>
            <a:pPr lvl="1" indent="-228600">
              <a:spcBef>
                <a:spcPts val="1800"/>
              </a:spcBef>
            </a:pPr>
            <a:r>
              <a:rPr lang="en-US" sz="1600" b="0" dirty="0">
                <a:latin typeface="Ubuntu" panose="020B0504030602030204" pitchFamily="34" charset="0"/>
              </a:rPr>
              <a:t>All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2"/>
              </a:rPr>
              <a:t>https://db.nomics.world/</a:t>
            </a:r>
            <a:r>
              <a:rPr lang="en-US" sz="1600" b="0" dirty="0">
                <a:latin typeface="Ubuntu" panose="020B0504030602030204" pitchFamily="34" charset="0"/>
              </a:rPr>
              <a:t>), an open-sourced databank created at CEPREMAP, and will be automatically updated every Friday at 2:00pm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comments on the slides have been written by Daniel Cohen and Armand Dubois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In most emerging countries, inflation also a critical problem. China an extraordinary exception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79865" y="6994585"/>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EC_CPI_table">
            <a:extLst>
              <a:ext uri="{FF2B5EF4-FFF2-40B4-BE49-F238E27FC236}">
                <a16:creationId xmlns:a16="http://schemas.microsoft.com/office/drawing/2014/main" id="{C1C0DA77-2AF7-236B-310A-435390D12D99}"/>
              </a:ext>
            </a:extLst>
          </p:cNvPr>
          <p:cNvGraphicFramePr>
            <a:graphicFrameLocks noGrp="1"/>
          </p:cNvGraphicFramePr>
          <p:nvPr/>
        </p:nvGraphicFramePr>
        <p:xfrm>
          <a:off x="474752" y="2422697"/>
          <a:ext cx="4638724" cy="4567693"/>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32006">
                  <a:extLst>
                    <a:ext uri="{9D8B030D-6E8A-4147-A177-3AD203B41FA5}">
                      <a16:colId xmlns:a16="http://schemas.microsoft.com/office/drawing/2014/main" val="3096319655"/>
                    </a:ext>
                  </a:extLst>
                </a:gridCol>
              </a:tblGrid>
              <a:tr h="282513">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82513">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7485">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59197">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2.7</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Ubuntu" panose="020B0504030602030204" pitchFamily="34" charset="0"/>
                          <a:ea typeface="+mn-ea"/>
                          <a:cs typeface="+mn-cs"/>
                        </a:rPr>
                        <a:t>1.0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59197">
                <a:tc>
                  <a:txBody>
                    <a:bodyPr/>
                    <a:lstStyle/>
                    <a:p>
                      <a:pPr algn="l"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5.4</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Ubuntu" panose="020B0504030602030204" pitchFamily="34" charset="0"/>
                          <a:ea typeface="+mn-ea"/>
                          <a:cs typeface="+mn-cs"/>
                        </a:rPr>
                        <a:t>–</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6.1</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Ubuntu" panose="020B0504030602030204" pitchFamily="34" charset="0"/>
                          <a:ea typeface="+mn-ea"/>
                          <a:cs typeface="+mn-cs"/>
                        </a:rPr>
                        <a:t>7.3</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11.3</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Ubuntu" panose="020B0504030602030204" pitchFamily="34" charset="0"/>
                          <a:ea typeface="+mn-ea"/>
                          <a:cs typeface="+mn-cs"/>
                        </a:rPr>
                        <a:t>5.6</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7.5</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noProof="0" dirty="0">
                          <a:solidFill>
                            <a:srgbClr val="000000"/>
                          </a:solidFill>
                          <a:effectLst/>
                          <a:latin typeface="Ubuntu" panose="020B0504030602030204" pitchFamily="34" charset="0"/>
                          <a:ea typeface="+mn-ea"/>
                          <a:cs typeface="+mn-cs"/>
                        </a:rPr>
                        <a:t>7.6</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EC_CPI_chart">
            <a:extLst>
              <a:ext uri="{FF2B5EF4-FFF2-40B4-BE49-F238E27FC236}">
                <a16:creationId xmlns:a16="http://schemas.microsoft.com/office/drawing/2014/main" id="{7E1324AE-B517-6A79-1CD8-751CD4625E2F}"/>
              </a:ext>
            </a:extLst>
          </p:cNvPr>
          <p:cNvGraphicFramePr>
            <a:graphicFrameLocks noGrp="1"/>
          </p:cNvGraphicFramePr>
          <p:nvPr/>
        </p:nvGraphicFramePr>
        <p:xfrm>
          <a:off x="5546676" y="2482849"/>
          <a:ext cx="4638724" cy="448771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Producer price index for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a:xfrm>
            <a:off x="9526341" y="6989355"/>
            <a:ext cx="680995" cy="177912"/>
          </a:xfrm>
        </p:spPr>
        <p:txBody>
          <a:bodyPr/>
          <a:lstStyle/>
          <a:p>
            <a:r>
              <a:rPr lang="fr-FR" dirty="0">
                <a:latin typeface="Ubuntu" panose="020B0504030602030204" pitchFamily="34" charset="0"/>
              </a:rPr>
              <a:t>18</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69900" y="439257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Producer price inflation are still way above consumer inflation in Europe, the difference with the US originating from import of liquefied gas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2" name="PPI_table">
            <a:extLst>
              <a:ext uri="{FF2B5EF4-FFF2-40B4-BE49-F238E27FC236}">
                <a16:creationId xmlns:a16="http://schemas.microsoft.com/office/drawing/2014/main" id="{9FD05F14-0ADD-1578-425B-933F061263AE}"/>
              </a:ext>
            </a:extLst>
          </p:cNvPr>
          <p:cNvGraphicFramePr>
            <a:graphicFrameLocks noGrp="1"/>
          </p:cNvGraphicFramePr>
          <p:nvPr/>
        </p:nvGraphicFramePr>
        <p:xfrm>
          <a:off x="482472" y="2430610"/>
          <a:ext cx="9687956" cy="1925491"/>
        </p:xfrm>
        <a:graphic>
          <a:graphicData uri="http://schemas.openxmlformats.org/drawingml/2006/table">
            <a:tbl>
              <a:tblPr>
                <a:tableStyleId>{5C22544A-7EE6-4342-B048-85BDC9FD1C3A}</a:tableStyleId>
              </a:tblPr>
              <a:tblGrid>
                <a:gridCol w="1177088">
                  <a:extLst>
                    <a:ext uri="{9D8B030D-6E8A-4147-A177-3AD203B41FA5}">
                      <a16:colId xmlns:a16="http://schemas.microsoft.com/office/drawing/2014/main" val="2009094933"/>
                    </a:ext>
                  </a:extLst>
                </a:gridCol>
                <a:gridCol w="709239">
                  <a:extLst>
                    <a:ext uri="{9D8B030D-6E8A-4147-A177-3AD203B41FA5}">
                      <a16:colId xmlns:a16="http://schemas.microsoft.com/office/drawing/2014/main" val="1495582422"/>
                    </a:ext>
                  </a:extLst>
                </a:gridCol>
                <a:gridCol w="709239">
                  <a:extLst>
                    <a:ext uri="{9D8B030D-6E8A-4147-A177-3AD203B41FA5}">
                      <a16:colId xmlns:a16="http://schemas.microsoft.com/office/drawing/2014/main" val="839077494"/>
                    </a:ext>
                  </a:extLst>
                </a:gridCol>
                <a:gridCol w="709239">
                  <a:extLst>
                    <a:ext uri="{9D8B030D-6E8A-4147-A177-3AD203B41FA5}">
                      <a16:colId xmlns:a16="http://schemas.microsoft.com/office/drawing/2014/main" val="3525927622"/>
                    </a:ext>
                  </a:extLst>
                </a:gridCol>
                <a:gridCol w="709239">
                  <a:extLst>
                    <a:ext uri="{9D8B030D-6E8A-4147-A177-3AD203B41FA5}">
                      <a16:colId xmlns:a16="http://schemas.microsoft.com/office/drawing/2014/main" val="4179033591"/>
                    </a:ext>
                  </a:extLst>
                </a:gridCol>
                <a:gridCol w="709239">
                  <a:extLst>
                    <a:ext uri="{9D8B030D-6E8A-4147-A177-3AD203B41FA5}">
                      <a16:colId xmlns:a16="http://schemas.microsoft.com/office/drawing/2014/main" val="361506810"/>
                    </a:ext>
                  </a:extLst>
                </a:gridCol>
                <a:gridCol w="709239">
                  <a:extLst>
                    <a:ext uri="{9D8B030D-6E8A-4147-A177-3AD203B41FA5}">
                      <a16:colId xmlns:a16="http://schemas.microsoft.com/office/drawing/2014/main" val="1754849077"/>
                    </a:ext>
                  </a:extLst>
                </a:gridCol>
                <a:gridCol w="709239">
                  <a:extLst>
                    <a:ext uri="{9D8B030D-6E8A-4147-A177-3AD203B41FA5}">
                      <a16:colId xmlns:a16="http://schemas.microsoft.com/office/drawing/2014/main" val="4235776357"/>
                    </a:ext>
                  </a:extLst>
                </a:gridCol>
                <a:gridCol w="709239">
                  <a:extLst>
                    <a:ext uri="{9D8B030D-6E8A-4147-A177-3AD203B41FA5}">
                      <a16:colId xmlns:a16="http://schemas.microsoft.com/office/drawing/2014/main" val="400262488"/>
                    </a:ext>
                  </a:extLst>
                </a:gridCol>
                <a:gridCol w="709239">
                  <a:extLst>
                    <a:ext uri="{9D8B030D-6E8A-4147-A177-3AD203B41FA5}">
                      <a16:colId xmlns:a16="http://schemas.microsoft.com/office/drawing/2014/main" val="1526349675"/>
                    </a:ext>
                  </a:extLst>
                </a:gridCol>
                <a:gridCol w="709239">
                  <a:extLst>
                    <a:ext uri="{9D8B030D-6E8A-4147-A177-3AD203B41FA5}">
                      <a16:colId xmlns:a16="http://schemas.microsoft.com/office/drawing/2014/main" val="2234716473"/>
                    </a:ext>
                  </a:extLst>
                </a:gridCol>
                <a:gridCol w="709239">
                  <a:extLst>
                    <a:ext uri="{9D8B030D-6E8A-4147-A177-3AD203B41FA5}">
                      <a16:colId xmlns:a16="http://schemas.microsoft.com/office/drawing/2014/main" val="899810982"/>
                    </a:ext>
                  </a:extLst>
                </a:gridCol>
                <a:gridCol w="709239">
                  <a:extLst>
                    <a:ext uri="{9D8B030D-6E8A-4147-A177-3AD203B41FA5}">
                      <a16:colId xmlns:a16="http://schemas.microsoft.com/office/drawing/2014/main" val="953899812"/>
                    </a:ext>
                  </a:extLst>
                </a:gridCol>
              </a:tblGrid>
              <a:tr h="249252">
                <a:tc gridSpan="13">
                  <a:txBody>
                    <a:bodyPr/>
                    <a:lstStyle/>
                    <a:p>
                      <a:pPr algn="ctr" rtl="0" fontAlgn="ctr"/>
                      <a:r>
                        <a:rPr lang="en-US" sz="900" b="1" i="0" u="none" strike="noStrike" noProof="0" dirty="0">
                          <a:solidFill>
                            <a:schemeClr val="bg1"/>
                          </a:solidFill>
                          <a:effectLst/>
                          <a:latin typeface="Ubuntu" panose="020B0504030602030204" pitchFamily="34" charset="0"/>
                        </a:rPr>
                        <a:t>Producer price index for industrial products in France, Germany, the UK and the US  (YoY % change) – Since Feb. 2022</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05-22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06-22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07-22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08-22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09-22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9.7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4.6</a:t>
                      </a:r>
                      <a:endParaRPr lang="en-US" sz="1000" b="0" i="0" u="none" strike="noStrike" dirty="0">
                        <a:solidFill>
                          <a:srgbClr val="000000"/>
                        </a:solidFill>
                        <a:effectLst/>
                        <a:latin typeface="Ubuntu" panose="020B0504030602030204" pitchFamily="34" charset="0"/>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32.7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15.8</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12.1</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3" name="Table 5">
            <a:extLst>
              <a:ext uri="{FF2B5EF4-FFF2-40B4-BE49-F238E27FC236}">
                <a16:creationId xmlns:a16="http://schemas.microsoft.com/office/drawing/2014/main" id="{D59933A4-123D-7037-F1F1-B4CDCDAD1F64}"/>
              </a:ext>
            </a:extLst>
          </p:cNvPr>
          <p:cNvGraphicFramePr>
            <a:graphicFrameLocks noGrp="1"/>
          </p:cNvGraphicFramePr>
          <p:nvPr>
            <p:custDataLst>
              <p:tags r:id="rId2"/>
            </p:custDataLst>
          </p:nvPr>
        </p:nvGraphicFramePr>
        <p:xfrm>
          <a:off x="469900" y="218702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Feb.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otNote">
            <a:extLst>
              <a:ext uri="{FF2B5EF4-FFF2-40B4-BE49-F238E27FC236}">
                <a16:creationId xmlns:a16="http://schemas.microsoft.com/office/drawing/2014/main" id="{085F6CBF-6DA3-E366-5A01-22AFF45A6FC8}"/>
              </a:ext>
            </a:extLst>
          </p:cNvPr>
          <p:cNvSpPr txBox="1"/>
          <p:nvPr/>
        </p:nvSpPr>
        <p:spPr>
          <a:xfrm>
            <a:off x="1679865" y="7106222"/>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INSEE, Bureau of Labor Statistics, </a:t>
            </a:r>
            <a:r>
              <a:rPr lang="en-US" sz="700" i="1" dirty="0" err="1">
                <a:latin typeface="Ubuntu" panose="020B0504030602030204" pitchFamily="34" charset="0"/>
              </a:rPr>
              <a:t>Destatis</a:t>
            </a:r>
            <a:r>
              <a:rPr lang="en-US" sz="700" i="1" dirty="0">
                <a:latin typeface="Ubuntu" panose="020B0504030602030204" pitchFamily="34" charset="0"/>
              </a:rPr>
              <a:t>, Office of National Statistics</a:t>
            </a:r>
          </a:p>
          <a:p>
            <a:pPr marL="347472" indent="-347472"/>
            <a:r>
              <a:rPr lang="en-US" sz="700" dirty="0">
                <a:latin typeface="Ubuntu" panose="020B0504030602030204" pitchFamily="34" charset="0"/>
              </a:rPr>
              <a:t>Note:	 (1)  G4 includes France, Germany, US and UK</a:t>
            </a:r>
          </a:p>
        </p:txBody>
      </p:sp>
      <p:graphicFrame>
        <p:nvGraphicFramePr>
          <p:cNvPr id="21" name="PPI_chart"/>
          <p:cNvGraphicFramePr>
            <a:graphicFrameLocks noGrp="1"/>
          </p:cNvGraphicFramePr>
          <p:nvPr>
            <p:extLst>
              <p:ext uri="{D42A27DB-BD31-4B8C-83A1-F6EECF244321}">
                <p14:modId xmlns:p14="http://schemas.microsoft.com/office/powerpoint/2010/main" val="1072198835"/>
              </p:ext>
            </p:extLst>
          </p:nvPr>
        </p:nvGraphicFramePr>
        <p:xfrm>
          <a:off x="469900" y="4681653"/>
          <a:ext cx="9721273" cy="230770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47810940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Implied GDP deflator in G4 countries</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19</a:t>
            </a:r>
          </a:p>
        </p:txBody>
      </p:sp>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Implied GDP deflators have also sharply increased although to a lesser extent than headline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r>
              <a:rPr lang="en-US" sz="700" dirty="0">
                <a:latin typeface="Ubuntu" panose="020B0504030602030204" pitchFamily="34" charset="0"/>
              </a:rPr>
              <a:t>Note:	 G4 includes France, Germany, US and UK</a:t>
            </a: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895244656"/>
              </p:ext>
            </p:extLst>
          </p:nvPr>
        </p:nvGraphicFramePr>
        <p:xfrm>
          <a:off x="477673" y="4681984"/>
          <a:ext cx="9691501" cy="22443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nvPr>
        </p:nvGraphicFramePr>
        <p:xfrm>
          <a:off x="469839" y="4397602"/>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nvPr>
        </p:nvGraphicFramePr>
        <p:xfrm>
          <a:off x="469900" y="2188600"/>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Q1-2021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nvGraphicFramePr>
        <p:xfrm>
          <a:off x="472926" y="2436916"/>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Q1-2021</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306451780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385598163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280929930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latest 25-bps rate increase was paired with signals that the Fed will soon end its monetary policy tightening.</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1902546817"/>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March 2023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450101387"/>
              </p:ext>
            </p:extLst>
          </p:nvPr>
        </p:nvGraphicFramePr>
        <p:xfrm>
          <a:off x="5535242" y="2179415"/>
          <a:ext cx="4640963" cy="197280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lifted from 4.50%-4.75% to 4.75%-5.00% on March 22</a:t>
                      </a:r>
                      <a:r>
                        <a:rPr lang="en-US" sz="1000" b="1" baseline="30000" dirty="0">
                          <a:latin typeface="Ubuntu" panose="020B0504030602030204" pitchFamily="34" charset="0"/>
                        </a:rPr>
                        <a:t>nd</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As expected by the market, this increase comes after a 25-bps hike in February which marked a shift from the Fed’s 2022 aggressive monetary tightening</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Despite strong economic indicators, the Fed remained careful about how the fallout of SVB would hit the US economy. The targeted federal funds rate for 2023 wasn’t revised up (5.1%-5.2%).</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May 3</a:t>
                      </a:r>
                      <a:r>
                        <a:rPr lang="en-US" sz="1000" b="1" baseline="30000" dirty="0">
                          <a:latin typeface="Ubuntu" panose="020B0504030602030204" pitchFamily="34" charset="0"/>
                        </a:rPr>
                        <a:t>rd</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2277883288"/>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288714"/>
            <a:ext cx="4644120" cy="949491"/>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“We no longer state that we anticipate that ‘ongoing rate increases’ will be appropriate to quell inflation. Instead, we now anticipate ‘some additional policy firming’ may be appropriate”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Monetary policy meeting, 22</a:t>
            </a:r>
            <a:r>
              <a:rPr lang="en-US" sz="700" cap="all" baseline="30000" noProof="1">
                <a:solidFill>
                  <a:schemeClr val="tx1">
                    <a:lumMod val="50000"/>
                    <a:lumOff val="50000"/>
                  </a:schemeClr>
                </a:solidFill>
                <a:latin typeface="Ubuntu" panose="020B0504030602030204" pitchFamily="34" charset="0"/>
              </a:rPr>
              <a:t>nd</a:t>
            </a:r>
            <a:r>
              <a:rPr lang="en-US" sz="700" cap="all" noProof="1">
                <a:solidFill>
                  <a:schemeClr val="tx1">
                    <a:lumMod val="50000"/>
                    <a:lumOff val="50000"/>
                  </a:schemeClr>
                </a:solidFill>
                <a:latin typeface="Ubuntu" panose="020B0504030602030204" pitchFamily="34" charset="0"/>
              </a:rPr>
              <a:t> MARCH 2023</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22/03/2023,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585779199"/>
              </p:ext>
            </p:extLst>
          </p:nvPr>
        </p:nvGraphicFramePr>
        <p:xfrm>
          <a:off x="5527560" y="4608361"/>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22 March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ce_table">
            <a:extLst>
              <a:ext uri="{FF2B5EF4-FFF2-40B4-BE49-F238E27FC236}">
                <a16:creationId xmlns:a16="http://schemas.microsoft.com/office/drawing/2014/main" id="{746AC9C0-70F0-5DB2-9BAF-B67CCAA592DF}"/>
              </a:ext>
            </a:extLst>
          </p:cNvPr>
          <p:cNvGraphicFramePr>
            <a:graphicFrameLocks noGrp="1"/>
          </p:cNvGraphicFramePr>
          <p:nvPr>
            <p:extLst>
              <p:ext uri="{D42A27DB-BD31-4B8C-83A1-F6EECF244321}">
                <p14:modId xmlns:p14="http://schemas.microsoft.com/office/powerpoint/2010/main" val="2658958434"/>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458230259"/>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2"/>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 for the end of 2023 is between 5.1% and 5.2%, implying another hike this year.</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3827178249"/>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22 March</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22/03/2023</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23</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34" name="Oval 33">
            <a:extLst>
              <a:ext uri="{FF2B5EF4-FFF2-40B4-BE49-F238E27FC236}">
                <a16:creationId xmlns:a16="http://schemas.microsoft.com/office/drawing/2014/main" id="{FC085D4E-89F2-CF3D-9F4F-DD4D6D795CBA}"/>
              </a:ext>
            </a:extLst>
          </p:cNvPr>
          <p:cNvSpPr>
            <a:spLocks noChangeAspect="1"/>
          </p:cNvSpPr>
          <p:nvPr/>
        </p:nvSpPr>
        <p:spPr>
          <a:xfrm>
            <a:off x="1496089"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6" name="Oval 35">
            <a:extLst>
              <a:ext uri="{FF2B5EF4-FFF2-40B4-BE49-F238E27FC236}">
                <a16:creationId xmlns:a16="http://schemas.microsoft.com/office/drawing/2014/main" id="{86626BE1-347E-EFA0-67D0-FDF5785A2B54}"/>
              </a:ext>
            </a:extLst>
          </p:cNvPr>
          <p:cNvSpPr>
            <a:spLocks noChangeAspect="1"/>
          </p:cNvSpPr>
          <p:nvPr/>
        </p:nvSpPr>
        <p:spPr>
          <a:xfrm>
            <a:off x="1740961"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7" name="Oval 46">
            <a:extLst>
              <a:ext uri="{FF2B5EF4-FFF2-40B4-BE49-F238E27FC236}">
                <a16:creationId xmlns:a16="http://schemas.microsoft.com/office/drawing/2014/main" id="{12FB50B4-7993-EED8-EB64-7ED1CBB16AA3}"/>
              </a:ext>
            </a:extLst>
          </p:cNvPr>
          <p:cNvSpPr>
            <a:spLocks noChangeAspect="1"/>
          </p:cNvSpPr>
          <p:nvPr/>
        </p:nvSpPr>
        <p:spPr>
          <a:xfrm>
            <a:off x="1863397"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8" name="Oval 47">
            <a:extLst>
              <a:ext uri="{FF2B5EF4-FFF2-40B4-BE49-F238E27FC236}">
                <a16:creationId xmlns:a16="http://schemas.microsoft.com/office/drawing/2014/main" id="{8855D050-ACDB-71D3-125E-CB5131F3CFEB}"/>
              </a:ext>
            </a:extLst>
          </p:cNvPr>
          <p:cNvSpPr>
            <a:spLocks noChangeAspect="1"/>
          </p:cNvSpPr>
          <p:nvPr/>
        </p:nvSpPr>
        <p:spPr>
          <a:xfrm>
            <a:off x="1985833"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9" name="Oval 48">
            <a:extLst>
              <a:ext uri="{FF2B5EF4-FFF2-40B4-BE49-F238E27FC236}">
                <a16:creationId xmlns:a16="http://schemas.microsoft.com/office/drawing/2014/main" id="{2BB5477A-E076-D83D-CC84-108A4B3EC314}"/>
              </a:ext>
            </a:extLst>
          </p:cNvPr>
          <p:cNvSpPr>
            <a:spLocks noChangeAspect="1"/>
          </p:cNvSpPr>
          <p:nvPr/>
        </p:nvSpPr>
        <p:spPr>
          <a:xfrm>
            <a:off x="2108269"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0" name="Oval 49">
            <a:extLst>
              <a:ext uri="{FF2B5EF4-FFF2-40B4-BE49-F238E27FC236}">
                <a16:creationId xmlns:a16="http://schemas.microsoft.com/office/drawing/2014/main" id="{0710A806-43FD-C17B-0303-F0F10A72CB53}"/>
              </a:ext>
            </a:extLst>
          </p:cNvPr>
          <p:cNvSpPr>
            <a:spLocks noChangeAspect="1"/>
          </p:cNvSpPr>
          <p:nvPr/>
        </p:nvSpPr>
        <p:spPr>
          <a:xfrm>
            <a:off x="2230705"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 name="Oval 50">
            <a:extLst>
              <a:ext uri="{FF2B5EF4-FFF2-40B4-BE49-F238E27FC236}">
                <a16:creationId xmlns:a16="http://schemas.microsoft.com/office/drawing/2014/main" id="{138FBE40-BBA7-16B2-3B76-40CAFFDD40EC}"/>
              </a:ext>
            </a:extLst>
          </p:cNvPr>
          <p:cNvSpPr>
            <a:spLocks noChangeAspect="1"/>
          </p:cNvSpPr>
          <p:nvPr/>
        </p:nvSpPr>
        <p:spPr>
          <a:xfrm>
            <a:off x="2353141"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 name="Oval 51">
            <a:extLst>
              <a:ext uri="{FF2B5EF4-FFF2-40B4-BE49-F238E27FC236}">
                <a16:creationId xmlns:a16="http://schemas.microsoft.com/office/drawing/2014/main" id="{C97B42B2-68F4-15BA-B754-B6E3A86B58A2}"/>
              </a:ext>
            </a:extLst>
          </p:cNvPr>
          <p:cNvSpPr>
            <a:spLocks noChangeAspect="1"/>
          </p:cNvSpPr>
          <p:nvPr/>
        </p:nvSpPr>
        <p:spPr>
          <a:xfrm>
            <a:off x="2475577"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 name="Oval 52">
            <a:extLst>
              <a:ext uri="{FF2B5EF4-FFF2-40B4-BE49-F238E27FC236}">
                <a16:creationId xmlns:a16="http://schemas.microsoft.com/office/drawing/2014/main" id="{FC43D3E8-C8F6-D712-1348-626E9C3F6BE6}"/>
              </a:ext>
            </a:extLst>
          </p:cNvPr>
          <p:cNvSpPr>
            <a:spLocks noChangeAspect="1"/>
          </p:cNvSpPr>
          <p:nvPr/>
        </p:nvSpPr>
        <p:spPr>
          <a:xfrm>
            <a:off x="2598012"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 name="Oval 53">
            <a:extLst>
              <a:ext uri="{FF2B5EF4-FFF2-40B4-BE49-F238E27FC236}">
                <a16:creationId xmlns:a16="http://schemas.microsoft.com/office/drawing/2014/main" id="{21BF2939-EF33-31CA-DD8D-79C7D6634BD7}"/>
              </a:ext>
            </a:extLst>
          </p:cNvPr>
          <p:cNvSpPr>
            <a:spLocks noChangeAspect="1"/>
          </p:cNvSpPr>
          <p:nvPr/>
        </p:nvSpPr>
        <p:spPr>
          <a:xfrm>
            <a:off x="1618525"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 name="Oval 54">
            <a:extLst>
              <a:ext uri="{FF2B5EF4-FFF2-40B4-BE49-F238E27FC236}">
                <a16:creationId xmlns:a16="http://schemas.microsoft.com/office/drawing/2014/main" id="{0883DAB0-6247-23B7-5C80-B47A3B9FEED5}"/>
              </a:ext>
            </a:extLst>
          </p:cNvPr>
          <p:cNvSpPr>
            <a:spLocks noChangeAspect="1"/>
          </p:cNvSpPr>
          <p:nvPr/>
        </p:nvSpPr>
        <p:spPr>
          <a:xfrm>
            <a:off x="2042387" y="34588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 name="Oval 57">
            <a:extLst>
              <a:ext uri="{FF2B5EF4-FFF2-40B4-BE49-F238E27FC236}">
                <a16:creationId xmlns:a16="http://schemas.microsoft.com/office/drawing/2014/main" id="{990141E5-3C99-853D-0AB3-10694835E639}"/>
              </a:ext>
            </a:extLst>
          </p:cNvPr>
          <p:cNvSpPr>
            <a:spLocks noChangeAspect="1"/>
          </p:cNvSpPr>
          <p:nvPr/>
        </p:nvSpPr>
        <p:spPr>
          <a:xfrm>
            <a:off x="2236959"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9" name="Oval 58">
            <a:extLst>
              <a:ext uri="{FF2B5EF4-FFF2-40B4-BE49-F238E27FC236}">
                <a16:creationId xmlns:a16="http://schemas.microsoft.com/office/drawing/2014/main" id="{3735C76C-8901-6067-14B7-BAA744C3C4A7}"/>
              </a:ext>
            </a:extLst>
          </p:cNvPr>
          <p:cNvSpPr>
            <a:spLocks noChangeAspect="1"/>
          </p:cNvSpPr>
          <p:nvPr/>
        </p:nvSpPr>
        <p:spPr>
          <a:xfrm>
            <a:off x="1838399"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0" name="Oval 59">
            <a:extLst>
              <a:ext uri="{FF2B5EF4-FFF2-40B4-BE49-F238E27FC236}">
                <a16:creationId xmlns:a16="http://schemas.microsoft.com/office/drawing/2014/main" id="{70116FB4-6989-DE49-B3CB-D0919C7BA3B1}"/>
              </a:ext>
            </a:extLst>
          </p:cNvPr>
          <p:cNvSpPr>
            <a:spLocks noChangeAspect="1"/>
          </p:cNvSpPr>
          <p:nvPr/>
        </p:nvSpPr>
        <p:spPr>
          <a:xfrm>
            <a:off x="2036377"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1" name="Oval 60">
            <a:extLst>
              <a:ext uri="{FF2B5EF4-FFF2-40B4-BE49-F238E27FC236}">
                <a16:creationId xmlns:a16="http://schemas.microsoft.com/office/drawing/2014/main" id="{9985E652-B6C6-D6B7-D361-9CD386949053}"/>
              </a:ext>
            </a:extLst>
          </p:cNvPr>
          <p:cNvSpPr>
            <a:spLocks noChangeAspect="1"/>
          </p:cNvSpPr>
          <p:nvPr/>
        </p:nvSpPr>
        <p:spPr>
          <a:xfrm>
            <a:off x="2236959"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2" name="Oval 61">
            <a:extLst>
              <a:ext uri="{FF2B5EF4-FFF2-40B4-BE49-F238E27FC236}">
                <a16:creationId xmlns:a16="http://schemas.microsoft.com/office/drawing/2014/main" id="{2433E836-C9F4-0878-B603-087CF417FDA5}"/>
              </a:ext>
            </a:extLst>
          </p:cNvPr>
          <p:cNvSpPr>
            <a:spLocks noChangeAspect="1"/>
          </p:cNvSpPr>
          <p:nvPr/>
        </p:nvSpPr>
        <p:spPr>
          <a:xfrm>
            <a:off x="1838399"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3" name="Oval 62">
            <a:extLst>
              <a:ext uri="{FF2B5EF4-FFF2-40B4-BE49-F238E27FC236}">
                <a16:creationId xmlns:a16="http://schemas.microsoft.com/office/drawing/2014/main" id="{C69CEDFF-AA3B-5D5E-75D2-D8819E478F95}"/>
              </a:ext>
            </a:extLst>
          </p:cNvPr>
          <p:cNvSpPr>
            <a:spLocks noChangeAspect="1"/>
          </p:cNvSpPr>
          <p:nvPr/>
        </p:nvSpPr>
        <p:spPr>
          <a:xfrm>
            <a:off x="2036377"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9" name="Oval 528">
            <a:extLst>
              <a:ext uri="{FF2B5EF4-FFF2-40B4-BE49-F238E27FC236}">
                <a16:creationId xmlns:a16="http://schemas.microsoft.com/office/drawing/2014/main" id="{340D505D-3BC0-0F79-5218-BC77F157151F}"/>
              </a:ext>
            </a:extLst>
          </p:cNvPr>
          <p:cNvSpPr>
            <a:spLocks noChangeAspect="1"/>
          </p:cNvSpPr>
          <p:nvPr/>
        </p:nvSpPr>
        <p:spPr>
          <a:xfrm>
            <a:off x="2036377" y="280865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4265209" y="296481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4265209" y="42779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4169216" y="3305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4367194" y="3305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4466857"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4068297"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4266275"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4169216" y="37923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4367194" y="37923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3872180"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4070158"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6" name="Oval 555">
            <a:extLst>
              <a:ext uri="{FF2B5EF4-FFF2-40B4-BE49-F238E27FC236}">
                <a16:creationId xmlns:a16="http://schemas.microsoft.com/office/drawing/2014/main" id="{1445235A-7773-D8D1-D819-E1E85CFCA0BE}"/>
              </a:ext>
            </a:extLst>
          </p:cNvPr>
          <p:cNvSpPr>
            <a:spLocks noChangeAspect="1"/>
          </p:cNvSpPr>
          <p:nvPr/>
        </p:nvSpPr>
        <p:spPr>
          <a:xfrm>
            <a:off x="4268136"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7" name="Oval 556">
            <a:extLst>
              <a:ext uri="{FF2B5EF4-FFF2-40B4-BE49-F238E27FC236}">
                <a16:creationId xmlns:a16="http://schemas.microsoft.com/office/drawing/2014/main" id="{936482EC-873D-1F52-7A08-8CDD0B7E7B96}"/>
              </a:ext>
            </a:extLst>
          </p:cNvPr>
          <p:cNvSpPr>
            <a:spLocks noChangeAspect="1"/>
          </p:cNvSpPr>
          <p:nvPr/>
        </p:nvSpPr>
        <p:spPr>
          <a:xfrm>
            <a:off x="4466114"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4664092"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4170393" y="41209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4368371" y="41209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4265209" y="31258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4265209" y="4441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657032" y="296481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7032" y="37796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657032"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57032" y="4111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657032" y="42770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567300" y="443687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765278" y="443687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4265209"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4463187"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371484" y="46069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569462" y="46069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764513" y="46059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962491" y="46059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371484" y="47708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569462" y="47708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64513" y="47698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962491" y="47698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61351" y="50908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566535" y="49337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764513" y="49337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8531393"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8688811"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846229"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03647"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61065"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318483"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475901"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633316"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03647" y="50981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161065" y="50981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29829"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244665"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87247" y="49144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086596" y="46781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86596" y="45153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86596" y="42655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Long-term rates fell after the banking crisis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90082"/>
            <a:ext cx="9721273" cy="273921"/>
          </a:xfrm>
        </p:spPr>
        <p:txBody>
          <a:bodyPr/>
          <a:lstStyle/>
          <a:p>
            <a:r>
              <a:rPr lang="fr-FR" b="0" dirty="0">
                <a:solidFill>
                  <a:schemeClr val="accent4"/>
                </a:solidFill>
                <a:latin typeface="Ubuntu Condensed" panose="020B0506030602030204" pitchFamily="34" charset="0"/>
              </a:rPr>
              <a:t>Bond </a:t>
            </a:r>
            <a:r>
              <a:rPr lang="fr-FR" b="0" dirty="0" err="1">
                <a:solidFill>
                  <a:schemeClr val="accent4"/>
                </a:solidFill>
                <a:latin typeface="Ubuntu Condensed" panose="020B0506030602030204" pitchFamily="34" charset="0"/>
              </a:rPr>
              <a:t>yields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rallied</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after</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Fed’s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latest</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monetary</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decisions</a:t>
            </a:r>
            <a:endParaRPr lang="en-US" b="0" dirty="0">
              <a:solidFill>
                <a:schemeClr val="accent4"/>
              </a:solidFill>
              <a:latin typeface="Ubuntu Condensed" panose="020B0506030602030204" pitchFamily="34" charset="0"/>
            </a:endParaRP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nvPr>
        </p:nvGraphicFramePr>
        <p:xfrm>
          <a:off x="5536205" y="4391025"/>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nvPr>
        </p:nvGraphicFramePr>
        <p:xfrm>
          <a:off x="5536205" y="2179389"/>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nvPr>
        </p:nvGraphicFramePr>
        <p:xfrm>
          <a:off x="470406" y="2180580"/>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2" name="Content Placeholder 9">
            <a:extLst>
              <a:ext uri="{FF2B5EF4-FFF2-40B4-BE49-F238E27FC236}">
                <a16:creationId xmlns:a16="http://schemas.microsoft.com/office/drawing/2014/main" id="{2A98DFA1-7160-4CAA-95BD-B11F9FB55DA4}"/>
              </a:ext>
            </a:extLst>
          </p:cNvPr>
          <p:cNvGraphicFramePr>
            <a:graphicFrameLocks/>
          </p:cNvGraphicFramePr>
          <p:nvPr>
            <p:extLst>
              <p:ext uri="{D42A27DB-BD31-4B8C-83A1-F6EECF244321}">
                <p14:modId xmlns:p14="http://schemas.microsoft.com/office/powerpoint/2010/main" val="1215949108"/>
              </p:ext>
            </p:extLst>
          </p:nvPr>
        </p:nvGraphicFramePr>
        <p:xfrm>
          <a:off x="5589587" y="4673601"/>
          <a:ext cx="4595813" cy="23094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ontent Placeholder 9">
            <a:extLst>
              <a:ext uri="{FF2B5EF4-FFF2-40B4-BE49-F238E27FC236}">
                <a16:creationId xmlns:a16="http://schemas.microsoft.com/office/drawing/2014/main" id="{F7E07B27-8E1D-4A42-83FE-317DD814BA0B}"/>
              </a:ext>
            </a:extLst>
          </p:cNvPr>
          <p:cNvGraphicFramePr>
            <a:graphicFrameLocks/>
          </p:cNvGraphicFramePr>
          <p:nvPr>
            <p:extLst>
              <p:ext uri="{D42A27DB-BD31-4B8C-83A1-F6EECF244321}">
                <p14:modId xmlns:p14="http://schemas.microsoft.com/office/powerpoint/2010/main" val="3801327123"/>
              </p:ext>
            </p:extLst>
          </p:nvPr>
        </p:nvGraphicFramePr>
        <p:xfrm>
          <a:off x="5584555" y="2578907"/>
          <a:ext cx="4617749" cy="1773615"/>
        </p:xfrm>
        <a:graphic>
          <a:graphicData uri="http://schemas.openxmlformats.org/drawingml/2006/chart">
            <c:chart xmlns:c="http://schemas.openxmlformats.org/drawingml/2006/chart" xmlns:r="http://schemas.openxmlformats.org/officeDocument/2006/relationships" r:id="rId7"/>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24</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30/03/2023,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9AF20DA3-A3D7-E5EA-AE3E-BF169471EAFD}"/>
              </a:ext>
            </a:extLst>
          </p:cNvPr>
          <p:cNvGraphicFramePr>
            <a:graphicFrameLocks noGrp="1"/>
          </p:cNvGraphicFramePr>
          <p:nvPr>
            <p:extLst>
              <p:ext uri="{D42A27DB-BD31-4B8C-83A1-F6EECF244321}">
                <p14:modId xmlns:p14="http://schemas.microsoft.com/office/powerpoint/2010/main" val="3814128074"/>
              </p:ext>
            </p:extLst>
          </p:nvPr>
        </p:nvGraphicFramePr>
        <p:xfrm>
          <a:off x="469900" y="2465142"/>
          <a:ext cx="4647695" cy="451985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9253623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inverted, usually a harbinger of recession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SVB collapse, however, has reduced the spread by half</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29/03/2023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70966293"/>
              </p:ext>
            </p:extLst>
          </p:nvPr>
        </p:nvGraphicFramePr>
        <p:xfrm>
          <a:off x="491963" y="251308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2793501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319499655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2156873"/>
          </a:xfrm>
        </p:spPr>
        <p:txBody>
          <a:bodyPr/>
          <a:lstStyle/>
          <a:p>
            <a:pPr lvl="1" indent="-228600">
              <a:spcBef>
                <a:spcPts val="1200"/>
              </a:spcBef>
            </a:pPr>
            <a:r>
              <a:rPr lang="en-US" sz="1200" b="0" dirty="0">
                <a:latin typeface="Ubuntu" panose="020B0504030602030204" pitchFamily="34" charset="0"/>
              </a:rPr>
              <a:t>In response to inflationary pressures, monetary policy has been tightened up to levels unheard of for the last 20 years, the question being up to which point in 2023. Financial stress arising from the bankruptcy of Silicon Valley Bank has put into question the extent to which monetary tightening should continue.</a:t>
            </a:r>
          </a:p>
          <a:p>
            <a:pPr lvl="1" indent="-228600">
              <a:spcBef>
                <a:spcPts val="1200"/>
              </a:spcBef>
            </a:pPr>
            <a:r>
              <a:rPr lang="en-US" sz="1200" b="0" dirty="0">
                <a:latin typeface="Ubuntu" panose="020B0504030602030204" pitchFamily="34" charset="0"/>
              </a:rPr>
              <a:t>Markets are now following in parallel financial stress and inflation trends.</a:t>
            </a:r>
          </a:p>
          <a:p>
            <a:pPr lvl="1" indent="-228600">
              <a:spcBef>
                <a:spcPts val="1200"/>
              </a:spcBef>
            </a:pPr>
            <a:r>
              <a:rPr lang="en-US" sz="1200" b="0" dirty="0">
                <a:latin typeface="Ubuntu" panose="020B0504030602030204" pitchFamily="34" charset="0"/>
              </a:rPr>
              <a:t>The sheer threat of a recession has reduced the price of energy, potentially cooling down inflationary pressures worldwide, subject to further OPEC decisions.</a:t>
            </a:r>
          </a:p>
          <a:p>
            <a:pPr lvl="1" indent="-228600">
              <a:spcBef>
                <a:spcPts val="1200"/>
              </a:spcBef>
            </a:pPr>
            <a:r>
              <a:rPr lang="en-US" sz="1200" b="0" dirty="0">
                <a:latin typeface="Ubuntu" panose="020B0504030602030204" pitchFamily="34" charset="0"/>
              </a:rPr>
              <a:t>The discrepancy between the tightening pace in the US and in the Euro Area has led, in 2022, to an appreciation of the USD against the EUR. The expectation that US inflation may peak before the EZ could reverse this trend this year.</a:t>
            </a: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ECB has raised its interest rates by 50 bps in March as planned in last February meeting</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674604"/>
            <a:ext cx="9721273" cy="473976"/>
          </a:xfrm>
        </p:spPr>
        <p:txBody>
          <a:bodyPr/>
          <a:lstStyle/>
          <a:p>
            <a:r>
              <a:rPr lang="en-US" b="0" dirty="0">
                <a:solidFill>
                  <a:schemeClr val="accent4"/>
                </a:solidFill>
                <a:latin typeface="Ubuntu Condensed" panose="020B0506030602030204" pitchFamily="34" charset="0"/>
              </a:rPr>
              <a:t>President Lagarde signaled that market unrest would direct next steps. New forecasts point to lower inflation than forecasted in December, on the back, however, of rising core inflation.</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753255552"/>
              </p:ext>
            </p:extLst>
          </p:nvPr>
        </p:nvGraphicFramePr>
        <p:xfrm>
          <a:off x="465746" y="2180580"/>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expectations &amp; projections as of July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931178360"/>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3"/>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as of 16/03/2023</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4240419470"/>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raise the three key ECB interest rates by 50 basis points, following a 50-bps increase in December and two 75-bps hikes in October and September</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significantly revised in December their inflation projections down and inflation is now expected to average 8.4% in 2022, 5.3% in 2023 (vs 6.3% in Dec), 2.9% in 2024 (vs 3.4%) and 2.1% in 2025 (vs 2.4%)</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interest rate on the main refinancing operations has been lifted-up to 3.50%. The benchmark deposit rate is set at 3.00%, its highest level since the 2008 global financial crisis</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May 04</a:t>
                      </a:r>
                      <a:r>
                        <a:rPr lang="en-US" sz="1000" b="1" baseline="30000" dirty="0">
                          <a:latin typeface="Ubuntu" panose="020B0504030602030204" pitchFamily="34" charset="0"/>
                        </a:rPr>
                        <a:t>th</a:t>
                      </a: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946971" y="6360347"/>
            <a:ext cx="6799456"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“We are monitoring current market tensions closely and stand ready to respond as necessary to preserve price stability and financial stability in the euro area”</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Monteray policy decision, 16 march</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909729948"/>
              </p:ext>
            </p:extLst>
          </p:nvPr>
        </p:nvGraphicFramePr>
        <p:xfrm>
          <a:off x="5527560" y="4619624"/>
          <a:ext cx="4657839" cy="160276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16 March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5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In the Eurozone, the banking crisis also pushed down long-term rates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Expected real rates, however, near zero in the longer run</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nvPr>
        </p:nvGraphicFramePr>
        <p:xfrm>
          <a:off x="5538362" y="439102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nvPr>
        </p:nvGraphicFramePr>
        <p:xfrm>
          <a:off x="5538362" y="217938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nvPr>
        </p:nvGraphicFramePr>
        <p:xfrm>
          <a:off x="472496" y="217938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30/03/2023,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bonds²</a:t>
            </a:r>
          </a:p>
        </p:txBody>
      </p:sp>
      <p:graphicFrame>
        <p:nvGraphicFramePr>
          <p:cNvPr id="8" name="Chart 7">
            <a:extLst>
              <a:ext uri="{FF2B5EF4-FFF2-40B4-BE49-F238E27FC236}">
                <a16:creationId xmlns:a16="http://schemas.microsoft.com/office/drawing/2014/main" id="{9BC03FEF-3494-6819-CFE8-A6BE1AF42F46}"/>
              </a:ext>
            </a:extLst>
          </p:cNvPr>
          <p:cNvGraphicFramePr>
            <a:graphicFrameLocks/>
          </p:cNvGraphicFramePr>
          <p:nvPr>
            <p:extLst>
              <p:ext uri="{D42A27DB-BD31-4B8C-83A1-F6EECF244321}">
                <p14:modId xmlns:p14="http://schemas.microsoft.com/office/powerpoint/2010/main" val="1061911959"/>
              </p:ext>
            </p:extLst>
          </p:nvPr>
        </p:nvGraphicFramePr>
        <p:xfrm>
          <a:off x="5526088" y="4619626"/>
          <a:ext cx="4676216" cy="236342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Chart 2">
            <a:extLst>
              <a:ext uri="{FF2B5EF4-FFF2-40B4-BE49-F238E27FC236}">
                <a16:creationId xmlns:a16="http://schemas.microsoft.com/office/drawing/2014/main" id="{83EF0675-8BFA-4880-846B-AF8C585C06A6}"/>
              </a:ext>
            </a:extLst>
          </p:cNvPr>
          <p:cNvGraphicFramePr>
            <a:graphicFrameLocks/>
          </p:cNvGraphicFramePr>
          <p:nvPr>
            <p:extLst>
              <p:ext uri="{D42A27DB-BD31-4B8C-83A1-F6EECF244321}">
                <p14:modId xmlns:p14="http://schemas.microsoft.com/office/powerpoint/2010/main" val="4229596218"/>
              </p:ext>
            </p:extLst>
          </p:nvPr>
        </p:nvGraphicFramePr>
        <p:xfrm>
          <a:off x="5536928" y="2465437"/>
          <a:ext cx="4647038" cy="183320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nominal_10y_bund">
            <a:extLst>
              <a:ext uri="{FF2B5EF4-FFF2-40B4-BE49-F238E27FC236}">
                <a16:creationId xmlns:a16="http://schemas.microsoft.com/office/drawing/2014/main" id="{74005F8C-91AF-D23F-3ACC-07433687F6CA}"/>
              </a:ext>
            </a:extLst>
          </p:cNvPr>
          <p:cNvGraphicFramePr>
            <a:graphicFrameLocks noGrp="1"/>
          </p:cNvGraphicFramePr>
          <p:nvPr>
            <p:extLst>
              <p:ext uri="{D42A27DB-BD31-4B8C-83A1-F6EECF244321}">
                <p14:modId xmlns:p14="http://schemas.microsoft.com/office/powerpoint/2010/main" val="3695683688"/>
              </p:ext>
            </p:extLst>
          </p:nvPr>
        </p:nvGraphicFramePr>
        <p:xfrm>
          <a:off x="469900" y="2465436"/>
          <a:ext cx="4645604" cy="4517613"/>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5941902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is getting inverted for the first time since 2008, reflecting risk of recession/sluggish growth in 2023</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The </a:t>
            </a:r>
            <a:r>
              <a:rPr lang="fr-FR" b="0" dirty="0" err="1">
                <a:solidFill>
                  <a:schemeClr val="accent4"/>
                </a:solidFill>
                <a:latin typeface="Ubuntu Condensed" panose="020B0506030602030204" pitchFamily="34" charset="0"/>
              </a:rPr>
              <a:t>banking</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crisis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also</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brought</a:t>
            </a:r>
            <a:r>
              <a:rPr lang="fr-FR" b="0" dirty="0">
                <a:solidFill>
                  <a:schemeClr val="accent4"/>
                </a:solidFill>
                <a:latin typeface="Ubuntu Condensed" panose="020B0506030602030204" pitchFamily="34" charset="0"/>
              </a:rPr>
              <a:t> the spread down</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29</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30/03/2023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2326662980"/>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835252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88943"/>
            <a:ext cx="9721273" cy="646331"/>
          </a:xfrm>
        </p:spPr>
        <p:txBody>
          <a:bodyPr/>
          <a:lstStyle/>
          <a:p>
            <a:r>
              <a:rPr lang="fr-FR" dirty="0">
                <a:latin typeface="Ubuntu" panose="020B0504030602030204" pitchFamily="34" charset="0"/>
              </a:rPr>
              <a:t>T</a:t>
            </a:r>
            <a:r>
              <a:rPr lang="en-US" dirty="0">
                <a:latin typeface="Ubuntu" panose="020B0504030602030204" pitchFamily="34" charset="0"/>
              </a:rPr>
              <a:t>he Euro has weakened for most of the year 2022, staging a recovery in the final months</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Fed’s dovish message amid banking turmoil has pushed up the euro.</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833981079"/>
              </p:ext>
            </p:ext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30</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30/03/2023</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13496657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are reaching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Upward in response to the ECB hawkish message and downward following US inflation news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32</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Banque de France as o</a:t>
            </a:r>
            <a:r>
              <a:rPr lang="fr-GF" sz="700" i="1" dirty="0">
                <a:latin typeface="Ubuntu" panose="020B0504030602030204" pitchFamily="34" charset="0"/>
              </a:rPr>
              <a:t>f </a:t>
            </a:r>
            <a:r>
              <a:rPr lang="fr-FR" sz="700" i="1" dirty="0">
                <a:latin typeface="Ubuntu" panose="020B0504030602030204" pitchFamily="34" charset="0"/>
              </a:rPr>
              <a:t>30/03/2023, Eurostat as of 30/03/2023</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934984137"/>
              </p:ext>
            </p:extLst>
          </p:nvPr>
        </p:nvGraphicFramePr>
        <p:xfrm>
          <a:off x="473696" y="248816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9146183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Tensions on spreads have slightly eased off</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In spite of new </a:t>
            </a:r>
            <a:r>
              <a:rPr lang="fr-FR" b="0" dirty="0" err="1">
                <a:solidFill>
                  <a:schemeClr val="accent4"/>
                </a:solidFill>
                <a:latin typeface="Ubuntu Condensed" panose="020B0506030602030204" pitchFamily="34" charset="0"/>
              </a:rPr>
              <a:t>financial</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uncertainties</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33</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Banque de France as of </a:t>
            </a:r>
            <a:r>
              <a:rPr lang="fr-FR" sz="700" i="1" dirty="0">
                <a:latin typeface="Ubuntu" panose="020B0504030602030204" pitchFamily="34" charset="0"/>
              </a:rPr>
              <a:t>30</a:t>
            </a:r>
            <a:r>
              <a:rPr lang="en-US" sz="700" i="1" dirty="0">
                <a:latin typeface="Ubuntu" panose="020B0504030602030204" pitchFamily="34" charset="0"/>
              </a:rPr>
              <a:t>/03/2023, Bundesbank as of </a:t>
            </a:r>
            <a:r>
              <a:rPr lang="fr-FR" sz="700" i="1" dirty="0">
                <a:latin typeface="Ubuntu" panose="020B0504030602030204" pitchFamily="34" charset="0"/>
              </a:rPr>
              <a:t>30</a:t>
            </a:r>
            <a:r>
              <a:rPr lang="en-US" sz="700" i="1" dirty="0">
                <a:latin typeface="Ubuntu" panose="020B0504030602030204" pitchFamily="34" charset="0"/>
              </a:rPr>
              <a:t>/03/2023, Eurostat as of </a:t>
            </a:r>
            <a:r>
              <a:rPr lang="fr-FR" sz="700" i="1" dirty="0">
                <a:latin typeface="Ubuntu" panose="020B0504030602030204" pitchFamily="34" charset="0"/>
              </a:rPr>
              <a:t>30</a:t>
            </a:r>
            <a:r>
              <a:rPr lang="en-US" sz="700" i="1" dirty="0">
                <a:latin typeface="Ubuntu" panose="020B0504030602030204" pitchFamily="34" charset="0"/>
              </a:rPr>
              <a:t>/03/2023,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
        <p:nvSpPr>
          <p:cNvPr id="3" name="Rectangle 2">
            <a:extLst>
              <a:ext uri="{FF2B5EF4-FFF2-40B4-BE49-F238E27FC236}">
                <a16:creationId xmlns:a16="http://schemas.microsoft.com/office/drawing/2014/main" id="{7B66EF7A-3379-C194-C906-5C332B5FE5D8}"/>
              </a:ext>
            </a:extLst>
          </p:cNvPr>
          <p:cNvSpPr/>
          <p:nvPr/>
        </p:nvSpPr>
        <p:spPr>
          <a:xfrm>
            <a:off x="11014096" y="2717341"/>
            <a:ext cx="914400" cy="914400"/>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Couleurs des courbes </a:t>
            </a:r>
            <a:r>
              <a:rPr lang="fr-FR" sz="900" b="1" dirty="0">
                <a:latin typeface="Arial Narrow" panose="020B0606020202030204" pitchFamily="34" charset="0"/>
                <a:sym typeface="Wingdings" panose="05000000000000000000" pitchFamily="2" charset="2"/>
              </a:rPr>
              <a:t> même que </a:t>
            </a:r>
            <a:r>
              <a:rPr lang="fr-FR" sz="900" b="1" dirty="0" err="1">
                <a:latin typeface="Arial Narrow" panose="020B0606020202030204" pitchFamily="34" charset="0"/>
                <a:sym typeface="Wingdings" panose="05000000000000000000" pitchFamily="2" charset="2"/>
              </a:rPr>
              <a:t>yield</a:t>
            </a:r>
            <a:endParaRPr lang="en-US" sz="900" b="1" dirty="0">
              <a:latin typeface="Arial Narrow" panose="020B0606020202030204" pitchFamily="34" charset="0"/>
            </a:endParaRPr>
          </a:p>
        </p:txBody>
      </p:sp>
      <p:graphicFrame>
        <p:nvGraphicFramePr>
          <p:cNvPr id="10" name="sov_spreads">
            <a:extLst>
              <a:ext uri="{FF2B5EF4-FFF2-40B4-BE49-F238E27FC236}">
                <a16:creationId xmlns:a16="http://schemas.microsoft.com/office/drawing/2014/main" id="{3504DCB4-9C4F-7DD3-A75A-242895FCBA4B}"/>
              </a:ext>
            </a:extLst>
          </p:cNvPr>
          <p:cNvGraphicFramePr>
            <a:graphicFrameLocks noGrp="1"/>
          </p:cNvGraphicFramePr>
          <p:nvPr>
            <p:extLst>
              <p:ext uri="{D42A27DB-BD31-4B8C-83A1-F6EECF244321}">
                <p14:modId xmlns:p14="http://schemas.microsoft.com/office/powerpoint/2010/main" val="410075926"/>
              </p:ext>
            </p:extLst>
          </p:nvPr>
        </p:nvGraphicFramePr>
        <p:xfrm>
          <a:off x="469901" y="2631828"/>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92086780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High yield corporate bond spreads rising in the wake of SVB bankruptcy </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73155"/>
            <a:ext cx="9721273" cy="273921"/>
          </a:xfrm>
        </p:spPr>
        <p:txBody>
          <a:bodyPr/>
          <a:lstStyle/>
          <a:p>
            <a:r>
              <a:rPr lang="fr-FR" b="0" dirty="0" err="1">
                <a:solidFill>
                  <a:schemeClr val="accent4"/>
                </a:solidFill>
                <a:latin typeface="Ubuntu Condensed" panose="020B0506030602030204" pitchFamily="34" charset="0"/>
              </a:rPr>
              <a:t>Both</a:t>
            </a:r>
            <a:r>
              <a:rPr lang="fr-FR" b="0" dirty="0">
                <a:solidFill>
                  <a:schemeClr val="accent4"/>
                </a:solidFill>
                <a:latin typeface="Ubuntu Condensed" panose="020B0506030602030204" pitchFamily="34" charset="0"/>
              </a:rPr>
              <a:t> Europe and US </a:t>
            </a:r>
            <a:r>
              <a:rPr lang="fr-FR" b="0" dirty="0" err="1">
                <a:solidFill>
                  <a:schemeClr val="accent4"/>
                </a:solidFill>
                <a:latin typeface="Ubuntu Condensed" panose="020B0506030602030204" pitchFamily="34" charset="0"/>
              </a:rPr>
              <a:t>corporate</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sector</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took</a:t>
            </a:r>
            <a:r>
              <a:rPr lang="fr-FR" b="0" dirty="0">
                <a:solidFill>
                  <a:schemeClr val="accent4"/>
                </a:solidFill>
                <a:latin typeface="Ubuntu Condensed" panose="020B0506030602030204" pitchFamily="34" charset="0"/>
              </a:rPr>
              <a:t> the hit</a:t>
            </a:r>
            <a:endParaRPr lang="en-US" b="0" dirty="0">
              <a:solidFill>
                <a:schemeClr val="accent4"/>
              </a:solidFill>
              <a:latin typeface="Ubuntu Condensed" panose="020B0506030602030204" pitchFamily="34" charset="0"/>
            </a:endParaRP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34</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52133264"/>
              </p:ext>
            </p:extLst>
          </p:nvPr>
        </p:nvGraphicFramePr>
        <p:xfrm>
          <a:off x="469900" y="2188638"/>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1809155742"/>
              </p:ext>
            </p:extLst>
          </p:nvPr>
        </p:nvGraphicFramePr>
        <p:xfrm>
          <a:off x="469612" y="4388747"/>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a:t>
            </a:r>
            <a:r>
              <a:rPr lang="fr-FR" sz="700" i="1" dirty="0" err="1">
                <a:latin typeface="Ubuntu" panose="020B0504030602030204" pitchFamily="34" charset="0"/>
              </a:rPr>
              <a:t>BofA</a:t>
            </a:r>
            <a:r>
              <a:rPr lang="fr-FR" sz="700" i="1" dirty="0">
                <a:latin typeface="Ubuntu" panose="020B0504030602030204" pitchFamily="34" charset="0"/>
              </a:rPr>
              <a:t> Indices as of 29/03/2023</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0" name="Content Placeholder 11">
            <a:extLst>
              <a:ext uri="{FF2B5EF4-FFF2-40B4-BE49-F238E27FC236}">
                <a16:creationId xmlns:a16="http://schemas.microsoft.com/office/drawing/2014/main" id="{9687D0B1-0BB1-17BC-CBF1-3F537FF4E535}"/>
              </a:ext>
            </a:extLst>
          </p:cNvPr>
          <p:cNvGraphicFramePr>
            <a:graphicFrameLocks/>
          </p:cNvGraphicFramePr>
          <p:nvPr>
            <p:extLst>
              <p:ext uri="{D42A27DB-BD31-4B8C-83A1-F6EECF244321}">
                <p14:modId xmlns:p14="http://schemas.microsoft.com/office/powerpoint/2010/main" val="2077091131"/>
              </p:ext>
            </p:extLst>
          </p:nvPr>
        </p:nvGraphicFramePr>
        <p:xfrm>
          <a:off x="469612" y="2489205"/>
          <a:ext cx="9706408" cy="186372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ontent Placeholder 11">
            <a:extLst>
              <a:ext uri="{FF2B5EF4-FFF2-40B4-BE49-F238E27FC236}">
                <a16:creationId xmlns:a16="http://schemas.microsoft.com/office/drawing/2014/main" id="{E321E4BF-AB7B-9793-53BE-D1E6D1917F6C}"/>
              </a:ext>
            </a:extLst>
          </p:cNvPr>
          <p:cNvGraphicFramePr>
            <a:graphicFrameLocks/>
          </p:cNvGraphicFramePr>
          <p:nvPr>
            <p:extLst>
              <p:ext uri="{D42A27DB-BD31-4B8C-83A1-F6EECF244321}">
                <p14:modId xmlns:p14="http://schemas.microsoft.com/office/powerpoint/2010/main" val="4224200319"/>
              </p:ext>
            </p:extLst>
          </p:nvPr>
        </p:nvGraphicFramePr>
        <p:xfrm>
          <a:off x="469612" y="4742559"/>
          <a:ext cx="9683460" cy="225252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82680128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310420658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Stock market prices recovering from post war trough especially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And </a:t>
            </a:r>
            <a:r>
              <a:rPr lang="fr-FR" b="0" dirty="0" err="1">
                <a:solidFill>
                  <a:schemeClr val="accent4"/>
                </a:solidFill>
                <a:latin typeface="Ubuntu Condensed" panose="020B0506030602030204" pitchFamily="34" charset="0"/>
              </a:rPr>
              <a:t>keeping</a:t>
            </a:r>
            <a:r>
              <a:rPr lang="fr-FR" b="0" dirty="0">
                <a:solidFill>
                  <a:schemeClr val="accent4"/>
                </a:solidFill>
                <a:latin typeface="Ubuntu Condensed" panose="020B0506030602030204" pitchFamily="34" charset="0"/>
              </a:rPr>
              <a:t> the </a:t>
            </a:r>
            <a:r>
              <a:rPr lang="fr-FR" b="0" dirty="0" err="1">
                <a:solidFill>
                  <a:schemeClr val="accent4"/>
                </a:solidFill>
                <a:latin typeface="Ubuntu Condensed" panose="020B0506030602030204" pitchFamily="34" charset="0"/>
              </a:rPr>
              <a:t>momentum</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despite</a:t>
            </a:r>
            <a:r>
              <a:rPr lang="fr-FR" b="0" dirty="0">
                <a:solidFill>
                  <a:schemeClr val="accent4"/>
                </a:solidFill>
                <a:latin typeface="Ubuntu Condensed" panose="020B0506030602030204" pitchFamily="34" charset="0"/>
              </a:rPr>
              <a:t> central </a:t>
            </a:r>
            <a:r>
              <a:rPr lang="fr-FR" b="0" dirty="0" err="1">
                <a:solidFill>
                  <a:schemeClr val="accent4"/>
                </a:solidFill>
                <a:latin typeface="Ubuntu Condensed" panose="020B0506030602030204" pitchFamily="34" charset="0"/>
              </a:rPr>
              <a:t>banks</a:t>
            </a:r>
            <a:r>
              <a:rPr lang="fr-FR" b="0" dirty="0">
                <a:solidFill>
                  <a:schemeClr val="accent4"/>
                </a:solidFill>
                <a:latin typeface="Ubuntu Condensed" panose="020B0506030602030204" pitchFamily="34" charset="0"/>
              </a:rPr>
              <a:t>’ rate </a:t>
            </a:r>
            <a:r>
              <a:rPr lang="fr-FR" b="0" dirty="0" err="1">
                <a:solidFill>
                  <a:schemeClr val="accent4"/>
                </a:solidFill>
                <a:latin typeface="Ubuntu Condensed" panose="020B0506030602030204" pitchFamily="34" charset="0"/>
              </a:rPr>
              <a:t>increases</a:t>
            </a:r>
            <a:r>
              <a:rPr lang="fr-FR" b="0" dirty="0">
                <a:solidFill>
                  <a:schemeClr val="accent4"/>
                </a:solidFill>
                <a:latin typeface="Ubuntu Condensed" panose="020B0506030602030204" pitchFamily="34" charset="0"/>
              </a:rPr>
              <a:t> and </a:t>
            </a:r>
            <a:r>
              <a:rPr lang="fr-FR" b="0" dirty="0" err="1">
                <a:solidFill>
                  <a:schemeClr val="accent4"/>
                </a:solidFill>
                <a:latin typeface="Ubuntu Condensed" panose="020B0506030602030204" pitchFamily="34" charset="0"/>
              </a:rPr>
              <a:t>banking</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turmoil</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883035958"/>
              </p:ext>
            </p:extLst>
          </p:nvPr>
        </p:nvGraphicFramePr>
        <p:xfrm>
          <a:off x="469901" y="2183028"/>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a:t>
                      </a:r>
                      <a:r>
                        <a:rPr lang="en-US" sz="1000" b="1" i="0" u="none" strike="noStrike" baseline="0" noProof="0" dirty="0" err="1">
                          <a:solidFill>
                            <a:schemeClr val="accent1"/>
                          </a:solidFill>
                          <a:effectLst/>
                          <a:latin typeface="Ubuntu" panose="020B0504030602030204" pitchFamily="34" charset="0"/>
                        </a:rPr>
                        <a:t>Eurostoxx</a:t>
                      </a:r>
                      <a:r>
                        <a:rPr lang="en-US" sz="1000" b="1" i="0" u="none" strike="noStrike" baseline="0" noProof="0" dirty="0">
                          <a:solidFill>
                            <a:schemeClr val="accent1"/>
                          </a:solidFill>
                          <a:effectLst/>
                          <a:latin typeface="Ubuntu" panose="020B0504030602030204" pitchFamily="34" charset="0"/>
                        </a:rPr>
                        <a:t>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544668096"/>
              </p:ext>
            </p:extLst>
          </p:nvPr>
        </p:nvGraphicFramePr>
        <p:xfrm>
          <a:off x="486064" y="236364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30/</a:t>
            </a:r>
            <a:r>
              <a:rPr lang="en-US" sz="700" i="1" dirty="0">
                <a:latin typeface="Ubuntu" panose="020B0504030602030204" pitchFamily="34" charset="0"/>
              </a:rPr>
              <a:t>0</a:t>
            </a:r>
            <a:r>
              <a:rPr lang="fr-FR" sz="700" i="1" dirty="0">
                <a:latin typeface="Ubuntu" panose="020B0504030602030204" pitchFamily="34" charset="0"/>
              </a:rPr>
              <a:t>3</a:t>
            </a:r>
            <a:r>
              <a:rPr lang="en-US" sz="700" i="1" dirty="0">
                <a:latin typeface="Ubuntu" panose="020B0504030602030204" pitchFamily="34" charset="0"/>
              </a:rPr>
              <a:t>/2023</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graphicFrame>
        <p:nvGraphicFramePr>
          <p:cNvPr id="6" name="shp_TOCTable"/>
          <p:cNvGraphicFramePr>
            <a:graphicFrameLocks noGrp="1"/>
          </p:cNvGraphicFramePr>
          <p:nvPr>
            <p:extLst>
              <p:ext uri="{D42A27DB-BD31-4B8C-83A1-F6EECF244321}">
                <p14:modId xmlns:p14="http://schemas.microsoft.com/office/powerpoint/2010/main" val="2923465244"/>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15</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20</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21</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6</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3</a:t>
                      </a:r>
                      <a:r>
                        <a:rPr lang="en-US" sz="1100" b="0" kern="1200" dirty="0">
                          <a:solidFill>
                            <a:schemeClr val="accent1"/>
                          </a:solidFill>
                          <a:latin typeface="Ubuntu" panose="020B0504030602030204" pitchFamily="34" charset="0"/>
                          <a:ea typeface="+mn-ea"/>
                          <a:cs typeface="+mn-cs"/>
                        </a:rPr>
                        <a:t>1</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35</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42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has returned to a lower level</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971046181"/>
              </p:ext>
            </p:extLst>
          </p:nvPr>
        </p:nvGraphicFramePr>
        <p:xfrm>
          <a:off x="479469" y="2489692"/>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37</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548359688"/>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29/</a:t>
            </a:r>
            <a:r>
              <a:rPr lang="en-US" sz="700" i="1" dirty="0">
                <a:latin typeface="Ubuntu" panose="020B0504030602030204" pitchFamily="34" charset="0"/>
              </a:rPr>
              <a:t>0</a:t>
            </a:r>
            <a:r>
              <a:rPr lang="fr-FR" sz="700" i="1" dirty="0">
                <a:latin typeface="Ubuntu" panose="020B0504030602030204" pitchFamily="34" charset="0"/>
              </a:rPr>
              <a:t>3</a:t>
            </a:r>
            <a:r>
              <a:rPr lang="en-US" sz="700" i="1" dirty="0">
                <a:latin typeface="Ubuntu" panose="020B0504030602030204" pitchFamily="34" charset="0"/>
              </a:rPr>
              <a:t>/2023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are stepping up</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29</a:t>
            </a:r>
            <a:r>
              <a:rPr lang="en-US" sz="700" i="1" dirty="0">
                <a:latin typeface="Ubuntu" panose="020B0504030602030204" pitchFamily="34" charset="0"/>
              </a:rPr>
              <a:t>/03/2023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207608129"/>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3045910037"/>
              </p:ext>
            </p:extLst>
          </p:nvPr>
        </p:nvGraphicFramePr>
        <p:xfrm>
          <a:off x="486064" y="4676729"/>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35744221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US Shiller Cyclically Adjusted Price to Earnings ratio (CAPE ratio)</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remains at record high level in historical perspective and still slightly </a:t>
            </a:r>
            <a:r>
              <a:rPr lang="en-US" b="0">
                <a:solidFill>
                  <a:schemeClr val="accent4"/>
                </a:solidFill>
                <a:latin typeface="Ubuntu Condensed" panose="020B0506030602030204" pitchFamily="34" charset="0"/>
              </a:rPr>
              <a:t>below pre-crisis level</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928907802"/>
              </p:ext>
            </p:extLst>
          </p:nvPr>
        </p:nvGraphicFramePr>
        <p:xfrm>
          <a:off x="470294" y="2180991"/>
          <a:ext cx="9715106" cy="448800"/>
        </p:xfrm>
        <a:graphic>
          <a:graphicData uri="http://schemas.openxmlformats.org/drawingml/2006/table">
            <a:tbl>
              <a:tblPr/>
              <a:tblGrid>
                <a:gridCol w="971510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081159167"/>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39</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47021270"/>
              </p:ext>
            </p:extLst>
          </p:nvPr>
        </p:nvGraphicFramePr>
        <p:xfrm>
          <a:off x="470294" y="4391025"/>
          <a:ext cx="9715107" cy="448800"/>
        </p:xfrm>
        <a:graphic>
          <a:graphicData uri="http://schemas.openxmlformats.org/drawingml/2006/table">
            <a:tbl>
              <a:tblPr/>
              <a:tblGrid>
                <a:gridCol w="9715107">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699685462"/>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7413CF2B-FCD6-1211-40C2-088ED4E090D7}"/>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Feb 23)</a:t>
            </a:r>
            <a:endParaRPr lang="fr-FR" sz="700" i="1" dirty="0">
              <a:latin typeface="Ubuntu" panose="020B0504030602030204" pitchFamily="34" charset="0"/>
            </a:endParaRPr>
          </a:p>
          <a:p>
            <a:pPr marL="347472" indent="-347472"/>
            <a:r>
              <a:rPr lang="en-US" sz="700" dirty="0">
                <a:latin typeface="Ubuntu" panose="020B0504030602030204" pitchFamily="34" charset="0"/>
              </a:rPr>
              <a:t>Note:	CAPE divide current prices to 10Y average of earnings (adjusted for inflation)</a:t>
            </a:r>
          </a:p>
        </p:txBody>
      </p:sp>
    </p:spTree>
    <p:extLst>
      <p:ext uri="{BB962C8B-B14F-4D97-AF65-F5344CB8AC3E}">
        <p14:creationId xmlns:p14="http://schemas.microsoft.com/office/powerpoint/2010/main" val="11216934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is still close to its pre-Covid level and to its historical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993354282"/>
              </p:ext>
            </p:extLst>
          </p:nvPr>
        </p:nvGraphicFramePr>
        <p:xfrm>
          <a:off x="485775" y="2495668"/>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40</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2934856472"/>
              </p:ext>
            </p:extLst>
          </p:nvPr>
        </p:nvGraphicFramePr>
        <p:xfrm>
          <a:off x="472675" y="4391025"/>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875385565"/>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err="1">
                <a:latin typeface="Ubuntu" panose="020B0504030602030204" pitchFamily="34" charset="0"/>
              </a:rPr>
              <a:t>Feb</a:t>
            </a:r>
            <a:r>
              <a:rPr lang="fr-GF" sz="700" i="1" dirty="0">
                <a:latin typeface="Ubuntu" panose="020B0504030602030204" pitchFamily="34" charset="0"/>
              </a:rPr>
              <a:t> </a:t>
            </a:r>
            <a:r>
              <a:rPr lang="en-US" sz="700" i="1" dirty="0">
                <a:latin typeface="Ubuntu" panose="020B0504030602030204" pitchFamily="34" charset="0"/>
              </a:rPr>
              <a:t>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36077938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42</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1519455158"/>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Canada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OECD/KEI/NAEXKP01.CAN.GP.Q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Canada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OECD/EO/CAN.GDPV_ANNPCT.A</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OECD/EO/DEU.GDPV_ANNPCT.A</a:t>
                      </a:r>
                      <a:endPar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OECD/EO/FRA.GDPV_ANNPCT.A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UK</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OECD/EO/GBR.GDPV_ANNPCT.A</a:t>
                      </a:r>
                      <a:endPar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OECD/EO/ITA.GDPV_ANNPCT.A</a:t>
                      </a:r>
                      <a:endParaRPr lang="en-US" sz="1000" b="0" i="0" u="none" strike="noStrike" dirty="0">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5">
                            <a:extLst>
                              <a:ext uri="{A12FA001-AC4F-418D-AE19-62706E023703}">
                                <ahyp:hlinkClr xmlns:ahyp="http://schemas.microsoft.com/office/drawing/2018/hyperlinkcolor" val="tx"/>
                              </a:ext>
                            </a:extLst>
                          </a:hlinkClick>
                        </a:rPr>
                        <a:t>OECD/EO/JPN.GDPV_ANNPCT.A</a:t>
                      </a:r>
                      <a:endParaRPr lang="en-US" sz="1000" b="0" i="0" u="none" strike="noStrike" dirty="0">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9428937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80981123"/>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OECD/EO/USA.GDPV_ANNPCT.A</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OECD/EO/EA17.GDPV_ANNPCT.A</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a:t>
                      </a:r>
                      <a:r>
                        <a:rPr lang="fr-FR" sz="1000" b="0" i="0" u="none" strike="noStrike" dirty="0" err="1">
                          <a:solidFill>
                            <a:schemeClr val="tx1"/>
                          </a:solidFill>
                          <a:effectLst/>
                          <a:latin typeface="Ubuntu" panose="020B0504030602030204" pitchFamily="34" charset="0"/>
                        </a:rPr>
                        <a:t>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W.Eurozone.tracker_yoy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W.USA.tracker_yoy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OECD/EO/BRA.GDPV_ANNPCT.A</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OECD/EO/MEX.GDPV_ANNPCT.A</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OECD/EO/ZAF.GDPV_ANNPCT.A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OECD/EO/IDN.GDPV_ANNPCT.A</a:t>
                      </a:r>
                      <a:endPar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54346418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44</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323766185"/>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India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OECD/EO/IND.GDPV_ANNPCT.A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OECD/EO/CHN.GDPV_ANNPCT.A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OECD Weekly growth tracker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OECD/GDP_GROWTH/W.BRA.tracker_yoy</a:t>
                      </a:r>
                      <a:endParaRPr lang="en-US" sz="1000" b="0" i="0" u="none" strike="noStrike" noProof="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OECD/GDP_GROWTH/W.MEX.tracker_yoy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OECD/GDP_GROWTH/W.ZAF.tracker_yoy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noProof="0">
                          <a:solidFill>
                            <a:schemeClr val="tx1"/>
                          </a:solidFill>
                          <a:effectLst/>
                          <a:latin typeface="Ubuntu" panose="020B0504030602030204" pitchFamily="34" charset="0"/>
                        </a:rPr>
                        <a:t>OECD Weekly growth tracker – Indonesia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OECD/GDP_GROWTH/</a:t>
                      </a:r>
                      <a:r>
                        <a:rPr lang="en-US" sz="1000" b="0" i="0" u="none" strike="noStrike" kern="1200" noProof="0" dirty="0" err="1">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W.IDN.tracker_yoy</a:t>
                      </a:r>
                      <a:endParaRPr lang="en-US" sz="1000" b="0" i="0" u="none" strike="noStrike" kern="1200" noProof="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India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W.IND.tracker_yoy</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ONS/EDP2/YEQJ.Q</a:t>
                      </a:r>
                      <a:endPar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Eurostat/gov_10dd_edpt1/A.PC_GDP.S13.GD.IT</a:t>
                      </a:r>
                      <a:endParaRPr lang="en-US" sz="1000" b="0" i="0" u="none" strike="noStrike" noProof="0"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OECD/DP_LIVE/USA.GGDEBT.TOT.PC_GDP.A</a:t>
                      </a:r>
                      <a:endParaRPr lang="en-US" sz="1000" b="0" i="0" u="none" strike="noStrike" noProof="0"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63323347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45</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4049693410"/>
              </p:ext>
            </p:extLst>
          </p:nvPr>
        </p:nvGraphicFramePr>
        <p:xfrm>
          <a:off x="493898" y="1655764"/>
          <a:ext cx="9691502" cy="533436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206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67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1188">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11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Italy</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OECD/DP_LIVE/ITA.GGNLEND.TOT.PC_GDP.A</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9/10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ICE/DUTCH_TTF_GAS_FUTURES/D.5477499</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une_rt_q</a:t>
                      </a: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/Q.NSA.Y20-64.PC_POP.T.EA19</a:t>
                      </a:r>
                      <a:endParaRPr lang="en-US" sz="1000" b="0" i="0" u="none" strike="noStrike" dirty="0">
                        <a:solidFill>
                          <a:srgbClr val="000000"/>
                        </a:solidFill>
                        <a:effectLst/>
                        <a:latin typeface="Ubuntu" panose="020B0504030602030204" pitchFamily="34" charset="0"/>
                        <a:hlinkClick r:id="rId21"/>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Eurostat/jvs_q_nace2/Q.NSA.B-S.TOTAL.JOBRATE.EA19</a:t>
                      </a:r>
                      <a:endParaRPr lang="en-US" sz="1000" b="0" i="0" u="none" strike="noStrike" dirty="0">
                        <a:solidFill>
                          <a:srgbClr val="000000"/>
                        </a:solidFill>
                        <a:effectLst/>
                        <a:latin typeface="Ubuntu" panose="020B0504030602030204" pitchFamily="34" charset="0"/>
                        <a:hlinkClick r:id="rId2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46</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800232052"/>
              </p:ext>
            </p:extLst>
          </p:nvPr>
        </p:nvGraphicFramePr>
        <p:xfrm>
          <a:off x="493898" y="1661375"/>
          <a:ext cx="9691502" cy="5332801"/>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79679">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Civilian unemployment rate – Total – USA - Seasonally adjusted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3"/>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5749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5697">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10"/>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1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45749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INSEE/IPC-2015/M.IPC.SO.SO.4035.GLISSEMENT_ANNUEL.ENSEMBLE.FE.POURCENT.BRUT.SO.FALSE</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DESTATIS/61111BM001/DG.PREIS1</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DESTATIS/61111BM006/DG.CC13-63E.PREIS1</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35637">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35637">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20872286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47</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653063353"/>
              </p:ext>
            </p:extLst>
          </p:nvPr>
        </p:nvGraphicFramePr>
        <p:xfrm>
          <a:off x="493898" y="1655475"/>
          <a:ext cx="9691502" cy="532771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17</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18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18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BEA/NIPA-T10109/A191RD-Q</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59479">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19</a:t>
                      </a:r>
                      <a:endParaRPr lang="fr-FR"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a:t>
                      </a:r>
                      <a:r>
                        <a:rPr lang="fr-FR" sz="1000" b="0" i="0" u="none" strike="noStrike" noProof="0" dirty="0" err="1">
                          <a:solidFill>
                            <a:srgbClr val="000000"/>
                          </a:solidFill>
                          <a:effectLst/>
                          <a:latin typeface="Ubuntu" panose="020B0504030602030204" pitchFamily="34" charset="0"/>
                        </a:rPr>
                        <a:t>Kingdom</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ONS/MM22/GB7S.M</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59479">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19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France</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INSEE/IPPI-2015/M.BDM_EUR.ENS_IPP.SO.NA_A10-BE.INDICE.FE.SO.BRUT.2015.SO</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r h="359479">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19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Germany</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DESTATIS/61241BM001/DG.PRE001</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171747"/>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States</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BLS/wp/WPUFD4</a:t>
                      </a:r>
                      <a:endPar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1335344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9786064"/>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1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653086"/>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March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818256089"/>
              </p:ext>
            </p:extLst>
          </p:nvPr>
        </p:nvGraphicFramePr>
        <p:xfrm>
          <a:off x="493898" y="1650978"/>
          <a:ext cx="9691502" cy="4249279"/>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2"/>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442617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415870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BDF/FM/FM.D.FR.EUR.FR2.BB.FR10YT_RR.YLD</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059400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39</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19741678"/>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39</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38127118"/>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March 2023</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Growth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3" y="1655763"/>
            <a:ext cx="9721273" cy="473976"/>
          </a:xfrm>
        </p:spPr>
        <p:txBody>
          <a:bodyPr/>
          <a:lstStyle/>
          <a:p>
            <a:r>
              <a:rPr lang="en-US" b="0" dirty="0">
                <a:solidFill>
                  <a:schemeClr val="accent4"/>
                </a:solidFill>
                <a:latin typeface="Ubuntu Condensed" panose="020B0506030602030204" pitchFamily="34" charset="0"/>
              </a:rPr>
              <a:t>2022 European growth has proved to be more resilient than expected. 2023 is expected to deliver sluggish growth in advanced economies, but not a major recession.</a:t>
            </a:r>
          </a:p>
        </p:txBody>
      </p:sp>
      <p:graphicFrame>
        <p:nvGraphicFramePr>
          <p:cNvPr id="14" name="AE_yearly_rate_nonupdated">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2451690703"/>
              </p:ext>
            </p:extLst>
          </p:nvPr>
        </p:nvGraphicFramePr>
        <p:xfrm>
          <a:off x="493899" y="2430611"/>
          <a:ext cx="4636900" cy="1779927"/>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1729451941"/>
                    </a:ext>
                  </a:extLst>
                </a:gridCol>
              </a:tblGrid>
              <a:tr h="185547">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28521">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11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63401">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(6.2)</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5.3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63401">
                <a:tc>
                  <a:txBody>
                    <a:bodyPr/>
                    <a:lstStyle/>
                    <a:p>
                      <a:pPr lvl="0" algn="l"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63401">
                <a:tc>
                  <a:txBody>
                    <a:bodyPr/>
                    <a:lstStyle/>
                    <a:p>
                      <a:pPr lvl="0" algn="l"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63401">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3.8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1.5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5.0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3.4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1.4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36900" cy="448800"/>
        </p:xfrm>
        <a:graphic>
          <a:graphicData uri="http://schemas.openxmlformats.org/drawingml/2006/table">
            <a:tbl>
              <a:tblPr/>
              <a:tblGrid>
                <a:gridCol w="46369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7124"/>
          <a:ext cx="4664755" cy="448800"/>
        </p:xfrm>
        <a:graphic>
          <a:graphicData uri="http://schemas.openxmlformats.org/drawingml/2006/table">
            <a:tbl>
              <a:tblPr/>
              <a:tblGrid>
                <a:gridCol w="466475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a:latin typeface="Ubuntu" panose="020B0504030602030204" pitchFamily="34" charset="0"/>
              </a:rPr>
              <a:t>4</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8F71B1F0-FF7E-4866-83BA-F00433EEC947}"/>
              </a:ext>
            </a:extLst>
          </p:cNvPr>
          <p:cNvGraphicFramePr>
            <a:graphicFrameLocks noGrp="1"/>
          </p:cNvGraphicFramePr>
          <p:nvPr>
            <p:custDataLst>
              <p:tags r:id="rId3"/>
            </p:custDataLst>
            <p:extLst>
              <p:ext uri="{D42A27DB-BD31-4B8C-83A1-F6EECF244321}">
                <p14:modId xmlns:p14="http://schemas.microsoft.com/office/powerpoint/2010/main" val="882151567"/>
              </p:ext>
            </p:extLst>
          </p:nvPr>
        </p:nvGraphicFramePr>
        <p:xfrm>
          <a:off x="469900" y="4389134"/>
          <a:ext cx="9712324" cy="448800"/>
        </p:xfrm>
        <a:graphic>
          <a:graphicData uri="http://schemas.openxmlformats.org/drawingml/2006/table">
            <a:tbl>
              <a:tblPr/>
              <a:tblGrid>
                <a:gridCol w="97123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Advanced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2022</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12/03/2023, OECD Economic Outlook – Interim Report March 2023</a:t>
            </a:r>
          </a:p>
          <a:p>
            <a:pPr marL="347472" indent="-347472"/>
            <a:r>
              <a:rPr lang="en-US" sz="700" dirty="0">
                <a:latin typeface="Ubuntu" panose="020B0504030602030204" pitchFamily="34" charset="0"/>
              </a:rPr>
              <a:t>Note:	 (1)  Negative number</a:t>
            </a:r>
          </a:p>
        </p:txBody>
      </p:sp>
      <p:sp>
        <p:nvSpPr>
          <p:cNvPr id="8" name="shp_FootNote">
            <a:extLst>
              <a:ext uri="{FF2B5EF4-FFF2-40B4-BE49-F238E27FC236}">
                <a16:creationId xmlns:a16="http://schemas.microsoft.com/office/drawing/2014/main" id="{920031CE-1327-A52B-9CE0-CBC3805DF476}"/>
              </a:ext>
            </a:extLst>
          </p:cNvPr>
          <p:cNvSpPr txBox="1"/>
          <p:nvPr/>
        </p:nvSpPr>
        <p:spPr>
          <a:xfrm>
            <a:off x="515914" y="4206724"/>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OECD Economic Outlook, Interim Report March 2023</a:t>
            </a:r>
          </a:p>
        </p:txBody>
      </p:sp>
      <p:graphicFrame>
        <p:nvGraphicFramePr>
          <p:cNvPr id="10" name="AE_quarterly_rate">
            <a:extLst>
              <a:ext uri="{FF2B5EF4-FFF2-40B4-BE49-F238E27FC236}">
                <a16:creationId xmlns:a16="http://schemas.microsoft.com/office/drawing/2014/main" id="{063260B1-8BC0-62E6-1688-BE8755171191}"/>
              </a:ext>
            </a:extLst>
          </p:cNvPr>
          <p:cNvGraphicFramePr>
            <a:graphicFrameLocks noGrp="1"/>
          </p:cNvGraphicFramePr>
          <p:nvPr>
            <p:extLst>
              <p:ext uri="{D42A27DB-BD31-4B8C-83A1-F6EECF244321}">
                <p14:modId xmlns:p14="http://schemas.microsoft.com/office/powerpoint/2010/main" val="103806674"/>
              </p:ext>
            </p:extLst>
          </p:nvPr>
        </p:nvGraphicFramePr>
        <p:xfrm>
          <a:off x="5526088" y="2430609"/>
          <a:ext cx="4636898" cy="1922312"/>
        </p:xfrm>
        <a:graphic>
          <a:graphicData uri="http://schemas.openxmlformats.org/drawingml/2006/table">
            <a:tbl>
              <a:tblPr>
                <a:tableStyleId>{5C22544A-7EE6-4342-B048-85BDC9FD1C3A}</a:tableStyleId>
              </a:tblPr>
              <a:tblGrid>
                <a:gridCol w="855324">
                  <a:extLst>
                    <a:ext uri="{9D8B030D-6E8A-4147-A177-3AD203B41FA5}">
                      <a16:colId xmlns:a16="http://schemas.microsoft.com/office/drawing/2014/main" val="2009094933"/>
                    </a:ext>
                  </a:extLst>
                </a:gridCol>
                <a:gridCol w="420174">
                  <a:extLst>
                    <a:ext uri="{9D8B030D-6E8A-4147-A177-3AD203B41FA5}">
                      <a16:colId xmlns:a16="http://schemas.microsoft.com/office/drawing/2014/main" val="712717710"/>
                    </a:ext>
                  </a:extLst>
                </a:gridCol>
                <a:gridCol w="420175">
                  <a:extLst>
                    <a:ext uri="{9D8B030D-6E8A-4147-A177-3AD203B41FA5}">
                      <a16:colId xmlns:a16="http://schemas.microsoft.com/office/drawing/2014/main" val="4078329556"/>
                    </a:ext>
                  </a:extLst>
                </a:gridCol>
                <a:gridCol w="420175">
                  <a:extLst>
                    <a:ext uri="{9D8B030D-6E8A-4147-A177-3AD203B41FA5}">
                      <a16:colId xmlns:a16="http://schemas.microsoft.com/office/drawing/2014/main" val="2976421736"/>
                    </a:ext>
                  </a:extLst>
                </a:gridCol>
                <a:gridCol w="420175">
                  <a:extLst>
                    <a:ext uri="{9D8B030D-6E8A-4147-A177-3AD203B41FA5}">
                      <a16:colId xmlns:a16="http://schemas.microsoft.com/office/drawing/2014/main" val="1231309871"/>
                    </a:ext>
                  </a:extLst>
                </a:gridCol>
                <a:gridCol w="420175">
                  <a:extLst>
                    <a:ext uri="{9D8B030D-6E8A-4147-A177-3AD203B41FA5}">
                      <a16:colId xmlns:a16="http://schemas.microsoft.com/office/drawing/2014/main" val="2671724364"/>
                    </a:ext>
                  </a:extLst>
                </a:gridCol>
                <a:gridCol w="420175">
                  <a:extLst>
                    <a:ext uri="{9D8B030D-6E8A-4147-A177-3AD203B41FA5}">
                      <a16:colId xmlns:a16="http://schemas.microsoft.com/office/drawing/2014/main" val="96816960"/>
                    </a:ext>
                  </a:extLst>
                </a:gridCol>
                <a:gridCol w="420175">
                  <a:extLst>
                    <a:ext uri="{9D8B030D-6E8A-4147-A177-3AD203B41FA5}">
                      <a16:colId xmlns:a16="http://schemas.microsoft.com/office/drawing/2014/main" val="4235776357"/>
                    </a:ext>
                  </a:extLst>
                </a:gridCol>
                <a:gridCol w="420175">
                  <a:extLst>
                    <a:ext uri="{9D8B030D-6E8A-4147-A177-3AD203B41FA5}">
                      <a16:colId xmlns:a16="http://schemas.microsoft.com/office/drawing/2014/main" val="3684354728"/>
                    </a:ext>
                  </a:extLst>
                </a:gridCol>
                <a:gridCol w="420175">
                  <a:extLst>
                    <a:ext uri="{9D8B030D-6E8A-4147-A177-3AD203B41FA5}">
                      <a16:colId xmlns:a16="http://schemas.microsoft.com/office/drawing/2014/main" val="20009"/>
                    </a:ext>
                  </a:extLst>
                </a:gridCol>
              </a:tblGrid>
              <a:tr h="228321">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0986">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22Q4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050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12">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12">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0.0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1" name="AE_weekly_growth_tracker">
            <a:extLst>
              <a:ext uri="{FF2B5EF4-FFF2-40B4-BE49-F238E27FC236}">
                <a16:creationId xmlns:a16="http://schemas.microsoft.com/office/drawing/2014/main" id="{36737166-3098-EDD8-641B-35A8587AECA8}"/>
              </a:ext>
            </a:extLst>
          </p:cNvPr>
          <p:cNvGraphicFramePr>
            <a:graphicFrameLocks noGrp="1"/>
          </p:cNvGraphicFramePr>
          <p:nvPr>
            <p:extLst>
              <p:ext uri="{D42A27DB-BD31-4B8C-83A1-F6EECF244321}">
                <p14:modId xmlns:p14="http://schemas.microsoft.com/office/powerpoint/2010/main" val="2038361602"/>
              </p:ext>
            </p:extLst>
          </p:nvPr>
        </p:nvGraphicFramePr>
        <p:xfrm>
          <a:off x="469900" y="4653791"/>
          <a:ext cx="9712324" cy="232925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0272293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Growth in emerging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The end of China’s zero-covid policy is expected to boost growth in 2023</a:t>
            </a:r>
          </a:p>
        </p:txBody>
      </p:sp>
      <p:graphicFrame>
        <p:nvGraphicFramePr>
          <p:cNvPr id="14" name="EC_yearly_rate_noupdate">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1643719616"/>
              </p:ext>
            </p:extLst>
          </p:nvPr>
        </p:nvGraphicFramePr>
        <p:xfrm>
          <a:off x="493899" y="2430610"/>
          <a:ext cx="4636900" cy="1747703"/>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253581774"/>
                    </a:ext>
                  </a:extLst>
                </a:gridCol>
              </a:tblGrid>
              <a:tr h="223511">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213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477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1788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8.4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3.0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 </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1788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1788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1788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6.7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7.7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1788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3.0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1788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4.7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 </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5" y="2178355"/>
          <a:ext cx="4636899" cy="448800"/>
        </p:xfrm>
        <a:graphic>
          <a:graphicData uri="http://schemas.openxmlformats.org/drawingml/2006/table">
            <a:tbl>
              <a:tblPr/>
              <a:tblGrid>
                <a:gridCol w="46368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0908"/>
          <a:ext cx="4673121" cy="464040"/>
        </p:xfrm>
        <a:graphic>
          <a:graphicData uri="http://schemas.openxmlformats.org/drawingml/2006/table">
            <a:tbl>
              <a:tblPr/>
              <a:tblGrid>
                <a:gridCol w="4673121">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3"/>
            </p:custDataLst>
            <p:extLst>
              <p:ext uri="{D42A27DB-BD31-4B8C-83A1-F6EECF244321}">
                <p14:modId xmlns:p14="http://schemas.microsoft.com/office/powerpoint/2010/main" val="3804996653"/>
              </p:ext>
            </p:extLst>
          </p:nvPr>
        </p:nvGraphicFramePr>
        <p:xfrm>
          <a:off x="469900" y="4389022"/>
          <a:ext cx="9716704" cy="448800"/>
        </p:xfrm>
        <a:graphic>
          <a:graphicData uri="http://schemas.openxmlformats.org/drawingml/2006/table">
            <a:tbl>
              <a:tblPr/>
              <a:tblGrid>
                <a:gridCol w="97167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Emerging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12/03/2023, OECD Economic Outlook – Interim Report March 2023</a:t>
            </a:r>
          </a:p>
          <a:p>
            <a:pPr marL="347472" indent="-347472"/>
            <a:endParaRPr lang="en-US" sz="700" dirty="0">
              <a:latin typeface="Ubuntu" panose="020B0504030602030204" pitchFamily="34" charset="0"/>
            </a:endParaRPr>
          </a:p>
        </p:txBody>
      </p:sp>
      <p:sp>
        <p:nvSpPr>
          <p:cNvPr id="11" name="shp_FootNote">
            <a:extLst>
              <a:ext uri="{FF2B5EF4-FFF2-40B4-BE49-F238E27FC236}">
                <a16:creationId xmlns:a16="http://schemas.microsoft.com/office/drawing/2014/main" id="{14DCBDC2-6FBD-80EE-93F9-36B03C543DBB}"/>
              </a:ext>
            </a:extLst>
          </p:cNvPr>
          <p:cNvSpPr txBox="1"/>
          <p:nvPr/>
        </p:nvSpPr>
        <p:spPr>
          <a:xfrm>
            <a:off x="515914" y="4206724"/>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OECD Economic Outlook, Interim Report March 2023</a:t>
            </a:r>
          </a:p>
        </p:txBody>
      </p:sp>
      <p:graphicFrame>
        <p:nvGraphicFramePr>
          <p:cNvPr id="3" name="EC_quarterly_rate">
            <a:extLst>
              <a:ext uri="{FF2B5EF4-FFF2-40B4-BE49-F238E27FC236}">
                <a16:creationId xmlns:a16="http://schemas.microsoft.com/office/drawing/2014/main" id="{6DDAFFEA-62E0-2193-85D3-529A4CE7E091}"/>
              </a:ext>
            </a:extLst>
          </p:cNvPr>
          <p:cNvGraphicFramePr>
            <a:graphicFrameLocks noGrp="1"/>
          </p:cNvGraphicFramePr>
          <p:nvPr>
            <p:extLst>
              <p:ext uri="{D42A27DB-BD31-4B8C-83A1-F6EECF244321}">
                <p14:modId xmlns:p14="http://schemas.microsoft.com/office/powerpoint/2010/main" val="3718083214"/>
              </p:ext>
            </p:extLst>
          </p:nvPr>
        </p:nvGraphicFramePr>
        <p:xfrm>
          <a:off x="5526088" y="2437296"/>
          <a:ext cx="4681244" cy="1915630"/>
        </p:xfrm>
        <a:graphic>
          <a:graphicData uri="http://schemas.openxmlformats.org/drawingml/2006/table">
            <a:tbl>
              <a:tblPr>
                <a:tableStyleId>{5C22544A-7EE6-4342-B048-85BDC9FD1C3A}</a:tableStyleId>
              </a:tblPr>
              <a:tblGrid>
                <a:gridCol w="815735">
                  <a:extLst>
                    <a:ext uri="{9D8B030D-6E8A-4147-A177-3AD203B41FA5}">
                      <a16:colId xmlns:a16="http://schemas.microsoft.com/office/drawing/2014/main" val="2009094933"/>
                    </a:ext>
                  </a:extLst>
                </a:gridCol>
                <a:gridCol w="429501">
                  <a:extLst>
                    <a:ext uri="{9D8B030D-6E8A-4147-A177-3AD203B41FA5}">
                      <a16:colId xmlns:a16="http://schemas.microsoft.com/office/drawing/2014/main" val="712717710"/>
                    </a:ext>
                  </a:extLst>
                </a:gridCol>
                <a:gridCol w="429501">
                  <a:extLst>
                    <a:ext uri="{9D8B030D-6E8A-4147-A177-3AD203B41FA5}">
                      <a16:colId xmlns:a16="http://schemas.microsoft.com/office/drawing/2014/main" val="4078329556"/>
                    </a:ext>
                  </a:extLst>
                </a:gridCol>
                <a:gridCol w="429501">
                  <a:extLst>
                    <a:ext uri="{9D8B030D-6E8A-4147-A177-3AD203B41FA5}">
                      <a16:colId xmlns:a16="http://schemas.microsoft.com/office/drawing/2014/main" val="2976421736"/>
                    </a:ext>
                  </a:extLst>
                </a:gridCol>
                <a:gridCol w="429501">
                  <a:extLst>
                    <a:ext uri="{9D8B030D-6E8A-4147-A177-3AD203B41FA5}">
                      <a16:colId xmlns:a16="http://schemas.microsoft.com/office/drawing/2014/main" val="1231309871"/>
                    </a:ext>
                  </a:extLst>
                </a:gridCol>
                <a:gridCol w="429501">
                  <a:extLst>
                    <a:ext uri="{9D8B030D-6E8A-4147-A177-3AD203B41FA5}">
                      <a16:colId xmlns:a16="http://schemas.microsoft.com/office/drawing/2014/main" val="2671724364"/>
                    </a:ext>
                  </a:extLst>
                </a:gridCol>
                <a:gridCol w="429501">
                  <a:extLst>
                    <a:ext uri="{9D8B030D-6E8A-4147-A177-3AD203B41FA5}">
                      <a16:colId xmlns:a16="http://schemas.microsoft.com/office/drawing/2014/main" val="96816960"/>
                    </a:ext>
                  </a:extLst>
                </a:gridCol>
                <a:gridCol w="429501">
                  <a:extLst>
                    <a:ext uri="{9D8B030D-6E8A-4147-A177-3AD203B41FA5}">
                      <a16:colId xmlns:a16="http://schemas.microsoft.com/office/drawing/2014/main" val="4235776357"/>
                    </a:ext>
                  </a:extLst>
                </a:gridCol>
                <a:gridCol w="429501">
                  <a:extLst>
                    <a:ext uri="{9D8B030D-6E8A-4147-A177-3AD203B41FA5}">
                      <a16:colId xmlns:a16="http://schemas.microsoft.com/office/drawing/2014/main" val="3684354728"/>
                    </a:ext>
                  </a:extLst>
                </a:gridCol>
                <a:gridCol w="429501">
                  <a:extLst>
                    <a:ext uri="{9D8B030D-6E8A-4147-A177-3AD203B41FA5}">
                      <a16:colId xmlns:a16="http://schemas.microsoft.com/office/drawing/2014/main" val="20009"/>
                    </a:ext>
                  </a:extLst>
                </a:gridCol>
              </a:tblGrid>
              <a:tr h="245976">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00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22Q4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845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852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1" u="none" strike="noStrike" kern="1200" cap="none" spc="0" normalizeH="0" baseline="0" noProof="0" dirty="0">
                          <a:ln>
                            <a:noFill/>
                          </a:ln>
                          <a:solidFill>
                            <a:srgbClr val="000000"/>
                          </a:solidFill>
                          <a:effectLst/>
                          <a:uLnTx/>
                          <a:uFillTx/>
                          <a:latin typeface="Ubuntu" panose="020B0504030602030204" pitchFamily="34" charset="0"/>
                          <a:ea typeface="+mn-ea"/>
                          <a:cs typeface="+mn-cs"/>
                        </a:rPr>
                        <a:t>NA</a:t>
                      </a:r>
                      <a:endParaRPr lang="fr-FR" sz="1000" b="0" i="1"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852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2" name="EC_weekly_growth_tracker">
            <a:extLst>
              <a:ext uri="{FF2B5EF4-FFF2-40B4-BE49-F238E27FC236}">
                <a16:creationId xmlns:a16="http://schemas.microsoft.com/office/drawing/2014/main" id="{70667A78-3B73-F8FA-A587-C5C87E582684}"/>
              </a:ext>
            </a:extLst>
          </p:cNvPr>
          <p:cNvGraphicFramePr>
            <a:graphicFrameLocks noGrp="1"/>
          </p:cNvGraphicFramePr>
          <p:nvPr>
            <p:extLst>
              <p:ext uri="{D42A27DB-BD31-4B8C-83A1-F6EECF244321}">
                <p14:modId xmlns:p14="http://schemas.microsoft.com/office/powerpoint/2010/main" val="4094515790"/>
              </p:ext>
            </p:extLst>
          </p:nvPr>
        </p:nvGraphicFramePr>
        <p:xfrm>
          <a:off x="469900" y="4699000"/>
          <a:ext cx="9715497" cy="227625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41231386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and deficits have reached a new plateau in </a:t>
            </a:r>
            <a:r>
              <a:rPr lang="en-US">
                <a:latin typeface="Ubuntu" panose="020B0504030602030204" pitchFamily="34" charset="0"/>
              </a:rPr>
              <a:t>the G4 </a:t>
            </a:r>
            <a:r>
              <a:rPr lang="en-US" dirty="0">
                <a:latin typeface="Ubuntu" panose="020B0504030602030204" pitchFamily="34" charset="0"/>
              </a:rPr>
              <a:t>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March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2539854139"/>
              </p:ext>
            </p:extLst>
          </p:nvPr>
        </p:nvGraphicFramePr>
        <p:xfrm>
          <a:off x="486064" y="2195249"/>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Fiscal accounts were deteriorated by Covid-19 policy responses with inflation a moderating factor on the evolution of debt</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568252208"/>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8" name="Chart 7">
            <a:extLst>
              <a:ext uri="{FF2B5EF4-FFF2-40B4-BE49-F238E27FC236}">
                <a16:creationId xmlns:a16="http://schemas.microsoft.com/office/drawing/2014/main" id="{DE5C6432-0702-F922-F8CE-3B16C01E48AE}"/>
              </a:ext>
            </a:extLst>
          </p:cNvPr>
          <p:cNvGraphicFramePr>
            <a:graphicFrameLocks/>
          </p:cNvGraphicFramePr>
          <p:nvPr>
            <p:extLst>
              <p:ext uri="{D42A27DB-BD31-4B8C-83A1-F6EECF244321}">
                <p14:modId xmlns:p14="http://schemas.microsoft.com/office/powerpoint/2010/main" val="2925536117"/>
              </p:ext>
            </p:extLst>
          </p:nvPr>
        </p:nvGraphicFramePr>
        <p:xfrm>
          <a:off x="469900" y="2525197"/>
          <a:ext cx="4640365" cy="445267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eneral_government_deficit">
            <a:extLst>
              <a:ext uri="{FF2B5EF4-FFF2-40B4-BE49-F238E27FC236}">
                <a16:creationId xmlns:a16="http://schemas.microsoft.com/office/drawing/2014/main" id="{0A005835-AD2B-8377-DDE7-2963B689E8A3}"/>
              </a:ext>
            </a:extLst>
          </p:cNvPr>
          <p:cNvGraphicFramePr>
            <a:graphicFrameLocks noGrp="1"/>
          </p:cNvGraphicFramePr>
          <p:nvPr>
            <p:extLst>
              <p:ext uri="{D42A27DB-BD31-4B8C-83A1-F6EECF244321}">
                <p14:modId xmlns:p14="http://schemas.microsoft.com/office/powerpoint/2010/main" val="227327433"/>
              </p:ext>
            </p:extLst>
          </p:nvPr>
        </p:nvGraphicFramePr>
        <p:xfrm>
          <a:off x="5536308" y="2450039"/>
          <a:ext cx="4647598" cy="4527834"/>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31377852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44.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4.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KIT BANQUIER_LAZARD PARIS L&amp;F 2016</Template>
  <TotalTime>54967</TotalTime>
  <Words>7212</Words>
  <Application>Microsoft Office PowerPoint</Application>
  <PresentationFormat>Custom</PresentationFormat>
  <Paragraphs>1751</Paragraphs>
  <Slides>51</Slides>
  <Notes>26</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51</vt:i4>
      </vt:variant>
    </vt:vector>
  </HeadingPairs>
  <TitlesOfParts>
    <vt:vector size="63"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March 2023</vt:lpstr>
      <vt:lpstr>DBnomics</vt:lpstr>
      <vt:lpstr>Executive summary</vt:lpstr>
      <vt:lpstr>Table of Contents </vt:lpstr>
      <vt:lpstr>I Growth and inflation in selected G20 countries</vt:lpstr>
      <vt:lpstr>A The growth slowdown</vt:lpstr>
      <vt:lpstr>Growth in advanced economies</vt:lpstr>
      <vt:lpstr>Growth in emerging countries</vt:lpstr>
      <vt:lpstr>Government debts and deficits have reached a new plateau in the G4 countries1</vt:lpstr>
      <vt:lpstr>Consumer confidence indicators may have bottomed down in the G4 countries1</vt:lpstr>
      <vt:lpstr>B The seeds of inflation</vt:lpstr>
      <vt:lpstr>Energy prices have sharply increased over the last 2 years - (1/2)</vt:lpstr>
      <vt:lpstr>But have already peaked - (2/2)</vt:lpstr>
      <vt:lpstr>Supply chain disruptions are easing up significantly</vt:lpstr>
      <vt:lpstr>Labor markets remain tight… (1/2)</vt:lpstr>
      <vt:lpstr>Labor markets remain tight… (2/2)</vt:lpstr>
      <vt:lpstr>Labor costs, however, seem (moderately) constrained</vt:lpstr>
      <vt:lpstr>C Inflation unbound</vt:lpstr>
      <vt:lpstr>Inflation is slowly getting down</vt:lpstr>
      <vt:lpstr>Inflation in emerging economies</vt:lpstr>
      <vt:lpstr>Producer price index for the G4 countries1</vt:lpstr>
      <vt:lpstr>Implied GDP deflator in G4 countries1</vt:lpstr>
      <vt:lpstr>II Monetary policy</vt:lpstr>
      <vt:lpstr>A In the US</vt:lpstr>
      <vt:lpstr>Monetary Policy Decisions from the Fed (1/2)</vt:lpstr>
      <vt:lpstr>Monetary Policy Decisions from the Fed (2/2)</vt:lpstr>
      <vt:lpstr>Long-term rates fell after the banking crisis</vt:lpstr>
      <vt:lpstr>The US yield curve is inverted, usually a harbinger of recession</vt:lpstr>
      <vt:lpstr>B In the Euro Area</vt:lpstr>
      <vt:lpstr>The ECB has raised its interest rates by 50 bps in March as planned in last February meeting</vt:lpstr>
      <vt:lpstr>In the Eurozone, the banking crisis also pushed down long-term rates</vt:lpstr>
      <vt:lpstr>The German yield curve is getting inverted for the first time since 2008, reflecting risk of recession/sluggish growth in 2023</vt:lpstr>
      <vt:lpstr>The Euro has weakened for most of the year 2022, staging a recovery in the final months</vt:lpstr>
      <vt:lpstr>III Impact on yields and spreads</vt:lpstr>
      <vt:lpstr>In Europe, sovereign yields are reaching high levels</vt:lpstr>
      <vt:lpstr>Tensions on spreads have slightly eased off</vt:lpstr>
      <vt:lpstr>High yield corporate bond spreads rising in the wake of SVB bankruptcy </vt:lpstr>
      <vt:lpstr>IV Impact on stock markets</vt:lpstr>
      <vt:lpstr>Stock market prices recovering from post war trough especially in Europe</vt:lpstr>
      <vt:lpstr>Volatility on US financial markets has returned to a lower level</vt:lpstr>
      <vt:lpstr>Financial stress indicators are stepping up</vt:lpstr>
      <vt:lpstr>US Shiller Cyclically Adjusted Price to Earnings ratio (CAPE ratio)1</vt:lpstr>
      <vt:lpstr>Shiller CAPE ratio in Europe</vt:lpstr>
      <vt:lpstr>V Appendix</vt:lpstr>
      <vt:lpstr>Links to DBnomics data</vt:lpstr>
      <vt:lpstr>Links to DBnomics data</vt:lpstr>
      <vt:lpstr>Links to DBnomics data</vt:lpstr>
      <vt:lpstr>Links to DBnomics data</vt:lpstr>
      <vt:lpstr>Links to DBnomics data</vt:lpstr>
      <vt:lpstr>Links to DBnomics data</vt:lpstr>
      <vt:lpstr>Links to DBnomics data</vt:lpstr>
    </vt:vector>
  </TitlesOfParts>
  <Company>LAZARD FRERES BANQUE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subject>Lazard</dc:subject>
  <dc:creator>Armand Dubois</dc:creator>
  <cp:lastModifiedBy>Armand Dubois (Student at CentraleSupelec)</cp:lastModifiedBy>
  <cp:revision>2672</cp:revision>
  <cp:lastPrinted>2022-08-04T08:27:14Z</cp:lastPrinted>
  <dcterms:created xsi:type="dcterms:W3CDTF">2021-06-10T08:10:20Z</dcterms:created>
  <dcterms:modified xsi:type="dcterms:W3CDTF">2023-03-31T16:29:57Z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